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9" r:id="rId9"/>
    <p:sldId id="280" r:id="rId10"/>
    <p:sldId id="281" r:id="rId11"/>
    <p:sldId id="282" r:id="rId12"/>
    <p:sldId id="266" r:id="rId13"/>
    <p:sldId id="283" r:id="rId14"/>
    <p:sldId id="284" r:id="rId15"/>
    <p:sldId id="267" r:id="rId16"/>
    <p:sldId id="268" r:id="rId17"/>
    <p:sldId id="269" r:id="rId18"/>
    <p:sldId id="270" r:id="rId19"/>
    <p:sldId id="275" r:id="rId20"/>
    <p:sldId id="276" r:id="rId21"/>
    <p:sldId id="278" r:id="rId22"/>
    <p:sldId id="277" r:id="rId23"/>
    <p:sldId id="272" r:id="rId24"/>
    <p:sldId id="273" r:id="rId25"/>
    <p:sldId id="27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65 5527 0 0,'-1'2'2743'0'0,"-11"9"-719"0"0,-2 3-328 0 0,-17 21 0 0 0,30-34-1369 0 0,-4 24 1723 0 0,4-5-1730 0 0,-1-1 0 0 0,0 1-1 0 0,-1-1 1 0 0,-11 33-1 0 0,-33 75 466 0 0,23-68-496 0 0,9-23-130 0 0,6-14-29 0 0,1-1 1 0 0,0 2-1 0 0,-6 37 0 0 0,13-60-119 0 0,1 1 1 0 0,0 0-1 0 0,0-1 0 0 0,0 1 0 0 0,0 0 1 0 0,-1 0-1 0 0,1 0 0 0 0,0-1 0 0 0,0 1 1 0 0,0 0-1 0 0,1 0 0 0 0,-1-1 0 0 0,0 1 1 0 0,0 0-1 0 0,0 0 0 0 0,0-1 0 0 0,1 1 0 0 0,-1 0 1 0 0,0-1-1 0 0,1 1 0 0 0,-1 0 0 0 0,1-1 1 0 0,-1 1-1 0 0,1-1 0 0 0,-1 1 0 0 0,1 0 1 0 0,-1-1-1 0 0,1 1 0 0 0,-1-1 0 0 0,2 1 1 0 0,0 0 7 0 0,0-1 1 0 0,0 0 0 0 0,0 0 0 0 0,0 0 0 0 0,0 0 0 0 0,0 0 0 0 0,0 0-1 0 0,0-1 1 0 0,0 1 0 0 0,0 0 0 0 0,3-2 0 0 0,20-8 110 0 0,0-1 0 0 0,-1-1 0 0 0,33-21 0 0 0,61-49-84 0 0,-71 47-39 0 0,12-9 11 0 0,33-24 43 0 0,-90 67 428 0 0,-1 15-309 0 0,-2 1-39 0 0,-1-1 1 0 0,0 1-1 0 0,-5 16 0 0 0,2-11 20 0 0,-2 24-1 0 0,6-38-164 0 0,1-1-1 0 0,0 1 0 0 0,0 0 1 0 0,1 0-1 0 0,-1 0 0 0 0,1 0 1 0 0,0-1-1 0 0,4 10 0 0 0,2 0 6 0 0,-3-12 4 0 0,-1-1 5 0 0,3 3 44 0 0,0 0 0 0 0,0-1 0 0 0,0 1 0 0 0,1-1-1 0 0,0-1 1 0 0,0 1 0 0 0,0-1 0 0 0,0 0 0 0 0,0-1-1 0 0,1 0 1 0 0,-1 0 0 0 0,1 0 0 0 0,0-1 0 0 0,-1 0 0 0 0,13-1-1 0 0,-17 0-20 0 0,-1 0-1 0 0,1 0 0 0 0,0-1 1 0 0,0 1-1 0 0,-1-1 0 0 0,1 0 1 0 0,0 0-1 0 0,-1 0 0 0 0,1 0 1 0 0,-1 0-1 0 0,1-1 1 0 0,-1 1-1 0 0,1-1 0 0 0,-1 0 1 0 0,4-3-1 0 0,0-2 43 0 0,1 0-1 0 0,-1-1 1 0 0,6-9-1 0 0,0-1 49 0 0,15-17-49 0 0,93-121 356 0 0,40-25-2670 0 0,-109 129 713 0 0,75-59 0 0 0,-97 89-115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11975 0 0,'0'0'1571'0'0,"-1"2"-15"0"0,-1 2-754 0 0,-26 51 5107 0 0,-18 29-4439 0 0,7-22-960 0 0,16-28-329 0 0,-36 75-1 0 0,51-93-441 0 0,0-1 0 0 0,-2 1 1 0 0,-17 21-1 0 0,24-32-80 0 0,2-4-602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12439 0 0,'0'0'1126'0'0,"0"1"-929"0"0,-11 26-57 0 0,-8 15 6341 0 0,1-3-3026 0 0,1-6-2451 0 0,-37 56 0 0 0,5-10-803 0 0,38-61-202 0 0,5-9-170 0 0,1 1 0 0 0,-7 16 1 0 0,11-24-117 0 0,-6 5-3650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36 7111 0 0,'0'0'5731'0'0,"-10"5"-5210"0"0,8-3-306 0 0,-1 0 1 0 0,0 0-1 0 0,0 0 0 0 0,0-1 0 0 0,0 1 0 0 0,0-1 0 0 0,-3 1 1 0 0,-7 4 570 0 0,12-6-18 0 0,-4 3 2857 0 0,14-4-2355 0 0,40-20-358 0 0,29-10 12 0 0,-69 28-847 0 0,1 1 1 0 0,-1 0-1 0 0,1 0 0 0 0,-1 1 1 0 0,1 1-1 0 0,15 0 0 0 0,-14 2-24 0 0,-3 2-31 0 0,-7-3-19 0 0,-1 0 0 0 0,1 0 0 0 0,-1 1 0 0 0,1-1 0 0 0,-1 0 0 0 0,0 1 0 0 0,1-1 0 0 0,-1 0 0 0 0,0 1 0 0 0,0-1 0 0 0,0 0 0 0 0,0 1 0 0 0,0-1 0 0 0,0 0 0 0 0,-1 1 0 0 0,1 0 0 0 0,0-1-1 0 0,-2 5-1 0 0,1 0-1 0 0,-1 0 1 0 0,0-1-1 0 0,-1 1 1 0 0,1 0-1 0 0,-1-1 0 0 0,0 0 1 0 0,-7 9-1 0 0,-34 38-40 0 0,38-45 16 0 0,-7 6-50 0 0,0-1 0 0 0,0-1-1 0 0,-1 0 1 0 0,-1-1 0 0 0,0-1 0 0 0,0 0 0 0 0,-1-1-1 0 0,-20 8 1 0 0,9-5-38 0 0,-7 3 94 0 0,-54 32-1 0 0,86-45 704 0 0,5-2-560 0 0,118-24 319 0 0,-47 10-214 0 0,-15 5 174 0 0,1 3 1 0 0,72 1 0 0 0,-5 0-53 0 0,-115 6-298 0 0,-3 0-56 0 0,-8 0-98 0 0,18 0-4443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530 268 9439 0 0,'0'0'859'0'0,"1"-2"-710"0"0,88-95 4003 0 0,-71 79-2793 0 0,24-32-1 0 0,-37 43-1172 0 0,0 0 0 0 0,-1 0 0 0 0,0 0 0 0 0,0-1 1 0 0,-1 1-1 0 0,0-1 0 0 0,0 0 0 0 0,2-12 0 0 0,-5 19-161 0 0,0 0 1 0 0,0 0-1 0 0,-1 0 0 0 0,1 0 0 0 0,-1 0 0 0 0,1 0 1 0 0,-1 0-1 0 0,1 1 0 0 0,-1-1 0 0 0,0 0 0 0 0,1 0 1 0 0,-1 1-1 0 0,0-1 0 0 0,1 0 0 0 0,-1 1 0 0 0,0-1 1 0 0,0 1-1 0 0,0-1 0 0 0,-1 0 0 0 0,-1 0-4 0 0,0 0 0 0 0,-1 0-1 0 0,1 0 1 0 0,0 1 0 0 0,-1-1-1 0 0,1 1 1 0 0,0 0 0 0 0,-1 0-1 0 0,1 0 1 0 0,0 0 0 0 0,-5 1-1 0 0,-38 10 38 0 0,43-10-44 0 0,-65 18-18 0 0,2 4 0 0 0,-92 45 0 0 0,108-42-7 0 0,2 2 0 0 0,1 2 0 0 0,-69 58 0 0 0,107-81 11 0 0,0 1-1 0 0,1 1 1 0 0,-8 9-1 0 0,15-16 14 0 0,-1 0-1 0 0,1 0 1 0 0,-1 0 0 0 0,1 0-1 0 0,0 0 1 0 0,0 1 0 0 0,0-1-1 0 0,0 0 1 0 0,0 1 0 0 0,0-1-1 0 0,1 1 1 0 0,-1-1 0 0 0,1 1-1 0 0,-1-1 1 0 0,1 1 0 0 0,0-1-1 0 0,0 1 1 0 0,0-1 0 0 0,1 1 0 0 0,0 2-1 0 0,-1-5-3 0 0,1 1-1 0 0,-1 0 1 0 0,1-1-1 0 0,0 1 1 0 0,-1-1-1 0 0,1 1 1 0 0,0-1-1 0 0,-1 1 1 0 0,1-1-1 0 0,0 1 1 0 0,0-1-1 0 0,-1 0 1 0 0,1 1-1 0 0,0-1 1 0 0,0 0-1 0 0,0 0 1 0 0,-1 0-1 0 0,1 0 1 0 0,1 0 0 0 0,0 1 23 0 0,5 0 50 0 0,0 0 0 0 0,0-1-1 0 0,0 1 1 0 0,0-1 0 0 0,0-1 0 0 0,0 1 0 0 0,0-1 0 0 0,0-1-1 0 0,13-3 1 0 0,5-4 179 0 0,31-15 1 0 0,-23 10-110 0 0,60-26 45 0 0,161-61 390 0 0,-196 84-602 0 0,-56 17-59 0 0,-10 17-24 0 0,4-5 101 0 0,-55 83-3 0 0,54-85 0 0 0,1 5-9 0 0,6-12-53 0 0,-1-2-19 0 0,-1-1 4 0 0,0 1-1 0 0,0-1 0 0 0,1 1 1 0 0,-1-1-1 0 0,0 0 1 0 0,0 1-1 0 0,0-1 1 0 0,1 1-1 0 0,-1-1 1 0 0,0 0-1 0 0,1 1 0 0 0,-1-1 1 0 0,0 0-1 0 0,1 1 1 0 0,-1-1-1 0 0,0 0 1 0 0,1 0-1 0 0,-1 1 1 0 0,1-1-1 0 0,1 1-216 0 0,6 5-813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6447 0 0,'0'0'499'0'0,"2"0"-86"0"0,-1 0-138 0 0,0 0 0 0 0,1 0 0 0 0,-1 0 0 0 0,0 0 0 0 0,0 0 0 0 0,0 0-1 0 0,0 1 1 0 0,1-1 0 0 0,-1 0 0 0 0,0 1 0 0 0,0-1 0 0 0,0 1 0 0 0,0-1 0 0 0,0 1-1 0 0,0 0 1 0 0,0 0 0 0 0,0-1 0 0 0,0 1 0 0 0,0 0 0 0 0,1 1 0 0 0,-1-1-80 0 0,0 1 0 0 0,-1 0 0 0 0,1-1 0 0 0,0 1 0 0 0,0 0 0 0 0,-1 0 0 0 0,1-1 0 0 0,-1 1 0 0 0,0 0 0 0 0,1 0 0 0 0,-1 4 0 0 0,-1 4-2 0 0,0 0-1 0 0,0 0 1 0 0,-1 0 0 0 0,-3 10-1 0 0,3-12 208 0 0,-17 56 833 0 0,-39 86 0 0 0,43-113-1013 0 0,-14 32 155 0 0,-3-2 0 0 0,-77 117 0 0 0,36-82-80 0 0,-4-4-1 0 0,-152 149 1 0 0,172-191-404 0 0,35-33-2383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7831 0 0,'0'0'603'0'0,"0"-2"-396"0"0,0-1 167 0 0,-1 0 1 0 0,1 0 0 0 0,1 0-1 0 0,-1 0 1 0 0,0 0 0 0 0,1 0-1 0 0,0-1 1 0 0,-1 1-1 0 0,1 0 1 0 0,0 0 0 0 0,1 1-1 0 0,-1-1 1 0 0,1 0 0 0 0,-1 0-1 0 0,1 0 1 0 0,0 1 0 0 0,4-5-1 0 0,4-5 334 0 0,2 0 0 0 0,15-12 0 0 0,-20 18-723 0 0,32-25 629 0 0,1 2 0 0 0,0 1 1 0 0,79-38-1 0 0,-36 28 85 0 0,98-30 1 0 0,-180 68-696 0 0,22-9 29 0 0,1 2-1 0 0,-1 1 1 0 0,1 1-1 0 0,39-4 0 0 0,-56 9-32 0 0,-1 0-1 0 0,1 0 0 0 0,-1 1 1 0 0,0 0-1 0 0,1 0 0 0 0,-1 0 0 0 0,0 1 1 0 0,0 0-1 0 0,11 5 0 0 0,-13-4 1 0 0,0-1 1 0 0,0 1-1 0 0,0 0 0 0 0,0 0 0 0 0,-1 1 0 0 0,1-1 1 0 0,-1 1-1 0 0,0-1 0 0 0,0 1 0 0 0,0 0 0 0 0,-1 0 1 0 0,1 1-1 0 0,-1-1 0 0 0,3 8 0 0 0,-2-2 27 0 0,0 0-1 0 0,0 0 1 0 0,-1 0-1 0 0,-1 1 1 0 0,0-1-1 0 0,0 1 1 0 0,-1-1-1 0 0,0 1 1 0 0,-1-1 0 0 0,0 1-1 0 0,-5 17 1 0 0,2-12 55 0 0,-1 0 0 0 0,-1 0 0 0 0,0-1 0 0 0,-1 0 0 0 0,-1 0 0 0 0,-16 23 0 0 0,11-20 50 0 0,-2-1-1 0 0,0 0 1 0 0,-1-1-1 0 0,-1-1 1 0 0,0-1-1 0 0,-1 0 1 0 0,-1-1-1 0 0,0-1 0 0 0,-1-1 1 0 0,-27 11-1 0 0,17-9-135 0 0,-1-3 0 0 0,0 0-1 0 0,-1-2 1 0 0,0-1 0 0 0,0-1 0 0 0,-49 1-1 0 0,46-7-793 0 0,13-5-5446 0 0,8-2-975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11 8287 0 0,'38'-10'4144'0'0,"-48"21"-754"0"0,1-3-3211 0 0,0 0 0 0 0,0 0 0 0 0,0-1 0 0 0,-17 9 1 0 0,-45 20-74 0 0,30-16 102 0 0,-4 4 405 0 0,-82 58 0 0 0,105-65-348 0 0,1 1 1 0 0,1 0 0 0 0,0 2 0 0 0,1 0-1 0 0,-20 30 1 0 0,35-44-218 0 0,0 0 1 0 0,0 0-1 0 0,1 1 0 0 0,0-1 0 0 0,0 1 1 0 0,-3 12-1 0 0,5-17-26 0 0,1 0 1 0 0,-1 0-1 0 0,1 0 0 0 0,0 0 0 0 0,0 0 1 0 0,0 1-1 0 0,0-1 0 0 0,0 0 1 0 0,1 0-1 0 0,-1 0 0 0 0,0 0 1 0 0,1 0-1 0 0,0 0 0 0 0,-1 0 1 0 0,1 0-1 0 0,0 0 0 0 0,0 0 0 0 0,0 0 1 0 0,1 0-1 0 0,-1-1 0 0 0,0 1 1 0 0,1 0-1 0 0,-1-1 0 0 0,1 1 1 0 0,-1-1-1 0 0,4 3 0 0 0,0-1 92 0 0,1 0-1 0 0,-1-1 1 0 0,1 1 0 0 0,0-1-1 0 0,0 0 1 0 0,0 0 0 0 0,0-1-1 0 0,0 0 1 0 0,0 0-1 0 0,0 0 1 0 0,12-1 0 0 0,-3 0 96 0 0,0-2 1 0 0,0 1 0 0 0,26-8 0 0 0,-25 5-144 0 0,-1-1-1 0 0,1 0 1 0 0,-1-1 0 0 0,-1-1 0 0 0,1 0-1 0 0,-1-1 1 0 0,25-19 0 0 0,-32 20-69 0 0,1 0-1 0 0,-1 0 1 0 0,0 0 0 0 0,-1-1 0 0 0,0 0-1 0 0,0 0 1 0 0,0 0 0 0 0,-1-1 0 0 0,-1 0-1 0 0,1 0 1 0 0,-1 0 0 0 0,-1 0 0 0 0,5-20-1 0 0,-6 19-361 0 0,-1 0 0 0 0,0 0-1 0 0,0-1 1 0 0,-1 1 0 0 0,0 0 0 0 0,-1 0-1 0 0,0 0 1 0 0,0-1 0 0 0,-1 1-1 0 0,-1 1 1 0 0,-6-20 0 0 0,3 16-1358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4 5527 0 0,'18'-3'9684'0'0,"-21"9"-9159"0"0,-1 0 0 0 0,0-1 1 0 0,-1 1-1 0 0,1-1 0 0 0,-1 0 0 0 0,0 0 0 0 0,0 0 0 0 0,-1-1 0 0 0,-9 7 0 0 0,-64 32 35 0 0,36-21 370 0 0,-186 113-126 0 0,169-92-866 0 0,60-43 46 0 0,-1 1 0 0 0,1-1 0 0 0,0 0 0 0 0,-1 1 0 0 0,1-1 0 0 0,0 0 0 0 0,-1 1 1 0 0,1-1-1 0 0,0 0 0 0 0,0 1 0 0 0,0-1 0 0 0,-1 0 0 0 0,1 1 0 0 0,0-1 0 0 0,0 1 0 0 0,0-1 0 0 0,0 0 1 0 0,0 1-1 0 0,-1-1 0 0 0,1 1 0 0 0,0-1 0 0 0,0 1 0 0 0,0-1 0 0 0,0 0 0 0 0,0 1 0 0 0,1-1 0 0 0,-1 1 1 0 0,0-1-1 0 0,0 1 0 0 0,0-1 0 0 0,0 0 0 0 0,0 1 0 0 0,1-1 0 0 0,-1 0 0 0 0,0 1 0 0 0,0-1 0 0 0,0 1 0 0 0,1-1 1 0 0,0 1-1 0 0,12 10-324 0 0,-12-11 349 0 0,18 11-188 0 0,29 11 1 0 0,-30-15 175 0 0,-1 1 1 0 0,28 17-1 0 0,-44-24 14 0 0,13 9 300 0 0,0 0 0 0 0,21 21 0 0 0,-31-27-218 0 0,0 0 0 0 0,-1 1 0 0 0,0-1 1 0 0,0 1-1 0 0,0 0 0 0 0,0-1 0 0 0,-1 1 0 0 0,0 0 0 0 0,0 1 0 0 0,0-1 0 0 0,0 0 0 0 0,1 10 0 0 0,-3-12-65 0 0,0-1 0 0 0,0 0 0 0 0,0 1 0 0 0,0-1 0 0 0,0 0 0 0 0,-1 1 0 0 0,1-1-1 0 0,-1 0 1 0 0,1 0 0 0 0,-1 1 0 0 0,0-1 0 0 0,0 0 0 0 0,0 0 0 0 0,0 0-1 0 0,-2 3 1 0 0,0-2 13 0 0,0 1 0 0 0,0-1 0 0 0,0 0 0 0 0,0 0 0 0 0,-1 0 0 0 0,0 0 0 0 0,-5 3 0 0 0,-5 1 29 0 0,-1 1 0 0 0,0-2 0 0 0,-21 6-1 0 0,34-11-68 0 0,-22 6-211 0 0,0-2 0 0 0,0 0 0 0 0,-1-1 1 0 0,1-2-1 0 0,-46 0 0 0 0,50-4-981 0 0,5-3-58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 8751 0 0,'0'0'674'0'0,"2"-1"-438"0"0,10-1 1782 0 0,-11 2-1243 0 0,0 1 0 0 0,1-1 0 0 0,-1 0 0 0 0,1 1 0 0 0,-1-1 0 0 0,0 1 0 0 0,1-1 0 0 0,-1 1 1 0 0,0-1-1 0 0,0 1 0 0 0,1 0 0 0 0,-1 0 0 0 0,0 0 0 0 0,1 1 0 0 0,5 6 294 0 0,-5-6-1028 0 0,-1 0 0 0 0,0 0 0 0 0,0 0 1 0 0,1 1-1 0 0,-2-1 0 0 0,1 0 0 0 0,0 1 0 0 0,0-1 1 0 0,-1 1-1 0 0,0-1 0 0 0,1 1 0 0 0,-1-1 0 0 0,0 1 1 0 0,0-1-1 0 0,0 1 0 0 0,0-1 0 0 0,-1 1 0 0 0,1-1 0 0 0,-2 3 1 0 0,-1 6 184 0 0,-1 0 1 0 0,0-1-1 0 0,-6 11 1 0 0,2-4-124 0 0,-22 47-179 0 0,-17 43-253 0 0,37-83 213 0 0,2 0 0 0 0,-8 38 0 0 0,15-59-69 0 0,1 0 0 0 0,0 0 0 0 0,-1 1 0 0 0,1-1 0 0 0,0 0 0 0 0,1 0 0 0 0,-1 1 0 0 0,0-1 0 0 0,2 4 0 0 0,-2-6 56 0 0,1-1 0 0 0,-1 0 0 0 0,0 1 0 0 0,1-1 0 0 0,-1 0-1 0 0,1 0 1 0 0,-1 1 0 0 0,0-1 0 0 0,1 0 0 0 0,-1 0 0 0 0,1 0-1 0 0,-1 1 1 0 0,1-1 0 0 0,-1 0 0 0 0,1 0 0 0 0,-1 0 0 0 0,1 0-1 0 0,-1 0 1 0 0,0 0 0 0 0,1 0 0 0 0,-1 0 0 0 0,1 0 0 0 0,0-1-1 0 0,12 0-7887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10135 0 0,'0'0'778'0'0,"-2"3"-208"0"0,-58 75 6564 0 0,-21 51-5819 0 0,42-65-1229 0 0,-375 646 1249 0 0,385-652-1180 0 0,-26 73 0 0 0,41-90 5 0 0,2 0 0 0 0,-13 77 0 0 0,23-63-1942 0 0,2-53 772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10591 0 0,'0'0'819'0'0,"2"0"-252"0"0,8 3 778 0 0,0-1 0 0 0,0 0 0 0 0,0 0 0 0 0,0-1 0 0 0,1-1 0 0 0,16-1 1 0 0,67-11 1164 0 0,-33 3-1174 0 0,80-7-451 0 0,136-17-97 0 0,-94 0-4509 0 0,-141 25-2097 0 0,-5 0-1676 0 0</inkml:trace>
  <inkml:trace contextRef="#ctx0" brushRef="#br0" timeOffset="1">1083 72 3223 0 0,'-2'2'752'0'0,"-5"3"1081"0"0,0 1 0 0 0,0 0 0 0 0,1 0 0 0 0,0 1-1 0 0,0 0 1 0 0,-6 11 0 0 0,-26 50 2276 0 0,17-29-3265 0 0,14-27-482 0 0,-6 12 270 0 0,0 0-1 0 0,1 0 0 0 0,-8 29 1 0 0,19-51-616 0 0,0 0 1 0 0,1 1-1 0 0,-1-1 0 0 0,1 0 1 0 0,0 0-1 0 0,0 1 1 0 0,0-1-1 0 0,0 0 0 0 0,0 0 1 0 0,0 1-1 0 0,1-1 1 0 0,-1 0-1 0 0,1 0 0 0 0,-1 0 1 0 0,1 0-1 0 0,0 1 0 0 0,0-1 1 0 0,0 0-1 0 0,0 0 1 0 0,0 0-1 0 0,1-1 0 0 0,-1 1 1 0 0,0 0-1 0 0,4 2 1 0 0,-3-2-220 0 0,0-1 1 0 0,0 1 0 0 0,0-1 0 0 0,0 0-1 0 0,0 0 1 0 0,0 0 0 0 0,0 0 0 0 0,1 0-1 0 0,-1-1 1 0 0,0 1 0 0 0,1-1 0 0 0,-1 1-1 0 0,1-1 1 0 0,2 0 0 0 0,5-1-1389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2303 0 0,'23'-12'200'0'0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90 9215 0 0,'-1'10'298'0'0,"0"1"-1"0"0,0-1 0 0 0,-1 0 0 0 0,0 0 0 0 0,-5 14 1 0 0,-23 49 3292 0 0,11-29-1374 0 0,14-28-1524 0 0,4-13-514 0 0,0 0 1 0 0,0 1-1 0 0,0-1 1 0 0,0 0 0 0 0,-1 1-1 0 0,1-1 1 0 0,-1 0-1 0 0,0 0 1 0 0,0 0-1 0 0,0 0 1 0 0,-4 3-1 0 0,-14 9 4478 0 0,23-15-4582 0 0,0-1 0 0 0,0 1 0 0 0,0-1 0 0 0,0 0 0 0 0,0 0 0 0 0,0 0 0 0 0,0 0 0 0 0,0-1 0 0 0,-1 1 0 0 0,1-1 0 0 0,-1 1 0 0 0,1-1 0 0 0,2-2 0 0 0,30-31 61 0 0,-27 27-93 0 0,9-10-25 0 0,2 1-1 0 0,0 1 1 0 0,38-24-1 0 0,-16 16-38 0 0,46-20 0 0 0,-73 38 19 0 0,-1 1 0 0 0,1 0 1 0 0,1 1-1 0 0,19-3 1 0 0,-27 6 3 0 0,0 0 1 0 0,0 1 0 0 0,1-1 0 0 0,-1 1 0 0 0,0 1 0 0 0,0-1 0 0 0,1 1 0 0 0,-1 1 0 0 0,0-1 0 0 0,12 5 0 0 0,-16-4 8 0 0,1 0 1 0 0,-1 0-1 0 0,0 0 1 0 0,0 1-1 0 0,-1-1 0 0 0,1 1 1 0 0,0-1-1 0 0,-1 1 1 0 0,0 0-1 0 0,1 0 1 0 0,-1 0-1 0 0,0 0 0 0 0,-1 0 1 0 0,1 1-1 0 0,0-1 1 0 0,-1 1-1 0 0,0-1 1 0 0,0 1-1 0 0,1 4 0 0 0,0 0 11 0 0,-1 0-1 0 0,-1 0 0 0 0,1-1 0 0 0,-1 1 0 0 0,0 0 0 0 0,-1 0 0 0 0,0 0 0 0 0,-3 9 0 0 0,0 5 3 0 0,3-15-4 0 0,-1 0 0 0 0,1-1 0 0 0,-1 1 0 0 0,-5 10-1 0 0,0-2 4 0 0,27-30 16 0 0,29-29-269 0 0,26-25-163 0 0,-49 47 288 0 0,1 0 1 0 0,1 2-1 0 0,31-18 0 0 0,-21 13 1 0 0,-11 9-3 0 0,51-26 0 0 0,-67 38 89 0 0,0-1 1 0 0,-1 2-1 0 0,1 0 0 0 0,1 0 1 0 0,-1 1-1 0 0,0 0 0 0 0,1 1 1 0 0,15 0-1 0 0,-23 1 48 0 0,0 0 1 0 0,0 0-1 0 0,0 1 1 0 0,0 0-1 0 0,0 0 0 0 0,0 0 1 0 0,0 0-1 0 0,0 1 0 0 0,-1-1 1 0 0,7 5-1 0 0,-7-4-3 0 0,-1 0 0 0 0,1 0-1 0 0,-1 0 1 0 0,0 1 0 0 0,0-1 0 0 0,1 1 0 0 0,-2 0-1 0 0,1 0 1 0 0,0 0 0 0 0,-1 0 0 0 0,1 0 0 0 0,-1 0-1 0 0,2 4 1 0 0,-2-1 7 0 0,1 0-1 0 0,-1-1 1 0 0,0 1-1 0 0,0 0 0 0 0,0 0 1 0 0,-1 1-1 0 0,0-1 1 0 0,-1 0-1 0 0,-1 11 1 0 0,-2-1 5 0 0,0 0 1 0 0,-10 20-1 0 0,6-15-5 0 0,4-7-69 0 0,0 0 0 0 0,-3 25-1 0 0,5-24-307 0 0,1-13 104 0 0,9 7-1405 0 0,3-2 84 0 0,3-3-65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 15487 0 0,'-1'2'712'0'0,"-16"43"617"0"0,2 1 0 0 0,-12 60 0 0 0,23-79 91 0 0,1 1 1 0 0,1 44 1875 0 0,12-78-2660 0 0,0-3-365 0 0,-1-1 0 0 0,15-19 0 0 0,1-1-27 0 0,18-14-774 0 0,2 3-1 0 0,86-62 0 0 0,-54 54-1988 0 0,-22 22-4907 0 0,-24 14 306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81 15487 0 0,'0'0'1408'0'0,"0"2"-1162"0"0,0 1-68 0 0,0-1-1 0 0,0 1 1 0 0,0-1 0 0 0,0 1 0 0 0,1-1 0 0 0,-1 1 0 0 0,1-1 0 0 0,0 0 0 0 0,0 1 0 0 0,0-1 0 0 0,0 0 0 0 0,0 1 0 0 0,0-1 0 0 0,1 0 0 0 0,-1 0 0 0 0,1 0 0 0 0,-1 0 0 0 0,4 3 0 0 0,-1-3 19 0 0,-1 0 0 0 0,1 1 0 0 0,-1-2 0 0 0,1 1 0 0 0,-1 0 0 0 0,1-1 0 0 0,0 0 0 0 0,0 1 0 0 0,0-2 0 0 0,7 2 0 0 0,5-1 125 0 0,1-1-1 0 0,-1 0 1 0 0,0-1-1 0 0,29-7 0 0 0,-31 6-282 0 0,-1-2 0 0 0,-1 0-1 0 0,20-8 1 0 0,-25 9-28 0 0,0-1 0 0 0,-1 1 0 0 0,0-1 0 0 0,0-1 1 0 0,0 1-1 0 0,0-1 0 0 0,-1 0 0 0 0,6-6 0 0 0,-9 9-17 0 0,-1 0 0 0 0,0 0-1 0 0,1-1 1 0 0,-1 1 0 0 0,0 0-1 0 0,0-1 1 0 0,-1 1 0 0 0,1 0-1 0 0,0-1 1 0 0,-1 1 0 0 0,0-1 0 0 0,1 1-1 0 0,-1-1 1 0 0,0 1 0 0 0,0-1-1 0 0,0 1 1 0 0,-1-1 0 0 0,1 1-1 0 0,-1-1 1 0 0,1 1 0 0 0,-1-1 0 0 0,0 1-1 0 0,0 0 1 0 0,0-1 0 0 0,0 1-1 0 0,0 0 1 0 0,0 0 0 0 0,-2-2-1 0 0,2 3 0 0 0,1 1-1 0 0,-1 0 0 0 0,1-1 0 0 0,-1 1 0 0 0,1 0 0 0 0,-1-1 0 0 0,0 1 0 0 0,1 0 0 0 0,-1 0 0 0 0,1 0 0 0 0,-1 0 0 0 0,0-1 0 0 0,1 1 0 0 0,-1 0 0 0 0,1 0 0 0 0,-1 0 0 0 0,0 0 0 0 0,0 1 1 0 0,-1-1-20 0 0,-6-1 9 0 0,0 1 0 0 0,1 1-1 0 0,-1-1 1 0 0,0 1 0 0 0,1 0-1 0 0,0 1 1 0 0,-1 0 0 0 0,1 0-1 0 0,0 1 1 0 0,0 0 0 0 0,0 0-1 0 0,-7 4 1 0 0,-8 7-47 0 0,-1 0 1 0 0,-21 20-1 0 0,21-15 64 0 0,1 1 0 0 0,1 0 0 0 0,1 1 0 0 0,-19 27 0 0 0,31-38 3 0 0,1 0 0 0 0,1 0 0 0 0,0 1 0 0 0,0 0-1 0 0,1 1 1 0 0,0-1 0 0 0,1 1 0 0 0,0 0 0 0 0,1 0-1 0 0,1 0 1 0 0,0 0 0 0 0,-1 17 0 0 0,3-25 18 0 0,0 0 0 0 0,0 0 0 0 0,1 0 0 0 0,-1 0 0 0 0,1 0 0 0 0,0-1 0 0 0,0 1 0 0 0,1 0 0 0 0,-1 0 0 0 0,1-1 0 0 0,0 1 0 0 0,0-1 0 0 0,0 1 0 0 0,0-1 0 0 0,4 5 0 0 0,-1-4 16 0 0,-1 0-1 0 0,1 0 0 0 0,-1-1 1 0 0,1 1-1 0 0,0-1 1 0 0,0 0-1 0 0,1-1 1 0 0,-1 1-1 0 0,9 2 0 0 0,6 0 102 0 0,1-1 0 0 0,0 0-1 0 0,0-2 1 0 0,35 1-1 0 0,-3-3 314 0 0,71-8-1 0 0,-94 4-597 0 0,0-2 0 0 0,0-1 0 0 0,51-18 0 0 0,-65 18-820 0 0,-3-1-51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 11951 0 0,'-3'-6'9864'0'0,"5"10"-9768"0"0,0-1 0 0 0,0 1 0 0 0,-1-1 0 0 0,0 1 0 0 0,1 0 0 0 0,-1 0 0 0 0,-1-1 0 0 0,1 1 0 0 0,-1 0 0 0 0,1 0 0 0 0,-1 0 0 0 0,0 0 0 0 0,0 0 0 0 0,-1 0 0 0 0,1 0 0 0 0,-1 0 0 0 0,0-1 0 0 0,0 1 0 0 0,0 0 0 0 0,0-1 0 0 0,-4 7 0 0 0,-9 16 6 0 0,-1 0-1 0 0,-1-1 1 0 0,-28 33-1 0 0,28-37-99 0 0,10-15 0 0 0,-9 15 49 0 0,14-19-260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36 343 5983 0 0,'0'0'887'0'0,"-17"-2"6096"0"0,15 0-6728 0 0,1 1 0 0 0,-1 0 0 0 0,1-1 0 0 0,0 1 0 0 0,0 0 0 0 0,-1-1 0 0 0,1 0 0 0 0,0 1 0 0 0,0-1 0 0 0,0 0 1 0 0,1 1-1 0 0,-1-1 0 0 0,0 0 0 0 0,1 0 0 0 0,-1 0 0 0 0,0-3 0 0 0,1 2 12 0 0,0-1 0 0 0,0 0-1 0 0,0 0 1 0 0,0 0 0 0 0,1 0 0 0 0,0 0-1 0 0,1-7 1 0 0,1 2-57 0 0,1 0 0 0 0,0 0-1 0 0,0 0 1 0 0,1 1 0 0 0,0 0-1 0 0,7-9 1 0 0,12-11-214 0 0,1 1 0 0 0,2 2 0 0 0,0 0 0 0 0,53-35 0 0 0,-72 55-3 0 0,0 0-1 0 0,0 0 0 0 0,0 1 1 0 0,1 0-1 0 0,0 0 0 0 0,14-4 1 0 0,-20 8 44 0 0,0-1-1 0 0,0 1 1 0 0,0-1 0 0 0,0 1 0 0 0,0 0 0 0 0,0 0 0 0 0,0 0 0 0 0,0 0-1 0 0,0 1 1 0 0,0-1 0 0 0,0 1 0 0 0,0 0 0 0 0,0 0 0 0 0,0 0 0 0 0,-1 0-1 0 0,1 1 1 0 0,0-1 0 0 0,0 1 0 0 0,-1-1 0 0 0,1 1 0 0 0,-1 0 0 0 0,0 0-1 0 0,0 0 1 0 0,3 3 0 0 0,1 2-4 0 0,-1 1-1 0 0,0-1 0 0 0,0 1 1 0 0,-1 0-1 0 0,0 1 1 0 0,0-1-1 0 0,-1 1 1 0 0,0-1-1 0 0,0 1 1 0 0,-1 0-1 0 0,-1 0 0 0 0,1 0 1 0 0,-1 0-1 0 0,-1 15 1 0 0,-2 8 152 0 0,-1 0 1 0 0,-13 58-1 0 0,6-41-132 0 0,8-16-145 0 0,2-32-25 0 0,2 2-1626 0 0,-2-2 1649 0 0,0-1 0 0 0,0 0-1 0 0,0 0 1 0 0,0 0 0 0 0,0 0-1 0 0,0 1 1 0 0,0-1-1 0 0,0 0 1 0 0,0 0 0 0 0,0 0-1 0 0,0 0 1 0 0,1 0 0 0 0,-1 1-1 0 0,0-1 1 0 0,0 0 0 0 0,0 0-1 0 0,0 0 1 0 0,0 0-1 0 0,0 0 1 0 0,0 1 0 0 0,1-1-1 0 0,-1 0 1 0 0,0 0 0 0 0,0 0-1 0 0,0 0 1 0 0,0 0 0 0 0,1 0-1 0 0,-1 0 1 0 0,0 0-1 0 0,0 0 1 0 0,0 0 0 0 0,0 0-1 0 0,1 0 1 0 0,-1 0 0 0 0,0 0-1 0 0,0 0 1 0 0,0 0 0 0 0,1 0-1 0 0,7-2-4541 0 0,2-3-1192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9215 0 0,'0'0'2326'0'0,"-2"1"-821"0"0,-4 3-1035 0 0,-1 0 1 0 0,1 1-1 0 0,0 0 1 0 0,0 0-1 0 0,1 0 1 0 0,0 0-1 0 0,0 1 1 0 0,0 0-1 0 0,0 0 0 0 0,-4 9 1 0 0,-6 11-118 0 0,-15 35 1 0 0,23-45-20 0 0,-67 160 1380 0 0,-83 293 0 0 0,150-436-1635 0 0,-6 57 0 0 0,1 0 0 0 0,10-69-8979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11975 0 0,'-7'-14'9406'0'0,"20"16"-8447"0"0,39 5-168 0 0,1-3-1 0 0,-1-1 0 0 0,1-3 0 0 0,80-11 0 0 0,-1-3-426 0 0,183-21-2083 0 0,-289 32 401 0 0,8-2-5122 0 0,-10 3-979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 13503 0 0,'0'0'1224'0'0,"1"1"-1008"0"0,4 4 82 0 0,0 0 1 0 0,0 0-1 0 0,0-1 0 0 0,1 0 0 0 0,-1 0 1 0 0,1 0-1 0 0,0-1 0 0 0,1 0 0 0 0,-1 0 0 0 0,0 0 1 0 0,1-1-1 0 0,-1 0 0 0 0,1 0 0 0 0,0-1 1 0 0,0 0-1 0 0,-1 0 0 0 0,11 0 0 0 0,5-2 156 0 0,1-1-1 0 0,-1 0 0 0 0,0-2 0 0 0,0 0 1 0 0,-1-1-1 0 0,1-2 0 0 0,-1 0 1 0 0,33-17-1 0 0,-52 23-456 0 0,17-10-134 0 0,-18 10 127 0 0,0 1 1 0 0,0-1-1 0 0,0 1 1 0 0,-1-1-1 0 0,1 0 1 0 0,0 1-1 0 0,0-1 0 0 0,-1 0 1 0 0,1 0-1 0 0,-1 1 1 0 0,1-1-1 0 0,0 0 1 0 0,-1 0-1 0 0,1 0 1 0 0,-1 0-1 0 0,0 0 1 0 0,1-1-1 0 0,-1 2-13 0 0,0-1-1 0 0,-1 0 0 0 0,1 1 1 0 0,0-1-1 0 0,0 1 1 0 0,-1-1-1 0 0,1 1 1 0 0,0 0-1 0 0,-1-1 1 0 0,1 1-1 0 0,0-1 0 0 0,-1 1 1 0 0,1 0-1 0 0,-1-1 1 0 0,1 1-1 0 0,0 0 1 0 0,-1-1-1 0 0,1 1 0 0 0,-1 0 1 0 0,1-1-1 0 0,-1 1 1 0 0,1 0-1 0 0,-1 0 1 0 0,1 0-1 0 0,-1 0 1 0 0,0 0-1 0 0,-16-3-389 0 0,2 5 265 0 0,1 0 1 0 0,-1 1-1 0 0,0 0 1 0 0,1 1-1 0 0,-24 10 1 0 0,8-3 21 0 0,-143 55 15 0 0,148-55 97 0 0,0 2 1 0 0,1 1-1 0 0,0 1 0 0 0,-34 27 0 0 0,52-37 22 0 0,1 0 0 0 0,0 0 0 0 0,0 1 0 0 0,-5 7 0 0 0,9-12-6 0 0,0-1-1 0 0,1 1 1 0 0,-1 0-1 0 0,0 0 1 0 0,1 0-1 0 0,-1-1 1 0 0,1 1-1 0 0,0 0 1 0 0,-1 0-1 0 0,1 0 1 0 0,0 0-1 0 0,-1 0 1 0 0,1 0-1 0 0,0 0 1 0 0,0 0 0 0 0,0 0-1 0 0,0 0 1 0 0,0 0-1 0 0,0 0 1 0 0,0 0-1 0 0,0 0 1 0 0,0 0-1 0 0,1 0 1 0 0,-1 0-1 0 0,0-1 1 0 0,0 1-1 0 0,1 0 1 0 0,-1 0-1 0 0,1 0 1 0 0,-1 0-1 0 0,1 0 1 0 0,-1 0-1 0 0,1-1 1 0 0,0 1-1 0 0,-1 0 1 0 0,1-1 0 0 0,0 1-1 0 0,-1 0 1 0 0,1-1-1 0 0,0 1 1 0 0,2 0-1 0 0,2 2-128 0 0,1-1 0 0 0,0 0 0 0 0,0 0 0 0 0,0-1-1 0 0,0 0 1 0 0,0 0 0 0 0,0 0 0 0 0,8-1 0 0 0,-10 0 67 0 0,30 2-664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39 14423 0 0,'0'0'1307'0'0,"2"-9"-1046"0"0,-2 8-199 0 0,1 0 0 0 0,-1 0 0 0 0,0 0 0 0 0,0 0 0 0 0,0 0 0 0 0,0 0-1 0 0,0 0 1 0 0,0 0 0 0 0,0 1 0 0 0,0-1 0 0 0,0 0 0 0 0,-1 0 0 0 0,1 0 0 0 0,0 0-1 0 0,-1 0 1 0 0,1 0 0 0 0,0 0 0 0 0,-1 1 0 0 0,1-1 0 0 0,-1 0 0 0 0,1 0 0 0 0,-1 0 0 0 0,0 1-1 0 0,1-1 1 0 0,-1 0 0 0 0,0 1 0 0 0,0-1 0 0 0,1 1 0 0 0,-1-1 0 0 0,0 1 0 0 0,0-1-1 0 0,0 1 1 0 0,1-1 0 0 0,-1 1 0 0 0,0 0 0 0 0,0-1 0 0 0,0 1 0 0 0,0 0 0 0 0,0 0 0 0 0,0 0-1 0 0,0 0 1 0 0,-1 0 0 0 0,0-1 25 0 0,-5 1 17 0 0,0-1-1 0 0,0 1 0 0 0,0 0 1 0 0,-1 1-1 0 0,1 0 0 0 0,0 0 1 0 0,0 0-1 0 0,-12 5 0 0 0,-56 25 682 0 0,67-27-648 0 0,-15 7 212 0 0,0 2 0 0 0,-22 15 0 0 0,35-20-244 0 0,0-1 0 0 0,0 2 0 0 0,1-1 1 0 0,0 1-1 0 0,0 1 0 0 0,-7 10 0 0 0,16-20-99 0 0,-1 1-1 0 0,1-1 1 0 0,0 1 0 0 0,-1-1-1 0 0,1 0 1 0 0,0 1 0 0 0,-1-1 0 0 0,1 1-1 0 0,0-1 1 0 0,0 0 0 0 0,0 1 0 0 0,-1-1-1 0 0,1 1 1 0 0,0-1 0 0 0,0 1-1 0 0,0-1 1 0 0,0 1 0 0 0,0-1 0 0 0,0 1-1 0 0,0-1 1 0 0,0 1 0 0 0,0-1 0 0 0,0 1-1 0 0,0-1 1 0 0,0 1 0 0 0,0-1-1 0 0,1 0 1 0 0,-1 1 0 0 0,0-1 0 0 0,0 1-1 0 0,0-1 1 0 0,1 1 0 0 0,-1-1 0 0 0,0 0-1 0 0,0 1 1 0 0,1-1 0 0 0,-1 1 0 0 0,0-1-1 0 0,1 0 1 0 0,-1 1 0 0 0,1-1-1 0 0,-1 0 1 0 0,0 0 0 0 0,1 1 0 0 0,-1-1-1 0 0,1 0 1 0 0,1 1-1 0 0,0-1 0 0 0,0 1 0 0 0,-1-1 0 0 0,1 1 0 0 0,0-1 0 0 0,0 0 0 0 0,0 0 0 0 0,0 0 0 0 0,3-1-1 0 0,10-2-40 0 0,1-1 0 0 0,-1-1-1 0 0,0 0 1 0 0,0-2 0 0 0,0 1-1 0 0,14-11 1 0 0,-22 13-79 0 0,-1-1 0 0 0,0 0 1 0 0,8-10-1 0 0,-6 7-31 0 0,-7 7 24 0 0,1-7-1558 0 0,-7 13 1575 0 0,-1 1-1 0 0,1-1 0 0 0,0 1 1 0 0,1 1-1 0 0,-1-1 0 0 0,1 1 1 0 0,-5 10-1 0 0,-21 54-121 0 0,29-69 213 0 0,-33 105 106 0 0,-32 164 1 0 0,-20 68 3552 0 0,68-285-2840 0 0,-34 88 739 0 0,41-122-1466 0 0,11-19-76 0 0,-1-1-1 0 0,1 1 1 0 0,0 0 0 0 0,-1-1 0 0 0,1 1-1 0 0,-1-1 1 0 0,1 1 0 0 0,-1-1 0 0 0,1 1-1 0 0,-1-1 1 0 0,1 1 0 0 0,-1-1 0 0 0,1 1-1 0 0,-1-1 1 0 0,0 0 0 0 0,0 1 0 0 0,-4-3 19 0 0,4 2-19 0 0,-4-2-58 0 0,0 0 0 0 0,0-1-1 0 0,0 1 1 0 0,0-1 0 0 0,0 0-1 0 0,1 0 1 0 0,-1-1 0 0 0,1 1 0 0 0,0-1-1 0 0,0 0 1 0 0,-5-6 0 0 0,-4-7-412 0 0,-18-30 0 0 0,17 21-216 0 0,0-1 0 0 0,1-1 0 0 0,2 0 0 0 0,1 0 0 0 0,1-1 0 0 0,1-1-1 0 0,-7-59 1 0 0,11 34-1016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168 164 11631 0 0,'0'0'1054'0'0,"-1"-1"-865"0"0,32 1 6468 0 0,101-16-4897 0 0,-127 15-1743 0 0,93-18 630 0 0,-87 16-578 0 0,0 0 0 0 0,-1-1 0 0 0,1-1 1 0 0,-1 0-1 0 0,1 0 0 0 0,13-11 0 0 0,-20 14-69 0 0,-1-1 0 0 0,0 0 0 0 0,0 0 0 0 0,0 0 0 0 0,0-1 0 0 0,2-3 0 0 0,-3-2 0 0 0,-2 7-5 0 0,-1 0-1 0 0,1 0 1 0 0,-1 0-1 0 0,0 0 1 0 0,0 0-1 0 0,0 1 0 0 0,0-1 1 0 0,0 0-1 0 0,0 0 1 0 0,-1 1-1 0 0,1-1 1 0 0,-1 0-1 0 0,1 1 1 0 0,-1-1-1 0 0,1 1 1 0 0,-1 0-1 0 0,0 0 1 0 0,0 0-1 0 0,1-1 1 0 0,-5 0-1 0 0,0-1-21 0 0,-1 0-1 0 0,1 1 1 0 0,-1 0 0 0 0,1 0-1 0 0,-10-1 1 0 0,-1 2-13 0 0,0 0 0 0 0,0 1 0 0 0,-1 1 0 0 0,1 0 0 0 0,-33 8 0 0 0,16 0-56 0 0,-62 24 0 0 0,76-25 127 0 0,1 1 1 0 0,0 1-1 0 0,1 0 0 0 0,-24 20 0 0 0,34-24-14 0 0,0 0 0 0 0,1 1 0 0 0,0 0 0 0 0,0 0 0 0 0,1 1 0 0 0,0 0 0 0 0,0 0 0 0 0,1 0 0 0 0,0 0 0 0 0,1 1 0 0 0,-7 16 0 0 0,10-18 16 0 0,-1 0-1 0 0,1 1 0 0 0,1-1 1 0 0,-1 0-1 0 0,1 1 1 0 0,0-1-1 0 0,1 1 0 0 0,0-1 1 0 0,0 1-1 0 0,1-1 1 0 0,-1 0-1 0 0,2 0 0 0 0,-1 0 1 0 0,1 0-1 0 0,0 0 1 0 0,0 0-1 0 0,1-1 0 0 0,8 12 1 0 0,-6-10-95 0 0,0 0 0 0 0,1 0 0 0 0,0-1 0 0 0,0 0 0 0 0,0 0 1 0 0,1 0-1 0 0,0-1 0 0 0,1-1 0 0 0,-1 1 0 0 0,1-1 0 0 0,0-1 0 0 0,1 1 0 0 0,13 3 1 0 0,2-3-1030 0 0,1-1-56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128 561 8751 0 0,'-2'0'674'0'0,"-25"20"154"0"0,22-17 93 0 0,-1 0 1 0 0,1 0 0 0 0,-1-1-1 0 0,1 0 1 0 0,-1 1-1 0 0,0-2 1 0 0,1 1-1 0 0,-1-1 1 0 0,0 0-1 0 0,0 0 1 0 0,-8 0-1 0 0,14-2-824 0 0,-1 1 0 0 0,0 0 0 0 0,0 0 0 0 0,0-1 0 0 0,0 1 0 0 0,0-1 0 0 0,0 1 0 0 0,0 0 0 0 0,1-1 0 0 0,-1 0 0 0 0,0 1 0 0 0,0-1 0 0 0,1 0 0 0 0,-1 1 1 0 0,0-1-1 0 0,1 0 0 0 0,-1 1 0 0 0,1-1 0 0 0,-1 0 0 0 0,1 0 0 0 0,-1 0 0 0 0,1 0 0 0 0,-1 0 0 0 0,1 0 0 0 0,0 1 0 0 0,-1-3 0 0 0,-4-25 840 0 0,5 19-761 0 0,1 0-1 0 0,0 0 0 0 0,0 0 0 0 0,0 1 0 0 0,1-1 0 0 0,0 0 0 0 0,1 1 0 0 0,0-1 0 0 0,0 1 1 0 0,9-15-1 0 0,5-5 59 0 0,34-42 1 0 0,-29 41-92 0 0,4-5-78 0 0,42-44 0 0 0,-51 62-48 0 0,0 0 0 0 0,2 2 1 0 0,-1 0-1 0 0,27-15 0 0 0,-12 12-139 0 0,1 0 0 0 0,1 3-1 0 0,59-17 1 0 0,-43 18-172 0 0,0 3-1 0 0,56-4 1 0 0,-56 12-1719 0 0,-18 3-4531 0 0,-9 1-1087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79 11519 0 0,'0'0'2771'0'0,"7"-3"757"0"0,5-1-2175 0 0,1 0 0 0 0,-1 0 0 0 0,19-1 0 0 0,0-1-336 0 0,18-4-36 0 0,23-6-453 0 0,-64 14-531 0 0,3 0 19 0 0,-1-2 0 0 0,1 1 0 0 0,17-10 1 0 0,-27 12-111 0 0,-25 0-839 0 0,9 4 819 0 0,1 0 0 0 0,0 1 0 0 0,-1 1 0 0 0,2 1 0 0 0,-1 0 0 0 0,1 0 0 0 0,-16 11 0 0 0,-82 66 345 0 0,48-33-19 0 0,32-27 24 0 0,-33 32-1 0 0,56-47-174 0 0,0 0 0 0 0,0 1-1 0 0,1 0 1 0 0,0 0 0 0 0,1 0-1 0 0,0 1 1 0 0,1 0-1 0 0,-8 19 1 0 0,12-27-47 0 0,0 0 0 0 0,1 1 0 0 0,-1-1 0 0 0,1 0 0 0 0,0 1 1 0 0,-1-1-1 0 0,1 0 0 0 0,0 1 0 0 0,0-1 0 0 0,1 0 0 0 0,-1 1 0 0 0,0-1 0 0 0,1 0 0 0 0,0 0 0 0 0,-1 1 0 0 0,1-1 0 0 0,0 0 0 0 0,0 0 0 0 0,0 0 1 0 0,0 0-1 0 0,0 0 0 0 0,1 0 0 0 0,-1 0 0 0 0,1 0 0 0 0,-1 0 0 0 0,1-1 0 0 0,0 1 0 0 0,0-1 0 0 0,-1 1 0 0 0,1-1 0 0 0,0 0 0 0 0,4 3 0 0 0,5 1 31 0 0,0-1 0 0 0,0 1 0 0 0,0-2 0 0 0,0 1 0 0 0,15 1-1 0 0,44 7 36 0 0,79 4 0 0 0,-56-13-2365 0 0,-69-3 1089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10479 0 0,'0'0'4504'0'0,"18"0"-3792"0"0,-11 1-482 0 0,1 0 0 0 0,0 0-1 0 0,-1 0 1 0 0,0 1 0 0 0,1 0-1 0 0,-1 1 1 0 0,0-1 0 0 0,0 1 0 0 0,0 1-1 0 0,0-1 1 0 0,-1 1 0 0 0,11 9-1 0 0,6 5-96 0 0,-1 2-1 0 0,20 23 1 0 0,-13-13 2 0 0,-24-25-108 0 0,0 1 1 0 0,0 0-1 0 0,0-1 1 0 0,-1 2-1 0 0,0-1 1 0 0,0 0-1 0 0,-1 1 1 0 0,0 0-1 0 0,0-1 1 0 0,0 1-1 0 0,1 10 1 0 0,-3-12 36 0 0,0 0 0 0 0,-1-1 1 0 0,1 1-1 0 0,-1 0 0 0 0,0 0 1 0 0,-1-1-1 0 0,1 1 0 0 0,-1 0 1 0 0,0-1-1 0 0,0 1 0 0 0,-1 0 1 0 0,1-1-1 0 0,-1 0 0 0 0,0 1 1 0 0,0-1-1 0 0,-1 0 0 0 0,1 0 1 0 0,-6 7-1 0 0,1-3-12 0 0,-1 0 1 0 0,0-1-1 0 0,0 0 1 0 0,-1 0-1 0 0,0 0 1 0 0,0-2-1 0 0,0 1 0 0 0,-15 6 1 0 0,-11 2 16 0 0,-40 11-1 0 0,2 0-238 0 0,54-18-1769 0 0,18-7 792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31 8551 0 0,'0'0'1082'0'0,"1"-1"-189"0"0,46-29 10691 0 0,-47 32-11470 0 0,-4 13-95 0 0,0-1-1 0 0,-1 0 0 0 0,0 1 0 0 0,-13 20 0 0 0,-36 54-87 0 0,33-56 70 0 0,-52 81-156 0 0,11-17-2077 0 0,22-32-5374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3223 0 0,'0'0'13407'0'0,"2"0"-12384"0"0,8-3-370 0 0,1 0 0 0 0,0 1 0 0 0,0 1-1 0 0,0 0 1 0 0,18 0 0 0 0,5 0 27 0 0,40-5 419 0 0,116-11 159 0 0,-110 4-972 0 0,7-1 13 0 0,135-4 0 0 0,-211 18-382 0 0,-1 1-1 0 0,1 0 1 0 0,0 0-1 0 0,-1 1 1 0 0,1 0-1 0 0,-1 1 1 0 0,0 0-1 0 0,0 1 1 0 0,0 0-1 0 0,0 1 1 0 0,0 0-1 0 0,-1 0 1 0 0,0 1-1 0 0,0 0 1 0 0,-1 1-1 0 0,0 0 1 0 0,11 11-1 0 0,-4 4-1305 0 0,-12-16 752 0 0,-2-5-622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31 223 9671 0 0,'-30'-30'3544'0'0,"30"28"-2600"0"0,1 0-715 0 0,0 0 0 0 0,0 0 0 0 0,0 0 0 0 0,0 0 0 0 0,1 0 0 0 0,-1 0 0 0 0,1 0 0 0 0,-1 1 0 0 0,1-1 0 0 0,0 1 0 0 0,-1-1 0 0 0,1 1 0 0 0,0-1 0 0 0,0 1 0 0 0,0 0 0 0 0,0 0 0 0 0,0 0 0 0 0,3-1 0 0 0,7-2 187 0 0,0 0 0 0 0,15-2-1 0 0,-19 4-402 0 0,52-8 849 0 0,69-4 0 0 0,4 0 515 0 0,439-55 1431 0 0,-469 64-3496 0 0,107-12-2336 0 0,-183 11 1291 0 0,-2-2-54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289 790 14191 0 0,'0'0'1291'0'0,"2"-1"-1063"0"0,37-29 3407 0 0,69-67 1 0 0,-84 74-3451 0 0,0-1-194 0 0,0-2 0 0 0,-2 0 0 0 0,-1-2 0 0 0,-1 0 0 0 0,-1-1 0 0 0,-2-1 0 0 0,-1-1 0 0 0,-1 0 0 0 0,-1-1 0 0 0,-2-1 0 0 0,-2 0 0 0 0,-1-1 0 0 0,-1 1 0 0 0,3-37 0 0 0,-10 53-384 0 0,-1-32 0 0 0,0 41 167 0 0,-1 1 0 0 0,0-1 0 0 0,-1 1-1 0 0,0 0 1 0 0,0 0 0 0 0,-6-13 0 0 0,8 18 172 0 0,-1 1-1 0 0,1 0 1 0 0,-1 0 0 0 0,0-1 0 0 0,1 1 0 0 0,-1 0 0 0 0,0 0-1 0 0,0 0 1 0 0,0 0 0 0 0,0 0 0 0 0,0 0 0 0 0,0 0 0 0 0,0 1-1 0 0,0-1 1 0 0,0 0 0 0 0,-1 0 0 0 0,1 1 0 0 0,0-1-1 0 0,0 1 1 0 0,-1-1 0 0 0,1 1 0 0 0,-1-1 0 0 0,0 1 13 0 0,0 1-1 0 0,0-1 1 0 0,0 0 0 0 0,0 0 0 0 0,0 1 0 0 0,1-1 0 0 0,-1 1 0 0 0,0-1-1 0 0,0 1 1 0 0,1 0 0 0 0,-1 0 0 0 0,0 0 0 0 0,-2 2 0 0 0,-4 3-11 0 0,1 1 0 0 0,0-1 0 0 0,1 1 0 0 0,-12 15 1 0 0,-13 24 14 0 0,2 1 1 0 0,-39 84 0 0 0,-24 109 51 0 0,40-51 648 0 0,-2 3 33 0 0,-83 135 360 0 0,132-316-1116 0 0,-1 0 1 0 0,-1 0-1 0 0,1-1 1 0 0,-2 0-1 0 0,0 0 1 0 0,-13 13-1 0 0,11-14-1267 0 0,0 0-1 0 0,0-1 1 0 0,-17 9-1 0 0,16-11-560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7367 0 0,'2'0'10727'0'0,"20"2"-9283"0"0,-1-1-1 0 0,38-3 1 0 0,46-12-58 0 0,-76 10-938 0 0,421-72-959 0 0,-415 68-1078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57 11311 0 0,'37'-57'5862'0'0,"-36"59"-5422"0"0,-1 2-338 0 0,1-1 0 0 0,-1 0 1 0 0,0 1-1 0 0,0-1 0 0 0,0 1 1 0 0,0-1-1 0 0,-1 0 1 0 0,1 0-1 0 0,-2 5 0 0 0,-13 33 449 0 0,8-22-339 0 0,-230 535 821 0 0,223-522-1026 0 0,-6 9-47 0 0,-2 0-1 0 0,-53 74 1 0 0,38-65-128 0 0,-72 92 207 0 0,75-102-342 0 0,-51 49-1 0 0,77-82 9 0 0,6-6-270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29 137 11975 0 0,'0'0'923'0'0,"-2"0"-602"0"0,-15 1 166 0 0,13 1-157 0 0,0 0 2443 0 0,3 12-540 0 0,18-10-1412 0 0,-15-3-747 0 0,0 0 1 0 0,1 0-1 0 0,-1-1 0 0 0,0 1 1 0 0,1-1-1 0 0,-1 0 0 0 0,3 0 1 0 0,18-2 503 0 0,-1-2 1 0 0,0-1 0 0 0,40-13-1 0 0,-36 10-368 0 0,107-39 623 0 0,52-14-129 0 0,-161 55-724 0 0,1 2 0 0 0,-1 0 1 0 0,1 1-1 0 0,0 2 0 0 0,46 2 0 0 0,-7 9-600 0 0,10 1-1415 0 0,-59-11 477 0 0,-1-3-390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0 10135 0 0,'0'0'919'0'0,"-1"2"-759"0"0,-1-1-219 0 0,-18 19 1613 0 0,0 1 1 0 0,1 0-1 0 0,-23 37 1 0 0,-104 231 510 0 0,43-72-1900 0 0,50-116-140 0 0,-84 143 95 0 0,118-216-109 0 0,-2 0 0 0 0,0-1-1 0 0,-2-1 1 0 0,-1-1 0 0 0,-1-1-1 0 0,-29 21 1 0 0,51-43-11 0 0,-1 2 0 0 0,-1-1 0 0 0,1 0 0 0 0,-1 0 0 0 0,0 0 0 0 0,0-1 0 0 0,-7 3 0 0 0,4-4-10 0 0,8-1 5 0 0,-1-1 0 0 0,1 1 0 0 0,0 0 0 0 0,0-1 0 0 0,0 1 1 0 0,0 0-1 0 0,-1-1 0 0 0,1 1 0 0 0,0-1 0 0 0,0 1 1 0 0,0-1-1 0 0,0 1 0 0 0,0 0 0 0 0,0-1 0 0 0,0 1 1 0 0,0-1-1 0 0,0 1 0 0 0,0-1 0 0 0,0 1 0 0 0,1-1 1 0 0,-1 1-2 0 0,1-4 4 0 0,0 1 0 0 0,0-1 0 0 0,0 1 0 0 0,1-1 0 0 0,0 1 0 0 0,-1 0 0 0 0,1 0 0 0 0,0 0 0 0 0,4-4 0 0 0,26-27-44 0 0,-15 17 37 0 0,70-62 27 0 0,-46 42 123 0 0,-24 23 67 0 0,31-23 0 0 0,-41 32-120 0 0,0 1-1 0 0,0 1 0 0 0,0-1 0 0 0,0 1 0 0 0,1 0 0 0 0,-1 1 0 0 0,15-3 0 0 0,-19 4-60 0 0,0 1 0 0 0,0 0 0 0 0,0-1-1 0 0,0 1 1 0 0,0 1 0 0 0,0-1 0 0 0,0 0 0 0 0,0 1 0 0 0,0-1-1 0 0,0 1 1 0 0,-1 0 0 0 0,1 0 0 0 0,0 0 0 0 0,0 1 0 0 0,-1-1-1 0 0,1 0 1 0 0,3 3 0 0 0,-3-1 5 0 0,0 0 0 0 0,-1 0 0 0 0,1 0 0 0 0,0 0 0 0 0,-1 1-1 0 0,0-1 1 0 0,0 1 0 0 0,0-1 0 0 0,0 1 0 0 0,-1 0 0 0 0,3 5 0 0 0,-2 2 3 0 0,1 1 1 0 0,-1-1-1 0 0,-1 1 1 0 0,0 0-1 0 0,-1-1 1 0 0,0 1-1 0 0,-3 22 0 0 0,-6 2-231 0 0,2-6-2987 0 0,7-28 1773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54 5063 0 0,'0'2'390'0'0,"14"39"4120"0"0,-13-36-3872 0 0,0 0 0 0 0,0 0-1 0 0,1-1 1 0 0,0 1 0 0 0,0 0-1 0 0,0-1 1 0 0,0 0-1 0 0,1 1 1 0 0,-1-1 0 0 0,1 0-1 0 0,0 0 1 0 0,6 5 0 0 0,-7-7-469 0 0,1-1 0 0 0,0 1 0 0 0,0 0 0 0 0,0-1 0 0 0,0 1 0 0 0,0-1 1 0 0,0 0-1 0 0,0 0 0 0 0,0 0 0 0 0,1 0 0 0 0,-1-1 0 0 0,0 1 0 0 0,0-1 0 0 0,1 0 1 0 0,-1 0-1 0 0,0 0 0 0 0,1 0 0 0 0,-1-1 0 0 0,0 1 0 0 0,0-1 0 0 0,4-1 1 0 0,7-3 160 0 0,0 0 0 0 0,0-1 0 0 0,16-9 0 0 0,-22 11-226 0 0,12-7 16 0 0,19-13 0 0 0,-32 19-179 0 0,0 0 0 0 0,-1-1 0 0 0,0 1 0 0 0,0-1 1 0 0,0 0-1 0 0,6-9 0 0 0,-11 13-39 0 0,1 0 1 0 0,-1 0-1 0 0,0 0 0 0 0,0 0 1 0 0,0 0-1 0 0,-1-1 0 0 0,1 1 1 0 0,0 0-1 0 0,-1 0 0 0 0,1-1 1 0 0,-1 1-1 0 0,0 0 0 0 0,0-1 1 0 0,0 1-1 0 0,0 0 0 0 0,0 0 1 0 0,0-1-1 0 0,-1 1 0 0 0,1 0 1 0 0,-2-5-1 0 0,1 7 66 0 0,1 0-1 0 0,-1-1 1 0 0,1 1 0 0 0,-1 0-1 0 0,1 0 1 0 0,-1-1 0 0 0,1 1-1 0 0,-1 0 1 0 0,1 0-1 0 0,-1 0 1 0 0,1 0 0 0 0,-1 0-1 0 0,1-1 1 0 0,-1 1 0 0 0,1 0-1 0 0,-1 0 1 0 0,1 0-1 0 0,-1 0 1 0 0,0 1 0 0 0,-1-1-57 0 0,-4 0 39 0 0,1 0-1 0 0,-1 1 0 0 0,0 0 1 0 0,0 0-1 0 0,1 0 0 0 0,-1 1 1 0 0,0-1-1 0 0,1 1 0 0 0,-1 1 1 0 0,1-1-1 0 0,0 1 0 0 0,-8 6 1 0 0,-6 4 31 0 0,-31 30 0 0 0,40-34 19 0 0,-19 17 6 0 0,-57 55 142 0 0,73-67-30 0 0,0 0 1 0 0,1 1-1 0 0,1 0 0 0 0,-10 18 1 0 0,19-28-62 0 0,-1 0 1 0 0,1 0 0 0 0,0 0 0 0 0,0 0 0 0 0,0 0 0 0 0,1 1 0 0 0,0-1 0 0 0,0 0 0 0 0,0 1 0 0 0,1-1 0 0 0,-1 0 0 0 0,2 7 0 0 0,-1-9-40 0 0,1 0-1 0 0,0 0 0 0 0,-1 0 1 0 0,1 0-1 0 0,1 0 1 0 0,-1 0-1 0 0,0-1 1 0 0,1 1-1 0 0,-1 0 1 0 0,1 0-1 0 0,0-1 0 0 0,0 0 1 0 0,0 1-1 0 0,0-1 1 0 0,1 0-1 0 0,-1 0 1 0 0,0 0-1 0 0,1 0 1 0 0,0 0-1 0 0,-1 0 0 0 0,6 1 1 0 0,1 1-129 0 0,0 0 0 0 0,0-1 0 0 0,1 0 0 0 0,-1-1-1 0 0,1 0 1 0 0,0 0 0 0 0,-1-1 0 0 0,1 0 0 0 0,0-1 0 0 0,0 0 0 0 0,0-1 0 0 0,19-3 0 0 0,-10 0-664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637 255 4143 0 0,'0'0'191'0'0,"-1"2"297"0"0,0 1 411 0 0,0 0 1 0 0,1-1-1 0 0,-1 1 0 0 0,1 0 1 0 0,0 0-1 0 0,-1-1 0 0 0,1 1 1 0 0,1 3-1 0 0,0 1-95 0 0,1-1 0 0 0,-1 1 0 0 0,1-1 1 0 0,4 9-1 0 0,-4-12-614 0 0,-2-1 801 0 0,2-2-710 0 0,2 0-150 0 0,-1-1-1 0 0,1 1 1 0 0,0 0 0 0 0,-1-1-1 0 0,1 0 1 0 0,0 0-1 0 0,-1 0 1 0 0,1-1-1 0 0,-1 1 1 0 0,0-1-1 0 0,0 1 1 0 0,1-1 0 0 0,3-4-1 0 0,-2 2-27 0 0,0 0 0 0 0,-1-1 1 0 0,1 0-1 0 0,-1 0 0 0 0,0 0 0 0 0,-1 0 0 0 0,4-7 0 0 0,3-8-22 0 0,-2 0 0 0 0,0 0-1 0 0,7-34 1 0 0,-11 42-83 0 0,-1 0-1 0 0,-1 0 1 0 0,0 0-1 0 0,0 0 1 0 0,-1 0-1 0 0,-1 0 1 0 0,-2-22-1 0 0,2 32-17 0 0,0 0 0 0 0,-1 1 0 0 0,0-1 0 0 0,1 0 0 0 0,-1 1 0 0 0,0-1 0 0 0,0 0 0 0 0,0 1 0 0 0,0-1 0 0 0,0 1 0 0 0,0-1 0 0 0,0 1 0 0 0,0 0 0 0 0,-1 0 0 0 0,1-1 0 0 0,0 1 0 0 0,-1 0 0 0 0,1 0 0 0 0,-1 0 0 0 0,0 0-1 0 0,1 1 1 0 0,-1-1 0 0 0,0 0 0 0 0,1 1 0 0 0,-1-1 0 0 0,0 1 0 0 0,0-1 0 0 0,1 1 0 0 0,-1 0 0 0 0,0 0 0 0 0,0 0 0 0 0,0 0 0 0 0,-2 0 0 0 0,-5 1-96 0 0,0 0-1 0 0,0 1 1 0 0,0 0-1 0 0,1 0 1 0 0,-12 5-1 0 0,-11 5-200 0 0,-55 32 0 0 0,-25 27 77 0 0,75-48 200 0 0,-345 235 138 0 0,376-255-62 0 0,0 1-1 0 0,0 0 1 0 0,1 0 0 0 0,-7 7-1 0 0,11-10-20 0 0,-1-1 0 0 0,1 1 0 0 0,-1-1 0 0 0,1 1-1 0 0,-1 0 1 0 0,1-1 0 0 0,0 1 0 0 0,-1-1 0 0 0,1 1 0 0 0,0 0 0 0 0,-1-1-1 0 0,1 1 1 0 0,0 0 0 0 0,0-1 0 0 0,0 1 0 0 0,0 0 0 0 0,-1 0 0 0 0,1-1 0 0 0,0 1-1 0 0,0 0 1 0 0,0-1 0 0 0,1 1 0 0 0,-1 0 0 0 0,0 0 0 0 0,0-1 0 0 0,0 1-1 0 0,0 0 1 0 0,1-1 0 0 0,-1 1 0 0 0,0 0 0 0 0,1-1 0 0 0,-1 1 0 0 0,0-1-1 0 0,1 1 1 0 0,-1 0 0 0 0,1-1 0 0 0,-1 1 0 0 0,1-1 0 0 0,-1 1 0 0 0,1-1 0 0 0,-1 0-1 0 0,1 1 1 0 0,0-1 0 0 0,-1 1 0 0 0,1-1 0 0 0,0 0 0 0 0,-1 0 0 0 0,1 1-1 0 0,0-1 1 0 0,1 0 0 0 0,3 2 42 0 0,0-1 0 0 0,0 0 0 0 0,1 0 0 0 0,-1 0 0 0 0,0-1 0 0 0,1 0 0 0 0,9-1 0 0 0,39-7 91 0 0,-48 6-120 0 0,300-71 223 0 0,-296 68-224 0 0,-7 4-24 0 0,0-1 0 0 0,-1 1 0 0 0,1 0 0 0 0,0 0 0 0 0,0 0 0 0 0,0 1-1 0 0,0-1 1 0 0,6 0 0 0 0,-9 1-3 0 0,0 0 0 0 0,1 0 0 0 0,-1 0 0 0 0,1 0 0 0 0,-1 0 0 0 0,0 0 0 0 0,1 0 0 0 0,-1 0 0 0 0,1 0 0 0 0,-1 0 0 0 0,1 0 0 0 0,-1 0 0 0 0,0 0 0 0 0,1 0 0 0 0,-1 0 0 0 0,0 0 0 0 0,1 0 0 0 0,-1 1 0 0 0,1-1 0 0 0,-1 0 0 0 0,0 0 0 0 0,1 1 0 0 0,0 0 10 0 0,-1 1-1 0 0,1-1 0 0 0,-1 1 1 0 0,0-1-1 0 0,1 1 1 0 0,-1-1-1 0 0,0 1 1 0 0,0-1-1 0 0,0 1 1 0 0,0-1-1 0 0,0 1 0 0 0,0-1 1 0 0,-1 1-1 0 0,1 1 1 0 0,-7 24 273 0 0,6-25-260 0 0,-6 19 345 0 0,-1-1 1 0 0,-19 34-1 0 0,-5 11 567 0 0,31-63-843 0 0,7-3-321 0 0,-1 1 0 0 0,1-1 0 0 0,-1 0 0 0 0,1 0 0 0 0,-1-1-1 0 0,1 0 1 0 0,-1 0 0 0 0,8-4 0 0 0,5-4-1297 0 0,16-12 1 0 0,-28 17 933 0 0,17-11-1091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346 298 1375 0 0,'1'-2'2390'0'0,"6"-27"5117"0"0,-6 24-7252 0 0,1 1 1 0 0,0 0-1 0 0,0 0 1 0 0,0-1-1 0 0,0 1 1 0 0,1 1-1 0 0,0-1 1 0 0,3-4-1 0 0,51-46 840 0 0,-5 5 486 0 0,-49 46-1448 0 0,0-2-1 0 0,0 1 0 0 0,0 0 1 0 0,0 0-1 0 0,-1-1 0 0 0,1 0 1 0 0,-1 1-1 0 0,0-1 1 0 0,1-8-1 0 0,-2 10-48 0 0,0 0-1 0 0,-1-1 1 0 0,1 1 0 0 0,-1 0 0 0 0,0 0-1 0 0,0 0 1 0 0,0-1 0 0 0,-1 1 0 0 0,1 0 0 0 0,-1 0-1 0 0,1-1 1 0 0,-1 1 0 0 0,0 0 0 0 0,0 0-1 0 0,-3-4 1 0 0,3 5-53 0 0,0 1 1 0 0,0 0-1 0 0,0 0 0 0 0,0 0 0 0 0,-1 0 0 0 0,1 0 0 0 0,0 0 1 0 0,0 0-1 0 0,-1 0 0 0 0,1 0 0 0 0,-1 1 0 0 0,1-1 1 0 0,-1 0-1 0 0,1 1 0 0 0,-1-1 0 0 0,1 1 0 0 0,-1 0 0 0 0,0-1 1 0 0,1 1-1 0 0,-1 0 0 0 0,1 0 0 0 0,-1 0 0 0 0,0 0 1 0 0,1 1-1 0 0,-1-1 0 0 0,-2 1 0 0 0,-3 0-10 0 0,0 1-1 0 0,0 0 0 0 0,0 1 1 0 0,-8 4-1 0 0,-17 9-41 0 0,1 2 0 0 0,-32 24 1 0 0,-50 48-70 0 0,87-67 78 0 0,1 2 0 0 0,1 1 0 0 0,1 0 0 0 0,2 2 0 0 0,-22 36 0 0 0,39-58 12 0 0,1 0 0 0 0,0 0 0 0 0,0 1 0 0 0,-2 7 0 0 0,2 5 0 0 0,3-16 12 0 0,0 1-1 0 0,0-1 0 0 0,1 0 1 0 0,-1 1-1 0 0,1-1 0 0 0,0 0 1 0 0,-1 1-1 0 0,2-1 1 0 0,-1 0-1 0 0,0 0 0 0 0,1 0 1 0 0,-1 0-1 0 0,1 0 1 0 0,0 0-1 0 0,0 0 0 0 0,0 0 1 0 0,0-1-1 0 0,1 1 0 0 0,-1-1 1 0 0,1 0-1 0 0,-1 0 1 0 0,1 0-1 0 0,0 0 0 0 0,0 0 1 0 0,0 0-1 0 0,0-1 1 0 0,0 1-1 0 0,0-1 0 0 0,1 0 1 0 0,4 1-1 0 0,1 0 20 0 0,-1-1 0 0 0,1 0 0 0 0,-1 0 0 0 0,1-1 0 0 0,0 0 0 0 0,-1 0 0 0 0,1-1 0 0 0,-1 0 0 0 0,1-1 0 0 0,-1 0 0 0 0,12-4 1 0 0,-5 0 7 0 0,0-1 0 0 0,0 0 1 0 0,-1-1-1 0 0,0-1 1 0 0,18-14-1 0 0,-3-3 2 0 0,30-32 0 0 0,-40 38-11 0 0,9-9 66 0 0,51-42 0 0 0,-77 69 318 0 0,-3 4-363 0 0,0 1 0 0 0,0-2 1 0 0,0 1-1 0 0,0 0 0 0 0,-1 0 0 0 0,1 0 0 0 0,-3 2 0 0 0,-1 2 3 0 0,-9 21-53 0 0,0 0 1 0 0,1 0-1 0 0,2 2 0 0 0,1-1 1 0 0,1 1-1 0 0,1 1 0 0 0,-4 33 1 0 0,12-57-576 0 0,-1 1 0 0 0,0-1 0 0 0,1 1 0 0 0,1-1 0 0 0,-1 1 1 0 0,1-1-1 0 0,1 8 0 0 0,2-5-5813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33 251 9215 0 0,'0'0'831'0'0,"-1"1"-418"0"0,-24 26 6599 0 0,24-26-6108 0 0,-5 3 2559 0 0,22-27-3353 0 0,2 1 0 0 0,0 1 0 0 0,40-36-1 0 0,-22 28 52 0 0,63-41 0 0 0,-93 66-161 0 0,13-9 13 0 0,1 2-1 0 0,23-10 0 0 0,-38 18-5 0 0,1 1 0 0 0,-1 0 0 0 0,1 1 0 0 0,-1-1 0 0 0,1 1 0 0 0,0 0 0 0 0,0 1 0 0 0,0-1 0 0 0,0 1 0 0 0,-1 0 0 0 0,1 1 0 0 0,0-1 0 0 0,9 3 0 0 0,-13-2 20 0 0,0 0 0 0 0,0 0 1 0 0,0 0-1 0 0,0 0 0 0 0,0 0 1 0 0,0 1-1 0 0,0-1 0 0 0,-1 0 1 0 0,1 1-1 0 0,0 0 0 0 0,-1-1 1 0 0,1 1-1 0 0,-1 0 0 0 0,0 0 1 0 0,0 0-1 0 0,0-1 0 0 0,0 1 1 0 0,0 1-1 0 0,0-1 0 0 0,1 3 0 0 0,0 5 139 0 0,1 0-1 0 0,-2 0 0 0 0,2 13 0 0 0,-1-5-15 0 0,-2-11-126 0 0,1 0 0 0 0,-1 1 0 0 0,0-1 0 0 0,-1 0 0 0 0,1 0 0 0 0,-2 1 0 0 0,1-1 0 0 0,-5 12 0 0 0,-1 0-408 0 0,-18 31 0 0 0,8-18-634 0 0,15-28 719 0 0,0-1-83 0 0,1 0 1 0 0,-1 1-1 0 0,1-1 0 0 0,-1 1 1 0 0,1-1-1 0 0,0 1 0 0 0,0 0 1 0 0,1-1-1 0 0,-1 5 1 0 0,8-1-3725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67 345 12463 0 0,'0'2'572'0'0,"0"7"-423"0"0,-1-1-1 0 0,-1 1 1 0 0,-3 14-1 0 0,-3 9 1735 0 0,6-11 3067 0 0,-14-28-4589 0 0,13 3-348 0 0,0 0 0 0 0,-1 1 0 0 0,2-1 0 0 0,-1-1 0 0 0,0 1 0 0 0,1 0 0 0 0,0-1 0 0 0,0 1 0 0 0,0-1 0 0 0,1 1 0 0 0,-1-1 0 0 0,1 0 0 0 0,0 0 0 0 0,0 0 0 0 0,1 0 0 0 0,0 0 0 0 0,0 1-1 0 0,0-7 1 0 0,1-1 11 0 0,0 0-1 0 0,1 0 0 0 0,0 0 0 0 0,1 1 0 0 0,0-1 0 0 0,7-15 0 0 0,-2 10-11 0 0,1 0 0 0 0,1 0-1 0 0,0 1 1 0 0,1 0 0 0 0,1 1-1 0 0,0 0 1 0 0,1 1 0 0 0,1 0-1 0 0,0 1 1 0 0,24-17 0 0 0,-25 21 50 0 0,0 1 0 0 0,0 0 1 0 0,1 1-1 0 0,1 0 0 0 0,-1 1 1 0 0,1 1-1 0 0,0 0 0 0 0,0 1 1 0 0,0 1-1 0 0,0 0 0 0 0,1 1 1 0 0,-1 1-1 0 0,22 0 0 0 0,-4 3 482 0 0,50 9-1 0 0,-74-9-441 0 0,0 1 0 0 0,0-1 0 0 0,0 1 0 0 0,0 1-1 0 0,0-1 1 0 0,-1 2 0 0 0,1-1 0 0 0,-1 1 0 0 0,0 0-1 0 0,8 7 1 0 0,-15-10-91 0 0,1-1 0 0 0,-1 1 0 0 0,0-1 0 0 0,1 1 0 0 0,-1-1 0 0 0,0 1-1 0 0,0 0 1 0 0,0 0 0 0 0,0-1 0 0 0,0 1 0 0 0,-1 0 0 0 0,1 0 0 0 0,-1 0 0 0 0,1 0 0 0 0,-1 0 0 0 0,1 0-1 0 0,-1 0 1 0 0,0 0 0 0 0,0 0 0 0 0,0 0 0 0 0,0 0 0 0 0,0 0 0 0 0,-1 0 0 0 0,1 0 0 0 0,-1 0 0 0 0,1 0 0 0 0,-1 0-1 0 0,0 0 1 0 0,1 0 0 0 0,-3 3 0 0 0,-2 3 38 0 0,-1 1 1 0 0,0-2-1 0 0,0 1 0 0 0,-14 13 0 0 0,-15 12-160 0 0,-54 39 0 0 0,-45 20-187 0 0,113-79-115 0 0,0 0-1 0 0,-1-1 0 0 0,0-1 1 0 0,-45 15-1 0 0,42-22-1121 0 0,7-6-4662 0 0,9-3-147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33 12959 0 0,'26'-32'4210'0'0,"-35"39"-2956"0"0,6-5-1107 0 0,-17 20 136 0 0,0 1 1 0 0,2 1-1 0 0,-29 47 0 0 0,10-5-210 0 0,-42 102-1 0 0,-9 17-1 0 0,26-91-71 0 0,41-65 0 0 0,-24 43 0 0 0,40-61 18 0 0,-1 0 0 0 0,-4 17 0 0 0,9-24-27 0 0,-1 1 1 0 0,1 0-1 0 0,1 0 1 0 0,-1 0-1 0 0,1 0 1 0 0,-1 0-1 0 0,1 0 1 0 0,1 6 0 0 0,2-3-791 0 0,0-5-189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35 377 2303 0 0,'0'0'14055'0'0,"0"2"-13284"0"0,1 7-455 0 0,-1-1 0 0 0,1 1 0 0 0,-2-1 0 0 0,1 1 0 0 0,-2 8 1 0 0,-12 47 21 0 0,4-16-89 0 0,8-38-234 0 0,1-5 7 0 0,0-1 0 0 0,0 1 0 0 0,1-1 0 0 0,-1 1 0 0 0,1-1 0 0 0,1 1-1 0 0,-1-1 1 0 0,0 0 0 0 0,2 6 0 0 0,-1-8 106 0 0,0 5 904 0 0,-5-30-717 0 0,2 0-1 0 0,0 0 0 0 0,1 0 1 0 0,2 0-1 0 0,2-25 1 0 0,0 34-195 0 0,-1 0 0 0 0,2 1 0 0 0,0-1 0 0 0,0 1 0 0 0,2 0 0 0 0,-1 0 1 0 0,2 0-1 0 0,-1 1 0 0 0,16-21 0 0 0,-5 13-130 0 0,0 1-1 0 0,2 0 0 0 0,0 1 1 0 0,39-27-1 0 0,94-49-27 0 0,-120 77 41 0 0,1 2-1 0 0,0 0 0 0 0,0 3 0 0 0,56-14 0 0 0,-83 24-4 0 0,0 1-1 0 0,0 1 1 0 0,1-1 0 0 0,-1 1-1 0 0,0 0 1 0 0,0 0-1 0 0,0 1 1 0 0,0 0 0 0 0,1 0-1 0 0,-1 0 1 0 0,0 1 0 0 0,0 0-1 0 0,6 3 1 0 0,-11-4-32 0 0,0-1 0 0 0,0 1 1 0 0,0 0-1 0 0,0-1 0 0 0,0 1 0 0 0,0 0 0 0 0,0 0 1 0 0,-1 0-1 0 0,1 0 0 0 0,0 0 0 0 0,-1 0 1 0 0,1 0-1 0 0,-1 0 0 0 0,1 0 0 0 0,-1 0 1 0 0,1 1-1 0 0,-1-1 0 0 0,0 0 0 0 0,1 0 0 0 0,-1 0 1 0 0,0 3-1 0 0,-2 22-1998 0 0,-3-7 112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13359 0 0,'0'0'2626'0'0,"1"2"-1986"0"0,0 3-465 0 0,-1 0 0 0 0,1 0 0 0 0,-1 0 0 0 0,1 0 0 0 0,-2-1 0 0 0,1 1 0 0 0,0 0 0 0 0,-1 0 0 0 0,0 0 0 0 0,0 0 1 0 0,-3 6-1 0 0,-3 9 697 0 0,-14 26 1 0 0,1-3 201 0 0,7-9-445 0 0,-23 54 401 0 0,34-83-1284 0 0,0 0-1 0 0,0-1 0 0 0,-1 0 1 0 0,-4 7-1 0 0,-5-1-6935 0 0,5-6 816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 13359 0 0,'1'0'1027'0'0,"7"-3"2720"0"0,-21 10-3282 0 0,-9 3 317 0 0,-32 11-1 0 0,8-3-351 0 0,20-8-279 0 0,-30 13-76 0 0,1 3 0 0 0,-53 32 0 0 0,-8 17 0 0 0,116-75-74 0 0,0 0 0 0 0,-1 0 0 0 0,1 0 0 0 0,0 0 0 0 0,-1 0 0 0 0,1 0-1 0 0,0 1 1 0 0,0-1 0 0 0,-1 0 0 0 0,1 0 0 0 0,0 1 0 0 0,0-1 0 0 0,-1 0 0 0 0,1 0 0 0 0,0 1 0 0 0,0-1 0 0 0,0 0 0 0 0,-1 0 0 0 0,1 1 0 0 0,0-1 0 0 0,0 0 0 0 0,0 1 0 0 0,0-1 0 0 0,0 0 0 0 0,0 1-1 0 0,0-1 1 0 0,-1 0 0 0 0,1 1 0 0 0,0-1 0 0 0,0 0 0 0 0,0 1 0 0 0,0-1 0 0 0,1 0 0 0 0,-1 1 0 0 0,0-1 0 0 0,0 0 0 0 0,0 1 0 0 0,0-1 0 0 0,0 0 0 0 0,0 1 0 0 0,0-1 0 0 0,1 0 0 0 0,-1 1 0 0 0,0-1-1 0 0,0 0 1 0 0,0 0 0 0 0,1 1 0 0 0,-1-1 0 0 0,0 0 0 0 0,0 0 0 0 0,1 1 0 0 0,-1-1 0 0 0,1 0 2 0 0,4 7-12 0 0,0-1 0 0 0,1-1 0 0 0,0 1 0 0 0,0-1 0 0 0,1 0 0 0 0,-1 0 0 0 0,1 0 0 0 0,12 5-1 0 0,2 2 10 0 0,59 36-64 0 0,-45-30 488 0 0,-2 3 0 0 0,61 47-1 0 0,-85-60-268 0 0,-6-6-77 0 0,1 1 1 0 0,-1-1-1 0 0,0 1 0 0 0,0 0 1 0 0,0 0-1 0 0,0 1 0 0 0,0-1 1 0 0,-1 0-1 0 0,0 1 0 0 0,1 0 1 0 0,-1-1-1 0 0,0 1 0 0 0,-1 0 0 0 0,3 7 1 0 0,-3-7-14 0 0,-1-1 0 0 0,1 0 1 0 0,-1 1-1 0 0,0-1 0 0 0,0 1 1 0 0,0-1-1 0 0,-1 1 0 0 0,-1 5 1 0 0,1-7-40 0 0,0 0 0 0 0,0 0 0 0 0,0 0 0 0 0,0 0 0 0 0,-1 0 0 0 0,1 0 0 0 0,-1-1 0 0 0,1 1 1 0 0,-1-1-1 0 0,0 1 0 0 0,1-1 0 0 0,-1 1 0 0 0,-4 1 0 0 0,-14 8 71 0 0,0-1 0 0 0,0-1 0 0 0,-1-1-1 0 0,0 0 1 0 0,-1-2 0 0 0,1 0 0 0 0,-1-2 0 0 0,0 0-1 0 0,-30 0 1 0 0,42-4-90 0 0,0 0 0 0 0,0 0 0 0 0,0-1-1 0 0,-1-1 1 0 0,1 0 0 0 0,1 0 0 0 0,-18-6 0 0 0,23 6-151 0 0,0 1 1 0 0,1-1 0 0 0,-1 0 0 0 0,1 0 0 0 0,-1-1 0 0 0,1 1 0 0 0,0 0 0 0 0,0-1 0 0 0,0 0 0 0 0,0 0 0 0 0,0 0 0 0 0,1 0 0 0 0,-1 0-1 0 0,1-1 1 0 0,0 1 0 0 0,0-1 0 0 0,0 0 0 0 0,0 1 0 0 0,1-1 0 0 0,-1 0 0 0 0,0-7 0 0 0,-1-5-2285 0 0,2 0-4939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54 4143 0 0,'0'-2'319'0'0,"1"-4"-52"0"0,-1 0 0 0 0,-1 0-1 0 0,1 1 1 0 0,12-24 14803 0 0,-21 50-14233 0 0,-12 43 0 0 0,5-12-282 0 0,-69 142 156 0 0,21-56-659 0 0,27-50-2845 0 0,36-87 1718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94 6447 0 0,'-8'-2'401'0'0,"0"0"0"0"0,0 1 0 0 0,-1 0 0 0 0,1 0 0 0 0,-13 1 7378 0 0,22 1-7677 0 0,0 0 0 0 0,0 1 0 0 0,0-1 0 0 0,0 0 0 0 0,1 0-1 0 0,-1 0 1 0 0,0 0 0 0 0,0 0 0 0 0,1 0 0 0 0,-1 0 0 0 0,0 0 0 0 0,1 0 0 0 0,-1-1-1 0 0,3 2 1 0 0,10 3 280 0 0,0 0 0 0 0,1-1 0 0 0,-1 0 0 0 0,30 3 0 0 0,61-2 891 0 0,-103-5-1256 0 0,120-3 1588 0 0,127-20-1 0 0,-196 17-1302 0 0,169-23 440 0 0,227-18 925 0 0,-425 47-1884 0 0,11-1-1542 0 0,-1-1 1 0 0,0-1 0 0 0,52-12 0 0 0,-71 11-352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4 315 6447 0 0,'0'0'9291'0'0,"-2"2"-9095"0"0,0 2 956 0 0,4-3-489 0 0,12-8-336 0 0,17-15-421 0 0,40-39 348 0 0,-14 11-115 0 0,-7 10 168 0 0,3 3 0 0 0,94-51 1 0 0,-121 77-55 0 0,-10 6-108 0 0,-14 5-75 0 0,-2 0-56 0 0,1 1 0 0 0,-1-1 0 0 0,1 1-1 0 0,0 0 1 0 0,-1 0 0 0 0,1-1 0 0 0,-1 1 0 0 0,0 0 0 0 0,1 0 0 0 0,-1-1 0 0 0,0 1 0 0 0,1 0 0 0 0,-1 0 0 0 0,0 0 0 0 0,0 0 0 0 0,0 0 0 0 0,0-1 0 0 0,0 3 0 0 0,2 17 27 0 0,-1-10-41 0 0,-2 0 0 0 0,1 0 0 0 0,-5 18 0 0 0,3-15 0 0 0,0-1 0 0 0,1 1 0 0 0,0-1 0 0 0,2 21 0 0 0,0-16 14 0 0,0 0-24 0 0,1-1-1 0 0,4 21 1 0 0,-4-31 29 0 0,0 1 0 0 0,0-1 1 0 0,1 0-1 0 0,0-1 0 0 0,0 1 0 0 0,0 0 0 0 0,0-1 1 0 0,1 0-1 0 0,6 7 0 0 0,-8-9-14 0 0,7 7 242 0 0,1 0 0 0 0,0 0 0 0 0,22 15 0 0 0,-29-23-168 0 0,1 1 0 0 0,0-1 0 0 0,-1-1 1 0 0,1 1-1 0 0,0 0 0 0 0,0-1 0 0 0,0 0 0 0 0,0 0 0 0 0,0 0 0 0 0,0-1 0 0 0,1 1 0 0 0,-1-1 1 0 0,0 0-1 0 0,0 0 0 0 0,0 0 0 0 0,0-1 0 0 0,8-1 0 0 0,20-9 231 0 0,0-1 0 0 0,-1-1 0 0 0,35-21 0 0 0,-27 10-178 0 0,-36 23-259 0 0,0-1 0 0 0,0 0 0 0 0,0 0 0 0 0,-1 0-1 0 0,1 0 1 0 0,-1 0 0 0 0,1 0 0 0 0,-1-1 0 0 0,0 1 0 0 0,4-6-1 0 0,-2 2-987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42 166 9215 0 0,'0'1'707'0'0,"-5"12"1551"0"0,0-1 0 0 0,-10 19 0 0 0,1-2 3126 0 0,11-23-3031 0 0,6-15-1804 0 0,12-13-539 0 0,0 0 0 0 0,2 1 1 0 0,0 1-1 0 0,1 0 0 0 0,1 1 1 0 0,1 1-1 0 0,0 1 0 0 0,2 1 1 0 0,0 1-1 0 0,38-20 0 0 0,-52 31 20 0 0,0 0 0 0 0,0 1 0 0 0,0 0 0 0 0,0 1 0 0 0,1 0 0 0 0,-1 0 0 0 0,1 1 0 0 0,14-1 0 0 0,-21 2-22 0 0,0 0 0 0 0,0 0 0 0 0,0 0 0 0 0,0 0-1 0 0,0 1 1 0 0,0-1 0 0 0,0 0 0 0 0,1 1 0 0 0,-1 0 0 0 0,-1-1 0 0 0,1 1-1 0 0,0 0 1 0 0,0 0 0 0 0,0 0 0 0 0,0 0 0 0 0,-1 1 0 0 0,1-1-1 0 0,0 0 1 0 0,-1 1 0 0 0,1-1 0 0 0,-1 1 0 0 0,0 0 0 0 0,1-1 0 0 0,-1 1-1 0 0,0 0 1 0 0,0 0 0 0 0,0 0 0 0 0,0-1 0 0 0,-1 1 0 0 0,1 0 0 0 0,0 0-1 0 0,-1 0 1 0 0,1 1 0 0 0,-1-1 0 0 0,0 0 0 0 0,0 0 0 0 0,0 0 0 0 0,0 0-1 0 0,0 0 1 0 0,-1 3 0 0 0,0 7 39 0 0,-1 0-1 0 0,0-1 1 0 0,-1 1-1 0 0,0-1 1 0 0,-1 0-1 0 0,0 0 1 0 0,-1 0 0 0 0,-8 12-1 0 0,-55 80-159 0 0,58-89 12 0 0,1 3-456 0 0,8-16 164 0 0,14 1-5635 0 0,3-4 4129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739 482 2303 0 0,'2'0'167'0'0,"27"2"2677"0"0,1 0-1 0 0,34-4 1 0 0,-2 0 1122 0 0,-61 2-2944 0 0,7 5 3604 0 0,-10-4-4506 0 0,-1-1-1 0 0,1 0 1 0 0,0 0 0 0 0,0 0-1 0 0,0 0 1 0 0,0 0-1 0 0,-1 0 1 0 0,1 0-1 0 0,0-1 1 0 0,0 1 0 0 0,0-1-1 0 0,0 0 1 0 0,0 0-1 0 0,0 0 1 0 0,0 0 0 0 0,-2-1-1 0 0,0 0 7 0 0,1-1-1 0 0,0 0 0 0 0,0 0 1 0 0,0 0-1 0 0,0 0 1 0 0,0-1-1 0 0,-4-5 0 0 0,0-4-2 0 0,0 0 0 0 0,1-1 0 0 0,-8-26 0 0 0,6 9-103 0 0,1 0 0 0 0,2-1 0 0 0,-2-59 0 0 0,10 17-93 0 0,-1 52-131 0 0,-2-45 1 0 0,-5 46-2 0 0,5 21 139 0 0,1 1-244 0 0,2 8 299 0 0,-2-7 9 0 0,0 0 1 0 0,-1 0-1 0 0,1 1 1 0 0,0-1-1 0 0,-1 0 0 0 0,0 0 1 0 0,1 1-1 0 0,-1-1 0 0 0,0 0 1 0 0,0 1-1 0 0,0-1 0 0 0,0 0 1 0 0,-1 0-1 0 0,1 1 0 0 0,-1-1 1 0 0,1 0-1 0 0,-1 0 0 0 0,0 1 1 0 0,0-1-1 0 0,0 0 0 0 0,0 0 1 0 0,0 0-1 0 0,0 0 0 0 0,-1 0 1 0 0,1-1-1 0 0,-1 1 0 0 0,1 0 1 0 0,-3 1-1 0 0,1 1-3 0 0,-7 6 1 0 0,0 0 0 0 0,0 0 0 0 0,-1-1 1 0 0,0 0-1 0 0,-1-1 0 0 0,0-1 0 0 0,0 0 0 0 0,-1 0 1 0 0,1-1-1 0 0,-2-1 0 0 0,1 0 0 0 0,-17 4 0 0 0,12-5 1 0 0,-1-1-1 0 0,0 0 0 0 0,0-2 1 0 0,-1 0-1 0 0,1-1 0 0 0,0-1 1 0 0,0-1-1 0 0,-28-5 0 0 0,-81-30 30 0 0,85 22-7 0 0,-77-14 0 0 0,91 24-26 0 0,19 2-2 0 0,0 1 1 0 0,-1 1-1 0 0,0 0 1 0 0,1 0-1 0 0,-1 1 0 0 0,0 0 1 0 0,-19 4-1 0 0,29-4 5 0 0,1 1 0 0 0,0 0 0 0 0,0 0 0 0 0,1-1 0 0 0,-1 1 0 0 0,0 0 0 0 0,0-1 0 0 0,0 1 0 0 0,0 0 0 0 0,0-1 0 0 0,1 1 0 0 0,-1 0 0 0 0,0-1 0 0 0,1 2 0 0 0,-1-2 4 0 0,3 4 0 0 0,0 1 0 0 0,0-1 0 0 0,0 0 0 0 0,1-1 0 0 0,-1 1 0 0 0,1 0 0 0 0,0-1 0 0 0,0 0 0 0 0,1 0 0 0 0,-1 0 0 0 0,6 3 0 0 0,7 2 0 0 0,29 11 0 0 0,-9-5 7 0 0,-12-6 17 0 0,-1 1-1 0 0,37 20 1 0 0,-54-25-20 0 0,0 1 0 0 0,0 0 0 0 0,0 0 0 0 0,0 1 1 0 0,-1 0-1 0 0,0 0 0 0 0,0 1 0 0 0,-1-1 0 0 0,0 1 1 0 0,0 0-1 0 0,7 15 0 0 0,-3-2-4 0 0,-1 0 0 0 0,-1 0 0 0 0,-1 1 0 0 0,-1 0 0 0 0,3 29 0 0 0,1 108 0 0 0,-6-64 0 0 0,-2-57 32 0 0,-1 1 0 0 0,-1 0 0 0 0,-10 55 0 0 0,8-81-24 0 0,0 0 0 0 0,-1 0-1 0 0,0 0 1 0 0,-1 0 0 0 0,0-1-1 0 0,-7 11 1 0 0,-47 63 55 0 0,36-56-65 0 0,22-27-62 0 0,11-12-2796 0 0,2-4 1341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4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16 12671 0 0,'2'0'579'0'0,"0"-1"-449"0"0,0 0-31 0 0,1 0 1 0 0,-1 0-1 0 0,1-1 1 0 0,-1 1-1 0 0,0-1 0 0 0,1 1 1 0 0,3-5 4130 0 0,-8 8-3749 0 0,-113 90 1226 0 0,92-74-1657 0 0,0 1 0 0 0,1 1 0 0 0,1 1 0 0 0,1 1 0 0 0,1 1 1 0 0,-21 32-1 0 0,27-35-31 0 0,1 1-1 0 0,1 0 1 0 0,1 1 0 0 0,1 0 0 0 0,1 1-1 0 0,1 0 1 0 0,0 0 0 0 0,-2 29 0 0 0,6-31 100 0 0,1-1 0 0 0,2 1-1 0 0,1 23 1 0 0,0-34-57 0 0,0 0-1 0 0,1-1 1 0 0,0 1-1 0 0,1-1 1 0 0,0 1 0 0 0,0-1-1 0 0,1 0 1 0 0,10 16-1 0 0,-13-22-59 0 0,1-1-1 0 0,1 1 1 0 0,-1-1-1 0 0,0 1 1 0 0,1-1 0 0 0,-1 0-1 0 0,1 0 1 0 0,-1 0-1 0 0,1 0 1 0 0,0 0-1 0 0,0-1 1 0 0,0 1-1 0 0,0-1 1 0 0,0 0 0 0 0,0 0-1 0 0,1 0 1 0 0,-1 0-1 0 0,5 0 1 0 0,-2 0-433 0 0,1-1 0 0 0,-1 0 0 0 0,10-1 0 0 0,19-5-5349 0 0,-9-1-502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9215 0 0,'0'0'1211'0'0,"1"3"22"0"0,23 51 4413 0 0,-10-18-4111 0 0,19 66 0 0 0,-32-96-1343 0 0,0 0 0 0 0,-1 0 0 0 0,1 0 0 0 0,-1 0 0 0 0,0 0-1 0 0,-1 0 1 0 0,0 0 0 0 0,0-1 0 0 0,-2 11 0 0 0,2-14 733 0 0,-8-35 539 0 0,9 9-1291 0 0,0-1 0 0 0,2 1 0 0 0,1 0 0 0 0,0 0 0 0 0,2 0 0 0 0,1 0 0 0 0,1 1 0 0 0,18-44 0 0 0,-14 44-185 0 0,1 1-1 0 0,0 0 1 0 0,2 1-1 0 0,0 0 0 0 0,1 1 1 0 0,2 0-1 0 0,0 2 1 0 0,30-27-1 0 0,-28 32 8 0 0,-1 1 0 0 0,2 0 0 0 0,-1 2 0 0 0,2 0 0 0 0,-1 1 1 0 0,1 1-1 0 0,0 1 0 0 0,1 1 0 0 0,0 1 0 0 0,0 1 0 0 0,0 1 0 0 0,23 0 0 0 0,-33 2 14 0 0,0 1-1 0 0,0 1 0 0 0,0 0 1 0 0,0 1-1 0 0,0 0 1 0 0,11 4-1 0 0,-17-4-353 0 0,0 0 0 0 0,0 1 0 0 0,0 0 0 0 0,0 0 0 0 0,0 1 0 0 0,-1-1 1 0 0,0 1-1 0 0,0 0 0 0 0,0 1 0 0 0,0-1 0 0 0,0 1 0 0 0,5 8 0 0 0,-2-3-1430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3223 0 0,'-2'0'240'0'0,"-15"14"9759"0"0,17-13-9529 0 0,-1-1 1 0 0,1 1-1 0 0,0 0 1 0 0,0 0-1 0 0,0 0 1 0 0,0-1-1 0 0,0 1 0 0 0,0 0 1 0 0,0 0-1 0 0,0 0 1 0 0,0 0-1 0 0,0-1 1 0 0,1 2-1 0 0,4 10-2104 0 0,2-1 2001 0 0,1-1 0 0 0,0 0 0 0 0,1 0 0 0 0,0-1 0 0 0,0 0 0 0 0,1 0 0 0 0,20 12 0 0 0,14 14 429 0 0,-22-16-462 0 0,-1 1 0 0 0,-1 0 0 0 0,-1 2 0 0 0,25 37 0 0 0,-39-51-294 0 0,0 0 0 0 0,0 1 0 0 0,-1-1 0 0 0,0 1 0 0 0,-1 0 0 0 0,0 0 0 0 0,0 1 0 0 0,-1-1 0 0 0,0 1 0 0 0,0-1 0 0 0,-1 1-1 0 0,-1 0 1 0 0,1-1 0 0 0,-2 1 0 0 0,1 0 0 0 0,-1-1 0 0 0,-4 14 0 0 0,1-6-220 0 0,-2 0-1 0 0,0 0 0 0 0,-1 0 1 0 0,-1-1-1 0 0,0 0 1 0 0,-1 0-1 0 0,-1-1 0 0 0,0-1 1 0 0,-1 1-1 0 0,-16 14 0 0 0,28-47-10256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2303 0 0,'0'-2'506'0'0,"1"0"144"0"0,0 0 0 0 0,1 0 0 0 0,-1 0 0 0 0,0 1 0 0 0,0-1 0 0 0,1 0 0 0 0,-1 0 0 0 0,1 1 0 0 0,0-1 0 0 0,2-1 0 0 0,0 0-20 0 0,0 0 1 0 0,0 1-1 0 0,0 0 0 0 0,8-3 1 0 0,-5 2-283 0 0,0 1 1 0 0,0 1 0 0 0,0-1-1 0 0,0 1 1 0 0,0 0 0 0 0,13 1-1 0 0,6 3 263 0 0,-1 2 0 0 0,1 1 0 0 0,-1 1-1 0 0,41 17 1 0 0,-30-10-281 0 0,28 6 296 0 0,27 10 547 0 0,-80-25-941 0 0,0 0-1 0 0,-1 0 1 0 0,0 1 0 0 0,0 0 0 0 0,18 15 0 0 0,-27-19-222 0 0,1-1 1 0 0,-1 1 0 0 0,1-1 0 0 0,-1 1 0 0 0,0 0 0 0 0,1-1-1 0 0,-1 1 1 0 0,0 0 0 0 0,0 0 0 0 0,-1 0 0 0 0,1 0 0 0 0,0 0-1 0 0,-1 0 1 0 0,1 0 0 0 0,-1 0 0 0 0,1 0 0 0 0,-1 4 0 0 0,0-2-8 0 0,-1-1 0 0 0,1 1 0 0 0,-1-1 1 0 0,0 1-1 0 0,0-1 0 0 0,0 0 1 0 0,0 1-1 0 0,0-1 0 0 0,-4 6 0 0 0,-3 2-6 0 0,1-1-1 0 0,-2 1 1 0 0,0-1 0 0 0,-15 14-1 0 0,-141 126-60 0 0,146-132 52 0 0,0 1 0 0 0,1 0-1 0 0,-16 24 1 0 0,27-34 11 0 0,1 0-1 0 0,1 1 1 0 0,-1 0-1 0 0,2 0 1 0 0,-1 0-1 0 0,1 0 1 0 0,1 1-1 0 0,0 0 1 0 0,-3 21-1 0 0,5-27 7 0 0,2 0 0 0 0,-1 0 0 0 0,0 0-1 0 0,1 0 1 0 0,0 0 0 0 0,0 0 0 0 0,0-1 0 0 0,1 1 0 0 0,0 0-1 0 0,0 0 1 0 0,0-1 0 0 0,0 0 0 0 0,1 1 0 0 0,-1-1 0 0 0,1 0-1 0 0,0 0 1 0 0,1 0 0 0 0,-1 0 0 0 0,1-1 0 0 0,0 0-1 0 0,5 5 1 0 0,9 5 93 0 0,0-1 0 0 0,1-1 0 0 0,31 13 0 0 0,-38-18-47 0 0,8 2 46 0 0,1 0 0 0 0,0-2-1 0 0,40 8 1 0 0,-53-13-70 0 0,4 1 1 0 0,-1-1-1 0 0,20-1 1 0 0,3 1-186 0 0,-26-1-363 0 0,0 0-1 0 0,0 0 1 0 0,0-1 0 0 0,0 1 0 0 0,13-5-1 0 0,-10 0-894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23 8263 0 0,'0'0'14256'0'0,"-9"-13"-13984"0"0,7 12-266 0 0,0-1-1 0 0,-1 1 1 0 0,1 0-1 0 0,0 0 1 0 0,0 1-1 0 0,-1-1 1 0 0,1 0 0 0 0,0 1-1 0 0,-1-1 1 0 0,1 1-1 0 0,-1 0 1 0 0,1 0-1 0 0,0 0 1 0 0,-1 0-1 0 0,1 0 1 0 0,-1 1 0 0 0,-3 0-1 0 0,-6 2 15 0 0,1 0 0 0 0,-13 5 0 0 0,-109 48-20 0 0,77-32 11 0 0,54-23 42 0 0,3 1 14 0 0,15 36 90 0 0,-8-20-170 0 0,0 0-1 0 0,9 35 1 0 0,5 12-11 0 0,-18-54 24 0 0,-1-1 0 0 0,-3 0 0 0 0,-1-8 11 0 0,0 1-1 0 0,-1-1 0 0 0,1 0 1 0 0,0 1-1 0 0,-1-1 0 0 0,1 0 1 0 0,-1 0-1 0 0,0 0 0 0 0,1 0 1 0 0,-1 0-1 0 0,0-1 0 0 0,0 1 1 0 0,0 0-1 0 0,-1-1 0 0 0,-1 2 1 0 0,-7 3 63 0 0,1-1 0 0 0,-13 4 0 0 0,15-6-59 0 0,-4 1 60 0 0,-24 5 0 0 0,-10 4 40 0 0,0-3-71 0 0,45-9-217 0 0,2-4-87 0 0,0 0 1 0 0,1 0-1 0 0,-1 0 1 0 0,1 0-1 0 0,0 1 0 0 0,-1-1 1 0 0,1 0-1 0 0,1 1 1 0 0,-1 0-1 0 0,0-1 0 0 0,5-2 1 0 0,-6 4 46 0 0,20-17-6536 0 0,-10 7 839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0,'2'2'3090'0'0,"3"1"-1090"0"0,0 1 1 0 0,1-1-1 0 0,6 9 0 0 0,14 15 865 0 0,7 7-2030 0 0,1-7-330 0 0,0-2 1 0 0,2-1 0 0 0,50 24-1 0 0,19 12 354 0 0,-71-39-604 0 0,8 4 313 0 0,-1 3 0 0 0,44 38 1 0 0,-73-56-401 0 0,-1 1 1 0 0,-1 0 0 0 0,0 1 0 0 0,0 0 0 0 0,-1 1 0 0 0,0 0-1 0 0,-2 0 1 0 0,1 1 0 0 0,-1 0 0 0 0,-1 0 0 0 0,5 19-1 0 0,-8-19-141 0 0,0 1-1 0 0,-1 0 1 0 0,-1 0-1 0 0,-1 0 1 0 0,0 0-1 0 0,-1 0 0 0 0,0 0 1 0 0,-1 0-1 0 0,-1 0 1 0 0,0-1-1 0 0,-6 16 0 0 0,-9 19 79 0 0,-43 84-1 0 0,55-121-103 0 0,-66 112-1 0 0,27-49 0 0 0,14-29 0 0 0,20-30 0 0 0,-11 19 0 0 0,20-32-1 0 0,0 0-1 0 0,0 0 1 0 0,0 0 0 0 0,0 0-1 0 0,0 0 1 0 0,0-1 0 0 0,-1 1-1 0 0,-4 2 1 0 0,6-4-60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1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281 110 3223 0 0,'5'11'4347'0'0,"-5"-10"-3980"0"0,1 0 0 0 0,-1 0-1 0 0,0 0 1 0 0,1 0 0 0 0,-1 0-1 0 0,1 1 1 0 0,-1-1 0 0 0,1 0 0 0 0,0 0-1 0 0,-1 0 1 0 0,1 0 0 0 0,0-1 0 0 0,0 1-1 0 0,-1 0 1 0 0,1 0 0 0 0,0 0-1 0 0,0-1 1 0 0,0 1 0 0 0,0 0 0 0 0,2 0-1 0 0,0 0-50 0 0,0 0 1 0 0,0 0-1 0 0,0 0 0 0 0,0 0 0 0 0,0-1 0 0 0,0 1 0 0 0,0-1 0 0 0,3 0 0 0 0,3 0-14 0 0,-1-1 0 0 0,0 0 0 0 0,1 0 0 0 0,-1-1-1 0 0,12-3 1 0 0,12-7 496 0 0,32-17 0 0 0,-53 23-693 0 0,0-1 0 0 0,-1 1 1 0 0,0-2-1 0 0,0 1 0 0 0,0-1 0 0 0,11-13 0 0 0,-16 15-82 0 0,-4 3 19 0 0,-1 3-44 0 0,-1-1-1 0 0,1 0 0 0 0,0 0 0 0 0,0 0 0 0 0,0 1 1 0 0,0-1-1 0 0,-1 0 0 0 0,1 0 0 0 0,0 1 0 0 0,-1-1 1 0 0,1 0-1 0 0,-1 1 0 0 0,1-1 0 0 0,-1 0 0 0 0,1 1 0 0 0,-1-1 1 0 0,1 0-1 0 0,-1 1 0 0 0,1-1 0 0 0,-1 1 0 0 0,0-1 1 0 0,1 1-1 0 0,-1 0 0 0 0,0-1 0 0 0,1 1 0 0 0,-1 0 1 0 0,0-1-1 0 0,0 1 0 0 0,0 0 0 0 0,-1-1-26 0 0,-2 0-11 0 0,0 0 1 0 0,0 0-1 0 0,0 0 0 0 0,0 0 0 0 0,0 1 1 0 0,0 0-1 0 0,0 0 0 0 0,0 0 0 0 0,0 0 0 0 0,-6 1 1 0 0,-41 13-393 0 0,35-10 320 0 0,-5 3-5 0 0,1 1 0 0 0,-1 1 0 0 0,1 1 0 0 0,1 0 0 0 0,-21 15 0 0 0,-84 74-484 0 0,104-80 668 0 0,1 0 1 0 0,1 2-1 0 0,1 0 0 0 0,0 1 0 0 0,2 1 0 0 0,1 0 1 0 0,0 1-1 0 0,2 1 0 0 0,-12 34 0 0 0,22-52 5 0 0,0 0 0 0 0,0 0 0 0 0,1 0 0 0 0,0 1 0 0 0,0-1 0 0 0,1 0 0 0 0,-1 1-1 0 0,2-1 1 0 0,1 13 0 0 0,-1-16-37 0 0,-1-1 0 0 0,1 0 0 0 0,0 1-1 0 0,0-1 1 0 0,1 0 0 0 0,-1 0 0 0 0,1 0-1 0 0,-1 0 1 0 0,1 0 0 0 0,0 0 0 0 0,0 0-1 0 0,0-1 1 0 0,1 1 0 0 0,-1-1 0 0 0,0 1-1 0 0,1-1 1 0 0,0 0 0 0 0,-1 0 0 0 0,1 0-1 0 0,0 0 1 0 0,0-1 0 0 0,0 1 0 0 0,4 0 0 0 0,4 1-3 0 0,1 0 0 0 0,0-2 1 0 0,0 1-1 0 0,0-1 1 0 0,0-1-1 0 0,-1 0 1 0 0,1-1-1 0 0,0 0 0 0 0,0-1 1 0 0,0 0-1 0 0,22-8 1 0 0,7-4-1952 0 0,70-36 0 0 0,-104 46 1622 0 0,45-22-1271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177 348 10135 0 0,'1'2'4467'0'0,"-1"-2"-4312"0"0,1 0 0 0 0,-1 1 0 0 0,0-1 0 0 0,0 0 0 0 0,0 0 0 0 0,1 1 0 0 0,-1-1 0 0 0,0 0 0 0 0,0 1 0 0 0,0-1 0 0 0,0 0 0 0 0,0 1 0 0 0,0-1 0 0 0,1 0 0 0 0,-1 1 0 0 0,0-1 0 0 0,0 0 0 0 0,0 1 0 0 0,0-1 0 0 0,0 0 0 0 0,0 1 0 0 0,-1-1 0 0 0,1 0 0 0 0,0 1 0 0 0,0-1 0 0 0,0 0 0 0 0,0 1 0 0 0,0-1 0 0 0,0 0 0 0 0,-1 1 0 0 0,1-1 0 0 0,0 0 0 0 0,0 0 0 0 0,-1 1 0 0 0,-15 7 1712 0 0,11-6-1798 0 0,-1 0 0 0 0,0-1 0 0 0,0 0 0 0 0,0 0-1 0 0,0 0 1 0 0,0-1 0 0 0,0 0 0 0 0,0 0 0 0 0,0 0 0 0 0,0-1 0 0 0,0 0 0 0 0,0 0 0 0 0,0 0 0 0 0,0-1 0 0 0,-5-2 0 0 0,7 2-103 0 0,0 1 0 0 0,0-1 1 0 0,1 0-1 0 0,-1 0 1 0 0,1-1-1 0 0,0 1 1 0 0,-1-1-1 0 0,1 0 1 0 0,0 1-1 0 0,1-1 0 0 0,-1-1 1 0 0,0 1-1 0 0,1 0 1 0 0,0-1-1 0 0,0 1 1 0 0,0-1-1 0 0,0 1 1 0 0,0-1-1 0 0,1 0 0 0 0,-1 0 1 0 0,1 0-1 0 0,0 0 1 0 0,0-4-1 0 0,1-1 5 0 0,0 0-1 0 0,0 1 1 0 0,1-1-1 0 0,0 0 1 0 0,1 1-1 0 0,0-1 0 0 0,0 1 1 0 0,1-1-1 0 0,0 1 1 0 0,0 0-1 0 0,1 0 1 0 0,0 0-1 0 0,0 1 1 0 0,1 0-1 0 0,0-1 1 0 0,7-6-1 0 0,2-2-41 0 0,0 1 0 0 0,1 1 0 0 0,0 1 0 0 0,1 0 0 0 0,33-20 0 0 0,-38 27 150 0 0,1 0 0 0 0,-1 1 0 0 0,1 0 1 0 0,0 1-1 0 0,0 1 0 0 0,0-1 0 0 0,0 2 0 0 0,1 0 0 0 0,-1 0 0 0 0,1 2 0 0 0,0-1 0 0 0,-1 1 0 0 0,1 1 0 0 0,-1 0 0 0 0,18 5 0 0 0,-25-5-14 0 0,0 1 0 0 0,0 0 0 0 0,0 0-1 0 0,0 0 1 0 0,-1 0 0 0 0,1 1 0 0 0,-1 0-1 0 0,1 0 1 0 0,-1 0 0 0 0,0 0-1 0 0,0 1 1 0 0,0 0 0 0 0,-1 0 0 0 0,0 0-1 0 0,1 0 1 0 0,-1 0 0 0 0,-1 1 0 0 0,1-1-1 0 0,-1 1 1 0 0,3 6 0 0 0,-2-3-14 0 0,0 1 1 0 0,-1 0-1 0 0,-1 0 1 0 0,1 0 0 0 0,-1 0-1 0 0,-1 1 1 0 0,0-1-1 0 0,0 0 1 0 0,-1 0 0 0 0,-3 17-1 0 0,0-10-37 0 0,-1 0 1 0 0,0-1-1 0 0,-1 1 0 0 0,-1-1 0 0 0,0-1 0 0 0,-2 1 1 0 0,1-1-1 0 0,-2-1 0 0 0,1 0 0 0 0,-2 0 1 0 0,0-1-1 0 0,0 0 0 0 0,-1-1 0 0 0,-1 0 0 0 0,0-1 1 0 0,0 0-1 0 0,-16 7 0 0 0,19-12-154 0 0,1 0-1 0 0,-2 0 1 0 0,1-1-1 0 0,0-1 1 0 0,-1 0-1 0 0,-15 2 0 0 0,19-4 35 0 0,1 0 0 0 0,-1-1 0 0 0,0 1 0 0 0,1-2 0 0 0,-1 1 0 0 0,0-1 0 0 0,1 0-1 0 0,-1 0 1 0 0,1-1 0 0 0,0 0 0 0 0,-12-5 0 0 0,16 6-126 0 0,0 0 1 0 0,-1-1-1 0 0,1 1 1 0 0,0-1 0 0 0,0 0-1 0 0,0 0 1 0 0,0 0-1 0 0,0 0 1 0 0,-2-4-1 0 0,-6-10-1644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391 154 14855 0 0,'52'-49'1752'0'0,"74"-52"0"0"0,-125 101-1708 0 0,-1-1 0 0 0,0 1 0 0 0,0 0 1 0 0,0 0-1 0 0,0 0 0 0 0,1-1 0 0 0,-1 1 0 0 0,0 0 0 0 0,0 0 0 0 0,0 0 0 0 0,1 0 0 0 0,-1-1 0 0 0,0 1 0 0 0,0 0 0 0 0,0 0 0 0 0,1 0 0 0 0,-1 0 1 0 0,0 0-1 0 0,0 0 0 0 0,1 0 0 0 0,-1 0 0 0 0,0 0 0 0 0,0 0 0 0 0,1 0 0 0 0,-1 0 0 0 0,0 0 0 0 0,0 0 0 0 0,1 0 0 0 0,-1 0 0 0 0,0 0 1 0 0,0 0-1 0 0,1 0 0 0 0,-1 0 0 0 0,0 0 0 0 0,0 0 0 0 0,1 1 0 0 0,-1-1 0 0 0,0 11 372 0 0,-10 18-444 0 0,10-27 104 0 0,-46 101 296 0 0,-77 130-1 0 0,61-122-333 0 0,-120 201-148 0 0,158-275-297 0 0,-57 65 1 0 0,31-49-2467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2303 0 0,'1'2'167'0'0,"5"7"272"0"0,8 18 15757 0 0,-14-25-15191 0 0,0 2-1401 0 0,0 7 3783 0 0,0-11-3349 0 0,0 0 0 0 0,0 1 1 0 0,0-1-1 0 0,0 0 0 0 0,0 0 1 0 0,0 0-1 0 0,0 0 1 0 0,-1 0-1 0 0,1 0 0 0 0,0 0 1 0 0,0 1-1 0 0,0-1 1 0 0,0 0-1 0 0,0 0 0 0 0,0 0 1 0 0,-1 0-1 0 0,1 0 1 0 0,0 0-1 0 0,0 0 0 0 0,0 0 1 0 0,0 0-1 0 0,-1 0 1 0 0,1 0-1 0 0,0 0 0 0 0,0 0 1 0 0,0 0-1 0 0,0 0 1 0 0,0 0-1 0 0,-1 0 0 0 0,1 0 1 0 0,0 0-1 0 0,0 0 1 0 0,0 0-1 0 0,0 0 0 0 0,-1 0 1 0 0,1 0-1 0 0,0 0 1 0 0,0 0-1 0 0,0 0 0 0 0,0 0 1 0 0,0 0-1 0 0,-1-1 1 0 0,1 1-1 0 0,0 0 0 0 0,0 0 1 0 0,0 0-1 0 0,0 0 0 0 0,0 0 1 0 0,0 0-1 0 0,0-1 1 0 0,0 1-1 0 0,-1 0 0 0 0,1 0 1 0 0,0 0-1 0 0,0 0 1 0 0,0 0-1 0 0,0-1 0 0 0,0 1 1 0 0,-1-2-27 0 0,0 1 1 0 0,0-1-1 0 0,0 0 0 0 0,0 0 1 0 0,0 0-1 0 0,0 0 0 0 0,1 0 1 0 0,-1 0-1 0 0,1 0 1 0 0,-1 0-1 0 0,1 0 0 0 0,0 0 1 0 0,0 0-1 0 0,0 0 0 0 0,0 0 1 0 0,0 0-1 0 0,0 0 0 0 0,1-2 1 0 0,10-40 175 0 0,-10 41-186 0 0,6-19 4 0 0,0 1 0 0 0,2 0 0 0 0,1 0 0 0 0,0 1 0 0 0,23-31 0 0 0,-22 36-5 0 0,0 1 1 0 0,2 1 0 0 0,-1 0 0 0 0,2 0-1 0 0,0 2 1 0 0,0-1 0 0 0,26-14-1 0 0,0 4-47 0 0,2 3 0 0 0,1 1-1 0 0,0 1 1 0 0,1 3 0 0 0,0 2-1 0 0,1 1 1 0 0,1 3-1 0 0,67-5 1 0 0,-94 13 56 0 0,0 0 0 0 0,0 0 0 0 0,-1 2-1 0 0,1 0 1 0 0,-1 2 0 0 0,1 0 0 0 0,26 9 0 0 0,-42-12 5 0 0,0 1 0 0 0,1-1 1 0 0,-1 1-1 0 0,0 0 0 0 0,0 0 0 0 0,0 0 1 0 0,0 0-1 0 0,0 0 0 0 0,0 1 0 0 0,-1-1 1 0 0,1 1-1 0 0,-1 0 0 0 0,0 0 1 0 0,1 0-1 0 0,-1 0 0 0 0,-1 0 0 0 0,3 4 1 0 0,-2-3 1 0 0,-1 1 1 0 0,-1-1-1 0 0,1 0 1 0 0,0 0-1 0 0,-1 0 1 0 0,0 0-1 0 0,0 0 1 0 0,0 0-1 0 0,-1 1 1 0 0,1-1-1 0 0,-1 0 1 0 0,0 0-1 0 0,0 0 1 0 0,-3 7-1 0 0,-1-1 25 0 0,0 1 1 0 0,0-1-1 0 0,-1 0 0 0 0,-1 0 0 0 0,-14 17 0 0 0,2-7 57 0 0,-28 25 0 0 0,20-23-44 0 0,0 0 0 0 0,-2-2 0 0 0,-55 29 1 0 0,61-38-118 0 0,-1 0 0 0 0,0-2 0 0 0,-1-1 0 0 0,0-1 0 0 0,-46 7 0 0 0,71-14 49 0 0,-110 10-740 0 0,91-9-686 0 0,0-1-1 0 0,-1-1 1 0 0,-29-6-1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647 620 1839 0 0,'0'2'455'0'0,"0"0"80"0"0,1 0 1 0 0,-1 0-1 0 0,1 0 0 0 0,0 0 0 0 0,0 0 1 0 0,0 0-1 0 0,0 0 0 0 0,0 0 0 0 0,0 0 1 0 0,0-1-1 0 0,1 1 0 0 0,-1 0 0 0 0,0-1 1 0 0,1 1-1 0 0,0-1 0 0 0,-1 0 0 0 0,1 1 1 0 0,0-1-1 0 0,3 2 0 0 0,-4-3-501 0 0,1 1 0 0 0,-1-1 1 0 0,1 1-1 0 0,-1-1 0 0 0,1 0 0 0 0,-1 0 0 0 0,1 0 0 0 0,-1 0 1 0 0,1 0-1 0 0,-1 0 0 0 0,1 0 0 0 0,1-1 0 0 0,8-2 467 0 0,-1-1 0 0 0,0 0 0 0 0,0 0 0 0 0,0-1 0 0 0,0-1 0 0 0,-1 0-1 0 0,0 0 1 0 0,0 0 0 0 0,-1-1 0 0 0,0-1 0 0 0,9-9 0 0 0,3-6 38 0 0,-1-1 0 0 0,29-46 0 0 0,-31 38-573 0 0,-1 0 0 0 0,-1-1 0 0 0,-2-1 0 0 0,-1 0 0 0 0,-2 0 0 0 0,-1-1 0 0 0,-2-1 0 0 0,4-42 0 0 0,-11 73-26 0 0,2-9-203 0 0,-2-24 1 0 0,0 35 181 0 0,0-1 0 0 0,0 1 0 0 0,-1-1 0 0 0,0 1 0 0 0,0-1-1 0 0,0 1 1 0 0,0-1 0 0 0,0 1 0 0 0,-1 0 0 0 0,1 0 0 0 0,-1 0 0 0 0,-2-4 0 0 0,3 6 25 0 0,-1-1 0 0 0,0 1 0 0 0,1 0 0 0 0,-1 0 0 0 0,0 0 0 0 0,0 0 0 0 0,0 0 0 0 0,0 0 0 0 0,0 0 0 0 0,0 0 0 0 0,0 1 0 0 0,0-1 0 0 0,0 1 0 0 0,0 0 0 0 0,0-1 0 0 0,0 1 0 0 0,0 0 0 0 0,0 0 0 0 0,-1 1 0 0 0,1-1 0 0 0,0 0 0 0 0,0 1 0 0 0,-4 0 0 0 0,-2 2-44 0 0,-1 0 0 0 0,1 0-1 0 0,0 0 1 0 0,-11 7 0 0 0,5-1 102 0 0,0 1 0 0 0,0 1 0 0 0,1 1 0 0 0,0 0 0 0 0,1 0 1 0 0,0 1-1 0 0,1 0 0 0 0,1 1 0 0 0,-13 22 0 0 0,0 5 152 0 0,2 2-1 0 0,-20 55 0 0 0,-69 281 1216 0 0,102-350-1243 0 0,-99 296 1512 0 0,98-302-1627 0 0,-2 1 0 0 0,0-1 0 0 0,-2-1 0 0 0,0 0 0 0 0,-1 0 0 0 0,-2-2 0 0 0,0 0-1 0 0,-1-1 1 0 0,-1 0 0 0 0,-36 29 0 0 0,-67 38-504 0 0,-2 3 274 0 0,110-79 233 0 0,11-9 7 0 0,4-3 4 0 0,21-16-18 0 0,28-16-320 0 0,14-9-5105 0 0,-19 8-870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10591 0 0,'-62'26'1194'0'0,"36"-13"6852"0"0,28-13-7654 0 0,41-2 845 0 0,50-9 0 0 0,-47 4-895 0 0,215-37 584 0 0,-57 8-756 0 0,-135 27-151 0 0,17-4-746 0 0,-31 3-2981 0 0,-36 6-3564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74 5983 0 0,'0'0'7035'0'0,"0"2"-6523"0"0,-2 4-289 0 0,1-1 0 0 0,-1 1 0 0 0,0-1-1 0 0,-1 1 1 0 0,1-1 0 0 0,-1 0 0 0 0,0 0 0 0 0,-1 0 0 0 0,1 0 0 0 0,-5 4-1 0 0,-9 10 469 0 0,-21 17 0 0 0,9-9-39 0 0,15-14-259 0 0,1 2-1 0 0,1-1 0 0 0,0 2 0 0 0,0 0 1 0 0,-8 18-1 0 0,16-28-241 0 0,1 1 0 0 0,1-1-1 0 0,-1 1 1 0 0,1 0 0 0 0,1 0 0 0 0,-1 0 0 0 0,0 10 0 0 0,2-12-84 0 0,0-1 0 0 0,0 1 0 0 0,1 0 0 0 0,-1-1 0 0 0,1 1 0 0 0,0 0 0 0 0,0-1 0 0 0,1 1 0 0 0,-1-1 0 0 0,1 1 0 0 0,0-1 0 0 0,4 5 0 0 0,-4-6-35 0 0,0 0 1 0 0,0 0-1 0 0,0-1 0 0 0,1 1 0 0 0,-1-1 0 0 0,1 0 1 0 0,-1 1-1 0 0,1-1 0 0 0,0-1 0 0 0,0 1 0 0 0,0 0 1 0 0,0-1-1 0 0,0 1 0 0 0,0-1 0 0 0,1 0 0 0 0,4 1 1 0 0,-3-1 31 0 0,0 0 0 0 0,0-1 1 0 0,1 1-1 0 0,-1-1 1 0 0,0-1-1 0 0,0 1 1 0 0,1-1-1 0 0,-1 1 0 0 0,0-2 1 0 0,6-1-1 0 0,-6 2-36 0 0,0 0 1 0 0,0-1-1 0 0,0 0 0 0 0,0 0 0 0 0,0 0 1 0 0,0-1-1 0 0,0 0 0 0 0,-1 0 1 0 0,1 0-1 0 0,-1 0 0 0 0,0-1 0 0 0,0 1 1 0 0,0-1-1 0 0,5-7 0 0 0,0-2-53 0 0,-1-1 0 0 0,0 0 0 0 0,-1 0 0 0 0,0-1 0 0 0,-1 0 0 0 0,-1 0 0 0 0,6-25 0 0 0,-9 29 0 0 0,0-1-1 0 0,-1 0 1 0 0,0 0-1 0 0,-1 0 1 0 0,-1 1-1 0 0,0-1 1 0 0,0 0 0 0 0,-1 0-1 0 0,0 1 1 0 0,-8-22-1 0 0,1 10-1049 0 0,-1 1 0 0 0,0 0 0 0 0,-27-39 0 0 0,36 60 715 0 0,1 1 224 0 0,-1-1 1 0 0,1 1-1 0 0,-1 0 0 0 0,1-1 0 0 0,0 1 0 0 0,-1-1 0 0 0,1 1 0 0 0,0-1 0 0 0,0 1 0 0 0,-1-1 1 0 0,1 0-1 0 0,0 1 0 0 0,0-1 0 0 0,0 1 0 0 0,0-1 0 0 0,0 1 0 0 0,0-1 0 0 0,0 0 0 0 0,0 1 1 0 0,0-1-1 0 0,0 1 0 0 0,0-1 0 0 0,0 0 0 0 0,4-7-1439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678 636 5983 0 0,'0'0'970'0'0,"5"-8"3274"0"0,42-66 4019 0 0,6 4-5326 0 0,-25 35-2512 0 0,-2-2-1 0 0,32-57 1 0 0,-38 52-261 0 0,-1-1 0 0 0,-1-1 0 0 0,20-85 0 0 0,-37 124-226 0 0,0-1 0 0 0,-1 1-1 0 0,1-1 1 0 0,-1 1 0 0 0,0-8 0 0 0,0 12 51 0 0,0 1 0 0 0,0-1 0 0 0,0 0 0 0 0,0 0 0 0 0,-1 0 0 0 0,1 1 0 0 0,0-1 0 0 0,0 0 0 0 0,-1 0 0 0 0,1 1 0 0 0,0-1 0 0 0,-1 0 0 0 0,1 0 0 0 0,0 1 0 0 0,-1-1 0 0 0,1 1 0 0 0,-1-1 0 0 0,1 0 0 0 0,-1 1 0 0 0,0-1 0 0 0,1 1 0 0 0,-1-1 0 0 0,1 1 0 0 0,-1-1 0 0 0,0 1 0 0 0,1 0 0 0 0,-1-1 0 0 0,0 1 0 0 0,0 0 0 0 0,1-1 0 0 0,-1 1 0 0 0,0 0 0 0 0,0 0 0 0 0,0 0 0 0 0,1 0 0 0 0,-1 0 0 0 0,0 0 0 0 0,0 0 0 0 0,0 0 0 0 0,1 0-1 0 0,-1 0 1 0 0,0 0 0 0 0,0 1 0 0 0,1-1 0 0 0,-1 0 0 0 0,-1 1 0 0 0,-8 3-139 0 0,0 0 0 0 0,1 1-1 0 0,0 0 1 0 0,0 1-1 0 0,-15 11 1 0 0,-38 39-88 0 0,14-6 204 0 0,3 2-1 0 0,2 2 1 0 0,-51 82-1 0 0,-86 190 391 0 0,152-270-222 0 0,2 1 0 0 0,3 0-1 0 0,2 2 1 0 0,-17 82 0 0 0,33-107-23 0 0,0 37-1 0 0,4-45-47 0 0,-1 0 0 0 0,-2 0-1 0 0,-7 31 1 0 0,8-49-134 0 0,1 0 0 0 0,-2 0 0 0 0,1-1 0 0 0,-1 1 0 0 0,0-1-1 0 0,-1 0 1 0 0,0 0 0 0 0,0-1 0 0 0,0 1 0 0 0,-1-1 0 0 0,0 0 0 0 0,0-1 0 0 0,-11 8-1 0 0,8-6-50 0 0,0-2 0 0 0,-1 1 0 0 0,0-2 0 0 0,0 1 0 0 0,-1-1 0 0 0,1-1-1 0 0,-1 0 1 0 0,0 0 0 0 0,-18 2 0 0 0,-4-5-717 0 0,31-1 689 0 0,0 1-1 0 0,0 0 1 0 0,0-1 0 0 0,0 1 0 0 0,0-1 0 0 0,0 0 0 0 0,0 1 0 0 0,0-1 0 0 0,0 0 0 0 0,1 0-1 0 0,-1 0 1 0 0,-3-3 0 0 0,3-9-10490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17 125 4607 0 0,'-16'-11'17393'0'0,"27"16"-16862"0"0,-1-2-363 0 0,1 0 0 0 0,-1-1-1 0 0,0-1 1 0 0,1 1 0 0 0,-1-2-1 0 0,1 1 1 0 0,15-3 0 0 0,75-13 717 0 0,-82 11-772 0 0,338-69-356 0 0,-356 72 251 0 0,54-10-1539 0 0,-1-1-4059 0 0,-2 0-1950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38 5527 0 0,'1'-1'250'0'0,"7"-8"3"0"0,-5 6-173 0 0,0 0 0 0 0,0 0 0 0 0,0-1 0 0 0,6-10 12543 0 0,-10 14-12397 0 0,-4 5-61 0 0,0-1 0 0 0,1 1 0 0 0,-1 0 0 0 0,1 0 0 0 0,0 0 0 0 0,-6 12 0 0 0,-18 39 578 0 0,14-26-510 0 0,-45 102 379 0 0,34-73-445 0 0,-44 77 0 0 0,-24 29-52 0 0,90-161-239 0 0,0 1-1 0 0,0-1 1 0 0,0 0-1 0 0,-1 0 1 0 0,1 0-1 0 0,-1-1 1 0 0,-7 6-1 0 0,-18 8-4575 0 0,20-13-1556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103 397 2303 0 0,'-18'-3'1659'0'0,"-25"-10"-4750"0"0,22 6 7974 0 0,1 2 10453 0 0,46-9-13559 0 0,-13 10-1441 0 0,-1 1 0 0 0,1 0 0 0 0,0 1-1 0 0,25-1 1 0 0,55 6 539 0 0,-74-2-721 0 0,425 6 1670 0 0,-102-35-871 0 0,-272 18-805 0 0,0-3 0 0 0,123-41 0 0 0,180-107-768 0 0,-344 147 395 0 0,86-34-1790 0 0,-65 30-6019 0 0,-33 14 315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 5527 0 0,'7'-4'12166'0'0,"-5"10"-11885"0"0,-1-1 1 0 0,1 1 0 0 0,-1-1 0 0 0,-1 1 0 0 0,1 0-1 0 0,-1 0 1 0 0,0-1 0 0 0,0 1 0 0 0,-2 10 0 0 0,-15 56 817 0 0,9-44-728 0 0,2-8-369 0 0,-1 0 0 0 0,0 0 0 0 0,-2-1 1 0 0,0 0-1 0 0,-1-1 0 0 0,-1 0 1 0 0,-16 21-1 0 0,-10 14-1372 0 0,15-18-6862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8287 0 0,'0'0'816'0'0,"-11"0"-728"0"0,2 2-88 0 0,3 7 0 0 0,-1-2-304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 13991 0 0,'8'-2'5728'0'0,"-19"14"-5612"0"0,0 0-1 0 0,-1-1 1 0 0,0 0-1 0 0,-1-1 1 0 0,-16 10-1 0 0,8-5-125 0 0,-23 20-1 0 0,36-27 11 0 0,0-1 0 0 0,0 2 0 0 0,1-1 0 0 0,0 1 0 0 0,1 0 0 0 0,0 0 0 0 0,0 1 0 0 0,1-1 0 0 0,0 2 0 0 0,-6 18 0 0 0,9-18 0 0 0,3 4-46 0 0,2-11 14 0 0,-2-3 13 0 0,2 1 4 0 0,-1 0 1 0 0,0 0 0 0 0,1 0-1 0 0,-1 0 1 0 0,1 0 0 0 0,-1-1-1 0 0,1 1 1 0 0,0-1 0 0 0,0 0-1 0 0,0 0 1 0 0,5 2 0 0 0,39 6-56 0 0,-23-5 57 0 0,-17-2 34 0 0,1 0 1 0 0,0 0-1 0 0,-1 1 0 0 0,0 0 0 0 0,1 0 0 0 0,-1 1 0 0 0,0 0 0 0 0,-1 0 1 0 0,1 1-1 0 0,9 9 0 0 0,-13-12 28 0 0,-1 1 0 0 0,1-1 0 0 0,-1 1-1 0 0,0 0 1 0 0,0 0 0 0 0,0 0 0 0 0,0 0 0 0 0,-1 0 0 0 0,1 0 0 0 0,-1 1-1 0 0,0-1 1 0 0,0 0 0 0 0,0 1 0 0 0,0-1 0 0 0,-1 1 0 0 0,1-1 0 0 0,-1 1-1 0 0,0-1 1 0 0,0 1 0 0 0,0-1 0 0 0,0 1 0 0 0,-1-1 0 0 0,0 1 0 0 0,1-1-1 0 0,-1 1 1 0 0,-2 3 0 0 0,1-1-22 0 0,0-1-1 0 0,-1 1 0 0 0,1 0 1 0 0,-1-1-1 0 0,0 0 0 0 0,-1 1 1 0 0,1-1-1 0 0,-1-1 0 0 0,0 1 1 0 0,-1-1-1 0 0,1 1 0 0 0,-1-1 1 0 0,0 0-1 0 0,1-1 0 0 0,-7 4 0 0 0,-1 0-9 0 0,1-1-1 0 0,-1 0 0 0 0,-1-1 1 0 0,1 0-1 0 0,-1-1 0 0 0,1 0 1 0 0,-1-1-1 0 0,-24 2 0 0 0,13-5-5 0 0,-1 0 0 0 0,0-2-1 0 0,-31-6 1 0 0,27 4-81 0 0,17 2 18 0 0,1 0 0 0 0,0-1-1 0 0,-21-7 1 0 0,30 9-49 0 0,0 0 0 0 0,-1 0 0 0 0,1 0 0 0 0,0 0 1 0 0,-1 0-1 0 0,1-1 0 0 0,0 1 0 0 0,0-1 0 0 0,0 1 1 0 0,0-1-1 0 0,0 0 0 0 0,0 0 0 0 0,1 0 0 0 0,-1 0 0 0 0,1 0 1 0 0,-1 0-1 0 0,1 0 0 0 0,0-1 0 0 0,0 1 0 0 0,0-1 1 0 0,0 1-1 0 0,0 0 0 0 0,0-4 0 0 0,1 3-136 0 0,0 0 1 0 0,0 0-1 0 0,1 0 0 0 0,-1 0 0 0 0,1 0 0 0 0,0 0 0 0 0,0 0 0 0 0,0 1 1 0 0,0-1-1 0 0,1 0 0 0 0,-1 1 0 0 0,1-1 0 0 0,3-3 0 0 0,-4 4 119 0 0,22-27-1656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29 13359 0 0,'5'-6'201'0'0,"-4"4"-100"0"0,0 1 0 0 0,0 0 0 0 0,0-1 0 0 0,0 1-1 0 0,0 0 1 0 0,0 0 0 0 0,1 0 0 0 0,-1 0 0 0 0,3-2 0 0 0,1-1 113 0 0,-11 0 2538 0 0,5 5-2478 0 0,1 1-1 0 0,-1-1 0 0 0,1 1 1 0 0,-1-1-1 0 0,0 0 1 0 0,0 1-1 0 0,0-1 0 0 0,0 0 1 0 0,0 0-1 0 0,0 1 1 0 0,-1 0-1 0 0,-1 1-11 0 0,-10 11 163 0 0,-22 17 1 0 0,-4 5-28 0 0,5 1-177 0 0,2 2 0 0 0,1 2 0 0 0,2 0 0 0 0,2 2 0 0 0,2 1-1 0 0,1 1 1 0 0,3 2 0 0 0,-16 49 0 0 0,21-51-776 0 0,-2-2-1 0 0,-41 71 1 0 0,44-89-867 0 0,-2-1 1 0 0,-1-1 0 0 0,0-1-1 0 0,-2-1 1 0 0,-36 33 0 0 0,30-33-579 0 0,3-1-130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827 107 10591 0 0,'0'0'488'0'0,"1"-1"-12"0"0,16-7-288 0 0,-14 7 308 0 0,-1 0 0 0 0,1 0 0 0 0,-1-1-1 0 0,1 1 1 0 0,-1-1 0 0 0,1 0 0 0 0,-1 0 0 0 0,0 0-1 0 0,3-2 1 0 0,-4 3-254 0 0,0-1 0 0 0,0 1 0 0 0,-1 0 0 0 0,1 0 0 0 0,0-1 0 0 0,-1 1 0 0 0,1-1 0 0 0,-1 1 0 0 0,1 0 0 0 0,-1-1 0 0 0,0 1 0 0 0,1-1 0 0 0,-1 1 0 0 0,0-1 0 0 0,0 1 0 0 0,0-1 0 0 0,0 1 0 0 0,0-1 0 0 0,0 1 0 0 0,-1-3 0 0 0,0 1-226 0 0,-1 0 1 0 0,1 0-1 0 0,0 1 0 0 0,-1-1 1 0 0,1 1-1 0 0,-1-1 0 0 0,0 1 1 0 0,0 0-1 0 0,0 0 0 0 0,0-1 0 0 0,0 1 1 0 0,0 1-1 0 0,0-1 0 0 0,-1 0 1 0 0,1 0-1 0 0,-1 1 0 0 0,1 0 1 0 0,-1-1-1 0 0,0 1 0 0 0,0 0 0 0 0,1 0 1 0 0,-1 1-1 0 0,0-1 0 0 0,0 0 1 0 0,-5 1-1 0 0,-2-1-46 0 0,0 0 1 0 0,0 1-1 0 0,0 0 1 0 0,0 1-1 0 0,0 0 1 0 0,-14 4-1 0 0,-4 3-28 0 0,1 1 0 0 0,-1 1 0 0 0,2 1 0 0 0,0 2-1 0 0,-30 18 1 0 0,36-18 71 0 0,0 1 0 0 0,1 1 1 0 0,1 1-1 0 0,0 0 0 0 0,2 1 0 0 0,-25 32 0 0 0,34-40 15 0 0,2 0 0 0 0,-1 0 1 0 0,1 0-1 0 0,1 1 0 0 0,-6 15 0 0 0,9-22-22 0 0,0 0-1 0 0,0-1 1 0 0,1 1-1 0 0,-1 0 1 0 0,0 0 0 0 0,1 0-1 0 0,0 0 1 0 0,0 0 0 0 0,0 0-1 0 0,0 0 1 0 0,0-1-1 0 0,1 1 1 0 0,-1 0 0 0 0,1 0-1 0 0,0 0 1 0 0,0 0 0 0 0,0-1-1 0 0,0 1 1 0 0,0 0-1 0 0,1-1 1 0 0,-1 1 0 0 0,1-1-1 0 0,0 1 1 0 0,2 2 0 0 0,-2-4-1 0 0,0 1 0 0 0,0-1 0 0 0,1 0 0 0 0,-1 1 0 0 0,0-1 0 0 0,1 0 0 0 0,-1 0 0 0 0,1-1 1 0 0,-1 1-1 0 0,1 0 0 0 0,0-1 0 0 0,-1 0 0 0 0,1 1 0 0 0,4-2 0 0 0,4 1 19 0 0,0-1 0 0 0,12-3 1 0 0,-23 4-25 0 0,27-6-11 0 0,0-1 1 0 0,-1-1-1 0 0,1-2 1 0 0,-2 0-1 0 0,0-2 1 0 0,0-1-1 0 0,-1-1 1 0 0,33-25-1 0 0,-51 35-65 0 0,-1-1 1 0 0,1 0-1 0 0,-1 0 0 0 0,0 0 0 0 0,0-1 0 0 0,4-6 1 0 0,-8 11-39 0 0,-1 0-10 0 0,0 1 112 0 0,0-1 0 0 0,-1 1 0 0 0,1-1 0 0 0,0 1 0 0 0,0-1 0 0 0,0 1 0 0 0,0 0 0 0 0,-1-1 0 0 0,1 1 0 0 0,0-1 0 0 0,-1 1 0 0 0,1 0-1 0 0,0-1 1 0 0,0 1 0 0 0,-1 0 0 0 0,1-1 0 0 0,-1 1 0 0 0,1 0 0 0 0,0 0 0 0 0,-1-1 0 0 0,1 1 0 0 0,-1 0 0 0 0,1 0 0 0 0,-1 0 0 0 0,1-1 0 0 0,0 1 0 0 0,-1 0 0 0 0,1 0 0 0 0,-1 0 0 0 0,1 0 0 0 0,-1 0 0 0 0,1 0 0 0 0,-1 0-1 0 0,1 0 1 0 0,-1 0 0 0 0,1 0 0 0 0,-1 0 0 0 0,1 1 0 0 0,0-1 0 0 0,-1 0 0 0 0,0 0 0 0 0,-21 8-134 0 0,9-1 104 0 0,1 2 1 0 0,0-1-1 0 0,0 1 0 0 0,1 1 0 0 0,0 0 0 0 0,-14 18 0 0 0,-51 75 174 0 0,68-92-136 0 0,-47 77 17 0 0,3 2-1 0 0,-69 165 1 0 0,-48 207 168 0 0,146-395 85 0 0,14-39-158 0 0,-2 0-1 0 0,-1 0 1 0 0,-1-1-1 0 0,-30 44 1 0 0,34-61 26 0 0,8-8 213 0 0,-4-3-22 0 0,5 1-316 0 0,0 0-1 0 0,0 0 1 0 0,0 0-1 0 0,-1 0 1 0 0,1 0-1 0 0,0 0 1 0 0,0 0-1 0 0,-1 0 1 0 0,1 0-1 0 0,0 0 1 0 0,0 0-1 0 0,-1 0 1 0 0,1 0-1 0 0,0 0 1 0 0,0 0-1 0 0,0 0 1 0 0,-1 0-1 0 0,1 0 1 0 0,0 0-1 0 0,0 0 1 0 0,-1 0-1 0 0,1 0 1 0 0,0 0-1 0 0,0-1 1 0 0,0 1-1 0 0,-1 0 1 0 0,1 0-1 0 0,0 0 1 0 0,0 0-1 0 0,0-1 1 0 0,0 1-1 0 0,0 0 1 0 0,-1 0-1 0 0,1 0 1 0 0,0-1-1 0 0,0 1 1 0 0,0 0-1 0 0,0 0 1 0 0,0-1-1 0 0,-2-4 54 0 0,0-1-1 0 0,1 0 0 0 0,-1 0 1 0 0,2 0-1 0 0,-1 0 1 0 0,0 0-1 0 0,1 0 1 0 0,0 0-1 0 0,2-9 1 0 0,11-57 120 0 0,-12 65-191 0 0,15-53-461 0 0,29-69 0 0 0,-32 96-274 0 0,13-37-852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 17135 0 0,'-9'-2'1551'0'0,"6"2"-1486"0"0,0 0 0 0 0,-1-1 0 0 0,1 1 0 0 0,-1 1-1 0 0,1-1 1 0 0,0 0 0 0 0,-1 1 0 0 0,1-1 0 0 0,0 1 0 0 0,-1 0 0 0 0,1 0 0 0 0,0 1 0 0 0,0-1 0 0 0,0 1 0 0 0,0-1-1 0 0,0 1 1 0 0,0 0 0 0 0,1 0 0 0 0,-1 0 0 0 0,0 1 0 0 0,1-1 0 0 0,0 0 0 0 0,0 1 0 0 0,-1 0 0 0 0,1-1-1 0 0,-1 5 1 0 0,-1-1 146 0 0,0 1 0 0 0,0 0 0 0 0,1 0 0 0 0,0 0 0 0 0,1 0 0 0 0,-1 0 0 0 0,2 1 0 0 0,-1-1 0 0 0,1 1 0 0 0,-1 13 0 0 0,3 6 6 0 0,-1-13 34 0 0,0-1 1 0 0,0 0-1 0 0,-3 15 0 0 0,2-24-206 0 0,0 1 0 0 0,0-1-1 0 0,-1 0 1 0 0,1 0 0 0 0,-1 1 0 0 0,0-1-1 0 0,0 0 1 0 0,0-1 0 0 0,-1 1-1 0 0,0 0 1 0 0,1-1 0 0 0,-1 1-1 0 0,-5 3 1 0 0,-3 2-143 0 0,0 1-1 0 0,-1-2 1 0 0,-26 15 0 0 0,37-23-29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22 113 10135 0 0,'-5'-23'448'0'0,"3"10"96"0"0,0-3-440 0 0,1 2-104 0 0,-1-1 0 0 0,0 3 0 0 0,-3-8 11128 0 0,3 35-12448 0 0,2 1-216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44 9671 0 0,'0'0'875'0'0,"0"1"-719"0"0,-10 18 332 0 0,8-15 296 0 0,-1 0 1 0 0,1 1 0 0 0,0-1-1 0 0,0 1 1 0 0,-2 9 0 0 0,1 22 965 0 0,0 0 1 0 0,5 57-1 0 0,-1-81-1540 0 0,6 85 1129 0 0,-8-96-1219 0 0,1-1 1 0 0,0 0-1 0 0,0 1 1 0 0,0-1 0 0 0,0 1-1 0 0,0-1 1 0 0,0 1-1 0 0,0-1 1 0 0,0 1-1 0 0,0-1 1 0 0,0 1-1 0 0,0-1 1 0 0,0 0 0 0 0,1 1-1 0 0,-1-1 1 0 0,0 1-1 0 0,0-1 1 0 0,0 0-1 0 0,1 1 1 0 0,-1-1-1 0 0,0 1 1 0 0,1 0-1 0 0,4-8 477 0 0,4-17-513 0 0,-4 2 106 0 0,-1 8-136 0 0,-1 0 0 0 0,2-1 0 0 0,0 2 0 0 0,11-22 0 0 0,-3 15-232 0 0,0-1 0 0 0,2 2 0 0 0,1 0-1 0 0,0 1 1 0 0,1 0 0 0 0,35-27 0 0 0,-34 32-1021 0 0,1 0 0 0 0,0 1 0 0 0,1 1 1 0 0,27-11-1 0 0,-31 17-1366 0 0,-1 1-3761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10735 0 0,'0'0'979'0'0,"2"1"-808"0"0,35 21 382 0 0,-28-17 347 0 0,1-1 0 0 0,0-1 0 0 0,0 0 0 0 0,1 0 0 0 0,-1-1 0 0 0,0 0 0 0 0,19 1 0 0 0,14-3-15 0 0,-1-2 1 0 0,1-1-1 0 0,-1-2 1 0 0,0-3 0 0 0,54-15-1 0 0,-89 21-915 0 0,0-1 0 0 0,0 0 0 0 0,9-5 0 0 0,-14 8-129 0 0,-21-2-1193 0 0,16 1 1290 0 0,0 0 0 0 0,-1 1 0 0 0,1 0 1 0 0,0 0-1 0 0,0 0 0 0 0,-5 1 0 0 0,-12 3-28 0 0,1 1 0 0 0,-1 1 1 0 0,1 0-1 0 0,0 2 0 0 0,-22 12 0 0 0,8-2 327 0 0,-57 44 1 0 0,74-50-176 0 0,0 2-1 0 0,0 0 1 0 0,1 1 0 0 0,1 0-1 0 0,1 1 1 0 0,0 0 0 0 0,-15 26-1 0 0,27-40-41 0 0,0 0-1 0 0,0 0 0 0 0,0 0 0 0 0,0 1 1 0 0,1-1-1 0 0,-1 0 0 0 0,0 0 0 0 0,1 0 0 0 0,0 0 1 0 0,-1 1-1 0 0,1-1 0 0 0,0 0 0 0 0,0 1 0 0 0,0-1 1 0 0,1 0-1 0 0,-1 0 0 0 0,0 1 0 0 0,1-1 0 0 0,1 4 1 0 0,-1-4-129 0 0,0-1 1 0 0,0 1 0 0 0,0-1 0 0 0,0 1 0 0 0,0-1 0 0 0,0 0 0 0 0,1 0-1 0 0,-1 1 1 0 0,0-1 0 0 0,3 1 0 0 0,-1 0-712 0 0,-1-1 0 0 0,1 1 0 0 0,0-1 0 0 0,0 0 0 0 0,0 0 0 0 0,6 1 0 0 0,16 2-6392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8 283 12607 0 0,'0'0'579'0'0,"-1"2"-15"0"0,-5 23 4987 0 0,14-34-3525 0 0,60-50 625 0 0,-12 10-1962 0 0,-53 47-686 0 0,123-107 294 0 0,-109 96-259 0 0,1 1-1 0 0,0 1 0 0 0,1 0 1 0 0,0 2-1 0 0,35-13 0 0 0,-53 21-32 0 0,1 1 0 0 0,-1-1-1 0 0,0 1 1 0 0,1 0 0 0 0,-1-1 0 0 0,0 1 0 0 0,1 0-1 0 0,-1 0 1 0 0,0 0 0 0 0,1 0 0 0 0,-1 0-1 0 0,1 0 1 0 0,-1 0 0 0 0,0 1 0 0 0,1-1-1 0 0,-1 0 1 0 0,0 1 0 0 0,0-1 0 0 0,1 1 0 0 0,-1-1-1 0 0,2 2 1 0 0,-2 0 5 0 0,0-1-1 0 0,0 0 1 0 0,0 1-1 0 0,0-1 1 0 0,0 1 0 0 0,0-1-1 0 0,0 1 1 0 0,-1 0-1 0 0,1-1 1 0 0,0 1 0 0 0,-1 0-1 0 0,0-1 1 0 0,1 1-1 0 0,-1 0 1 0 0,0 0 0 0 0,0 2-1 0 0,0 16 70 0 0,-1 0-1 0 0,-1 0 1 0 0,-6 29 0 0 0,3-27-10 0 0,2 1 1 0 0,-1 27 0 0 0,4-48-71 0 0,0 2-18 0 0,0 0-1 0 0,0 0 1 0 0,0 0 0 0 0,0 0-1 0 0,1 0 1 0 0,0-1-1 0 0,0 1 1 0 0,0 0-1 0 0,0 0 1 0 0,3 5-1 0 0,-4-9 12 0 0,15 23-1341 0 0,-14-22 1071 0 0,0 0 1 0 0,0 0-1 0 0,0 0 0 0 0,0 0 1 0 0,1 0-1 0 0,-1 0 1 0 0,0-1-1 0 0,1 1 1 0 0,-1 0-1 0 0,0-1 1 0 0,1 1-1 0 0,-1-1 0 0 0,1 1 1 0 0,-1-1-1 0 0,3 0 1 0 0,10 1-1398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1706 43 7111 0 0,'107'-42'13571'0'0,"-116"41"-11815"0"0,-18 6-2250 0 0,-58 21 58 0 0,-143 65 0 0 0,106-39-373 0 0,12-10-463 0 0,-1-5 0 0 0,-210 42 0 0 0,35-30 592 0 0,225-40 626 0 0,-1-3-1 0 0,1-2 1 0 0,-1-3 0 0 0,-121-15-1 0 0,177 14 62 0 0,4 0 9 0 0,0-1 0 0 0,0 1 0 0 0,0 0 0 0 0,0 0 0 0 0,0-1 0 0 0,0 1 0 0 0,0-1 0 0 0,0 0 1 0 0,0 1-1 0 0,0-1 0 0 0,0 0 0 0 0,1 0 0 0 0,-1 0 0 0 0,0-1 0 0 0,0 1 0 0 0,1 0 0 0 0,-3-3 0 0 0,4 3-2 0 0,0 0-1 0 0,0 1 1 0 0,0-1-1 0 0,0 0 0 0 0,0 1 1 0 0,0-1-1 0 0,0 0 1 0 0,0 0-1 0 0,0 1 0 0 0,0-1 1 0 0,1 0-1 0 0,-1 1 1 0 0,0-1-1 0 0,0 0 1 0 0,1 1-1 0 0,-1-1 0 0 0,1 0 1 0 0,-1 1-1 0 0,1-2 1 0 0,0 1 23 0 0,3-4 26 0 0,-1-1 0 0 0,1 1 1 0 0,0 0-1 0 0,1 1 1 0 0,-1-1-1 0 0,1 1 0 0 0,0 0 1 0 0,0 0-1 0 0,0 0 1 0 0,1 1-1 0 0,-1 0 0 0 0,13-5 1 0 0,-4 2 45 0 0,1 1 0 0 0,0 1 0 0 0,0 0 0 0 0,19-1 0 0 0,-27 4-74 0 0,-2-1 14 0 0,1 1-1 0 0,0 1 1 0 0,0-1 0 0 0,0 1 0 0 0,0 0 0 0 0,0 0 0 0 0,0 1 0 0 0,0-1 0 0 0,0 2-1 0 0,0-1 1 0 0,10 4 0 0 0,-1 4-49 0 0,-9-4 0 0 0,1 1 0 0 0,-1-1 0 0 0,0 1 0 0 0,-1 0 0 0 0,1 1 0 0 0,6 9 0 0 0,-10-11 0 0 0,1-1 0 0 0,-1 1 0 0 0,0 0 0 0 0,0 0 0 0 0,0 0 0 0 0,-1 0 0 0 0,0 0 0 0 0,0 0 0 0 0,0 0 0 0 0,-1 0 0 0 0,1 10 0 0 0,-3 4 32 0 0,-1 1 0 0 0,0-1 0 0 0,-1 0 0 0 0,-1 0 0 0 0,-13 30-1 0 0,-49 88 357 0 0,41-90-228 0 0,-20 56 0 0 0,8 20 803 0 0,23-70-479 0 0,7-28-459 0 0,-2-1 1 0 0,-1 0 0 0 0,-15 24 0 0 0,-8 17-356 0 0,20-37 174 0 0,-22 54-491 0 0,32-71 518 0 0,1 0 0 0 0,0 0-1 0 0,1 0 1 0 0,0 1 0 0 0,0 20-1 0 0,4-31-76 0 0,3-1 128 0 0,0 0 0 0 0,0 0 1 0 0,-1-1-1 0 0,1 1 1 0 0,0-1-1 0 0,0 0 0 0 0,-1 0 1 0 0,1 0-1 0 0,-1-1 0 0 0,7-3 1 0 0,5-3-503 0 0,23-17 1 0 0,-29 18 350 0 0,31-22-591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39 1839 0 0,'-2'0'134'0'0,"0"1"-106"0"0,-29 6 15170 0 0,196-29-12202 0 0,-17 2-919 0 0,-112 17-1775 0 0,0 1-1 0 0,41 4 0 0 0,-14 1-1187 0 0,-21-3-4535 0 0,-19-1 3519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14479 0 0,'0'0'1314'0'0,"-2"0"-1078"0"0,-2 1-192 0 0,-5 1 413 0 0,0 1 1 0 0,-1 0-1 0 0,1 1 1 0 0,0-1-1 0 0,1 2 1 0 0,-1-1-1 0 0,-10 9 1 0 0,-9 11-253 0 0,1 1 0 0 0,1 1 1 0 0,1 1-1 0 0,2 1 0 0 0,0 2 1 0 0,-28 50-1 0 0,48-74-170 0 0,-1 0 0 0 0,1 1 0 0 0,1 0 0 0 0,-1 0 1 0 0,1 0-1 0 0,0 0 0 0 0,1 0 0 0 0,0 0 0 0 0,0 0 0 0 0,0 1 1 0 0,1-1-1 0 0,0 0 0 0 0,0 1 0 0 0,1-1 0 0 0,0 0 0 0 0,1 0 0 0 0,-1 0 1 0 0,1 0-1 0 0,1 0 0 0 0,-1 0 0 0 0,6 9 0 0 0,-5-9-32 0 0,1 0 0 0 0,0 0 0 0 0,0 0-1 0 0,1-1 1 0 0,-1 0 0 0 0,2 0 0 0 0,-1 0-1 0 0,1 0 1 0 0,-1-1 0 0 0,13 9 0 0 0,-13-11-104 0 0,0 0 0 0 0,1 0 0 0 0,-1-1 0 0 0,1 1 0 0 0,0-1 1 0 0,-1-1-1 0 0,1 1 0 0 0,0-1 0 0 0,0 0 0 0 0,0 0 0 0 0,0 0 0 0 0,0-1 0 0 0,0 0 0 0 0,11-1 1 0 0,1-4-1250 0 0,2-3-354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34 8751 0 0,'0'0'2660'0'0,"2"3"-733"0"0,18 25 1602 0 0,44 46 0 0 0,32 22-1366 0 0,-28-31-902 0 0,-53-50-1063 0 0,24 25 20 0 0,2-1-1 0 0,82 59 1 0 0,-109-90-242 0 0,0 0-1 0 0,0-2 1 0 0,0 0-1 0 0,22 7 0 0 0,-36-13-49 0 0,1 0-1 0 0,0 0 0 0 0,-1 0 0 0 0,1 0 1 0 0,0 1-1 0 0,0-1 0 0 0,-1 0 0 0 0,1 0 1 0 0,0 0-1 0 0,-1-1 0 0 0,1 1 0 0 0,0 0 0 0 0,-1 0 1 0 0,1 0-1 0 0,1-1 0 0 0,0 1-178 0 0,0-1-599 0 0,5-8-1233 0 0,-3 5 1449 0 0,3-11-1363 0 0</inkml:trace>
  <inkml:trace contextRef="#ctx0" brushRef="#br0" timeOffset="1">587 12 6911 0 0,'0'0'528'0'0,"-1"-1"-341"0"0,0 0 450 0 0,0 0 1 0 0,0 0-1 0 0,0 0 1 0 0,0 0-1 0 0,0 1 0 0 0,-1-1 1 0 0,1 0-1 0 0,0 1 0 0 0,-1-1 1 0 0,1 0-1 0 0,-3 0 1 0 0,3 1-419 0 0,0 0 0 0 0,0 0 0 0 0,0 0 0 0 0,1 0 0 0 0,-1 0 0 0 0,0 0 0 0 0,0 0 0 0 0,0 0 0 0 0,0 1 0 0 0,0-1 0 0 0,0 0 0 0 0,0 1 0 0 0,1-1 0 0 0,-2 1 0 0 0,-1 1-111 0 0,0 0-1 0 0,0 1 1 0 0,0-1-1 0 0,1 1 1 0 0,0 0-1 0 0,-1 0 1 0 0,-1 3-1 0 0,-3 3 674 0 0,-38 43-225 0 0,-3-3 0 0 0,-63 52 0 0 0,67-65-510 0 0,-231 208 38 0 0,273-242-292 0 0,20-4-6040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360 247 12295 0 0,'0'0'1112'0'0,"-8"-2"-896"0"0,4 1 45 0 0,-1 1 0 0 0,0-1 0 0 0,1 1 0 0 0,-1 0 0 0 0,1 0 0 0 0,-1 0 0 0 0,0 1-1 0 0,1 0 1 0 0,-1 0 0 0 0,-4 1 0 0 0,-3 3 1007 0 0,0 0 0 0 0,-13 7 0 0 0,14-7-1022 0 0,10-4 401 0 0,0-1-579 0 0,1 0 0 0 0,0 1 0 0 0,-1-1 1 0 0,1 0-1 0 0,0 1 0 0 0,-1-1 0 0 0,1 1 1 0 0,0-1-1 0 0,0 0 0 0 0,-1 1 0 0 0,1-1 0 0 0,0 1 1 0 0,0-1-1 0 0,0 1 0 0 0,0-1 0 0 0,-1 1 0 0 0,1-1 1 0 0,0 2-1 0 0,1-1-19 0 0,1 1 1 0 0,-1 0-1 0 0,1 0 0 0 0,-1-1 1 0 0,1 1-1 0 0,-1-1 1 0 0,1 1-1 0 0,0-1 0 0 0,0 0 1 0 0,0 0-1 0 0,-1 1 0 0 0,1-1 1 0 0,0-1-1 0 0,3 2 1 0 0,0 0 18 0 0,0-1 0 0 0,0 0 0 0 0,0 0 1 0 0,0-1-1 0 0,0 0 0 0 0,5 0 1 0 0,9-1 129 0 0,-1-1 1 0 0,28-7-1 0 0,-39 7-140 0 0,37-9 110 0 0,0-2 1 0 0,82-38-1 0 0,-119 48-212 0 0,-1 0 0 0 0,0-1 0 0 0,0 1 0 0 0,0-1 0 0 0,-1-1-1 0 0,1 1 1 0 0,-1-1 0 0 0,9-10 0 0 0,-12 13-18 0 0,0-1 0 0 0,-1 0 1 0 0,1 0-1 0 0,-1 0 0 0 0,1 0 0 0 0,-1 0 0 0 0,0 0 0 0 0,0 0 0 0 0,0 0 1 0 0,0-1-1 0 0,-1 1 0 0 0,0 0 0 0 0,1-1 0 0 0,-1 1 0 0 0,0 0 0 0 0,-1-1 1 0 0,1 1-1 0 0,0 0 0 0 0,-1 0 0 0 0,-1-6 0 0 0,-2-2-145 0 0,1 1 0 0 0,-1 0 0 0 0,-1 0-1 0 0,0 0 1 0 0,-7-11 0 0 0,10 18 162 0 0,1 1 0 0 0,-1 0 1 0 0,0 0-1 0 0,0-1 0 0 0,0 1 0 0 0,0 0 0 0 0,0 1 1 0 0,0-1-1 0 0,0 0 0 0 0,-1 1 0 0 0,1-1 0 0 0,-1 1 1 0 0,1 0-1 0 0,-1-1 0 0 0,0 1 0 0 0,1 1 0 0 0,-1-1 1 0 0,0 0-1 0 0,0 1 0 0 0,1-1 0 0 0,-1 1 0 0 0,0 0 1 0 0,0 0-1 0 0,0 0 0 0 0,-4 0 0 0 0,-9 4 3 0 0,1 1 0 0 0,-1 0 0 0 0,-23 11 0 0 0,-43 27 138 0 0,37-18 150 0 0,2 2 0 0 0,1 3-1 0 0,2 1 1 0 0,0 1 0 0 0,3 3-1 0 0,-56 64 1 0 0,84-89-115 0 0,1 1 0 0 0,1 0 0 0 0,0 0 0 0 0,0 1 0 0 0,2 0 0 0 0,-1 0 1 0 0,1 1-1 0 0,-5 23 0 0 0,8-30-83 0 0,1 0 0 0 0,1 0 0 0 0,-1 1 0 0 0,1-1 1 0 0,0 0-1 0 0,1 0 0 0 0,-1 1 0 0 0,1-1 1 0 0,0 0-1 0 0,1 0 0 0 0,-1 0 0 0 0,1 0 0 0 0,1 0 1 0 0,-1 0-1 0 0,1-1 0 0 0,0 1 0 0 0,0-1 0 0 0,1 1 1 0 0,-1-1-1 0 0,8 8 0 0 0,-5-8-1 0 0,0 0 1 0 0,0-1-1 0 0,0 1 0 0 0,0-1 0 0 0,1 0 1 0 0,-1-1-1 0 0,1 0 0 0 0,0 0 0 0 0,0 0 0 0 0,0-1 1 0 0,1 0-1 0 0,10 2 0 0 0,-1-2-18 0 0,-1 0-1 0 0,1-2 0 0 0,-1 1 1 0 0,27-4-1 0 0,50-13-1555 0 0,-33-1-6247 0 0,-31 7 839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 4607 0 0,'0'0'354'0'0,"-2"-1"-233"0"0,2 1 139 0 0,-1-1 0 0 0,0 1 0 0 0,1-1 0 0 0,-1 1 0 0 0,0 0 0 0 0,1 0 0 0 0,-1-1 0 0 0,0 1 0 0 0,0 0 0 0 0,1 0 1 0 0,-1 0-1 0 0,0 0 0 0 0,0 0 0 0 0,1 0 0 0 0,-1 0 0 0 0,0 0 0 0 0,0 0 0 0 0,1 0 0 0 0,-1 0 0 0 0,0 1 0 0 0,0-1 0 0 0,1 0 0 0 0,-1 1 0 0 0,0-1 0 0 0,1 0 0 0 0,-1 1 0 0 0,-1 0 0 0 0,1 0-87 0 0,0 0 0 0 0,0 1 0 0 0,0-1 0 0 0,0 1 0 0 0,1-1 0 0 0,-1 1 0 0 0,0-1 0 0 0,1 1 0 0 0,-1-1 0 0 0,0 1 0 0 0,1 0 0 0 0,-1 1 0 0 0,1 3 2 0 0,-1 0 0 0 0,1 0 0 0 0,-1 0 1 0 0,2 0-1 0 0,-1 0 0 0 0,2 11 0 0 0,7 7 288 0 0,0 0 0 0 0,1-1 0 0 0,1 0-1 0 0,2-1 1 0 0,16 25 0 0 0,-14-26-89 0 0,0-2-1 0 0,29 30 0 0 0,41 29 845 0 0,-50-47-92 0 0,58 64-1 0 0,-86-85-989 0 0,-1 0-1 0 0,0 0 0 0 0,0 0 0 0 0,-1 1 0 0 0,0 0 0 0 0,-1 0 0 0 0,0 0 0 0 0,-1 1 0 0 0,4 20 0 0 0,-7-24-128 0 0,0 0 0 0 0,0-1 0 0 0,0 1 0 0 0,-1 0-1 0 0,0-1 1 0 0,-1 1 0 0 0,0-1 0 0 0,0 1 0 0 0,0-1 0 0 0,-1 0 0 0 0,0 0 0 0 0,-1 0-1 0 0,1 0 1 0 0,-9 10 0 0 0,-1 1 14 0 0,-1-1 1 0 0,0 0-1 0 0,-32 26 0 0 0,27-27-318 0 0,-2-1 0 0 0,0 0 0 0 0,0-2 0 0 0,-27 12 0 0 0,7-11-1267 0 0,40-13 1496 0 0,0-1 0 0 0,0 0 0 0 0,1 0 0 0 0,-1 0 0 0 0,0 0 0 0 0,0 0 1 0 0,1 0-1 0 0,-1 0 0 0 0,0 0 0 0 0,0 0 0 0 0,1 0 0 0 0,-1 0 0 0 0,0 0 0 0 0,1-1 0 0 0,-1 1 0 0 0,0 0 0 0 0,1-1 1 0 0,-1 1-1 0 0,0 0 0 0 0,1-1 0 0 0,-1 1 0 0 0,0-1 0 0 0,1 1 0 0 0,-1-1 0 0 0,1 1 0 0 0,-1-1 0 0 0,1 1 1 0 0,-1-1-1 0 0,1 1 0 0 0,-1-1 0 0 0,1 0 0 0 0,0 1 0 0 0,-1-1 0 0 0,1 0 0 0 0,0 1 0 0 0,0-1 0 0 0,0 0 1 0 0,-1 0-1 0 0,1 1 0 0 0,0-1 0 0 0,0 0 0 0 0,0-1 0 0 0,0-2-116 0 0,-1 0 0 0 0,1 0-1 0 0,0 1 1 0 0,0-1 0 0 0,2-8 0 0 0,0 7-308 0 0,0-1 0 0 0,0 0 0 0 0,0 1 1 0 0,4-7-1 0 0,3-4-903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13247 0 0,'0'0'5794'0'0,"3"2"-5069"0"0,3 0-420 0 0,0 0 1 0 0,1 1 0 0 0,-1-2-1 0 0,1 1 1 0 0,-1-1 0 0 0,1 0-1 0 0,12 0 1 0 0,52-5 1222 0 0,-46 2-1399 0 0,18-2 141 0 0,41-1-1221 0 0,-75 6 91 0 0,7 1-6328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8287 0 0,'-6'6'151'0'0,"0"-1"0"0"0,0 1-1 0 0,0 1 1 0 0,1-1 0 0 0,-5 9-1 0 0,9-14 181 0 0,-1 1 0 0 0,1-1 0 0 0,0 1-1 0 0,1 0 1 0 0,-1-1 0 0 0,0 1 0 0 0,0 0-1 0 0,1-1 1 0 0,-1 1 0 0 0,1 0-1 0 0,-1 0 1 0 0,1-1 0 0 0,0 1 0 0 0,0 0-1 0 0,0 0 1 0 0,0 2 0 0 0,0 1 1090 0 0,3 0 1549 0 0,4 0-2683 0 0,-5-5 86 0 0,2 2-155 0 0,0 0 1 0 0,0 0-1 0 0,0-1 1 0 0,0 0 0 0 0,0 0-1 0 0,0 0 1 0 0,0 0-1 0 0,1-1 1 0 0,-1 1 0 0 0,7-1-1 0 0,3-1 434 0 0,27-4 1 0 0,163-51 938 0 0,-182 50-1726 0 0,-14 3-1559 0 0,0 1 0 0 0,17-2 1 0 0,-10 3-5697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15231 0 0,'0'0'1379'0'0,"0"4"-1136"0"0,-7 59 646 0 0,-3 0 0 0 0,-18 62 0 0 0,-47 124 1302 0 0,-27 31-1300 0 0,72-204-2794 0 0,29-74 954 0 0,3-8-3012 0 0,7-21 2394 0 0,4-9-8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46 430 8751 0 0,'0'0'6659'0'0,"1"-2"-6074"0"0,1-11 77 0 0,2 1-1 0 0,0-1 1 0 0,0 1-1 0 0,1-1 1 0 0,1 1-1 0 0,0 0 1 0 0,0 1-1 0 0,15-19 0 0 0,7-5-195 0 0,40-39-1 0 0,-62 68-372 0 0,17-17-17 0 0,2 1-1 0 0,0 1 0 0 0,1 0 1 0 0,1 2-1 0 0,1 2 0 0 0,1 0 1 0 0,34-14-1 0 0,-56 29-28 0 0,0-1-1 0 0,-1 1 1 0 0,1 0 0 0 0,0 0-1 0 0,0 1 1 0 0,0 0 0 0 0,1 1-1 0 0,9-1 1 0 0,-13 2-7 0 0,1-1 1 0 0,0 1-1 0 0,-1 0 0 0 0,1 0 0 0 0,-1 1 1 0 0,0-1-1 0 0,1 1 0 0 0,-1 0 1 0 0,0 0-1 0 0,0 0 0 0 0,0 1 1 0 0,0 0-1 0 0,6 5 0 0 0,-1 0-2 0 0,-1 2 0 0 0,0-1 0 0 0,0 1 0 0 0,-1 0 1 0 0,0 1-1 0 0,-1 0 0 0 0,0 0 0 0 0,-1 0 0 0 0,0 1 0 0 0,-1-1 0 0 0,0 1 0 0 0,4 21 0 0 0,-6-19-18 0 0,0-1 0 0 0,-1 1 1 0 0,0 0-1 0 0,-1 0 0 0 0,-1-1 0 0 0,0 1 0 0 0,-1 0 0 0 0,0-1 0 0 0,-1 1 0 0 0,0-1 0 0 0,-9 20 0 0 0,6-22 17 0 0,0 0-1 0 0,0-1 1 0 0,-1 0 0 0 0,0 0-1 0 0,-1 0 1 0 0,0-1 0 0 0,-1 0 0 0 0,-14 11-1 0 0,-6 3 99 0 0,-52 30 0 0 0,52-37-129 0 0,0-2 0 0 0,-1 0-1 0 0,-39 11 1 0 0,18-10-209 0 0,-64 10 0 0 0,41-16 142 0 0,63-8-338 0 0,0-1 0 0 0,1 0 0 0 0,-1-1-1 0 0,-18-3 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23 10135 0 0,'9'-4'522'0'0,"-6"3"-422"0"0,1-1 1 0 0,-1 1-1 0 0,0-1 1 0 0,0 0-1 0 0,-1 0 1 0 0,9-6 8838 0 0,-12 11-8475 0 0,-1 3-334 0 0,0 0 1 0 0,0-1-1 0 0,0 1 0 0 0,-1-1 1 0 0,0 1-1 0 0,0-1 0 0 0,-1 0 1 0 0,0 0-1 0 0,1 0 0 0 0,-1-1 0 0 0,-1 1 1 0 0,1-1-1 0 0,-6 4 0 0 0,-12 9 195 0 0,-38 22 0 0 0,45-29-230 0 0,-25 15-4 0 0,2 3-1 0 0,1 1 1 0 0,1 1-1 0 0,1 2 1 0 0,-47 57-1 0 0,68-71 59 0 0,1 0 1 0 0,0 0-1 0 0,1 1 0 0 0,1 1 0 0 0,-13 32 0 0 0,20-41-109 0 0,0 0-1 0 0,1 0 0 0 0,0 1 0 0 0,1-1 0 0 0,1 1 0 0 0,-1 0 0 0 0,2-1 1 0 0,0 1-1 0 0,0 0 0 0 0,1-1 0 0 0,0 1 0 0 0,5 17 0 0 0,-4-22-34 0 0,1 1 1 0 0,0-1-1 0 0,0 0 0 0 0,0 0 0 0 0,1 0 0 0 0,0-1 0 0 0,1 0 1 0 0,-1 1-1 0 0,1-1 0 0 0,0-1 0 0 0,1 1 0 0 0,-1-1 1 0 0,1 0-1 0 0,0 0 0 0 0,0-1 0 0 0,1 1 0 0 0,-1-1 1 0 0,1-1-1 0 0,0 1 0 0 0,0-1 0 0 0,0-1 0 0 0,1 1 1 0 0,-1-1-1 0 0,0 0 0 0 0,1-1 0 0 0,0 0 0 0 0,-1 0 1 0 0,15-1-1 0 0,8-1-177 0 0,-1-2 1 0 0,1-2-1 0 0,0 0 1 0 0,49-17-1 0 0,1-10-8253 0 0,-59 22 1489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10135 0 0,'1'2'8083'0'0,"1"3"-7767"0"0,0 0 0 0 0,-1-1-1 0 0,0 1 1 0 0,1 0 0 0 0,-2 0 0 0 0,1 0 0 0 0,-1 0-1 0 0,1 0 1 0 0,-1 0 0 0 0,-1 0 0 0 0,-1 8 0 0 0,-1 8-317 0 0,-11 30 1 0 0,8-33 368 0 0,-22 65 85 0 0,-62 123 1 0 0,60-141-390 0 0,8-24-40 0 0,12-22-14 0 0,1 0-1 0 0,-13 36 1 0 0,16-32-71 0 0,7-20-7 0 0,-2-1-68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10591 0 0,'0'0'5451'0'0,"4"1"-4058"0"0,24-1-274 0 0,0-1 0 0 0,1 0 0 0 0,48-11 0 0 0,-40 6 592 0 0,64-3 1 0 0,21 11-212 0 0,104-3-440 0 0,-171-4-910 0 0,0-3 1 0 0,59-17 0 0 0,166-51-224 0 0,-96 17-5298 0 0,-159 51-414 0 0,2 3-1605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24 5063 0 0,'2'-1'182'0'0,"36"-16"204"0"0,-22 12 2554 0 0,-16 5-2638 0 0,1 0 0 0 0,-1 0 0 0 0,0 0 0 0 0,1 0 0 0 0,-1 0 0 0 0,0 0 0 0 0,1 0-1 0 0,-1 0 1 0 0,1 0 0 0 0,3 2 3321 0 0,-3-1-3321 0 0,3 9 3356 0 0,-2 9-2393 0 0,-4-15-1169 0 0,1 0 0 0 0,-1 1 0 0 0,1-1 0 0 0,-1 0 0 0 0,-1-1 0 0 0,1 1 0 0 0,0 0 0 0 0,-1 0 0 0 0,0-1 0 0 0,0 0 0 0 0,-4 4 0 0 0,-7 7 258 0 0,-18 11 1 0 0,30-23-324 0 0,-125 104 1507 0 0,75-60-1405 0 0,-1-3 0 0 0,-76 47 0 0 0,-89 32-1113 0 0,209-116 991 0 0,7-4 129 0 0,5-2-72 0 0,18 0 52 0 0,0-1 0 0 0,0 0 0 0 0,0-2 0 0 0,40-10-1 0 0,5 0 107 0 0,116-22 690 0 0,-91 16-420 0 0,-30 7-72 0 0,-46 12-311 0 0,-13 0-213 0 0,-4 5-2761 0 0,1-1 2389 0 0,-1-1 0 0 0,1 0 0 0 0,-1 0 0 0 0,0 0 0 0 0,-2 2 0 0 0,-8 6-1224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1375 0 0,'-34'13'-71'0'0,"8"-1"19874"0"0,29-11-19112 0 0,10 2-343 0 0,0-1-1 0 0,-1 0 1 0 0,1 0 0 0 0,0-1 0 0 0,0-1 0 0 0,13-1 0 0 0,82-13 527 0 0,-83 9-737 0 0,61-7 269 0 0,-15 2-205 0 0,104-27-1 0 0,-159 32-823 0 0,24-12-1 0 0,-5-2-3486 0 0,-25 13-3514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7 115 10135 0 0,'0'0'9000'0'0,"1"2"-7853"0"0,2 5-825 0 0,0 0 0 0 0,-1 0 0 0 0,1 0-1 0 0,-1 0 1 0 0,-1 0 0 0 0,0 1 0 0 0,0-1 0 0 0,0 1 0 0 0,-1-1 0 0 0,-1 15 0 0 0,-1 0 129 0 0,-1 1-1 0 0,-9 30 1 0 0,10-37-326 0 0,0-1-1 0 0,0 1 1 0 0,1-1-1 0 0,3 26 0 0 0,-1-2 19 0 0,-3 33 972 0 0,20-82-903 0 0,9-10-99 0 0,-5 3-90 0 0,398-279 101 0 0,-230 146-445 0 0,-153 121-397 0 0,-36 28 324 0 0,-3 13-1581 0 0,0-5 1288 0 0,-3 16-2141 0 0,3-7-2299 0 0,0 0-1567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 9671 0 0,'-6'-1'-309'0'0,"1"0"918"0"0,0 1-1 0 0,1 0 1 0 0,-1-1 0 0 0,0 2 0 0 0,-9 0 0 0 0,12 0-356 0 0,1-1 0 0 0,0 1 0 0 0,-1-1 0 0 0,1 1 0 0 0,-1 0 0 0 0,1 0 0 0 0,0-1 0 0 0,0 1 0 0 0,-1 0 0 0 0,1 0 0 0 0,0 0 0 0 0,0 1 0 0 0,0-1 0 0 0,0 0 0 0 0,0 0 0 0 0,0 0 0 0 0,0 1 0 0 0,1-1 0 0 0,-1 1 0 0 0,0-1 0 0 0,1 0 0 0 0,-1 3 0 0 0,-1 3-78 0 0,0 1 0 0 0,1-1-1 0 0,0 1 1 0 0,1-1 0 0 0,0 1 0 0 0,0-1 0 0 0,0 1 0 0 0,1-1 0 0 0,0 0-1 0 0,1 1 1 0 0,0-1 0 0 0,4 13 0 0 0,1-3 256 0 0,1 1 0 0 0,0-1 0 0 0,20 30 0 0 0,1-10 356 0 0,0 0-1 0 0,66 59 1 0 0,-58-64-388 0 0,1-2 1 0 0,2-1-1 0 0,44 24 0 0 0,-65-43-322 0 0,-1-1-1 0 0,1 0 0 0 0,1-1 1 0 0,0-1-1 0 0,25 5 0 0 0,-30-9-96 0 0,0 0-1 0 0,0-2 1 0 0,0 1 0 0 0,0-2-1 0 0,0 0 1 0 0,0-1-1 0 0,25-5 1 0 0,-39 6-66 0 0,1 0 1 0 0,0-1-1 0 0,0 1 1 0 0,0-1-1 0 0,0 0 0 0 0,-1 1 1 0 0,1-1-1 0 0,0 0 0 0 0,0 0 1 0 0,-1 0-1 0 0,1 0 0 0 0,-1 0 1 0 0,1-1-1 0 0,-1 1 1 0 0,0 0-1 0 0,1-1 0 0 0,-1 1 1 0 0,0-1-1 0 0,0 0 0 0 0,0 1 1 0 0,0-1-1 0 0,0 0 0 0 0,0 1 1 0 0,-1-1-1 0 0,2-2 1 0 0,-2-1-314 0 0,1 0 0 0 0,0 0 0 0 0,-1 0 0 0 0,0 0 0 0 0,-1-1 1 0 0,1 1-1 0 0,-1 0 0 0 0,-1-6 0 0 0,-3-12-1213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3223 0 0,'-1'2'3511'0'0,"-23"22"6727"0"0,19-20-9816 0 0,1 0 1 0 0,0 0 0 0 0,0 0-1 0 0,0 0 1 0 0,0 1-1 0 0,1 0 1 0 0,0 0 0 0 0,-4 7-1 0 0,-12 34 862 0 0,-2-1 0 0 0,-45 71 0 0 0,45-87-1141 0 0,-2 0 0 0 0,0-2 0 0 0,-2-1 0 0 0,-28 23 0 0 0,10-15-100 0 0,0-2 0 0 0,-63 34 0 0 0,144-85-4063 0 0,-14 3-3840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 10591 0 0,'-2'0'488'0'0,"-2"-1"-182"0"0,1 0-249 0 0,1 1 1 0 0,-1-1-1 0 0,0 1 0 0 0,0 0 1 0 0,0 0-1 0 0,1 0 1 0 0,-1 1-1 0 0,0-1 1 0 0,-6 3 2622 0 0,8-1-2483 0 0,1-1 0 0 0,-1 1-1 0 0,1 0 1 0 0,-1-1 0 0 0,1 1 0 0 0,0-1-1 0 0,0 1 1 0 0,0 0 0 0 0,0-1 0 0 0,0 1 0 0 0,0 0-1 0 0,0-1 1 0 0,0 1 0 0 0,1-1 0 0 0,-1 1 0 0 0,0 0-1 0 0,1-1 1 0 0,0 1 0 0 0,-1-1 0 0 0,2 2 0 0 0,3 6-62 0 0,0 0 1 0 0,7 9-1 0 0,-4-7 223 0 0,24 35 165 0 0,2-2 0 0 0,2-1 0 0 0,50 46 1 0 0,133 100 1171 0 0,-209-180-1603 0 0,7 5 204 0 0,-1 0-1 0 0,0 1 1 0 0,17 23-1 0 0,-28-32-216 0 0,-1 0 0 0 0,0 0 0 0 0,0 1 0 0 0,0-1 0 0 0,-1 1 0 0 0,0 0 0 0 0,-1 0 0 0 0,1 1 0 0 0,-2-1 0 0 0,1 0 0 0 0,-1 1 0 0 0,0-1 0 0 0,0 10 0 0 0,-1-2-18 0 0,-1 0 0 0 0,-1 0 0 0 0,-1 0-1 0 0,0 0 1 0 0,-8 22 0 0 0,0-8 50 0 0,-24 46 0 0 0,14-39-128 0 0,-2 0 1 0 0,-1-1 0 0 0,-1-2 0 0 0,-2 0-1 0 0,-2-2 1 0 0,-1-1 0 0 0,-1-1-1 0 0,-42 30 1 0 0,36-37-179 0 0,27-17 41 0 0,0 1 1 0 0,-10 8-1 0 0,18-13-309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90 12351 0 0,'33'-19'730'0'0,"59"-22"-1"0"0,-87 39-617 0 0,7-2 901 0 0,0-1 1 0 0,13-7-1 0 0,-23 11-453 0 0,3-5 3836 0 0,-13 7-4212 0 0,1 0 1 0 0,-1 0-1 0 0,1 1 0 0 0,-1 0 1 0 0,1 0-1 0 0,-11 5 0 0 0,-43 23-9 0 0,-162 109-175 0 0,214-134 0 0 0,-92 56-286 0 0,-135 57 0 0 0,122-63 43 0 0,50-24 132 0 0,-249 114 5 0 0,246-113 127 0 0,65-32 409 0 0,12 0-320 0 0,-1-2 1 0 0,0 1 0 0 0,0-1-1 0 0,11-4 1 0 0,5-1-11 0 0,32-4 197 0 0,100-8-1 0 0,60 12 180 0 0,-2 1-277 0 0,-139-4 10 0 0,-74 10 18 0 0,-3 2-215 0 0,0 0 0 0 0,0 0-1 0 0,0 0 1 0 0,-1 0 0 0 0,1 0 0 0 0,-1 0-1 0 0,0-1 1 0 0,1 1 0 0 0,-3 2-1 0 0,-16 11-111 0 0,0-1 0 0 0,-1-1-1 0 0,-1 0 1 0 0,-41 17 0 0 0,47-23 76 0 0,-115 59-217 0 0,-28 13 1 0 0,11-11 120 0 0,-123 49 105 0 0,135-64 14 0 0,109-40 5 0 0,1 0-1 0 0,1 1 1 0 0,-24 18-1 0 0,-27 20 148 0 0,74-51 685 0 0,6-2-644 0 0,234-35 620 0 0,-190 31-633 0 0,1 3 0 0 0,-1 2 0 0 0,52 6 0 0 0,47 6-150 0 0,-118-12-17 0 0,0-1 0 0 0,0-1 0 0 0,32-7 0 0 0,135-34 326 0 0,147-27 498 0 0,-334 68-820 0 0,14-2-3 0 0,-1 1-1 0 0,46 0 0 0 0,-47 5-61 0 0,-17 0 15 0 0,-2 0 4 0 0,0-1-56 0 0,1 0-108 0 0,-2 0 158 0 0,8 4-183 0 0,-9-3-449 0 0,-1 8 512 0 0,0-8-4 0 0,0 0 0 0 0,-3 2-47 0 0,0 0-1 0 0,-1-1 1 0 0,1 0-1 0 0,-8 5 1 0 0,10-7-163 0 0,0-1-56 0 0,-4 0 176 0 0,1 0-3208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 3679 0 0,'0'0'6238'0'0,"2"0"-5249"0"0,9-2-205 0 0,-8 2 683 0 0,-1-1-753 0 0,6 2 2339 0 0,-19 8 1934 0 0,-3 2-5420 0 0,-2 5 497 0 0,2 0 0 0 0,0 1 0 0 0,-20 32 0 0 0,13-14 24 0 0,-18 42 1 0 0,28-50-53 0 0,1 0-1 0 0,2 1 1 0 0,-7 37 0 0 0,-7 87 241 0 0,-4 23-84 0 0,23-162-108 0 0,0 1 0 0 0,-1-1 0 0 0,-1 0 0 0 0,-7 16-1 0 0,11-27-17 0 0,0 0-1 0 0,0-1 1 0 0,-1 1-1 0 0,1 0 1 0 0,0-1-1 0 0,-1 0 1 0 0,1 1-1 0 0,-1-1 1 0 0,1 0-1 0 0,-1 1 1 0 0,0-1-1 0 0,0 0 1 0 0,0 0-1 0 0,1 0 1 0 0,-1-1-1 0 0,0 1 1 0 0,0 0-1 0 0,0-1 1 0 0,0 1-1 0 0,0-1 1 0 0,0 0-1 0 0,0 0 0 0 0,0 0 1 0 0,0 0-1 0 0,-1 0 1 0 0,-2 0-1 0 0,2-1-2 0 0,0 1-1 0 0,1-1 0 0 0,-1 0 0 0 0,0 0 0 0 0,0 0 0 0 0,1 0 0 0 0,-1 0 0 0 0,1-1 0 0 0,-1 1 0 0 0,1-1 0 0 0,-1 0 1 0 0,1 0-1 0 0,0 0 0 0 0,0 0 0 0 0,0 0 0 0 0,0 0 0 0 0,-2-3 0 0 0,-2-5 1 0 0,1 0 0 0 0,1-1 0 0 0,-1 0 0 0 0,2 1 0 0 0,-1-1 0 0 0,2 0 0 0 0,0-1-1 0 0,-2-21 1 0 0,3-5 286 0 0,4-50 0 0 0,-1 45-273 0 0,1 12-94 0 0,-2 29-65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 12751 0 0,'0'0'4106'0'0,"0"-2"-3193"0"0,1-5-1037 0 0,-1 7 231 0 0,0-1-1 0 0,0 1 1 0 0,1-1 0 0 0,-1 1-1 0 0,0-1 1 0 0,0 1-1 0 0,0-1 1 0 0,0 1-1 0 0,0-1 1 0 0,0 1-1 0 0,0-1 1 0 0,0 0-1 0 0,-1 1 1 0 0,1-1 0 0 0,0 1-1 0 0,0-1 1 0 0,0 1-1 0 0,0-1 1 0 0,-1 1-1 0 0,1-1 1 0 0,0 1-1 0 0,0 0 1 0 0,-1-1-1 0 0,1 1 1 0 0,-1-1-1 0 0,1 1 1 0 0,0-1 0 0 0,-1 1-1 0 0,1 0 1 0 0,-1-1-1 0 0,1 1 1 0 0,0 0-1 0 0,-1 0 1 0 0,1-1-1 0 0,-1 1 1 0 0,1 0-1 0 0,-1 0 1 0 0,1 0 0 0 0,-1 0-1 0 0,0-1 1 0 0,1 1-1 0 0,-1 0 1 0 0,1 0-1 0 0,-1 0 1 0 0,1 0-1 0 0,-1 0 1 0 0,0 0-79 0 0,-4-2 6 0 0,-9 9 89 0 0,12-6-331 0 0,11 10-4064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8287 0 0,'0'0'2456'0'0,"3"1"-701"0"0,17 1-321 0 0,0-1 0 0 0,0-1 0 0 0,34-4 0 0 0,16 0-437 0 0,146-11-1831 0 0,-199 14-9660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3679 0 0,'0'0'167'0'0,"3"0"-7"0"0,100-8 9627 0 0,-37 1-3999 0 0,-22 6-5767 0 0,-8 0 771 0 0,-17 0-115 0 0,0 1 0 0 0,0 1 0 0 0,36 6 0 0 0,2 8-3018 0 0,-54-15 1011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86 11055 0 0,'0'0'852'0'0,"-1"-1"-560"0"0,-2-1 143 0 0,0 0 0 0 0,-1 0 0 0 0,1 0 0 0 0,0 0 0 0 0,-1 1 0 0 0,1-1-1 0 0,-1 1 1 0 0,1 0 0 0 0,-1 0 0 0 0,0 0 0 0 0,-6 0 0 0 0,3 1-72 0 0,0 0-1 0 0,-1 0 1 0 0,1 1 0 0 0,0 0 0 0 0,-12 2 0 0 0,0 4-70 0 0,-1-1 1 0 0,1 2 0 0 0,-25 14 0 0 0,38-18-269 0 0,0 0 1 0 0,0 0 0 0 0,0 0-1 0 0,1 1 1 0 0,0 0 0 0 0,0 0-1 0 0,0 1 1 0 0,0-1-1 0 0,-3 8 1 0 0,1-3 0 0 0,1 0 0 0 0,1 0 0 0 0,0 1-1 0 0,-6 21 1 0 0,8-25-18 0 0,1 0-1 0 0,0 0 0 0 0,1 0 1 0 0,0 1-1 0 0,0-1 1 0 0,1 0-1 0 0,0 13 1 0 0,0-5 19 0 0,1-10 32 0 0,0 1 1 0 0,0-1-1 0 0,1 0 0 0 0,0 1 1 0 0,-1-1-1 0 0,2 0 1 0 0,-1 0-1 0 0,4 5 1 0 0,-4-8-4 0 0,-1 0 0 0 0,2 0 1 0 0,-1 0-1 0 0,0 0 0 0 0,0 0 1 0 0,1 0-1 0 0,-1-1 0 0 0,1 1 1 0 0,-1-1-1 0 0,1 0 1 0 0,0 1-1 0 0,-1-1 0 0 0,1 0 1 0 0,0-1-1 0 0,0 1 0 0 0,0-1 1 0 0,5 1-1 0 0,-3-1 18 0 0,0 0 1 0 0,0 0-1 0 0,-1 0 0 0 0,1-1 1 0 0,0 0-1 0 0,0 0 0 0 0,0 0 0 0 0,-1 0 1 0 0,6-3-1 0 0,40-22 369 0 0,-33 17-301 0 0,-9 5-126 0 0,17-10 101 0 0,27-18-1 0 0,-46 27-100 0 0,0 1-1 0 0,0-1 0 0 0,0-1 0 0 0,-1 1 0 0 0,1-1 0 0 0,-1 0 0 0 0,-1 0 0 0 0,1 0 0 0 0,4-10 0 0 0,-7 12-30 0 0,-1 1-1 0 0,0 0 1 0 0,0-1-1 0 0,-1 0 1 0 0,1 1-1 0 0,-1-1 1 0 0,1 1-1 0 0,-1-1 1 0 0,0 0-1 0 0,-1 1 1 0 0,1-1-1 0 0,0 1 1 0 0,-1-1-1 0 0,0 1 1 0 0,0-1 0 0 0,0 1-1 0 0,0-1 1 0 0,-3-4-1 0 0,1 2-23 0 0,0 1-1 0 0,-1 0 1 0 0,1 0 0 0 0,-1 0-1 0 0,0 0 1 0 0,0 0-1 0 0,-1 1 1 0 0,1 0 0 0 0,-10-7-1 0 0,7 6-191 0 0,1 0 0 0 0,0 0 0 0 0,1 0 0 0 0,-1 0 0 0 0,1-1 0 0 0,0 0 0 0 0,0 0 0 0 0,-4-7 1 0 0,9 11 136 0 0,-1 1 1 0 0,1 0 0 0 0,0-1 0 0 0,-1 1-1 0 0,1 0 1 0 0,0-1 0 0 0,-1 1 0 0 0,1 0-1 0 0,0-1 1 0 0,0 1 0 0 0,0-1 0 0 0,0 1-1 0 0,1 0 1 0 0,-1-1 0 0 0,0 1 0 0 0,1 0 0 0 0,-1-1-1 0 0,1 1 1 0 0,-1 0 0 0 0,1-1 0 0 0,-1 1-1 0 0,1 0 1 0 0,0 0 0 0 0,0 0 0 0 0,-1 0-1 0 0,2-2 1 0 0,1 0-216 0 0,-1 0 1 0 0,1 1-1 0 0,0-1 0 0 0,0 0 0 0 0,0 1 0 0 0,0 0 0 0 0,5-3 1 0 0,-4 4-1055 0 0,10-1-192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12895 0 0,'0'0'3678'0'0,"0"2"-2418"0"0,-1 9-863 0 0,0 0 0 0 0,0 0 0 0 0,-2 0 1 0 0,1 0-1 0 0,-7 18 0 0 0,-27 55-67 0 0,24-58 13 0 0,-271 522 1031 0 0,142-320-1310 0 0,136-219-51 0 0,-1-1 1 0 0,0-1-1 0 0,-1 1 0 0 0,1-1 1 0 0,-13 9-1 0 0,18-15 164 0 0,0-2-152 0 0,-1-1-1 0 0,1 0 0 0 0,-1 1 1 0 0,1-1-1 0 0,0 0 0 0 0,0 0 1 0 0,0 0-1 0 0,0 0 0 0 0,0 0 1 0 0,0 0-1 0 0,0-3 0 0 0,-2-9-55 0 0,0-1-1 0 0,2 1 0 0 0,0 0 1 0 0,0-1-1 0 0,1 1 0 0 0,1 0 1 0 0,0-1-1 0 0,1 1 0 0 0,1 0 1 0 0,0 0-1 0 0,1 0 0 0 0,8-19 0 0 0,-7 23-42 0 0,0 1 0 0 0,1 0 0 0 0,0 0-1 0 0,0 0 1 0 0,1 1 0 0 0,0 0-1 0 0,1 1 1 0 0,0-1 0 0 0,0 1-1 0 0,1 1 1 0 0,-1 0 0 0 0,2 0-1 0 0,-1 0 1 0 0,0 1 0 0 0,1 1-1 0 0,0 0 1 0 0,0 0 0 0 0,0 1-1 0 0,1 0 1 0 0,-1 1 0 0 0,1 0-1 0 0,15-1 1 0 0,-18 3 57 0 0,0 1 0 0 0,0 1 0 0 0,0-1 0 0 0,0 1 0 0 0,0 0-1 0 0,-1 1 1 0 0,1 0 0 0 0,-1 0 0 0 0,13 8 0 0 0,3 4 333 0 0,33 26-1 0 0,-44-31-57 0 0,-1 0 0 0 0,0 2 0 0 0,0-1-1 0 0,13 20 1 0 0,-18-23-121 0 0,-1 1 0 0 0,0 0-1 0 0,0-1 1 0 0,-1 2 0 0 0,0-1 0 0 0,-1 0 0 0 0,0 1-1 0 0,2 10 1 0 0,-4-16-97 0 0,-1 0 0 0 0,0-1 1 0 0,0 1-1 0 0,0 0 0 0 0,0 0 0 0 0,-1-1 0 0 0,1 1 0 0 0,-1 0 0 0 0,0-1 0 0 0,0 1 0 0 0,0-1 1 0 0,0 1-1 0 0,-1-1 0 0 0,0 1 0 0 0,1-1 0 0 0,-1 0 0 0 0,0 0 0 0 0,-1 0 0 0 0,1 0 1 0 0,-1 0-1 0 0,1 0 0 0 0,-1-1 0 0 0,0 1 0 0 0,0-1 0 0 0,0 0 0 0 0,0 0 0 0 0,-4 2 1 0 0,-9 4 16 0 0,0 0 0 0 0,0-2 0 0 0,-1 0 1 0 0,-25 5-1 0 0,30-7-54 0 0,-10 2-37 0 0,-60 13-172 0 0,74-18 92 0 0,0 0 0 0 0,-1 0 0 0 0,1-1 0 0 0,0 0 0 0 0,0 0 0 0 0,-1-1 0 0 0,-13-3 0 0 0,21 4 2 0 0,0 0 0 0 0,0-1-1 0 0,0 1 1 0 0,1 0-1 0 0,-1-1 1 0 0,0 1-1 0 0,0 0 1 0 0,0-1 0 0 0,0 1-1 0 0,1-1 1 0 0,-1 1-1 0 0,0-1 1 0 0,1 1-1 0 0,-1-1 1 0 0,0 0-1 0 0,1 1 1 0 0,-1-1 0 0 0,1 0-1 0 0,-1 0 1 0 0,1 1-1 0 0,-1-1 1 0 0,1 0-1 0 0,0 0 1 0 0,-1-1-1 0 0,1 1-386 0 0,0 0 0 0 0,0 0 0 0 0,0-1 0 0 0,0 1 0 0 0,0 0-1 0 0,0 0 1 0 0,0 0 0 0 0,1-1 0 0 0,-1 1 0 0 0,0 0-1 0 0,2-2 1 0 0,6-13-6065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297 195 11519 0 0,'111'-8'4511'0'0,"-104"7"-3400"0"0,50-9 5008 0 0,24-12-4297 0 0,-47 11-993 0 0,-29 10-761 0 0,0-1 1 0 0,-1 0-1 0 0,1 0 0 0 0,-1 0 0 0 0,1 0 1 0 0,-1-1-1 0 0,0 1 0 0 0,0-1 1 0 0,0 0-1 0 0,0-1 0 0 0,-1 1 0 0 0,6-6 1 0 0,-8 7-105 0 0,0 0 1 0 0,1 0 0 0 0,-1 0 0 0 0,0-1-1 0 0,0 1 1 0 0,0 0 0 0 0,0 0 0 0 0,-1-1-1 0 0,1 1 1 0 0,-1-1 0 0 0,1 1 0 0 0,-1-1-1 0 0,0 1 1 0 0,0 0 0 0 0,0-1 0 0 0,0 1 0 0 0,-1-1-1 0 0,1 1 1 0 0,0-1 0 0 0,-1 1 0 0 0,0 0-1 0 0,0-1 1 0 0,1 1 0 0 0,-2 0 0 0 0,1 0-1 0 0,-2-4 1 0 0,1 3-71 0 0,0 0-1 0 0,-1 0 0 0 0,1 0 1 0 0,-1 1-1 0 0,0-1 1 0 0,0 1-1 0 0,0-1 1 0 0,0 1-1 0 0,0 0 1 0 0,-1 0-1 0 0,1 1 0 0 0,0-1 1 0 0,-1 1-1 0 0,0-1 1 0 0,1 1-1 0 0,-1 0 1 0 0,0 0-1 0 0,1 1 1 0 0,-1-1-1 0 0,0 1 1 0 0,0 0-1 0 0,-6 0 0 0 0,-5 1-45 0 0,1 1 0 0 0,0 0 0 0 0,-1 0-1 0 0,-22 9 1 0 0,-3 4 255 0 0,0 2 1 0 0,1 1-1 0 0,-39 26 0 0 0,38-19 344 0 0,0 1-1 0 0,2 2 0 0 0,-55 51 1 0 0,85-71-330 0 0,0 1 0 0 0,0 0-1 0 0,1 1 1 0 0,1-1 0 0 0,-12 22 0 0 0,17-28-87 0 0,-1 1-1 0 0,1 0 1 0 0,0 0-1 0 0,0 0 1 0 0,0-1 0 0 0,0 1-1 0 0,1 0 1 0 0,-1 0 0 0 0,1 6-1 0 0,1-8-21 0 0,-1 1 0 0 0,0-1 0 0 0,1 1 0 0 0,0-1-1 0 0,0 1 1 0 0,0-1 0 0 0,0 0 0 0 0,0 1 0 0 0,0-1 0 0 0,0 0-1 0 0,1 0 1 0 0,-1 0 0 0 0,1 0 0 0 0,-1 0 0 0 0,1 0 0 0 0,2 1-1 0 0,3 3-86 0 0,1-1 0 0 0,-1 0 0 0 0,1 0 0 0 0,0-1 0 0 0,1 0-1 0 0,-1-1 1 0 0,1 0 0 0 0,-1 0 0 0 0,17 3 0 0 0,8-1-1339 0 0,43 2 1 0 0,-64-6 981 0 0,28 0-1799 0 0,0-1 0 0 0,0-2 0 0 0,48-9 0 0 0,-49 4-3316 0 0,59-20 23722 0 0,-97 26-18114 0 0,0-1 1 0 0,1 1 0 0 0,-1-1-1 0 0,0 1 1 0 0,1 0 0 0 0,-1-1-1 0 0,1 1 1 0 0,0 0 0 0 0,-1 0-1 0 0,1 0 1 0 0,2-1 0 0 0,0 0 43 0 0,188-98 337 0 0,-128 71-453 0 0,77-50 0 0 0,-35 15 158 0 0,-102 63-119 0 0,-1-1 0 0 0,0 1 0 0 0,1 0 0 0 0,-1 0 0 0 0,1 0 0 0 0,-1 0 0 0 0,1 0 0 0 0,5 1 0 0 0,-8 0-13 0 0,0 1 0 0 0,0 0-1 0 0,1 0 1 0 0,-1 0 0 0 0,0-1 0 0 0,0 1 0 0 0,0 0 0 0 0,0 1 0 0 0,0-1 0 0 0,0 0-1 0 0,0 0 1 0 0,0 0 0 0 0,-1 1 0 0 0,1-1 0 0 0,0 0 0 0 0,0 2 0 0 0,-1-2-3 0 0,4 7 1 0 0,-1 0-1 0 0,-1 0 1 0 0,1 1 0 0 0,-1-1 0 0 0,-1 1-1 0 0,0 0 1 0 0,1 12 0 0 0,-2-5-11 0 0,-1 1 1 0 0,0-1-1 0 0,-4 17 1 0 0,-19 54 16 0 0,1-7-1049 0 0,20-69-125 0 0,2 0-1 0 0,-2 20 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2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17215 0 0,'0'0'1736'0'0,"1"1"-1592"0"0,14 22 434 0 0,1 0-1 0 0,1-2 1 0 0,33 34-1 0 0,69 51 1816 0 0,-66-61-1711 0 0,-25-19-479 0 0,-5-5-397 0 0,2-1 0 0 0,32 22-1 0 0,-55-41-103 0 0,-1 0 0 0 0,1-1 0 0 0,0 1 0 0 0,0-1 0 0 0,0 0-1 0 0,0 1 1 0 0,0-1 0 0 0,0 0 0 0 0,-1 0 0 0 0,1 0 0 0 0,0-1-1 0 0,0 1 1 0 0,0 0 0 0 0,0-1 0 0 0,0 1 0 0 0,-1-1-1 0 0,1 1 1 0 0,0-1 0 0 0,0 0 0 0 0,-1 0 0 0 0,4-2 0 0 0,5-5-6300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3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5983 0 0,'-2'2'9074'0'0,"-26"53"-5327"0"0,-27 55 48 0 0,22-37-2299 0 0,-31 78-84 0 0,-24 166-863 0 0,56-190-558 0 0,6-39 25 0 0,-57 131 0 0 0,24-94-2396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10479 0 0,'0'0'6647'0'0,"2"0"-6119"0"0,-1 0-421 0 0,0 0-1 0 0,1 0 1 0 0,-1 0 0 0 0,0 0-1 0 0,1 0 1 0 0,-1 0 0 0 0,0 0-1 0 0,1 0 1 0 0,-1 1 0 0 0,0-1-1 0 0,1 1 1 0 0,-1-1-1 0 0,0 1 1 0 0,0-1 0 0 0,1 1-1 0 0,-1-1 1 0 0,0 1 0 0 0,0 0-1 0 0,0 0 1 0 0,0 0 0 0 0,2 1-1 0 0,-1 1-19 0 0,0-1 0 0 0,-1 1-1 0 0,1 0 1 0 0,0 0 0 0 0,-1 0-1 0 0,1 0 1 0 0,-1 0 0 0 0,0 0 0 0 0,1 3-1 0 0,-1-1-26 0 0,0 0 1 0 0,0 0-1 0 0,0 1 0 0 0,0-1 0 0 0,-1 0 0 0 0,0 0 1 0 0,0 1-1 0 0,-1 6 0 0 0,-4 9 116 0 0,-11 31 1 0 0,13-45-161 0 0,3-5 325 0 0,1-4-313 0 0,-1-1-1 0 0,1 0 1 0 0,0 1-1 0 0,0-1 1 0 0,1 1-1 0 0,-1-1 1 0 0,3-3-1 0 0,3-6 6 0 0,-1-4-16 0 0,-1-1-1 0 0,4-20 0 0 0,5-17 2 0 0,-7 33-18 0 0,19-51 0 0 0,-22 64 0 0 0,0 0 0 0 0,1 0 0 0 0,0 0 0 0 0,0 0 0 0 0,1 1 0 0 0,7-9 0 0 0,-7 10 1 0 0,1 1 0 0 0,-1 0-1 0 0,1 0 1 0 0,0 0 0 0 0,0 1 0 0 0,1 0-1 0 0,-1 0 1 0 0,1 1 0 0 0,0 0 0 0 0,0 0 0 0 0,0 1-1 0 0,0 0 1 0 0,9-1 0 0 0,17-2 248 0 0,64-2 0 0 0,-94 7-195 0 0,3-2-80 0 0,-5 2-170 0 0,7 4-1532 0 0,-2-1-1161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3679 0 0,'0'0'14687'0'0,"1"-1"-13822"0"0,9-3-175 0 0,1 0 0 0 0,0 0 1 0 0,-1 1-1 0 0,1 0 0 0 0,20-2 0 0 0,4-2-39 0 0,20-7-65 0 0,-37 8-799 0 0,-1 1-1 0 0,2 1 1 0 0,-1 1 0 0 0,27-2 0 0 0,-25 9-2761 0 0,-18-3 2744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5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8287 0 0,'0'0'11884'0'0,"0"2"-11361"0"0,-1 20 419 0 0,-5 28 0 0 0,-1 0-697 0 0,-17 107 349 0 0,7-54-156 0 0,15-92-411 0 0,2-2-69 0 0,0-7-387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198 389 11719 0 0,'0'0'8263'0'0,"1"1"-7934"0"0,9 7 42 0 0,1-1-1 0 0,-1-1 1 0 0,1 0-1 0 0,0-1 0 0 0,1 0 1 0 0,23 7-1 0 0,76 11 1126 0 0,-97-21-1402 0 0,0 0-48 0 0,0-1 1 0 0,-1-1-1 0 0,1 0 1 0 0,0-1 0 0 0,0 0-1 0 0,0-1 1 0 0,-1-1-1 0 0,1 0 1 0 0,-1-1-1 0 0,0 0 1 0 0,0-1-1 0 0,0-1 1 0 0,-1 0-1 0 0,0 0 1 0 0,18-13-1 0 0,-11 4-65 0 0,0 0-1 0 0,0 0 1 0 0,-2-2 0 0 0,0 0-1 0 0,-1-2 1 0 0,-1 1-1 0 0,0-2 1 0 0,13-24-1 0 0,-24 36-102 0 0,0 0 0 0 0,0-1-1 0 0,0 1 1 0 0,-1-1 0 0 0,4-18 0 0 0,-6 23 26 0 0,-1-1 1 0 0,1 0 0 0 0,-1 0-1 0 0,0 1 1 0 0,0-1-1 0 0,-1 0 1 0 0,1 0-1 0 0,-1 1 1 0 0,0-1 0 0 0,0 1-1 0 0,-1-1 1 0 0,1 0-1 0 0,-4-6 1 0 0,1 6 29 0 0,-1 0 0 0 0,0 0-1 0 0,1 0 1 0 0,-1 1 0 0 0,-1 0 0 0 0,1 0 0 0 0,-1 0 0 0 0,0 1 0 0 0,-8-5 0 0 0,10 6 52 0 0,1 1 5 0 0,-9-6-8 0 0,-1 0 0 0 0,1 1-1 0 0,-21-6 1 0 0,28 11 18 0 0,1 0-1 0 0,-1 0 0 0 0,1 1 1 0 0,-1-1-1 0 0,0 1 1 0 0,1 0-1 0 0,-1 1 0 0 0,1-1 1 0 0,-1 1-1 0 0,0-1 1 0 0,1 1-1 0 0,-1 1 0 0 0,1-1 1 0 0,-7 4-1 0 0,-11 7 0 0 0,0 1 0 0 0,2 1 0 0 0,-28 23 0 0 0,-12 8 0 0 0,16-15 0 0 0,-107 79 0 0 0,126-88 108 0 0,1 2 1 0 0,1 1-1 0 0,1 1 0 0 0,2 1 1 0 0,0 0-1 0 0,2 2 0 0 0,0 0 1 0 0,2 1-1 0 0,2 1 0 0 0,0 0 1 0 0,2 1-1 0 0,-12 48 0 0 0,22-72-12 0 0,1 1-1 0 0,0-1 0 0 0,0 1 1 0 0,1 0-1 0 0,-1-1 1 0 0,2 1-1 0 0,-1-1 1 0 0,3 14-1 0 0,-2-18-47 0 0,0 0-1 0 0,0 1 1 0 0,0-1-1 0 0,1 0 1 0 0,-1 0-1 0 0,1 0 1 0 0,0-1 0 0 0,-1 1-1 0 0,1 0 1 0 0,0-1-1 0 0,1 1 1 0 0,-1-1-1 0 0,0 1 1 0 0,1-1 0 0 0,-1 0-1 0 0,1 0 1 0 0,0 0-1 0 0,0-1 1 0 0,0 1-1 0 0,0-1 1 0 0,4 2-1 0 0,3 0 113 0 0,-1 0-1 0 0,1-1 0 0 0,0 0 0 0 0,0-1 1 0 0,-1 0-1 0 0,20-1 0 0 0,58-11 323 0 0,-36 3-233 0 0,31-4-102 0 0,-43 5-16 0 0,76-4 0 0 0,-79 14-120 0 0,-31-2 0 0 0,0-1 0 0 0,-1 0 0 0 0,1 0 0 0 0,-1-1 1 0 0,8 0-1 0 0,27-13 51 0 0,-14 3-26 0 0,-23 10-153 0 0,7-4-5678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4607 0 0,'0'0'14543'0'0,"2"0"-13870"0"0,78-2 3851 0 0,-57 1-4167 0 0,-2-1 0 0 0,1-2 0 0 0,34-9 0 0 0,73-34-57 0 0,8-2-676 0 0,-135 48 685 0 0,14-3-1762 0 0,-14 6-102 0 0,-9 4 593 0 0,-20 14-1521 0 0,12-9 1143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2303 0 0,'-2'0'167'0'0,"-19"6"-506"0"0,-14 1 3969 0 0,17-3 197 0 0,-21 5 0 0 0,37-8-2844 0 0,-5 2 3330 0 0,101-7-2183 0 0,-53 1-1063 0 0,70 4 0 0 0,-99 1-873 0 0,0 0 0 0 0,0 0-1 0 0,17 6 1 0 0,-25-6-154 0 0,1-1 0 0 0,-1 1 0 0 0,0 0 0 0 0,1 0 0 0 0,-1 1 0 0 0,0-1 1 0 0,0 1-1 0 0,0 0 0 0 0,-1 0 0 0 0,1 0 0 0 0,4 6 0 0 0,-7-7-27 0 0,0 0-1 0 0,-1-1 1 0 0,1 1 0 0 0,-1 0-1 0 0,1-1 1 0 0,-1 1 0 0 0,0 0-1 0 0,1-1 1 0 0,-1 1-1 0 0,0 0 1 0 0,0 0 0 0 0,-1-1-1 0 0,1 1 1 0 0,0 0 0 0 0,0 0-1 0 0,-1-1 1 0 0,1 1 0 0 0,-1 0-1 0 0,0-1 1 0 0,1 1-1 0 0,-1-1 1 0 0,0 1 0 0 0,0-1-1 0 0,0 1 1 0 0,-2 2 0 0 0,-4 5 46 0 0,-1 0 0 0 0,-13 14 1 0 0,15-18-39 0 0,-3 5-10 0 0,1 1-1 0 0,0 0 1 0 0,1 1-1 0 0,0 0 1 0 0,-8 20-1 0 0,-1 1-113 0 0,-65 115-492 0 0,69-124 584 0 0,5-12 10 0 0,0 0 1 0 0,2 1 0 0 0,-1 0-1 0 0,-5 23 1 0 0,10-34 9 0 0,1 1 0 0 0,-1 0 0 0 0,0 0 0 0 0,1 0 0 0 0,0 0 0 0 0,0 0 0 0 0,0 0 0 0 0,0 0 0 0 0,0 0 0 0 0,0 0 0 0 0,1 0 0 0 0,-1 0 0 0 0,3 4 0 0 0,0 1 46 0 0,-2-3-31 0 0,1 0-1 0 0,1 0 0 0 0,-1 0 0 0 0,1-1 0 0 0,0 1 0 0 0,0-1 0 0 0,0 1 0 0 0,0-1 1 0 0,1 0-1 0 0,0-1 0 0 0,0 1 0 0 0,0-1 0 0 0,0 1 0 0 0,0-1 0 0 0,1-1 0 0 0,-1 1 1 0 0,1 0-1 0 0,9 2 0 0 0,3 2 76 0 0,1-1-1 0 0,0-1 1 0 0,36 6 0 0 0,-53-11-99 0 0,26 2-290 0 0,-11-2 179 0 0,-16-2-53 0 0,0 1 1 0 0,-1 0-1 0 0,1-1 0 0 0,0 1 1 0 0,0 0-1 0 0,-1 0 1 0 0,1-1-1 0 0,-1 1 0 0 0,0-1 1 0 0,-14-10-8185 0 0,5 5 1965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 4607 0 0,'0'0'6551'0'0,"-1"-1"-6087"0"0,0 0-358 0 0,-1 0-1 0 0,1 0 1 0 0,-1 0-1 0 0,0 0 1 0 0,1 0-1 0 0,-1 1 1 0 0,0-1-1 0 0,0 0 1 0 0,1 1-1 0 0,-1 0 1 0 0,0-1 0 0 0,0 1-1 0 0,0 0 1 0 0,1 0-1 0 0,-1 0 1 0 0,-2 0-1 0 0,1 0 34 0 0,1 0-1 0 0,-1 0 1 0 0,1 0-1 0 0,0 0 1 0 0,-1-1 0 0 0,1 1-1 0 0,0-1 1 0 0,-13 4 9063 0 0,11-4-9166 0 0,1 0 1 0 0,-1 0-1 0 0,0 1 1 0 0,0-1-1 0 0,0 1 0 0 0,0 0 1 0 0,0 0-1 0 0,0 1 0 0 0,1-1 1 0 0,-1 1-1 0 0,0 0 0 0 0,0 0 1 0 0,0 0-1 0 0,-6 3 0 0 0,-1 1-46 0 0,0 1 0 0 0,1 0-1 0 0,-18 12 1 0 0,-41 27 10 0 0,66-44 0 0 0,-5 6 0 0 0,6 3 0 0 0,5 0 0 0 0,1 1 0 0 0,-1 0 0 0 0,-3 0 0 0 0,-2-1 0 0 0,1-5 39 0 0,0 0 0 0 0,1-1 1 0 0,-1 1-1 0 0,1-1 0 0 0,0 1 0 0 0,0 0 0 0 0,0-1 0 0 0,1 1 1 0 0,0 0-1 0 0,0-1 0 0 0,0 1 0 0 0,0-1 0 0 0,1 0 0 0 0,3 7 1 0 0,0 2-59 0 0,-3-9 129 0 0,-1 0 0 0 0,1 0 0 0 0,0-1 0 0 0,0 1 0 0 0,4 4-1 0 0,2 3-316 0 0,-7-9 18 0 0,0 0 29 0 0,2 7 128 0 0,-4 1 32 0 0,0-7 11 0 0,-1-1 0 0 0,1 0-1 0 0,-1 0 1 0 0,0 0 0 0 0,1 1 0 0 0,-1-2-1 0 0,0 1 1 0 0,0 0 0 0 0,-1 0 0 0 0,1-1-1 0 0,0 1 1 0 0,0-1 0 0 0,-1 1 0 0 0,-2 0-1 0 0,-4 2 29 0 0,-1 0 0 0 0,-14 4-1 0 0,-11 1-7 0 0,0-1 0 0 0,-1-2-1 0 0,1-2 1 0 0,-1-1 0 0 0,-43-2-1 0 0,49-6-8 0 0,30 3 20 0 0,5-3-31 0 0,0 0-24 0 0,-1 2-212 0 0,0 1 0 0 0,0 0 1 0 0,0 0-1 0 0,1 0 0 0 0,-1 1 1 0 0,0 0-1 0 0,1-1 0 0 0,-1 2 0 0 0,1-1 1 0 0,7 0-1 0 0,17-4-2220 0 0,-13 1 287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5063 0 0,'0'0'4091'0'0,"-10"3"1820"0"0,8-2-5692 0 0,0 0 0 0 0,1 0 0 0 0,-1 0 0 0 0,1 1 0 0 0,-1-1 1 0 0,1 0-1 0 0,0 1 0 0 0,-1-1 0 0 0,1 1 0 0 0,0-1 0 0 0,0 1 0 0 0,0-1 1 0 0,0 1-1 0 0,0 0 0 0 0,1 0 0 0 0,-1-1 0 0 0,0 1 0 0 0,0 3 0 0 0,1-2-35 0 0,0 0 0 0 0,0 0-1 0 0,0 1 1 0 0,0-1-1 0 0,0 0 1 0 0,1 0-1 0 0,-1 1 1 0 0,1-1-1 0 0,0 0 1 0 0,1 3-1 0 0,3 5 86 0 0,0-1 1 0 0,1-1-1 0 0,0 1 0 0 0,0-1 1 0 0,11 12-1 0 0,-1-2 264 0 0,2-2 0 0 0,33 27 0 0 0,46 24 439 0 0,-75-53-836 0 0,22 16 8 0 0,60 38 604 0 0,-91-62-689 0 0,0 0 0 0 0,1-1 0 0 0,-1-1 0 0 0,2 0 0 0 0,-1 0 0 0 0,18 2 0 0 0,-30-7-89 0 0,0 1 0 0 0,1-1-1 0 0,-1 1 1 0 0,0-1 0 0 0,1 0 0 0 0,-1 0-1 0 0,1 0 1 0 0,2-1 0 0 0,0 0-173 0 0,-3 1-135 0 0,4-14-2946 0 0,-7 7 667 0 0,-3-2-4865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0,'0'0'6720'0'0,"0"11"-4576"0"0,0 1-2144 0 0,2 3-344 0 0,0-1-104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97 13359 0 0,'29'-55'1786'0'0,"-17"34"453"0"0,-1 0 3453 0 0,-2 32-5281 0 0,-6-6-355 0 0,0 1-1 0 0,-1-1 0 0 0,0 0 1 0 0,1 1-1 0 0,-2 0 1 0 0,1-1-1 0 0,-1 1 0 0 0,0 0 1 0 0,0 0-1 0 0,0 0 1 0 0,-1 0-1 0 0,-1 9 0 0 0,0 2 35 0 0,-1 0 0 0 0,-1 0 0 0 0,-5 19 0 0 0,-18 47 282 0 0,-3-2-1 0 0,-60 116 1 0 0,18-66-208 0 0,-158 219 1 0 0,202-314-153 0 0,-10 13 56 0 0,-56 101 0 0 0,90-145-78 0 0,1 0-1 0 0,0 0 1 0 0,0 0-1 0 0,1 0 1 0 0,0 0-1 0 0,0 0 0 0 0,0 1 1 0 0,0 9-1 0 0,1-13-79 0 0,0-1 0 0 0,0 0-1 0 0,0 1 1 0 0,0-1 0 0 0,1 1 0 0 0,-1-1-1 0 0,0 0 1 0 0,1 1 0 0 0,-1-1-1 0 0,1 0 1 0 0,-1 0 0 0 0,1 1-1 0 0,0-1 1 0 0,0 0 0 0 0,-1 0-1 0 0,1 0 1 0 0,0 0 0 0 0,0 0-1 0 0,0 0 1 0 0,0 0 0 0 0,0 0 0 0 0,0 0-1 0 0,0 0 1 0 0,1 0 0 0 0,-1-1-1 0 0,0 1 1 0 0,0-1 0 0 0,1 1-1 0 0,-1-1 1 0 0,0 1 0 0 0,1-1-1 0 0,-1 1 1 0 0,0-1 0 0 0,1 0-1 0 0,-1 0 1 0 0,1 0 0 0 0,2 0-1 0 0,6-2-1298 0 0,1-3-183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0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26 1839 0 0,'1'-1'134'0'0,"21"-24"20132"0"0,-27 35-19936 0 0,-1-1 0 0 0,1 0 0 0 0,-2 0 0 0 0,-13 14 1 0 0,4-3-110 0 0,-29 31 100 0 0,-76 68 0 0 0,36-39-147 0 0,-37 50-209 0 0,117-124-97 0 0,4-5-20 0 0,16-17-6537 0 0,-6 7 57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4175 0 0,'0'0'408'0'0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17 8751 0 0,'2'0'674'0'0,"31"-16"6668"0"0,-43 23-6806 0 0,-114 83 1007 0 0,66-46-1094 0 0,-3 6-449 0 0,2 2 0 0 0,2 2 0 0 0,-69 87 0 0 0,108-117 34 0 0,0 0-1 0 0,1 2 0 0 0,1 0 1 0 0,2 1-1 0 0,-22 56 0 0 0,32-71 60 0 0,0 0-1 0 0,1 0 1 0 0,1 1 0 0 0,0 0-1 0 0,0-1 1 0 0,1 1 0 0 0,2 25-1 0 0,0-31-6 0 0,0 1-1 0 0,1-1 1 0 0,-1 0-1 0 0,1 1 1 0 0,1-1-1 0 0,0 0 1 0 0,0-1-1 0 0,0 1 1 0 0,1 0 0 0 0,0-1-1 0 0,0 0 1 0 0,0 0-1 0 0,1 0 1 0 0,7 7-1 0 0,0-2 122 0 0,-1-2 1 0 0,2 1-1 0 0,-1-2 0 0 0,1 1 1 0 0,28 12-1 0 0,-15-11-40 0 0,0-1-1 0 0,40 9 1 0 0,-45-13-90 0 0,1-2-1 0 0,37 3 0 0 0,-57-6-170 0 0,-1-1-1 0 0,1 1 1 0 0,0 0-1 0 0,-1-1 1 0 0,1 0-1 0 0,0 1 1 0 0,-1-1-1 0 0,1 0 1 0 0,-1 0-1 0 0,1 0 1 0 0,-1 0-1 0 0,0 0 1 0 0,1 0-1 0 0,0-2 0 0 0,-1 3 103 0 0,8-12-1714 0 0,-1-1-3433 0 0,-3-1-1435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 1839 0 0,'0'0'1586'0'0,"-9"-2"3202"0"0,-32-2-2047 0 0,20 1 5784 0 0,64-1-8371 0 0,1 2 0 0 0,0 3 0 0 0,61 7-1 0 0,-95-8-125 0 0,1 1-46 0 0,27 3 214 0 0,44 9 0 0 0,-71-11-122 0 0,0 1-1 0 0,-1 0 1 0 0,1 1 0 0 0,-1 0-1 0 0,0 1 1 0 0,0 0 0 0 0,0 1-1 0 0,15 11 1 0 0,-23-16-39 0 0,-1 1 0 0 0,1-1-1 0 0,-1 1 1 0 0,1-1 0 0 0,-1 1 0 0 0,0 0 0 0 0,0 0-1 0 0,1-1 1 0 0,-1 1 0 0 0,0 0 0 0 0,-1 0-1 0 0,1 0 1 0 0,0 0 0 0 0,0 0 0 0 0,-1 1-1 0 0,0-1 1 0 0,1 0 0 0 0,-1 0 0 0 0,0 0-1 0 0,0 0 1 0 0,0 0 0 0 0,0 1 0 0 0,0-1 0 0 0,-1 0-1 0 0,1 0 1 0 0,0 0 0 0 0,-1 0 0 0 0,-1 3-1 0 0,-2 5 105 0 0,-1 0-1 0 0,0-1 0 0 0,-1 0 1 0 0,-11 14-1 0 0,3-4-70 0 0,-38 56 13 0 0,-77 120 86 0 0,120-178-186 0 0,0 0 0 0 0,1 0 0 0 0,0 0 0 0 0,1 1 0 0 0,-4 22-1 0 0,9-32 11 0 0,0 1 0 0 0,1 0-1 0 0,0-1 1 0 0,1 1 0 0 0,0 0-1 0 0,1 0 1 0 0,-1-1 0 0 0,1 1-1 0 0,1 0 1 0 0,0-1 0 0 0,0 0-1 0 0,1 1 1 0 0,5 11 0 0 0,-4-12 7 0 0,0-1 1 0 0,1 0-1 0 0,0 0 0 0 0,0-1 1 0 0,0 0-1 0 0,1 0 1 0 0,-1 0-1 0 0,12 8 1 0 0,3 1 15 0 0,33 16 0 0 0,-3-1 124 0 0,-37-23-81 0 0,16 9 11 0 0,-6-3-127 0 0,-21-12-41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26 3679 0 0,'0'0'17144'0'0,"2"-1"-16836"0"0,32-19 663 0 0,-32 19-787 0 0,16-2 896 0 0,-21 7-1055 0 0,-1 0 0 0 0,1-1-1 0 0,-1 1 1 0 0,0-1 0 0 0,0 1 0 0 0,0-1 0 0 0,-1-1 0 0 0,1 1 0 0 0,-1 0 0 0 0,1-1-1 0 0,-1 0 1 0 0,-9 3 0 0 0,-8 1 15 0 0,-36 6 0 0 0,44-10-46 0 0,-24 7 138 0 0,21-5-134 0 0,0-1 0 0 0,1 0 0 0 0,-21 0 0 0 0,16-1-9 0 0,1 0 1 0 0,0 2-1 0 0,0 0 0 0 0,0 1 1 0 0,-21 9-1 0 0,36-14 11 0 0,3 1 0 0 0,0-1 0 0 0,0 1 0 0 0,0 0 0 0 0,1 0 0 0 0,-1 0 0 0 0,0 0 0 0 0,0 0 0 0 0,1 0 0 0 0,-1 0 0 0 0,-2 2 0 0 0,-8 6 0 0 0,4 0 0 0 0,5 3 0 0 0,3-9 1 0 0,1 0 0 0 0,-1 0 1 0 0,1 0-1 0 0,0 0 0 0 0,-1 0 0 0 0,1 0 0 0 0,1 0 0 0 0,-1 0 0 0 0,0-1 0 0 0,1 1 1 0 0,-1 0-1 0 0,1-1 0 0 0,0 1 0 0 0,0-1 0 0 0,0 1 0 0 0,0-1 0 0 0,0 0 1 0 0,1 0-1 0 0,-1 0 0 0 0,1 0 0 0 0,-1-1 0 0 0,6 4 0 0 0,5 2 8 0 0,1-1 0 0 0,1 0 0 0 0,20 5-1 0 0,-15-4-5 0 0,-11-5-3 0 0,-5-1 0 0 0,0 1 0 0 0,1-1 0 0 0,-1 1 0 0 0,0 0 0 0 0,0 0 0 0 0,4 4 0 0 0,0-1 11 0 0,-7-4-5 0 0,0 0 0 0 0,-1 0 1 0 0,1 0-1 0 0,-1-1 0 0 0,1 1 1 0 0,-1 0-1 0 0,1 0 0 0 0,-1 0 1 0 0,0 0-1 0 0,1 0 0 0 0,-1 0 0 0 0,0 0 1 0 0,0 0-1 0 0,0 0 0 0 0,0 0 1 0 0,0 0-1 0 0,0 0 0 0 0,0 1 1 0 0,-3 17 74 0 0,1-11-49 0 0,-1 0 0 0 0,0 0-1 0 0,-1 0 1 0 0,0 0 0 0 0,0 0 0 0 0,0-1-1 0 0,-1 0 1 0 0,0 0 0 0 0,-1 0 0 0 0,0 0-1 0 0,0-1 1 0 0,-13 10 0 0 0,9-8 11 0 0,0 0 0 0 0,-1-1 1 0 0,0-1-1 0 0,0 0 0 0 0,-1 0 0 0 0,1-1 1 0 0,-24 6-1 0 0,33-10 33 0 0,-13-3-171 0 0,1 0 0 0 0,0-1 0 0 0,0 0 0 0 0,0-1 0 0 0,-24-12 0 0 0,37 16 61 0 0,-1-1-298 0 0,18 3-6923 0 0,-3-2 6247 0 0,0 0 0 0 0,0 0 0 0 0,13-4 0 0 0,-6 1-496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 8751 0 0,'-2'-1'399'0'0,"-2"-2"-190"0"0,2 2-170 0 0,0 0-1 0 0,0 0 0 0 0,0 0 0 0 0,-1 0 0 0 0,1 0 1 0 0,0 0-1 0 0,-1 1 0 0 0,-3-1 0 0 0,4 0 122 0 0,0 1-1 0 0,0 0 1 0 0,0 0-1 0 0,0 0 1 0 0,1 0-1 0 0,-1 1 1 0 0,0-1-1 0 0,0 0 1 0 0,0 1-1 0 0,0-1 1 0 0,1 1-1 0 0,-1 0 0 0 0,0-1 1 0 0,1 1-1 0 0,-1 0 1 0 0,0 0-1 0 0,1 0 1 0 0,-1 0-1 0 0,1 1 1 0 0,-1-1-1 0 0,1 0 1 0 0,0 0-1 0 0,0 1 1 0 0,-1-1-1 0 0,0 4 1 0 0,-1-1 395 0 0,0 1 1 0 0,0 0-1 0 0,0 0 1 0 0,1 0-1 0 0,0 0 1 0 0,0 1-1 0 0,-1 5 1 0 0,0 4-349 0 0,1-1 1 0 0,1 1-1 0 0,0 0 0 0 0,1 0 1 0 0,0-1-1 0 0,1 1 1 0 0,1 0-1 0 0,0-1 0 0 0,1 1 1 0 0,1-1-1 0 0,0 0 1 0 0,1 0-1 0 0,0 0 0 0 0,1-1 1 0 0,1 0-1 0 0,0 0 0 0 0,0 0 1 0 0,2-1-1 0 0,-1 0 1 0 0,2-1-1 0 0,-1 0 0 0 0,2 0 1 0 0,20 17-1 0 0,-11-14-115 0 0,1 0 0 0 0,0-2 0 0 0,1 0-1 0 0,0-1 1 0 0,1-2 0 0 0,38 12 0 0 0,148 23 900 0 0,-160-36-599 0 0,-39-6-333 0 0,0-1-2 0 0,-1 1-1 0 0,1 0 0 0 0,-1 0 1 0 0,1 1-1 0 0,16 8 0 0 0,-25-11-144 0 0,-8 6-4407 0 0,4-4 3797 0 0,0 0-1 0 0,0 0 0 0 0,-5 2 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4 3679 0 0,'-9'-3'12403'0'0,"7"4"-12111"0"0,0 0 0 0 0,0 1 0 0 0,0-1 0 0 0,0 1 0 0 0,0-1 0 0 0,0 1 0 0 0,0 0 0 0 0,1 0 0 0 0,-1 0 0 0 0,-1 3 0 0 0,-16 27 318 0 0,11-19-211 0 0,-8 14-213 0 0,-2 0-1 0 0,-1-2 1 0 0,-2 0 0 0 0,0-1-1 0 0,-1-1 1 0 0,-1-1-1 0 0,-1-1 1 0 0,-1-1 0 0 0,-31 18-1 0 0,-152 88-33 0 0,117-75-152 0 0,25-16 0 0 0,61-31-210 0 0,13-4 122 0 0,15-7-212 0 0,0-4-688 0 0,4-3-306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2303 0 0,'-7'-4'14681'0'0,"17"19"-15075"0"0,-3-4 1259 0 0,36 67 748 0 0,-4-10-1239 0 0,-32-54-353 0 0,59 113 85 0 0,-47-96-89 0 0,42 56-1 0 0,-31-51-3 0 0,-1 0 1 0 0,-2 2-1 0 0,24 47 0 0 0,-47-78 26 0 0,-1 1 0 0 0,0 0-1 0 0,0 0 1 0 0,0 0 0 0 0,-1 0-1 0 0,0 0 1 0 0,-1 1 0 0 0,1 11-1 0 0,-2-15 101 0 0,0 0-1 0 0,-1 0 0 0 0,1 0 1 0 0,-1 0-1 0 0,-1 0 0 0 0,1 0 1 0 0,0-1-1 0 0,-1 1 0 0 0,0-1 1 0 0,0 1-1 0 0,-1-1 0 0 0,1 1 1 0 0,-1-1-1 0 0,0 0 0 0 0,-6 7 0 0 0,-10 8 105 0 0,-1-1 0 0 0,-1-1 0 0 0,-32 21 0 0 0,-72 35 872 0 0,51-32-867 0 0,58-31-273 0 0,-1 1 1 0 0,1 1-1 0 0,-20 19 0 0 0,35-30-84 0 0,2-2-1388 0 0,0 0 1369 0 0,0 1 0 0 0,0-1 0 0 0,0 1 0 0 0,0-1-1 0 0,-1 0 1 0 0,1 1 0 0 0,0-1 0 0 0,0 0 0 0 0,0-1 0 0 0,2-1-303 0 0,11-12-1344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25 4143 0 0,'3'-3'184'0'0,"-3"3"-21"0"0,1-1 0 0 0,0 0 0 0 0,-1 0 0 0 0,1 1 0 0 0,0-1 0 0 0,0 1 0 0 0,0-1 0 0 0,-1 0 0 0 0,1 1 0 0 0,3-3 2906 0 0,-5-3 1242 0 0,-1 5-4091 0 0,0 0 0 0 0,0 0 0 0 0,0 0 0 0 0,0 0 0 0 0,-1 1 0 0 0,1-1 0 0 0,0 1 0 0 0,0 0 0 0 0,0 0 1 0 0,0-1-1 0 0,-1 1 0 0 0,1 1 0 0 0,0-1 0 0 0,0 0 0 0 0,0 0 0 0 0,-4 2 0 0 0,3-1 32 0 0,0 1 0 0 0,0-1-1 0 0,0 1 1 0 0,0-1 0 0 0,0 1 0 0 0,1 0 0 0 0,-1 0-1 0 0,1 1 1 0 0,0-1 0 0 0,-4 4 0 0 0,1 1 34 0 0,0 1-1 0 0,0-1 1 0 0,1 1 0 0 0,0 0 0 0 0,0 1 0 0 0,1-1 0 0 0,-4 17 0 0 0,-36 177-211 0 0,34-163-23 0 0,-3 9 23 0 0,2 2 0 0 0,-4 59 0 0 0,14-103 47 0 0,0 1-1 0 0,1 0 1 0 0,-1 0 0 0 0,2 0-1 0 0,-1 0 1 0 0,1-1 0 0 0,4 12-1 0 0,-3-11 605 0 0,-3-10 352 0 0,-5-12-462 0 0,0 7-516 0 0,-1 1 1 0 0,0 0-1 0 0,0 0 0 0 0,0 0 0 0 0,-1 1 0 0 0,0 0 0 0 0,-12-7 0 0 0,-20-19 2 0 0,37 30-115 0 0,1 0 0 0 0,-1 1 1 0 0,1-1-1 0 0,-1 0 0 0 0,1 0 0 0 0,-1 0 0 0 0,1 0 1 0 0,0-1-1 0 0,0 1 0 0 0,0 0 0 0 0,0 0 0 0 0,1 0 1 0 0,-1-1-1 0 0,1 1 0 0 0,-1-1 0 0 0,1 1 0 0 0,0 0 1 0 0,0-1-1 0 0,0 1 0 0 0,0-5 0 0 0,2 0-271 0 0,0 0-1 0 0,0 0 1 0 0,1 1-1 0 0,0-1 1 0 0,5-8-1 0 0,5-14-2611 0 0,-11 14-842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18599 0 0,'1'-2'852'0'0,"6"-5"-698"0"0,1-1 0 0 0,-1 1 0 0 0,1 0 0 0 0,1 1-1 0 0,-1 0 1 0 0,1 0 0 0 0,13-6 0 0 0,10-4 327 0 0,0 2-1 0 0,1 1 1 0 0,35-8-1 0 0,-29 14-441 0 0,-23 6-6501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1375 0 0,'-9'-2'14958'0'0,"15"3"-9609"0"0,4 1-3630 0 0,4 1-1716 0 0,179-4 1431 0 0,-121-2-1097 0 0,239-21 869 0 0,-193 12-2832 0 0,1 3-4650 0 0,-59 6-1668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94 10591 0 0,'-16'-12'472'0'0,"7"3"96"0"0,-2-2-456 0 0,2 2-112 0 0,0 0 992 0 0,6-2 1368 0 0,6 1-1152 0 0,8-1-1704 0 0,0 5 208 0 0,1 1-2648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2759 0 0,'0'0'11828'0'0,"1"-2"-11150"0"0,-1 1-372 0 0,1 1 0 0 0,0-1 0 0 0,-1 0 0 0 0,1 1 0 0 0,0-1 0 0 0,0 0 0 0 0,-1 1 0 0 0,1-1 0 0 0,0 1 1 0 0,0 0-1 0 0,0-1 0 0 0,0 1 0 0 0,0-1 0 0 0,0 1 0 0 0,0 0 0 0 0,0 0 0 0 0,0 0 0 0 0,0 0 0 0 0,0 0 1 0 0,1 0-1 0 0,28 0-760 0 0,-10 1 934 0 0,93-15 364 0 0,-80 8-753 0 0,1 2 0 0 0,46-1 0 0 0,20 14-79 0 0,-66-5-12 0 0,0-1-1 0 0,53-3 1 0 0,61-19 214 0 0,-5 0-87 0 0,101 9-116 0 0,-190 12-11 0 0,0-3 0 0 0,77-9 0 0 0,-95 5 0 0 0,1 2 0 0 0,0 2 0 0 0,0 1 0 0 0,58 7 0 0 0,-73-3 0 0 0,1-1 0 0 0,-1-1 0 0 0,1-2 0 0 0,27-1 0 0 0,257-29 527 0 0,-216 32-510 0 0,-83-1-17 0 0,9-1-7 0 0,-12 1-20 0 0,20 6-3 0 0,-20-5 30 0 0,20 1 0 0 0,-19-2 0 0 0,-1-1 0 0 0,1 1 0 0 0,-1-1 0 0 0,1-1 0 0 0,-1 1 0 0 0,11-3 0 0 0,-4 0 0 0 0,49-8 0 0 0,0 3 0 0 0,0 2 0 0 0,85 4 0 0 0,-103 2 0 0 0,-29 0 11 0 0,-3 0 27 0 0,1 1-25 0 0,-4 0 89 0 0,17 5 138 0 0,-12-3-176 0 0,-1-1 210 0 0,-10-2-50 0 0,-4 1-67 0 0,-7 1-249 0 0,3 1-67 0 0,1-1-133 0 0,0 0 0 0 0,0 0 0 0 0,0-1 0 0 0,-11 2 0 0 0,4-1-1104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 5527 0 0,'0'0'13400'0'0,"3"0"-13152"0"0,-3 0-183 0 0,0-1 0 0 0,1 1-1 0 0,-1 0 1 0 0,1 0 0 0 0,-1 0 0 0 0,0 0-1 0 0,1 0 1 0 0,-1 0 0 0 0,1 0 0 0 0,-1 0-1 0 0,0 0 1 0 0,1 0 0 0 0,-1 0 0 0 0,1 0-1 0 0,-1 0 1 0 0,0 0 0 0 0,1 0-1 0 0,-1 0 1 0 0,1 0 0 0 0,-1 0 0 0 0,0 0-1 0 0,1 1 1 0 0,-1-1 0 0 0,1 0 0 0 0,-2 14 523 0 0,-7 15-536 0 0,-1 0-1 0 0,-23 51 1 0 0,10-28-46 0 0,-51 116-6 0 0,-39 108 0 0 0,102-238 52 0 0,2 1 1 0 0,-6 60-1 0 0,10-62-15 0 0,-2 0 1 0 0,-1-1-1 0 0,-12 38 1 0 0,4-33 116 0 0,14-40-84 0 0,0 0 0 0 0,0 1 0 0 0,0-1 0 0 0,0 0 0 0 0,-1 0 0 0 0,1 0 0 0 0,0 0-1 0 0,0 0 1 0 0,-1 0 0 0 0,1-1 0 0 0,0 1 0 0 0,-1 0 0 0 0,1-1 0 0 0,-1 1 0 0 0,1-1-1 0 0,-4 1 1 0 0,2 0 83 0 0,-1 0 1 0 0,1-1-1 0 0,-1 0 0 0 0,1 1 0 0 0,-1-1 0 0 0,-3-1 0 0 0,3 0-19 0 0,1 1 0 0 0,0-2-1 0 0,-1 1 1 0 0,1 0-1 0 0,0-1 1 0 0,0 1 0 0 0,0-1-1 0 0,0 0 1 0 0,0 0 0 0 0,0 0-1 0 0,-4-5 1 0 0,-3-3 329 0 0,-13-18 1 0 0,13 16-200 0 0,-3-4-157 0 0,-1-1 0 0 0,2-1 0 0 0,1 0 1 0 0,0-1-1 0 0,1 0 0 0 0,1 0 0 0 0,1-1 0 0 0,0 0 0 0 0,2-1 0 0 0,0 1 0 0 0,-2-24 0 0 0,7 39-203 0 0,0-1 0 0 0,1 1 0 0 0,0-1 0 0 0,0 0 0 0 0,1 1-1 0 0,0-1 1 0 0,2-8 0 0 0,-2 10-127 0 0,0 1 1 0 0,0 0-1 0 0,1 0 0 0 0,-1 0 1 0 0,1 0-1 0 0,0 0 0 0 0,0 0 1 0 0,0 0-1 0 0,0 0 0 0 0,1 1 1 0 0,-1-1-1 0 0,1 1 0 0 0,4-4 1 0 0,5-2-2457 0 0,1-2-5365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81 19751 0 0,'0'-2'903'0'0,"-2"-9"-18"0"0,3-1-565 0 0,0 10-292 0 0,0-1 0 0 0,0 1-1 0 0,0 0 1 0 0,0 1 0 0 0,1-1 0 0 0,-1 0-1 0 0,1 0 1 0 0,-1 0 0 0 0,1 1 0 0 0,-1-1-1 0 0,1 1 1 0 0,0-1 0 0 0,0 1 0 0 0,0 0-1 0 0,3-2 1 0 0,38-15 1487 0 0,-31 14-958 0 0,-2 0-522 0 0,-8 3-14 0 0,1 1-1462 0 0,6 1 607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 11311 0 0,'3'-5'175'0'0,"14"-14"862"0"0,-7 9 3086 0 0,-9 11-4016 0 0,-1 0-1 0 0,0 0 1 0 0,0 1 0 0 0,0-1 0 0 0,0 0 0 0 0,0 1-1 0 0,0-1 1 0 0,0 0 0 0 0,0 1 0 0 0,0-1 0 0 0,-1 0-1 0 0,0 2 1 0 0,0 3 154 0 0,-6 26 966 0 0,-1 1-1 0 0,-24 59 1 0 0,11-35-612 0 0,-34 125 206 0 0,37-102-760 0 0,-4 15-38 0 0,13-63-18 0 0,-7 49 1 0 0,16-65 589 0 0,1-8-2204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10591 0 0,'0'0'964'0'0,"2"-1"-794"0"0,16-14 3515 0 0,-16 13-1645 0 0,29-21 4174 0 0,-21 16-5122 0 0,0-1 0 0 0,0 1 0 0 0,20-10 0 0 0,-28 16-1001 0 0,-1 1-64 0 0,-1-1-1 0 0,1 1 0 0 0,0 0 1 0 0,-1-1-1 0 0,1 1 1 0 0,0 0-1 0 0,0-1 1 0 0,-1 1-1 0 0,1 0 0 0 0,0 0 1 0 0,0 0-1 0 0,-1 0 1 0 0,1 0-1 0 0,0 0 1 0 0,0 0-1 0 0,0 0 0 0 0,4 14-13 0 0,-5-13-12 0 0,0-1 0 0 0,1 1 0 0 0,-1-1 0 0 0,0 0 0 0 0,0 1 0 0 0,0-1 0 0 0,0 1 0 0 0,0-1 0 0 0,0 1 1 0 0,0-1-1 0 0,0 0 0 0 0,0 1 0 0 0,0-1 0 0 0,0 1 0 0 0,0-1 0 0 0,0 1 0 0 0,0-1 0 0 0,0 0 0 0 0,0 1 1 0 0,-1 3 27 0 0,-2 6-7 0 0,1-6 20 0 0,-6 12-34 0 0,2 0 70 0 0,5-14 238 0 0,3-5-380 0 0,0-3 23 0 0,2-3-563 0 0,0 1 1 0 0,4-15 0 0 0,-6 7-369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0,'0'0'7959'0'0,"0"2"-7572"0"0,5 13-97 0 0,0-1 1 0 0,0-1 0 0 0,1 1 0 0 0,1-1 0 0 0,0 0 0 0 0,1-1-1 0 0,10 14 1 0 0,106 107 613 0 0,-64-70-864 0 0,-57-61-36 0 0,0 1-1 0 0,0 0 0 0 0,0 0 1 0 0,0 1-1 0 0,-1-1 0 0 0,0 0 1 0 0,1 1-1 0 0,-1 0 0 0 0,0-1 1 0 0,-1 1-1 0 0,1 0 0 0 0,-1 0 1 0 0,0 0-1 0 0,0 0 0 0 0,1 6 1 0 0,-4 7 6 0 0,-1-10 26 0 0,1 0 0 0 0,-2 0-1 0 0,1-1 1 0 0,-1 1 0 0 0,0-1-1 0 0,0 1 1 0 0,-1-1 0 0 0,1-1 0 0 0,-2 1-1 0 0,1-1 1 0 0,0 0 0 0 0,-11 8-1 0 0,-1-1 89 0 0,-1 0 0 0 0,0-1 0 0 0,-24 10 0 0 0,30-16-124 0 0,-11 2-85 0 0,21-6-368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12407 0 0,'-3'-3'179'0'0,"2"3"-106"0"0,0-1-1 0 0,1 0 1 0 0,-1 1 0 0 0,0-1 0 0 0,0 1 0 0 0,1-1 0 0 0,-1 1-1 0 0,0-1 1 0 0,0 1 0 0 0,0 0 0 0 0,0 0 0 0 0,0-1 0 0 0,-1 1-39 0 0,1 0 1 0 0,0 1-1 0 0,0-1 1 0 0,0 1-1 0 0,0-1 1 0 0,0 0 0 0 0,0 1-1 0 0,0 0 1 0 0,0-1-1 0 0,0 1 1 0 0,0 0-1 0 0,0-1 1 0 0,0 1-1 0 0,0 0 1 0 0,0 0 0 0 0,1 0-1 0 0,-1 0 1 0 0,0 0-1 0 0,1 0 1 0 0,-1 0-1 0 0,0 0 1 0 0,1 0 0 0 0,-1 0-1 0 0,1 0 1 0 0,0 0-1 0 0,-1 0 1 0 0,1 3-1 0 0,-1 0 193 0 0,0 0-1 0 0,0 0 1 0 0,0 1-1 0 0,1-1 1 0 0,0 1-1 0 0,0 5 1 0 0,2-2-71 0 0,1 0 0 0 0,0 0-1 0 0,0 0 1 0 0,0 0 0 0 0,1-1 0 0 0,1 1-1 0 0,-1-1 1 0 0,7 8 0 0 0,3 6 131 0 0,7 9 228 0 0,1-1 0 0 0,33 34 0 0 0,-4-6 316 0 0,174 193 1495 0 0,-152-171-1924 0 0,-40-42-238 0 0,-12-12 141 0 0,1-2 1 0 0,41 35-1 0 0,-62-57-296 0 0,0-1 0 0 0,0 1-1 0 0,1 0 1 0 0,-1-1 0 0 0,0 1 0 0 0,1-1 0 0 0,-1 0-1 0 0,0 1 1 0 0,1-1 0 0 0,-1 0 0 0 0,0 0-1 0 0,1 1 1 0 0,-1-1 0 0 0,1-1 0 0 0,-1 1 0 0 0,1 0-1 0 0,-1 0 1 0 0,0 0 0 0 0,1-1 0 0 0,-1 1-1 0 0,0-1 1 0 0,1 1 0 0 0,-1-1 0 0 0,0 1 0 0 0,3-2-1 0 0,-2 0-161 0 0,1 0 0 0 0,0 0 0 0 0,-1 0 0 0 0,0 0 0 0 0,1 0 0 0 0,-1 0 0 0 0,0 0 0 0 0,0-1 0 0 0,0 0 0 0 0,1-2 0 0 0,5-13-2137 0 0,-3-3-5133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2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28 4143 0 0,'0'0'319'0'0,"6"-20"10260"0"0,-8 20-10489 0 0,1-1 0 0 0,0 0 1 0 0,0 0-1 0 0,-1 0 0 0 0,1 1 0 0 0,0-1 1 0 0,-1 1-1 0 0,1-1 0 0 0,0 1 1 0 0,-1 0-1 0 0,1-1 0 0 0,-1 1 1 0 0,1 0-1 0 0,-1 0 0 0 0,1 0 1 0 0,-1 0-1 0 0,1 0 0 0 0,0 0 1 0 0,-1 0-1 0 0,1 1 0 0 0,-1-1 0 0 0,1 1 1 0 0,-1-1-1 0 0,1 1 0 0 0,0-1 1 0 0,-1 1-1 0 0,1 0 0 0 0,0-1 1 0 0,0 1-1 0 0,-2 2 0 0 0,-7 3 21 0 0,2 1-1 0 0,-1 0 1 0 0,-8 9 0 0 0,10-8 76 0 0,-101 100 784 0 0,-111 147 1 0 0,193-221-932 0 0,-17 22 40 0 0,37-49-53 0 0,0-1 1 0 0,-1 1-1 0 0,0-1 1 0 0,-1 0-1 0 0,-10 6 1 0 0,14-10-57 0 0,0 0-1 0 0,1-1 1 0 0,-1 1 0 0 0,0-1 0 0 0,0 0-1 0 0,0 0 1 0 0,0-1 0 0 0,0 1 0 0 0,0-1-1 0 0,0 0 1 0 0,-7 0 0 0 0,9 0-129 0 0,0 0 0 0 0,-1-1 0 0 0,1 1 0 0 0,-1-1 0 0 0,1 0 0 0 0,0 1 0 0 0,-1-1 0 0 0,1 0 0 0 0,0 0 0 0 0,0 0 0 0 0,0-1 0 0 0,0 1 1 0 0,0 0-1 0 0,0-1 0 0 0,0 0 0 0 0,0 1 0 0 0,1-1 0 0 0,-1 0 0 0 0,1 0 0 0 0,-3-3 0 0 0,4 4 24 0 0,-1 0 0 0 0,1 0-1 0 0,0 0 1 0 0,-1 0 0 0 0,1 0 0 0 0,0 0 0 0 0,0 0-1 0 0,0-1 1 0 0,0 1 0 0 0,0 0 0 0 0,0 0 0 0 0,0 0 0 0 0,0 0-1 0 0,0 0 1 0 0,1 0 0 0 0,-1-1 0 0 0,0 1 0 0 0,1 0-1 0 0,-1 0 1 0 0,1 0 0 0 0,-1 0 0 0 0,1 0 0 0 0,-1 0-1 0 0,2-1 1 0 0,7-9-1502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28 3223 0 0,'0'0'143'0'0,"-7"-5"26"0"0,4 2 778 0 0,0 1-1 0 0,-1-1 0 0 0,0 1 1 0 0,1 0-1 0 0,-1 0 0 0 0,0 0 1 0 0,0 1-1 0 0,0 0 0 0 0,0-1 1 0 0,0 2-1 0 0,-6-2 0 0 0,-15 4-76 0 0,24-2-458 0 0,0 0-296 0 0,0 0 1 0 0,0 0-1 0 0,0 1 1 0 0,0-1 0 0 0,1 0-1 0 0,-1 1 1 0 0,0-1-1 0 0,0 1 1 0 0,0-1 0 0 0,1 1-1 0 0,-1-1 1 0 0,0 1 0 0 0,0 0-1 0 0,-2 1 134 0 0,2-1-176 0 0,0 0 1 0 0,1 0-1 0 0,-1 0 0 0 0,1 0 0 0 0,-1 0 0 0 0,0 1 1 0 0,1-1-1 0 0,0 0 0 0 0,-1 1 0 0 0,1-1 1 0 0,0 0-1 0 0,0 0 0 0 0,0 1 0 0 0,0-1 0 0 0,0 0 1 0 0,0 1-1 0 0,0-1 0 0 0,0 0 0 0 0,0 1 0 0 0,0-1 1 0 0,1 0-1 0 0,0 3 0 0 0,0-1-20 0 0,0 0 0 0 0,0-1 0 0 0,1 1 0 0 0,-1 0 0 0 0,1-1-1 0 0,-1 1 1 0 0,1-1 0 0 0,3 4 0 0 0,16 12 256 0 0,0-1 0 0 0,1-1 0 0 0,42 22 0 0 0,-18-15-134 0 0,50 18 0 0 0,-78-36-90 0 0,26 6 0 0 0,-7-2-34 0 0,-20-6 36 0 0,26 4 0 0 0,-31-7-53 0 0,0 2 0 0 0,0 0 0 0 0,0 0 1 0 0,0 1-1 0 0,15 7 0 0 0,-5-2 18 0 0,-13-3-53 0 0,3 4-6 0 0,-7-4-26 0 0,-3 0 17 0 0,2 4 4 0 0,-1 2 24 0 0,-3-9 7 0 0,-1-1-1 0 0,1 1 1 0 0,0 0-1 0 0,-1 0 1 0 0,1 0-1 0 0,-1-1 0 0 0,0 1 1 0 0,0 0-1 0 0,1-1 1 0 0,-1 1-1 0 0,0-1 1 0 0,0 1-1 0 0,-1-1 0 0 0,1 1 1 0 0,0-1-1 0 0,0 0 1 0 0,-1 0-1 0 0,1 1 1 0 0,-1-1-1 0 0,1 0 0 0 0,-1 0 1 0 0,1 0-1 0 0,-4 1 1 0 0,-4 2 72 0 0,0 0 0 0 0,0-1 1 0 0,-12 3-1 0 0,10-3-29 0 0,-121 41 143 0 0,112-36-168 0 0,0 1 0 0 0,1 1 0 0 0,1 0 0 0 0,-27 20 0 0 0,31-19 31 0 0,0 1 0 0 0,1 1 1 0 0,1 0-1 0 0,0 1 0 0 0,0 0 0 0 0,-13 23 0 0 0,21-30-88 0 0,5-7 6 0 0,0 0-1 0 0,0 1 1 0 0,-1-1-1 0 0,1 0 1 0 0,0 0-1 0 0,0 0 1 0 0,-1 1-1 0 0,1-1 1 0 0,0 0-1 0 0,0 0 1 0 0,-1 0-1 0 0,1 0 1 0 0,1-1-1 0 0,7-1-358 0 0,0-1 0 0 0,-1 0 1 0 0,1-1-1 0 0,-1 1 0 0 0,0-2 0 0 0,1 1 0 0 0,6-7 0 0 0,2 1-1335 0 0,12-8-5443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13359 0 0,'0'0'1027'0'0,"-2"1"-670"0"0,-11 4 1723 0 0,0 1-1 0 0,-16 11 1 0 0,-16 6 433 0 0,-24 5-1084 0 0,-27 12-508 0 0,79-32-885 0 0,1 1 1 0 0,1 0 0 0 0,-25 19-1 0 0,37-25-36 0 0,2-3 0 0 0,0 1 0 0 0,0 0 0 0 0,0-1 0 0 0,0 1 0 0 0,0 0 0 0 0,0 0 0 0 0,0 0 0 0 0,0 0 0 0 0,1 0 0 0 0,-1 0 0 0 0,0 0 0 0 0,1 0 0 0 0,-2 2 0 0 0,2-3-18 0 0,0 1 1 0 0,-1-1-1 0 0,1 1 0 0 0,0-1 1 0 0,0 1-1 0 0,-1 0 0 0 0,1-1 1 0 0,0 1-1 0 0,0-1 0 0 0,0 1 1 0 0,0-1-1 0 0,0 1 1 0 0,0 0-1 0 0,0-1 0 0 0,0 1 1 0 0,0-1-1 0 0,0 1 0 0 0,0-1 1 0 0,0 1-1 0 0,0 0 0 0 0,1-1 1 0 0,-1 1-1 0 0,0-1 0 0 0,1 2 1 0 0,12 11-293 0 0,20 6-139 0 0,-31-18 418 0 0,5 2-38 0 0,0 0 0 0 0,0 1 0 0 0,0-1 0 0 0,-1 2-1 0 0,1-1 1 0 0,-1 1 0 0 0,0 0 0 0 0,-1 0-1 0 0,1 0 1 0 0,-1 1 0 0 0,0 0 0 0 0,0 0-1 0 0,4 8 1 0 0,-5-7 65 0 0,0 0-1 0 0,1 0 0 0 0,0-1 1 0 0,0 1-1 0 0,1-1 1 0 0,0 0-1 0 0,0-1 1 0 0,0 1-1 0 0,0-1 0 0 0,1-1 1 0 0,0 1-1 0 0,0-1 1 0 0,12 5-1 0 0,-6-3 32 0 0,-1 0 0 0 0,0 1 0 0 0,0 0 0 0 0,-1 0 0 0 0,0 1 0 0 0,0 1 0 0 0,-1 0 0 0 0,0 0 0 0 0,17 21 0 0 0,-17-16 14 0 0,1 1 1 0 0,-2 0-1 0 0,0 0 0 0 0,-1 1 0 0 0,0 0 1 0 0,-1 1-1 0 0,5 19 0 0 0,-10-29 62 0 0,-1-1 0 0 0,0 0 0 0 0,0 0 1 0 0,0 1-1 0 0,-1-1 0 0 0,0 1 0 0 0,0-1 0 0 0,0 0 0 0 0,-1 1 0 0 0,-2 8 0 0 0,2-11-28 0 0,0-1 0 0 0,-1 0-1 0 0,1 1 1 0 0,-1-1 0 0 0,0 0 0 0 0,1 0-1 0 0,-1 0 1 0 0,-1 0 0 0 0,1 0 0 0 0,0-1 0 0 0,-1 1-1 0 0,1-1 1 0 0,-1 1 0 0 0,0-1 0 0 0,0 0-1 0 0,1 0 1 0 0,-2 0 0 0 0,1-1 0 0 0,0 1-1 0 0,-4 1 1 0 0,-5 1 73 0 0,-1-1 0 0 0,1-1 0 0 0,0 0 0 0 0,-1 0 0 0 0,1-1 0 0 0,-26-1 0 0 0,-75-14 225 0 0,112 14-369 0 0,-36-7 29 0 0,1-1-1 0 0,1-2 1 0 0,-1-1-1 0 0,2-2 0 0 0,0-2 1 0 0,-59-34-1 0 0,89 47-117 0 0,-1-1 0 0 0,1 0 0 0 0,0 0 0 0 0,0 0 1 0 0,0-1-1 0 0,1 0 0 0 0,-1 1 0 0 0,1-1 0 0 0,0 0 0 0 0,-4-7 0 0 0,5 8-1615 0 0,1-1 0 0 0,-1 1 0 0 0,1-1 0 0 0,-2-6 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5527 0 0,'-2'0'7594'0'0,"-19"8"-6934"0"0,0 1-1 0 0,0 1 1 0 0,0 1 0 0 0,2 1 0 0 0,-1 0 0 0 0,-29 27 0 0 0,25-18-452 0 0,1 2 1 0 0,1 0-1 0 0,1 2 0 0 0,-24 35 1 0 0,40-53-119 0 0,0 1 1 0 0,1 1-1 0 0,0-1 1 0 0,0 1-1 0 0,1-1 1 0 0,0 1-1 0 0,-3 15 1 0 0,5-18 1 0 0,0-1 0 0 0,1 1 1 0 0,0-1-1 0 0,0 1 1 0 0,0-1-1 0 0,1 1 0 0 0,0 0 1 0 0,0-1-1 0 0,0 0 1 0 0,1 1-1 0 0,-1-1 0 0 0,1 0 1 0 0,6 10-1 0 0,-3-6 51 0 0,0 0 0 0 0,1-1 0 0 0,1 0 0 0 0,-1 0 0 0 0,1-1 0 0 0,0 0 0 0 0,1 0 0 0 0,0-1 1 0 0,0 0-1 0 0,0 0 0 0 0,11 5 0 0 0,-12-7-36 0 0,1-1 1 0 0,0 0 0 0 0,0 0-1 0 0,0-1 1 0 0,0 0 0 0 0,0 0-1 0 0,0-1 1 0 0,0 0 0 0 0,1 0-1 0 0,-1-1 1 0 0,0 0 0 0 0,0-1-1 0 0,17-2 1 0 0,5-4 205 0 0,-1-2 0 0 0,1 0 0 0 0,-2-2 0 0 0,46-23 0 0 0,-60 26-291 0 0,0-1-1 0 0,0 0 0 0 0,-1 0 0 0 0,-1-1 0 0 0,0-1 0 0 0,0 0 0 0 0,-1-1 0 0 0,0 0 0 0 0,-1-1 0 0 0,14-22 0 0 0,-19 26-37 0 0,0 0-1 0 0,-1-1 1 0 0,0 0 0 0 0,0 0-1 0 0,-1 0 1 0 0,-1 0-1 0 0,3-18 1 0 0,-5 23-33 0 0,1-1 0 0 0,-1 1 1 0 0,-1-1-1 0 0,1 1 0 0 0,-1 0 1 0 0,0-1-1 0 0,0 1 1 0 0,0-1-1 0 0,-1 1 0 0 0,0 0 1 0 0,0 0-1 0 0,0 0 0 0 0,-1 0 1 0 0,0 0-1 0 0,0 1 0 0 0,-4-7 1 0 0,0 4-26 0 0,0-1 0 0 0,-1 1 0 0 0,0 1 0 0 0,0-1 0 0 0,-1 1 0 0 0,1 1 0 0 0,-1-1 0 0 0,0 1 0 0 0,-1 1 0 0 0,1 0 0 0 0,-14-4 0 0 0,7 4-22 0 0,-1 0 0 0 0,1 1 0 0 0,-1 1 1 0 0,0 1-1 0 0,0 0 0 0 0,-21 2 0 0 0,33-1-248 0 0,0 1 0 0 0,0 0 0 0 0,0 1 0 0 0,0-1 0 0 0,1 1 0 0 0,-6 2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1085 2759 0 0,'0'0'126'0'0,"3"0"-5"0"0,7 0-450 0 0,-3 0 1011 0 0,0 1-1 0 0,0-1 0 0 0,0-1 1 0 0,0 1-1 0 0,0-1 0 0 0,0-1 0 0 0,0 1 1 0 0,0-1-1 0 0,0 0 0 0 0,-1-1 0 0 0,1 1 1 0 0,11-8-1 0 0,22-21 1186 0 0,-1-2 1 0 0,53-57-1 0 0,-27 26-725 0 0,-46 45-878 0 0,318-324 2715 0 0,24-30-1621 0 0,-338 352-1353 0 0,72-65 71 0 0,-93 84 316 0 0,-11 16-306 0 0,-18 41-130 0 0,3 2 1 0 0,2 0-1 0 0,-24 98 1 0 0,23-48-481 0 0,-11 129 1 0 0,13 38 340 0 0,19-254 95 0 0,-1-1 1 0 0,-1 1-1 0 0,-1-1 1 0 0,0 0-1 0 0,-13 30 1 0 0,17-47 28 0 0,4-3-1116 0 0,0 1 839 0 0,1-1 0 0 0,-1 0 0 0 0,1 0 0 0 0,-1 0 0 0 0,0-1 0 0 0,1 1 0 0 0,-1-1 0 0 0,0 0 0 0 0,0 1 0 0 0,4-5 0 0 0,7-6-5780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10 185 10135 0 0,'0'0'464'0'0,"-2"-1"-9"0"0,-5-5 1572 0 0,7 5-1532 0 0,1-1 1 0 0,-1 1-1 0 0,1-1 1 0 0,0 1 0 0 0,0 0-1 0 0,-1 0 1 0 0,1-1-1 0 0,0 1 1 0 0,0 0 0 0 0,0 0-1 0 0,1 0 1 0 0,1-2-1 0 0,16-11 85 0 0,-6 9-580 0 0,2 2 41 0 0,-1 1 0 0 0,25 1 0 0 0,-23 0 84 0 0,33-4 1 0 0,-14-3 37 0 0,0-2 1 0 0,47-20 0 0 0,63-36-1567 0 0,-116 51-5611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28 12407 0 0,'27'-22'1126'0'0,"-14"17"-836"0"0,-12 5-219 0 0,0 0-1 0 0,0 0 1 0 0,0 0 0 0 0,0 0-1 0 0,0 0 1 0 0,0 0-1 0 0,0 0 1 0 0,0 0 0 0 0,0 0-1 0 0,0 1 1 0 0,0-1-1 0 0,0 0 1 0 0,-1 1 0 0 0,1-1-1 0 0,0 1 1 0 0,0-1-1 0 0,0 1 1 0 0,0-1 0 0 0,-1 1-1 0 0,1 0 1 0 0,1 0-1 0 0,-1 1 21 0 0,0 0-1 0 0,1-1 0 0 0,-1 1 1 0 0,0 0-1 0 0,0 0 0 0 0,-1 0 1 0 0,1 0-1 0 0,0 0 0 0 0,0 4 0 0 0,0 0 52 0 0,0 0-1 0 0,0 1 0 0 0,-1-1 0 0 0,0 1 0 0 0,-1 10 0 0 0,-8 19 332 0 0,0-1 0 0 0,-3 0 0 0 0,-24 53 0 0 0,32-79-404 0 0,-217 412 899 0 0,136-272-960 0 0,62-105-904 0 0,-21 52 0 0 0,39-81-600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76 8751 0 0,'2'-3'674'0'0,"19"-31"-165"0"0,1-5 10219 0 0,-26 52-10453 0 0,3-11-238 0 0,-10 19 53 0 0,-24 37 1 0 0,15-26-87 0 0,12-21-4 0 0,0 0 0 0 0,4 1 0 0 0,4-10 0 0 0,0-1 0 0 0,0 0 0 0 0,0 0 0 0 0,1 0 0 0 0,-1 0 0 0 0,0 0 0 0 0,1 1 0 0 0,-1-1 0 0 0,1 0 0 0 0,1 1 0 0 0,4 7-23 0 0,0-1-1 0 0,11 10 1 0 0,3 5 1 0 0,23 24-43 0 0,10 10 70 0 0,-47-50 40 0 0,0 1 0 0 0,-1 0 0 0 0,0 0-1 0 0,-1 1 1 0 0,1-1 0 0 0,-2 1 0 0 0,1 0 0 0 0,-1 0-1 0 0,3 16 1 0 0,-4-6 71 0 0,-4-13-105 0 0,0-2 3 0 0,1 0 0 0 0,-1 1 0 0 0,0-1 0 0 0,0 0 0 0 0,0 0-1 0 0,0 1 1 0 0,-1-2 0 0 0,0 1 0 0 0,0 0-1 0 0,0-1 1 0 0,0 1 0 0 0,0-1 0 0 0,-1 0-1 0 0,1 0 1 0 0,-1 0 0 0 0,0 0 0 0 0,0-1 0 0 0,0 0-1 0 0,-8 4 1 0 0,-7 2 57 0 0,-1-1 0 0 0,-37 8 1 0 0,52-13-62 0 0,-9 0-2 0 0,0 1-1 0 0,0-2 1 0 0,-1 0 0 0 0,1 0-1 0 0,0-2 1 0 0,0 0 0 0 0,-1 0-1 0 0,-23-6 1 0 0,36 6-40 0 0,-1 0 0 0 0,1 1-1 0 0,0-1 1 0 0,0 0 0 0 0,-1 0-1 0 0,1 0 1 0 0,0-1 0 0 0,0 1 0 0 0,0-1-1 0 0,0 1 1 0 0,0-1 0 0 0,0 1-1 0 0,1-1 1 0 0,-1 0 0 0 0,0 0 0 0 0,1 0-1 0 0,-1 0 1 0 0,1 0 0 0 0,0 0-1 0 0,-2-4 1 0 0,3 4-287 0 0,-1-1 0 0 0,0 1 0 0 0,1-1 0 0 0,-1 0-1 0 0,1 0 1 0 0,0 1 0 0 0,0-1 0 0 0,0 0 0 0 0,0 0 0 0 0,0 1-1 0 0,2-6 1 0 0,4-12-6237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10135 0 0,'0'0'778'0'0,"2"2"-506"0"0,0 0-9 0 0,-1-1 1 0 0,1 2 0 0 0,-1-1-1 0 0,0 0 1 0 0,0 0 0 0 0,0 0-1 0 0,0 0 1 0 0,0 1 0 0 0,-1-1-1 0 0,1 0 1 0 0,-1 1 0 0 0,1-1 0 0 0,-1 1-1 0 0,0-1 1 0 0,0 0 0 0 0,0 4-1 0 0,-1-3-159 0 0,1 1-1 0 0,0-1 1 0 0,-1 0-1 0 0,0 1 0 0 0,0-1 1 0 0,0 1-1 0 0,0-1 1 0 0,0 0-1 0 0,-1 0 1 0 0,0 0-1 0 0,1 0 0 0 0,-1 0 1 0 0,-4 5-1 0 0,-3 2 187 0 0,0-1-1 0 0,-15 12 1 0 0,6-5 101 0 0,-29 26 155 0 0,-49 48-220 0 0,73-65-318 0 0,4-5-22 0 0,-24 33 1 0 0,38-47 10 0 0,1 1 0 0 0,0 0 0 0 0,0 0 0 0 0,1 1 0 0 0,0-1 1 0 0,0 1-1 0 0,0-1 0 0 0,1 1 0 0 0,-2 12 0 0 0,4-18 3 0 0,0 0 0 0 0,0 0 0 0 0,0 0 0 0 0,0 0 0 0 0,0 0 0 0 0,0 0 0 0 0,1 0 0 0 0,-1 1 0 0 0,1-1 0 0 0,-1 0 0 0 0,1-1 0 0 0,0 1 0 0 0,0 0 0 0 0,0 0 0 0 0,0 0 0 0 0,0 0 0 0 0,2 2 0 0 0,9 6 0 0 0,-4-7 18 0 0,0 0 0 0 0,1 0-1 0 0,-1-1 1 0 0,1 0 0 0 0,-1 0 0 0 0,1-1-1 0 0,12 0 1 0 0,3 0 71 0 0,35-5 0 0 0,-43 2-65 0 0,15-1 35 0 0,53-13 0 0 0,-75 14-16 0 0,1-1 0 0 0,-1-1-1 0 0,0 1 1 0 0,-1-1 0 0 0,1-1 0 0 0,-1 0-1 0 0,0 0 1 0 0,0 0 0 0 0,14-14 0 0 0,-17 15 74 0 0,-1 0 0 0 0,-1 0 0 0 0,1 0 1 0 0,-1-1-1 0 0,1 0 0 0 0,-1 0 0 0 0,-1 0 1 0 0,1 0-1 0 0,-1 0 0 0 0,0 0 0 0 0,0 0 1 0 0,0-1-1 0 0,-1 1 0 0 0,0-1 0 0 0,0 0 1 0 0,0 1-1 0 0,0-11 0 0 0,-2 5 52 0 0,0 1-1 0 0,0 0 1 0 0,-1 0 0 0 0,-1 0-1 0 0,1 0 1 0 0,-1 0 0 0 0,-1 1-1 0 0,0-1 1 0 0,-5-8 0 0 0,-8-12 5 0 0,-28-35 1 0 0,36 54-774 0 0,-1 0 1 0 0,0 1-1 0 0,-23-19 0 0 0,6 7-6887 0 0,20 15 1283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52 380 6447 0 0,'0'0'499'0'0,"-2"0"-328"0"0,-2 1-450 0 0,-38 4 9220 0 0,40-5-8133 0 0,2-3-412 0 0,-1-1-269 0 0,0-1 0 0 0,1 0-1 0 0,0 1 1 0 0,0-1-1 0 0,1 0 1 0 0,-1 1 0 0 0,1-1-1 0 0,0 1 1 0 0,0-1 0 0 0,1 1-1 0 0,-1-1 1 0 0,1 1 0 0 0,0 0-1 0 0,4-8 1 0 0,3-3 34 0 0,0 1-1 0 0,22-25 1 0 0,-12 18-85 0 0,2 0 0 0 0,1 2 0 0 0,36-26 0 0 0,-14 16 8 0 0,51-24 0 0 0,-76 43 157 0 0,1 2 0 0 0,0 0 1 0 0,1 2-1 0 0,0 0 0 0 0,0 1 1 0 0,40-4-1 0 0,-56 9-132 0 0,0 0 0 0 0,0 0 0 0 0,-1 1 0 0 0,1-1 1 0 0,0 1-1 0 0,0 0 0 0 0,8 4 0 0 0,-12-4-77 0 0,1 0 0 0 0,-1 0 0 0 0,1 0 0 0 0,-1 0 0 0 0,0 1 0 0 0,0-1 0 0 0,1 1 0 0 0,-1-1 0 0 0,0 1 0 0 0,0-1 0 0 0,0 1 0 0 0,-1 0 0 0 0,1-1 0 0 0,0 1 0 0 0,-1 0 0 0 0,1 0 0 0 0,0 3 0 0 0,0-2-8 0 0,-1 1 1 0 0,0 0-1 0 0,1-1 0 0 0,-1 1 0 0 0,0 0 1 0 0,-1 0-1 0 0,1-1 0 0 0,-1 1 1 0 0,0 0-1 0 0,0-1 0 0 0,0 1 0 0 0,0-1 1 0 0,-1 1-1 0 0,-2 5 0 0 0,-5 6 7 0 0,0-2-1 0 0,-12 16 1 0 0,4-7-19 0 0,-32 50 41 0 0,-62 88-2446 0 0,104-150 777 0 0,6-8-72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7 15031 0 0,'0'0'1358'0'0,"-2"-1"-1038"0"0,-2 0-205 0 0,1 0 1 0 0,-1 0-1 0 0,1 0 1 0 0,-1 1 0 0 0,0-1-1 0 0,1 1 1 0 0,-1 0-1 0 0,1 0 1 0 0,-1 0 0 0 0,0 1-1 0 0,1-1 1 0 0,-1 1-1 0 0,1 0 1 0 0,-1 0 0 0 0,-5 2-1 0 0,-6 4 166 0 0,-1 0-1 0 0,-15 11 1 0 0,18-11-226 0 0,-1 2 50 0 0,-1 1-1 0 0,2 0 0 0 0,-1 0 1 0 0,1 2-1 0 0,1-1 0 0 0,-12 15 1 0 0,17-16-96 0 0,-1-1 0 0 0,1 1 1 0 0,1 1-1 0 0,0-1 0 0 0,0 1 1 0 0,1 0-1 0 0,0 0 0 0 0,1 1 1 0 0,-3 15-1 0 0,6-25-9 0 0,1 1 0 0 0,-1 0 0 0 0,1 0 0 0 0,0-1 0 0 0,0 1 0 0 0,0 0 0 0 0,0 0 0 0 0,1-1 0 0 0,-1 1 0 0 0,1 0 0 0 0,0-1 0 0 0,-1 1 0 0 0,1 0 0 0 0,0-1 0 0 0,2 4 0 0 0,10 14 0 0 0,-7-16 0 0 0,-1-1 0 0 0,1 2 0 0 0,1-1 0 0 0,0 0 0 0 0,-1 0 0 0 0,2-1 0 0 0,-1 1 0 0 0,0-1 0 0 0,1-1 0 0 0,-1 0 0 0 0,1 0 0 0 0,0 0 0 0 0,0-1 0 0 0,-1 0 0 0 0,1-1 0 0 0,0 1 0 0 0,0-2 0 0 0,0 1 0 0 0,0-1 0 0 0,0 0 0 0 0,10-3 0 0 0,-15 3 11 0 0,1 0-1 0 0,-1 0 1 0 0,0 0-1 0 0,1 0 1 0 0,-1 0-1 0 0,0-1 1 0 0,0 1-1 0 0,0-1 0 0 0,0 0 1 0 0,0 0-1 0 0,0 0 1 0 0,0-1-1 0 0,-1 1 1 0 0,1-1-1 0 0,-1 1 1 0 0,1-1-1 0 0,-1 0 1 0 0,0 0-1 0 0,0 0 1 0 0,1-4-1 0 0,2-3 137 0 0,0-1 0 0 0,-1 0-1 0 0,0 1 1 0 0,-1-2 0 0 0,0 1 0 0 0,2-22-1 0 0,-1-67 411 0 0,-4 92-1554 0 0,-1 0-1 0 0,0 0 1 0 0,-1-1-1 0 0,0 1 0 0 0,-5-14 1 0 0,4 11-662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34 13359 0 0,'2'-3'612'0'0,"8"-19"422"0"0,-5 14 1448 0 0,0 9 314 0 0,0 12-1598 0 0,-4-3-1084 0 0,0 0 0 0 0,-1 0 0 0 0,0 0 0 0 0,-2 18 0 0 0,-10 42 234 0 0,8-47-252 0 0,-3 14-57 0 0,-11 59 146 0 0,-41 133-1 0 0,-90 192-1272 0 0,124-345-1332 0 0,19-56 1256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6447 0 0,'0'0'499'0'0,"2"-2"128"0"0,2-1 557 0 0,1 0 1 0 0,0 0 0 0 0,0 0 0 0 0,1 0-1 0 0,-1 1 1 0 0,0 0 0 0 0,10-2-1 0 0,44-8 2729 0 0,-22 5-3789 0 0,339-83 2576 0 0,-265 63-2224 0 0,-62 16-629 0 0,1 2-1 0 0,0 3 1 0 0,98-1 0 0 0,-97 12-1637 0 0,-19 3-4613 0 0,-13-1-271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690 358 12407 0 0,'-1'1'566'0'0,"-45"82"6918"0"0,58-93-6271 0 0,97-84 391 0 0,157-175 1 0 0,-263 266-1601 0 0,18-23 7 0 0,-20 25-17 0 0,0 0 0 0 0,0-1 0 0 0,-1 1-1 0 0,1 0 1 0 0,0 0 0 0 0,-1 0 0 0 0,1-1-1 0 0,-1 1 1 0 0,0 0 0 0 0,1-1 0 0 0,-1 1-1 0 0,0 0 1 0 0,0-1 0 0 0,0 1 0 0 0,0-1-1 0 0,0 1 1 0 0,0 0 0 0 0,0-1 0 0 0,0 1-1 0 0,-1-2 1 0 0,1 3-22 0 0,-1-1-1 0 0,1 0 1 0 0,-1 0 0 0 0,0 1-1 0 0,1-1 1 0 0,-1 0 0 0 0,0 1-1 0 0,0-1 1 0 0,1 0 0 0 0,-1 1-1 0 0,0-1 1 0 0,0 1 0 0 0,0 0-1 0 0,0-1 1 0 0,1 1 0 0 0,-1 0-1 0 0,0-1 1 0 0,0 1 0 0 0,0 0-1 0 0,0 0 1 0 0,-1 0 0 0 0,-22 0-388 0 0,22 0 379 0 0,-16 2-320 0 0,0 1 0 0 0,0 0 0 0 0,-21 8-1 0 0,-51 22-878 0 0,-83 51 249 0 0,59-25 819 0 0,78-42 162 0 0,-169 89 73 0 0,178-89 71 0 0,2 0-1 0 0,0 2 0 0 0,0 1 1 0 0,2 1-1 0 0,-31 36 1 0 0,51-53-115 0 0,-22 26 238 0 0,-28 43 1 0 0,47-63-169 0 0,0 0 0 0 0,1 0 0 0 0,0 1 0 0 0,1-1 0 0 0,0 1 0 0 0,0 0 0 0 0,1 0 1 0 0,0 1-1 0 0,-1 17 0 0 0,4-24-50 0 0,0 0 1 0 0,0 0-1 0 0,1-1 1 0 0,-1 1-1 0 0,1 0 1 0 0,0-1-1 0 0,0 1 1 0 0,1 0-1 0 0,-1-1 1 0 0,1 0-1 0 0,0 1 1 0 0,0-1-1 0 0,1 0 1 0 0,-1 0-1 0 0,1 0 1 0 0,0 0-1 0 0,5 5 1 0 0,-4-5-2 0 0,1-1 1 0 0,-1 1-1 0 0,1-1 1 0 0,0 0 0 0 0,0 0-1 0 0,0-1 1 0 0,0 1-1 0 0,1-1 1 0 0,-1 0-1 0 0,0-1 1 0 0,1 1-1 0 0,0-1 1 0 0,-1 0 0 0 0,9 0-1 0 0,4-1 129 0 0,0 0 0 0 0,0-1 0 0 0,0-1 0 0 0,29-7 0 0 0,70-26 194 0 0,-64 18-584 0 0,7 0-3410 0 0,-49 14 1877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 8751 0 0,'0'0'674'0'0,"0"2"-252"0"0,1 10 664 0 0,0 0 0 0 0,1 0 0 0 0,1 0 0 0 0,0-1-1 0 0,0 1 1 0 0,1-1 0 0 0,8 17 0 0 0,-10-25-914 0 0,0 0 0 0 0,0 0 0 0 0,0 0 0 0 0,0 0 0 0 0,0 0 0 0 0,0-1 0 0 0,1 1 0 0 0,-1-1 0 0 0,1 1 0 0 0,0-1 0 0 0,0 0 0 0 0,0 0 0 0 0,0 0 0 0 0,0-1 0 0 0,0 1 0 0 0,0-1 0 0 0,0 0 0 0 0,1 0 0 0 0,-1 0 0 0 0,6 1 0 0 0,-5-1-108 0 0,1-1 0 0 0,0 0 1 0 0,-1 0-1 0 0,1 0 0 0 0,0-1 1 0 0,0 1-1 0 0,-1-1 1 0 0,1 0-1 0 0,-1 0 0 0 0,1-1 1 0 0,-1 0-1 0 0,1 1 0 0 0,-1-2 1 0 0,5-1-1 0 0,-1-2 28 0 0,1 1 1 0 0,-1-2-1 0 0,-1 1 0 0 0,13-13 1 0 0,-17 16-72 0 0,0-1 1 0 0,0 0 0 0 0,0-1 0 0 0,0 1-1 0 0,-1 0 1 0 0,0-1 0 0 0,0 1 0 0 0,0-1 0 0 0,-1 0-1 0 0,1 1 1 0 0,0-9 0 0 0,-1 1 3 0 0,-4-1 23 0 0,2 12-70 0 0,0-1 0 0 0,0 1 0 0 0,0-1-1 0 0,0 0 1 0 0,0 1 0 0 0,0 0 0 0 0,0-1 0 0 0,0 1-1 0 0,-1 0 1 0 0,1-1 0 0 0,-1 1 0 0 0,1 0 0 0 0,-1 0-1 0 0,1 0 1 0 0,-1 0 0 0 0,1 1 0 0 0,-1-1 0 0 0,0 0-1 0 0,0 1 1 0 0,1-1 0 0 0,-1 1 0 0 0,0-1 0 0 0,0 1-1 0 0,0 0 1 0 0,1 0 0 0 0,-1 0 0 0 0,0 0 0 0 0,0 0-1 0 0,0 0 1 0 0,0 0 0 0 0,1 1 0 0 0,-1-1 0 0 0,0 1-1 0 0,0-1 1 0 0,-1 2 0 0 0,-9 2-171 0 0,1 1 1 0 0,0 1-1 0 0,1 0 0 0 0,-14 9 1 0 0,11-6 173 0 0,-6 2-40 0 0,-28 18-47 0 0,1 1 1 0 0,-58 51-1 0 0,92-71 103 0 0,1 1 0 0 0,0 1 0 0 0,0 0 0 0 0,1 1 0 0 0,1 0 0 0 0,0 0 0 0 0,1 1 0 0 0,0 0 0 0 0,1 0 0 0 0,1 1 0 0 0,0 0 0 0 0,-7 31 0 0 0,12-40 3 0 0,0 1 0 0 0,0-1 0 0 0,1 1 0 0 0,0-1 0 0 0,0 1 0 0 0,0 0 0 0 0,1-1 0 0 0,0 1 0 0 0,2 6 0 0 0,-2-9 0 0 0,1 0 0 0 0,-1 0 0 0 0,1-1 0 0 0,0 1 0 0 0,0-1 0 0 0,0 1 0 0 0,1-1 0 0 0,-1 0 0 0 0,1 0 0 0 0,0 0 0 0 0,0 0 0 0 0,0 0 0 0 0,0-1 0 0 0,0 1 0 0 0,7 3 0 0 0,0-1-4 0 0,-1-1 0 0 0,1 0-1 0 0,0-1 1 0 0,0 0-1 0 0,1 0 1 0 0,-1-1 0 0 0,0 0-1 0 0,17 0 1 0 0,-3-2-745 0 0,0-1 1 0 0,39-6-1 0 0,-28 2-470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1839 0 0,'0'0'83'0'0,"-2"1"-6"0"0,0-1-68 0 0,0 1-1 0 0,1-1 0 0 0,-1 1 0 0 0,0 0 0 0 0,0 0 1 0 0,1 0-1 0 0,-1 0 0 0 0,1 0 0 0 0,-1 0 0 0 0,1 0 0 0 0,-1 0 1 0 0,1 1-1 0 0,-1-1 0 0 0,1 0 0 0 0,0 1 0 0 0,0-1 1 0 0,-1 3-1 0 0,-2 1 418 0 0,-17 27 8906 0 0,4 0-3929 0 0,14-22-5054 0 0,-1 1 0 0 0,1-1 1 0 0,1 1-1 0 0,0-1 0 0 0,0 1 0 0 0,1 0 0 0 0,0 0 0 0 0,1-1 1 0 0,1 1-1 0 0,-1 0 0 0 0,2 0 0 0 0,-1-1 0 0 0,6 18 0 0 0,-3-12-199 0 0,0 1 0 0 0,-1 0 0 0 0,0 1 0 0 0,-2-1 0 0 0,0 0 0 0 0,-2 26 0 0 0,-1-30-45 0 0,0 0 0 0 0,0 1 0 0 0,-1-1 0 0 0,-1 0 0 0 0,0 0 0 0 0,-1 0 0 0 0,-1-1 0 0 0,-12 21 0 0 0,10-19-97 0 0,-1 0 0 0 0,-1-1 0 0 0,0 0 0 0 0,0 0 0 0 0,-1-1 0 0 0,-1-1 0 0 0,-20 16 0 0 0,12-13-301 0 0,0-1-1 0 0,-1-1 0 0 0,0 0 1 0 0,-24 8-1 0 0,41-19 170 0 0,-6 3-545 0 0,0 0 1 0 0,0-1 0 0 0,0 0-1 0 0,-17 1 1 0 0,10-5-1438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58 8751 0 0,'2'-3'674'0'0,"3"-7"-891"0"0,6-14 2099 0 0,-9 22-1055 0 0,0-1 0 0 0,0 0 1 0 0,0 1-1 0 0,0-1 0 0 0,0 1 0 0 0,4-4 4477 0 0,-4 8-4561 0 0,0 1-682 0 0,0-1 0 0 0,0 1 0 0 0,-1 0 0 0 0,1 0-1 0 0,-1 0 1 0 0,0 0 0 0 0,0 0 0 0 0,0 0-1 0 0,0 0 1 0 0,0 0 0 0 0,0 0 0 0 0,-1 0-1 0 0,0 0 1 0 0,0 1 0 0 0,0-1 0 0 0,0 0-1 0 0,0 0 1 0 0,0 0 0 0 0,-1 0 0 0 0,1 1 0 0 0,-3 5-1 0 0,-3 5 13 0 0,1 0-1 0 0,-2 0 0 0 0,-12 19 1 0 0,4-7 124 0 0,-22 40-25 0 0,-28 55-646 0 0,65-120 330 0 0,-11 25-912 0 0,8-14-2588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292 659 10135 0 0,'0'0'778'0'0,"-1"2"-506"0"0,-25 55 6349 0 0,25-53-5716 0 0,1-3-848 0 0,0-1-1 0 0,-1 0 0 0 0,1 0 0 0 0,0 1 0 0 0,0-1 0 0 0,0 0 0 0 0,0 0 0 0 0,0 1 1 0 0,0-1-1 0 0,0 0 0 0 0,0 0 0 0 0,-1 1 0 0 0,1-1 0 0 0,0 0 0 0 0,0 0 1 0 0,0 1-1 0 0,0-1 0 0 0,0 0 0 0 0,0 1 0 0 0,1-1 0 0 0,-1 0 0 0 0,0 0 0 0 0,0 1 1 0 0,0-1-1 0 0,0 0 0 0 0,0 0 0 0 0,0 1 0 0 0,1-1 0 0 0,8-3 257 0 0,0 0-1 0 0,0-1 1 0 0,-1 0-1 0 0,1-1 1 0 0,-1 0-1 0 0,0 0 1 0 0,8-7-1 0 0,51-47 520 0 0,-39 31-702 0 0,-2 0 0 0 0,0-2 0 0 0,-2-1 0 0 0,-1-1 0 0 0,-2-1 0 0 0,-1-1 0 0 0,18-42 0 0 0,-21 35-180 0 0,17-60-1 0 0,-29 85-74 0 0,-2-1 0 0 0,0 1 0 0 0,-1-1-1 0 0,0 1 1 0 0,-1-1 0 0 0,-4-32 0 0 0,3 46 33 0 0,0 0 0 0 0,-1 0-1 0 0,0 0 1 0 0,1 0 0 0 0,-1 0 0 0 0,0 0 0 0 0,-1 0 0 0 0,1 0 0 0 0,0 0-1 0 0,-1 1 1 0 0,-2-4 0 0 0,3 5 59 0 0,0 0 0 0 0,0 0 0 0 0,0 0 0 0 0,0 0 0 0 0,-1 1 0 0 0,1-1 0 0 0,0 0 0 0 0,0 1 0 0 0,0-1 0 0 0,-1 1 0 0 0,1 0 0 0 0,0-1 0 0 0,-1 1 0 0 0,1 0 0 0 0,0 0 0 0 0,-1 0 0 0 0,1-1 0 0 0,0 2 0 0 0,-1-1 0 0 0,1 0 0 0 0,0 0 0 0 0,-1 0 0 0 0,1 0 0 0 0,0 1 0 0 0,0-1 0 0 0,-1 1 0 0 0,1-1 0 0 0,-2 2 0 0 0,-5 2-15 0 0,0 0 0 0 0,0 1 0 0 0,1 0 0 0 0,-1 0 0 0 0,1 1 0 0 0,0 0 0 0 0,1 1 0 0 0,-1-1 0 0 0,1 1 0 0 0,1 0 0 0 0,-1 1 0 0 0,-5 9 0 0 0,-4 10 45 0 0,1 1 1 0 0,-13 36-1 0 0,-67 210 68 0 0,-10 23 14 0 0,68-207-80 0 0,-98 257 366 0 0,125-316-135 0 0,-5 37 0 0 0,9-42-200 0 0,0 0-1 0 0,-16 42 0 0 0,20-66-231 0 0,0 0-1 0 0,0 0 1 0 0,0 1 0 0 0,0-1-1 0 0,-1 0 1 0 0,1 0 0 0 0,-1-1-1 0 0,1 1 1 0 0,-1 0 0 0 0,1 0-1 0 0,-1-1 1 0 0,0 1-1 0 0,0-1 1 0 0,0 1 0 0 0,0-1-1 0 0,0 0 1 0 0,0 0 0 0 0,0 0-1 0 0,0 0 1 0 0,-1 0 0 0 0,-2 0-1 0 0,-7 0-6329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72 9215 0 0,'-3'-7'11566'0'0,"17"11"-10504"0"0,7 0-788 0 0,0-1-1 0 0,0-1 1 0 0,0-1-1 0 0,0 0 1 0 0,31-4-1 0 0,105-23 2069 0 0,-61 8-1729 0 0,-61 11-1524 0 0,52-16-1 0 0,-82 21-1564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26 357 5063 0 0,'-3'19'689'0'0,"1"0"0"0"0,0 0 0 0 0,1 0 0 0 0,2 0 0 0 0,0 0 0 0 0,4 27 0 0 0,-4-39-582 0 0,0 1 1 0 0,-1 0-1 0 0,-1-1 0 0 0,1 1 0 0 0,-1 0 1 0 0,0-1-1 0 0,-1 1 0 0 0,-5 13 4252 0 0,2-33-3613 0 0,3 3-457 0 0,-1 1 1 0 0,2-1 0 0 0,-1 0 0 0 0,1 0-1 0 0,0 0 1 0 0,1 1 0 0 0,1-12 0 0 0,11-63 1310 0 0,-8 60-1281 0 0,0 2-157 0 0,1 0-1 0 0,1 1 1 0 0,1 0 0 0 0,0 0-1 0 0,2 1 1 0 0,0 0 0 0 0,13-19-1 0 0,-14 25-146 0 0,2 0 0 0 0,0 0 0 0 0,0 1-1 0 0,1 0 1 0 0,0 1 0 0 0,1 0 0 0 0,1 1 0 0 0,0 0-1 0 0,27-15 1 0 0,-13 12 141 0 0,1 1 0 0 0,1 1-1 0 0,0 2 1 0 0,46-9 0 0 0,122-7 745 0 0,-161 24-837 0 0,-24 0-79 0 0,-8 1-73 0 0,-1 0 0 0 0,0 0 0 0 0,0 0 0 0 0,0 1 0 0 0,6 0-1 0 0,-6 0-172 0 0,0 0-1 0 0,0-1 0 0 0,1 1 0 0 0,-1-1 0 0 0,6 0 1 0 0,15-6-2862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3223 0 0,'0'0'13544'0'0,"1"3"-13125"0"0,-1 6-189 0 0,0 1 0 0 0,-1 0-1 0 0,0-1 1 0 0,0 1 0 0 0,-1 0 0 0 0,0-1 0 0 0,-1 0-1 0 0,-5 15 1 0 0,-40 74 509 0 0,27-57-597 0 0,17-34-120 0 0,-3 9-41 0 0,-1-1 1 0 0,-20 28 0 0 0,22-32-692 0 0,5-8 435 0 0,-1-1-736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8607 0 0,'0'0'936'0'0,"7"-9"-936"0"0,0-2 0 0 0,2 6 256 0 0,7 2 32 0 0,2-1 0 0 0,0 2-4416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21 4143 0 0,'65'-11'941'0'0,"-44"7"3286"0"0,1-1 5867 0 0,-24 8-9609 0 0,-2 3-356 0 0,0-1 0 0 0,0 1 0 0 0,-1-1 0 0 0,0 1 0 0 0,0-1 0 0 0,-8 6 0 0 0,-41 27 261 0 0,36-26-303 0 0,-177 106 297 0 0,172-105-342 0 0,-16 6 6 0 0,24-12 92 0 0,-19 12-1 0 0,32-17-74 0 0,4-2-6 0 0,21 2-144 0 0,28-2 0 0 0,-29-1-85 0 0,39 5 0 0 0,-54-3 127 0 0,0 0 0 0 0,0 1 0 0 0,0 0 0 0 0,0 0 0 0 0,0 0 0 0 0,0 1 0 0 0,0 0 0 0 0,-1 1 0 0 0,9 6 0 0 0,-1 0-31 0 0,-2 0-1 0 0,0 1 1 0 0,0 1 0 0 0,19 24-1 0 0,-25-28 41 0 0,0 1 0 0 0,0 1 0 0 0,-1-1-1 0 0,-1 1 1 0 0,0 0 0 0 0,0 0 0 0 0,0 0-1 0 0,2 17 1 0 0,-3-3 102 0 0,-4-20 7 0 0,1-2 62 0 0,-1 1-1 0 0,-1 0-63 0 0,0 0-1 0 0,0 0 1 0 0,0 0 0 0 0,-1 0-1 0 0,1-1 1 0 0,-1 1-1 0 0,1-1 1 0 0,-1 1 0 0 0,0-1-1 0 0,0 0 1 0 0,0 0-1 0 0,0 0 1 0 0,0-1 0 0 0,-1 1-1 0 0,1-1 1 0 0,0 1-1 0 0,-1-1 1 0 0,1 0 0 0 0,-7 0-1 0 0,-15 3 206 0 0,0-2 0 0 0,0-1 0 0 0,-31-2 1 0 0,-77-14-63 0 0,126 14-218 0 0,-66-13 25 0 0,66 13-36 0 0,-1-2-1 0 0,1 1 0 0 0,0-1 0 0 0,0 0 0 0 0,0 0 1 0 0,1-1-1 0 0,-10-7 0 0 0,13 9-149 0 0,1 0 0 0 0,0 1 1 0 0,1-2-1 0 0,-1 1 0 0 0,0 0 0 0 0,1 0 0 0 0,-1 0 0 0 0,0-3 0 0 0,1 3-661 0 0,0 0-1 0 0,0 0 1 0 0,1 0 0 0 0,-1 1-1 0 0,1-1 1 0 0,0 0-1 0 0,-1-4 1 0 0,2-7-5895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683 193 6911 0 0,'-37'18'642'0'0,"-39"13"-1"0"0,28-11 466 0 0,-15 9 11167 0 0,63-41-11986 0 0,3-2-146 0 0,0 0 0 0 0,11-26 0 0 0,-4 12-88 0 0,7-14-29 0 0,-10 28 10 0 0,8-29 0 0 0,-14 38-31 0 0,0 0 0 0 0,0-1 0 0 0,-1 1 0 0 0,1-1 1 0 0,-1 1-1 0 0,0-1 0 0 0,-1 1 0 0 0,1 0 0 0 0,-3-8 0 0 0,-1 3-4 0 0,2 9-8 0 0,0-1 0 0 0,1 1 0 0 0,-1 0 0 0 0,0 0 0 0 0,0 0 0 0 0,0 0 0 0 0,0 0 0 0 0,0 0 0 0 0,0 0 0 0 0,-1 1 0 0 0,1-1 0 0 0,0 1 0 0 0,0-1 0 0 0,0 1 0 0 0,-1 0 0 0 0,1 0 0 0 0,0 0 0 0 0,0 0 0 0 0,-1 1 0 0 0,-3 0 0 0 0,-5 1-70 0 0,0 1-1 0 0,-18 7 0 0 0,28-10 75 0 0,-44 19-70 0 0,1 1-1 0 0,1 3 0 0 0,1 1 1 0 0,1 2-1 0 0,-62 52 0 0 0,85-63 73 0 0,-23 25 0 0 0,35-34-5 0 0,0 1-1 0 0,1 0 1 0 0,0 0-1 0 0,1 1 1 0 0,-1-1-1 0 0,1 1 1 0 0,-3 9-1 0 0,6-14 10 0 0,0 0 0 0 0,0 0-1 0 0,0 0 1 0 0,1 0 0 0 0,0 1-1 0 0,-1-1 1 0 0,1 0 0 0 0,0 0-1 0 0,0 0 1 0 0,1 1 0 0 0,-1-1-1 0 0,1 0 1 0 0,0 0 0 0 0,-1 0-1 0 0,1 0 1 0 0,1 0 0 0 0,-1 0-1 0 0,0 0 1 0 0,1 0 0 0 0,-1 0-1 0 0,4 3 1 0 0,-2-2 23 0 0,1 0 1 0 0,0-1-1 0 0,0 1 1 0 0,0-1-1 0 0,0 1 1 0 0,1-1-1 0 0,-1-1 1 0 0,1 1-1 0 0,0-1 1 0 0,0 1-1 0 0,0-1 1 0 0,6 1-1 0 0,5 1 37 0 0,0-1-1 0 0,1 0 1 0 0,-1-1 0 0 0,1-1-1 0 0,0 0 1 0 0,0-2 0 0 0,19-2-1 0 0,-3-2 58 0 0,-1-1 1 0 0,55-18-1 0 0,-73 20-105 0 0,-2-1-1 0 0,1 1 0 0 0,18-11 0 0 0,-29 14-73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425 152 7831 0 0,'46'-19'1429'0'0,"-14"6"6329"0"0,-30 12-6681 0 0,3-2-768 0 0,1-1 0 0 0,-1 1 0 0 0,0-1-1 0 0,0 0 1 0 0,-1 0 0 0 0,1-1 0 0 0,-1 1 0 0 0,0-1 0 0 0,0 0-1 0 0,-1 0 1 0 0,0-1 0 0 0,1 1 0 0 0,-2-1 0 0 0,1 1-1 0 0,-1-1 1 0 0,0 0 0 0 0,2-7 0 0 0,-4 13-294 0 0,1-1 0 0 0,-1 0 0 0 0,0 0 0 0 0,0 0 0 0 0,0 1 0 0 0,0-1 0 0 0,0 0 0 0 0,0 0 0 0 0,0 0 0 0 0,0 0 0 0 0,0 1 0 0 0,0-1 0 0 0,0 0 0 0 0,0 0 0 0 0,-1 0 0 0 0,1 1 0 0 0,0-1 0 0 0,-1 0 0 0 0,1 0 0 0 0,0 1 0 0 0,-1-1 0 0 0,1 0 0 0 0,-1 1 0 0 0,1-1 0 0 0,-1 0 0 0 0,1 1 0 0 0,-1-1 0 0 0,0 1 0 0 0,1-1 0 0 0,-1 1 0 0 0,0-1 0 0 0,1 1 0 0 0,-1 0 0 0 0,0-1 0 0 0,0 1 0 0 0,1 0 0 0 0,-1-1 0 0 0,0 1 0 0 0,0 0 0 0 0,0 0 0 0 0,1 0 0 0 0,-1 0 0 0 0,0 0 0 0 0,0 0 0 0 0,0 0 0 0 0,0 0 0 0 0,1 0 0 0 0,-3 0 0 0 0,-3 1-26 0 0,-1 0 0 0 0,1 0-1 0 0,0 1 1 0 0,-9 3 0 0 0,15-5 13 0 0,-44 16-33 0 0,1 1 0 0 0,1 3 0 0 0,1 1-1 0 0,1 3 1 0 0,1 0 0 0 0,1 3 0 0 0,-35 31 0 0 0,48-36 84 0 0,-47 45 165 0 0,65-59-170 0 0,0 0 0 0 0,0 0 0 0 0,1 1 0 0 0,0 0 0 0 0,1 0 0 0 0,-8 18-1 0 0,12-26-42 0 0,1 0-1 0 0,-1 0 0 0 0,1 0 1 0 0,0 0-1 0 0,0 0 0 0 0,-1 0 0 0 0,1 0 1 0 0,0 0-1 0 0,0 0 0 0 0,0 0 0 0 0,0 0 1 0 0,0 0-1 0 0,0 0 0 0 0,0 0 1 0 0,0-1-1 0 0,0 1 0 0 0,1 0 0 0 0,-1 0 1 0 0,0 0-1 0 0,1 0 0 0 0,-1 0 0 0 0,1 0 1 0 0,-1 0-1 0 0,1 1 0 0 0,1-1 9 0 0,-1 0 1 0 0,0 0-1 0 0,0 0 0 0 0,1-1 0 0 0,-1 1 0 0 0,0 0 0 0 0,1-1 0 0 0,-1 1 1 0 0,1-1-1 0 0,-1 1 0 0 0,0-1 0 0 0,1 0 0 0 0,-1 0 0 0 0,3 0 0 0 0,4 1 54 0 0,0-2-1 0 0,0 1 1 0 0,0-1-1 0 0,14-4 0 0 0,112-41 180 0 0,-68 21-181 0 0,-61 23-69 0 0,16-1-73 0 0,-19 2-38 0 0,-1 14-433 0 0,1-10 522 0 0,-6 9-16 0 0,0 2 15 0 0,4-14-35 0 0,-1 1 0 0 0,1-1 0 0 0,0 1 0 0 0,0 0 0 0 0,0-1 0 0 0,0 1 0 0 0,0 0 0 0 0,0-1 0 0 0,0 1 0 0 0,0-1 0 0 0,0 1 0 0 0,0 0 0 0 0,0-1 0 0 0,0 1 0 0 0,0 0 0 0 0,1-1-1 0 0,-1 1 1 0 0,0-1 0 0 0,0 1 0 0 0,1-1 0 0 0,-1 1 0 0 0,0 0 0 0 0,1-1 0 0 0,-1 1 0 0 0,0-1 0 0 0,1 0 0 0 0,0 1 0 0 0,0 1-112 0 0,1-1-1 0 0,0 0 1 0 0,-1 0 0 0 0,1-1 0 0 0,0 1 0 0 0,0 0-1 0 0,0 0 1 0 0,0-1 0 0 0,2 1 0 0 0,6 0-1135 0 0,0 1 1 0 0,17-2 0 0 0,-25 0 942 0 0,21 0-1889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13303 0 0,'0'0'606'0'0,"0"3"-10"0"0,1 11-517 0 0,-1 0 0 0 0,-1 0 0 0 0,0 0 0 0 0,-1 0 0 0 0,0 0 0 0 0,-6 16-1 0 0,-31 84 1079 0 0,28-86-834 0 0,-40 104 221 0 0,-36 101-263 0 0,54-144-150 0 0,27-75-299 0 0,-1-1 0 0 0,0 1 0 0 0,-1-1 0 0 0,-9 12 0 0 0,16-23-370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65 425 5063 0 0,'0'0'232'0'0,"-1"-2"-13"0"0,1 0-179 0 0,-2-1-57 0 0,-11-6 295 0 0,1 3 1398 0 0,8 4-773 0 0,1 0 0 0 0,-1 0 0 0 0,1 0 0 0 0,0-1 0 0 0,-1 1-1 0 0,-4-5 1 0 0,7 5-780 0 0,0 1 1 0 0,0 0-1 0 0,1-1 0 0 0,-1 1 0 0 0,0 0 0 0 0,1-1 1 0 0,-1 1-1 0 0,1-1 0 0 0,-1 1 0 0 0,1-1 0 0 0,0 1 1 0 0,0-1-1 0 0,-1 1 0 0 0,1-1 0 0 0,0 1 0 0 0,0-1 0 0 0,1 1 1 0 0,-1-1-1 0 0,0 0 0 0 0,0 1 0 0 0,1-1 0 0 0,0-1 1 0 0,2-6 136 0 0,1 1 0 0 0,0 0 1 0 0,0 1-1 0 0,1-1 1 0 0,-1 1-1 0 0,2 0 1 0 0,-1 0-1 0 0,9-8 1 0 0,7-6 220 0 0,28-20 0 0 0,-3 8-179 0 0,0 2 0 0 0,2 2 1 0 0,2 2-1 0 0,66-26 0 0 0,-98 45-229 0 0,1 2 0 0 0,0 1 0 0 0,0 0 0 0 0,0 1 1 0 0,0 1-1 0 0,22 0 0 0 0,-32 2-26 0 0,0 1 1 0 0,0 0-1 0 0,0 1 1 0 0,0 0-1 0 0,0 1 1 0 0,0 0-1 0 0,0 0 1 0 0,0 0-1 0 0,-1 2 1 0 0,1-1-1 0 0,-1 1 1 0 0,0 0-1 0 0,0 0 1 0 0,-1 1-1 0 0,11 8 1 0 0,-14-9-33 0 0,0-1 1 0 0,0 1-1 0 0,-1 0 0 0 0,0 1 1 0 0,1-1-1 0 0,-1 0 1 0 0,-1 1-1 0 0,1 0 0 0 0,-1 0 1 0 0,0-1-1 0 0,0 1 1 0 0,0 1-1 0 0,-1-1 0 0 0,0 0 1 0 0,0 0-1 0 0,0 0 1 0 0,0 1-1 0 0,-1-1 0 0 0,0 0 1 0 0,-1 7-1 0 0,0-2 15 0 0,-1 1-1 0 0,0-1 0 0 0,-1 0 1 0 0,-1 0-1 0 0,1 0 1 0 0,-2 0-1 0 0,1-1 0 0 0,-1 1 1 0 0,-8 9-1 0 0,-5 8 63 0 0,-35 41-1 0 0,43-57-86 0 0,0-1-1 0 0,0-1 1 0 0,-1 1 0 0 0,0-2 0 0 0,-1 0-1 0 0,-18 10 1 0 0,-6 0-78 0 0,0-2 0 0 0,-57 18 0 0 0,64-26-75 0 0,-45 13-704 0 0,-123 18-1 0 0,163-32 458 0 0,26-5-311 0 0,-1-1-1 0 0,-15 2 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8751 0 0,'0'0'2520'0'0,"-2"4"-736"0"0,-6 9-1037 0 0,-1 1 0 0 0,0-1 0 0 0,-1-1-1 0 0,-1 0 1 0 0,-18 17 0 0 0,-68 48-435 0 0,64-52 309 0 0,-55 51-1 0 0,76-64-368 0 0,5-5-66 0 0,0 0 0 0 0,0 0 0 0 0,1 1 0 0 0,0 0 0 0 0,-10 16 0 0 0,15-22-64 0 0,16 28 106 0 0,-12-27-208 0 0,0 1-1 0 0,0-1 0 0 0,0 1 1 0 0,0-1-1 0 0,0 0 1 0 0,1 0-1 0 0,0-1 0 0 0,-1 1 1 0 0,1-1-1 0 0,0 0 0 0 0,8 4 1 0 0,-5-4 1 0 0,1 0-1 0 0,0 0 1 0 0,0 0 0 0 0,0-1-1 0 0,-1 0 1 0 0,11 0 0 0 0,-1-1 11 0 0,0-2 1 0 0,-1 1 0 0 0,1-2-1 0 0,-1 0 1 0 0,30-11 0 0 0,-25 7 64 0 0,0-1 0 0 0,0-1 0 0 0,-1-1 0 0 0,0-1 0 0 0,23-16 0 0 0,-38 22-78 0 0,1 1 0 0 0,-1-1 0 0 0,0 0 0 0 0,0 0 0 0 0,0 0 0 0 0,-1-1 0 0 0,0 1 0 0 0,0-1 0 0 0,0 0 0 0 0,-1-1 0 0 0,0 1 0 0 0,0-1 0 0 0,-1 1 0 0 0,1-1 0 0 0,-1 0 0 0 0,-1 0 0 0 0,0 1 0 0 0,0-1 0 0 0,0 0 0 0 0,-1-14 0 0 0,0 15-22 0 0,0 0 0 0 0,-1 1 0 0 0,0-1 0 0 0,0 0 0 0 0,0 1 1 0 0,-1-1-1 0 0,0 1 0 0 0,-4-9 0 0 0,4 11-38 0 0,0 0 0 0 0,0 0 0 0 0,0 0 0 0 0,0 1 0 0 0,0-1 0 0 0,-1 1 0 0 0,0-1 0 0 0,1 1 0 0 0,-1 0-1 0 0,0 0 1 0 0,0 0 0 0 0,0 1 0 0 0,0-1 0 0 0,0 1 0 0 0,-6-2 0 0 0,-3-1-319 0 0,-1 1-1 0 0,0 1 0 0 0,0 0 1 0 0,0 1-1 0 0,-1 0 0 0 0,-21 2 1 0 0,12 1-1116 0 0,0 2 0 0 0,-41 10 0 0 0,62-14-157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24 14887 0 0,'5'-5'52'0'0,"0"-1"855"0"0,7-6 4157 0 0,-18 13-4927 0 0,0 0 0 0 0,1 1 1 0 0,-1-1-1 0 0,1 1 0 0 0,0 0 0 0 0,-1 1 0 0 0,1-1 1 0 0,-5 4-1 0 0,0-1-3 0 0,-40 21-29 0 0,6-4 31 0 0,-62 41-1 0 0,93-54-135 0 0,1 1 11 0 0,11-10-8 0 0,1 1 0 0 0,-1-1-1 0 0,1 1 1 0 0,-1 0 0 0 0,1-1 0 0 0,-1 1 0 0 0,1 0 0 0 0,-1-1-1 0 0,1 1 1 0 0,-1 0 0 0 0,1 0 0 0 0,0 0 0 0 0,-1-1 0 0 0,1 2-1 0 0,0 0-5 0 0,0-1 1 0 0,0 1-1 0 0,1-1 0 0 0,-1 1 0 0 0,0-1 0 0 0,1 1 0 0 0,-1-1 0 0 0,1 1 0 0 0,0-1 0 0 0,-1 0 0 0 0,1 1 0 0 0,0-1 0 0 0,0 0 0 0 0,0 1 0 0 0,1 0 0 0 0,20 20-136 0 0,26 14-127 0 0,16 16 149 0 0,-56-45 116 0 0,-1 0-1 0 0,-1 1 1 0 0,0 0 0 0 0,0 0-1 0 0,0 0 1 0 0,6 14 0 0 0,-8-13 39 0 0,0 1 0 0 0,0 0-1 0 0,-1 0 1 0 0,3 10 0 0 0,-5-15-8 0 0,-1 0-1 0 0,1 0 1 0 0,-1 0 0 0 0,0 0-1 0 0,0 0 1 0 0,-1 0-1 0 0,1 0 1 0 0,-1 0 0 0 0,-3 9-1 0 0,3-12-5 0 0,-1 1 0 0 0,1-1 0 0 0,-1 1 0 0 0,1-1 0 0 0,-1 0 0 0 0,0 1 0 0 0,0-1 0 0 0,0 0 0 0 0,0 0 0 0 0,-1 0-1 0 0,-2 1 1 0 0,0 1 44 0 0,-4 3 23 0 0,0-1 1 0 0,0 0-1 0 0,0-1 0 0 0,-1 0 1 0 0,0 0-1 0 0,0-1 0 0 0,-12 3 1 0 0,2-2 33 0 0,0 0 0 0 0,-39 3 0 0 0,25-8-102 0 0,-1-2-1 0 0,0 0 1 0 0,-67-16-1 0 0,63 10-125 0 0,24 6-17 0 0,5 1-438 0 0,0-1 0 0 0,0 0-1 0 0,1-1 1 0 0,-1 1 0 0 0,1-2 0 0 0,-1 1 0 0 0,-12-9 0 0 0,7 0-6633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17823 0 0,'10'-2'240'0'0,"0"1"1"0"0,0 0-1 0 0,0 1 0 0 0,0 0 0 0 0,0 1 1 0 0,0 0-1 0 0,0 1 0 0 0,0 0 0 0 0,0 0 0 0 0,-1 1 1 0 0,11 4-1 0 0,-17-5-128 0 0,0-1 0 0 0,0 1 1 0 0,0-1-1 0 0,-1 1 0 0 0,1 0 1 0 0,-1 0-1 0 0,0 0 0 0 0,1 1 0 0 0,-1-1 1 0 0,0 0-1 0 0,0 1 0 0 0,0 0 0 0 0,-1-1 1 0 0,3 6-1 0 0,-2-3 22 0 0,0 0 0 0 0,-1-1 0 0 0,0 1 0 0 0,0 0 0 0 0,0 0-1 0 0,0 0 1 0 0,-1 0 0 0 0,0 8 0 0 0,-2 4 125 0 0,-1-1 0 0 0,0 1 0 0 0,-1-1 0 0 0,-10 25 0 0 0,-8 17-297 0 0,-2-1 0 0 0,-46 76 0 0 0,64-124-853 0 0,-3 5-3995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52 14423 0 0,'70'-39'1542'0'0,"-48"28"-1510"0"0,-17 11-8 0 0,-2 0 34 0 0,-3 0-11 0 0,1 0 91 0 0,0 0-1 0 0,0-1 0 0 0,0 1 0 0 0,0 0 0 0 0,0 0 0 0 0,0-1 0 0 0,0 1 0 0 0,0 0 1 0 0,0 0-1 0 0,0 0 0 0 0,0 1 0 0 0,0-1 0 0 0,0 0 0 0 0,0 0 0 0 0,1 1 1 0 0,-1 0-85 0 0,1 0 1 0 0,-1 0 0 0 0,0 0 0 0 0,0 0 0 0 0,0 0-1 0 0,0 0 1 0 0,0 1 0 0 0,0-1 0 0 0,0 0 0 0 0,0 1-1 0 0,-1-1 1 0 0,1 1 0 0 0,0-1 0 0 0,-1 1 0 0 0,1 2 0 0 0,0-1 21 0 0,0 1 1 0 0,0 1-1 0 0,-1-1 1 0 0,1 8-1 0 0,-2 5 166 0 0,-2 0 0 0 0,0 0 0 0 0,0 0 1 0 0,-2 0-1 0 0,-7 19 0 0 0,-39 79 603 0 0,35-82-639 0 0,-217 452 822 0 0,71-148-935 0 0,157-327-506 0 0,-1-1-1 0 0,0 0 1 0 0,0-1 0 0 0,-12 13 0 0 0,9-11-914 0 0,-2 3-440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83 7367 0 0,'-1'-1'568'0'0,"-2"-8"824"0"0,4-5 10320 0 0,25 11-11064 0 0,1 1 0 0 0,-1 1 0 0 0,31 3-1 0 0,18-1-158 0 0,156-17 1032 0 0,-114 5-1761 0 0,-82 8-1988 0 0,68-17-1 0 0,-83 15 477 0 0</inkml:trace>
  <inkml:trace contextRef="#ctx0" brushRef="#br0" timeOffset="1">894 33 7831 0 0,'0'0'603'0'0,"-1"3"-396"0"0,-64 149 9263 0 0,33-67-5845 0 0,-10 21-1677 0 0,35-92-2101 0 0,0-1-1 0 0,-1 0 1 0 0,0-1 0 0 0,-1 0 0 0 0,-18 19-1 0 0,9-14-3368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6447 0 0,'0'0'499'0'0,"0"3"-328"0"0,-6 47 1270 0 0,-22 73 7733 0 0,17-81-8596 0 0,-2 5 778 0 0,8-29-423 0 0,0 1 1 0 0,1-1 0 0 0,0 1-1 0 0,0 28 1 0 0,4-46-886 0 0,0-1 1 0 0,0 1 0 0 0,1 0-1 0 0,-1 0 1 0 0,1 0-1 0 0,-1 0 1 0 0,1 0 0 0 0,-1-1-1 0 0,1 1 1 0 0,-1 0-1 0 0,1 0 1 0 0,1 0-1 0 0,-2 0 4 0 0,1 0-1 0 0,0 0 0 0 0,-1-1 0 0 0,1 1 0 0 0,0 0 1 0 0,-1 0-1 0 0,1 0 0 0 0,-1 0 0 0 0,1 0 1 0 0,-1 0-1 0 0,0 0 0 0 0,1 2 0 0 0,14-4 397 0 0,-9 1-393 0 0,1-1-1 0 0,-1-1 1 0 0,0 1-1 0 0,1-1 1 0 0,-1 0 0 0 0,0-1-1 0 0,0 1 1 0 0,6-5-1 0 0,46-32 491 0 0,-40 27-493 0 0,48-30-106 0 0,17-13-131 0 0,-73 48 147 0 0,-1-1 1 0 0,0 1-1 0 0,-1-2 1 0 0,0 1 0 0 0,0-1-1 0 0,7-13 1 0 0,-12 17-427 0 0,0 0 1 0 0,-1-1-1 0 0,1 1 1 0 0,-1-1-1 0 0,0 1 1 0 0,-1-1-1 0 0,0 0 1 0 0,0 0-1 0 0,0 1 1 0 0,0-1-1 0 0,-1 0 1 0 0,0 0-1 0 0,-1-9 1 0 0,-1-1-1475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 5983 0 0,'0'0'464'0'0,"2"2"-305"0"0,17 14 3228 0 0,1-1-1 0 0,40 25 1 0 0,-51-36-2965 0 0,1 0 1 0 0,-1 0-1 0 0,1-1 0 0 0,0 0 1 0 0,0-1-1 0 0,0 0 0 0 0,0 0 1 0 0,16 0-1 0 0,-3-2 49 0 0,0 0 0 0 0,0-1 0 0 0,39-8 0 0 0,-51 7-336 0 0,-1-1 0 0 0,1 0 0 0 0,-1-1 0 0 0,0 0 0 0 0,0-1 0 0 0,-1 1-1 0 0,1-2 1 0 0,-1 1 0 0 0,0-2 0 0 0,8-6 0 0 0,-13 11-128 0 0,0-1 17 0 0,5-13 16 0 0,-5 6 25 0 0,-3 6-1 0 0,-1-6-36 0 0,0 10-31 0 0,0 0 1 0 0,0 0-1 0 0,0 0 0 0 0,0 0 1 0 0,1 0-1 0 0,-1-1 0 0 0,0 1 1 0 0,0 0-1 0 0,-1 0 0 0 0,1 0 1 0 0,0 0-1 0 0,0 0 0 0 0,0 0 1 0 0,0 0-1 0 0,0-1 0 0 0,0 1 1 0 0,0 0-1 0 0,0 0 0 0 0,0 0 1 0 0,0 0-1 0 0,0 0 0 0 0,0 0 1 0 0,0 0-1 0 0,0 0 0 0 0,0 0 1 0 0,0-1-1 0 0,0 1 0 0 0,0 0 1 0 0,-1 0-1 0 0,1 0 0 0 0,0 0 1 0 0,0 0-1 0 0,0 0 0 0 0,0 0 1 0 0,0 0-1 0 0,0 0 0 0 0,0 0 1 0 0,0 0-1 0 0,-1 0 0 0 0,1 0 1 0 0,0 0-1 0 0,-7-2-46 0 0,-1 0 0 0 0,0 0 0 0 0,1 1 0 0 0,-1 0 0 0 0,0 1 0 0 0,0-1 0 0 0,1 2 0 0 0,-1-1 0 0 0,0 1 0 0 0,0 0 0 0 0,1 1 0 0 0,-1-1 0 0 0,1 2 0 0 0,-1-1 0 0 0,1 1 0 0 0,-10 5 0 0 0,-11 7 51 0 0,0 1-1 0 0,-41 33 1 0 0,64-46-1 0 0,-43 33 253 0 0,1 1 0 0 0,3 3-1 0 0,-47 53 1 0 0,82-83-212 0 0,1 0 0 0 0,1 0 0 0 0,0 1 0 0 0,0 0 0 0 0,1 0 0 0 0,-7 19 0 0 0,11-26-30 0 0,1 0 0 0 0,0 0 0 0 0,0 1 0 0 0,0-1-1 0 0,1 1 1 0 0,-1-1 0 0 0,1 0 0 0 0,0 1 0 0 0,0-1 0 0 0,0 1 0 0 0,1-1 0 0 0,0 0 0 0 0,0 1 0 0 0,0-1 0 0 0,0 0 0 0 0,1 0 0 0 0,-1 0-1 0 0,1 0 1 0 0,0 0 0 0 0,0 0 0 0 0,1 0 0 0 0,3 4 0 0 0,0-1 26 0 0,1 0 0 0 0,1 0 1 0 0,0-1-1 0 0,0 0 0 0 0,0 0 0 0 0,0-1 0 0 0,1 0 1 0 0,0-1-1 0 0,0 0 0 0 0,12 4 0 0 0,11 2 235 0 0,56 10 1 0 0,91-2 611 0 0,-102-13-708 0 0,95 7-321 0 0,-58-9-3069 0 0,-67-5-5307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6911 0 0,'0'0'12635'0'0,"-2"2"-12135"0"0,-19 26 347 0 0,1 2 0 0 0,-27 55 0 0 0,22-38-606 0 0,16-28-166 0 0,1 0 0 0 0,-9 31 0 0 0,0 1-1994 0 0,9-25-508 0 0,6-13 511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6911 0 0,'0'0'315'0'0,"0"1"-7"0"0,-1 31 17298 0 0,5-38-19390 0 0,17-22 2160 0 0,2 1 0 0 0,0 1-1 0 0,2 1 1 0 0,1 1-1 0 0,1 1 1 0 0,54-35-1 0 0,194-92-402 0 0,-236 130 145 0 0,-14 7-92 0 0,-12 6-9 0 0,0 0 1 0 0,0 1-1 0 0,1 0 1 0 0,0 1 0 0 0,19-4-1 0 0,-32 9-15 0 0,1-1 0 0 0,-1 1 1 0 0,0 0-1 0 0,0 0 0 0 0,1 0 0 0 0,-1 0 0 0 0,0 0 0 0 0,0 0 1 0 0,0 0-1 0 0,1 0 0 0 0,-1 0 0 0 0,0 1 0 0 0,0-1 0 0 0,0 0 1 0 0,0 1-1 0 0,1-1 0 0 0,-1 1 0 0 0,0 0 0 0 0,0-1 0 0 0,0 1 1 0 0,0 0-1 0 0,0-1 0 0 0,1 2 0 0 0,-2 0 6 0 0,1-1 0 0 0,0 0 0 0 0,-1 1-1 0 0,1-1 1 0 0,-1 1 0 0 0,1-1 0 0 0,-1 1 0 0 0,1-1-1 0 0,-1 1 1 0 0,0 0 0 0 0,0-1 0 0 0,0 1 0 0 0,0-1-1 0 0,0 1 1 0 0,-1 1 0 0 0,0 6 49 0 0,-2 0-1 0 0,1 0 1 0 0,-1 0-1 0 0,-8 15 1 0 0,-52 91 666 0 0,-9 18-530 0 0,71-129-198 0 0,-1-1 0 0 0,1 0 0 0 0,0 0 0 0 0,0 1 0 0 0,0-1 1 0 0,0 1-1 0 0,0-1 0 0 0,1 1 0 0 0,0 0 0 0 0,0 5 0 0 0,0-8-60 0 0,0 1 0 0 0,1-1-1 0 0,-1 1 1 0 0,1-1 0 0 0,-1 1 0 0 0,1-1 0 0 0,0 0-1 0 0,0 1 1 0 0,0-1 0 0 0,0 0 0 0 0,0 1 0 0 0,0-1-1 0 0,0 0 1 0 0,0 0 0 0 0,0 0 0 0 0,0 0 0 0 0,0 0-1 0 0,1 0 1 0 0,-1 0 0 0 0,1-1 0 0 0,-1 1 0 0 0,0 0-1 0 0,1-1 1 0 0,-1 1 0 0 0,4 0 0 0 0,7 2-1177 0 0,1-3-55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0,'0'0'408'0'0,"4"14"-328"0"0,0 0-80 0 0,-1 3 0 0 0,3 0 256 0 0,-1 3 40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29 239 10135 0 0,'0'0'778'0'0,"-1"2"-506"0"0,-26 21 9413 0 0,32-39-8986 0 0,-1 5-517 0 0,30-50 195 0 0,-20 38-338 0 0,-4 7-14 0 0,1 0 0 0 0,0 1 0 0 0,1 0 0 0 0,1 1 0 0 0,0 1 1 0 0,1 0-1 0 0,0 1 0 0 0,1 0 0 0 0,23-13 0 0 0,-36 23 53 0 0,10 2 329 0 0,-9 1-358 0 0,0 0-1 0 0,0 0 1 0 0,1 0-1 0 0,-1 1 1 0 0,0-1-1 0 0,0 1 1 0 0,0 0 0 0 0,0 0-1 0 0,-1 0 1 0 0,1 0-1 0 0,0 0 1 0 0,2 3-1 0 0,-2-2-23 0 0,0-1-11 0 0,0 0-1 0 0,-1 0 0 0 0,1 1 1 0 0,-1-1-1 0 0,0 1 0 0 0,0-1 1 0 0,3 5-1 0 0,2 0 3 0 0,27 16 133 0 0,-29-20-82 0 0,3 8-54 0 0,-2 2-13 0 0,-6-10 3 0 0,0 0 0 0 0,0 0 0 0 0,0 0 0 0 0,0 0 0 0 0,-1 0 0 0 0,0 0-1 0 0,1 0 1 0 0,-1 0 0 0 0,0-1 0 0 0,-3 6 0 0 0,1-2 5 0 0,0 1 0 0 0,-1-1 0 0 0,-6 9 0 0 0,3-6 3 0 0,0 1-1 0 0,1-1 1 0 0,-1 2 0 0 0,2-1-1 0 0,-6 15 1 0 0,4-5-11 0 0,7-15 0 0 0,1-1 0 0 0,-1-2-48 0 0,0-1 0 0 0,1 0 0 0 0,-1 1-1 0 0,0-1 1 0 0,1 0 0 0 0,-1 1 0 0 0,1-1 0 0 0,-1 0 0 0 0,1 1-1 0 0,0-1 1 0 0,0 0 0 0 0,-1 0 0 0 0,1 0 0 0 0,0 0-1 0 0,0 0 1 0 0,0 0 0 0 0,0 0 0 0 0,0 0 0 0 0,0 0 0 0 0,0 0-1 0 0,1-1 1 0 0,-1 1 0 0 0,0 0 0 0 0,0-1 0 0 0,1 1-1 0 0,-1-1 1 0 0,0 1 0 0 0,1-1 0 0 0,1 0 0 0 0,4 3-775 0 0,1-2 0 0 0,0 1 0 0 0,12 0 0 0 0,-5-2-1160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10135 0 0,'0'0'2290'0'0,"-2"1"-942"0"0,-2 1-1061 0 0,0 0 0 0 0,0 1 0 0 0,0 0 0 0 0,1-1 0 0 0,-1 1 0 0 0,1 1 0 0 0,0-1 0 0 0,0 0 0 0 0,0 1 0 0 0,1-1 0 0 0,-1 1 0 0 0,1 0 0 0 0,-3 6 0 0 0,-4 10-119 0 0,-10 33 0 0 0,11-30 216 0 0,-129 362 1155 0 0,-1 37-1051 0 0,70-242-396 0 0,52-147-82 0 0,-1 0 1 0 0,-2-2-1 0 0,-27 37 0 0 0,34-54-577 0 0,-1-1-1 0 0,-1 0 0 0 0,-18 14 0 0 0,30-26 410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11975 0 0,'0'0'5074'0'0,"3"0"-3857"0"0,178-29 2188 0 0,89-28-990 0 0,4 25-2191 0 0,-264 32-661 0 0,0 0 0 0 0,-1 0 1 0 0,1 1-1 0 0,0 0 0 0 0,-1 1 0 0 0,18 5 1 0 0,-25-6-1055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 5983 0 0,'0'0'274'0'0,"-1"3"-6"0"0,0 10-1559 0 0,-3 26 4240 0 0,4-32-1233 0 0,0 0 0 0 0,0 0 0 0 0,0-1 1 0 0,1 1-1 0 0,0 0 0 0 0,2 8 1 0 0,-3-14-1562 0 0,1 1 1 0 0,0 0 0 0 0,0-1-1 0 0,0 1 1 0 0,0-1 0 0 0,0 1 0 0 0,1-1-1 0 0,-1 1 1 0 0,0-1 0 0 0,1 0-1 0 0,-1 0 1 0 0,1 0 0 0 0,-1 0 0 0 0,1 0-1 0 0,3 2 1 0 0,0-1 57 0 0,-1 0-1 0 0,1-1 1 0 0,0 1 0 0 0,6 0-1 0 0,-2 0-38 0 0,0-2-1 0 0,1 1 1 0 0,-1-2-1 0 0,0 1 1 0 0,0-1 0 0 0,0 0-1 0 0,17-5 1 0 0,-4-1-69 0 0,-1 0 0 0 0,21-12 0 0 0,-39 18-116 0 0,-1 0 1 0 0,1-1-1 0 0,-1 1 0 0 0,0-1 1 0 0,1 0-1 0 0,-1 0 0 0 0,0 1 1 0 0,0-1-1 0 0,0-1 0 0 0,0 1 1 0 0,-1 0-1 0 0,1 0 0 0 0,-1-1 1 0 0,1 1-1 0 0,-1-1 0 0 0,0 1 1 0 0,0-1-1 0 0,0 0 0 0 0,0 1 1 0 0,0-1-1 0 0,-1 0 0 0 0,1 0 1 0 0,-1 1-1 0 0,1-1 0 0 0,-1 0 1 0 0,-1-5-1 0 0,1 7-14 0 0,-1-1 1 0 0,1 0-1 0 0,-1 0 0 0 0,0 0 1 0 0,1 0-1 0 0,-1 1 0 0 0,0-1 1 0 0,0 0-1 0 0,0 1 0 0 0,-1-1 1 0 0,1 1-1 0 0,0-1 0 0 0,-1 1 1 0 0,0-2-1 0 0,1 2 6 0 0,-2-1 2 0 0,0 0-1 0 0,0 0 1 0 0,0 0 0 0 0,0 0 0 0 0,0 0 0 0 0,0 1 0 0 0,-1-1-1 0 0,1 1 1 0 0,0 0 0 0 0,-1 0 0 0 0,1 0 0 0 0,-1 1-1 0 0,1-1 1 0 0,-1 1 0 0 0,1 0 0 0 0,-1 0 0 0 0,1 0 0 0 0,-7 1-1 0 0,-1 0-28 0 0,0 2 1 0 0,0-1-1 0 0,0 1 0 0 0,-16 7 0 0 0,-2 3 19 0 0,2 1 0 0 0,0 1 0 0 0,1 2 0 0 0,0 0-1 0 0,2 2 1 0 0,0 1 0 0 0,1 0 0 0 0,1 2 0 0 0,-34 43 0 0 0,51-58-10 0 0,0-1 0 0 0,1 1 0 0 0,0 0 0 0 0,1 0 0 0 0,0 0 0 0 0,0 0 0 0 0,0 1 0 0 0,-3 14 0 0 0,6-19 21 0 0,-1-1-1 0 0,1 1 1 0 0,0 0-1 0 0,0-1 1 0 0,0 1-1 0 0,0 0 1 0 0,0 0-1 0 0,0-1 0 0 0,1 1 1 0 0,0 0-1 0 0,-1-1 1 0 0,1 1-1 0 0,0 0 1 0 0,0-1-1 0 0,0 1 1 0 0,1-1-1 0 0,-1 0 1 0 0,1 1-1 0 0,-1-1 1 0 0,1 0-1 0 0,0 0 1 0 0,0 0-1 0 0,0 0 1 0 0,0 0-1 0 0,0 0 1 0 0,0-1-1 0 0,0 1 1 0 0,5 2-1 0 0,-2-2-118 0 0,0 0 1 0 0,0 0-1 0 0,1-1 0 0 0,-1 1 0 0 0,1-1 1 0 0,-1 0-1 0 0,1-1 0 0 0,-1 1 0 0 0,8-2 1 0 0,29-3-5856 0 0,-11-2-813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25 9671 0 0,'2'-1'440'0'0,"18"-14"10302"0"0,-49 7-9900 0 0,23 8-801 0 0,1 0-1 0 0,-1 0 0 0 0,1 1 1 0 0,-1 0-1 0 0,1 0 0 0 0,-1 0 1 0 0,1 1-1 0 0,0 0 0 0 0,0 0 1 0 0,0 0-1 0 0,0 1 0 0 0,-5 3 1 0 0,-7 5 37 0 0,-30 27 0 0 0,23-17-31 0 0,-47 43 92 0 0,63-56-127 0 0,0 1-1 0 0,1 0 0 0 0,0 0 1 0 0,0 1-1 0 0,1 0 0 0 0,-4 11 1 0 0,9-17 30 0 0,6 5-20 0 0,-3-7-18 0 0,0-1-1 0 0,0 1 1 0 0,0-1 0 0 0,0 0 0 0 0,0 1 0 0 0,0-1 0 0 0,0 0-1 0 0,1 0 1 0 0,-1-1 0 0 0,0 1 0 0 0,1 0 0 0 0,-1-1-1 0 0,0 0 1 0 0,1 1 0 0 0,-1-1 0 0 0,1 0 0 0 0,-1 0 0 0 0,1 0-1 0 0,-1-1 1 0 0,0 1 0 0 0,4-1 0 0 0,5-2 17 0 0,0 0 1 0 0,0 0 0 0 0,13-7-1 0 0,-10 3-14 0 0,1 1-1 0 0,-1-2 1 0 0,24-17-1 0 0,-30 19-33 0 0,-1-1 0 0 0,0 0-1 0 0,0-1 1 0 0,0 1 0 0 0,-1-1-1 0 0,0-1 1 0 0,-1 1 0 0 0,7-13-1 0 0,-11 19-48 0 0,-2 4-41 0 0,1 1 94 0 0,-1 0 1 0 0,0 0-1 0 0,0-1 0 0 0,0 1 1 0 0,0-1-1 0 0,0 1 0 0 0,-3 2 1 0 0,0 4-21 0 0,-44 93-123 0 0,-84 161 92 0 0,-154 270 1355 0 0,281-524-1149 0 0,2-2-49 0 0,-1 1 1 0 0,1-1-1 0 0,0 1 1 0 0,1 0-1 0 0,0 0 1 0 0,0 0-1 0 0,1 0 1 0 0,-1 14-1 0 0,0 5-1768 0 0,2-25 878 0 0,7-21-5929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191 217 18399 0 0,'0'0'1668'0'0,"2"-1"-1376"0"0,95-23 2907 0 0,-51 14-2375 0 0,-40 8-800 0 0,1 1 0 0 0,-1-1 0 0 0,0 0 1 0 0,0 0-1 0 0,1-1 0 0 0,-2 0 0 0 0,1 0 1 0 0,0 0-1 0 0,0-1 0 0 0,-1 0 0 0 0,0 0 1 0 0,0 0-1 0 0,0-1 0 0 0,0 0 0 0 0,-1 0 0 0 0,0 0 1 0 0,0 0-1 0 0,0-1 0 0 0,-1 1 0 0 0,0-1 1 0 0,0 0-1 0 0,5-12 0 0 0,-3 4 1 0 0,0-4 3 0 0,-7 13-60 0 0,1 3 10 0 0,1 0 0 0 0,-1 0 0 0 0,1 0 1 0 0,-1 0-1 0 0,1 0 0 0 0,-1 0 0 0 0,1 1 1 0 0,-1-1-1 0 0,0 0 0 0 0,0 0 1 0 0,0 1-1 0 0,0-1 0 0 0,0 1 0 0 0,-1-1 1 0 0,1 1-1 0 0,0-1 0 0 0,-1 1 1 0 0,1 0-1 0 0,-1 0 0 0 0,1 0 0 0 0,-1 0 1 0 0,1 0-1 0 0,-1 0 0 0 0,0 0 1 0 0,0 0-1 0 0,1 0 0 0 0,-1 1 0 0 0,0-1 1 0 0,0 1-1 0 0,0 0 0 0 0,0-1 0 0 0,0 1 1 0 0,0 0-1 0 0,0 0 0 0 0,1 0 1 0 0,-1 0-1 0 0,-3 1 0 0 0,-4 0-19 0 0,1 1-1 0 0,-1 0 1 0 0,1 0 0 0 0,0 0-1 0 0,-1 1 1 0 0,-13 8-1 0 0,3 0 3 0 0,0 1-1 0 0,0 1 0 0 0,1 0 0 0 0,1 2 1 0 0,0 0-1 0 0,2 1 0 0 0,-1 0 1 0 0,-17 27-1 0 0,-5 12 5 0 0,-45 90 1 0 0,55-86 56 0 0,25-52-27 0 0,1 1 0 0 0,0-1 1 0 0,0 0-1 0 0,0 1 0 0 0,1-1 1 0 0,0 11-1 0 0,1-16-59 0 0,2 0-97 0 0,2 2-263 0 0,1 1 0 0 0,-1-1 0 0 0,1-1 1 0 0,0 1-1 0 0,0-1 0 0 0,1 1 0 0 0,7 2 0 0 0,8 0-6800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4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113 532 9383 0 0,'0'0'852'0'0,"0"3"-704"0"0,-2 1-130 0 0,-3 26 563 0 0,5-28-257 0 0,-1-1 0 0 0,1 1 0 0 0,-1-1-1 0 0,1 1 1 0 0,-1-1 0 0 0,0 0 0 0 0,1 1 0 0 0,-1-1 0 0 0,0 0 0 0 0,0 1 0 0 0,0-1-1 0 0,0 0 1 0 0,0 0 0 0 0,0 0 0 0 0,0 0 0 0 0,-2 1 0 0 0,2-1-517 0 0,0-1 345 0 0,0 1-1 0 0,0-1 0 0 0,0 1 1 0 0,0-1-1 0 0,0 1 1 0 0,0-1-1 0 0,0 0 0 0 0,0 1 1 0 0,0-1-1 0 0,0 0 1 0 0,-1 0-1 0 0,1 0 0 0 0,0 0 1 0 0,0 0-1 0 0,0 0 1 0 0,0 0-1 0 0,-2-1 0 0 0,-15-4 1476 0 0,14 3-1401 0 0,1 0 0 0 0,-1-1 0 0 0,1 1 0 0 0,0 0 0 0 0,0-1 0 0 0,0 0 0 0 0,0 0 0 0 0,0 0 0 0 0,1 0 0 0 0,0 0 0 0 0,-1 0 0 0 0,1-1-1 0 0,0 1 1 0 0,0-1 0 0 0,1 1 0 0 0,-1-1 0 0 0,1 0 0 0 0,0 0 0 0 0,0 1 0 0 0,0-1 0 0 0,0 0 0 0 0,1 0 0 0 0,0 0 0 0 0,0-6 0 0 0,0 2-70 0 0,0 0 0 0 0,1 0 1 0 0,0 0-1 0 0,0 1 0 0 0,1-1 0 0 0,0 0 1 0 0,0 1-1 0 0,1-1 0 0 0,0 1 1 0 0,0 0-1 0 0,7-11 0 0 0,1 6-38 0 0,0 0 0 0 0,0 1 1 0 0,1 0-1 0 0,1 0 0 0 0,0 1 0 0 0,22-13 0 0 0,-8 6-53 0 0,37-23-55 0 0,125-56-1 0 0,-82 45-33 0 0,72-42-1260 0 0,-170 86 795 0 0,2 0-845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0,'0'0'1912'0'0,"3"1"-192"0"0,3 1 66 0 0,1 0 0 0 0,0-1-1 0 0,0 0 1 0 0,11 0-1 0 0,54 4 1194 0 0,-61-4-2848 0 0,-1 1 0 0 0,0 1 0 0 0,0 0 0 0 0,0 0 0 0 0,14 8 0 0 0,-16-8-8 0 0,-2 0-20 0 0,-1 1 0 0 0,1 0-1 0 0,-1 0 1 0 0,0 0 0 0 0,0 0-1 0 0,0 1 1 0 0,-1 0 0 0 0,1 0-1 0 0,-1 0 1 0 0,5 10-1 0 0,7 7 129 0 0,-3-8-105 0 0,-2 1-1 0 0,0 1 0 0 0,12 23 1 0 0,-21-34-118 0 0,1-1-1 0 0,-1 1 1 0 0,0 0 0 0 0,-1 0 0 0 0,1 0 0 0 0,-1 1 0 0 0,0-1-1 0 0,0 0 1 0 0,-1 1 0 0 0,1-1 0 0 0,-1 0 0 0 0,0 1 0 0 0,-1-1-1 0 0,1 0 1 0 0,-1 1 0 0 0,-3 8 0 0 0,2-9-4 0 0,0-1 1 0 0,-1 0 0 0 0,0 0-1 0 0,0 0 1 0 0,0 0 0 0 0,0 0-1 0 0,0-1 1 0 0,-1 1-1 0 0,0-1 1 0 0,1 0 0 0 0,-1 0-1 0 0,-8 4 1 0 0,0-1-13 0 0,0 0 1 0 0,0 0-1 0 0,-19 5 0 0 0,6-3-118 0 0,-56 15-533 0 0,75-22 96 0 0,0 0 684 0 0,1 1-1 0 0,-1-2 1 0 0,-9 2 0 0 0,-1-5-1645 0 0,15 2 1115 0 0,0 1 0 0 0,0-1 0 0 0,0 1 1 0 0,0-1-1 0 0,0 0 0 0 0,1 1 0 0 0,-1-1 0 0 0,0 0 1 0 0,0 0-1 0 0,1 0 0 0 0,-1 1 0 0 0,-1-3 0 0 0,-4-7-5807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742 578 3679 0 0,'2'1'2702'0'0,"1"2"-1012"0"0,0-1 1 0 0,1 1-1 0 0,0-1 1 0 0,0 0-1 0 0,4 1 1 0 0,5 0-498 0 0,-10-3-1021 0 0,0 0 1 0 0,0 0-1 0 0,0 0 1 0 0,0-1-1 0 0,0 1 1 0 0,0-1-1 0 0,0 0 1 0 0,0 0-1 0 0,0 0 1 0 0,0-1-1 0 0,0 1 1 0 0,-1 0-1 0 0,1-1 1 0 0,0 0 0 0 0,-1 0-1 0 0,1 0 1 0 0,-1 0-1 0 0,0 0 1 0 0,3-4-1 0 0,-3 2-57 0 0,0 0 0 0 0,0 0 0 0 0,0 0-1 0 0,0 0 1 0 0,-1-1 0 0 0,0 1 0 0 0,0-1 0 0 0,0 1-1 0 0,0-9 1 0 0,0 5 49 0 0,2-22 219 0 0,-1 0-1 0 0,-1 0 1 0 0,-6-46 0 0 0,2 60-369 0 0,-1 0-1 0 0,0 0 1 0 0,-14-30 0 0 0,-5-15-16 0 0,17 41 2 0 0,3 9 0 0 0,-1 0 0 0 0,1-1 0 0 0,1 1 0 0 0,0-1 0 0 0,1 0 0 0 0,0 0 0 0 0,0 0 0 0 0,1 0 0 0 0,4-21 0 0 0,-3 24-13 0 0,1 6-55 0 0,2-3-22 0 0,-1 3-4 0 0,14-6 23 0 0,-10 8 11 0 0,5 0 36 0 0,-10 2 21 0 0,0 0 0 0 0,0 0-1 0 0,0 1 1 0 0,0-1 0 0 0,-1 0 0 0 0,1 1-1 0 0,0-1 1 0 0,-1 1 0 0 0,1-1 0 0 0,-1 1 0 0 0,1 0-1 0 0,-1 0 1 0 0,0-1 0 0 0,0 1 0 0 0,0 0-1 0 0,0 0 1 0 0,0 0 0 0 0,0 1 0 0 0,0 2-1 0 0,2 4 6 0 0,0 0-1 0 0,-1 0 0 0 0,1 12 0 0 0,-2-7 16 0 0,1 5 179 0 0,-2 30-1 0 0,0-40-115 0 0,0-6 464 0 0,-2-4-514 0 0,0 0 0 0 0,0 0 1 0 0,0 0-1 0 0,1 0 0 0 0,-1 0 0 0 0,0 0 0 0 0,-2-2 1 0 0,-4-2 31 0 0,-32-17 10 0 0,28 14-53 0 0,-1 1 0 0 0,0 1 1 0 0,0 0-1 0 0,-24-7 0 0 0,12 7-93 0 0,-1 2 1 0 0,0 1-1 0 0,0 1 0 0 0,0 2 1 0 0,-27 2-1 0 0,-128 23-436 0 0,-90 37 169 0 0,221-49 322 0 0,34-10 19 0 0,5-3 0 0 0,3-7 0 0 0,8 6 10 0 0,-1 0-1 0 0,1 0 1 0 0,0 0 0 0 0,-1 0-1 0 0,1 0 1 0 0,0 0-1 0 0,-1 0 1 0 0,1 0-1 0 0,0 0 1 0 0,0 0 0 0 0,0-1-1 0 0,0 1 1 0 0,0 0-1 0 0,0 0 1 0 0,0 0 0 0 0,1 0-1 0 0,-1 0 1 0 0,0 0-1 0 0,1 0 1 0 0,-1 0 0 0 0,0 0-1 0 0,1 0 1 0 0,0-2-1 0 0,4-14 29 0 0,-6 18-95 0 0,0-1 56 0 0,1 0-1 0 0,0 0 0 0 0,-1 0 1 0 0,1 0-1 0 0,0 0 0 0 0,0 0 1 0 0,-1 0-1 0 0,1 0 1 0 0,0 0-1 0 0,0 1 0 0 0,-1-1 1 0 0,1 0-1 0 0,0 0 1 0 0,0 0-1 0 0,-1 0 0 0 0,1 0 1 0 0,0 1-1 0 0,0-1 1 0 0,-1 0-1 0 0,1 0 0 0 0,0 1 1 0 0,0-1-1 0 0,0 0 1 0 0,0 0-1 0 0,-1 1 0 0 0,1-1 1 0 0,0 0-1 0 0,0 0 0 0 0,0 1 1 0 0,0-1-1 0 0,0 0 1 0 0,0 1-1 0 0,0-1 0 0 0,0 1 1 0 0,0 4-2 0 0,0 0 0 0 0,0 0 0 0 0,1 0 0 0 0,-1 1-1 0 0,1-1 1 0 0,0 0 0 0 0,1 0 0 0 0,0 0 0 0 0,-1 0 0 0 0,1-1 0 0 0,1 1 0 0 0,-1 0 0 0 0,7 8 0 0 0,5 6-16 0 0,29 32 0 0 0,-28-36 17 0 0,44 51 23 0 0,-2 2 1 0 0,49 77-1 0 0,-94-126-21 0 0,-1 0 0 0 0,-1 0 0 0 0,-1 1 0 0 0,-1 0 0 0 0,7 21 0 0 0,-2 10 0 0 0,9 75 0 0 0,-21-115-8 0 0,-1 0-1 0 0,0 0 1 0 0,0 0 0 0 0,-1 0-1 0 0,-1 0 1 0 0,0 0 0 0 0,0 0-1 0 0,-7 18 1 0 0,0-8-28 0 0,-1 0 0 0 0,-1 0 0 0 0,-15 21 0 0 0,16-27 43 0 0,-4 7-589 0 0,-22 26 0 0 0,30-41 438 0 0,-1 0 0 0 0,0 0 0 0 0,0-1 0 0 0,0 0 0 0 0,-1-1 0 0 0,0 0 0 0 0,-10 6 0 0 0,13-9 218 0 0,1 1 0 0 0,-1-1 0 0 0,-1 0-1 0 0,1 0 1 0 0,0 0 0 0 0,0-1 0 0 0,-1 0-1 0 0,1 0 1 0 0,0 0 0 0 0,-1 0 0 0 0,1-1 0 0 0,-1 0-1 0 0,1 0 1 0 0,-1-1 0 0 0,1 0 0 0 0,-1 0-1 0 0,-6-2 1734 0 0,13 2-1728 0 0,8-4-67 0 0,4 1-12 0 0,-5 2-406 0 0,1 1 1 0 0,-1 0-1 0 0,0 1 0 0 0,1 0 0 0 0,8 1 1 0 0,-1 0-1898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70 507 7831 0 0,'-1'1'603'0'0,"-11"9"-707"0"0,1-2 1877 0 0,1 0 1 0 0,0 1-1 0 0,-16 18 4232 0 0,37-34-5174 0 0,-8 4-678 0 0,66-55 1101 0 0,93-70-456 0 0,22 10-569 0 0,-8 5-83 0 0,-128 80-147 0 0,1 2 1 0 0,82-38-1 0 0,-126 68-17 0 0,1-1 0 0 0,-1 0-1 0 0,11-1 1 0 0,-15 3 21 0 0,0 0 1 0 0,-1 0-1 0 0,1-1 0 0 0,0 1 0 0 0,0 0 0 0 0,-1 0 1 0 0,1 0-1 0 0,0 0 0 0 0,0 0 0 0 0,-1 0 0 0 0,1 0 1 0 0,0 0-1 0 0,0 0 0 0 0,-1 0 0 0 0,1 1 0 0 0,0-1 1 0 0,0 0-1 0 0,-1 0 0 0 0,1 1 0 0 0,0-1 0 0 0,-1 0 0 0 0,1 1 1 0 0,0-1-1 0 0,-1 1 0 0 0,1-1 0 0 0,-1 1 0 0 0,1-1 1 0 0,-1 1-1 0 0,1-1 0 0 0,-1 1 0 0 0,1 0 0 0 0,-1-1 1 0 0,1 1-1 0 0,-1 0 0 0 0,0-1 0 0 0,1 1 0 0 0,-1 0 1 0 0,0-1-1 0 0,0 1 0 0 0,1 0 0 0 0,-1 1 0 0 0,0 0 15 0 0,1 2 7 0 0,0-1-1 0 0,-1 1 0 0 0,0 0 1 0 0,0-1-1 0 0,0 1 1 0 0,0 0-1 0 0,0-1 0 0 0,-1 1 1 0 0,0-1-1 0 0,0 1 1 0 0,-1 4-1 0 0,-19 40 330 0 0,15-36-285 0 0,-16 27 251 0 0,-45 64 0 0 0,6-12-980 0 0,58-82-2232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17 5983 0 0,'0'0'274'0'0,"2"-2"-6"0"0,20-13 13341 0 0,-35 23-12800 0 0,-16 11-628 0 0,1 2 1 0 0,-33 32-1 0 0,23-19-109 0 0,25-23-65 0 0,0 1 0 0 0,2 0 1 0 0,-1 0-1 0 0,2 1 0 0 0,-1 1 0 0 0,2 0 0 0 0,0 0 0 0 0,-11 23 0 0 0,11-10-7 0 0,10-13 0 0 0,1-8 0 0 0,1 11 0 0 0,3-2 0 0 0,-2-9 0 0 0,0 0 1 0 0,0 0-1 0 0,1 0 0 0 0,0 0 0 0 0,0-1 0 0 0,1 0 0 0 0,-1 0 1 0 0,13 7-1 0 0,-6-4-5 0 0,1 0 0 0 0,0-1 1 0 0,19 7-1 0 0,-30-13-178 0 0,1-1 0 0 0,-1 1 0 0 0,1 0-1 0 0,0 0 1 0 0,-1-1 0 0 0,1 0 0 0 0,0 1 0 0 0,-1-1 0 0 0,1 0 0 0 0,0 0 0 0 0,3-1 0 0 0,8-1-1627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27 120 6911 0 0,'0'0'528'0'0,"-1"2"-341"0"0,-10 9 602 0 0,9-8 83 0 0,0 0 0 0 0,1-1 1 0 0,-1 1-1 0 0,1 0 1 0 0,0 0-1 0 0,0 0 0 0 0,0 0 1 0 0,0 0-1 0 0,0 5 0 0 0,0 6-1153 0 0,2-7 514 0 0,0 0 0 0 0,0-1 1 0 0,0 1-1 0 0,1 0 1 0 0,0-1-1 0 0,1 1 1 0 0,0-1-1 0 0,5 9 0 0 0,0 1 88 0 0,-3-4-119 0 0,1-1 1 0 0,0 0-1 0 0,1 0 1 0 0,1-1 0 0 0,-1 0-1 0 0,2 0 1 0 0,-1-1-1 0 0,1 0 1 0 0,12 9-1 0 0,-19-17-74 0 0,-2-1-132 0 0,0 1 0 0 0,0-1-1 0 0,0 1 1 0 0,0-1 0 0 0,0 0 0 0 0,1 1 0 0 0,-1-1-1 0 0,0 0 1 0 0,0 1 0 0 0,0-1 0 0 0,1 0-1 0 0,-1 1 1 0 0,0-1 0 0 0,0 0 0 0 0,1 1-1 0 0,-1-1 1 0 0,0 0 0 0 0,1 0 0 0 0,-1 1-1 0 0,0-1 1 0 0,1 0 0 0 0,3 4 3601 0 0,-7-41-2966 0 0,2 29-599 0 0,0 0-1 0 0,1 1 1 0 0,0-1-1 0 0,0 0 1 0 0,0 0-1 0 0,1 0 1 0 0,1 0-1 0 0,2-11 1 0 0,9-21-20 0 0,-7 20 16 0 0,1 0 1 0 0,13-27 0 0 0,-17 41-19 0 0,0 0-1 0 0,1 0 1 0 0,0 1-1 0 0,0-1 1 0 0,0 1 0 0 0,0 0-1 0 0,1 1 1 0 0,0-1-1 0 0,0 1 1 0 0,1 0 0 0 0,10-7-1 0 0,6 1-9 0 0,1 0 0 0 0,0 1 0 0 0,28-6 0 0 0,74-12 0 0 0,-110 25 0 0 0,13 0-33 0 0,-26 2-138 0 0,1 0-1605 0 0,5 1 779 0 0,9 1-6566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0,'0'0'2870'0'0,"0"4"75"0"0,1 2-2124 0 0,-1 0 0 0 0,1 1 0 0 0,0-1 0 0 0,0 0 0 0 0,1 0-1 0 0,-1 0 1 0 0,4 6 0 0 0,-1-3-234 0 0,1 0-1 0 0,0 0 0 0 0,10 14 1 0 0,5 1-300 0 0,45 40 1 0 0,-48-48 345 0 0,76 62 267 0 0,-40-35-520 0 0,5 4 127 0 0,-19-17 184 0 0,-1 2 1 0 0,-2 2-1 0 0,37 44 0 0 0,-68-72-660 0 0,7 8 123 0 0,-1 0 1 0 0,-1 1-1 0 0,0 0 0 0 0,13 29 0 0 0,-21-40-132 0 0,-1 0-1 0 0,1 0 0 0 0,-1 1 1 0 0,0-1-1 0 0,0 0 0 0 0,-1 1 1 0 0,1-1-1 0 0,-1 1 1 0 0,0-1-1 0 0,0 1 0 0 0,0-1 1 0 0,-1 1-1 0 0,0-1 0 0 0,0 1 1 0 0,0-1-1 0 0,0 0 0 0 0,-1 1 1 0 0,1-1-1 0 0,-1 0 0 0 0,0 0 1 0 0,0 0-1 0 0,-1 0 0 0 0,1-1 1 0 0,-5 6-1 0 0,-1-1-22 0 0,0 0 0 0 0,-1 0 0 0 0,0-1 0 0 0,0 0 0 0 0,0 0 0 0 0,-12 5 0 0 0,-65 29-57 0 0,50-25 3 0 0,-6 3-165 0 0,1 2-1 0 0,-46 34 1 0 0,84-54 33 0 0,44 4-1669 0 0,-32-6 1448 0 0,1 0 0 0 0,-1-1 0 0 0,0-1 0 0 0,10-3 0 0 0,12-6-1376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5063 0 0,'-2'2'390'0'0,"-32"31"292"0"0,9-11 3994 0 0,18-15-3630 0 0,5-6-129 0 0,1 1-21 0 0,-5 17 3419 0 0,6-17-2965 0 0,3-1-711 0 0,6 3-330 0 0,0-1 0 0 0,0 0 0 0 0,1-1 0 0 0,-1 0 0 0 0,1 0 0 0 0,11 0 0 0 0,62-3 758 0 0,-49-1-856 0 0,46-3 284 0 0,14 0-3223 0 0,-92 5 1060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14855 0 0,'0'0'1350'0'0,"3"0"-1110"0"0,274-42 6735 0 0,-209 30-6621 0 0,10 5-118 0 0,-46 7-4807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9671 0 0,'0'0'748'0'0,"-1"2"-377"0"0,-5 6 174 0 0,-1 0-1 0 0,1-1 1 0 0,-1 1 0 0 0,-1-2-1 0 0,1 1 1 0 0,-13 8 0 0 0,-58 32 1282 0 0,11-9-474 0 0,28-11-926 0 0,-45 39-1 0 0,70-53-308 0 0,0 1 0 0 0,1 0 0 0 0,0 1 0 0 0,1 0 0 0 0,-19 33 1 0 0,26-39-32 0 0,1 1 1 0 0,1 0 0 0 0,-1 0 0 0 0,1 0-1 0 0,1 0 1 0 0,0 0 0 0 0,0 1 0 0 0,1-1 0 0 0,1 0-1 0 0,-1 1 1 0 0,2-1 0 0 0,-1 1 0 0 0,2-1-1 0 0,-1 1 1 0 0,4 10 0 0 0,-1-9-35 0 0,0 0-1 0 0,0 0 1 0 0,1 0-1 0 0,1 0 1 0 0,0 0 0 0 0,1-1-1 0 0,0 0 1 0 0,0-1 0 0 0,1 0-1 0 0,1 0 1 0 0,17 16 0 0 0,-17-19-187 0 0,0-1 0 0 0,0 0 0 0 0,1-1 1 0 0,0 0-1 0 0,0 0 0 0 0,0-1 0 0 0,0 0 1 0 0,1-1-1 0 0,-1 0 0 0 0,1-1 0 0 0,0 0 1 0 0,14 0-1 0 0,-5-2-869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23 387 5983 0 0,'0'0'464'0'0,"-2"2"-305"0"0,0 3 387 0 0,-1-1-1 0 0,0 0 1 0 0,1 1 0 0 0,0 0-1 0 0,0-1 1 0 0,1 1 0 0 0,-1 0-1 0 0,1 0 1 0 0,0 0 0 0 0,0 0-1 0 0,1 0 1 0 0,-1 0 0 0 0,1 0-1 0 0,0 0 1 0 0,2 9 0 0 0,-1-6-163 0 0,0 1 0 0 0,1 0 0 0 0,1-1 0 0 0,-1 0 1 0 0,1 1-1 0 0,1-1 0 0 0,-1 0 0 0 0,1 0 0 0 0,1-1 1 0 0,0 1-1 0 0,0-1 0 0 0,0 0 0 0 0,1-1 0 0 0,11 12 1 0 0,-15-17-103 0 0,0 1-8 0 0,0-1-188 0 0,1 0-1 0 0,0 0 1 0 0,-1 0-1 0 0,1-1 1 0 0,0 1-1 0 0,-1 0 1 0 0,1-1-1 0 0,0 0 1 0 0,0 0-1 0 0,-1 0 1 0 0,1 0 0 0 0,0 0-1 0 0,0 0 1 0 0,-1-1-1 0 0,1 1 1 0 0,0-1-1 0 0,-1 0 1 0 0,1 0-1 0 0,0 0 1 0 0,-1 0-1 0 0,1 0 1 0 0,-1-1-1 0 0,0 1 1 0 0,5-4-1 0 0,-5 2 7 0 0,0 0-1 0 0,0-1 0 0 0,-1 1 0 0 0,1 0 0 0 0,-1-1 0 0 0,0 1 0 0 0,0-1 0 0 0,0 1 0 0 0,0-1 0 0 0,-1 0 1 0 0,1 1-1 0 0,-1-1 0 0 0,0-5 0 0 0,0 2-46 0 0,-1-1 0 0 0,0 0 0 0 0,-1 1 0 0 0,1-1 0 0 0,-1 1 1 0 0,-5-11-1 0 0,-22-43 356 0 0,5 10-236 0 0,19 39-164 0 0,-4-7 0 0 0,1-1 0 0 0,2 0 0 0 0,0-1 0 0 0,-5-28 0 0 0,11 45-4 0 0,0 0 0 0 0,0 1 0 0 0,0-1 0 0 0,0 0 0 0 0,1 1-1 0 0,-1-1 1 0 0,1 1 0 0 0,0-1 0 0 0,0 1 0 0 0,0-1 0 0 0,1 1 0 0 0,-1 0 0 0 0,1 0-1 0 0,0-1 1 0 0,0 1 0 0 0,0 0 0 0 0,0 0 0 0 0,0 1 0 0 0,1-1 0 0 0,-1 0 0 0 0,1 1 0 0 0,0 0-1 0 0,0-1 1 0 0,0 1 0 0 0,0 0 0 0 0,3-1 0 0 0,9-5-26 0 0,0 2 1 0 0,1 0-1 0 0,0 0 0 0 0,21-4 1 0 0,-23 7 20 0 0,233-74-123 0 0,-177 56-127 0 0,-62 15 838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3679 0 0,'-11'9'17620'0'0,"11"-9"-16999"0"0,0 3 915 0 0,2 3-3847 0 0,19-1 3804 0 0,-1 0-992 0 0,4-5-56 0 0,0-1 0 0 0,0-1 1 0 0,-1-1-1 0 0,26-6 0 0 0,-6 1-139 0 0,16-3 51 0 0,-34 5-257 0 0,0 1 0 0 0,1 1-1 0 0,0 2 1 0 0,-1 0-1 0 0,35 3 1 0 0,-32 3-592 0 0,-26-4 104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4607 0 0,'0'0'354'0'0,"3"0"-233"0"0,9-2 32 0 0,18-1 8931 0 0,-18 6-6050 0 0,-11-2-2878 0 0,0-1 1 0 0,1 1-1 0 0,-1 0 1 0 0,0 0 0 0 0,-1 0-1 0 0,1 0 1 0 0,0 0 0 0 0,0 0-1 0 0,0 1 1 0 0,-1-1 0 0 0,1 0-1 0 0,0 0 1 0 0,-1 1-1 0 0,1-1 1 0 0,-1 0 0 0 0,1 0-1 0 0,-1 1 1 0 0,0-1 0 0 0,0 1-1 0 0,1 1 1 0 0,-1 11 222 0 0,0 0-1 0 0,-1-1 1 0 0,0 1 0 0 0,-1-1 0 0 0,-7 25-1 0 0,1-1 11 0 0,1-4-88 0 0,3-16-215 0 0,0 0 0 0 0,2 0 0 0 0,0 0-1 0 0,0 0 1 0 0,2 0 0 0 0,1 18-1 0 0,3-18-63 0 0,4-1 20 0 0,-7-14-42 0 0,0 0-1 0 0,1 0 1 0 0,0 0-1 0 0,-1 0 0 0 0,1-1 1 0 0,0 1-1 0 0,0 0 1 0 0,0-1-1 0 0,0 1 0 0 0,1-1 1 0 0,-1 0-1 0 0,0 0 1 0 0,0 0-1 0 0,1 0 1 0 0,-1 0-1 0 0,1 0 0 0 0,-1-1 1 0 0,1 1-1 0 0,-1-1 1 0 0,4 1-1 0 0,-2-1-180 0 0,1 0 0 0 0,-1-1 0 0 0,0 1 0 0 0,0-1 1 0 0,0 0-1 0 0,0 0 0 0 0,0 0 0 0 0,0-1 0 0 0,-1 1 0 0 0,1-1 0 0 0,0 0 0 0 0,4-3 1 0 0,8-7-1878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11 4143 0 0,'-30'-3'-506'0'0,"-52"-4"7055"0"0,71 7-4974 0 0,-1 0 0 0 0,1 1 0 0 0,0 0 0 0 0,-22 5 0 0 0,31-5-730 0 0,1 1-160 0 0,-1 2-515 0 0,1-1 1 0 0,-1 1-1 0 0,1 0 0 0 0,0 0 0 0 0,0 0 0 0 0,0 0 0 0 0,0 0 0 0 0,1 0 1 0 0,0 0-1 0 0,0 6 0 0 0,0-4-69 0 0,1 1 0 0 0,1 0 0 0 0,-1-1 1 0 0,1 1-1 0 0,5 12 0 0 0,2-1-64 0 0,1 0 1 0 0,0 0 0 0 0,1-1-1 0 0,1 0 1 0 0,20 21-1 0 0,1-3 2 0 0,45 36-1 0 0,7 0 11 0 0,66 57 81 0 0,-132-111-92 0 0,57 54 485 0 0,-62-56-293 0 0,0 0-1 0 0,-2 1 0 0 0,14 20 1 0 0,-21-28-115 0 0,-1 0 1 0 0,0 0 0 0 0,0 1 0 0 0,-1-1 0 0 0,0 1-1 0 0,0 0 1 0 0,-1-1 0 0 0,2 18 0 0 0,-4-19-41 0 0,0 1 0 0 0,0 0-1 0 0,-1-1 1 0 0,0 1 0 0 0,0-1 0 0 0,-1 1 0 0 0,0-1-1 0 0,0 1 1 0 0,-1-1 0 0 0,1 0 0 0 0,-9 13 0 0 0,3-7-9 0 0,0 0 0 0 0,-1-1 1 0 0,-1 0-1 0 0,0-1 0 0 0,0 1 1 0 0,-1-2-1 0 0,-1 0 0 0 0,0 0 0 0 0,0-1 1 0 0,-22 12-1 0 0,14-9-744 0 0,0-1 0 0 0,-2-2-1 0 0,1 0 1 0 0,-1 0 0 0 0,0-2-1 0 0,-42 7 1 0 0,51-13-645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25 10591 0 0,'12'-15'819'0'0,"-9"12"1013"0"0,-9 0 1712 0 0,-3 0-2021 0 0,3 4-1285 0 0,0 1 1 0 0,1 0-1 0 0,-1 0 1 0 0,1 1-1 0 0,0 0 1 0 0,-1 0-1 0 0,-7 6 1 0 0,5-4-45 0 0,-10 7 133 0 0,-113 76 1425 0 0,108-70-1567 0 0,1 0 1 0 0,1 2-1 0 0,-28 32 0 0 0,44-46-175 0 0,1 0 0 0 0,-1 0 1 0 0,1 1-1 0 0,1 0 0 0 0,-1-1 0 0 0,1 1 0 0 0,1 1 0 0 0,-1-1 1 0 0,1 0-1 0 0,-2 13 0 0 0,4-17 0 0 0,-1 0 0 0 0,1 0 0 0 0,0 0 0 0 0,0 0 0 0 0,0 1 0 0 0,1-1 0 0 0,-1 0 0 0 0,1 0 0 0 0,-1 0 0 0 0,1 0 0 0 0,0 0 0 0 0,1 0 0 0 0,-1 0 0 0 0,0-1 0 0 0,1 1 0 0 0,-1 0 0 0 0,1 0 0 0 0,0-1 0 0 0,0 0 0 0 0,0 1 0 0 0,0-1 0 0 0,0 0 0 0 0,1 0 0 0 0,-1 0 0 0 0,1 0 0 0 0,-1 0 0 0 0,7 2 0 0 0,-2-1 16 0 0,1 0 0 0 0,0 0-1 0 0,0-1 1 0 0,0-1 0 0 0,0 1 0 0 0,0-1-1 0 0,0 0 1 0 0,0-1 0 0 0,0 0 0 0 0,1-1-1 0 0,9-1 1 0 0,-1 0 8 0 0,1-2 0 0 0,0 0-1 0 0,-1-1 1 0 0,17-8-1 0 0,-29 11-24 0 0,0 0-1 0 0,-1 0 0 0 0,1-1 0 0 0,-1 0 0 0 0,0 1 1 0 0,0-1-1 0 0,0-1 0 0 0,0 1 0 0 0,0-1 0 0 0,-1 1 0 0 0,0-1 1 0 0,1 0-1 0 0,2-6 0 0 0,-3 5-42 0 0,-1-1 0 0 0,0 1-1 0 0,0-1 1 0 0,0 1 0 0 0,-1-1 0 0 0,1 0 0 0 0,-1 1-1 0 0,-1-1 1 0 0,1 0 0 0 0,-1 0 0 0 0,-1-7-1 0 0,-1-5-174 0 0,-5-23 0 0 0,5 31 13 0 0,0 1 1 0 0,0 0-1 0 0,1-1 0 0 0,0 1 1 0 0,1 0-1 0 0,0-1 1 0 0,0 1-1 0 0,1-1 0 0 0,3-13 1 0 0,-2 16-333 0 0,0 0-1 0 0,1 0 1 0 0,7-14 0 0 0,-9 20-664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5983 0 0,'0'0'274'0'0,"2"-1"-6"0"0,6-1 256 0 0,-3 1 2333 0 0,7 1 5547 0 0,-11 3-6849 0 0,2 7-1104 0 0,0 0 0 0 0,0 0 0 0 0,-1-1 1 0 0,-1 2-1 0 0,0-1 0 0 0,0 14 0 0 0,-6 66 779 0 0,2-61-852 0 0,-15 347 1130 0 0,11-163-1896 0 0,7-211 399 0 0,1 23-1437 0 0,-1-23 1163 0 0,0-1 1 0 0,0 1 0 0 0,0-1-1 0 0,1 1 1 0 0,-1-1-1 0 0,1 1 1 0 0,-1-1-1 0 0,1 0 1 0 0,-1 1-1 0 0,1-1 1 0 0,0 0-1 0 0,0 0 1 0 0,0 1-1 0 0,-1-1 1 0 0,3 2 0 0 0,27 18-4641 0 0,-15-8-956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6:5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14743 0 0,'0'0'1136'0'0,"3"2"-746"0"0,22 9 1175 0 0,-17-8 1261 0 0,1 1 0 0 0,16 10 2571 0 0,-24-11-5308 0 0,3 6-201 0 0,-4-6-532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0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5095 0 0,'0'0'232'0'0,"-1"2"-13"0"0,-7 4-120 0 0,7-5 170 0 0,0-1-150 0 0,1 0 0 0 0,0 0 1 0 0,0 0-1 0 0,0 0 0 0 0,-1 0 0 0 0,1 0 0 0 0,0 0 0 0 0,0 0 1 0 0,0 0-1 0 0,-1 0 0 0 0,1 0 0 0 0,0 0 0 0 0,0 0 0 0 0,0 0 1 0 0,-1 0-1 0 0,1 0 0 0 0,0 0 0 0 0,0 0 0 0 0,0 0 0 0 0,-1 0 1 0 0,1 0-1 0 0,0 0 0 0 0,0 0 0 0 0,0 0 0 0 0,-1 0 0 0 0,1 1 1 0 0,0-1-1 0 0,0 0 0 0 0,0 0 0 0 0,0 0 0 0 0,-1 0 0 0 0,1 0 0 0 0,0 1 1 0 0,0-1-1 0 0,0 0 0 0 0,0 0 0 0 0,0 0 0 0 0,0 1 0 0 0,0-1 1 0 0,0 0-1 0 0,0 0 0 0 0,-1 0 0 0 0,1 1 0 0 0,0-1 0 0 0,0 0 1 0 0,0 0-1 0 0,0 0 0 0 0,0 1 0 0 0,0-1 0 0 0,0 0 0 0 0,0 0 1 0 0,11 12 865 0 0,-6-8-1084 0 0,-1-1 0 0 0,1 1 1 0 0,1-1-1 0 0,7 4 0 0 0,172 39 1075 0 0,-20-6-36 0 0,146 68-287 0 0,-267-92-601 0 0,578 185 828 0 0,-533-177-344 0 0,140 19 0 0 0,95-9 789 0 0,-322-34-1314 0 0,348 48 1871 0 0,-279-37-1564 0 0,-56-9-246 0 0,1 1 0 0 0,0 0 0 0 0,-1 2 0 0 0,17 6 0 0 0,-21-4-32 0 0,-11-7-42 0 0,0 0-1 0 0,0 0 1 0 0,0 0-1 0 0,0 0 1 0 0,0 0-1 0 0,1 0 1 0 0,-1 0-1 0 0,0 0 1 0 0,0 0 0 0 0,0 1-1 0 0,0-1 1 0 0,0 0-1 0 0,0 0 1 0 0,0 0-1 0 0,0 0 1 0 0,0 0-1 0 0,0 0 1 0 0,0 0-1 0 0,0 1 1 0 0,0-1-1 0 0,0 0 1 0 0,0 0-1 0 0,0 0 1 0 0,0 0 0 0 0,0 0-1 0 0,0 0 1 0 0,0 1-1 0 0,0-1 1 0 0,0 0-1 0 0,0 0 1 0 0,0 0-1 0 0,0 0 1 0 0,0 0-1 0 0,0 0 1 0 0,0 1-1 0 0,0-1 1 0 0,0 0-1 0 0,0 0 1 0 0,0 0 0 0 0,-1 4-53 0 0,-1-1 1 0 0,1 0-1 0 0,-1 0 1 0 0,1 1-1 0 0,-1-1 1 0 0,0 0-1 0 0,0-1 1 0 0,0 1-1 0 0,-1 0 1 0 0,1 0-1 0 0,-1-1 1 0 0,-4 4 0 0 0,2-2-7 0 0,0-1-1 0 0,-1 0 1 0 0,0 0 0 0 0,1 0 0 0 0,-1-1 0 0 0,-9 3 0 0 0,1-1-670 0 0,1-2 0 0 0,-18 3-1 0 0,-22-3-5274 0 0,34-2 952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0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708 285 2759 0 0,'-2'-1'207'0'0,"-13"-2"235"0"0,1-2 0 0 0,0 1 0 0 0,0-2 0 0 0,-20-10-1 0 0,32 14-300 0 0,0 1-1 0 0,0 0 0 0 0,0-1 0 0 0,0 1 1 0 0,0-1-1 0 0,0 1 0 0 0,1-1 0 0 0,-1 0 1 0 0,1 0-1 0 0,-1 0 0 0 0,1 0 0 0 0,-2-3 1 0 0,1 2 229 0 0,1 1 430 0 0,0-1 21 0 0,-7-33 5135 0 0,7 35-5937 0 0,-4 0 84 0 0,-16 3-76 0 0,14-3-27 0 0,4 1 0 0 0,0 0 0 0 0,-1 0 0 0 0,1 0 0 0 0,0 1 0 0 0,0-1 0 0 0,0 1 0 0 0,0 0 0 0 0,-4 2 0 0 0,-4 0 16 0 0,7-2 59 0 0,-6 2 3129 0 0,20-13-2636 0 0,-6 5-458 0 0,-3 4-80 0 0,0 0 0 0 0,-1 0 0 0 0,1 0 1 0 0,0 1-1 0 0,0-1 0 0 0,-1 0 0 0 0,1 1 0 0 0,0-1 1 0 0,0 0-1 0 0,0 1 0 0 0,2-1 0 0 0,0 0 21 0 0,0 0-1 0 0,0 1 0 0 0,0-1 0 0 0,1 1 1 0 0,-1 0-1 0 0,0 0 0 0 0,4 0 1 0 0,51 5-36 0 0,61 1-5 0 0,185-13 54 0 0,-202 8 112 0 0,187 28 0 0 0,-241-27-160 0 0,-4 0 399 0 0,-39-13-89 0 0,-5 8-278 0 0,1 0 0 0 0,-1 0 0 0 0,0 0 0 0 0,0 0 0 0 0,0 0-1 0 0,-1 0 1 0 0,1 0 0 0 0,-1 0 0 0 0,-1-4 0 0 0,0-4 3 0 0,2 2-27 0 0,0 1 1 0 0,0-1 0 0 0,1 1 0 0 0,0-1 0 0 0,1 1 0 0 0,0 0 0 0 0,0 0 0 0 0,7-16 0 0 0,-1-1 11 0 0,-5 12-26 0 0,-2 13-10 0 0,-1-1 0 0 0,0 1 0 0 0,0-1 0 0 0,0 1 0 0 0,0-1 0 0 0,0 1 0 0 0,0-1 0 0 0,0 1 0 0 0,0-1 0 0 0,0 1 0 0 0,0 0 0 0 0,-1-1 0 0 0,1 1 0 0 0,0-1 0 0 0,0 1 0 0 0,0-1 0 0 0,0 1 0 0 0,-1-1 0 0 0,1 0 0 0 0,-2 0-2 0 0,0 0 0 0 0,0 0 0 0 0,0 0 0 0 0,0 0 0 0 0,0 0 0 0 0,0 1 0 0 0,0-1 0 0 0,0 0 0 0 0,0 1 0 0 0,0 0 0 0 0,0-1 0 0 0,-1 1 0 0 0,1 0 0 0 0,0 0 0 0 0,-3 1 0 0 0,-3-1-16 0 0,0 1 0 0 0,-15 4 1 0 0,-109 39-266 0 0,15-11-53 0 0,-124 29-344 0 0,31-26 496 0 0,151-24 184 0 0,-66 22 0 0 0,117-31 0 0 0,-188 58 0 0 0,159-52 8 0 0,1-2-1 0 0,-1-1 1 0 0,-1-1 0 0 0,1-3-1 0 0,-1-1 1 0 0,-63-6 0 0 0,57-3 96 0 0,42 7 609 0 0,5 0-553 0 0,12-3-85 0 0,1 1 1 0 0,0 1-1 0 0,26-2 0 0 0,54 5 224 0 0,-74 0-282 0 0,-11-1-21 0 0,0 0 0 0 0,0 2-1 0 0,0-1 1 0 0,0 1 0 0 0,0 1 0 0 0,0 0 0 0 0,-1 0-1 0 0,1 1 1 0 0,-1 1 0 0 0,0-1 0 0 0,0 2-1 0 0,-1-1 1 0 0,1 1 0 0 0,-1 1 0 0 0,0 0-1 0 0,14 15 1 0 0,-4-2 4 0 0,28 42 0 0 0,-17-22 0 0 0,-20-28 0 0 0,0-1 0 0 0,0 0 0 0 0,1-1 0 0 0,25 18 0 0 0,54 26 0 0 0,-89-53 0 0 0,4 2-1 0 0,6 1 4 0 0,5 1 6 0 0,-1 0 34 0 0,0 0-33 0 0,-1 1-10 0 0,-2 3 0 0 0,-1 1 0 0 0,3 5-17 0 0,-13-13-23 0 0,3 5-28 0 0,-4-7 62 0 0,2 3-95 0 0,0-1 0 0 0,0 1-1 0 0,0 0 1 0 0,-1 0 0 0 0,0 0 0 0 0,1 0-1 0 0,-1 0 1 0 0,0 1 0 0 0,0 3-1 0 0,8 2-391 0 0,7 9-629 0 0,-15-17 410 0 0,0 1 1 0 0,0 0 0 0 0,0-1-1 0 0,0 1 1 0 0,0 0-1 0 0,0 0 1 0 0,1 4 0 0 0,-2 8-5079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75 2303 0 0,'45'-17'345'0'0,"23"-8"5203"0"0,15-6 893 0 0,-75 29-1929 0 0,-13 9-3591 0 0,-17 8-888 0 0,-20 8 347 0 0,-68 28 0 0 0,78-38-356 0 0,-46 19-24 0 0,-83 21 0 0 0,160-53 0 0 0,-6 2 0 0 0,0 0 0 0 0,0 1 0 0 0,0 0 0 0 0,-6 3 0 0 0,13-6 0 0 0,-1 0 0 0 0,1 0 0 0 0,0 0 0 0 0,0 0 0 0 0,0 0 0 0 0,-1 0 0 0 0,1 0 0 0 0,0 0 0 0 0,0 0 0 0 0,0 1 0 0 0,-1-1 0 0 0,1 0 0 0 0,0 0 0 0 0,0 0 0 0 0,0 0 0 0 0,0 0 0 0 0,0 0 0 0 0,-1 0 0 0 0,1 1 0 0 0,0-1 0 0 0,0 0 0 0 0,0 0 0 0 0,0 0 0 0 0,0 0 0 0 0,0 1 0 0 0,0-1 0 0 0,-1 0 0 0 0,1 0 0 0 0,0 0 0 0 0,0 0 0 0 0,0 1 0 0 0,0-1 0 0 0,0 0 0 0 0,0 0 0 0 0,0 0 0 0 0,0 1 0 0 0,0-1 0 0 0,0 0 0 0 0,0 0 0 0 0,0 0 0 0 0,0 1 0 0 0,0-1 0 0 0,0 0 0 0 0,0 0 0 0 0,1 0 0 0 0,-1 0 0 0 0,0 1 0 0 0,0-1 0 0 0,0 0 0 0 0,0 0 0 0 0,0 0 0 0 0,0 0 0 0 0,0 1 0 0 0,1-1 0 0 0,-1 0 0 0 0,0 0 0 0 0,6 3 0 0 0,7 0 13 0 0,-1 0-1 0 0,1-1 1 0 0,0 0 0 0 0,1 0-1 0 0,-1-2 1 0 0,17 0-1 0 0,4 0-6 0 0,64-1 144 0 0,16 1-140 0 0,-94 1 24 0 0,0 1 0 0 0,-1 1 0 0 0,32 9 0 0 0,-44-10-17 0 0,-1 0 1 0 0,0 1 0 0 0,0 0-1 0 0,0 0 1 0 0,-1 0 0 0 0,1 1-1 0 0,-1 0 1 0 0,1 0 0 0 0,-1 0 0 0 0,8 10-1 0 0,-11-12 22 0 0,-1 0 1 0 0,1 0-1 0 0,-1 0 0 0 0,1 0 0 0 0,-1 0 0 0 0,0 1 0 0 0,0-1 0 0 0,0 0 0 0 0,0 1 1 0 0,0-1-1 0 0,-1 1 0 0 0,1-1 0 0 0,-1 1 0 0 0,1-1 0 0 0,-1 1 0 0 0,0 0 1 0 0,0-1-1 0 0,0 1 0 0 0,-1-1 0 0 0,1 1 0 0 0,0-1 0 0 0,-1 1 0 0 0,0-1 1 0 0,0 1-1 0 0,0-1 0 0 0,0 1 0 0 0,0-1 0 0 0,0 0 0 0 0,0 0 0 0 0,-3 4 0 0 0,-3 2 125 0 0,-1 0 0 0 0,1-1 0 0 0,-1 0-1 0 0,-1-1 1 0 0,-11 8 0 0 0,9-6-97 0 0,-7 3 5 0 0,-33 16 1 0 0,16-10-41 0 0,-6 2-6 0 0,-1-1-1 0 0,-1-3 1 0 0,-1-1 0 0 0,-62 10-1 0 0,89-20-22 0 0,-1 0 9 0 0,0 0 1 0 0,0-1-1 0 0,0-1 0 0 0,-26-1 0 0 0,40-1-8 0 0,3 0-7 0 0,-1 0-1 0 0,1-1 1 0 0,-1 1-1 0 0,1 0 1 0 0,-1-1-1 0 0,1 1 1 0 0,0-1 0 0 0,-1 1-1 0 0,1-1 1 0 0,-1 0-1 0 0,0 0 1 0 0,1 0-20 0 0,1 1 1 0 0,0-1-1 0 0,-1 1 0 0 0,1 0 1 0 0,0-1-1 0 0,0 1 1 0 0,-1-1-1 0 0,1 1 1 0 0,0-1-1 0 0,0 1 0 0 0,0-1 1 0 0,-1 1-1 0 0,1-1 1 0 0,0 0-1 0 0,0 1 0 0 0,0-1 1 0 0,0 1-1 0 0,0-1 1 0 0,0 1-1 0 0,0-1 1 0 0,0 1-1 0 0,1-1 0 0 0,-1 0 1 0 0,3-13-352 0 0,-2 13 312 0 0,-1-1-199 0 0,1 0-1 0 0,0 0 0 0 0,0 0 0 0 0,0 1 1 0 0,0-1-1 0 0,0 0 0 0 0,0 0 0 0 0,1 1 1 0 0,-1-1-1 0 0,0 1 0 0 0,1-1 0 0 0,-1 1 1 0 0,1-1-1 0 0,0 1 0 0 0,-1 0 0 0 0,1 0 1 0 0,0 0-1 0 0,0 0 0 0 0,0 0 0 0 0,0 0 1 0 0,2 0-1 0 0,7-3-1269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58 9503 0 0,'0'0'859'0'0,"-2"1"-710"0"0,-4 3 217 0 0,1 1-1 0 0,0 0 1 0 0,0 0-1 0 0,0 1 1 0 0,1-1-1 0 0,-6 9 1 0 0,9-12-66 0 0,-1 1 1 0 0,1-1 0 0 0,0 1 0 0 0,0-1 0 0 0,0 1 0 0 0,0-1 0 0 0,0 1 0 0 0,1 0-1 0 0,0 0 1 0 0,-1-1 0 0 0,1 1 0 0 0,0 0 0 0 0,0 0 0 0 0,0 0 0 0 0,0-1 0 0 0,1 1 0 0 0,-1 0-1 0 0,1-1 1 0 0,1 5 0 0 0,-1-5-181 0 0,0-1 1 0 0,0 0-1 0 0,0 0 0 0 0,-1 0 0 0 0,1 0 1 0 0,0 0-1 0 0,1 0 0 0 0,-1 0 0 0 0,0 0 1 0 0,0-1-1 0 0,0 1 0 0 0,0 0 0 0 0,1-1 0 0 0,-1 1 1 0 0,3 0-1 0 0,19 5 651 0 0,-13-5-560 0 0,0 0 0 0 0,1-1 1 0 0,-1 0-1 0 0,1-1 0 0 0,-1 0 0 0 0,0-1 1 0 0,1 0-1 0 0,10-3 0 0 0,25-5 185 0 0,-29 6-349 0 0,-1-1-1 0 0,0 0 1 0 0,0-1 0 0 0,0 0-1 0 0,27-17 1 0 0,-36 19-89 0 0,0-1 0 0 0,0 1 1 0 0,0-1-1 0 0,-1-1 0 0 0,10-10 0 0 0,-14 14-29 0 0,0 0-1 0 0,0 0 1 0 0,-1 0-1 0 0,1-1 1 0 0,-1 1 0 0 0,1-1-1 0 0,-1 1 1 0 0,0-1-1 0 0,0 1 1 0 0,0-1 0 0 0,0 0-1 0 0,0 1 1 0 0,-1-1-1 0 0,1 0 1 0 0,-1 0 0 0 0,0 0-1 0 0,0 1 1 0 0,0-1-1 0 0,0 0 1 0 0,-1-3-1 0 0,1 5 39 0 0,0 0-1 0 0,-1 0 0 0 0,1 0 1 0 0,-1 1-1 0 0,0-1 0 0 0,1 0 0 0 0,-1 0 1 0 0,0 1-1 0 0,1-1 0 0 0,-1 0 0 0 0,0 1 1 0 0,0-1-1 0 0,0 0 0 0 0,0 1 1 0 0,1 0-1 0 0,-1-1 0 0 0,0 1 0 0 0,0-1 1 0 0,0 1-1 0 0,0 0 0 0 0,0 0 0 0 0,0-1 1 0 0,-2 1-1 0 0,-23-2-227 0 0,23 2 226 0 0,-11 1-125 0 0,-1 0 0 0 0,0 1 0 0 0,1 1 0 0 0,-22 6-1 0 0,-56 24-217 0 0,72-25 365 0 0,-3 1 6 0 0,1 1 0 0 0,0 1 0 0 0,1 1 0 0 0,0 1 1 0 0,1 1-1 0 0,0 0 0 0 0,1 2 0 0 0,1 0 0 0 0,-27 31 0 0 0,40-40 63 0 0,-1 0 1 0 0,2 0 0 0 0,-1 1-1 0 0,1-1 1 0 0,0 1-1 0 0,0 0 1 0 0,1 0 0 0 0,0 0-1 0 0,1 0 1 0 0,-3 14-1 0 0,5-19 13 0 0,-1 1 0 0 0,1 0 0 0 0,0 0-1 0 0,0 0 1 0 0,0 0 0 0 0,1 0-1 0 0,0-1 1 0 0,-1 1 0 0 0,1 0 0 0 0,0 0-1 0 0,1-1 1 0 0,-1 1 0 0 0,1-1 0 0 0,0 1-1 0 0,0-1 1 0 0,0 0 0 0 0,0 1-1 0 0,0-1 1 0 0,1 0 0 0 0,-1 0 0 0 0,1-1-1 0 0,0 1 1 0 0,0-1 0 0 0,0 1-1 0 0,5 2 1 0 0,1 0 45 0 0,1 0 0 0 0,-1-1-1 0 0,1 0 1 0 0,0 0 0 0 0,0-1 0 0 0,0-1-1 0 0,0 0 1 0 0,1 0 0 0 0,-1-1-1 0 0,1 0 1 0 0,18-1 0 0 0,1-3-122 0 0,1-1-1 0 0,51-12 1 0 0,-51 7-1955 0 0,-1 0 1 0 0,47-22-1 0 0,-43 13-4845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61 11887 0 0,'0'0'547'0'0,"-1"2"-11"0"0,-12 21-668 0 0,8-16 736 0 0,0 1-1 0 0,1 0 0 0 0,0 0 0 0 0,1 1 0 0 0,-4 12 0 0 0,6-19-426 0 0,1 1 0 0 0,-1-1 0 0 0,1 0 0 0 0,0 1 0 0 0,0-1 0 0 0,0 1 0 0 0,0-1 0 0 0,1 0 0 0 0,-1 1 0 0 0,1-1 0 0 0,-1 1 0 0 0,1-1 0 0 0,0 0 0 0 0,0 0 0 0 0,0 1 0 0 0,0-1 0 0 0,0 0 0 0 0,0 0 0 0 0,1 0 0 0 0,-1 0 0 0 0,1 0 0 0 0,-1 0 0 0 0,1-1 0 0 0,0 1 0 0 0,3 2 0 0 0,-2-2-50 0 0,-1-1-1 0 0,1 0 1 0 0,0 1-1 0 0,0-1 1 0 0,0 0-1 0 0,0-1 1 0 0,0 1-1 0 0,-1 0 1 0 0,1-1-1 0 0,0 1 1 0 0,0-1-1 0 0,4 0 1 0 0,37-4 589 0 0,-40 4-657 0 0,45-9 375 0 0,0-3-1 0 0,68-24 0 0 0,-111 34-410 0 0,105-40 2 0 0,-99 36-29 0 0,-1 0 0 0 0,1-1 1 0 0,-1 0-1 0 0,0 0 0 0 0,0-2 0 0 0,16-16 0 0 0,-26 24-9 0 0,0 0 0 0 0,0 0 0 0 0,0 0 0 0 0,0 0-1 0 0,0 0 1 0 0,-1 0 0 0 0,1 0 0 0 0,0-1-1 0 0,-1 1 1 0 0,1 0 0 0 0,-1 0 0 0 0,0-1 0 0 0,1 1-1 0 0,-1 0 1 0 0,0-2 0 0 0,0 2-4 0 0,0 0 0 0 0,0 0-1 0 0,0 1 1 0 0,0-1 0 0 0,-1 0 0 0 0,1 0 0 0 0,0 1 0 0 0,0-1-1 0 0,-1 0 1 0 0,1 0 0 0 0,-1 1 0 0 0,1-1 0 0 0,-1 0 0 0 0,1 1 0 0 0,-1-1-1 0 0,1 1 1 0 0,-1-1 0 0 0,1 1 0 0 0,-2-1 0 0 0,0-1-44 0 0,0 1 0 0 0,-1-1 0 0 0,0 1 0 0 0,1 0 1 0 0,-1 0-1 0 0,0 0 0 0 0,1 1 0 0 0,-1-1 0 0 0,0 1 1 0 0,0-1-1 0 0,0 1 0 0 0,-5 0 0 0 0,-18 2-152 0 0,-1 2-1 0 0,0 0 1 0 0,-41 14-1 0 0,-75 33-484 0 0,121-42 709 0 0,0 1-1 0 0,0 1 0 0 0,-35 24 1 0 0,45-25 4 0 0,-1 0-1 0 0,2 1 1 0 0,-1 0 0 0 0,1 0 0 0 0,1 1 0 0 0,-15 23-1 0 0,1 2 291 0 0,-21 47-1 0 0,39-71-209 0 0,1 1 0 0 0,0-1-1 0 0,0 1 1 0 0,2-1 0 0 0,0 1 0 0 0,0 1-1 0 0,0 23 1 0 0,3-36-75 0 0,0 0 0 0 0,0 1 0 0 0,0-1 0 0 0,0 1-1 0 0,1-1 1 0 0,-1 0 0 0 0,1 1 0 0 0,-1-1 0 0 0,1 0 0 0 0,0 0-1 0 0,0 1 1 0 0,0-1 0 0 0,0 0 0 0 0,1 0 0 0 0,-1 0 0 0 0,1 0-1 0 0,-1-1 1 0 0,1 1 0 0 0,-1 0 0 0 0,1-1 0 0 0,3 4 0 0 0,0-3 19 0 0,-1 0 1 0 0,1 0 0 0 0,-1 0-1 0 0,1 0 1 0 0,0-1 0 0 0,-1 0-1 0 0,1 0 1 0 0,0 0 0 0 0,9 0-1 0 0,4-1 73 0 0,-1 0 1 0 0,1-1-1 0 0,28-5 0 0 0,52-18 78 0 0,-46 11-166 0 0,-27 7-138 0 0,43-10-1028 0 0,106-39 1 0 0,-149 44-158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22 303 1839 0 0,'0'0'17328'0'0,"0"2"-16970"0"0,-2 6-47 0 0,1 0 0 0 0,0 0 1 0 0,1 0-1 0 0,0 0 1 0 0,0 0-1 0 0,1 0 0 0 0,0 1 1 0 0,4 14-1 0 0,-4-22 953 0 0,-2-2-1200 0 0,-6-16-38 0 0,4 11-22 0 0,0 0 0 0 0,1 0 1 0 0,0 0-1 0 0,0 0 0 0 0,0 0 0 0 0,1-1 1 0 0,0 1-1 0 0,-1-8 0 0 0,3 4-4 0 0,0 1 1 0 0,1-1-1 0 0,-1 1 0 0 0,2 0 1 0 0,-1 0-1 0 0,1 0 0 0 0,1 0 1 0 0,0 0-1 0 0,0 1 0 0 0,0 0 1 0 0,11-14-1 0 0,-1 2-5 0 0,2 1 1 0 0,0 1-1 0 0,26-22 0 0 0,-27 28-12 0 0,0 1 0 0 0,1 0 0 0 0,0 2 0 0 0,1-1 0 0 0,0 2-1 0 0,0 0 1 0 0,34-9 0 0 0,-42 14 29 0 0,0 1 0 0 0,0 1-1 0 0,1 0 1 0 0,-1 0 0 0 0,0 0-1 0 0,0 1 1 0 0,0 1 0 0 0,1 0 0 0 0,-1 0-1 0 0,0 0 1 0 0,0 1 0 0 0,0 1-1 0 0,15 5 1 0 0,-18-5-4 0 0,-1-1-1 0 0,1 1 1 0 0,-1 0-1 0 0,0 1 0 0 0,0-1 1 0 0,-1 1-1 0 0,1 0 1 0 0,-1 0-1 0 0,1 0 1 0 0,-1 1-1 0 0,0 0 1 0 0,-1-1-1 0 0,1 1 1 0 0,-1 1-1 0 0,0-1 0 0 0,-1 0 1 0 0,1 1-1 0 0,-1-1 1 0 0,0 1-1 0 0,0 0 1 0 0,1 10-1 0 0,-1-3-7 0 0,-1 1 0 0 0,-1-1 0 0 0,0 1 0 0 0,0-1 0 0 0,-5 21 0 0 0,-20 62 0 0 0,19-74 0 0 0,3-15 0 0 0,2-5 0 0 0,0 1 0 0 0,1-1 0 0 0,-1 1 0 0 0,1-1 0 0 0,-1 1 0 0 0,1-1 0 0 0,0 1 0 0 0,0-1 0 0 0,0 1 0 0 0,0-1 0 0 0,1 5 0 0 0,3 8 5 0 0,-1-13-14 0 0,-2-2-7 0 0,1 2-246 0 0,0 0 0 0 0,0-1 0 0 0,1 1 0 0 0,-1-1 0 0 0,0 1 0 0 0,1-1 0 0 0,-1 0 0 0 0,1 0 0 0 0,-1 0 0 0 0,1 0 0 0 0,0 0 0 0 0,-1-1 0 0 0,1 1 0 0 0,0-1 0 0 0,0 0 0 0 0,-1 0 0 0 0,6 0 0 0 0,4-3-1370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2759 0 0,'0'0'126'0'0,"1"-1"-5"0"0,26-23 802 0 0,8-7 12289 0 0,-35 31-13066 0 0,1 0 1 0 0,0 0-1 0 0,-1-1 1 0 0,1 1 0 0 0,0 0-1 0 0,-1 0 1 0 0,1-1 0 0 0,-1 1-1 0 0,1 0 1 0 0,0-1 0 0 0,-1 1-1 0 0,1 0 1 0 0,-1-1-1 0 0,1 1 1 0 0,0-1 0 0 0,4-3 2147 0 0,-1 12-1196 0 0,-3-1-1098 0 0,-1 0 0 0 0,1 0 0 0 0,-1 0 0 0 0,-1 0 0 0 0,1 0 0 0 0,-1 1 0 0 0,-1-1 0 0 0,1 0 0 0 0,-4 9 0 0 0,-1 6 0 0 0,-8 55 3 0 0,14-67-5 0 0,-1 1-1 0 0,1-1 0 0 0,1 0 0 0 0,0 0 1 0 0,3 18-1 0 0,-3-25 13 0 0,-1 0 1 0 0,1 0-1 0 0,0 0 0 0 0,0 0 1 0 0,0 0-1 0 0,0 0 0 0 0,1 0 1 0 0,-1 0-1 0 0,1-1 0 0 0,0 1 1 0 0,2 3-1 0 0,-1-3 23 0 0,-1-1-2 0 0,-1 0-1 0 0,0-1 1 0 0,1 1 0 0 0,-1 0-1 0 0,1-1 1 0 0,-1 0 0 0 0,1 1-1 0 0,0-1 1 0 0,-1 0-1 0 0,1 0 1 0 0,0 0 0 0 0,0 0-1 0 0,0 0 1 0 0,0 0 0 0 0,0-1-1 0 0,0 1 1 0 0,0 0-1 0 0,0-1 1 0 0,0 0 0 0 0,0 1-1 0 0,0-1 1 0 0,1 0 0 0 0,-1 0-1 0 0,0-1 1 0 0,0 1 0 0 0,0 0-1 0 0,0-1 1 0 0,0 1-1 0 0,0-1 1 0 0,0 1 0 0 0,0-1-1 0 0,0 0 1 0 0,0 0 0 0 0,0 0-1 0 0,0 0 1 0 0,1-2-1 0 0,3-1 38 0 0,-1 0-1 0 0,0 0 0 0 0,-1-1 0 0 0,1 0 0 0 0,-1 0 0 0 0,0 0 1 0 0,0 0-1 0 0,0-1 0 0 0,-1 1 0 0 0,4-7 0 0 0,-1-5-28 0 0,0 0 0 0 0,-1 0 0 0 0,-1 0 0 0 0,0 0 0 0 0,-1-1-1 0 0,-1 1 1 0 0,-1-1 0 0 0,0 1 0 0 0,-2-1 0 0 0,0 0 0 0 0,-5-29 0 0 0,5 46-50 0 0,1-1 1 0 0,0 1 0 0 0,-1 0-1 0 0,1 0 1 0 0,-1 0 0 0 0,0 0-1 0 0,1 0 1 0 0,-1 0 0 0 0,0 0-1 0 0,0 0 1 0 0,1 0-1 0 0,-1 1 1 0 0,0-1 0 0 0,0 0-1 0 0,0 0 1 0 0,0 1 0 0 0,0-1-1 0 0,0 1 1 0 0,0-1 0 0 0,-1 1-1 0 0,1-1 1 0 0,0 1-1 0 0,0-1 1 0 0,-2 1 0 0 0,-1-1-12 0 0,1 1 0 0 0,0-1 0 0 0,0 1 0 0 0,-1 0 0 0 0,1 0 0 0 0,0 1 0 0 0,-4 0 0 0 0,-4 2-105 0 0,0 0-1 0 0,1 1 0 0 0,0 0 1 0 0,0 1-1 0 0,-12 7 1 0 0,0 2-515 0 0,-20 18 1 0 0,40-31 385 0 0,5-2-1296 0 0,34-9-1846 0 0,-12 0-3148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12895 0 0,'0'-2'595'0'0,"-1"-1"-236"0"0,0 2-321 0 0,1-1 1 0 0,0 1-1 0 0,-1-1 0 0 0,1 1 0 0 0,0-1 0 0 0,0 1 0 0 0,0-1 0 0 0,0 1 1 0 0,0-1-1 0 0,0 1 0 0 0,0 0 0 0 0,0-1 0 0 0,1 1 0 0 0,-1-1 1 0 0,0 1-1 0 0,2-2 0 0 0,2-7 931 0 0,-3 9-372 0 0,0-1 0 0 0,0 0 0 0 0,0 1 0 0 0,0-1 0 0 0,-1 1 0 0 0,1-1 0 0 0,-1 0 0 0 0,1-2 1 0 0,10 10 48 0 0,-8-3-606 0 0,0 0 1 0 0,0 0-1 0 0,0 0 0 0 0,-1 0 0 0 0,1 0 1 0 0,-1 1-1 0 0,0-1 0 0 0,0 1 0 0 0,0-1 0 0 0,0 1 1 0 0,-1 0-1 0 0,1 0 0 0 0,-1 0 0 0 0,1 6 1 0 0,2 8 93 0 0,1 34 0 0 0,-4-47-110 0 0,-4 344 977 0 0,-4-187-778 0 0,11-5-71 0 0,-1-131-126 0 0,1-1-1 0 0,1 0 1 0 0,1 0 0 0 0,11 26-1 0 0,-11-32-5239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55 11055 0 0,'49'-54'6603'0'0,"-57"61"-4158"0"0,-28 23-1802 0 0,20-18-348 0 0,-23 24-1 0 0,5 4-35 0 0,1 1 0 0 0,2 1 0 0 0,-38 71 0 0 0,-58 149 641 0 0,-11 11-3334 0 0,112-231 1324 0 0,-2 0 1 0 0,-1-3-1 0 0,-2 0 0 0 0,-42 39 1 0 0,53-59-5469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12895 0 0,'0'0'11345'0'0,"2"0"-10979"0"0,12-4-60 0 0,-1 1-1 0 0,1 0 1 0 0,0 1 0 0 0,15-1 0 0 0,59 3 116 0 0,-42 1-279 0 0,34-1-77 0 0,347 11-82 0 0,-369-8-541 0 0,-18 0-2321 0 0,48 7 1 0 0,-73-5 882 0 0,-5 1-41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1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71 10943 0 0,'0'0'498'0'0,"-1"1"-9"0"0,-2 4-134 0 0,3-5-211 0 0,-1 1 1 0 0,1-1-1 0 0,0 1 1 0 0,0-1-1 0 0,-1 1 1 0 0,1-1 0 0 0,0 1-1 0 0,0-1 1 0 0,0 1-1 0 0,0-1 1 0 0,0 1-1 0 0,0-1 1 0 0,0 1 0 0 0,0-1-1 0 0,0 1 1 0 0,0-1-1 0 0,0 1 1 0 0,0 0-1 0 0,0-1 1 0 0,1 1 0 0 0,-1-1-1 0 0,0 1 1 0 0,0-1-1 0 0,0 1 1 0 0,1-1-1 0 0,-1 0 1 0 0,0 1 0 0 0,1-1-1 0 0,0 1 1 0 0,10 10 2238 0 0,-4-7-1896 0 0,0-1 0 0 0,0 1 0 0 0,0-1 1 0 0,0-1-1 0 0,1 1 0 0 0,-1-1 0 0 0,0-1 1 0 0,14 2-1 0 0,1-1 350 0 0,38-2 0 0 0,-39-2-711 0 0,-1-2 0 0 0,1 1 0 0 0,-1-2 0 0 0,0-1 0 0 0,-1-1-1 0 0,1 0 1 0 0,22-13 0 0 0,-36 17-126 0 0,-1 1 0 0 0,-1-1 0 0 0,1 0 0 0 0,-1 0 0 0 0,6-5 0 0 0,0-2-64 0 0,-11 6 17 0 0,1 4 25 0 0,0-2-19 0 0,-1 0 1 0 0,1 0-1 0 0,-1 0 1 0 0,1 0 0 0 0,-1 1-1 0 0,0-1 1 0 0,0 0-1 0 0,0 0 1 0 0,0 1-1 0 0,0-1 1 0 0,0 1-1 0 0,0-1 1 0 0,-1 1 0 0 0,-2-3-1 0 0,2 2-12 0 0,0 1-1 0 0,1 0 1 0 0,-1 0 0 0 0,0 0-1 0 0,0 0 1 0 0,0 0 0 0 0,0 0-1 0 0,-1 1 1 0 0,1-1 0 0 0,0 1-1 0 0,0-1 1 0 0,0 1 0 0 0,0 0-1 0 0,-1 0 1 0 0,1 0-1 0 0,0 0 1 0 0,0 0 0 0 0,0 0-1 0 0,-4 1 1 0 0,-5 2-171 0 0,1 0-1 0 0,-17 6 1 0 0,16-4 147 0 0,0 1 0 0 0,0 1 0 0 0,1-1 0 0 0,-11 10 0 0 0,-5 3-2 0 0,-12 6 81 0 0,-56 43 23 0 0,84-61-17 0 0,2 2 0 0 0,-1-1 0 0 0,1 1-1 0 0,1 0 1 0 0,-1 0 0 0 0,2 1 0 0 0,-10 17-1 0 0,14-22 23 0 0,0-1 0 0 0,0 1-1 0 0,1 0 1 0 0,-1 0 0 0 0,1 0-1 0 0,0 0 1 0 0,1 0-1 0 0,-1 0 1 0 0,1 0 0 0 0,0 0-1 0 0,0 0 1 0 0,1 0 0 0 0,-1 0-1 0 0,1 0 1 0 0,0 0-1 0 0,1 0 1 0 0,-1 0 0 0 0,1 0-1 0 0,0-1 1 0 0,0 1 0 0 0,0 0-1 0 0,1-1 1 0 0,0 0-1 0 0,4 6 1 0 0,-1-3 10 0 0,0 0 0 0 0,0-1 1 0 0,1 0-1 0 0,0 0 0 0 0,0-1 0 0 0,0 0 0 0 0,1 0 0 0 0,-1 0 0 0 0,1-1 1 0 0,0 0-1 0 0,1-1 0 0 0,-1 0 0 0 0,10 3 0 0 0,-4-4 3 0 0,-1 0-1 0 0,1 0 1 0 0,0-1-1 0 0,-1-1 1 0 0,1-1-1 0 0,0 0 1 0 0,-1 0-1 0 0,18-5 1 0 0,12-5-21 0 0,50-20 0 0 0,-63 21-92 0 0,200-74-2960 0 0,-175 62 1447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10 7831 0 0,'0'0'603'0'0,"0"-2"-396"0"0,-3-5 6274 0 0,3 18-6022 0 0,-4 58 549 0 0,-12 73 1 0 0,0 0-240 0 0,4-5-38 0 0,-5 74 126 0 0,15-148-439 0 0,8 84 0 0 0,3-61 414 0 0,-9-79-678 0 0,1 0 0 0 0,1-1-1 0 0,3 12 1 0 0,-5-16 31 0 0,1 6 668 0 0,-7-15-825 0 0,1 1-1 0 0,-1-1 0 0 0,1-1 0 0 0,1 1 0 0 0,-1-1 0 0 0,-2-8 1 0 0,-20-54 196 0 0,18 44-196 0 0,3 9-71 0 0,0 0-1 0 0,1 0 1 0 0,1 0-1 0 0,-2-23 0 0 0,5 35 29 0 0,1 0-1 0 0,0 0 1 0 0,0 1-1 0 0,1-1 1 0 0,0 0-1 0 0,0 0 0 0 0,0 0 1 0 0,0 1-1 0 0,3-6 1 0 0,-3 7 10 0 0,0 0 0 0 0,1 1 0 0 0,-1-1 0 0 0,1 1 0 0 0,0 0 0 0 0,0-1 0 0 0,0 1 0 0 0,0 0 0 0 0,0 0 0 0 0,1 0 0 0 0,-1 1 0 0 0,1-1 1 0 0,-1 0-1 0 0,1 1 0 0 0,-1 0 0 0 0,5-2 0 0 0,2 1-24 0 0,1 0 0 0 0,0 0 0 0 0,0 1 0 0 0,-1 1 0 0 0,1-1 0 0 0,0 2 1 0 0,0-1-1 0 0,10 3 0 0 0,11 4 17 0 0,0 0 0 0 0,-1 3 1 0 0,0 0-1 0 0,33 17 0 0 0,-49-21 103 0 0,-1 1 1 0 0,1 0-1 0 0,-1 1 0 0 0,-1 1 0 0 0,0 0 0 0 0,0 0 0 0 0,0 1 1 0 0,10 13-1 0 0,-17-18-62 0 0,-1 1 1 0 0,1 0 0 0 0,-1 1-1 0 0,0-1 1 0 0,-1 1 0 0 0,0 0-1 0 0,0-1 1 0 0,0 1-1 0 0,-1 1 1 0 0,0-1 0 0 0,0 0-1 0 0,-1 0 1 0 0,0 1 0 0 0,0-1-1 0 0,0 1 1 0 0,-1-1 0 0 0,-1 1-1 0 0,1-1 1 0 0,-4 15-1 0 0,3-17-22 0 0,-1 1 0 0 0,0-1 0 0 0,-1 1-1 0 0,1-1 1 0 0,-1 0 0 0 0,0 0 0 0 0,0 0 0 0 0,-1 0-1 0 0,1-1 1 0 0,-1 1 0 0 0,0-1 0 0 0,0 0-1 0 0,-6 4 1 0 0,-2 1 11 0 0,0 0 0 0 0,-1-1 0 0 0,-25 12 0 0 0,-3-1 27 0 0,-2-2 0 0 0,-77 20 0 0 0,116-36-39 0 0,-1 0 0 0 0,1 0 0 0 0,0-1 1 0 0,0 0-1 0 0,-1 0 0 0 0,1 0 0 0 0,0 0 0 0 0,-5-1 1 0 0,8 0-6 0 0,0 1 0 0 0,0 0 1 0 0,1 0-1 0 0,-1-1 0 0 0,0 1 1 0 0,0 0-1 0 0,0-1 0 0 0,1 1 1 0 0,-1-1-1 0 0,0 1 1 0 0,1-1-1 0 0,-1 1 0 0 0,0-1 1 0 0,1 0-1 0 0,-1 1 0 0 0,0-1 1 0 0,1 0-1 0 0,-1 1 1 0 0,1-1-1 0 0,0 0 0 0 0,-1 0 1 0 0,1 0-1 0 0,-1 1 0 0 0,1-1 1 0 0,0 0-1 0 0,0 0 0 0 0,0 0 1 0 0,-1 0-1 0 0,1 1 1 0 0,0-1-1 0 0,0 0 0 0 0,0 0 1 0 0,0 0-1 0 0,0 0 0 0 0,1 0 1 0 0,-1 0-1 0 0,0 1 1 0 0,0-1-1 0 0,0 0 0 0 0,1 0 1 0 0,-1 0-1 0 0,0 0 0 0 0,1 1 1 0 0,0-2-1 0 0,9-20-488 0 0,2 1-1 0 0,0 0 0 0 0,19-24 1 0 0,11-18-3161 0 0,-27 37 978 0 0,-1 3-3574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2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61 5527 0 0,'20'-5'313'0'0,"40"-3"0"0"0,-21 9 1915 0 0,-31 0-609 0 0,-1 0 1 0 0,0 0-1 0 0,9 3 0 0 0,-2 1-371 0 0,1 0 1 0 0,-1-1-1 0 0,1-1 1 0 0,0-1-1 0 0,21 2 0 0 0,-34-4-590 0 0,8-5-510 0 0,-7-1-135 0 0,-2-3-13 0 0,-2 5-28 0 0,-1 1-1 0 0,1 0 1 0 0,-1-1-1 0 0,1 1 1 0 0,-1 0-1 0 0,0 0 1 0 0,0 0-1 0 0,-1 0 0 0 0,1 0 1 0 0,-1 1-1 0 0,1-1 1 0 0,-1 1-1 0 0,0-1 1 0 0,0 1-1 0 0,0 0 1 0 0,0 0-1 0 0,0 1 1 0 0,0-1-1 0 0,0 0 1 0 0,-1 1-1 0 0,1 0 1 0 0,-6-1-1 0 0,7 1 9 0 0,-1 1-1 0 0,0 0 0 0 0,1 0 1 0 0,-1 0-1 0 0,0 0 0 0 0,1 0 1 0 0,-1 0-1 0 0,0 1 0 0 0,1-1 1 0 0,-1 1-1 0 0,0 0 0 0 0,1 0 1 0 0,-1 0-1 0 0,1 0 0 0 0,0 0 1 0 0,-4 3-1 0 0,-4 2-15 0 0,1 1 0 0 0,-13 11 0 0 0,-66 68-81 0 0,66-67 114 0 0,-54 49-32 0 0,64-56 28 0 0,0 1 1 0 0,1 0 0 0 0,-16 26-1 0 0,25-37 9 0 0,1 0-1 0 0,0 0 1 0 0,0 0-1 0 0,0 0 1 0 0,0 1-1 0 0,1-1 1 0 0,-1 0-1 0 0,0 0 1 0 0,1 0-1 0 0,-1 1 1 0 0,1-1-1 0 0,0 0 1 0 0,0 1 0 0 0,0-1-1 0 0,0 0 1 0 0,0 0-1 0 0,1 1 1 0 0,-1-1-1 0 0,1 0 1 0 0,1 4-1 0 0,-1-3 2 0 0,0-1 0 0 0,1 0 1 0 0,0 0-1 0 0,-1 1 0 0 0,1-1 0 0 0,0-1 0 0 0,0 1 0 0 0,0 0 0 0 0,1 0 0 0 0,-1-1 0 0 0,0 1 1 0 0,0-1-1 0 0,1 0 0 0 0,-1 1 0 0 0,1-1 0 0 0,0 0 0 0 0,2 0 0 0 0,8 3 38 0 0,1-1-1 0 0,-1-1 0 0 0,1 0 1 0 0,21 0-1 0 0,58-5 183 0 0,-57 1-160 0 0,153-14 317 0 0,-161 11-908 0 0,0 0 1 0 0,-1-2-1 0 0,0-1 0 0 0,45-20 1 0 0,-52 18-1447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2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6911 0 0,'0'0'623'0'0,"-9"-1"-502"0"0,7 1 83 0 0,0 0 0 0 0,0 0-1 0 0,0 0 1 0 0,0 0 0 0 0,0 1 0 0 0,1-1-1 0 0,-1 0 1 0 0,0 1 0 0 0,0-1-1 0 0,0 1 1 0 0,1 0 0 0 0,-1-1 0 0 0,0 1-1 0 0,1 0 1 0 0,-1 0 0 0 0,1 0-1 0 0,-1 0 1 0 0,1 0 0 0 0,-1 1-1 0 0,1-1 1 0 0,0 0 0 0 0,0 1 0 0 0,-1-1-1 0 0,1 1 1 0 0,0-1 0 0 0,0 1-1 0 0,0-1 1 0 0,1 1 0 0 0,-1 0-1 0 0,0 0 1 0 0,1-1 0 0 0,-1 4 0 0 0,-2 5 425 0 0,1 1 1 0 0,0 0-1 0 0,1 0 1 0 0,0 14-1 0 0,1-19-907 0 0,2 119 1672 0 0,0-8-269 0 0,-1-89-672 0 0,8 50 0 0 0,0-1 144 0 0,-4 45 281 0 0,7 84-350 0 0,-11-193-506 0 0,1-1 0 0 0,1 1-1 0 0,0 0 1 0 0,7 18 0 0 0,-7-25-1099 0 0,0 0 0 0 0,0-1 0 0 0,5 8 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2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15263 0 0,'0'0'1379'0'0,"2"-1"-1136"0"0,5 0 3102 0 0,-5 12-2642 0 0,-3-5-646 0 0,1 1 1 0 0,-1-1 0 0 0,-1 0 0 0 0,1 0-1 0 0,-1 1 1 0 0,0-1 0 0 0,0 0 0 0 0,-1-1-1 0 0,0 1 1 0 0,-6 10 0 0 0,-8 16 18 0 0,9-11-68 0 0,1 0-1 0 0,-7 30 0 0 0,12-39 54 0 0,0-1 1 0 0,1 1-1 0 0,0-1 0 0 0,1 1 1 0 0,0-1-1 0 0,3 17 0 0 0,-2-25 3 0 0,0 0 1 0 0,0 1-1 0 0,0-1 0 0 0,0 0 0 0 0,1 0 0 0 0,-1 0 1 0 0,1 0-1 0 0,0-1 0 0 0,-1 1 0 0 0,1 0 0 0 0,1-1 0 0 0,-1 1 1 0 0,0-1-1 0 0,1 0 0 0 0,-1 0 0 0 0,1 0 0 0 0,0 0 1 0 0,-1 0-1 0 0,1 0 0 0 0,0-1 0 0 0,0 1 0 0 0,0-1 1 0 0,0 0-1 0 0,1 0 0 0 0,-1 0 0 0 0,0-1 0 0 0,7 2 1 0 0,-3-1 65 0 0,-1-1 0 0 0,1 0 1 0 0,0 0-1 0 0,0 0 0 0 0,-1-1 1 0 0,1 1-1 0 0,0-2 0 0 0,0 1 1 0 0,-1-1-1 0 0,1 0 0 0 0,-1 0 1 0 0,12-7-1 0 0,-14 7-110 0 0,0-1 0 0 0,-1 1 0 0 0,1-1 0 0 0,-1 0 0 0 0,0 0 0 0 0,0 0 0 0 0,0-1 0 0 0,0 1 0 0 0,-1-1 0 0 0,1 1 0 0 0,-1-1 0 0 0,0 0 0 0 0,0 0 0 0 0,0 0 0 0 0,-1 0 0 0 0,0 0 0 0 0,1-1 0 0 0,-1 1 0 0 0,-1 0 0 0 0,1-1 0 0 0,0-6 0 0 0,-1 3-14 0 0,-1 1 1 0 0,1-1-1 0 0,-1 0 0 0 0,-1 0 1 0 0,1 1-1 0 0,-2-1 0 0 0,1 1 1 0 0,-1 0-1 0 0,0 0 0 0 0,0 0 1 0 0,-6-9-1 0 0,-4-4-515 0 0,-1 1 1 0 0,-1 0-1 0 0,-1 1 0 0 0,-30-26 0 0 0,41 40 288 0 0,1 1 1 0 0,-1 0-1 0 0,0 0 0 0 0,0 0 0 0 0,-1 1 0 0 0,1 0 1 0 0,0 0-1 0 0,-1 0 0 0 0,0 0 0 0 0,1 1 0 0 0,-1 0 1 0 0,0 0-1 0 0,1 1 0 0 0,-11 0 0 0 0,14 0-203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111 262 9671 0 0,'-4'-8'875'0'0,"4"5"-797"0"0,0 2-73 0 0,0 0 0 0 0,-1 0 1 0 0,1 1-1 0 0,0-1 0 0 0,0 0 1 0 0,-1 0-1 0 0,1 0 0 0 0,-1 0 1 0 0,1 0-1 0 0,0 0 0 0 0,-1 1 0 0 0,0-1 1 0 0,1 0-1 0 0,-1 0 0 0 0,1 1 1 0 0,-1-1-1 0 0,-1 0 0 0 0,1-1 355 0 0,0 0-1 0 0,-1 1 1 0 0,1-1-1 0 0,0 1 1 0 0,-1-1-1 0 0,1 1 1 0 0,-1 0-1 0 0,1 0 1 0 0,-1-1-1 0 0,0 1 0 0 0,1 0 1 0 0,-1 1-1 0 0,0-1 1 0 0,0 0-1 0 0,0 0 1 0 0,0 1-1 0 0,0-1 1 0 0,0 1-1 0 0,0 0 1 0 0,1-1-1 0 0,-4 1 1 0 0,3 0-53 0 0,0 1 1 0 0,0-1-1 0 0,0 1 1 0 0,1-1-1 0 0,-1 1 1 0 0,0-1-1 0 0,1 1 1 0 0,-1 0-1 0 0,0 0 1 0 0,1 0-1 0 0,-1 0 1 0 0,-1 2-1 0 0,-11 13-794 0 0,11-11 548 0 0,0 1-1 0 0,1-1 1 0 0,-1 1 0 0 0,1-1 0 0 0,0 1 0 0 0,1 0 0 0 0,-1 0-1 0 0,1-1 1 0 0,1 1 0 0 0,-1 0 0 0 0,1 0 0 0 0,0 0-1 0 0,0 0 1 0 0,0 0 0 0 0,1 0 0 0 0,0 0 0 0 0,0 0 0 0 0,1 0-1 0 0,0 0 1 0 0,4 10 0 0 0,1-1 79 0 0,1 0 1 0 0,0 0-1 0 0,1-1 1 0 0,1 0-1 0 0,0 0 0 0 0,15 14 1 0 0,-15-18-71 0 0,0 0 0 0 0,0-1 0 0 0,1 0-1 0 0,0 0 1 0 0,1-1 0 0 0,16 8 0 0 0,-26-15-45 0 0,0 0 0 0 0,1 0 0 0 0,-1 0 0 0 0,1 0 0 0 0,-1 0 1 0 0,1-1-1 0 0,0 1 0 0 0,-1-1 0 0 0,1 0 0 0 0,0 1 0 0 0,-1-1 0 0 0,1 0 0 0 0,0-1 0 0 0,-1 1 0 0 0,1 0 0 0 0,0-1 0 0 0,-1 0 0 0 0,1 1 0 0 0,2-2 0 0 0,0-1 15 0 0,0 0 0 0 0,0 0 0 0 0,0 0-1 0 0,0-1 1 0 0,-1 0 0 0 0,5-4-1 0 0,-4 3-10 0 0,7-8 0 0 0,0 0 0 0 0,-1-1 1 0 0,11-18-1 0 0,-12 17-8 0 0,0 1 0 0 0,0 0-1 0 0,19-17 1 0 0,-24 26-44 0 0,-3 3 10 0 0,0 0 0 0 0,0 0 1 0 0,0 1-1 0 0,0-1 0 0 0,1 1 0 0 0,-1-1 0 0 0,0 1 0 0 0,1 0 0 0 0,3-2 0 0 0,-4 3-51 0 0,6 9-64 0 0,-5-6 128 0 0,-1 1 0 0 0,0-1 0 0 0,0 1 0 0 0,-1 0 0 0 0,1-1 0 0 0,-1 1 0 0 0,1 0 0 0 0,-1 0 0 0 0,1 7 0 0 0,2 39 0 0 0,-2-18 0 0 0,12 43 0 0 0,-14-73 0 0 0,1 0-1 0 0,0 0 1 0 0,0 0-1 0 0,0 0 1 0 0,0 0-1 0 0,1 0 1 0 0,-1 0-1 0 0,0 0 1 0 0,1 0-1 0 0,-1-1 1 0 0,1 1-1 0 0,0-1 1 0 0,0 1-1 0 0,-1-1 1 0 0,1 1 0 0 0,4 1-1 0 0,1 1 27 0 0,0-1-1 0 0,-1 0 1 0 0,15 5 0 0 0,-15-6 29 0 0,0-1 1 0 0,0-1 0 0 0,0 1 0 0 0,0-1-1 0 0,0 0 1 0 0,0 0 0 0 0,0 0-1 0 0,0-1 1 0 0,0 0 0 0 0,-1 0-1 0 0,1-1 1 0 0,0 0 0 0 0,-1 0-1 0 0,1 0 1 0 0,7-4 0 0 0,6-6 163 0 0,0 0-1 0 0,31-25 1 0 0,-35 25-162 0 0,16-17 95 0 0,-1-1-1 0 0,-1-1 1 0 0,36-50 0 0 0,-49 60-106 0 0,20-28 2 0 0,-2-2 0 0 0,27-59 0 0 0,-56 101-60 0 0,-2 0 0 0 0,1-1 0 0 0,-2 1-1 0 0,1-1 1 0 0,-1 1 0 0 0,0-1 0 0 0,-1 0 0 0 0,0-14-1 0 0,0 1-132 0 0,0 22-165 0 0,-1-6 757 0 0,-8 5-6001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589 269 3223 0 0,'0'-2'143'0'0,"7"-30"113"0"0,-7 30 189 0 0,5-3 451 0 0,1-2-77 0 0,-4 4-669 0 0,0 1-97 0 0,14-6-55 0 0,14-6-212 0 0,-29 13 210 0 0,-1 1 0 0 0,1 0 0 0 0,-1-1 0 0 0,1 1 1 0 0,-1 0-1 0 0,1 0 0 0 0,0-1 0 0 0,-1 1 0 0 0,1 0 1 0 0,-1 0-1 0 0,1 0 0 0 0,0 0 0 0 0,-1 0 0 0 0,1-1 0 0 0,-1 1 1 0 0,1 0-1 0 0,0 1 0 0 0,-1-1 0 0 0,1 0 0 0 0,0 0 1 0 0,1 1 7 0 0,-1-1 342 0 0,0 3-279 0 0,-1-2-57 0 0,0-1-8 0 0,1 1 1 0 0,-1 0 0 0 0,0 0 0 0 0,0-1 0 0 0,1 1 0 0 0,-1 0 0 0 0,0 0-1 0 0,0-1 1 0 0,0 1 0 0 0,0 0 0 0 0,0 0 0 0 0,0-1 0 0 0,0 1 0 0 0,0 0-1 0 0,0 0 1 0 0,-1-1 0 0 0,1 1 0 0 0,0 0 0 0 0,-1 1 0 0 0,-9 12-27 0 0,6-11 1 0 0,0-1 7 0 0,-8 8 1 0 0,0-6 15 0 0,-2-2 30 0 0,0-1-1 0 0,0-1 1 0 0,1 0-1 0 0,-19-3 1 0 0,-29 0 386 0 0,26 5-131 0 0,0 2 0 0 0,0 1 0 0 0,-42 12 0 0 0,52-10-175 0 0,-12 4 62 0 0,-2-2 1 0 0,-60 7-1 0 0,86-16 407 0 0,0-1-1 0 0,-1 0 1 0 0,1-1 0 0 0,-27-8 2094 0 0,31 5-1186 0 0,120-3-1402 0 0,-38 5-64 0 0,17-4 82 0 0,1 4 0 0 0,90 8 1 0 0,67 36 99 0 0,4 0-164 0 0,-170-37-172 0 0,115-9 0 0 0,-183 4 119 0 0,144-15-162 0 0,12-1 179 0 0,-158 16 59 0 0,-1 2 0 0 0,1-1 0 0 0,13 3 0 0 0,-12 1-38 0 0,-4 2 8 0 0,-9-6-38 0 0,0 1 0 0 0,-1 0 0 0 0,1-1 0 0 0,0 1 0 0 0,0 0-1 0 0,-1-1 1 0 0,1 1 0 0 0,-1 0 0 0 0,1-1 0 0 0,0 1 0 0 0,-1-1 0 0 0,1 1 0 0 0,-1 0 0 0 0,1-1 0 0 0,-1 1 0 0 0,1-1 0 0 0,-2 1 0 0 0,-1 1-4 0 0,0 0 1 0 0,-1 0 0 0 0,1 0-1 0 0,-1-1 1 0 0,0 0 0 0 0,1 1 0 0 0,-1-1-1 0 0,0 0 1 0 0,0-1 0 0 0,1 1-1 0 0,-1-1 1 0 0,0 0 0 0 0,0 1 0 0 0,0-2-1 0 0,-4 1 1 0 0,-4-2-23 0 0,1 0 0 0 0,-1 0-1 0 0,-19-7 1 0 0,-156-47 32 0 0,31 10 0 0 0,94 27 0 0 0,-46-16 0 0 0,89 28 0 0 0,0-2 0 0 0,1 0 0 0 0,-27-18 0 0 0,-13-15 172 0 0,-61-39 424 0 0,85 63 242 0 0,65 26-871 0 0,36 2 0 0 0,29 8 29 0 0,150 26 4 0 0,-165-34 0 0 0,99 27 0 0 0,-13 22 0 0 0,-167-58 0 0 0,13 4-29 0 0,0 1 0 0 0,-1 1-1 0 0,0 0 1 0 0,0 0 0 0 0,0 1-1 0 0,-1 1 1 0 0,17 17 0 0 0,-19-15-14 0 0,-2 1 32 0 0,-6-8 8 0 0,0-1-1 0 0,-1 0 0 0 0,1 0 0 0 0,-1 1 1 0 0,0-1-1 0 0,0 1 0 0 0,0-1 0 0 0,0 0 1 0 0,-1 1-1 0 0,1-1 0 0 0,-1 0 0 0 0,0 0 1 0 0,0 1-1 0 0,0-1 0 0 0,0 0 0 0 0,-2 3 1 0 0,-2 3-8 0 0,0 0 0 0 0,0 0 0 0 0,-1-1 1 0 0,-7 9-1 0 0,-9 7 89 0 0,-2-2 0 0 0,-25 20 1 0 0,0 0-31 0 0,-17 15 66 0 0,-127 85 1 0 0,118-90 104 0 0,14-10-4927 0 0,29-21-518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4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2759 0 0,'0'0'4851'0'0,"2"0"-4723"0"0,33-8-75 0 0,98-17 99 0 0,-118 25-141 0 0,-2 6 32 0 0,-3 3-33 0 0,3-1-10 0 0,1-5 32 0 0,10-3 340 0 0,1-2 0 0 0,-1 0 0 0 0,0-2 0 0 0,25-6 0 0 0,6-1 8 0 0,-11 2-183 0 0,-26 5-114 0 0,0 0 0 0 0,0 1-1 0 0,22 0 1 0 0,-11 3 37 0 0,-25 0-121 0 0,24 1-74 0 0,33 4-1 0 0,102 0 76 0 0,-111-5 0 0 0,-6 0 33 0 0,28 1 62 0 0,-59 0-111 0 0,-1-1 0 0 0,1-1 0 0 0,0 0 0 0 0,22-6 0 0 0,-16 4 41 0 0,38-2 0 0 0,-49 4-11 0 0,20 0 103 0 0,-15 1-53 0 0,24-3 1 0 0,53-9 63 0 0,-69 12-115 0 0,1 1-16 0 0,-18-1 3 0 0,0 0 0 0 0,1 0 0 0 0,-1 1 0 0 0,0 0 0 0 0,0 0 0 0 0,7 1 0 0 0,1 2 0 0 0,32 7 0 0 0,-37-10 0 0 0,0 0 0 0 0,0-1 0 0 0,0 0 0 0 0,0 0 0 0 0,12-3 0 0 0,48-1 0 0 0,10 3 0 0 0,-41 0 0 0 0,65 6 0 0 0,-96-4 0 0 0,5 1 0 0 0,-1-2 0 0 0,1 1 0 0 0,18-3 0 0 0,-7-1 121 0 0,0 0-1 0 0,32-10 0 0 0,12-2 135 0 0,-42 8-63 0 0,-20 5-154 0 0,0 1-1 0 0,0 0 0 0 0,1 0 1 0 0,-1 0-1 0 0,7 0 0 0 0,5 0 33 0 0,-9 1-57 0 0,0 0 0 0 0,0 0 0 0 0,0 1 0 0 0,0 0-1 0 0,-1 1 1 0 0,9 2 0 0 0,-1 0-13 0 0,3 1 6 0 0,-14-4-17 0 0,32 14 92 0 0,-16-8 12 0 0,-15-7-96 0 0,0 0 5 0 0,16 2-2 0 0,-18-2-1 0 0,18-2 56 0 0,56-3-45 0 0,5-5-10 0 0,-44 3 0 0 0,-30 5 0 0 0,1 0 0 0 0,-1 0 0 0 0,14 0 0 0 0,-7 4 0 0 0,-10-1 0 0 0,-2 0 0 0 0,18 9 0 0 0,7 1-80 0 0,-23-9 88 0 0,19 3 64 0 0,-10-3-72 0 0,0 0 0 0 0,1 1 0 0 0,-1 1 0 0 0,2-1 0 0 0,-13-2 0 0 0,0 0 0 0 0,0-1 1 0 0,0 1-1 0 0,0-1 0 0 0,0 1 0 0 0,0-1 0 0 0,0 0 0 0 0,0-1 0 0 0,0 1 0 0 0,4-1 0 0 0,1-1-17 0 0,2 1-1 0 0,0 0 1 0 0,-1-1-1 0 0,1-1 0 0 0,-1 0 0 0 0,16-7 0 0 0,8-2-36 0 0,-13 6-15 0 0,48-10-805 0 0,-54 15 594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3223 0 0,'1'-1'240'0'0,"2"-5"-102"0"0,1 1 0 0 0,-1-1-1 0 0,1 1 1 0 0,1 0 0 0 0,-1 0-1 0 0,1 0 1 0 0,-1 1 0 0 0,1 0-1 0 0,1 0 1 0 0,5-4 0 0 0,-2 4 654 0 0,1-1 0 0 0,-1 2 0 0 0,1-1 0 0 0,15-2 0 0 0,-23 6 53 0 0,1 0-26 0 0,10 1 372 0 0,0 0 0 0 0,0 1 0 0 0,15 5 0 0 0,-12-3-879 0 0,-1-1 1 0 0,21 2-1 0 0,358-13 444 0 0,-125-16-693 0 0,34-3 14 0 0,-287 26-77 0 0,243-8 2 0 0,-200 10-9 0 0,0 3 0 0 0,80 15 1 0 0,73 35-1112 0 0,-177-47 745 0 0,-32-7 244 0 0,0 0 7 0 0,-2 0 116 0 0,-1 0 0 0 0,1 0-1 0 0,0 0 1 0 0,0 0 0 0 0,0-1-1 0 0,-1 1 1 0 0,1 0 0 0 0,0 0-1 0 0,0-1 1 0 0,0 1 0 0 0,-1 0-1 0 0,1-1 1 0 0,0 1 0 0 0,-1 0-1 0 0,1-1 1 0 0,0 1 0 0 0,-1-1-1 0 0,2 0 1 0 0,-2-4 53 0 0,0 5-25 0 0,0-1 0 0 0,0 0 1 0 0,-1 0-1 0 0,1 1 0 0 0,0-1 1 0 0,0 0-1 0 0,-1 1 0 0 0,1-1 0 0 0,0 0 1 0 0,-1 1-1 0 0,1-1 0 0 0,-1 0 1 0 0,1 1-1 0 0,0-1 0 0 0,-1 1 0 0 0,1-1 1 0 0,-1 1-1 0 0,0-1 0 0 0,0 0 1 0 0,0 0 44 0 0,-8-7 22 0 0,0 0 0 0 0,0 1-1 0 0,-1 0 1 0 0,0 0 0 0 0,0 1-1 0 0,-17-7 1 0 0,-9-6-86 0 0,8 5-257 0 0,-1 1-1 0 0,0 1 1 0 0,-53-14-1 0 0,-9-3-739 0 0,48 15 780 0 0,-71-15 0 0 0,-48 3 434 0 0,14 2 536 0 0,97 8-228 0 0,49 16 8 0 0,3 0-531 0 0,0 0 1 0 0,0 0-1 0 0,0 0 0 0 0,0 0 0 0 0,1 0 0 0 0,-1 0 1 0 0,0 1-1 0 0,0-1 0 0 0,0 0 0 0 0,0 1 0 0 0,2 0 1 0 0,3 1-5 0 0,63 14 0 0 0,1-3 0 0 0,74 3 1 0 0,40 6 88 0 0,61 33-15 0 0,-41-8 12 0 0,-132-34-17 0 0,-17-4-57 0 0,87 26 0 0 0,-105-18 173 0 0,-37-17-183 0 0,1 0 1 0 0,-1 0 0 0 0,0 0-1 0 0,0 0 1 0 0,0 0 0 0 0,1 0-1 0 0,-1 0 1 0 0,0 1 0 0 0,0-1-1 0 0,0 0 1 0 0,0 0 0 0 0,0 0 0 0 0,1 0-1 0 0,-1 0 1 0 0,0 1 0 0 0,0-1-1 0 0,0 0 1 0 0,0 0 0 0 0,0 0-1 0 0,0 1 1 0 0,0-1 0 0 0,0 0-1 0 0,0 0 1 0 0,0 0 0 0 0,0 1 0 0 0,1-1-1 0 0,-1 0 1 0 0,0 0 0 0 0,0 1-1 0 0,0 1 11 0 0,0 1 0 0 0,0 0-1 0 0,0 0 1 0 0,0 0 0 0 0,0 0 0 0 0,0 0-1 0 0,-1-1 1 0 0,1 1 0 0 0,-1 0-1 0 0,0 0 1 0 0,0 0 0 0 0,-2 3 0 0 0,1-1 1 0 0,-1 0 0 0 0,0 0 1 0 0,-1 0-1 0 0,1 0 0 0 0,-9 7 1 0 0,-2 1 20 0 0,-2-1 0 0 0,-30 19 0 0 0,-134 72 166 0 0,63-39-100 0 0,11-2-129 0 0,-175 134-1 0 0,232-156-96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4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88 142 14279 0 0,'-7'-4'305'0'0,"0"-1"0"0"0,0 1 0 0 0,-10-4 0 0 0,14 7-161 0 0,1 0 0 0 0,-1 0-1 0 0,0 0 1 0 0,1 0 0 0 0,-1 1 0 0 0,0-1 0 0 0,0 1 0 0 0,0 0 0 0 0,0 0 0 0 0,0 0 0 0 0,0 0 0 0 0,1 1 0 0 0,-11 4 5453 0 0,13-5-5338 0 0,0 0 1 0 0,0 1 0 0 0,0-1-1 0 0,-1 0 1 0 0,1 1-1 0 0,4 8 1133 0 0,-3-7-1402 0 0,1 0 0 0 0,0 0 1 0 0,0 0-1 0 0,0-1 0 0 0,0 1 0 0 0,5 2 0 0 0,1 0 128 0 0,-1-1-1 0 0,1-1 0 0 0,-1 1 1 0 0,1-1-1 0 0,0-1 1 0 0,0 0-1 0 0,15 1 0 0 0,1-2 126 0 0,31-3-1 0 0,314-56 766 0 0,-186 24-669 0 0,-4 2-1274 0 0,-60 6-7129 0 0,-91 19-380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2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3223 0 0,'0'0'14502'0'0,"3"0"-14326"0"0,5 1-20 0 0,0-1 0 0 0,0 0 0 0 0,0-1 1 0 0,0 0-1 0 0,12-3 0 0 0,43-14 735 0 0,-19 5-550 0 0,2 2 1 0 0,79-10 0 0 0,-123 21-313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2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5063 0 0,'0'0'7018'0'0,"3"-1"-4880"0"0,5-2-1476 0 0,23-10 1052 0 0,1 2-1 0 0,39-9 1 0 0,-19 6-362 0 0,-50 13-634 0 0,10 1-219 0 0,-10 0 20 0 0,0 2-465 0 0,10 11-41 0 0,-6-12-11 0 0,-3 0 5 0 0,3 1 6 0 0,-1-1 1 0 0,1 1 0 0 0,0-1-1 0 0,-1 0 1 0 0,1-1-1 0 0,0 1 1 0 0,0-1 0 0 0,0 0-1 0 0,10-2 1 0 0,3-2-27 0 0,29-9-1 0 0,-30 8-75 0 0,-8 4-4 0 0,-4 1-1422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2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60 2303 0 0,'2'-2'523'0'0,"20"-18"7589"0"0,4 4-3662 0 0,-12 10-3305 0 0,0 0 0 0 0,18-4 1944 0 0,-32 11-3073 0 0,1-1-1 0 0,-1 1 0 0 0,1-1 1 0 0,-1 1-1 0 0,0-1 1 0 0,1 1-1 0 0,-1-1 0 0 0,0 1 1 0 0,0-1-1 0 0,1 1 1 0 0,-1 0-1 0 0,0-1 0 0 0,0 1 1 0 0,0-1-1 0 0,0 1 1 0 0,0 0-1 0 0,0-1 0 0 0,0 1 1 0 0,0 0-1 0 0,0-1 1 0 0,0 1-1 0 0,0 0 0 0 0,-3 15-41 0 0,-2-5 30 0 0,-1 0 0 0 0,0 0-1 0 0,0-1 1 0 0,-1 0 0 0 0,0 0 0 0 0,-1 0 0 0 0,-10 9-1 0 0,-19 25 45 0 0,1 10 155 0 0,-43 87 0 0 0,-17 65 601 0 0,71-150-568 0 0,-8 30-122 0 0,21-53-17 0 0,-28 56 0 0 0,25-63 140 0 0,2 1 1 0 0,-18 48-1 0 0,27-60-157 0 0,2-1 0 0 0,2-2 0 0 0,0-10 79 0 0,-10-4-4027 0 0,-1-6-6159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2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49 5527 0 0,'0'0'787'0'0,"-1"1"361"0"0,-32 5 8331 0 0,23-3-8471 0 0,8-2-326 0 0,0 0-24 0 0,-5 2 120 0 0,-10 7 3622 0 0,17-9-4368 0 0,0-1 0 0 0,0 0 1 0 0,0 0-1 0 0,0 0 1 0 0,0 0-1 0 0,-1 0 1 0 0,1 0-1 0 0,0 0 1 0 0,0 0-1 0 0,0 0 0 0 0,0 0 1 0 0,0 1-1 0 0,0-1 1 0 0,0 0-1 0 0,0 0 1 0 0,0 0-1 0 0,0 0 1 0 0,0 0-1 0 0,0 0 1 0 0,0 0-1 0 0,0 0 0 0 0,0 0 1 0 0,1 1-1 0 0,-1-1 1 0 0,0 0-1 0 0,0 0 1 0 0,0 0-1 0 0,0 0 1 0 0,0 0-1 0 0,0 0 0 0 0,0 0 1 0 0,0 0-1 0 0,0 0 1 0 0,0 0-1 0 0,0 0 1 0 0,0 0-1 0 0,0 0 1 0 0,0 1-1 0 0,0-1 0 0 0,1 0 1 0 0,-1 0-1 0 0,0 0 1 0 0,0 0-1 0 0,0 0 1 0 0,0 0-1 0 0,0 0 1 0 0,0 0-1 0 0,0 0 0 0 0,0 0 1 0 0,1 0-1 0 0,12 2 126 0 0,30-3-45 0 0,1-2-1 0 0,65-12 0 0 0,-41 5-49 0 0,112-19 144 0 0,-59 8-66 0 0,-121 21-139 0 0,1 0 1 0 0,0 0-1 0 0,0-1 0 0 0,-1 1 1 0 0,1 0-1 0 0,0 0 0 0 0,0 0 1 0 0,-1 0-1 0 0,1 0 0 0 0,0 0 1 0 0,0 1-1 0 0,-1-1 0 0 0,1 0 1 0 0,0 0-1 0 0,0 1 0 0 0,2 8-48 0 0,-3-8 13 0 0,0 0 0 0 0,0-1 1 0 0,-1 1-1 0 0,1 0 0 0 0,0 0 0 0 0,0 0 1 0 0,0-1-1 0 0,-1 1 0 0 0,1 0 0 0 0,0 0 1 0 0,-1-1-1 0 0,1 1 0 0 0,-1 0 1 0 0,1-1-1 0 0,-1 1 0 0 0,1-1 0 0 0,-2 2 1 0 0,0 1-673 0 0,-7 9-5540 0 0,0-1-2131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0:0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1375 0 0,'0'0'275'0'0,"2"-1"616"0"0,49-27 5187 0 0,4-2-4362 0 0,-32 20-1661 0 0,-11 4-41 0 0,0 0 0 0 0,17-10-1 0 0,-26 14 1 0 0,0 0 0 0 0,0 0 0 0 0,1 0 0 0 0,-1 0-1 0 0,0 1 1 0 0,1-1 0 0 0,3 0 0 0 0,0 0 42 0 0,-5 1-6 0 0,1 0 0 0 0,-1 1 0 0 0,1-1 0 0 0,-1 1 1 0 0,1 0-1 0 0,-1-1 0 0 0,1 1 0 0 0,0 0 0 0 0,3 1 0 0 0,13-1 629 0 0,-1-1-90 0 0,1 1 1 0 0,0 1-1 0 0,-1 1 0 0 0,1 1 1 0 0,34 8-1 0 0,-43-8-528 0 0,1-1 0 0 0,0-1 0 0 0,-1 1 0 0 0,1-2 0 0 0,0 0 1 0 0,0 0-1 0 0,0-1 0 0 0,-1 0 0 0 0,16-4 0 0 0,-2 1 277 0 0,97-14 1549 0 0,-76 10-1401 0 0,-1-2-1 0 0,57-20 1 0 0,-98 29-461 0 0,0 0 0 0 0,1 1 0 0 0,-1-1-1 0 0,0 0 1 0 0,0 1 0 0 0,0 0 0 0 0,0 0-1 0 0,4 0 1 0 0,-1 0 48 0 0,-4 0-63 0 0,0-1 0 0 0,0 1-1 0 0,0 0 1 0 0,0 0 0 0 0,0 0 0 0 0,0 0-1 0 0,0 1 1 0 0,0-1 0 0 0,0 1-1 0 0,-1-1 1 0 0,1 1 0 0 0,3 1 0 0 0,-2-1-1 0 0,-1 0 0 0 0,1 1 0 0 0,1-1 0 0 0,-1 0 0 0 0,0-1 0 0 0,6 2 0 0 0,0 0 1 0 0,-4 0 1 0 0,0-1 0 0 0,0 0-1 0 0,0 0 1 0 0,9-1 0 0 0,-3 1 15 0 0,0-1 1 0 0,-1 0-1 0 0,1-1 1 0 0,0 0-1 0 0,0 0 1 0 0,12-5-1 0 0,5 1 167 0 0,19-5 133 0 0,-44 9-325 0 0,27-3 9 0 0,-2 4-11 0 0,-18-2 1 0 0,26 2 0 0 0,-25 2 0 0 0,-5-1 0 0 0,-1 0 0 0 0,1 0 0 0 0,0-1 0 0 0,8 0 0 0 0,0 0 10 0 0,1-1-1 0 0,-1-1 0 0 0,0 0 1 0 0,0-1-1 0 0,0 0 0 0 0,-1-1 1 0 0,27-11-1 0 0,-33 11 7 0 0,16-6 40 0 0,31-11 1 0 0,-45 17-28 0 0,16 0 2 0 0,-20 3-31 0 0,21 2 0 0 0,1 2 0 0 0,-22 0 0 0 0,9 2 0 0 0,9 4 0 0 0,-2-1 0 0 0,-16-6 0 0 0,19 3 0 0 0,-20-3 0 0 0,1 0 0 0 0,16-4 0 0 0,23-5 0 0 0,18-4 0 0 0,3 2 11 0 0,-44 5 5 0 0,-8 2-7 0 0,0-1 1 0 0,1 2-1 0 0,19-1 0 0 0,-28 2-9 0 0,0 1 0 0 0,-1-1 0 0 0,1 1 0 0 0,0 0 0 0 0,-1 0 0 0 0,1 0 0 0 0,-1 0 0 0 0,8 4 0 0 0,4 2 0 0 0,49 12 0 0 0,-28-7 0 0 0,55 11 0 0 0,-88-22 0 0 0,20-1 0 0 0,-18 0 4 0 0,50-8 162 0 0,-20-1 41 0 0,-19 5-84 0 0,1 0 1 0 0,17-2 0 0 0,-30 5-114 0 0,-1 0-8 0 0,17 4 58 0 0,-15-2-46 0 0,19 7-16 0 0,18 16-9 0 0,-35-20-14 0 0,22 17-83 0 0,-24-16 62 0 0,-4-3 30 0 0,-1-1-1 0 0,1 1 1 0 0,0-1 0 0 0,0 1-1 0 0,0-1 1 0 0,0 0-1 0 0,4 2 1 0 0,16 4-123 0 0,-18-8 110 0 0,-1 2 17 0 0,0-1 1 0 0,0 0-1 0 0,0 0 1 0 0,-1 0-1 0 0,1 0 0 0 0,0 0 1 0 0,0-1-1 0 0,0 1 1 0 0,0-1-1 0 0,-1 0 1 0 0,1 0-1 0 0,0 0 1 0 0,-1 0-1 0 0,5-3 0 0 0,5-2-2 0 0,1 2-11 0 0,-8 2 15 0 0,1 1-1 0 0,-1-1 1 0 0,9-5-1 0 0,-5 2 43 0 0,0 1-1 0 0,0 0 1 0 0,0 0 0 0 0,0 1-1 0 0,0 0 1 0 0,14-2 0 0 0,59-3 239 0 0,-72 8-263 0 0,-1-1-6 0 0,-1 2 0 0 0,1-1-1 0 0,8 2 1 0 0,35 3 56 0 0,8 0 52 0 0,-32-2-12 0 0,0-1 1 0 0,0-1-1 0 0,1-2 1 0 0,44-6-1 0 0,-55 4-96 0 0,-1-1 16 0 0,29-2-1 0 0,54 8 10 0 0,-74-2 144 0 0,-17 0-73 0 0,1 0 0 0 0,0 0 0 0 0,-1 1-1 0 0,15 4 1 0 0,7-1-78 0 0,-1 2-20 0 0,33 3-77 0 0,-33-6-154 0 0,-22-2 90 0 0,-1-1 0 0 0,1 1 0 0 0,0 1 0 0 0,-1-1-1 0 0,0 1 1 0 0,10 4 0 0 0,-9-2-259 0 0,0 0 1 0 0,-1 0-1 0 0,0 1 0 0 0,0 1 1 0 0,0-1-1 0 0,0 1 0 0 0,-1 0 0 0 0,0 0 1 0 0,6 8-1 0 0,-1 0-883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6911 0 0,'-2'2'6139'0'0,"-9"10"-5669"0"0,1 0 0 0 0,0 1 0 0 0,1 0 0 0 0,0 1 0 0 0,1 0 0 0 0,-9 21 0 0 0,-30 98 327 0 0,26-70-313 0 0,-85 220 270 0 0,85-230-714 0 0,-42 79 0 0 0,-17 2-52 0 0,79-131-65 0 0,2-7-1236 0 0,6-16-2854 0 0,5-10-1376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0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247 563 1839 0 0,'-132'52'1815'0'0,"49"-9"6754"0"0,54-28-7262 0 0,27-13-90 0 0,2-4-1162 0 0,-1 1 0 0 0,1-1-1 0 0,0 0 1 0 0,1 1 0 0 0,-1-1-1 0 0,0 1 1 0 0,0-1 0 0 0,1-1-1 0 0,1-4-1 0 0,1 1 0 0 0,0-1-1 0 0,0 1 1 0 0,1 0 0 0 0,0 0 0 0 0,0 0-1 0 0,5-6 1 0 0,5-7 5 0 0,14-21 120 0 0,2 0 0 0 0,2 2 0 0 0,60-55 0 0 0,-25 32 47 0 0,102-85 694 0 0,-138 123-584 0 0,0 1 0 0 0,2 2 0 0 0,64-31 0 0 0,-85 46-240 0 0,12-5 99 0 0,-1 0 1 0 0,45-10 0 0 0,-62 19-186 0 0,0-1 0 0 0,0 2 1 0 0,0-1-1 0 0,1 0 0 0 0,-1 1 0 0 0,0 0 1 0 0,0 1-1 0 0,1 0 0 0 0,-1 0 0 0 0,0 0 1 0 0,0 0-1 0 0,0 1 0 0 0,0 0 0 0 0,0 0 1 0 0,-1 1-1 0 0,11 5 0 0 0,-13-5-9 0 0,1 0 1 0 0,-1 1-1 0 0,0-1 0 0 0,0 0 0 0 0,-1 1 0 0 0,1 0 0 0 0,-1 0 1 0 0,0 0-1 0 0,0 0 0 0 0,0 0 0 0 0,0 0 0 0 0,-1 0 1 0 0,1 0-1 0 0,-1 1 0 0 0,0-1 0 0 0,-1 1 0 0 0,1 5 0 0 0,0 8-23 0 0,0 1 0 0 0,-4 32 0 0 0,0-31 14 0 0,-1 0 0 0 0,0 0 1 0 0,-1-1-1 0 0,-2 0 1 0 0,0 0-1 0 0,-15 28 0 0 0,1-8 1 0 0,-52 68-1 0 0,46-73 11 0 0,-2-1-1 0 0,-55 48 1 0 0,-79 45-112 0 0,129-103 63 0 0,-60 31 1 0 0,72-44 47 0 0,0 0 0 0 0,-1-2 1 0 0,1-1-1 0 0,-31 6 0 0 0,29-8 5 0 0,3-1 8 0 0,0 0 0 0 0,0-1-1 0 0,0-2 1 0 0,-29 0 0 0 0,36-4-71 0 0,11 3-457 0 0,4-3-211 0 0,5-12-47 0 0,7-5-11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31 13823 0 0,'2'-2'1062'0'0,"0"0"-879"0"0,2-2-86 0 0,4-18 7022 0 0,-10 23-6644 0 0,-5 3-538 0 0,0 1 0 0 0,1 0-1 0 0,0 0 1 0 0,0 1 0 0 0,0 0-1 0 0,-6 8 1 0 0,-31 45-194 0 0,15-18 213 0 0,-24 29 44 0 0,-44 80 0 0 0,83-127 0 0 0,-65 123 0 0 0,65-119 0 0 0,2 1 0 0 0,1 0 0 0 0,-10 44 0 0 0,19-66 3 0 0,0 0-1 0 0,0 0 1 0 0,1 0 0 0 0,0-1-1 0 0,0 1 1 0 0,0 0 0 0 0,0 0-1 0 0,1 0 1 0 0,0 0 0 0 0,1 0-1 0 0,-1-1 1 0 0,1 1 0 0 0,0 0-1 0 0,3 4 1 0 0,-1-3 12 0 0,0 0 1 0 0,1-1-1 0 0,0 0 0 0 0,0 0 0 0 0,0-1 1 0 0,0 1-1 0 0,1-1 0 0 0,0-1 1 0 0,0 1-1 0 0,9 4 0 0 0,-3-1-14 0 0,1-2 1 0 0,0 0-1 0 0,0-1 0 0 0,0 0 0 0 0,28 6 1 0 0,-31-9-848 0 0,0-1 0 0 0,15 1 0 0 0,-8-4-10440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0,'0'0'1231'0'0,"0"3"-1014"0"0,24 136 1649 0 0,-11-76-1179 0 0,2-1 0 0 0,25 61 0 0 0,-20-68-408 0 0,3 0 0 0 0,46 82 0 0 0,-46-99-258 0 0,2-1 1 0 0,1-2 0 0 0,2 0 0 0 0,37 35-1 0 0,-48-53 4 0 0,-3-3-133 0 0,0 0 0 0 0,0-1 0 0 0,1-1 0 0 0,1 0 0 0 0,25 13 1 0 0,-26-19 71 0 0,1-3-7 0 0,-13-3 26 0 0,1 0 0 0 0,-1-1 0 0 0,0 1 0 0 0,1-1 0 0 0,-1 0 0 0 0,0 0 0 0 0,1 0 1 0 0,-1 0-1 0 0,0 0 0 0 0,0-1 0 0 0,0 0 0 0 0,0 1 0 0 0,0-1 0 0 0,0 0 0 0 0,2-3 0 0 0,1 0-320 0 0,-1 0-1 0 0,0-1 1 0 0,0 1-1 0 0,0-1 1 0 0,-1 0-1 0 0,4-8 1 0 0,1-5-881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21 12895 0 0,'-1'-2'998'0'0,"-8"-16"-497"0"0,9 18-428 0 0,-1 0 0 0 0,0 0 0 0 0,0-1 0 0 0,1 1 0 0 0,-1 0 0 0 0,0 0-1 0 0,1 0 1 0 0,-1 0 0 0 0,0 0 0 0 0,1 0 0 0 0,-1 1 0 0 0,0-1 0 0 0,1 0 0 0 0,-1 0 0 0 0,0 0 0 0 0,1 1 0 0 0,-2-1 0 0 0,2 1 71 0 0,-6 0 25 0 0,1 1 0 0 0,0 0 1 0 0,0 0-1 0 0,0 1 0 0 0,0 0 0 0 0,0 0 0 0 0,1 0 0 0 0,-1 0 0 0 0,1 1 0 0 0,0-1 0 0 0,-7 8 0 0 0,0 2-118 0 0,1 0 0 0 0,-15 24 0 0 0,-42 92 969 0 0,26-47-402 0 0,-9 9-92 0 0,-77 104-1 0 0,80-133-457 0 0,-3-2-1 0 0,-73 70 1 0 0,110-118-54 0 0,-92 78 84 0 0,124-113-2076 0 0,-1 9 949 0 0,4-4-10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45 8751 0 0,'51'-45'12742'0'0,"-53"45"-12404"0"0,-14 5-207 0 0,-1-1 0 0 0,1 2 1 0 0,0 0-1 0 0,-25 14 0 0 0,-60 42 603 0 0,64-37-644 0 0,11-9-183 0 0,2 1-1 0 0,-42 38 1 0 0,65-54 20 0 0,3 10-254 0 0,-1-8 293 0 0,0-1 0 0 0,1 0 0 0 0,-1 1-1 0 0,0-1 1 0 0,1 0 0 0 0,0 0 0 0 0,-1 0 0 0 0,1 0-1 0 0,0 0 1 0 0,0 0 0 0 0,2 2 0 0 0,28 16-270 0 0,-11-7 186 0 0,-4-1 44 0 0,-7-5 49 0 0,0 0 1 0 0,15 14-1 0 0,1 3 6 0 0,-19-19 83 0 0,-1 0-1 0 0,0 1 1 0 0,0-1-1 0 0,-1 1 1 0 0,1 1-1 0 0,-1-1 1 0 0,-1 1 0 0 0,1-1-1 0 0,-1 1 1 0 0,4 9-1 0 0,-8-14 168 0 0,-2 9 293 0 0,2-10-489 0 0,0 1-1 0 0,0-1 1 0 0,0 0 0 0 0,-1 0-1 0 0,1 0 1 0 0,0 1-1 0 0,-1-1 1 0 0,1 0-1 0 0,-1 0 1 0 0,1 0 0 0 0,-1 0-1 0 0,1 0 1 0 0,-1 0-1 0 0,0 0 1 0 0,0 0 0 0 0,1 0-1 0 0,-1 0 1 0 0,0 0-1 0 0,0 0 1 0 0,0 0 0 0 0,-2 1-1 0 0,-5 1 31 0 0,0 0 0 0 0,0 0 0 0 0,0-1 0 0 0,0 1-1 0 0,0-2 1 0 0,-1 1 0 0 0,1-1 0 0 0,-1-1 0 0 0,-9 0 0 0 0,-7 2 78 0 0,-193 19-1123 0 0,215-21 837 0 0,1 0-1 0 0,-1 0 0 0 0,1 0 1 0 0,0 0-1 0 0,-1 0 1 0 0,1-1-1 0 0,-1 1 0 0 0,1-1 1 0 0,-4-1-1 0 0,6 1 73 0 0,-1 1 0 0 0,1 0 0 0 0,0 0 0 0 0,0-1 0 0 0,0 1 0 0 0,0 0 0 0 0,-1 0 0 0 0,1-1-1 0 0,0 1 1 0 0,0 0 0 0 0,0 0 0 0 0,0-1 0 0 0,0 1 0 0 0,0 0 0 0 0,0-1 0 0 0,0 1 0 0 0,0 0 0 0 0,0 0 0 0 0,0-1 0 0 0,0 1-1 0 0,0 0 1 0 0,0-1 0 0 0,0 1 0 0 0,0 0 0 0 0,0 0 0 0 0,0-1 0 0 0,1 1 0 0 0,-1 0 0 0 0,0-1 0 0 0,0 1 0 0 0,0 0 0 0 0,0 0-1 0 0,1 0 1 0 0,-1-1 0 0 0,0 1 0 0 0,9-12-1306 0 0,16-12-488 0 0,6-1-14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532 101 6911 0 0,'8'-6'369'0'0,"82"-53"132"0"0,-50 36 3601 0 0,-18 10 3390 0 0,-34 19-6989 0 0,-30 13-367 0 0,2 2 0 0 0,-70 49 1 0 0,55-33-121 0 0,-69 40-16 0 0,-114 79 0 0 0,227-147 42 0 0,0 1 1 0 0,-13 13-1 0 0,21-20-15 0 0,1 0 0 0 0,0 0 0 0 0,-1 0-1 0 0,1 0 1 0 0,0 0 0 0 0,1 0 0 0 0,-1 1 0 0 0,0-1 0 0 0,1 1-1 0 0,0-1 1 0 0,0 1 0 0 0,0-1 0 0 0,-1 8 0 0 0,2-10-21 0 0,1-1 1 0 0,-1 1-1 0 0,0 0 1 0 0,0-1-1 0 0,1 1 1 0 0,-1-1-1 0 0,0 1 1 0 0,1 0-1 0 0,-1-1 1 0 0,0 1-1 0 0,1-1 1 0 0,-1 1-1 0 0,1-1 1 0 0,-1 1-1 0 0,1-1 1 0 0,-1 0-1 0 0,1 1 1 0 0,-1-1-1 0 0,1 1 1 0 0,0-1-1 0 0,13 7 42 0 0,-13-7-33 0 0,6 2 21 0 0,-1 0 1 0 0,1-1-1 0 0,-1 1 1 0 0,1-1 0 0 0,0-1-1 0 0,0 1 1 0 0,-1-1-1 0 0,13-2 1 0 0,5-1 81 0 0,25-7 0 0 0,-32 6-73 0 0,17-5 12 0 0,-1-1 0 0 0,0-1 0 0 0,-1-1 0 0 0,60-34 0 0 0,-69 32-40 0 0,0-1 1 0 0,-1-1 0 0 0,-1-1-1 0 0,-1 0 1 0 0,0-2 0 0 0,33-41-1 0 0,-48 53-75 0 0,0 0 0 0 0,-1-1 0 0 0,0 1 0 0 0,0-1 0 0 0,-1 0 0 0 0,1 0-1 0 0,-2 0 1 0 0,1-1 0 0 0,-1 1 0 0 0,-1-1 0 0 0,0 1 0 0 0,0-1 0 0 0,0 1 0 0 0,-1-1 0 0 0,0 0-1 0 0,-1 1 1 0 0,0-1 0 0 0,-2-9 0 0 0,3 17 31 0 0,0 0 1 0 0,-1 1-1 0 0,1-1 0 0 0,0 0 0 0 0,0 0 0 0 0,0 1 1 0 0,-1-1-1 0 0,1 0 0 0 0,0 1 0 0 0,-1-1 0 0 0,1 0 1 0 0,0 1-1 0 0,-1-1 0 0 0,1 0 0 0 0,-1 1 1 0 0,1-1-1 0 0,-1 1 0 0 0,1-1 0 0 0,-1 1 0 0 0,0-1 1 0 0,1 1-1 0 0,-1 0 0 0 0,1-1 0 0 0,-1 1 0 0 0,0 0 1 0 0,1-1-1 0 0,-1 1 0 0 0,0 0 0 0 0,0 0 0 0 0,1-1 1 0 0,-2 1-1 0 0,0 1-47 0 0,1-1 1 0 0,-1 0 0 0 0,1 1-1 0 0,0 0 1 0 0,-1-1-1 0 0,1 1 1 0 0,0 0 0 0 0,-1 0-1 0 0,1-1 1 0 0,0 1-1 0 0,0 0 1 0 0,0 0-1 0 0,0 0 1 0 0,0 1 0 0 0,-1 1-1 0 0,0-1-103 0 0,1 0 1 0 0,0 0-1 0 0,0 0 0 0 0,0 1 0 0 0,0-1 1 0 0,0 0-1 0 0,0 1 0 0 0,1-1 0 0 0,-1 3 1 0 0,0 13-4986 0 0,2-4 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93 10135 0 0,'-2'1'464'0'0,"-2"-1"-294"0"0,-28 8 7876 0 0,34-8-7588 0 0,33-7 281 0 0,-2-1 1 0 0,61-22 0 0 0,18-5-57 0 0,-87 28-577 0 0,0 2 0 0 0,0 1-1 0 0,1 1 1 0 0,-1 1 0 0 0,44 2 0 0 0,-68 0-95 0 0,-1 0 0 0 0,1 0 0 0 0,0 0 0 0 0,-1 0 0 0 0,1 0 0 0 0,-1 1 0 0 0,1-1 1 0 0,-1 0-1 0 0,1 0 0 0 0,0 0 0 0 0,-1 1 0 0 0,1-1 0 0 0,-1 0 0 0 0,1 0 0 0 0,-1 1 0 0 0,1-1 0 0 0,0 1 1 0 0,5 3-4275 0 0,-4 12-6557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12439 0 0,'-4'5'9709'0'0,"20"0"-8247"0"0,26 0-1745 0 0,0-5 199 0 0,0-3-1 0 0,-1-1 0 0 0,56-13 1 0 0,43-5-2950 0 0,-111 20 1569 0 0,-2-1-50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1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43 8431 0 0,'0'0'388'0'0,"-3"0"-10"0"0,-48 21 16 0 0,-17 4 7437 0 0,127-59-6359 0 0,-32 24-1428 0 0,-1 0 0 0 0,1 2 0 0 0,1 1 0 0 0,0 1 0 0 0,28-2 0 0 0,-8 4 25 0 0,0 2 1 0 0,55 5 0 0 0,-103-3-70 0 0,1 0 0 0 0,-1 0 0 0 0,0 0 0 0 0,1 0 0 0 0,-1 0 0 0 0,0 0 0 0 0,1 0 0 0 0,-1 0 0 0 0,0 0 0 0 0,0 0 0 0 0,1 0 0 0 0,-1 0 0 0 0,0 0 0 0 0,1 0 0 0 0,-1 0 0 0 0,0 0 0 0 0,1 0 0 0 0,-1 1 0 0 0,0-1 0 0 0,1 0 0 0 0,-1 0 0 0 0,0 0 0 0 0,0 0 0 0 0,1 1 0 0 0,-1-1 0 0 0,0 0 0 0 0,0 0 0 0 0,1 0 0 0 0,-1 1 0 0 0,0-1 0 0 0,0 0 0 0 0,0 0 0 0 0,0 1 0 0 0,1-1 0 0 0,-1 0 0 0 0,0 1 0 0 0,0-1 0 0 0,0 0 0 0 0,0 1 0 0 0,0-1 0 0 0,-3 5 0 0 0,0-1 0 0 0,-1 1 0 0 0,0-1 0 0 0,0 0 0 0 0,0 0 0 0 0,-1 0 0 0 0,1-1 0 0 0,-9 6 0 0 0,-4 3 0 0 0,-138 109 0 0 0,54-48-3 0 0,69-52-6 0 0,32-21 8 0 0,0 0 0 0 0,0 0 0 0 0,0 0 0 0 0,0 1 0 0 0,0-1 0 0 0,0 0 0 0 0,0 0 0 0 0,0 0 0 0 0,-1 0 0 0 0,1 0 0 0 0,0 0 0 0 0,0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1 0 0 0,0-1 0 0 0,0 0 0 0 0,0 0 0 0 0,0 0 0 0 0,0 0 0 0 0,7 16-13 0 0,-3-13 15 0 0,-1-1 0 0 0,9 4-1 0 0,-8-4 0 0 0,0-1 0 0 0,1 0 0 0 0,-1 0 0 0 0,0 0 0 0 0,1-1 0 0 0,-1 1 0 0 0,1-1 0 0 0,4-1 0 0 0,42 3 0 0 0,-45-2 0 0 0,20 6 0 0 0,-16-3 0 0 0,-6-3 0 0 0,0 2 0 0 0,1-1 0 0 0,-1 0 0 0 0,0 1 0 0 0,1 0 0 0 0,-1 0 0 0 0,0 0 0 0 0,0 1 0 0 0,0-1 0 0 0,-1 1 0 0 0,1 0 0 0 0,-1 0 0 0 0,0 0 0 0 0,1 1 0 0 0,-1-1 0 0 0,5 8 0 0 0,-3-3 18 0 0,0-1 0 0 0,0 1 0 0 0,-1 0 0 0 0,0 0 0 0 0,-1 1 1 0 0,0-1-1 0 0,0 1 0 0 0,0 0 0 0 0,-1 0 0 0 0,-1 0 0 0 0,1 0 0 0 0,-1 12 0 0 0,-1-17 0 0 0,0 0 1 0 0,0 0-1 0 0,0 0 0 0 0,-1 0 1 0 0,0 0-1 0 0,0-1 0 0 0,0 1 1 0 0,0 0-1 0 0,-1 0 0 0 0,1-1 1 0 0,-1 1-1 0 0,0 0 0 0 0,0-1 1 0 0,0 0-1 0 0,0 0 0 0 0,-1 1 1 0 0,0-1-1 0 0,1 0 0 0 0,-7 4 1 0 0,-1 3 85 0 0,-2 1-47 0 0,0 1 1 0 0,-1-2-1 0 0,0 0 1 0 0,-1-1-1 0 0,0 0 1 0 0,-1-1-1 0 0,0 0 1 0 0,-29 9-1 0 0,-8 0-58 0 0,-71 11 0 0 0,118-27 4 0 0,-3 1-2 0 0,-79 13 33 0 0,76-14-29 0 0,0 0 0 0 0,-1-1-1 0 0,1 0 1 0 0,0-1 0 0 0,-19-3 0 0 0,27 3-4 0 0,1 1 5 0 0,-1-1 0 0 0,1 1 0 0 0,-1-1 0 0 0,1 0-1 0 0,-1 0 1 0 0,1 0 0 0 0,0 0 0 0 0,-5-3 0 0 0,7 3-8 0 0,-1 1 0 0 0,1 0 0 0 0,-1 0 1 0 0,1-1-1 0 0,-1 1 0 0 0,1 0 1 0 0,0 0-1 0 0,-1-1 0 0 0,1 1 1 0 0,-1-1-1 0 0,1 1 0 0 0,0 0 1 0 0,-1-1-1 0 0,1 1 0 0 0,0-1 0 0 0,-1 1 1 0 0,1-1-1 0 0,0 1 0 0 0,0-1 1 0 0,0 1-1 0 0,-1-1 0 0 0,1 1 1 0 0,0-1-1 0 0,0 1 0 0 0,0-1 1 0 0,0 0-1 0 0,0 1 0 0 0,0-1 0 0 0,0 1 1 0 0,0-1-1 0 0,0 1 0 0 0,0-1 1 0 0,0 1-1 0 0,0-1 0 0 0,1 1 1 0 0,-1-2-1 0 0,1 1-11 0 0,-1 0-3 0 0,1-1 0 0 0,-1 0 1 0 0,1 1-1 0 0,0-1 1 0 0,0 1-1 0 0,0-1 1 0 0,-1 1-1 0 0,2-1 1 0 0,-1 1-1 0 0,0 0 1 0 0,0-1-1 0 0,0 1 1 0 0,1 0-1 0 0,-1 0 1 0 0,0 0-1 0 0,1 0 1 0 0,-1 0-1 0 0,1 0 1 0 0,0 0-1 0 0,-1 1 0 0 0,2-1 1 0 0,6-3-55 0 0,0 1 1 0 0,15-3-1 0 0,-19 5 35 0 0,5 0-331 0 0,1-1-1 0 0,0 2 1 0 0,12 0 0 0 0,8-1-1771 0 0,-1-1-3885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2303 0 0,'0'0'102'0'0,"-1"2"-1"0"0,-1 3 544 0 0,0 1-1 0 0,1-1 1 0 0,-1 1-1 0 0,1 0 1 0 0,1-1-1 0 0,-1 1 1 0 0,1 0-1 0 0,0-1 1 0 0,0 1-1 0 0,1 0 1 0 0,-1-1 0 0 0,1 1-1 0 0,1 0 1 0 0,-1-1-1 0 0,1 0 1 0 0,2 7-1 0 0,5 8-28 0 0,-1-1-1 0 0,2 0 0 0 0,13 19 1 0 0,-10-19-476 0 0,1-1 1 0 0,0-1 0 0 0,2 0 0 0 0,0-2 0 0 0,0 1 0 0 0,23 15 0 0 0,120 70 689 0 0,-82-55-500 0 0,-43-25-185 0 0,145 100 641 0 0,-160-106-697 0 0,-1 0 0 0 0,-1 2-1 0 0,0 0 1 0 0,-1 1 0 0 0,-1 0-1 0 0,24 40 1 0 0,-34-50-69 0 0,-1 1-1 0 0,1 0 1 0 0,-2 0-1 0 0,1 1 1 0 0,-1-1 0 0 0,-1 1-1 0 0,0-1 1 0 0,0 1-1 0 0,-1 0 1 0 0,0 0-1 0 0,0 0 1 0 0,-1 0-1 0 0,-1 0 1 0 0,0 0 0 0 0,0-1-1 0 0,-1 1 1 0 0,0 0-1 0 0,-1-1 1 0 0,0 1-1 0 0,0-1 1 0 0,-1 0-1 0 0,0 0 1 0 0,-1 0 0 0 0,0 0-1 0 0,0-1 1 0 0,-10 12-1 0 0,-11 8 208 0 0,-1 0 0 0 0,-2-2 0 0 0,-41 29 1 0 0,18-14-45 0 0,16-12-142 0 0,-1-2 0 0 0,-2-1 0 0 0,0-1-1 0 0,-66 28 1 0 0,69-40-210 0 0,34-12-700 0 0,3-4-266 0 0,5-9-44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5527 0 0,'0'0'4436'0'0,"2"1"-2293"0"0,15 4-1311 0 0,0-1-1 0 0,0-1 1 0 0,0 0-1 0 0,0-2 1 0 0,0 1-1 0 0,26-3 1 0 0,106-18 723 0 0,-98 11-1073 0 0,55-2 0 0 0,-56 8-449 0 0,13 0-1273 0 0,-21 2-4622 0 0,-24 0 92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15631 0 0,'0'0'2418'0'0,"1"3"-2036"0"0,1-1-332 0 0,0 1 1 0 0,0-1-1 0 0,0 0 0 0 0,0 1 0 0 0,1-1 1 0 0,-1 0-1 0 0,0-1 0 0 0,1 1 0 0 0,-1 0 0 0 0,1-1 1 0 0,0 1-1 0 0,-1-1 0 0 0,1 0 0 0 0,0 0 0 0 0,0 0 1 0 0,0 0-1 0 0,0 0 0 0 0,0-1 0 0 0,5 1 1 0 0,9 1 183 0 0,0-1 1 0 0,22-2-1 0 0,-34 1-140 0 0,309-21 2053 0 0,-299 19-2869 0 0,0 0-1 0 0,1-1 1 0 0,15-5-1 0 0,-7 0-6368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323 249 4607 0 0,'0'0'354'0'0,"0"-1"56"0"0,-25-57 13234 0 0,24 94-13276 0 0,2-32-321 0 0,-1 0 0 0 0,1 0 0 0 0,0-1 0 0 0,0 1 0 0 0,1 0 0 0 0,-1 0 0 0 0,1-1 0 0 0,0 1 0 0 0,0-1 0 0 0,0 0 0 0 0,0 0 0 0 0,1 1 0 0 0,-1-1 0 0 0,1-1 0 0 0,0 1 0 0 0,3 3-1 0 0,-1-2 34 0 0,1-1-1 0 0,-1 0 0 0 0,1 0 1 0 0,-1-1-1 0 0,1 1 0 0 0,0-1 0 0 0,0-1 1 0 0,0 1-1 0 0,9 1 0 0 0,4-1 78 0 0,1-1 0 0 0,0-1 0 0 0,0-1 0 0 0,-1-1-1 0 0,26-4 1 0 0,-12 0-22 0 0,34-12 1 0 0,-53 14-119 0 0,0-2 0 0 0,0 1 0 0 0,-1-2 0 0 0,24-15 0 0 0,-25 14-27 0 0,-1 0-1 0 0,0-1 1 0 0,-1 0-1 0 0,0-1 1 0 0,15-18 0 0 0,-23 26-20 0 0,0-1 0 0 0,0 0 0 0 0,-1 1 0 0 0,1-1 0 0 0,-1 0 0 0 0,1 0 0 0 0,-1 0 0 0 0,0 0 0 0 0,0 0 0 0 0,0-1 1 0 0,-1 1-1 0 0,1 0 0 0 0,-1 0 0 0 0,0-1 0 0 0,0 1 0 0 0,0 0 0 0 0,0 0 0 0 0,0-1 0 0 0,-1 1 0 0 0,1 0 0 0 0,-1 0 0 0 0,0 0 1 0 0,0 0-1 0 0,0 0 0 0 0,-1 0 0 0 0,1 0 0 0 0,-1 0 0 0 0,1 0 0 0 0,-5-5 0 0 0,2 3-28 0 0,0-1 0 0 0,-1 0-1 0 0,0 1 1 0 0,0 0 0 0 0,-1 0-1 0 0,1 1 1 0 0,-1 0 0 0 0,0 0-1 0 0,0 0 1 0 0,-1 0 0 0 0,1 1-1 0 0,-1 0 1 0 0,1 0 0 0 0,-1 1-1 0 0,0 0 1 0 0,0 0 0 0 0,0 1-1 0 0,0 0 1 0 0,0 0 0 0 0,-1 0-1 0 0,1 1 1 0 0,0 0 0 0 0,-12 2-1 0 0,-11 3 37 0 0,0 0 1 0 0,0 3-1 0 0,1 0 0 0 0,0 2 1 0 0,0 1-1 0 0,-42 23 0 0 0,34-13 12 0 0,2 2-1 0 0,0 1 0 0 0,1 2 1 0 0,2 1-1 0 0,-57 61 0 0 0,69-65 13 0 0,-49 60 37 0 0,62-72 2 0 0,0-1 0 0 0,0 2 0 0 0,1-1 0 0 0,1 1 0 0 0,0 0 0 0 0,-5 15 0 0 0,9-22-3 0 0,0-1 0 0 0,0 1 0 0 0,1-1-1 0 0,-1 1 1 0 0,1 0 0 0 0,0-1 0 0 0,0 1 0 0 0,1-1-1 0 0,-1 1 1 0 0,1-1 0 0 0,0 1 0 0 0,0-1-1 0 0,0 1 1 0 0,4 6 0 0 0,-2-6 28 0 0,0 0 0 0 0,0 0 1 0 0,0-1-1 0 0,1 1 0 0 0,0-1 0 0 0,0 0 0 0 0,0 0 0 0 0,0 0 1 0 0,1 0-1 0 0,6 4 0 0 0,3-1 92 0 0,0 0 0 0 0,1 0 0 0 0,-1-1 1 0 0,1-1-1 0 0,1 0 0 0 0,-1-2 0 0 0,24 4 0 0 0,-3-3 197 0 0,1-2 0 0 0,53-3 0 0 0,73-15 390 0 0,-129 12-691 0 0,-15 2-39 0 0,-6 0-20 0 0,1 1 1 0 0,-1-2 0 0 0,0 0-1 0 0,1 0 1 0 0,-1-1 0 0 0,18-9-1 0 0,-29 12 2 0 0,0 1-1 0 0,0-1 1 0 0,-1 0 0 0 0,1 1-1 0 0,0-1 1 0 0,-1 0-1 0 0,1 0 1 0 0,0 0 0 0 0,-1 0-1 0 0,0-1 1 0 0,3-1 0 0 0,1 2-54 0 0,0-7-36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 9559 0 0,'-69'29'1130'0'0,"69"-29"-1049"0"0,0-1 0 0 0,-3 3 2601 0 0,3-2-2601 0 0,0 0 1 0 0,0 0-1 0 0,0 0 0 0 0,0 0 0 0 0,0 0 1 0 0,0 0-1 0 0,0 0 0 0 0,0 0 0 0 0,0 1 1 0 0,0-1-1 0 0,0 0 0 0 0,0 0 0 0 0,0 0 1 0 0,0 0-1 0 0,0 0 0 0 0,0 0 1 0 0,0 1 893 0 0,1 0-894 0 0,9 1 1058 0 0,20-1-850 0 0,-5-1 612 0 0,1 1 0 0 0,-1 0 0 0 0,31 8 0 0 0,-19-4-755 0 0,-23-4-189 0 0,1-1 0 0 0,0 0 0 0 0,-1-1 0 0 0,1 0 0 0 0,23-7 0 0 0,-25 5-633 0 0,0-1-1 0 0,0-1 0 0 0,-1 0 1 0 0,1-1-1 0 0,21-14 0 0 0,-19 10-995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0 5063 0 0,'-2'2'4347'0'0,"-34"26"574"0"0,-43 46-1114 0 0,18-12-2136 0 0,52-53-1628 0 0,0-1 0 0 0,-1 0 0 0 0,0 0 0 0 0,-1-1 0 0 0,0 0 0 0 0,-18 8 0 0 0,6-4-37 0 0,-1-2 0 0 0,-32 9-1 0 0,33-12-76 0 0,-36 4 0 0 0,50-9 0 0 0,0 0 0 0 0,0-1 0 0 0,1 0 0 0 0,-1-1 0 0 0,0 0 0 0 0,0 0 0 0 0,-11-4 0 0 0,17 5 48 0 0,1-1 0 0 0,0 0 0 0 0,0 0 0 0 0,0 0 0 0 0,0 0 0 0 0,0 0 0 0 0,0 0 1 0 0,0-1-1 0 0,0 1 0 0 0,0 0 0 0 0,0-1 0 0 0,1 0 0 0 0,-1 1 0 0 0,1-1 1 0 0,-1 0-1 0 0,1 0 0 0 0,0 0 0 0 0,0 0 0 0 0,-1 0 0 0 0,1 0 0 0 0,1 0 1 0 0,-1-1-1 0 0,0 1 0 0 0,0 0 0 0 0,1 0 0 0 0,0-1 0 0 0,-1 1 0 0 0,1 0 0 0 0,0-1 1 0 0,0-3-1 0 0,1 0-118 0 0,0 0 0 0 0,0 0 0 0 0,0 0 1 0 0,1 0-1 0 0,0 0 0 0 0,0 0 0 0 0,0 0 1 0 0,1 0-1 0 0,0 1 0 0 0,4-6 0 0 0,-6 9-147 0 0,-3 5 186 0 0,-14 20 514 0 0,-37 38 0 0 0,20-24 52 0 0,-66 69 574 0 0,95-101-979 0 0,0-1 0 0 0,1 1 0 0 0,-1 0 1 0 0,1 1-1 0 0,0-1 0 0 0,0 1 0 0 0,1-1 0 0 0,0 1 0 0 0,0 0 0 0 0,0 0 0 0 0,1-1 0 0 0,-2 10 0 0 0,3-13 40 0 0,2 3 11 0 0,1 5-15 0 0,-2-7-74 0 0,1 1-4 0 0,10 11 21 0 0,-10-13-34 0 0,1 0 0 0 0,-1 0 0 0 0,1-1 0 0 0,-1 1 0 0 0,1-1 0 0 0,-1 1 0 0 0,1-1 0 0 0,0 0 0 0 0,-1 0 0 0 0,1 0 0 0 0,0 0 0 0 0,0-1 0 0 0,0 1 0 0 0,0-1 0 0 0,4 1 0 0 0,6-1-32 0 0,0 0 1 0 0,15-2 0 0 0,-12 0-7 0 0,156-10-152 0 0,-159 11 178 0 0,0 1 0 0 0,0 1 0 0 0,0 0 0 0 0,0 1 0 0 0,0 0 1 0 0,-1 1-1 0 0,20 6 0 0 0,-23-5 14 0 0,0-1-1 0 0,0 1 1 0 0,0 1 0 0 0,-1-1-1 0 0,0 1 1 0 0,0 1 0 0 0,0 0-1 0 0,0 0 1 0 0,-1 0 0 0 0,12 14 0 0 0,-16-16 9 0 0,-3-3-35 0 0,11 21 217 0 0,-10-20-145 0 0,0 0 1 0 0,0 0-1 0 0,0 1 1 0 0,-1-1-1 0 0,1 0 1 0 0,-1 0-1 0 0,1 0 1 0 0,-1 1-1 0 0,0-1 1 0 0,1 0 0 0 0,-1 1-1 0 0,-1-1 1 0 0,1 0-1 0 0,0 0 1 0 0,0 1-1 0 0,-1-1 1 0 0,1 0-1 0 0,-1 0 1 0 0,0 1-1 0 0,0-1 1 0 0,0 0 0 0 0,0 0-1 0 0,0 0 1 0 0,0 0-1 0 0,0 0 1 0 0,-1-1-1 0 0,1 1 1 0 0,-1 0-1 0 0,1-1 1 0 0,-1 1-1 0 0,0 0 1 0 0,0-1 0 0 0,-3 2-1 0 0,-12 7-18 0 0,-1-1 1 0 0,0-1-1 0 0,0 0 0 0 0,-1-1 0 0 0,-20 4 0 0 0,34-10-26 0 0,-257 78 56 0 0,260-79-124 0 0,8-9-5823 0 0,18-14 3365 0 0,-7 9 1254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11575 0 0,'0'0'1047'0'0,"-2"2"-859"0"0,-2 1-79 0 0,0 0 0 0 0,1 0 0 0 0,-1 0 0 0 0,1 1 0 0 0,0 0 0 0 0,0 0 0 0 0,0 0 0 0 0,0 0-1 0 0,-1 5 1 0 0,1-3 650 0 0,0 1 0 0 0,1-1-1 0 0,-1 1 1 0 0,2 0 0 0 0,-3 12-1 0 0,4-17-170 0 0,0-2-571 0 0,0 0 0 0 0,0 0 0 0 0,0 0 0 0 0,1 1 0 0 0,-1-1 0 0 0,0 0-1 0 0,0 0 1 0 0,0 0 0 0 0,0 0 0 0 0,0 0 0 0 0,0 0 0 0 0,0 1 0 0 0,0-1 0 0 0,0 0 0 0 0,0 0-1 0 0,1 0 1 0 0,-1 0 0 0 0,0 1 0 0 0,0-1 0 0 0,0 0 0 0 0,0 0 0 0 0,0 0 0 0 0,0 0 0 0 0,0 1 0 0 0,0-1-1 0 0,0 0 1 0 0,0 0 0 0 0,0 0 0 0 0,0 0 0 0 0,-1 0 0 0 0,1 1 0 0 0,0-1 0 0 0,0 0 0 0 0,0 0-1 0 0,0 0 1 0 0,0 0 0 0 0,0 1 0 0 0,0-1 0 0 0,0 0 0 0 0,0 0 0 0 0,-1 0 0 0 0,1 0 0 0 0,-2 5 81 0 0,10 13 3589 0 0,-3-8-3707 0 0,-4-8-73 0 0,1 0 7 0 0,20 29-3205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67 8751 0 0,'67'-43'1709'0'0,"-19"20"9124"0"0,-56 31-9996 0 0,-17 12-419 0 0,-1-1 0 0 0,-45 24 0 0 0,54-33-331 0 0,-77 39 138 0 0,28-15-173 0 0,7-3-41 0 0,-81 47 1 0 0,126-68 20 0 0,0 0-1 0 0,0 1 1 0 0,1 1-1 0 0,0 0 0 0 0,1 0 1 0 0,-21 29-1 0 0,32-39-15 0 0,0 0 0 0 0,-1 0-1 0 0,1 0 1 0 0,0 0 0 0 0,0 1 0 0 0,0-1-1 0 0,0 0 1 0 0,1 1 0 0 0,-1-1 0 0 0,1 0-1 0 0,-1 1 1 0 0,1-1 0 0 0,0 1 0 0 0,0-1-1 0 0,0 1 1 0 0,0-1 0 0 0,0 1-1 0 0,1-1 1 0 0,-1 0 0 0 0,1 1 0 0 0,-1-1-1 0 0,3 5 1 0 0,-2-5 1 0 0,1 0 0 0 0,0 1-1 0 0,-1-1 1 0 0,1 0 0 0 0,0 0-1 0 0,0 0 1 0 0,0 0 0 0 0,0-1-1 0 0,0 1 1 0 0,1 0 0 0 0,-1-1-1 0 0,0 0 1 0 0,1 1-1 0 0,-1-1 1 0 0,1 0 0 0 0,-1 0-1 0 0,1 0 1 0 0,0-1 0 0 0,-1 1-1 0 0,4 0 1 0 0,10 0 35 0 0,0 0-1 0 0,0-1 1 0 0,0 0 0 0 0,26-5-1 0 0,63-18-188 0 0,-65 13-80 0 0,-9 2-1588 0 0,31-12 1 0 0,-34 9-107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20 4143 0 0,'37'-14'766'0'0,"-23"11"2036"0"0,2 0 6706 0 0,-16 6-9001 0 0,0-1-412 0 0,0 1-1 0 0,0 0 1 0 0,0 0 0 0 0,0 0 0 0 0,-1-1-1 0 0,1 1 1 0 0,-1 0 0 0 0,1 0 0 0 0,-1-1 0 0 0,0 1-1 0 0,0 0 1 0 0,-1-1 0 0 0,-2 5 0 0 0,1-2-6 0 0,-1-1 0 0 0,1 1 1 0 0,-1-1-1 0 0,0 0 0 0 0,0-1 1 0 0,-8 6-1 0 0,-1 0 52 0 0,-1-1 0 0 0,0-1-1 0 0,0 0 1 0 0,-19 5 0 0 0,-63 19 19 0 0,-2-5 0 0 0,-160 23 0 0 0,111-38-841 0 0,145-11 665 0 0,-8-1-432 0 0,9-6 10 0 0,1 4 414 0 0,0 0 10 0 0,0 0 1 0 0,1 1-1 0 0,-1-1 0 0 0,1 0 0 0 0,0 1 1 0 0,-1-1-1 0 0,1 0 0 0 0,1 1 0 0 0,-1-1 0 0 0,0 1 1 0 0,0-1-1 0 0,1 1 0 0 0,0 0 0 0 0,-1 0 1 0 0,1-1-1 0 0,0 1 0 0 0,3-2 0 0 0,-3 3-63 0 0,-3 3 33 0 0,0 0 62 0 0,0 0 0 0 0,0 0 1 0 0,0 0-1 0 0,0 0 0 0 0,-1 0 1 0 0,1 0-1 0 0,0 0 0 0 0,-4 3 1 0 0,1-2 9 0 0,-18 22-8 0 0,-2-1-1 0 0,-42 32 1 0 0,53-46-15 0 0,-25 20-4 0 0,6-4 4 0 0,-48 48 0 0 0,72-65 48 0 0,6-6 1 0 0,-1 4-33 0 0,3-7-20 0 0,0 1 0 0 0,0-1-1 0 0,0 0 1 0 0,0 0 0 0 0,0 0 0 0 0,0 0 0 0 0,0 0 0 0 0,0 0-1 0 0,0 0 1 0 0,0 0 0 0 0,0 0 0 0 0,0 0 0 0 0,0 0 0 0 0,0 1-1 0 0,0-1 1 0 0,0 0 0 0 0,0 0 0 0 0,0 0 0 0 0,0 0 0 0 0,0 0-1 0 0,0 0 1 0 0,0 0 0 0 0,0 0 0 0 0,0 0 0 0 0,0 0 0 0 0,0 1-1 0 0,0-1 1 0 0,0 0 0 0 0,0 0 0 0 0,0 0 0 0 0,1 0 0 0 0,-1 0-1 0 0,0 0 1 0 0,0 0 0 0 0,0 0 0 0 0,0 0 0 0 0,0 0 0 0 0,0 0-1 0 0,0 0 1 0 0,0 0 0 0 0,0 0 0 0 0,0 0 0 0 0,0 0 0 0 0,0 0-1 0 0,1 0 1 0 0,-1 0 0 0 0,0 0 0 0 0,0 0 0 0 0,0 0 0 0 0,0 0 0 0 0,6 3-11 0 0,0-1 1 0 0,-1 0 0 0 0,1 0-1 0 0,1-1 1 0 0,-1 0 0 0 0,0 0 0 0 0,0 0-1 0 0,10-1 1 0 0,56-6-115 0 0,-20 0 78 0 0,-17 5 37 0 0,-1 2-1 0 0,0 2 1 0 0,0 1 0 0 0,50 12-1 0 0,-21 1 2 0 0,85 35-1 0 0,-114-38 71 0 0,-1 3-1 0 0,40 25 0 0 0,-32-8 557 0 0,-40-32-458 0 0,0 0 6 0 0,0 1-87 0 0,-1-1-1 0 0,1 1 0 0 0,-1-1 0 0 0,1 1 1 0 0,-1-1-1 0 0,0 1 0 0 0,0-1 1 0 0,0 1-1 0 0,0-1 0 0 0,-1 1 1 0 0,1 0-1 0 0,-2 4 0 0 0,0-2 0 0 0,0 1-1 0 0,-1-1 1 0 0,1 1 0 0 0,-1-1-1 0 0,-5 6 1 0 0,1 0-48 0 0,-2-2-1 0 0,1 1 1 0 0,-1-1 0 0 0,-19 14-1 0 0,2-4 66 0 0,-1-2-1 0 0,-47 22 1 0 0,-64 17 472 0 0,119-50-431 0 0,0-1 1 0 0,0 0 0 0 0,-37 3-1 0 0,-60-4 416 0 0,60-3-344 0 0,-54-4 127 0 0,28 0 53 0 0,78 3-324 0 0,-3-1-32 0 0,5 1-124 0 0,4-1-268 0 0,0 0 259 0 0,0 1 0 0 0,0 0-1 0 0,0-1 1 0 0,0 1 0 0 0,0 0-1 0 0,0 0 1 0 0,0 0 0 0 0,4 1-1 0 0,-1-1-119 0 0,32 1-984 0 0,-15 0-366 0 0,22-2 0 0 0,-23-2-249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57 2303 0 0,'0'0'12592'0'0,"-1"2"-12178"0"0,-5 7 2668 0 0,9-9-3315 0 0,13 0 360 0 0,1-1 0 0 0,-1-1 0 0 0,0 0-1 0 0,1-1 1 0 0,27-10 0 0 0,-15 5-96 0 0,104-22 102 0 0,-110 26-72 0 0,1 1 0 0 0,0 1 0 0 0,40 2 0 0 0,-44 4 13 0 0,-17-2-59 0 0,1 0 0 0 0,-1 0 0 0 0,1 0 0 0 0,-1 0 0 0 0,5 5 1 0 0,-8-7-15 0 0,3 5 52 0 0,-3 2-48 0 0,-1 0 1 0 0,1-1-1 0 0,-1 1 1 0 0,0 0-1 0 0,-1-1 1 0 0,0 1-1 0 0,0-1 1 0 0,0 1-1 0 0,-1-1 1 0 0,0 0-1 0 0,0 0 1 0 0,0 0-1 0 0,-1-1 1 0 0,0 1-1 0 0,-8 8 1 0 0,0 0 6 0 0,-1-1 0 0 0,0 0 1 0 0,-1-1-1 0 0,-28 18 0 0 0,13-12 4 0 0,-2-2 0 0 0,0-1 0 0 0,-43 15 0 0 0,45-19-5 0 0,11-4 6 0 0,-1 0 1 0 0,-30 6 0 0 0,45-12-18 0 0,-1 0 0 0 0,1 1 0 0 0,0-1 0 0 0,-7 5 0 0 0,7-4 0 0 0,0-1 0 0 0,0 1 0 0 0,0-1 0 0 0,0 1 0 0 0,-7 0 0 0 0,7-2 2 0 0,0 0-2 0 0,-12 8-14 0 0,7-3-50 0 0,8-3-25 0 0,4-2 9 0 0,130-11-5 0 0,-90 6 172 0 0,0 2-1 0 0,49 2 1 0 0,-61 3-9 0 0,70 8 398 0 0,-91-8-442 0 0,-1 0 0 0 0,1 0 1 0 0,-1 1-1 0 0,0 1 0 0 0,0-1 0 0 0,-1 1 1 0 0,1 1-1 0 0,9 6 0 0 0,-6-1-34 0 0,-4 3 11 0 0,-2-1 42 0 0,-6-11-50 0 0,0 0 0 0 0,0 0 0 0 0,0 0 0 0 0,0-1 0 0 0,0 1 0 0 0,0 0 0 0 0,0 0 0 0 0,0 0 1 0 0,-1-1-1 0 0,1 1 0 0 0,0 0 0 0 0,0 0 0 0 0,-1-1 0 0 0,1 1 0 0 0,0 0 0 0 0,-1 0 0 0 0,1-1 0 0 0,-1 1 0 0 0,0 1 0 0 0,-1 1 0 0 0,-2 5 4 0 0,-1-1 0 0 0,0 1 0 0 0,-1-1-1 0 0,0 0 1 0 0,0 0 0 0 0,0 0 0 0 0,-1-1 0 0 0,1 0-1 0 0,-13 8 1 0 0,-9 4 27 0 0,-37 18 0 0 0,-52 19 596 0 0,-2-4-1 0 0,-155 43 0 0 0,257-89-520 0 0,-57 20 429 0 0,72-24-364 0 0,4-1-154 0 0,89-16-3033 0 0,-75 14 1929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37 151 12751 0 0,'-2'0'587'0'0,"-21"-1"188"0"0,12 2 2727 0 0,14 0-3115 0 0,20 4 189 0 0,0-1 0 0 0,30 2 0 0 0,52-2 104 0 0,-77-3-595 0 0,315-10 929 0 0,-125 1-501 0 0,240-25 28 0 0,296-81-193 0 0,-743 111-417 0 0,0 1 0 0 0,1 1 0 0 0,-1 0 0 0 0,1 1 0 0 0,-1 0 0 0 0,16 2 0 0 0,-26-1-51 0 0,0-1 0 0 0,0 0-1 0 0,0 1 1 0 0,0-1-1 0 0,0 1 1 0 0,0-1-1 0 0,0 1 1 0 0,0 0-1 0 0,0-1 1 0 0,0 1-1 0 0,0 0 1 0 0,-1 0-1 0 0,1-1 1 0 0,0 1-1 0 0,0 0 1 0 0,-1 0-1 0 0,1 0 1 0 0,-1 0-1 0 0,1 0 1 0 0,-1 0 0 0 0,1 0-1 0 0,-1 0 1 0 0,1 0-1 0 0,-1 0 1 0 0,0 1-1 0 0,0-1 1 0 0,0 1-1 0 0,0 13-1607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94 7279 0 0,'0'0'3170'0'0,"2"0"-2332"0"0,22-8 1591 0 0,33-17-1 0 0,-33 14-1352 0 0,39-13-1 0 0,-41 18-810 0 0,1 0-1 0 0,0 1 0 0 0,0 1 1 0 0,25 0-1 0 0,-41 3-170 0 0,0 2-1 0 0,0-1 1 0 0,1 1 0 0 0,-1 0-1 0 0,0 1 1 0 0,0 0-1 0 0,10 4 1 0 0,-12-4-69 0 0,-1 0 1 0 0,0 0-1 0 0,0 1 0 0 0,0 0 1 0 0,0 0-1 0 0,0 0 0 0 0,-1 0 1 0 0,0 0-1 0 0,1 1 0 0 0,-1-1 1 0 0,0 1-1 0 0,4 7 0 0 0,-3-3-54 0 0,-1 0-1 0 0,1 0 1 0 0,-1 0-1 0 0,-1 1 1 0 0,1-1-1 0 0,1 14 1 0 0,-4-20 4 0 0,0 0 0 0 0,0 0 0 0 0,-1 0 0 0 0,1 0 0 0 0,0 0 0 0 0,-1 0 0 0 0,1 0 0 0 0,-1 0 0 0 0,0 0 0 0 0,1 0 0 0 0,-1 0 0 0 0,0 0 0 0 0,-3 3 0 0 0,-15 18-129 0 0,13-17 144 0 0,-1-1 1 0 0,1 0 0 0 0,-1 0-1 0 0,0-1 1 0 0,0 0-1 0 0,-1 0 1 0 0,-11 4 0 0 0,-59 16-77 0 0,13-6 53 0 0,-99 36-72 0 0,58-20 50 0 0,103-33 54 0 0,-2 1 0 0 0,1-1 0 0 0,0 1 0 0 0,0 0 0 0 0,1 0 0 0 0,-1 1 0 0 0,-6 4 0 0 0,7-5-1 0 0,1-1-52 0 0,17 1-402 0 0,8-2 355 0 0,43-6 0 0 0,-12 1 103 0 0,-1 3 50 0 0,-1 2 0 0 0,1 3 0 0 0,-1 1 0 0 0,0 3 0 0 0,61 17 0 0 0,-93-19-1 0 0,-12-4-46 0 0,-1 1 0 0 0,1 0 0 0 0,-1 1 0 0 0,1-1 0 0 0,-1 1 0 0 0,0 1 0 0 0,8 5 0 0 0,4 5 19 0 0,-16-10-3 0 0,-1 1-13 0 0,13 17 23 0 0,-14-12 27 0 0,-1-7-35 0 0,0-1 5 0 0,0 0-1 0 0,0 0 1 0 0,0 0-1 0 0,-1 0 1 0 0,1 0-1 0 0,-1 0 0 0 0,1 0 1 0 0,-1-1-1 0 0,0 1 1 0 0,0 0-1 0 0,-1 3 1 0 0,0-2 66 0 0,0 0-50 0 0,0 1-1 0 0,0-1 0 0 0,0 0 1 0 0,0 0-1 0 0,0-1 0 0 0,-1 1 1 0 0,1 0-1 0 0,-1-1 0 0 0,0 0 1 0 0,0 0-1 0 0,-4 3 0 0 0,-3 1-4 0 0,0-1 0 0 0,-13 5 1 0 0,-28 8-11 0 0,-93 18 0 0 0,39-11-13 0 0,44-8-16 0 0,0-4 0 0 0,0-2 0 0 0,-120 6 0 0 0,176-17 2 0 0,3 1-3 0 0,1-1 0 0 0,-1 0 0 0 0,1 0 0 0 0,0 0 0 0 0,-1 0 0 0 0,1-1 0 0 0,0 1 0 0 0,-1 0 0 0 0,1 0 0 0 0,-1-1 0 0 0,1 1 0 0 0,0-1 0 0 0,-2 0 0 0 0,3 0-9 0 0,0 0-1 0 0,0 1 1 0 0,0-1 0 0 0,-1 0-1 0 0,1 1 1 0 0,1-1 0 0 0,-1 0-1 0 0,0 1 1 0 0,0-1-1 0 0,0 0 1 0 0,0 1 0 0 0,0-1-1 0 0,1 0 1 0 0,-1 1-1 0 0,0-1 1 0 0,0 1 0 0 0,1-1-1 0 0,-1 0 1 0 0,1 0 0 0 0,-1 1-1 0 0,3-5-217 0 0,1 1 0 0 0,0-1 0 0 0,0 1 0 0 0,0-1 0 0 0,0 1 0 0 0,1 1 1 0 0,-1-1-1 0 0,1 1 0 0 0,7-5 0 0 0,-9 7-68 0 0,25-17-6163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3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9 16327 0 0,'-2'0'746'0'0,"-5"-2"-530"0"0,0 0 0 0 0,0 0 0 0 0,0 1 0 0 0,-7 0 0 0 0,10 1-182 0 0,1 0 0 0 0,-1 0 0 0 0,1 1 0 0 0,-1-1 0 0 0,1 1-1 0 0,-1 0 1 0 0,1 0 0 0 0,0 0 0 0 0,0 1 0 0 0,-1-1-1 0 0,-2 3 1 0 0,-1 1 57 0 0,1 0 1 0 0,0 0-1 0 0,0 0 0 0 0,1 1 0 0 0,-1 0 0 0 0,1 0 0 0 0,1 0 1 0 0,-1 0-1 0 0,1 1 0 0 0,0 0 0 0 0,-5 14 0 0 0,1-2 150 0 0,1 2-1 0 0,1-1 1 0 0,-4 25-1 0 0,6-17-87 0 0,1-1 0 0 0,2 1 0 0 0,1 0 0 0 0,1-1 0 0 0,1 1 0 0 0,9 40 0 0 0,-9-60-77 0 0,-1 1 0 0 0,0 0 1 0 0,-1 0-1 0 0,0 0 0 0 0,0 0 1 0 0,-3 14-1 0 0,0-9 20 0 0,-1-1 0 0 0,0 0 0 0 0,-1 0 0 0 0,-9 17 0 0 0,1-10-1418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 14279 0 0,'-7'-2'11873'0'0,"5"27"-11842"0"0,2-24-40 0 0,0 0 0 0 0,0-1 0 0 0,0 1-1 0 0,0 0 1 0 0,0 0 0 0 0,1-1 0 0 0,-1 1 0 0 0,0 0 0 0 0,0 0 0 0 0,0-1-1 0 0,1 1 1 0 0,-1 0 0 0 0,0-1 0 0 0,1 1 0 0 0,0 0 0 0 0,0 1-21 0 0,0 1-302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77 4143 0 0,'7'-5'371'0'0,"2"-2"246"0"0,-1 1 1 0 0,2 0-1 0 0,-1 1 0 0 0,1 0 1 0 0,0 0-1 0 0,15-4 0 0 0,36-7 1643 0 0,-32 7-348 0 0,-28 9-692 0 0,6-3 3823 0 0,-54 21-4635 0 0,1 3 0 0 0,-71 44 0 0 0,42-23-383 0 0,-88 64-26 0 0,93-59 56 0 0,58-39 7 0 0,-21 20 0 0 0,28-24-12 0 0,1 0 0 0 0,0 1 1 0 0,1-1-1 0 0,-1 1 0 0 0,1-1 1 0 0,0 1-1 0 0,-5 10 0 0 0,8-13-24 0 0,-1-1 0 0 0,1 1 0 0 0,0-1 0 0 0,0 0-1 0 0,0 1 1 0 0,0-1 0 0 0,0 1 0 0 0,0-1 0 0 0,0 1-1 0 0,0-1 1 0 0,1 1 0 0 0,-1-1 0 0 0,1 0 0 0 0,-1 1 0 0 0,1-1-1 0 0,-1 0 1 0 0,1 1 0 0 0,0-1 0 0 0,-1 0 0 0 0,1 0 0 0 0,0 1-1 0 0,0-1 1 0 0,0 0 0 0 0,0 0 0 0 0,0 0 0 0 0,0 0 0 0 0,0 0-1 0 0,1 0 1 0 0,-1-1 0 0 0,2 2 0 0 0,2 1 55 0 0,2 1 1 0 0,-1-1-1 0 0,0 0 1 0 0,13 4-1 0 0,3-2-15 0 0,1-1-1 0 0,0-1 1 0 0,45 1-1 0 0,-2-1-3 0 0,-40-1-1261 0 0,27-1 0 0 0,-31-3-147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13703 0 0,'0'0'1246'0'0,"-1"0"-1028"0"0,-36 9 432 0 0,-55 19 0 0 0,32-9 708 0 0,12-5-486 0 0,-91 30 563 0 0,119-36-1328 0 0,1 0-1 0 0,0 2 0 0 0,0 0 0 0 0,-29 21 0 0 0,45-28-72 0 0,-1 0 1 0 0,0 0-1 0 0,1 0 0 0 0,0 0 0 0 0,0 1 0 0 0,0-1 0 0 0,0 1 1 0 0,0 0-1 0 0,1-1 0 0 0,-3 6 0 0 0,5-8-22 0 0,0-1 0 0 0,0 1 0 0 0,0 0 0 0 0,0 0 0 0 0,0-1 0 0 0,0 1 0 0 0,0 0 0 0 0,0 0 0 0 0,1-1 0 0 0,-1 1-1 0 0,0 0 1 0 0,0 0 0 0 0,1-1 0 0 0,-1 1 0 0 0,0 0 0 0 0,1 0 0 0 0,-1-1 0 0 0,1 1 0 0 0,-1-1 0 0 0,1 1 0 0 0,-1 0 0 0 0,1-1 0 0 0,0 1 0 0 0,14 10 59 0 0,-8-7-57 0 0,0-1 0 0 0,0 0 0 0 0,0-1 1 0 0,1 0-1 0 0,-1 0 0 0 0,1-1 1 0 0,-1 0-1 0 0,1 0 0 0 0,11 0 1 0 0,10-2 15 0 0,33-6 1 0 0,-50 6-11 0 0,28-8-8 0 0,8-3 61 0 0,-45 12-30 0 0,-2 0-43 0 0,-1 0 0 0 0,1 0 0 0 0,-1 0 0 0 0,0 0 1 0 0,1 0-1 0 0,-1 0 0 0 0,1 0 0 0 0,-1 0 0 0 0,0 0 1 0 0,1 0-1 0 0,-1 0 0 0 0,1 0 0 0 0,-1 1 0 0 0,0-1 1 0 0,1 0-1 0 0,-1 0 0 0 0,0 0 0 0 0,1 0 1 0 0,-1 1-1 0 0,0-1 0 0 0,1 0 0 0 0,-1 1 0 0 0,0-1 1 0 0,0 0-1 0 0,1 0 0 0 0,-1 1 0 0 0,0-1 0 0 0,0 0 1 0 0,0 1-1 0 0,1-1 0 0 0,-1 0 0 0 0,0 1 1 0 0,0-1-1 0 0,0 1 0 0 0,0-1 0 0 0,0 0 0 0 0,0 1 1 0 0,0-1-1 0 0,0 1 0 0 0,0-1 0 0 0,0 0 0 0 0,0 1 1 0 0,0-1-1 0 0,0 1 0 0 0,0 0 0 0 0,0-1 1 0 0,0 42-34 0 0,0-41-144 0 0,2 0-803 0 0,0-1 763 0 0,0 1 1 0 0,0-1 0 0 0,0 1 0 0 0,0-1 0 0 0,0 0 0 0 0,0 0 0 0 0,0 0 0 0 0,0 0 0 0 0,0-1-1 0 0,0 1 1 0 0,4-1 0 0 0,15-9-1296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 11055 0 0,'0'0'506'0'0,"1"-1"-10"0"0,5-3-318 0 0,-1 0 3101 0 0,-5 6-1466 0 0,-2 9-1118 0 0,0-1 0 0 0,-1 0 0 0 0,0 0 0 0 0,-9 18 0 0 0,-23 39-119 0 0,29-57-341 0 0,-200 334 1546 0 0,81-164-1728 0 0,112-164-91 0 0,-1 5-330 0 0,-2-2 0 0 0,0 1 1 0 0,-36 31-1 0 0,48-47-238 0 0,12-6-5863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69 16783 0 0,'5'-6'154'0'0,"0"1"256"0"0,-1-1 0 0 0,1 0 0 0 0,5-11 0 0 0,-9 15-296 0 0,0 0 0 0 0,0 0 0 0 0,0-1 0 0 0,1 1 0 0 0,-1 0 1 0 0,1 0-1 0 0,0 0 0 0 0,-1 0 0 0 0,1 0 0 0 0,3-2 1 0 0,-1 1 1610 0 0,-3 3-1697 0 0,1 0 1 0 0,-1 1 0 0 0,0-1-1 0 0,0 0 1 0 0,1 1 0 0 0,-1-1-1 0 0,0 1 1 0 0,0-1 0 0 0,0 1-1 0 0,0 0 1 0 0,0 0-1 0 0,0-1 1 0 0,0 1 0 0 0,0 0-1 0 0,0 0 1 0 0,0 0 0 0 0,0 0-1 0 0,0 0 1 0 0,-1 0 0 0 0,1 0-1 0 0,1 3 1 0 0,10 25 49 0 0,-9-16-76 0 0,-1 0 0 0 0,0 1 0 0 0,0-1 0 0 0,-1 1 0 0 0,-1-1 1 0 0,0 1-1 0 0,-4 18 0 0 0,1-11 23 0 0,-1-1 0 0 0,-1 0-1 0 0,-1 0 1 0 0,-10 22 0 0 0,0-8 103 0 0,-1-1-1 0 0,-2-1 0 0 0,-2 0 1 0 0,-28 33-1 0 0,-107 109 345 0 0,89-103-416 0 0,40-42-13 0 0,11-13-20 0 0,0 1 0 0 0,0 1 0 0 0,2 1 0 0 0,-14 22 0 0 0,28-40-28 0 0,-1 1 0 0 0,0-1 0 0 0,1 0 0 0 0,-1 0 0 0 0,1 0 0 0 0,-1 0 1 0 0,1 1-1 0 0,0-1 0 0 0,-1 0 0 0 0,1 0 0 0 0,0 1 0 0 0,0-1 0 0 0,0 0 0 0 0,0 1 1 0 0,0-1-1 0 0,0 0 0 0 0,0 0 0 0 0,1 1 0 0 0,-1-1 0 0 0,0 0 0 0 0,1 0 0 0 0,-1 0 0 0 0,1 1 1 0 0,-1-1-1 0 0,1 0 0 0 0,1 2 0 0 0,-1-2-119 0 0,1 1 0 0 0,0-1 0 0 0,-1 0 0 0 0,1 0 1 0 0,0 0-1 0 0,-1 0 0 0 0,1 0 0 0 0,0 0 0 0 0,0 0 0 0 0,0 0 1 0 0,0-1-1 0 0,0 1 0 0 0,0-1 0 0 0,0 0 0 0 0,0 1 0 0 0,2-1 1 0 0,16 0-1819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60 4607 0 0,'55'-33'946'0'0,"-35"19"2680"0"0,1 2 9767 0 0,-31 18-13062 0 0,6-2-284 0 0,-243 197 235 0 0,104-79-187 0 0,140-119-95 0 0,-13 9 3 0 0,0 2 1 0 0,1-1-1 0 0,0 2 0 0 0,-24 31 0 0 0,38-45 10 0 0,1 0-1 0 0,-1 0 1 0 0,0 0-1 0 0,1 0 1 0 0,-1 0-1 0 0,1 1 0 0 0,0-1 1 0 0,-1 0-1 0 0,1 0 1 0 0,0 0-1 0 0,-1 0 1 0 0,1 1-1 0 0,0-1 1 0 0,0 0-1 0 0,0 0 1 0 0,0 0-1 0 0,0 1 1 0 0,0-1-1 0 0,1 0 1 0 0,-1 0-1 0 0,0 0 1 0 0,1 2-1 0 0,0-1 23 0 0,0-1 0 0 0,0 1 0 0 0,1 0 0 0 0,-1 0 0 0 0,0-1-1 0 0,1 1 1 0 0,0-1 0 0 0,-1 1 0 0 0,1-1 0 0 0,0 1 0 0 0,2 0 0 0 0,6 4 115 0 0,0-2 0 0 0,0 1 0 0 0,20 5 0 0 0,-27-9-145 0 0,22 6 173 0 0,0-1 0 0 0,1-1 1 0 0,26 2-1 0 0,-36-6-508 0 0,0-1 0 0 0,18-1 0 0 0,-22-1-939 0 0,1 0 0 0 0,-1-1 0 0 0,15-5 0 0 0,-9 1-633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5063 0 0,'-1'1'8538'0'0,"0"1"-8180"0"0,-1 0 0 0 0,1-1 1 0 0,-1 1-1 0 0,1-1 0 0 0,-1 0 1 0 0,1 1-1 0 0,-1-1 0 0 0,0 0 1 0 0,1 0-1 0 0,-1 0 0 0 0,-3 2 1 0 0,-26 7 387 0 0,2 0-74 0 0,-17 12-152 0 0,0 1 0 0 0,-70 49 0 0 0,100-60-448 0 0,0 0 0 0 0,2 1 0 0 0,-1 0 0 0 0,2 1 0 0 0,-1 1 0 0 0,-20 31 0 0 0,20-24 39 0 0,9-14-38 0 0,-1 0-1 0 0,1 0 0 0 0,1 1 1 0 0,0 0-1 0 0,0 0 1 0 0,1 0-1 0 0,-4 15 1 0 0,7-21-55 0 0,0 0 0 0 0,1 0 1 0 0,-1 1-1 0 0,1-1 0 0 0,0 0 1 0 0,0 0-1 0 0,0 0 0 0 0,0 0 1 0 0,0 0-1 0 0,1 0 0 0 0,-1-1 0 0 0,1 1 1 0 0,0 0-1 0 0,0-1 0 0 0,0 1 1 0 0,0-1-1 0 0,3 3 0 0 0,-1-3-57 0 0,0 0-1 0 0,-1 0 1 0 0,1 0-1 0 0,0 0 1 0 0,0-1-1 0 0,0 0 1 0 0,0 0-1 0 0,1 0 1 0 0,-1 0-1 0 0,5 0 1 0 0,26 0-3521 0 0,-24-1 1033 0 0,21 0-4300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6447 0 0,'0'0'499'0'0,"0"2"-328"0"0,-2 7 1037 0 0,1 1-1 0 0,1-1 1 0 0,0 1 0 0 0,0 0 0 0 0,1-1 0 0 0,2 11 0 0 0,-2-17-989 0 0,-1 0 1 0 0,1 0 0 0 0,0 0-1 0 0,1 0 1 0 0,-1 0 0 0 0,1 0-1 0 0,-1 0 1 0 0,1 0-1 0 0,0 0 1 0 0,0-1 0 0 0,0 1-1 0 0,0-1 1 0 0,0 1 0 0 0,1-1-1 0 0,-1 0 1 0 0,1 0-1 0 0,0 0 1 0 0,-1 0 0 0 0,1-1-1 0 0,0 1 1 0 0,0-1 0 0 0,4 2-1 0 0,5 0 138 0 0,1 1-1 0 0,0-2 1 0 0,0 0-1 0 0,0 0 1 0 0,0-2 0 0 0,24 0-1 0 0,-10-3-89 0 0,0 0-1 0 0,33-9 1 0 0,-44 8-211 0 0,-1-1 0 0 0,23-9 1 0 0,-33 11-123 0 0,1 0 0 0 0,-1 0 1 0 0,0 0-1 0 0,0 0 0 0 0,0-1 1 0 0,-1 0-1 0 0,1 0 0 0 0,-1 0 1 0 0,7-9-1 0 0,-10 13 34 0 0,-1-1-1 0 0,1 1 0 0 0,-1-1 1 0 0,1 1-1 0 0,-1-1 0 0 0,0 1 1 0 0,1-1-1 0 0,-1 0 0 0 0,0 1 1 0 0,1-1-1 0 0,-1 0 1 0 0,0 1-1 0 0,0-1 0 0 0,1 0 1 0 0,-1 1-1 0 0,0-1 0 0 0,0 0 1 0 0,0 1-1 0 0,0-1 0 0 0,0 0 1 0 0,0 1-1 0 0,0-1 1 0 0,0 0-1 0 0,0 0 0 0 0,0 1 1 0 0,0-1-1 0 0,-1 0 0 0 0,1 1 1 0 0,0-1-1 0 0,0 0 0 0 0,-1 1 1 0 0,1-1-1 0 0,-1 1 1 0 0,1-1-1 0 0,0 0 0 0 0,-1 1 1 0 0,1-1-1 0 0,-1 1 0 0 0,1-1 1 0 0,-1 1-1 0 0,1-1 1 0 0,-1 1-1 0 0,0 0 0 0 0,1-1 1 0 0,-1 1-1 0 0,-1-1 0 0 0,-1 0-97 0 0,0 0-1 0 0,0 0 1 0 0,0 1-1 0 0,0-1 0 0 0,0 1 1 0 0,0 0-1 0 0,0 0 0 0 0,0 0 1 0 0,-4 0-1 0 0,-20 5-317 0 0,2 0-1 0 0,-1 2 1 0 0,-46 19-1 0 0,-68 43 375 0 0,115-56 216 0 0,0 1 1 0 0,2 2-1 0 0,-1 0 0 0 0,2 1 1 0 0,0 2-1 0 0,-19 21 0 0 0,38-36-102 0 0,0-1 0 0 0,1 0 0 0 0,-1 1 0 0 0,1-1 0 0 0,0 1-1 0 0,0 0 1 0 0,-1 5 0 0 0,2-8-33 0 0,1 0-1 0 0,0 1 1 0 0,-1-1 0 0 0,1 0-1 0 0,0 0 1 0 0,0 0-1 0 0,0 0 1 0 0,0 0 0 0 0,0 1-1 0 0,0-1 1 0 0,0 0 0 0 0,0 0-1 0 0,1 0 1 0 0,-1 0-1 0 0,0 0 1 0 0,1 0 0 0 0,-1 0-1 0 0,1 0 1 0 0,-1 0-1 0 0,1 0 1 0 0,0 0 0 0 0,-1 0-1 0 0,1 0 1 0 0,0 0 0 0 0,0 0-1 0 0,-1 0 1 0 0,1 0-1 0 0,0-1 1 0 0,0 1 0 0 0,0 0-1 0 0,1 0 1 0 0,4 2 0 0 0,0 0 1 0 0,0-1 0 0 0,0 0-1 0 0,0 0 1 0 0,0 0-1 0 0,1-1 1 0 0,10 2-1 0 0,47-1-71 0 0,-52-2 56 0 0,29-1-1575 0 0,56-7-1 0 0,-49-1-120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83 139 6911 0 0,'-1'1'528'0'0,"-1"3"-364"0"0,-1-1-1 0 0,0 0 0 0 0,0 0 0 0 0,0 0 0 0 0,0 0 0 0 0,0 0 0 0 0,0 0 0 0 0,-5 2 1 0 0,-34 17 7848 0 0,33-18-4845 0 0,21-20-970 0 0,8-6-1952 0 0,0 2-1 0 0,2 1 1 0 0,0 0-1 0 0,1 2 1 0 0,47-27-1 0 0,-59 37-243 0 0,1 2-1 0 0,0-1 1 0 0,0 2-1 0 0,0 0 1 0 0,18-4-1 0 0,-21 6-2 0 0,-1 1 1 0 0,1 0-1 0 0,0 0 0 0 0,0 1 1 0 0,0 0-1 0 0,0 1 0 0 0,0 0 1 0 0,14 3-1 0 0,-20-3-5 0 0,1 1-1 0 0,-1-1 0 0 0,1 1 1 0 0,-1-1-1 0 0,0 1 1 0 0,0 0-1 0 0,1 1 0 0 0,-1-1 1 0 0,-1 0-1 0 0,1 1 1 0 0,0-1-1 0 0,0 1 0 0 0,-1 0 1 0 0,0 0-1 0 0,0 0 1 0 0,0 0-1 0 0,0 1 0 0 0,0-1 1 0 0,0 0-1 0 0,-1 1 1 0 0,0-1-1 0 0,2 5 1 0 0,0 8 44 0 0,1 0 1 0 0,-2 0 0 0 0,1 31 0 0 0,-2-15 80 0 0,6 9-6 0 0,1-24-227 0 0,-2-6-133 0 0,18 30-2096 0 0,-23-39 1690 0 0,5 3-1681 0 0,-6-4 2300 0 0,0-1 0 0 0,1 0 0 0 0,-1 1 0 0 0,0-1 0 0 0,0 0-1 0 0,1 0 1 0 0,-1 1 0 0 0,0-1 0 0 0,1 0 0 0 0,-1 0 0 0 0,0 1 0 0 0,1-1-1 0 0,-1 0 1 0 0,0 0 0 0 0,1 0 0 0 0,-1 0 0 0 0,0 1 0 0 0,1-1 0 0 0,-1 0 0 0 0,0 0-1 0 0,1 0 1 0 0,-1 0 0 0 0,1 0 0 0 0,-1 0 0 0 0,0 0 0 0 0,1 0 0 0 0,-1 0-1 0 0,1-1 1 0 0,2 1-697 0 0,1-1-1 0 0,-1 0 1 0 0,0 0 0 0 0,1 0-1 0 0,-1 0 1 0 0,6-4 0 0 0,8-5-4486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2759 0 0,'-2'1'6531'0'0,"-52"88"2289"0"0,-56 132-6022 0 0,-65 158-124 0 0,137-297-2488 0 0,-91 211 629 0 0,119-268-1003 0 0,-1 0 0 0 0,-1-1 0 0 0,-25 36 0 0 0,36-58-695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47 17135 0 0,'-3'-3'121'0'0,"0"1"0"0"0,0-1-1 0 0,0 1 1 0 0,-1 0 0 0 0,1 0-1 0 0,-1 0 1 0 0,1 0 0 0 0,-1 1-1 0 0,0-1 1 0 0,1 1 0 0 0,-1 0-1 0 0,0 0 1 0 0,0 1 0 0 0,0-1-1 0 0,0 1 1 0 0,0 0 0 0 0,0 0-1 0 0,0 0 1 0 0,-8 1 0 0 0,11 0 492 0 0,3 7 643 0 0,0-6-1175 0 0,-1-1 0 0 0,0 1 0 0 0,0-1 0 0 0,1 0 0 0 0,-1 1 1 0 0,1-1-1 0 0,-1 0 0 0 0,1 0 0 0 0,0 0 0 0 0,-1 0 0 0 0,1 0 0 0 0,0-1 0 0 0,0 1 1 0 0,3 1-1 0 0,30 5 561 0 0,-28-7-519 0 0,38 6 490 0 0,63-1-1 0 0,47-10-170 0 0,-109 3-374 0 0,291-29 80 0 0,-143 11-843 0 0,-63 11-5496 0 0,-98 8-767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165 120 8751 0 0,'-27'29'808'0'0,"13"-15"1002"0"0,0 1 5231 0 0,14-15-6927 0 0,-2 1 914 0 0,2-1-913 0 0,0 0-1 0 0,0 0 0 0 0,0 0 0 0 0,0 0 1 0 0,0 1-1 0 0,0-1 0 0 0,0 0 0 0 0,0 0 1 0 0,0 0-1 0 0,0 0 0 0 0,0 1 0 0 0,-1-1 1 0 0,1 0-1 0 0,0 0 0 0 0,0 0 0 0 0,0 0 0 0 0,0 1 1 0 0,0-1-1 0 0,1 0 0 0 0,-1 0 0 0 0,0 0 1 0 0,0 0-1 0 0,0 1 0 0 0,0-1 0 0 0,0 0 1 0 0,0 0-1 0 0,0 0 0 0 0,0 1 0 0 0,8 1 954 0 0,13-2-1040 0 0,-21 0 99 0 0,26-2 88 0 0,-1-1-1 0 0,0-2 0 0 0,0 0 1 0 0,-1-2-1 0 0,0-1 0 0 0,38-17 0 0 0,-22 4-224 0 0,-38 20-96 0 0,-11 2-372 0 0,0 1 261 0 0,0-1 1 0 0,1 2 0 0 0,-1-1-1 0 0,-14 7 1 0 0,10-4 99 0 0,-23 9 65 0 0,0 1 0 0 0,2 2 0 0 0,-1 2 0 0 0,2 1 0 0 0,1 2 0 0 0,-46 38 0 0 0,75-57 90 0 0,0-1 1 0 0,1 1-1 0 0,-1 0 0 0 0,1 0 0 0 0,-1 0 0 0 0,1 0 1 0 0,-4 6-1 0 0,6-8-21 0 0,-1 1 1 0 0,1-1 0 0 0,0 0-1 0 0,0 0 1 0 0,-1 0-1 0 0,1 0 1 0 0,0 1-1 0 0,0-1 1 0 0,0 0-1 0 0,0 0 1 0 0,0 0-1 0 0,1 0 1 0 0,-1 1 0 0 0,0-1-1 0 0,1 0 1 0 0,-1 0-1 0 0,0 0 1 0 0,1 0-1 0 0,-1 0 1 0 0,1 0-1 0 0,0 0 1 0 0,-1 0 0 0 0,1 0-1 0 0,0 0 1 0 0,-1 0-1 0 0,1 0 1 0 0,0 0-1 0 0,2 1 1 0 0,1 1 6 0 0,0 0 0 0 0,1 0-1 0 0,-1 0 1 0 0,1 0 0 0 0,0-1 0 0 0,0 0 0 0 0,0 0 0 0 0,5 1 0 0 0,45 9-881 0 0,-28-7-792 0 0,3 2-6275 0 0</inkml:trace>
  <inkml:trace contextRef="#ctx0" brushRef="#br0" timeOffset="1">573 585 13359 0 0,'0'0'4176'0'0,"7"-4"-1220"0"0,7-7-1741 0 0,-1-1 0 0 0,0-1 0 0 0,-1 0 0 0 0,17-23 0 0 0,36-64 81 0 0,-62 95-1219 0 0,35-65 271 0 0,-24 43-205 0 0,0 0 0 0 0,23-28 0 0 0,-23 36-205 0 0,2 2 0 0 0,0 0-1 0 0,1 1 1 0 0,0 0 0 0 0,2 1 0 0 0,-1 1-1 0 0,2 1 1 0 0,0 1 0 0 0,0 1-1 0 0,1 0 1 0 0,1 2 0 0 0,0 0-1 0 0,0 2 1 0 0,0 0 0 0 0,1 2-1 0 0,0 0 1 0 0,0 1 0 0 0,47 0-1 0 0,-31 4-1389 0 0,1 2-1 0 0,71 13 0 0 0,-86-10 190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437 362 2759 0 0,'-5'6'161'0'0,"0"1"0"0"0,0-1-1 0 0,-10 8 1 0 0,14-13 144 0 0,-1 1 0 0 0,-1-1 0 0 0,1 0 0 0 0,0 0 0 0 0,0 0 0 0 0,0 0 0 0 0,-3 1 0 0 0,-4 1 1302 0 0,9-3-1397 0 0,-1 0 0 0 0,1 1 0 0 0,0-1 0 0 0,-1 0 1 0 0,1 0-1 0 0,0 0 0 0 0,0 0 0 0 0,-1 0 0 0 0,1 0 1 0 0,0 0-1 0 0,-1 0 0 0 0,1 1 0 0 0,0-1 0 0 0,-1 0 0 0 0,1 0 1 0 0,0-1-1 0 0,-1 1 0 0 0,1 0 0 0 0,0 0 0 0 0,-1 0 0 0 0,1 0 1 0 0,0 0-1 0 0,0 0 0 0 0,-1 0 0 0 0,1 0 0 0 0,0-1 1 0 0,-1 1-1 0 0,1 0 0 0 0,-1-9 1512 0 0,10-10-771 0 0,13-16 282 0 0,-14 22-996 0 0,1-1 0 0 0,0 2 0 0 0,0-1 0 0 0,17-15 0 0 0,-13 16-225 0 0,-2-1-1 0 0,1-1 1 0 0,-2 0 0 0 0,0 0-1 0 0,-1-1 1 0 0,0-1-1 0 0,-1 1 1 0 0,-1-1 0 0 0,0 0-1 0 0,-1-1 1 0 0,-1 0-1 0 0,3-19 1 0 0,-7 32-6 0 0,0 1 0 0 0,-1-1 0 0 0,1 1 0 0 0,-1-1 0 0 0,0 0-1 0 0,0 1 1 0 0,-1-1 0 0 0,-1-7 0 0 0,2 11-6 0 0,0 0 0 0 0,0-1 0 0 0,0 1 0 0 0,0-1 0 0 0,0 1 0 0 0,0 0 0 0 0,0-1 0 0 0,0 1 0 0 0,0-1 0 0 0,-1 1 0 0 0,1 0 0 0 0,0-1 0 0 0,0 1 0 0 0,-1 0 0 0 0,1-1 0 0 0,0 1 0 0 0,0 0 0 0 0,-1-1 0 0 0,1 1 0 0 0,0 0 0 0 0,-1 0 0 0 0,1-1 0 0 0,0 1 0 0 0,-1 0 0 0 0,1 0 0 0 0,0 0 0 0 0,-1 0 0 0 0,1-1 0 0 0,0 1 0 0 0,-1 0 0 0 0,1 0 0 0 0,-1 0 0 0 0,1 0 0 0 0,-1 0 0 0 0,1 0 0 0 0,0 0 0 0 0,-1 0 0 0 0,1 0 0 0 0,-1 0 0 0 0,0 0 0 0 0,1 0 0 0 0,-6 0-3 0 0,0 1-1 0 0,0-1 0 0 0,0 1 1 0 0,0 0-1 0 0,0 0 1 0 0,1 1-1 0 0,-1-1 0 0 0,0 2 1 0 0,-7 3-1 0 0,-6 3-14 0 0,-22 16 0 0 0,0 2 33 0 0,2 3 0 0 0,1 1 0 0 0,-47 51 0 0 0,27-18 43 0 0,-53 77 0 0 0,96-120 66 0 0,-13 24 0 0 0,25-39-88 0 0,-1 0 0 0 0,2 0 0 0 0,-1 1 0 0 0,1-1 0 0 0,0 1 0 0 0,0 0 0 0 0,0 0 0 0 0,0 14 0 0 0,2-19-4 0 0,0 0 0 0 0,0 0 0 0 0,0 0 0 0 0,0 0 0 0 0,1 0 0 0 0,-1 0-1 0 0,1-1 1 0 0,-1 1 0 0 0,1 0 0 0 0,0 0 0 0 0,0 0 0 0 0,0 0 0 0 0,0-1 0 0 0,0 1 0 0 0,0 0 0 0 0,0-1-1 0 0,1 1 1 0 0,1 1 0 0 0,0-1 19 0 0,-1 0 0 0 0,1 0 0 0 0,0-1 0 0 0,0 1 0 0 0,-1-1 1 0 0,1 0-1 0 0,0 0 0 0 0,0 0 0 0 0,0 0 0 0 0,6 0 0 0 0,2 0 63 0 0,1 0 1 0 0,-1-2-1 0 0,0 1 1 0 0,1-1-1 0 0,15-4 1 0 0,-5-1-175 0 0,-1-1 0 0 0,0-1 0 0 0,-1 0 0 0 0,1-2 1 0 0,-2-1-1 0 0,1 0 0 0 0,-2-1 0 0 0,30-24 0 0 0,-41 29 23 0 0,1-1 0 0 0,-1 0 0 0 0,0 0 0 0 0,-1-1 1 0 0,0 1-1 0 0,0-1 0 0 0,-1 0 0 0 0,0-1 0 0 0,-1 0 0 0 0,0 1 0 0 0,0-1 0 0 0,4-19 0 0 0,-8 29 37 0 0,0 0 0 0 0,-1 0 0 0 0,1 0 0 0 0,0 0 0 0 0,0 0 0 0 0,0 0 0 0 0,0 0 0 0 0,0 0 0 0 0,0 0 0 0 0,-1 0 0 0 0,1 0 0 0 0,0 0 0 0 0,0 0 0 0 0,0 0 0 0 0,0 0 0 0 0,0 0 0 0 0,0 0 0 0 0,-1 0 0 0 0,1 0 0 0 0,0 0 0 0 0,0 0 0 0 0,0 0 0 0 0,0 0 0 0 0,0 0 0 0 0,0 0 0 0 0,-1 0 0 0 0,1 0 0 0 0,0-1 0 0 0,0 1 0 0 0,0 0 0 0 0,0 0 0 0 0,0 0 0 0 0,0 0 0 0 0,0 0 0 0 0,0 0 0 0 0,0 0 0 0 0,0 0 0 0 0,-1-1 0 0 0,1 1 0 0 0,0 0 0 0 0,0 0 0 0 0,0 0 0 0 0,0 0 0 0 0,0 0 0 0 0,0 0 0 0 0,0-1 0 0 0,0 1 0 0 0,0 0 0 0 0,0 0 0 0 0,-8 8 0 0 0,-2 7 0 0 0,0 1 0 0 0,1-1 0 0 0,1 2 0 0 0,1-1 0 0 0,0 1 0 0 0,1 0 0 0 0,-4 19 0 0 0,8-29 18 0 0,1 1 0 0 0,0-1-1 0 0,0 1 1 0 0,1 10 0 0 0,0-16-79 0 0,0 0 0 0 0,0 0 1 0 0,1 0-1 0 0,-1 0 0 0 0,0 0 1 0 0,1 0-1 0 0,-1 0 1 0 0,1 0-1 0 0,0 0 0 0 0,-1 0 1 0 0,1 0-1 0 0,0-1 0 0 0,0 1 1 0 0,0 0-1 0 0,1-1 1 0 0,-1 1-1 0 0,0 0 0 0 0,1-1 1 0 0,-1 0-1 0 0,1 1 0 0 0,2 1 1 0 0,8 1-639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12439 0 0,'0'0'2778'0'0,"-1"3"-1170"0"0,-2 5-1009 0 0,-1 0 1 0 0,-1 0 0 0 0,0 0 0 0 0,0-1 0 0 0,0 1 0 0 0,-1-1 0 0 0,-10 10 0 0 0,-55 43-14 0 0,48-41-214 0 0,-43 35-209 0 0,-97 83 219 0 0,108-88-368 0 0,30-29-2 0 0,0 2 1 0 0,2 1 0 0 0,-26 33-1 0 0,46-52-5 0 0,0 0-1 0 0,0 0 1 0 0,1 1 0 0 0,-1-1-1 0 0,1 1 1 0 0,0 0 0 0 0,-2 8-1 0 0,3 3 7 0 0,4-11-14 0 0,-1-4 0 0 0,0 2 5 0 0,0-1-1 0 0,0 1 1 0 0,1-1-1 0 0,-1 0 1 0 0,1 1-1 0 0,-1-1 1 0 0,1-1-1 0 0,0 1 1 0 0,0 0-1 0 0,-1-1 1 0 0,1 1-1 0 0,0-1 1 0 0,1 0 0 0 0,-1 0-1 0 0,0 0 1 0 0,0 0-1 0 0,0-1 1 0 0,1 1-1 0 0,5-1 1 0 0,5 0-27 0 0,1 0 1 0 0,0-2 0 0 0,16-3 0 0 0,-15 3-77 0 0,33-6-2169 0 0,-24 3 869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34 7367 0 0,'1'-1'568'0'0,"14"-13"-288"0"0,8-5 11918 0 0,-24 22-12094 0 0,0 0 1 0 0,0 0 0 0 0,0 0 0 0 0,0 0-1 0 0,-1 0 1 0 0,1-1 0 0 0,-1 1 0 0 0,0 0 0 0 0,0-1-1 0 0,0 0 1 0 0,0 1 0 0 0,-4 2 0 0 0,-1 3 70 0 0,-109 106 312 0 0,75-76-254 0 0,-56 65 0 0 0,72-73-227 0 0,14-18 3 0 0,0 1 1 0 0,1 0-1 0 0,1 1 1 0 0,-15 27-1 0 0,16-22 17 0 0,3-9-24 0 0,1 0 0 0 0,0 0 0 0 0,-3 13 1 0 0,7-19 20 0 0,-1 0 1 0 0,1 0-1 0 0,-1 0 0 0 0,1 0 1 0 0,0 0-1 0 0,1 0 1 0 0,-1-1-1 0 0,1 1 0 0 0,0 0 1 0 0,0 0-1 0 0,0 0 1 0 0,3 6-1 0 0,-4-8-47 0 0,1-1 0 0 0,0 1 0 0 0,0 0 0 0 0,0-1 0 0 0,0 1 0 0 0,0-1 0 0 0,0 1 0 0 0,0-1 0 0 0,0 1 0 0 0,1-1 0 0 0,-1 0 0 0 0,0 0 0 0 0,1 0 0 0 0,-1 0 0 0 0,1 0 0 0 0,0 0 0 0 0,-1 0 0 0 0,3 1 0 0 0,3 1-571 0 0,-5-2 274 0 0,14 7-1912 0 0,-3-7-2966 0 0,-1-4-1061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82 6911 0 0,'11'-10'495'0'0,"-1"1"0"0"0,1 0-1 0 0,1 1 1 0 0,19-11 0 0 0,-19 13 1482 0 0,1 0-1 0 0,19-6 1 0 0,-15 9-1065 0 0,-17 3-887 0 0,0 1 0 0 0,0-1-1 0 0,0 0 1 0 0,0 0 0 0 0,0 0 0 0 0,0 0-1 0 0,0 0 1 0 0,1 0 0 0 0,-1 0 0 0 0,0 1-1 0 0,0-1 1 0 0,0 0 0 0 0,0 0 0 0 0,0 0-1 0 0,0 0 1 0 0,0 0 0 0 0,0 1 0 0 0,0-1-1 0 0,0 0 1 0 0,0 0 0 0 0,0 0 0 0 0,0 0-1 0 0,0 1 1 0 0,0-1 0 0 0,0 0 0 0 0,0 0-1 0 0,0 0 1 0 0,0 0 0 0 0,0 0 0 0 0,0 1-1 0 0,0-1 1 0 0,0 0 0 0 0,0 0 0 0 0,0 0-1 0 0,0 0 1 0 0,0 0 0 0 0,0 1 0 0 0,0-1-1 0 0,-1 0 1 0 0,1 0 0 0 0,0 0 0 0 0,0 0-1 0 0,0 0 1 0 0,0 0 0 0 0,0 0 0 0 0,-1 1-1 0 0,-23 23 1659 0 0,13-14-1853 0 0,-74 68 1150 0 0,-38 41 56 0 0,110-103-958 0 0,-9 8 86 0 0,-24 37 0 0 0,40-53-94 0 0,1 1 0 0 0,0 0-1 0 0,1 0 1 0 0,0 0 0 0 0,0 1-1 0 0,1 0 1 0 0,1-1 0 0 0,-4 18-1 0 0,6-25-29 0 0,0 0 0 0 0,0 0 0 0 0,0 1 0 0 0,0-1-1 0 0,0 0 1 0 0,0 1 0 0 0,0-1 0 0 0,1 0 0 0 0,-1 0-1 0 0,1 1 1 0 0,0-1 0 0 0,0 0 0 0 0,0 0 0 0 0,0 0-1 0 0,0 0 1 0 0,0 0 0 0 0,0 0 0 0 0,1 0-1 0 0,1 2 1 0 0,0-2 22 0 0,0 1 0 0 0,0-1-1 0 0,0 0 1 0 0,0 0 0 0 0,0 0-1 0 0,1 0 1 0 0,-1-1 0 0 0,1 1-1 0 0,-1-1 1 0 0,8 2 0 0 0,0-2 49 0 0,0 1 0 0 0,1-1 1 0 0,-1-1-1 0 0,0 0 0 0 0,0 0 0 0 0,23-5 1 0 0,-22 3-80 0 0,0-1 0 0 0,0 0 0 0 0,0-1 0 0 0,-1 0 0 0 0,0-1 1 0 0,1 0-1 0 0,-2-1 0 0 0,1 0 0 0 0,18-15 0 0 0,-21 14-29 0 0,0 0 0 0 0,-1 0 0 0 0,0-1 0 0 0,-1 0 0 0 0,0 0 0 0 0,0-1-1 0 0,0 1 1 0 0,-1-1 0 0 0,-1-1 0 0 0,8-18 0 0 0,-9 16 1 0 0,1-1-1 0 0,-2 0 1 0 0,0 0-1 0 0,0 0 1 0 0,-1 0-1 0 0,-1 0 1 0 0,0 0 0 0 0,-2-15-1 0 0,0 15-144 0 0,-1 0-1 0 0,0 0 1 0 0,-1 0-1 0 0,0 1 1 0 0,0 0 0 0 0,-2-1-1 0 0,1 2 1 0 0,-2-1-1 0 0,1 1 1 0 0,-2 0 0 0 0,1 0-1 0 0,-1 1 1 0 0,-1 0-1 0 0,-17-16 1 0 0,22 22 291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8287 0 0,'0'0'9159'0'0,"2"2"-8388"0"0,1 1-599 0 0,0 0 0 0 0,0 0 1 0 0,-1 1-1 0 0,1-1 1 0 0,-1 1-1 0 0,0 0 1 0 0,0-1-1 0 0,0 1 0 0 0,0 0 1 0 0,-1 0-1 0 0,0 0 1 0 0,0 0-1 0 0,0 1 1 0 0,0-1-1 0 0,0 0 0 0 0,-1 0 1 0 0,0 0-1 0 0,0 1 1 0 0,0-1-1 0 0,0 0 0 0 0,-1 1 1 0 0,1-1-1 0 0,-1 0 1 0 0,-2 5-1 0 0,-53 148 1277 0 0,16-49-826 0 0,38-103-574 0 0,1 1 0 0 0,-1-1 1 0 0,1 0-1 0 0,1 1 0 0 0,-1 0 0 0 0,1-1 0 0 0,0 1 0 0 0,0-1 0 0 0,1 1 1 0 0,-1-1-1 0 0,1 1 0 0 0,0-1 0 0 0,1 0 0 0 0,0 1 0 0 0,-1-1 0 0 0,4 5 1 0 0,-3-6-26 0 0,0 0 1 0 0,1 0-1 0 0,-1 0 0 0 0,1-1 1 0 0,0 0-1 0 0,0 1 1 0 0,0-1-1 0 0,0 0 1 0 0,1 0-1 0 0,-1-1 1 0 0,1 1-1 0 0,0-1 1 0 0,-1 0-1 0 0,1 0 1 0 0,0 0-1 0 0,1 0 1 0 0,-1-1-1 0 0,0 1 1 0 0,0-1-1 0 0,7 1 0 0 0,-6-2-14 0 0,1 1-1 0 0,-1-1 0 0 0,1 0 0 0 0,0-1 1 0 0,-1 0-1 0 0,1 0 0 0 0,-1 0 0 0 0,0 0 0 0 0,1-1 1 0 0,-1 0-1 0 0,0 0 0 0 0,0 0 0 0 0,0-1 0 0 0,0 1 1 0 0,0-1-1 0 0,-1 0 0 0 0,1-1 0 0 0,-1 1 1 0 0,8-9-1 0 0,3-5 39 0 0,-1 0-1 0 0,-1-1 1 0 0,18-31 0 0 0,-24 37-45 0 0,135-261-537 0 0,-133 254 492 0 0,10-28-1462 0 0,-18 45 1064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122 638 12439 0 0,'0'0'4640'0'0,"-3"-8"-1124"0"0,-57-117 1803 0 0,46 94-4858 0 0,5 13-332 0 0,0-1-1 0 0,2-1 1 0 0,-8-28 0 0 0,13 41-137 0 0,1 1 0 0 0,0-1 1 0 0,1 1-1 0 0,0-1 0 0 0,0 0 1 0 0,0 1-1 0 0,1-1 0 0 0,-1 1 1 0 0,2-1-1 0 0,-1 1 0 0 0,1-1 1 0 0,0 1-1 0 0,0 0 0 0 0,1 0 1 0 0,3-7-1 0 0,2 1-129 0 0,0 0-1 0 0,1 1 1 0 0,0 0 0 0 0,0 0-1 0 0,2 1 1 0 0,13-12 0 0 0,74-47-857 0 0,-87 62 869 0 0,111-65-3745 0 0,-83 50 1980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137 388 13903 0 0,'0'0'315'0'0,"1"2"45"0"0,5 11 79 0 0,-1-4-257 0 0,0 0-1 0 0,10 14 1 0 0,-9-14 7055 0 0,-8-10-6790 0 0,-4 0-398 0 0,0-1 1 0 0,1 1 0 0 0,-1-1-1 0 0,1-1 1 0 0,-1 1 0 0 0,1-1-1 0 0,0 0 1 0 0,0 0 0 0 0,0-1-1 0 0,0 1 1 0 0,1-1 0 0 0,-1 0-1 0 0,1-1 1 0 0,0 1 0 0 0,0-1-1 0 0,1 1 1 0 0,-1-1 0 0 0,-3-7-1 0 0,3 4 19 0 0,-1-1 0 0 0,1 0 0 0 0,1 0 0 0 0,0-1-1 0 0,0 1 1 0 0,1-1 0 0 0,0 1 0 0 0,0-1 0 0 0,1 0-1 0 0,0-15 1 0 0,3 11-102 0 0,0 0 0 0 0,1 0 0 0 0,0 0 0 0 0,1 0-1 0 0,1 1 1 0 0,0 0 0 0 0,1 0 0 0 0,0 0 0 0 0,1 1 0 0 0,0 0 0 0 0,1 0 0 0 0,1 0-1 0 0,-1 1 1 0 0,14-12 0 0 0,-15 17-13 0 0,1 0 0 0 0,-1 0 0 0 0,1 1-1 0 0,0 0 1 0 0,1 0 0 0 0,-1 1 0 0 0,1 0 0 0 0,0 1 0 0 0,0 0 0 0 0,0 0-1 0 0,0 1 1 0 0,12-1 0 0 0,-6 1-92 0 0,0 0-1 0 0,0 2 1 0 0,1-1-1 0 0,-1 2 1 0 0,0 0-1 0 0,27 7 1 0 0,-36-7 117 0 0,0 0 0 0 0,0 1 0 0 0,-1 0 0 0 0,1 1 0 0 0,-1-1 0 0 0,1 1 0 0 0,-1 0 0 0 0,0 0 0 0 0,0 1 1 0 0,0-1-1 0 0,0 1 0 0 0,-1 0 0 0 0,0 1 0 0 0,1-1 0 0 0,-2 1 0 0 0,1 0 0 0 0,0 0 0 0 0,-1 0 0 0 0,0 0 0 0 0,0 0 0 0 0,-1 1 0 0 0,1-1 0 0 0,-1 1 0 0 0,0 0 1 0 0,-1 0-1 0 0,1 0 0 0 0,-1 0 0 0 0,0 11 0 0 0,2 14 203 0 0,0-15-9 0 0,-2 0 0 0 0,0 0 0 0 0,-3 26 0 0 0,2-36-113 0 0,-1-1 0 0 0,-1 0 0 0 0,1 0 0 0 0,-1 0 0 0 0,1 0 0 0 0,-1 0 0 0 0,-1 0 0 0 0,1 0 0 0 0,-1 0 0 0 0,0-1 0 0 0,0 0 0 0 0,0 1 0 0 0,-1-1 0 0 0,1 0 0 0 0,-6 4 0 0 0,-7 4 44 0 0,0 0-1 0 0,-1 0 1 0 0,0-2 0 0 0,-1 0-1 0 0,0-2 1 0 0,-1 1 0 0 0,0-2-1 0 0,-22 6 1 0 0,-11-1-1007 0 0,-98 10 0 0 0,144-21 495 0 0,1 0-1 0 0,0-1 1 0 0,0 0-1 0 0,-1 0 1 0 0,1 0-1 0 0,0-1 1 0 0,-1 0-1 0 0,1 0 0 0 0,0 0 1 0 0,0-1-1 0 0,0 1 1 0 0,0-1-1 0 0,-6-4 1 0 0,-2-4-6098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15 5983 0 0,'0'0'274'0'0,"9"-14"11720"0"0,-6 25-11090 0 0,-2-4-759 0 0,0 0 0 0 0,-1 0 0 0 0,0 1 0 0 0,0-1 0 0 0,-1 0 0 0 0,-2 10 0 0 0,-12 43 466 0 0,12-49-497 0 0,-19 56 411 0 0,-2-1 0 0 0,-64 119 0 0 0,-91 112-160 0 0,113-199-121 0 0,-23 37-113 0 0,87-131-119 0 0,-1 1-1 0 0,1-1 1 0 0,0 1 0 0 0,0-1-1 0 0,-2 8 1 0 0,4-11-96 0 0,0-1-1 0 0,-1 1 0 0 0,1 0 1 0 0,0 0-1 0 0,0 0 0 0 0,0-1 1 0 0,0 1-1 0 0,0 0 0 0 0,0 0 1 0 0,0 0-1 0 0,0-1 0 0 0,0 1 1 0 0,1 0-1 0 0,-1 0 1 0 0,0-1-1 0 0,0 1 0 0 0,1 0 1 0 0,-1 0-1 0 0,0-1 0 0 0,1 1 1 0 0,-1 0-1 0 0,1-1 0 0 0,-1 1 1 0 0,1-1-1 0 0,-1 1 0 0 0,1 0 1 0 0,0-1-1 0 0,-1 1 1 0 0,1-1-1 0 0,-1 0 0 0 0,1 1 1 0 0,0-1-1 0 0,0 1 0 0 0,-1-1 1 0 0,1 0-1 0 0,0 0 0 0 0,0 1 1 0 0,-1-1-1 0 0,1 0 0 0 0,0 0 1 0 0,0 0-1 0 0,0 0 1 0 0,13 2-7102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69 336 5063 0 0,'0'0'390'0'0,"2"0"-252"0"0,18-2 1572 0 0,-16 3-459 0 0,0-1-1 0 0,0 0 0 0 0,1 1 1 0 0,-1 0-1 0 0,0 0 0 0 0,-1 0 1 0 0,1 1-1 0 0,0 0 0 0 0,0-1 1 0 0,3 3-1 0 0,7 7-1782 0 0,-2 1 1404 0 0,-8-8-555 0 0,1 0 1 0 0,-1 0 0 0 0,0 0-1 0 0,-1 1 1 0 0,1 0 0 0 0,-1-1-1 0 0,0 1 1 0 0,3 6 0 0 0,-3-4-220 0 0,0 1 0 0 0,-1-1 0 0 0,0 1 0 0 0,0 0 0 0 0,-1 0 0 0 0,0-1 1 0 0,0 1-1 0 0,-1 0 0 0 0,0 0 0 0 0,0 0 0 0 0,-1 0 0 0 0,0 0 0 0 0,0 0 0 0 0,-1-1 0 0 0,0 1 1 0 0,0 0-1 0 0,-1-1 0 0 0,0 0 0 0 0,-6 11 0 0 0,2-5-87 0 0,-1-2-1 0 0,0 1 1 0 0,-1-2-1 0 0,0 1 1 0 0,-1-1-1 0 0,0 0 1 0 0,-1-1 0 0 0,0 0-1 0 0,0-1 1 0 0,-15 9-1 0 0,18-12-114 0 0,-1-1-1 0 0,1 1 0 0 0,-1-2 1 0 0,0 1-1 0 0,-17 3 0 0 0,25-7-596 0 0</inkml:trace>
  <inkml:trace contextRef="#ctx0" brushRef="#br0" timeOffset="1">600 19 20879 0 0,'0'0'456'0'0,"-3"-9"1256"0"0,-1 0-1592 0 0,10 21-1016 0 0,1 1-5088 0 0,2-1-1136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33 302 17567 0 0,'0'0'399'0'0,"-2"2"60"0"0,-3 5-12 0 0,-21 29 3179 0 0,30-43-2197 0 0,-1 2-1098 0 0,1 1 0 0 0,-1-1 1 0 0,8-6-1 0 0,2-4-32 0 0,28-31-55 0 0,91-81 0 0 0,-102 102-262 0 0,1 3 0 0 0,1 0 0 0 0,53-26 0 0 0,-73 43 7 0 0,3 0-16 0 0,-11 7 5 0 0,-2-1 18 0 0,3 0 6 0 0,-3 0-3 0 0,0-1 0 0 0,-1 1 0 0 0,1-1 0 0 0,0 1 0 0 0,-1 0 0 0 0,1 0 0 0 0,0 0 0 0 0,-1 0 0 0 0,1 0 0 0 0,-1 0 0 0 0,0 0 0 0 0,1 0 1 0 0,-1 0-1 0 0,0 1 0 0 0,2 1 0 0 0,2 1-20 0 0,-4-2 17 0 0,1 0 0 0 0,0 0 0 0 0,0 0 0 0 0,-1 0 1 0 0,1 0-1 0 0,-1 0 0 0 0,1 0 0 0 0,-1 0 0 0 0,0 1 1 0 0,0-1-1 0 0,1 4 0 0 0,0 0 4 0 0,0 0 0 0 0,0 1 0 0 0,0-1 0 0 0,-1 1 0 0 0,0-1 0 0 0,0 1 0 0 0,-1 0 0 0 0,0-1 0 0 0,0 1 0 0 0,-2 8 0 0 0,0-1 0 0 0,0 0 0 0 0,-2 0 0 0 0,-8 24 0 0 0,0-11-572 0 0,-1 0-1 0 0,-1-1 1 0 0,-1-1-1 0 0,-35 43 0 0 0,41-56-860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427 167 9671 0 0,'41'-30'551'0'0,"-14"12"3043"0"0,-1-2 1 0 0,43-43 0 0 0,-68 62-3521 0 0,0 1 0 0 0,-1-1 1 0 0,1 1-1 0 0,-1-1 0 0 0,1 1 1 0 0,-1-1-1 0 0,1 1 0 0 0,-1-1 0 0 0,1 0 1 0 0,-1 1-1 0 0,1-1 0 0 0,-1 0 1 0 0,0 0-1 0 0,0 1 0 0 0,1-1 0 0 0,-1 0 1 0 0,0 0-1 0 0,0 1 0 0 0,0-1 1 0 0,0 0-1 0 0,0 0 0 0 0,0 1 0 0 0,0-1 1 0 0,0 0-1 0 0,0 0 0 0 0,0 0 0 0 0,0 1 1 0 0,0-1-1 0 0,-1 0 0 0 0,1 0 1 0 0,0 1-1 0 0,0-1 0 0 0,-1 0 0 0 0,1 1 1 0 0,-1-1-1 0 0,1 0 0 0 0,-1 1 1 0 0,1-1-1 0 0,-1 0 0 0 0,-1 0-26 0 0,1 0 1 0 0,-1 0-1 0 0,1 0 0 0 0,-1 1 1 0 0,0-1-1 0 0,1 0 0 0 0,-1 1 1 0 0,0 0-1 0 0,1-1 0 0 0,-1 1 1 0 0,0 0-1 0 0,1 0 0 0 0,-1 0 1 0 0,0 0-1 0 0,0 0 0 0 0,1 0 1 0 0,-1 1-1 0 0,-1-1 0 0 0,-10 4-37 0 0,2 0 0 0 0,-1 1 0 0 0,0 0-1 0 0,1 1 1 0 0,0 0 0 0 0,0 1 0 0 0,1 0 0 0 0,-13 12-1 0 0,-10 11-2 0 0,-28 35-1 0 0,49-53-7 0 0,0 1 0 0 0,1 0 0 0 0,-19 29 0 0 0,28-39 0 0 0,0 0 0 0 0,0 0 0 0 0,1 1 0 0 0,-1-1 0 0 0,1 0 0 0 0,0 1 0 0 0,-1-1 0 0 0,2 1 0 0 0,-1-1 0 0 0,0 1 0 0 0,1 0 0 0 0,-1-1 0 0 0,1 1 0 0 0,0 0 0 0 0,0-1 0 0 0,1 1 0 0 0,-1 0 0 0 0,1-1 0 0 0,0 1 0 0 0,2 6 0 0 0,-2-9 3 0 0,0 1 1 0 0,1-1-1 0 0,-1 1 0 0 0,1-1 0 0 0,0 1 1 0 0,-1-1-1 0 0,1 0 0 0 0,0 0 1 0 0,0 0-1 0 0,-1 0 0 0 0,1 0 0 0 0,0 0 1 0 0,0 0-1 0 0,0-1 0 0 0,0 1 0 0 0,0-1 1 0 0,1 1-1 0 0,-1-1 0 0 0,0 0 1 0 0,0 0-1 0 0,4 0 0 0 0,1 0 13 0 0,0 0 0 0 0,1-1 0 0 0,-1 0 0 0 0,0 0 0 0 0,10-3 0 0 0,0-2 13 0 0,0-1 0 0 0,-1 0 0 0 0,0-1 0 0 0,0 0 0 0 0,15-12 1 0 0,-24 14-71 0 0,0 1 1 0 0,0-1-1 0 0,-1 0 1 0 0,0 0-1 0 0,0 0 1 0 0,-1-1-1 0 0,0 0 1 0 0,0 0-1 0 0,-1 0 1 0 0,1-1-1 0 0,-2 0 1 0 0,6-13-1 0 0,-8 18-1 0 0,1-3-77 0 0,0-1 1 0 0,0 1 0 0 0,-1-1 0 0 0,0 0-1 0 0,1-7 1 0 0,-13 16-34 0 0,3 4 112 0 0,-1-1 0 0 0,2 1 0 0 0,-1 0 0 0 0,1 1 0 0 0,-1 0 0 0 0,2 0 0 0 0,-9 12 0 0 0,-10 13-22 0 0,2 2 0 0 0,-32 60 0 0 0,-25 80 72 0 0,66-140 67 0 0,2 2 1 0 0,2 0-1 0 0,1 0 0 0 0,-6 52 1 0 0,10-24 31 0 0,3 112 0 0 0,0 20 199 0 0,0-167-153 0 0,-2 0 0 0 0,-1 0 0 0 0,-2-1 0 0 0,-17 48 0 0 0,19-61 8 0 0,-2-1 0 0 0,0 0 0 0 0,0 0 0 0 0,-1-1 0 0 0,-1 0 0 0 0,-1 0 0 0 0,-17 18 0 0 0,26-29-89 0 0,-1-1 0 0 0,0 1 0 0 0,0-1 0 0 0,0 1 0 0 0,0-1 0 0 0,0 0 0 0 0,-1 0 0 0 0,1 0 0 0 0,0 0 0 0 0,0 0 0 0 0,-1-1 0 0 0,1 1 0 0 0,0-1 0 0 0,-1 1 0 0 0,1-1 0 0 0,-1 0 0 0 0,1 0 0 0 0,0 0 0 0 0,-1 0 0 0 0,1 0 0 0 0,-1 0 0 0 0,1-1 0 0 0,0 0 0 0 0,-1 1 0 0 0,-2-2 0 0 0,2 0-52 0 0,0 1 0 0 0,-1-1 1 0 0,1 0-1 0 0,0 0 1 0 0,0-1-1 0 0,1 1 0 0 0,-1-1 1 0 0,0 1-1 0 0,1-1 0 0 0,-1 0 1 0 0,1 0-1 0 0,0 0 1 0 0,0 0-1 0 0,0 0 0 0 0,1 0 1 0 0,-2-5-1 0 0,-1-2-44 0 0,1 0-1 0 0,1 0 1 0 0,0 0 0 0 0,0-1-1 0 0,1 1 1 0 0,1-1 0 0 0,0-10-1 0 0,10-78-1769 0 0,-3 41-158 0 0,-2 4-951 0 0,-3 29 851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274 188 4143 0 0,'0'0'191'0'0,"1"1"-11"0"0,5 7 822 0 0,1 0 0 0 0,-1 0-1 0 0,1-1 1 0 0,0 0 0 0 0,15 10 0 0 0,-19-14-579 0 0,0-1 0 0 0,-1 1 1 0 0,1-1-1 0 0,-1 1 0 0 0,1 0 1 0 0,2 5-1 0 0,-2-4 192 0 0,-2-2 491 0 0,0-1-669 0 0,2 2 36 0 0,-1 0-1 0 0,1-1 1 0 0,-1 0 0 0 0,1 1 0 0 0,0-1-1 0 0,5 3 1 0 0,-6-5-235 0 0,0 0 8 0 0,0-1-182 0 0,1-1-1 0 0,-1 1 1 0 0,0 0-1 0 0,0-1 0 0 0,1 1 1 0 0,-1-1-1 0 0,0 0 1 0 0,-1 0-1 0 0,1 0 1 0 0,0 0-1 0 0,0 0 1 0 0,-1 0-1 0 0,1 0 0 0 0,-1 0 1 0 0,0-1-1 0 0,1 1 1 0 0,-1-1-1 0 0,0 1 1 0 0,0-4-1 0 0,3-8 4 0 0,0 0-1 0 0,1-22 1 0 0,-1 11-48 0 0,0 3-19 0 0,-1 0 0 0 0,-1 0 0 0 0,-1-26 0 0 0,-1 46-25 0 0,0-1-1 0 0,0 1 1 0 0,0 0-1 0 0,-1-1 1 0 0,1 1-1 0 0,-1 0 1 0 0,0 0-1 0 0,1-1 1 0 0,-1 1-1 0 0,0 0 1 0 0,0 0-1 0 0,0 0 1 0 0,-1 0-1 0 0,1 0 1 0 0,0 0-1 0 0,-1 1 1 0 0,0-1-1 0 0,1 0 1 0 0,-4-2-1 0 0,3 3-12 0 0,0 0 0 0 0,0 0 0 0 0,0 1 0 0 0,0-1-1 0 0,0 0 1 0 0,0 1 0 0 0,-1 0 0 0 0,1-1 0 0 0,0 1 0 0 0,0 0 0 0 0,0 0-1 0 0,0 0 1 0 0,0 0 0 0 0,-1 1 0 0 0,1-1 0 0 0,0 1 0 0 0,0-1-1 0 0,0 1 1 0 0,0 0 0 0 0,0-1 0 0 0,-3 3 0 0 0,-16 9-44 0 0,0 1 0 0 0,1 1-1 0 0,0 0 1 0 0,-21 22 0 0 0,-87 90 154 0 0,110-104 7 0 0,0 0-1 0 0,1 2 1 0 0,1 0 0 0 0,-15 31 0 0 0,27-47-7 0 0,0 0 1 0 0,1 0-1 0 0,0 0 1 0 0,0 1 0 0 0,1 0-1 0 0,0-1 1 0 0,0 1-1 0 0,1 0 1 0 0,0 0 0 0 0,1 11-1 0 0,0-18-55 0 0,1-1 1 0 0,-1 1-1 0 0,1 0 0 0 0,-1-1 0 0 0,1 1 0 0 0,-1-1 1 0 0,1 1-1 0 0,0-1 0 0 0,0 1 0 0 0,0-1 0 0 0,0 0 1 0 0,0 1-1 0 0,0-1 0 0 0,0 0 0 0 0,0 0 0 0 0,0 0 1 0 0,1 1-1 0 0,-1-2 0 0 0,1 1 0 0 0,-1 0 0 0 0,0 0 1 0 0,1 0-1 0 0,-1 0 0 0 0,1-1 0 0 0,0 1 0 0 0,-1-1 0 0 0,1 1 1 0 0,-1-1-1 0 0,1 0 0 0 0,0 0 0 0 0,-1 0 0 0 0,1 0 1 0 0,0 0-1 0 0,3 0 0 0 0,3-1 7 0 0,1 0-1 0 0,0 0 1 0 0,0-1 0 0 0,-1 0-1 0 0,10-4 1 0 0,18-7 12 0 0,-2-2-1 0 0,1-2 0 0 0,-2-1 1 0 0,0-1-1 0 0,-2-2 1 0 0,39-33-1 0 0,-70 54-35 0 0,0 0 0 0 0,0 0 0 0 0,0 0 0 0 0,0 0 0 0 0,0 0 0 0 0,0 0 0 0 0,0 0 0 0 0,0 0 0 0 0,0-1 0 0 0,0 1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0,0 0 0 0 0,1 0 0 0 0,-1 0 0 0 0,0 1 0 0 0,0-1 0 0 0,0 0 0 0 0,0 0 0 0 0,0 0 0 0 0,1 8 0 0 0,-5 13 0 0 0,3-18 0 0 0,1 3 11 0 0,-1 0 0 0 0,1 0 0 0 0,0 0 0 0 0,0 0 0 0 0,1 0 0 0 0,-1 0 1 0 0,1 0-1 0 0,3 9 0 0 0,5 10-6301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35 8751 0 0,'2'-8'465'0'0,"3"-19"5125"0"0,-11 31-4375 0 0,0-1 1 0 0,1 1-1 0 0,-1 0 1 0 0,-6 6-1 0 0,-35 42-1027 0 0,28-29 176 0 0,-46 57 93 0 0,3 3 1 0 0,-89 161-1 0 0,-6 82-92 0 0,23 10-750 0 0,73-179-123 0 0,3-34-3167 0 0,43-93 1550 0 0,15-28 787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17015 0 0,'0'0'1543'0'0,"1"2"-1268"0"0,0 2-204 0 0,0 0 1 0 0,0 0-1 0 0,1-1 1 0 0,0 1-1 0 0,-1 0 1 0 0,1-1-1 0 0,1 1 1 0 0,-1-1-1 0 0,0 0 1 0 0,1 0-1 0 0,0 0 1 0 0,5 5-1 0 0,-2-4 119 0 0,-1 0 0 0 0,1-1 0 0 0,-1 0 0 0 0,1 0-1 0 0,0 0 1 0 0,0 0 0 0 0,9 1 0 0 0,8 1 408 0 0,1-1 0 0 0,-1-1 0 0 0,37 0 0 0 0,-46-3-544 0 0,46 0 531 0 0,0-2-1 0 0,72-13 0 0 0,117-35 30 0 0,-86 5-1961 0 0,-114 30 535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15031 0 0,'0'0'687'0'0,"-8"4"224"0"0,-1 3-789 0 0,0-1 1 0 0,0 1 0 0 0,0 1 0 0 0,0 0-1 0 0,-8 11 1 0 0,-35 49 1771 0 0,12-14-682 0 0,-4 4-83 0 0,-68 118-1 0 0,-18 75-1135 0 0,69-127 109 0 0,36-74-105 0 0,4-7-144 0 0,-2-1 0 0 0,-1 0 0 0 0,-33 41 0 0 0,50-74-116 0 0,-1 0-1 0 0,-13 10 0 0 0,18-16 84 0 0,1-1 0 0 0,-1 0 0 0 0,0 0 0 0 0,0-1-1 0 0,1 1 1 0 0,-1 0 0 0 0,0-1 0 0 0,-1 0 0 0 0,1 0 0 0 0,0 0 0 0 0,0 0-1 0 0,-7 1 1 0 0,7-3-1192 0 0,-2-5-292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0 533 5527 0 0,'1'2'250'0'0,"0"18"13300"0"0,9-23-10319 0 0,-2-4-2427 0 0,-1-1-1 0 0,-1 1 1 0 0,1-1 0 0 0,9-16 0 0 0,7-9 15 0 0,150-152 264 0 0,-146 158-971 0 0,11-11-45 0 0,2 2 1 0 0,62-44-1 0 0,-80 66-104 0 0,0 1-1 0 0,1 0 1 0 0,0 2 0 0 0,1 0 0 0 0,0 2 0 0 0,1 1-1 0 0,28-6 1 0 0,-44 12-185 0 0,-1 1 0 0 0,1 0-1 0 0,0 0 1 0 0,-1 1 0 0 0,1 0 0 0 0,0 1-1 0 0,15 2 1 0 0,-19-1-1883 0 0,1 0-1 0 0,0 0 1 0 0,10 5-1 0 0,-3 0-5782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53 118 5527 0 0,'-2'1'423'0'0,"-18"6"133"0"0,17-6 541 0 0,0 0 0 0 0,0-1 1 0 0,1 1-1 0 0,-1 0 1 0 0,1 1-1 0 0,-1-1 0 0 0,1 0 1 0 0,-1 1-1 0 0,-3 3 1875 0 0,39 2-2167 0 0,61-7 251 0 0,138-18 0 0 0,-40-13-276 0 0,-51 7-285 0 0,-79 15-486 0 0,62-9-86 0 0,-95 12-849 0 0,0-1 1 0 0,33-13 0 0 0,-30 6-1106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10135 0 0,'0'0'778'0'0,"-1"2"-506"0"0,-12 16 1764 0 0,0 0 1 0 0,-20 39 0 0 0,-15 47 368 0 0,15-30-1671 0 0,-158 278 1012 0 0,152-293-1558 0 0,-66 75-1 0 0,84-109-142 0 0,-43 37-1 0 0,55-55-36 0 0,0 1-1 0 0,-1-2 1 0 0,0 1 0 0 0,0-1 0 0 0,-1 0 0 0 0,0-1-1 0 0,0-1 1 0 0,-12 4 0 0 0,15-6 45 0 0,8-2-45 0 0,-1-1 0 0 0,1 0 0 0 0,0 1-1 0 0,0-1 1 0 0,0 0 0 0 0,0 0 0 0 0,-1 1 0 0 0,1-1 0 0 0,0 0-1 0 0,0 1 1 0 0,0-1 0 0 0,1 0 0 0 0,-1 1 0 0 0,0-2-1 0 0,1-3-5 0 0,1 0-1 0 0,-1-1 0 0 0,1 1 0 0 0,0 0 0 0 0,0 0 0 0 0,1 1 0 0 0,-1-1 0 0 0,1 0 0 0 0,0 1 0 0 0,6-6 0 0 0,5-6-2 0 0,21-18 0 0 0,-23 23 2 0 0,13-12 0 0 0,60-52-3 0 0,-74 66 4 0 0,0 1 0 0 0,0 1 0 0 0,1 0 0 0 0,0 1 0 0 0,0 0 0 0 0,15-5 0 0 0,-20 9 46 0 0,0 1-1 0 0,0-1 0 0 0,-1 1 0 0 0,1 0 0 0 0,0 1 0 0 0,0 0 0 0 0,0 0 0 0 0,0 0 0 0 0,0 1 0 0 0,-1 0 0 0 0,1 0 1 0 0,0 1-1 0 0,0 0 0 0 0,7 3 0 0 0,-10-4-3 0 0,-1 1 0 0 0,1 0 1 0 0,-1 0-1 0 0,0 1 0 0 0,0-1 1 0 0,1 1-1 0 0,-2-1 0 0 0,1 1 1 0 0,0 0-1 0 0,0 0 0 0 0,-1 0 1 0 0,0 1-1 0 0,1-1 0 0 0,-1 0 1 0 0,-1 1-1 0 0,1 0 0 0 0,0-1 1 0 0,-1 1-1 0 0,0 0 0 0 0,0 0 1 0 0,0 0-1 0 0,0 0 0 0 0,0 0 0 0 0,-1 0 1 0 0,0 6-1 0 0,0-1 25 0 0,-1 0-1 0 0,0 0 1 0 0,-1 0-1 0 0,0-1 1 0 0,0 1 0 0 0,-1-1-1 0 0,0 0 1 0 0,-1 1-1 0 0,1-1 1 0 0,-7 9-1 0 0,-2 1-305 0 0,-14 19 0 0 0,-2-3-3494 0 0,7-9-2064 0 0,14-16-919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123 204 9215 0 0,'2'0'422'0'0,"57"-1"470"0"0,6 4 7821 0 0,33-2-4352 0 0,-94-1-4254 0 0,15-1 122 0 0,0-2 0 0 0,0 0 0 0 0,-1-1 0 0 0,1 0 1 0 0,-1-2-1 0 0,0 0 0 0 0,26-14 0 0 0,-36 16-235 0 0,0 0 0 0 0,-1 0-1 0 0,1-1 1 0 0,-1-1 0 0 0,0 1-1 0 0,-1-1 1 0 0,1 0 0 0 0,8-12 0 0 0,-13 16-39 0 0,0 0 1 0 0,-1 0 0 0 0,0 0 0 0 0,1 0 0 0 0,-1 0 0 0 0,0-1 0 0 0,0 1 0 0 0,0 0 0 0 0,0-1 0 0 0,-1 1-1 0 0,1-1 1 0 0,-1 1 0 0 0,1-1 0 0 0,-1 1 0 0 0,0-1 0 0 0,0 0 0 0 0,0 1 0 0 0,0-1 0 0 0,-1 1 0 0 0,1-1-1 0 0,-1 1 1 0 0,1-1 0 0 0,-1 1 0 0 0,0-1 0 0 0,0 1 0 0 0,0 0 0 0 0,0 0 0 0 0,0-1 0 0 0,-1 1 0 0 0,1 0 0 0 0,-1 0-1 0 0,1 0 1 0 0,-1 0 0 0 0,-2-2 0 0 0,1 2-20 0 0,0 0-1 0 0,0 0 0 0 0,0 0 1 0 0,0 1-1 0 0,0-1 1 0 0,-1 1-1 0 0,1-1 0 0 0,0 1 1 0 0,-1 0-1 0 0,1 1 1 0 0,-1-1-1 0 0,0 0 0 0 0,1 1 1 0 0,-1 0-1 0 0,1 0 1 0 0,-1 0-1 0 0,-5 1 0 0 0,-6 1-215 0 0,0 1 0 0 0,-26 7 0 0 0,21-3 99 0 0,0 1-1 0 0,0 1 1 0 0,-19 12-1 0 0,-55 39-377 0 0,55-33 952 0 0,-61 55-1 0 0,86-69-278 0 0,1 1 1 0 0,0 1 0 0 0,0 0-1 0 0,2 0 1 0 0,0 1-1 0 0,0 1 1 0 0,-7 18-1 0 0,14-27-20 0 0,1 1-1 0 0,0 0 0 0 0,0 1 0 0 0,1-1 0 0 0,0 0 1 0 0,1 1-1 0 0,0-1 0 0 0,1 16 0 0 0,0-21-62 0 0,0 0 0 0 0,0 0 1 0 0,1 0-1 0 0,0 0 0 0 0,0 0 0 0 0,0 0 0 0 0,0-1 0 0 0,1 1 0 0 0,-1 0 0 0 0,1-1 1 0 0,0 1-1 0 0,0-1 0 0 0,0 1 0 0 0,1-1 0 0 0,-1 0 0 0 0,1 0 0 0 0,0 0 0 0 0,-1 0 1 0 0,1 0-1 0 0,1-1 0 0 0,-1 0 0 0 0,6 4 0 0 0,-1-2 15 0 0,2-1 0 0 0,-1 0-1 0 0,0 0 1 0 0,0-1 0 0 0,1 0 0 0 0,-1-1 0 0 0,1 0-1 0 0,0 0 1 0 0,14-2 0 0 0,7-1 17 0 0,50-10 0 0 0,212-69 46 0 0,-150 37-2369 0 0,-141 44 866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53 4143 0 0,'0'0'750'0'0,"-1"2"931"0"0,-26 55 5727 0 0,14-33-6035 0 0,-25 35 1 0 0,-142 165 518 0 0,174-218-1871 0 0,9-25 32 0 0,3 7-53 0 0,-1 1 0 0 0,2-1 0 0 0,0 2 0 0 0,0-1 0 0 0,10-11 0 0 0,1 0 0 0 0,-2 3-21 0 0,1 1 0 0 0,0 0 0 0 0,2 2-1 0 0,20-16 1 0 0,-6 6-5 0 0,-18 13 16 0 0,2 0-1 0 0,-1 1 1 0 0,1 1-1 0 0,1 1 1 0 0,0 0-1 0 0,1 2 1 0 0,28-11-1 0 0,-25 13 3 0 0,-10 2 258 0 0,0 0 0 0 0,1 1 0 0 0,-1 1 1 0 0,21-2-1 0 0,-31 4-204 0 0,-1 1 0 0 0,1-1 0 0 0,-1 0 1 0 0,0 0-1 0 0,1 1 0 0 0,-1-1 0 0 0,1 1 0 0 0,-1-1 1 0 0,0 1-1 0 0,1-1 0 0 0,-1 1 0 0 0,0 0 0 0 0,0 0 0 0 0,0 0 1 0 0,1-1-1 0 0,-1 1 0 0 0,0 0 0 0 0,0 1 0 0 0,0-1 1 0 0,-1 0-1 0 0,3 2 0 0 0,-2 0-1 0 0,0-1-1 0 0,1 1 1 0 0,-1-1-1 0 0,0 1 1 0 0,-1-1 0 0 0,1 1-1 0 0,0 0 1 0 0,-1-1-1 0 0,1 1 1 0 0,-1 3 0 0 0,-1 7 67 0 0,0 0 0 0 0,-1-1 0 0 0,0 1 0 0 0,-1-1 0 0 0,0 0 0 0 0,-1 0 0 0 0,-7 15 0 0 0,3-10-50 0 0,0-1 0 0 0,-2 0 0 0 0,1 0 0 0 0,-19 20 0 0 0,23-29-51 0 0,3-4-11 0 0,-1 0 0 0 0,1 0 0 0 0,0-1 1 0 0,-1 1-1 0 0,0-1 0 0 0,0 1 0 0 0,1-1 0 0 0,-5 2 0 0 0,-5 2-30 0 0,9-8 4 0 0,2 2 7 0 0,0 0-3 0 0,0 0 0 0 0,0 0 0 0 0,0-1 0 0 0,-1 1 0 0 0,1 0-1 0 0,0 0 1 0 0,0-1 0 0 0,0 1 0 0 0,1-1 0 0 0,-1 1 0 0 0,0-1-1 0 0,0 1 1 0 0,0-1 0 0 0,0 1 0 0 0,0-1 0 0 0,0 0 0 0 0,1 1-1 0 0,-1-1 1 0 0,0 0 0 0 0,1 0 0 0 0,-1 0 0 0 0,0 0 0 0 0,0-1-1 0 0,1 0-5 0 0,-1 0 0 0 0,1 1 0 0 0,0-1 0 0 0,-1 0 0 0 0,1 0 0 0 0,0 0 0 0 0,0 1 0 0 0,0-1 0 0 0,0 0 0 0 0,1 0-1 0 0,-1 0 1 0 0,1-2 0 0 0,2-4-36 0 0,0 1-1 0 0,0-1 1 0 0,0 1-1 0 0,1 0 1 0 0,6-8 0 0 0,4-6 40 0 0,2 1 1 0 0,0 1-1 0 0,1 0 1 0 0,0 1-1 0 0,2 1 1 0 0,0 0-1 0 0,1 2 1 0 0,1 0-1 0 0,0 2 1 0 0,1 0-1 0 0,0 1 1 0 0,26-9-1 0 0,-16 9 20 0 0,1 2-1 0 0,38-7 1 0 0,-58 15 99 0 0,0 0 0 0 0,0 1 0 0 0,0 0 0 0 0,0 1 0 0 0,0 0 0 0 0,0 1 0 0 0,0 1 0 0 0,23 6 0 0 0,-32-7-27 0 0,0 0 0 0 0,-1 1 1 0 0,1 0-1 0 0,0-1 1 0 0,-1 1-1 0 0,0 0 0 0 0,1 1 1 0 0,-1-1-1 0 0,0 1 1 0 0,0-1-1 0 0,0 1 0 0 0,0 0 1 0 0,-1 0-1 0 0,1 0 1 0 0,-1 0-1 0 0,3 6 1 0 0,-3-4-1 0 0,1 0 1 0 0,-1 1-1 0 0,-1 0 1 0 0,1-1-1 0 0,-1 1 1 0 0,0 0-1 0 0,0 0 1 0 0,-1 0 0 0 0,0 0-1 0 0,0 6 1 0 0,-2 4 8 0 0,0 0-1 0 0,-1-1 1 0 0,-1 1 0 0 0,0-1 0 0 0,-1 0 0 0 0,-1 0 0 0 0,-9 19-1 0 0,-54 85 7 0 0,50-87-1678 0 0,-32 44 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76 16007 0 0,'0'0'1452'0'0,"2"2"-1196"0"0,9 4 112 0 0,1 1-1 0 0,0-2 0 0 0,0 1 0 0 0,0-2 1 0 0,0 0-1 0 0,1 0 0 0 0,0-1 1 0 0,0 0-1 0 0,0-1 0 0 0,0-1 1 0 0,13 0-1 0 0,2-1 81 0 0,-1-2-1 0 0,1-1 1 0 0,-1-1 0 0 0,35-10 0 0 0,-52 11-420 0 0,0 0-1 0 0,0 0 1 0 0,-1-1 0 0 0,1-1 0 0 0,8-5-1 0 0,-13 7-72 0 0,-1 0 0 0 0,0 0 0 0 0,0 0 0 0 0,-1 0 0 0 0,1-1 0 0 0,0 1 0 0 0,-1-1 0 0 0,0 0 0 0 0,0 0 0 0 0,0 0 0 0 0,-1-1 0 0 0,3-5 0 0 0,-4 9-187 0 0,-7-7-364 0 0,4 6 533 0 0,0 1-1 0 0,0 0 1 0 0,0 0 0 0 0,0 0-1 0 0,-1 0 1 0 0,1 0 0 0 0,0 0-1 0 0,0 1 1 0 0,0-1-1 0 0,-1 1 1 0 0,1-1 0 0 0,0 1-1 0 0,-1 0 1 0 0,-2 0 0 0 0,-35 5-491 0 0,37-5 502 0 0,-47 10-175 0 0,0 1 0 0 0,2 3 0 0 0,0 2 0 0 0,0 3 0 0 0,2 1 0 0 0,0 2 0 0 0,-50 33 0 0 0,17 2 407 0 0,68-47-86 0 0,0-1 0 0 0,1 2 0 0 0,0-1 0 0 0,-14 21 0 0 0,23-29-74 0 0,0 0 0 0 0,0 0 0 0 0,0-1 0 0 0,0 1 0 0 0,0 0 0 0 0,0 0 0 0 0,0 0 0 0 0,1 0 0 0 0,-1 0 0 0 0,1 0 0 0 0,-1 0 0 0 0,1 0 0 0 0,0 0 0 0 0,0 0 0 0 0,0 0 0 0 0,0 0 0 0 0,0 0 0 0 0,0 0 0 0 0,1 0 0 0 0,-1 0 0 0 0,1 0 0 0 0,-1 0 0 0 0,1 0 0 0 0,0 0 0 0 0,0 0 0 0 0,0 0 0 0 0,0-1 0 0 0,0 1 0 0 0,0 0 0 0 0,0 0 0 0 0,1-1 0 0 0,-1 1 0 0 0,0-1 0 0 0,1 0 1 0 0,0 1-1 0 0,-1-1 0 0 0,4 2 0 0 0,3 2-5 0 0,0 0 1 0 0,1-1 0 0 0,-1 0 0 0 0,1 0 0 0 0,0-1 0 0 0,17 4 0 0 0,4-1-1160 0 0,-1-1-3628 0 0,3-2-1826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68 16583 0 0,'1'-9'1506'0'0,"-1"8"-1498"0"0,1 1 1 0 0,-1-1 0 0 0,0 0-1 0 0,0 0 1 0 0,0 0 0 0 0,0 1 0 0 0,0-1-1 0 0,0 0 1 0 0,0 0 0 0 0,0 0 0 0 0,0 1-1 0 0,-1-1 1 0 0,1 0 0 0 0,0 0 0 0 0,0 1-1 0 0,-1-1 1 0 0,1 0 0 0 0,0 1-1 0 0,-1-1 1 0 0,1 0 0 0 0,-1 1 0 0 0,1-1-1 0 0,-1 0 1 0 0,1 1 0 0 0,-1-1 0 0 0,0 1-1 0 0,1-1 1 0 0,-1 1 0 0 0,1-1 0 0 0,-1 1-1 0 0,-1-1 1 0 0,-1-1 36 0 0,-4-2 22 0 0,1-1 0 0 0,-2 1 1 0 0,1 1-1 0 0,0-1 0 0 0,-1 1 1 0 0,0 1-1 0 0,1-1 1 0 0,-1 1-1 0 0,0 1 0 0 0,0-1 1 0 0,0 2-1 0 0,-11-1 0 0 0,-4 1-39 0 0,-1 1 0 0 0,1 1-1 0 0,-25 5 1 0 0,27-3-24 0 0,1 1 0 0 0,-40 15 1 0 0,49-16 20 0 0,0 1 1 0 0,1 1 0 0 0,0 0-1 0 0,0 1 1 0 0,1 0 0 0 0,-18 15-1 0 0,3 3 458 0 0,1 1-1 0 0,1 1 0 0 0,1 1 1 0 0,2 1-1 0 0,1 1 0 0 0,1 0 0 0 0,-18 44 1 0 0,32-65-356 0 0,0 1 0 0 0,0 0 0 0 0,1 0 0 0 0,0 0 0 0 0,1 0 0 0 0,-1 14 0 0 0,3-21-92 0 0,-1-1 0 0 0,0 1 0 0 0,0 0 0 0 0,1 0 0 0 0,-1 0 0 0 0,1-1 0 0 0,0 1 0 0 0,0 0 0 0 0,0-1 0 0 0,0 1 0 0 0,1-1 0 0 0,1 3 0 0 0,-2-3-13 0 0,0-1 1 0 0,1 0 0 0 0,-1 1-1 0 0,1-1 1 0 0,-1 0 0 0 0,1 0-1 0 0,-1 0 1 0 0,1 0 0 0 0,0 0-1 0 0,0 0 1 0 0,-1-1 0 0 0,1 1-1 0 0,0 0 1 0 0,0-1 0 0 0,0 0-1 0 0,0 1 1 0 0,-1-1 0 0 0,1 0-1 0 0,4 0 1 0 0,2-1 22 0 0,1 0 0 0 0,0 0 1 0 0,-1-1-1 0 0,1 0 0 0 0,-1 0 0 0 0,0-1 0 0 0,0 0 0 0 0,8-5 1 0 0,7-4-68 0 0,30-21 1 0 0,-31 16-939 0 0,0-1 0 0 0,-2-1-1 0 0,26-30 1 0 0,-27 29-1107 0 0,-6 7 195 0 0,-1 2-216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9 296 11519 0 0,'0'0'528'0'0,"1"2"-16"0"0,1 5-403 0 0,1 1 0 0 0,-1 1 0 0 0,1 11-1 0 0,-3-17 132 0 0,1-1-1 0 0,-1 1 0 0 0,0 0 1 0 0,-1-1-1 0 0,1 1 0 0 0,0-1 1 0 0,-1 1-1 0 0,0 0 0 0 0,1-1 0 0 0,-1 1 1 0 0,0-1-1 0 0,0 0 0 0 0,0 1 1 0 0,-1-1-1 0 0,-2 4 0 0 0,-3 0 1571 0 0,7-12 718 0 0,8-15-1018 0 0,-2 13-1333 0 0,0 1 0 0 0,0 0 0 0 0,15-12-1 0 0,-12 11-70 0 0,1 0 0 0 0,9-14-1 0 0,10-14-1 0 0,2 2 1 0 0,1 0-1 0 0,53-42 0 0 0,-69 63-96 0 0,2 0-1 0 0,0 2 1 0 0,0 0-1 0 0,1 1 1 0 0,0 1-1 0 0,0 0 1 0 0,1 2-1 0 0,1 0 1 0 0,38-7-1 0 0,-45 13 72 0 0,0 0-1 0 0,0 1 0 0 0,0 1 1 0 0,0 0-1 0 0,27 6 1 0 0,-39-7-64 0 0,-1 1 0 0 0,0-1-1 0 0,0 0 1 0 0,0 0 0 0 0,0 1 0 0 0,0-1 0 0 0,0 1 0 0 0,0-1 0 0 0,0 1-1 0 0,-1-1 1 0 0,1 1 0 0 0,0-1 0 0 0,0 1 0 0 0,0 0 0 0 0,-1 0 0 0 0,1-1-1 0 0,0 1 1 0 0,0 0 0 0 0,-1 0 0 0 0,1 0 0 0 0,-1 0 0 0 0,1 1 0 0 0,0 1 30 0 0,0 0 1 0 0,-1 0-1 0 0,0 0 1 0 0,1-1-1 0 0,-1 1 0 0 0,-1 6 1 0 0,1-5-41 0 0,-2 13 61 0 0,-1 1 1 0 0,-1-1-1 0 0,0 0 0 0 0,-2 0 1 0 0,-7 18-1 0 0,5-13-36 0 0,1-1-1 0 0,-6 30 1 0 0,10-37-227 0 0,1 0 0 0 0,1 0 0 0 0,1 0 0 0 0,1 23-1 0 0,-1-37 49 0 0,0 1 1 0 0,0 0-1 0 0,0-1 0 0 0,0 1 0 0 0,1-1 0 0 0,-1 1 0 0 0,0 0 0 0 0,0-1 0 0 0,0 1 0 0 0,1-1 0 0 0,-1 1 0 0 0,0-1 0 0 0,1 1 0 0 0,-1-1 0 0 0,0 1 0 0 0,1-1 0 0 0,0 2 0 0 0,0-1-807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69 318 9671 0 0,'0'0'440'0'0,"-2"1"-5"0"0,-3 3-352 0 0,-1 1 0 0 0,1 0-1 0 0,-8 12 1 0 0,8-10 1323 0 0,0 1 0 0 0,1-1 0 0 0,-1 1 0 0 0,2 0 0 0 0,-1 1 0 0 0,-2 11-1 0 0,1 10 345 0 0,5-19-1277 0 0,0 0-1 0 0,1 0 1 0 0,4 17-1 0 0,-3-20-298 0 0,-1 1 0 0 0,0 0 0 0 0,0 0 0 0 0,-1-1 0 0 0,-1 17 0 0 0,1-23 807 0 0,-3-14-574 0 0,2 3-351 0 0,0-1 0 0 0,1 1 0 0 0,0-1-1 0 0,0 0 1 0 0,1 1 0 0 0,0-1 0 0 0,1 1 0 0 0,0 0 0 0 0,1-1 0 0 0,0 1 0 0 0,0 0 0 0 0,5-8 0 0 0,5-8-17 0 0,0 0 0 0 0,32-42 0 0 0,-23 38-46 0 0,2 1 1 0 0,1 1-1 0 0,1 1 1 0 0,1 1-1 0 0,2 1 1 0 0,0 2-1 0 0,1 1 1 0 0,52-27-1 0 0,-53 35-144 0 0,0 2-1 0 0,2 1 1 0 0,-1 2-1 0 0,1 1 1 0 0,0 1 0 0 0,48-3-1 0 0,-62 7-119 0 0,-11 1-192 0 0,1 1 1 0 0,-1-1-1 0 0,1 1 1 0 0,-1 0 0 0 0,1 0-1 0 0,-1 1 1 0 0,12 2-1 0 0,-7 1-1226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46 15119 0 0,'0'0'1366'0'0,"1"-1"-1126"0"0,34-30 3873 0 0,-34 31-4066 0 0,-1 0 0 0 0,0-1 0 0 0,0 1-1 0 0,1 0 1 0 0,-1 0 0 0 0,0 0 0 0 0,0-1 0 0 0,0 1 0 0 0,1 0 0 0 0,-1 0 0 0 0,0-1 0 0 0,0 1-1 0 0,0 0 1 0 0,0 0 0 0 0,0-1 0 0 0,0 1 0 0 0,0 0 0 0 0,1-1 0 0 0,-1 1 0 0 0,0 0 0 0 0,0 0-1 0 0,0-1 1 0 0,0 1 0 0 0,0 0 0 0 0,0-1 0 0 0,0 1 0 0 0,0 0 0 0 0,-1 0 0 0 0,1-1 0 0 0,0 1-1 0 0,0 0 1 0 0,0-1 0 0 0,0 1 0 0 0,0 0 0 0 0,0 0 0 0 0,0-1 0 0 0,-1 1 0 0 0,1 0 0 0 0,0 0-1 0 0,0 0 1 0 0,0-1 0 0 0,-1 1 0 0 0,1 0 0 0 0,0 0 0 0 0,0 0 0 0 0,-1-1 0 0 0,1 1 0 0 0,0 0 0 0 0,0 0-1 0 0,-1 0 1 0 0,1 0 0 0 0,0 0 0 0 0,0 0 0 0 0,-1 0 0 0 0,-16-2 372 0 0,9 3-413 0 0,0 0 0 0 0,-1 1-1 0 0,1 0 1 0 0,0 1 0 0 0,-15 5-1 0 0,-39 25 23 0 0,29-15-23 0 0,-11 4-5 0 0,-8 3 2 0 0,2 3 1 0 0,0 2 0 0 0,-52 42 0 0 0,100-71 50 0 0,14 5 108 0 0,-7-5-124 0 0,1 0-1 0 0,0-1 1 0 0,0 0-1 0 0,0 0 1 0 0,0 0-1 0 0,0 0 1 0 0,0-1-1 0 0,-1 0 1 0 0,1-1-1 0 0,10-3 1 0 0,3 0-13 0 0,163-41 93 0 0,-161 41-112 0 0,39-3 1 0 0,-48 10 56 0 0,-11-2-51 0 0,-1 1-1 0 0,1 0 1 0 0,0 0-1 0 0,0-1 1 0 0,-1 1-1 0 0,1 0 1 0 0,0 0-1 0 0,-1 0 1 0 0,1 0-1 0 0,-1 0 0 0 0,1 0 1 0 0,-1 0-1 0 0,0 0 1 0 0,1 0-1 0 0,-1 0 1 0 0,0 0-1 0 0,0 0 1 0 0,1 0-1 0 0,-1 0 1 0 0,0 1-1 0 0,0-1 0 0 0,0 0 1 0 0,0 0-1 0 0,-1 0 1 0 0,1 0-1 0 0,0 0 1 0 0,0 0-1 0 0,-1 0 1 0 0,0 2-1 0 0,-12 31 187 0 0,4-16-92 0 0,10-18-117 0 0,-1 1 0 0 0,0 0 0 0 0,1-1-1 0 0,-1 1 1 0 0,1-1 0 0 0,-1 1 0 0 0,1-1-1 0 0,-1 1 1 0 0,1-1 0 0 0,-1 1-1 0 0,1-1 1 0 0,-1 0 0 0 0,1 1 0 0 0,0-1-1 0 0,-1 0 1 0 0,1 0 0 0 0,1 1 0 0 0,-2-1-29 0 0,4 2-148 0 0,1-1 0 0 0,-1 0 0 0 0,0 0 0 0 0,1 0 0 0 0,-1 0 0 0 0,1-1 1 0 0,-1 0-1 0 0,1 0 0 0 0,-1 0 0 0 0,1 0 0 0 0,-1-1 0 0 0,7-1 0 0 0,9-3-1210 0 0,25-10 0 0 0,-43 14 1228 0 0,37-14-2064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10 11519 0 0,'-1'-1'887'0'0,"1"0"-541"0"0,0 1 1 0 0,0-1-1 0 0,0 1 1 0 0,-1-1-1 0 0,-1-2 2426 0 0,1 3-2426 0 0,1 0 1 0 0,-1-1-1 0 0,1 1 0 0 0,-1 0 1 0 0,1-1-1 0 0,-1 1 1 0 0,1 0-1 0 0,-1 0 1 0 0,1 0-1 0 0,-1 0 1 0 0,0 0-221 0 0,0 0 0 0 0,1 0 1 0 0,-1 0-1 0 0,1 0 0 0 0,-1 0 0 0 0,0 1 1 0 0,1-1-1 0 0,-1 0 0 0 0,0 0 1 0 0,1 1-1 0 0,-1-1 0 0 0,1 0 1 0 0,-1 1-1 0 0,1-1 0 0 0,-1 1 1 0 0,-14 20-517 0 0,14-20 788 0 0,-19 38 373 0 0,2 0-1 0 0,-18 58 1 0 0,15-37-354 0 0,-138 325 1059 0 0,132-327-1390 0 0,-4-1 0 0 0,-70 100 0 0 0,-102 85-1195 0 0,161-202-2996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58 11055 0 0,'2'-1'852'0'0,"3"-6"-550"0"0,10-11 808 0 0,-6 12 4452 0 0,-9 4-4306 0 0,0 2-1180 0 0,1 0 0 0 0,-1-1-1 0 0,0 1 1 0 0,0 0 0 0 0,0-1 0 0 0,0 1-1 0 0,0 0 1 0 0,0-1 0 0 0,0 1-1 0 0,0 0 1 0 0,0-1 0 0 0,0 1 0 0 0,0-1-1 0 0,0 1 1 0 0,0 0 0 0 0,0-1 0 0 0,0 1-1 0 0,0 0 1 0 0,0-1 0 0 0,0 1 0 0 0,0-1-1 0 0,-1 1 1 0 0,-2-2-20 0 0,-1 0 0 0 0,0 0 0 0 0,0 0-1 0 0,0 0 1 0 0,0 1 0 0 0,0 0 0 0 0,0 0 0 0 0,0 0 0 0 0,0 0-1 0 0,0 1 1 0 0,0 0 0 0 0,-1 0 0 0 0,1 0 0 0 0,0 0 0 0 0,0 0-1 0 0,-5 2 1 0 0,-9 1-30 0 0,0 1 0 0 0,-22 8 0 0 0,-1 4 16 0 0,1 2 1 0 0,-70 43 0 0 0,109-61-43 0 0,-50 26 29 0 0,33-17-17 0 0,-35 21 0 0 0,51-28-12 0 0,-1 0 0 0 0,1 0 0 0 0,-1 1 0 0 0,1-1 0 0 0,0 1 0 0 0,-2 2 0 0 0,3-4 0 0 0,1 0 0 0 0,-1-1 0 0 0,1 1 0 0 0,-1 0 0 0 0,1 0 0 0 0,-1 0 0 0 0,1-1-1 0 0,0 1 1 0 0,-1 0 0 0 0,1 0 0 0 0,0 0 0 0 0,0 0 0 0 0,0 0 0 0 0,-1-1 0 0 0,1 1 0 0 0,0 0 0 0 0,0 0 0 0 0,0 0 0 0 0,1 0-1 0 0,-1 0 1 0 0,0 0 0 0 0,0 0 0 0 0,0 0 0 0 0,1-1 0 0 0,-1 1 0 0 0,0 0 0 0 0,1 0 0 0 0,-1 0 0 0 0,0 0 0 0 0,1-1-1 0 0,0 1 1 0 0,0 1 0 0 0,1 0-8 0 0,0 1-15 0 0,0 1-1 0 0,0-1 0 0 0,1 0 0 0 0,0 0 0 0 0,-1-1 0 0 0,1 1 0 0 0,0-1 0 0 0,7 5 0 0 0,30 15-26 0 0,-26-15 17 0 0,-2-1 23 0 0,-1 1 0 0 0,0 0 0 0 0,0 1 0 0 0,-1 0 0 0 0,17 16 0 0 0,-22-19 43 0 0,-1 1 0 0 0,1 0-1 0 0,-1 0 1 0 0,0 0 0 0 0,-1 0 0 0 0,0 0-1 0 0,0 1 1 0 0,0 0 0 0 0,0 0 0 0 0,-1-1-1 0 0,2 16 1 0 0,-3-13 34 0 0,0 0-1 0 0,-1 1 1 0 0,0-1-1 0 0,0 1 1 0 0,-1-1-1 0 0,-1 0 1 0 0,1 1-1 0 0,-2-1 1 0 0,1 0-1 0 0,-5 9 1 0 0,5-12-32 0 0,-1 0 0 0 0,1-1 0 0 0,-1 1 0 0 0,-1-1 0 0 0,1 0 0 0 0,-1 0 0 0 0,0 0 0 0 0,0-1 1 0 0,0 1-1 0 0,-1-1 0 0 0,1 0 0 0 0,-1 0 0 0 0,0 0 0 0 0,0-1 0 0 0,-1 0 0 0 0,-7 4 0 0 0,-15 3 100 0 0,-1-1-1 0 0,0-1 0 0 0,-1-2 1 0 0,1 0-1 0 0,-46 1 0 0 0,40-6-89 0 0,-1-2-1 0 0,0-1 0 0 0,1-1 1 0 0,-47-12-1 0 0,62 10 0 0 0,-1 0 0 0 0,2-2 0 0 0,-1-1-1 0 0,1 0 1 0 0,0-1 0 0 0,1-1 0 0 0,-25-18 0 0 0,38 25-51 0 0,1-1-1 0 0,0 0 1 0 0,0 1 0 0 0,1-1 0 0 0,-1 0-1 0 0,1-1 1 0 0,0 1 0 0 0,0-1 0 0 0,-4-8 0 0 0,6 11-31 0 0,0 0 0 0 0,0 0 1 0 0,1 0-1 0 0,-1 0 0 0 0,1 0 1 0 0,0-1-1 0 0,0 1 1 0 0,-1 0-1 0 0,1 0 0 0 0,1-1 1 0 0,-1 1-1 0 0,0 0 0 0 0,0 0 1 0 0,1 0-1 0 0,0-1 0 0 0,-1 1 1 0 0,1 0-1 0 0,0 0 1 0 0,0 0-1 0 0,0 0 0 0 0,0 0 1 0 0,0 0-1 0 0,0 1 0 0 0,1-1 1 0 0,2-3-1 0 0,1 1-208 0 0,0-1 0 0 0,0 1 0 0 0,0 0 0 0 0,0 0 0 0 0,1 1-1 0 0,0 0 1 0 0,11-5 0 0 0,-4 3-1345 0 0,0 0 0 0 0,23-3 0 0 0,-7 4-5155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0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11519 0 0,'0'0'10800'0'0,"2"0"-10420"0"0,30 7 491 0 0,-1-2-1 0 0,62 3 1 0 0,68-11 409 0 0,-121 2-1087 0 0,163-16 349 0 0,-58 3-1362 0 0,-49 11-2651 0 0,-70 3 1323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66 4607 0 0,'0'2'6610'0'0,"1"0"-5940"0"0,-1 0 0 0 0,1 0 0 0 0,-1 0 1 0 0,1-1-1 0 0,0 1 0 0 0,-1 0 0 0 0,1-1 1 0 0,0 1-1 0 0,0 0 0 0 0,0-1 0 0 0,0 1 1 0 0,1-1-1 0 0,-1 1 0 0 0,0-1 0 0 0,3 2 0 0 0,-1-1-249 0 0,0 0-1 0 0,0 0 0 0 0,0-1 0 0 0,0 1 0 0 0,0-1 0 0 0,0 0 0 0 0,7 2 0 0 0,4-1-499 0 0,0 0 0 0 0,0-1 0 0 0,20-1 0 0 0,-21 0 1013 0 0,15-1-835 0 0,0-1 0 0 0,0-1 0 0 0,-1-1 0 0 0,0-2 0 0 0,1 0 0 0 0,-2-2 0 0 0,1-1 0 0 0,-1-1-1 0 0,42-24 1 0 0,-62 31-92 0 0,-4 3-8 0 0,0-1 1 0 0,-1 0-1 0 0,1 0 1 0 0,0 0-1 0 0,-1 0 0 0 0,1 0 1 0 0,-1 0-1 0 0,1-1 0 0 0,-1 1 1 0 0,0 0-1 0 0,1-1 1 0 0,-1 1-1 0 0,0-1 0 0 0,0 1 1 0 0,0-1-1 0 0,1-1 0 0 0,-3 2-5 0 0,1 1 0 0 0,0 0 0 0 0,0-1 0 0 0,-1 1 0 0 0,1 0 0 0 0,0-1 0 0 0,0 1 0 0 0,-1 0 0 0 0,1 0 0 0 0,0-1 0 0 0,-1 1 0 0 0,1 0 0 0 0,0 0 0 0 0,-1 0 0 0 0,1 0 0 0 0,-1-1 0 0 0,1 1 0 0 0,0 0 0 0 0,-1 0 0 0 0,1 0 0 0 0,-1 0 0 0 0,1 0 1 0 0,-10-1-54 0 0,0 1-1 0 0,0 0 1 0 0,0 0-1 0 0,0 1 1 0 0,0 0 0 0 0,-15 5-1 0 0,17-5 36 0 0,-27 8-4 0 0,1 0-1 0 0,-1 3 0 0 0,2 1 1 0 0,0 1-1 0 0,0 2 1 0 0,-59 39-1 0 0,67-37 40 0 0,0 1 0 0 0,2 0 1 0 0,1 2-1 0 0,0 1 0 0 0,1 0 0 0 0,2 2 0 0 0,-21 30 0 0 0,38-50 11 0 0,-1 0-1 0 0,1-1 0 0 0,1 1 0 0 0,-1 0 0 0 0,0 0 0 0 0,1 0 0 0 0,0 0 0 0 0,0 1 1 0 0,0-1-1 0 0,1 0 0 0 0,-1 0 0 0 0,1 1 0 0 0,0-1 0 0 0,0 0 0 0 0,1 0 1 0 0,-1 1-1 0 0,1-1 0 0 0,0 0 0 0 0,0 0 0 0 0,0 0 0 0 0,0 0 0 0 0,1 0 0 0 0,0 0 1 0 0,0 0-1 0 0,0-1 0 0 0,0 1 0 0 0,1 0 0 0 0,-1-1 0 0 0,1 0 0 0 0,0 0 0 0 0,0 0 1 0 0,5 5-1 0 0,7 2 52 0 0,1-1 0 0 0,0-1 0 0 0,0-1 1 0 0,0 0-1 0 0,1-1 0 0 0,0 0 0 0 0,0-2 1 0 0,19 3-1 0 0,9 0-21 0 0,-1-3 0 0 0,46-1 1 0 0,-57-5-480 0 0,0 0 1 0 0,-1-2 0 0 0,0-1-1 0 0,38-12 1 0 0,-43 9-1221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752 318 1375 0 0,'3'-1'66'0'0,"14"-2"355"0"0,0-2 1 0 0,0-1-1 0 0,31-13 0 0 0,-9 2 1790 0 0,17-2-118 0 0,67-14 0 0 0,-71 21-543 0 0,99-37 0 0 0,92-68 3753 0 0,-174 82-2934 0 0,-69 35-2332 0 0,0 0 0 0 0,0 0 0 0 0,0 0-1 0 0,0 0 1 0 0,0-1 0 0 0,0 1 0 0 0,1 0 0 0 0,-1 0 0 0 0,0 0-1 0 0,0 0 1 0 0,0 0 0 0 0,0 0 0 0 0,0 0 0 0 0,1-1 0 0 0,-1 1-1 0 0,0 0 1 0 0,0 0 0 0 0,0 0 0 0 0,0 0 0 0 0,1 0 0 0 0,-1 0-1 0 0,0 0 1 0 0,0 0 0 0 0,0 0 0 0 0,1 0 0 0 0,-1 0 0 0 0,0 0-1 0 0,0 0 1 0 0,0 0 0 0 0,1 0 0 0 0,-1 0 0 0 0,0 0-1 0 0,0 0 1 0 0,0 0 0 0 0,0 0 0 0 0,1 1 0 0 0,-1-1 0 0 0,0 0-1 0 0,0 0 1 0 0,0 0 0 0 0,0 0 0 0 0,0 0 0 0 0,1 0 0 0 0,-1 1-1 0 0,-5 8 328 0 0,-14 13-311 0 0,-9-1 104 0 0,-1 0 0 0 0,-54 29 0 0 0,50-31-118 0 0,-14 6-153 0 0,-1-3-1 0 0,0-1 1 0 0,-2-2-1 0 0,-87 20 1 0 0,59-23-90 0 0,-2-3 1 0 0,-114 3 0 0 0,120-15 130 0 0,-91-12 0 0 0,45 4 76 0 0,56 3-59 0 0,44 3 34 0 0,11 0-4 0 0,0 0 0 0 0,-1 0 0 0 0,1 2 1 0 0,0-1-1 0 0,0 1 0 0 0,-15 3 0 0 0,23-4-40 0 0,14 2-238 0 0,2-1 290 0 0,1-1 0 0 0,-1 0 1 0 0,17-3-1 0 0,-1 0-9 0 0,23-3 23 0 0,-35 3-3 0 0,-1 1 1 0 0,1 1-1 0 0,33 2 1 0 0,-45 0-7 0 0,0 0 1 0 0,1 0 0 0 0,-1 1 0 0 0,0 0-1 0 0,0 0 1 0 0,8 4 0 0 0,-12-5 8 0 0,-1 0 0 0 0,0 1 1 0 0,0-1-1 0 0,0 1 0 0 0,0-1 0 0 0,0 1 0 0 0,-1 0 0 0 0,1 0 1 0 0,0 0-1 0 0,-1 0 0 0 0,0 0 0 0 0,1 0 0 0 0,-1 0 1 0 0,0 0-1 0 0,0 0 0 0 0,0 1 0 0 0,0-1 0 0 0,0 0 0 0 0,-1 1 1 0 0,1-1-1 0 0,-1 1 0 0 0,1 2 0 0 0,-1 5 0 0 0,0 1 0 0 0,0 0 0 0 0,-1-1 0 0 0,-1 1 0 0 0,1-1 0 0 0,-2 0 0 0 0,1 0 0 0 0,-1 0 0 0 0,-1 0 0 0 0,0 0 0 0 0,-1 0 0 0 0,-9 16 0 0 0,-8 6 0 0 0,-1 0 0 0 0,-31 32 0 0 0,28-34 0 0 0,-22 26 0 0 0,-155 192 0 0 0,161-193 1 0 0,6-10 4 0 0,-36 61 0 0 0,71-105 248 0 0,27-8 107 0 0,-4-4-189 0 0,74-30 90 0 0,-34 24 439 0 0,120-18 0 0 0,-55 13 4 0 0,-101 17-588 0 0,68-11 716 0 0,-81 15-738 0 0,-1 0-1 0 0,0 1 1 0 0,0 0-1 0 0,1 1 1 0 0,19 4-1 0 0,-25-3-230 0 0,5 0 323 0 0,7-1-3447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27 106 7367 0 0,'0'0'568'0'0,"-26"-4"12838"0"0,50 10-12965 0 0,-3-5-162 0 0,0-1 1 0 0,1 0 0 0 0,32-6-1 0 0,-26 3-137 0 0,34-7 232 0 0,83-23 0 0 0,19-3-178 0 0,-156 35-399 0 0,119-16 465 0 0,-84 15-2723 0 0,-1 2-3593 0 0,-23 1-645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0,'0'0'2634'0'0,"1"1"-1237"0"0,11 20-414 0 0,-1 1 1 0 0,-1 0-1 0 0,-1 0 0 0 0,6 27 0 0 0,14 31 158 0 0,-18-54-910 0 0,2-1 0 0 0,0-1 0 0 0,1 0 0 0 0,2-1 0 0 0,0 0 0 0 0,24 23 1 0 0,-28-32-152 0 0,2-1 1 0 0,0-1-1 0 0,0-1 1 0 0,1 0 0 0 0,0 0-1 0 0,1-2 1 0 0,0 0-1 0 0,1-1 1 0 0,0 0 0 0 0,24 6-1 0 0,-21-9 48 0 0,0-1-1 0 0,0-1 0 0 0,28 1 1 0 0,63-6 222 0 0,-83 2-326 0 0,8-2 74 0 0,4 1-522 0 0,-13 0-4991 0 0,-44 8 1200 0 0,8-3 1018 0 0,-7 1-2526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16847 0 0,'0'0'1871'0'0,"1"6"-1396"0"0,-2-2-376 0 0,0 0 1 0 0,0-1 0 0 0,0 1 0 0 0,-1 0 0 0 0,1-1 0 0 0,-1 1 0 0 0,0-1-1 0 0,0 1 1 0 0,0-1 0 0 0,-5 6 0 0 0,0-2 127 0 0,0 0-1 0 0,0-1 1 0 0,-11 9 0 0 0,-63 42 647 0 0,-76 58 225 0 0,-53 83 225 0 0,86-72-1427 0 0,-14 14-3282 0 0,130-130 2878 0 0,-1 1-3311 0 0,22-18 2175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11743 0 0,'0'0'4394'0'0,"1"1"-3286"0"0,0 1-1001 0 0,1-1 0 0 0,-1 1 0 0 0,1-1 0 0 0,-1 0 0 0 0,1 1 0 0 0,0-1 0 0 0,0 0 0 0 0,0 0 0 0 0,-1 0 0 0 0,1 0 0 0 0,0-1 0 0 0,0 1 0 0 0,0 0 0 0 0,0-1 1 0 0,4 1-1 0 0,0 0 330 0 0,-1-1 0 0 0,0 0 1 0 0,1 0-1 0 0,-1-1 0 0 0,0 0 1 0 0,6-1-1 0 0,4-2 621 0 0,0-1-1 0 0,0 0 1 0 0,19-11 0 0 0,3-1-2778 0 0,-35 16 278 0 0</inkml:trace>
  <inkml:trace contextRef="#ctx0" brushRef="#br0" timeOffset="1">103 580 21887 0 0,'0'0'2280'0'0,"-5"-5"-2160"0"0,6-4-120 0 0,3-2 256 0 0,3-2 600 0 0,-3 3-1208 0 0,-13-3-616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4607 0 0,'0'0'408'0'0,"5"-7"-328"0"0,1-2-80 0 0,1 0 0 0 0,0 0 88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1 5351 0 0,'0'0'242'0'0,"2"0"-1"0"0,17 2-140 0 0,-18-1-42 0 0,-1-1 0 0 0,1 0 0 0 0,0 1 0 0 0,-1-1 0 0 0,1 0 0 0 0,0 1-1 0 0,0-1 1 0 0,-1 0 0 0 0,1 0 0 0 0,0 0 0 0 0,0 0 0 0 0,-1 1 0 0 0,1-1 0 0 0,0 0-1 0 0,0 0 1 0 0,-1-1 0 0 0,1 1 0 0 0,0 0 0 0 0,0 0 0 0 0,-1 0 0 0 0,1 0-1 0 0,0-1 1 0 0,-1 1 0 0 0,1 0 0 0 0,0-1 0 0 0,1 0 0 0 0,-2 1 2 0 0,0 0 1 0 0,1-1 0 0 0,-1 1 0 0 0,0 0-1 0 0,1 0 1 0 0,-1 0 0 0 0,1-1 0 0 0,-1 1-1 0 0,0 0 1 0 0,1 0 0 0 0,-1 0 0 0 0,1 0-1 0 0,-1 0 1 0 0,7 4 5948 0 0,-7-4-5899 0 0,-6 7 1732 0 0,-18 10-2349 0 0,17-12 1112 0 0,-107 68-84 0 0,-12 8-396 0 0,-88 61-115 0 0,103-70-11 0 0,-129 107-1 0 0,238-178 3 0 0,-171 157-28 0 0,141-126 100 0 0,2 1 1 0 0,2 2-1 0 0,-30 44 1 0 0,56-75-22 0 0,0 0-1 0 0,0 0 1 0 0,0 0 0 0 0,0 1 0 0 0,0-1 0 0 0,1 0 0 0 0,0 1 0 0 0,-2 7 0 0 0,3-10-23 0 0,0-1-1 0 0,0 1 1 0 0,0-1 0 0 0,0 0-1 0 0,0 1 1 0 0,1-1 0 0 0,-1 0-1 0 0,0 1 1 0 0,1-1-1 0 0,-1 0 1 0 0,1 0 0 0 0,-1 1-1 0 0,1-1 1 0 0,-1 0 0 0 0,1 0-1 0 0,0 0 1 0 0,0 0 0 0 0,0 1-1 0 0,0-1 1 0 0,0-1 0 0 0,0 1-1 0 0,0 0 1 0 0,0 0-1 0 0,0 0 1 0 0,0 0 0 0 0,0-1-1 0 0,0 1 1 0 0,1 0 0 0 0,-1-1-1 0 0,0 1 1 0 0,0-1 0 0 0,3 1-1 0 0,8 1 154 0 0,0-1-1 0 0,0 0 1 0 0,0-1 0 0 0,-1 0-1 0 0,1-1 1 0 0,20-4 0 0 0,-22 4-87 0 0,100-19 523 0 0,15-1-301 0 0,173-21-1012 0 0,-274 37-1327 0 0,39-13 0 0 0,-44 12 1419 0 0,24-6-1148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70 5527 0 0,'5'-6'498'0'0,"18"-23"1339"0"0,-14 7 6795 0 0,-8 21-7720 0 0,-3 0-881 0 0,0-1 1 0 0,0 1 0 0 0,0 0-1 0 0,0 0 1 0 0,0 0-1 0 0,0 0 1 0 0,0 0-1 0 0,0 1 1 0 0,-1-1-1 0 0,1 0 1 0 0,0 1 0 0 0,0 0-1 0 0,-1-1 1 0 0,1 1-1 0 0,0 0 1 0 0,-1 0-1 0 0,1 1 1 0 0,0-1 0 0 0,0 0-1 0 0,-3 1 1 0 0,-6 2 143 0 0,0 0 1 0 0,-17 8-1 0 0,24-10-171 0 0,-181 90-198 0 0,93-43 94 0 0,36-18 99 0 0,1 3 1 0 0,-63 50-1 0 0,114-80 63 0 0,0 0 1 0 0,1 0-1 0 0,-1 0 0 0 0,1 1 0 0 0,0-1 1 0 0,0 1-1 0 0,0 0 0 0 0,-2 5 0 0 0,4-8 130 0 0,1 0-171 0 0,0 0-1 0 0,0 0 1 0 0,0 0 0 0 0,1-1-1 0 0,-1 1 1 0 0,0 0-1 0 0,1 0 1 0 0,-1 0-1 0 0,1-1 1 0 0,-1 1 0 0 0,1 0-1 0 0,-1-1 1 0 0,1 1-1 0 0,-1-1 1 0 0,1 1 0 0 0,0 0-1 0 0,-1-1 1 0 0,1 1-1 0 0,0-1 1 0 0,0 0-1 0 0,-1 1 1 0 0,1-1 0 0 0,0 1-1 0 0,0-1 1 0 0,-1 0-1 0 0,1 0 1 0 0,0 1-1 0 0,0-1 1 0 0,0 0 0 0 0,0 0-1 0 0,0 0 1 0 0,30 1 318 0 0,-30-1-321 0 0,25-3 216 0 0,1-1 1 0 0,0-1-1 0 0,30-10 0 0 0,29-6-15 0 0,-16 9-332 0 0,-68 11-2 0 0,0 1 5 0 0,-2 0 105 0 0,1 0-1 0 0,-1 0 0 0 0,0 0 1 0 0,1 0-1 0 0,-1 0 1 0 0,0 0-1 0 0,1 0 0 0 0,-1 0 1 0 0,0 0-1 0 0,1 0 1 0 0,-1 0-1 0 0,0 0 0 0 0,1 0 1 0 0,-1 0-1 0 0,0 0 1 0 0,0 0-1 0 0,1 0 1 0 0,-1 0-1 0 0,0 1 0 0 0,1-1 1 0 0,-1 0-1 0 0,0 0 1 0 0,0 0-1 0 0,1 0 0 0 0,-1 1 1 0 0,0-1-1 0 0,1 0 1 0 0,-4 8 4 0 0,1 0 0 0 0,-1-1 1 0 0,0 0-1 0 0,-1 0 1 0 0,0 0-1 0 0,0 0 1 0 0,0 0-1 0 0,-7 7 1 0 0,-15 25-118 0 0,25-37 21 0 0,13 5-1102 0 0,-7-5 649 0 0,-1-1 0 0 0,1 0 0 0 0,-1 0 0 0 0,1-1 0 0 0,0 1 0 0 0,0-1 0 0 0,-1 0 0 0 0,1 0-1 0 0,0 0 1 0 0,0-1 0 0 0,-1 0 0 0 0,8-2 0 0 0,20-5-4718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54 7831 0 0,'18'-19'641'0'0,"16"-16"13990"0"0,-32 37-14539 0 0,-1 0 0 0 0,0 0 0 0 0,0 0 0 0 0,0 0 0 0 0,0 0 0 0 0,0 0 1 0 0,-1 0-1 0 0,1 1 0 0 0,-1-1 0 0 0,1 0 0 0 0,-1 0 0 0 0,0 0 0 0 0,0 1 0 0 0,0-1 0 0 0,0 0 0 0 0,0 0 0 0 0,0 0 0 0 0,-1 1 0 0 0,1-1 0 0 0,-2 3 0 0 0,-1 7 77 0 0,-1-1 0 0 0,-7 15 0 0 0,-7 12 193 0 0,-43 64 0 0 0,52-89-364 0 0,0 2-26 0 0,-1-1 1 0 0,0-1 0 0 0,-16 16-1 0 0,9-17-1128 0 0,17-12 1102 0 0,0 0 1 0 0,0 0-1 0 0,0 0 0 0 0,0 0 1 0 0,0 0-1 0 0,0 0 0 0 0,-1 0 1 0 0,1 0-1 0 0,0 0 1 0 0,0 0-1 0 0,0 0 0 0 0,0 0 1 0 0,0 0-1 0 0,0 0 0 0 0,0 0 1 0 0,0 0-1 0 0,0 0 0 0 0,0 0 1 0 0,-1 0-1 0 0,1 0 0 0 0,0 0 1 0 0,0 0-1 0 0,0 0 0 0 0,0 0 1 0 0,0 0-1 0 0,0 0 0 0 0,0 0 1 0 0,0 0-1 0 0,0-1 0 0 0,0 1 1 0 0,0 0-1 0 0,-1 0-53 0 0,1 0 53 0 0,0 0 0 0 0,0 0 1 0 0,0 0-1 0 0,0 0 1 0 0,0 0-1 0 0,0 0 0 0 0,0 0 1 0 0,0 0-1 0 0,0 0 0 0 0,0-1 1 0 0,0 1-1 0 0,0 0 0 0 0,0 0 1 0 0,0 0-1 0 0,0 0 0 0 0,0 0 1 0 0,0 0-1 0 0,0 0 0 0 0,5-12-3312 0 0,3 0-3648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487 115 8287 0 0,'12'-19'455'0'0,"1"1"0"0"0,28-29 0 0 0,-7 16 7368 0 0,-35 37-7519 0 0,0 1 0 0 0,0-1-1 0 0,-1 1 1 0 0,1-1 0 0 0,-2 0 0 0 0,1 0-1 0 0,-1 0 1 0 0,-5 9 0 0 0,-3 7 46 0 0,-203 388 1815 0 0,146-300-2563 0 0,-128 159-1 0 0,121-180-3366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 12463 0 0,'9'-12'572'0'0,"-7"10"227"0"0,-6 17-320 0 0,-4 3-109 0 0,0-1 1 0 0,-1 0 0 0 0,-1-1 0 0 0,-13 18-1 0 0,7-10 23 0 0,-42 59 722 0 0,-18 29 170 0 0,-154 271 661 0 0,155-258-1776 0 0,-12 23-40 0 0,63-103-65 0 0,-24 63 0 0 0,43-95-39 0 0,0 1 1 0 0,1-1-1 0 0,1 1 0 0 0,0 0 0 0 0,-1 27 1 0 0,4-40-364 0 0,0 1 351 0 0,0 0-1 0 0,0 0 1 0 0,0 0 0 0 0,1 0 0 0 0,-1 0-1 0 0,0 0 1 0 0,2 4 0 0 0,3 0-5851 0 0,4 0-793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17 9671 0 0,'0'0'875'0'0,"0"-1"-719"0"0,-4-9 1707 0 0,2 7 226 0 0,2 3-1741 0 0,0 0 0 0 0,-1-1 0 0 0,1 1 1 0 0,-1 0-1 0 0,1 0 0 0 0,-1-1 0 0 0,1 1 0 0 0,-1 0 0 0 0,1 0 0 0 0,-1 0 0 0 0,1-1 1 0 0,-1 1-1 0 0,1 0 0 0 0,-1 0 0 0 0,-13 3 4758 0 0,2 2-7161 0 0,2 2 2077 0 0,0-1 0 0 0,0 2 0 0 0,1-1-1 0 0,0 1 1 0 0,0 1 0 0 0,-12 14 0 0 0,-13 13 9 0 0,-14 7-90 0 0,26-24-1 0 0,1 1 0 0 0,0 0-1 0 0,-22 30 1 0 0,36-39 48 0 0,4-1 12 0 0,2-7-1 0 0,1 0 0 0 0,0 0-1 0 0,0 0 1 0 0,1 0 0 0 0,-1 1 0 0 0,0-1-1 0 0,1 0 1 0 0,0-1 0 0 0,0 1 0 0 0,0 0-1 0 0,0 0 1 0 0,0 0 0 0 0,1 0 0 0 0,-1-1-1 0 0,3 4 1 0 0,-1-2-3 0 0,0-1-1 0 0,1 0 1 0 0,-1 0 0 0 0,1 0-1 0 0,-1 0 1 0 0,1 0-1 0 0,0-1 1 0 0,0 1 0 0 0,5 1-1 0 0,6 2-8 0 0,1-1 1 0 0,0 0-1 0 0,0-1 0 0 0,23 2 0 0 0,1-1 24 0 0,-16-3 20 0 0,0 2-1 0 0,27 7 0 0 0,-45-10-21 0 0,-1 1 0 0 0,1 0 0 0 0,0 1 0 0 0,0-1 0 0 0,-1 1 0 0 0,1 0 0 0 0,-1 1-1 0 0,0-1 1 0 0,0 1 0 0 0,0 0 0 0 0,-1 0 0 0 0,1 1 0 0 0,4 6 0 0 0,-6-8 33 0 0,-1 1 0 0 0,0-1 0 0 0,-1 1 0 0 0,1 0 0 0 0,-1 0 1 0 0,1 0-1 0 0,-1 0 0 0 0,0 0 0 0 0,0 0 0 0 0,-1 0 0 0 0,1 0 0 0 0,-1 0 0 0 0,0 0 0 0 0,0 0 1 0 0,-1 1-1 0 0,1-1 0 0 0,-1 0 0 0 0,0 0 0 0 0,0 0 0 0 0,0 0 0 0 0,0 0 0 0 0,-1 0 0 0 0,0-1 1 0 0,1 1-1 0 0,-1 0 0 0 0,-1-1 0 0 0,1 1 0 0 0,-5 5 0 0 0,1-3 35 0 0,-1 0 0 0 0,1 0 1 0 0,-1-1-1 0 0,0 1 0 0 0,-1-1 0 0 0,1-1 0 0 0,-11 6 0 0 0,5-5 21 0 0,0-1 0 0 0,0 0-1 0 0,0-1 1 0 0,-15 2-1 0 0,9-2-56 0 0,-1-2 0 0 0,1 0 0 0 0,-1-1 0 0 0,1-1 0 0 0,-21-4 0 0 0,-94-24 102 0 0,119 25-132 0 0,-11-3-139 0 0,0-1-1 0 0,1-1 1 0 0,-38-19-1 0 0,49 21-1980 0 0,-25-19 1 0 0,32 20-3186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0,'0'0'160'0'0,"11"1"-160"0"0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530 226 2759 0 0,'24'-26'158'0'0,"-21"21"238"0"0,1 1-1 0 0,0-1 1 0 0,0 1 0 0 0,0 0 0 0 0,7-4-1 0 0,40-27 11229 0 0,-50 34-11104 0 0,7-13 1884 0 0,-7 10-2251 0 0,0 0-1 0 0,-1 0 1 0 0,1 0-1 0 0,-1 0 1 0 0,0 0-1 0 0,0 0 1 0 0,-1 0-1 0 0,1 1 1 0 0,-1-1 0 0 0,0 0-1 0 0,0 0 1 0 0,-3-7-1 0 0,1 4-49 0 0,0 0 0 0 0,-1 0 0 0 0,0 0-1 0 0,-1 0 1 0 0,-6-8 0 0 0,10 14-104 0 0,-1 0-1 0 0,1 0 1 0 0,0 0-1 0 0,-1 0 1 0 0,1 0-1 0 0,-1 0 1 0 0,1 0-1 0 0,-1 1 1 0 0,1-1-1 0 0,-1 0 1 0 0,0 1-1 0 0,1 0 1 0 0,-1-1-1 0 0,0 1 1 0 0,1 0-1 0 0,-1 0 1 0 0,0 0-1 0 0,0 0 1 0 0,1 0-1 0 0,-1 0 1 0 0,0 0 0 0 0,1 0-1 0 0,-1 1 1 0 0,-2 0-1 0 0,-6 2-77 0 0,1 1 1 0 0,0 0-1 0 0,-10 6 0 0 0,9-5-9 0 0,-53 29 3 0 0,1 3 0 0 0,3 2-1 0 0,1 3 1 0 0,2 2 0 0 0,-67 69-1 0 0,111-101 131 0 0,1 1-1 0 0,0 0 0 0 0,1 1 1 0 0,0 0-1 0 0,1 0 0 0 0,-11 25 1 0 0,19-37-33 0 0,0 1 0 0 0,0-1 0 0 0,1 1 0 0 0,-1 0 0 0 0,1-1 0 0 0,-1 1 0 0 0,1 0 0 0 0,0-1 0 0 0,0 1 0 0 0,0 0 0 0 0,1 3 0 0 0,-1-5-4 0 0,0 0-1 0 0,1 0 1 0 0,-1 1-1 0 0,0-1 0 0 0,1 0 1 0 0,-1 0-1 0 0,1 0 1 0 0,0 0-1 0 0,-1 1 0 0 0,1-1 1 0 0,0 0-1 0 0,0 0 1 0 0,0 0-1 0 0,0-1 1 0 0,0 1-1 0 0,0 0 0 0 0,0 0 1 0 0,0 0-1 0 0,0-1 1 0 0,0 1-1 0 0,0 0 0 0 0,0-1 1 0 0,1 1-1 0 0,-1-1 1 0 0,1 1-1 0 0,8 1 18 0 0,1 0-1 0 0,-1-1 0 0 0,0 0 1 0 0,0-1-1 0 0,0 0 0 0 0,0-1 1 0 0,1 0-1 0 0,12-2 0 0 0,10-5 81 0 0,36-14 0 0 0,-57 18-102 0 0,22-9-3 0 0,56-31 0 0 0,-46 22 0 0 0,-36 18-13 0 0,0 0 0 0 0,-1 0 0 0 0,1-1 0 0 0,-1 0 0 0 0,0 0-1 0 0,0 0 1 0 0,0-1 0 0 0,-1 0 0 0 0,0-1 0 0 0,0 1 0 0 0,0-1 0 0 0,4-8-1 0 0,-6 7-42 0 0,-4 5-8 0 0,-1 3 64 0 0,1-1 0 0 0,-1 1-1 0 0,1-1 1 0 0,-1 1 0 0 0,1 0-1 0 0,-1-1 1 0 0,1 1 0 0 0,-1 0-1 0 0,0-1 1 0 0,1 1 0 0 0,-1 0-1 0 0,1 0 1 0 0,-1-1 0 0 0,0 1-1 0 0,1 0 1 0 0,-1 0 0 0 0,0 0-1 0 0,1 0 1 0 0,-1 0 0 0 0,0 0-1 0 0,1 0 1 0 0,-1 0-1 0 0,0 0 1 0 0,1 1 0 0 0,-1-1-1 0 0,0 0 1 0 0,1 0 0 0 0,-1 0-1 0 0,1 1 1 0 0,-1-1 0 0 0,0 0-1 0 0,1 1 1 0 0,-1-1 0 0 0,0 1-1 0 0,0 0 0 0 0,-7 3-4 0 0,0 1-1 0 0,0 1 1 0 0,1-1 0 0 0,0 1-1 0 0,0 1 1 0 0,1-1 0 0 0,-1 1-1 0 0,1 0 1 0 0,1 0 0 0 0,-1 1-1 0 0,-6 13 1 0 0,6-7 5 0 0,3 3-2 0 0,5-12-11 0 0,-1-3-8 0 0,0 0-10 0 0,0 0 0 0 0,0 1-1 0 0,0-1 1 0 0,1 0 0 0 0,-1 0 0 0 0,0-1-1 0 0,1 1 1 0 0,-1 0 0 0 0,1 0 0 0 0,0-1-1 0 0,0 1 1 0 0,0-1 0 0 0,0 1-1 0 0,-1-1 1 0 0,4 2 0 0 0,0-1-402 0 0,0 1 0 0 0,1-1 0 0 0,-1 0 0 0 0,0-1 0 0 0,9 2 0 0 0,7 1-2025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25 539 7367 0 0,'0'0'10903'0'0,"-5"-6"-9168"0"0,3 3-1546 0 0,-1 0 0 0 0,1-1 1 0 0,0 0-1 0 0,0 1 0 0 0,1-1 1 0 0,-1 0-1 0 0,1 0 0 0 0,0 0 1 0 0,0 0-1 0 0,0 0 0 0 0,0 0 1 0 0,1 0-1 0 0,0 0 0 0 0,0 0 1 0 0,0 0-1 0 0,0 0 1 0 0,0 0-1 0 0,1 0 0 0 0,0 0 1 0 0,0 0-1 0 0,0 0 0 0 0,2-6 1 0 0,5-8 33 0 0,-1 1 0 0 0,2 0 0 0 0,16-24 0 0 0,-22 36-140 0 0,11-16 21 0 0,2 0 1 0 0,0 2-1 0 0,1 0 0 0 0,23-21 0 0 0,83-59-48 0 0,-117 95-120 0 0,91-64-1892 0 0,-84 60 927 0 0,0 1-1 0 0,0 1 0 0 0,0 0 0 0 0,1 0 1 0 0,28-6-1 0 0,-20 8-1021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71 479 10535 0 0,'0'0'7520'0'0,"-10"-2"-5258"0"0,-8-8-1007 0 0,14 9-996 0 0,0-1 0 0 0,0-1 0 0 0,0 1-1 0 0,0 0 1 0 0,1-1 0 0 0,-1 0 0 0 0,1 0 0 0 0,-6-6 0 0 0,8 8-204 0 0,0-1 0 0 0,1 1 0 0 0,0 0 0 0 0,-1-1-1 0 0,1 1 1 0 0,0-1 0 0 0,-1 1 0 0 0,1-1 0 0 0,0 1 0 0 0,0-1 0 0 0,0 1 0 0 0,0-1 0 0 0,1-2 0 0 0,-1 1 56 0 0,1-6 18 0 0,1 0 0 0 0,0 0 0 0 0,0 1 0 0 0,0 0 1 0 0,1-1-1 0 0,1 1 0 0 0,-1 0 0 0 0,1 0 0 0 0,7-9 0 0 0,3-4 128 0 0,34-37 0 0 0,-25 33-195 0 0,2 1-1 0 0,1 1 1 0 0,1 1 0 0 0,0 2-1 0 0,48-27 1 0 0,-51 34-150 0 0,1 1 1 0 0,0 1-1 0 0,0 2 1 0 0,1 0-1 0 0,0 2 1 0 0,1 1-1 0 0,41-5 0 0 0,-58 10-273 0 0,0 1 0 0 0,1 0 0 0 0,16 2 0 0 0,-23-1 18 0 0,1 0 0 0 0,-1 0 0 0 0,0 0 0 0 0,0 0 0 0 0,0 1 0 0 0,0 0 0 0 0,0 0 0 0 0,-1 0 0 0 0,1 0 0 0 0,-1 0 0 0 0,6 5 1 0 0,2 5-1500 0 0</inkml:trace>
  <inkml:trace contextRef="#ctx0" brushRef="#br0" timeOffset="1">737 156 15319 0 0,'0'0'1742'0'0,"1"2"-1138"0"0,2 2-210 0 0,0 2 0 0 0,0-1 0 0 0,0 0 0 0 0,-1 0 0 0 0,0 1 1 0 0,0 0-1 0 0,0-1 0 0 0,-1 1 0 0 0,0 0 0 0 0,0 0 1 0 0,0 0-1 0 0,-1 0 0 0 0,0 7 0 0 0,0-4-240 0 0,-2 0 0 0 0,1 0 0 0 0,-1-1-1 0 0,0 1 1 0 0,-1-1 0 0 0,0 1 0 0 0,0-1 0 0 0,-1 0-1 0 0,0 0 1 0 0,-6 9 0 0 0,-10 11-71 0 0,4-7-248 0 0,-19 37-1 0 0,33-56-402 0 0,0 2 586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10135 0 0,'0'0'896'0'0,"4"-8"-712"0"0,-1 1-184 0 0,3 0 0 0 0,1 2 264 0 0,0-1 24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43 16583 0 0,'-3'-4'151'0'0,"0"1"0"0"0,-1 0 1 0 0,1 0-1 0 0,-1 0 0 0 0,0 1 0 0 0,1-1 0 0 0,-1 1 0 0 0,0 0 0 0 0,-5-2 0 0 0,-2 0 675 0 0,0 1 0 0 0,-14-2 1 0 0,23 4 377 0 0,2 1-1146 0 0,-1 0 0 0 0,1 0 0 0 0,-1 0 0 0 0,1 0 0 0 0,-1 0 1 0 0,1 0-1 0 0,-1 0 0 0 0,0 0 0 0 0,1 0 0 0 0,-1 0 1 0 0,1 0-1 0 0,-1 1 0 0 0,1-1 0 0 0,-1 0 0 0 0,1 0 1 0 0,-1 0-1 0 0,1 1 0 0 0,0-1 0 0 0,-1 0 0 0 0,1 1 1 0 0,-1-1-1 0 0,1 0 0 0 0,0 1 0 0 0,-1-1 0 0 0,1 0 0 0 0,0 1 1 0 0,-1-1-1 0 0,1 1 0 0 0,0-1 0 0 0,-1 1 0 0 0,1-1 1 0 0,0 1-1 0 0,0-1 0 0 0,0 1 0 0 0,0-1 0 0 0,-1 1 1 0 0,1-1-1 0 0,0 1 0 0 0,0-1 0 0 0,0 1 0 0 0,-4 23-205 0 0,5-9 147 0 0,1 1 0 0 0,1-1 0 0 0,0 0 0 0 0,10 28 0 0 0,4 20 0 0 0,-16-60-6 0 0,13 85 348 0 0,-13-73-194 0 0,0-1 0 0 0,-1 1 1 0 0,-1-1-1 0 0,-2 17 0 0 0,1-3 59 0 0,2-22-135 0 0,-1 0 0 0 0,1 0 0 0 0,-1 0 1 0 0,0 0-1 0 0,-3 8 0 0 0,4-13-5 0 0,-1 0-26 0 0,1-1-1 0 0,-1 0 1 0 0,1 1 0 0 0,0-1-1 0 0,0 1 1 0 0,-1-1 0 0 0,1 1-1 0 0,0-1 1 0 0,0 1 0 0 0,-1-1-1 0 0,1 1 1 0 0,0-1 0 0 0,0 1-1 0 0,0-1 1 0 0,0 1 0 0 0,0-1-1 0 0,0 1 1 0 0,13-3 54 0 0,0 0-1 0 0,1-1 1 0 0,-1 0 0 0 0,0-1-1 0 0,-1-1 1 0 0,14-7 0 0 0,-2 0-90 0 0,0-1 0 0 0,25-20 0 0 0,-20 14-7 0 0,131-102-70 0 0,-7 4-49 0 0,-92 72 101 0 0,-6 4-1996 0 0,-16 18-5824 0 0,-28 17 437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69 232 5527 0 0,'1'-1'6980'0'0,"16"-13"-265"0"0,-1 0-3483 0 0,-5 4-2407 0 0,1 0-1 0 0,23-15 0 0 0,132-60 320 0 0,-88 46-1172 0 0,-43 25-207 0 0,-25 10 29 0 0,0-1-1 0 0,10-5 0 0 0,-20 9-55 0 0,-14 3-873 0 0,-7 4 1083 0 0,1 1 0 0 0,-1 0 0 0 0,-18 11 0 0 0,-53 34-60 0 0,74-42 114 0 0,1 0 0 0 0,0 2 1 0 0,0 0-1 0 0,-24 24 0 0 0,2 4 118 0 0,15-17 120 0 0,-39 50 0 0 0,56-64-205 0 0,-4 5 111 0 0,-16 30 0 0 0,23-38-97 0 0,1 0-1 0 0,-1 0 1 0 0,1 0 0 0 0,1 0-1 0 0,-1 1 1 0 0,1-1 0 0 0,0 0-1 0 0,0 11 1 0 0,1-16-35 0 0,0 0 0 0 0,0 0-1 0 0,0 0 1 0 0,0 0 0 0 0,0 0-1 0 0,0-1 1 0 0,0 1 0 0 0,1 0-1 0 0,-1 0 1 0 0,0 0 0 0 0,0 0 0 0 0,1 0-1 0 0,-1 0 1 0 0,1-1 0 0 0,-1 1-1 0 0,1 1 1 0 0,3 1 33 0 0,0 0 0 0 0,0 0 0 0 0,1 0 0 0 0,5 2 0 0 0,-4-2-32 0 0,0-1 0 0 0,0 1 0 0 0,0-2 0 0 0,0 1 0 0 0,0-1 0 0 0,0 0 0 0 0,1 0 0 0 0,-1 0 0 0 0,12-1 0 0 0,6-2-92 0 0,30-5-1 0 0,-16 1-250 0 0,78-17-2526 0 0,-92 17 1573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262 194 8287 0 0,'-12'17'977'0'0,"0"0"0"0"0,-1-1-1 0 0,-1 0 1 0 0,0-2 0 0 0,-1 1-1 0 0,-1-2 1 0 0,0 0 0 0 0,-1-1-1 0 0,-30 17 1 0 0,37-24-476 0 0,0-1 1 0 0,0 0 0 0 0,-1 0-1 0 0,1-1 1 0 0,-16 4-1 0 0,24-7 603 0 0,1-1-1064 0 0,0-1-1 0 0,0 1 0 0 0,1 0 1 0 0,-1-1-1 0 0,0 1 0 0 0,1-1 1 0 0,-1 1-1 0 0,1 0 0 0 0,0-1 1 0 0,0 1-1 0 0,-1-1 0 0 0,1 1 1 0 0,0-1-1 0 0,0 1 1 0 0,0-1-1 0 0,0 1 0 0 0,1-1 1 0 0,-1 1-1 0 0,0-1 0 0 0,1 1 1 0 0,-1-1-1 0 0,1 1 0 0 0,-1-1 1 0 0,1 1-1 0 0,0 0 0 0 0,-1-1 1 0 0,2-1-1 0 0,3-4-14 0 0,-1 0-1 0 0,1 0 1 0 0,8-9-1 0 0,0 3-10 0 0,0 0 0 0 0,1 1 0 0 0,1 0 0 0 0,24-15 0 0 0,70-32-25 0 0,-84 46 16 0 0,1 0 1 0 0,0 1 0 0 0,1 1 0 0 0,32-8 0 0 0,-44 15 48 0 0,1 1 0 0 0,0 1 0 0 0,-1 0 0 0 0,1 1 0 0 0,0 0 0 0 0,0 2 0 0 0,21 2 0 0 0,-31-2-28 0 0,0 0-1 0 0,0 0 0 0 0,-1 1 1 0 0,1 0-1 0 0,0 0 0 0 0,-1 1 1 0 0,1-1-1 0 0,-1 1 1 0 0,1 0-1 0 0,-1 1 0 0 0,0-1 1 0 0,5 6-1 0 0,-7-6-12 0 0,-1 0 0 0 0,1 0 0 0 0,-1 0 0 0 0,0 0-1 0 0,0 0 1 0 0,0 1 0 0 0,0-1 0 0 0,-1 0 0 0 0,1 1 0 0 0,-1 0 0 0 0,0-1-1 0 0,0 1 1 0 0,0 0 0 0 0,0 0 0 0 0,-1-1 0 0 0,1 1 0 0 0,-1 0 0 0 0,0 0-1 0 0,-1 0 1 0 0,0 4 0 0 0,0-1-2 0 0,-1 0 0 0 0,0 0 1 0 0,-1-1-1 0 0,1 1 0 0 0,-1-1 0 0 0,-1 0 0 0 0,1 1 0 0 0,-1-2 0 0 0,0 1 0 0 0,-1 0 1 0 0,1-1-1 0 0,-1 0 0 0 0,0 0 0 0 0,0 0 0 0 0,-1 0 0 0 0,1-1 0 0 0,-1 0 0 0 0,0 0 1 0 0,0-1-1 0 0,-1 1 0 0 0,1-1 0 0 0,-9 2 0 0 0,14-4-17 0 0,0-1 0 0 0,1 0-1 0 0,-1 1 1 0 0,0-1 0 0 0,0 0-1 0 0,0 0 1 0 0,0 1 0 0 0,0-1 0 0 0,1 0-1 0 0,-1 0 1 0 0,0 0 0 0 0,0 0 0 0 0,0 0-1 0 0,0 0 1 0 0,0 0 0 0 0,0-1 0 0 0,1 1-1 0 0,-3-1 1 0 0,3 1-4 0 0,0 0-1 0 0,0-1 1 0 0,0 1-1 0 0,-1 0 1 0 0,1-1 0 0 0,0 1-1 0 0,0-1 1 0 0,0 1-1 0 0,0 0 1 0 0,0-1 0 0 0,0 1-1 0 0,0-1 1 0 0,0 1-1 0 0,0 0 1 0 0,0-1 0 0 0,0 1-1 0 0,0-1 1 0 0,0 1 0 0 0,1 0-1 0 0,-1-1 1 0 0,0 1-1 0 0,0 0 1 0 0,0-1 0 0 0,0 1-1 0 0,1-1 1 0 0,15-21-460 0 0,3 3 173 0 0,1 1 0 0 0,37-27 0 0 0,51-24-133 0 0,-61 39 302 0 0,-1 2 38 0 0,81-38 0 0 0,-117 62 137 0 0,0 0 1 0 0,0 1-1 0 0,0 0 0 0 0,0 1 0 0 0,1 0 1 0 0,-1 1-1 0 0,1 0 0 0 0,-1 1 0 0 0,1 0 1 0 0,14 2-1 0 0,-21-2-1 0 0,0 1-1 0 0,1 0 1 0 0,-1 0 0 0 0,0 0 0 0 0,0 1 0 0 0,0-1-1 0 0,0 1 1 0 0,-1 0 0 0 0,1 0 0 0 0,0 0 0 0 0,-1 1-1 0 0,0 0 1 0 0,1-1 0 0 0,-1 1 0 0 0,0 0 0 0 0,0 0-1 0 0,0 0 1 0 0,-1 1 0 0 0,1-1 0 0 0,-1 1 0 0 0,0 0 0 0 0,0-1-1 0 0,0 1 1 0 0,-1 0 0 0 0,1 0 0 0 0,-1 0 0 0 0,0 0-1 0 0,1 5 1 0 0,-1-3-11 0 0,-1-1 0 0 0,1 1 0 0 0,-1 0 0 0 0,-1 0-1 0 0,1 0 1 0 0,-1-1 0 0 0,0 1 0 0 0,0 0 0 0 0,0-1 0 0 0,-1 1 0 0 0,0 0-1 0 0,0-1 1 0 0,-4 6 0 0 0,-4 8 25 0 0,-2-1 1 0 0,-18 22-1 0 0,-10 19 75 0 0,30-43-131 0 0,3-6-396 0 0,2 0 1 0 0,-1 1 0 0 0,1-1 0 0 0,1 1-1 0 0,-6 18 1 0 0,10-26-1143 0 0,2 6-376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3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282 191 2303 0 0,'2'-1'7299'0'0,"8"-5"-5735"0"0,0 0 1 0 0,1 1-1 0 0,0 1 0 0 0,13-5 0 0 0,-12 6-762 0 0,0-2-1 0 0,0 1 0 0 0,14-9 1 0 0,-21 11-615 0 0,-1-1-1 0 0,0 1 1 0 0,0-1 0 0 0,0 0 0 0 0,0-1 0 0 0,-1 1 0 0 0,1-1 0 0 0,-1 1 0 0 0,0-1-1 0 0,0 0 1 0 0,4-6 0 0 0,-6 8-154 0 0,0 0-1 0 0,0 0 0 0 0,0 0 1 0 0,0 0-1 0 0,0-1 0 0 0,-1 1 1 0 0,1 0-1 0 0,-1 0 1 0 0,1-1-1 0 0,-1 1 0 0 0,0-1 1 0 0,0 1-1 0 0,0 0 0 0 0,0-1 1 0 0,0 1-1 0 0,0 0 1 0 0,-1-1-1 0 0,1 1 0 0 0,-1 0 1 0 0,0 0-1 0 0,0-1 0 0 0,0 1 1 0 0,0 0-1 0 0,0 0 1 0 0,0 0-1 0 0,0 0 0 0 0,-1 0 1 0 0,1 0-1 0 0,-1 0 0 0 0,1 1 1 0 0,-1-1-1 0 0,-3-2 1 0 0,1 2-67 0 0,1 0 1 0 0,-1 0-1 0 0,1 0 0 0 0,-1 0 1 0 0,0 1-1 0 0,0 0 1 0 0,0 0-1 0 0,0 0 1 0 0,0 0-1 0 0,0 0 0 0 0,0 1 1 0 0,0 0-1 0 0,0 0 1 0 0,0 0-1 0 0,0 0 1 0 0,0 1-1 0 0,0-1 0 0 0,-5 3 1 0 0,-12 5-121 0 0,1 1-1 0 0,0 0 1 0 0,0 2 0 0 0,1 1 0 0 0,-18 14-1 0 0,3-1 136 0 0,2 1 0 0 0,1 2-1 0 0,1 2 1 0 0,-41 50-1 0 0,67-75 24 0 0,0 0-1 0 0,0 0 0 0 0,1 1 1 0 0,-1-1-1 0 0,1 1 1 0 0,1-1-1 0 0,-1 1 0 0 0,-1 7 1 0 0,4-11 27 0 0,1 0 1 0 0,-1-1 0 0 0,1 1-1 0 0,0-1 1 0 0,0 1-1 0 0,0-1 1 0 0,-1 0-1 0 0,1 1 1 0 0,1-1 0 0 0,-1 0-1 0 0,0 0 1 0 0,0 0-1 0 0,0 0 1 0 0,1 1 0 0 0,2 0-1 0 0,-1 0 4 0 0,0 0 0 0 0,1 0 0 0 0,-1-1 0 0 0,1 1-1 0 0,-1-1 1 0 0,1 0 0 0 0,0 0 0 0 0,-1 0 0 0 0,1 0 0 0 0,6 0 0 0 0,4-1 58 0 0,23-2 0 0 0,-12 0-43 0 0,-8 1-130 0 0,-1-1-1 0 0,0-1 1 0 0,0-1-1 0 0,0 0 1 0 0,0-1-1 0 0,-1-1 1 0 0,26-12-1 0 0,-23 9-434 0 0,-17 9 508 0 0,-1 0-1 0 0,1 1 0 0 0,-1-1 1 0 0,1 1-1 0 0,-1-1 0 0 0,1 1 1 0 0,-1 0-1 0 0,1-1 0 0 0,-1 1 1 0 0,0-1-1 0 0,1 1 0 0 0,-1 0 0 0 0,0-1 1 0 0,1 2-1 0 0,-1-2 1 0 0,9 21-438 0 0,-5-12 733 0 0,1 1 0 0 0,8 12 0 0 0,1-6-1983 0 0,-12-14 964 0 0,1 0 0 0 0,-1-1 0 0 0,0 1 0 0 0,1-1 0 0 0,-1 0 0 0 0,4 2 0 0 0,10 1-6047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99 12439 0 0,'71'-99'7298'0'0,"-71"101"-7219"0"0,-1 0 0 0 0,0 0 0 0 0,0 0 0 0 0,0 0 1 0 0,0 0-1 0 0,0-1 0 0 0,-1 1 0 0 0,1 0 0 0 0,-2 1 1 0 0,-3 5 54 0 0,-45 76 422 0 0,-46 103 0 0 0,56-99-319 0 0,-66 147-119 0 0,70-157-51 0 0,-63 96 0 0 0,40-75-20 0 0,36-60-444 0 0,-17 33 13 0 0,17-22-7415 0 0,21-42 1875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38 11055 0 0,'-4'-1'372'0'0,"0"-1"-1"0"0,-1 1 1 0 0,1 0 0 0 0,-1 0-1 0 0,1 1 1 0 0,-1-1-1 0 0,1 1 1 0 0,-9 1-1 0 0,12-1-210 0 0,-1 0 0 0 0,1 0 0 0 0,0 0 0 0 0,0 0 0 0 0,0 1 0 0 0,0-1 0 0 0,0 0 0 0 0,0 1 0 0 0,0-1-1 0 0,0 1 1 0 0,0-1 0 0 0,0 1 0 0 0,0-1 0 0 0,0 1 0 0 0,0 0 0 0 0,0-1 0 0 0,1 1 0 0 0,-1 0 0 0 0,0 0 0 0 0,0 0 0 0 0,1-1-1 0 0,-1 1 1 0 0,1 0 0 0 0,-1 0 0 0 0,0 0 0 0 0,1 0 0 0 0,0 0 0 0 0,-1 0 0 0 0,1 0 0 0 0,0 0 0 0 0,-1 1 0 0 0,1-1 0 0 0,0 0 0 0 0,0 0-1 0 0,0 0 1 0 0,0 0 0 0 0,0 0 0 0 0,0 0 0 0 0,0 0 0 0 0,1 0 0 0 0,-1 2 0 0 0,1 0-57 0 0,0-1 0 0 0,0 0 0 0 0,0 1 0 0 0,0-1 0 0 0,0 0 0 0 0,1 0-1 0 0,-1 1 1 0 0,1-1 0 0 0,0 0 0 0 0,-1 0 0 0 0,1-1 0 0 0,0 1 0 0 0,0 0 0 0 0,0-1 0 0 0,0 1 0 0 0,0-1 0 0 0,1 1 0 0 0,-1-1 0 0 0,0 0 0 0 0,1 0 0 0 0,3 1 0 0 0,6 2 163 0 0,1 0 0 0 0,26 3 0 0 0,-28-5-154 0 0,21 2 94 0 0,0-2-1 0 0,1-1 0 0 0,-1-1 1 0 0,51-7-1 0 0,128-32 184 0 0,-189 34-356 0 0,360-65-2079 0 0,-377 69 1874 0 0,42-7-1125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4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478 109 11975 0 0,'1'-2'923'0'0,"7"-9"16"0"0,0 0 1 0 0,0 1-1 0 0,12-11 1 0 0,14-16 2026 0 0,-25 21-678 0 0,-10 16-2087 0 0,-6 0-172 0 0,0 1 0 0 0,1 0-1 0 0,-1 0 1 0 0,1 1 0 0 0,-1 0 0 0 0,1 0-1 0 0,0 1 1 0 0,0-1 0 0 0,-6 4 0 0 0,-54 37 257 0 0,43-27-252 0 0,-288 226 83 0 0,306-238-116 0 0,-17 15 132 0 0,-39 44 0 0 0,60-62-125 0 0,0 0 0 0 0,1-1 0 0 0,-1 1 0 0 0,1 0 0 0 0,-1 0 0 0 0,1 0 0 0 0,-1-1-1 0 0,1 1 1 0 0,0 0 0 0 0,-1 0 0 0 0,1 0 0 0 0,0 0 0 0 0,-1 1 0 0 0,1-2-4 0 0,1 0 0 0 0,-1 0 0 0 0,0 0-1 0 0,0 1 1 0 0,0-1 0 0 0,0 0 0 0 0,0 0 0 0 0,0 0 0 0 0,0 0 0 0 0,0 1-1 0 0,1-1 1 0 0,-1 0 0 0 0,0 0 0 0 0,0 0 0 0 0,0 0 0 0 0,0 0 0 0 0,1 1-1 0 0,-1-1 1 0 0,0 0 0 0 0,0 0 0 0 0,0 0 0 0 0,1 0 0 0 0,-1 0 0 0 0,0 0-1 0 0,0 0 1 0 0,0 0 0 0 0,1 0 0 0 0,-1 0 0 0 0,0 0 0 0 0,0 0 0 0 0,0 0 0 0 0,1 0-1 0 0,-1 0 1 0 0,27-6 165 0 0,-22 5-172 0 0,69-25 123 0 0,127-61 0 0 0,-180 78-120 0 0,39-14 0 0 0,-52 20 0 0 0,-1 2 0 0 0,1-1 0 0 0,-1 1 0 0 0,1 0 0 0 0,0 0 0 0 0,-1 1 0 0 0,1 0 0 0 0,0 0 0 0 0,9 2 0 0 0,-2 3 3 0 0,-12-1-7 0 0,-2-2-8 0 0,1 1 10 0 0,0 0 0 0 0,-1 0 0 0 0,1-1 0 0 0,-1 1 0 0 0,0 0 0 0 0,0 0 0 0 0,0 0 0 0 0,0 0 0 0 0,-1 1 0 0 0,1 3-1 0 0,-1 34-20 0 0,-1-31 16 0 0,1 0 0 0 0,1 12 0 0 0,-1-18 7 0 0,0-1-1 0 0,1 0 0 0 0,0 0 1 0 0,0 0-1 0 0,0 0 0 0 0,0 0 1 0 0,0 0-1 0 0,1 0 0 0 0,-1 0 1 0 0,1 0-1 0 0,2 2 0 0 0,-2-2-95 0 0,1 0-1 0 0,0 0 1 0 0,0-1-1 0 0,0 1 1 0 0,0-1-1 0 0,1 0 1 0 0,-1 0 0 0 0,1 0-1 0 0,-1 0 1 0 0,1-1-1 0 0,-1 1 1 0 0,1-1-1 0 0,0 0 1 0 0,4 0-1 0 0,6 2-1312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37 2759 0 0,'1'-2'207'0'0,"0"-2"-171"0"0,11-16 376 0 0,-11 19 134 0 0,-1 0 0 0 0,0 0 0 0 0,1 1-1 0 0,-1-1 1 0 0,1 0 0 0 0,0 0 0 0 0,-1 1 0 0 0,1-1-1 0 0,0 0 1 0 0,-1 0 0 0 0,1 1 0 0 0,0-1 0 0 0,0 1-1 0 0,2 0 1221 0 0,-3 0-1563 0 0,1 0 1 0 0,-1 0-1 0 0,0 1 0 0 0,0-1 0 0 0,0 0 1 0 0,0 1-1 0 0,0-1 0 0 0,0 0 1 0 0,1 0-1 0 0,-1 1 0 0 0,0-1 1 0 0,0 0-1 0 0,0 1 0 0 0,0-1 0 0 0,0 0 1 0 0,0 1-1 0 0,0-1 0 0 0,0 0 1 0 0,0 0-1 0 0,0 1 0 0 0,0-1 1 0 0,-1 1-1 0 0,-1 16 2647 0 0,-2-2-3799 0 0,-14 30 1312 0 0,-2 0-1 0 0,-2-1 1 0 0,-36 54 0 0 0,20-42 162 0 0,-59 68 0 0 0,-54 41-132 0 0,86-96-291 0 0,-12 6-149 0 0,76-74-61 0 0,6-12-2339 0 0,-2 7 1941 0 0,9-16-1077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10 691 9671 0 0,'0'0'748'0'0,"-1"-1"-492"0"0,-3-4 2508 0 0,2-5 598 0 0,1 9-3305 0 0,1 1 0 0 0,0-1 0 0 0,0 0 0 0 0,-1 0 0 0 0,1 0 0 0 0,0 0 0 0 0,0 0 0 0 0,0 0 0 0 0,0 0 0 0 0,0 0 1 0 0,0 1-1 0 0,0-1 0 0 0,0 0 0 0 0,0 0 0 0 0,1-1 0 0 0,2-5 181 0 0,0 0 0 0 0,1 0 1 0 0,0 1-1 0 0,0-1 0 0 0,8-8 0 0 0,-7 8-42 0 0,14-17 409 0 0,1 2 0 0 0,38-34 0 0 0,52-32 216 0 0,275-160 145 0 0,-297 195-892 0 0,-86 52-74 0 0,135-74 0 0 0,-123 69 0 0 0,1 0 0 0 0,0 0 0 0 0,1 1 0 0 0,-1 1 0 0 0,1 1 0 0 0,0 0 0 0 0,25 0 0 0 0,-36 2-3 0 0,-1 2 0 0 0,1-1 0 0 0,0 1 0 0 0,-1-1 0 0 0,1 1 0 0 0,-1 0 0 0 0,1 1 0 0 0,-1-1 0 0 0,0 1 0 0 0,0 0 0 0 0,0 0 0 0 0,1 0 0 0 0,-2 1 0 0 0,1-1 0 0 0,0 1 0 0 0,0 0 0 0 0,3 5-1 0 0,-3-4-1 0 0,0 1 0 0 0,-1 0 0 0 0,0-1 0 0 0,0 1 0 0 0,0 1 0 0 0,-1-1 0 0 0,0 0 0 0 0,0 1 0 0 0,0-1 0 0 0,0 1 0 0 0,-1 0 0 0 0,0-1 0 0 0,0 9 0 0 0,0 6 3 0 0,-2-1 0 0 0,0 1 0 0 0,-1-1 0 0 0,-1 0 0 0 0,-1 0 0 0 0,-1 0 0 0 0,0 0 0 0 0,-12 26 0 0 0,-2-4 29 0 0,-1 0 0 0 0,-40 57-1 0 0,34-59 29 0 0,-1-2-1 0 0,-3-2 0 0 0,-47 47 0 0 0,58-65-18 0 0,0-1 0 0 0,-1-1 0 0 0,0-1 0 0 0,-1 0 1 0 0,-1-2-1 0 0,0 0 0 0 0,-1-2 0 0 0,-23 8 0 0 0,9-7 52 0 0,0-2 1 0 0,0-1 0 0 0,0-2-1 0 0,-1-2 1 0 0,1-1-1 0 0,-51-4 1 0 0,87 2-193 0 0,0-1 1 0 0,0 0-1 0 0,0 0 1 0 0,-1 0 0 0 0,1 0-1 0 0,0-1 1 0 0,0 1-1 0 0,0 0 1 0 0,0 0-1 0 0,0-1 1 0 0,0 1-1 0 0,-1 0 1 0 0,1-1 0 0 0,0 0-1 0 0,0 1 1 0 0,0-1-1 0 0,0 1 1 0 0,1-1-1 0 0,-1 0 1 0 0,0 0 0 0 0,0 1-1 0 0,0-1 1 0 0,0 0-1 0 0,1 0 1 0 0,-1 0-1 0 0,0 0 1 0 0,1 0-1 0 0,-1 0 1 0 0,1 0 0 0 0,-1 0-1 0 0,1 0 1 0 0,0 0-1 0 0,-1 0 1 0 0,1-1-1 0 0,0 0 1 0 0,1-8-7360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13 174 2303 0 0,'97'-59'843'0'0,"-44"26"2878"0"0,1 1 3622 0 0,-31 19-5791 0 0,32-24 2229 0 0,-57 38-3381 0 0,-13 5-238 0 0,0 0 0 0 0,1 1 0 0 0,0 1 0 0 0,1 1 0 0 0,-1 0 0 0 0,2 0 0 0 0,-20 19 0 0 0,13-10-38 0 0,1 1 0 0 0,0 0 0 0 0,2 1 0 0 0,1 1 0 0 0,0 0-1 0 0,1 1 1 0 0,2 1 0 0 0,0 0 0 0 0,-9 26 0 0 0,20-46-51 0 0,1-1 0 0 0,-1 1 0 0 0,0 0 0 0 0,1-1 0 0 0,0 1 0 0 0,-1 0 0 0 0,1-1 0 0 0,0 1 0 0 0,0 0 0 0 0,0-1 0 0 0,1 1 0 0 0,-1 0 0 0 0,1-1 0 0 0,0 1 0 0 0,1 4 0 0 0,0-3 1 0 0,0-1 0 0 0,0 1 0 0 0,0-1 0 0 0,0 0 0 0 0,1 0 0 0 0,0 0 0 0 0,-1-1 0 0 0,1 1 0 0 0,0 0 0 0 0,4 1 0 0 0,2 2 3 0 0,1 0 0 0 0,0-1-1 0 0,0 0 1 0 0,1-1-1 0 0,0 0 1 0 0,20 4-1 0 0,-26-7-64 0 0,1 0 0 0 0,-1-1-1 0 0,0 1 1 0 0,1-1 0 0 0,-1 0 0 0 0,1-1-1 0 0,-1 1 1 0 0,11-4 0 0 0,-13 4-8 0 0,1-1 1 0 0,-1-1-1 0 0,0 1 1 0 0,0 0 0 0 0,0-1-1 0 0,-1 1 1 0 0,1-1 0 0 0,0 0-1 0 0,-1 0 1 0 0,1 0 0 0 0,-1 0-1 0 0,1-1 1 0 0,-1 1 0 0 0,0-1-1 0 0,0 1 1 0 0,2-4-1 0 0,4-11 33 0 0,0 0-1 0 0,-1 0 0 0 0,-1-1 0 0 0,-1 0 0 0 0,0 0 0 0 0,3-32 0 0 0,-4 17-46 0 0,-2-1-1 0 0,-5-61 1 0 0,2 83-175 0 0,-1-1 0 0 0,0 1 0 0 0,-5-16 0 0 0,6 26-273 0 0,-9 9-3788 0 0,9-6 4032 0 0,0 1-1 0 0,0 0 1 0 0,0-1 0 0 0,0 1-1 0 0,1 0 1 0 0,-1-1 0 0 0,0 1-1 0 0,1 0 1 0 0,-1 0 0 0 0,1 3-1 0 0,0 11-5226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4143 0 0,'0'0'11952'0'0,"0"1"-11696"0"0,-2 17 1344 0 0,2 0-1 0 0,1 30 1 0 0,0-6 304 0 0,-1-28-1788 0 0,-1-1-1 0 0,0 1 1 0 0,-1-1 0 0 0,-1 0 0 0 0,0 1-1 0 0,-1-1 1 0 0,0-1 0 0 0,-1 1 0 0 0,-1-1-1 0 0,0 1 1 0 0,0-2 0 0 0,-1 1-1 0 0,-1-1 1 0 0,0 0 0 0 0,0 0 0 0 0,-1-1-1 0 0,-1 0 1 0 0,0-1 0 0 0,0 0 0 0 0,-17 11-1 0 0,19-15-541 0 0,-1 0 0 0 0,0 0 0 0 0,-11 3 0 0 0,19-8 337 0 0,0 1-1128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5983 0 0,'5'-25'264'0'0,"-3"14"56"0"0,-4 1-256 0 0,0-3-64 0 0,-1 4 0 0 0,-6-11 13552 0 0,9 31-14776 0 0,1 3-152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32 1839 0 0,'1'-1'134'0'0,"7"-8"-99"0"0,15-11 14742 0 0,-17 19-9806 0 0,-5 2-4924 0 0,0 0 0 0 0,0 0 0 0 0,-1 0-1 0 0,1 0 1 0 0,-1 1 0 0 0,1-1-1 0 0,-1 0 1 0 0,1 0 0 0 0,-1 1-1 0 0,0-1 1 0 0,0 0 0 0 0,1 0 0 0 0,-1 1-1 0 0,0-1 1 0 0,0 0 0 0 0,0 1-1 0 0,0-1 1 0 0,-1 0 0 0 0,1 3-1 0 0,-1-1 8 0 0,0-1-1 0 0,-1 1 0 0 0,1 0 1 0 0,0-1-1 0 0,-1 1 0 0 0,0-1 0 0 0,1 0 1 0 0,-4 4-1 0 0,-5 3 42 0 0,1 0 0 0 0,-1-1 0 0 0,-13 8 1 0 0,18-13-48 0 0,-77 59 108 0 0,14-9-125 0 0,61-49-24 0 0,0 1 1 0 0,1 1 0 0 0,0-1-1 0 0,0 1 1 0 0,1 0 0 0 0,-9 11-1 0 0,14-16-7 0 0,0-1 0 0 0,-1 1 0 0 0,1-1 0 0 0,0 1 0 0 0,-1-1 0 0 0,1 1 0 0 0,0 0 0 0 0,0-1 0 0 0,-1 1 0 0 0,1-1 0 0 0,0 1 0 0 0,0 0 0 0 0,0-1 0 0 0,0 1 0 0 0,0 0 0 0 0,1 1-1 0 0,-1 0 0 0 0,1 0 0 0 0,0 0 0 0 0,0-1 0 0 0,0 1 0 0 0,0 0 0 0 0,1-1 0 0 0,-1 1 0 0 0,0 0 0 0 0,1-1 0 0 0,-1 0 0 0 0,1 1 0 0 0,-1-1 1 0 0,3 1-1 0 0,29 18-29 0 0,-26-15 21 0 0,76 34-79 0 0,-1-1 5 0 0,-73-33 119 0 0,-1 0 1 0 0,1 1 0 0 0,-1 0-1 0 0,0 1 1 0 0,-1-1 0 0 0,12 15-1 0 0,-18-20-17 0 0,0-1 0 0 0,-1 1 0 0 0,1 0 0 0 0,-1 0 0 0 0,1 0 0 0 0,-1 0 0 0 0,1 0 0 0 0,-1-1-1 0 0,0 1 1 0 0,1 0 0 0 0,-1 0 0 0 0,0 0 0 0 0,0 0 0 0 0,1 0 0 0 0,-1 0 0 0 0,0 0 0 0 0,0 0 0 0 0,0 0 0 0 0,0 0 0 0 0,-1 0 0 0 0,1 0 0 0 0,0 0-1 0 0,0 0 1 0 0,-1 0 0 0 0,1 0 0 0 0,0 0 0 0 0,-1 0 0 0 0,1 0 0 0 0,-1 0 0 0 0,1 0 0 0 0,-1 0 0 0 0,1 0 0 0 0,-1-1 0 0 0,0 1 0 0 0,1 0 0 0 0,-1-1-1 0 0,0 1 1 0 0,-1 0 0 0 0,-1 2 65 0 0,0-1 1 0 0,-1 0-1 0 0,1 0 0 0 0,-1 0 0 0 0,1 0 0 0 0,-1-1 1 0 0,0 1-1 0 0,-5 0 0 0 0,-127 19 687 0 0,57-11-811 0 0,-25 5-1188 0 0,35-9-2841 0 0,56-6 2335 0 0,3-1-38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11951 0 0,'0'0'1390'0'0,"-4"11"1654"0"0,-22 58 461 0 0,10-29-2477 0 0,10-22-583 0 0,-2 0 0 0 0,-12 22 1 0 0,-12 13 240 0 0,10-20-305 0 0,2 2 0 0 0,1 0-1 0 0,-16 42 1 0 0,34-73-355 0 0,-1 0 0 0 0,1 0 0 0 0,1 1 0 0 0,-1-1 0 0 0,0 0 0 0 0,1 0 0 0 0,0 7 0 0 0,0-10-16 0 0,0 1 0 0 0,1-1 0 0 0,-1 0 1 0 0,0 0-1 0 0,0 1 0 0 0,1-1 0 0 0,-1 0 1 0 0,1 0-1 0 0,-1 0 0 0 0,1 1 0 0 0,0-1 1 0 0,-1 0-1 0 0,1 0 0 0 0,0 0 0 0 0,0 0 1 0 0,0 0-1 0 0,-1 0 0 0 0,1 0 0 0 0,0-1 0 0 0,0 1 1 0 0,1 0-1 0 0,-1 0 0 0 0,0-1 0 0 0,0 1 1 0 0,0-1-1 0 0,0 1 0 0 0,1-1 0 0 0,-1 1 1 0 0,2-1-1 0 0,7 1 81 0 0,1 0-1 0 0,-1-1 1 0 0,0 0 0 0 0,16-3 0 0 0,-1 1 35 0 0,-4 0-82 0 0,0-1 0 0 0,-1-1 0 0 0,0-1 0 0 0,0-1 0 0 0,0-1 1 0 0,-1 0-1 0 0,1-1 0 0 0,-2-2 0 0 0,0 1 0 0 0,0-2 0 0 0,0-1 0 0 0,-2 0 1 0 0,1-1-1 0 0,-2-1 0 0 0,0 0 0 0 0,0-1 0 0 0,-1-1 0 0 0,16-24 0 0 0,-13 13-89 0 0,-2 0-1 0 0,-1-1 1 0 0,19-54-1 0 0,-13 8-3832 0 0,-18 62 2333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24 17791 0 0,'10'-22'1982'0'0,"-10"21"-1041"0"0,-2 1-408 0 0,-7 0-400 0 0,0 1 0 0 0,0 1-1 0 0,0 0 1 0 0,0 0 0 0 0,1 1 0 0 0,-1-1-1 0 0,1 2 1 0 0,-1 0 0 0 0,-7 4 0 0 0,-74 51 189 0 0,66-42-209 0 0,11-9-105 0 0,-45 36 58 0 0,52-39-60 0 0,0 1 0 0 0,0 0 0 0 0,1 0 1 0 0,0 0-1 0 0,0 1 0 0 0,-8 13 0 0 0,10-9-6 0 0,3-8-4 0 0,0 0 0 0 0,0 0 0 0 0,1 0 0 0 0,-1 0 0 0 0,0 0 0 0 0,1-1 0 0 0,0 1 0 0 0,0 0-1 0 0,0 0 1 0 0,0 0 0 0 0,0-1 0 0 0,1 1 0 0 0,-1 0 0 0 0,1-1 0 0 0,0 1 0 0 0,1 1 0 0 0,5 5-38 0 0,0-1 1 0 0,19 14-1 0 0,4 5-15 0 0,-17-12 96 0 0,-1 1 0 0 0,-1 0 0 0 0,0 1 0 0 0,-1 1 0 0 0,-1 0-1 0 0,-1 0 1 0 0,14 39 0 0 0,-21-51 40 0 0,-1-1-1 0 0,0 0 1 0 0,0 1 0 0 0,0-1-1 0 0,0 1 1 0 0,-1-1 0 0 0,0 1-1 0 0,0 0 1 0 0,-1-1 0 0 0,-1 7-1 0 0,1-8-38 0 0,0 0-1 0 0,0 0 1 0 0,-1 0 0 0 0,0 0-1 0 0,0-1 1 0 0,0 1 0 0 0,0-1-1 0 0,-1 1 1 0 0,1-1 0 0 0,-1 0-1 0 0,0 0 1 0 0,0 0 0 0 0,0-1-1 0 0,-6 5 1 0 0,-1 0-3 0 0,-1-1 0 0 0,0-1 1 0 0,0 1-1 0 0,0-2 0 0 0,-1 1 0 0 0,1-2 0 0 0,-22 5 0 0 0,0-3 44 0 0,-54 2 0 0 0,69-6-274 0 0,0-1 1 0 0,1-1-1 0 0,-1 0 1 0 0,1-1 0 0 0,-33-8-1 0 0,39 4-1063 0 0,5-2-64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17999 0 0,'0'0'2698'0'0,"-2"1"-2300"0"0,-15 7 40 0 0,-4 0-180 0 0,-1 2 0 0 0,2 0 0 0 0,0 1 0 0 0,-28 21 0 0 0,26-14-229 0 0,1 1-1 0 0,1 1 0 0 0,0 1 1 0 0,2 1-1 0 0,0 0 1 0 0,2 1-1 0 0,1 1 1 0 0,-18 36-1 0 0,31-54-1 0 0,-1 1 0 0 0,1-1 0 0 0,0 0-1 0 0,1 1 1 0 0,0-1 0 0 0,0 1 0 0 0,0-1 0 0 0,1 1-1 0 0,0 9 1 0 0,0-14-18 0 0,0 0 0 0 0,0 0 1 0 0,1 0-1 0 0,-1-1 0 0 0,0 1 0 0 0,1 0 0 0 0,0 0 0 0 0,-1 0 1 0 0,1-1-1 0 0,0 1 0 0 0,0 0 0 0 0,0-1 0 0 0,0 1 0 0 0,0-1 1 0 0,0 1-1 0 0,0-1 0 0 0,1 0 0 0 0,-1 1 0 0 0,0-1 0 0 0,1 0 0 0 0,-1 0 1 0 0,1 0-1 0 0,-1 0 0 0 0,1 0 0 0 0,0 0 0 0 0,-1 0 0 0 0,1-1 1 0 0,0 1-1 0 0,0 0 0 0 0,-1-1 0 0 0,1 0 0 0 0,0 1 0 0 0,0-1 1 0 0,0 0-1 0 0,0 0 0 0 0,0 0 0 0 0,2 0 0 0 0,18-3 123 0 0,0 0 1 0 0,0-2-1 0 0,-1 0 0 0 0,0-2 0 0 0,0 0 1 0 0,0-1-1 0 0,-1-1 0 0 0,0-1 0 0 0,-1-1 1 0 0,28-20-1 0 0,-36 23-86 0 0,0-1 1 0 0,0-1-1 0 0,-1 0 1 0 0,0 0 0 0 0,-1-1-1 0 0,0 0 1 0 0,-1-1-1 0 0,0 0 1 0 0,-1 0-1 0 0,0-1 1 0 0,-1 1 0 0 0,7-21-1 0 0,-12 30-59 0 0,-1 1 0 0 0,1-1 1 0 0,-1 1-1 0 0,1-1 0 0 0,-1 0 0 0 0,0 1 0 0 0,0-1 0 0 0,0 0 0 0 0,-1 0 0 0 0,1 1 1 0 0,-1-1-1 0 0,1 1 0 0 0,-1-1 0 0 0,0 0 0 0 0,0 1 0 0 0,-1-3 0 0 0,-1 1-61 0 0,1 0-1 0 0,-1 1 1 0 0,1 0-1 0 0,-1-1 1 0 0,0 1-1 0 0,0 0 0 0 0,0 1 1 0 0,-1-1-1 0 0,-4-3 1 0 0,-2 0-239 0 0,-1 1-1 0 0,0 0 1 0 0,1 1 0 0 0,-2 0 0 0 0,1 0 0 0 0,-18-3 0 0 0,4 4-857 0 0,0 0-1 0 0,0 2 0 0 0,-36 2 1 0 0,46 0-200 0 0,2-1-34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2 455 6911 0 0,'-1'11'14492'0'0,"1"-13"-13571"0"0,0-7-532 0 0,1 0-1 0 0,0 0 1 0 0,1 0-1 0 0,0 0 1 0 0,1 0-1 0 0,0 0 1 0 0,5-10-1 0 0,32-58 712 0 0,-30 60-833 0 0,1-2-137 0 0,1 1 0 0 0,1 0-1 0 0,1 1 1 0 0,0 0 0 0 0,1 1 0 0 0,31-24 0 0 0,-22 21-204 0 0,2 2 1 0 0,0 1 0 0 0,1 1 0 0 0,35-15 0 0 0,-40 20-17 0 0,0 0-129 0 0,26-7 0 0 0,-43 15 189 0 0,1 0 1 0 0,0 1 0 0 0,0 0 0 0 0,0 0 0 0 0,0 0-1 0 0,0 1 1 0 0,0 0 0 0 0,0 0 0 0 0,10 2 0 0 0,-14-1 22 0 0,0-1-1 0 0,0 1 1 0 0,-1-1 0 0 0,1 1 0 0 0,0 0 0 0 0,-1 0 0 0 0,1 0-1 0 0,-1 0 1 0 0,1 0 0 0 0,-1 0 0 0 0,1 0 0 0 0,-1 0-1 0 0,0 1 1 0 0,1-1 0 0 0,-1 0 0 0 0,0 1 0 0 0,1 1 0 0 0,0 0-11 0 0,-1 1 0 0 0,0-1 0 0 0,0 0 0 0 0,1 0 0 0 0,-2 1 0 0 0,1-1 0 0 0,0 1 0 0 0,-1 5 0 0 0,0 4 9 0 0,0 1 0 0 0,-2 0 0 0 0,-4 21 0 0 0,5-29 49 0 0,-9 42 22 0 0,1-7 25 0 0,-6 73 0 0 0,15-107-80 0 0,0 1 0 0 0,1-1 0 0 0,-1 1 1 0 0,2 0-1 0 0,-1-1 0 0 0,1 0 0 0 0,0 1 0 0 0,4 8 0 0 0,-4-11-2 0 0,1 0 0 0 0,-1 0 0 0 0,1-1 0 0 0,0 1 0 0 0,0-1 0 0 0,0 0 0 0 0,1 0-1 0 0,0 0 1 0 0,-1-1 0 0 0,1 1 0 0 0,1-1 0 0 0,7 6 0 0 0,4 0-141 0 0,-9-4-85 0 0,1-1-1 0 0,-1 1 0 0 0,1-2 1 0 0,0 1-1 0 0,0-1 0 0 0,0 0 1 0 0,0-1-1 0 0,9 2 0 0 0,-3-4-1439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 11519 0 0,'0'0'1359'0'0,"0"2"-459"0"0,-3 8-208 0 0,-1 1 0 0 0,0-1-1 0 0,0 0 1 0 0,-1 0 0 0 0,-6 10 0 0 0,-5 9-383 0 0,4-1 108 0 0,-14 47-1 0 0,19-59-344 0 0,0 0-1 0 0,-1 0 0 0 0,-15 24 1 0 0,4-8-19 0 0,-48 88 10 0 0,-119 194 79 0 0,176-298-142 0 0,4-7-5 0 0,-1 0 1 0 0,-10 13 0 0 0,16-20-187 0 0,6-18-1482 0 0,4-4 678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25 541 14711 0 0,'-2'1'672'0'0,"-4"2"-413"0"0,-9 4 2043 0 0,13-6-1198 0 0,8-5-511 0 0,23-16 151 0 0,-1-2 1 0 0,-2-1-1 0 0,27-28 1 0 0,-15 15-424 0 0,28-27-186 0 0,3 4-1 0 0,153-99 0 0 0,-180 131-134 0 0,43-24 0 0 0,-70 43 0 0 0,0 1 0 0 0,1 0 0 0 0,27-7 0 0 0,-40 13-3 0 0,1 1 1 0 0,-1-1-1 0 0,0 1 0 0 0,0-1 1 0 0,1 1-1 0 0,-1 0 0 0 0,0 0 1 0 0,1 0-1 0 0,-1 1 0 0 0,0 0 1 0 0,6 1-1 0 0,-7-2 1 0 0,0 1 1 0 0,-1 0-1 0 0,1 0 0 0 0,0 1 1 0 0,0-1-1 0 0,0 0 0 0 0,-1 1 1 0 0,1-1-1 0 0,-1 1 0 0 0,1-1 1 0 0,-1 1-1 0 0,0-1 0 0 0,1 1 1 0 0,-1 0-1 0 0,0 0 0 0 0,0 0 1 0 0,0 0-1 0 0,1 3 0 0 0,0 3 1 0 0,0 1 0 0 0,0-1 0 0 0,-1 0 0 0 0,0 1 0 0 0,0-1 0 0 0,-1 1 0 0 0,-1 11 0 0 0,-11 61 16 0 0,9-64-2 0 0,-8 41 52 0 0,-2 0 0 0 0,-3-1 0 0 0,-37 87 0 0 0,44-124-50 0 0,-1-2 0 0 0,-1 1 0 0 0,0-1 0 0 0,-1 0-1 0 0,-1-2 1 0 0,-24 26 0 0 0,24-30-3 0 0,0-1-1 0 0,-1 0 1 0 0,0-1-1 0 0,0-1 1 0 0,-1 0-1 0 0,-1-1 1 0 0,1 0 0 0 0,-27 8-1 0 0,-26 2-21 0 0,0-2 1 0 0,-1-4-1 0 0,-82 5 0 0 0,120-12-1291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102 412 7687 0 0,'3'8'230'0'0,"-1"0"0"0"0,1 1 0 0 0,-1-1 0 0 0,-1 1 0 0 0,1 0 0 0 0,-2 0 0 0 0,1-1 0 0 0,-1 1 0 0 0,0 0 0 0 0,-1 0 0 0 0,0 0 0 0 0,-3 9-1 0 0,2-11 395 0 0,0 0-1 0 0,-1 1 0 0 0,0-1 0 0 0,0 0 0 0 0,-1 0 0 0 0,0-1 1 0 0,0 1-1 0 0,0-1 0 0 0,-1 0 0 0 0,0 0 0 0 0,0 0 0 0 0,-1 0 0 0 0,-11 7 1 0 0,16-12 93 0 0,-16-1 1912 0 0,15 0-2539 0 0,1-1 0 0 0,0 0 0 0 0,-1 1 0 0 0,1-1 0 0 0,-1 0-1 0 0,1 0 1 0 0,0 0 0 0 0,0 0 0 0 0,-1 0 0 0 0,1 0 0 0 0,0 0 0 0 0,0-1 0 0 0,0 1-1 0 0,0 0 1 0 0,1 0 0 0 0,-1-1 0 0 0,0 1 0 0 0,0-1 0 0 0,1 1 0 0 0,-1-1 0 0 0,1 1-1 0 0,-1-1 1 0 0,1 1 0 0 0,0-1 0 0 0,-1 1 0 0 0,1-1 0 0 0,0 0 0 0 0,0 1 0 0 0,1-3-1 0 0,-1-6 201 0 0,0 0-1 0 0,2 0 0 0 0,2-14 0 0 0,-4 23-277 0 0,4-12 212 0 0,0 0 0 0 0,0 0 0 0 0,1 0 0 0 0,9-15-1 0 0,32-49 335 0 0,-34 57-456 0 0,16-21-120 0 0,2 1 1 0 0,1 2-1 0 0,1 0 1 0 0,55-47-1 0 0,-69 71-157 0 0,1-1 0 0 0,0 2-1 0 0,0 1 1 0 0,33-16 0 0 0,-36 21-457 0 0,0 0 0 0 0,0 2 0 0 0,0 0 0 0 0,1 1 0 0 0,-1 0 0 0 0,34-2 0 0 0,-41 6-270 0 0,-1 0-1 0 0,1 0 0 0 0,11 2 1 0 0,3 5-1084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59 7831 0 0,'0'0'706'0'0,"1"-2"-578"0"0,2-3 1326 0 0,0-1 1 0 0,-1-1 0 0 0,1 1-1 0 0,1-8 1 0 0,-4 12-851 0 0,1 0 367 0 0,-7-4 49 0 0,4 4-955 0 0,0 1 0 0 0,0 0 0 0 0,0 1 0 0 0,0-1 0 0 0,0 0 1 0 0,0 0-1 0 0,0 1 0 0 0,0-1 0 0 0,0 1 0 0 0,0 0 0 0 0,0-1 0 0 0,0 1 1 0 0,0 0-1 0 0,0 0 0 0 0,0 1 0 0 0,0-1 0 0 0,0 0 0 0 0,-1 1 1 0 0,1-1-1 0 0,-2 2 0 0 0,-5 1 73 0 0,1 0-1 0 0,0 0 1 0 0,-12 8-1 0 0,-17 12 217 0 0,-59 52 0 0 0,40-29-74 0 0,5-6-8 0 0,2 3 0 0 0,-47 54 0 0 0,92-92-206 0 0,-1 0 0 0 0,1 0 0 0 0,0 0 0 0 0,1 1-1 0 0,0 0 1 0 0,-4 6 0 0 0,7-11-35 0 0,-1 1 0 0 0,1-1 0 0 0,-1 0 0 0 0,1 1 0 0 0,0-1 0 0 0,-1 0 0 0 0,1 0 0 0 0,0 1 0 0 0,0-1 0 0 0,0 1 0 0 0,0-1 0 0 0,0 0 0 0 0,0 1 0 0 0,0-1 0 0 0,0 0 0 0 0,1 1 0 0 0,-1-1 0 0 0,1 0 0 0 0,-1 0 0 0 0,1 1 0 0 0,-1-1 0 0 0,1 0 0 0 0,-1 0 0 0 0,1 0 0 0 0,0 0 0 0 0,0 0 0 0 0,0 0 0 0 0,0 0 0 0 0,0 0 0 0 0,0 0 0 0 0,0 0 0 0 0,0 0 0 0 0,0 0 0 0 0,0-1 0 0 0,0 1 0 0 0,2 0 0 0 0,2 1 51 0 0,0 0 0 0 0,0 0 0 0 0,0 0 1 0 0,1-1-1 0 0,-1 0 0 0 0,1 0 0 0 0,-1-1 0 0 0,10 1 0 0 0,4-2-8 0 0,22-4-1 0 0,-26 3-58 0 0,8-1 49 0 0,0-2-1 0 0,0-1 0 0 0,-1 0 0 0 0,0-2 0 0 0,23-11 0 0 0,-39 16-46 0 0,0 0-1 0 0,0 0 1 0 0,0-1-1 0 0,-1 0 1 0 0,0-1-1 0 0,1 1 1 0 0,-1-1 0 0 0,-1 0-1 0 0,1 0 1 0 0,-1 0-1 0 0,0-1 1 0 0,5-8-1 0 0,-6 10-10 0 0,-1-2-1 0 0,0 1 1 0 0,0 0 0 0 0,0 0-1 0 0,-1-1 1 0 0,0 1-1 0 0,0-1 1 0 0,0 1-1 0 0,-1-1 1 0 0,1 1-1 0 0,-1-1 1 0 0,-1 0-1 0 0,1 1 1 0 0,-1-1 0 0 0,-2-8-1 0 0,-1-2-73 0 0,-1 1-1 0 0,-1-1 1 0 0,0 1-1 0 0,-16-25 0 0 0,20 35-100 0 0,-1 0-1 0 0,1 0 0 0 0,0 1 0 0 0,1-1 1 0 0,-3-8-1 0 0,4 12-213 0 0,9-17-1427 0 0,-6 13 1343 0 0,0 1 1 0 0,0 0 0 0 0,1 0-1 0 0,-1 0 1 0 0,1 0 0 0 0,0 1-1 0 0,0-1 1 0 0,0 1 0 0 0,1 0-1 0 0,-1 0 1 0 0,1 1 0 0 0,5-3-1 0 0,-3 2-280 0 0,1 0-1 0 0,-1 1 0 0 0,1 0 1 0 0,0 0-1 0 0,0 1 0 0 0,-1 0 0 0 0,13 0 1 0 0,-19 1 636 0 0,-1 0 0 0 0,1 1 1 0 0,0-1-1 0 0,-1 0 1 0 0,1 0-1 0 0,-1 1 1 0 0,1-1-1 0 0,-1 0 0 0 0,1 1 1 0 0,-1-1-1 0 0,1 0 1 0 0,-1 1-1 0 0,1-1 0 0 0,-1 1 1 0 0,1-1-1 0 0,-1 1 1 0 0,1 0-1 0 0,2 6-76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80 8287 0 0,'9'-6'157'0'0,"-1"0"1"0"0,1 0-1 0 0,1 1 0 0 0,-1 0 0 0 0,20-6 0 0 0,54-13 4818 0 0,-69 21-2802 0 0,32-7 1123 0 0,-39 6-1425 0 0,-16 8-1403 0 0,-50 37-151 0 0,28-17-200 0 0,-38 27 101 0 0,-96 65 260 0 0,116-86-240 0 0,2 2 1 0 0,-55 48-1 0 0,97-76-183 0 0,1 0 0 0 0,0 0-1 0 0,1 1 1 0 0,-1-1 0 0 0,1 1 0 0 0,0 0 0 0 0,0 0 0 0 0,-4 10 0 0 0,6-13-36 0 0,0 0 1 0 0,1 1 0 0 0,-1-1-1 0 0,1 0 1 0 0,-1 1 0 0 0,1-1-1 0 0,0 0 1 0 0,0 1-1 0 0,0-1 1 0 0,0 1 0 0 0,0-1-1 0 0,1 0 1 0 0,-1 1 0 0 0,1-1-1 0 0,0 0 1 0 0,-1 0 0 0 0,1 1-1 0 0,0-1 1 0 0,0 0 0 0 0,0 0-1 0 0,1 0 1 0 0,-1 0-1 0 0,3 3 1 0 0,3 2 3 0 0,1 1 0 0 0,0-2 0 0 0,1 1 0 0 0,-1-1 0 0 0,1 0 0 0 0,0-1 0 0 0,1 0 0 0 0,-1-1-1 0 0,1 0 1 0 0,16 5 0 0 0,-8-4-125 0 0,0-1 0 0 0,0-1 0 0 0,0-1-1 0 0,0 0 1 0 0,24-1 0 0 0,-26-2-490 0 0,0-1 0 0 0,0-1 1 0 0,0 0-1 0 0,0-1 1 0 0,26-10-1 0 0,-25 6-1959 0 0,0 0-1 0 0,23-14 1 0 0,-13 3-3196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50 9439 0 0,'0'0'859'0'0,"0"2"-710"0"0,-1 4 414 0 0,0-1-1 0 0,1 1 0 0 0,-1-1 0 0 0,1 1 0 0 0,1-1 1 0 0,-1 1-1 0 0,1 0 0 0 0,0-1 0 0 0,0 1 1 0 0,4 8-1 0 0,-4-11-360 0 0,1 0 1 0 0,-1 0 0 0 0,1 0-1 0 0,0-1 1 0 0,0 1 0 0 0,0 0-1 0 0,0-1 1 0 0,0 0-1 0 0,0 1 1 0 0,1-1 0 0 0,-1 0-1 0 0,1 0 1 0 0,-1 0 0 0 0,1-1-1 0 0,0 1 1 0 0,0-1 0 0 0,0 1-1 0 0,0-1 1 0 0,0 0 0 0 0,5 1-1 0 0,8 1 180 0 0,1-1-1 0 0,0 0 0 0 0,0-2 1 0 0,0 0-1 0 0,0 0 0 0 0,0-2 1 0 0,0 0-1 0 0,17-5 1 0 0,12-4 116 0 0,72-30 0 0 0,-103 36-489 0 0,55-25 92 0 0,-63 26-133 0 0,0 0-1 0 0,0 0 0 0 0,0-1 0 0 0,-1 0 0 0 0,1 0 0 0 0,10-11 0 0 0,-16 15 9 0 0,-1 0 0 0 0,1 1 0 0 0,0-1-1 0 0,-1 0 1 0 0,1 0 0 0 0,0 1 0 0 0,-1-1-1 0 0,1 0 1 0 0,-1 0 0 0 0,0 0 0 0 0,1 0-1 0 0,-1 0 1 0 0,1 1 0 0 0,-1-1-1 0 0,0 0 1 0 0,0 0 0 0 0,0 0 0 0 0,0 0-1 0 0,0 0 1 0 0,0 0 0 0 0,0 0 0 0 0,0 0-1 0 0,0-1 1 0 0,0 1 2 0 0,-1 0-1 0 0,0 1 1 0 0,1-1-1 0 0,-1 0 1 0 0,0 1-1 0 0,1-1 1 0 0,-1 0-1 0 0,0 1 1 0 0,0-1-1 0 0,1 1 1 0 0,-1 0-1 0 0,0-1 1 0 0,0 1-1 0 0,0 0 1 0 0,0-1-1 0 0,1 1 1 0 0,-1 0-1 0 0,0 0 1 0 0,-1 0-1 0 0,-6-1-132 0 0,1 0-1 0 0,0 1 0 0 0,0 0 0 0 0,-13 3 1 0 0,-21 6-320 0 0,1 2 1 0 0,0 1 0 0 0,-52 25 0 0 0,-37 26 352 0 0,107-50 286 0 0,0 1 0 0 0,1 1 0 0 0,-29 27 0 0 0,41-33-17 0 0,0 1 0 0 0,0-1 0 0 0,1 2-1 0 0,0-1 1 0 0,-8 16 0 0 0,14-23-100 0 0,1 0 0 0 0,-1 1-1 0 0,1 0 1 0 0,0-1 0 0 0,0 1 0 0 0,0 0 0 0 0,0 0 0 0 0,0 0-1 0 0,1 6 1 0 0,0-7-22 0 0,0-1 0 0 0,1 1 1 0 0,-1-1-1 0 0,1 1 0 0 0,0-1 0 0 0,0 1 0 0 0,0-1 0 0 0,0 0 0 0 0,0 1 0 0 0,0-1 0 0 0,0 0 1 0 0,1 0-1 0 0,-1 0 0 0 0,1 0 0 0 0,0 0 0 0 0,2 2 0 0 0,0-1-12 0 0,-1 0 0 0 0,1-1 0 0 0,0 0 0 0 0,0 0 0 0 0,0 0 0 0 0,0 0 0 0 0,1-1 0 0 0,-1 1 0 0 0,0-1 0 0 0,1 0 0 0 0,8 1 0 0 0,3-1-124 0 0,32-1 1 0 0,29-9-2289 0 0,-34 2 935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78 16007 0 0,'5'-9'285'0'0,"5"-4"242"0"0,-1 0-1 0 0,15-29 1539 0 0,-32 41-1630 0 0,0 2 0 0 0,0-1 0 0 0,0 1 0 0 0,0 0 0 0 0,0 1 0 0 0,-11 3 0 0 0,-36 15-107 0 0,0 2-1 0 0,-73 41 1 0 0,111-53-286 0 0,1 1 0 0 0,-25 20-1 0 0,38-28-44 0 0,-1 0 0 0 0,1 0-1 0 0,0 1 1 0 0,0-1-1 0 0,0 1 1 0 0,0 0-1 0 0,0-1 1 0 0,1 1-1 0 0,0 0 1 0 0,0 1-1 0 0,0-1 1 0 0,0 0-1 0 0,0 0 1 0 0,1 1-1 0 0,0-1 1 0 0,-1 9-1 0 0,2-12-1 0 0,0-1-1 0 0,0 1 0 0 0,0 0 0 0 0,1-1 0 0 0,-1 1 0 0 0,0 0 0 0 0,0-1 0 0 0,1 1 0 0 0,-1 0 0 0 0,0-1 1 0 0,1 1-1 0 0,-1 0 0 0 0,1-1 0 0 0,-1 1 0 0 0,1-1 0 0 0,-1 1 0 0 0,1-1 0 0 0,0 1 0 0 0,1 1-16 0 0,7 7-30 0 0,0 0 0 0 0,0-1 0 0 0,1 0 1 0 0,0-1-1 0 0,0 0 0 0 0,1-1 0 0 0,22 10 0 0 0,15 10 101 0 0,-23-11 342 0 0,-1 2 0 0 0,-1 0 0 0 0,-1 2 0 0 0,21 22 0 0 0,-39-38-302 0 0,-1 1 0 0 0,0 0-1 0 0,-1 0 1 0 0,1 0 0 0 0,-1 0 0 0 0,1 0-1 0 0,-1 0 1 0 0,2 8 0 0 0,-4-11-66 0 0,1 1 0 0 0,-1-1 0 0 0,0 0 0 0 0,1 1 0 0 0,-1-1 0 0 0,0 1 0 0 0,0-1 0 0 0,0 1 0 0 0,0-1 0 0 0,0 1 0 0 0,-1-1 0 0 0,1 0 0 0 0,0 1 0 0 0,-1-1 0 0 0,1 1 0 0 0,-1-1 1 0 0,1 0-1 0 0,-1 1 0 0 0,0-1 0 0 0,1 0 0 0 0,-1 0 0 0 0,0 0 0 0 0,0 1 0 0 0,0-1 0 0 0,0 0 0 0 0,0 0 0 0 0,0 0 0 0 0,0 0 0 0 0,0-1 0 0 0,0 1 0 0 0,-3 1 0 0 0,-3 1 35 0 0,0 0-1 0 0,0-1 1 0 0,0 1-1 0 0,0-2 1 0 0,-1 1-1 0 0,1-1 0 0 0,0 0 1 0 0,-12-1-1 0 0,-63-4-18 0 0,72 3-94 0 0,-8-1-250 0 0,1-1 0 0 0,-22-7 0 0 0,-8-6-3221 0 0,30 7-2188 0 0,1-3-1568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42 10135 0 0,'1'-2'778'0'0,"0"0"-638"0"0,0-1-81 0 0,-1-10 346 0 0,-6-9 11301 0 0,5 23-11387 0 0,-4 5-266 0 0,1 0 1 0 0,0 1-1 0 0,0-1 1 0 0,1 1-1 0 0,0-1 1 0 0,0 1-1 0 0,1 0 1 0 0,-3 9-1 0 0,-3 10 28 0 0,-63 156 164 0 0,-8-3 0 0 0,-117 193 0 0 0,43-159-112 0 0,10-15 230 0 0,123-161-232 0 0,19-35-132 0 0,1 0 0 0 0,-1 1 1 0 0,0-1-1 0 0,1 0 1 0 0,-1 1-1 0 0,1-1 1 0 0,-1 0-1 0 0,1 1 1 0 0,0-1-1 0 0,0 0 1 0 0,0 1-1 0 0,1-1 1 0 0,-1 0-1 0 0,2 5 1 0 0,-2-6-18 0 0,1-1 0 0 0,0 1-1 0 0,0 0 1 0 0,0-1 0 0 0,-1 1 0 0 0,1-1 0 0 0,0 1 0 0 0,0-1 0 0 0,0 1-1 0 0,0-1 1 0 0,0 0 0 0 0,0 1 0 0 0,0-1 0 0 0,0 0 0 0 0,0 0 0 0 0,0 0 0 0 0,0 0-1 0 0,1 0 1 0 0,-1 0 0 0 0,0 0 0 0 0,1 0 0 0 0,0 0-26 0 0,8 0-742 0 0,0-1 1 0 0,0 0-1 0 0,10-2 1 0 0,0-3-849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72 10591 0 0,'6'-2'139'0'0,"-1"0"0"0"0,1-1 0 0 0,-1 0 0 0 0,0 0 0 0 0,1 0 1 0 0,-1-1-1 0 0,-1 1 0 0 0,1-1 0 0 0,-1-1 0 0 0,8-7 0 0 0,9-12 11274 0 0,-22 24-10816 0 0,-3-1-506 0 0,1 0 0 0 0,-1 0 0 0 0,1 1 0 0 0,-1-1 0 0 0,0 1 0 0 0,1 0 0 0 0,-1 0 0 0 0,1 1 0 0 0,-1-1 0 0 0,0 1 0 0 0,1-1 0 0 0,-4 2 0 0 0,-46 18-134 0 0,38-14 107 0 0,-15 6-116 0 0,0 1-1 0 0,1 2 1 0 0,0 1 0 0 0,1 1-1 0 0,1 2 1 0 0,-48 43-1 0 0,70-57-107 0 0,-1 0 0 0 0,2 1-1 0 0,-1 0 1 0 0,1 0 0 0 0,-1 1-1 0 0,-4 10 1 0 0,8-15 118 0 0,0-1 0 0 0,1 1 0 0 0,-1 0 1 0 0,1-1-1 0 0,-1 1 0 0 0,1 0 0 0 0,0-1 1 0 0,-1 1-1 0 0,1 0 0 0 0,0-1 0 0 0,0 1 1 0 0,0 0-1 0 0,1 0 0 0 0,-1-1 0 0 0,0 1 1 0 0,0 0-1 0 0,1-1 0 0 0,-1 1 0 0 0,1-1 1 0 0,0 1-1 0 0,-1 0 0 0 0,1-1 0 0 0,0 1 1 0 0,0-1-1 0 0,0 0 0 0 0,0 1 0 0 0,0-1 1 0 0,0 0-1 0 0,1 1 0 0 0,-1-1 0 0 0,0 0 1 0 0,1 0-1 0 0,-1 0 0 0 0,2 1 0 0 0,36 27-239 0 0,-31-22 283 0 0,1 0-1 0 0,0-1 1 0 0,0 1 0 0 0,14 5-1 0 0,-11-7-1 0 0,-8-4 16 0 0,0 0 0 0 0,-1 1 0 0 0,1-1 0 0 0,0 1 0 0 0,-1 0 0 0 0,1 0 0 0 0,-1 0 0 0 0,0 1 0 0 0,0-1 0 0 0,0 1 0 0 0,0-1 0 0 0,0 1 0 0 0,0 0 0 0 0,2 4 0 0 0,130 210 2480 0 0,-132-212-2421 0 0,-1-3-28 0 0,0 0 0 0 0,-1 0 0 0 0,1 0 0 0 0,-1 0 0 0 0,0 0 0 0 0,0 1 0 0 0,1-1 0 0 0,-2 0 0 0 0,1 1 0 0 0,1 3 0 0 0,-2-5-22 0 0,-1 1 1 0 0,1-1-1 0 0,0 0 0 0 0,-1 1 1 0 0,0-1-1 0 0,1 1 0 0 0,-1-1 1 0 0,0 0-1 0 0,1 0 0 0 0,-1 1 0 0 0,0-1 1 0 0,0 0-1 0 0,0 0 0 0 0,0 0 1 0 0,0 0-1 0 0,0 0 0 0 0,-1 0 1 0 0,1 0-1 0 0,0 0 0 0 0,0-1 0 0 0,-1 1 1 0 0,1 0-1 0 0,0-1 0 0 0,-1 1 1 0 0,1-1-1 0 0,-2 1 0 0 0,-5 1 66 0 0,0 1 1 0 0,-1-2-1 0 0,-8 2 0 0 0,-10 1-66 0 0,-1-1 0 0 0,0-1 0 0 0,0-2 1 0 0,0-1-1 0 0,-37-5 0 0 0,63 5-242 0 0,-1 1 0 0 0,0-1 0 0 0,0 0 0 0 0,0 1 0 0 0,1-2 0 0 0,-1 1 1 0 0,1 0-1 0 0,-1 0 0 0 0,1-1 0 0 0,-1 1 0 0 0,1-1 0 0 0,0 0 0 0 0,-1 0 0 0 0,-2-3 0 0 0,1-5-1240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464 194 5983 0 0,'32'-17'372'0'0,"54"-38"1"0"0,-35 21 1097 0 0,-8 4 278 0 0,-18 12 1176 0 0,40-22 1588 0 0,-67 42-3480 0 0,-10 7-193 0 0,-24 16-936 0 0,28-19 504 0 0,-14 11-145 0 0,1 0-1 0 0,1 2 1 0 0,0 0-1 0 0,2 1 1 0 0,0 1-1 0 0,1 1 1 0 0,-22 38-1 0 0,-80 181 461 0 0,84-163-580 0 0,-7 15-65 0 0,-68 107 1 0 0,-60 71 111 0 0,125-188-201 0 0,43-80-21 0 0,0 0 0 0 0,1 0 0 0 0,0 1 0 0 0,-1-1 0 0 0,1 0 0 0 0,1 1 0 0 0,-1-1 0 0 0,0 1 0 0 0,1 5-1 0 0,0-7-61 0 0,1-1-1 0 0,-1 0 0 0 0,1 0 1 0 0,0 1-1 0 0,0-1 0 0 0,0 0 1 0 0,0 0-1 0 0,0 0 0 0 0,0 0 1 0 0,0 0-1 0 0,0 0 0 0 0,0 0 0 0 0,0 0 1 0 0,0-1-1 0 0,1 1 0 0 0,-1 0 1 0 0,2 0-1 0 0,-1 0-39 0 0,-2-1-279 0 0,0 0 207 0 0,1 1 0 0 0,-1-1 0 0 0,0 0 1 0 0,1 0-1 0 0,-1 0 0 0 0,0 0 0 0 0,0 0 0 0 0,1 1 0 0 0,-1-1 0 0 0,0 0 0 0 0,1 0 0 0 0,-1 0 0 0 0,0 0 0 0 0,1 0 0 0 0,-1 0 0 0 0,0 0 0 0 0,1 0 0 0 0,-1 0 0 0 0,0 0 0 0 0,0 0 0 0 0,1-1 0 0 0,-1 1 1 0 0,0 0-1 0 0,1 0 0 0 0,-1 0 0 0 0,4-9-4543 0 0,-2-4 350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17447 0 0,'0'0'1580'0'0,"3"1"-1225"0"0,19 2 76 0 0,0-1 1 0 0,-1-1-1 0 0,1 0 0 0 0,0-2 1 0 0,41-6-1 0 0,109-31 976 0 0,-160 34-1308 0 0,171-50 1007 0 0,24-6-456 0 0,-163 50-633 0 0,-1 2 0 0 0,83-4 0 0 0,-114 11-415 0 0,0 2 1 0 0,0 0-1 0 0,0 0 0 0 0,-1 1 1 0 0,15 4-1 0 0,-13-1-1108 0 0,0-1-1 0 0,14 9 1 0 0,-14-6-385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5063 0 0,'0'0'767'0'0,"-1"1"486"0"0,-7 9 536 0 0,0-1-1 0 0,-1 0 1 0 0,-18 15-1 0 0,1-2-448 0 0,-5 6-158 0 0,12-11-543 0 0,1 0 1 0 0,-17 20 0 0 0,28-28-464 0 0,-17 21 456 0 0,-37 60 0 0 0,55-81-522 0 0,1 1 0 0 0,1-1-1 0 0,0 1 1 0 0,0 0-1 0 0,1 0 1 0 0,0 0 0 0 0,1 0-1 0 0,0 1 1 0 0,0-1 0 0 0,1 1-1 0 0,1 19 1 0 0,0-27-49 0 0,1 1 0 0 0,-1-1 0 0 0,1 1 0 0 0,0-1 0 0 0,0 1 0 0 0,0-1 0 0 0,0 0 0 0 0,1 1 0 0 0,0-1 0 0 0,-1 0 0 0 0,1 0 0 0 0,0 0 0 0 0,0 0 0 0 0,1-1 0 0 0,-1 1 0 0 0,1 0-1 0 0,-1-1 1 0 0,1 0 0 0 0,0 1 0 0 0,0-1 0 0 0,0 0 0 0 0,0-1 0 0 0,0 1 0 0 0,0 0 0 0 0,1-1 0 0 0,2 1 0 0 0,1 0 41 0 0,0 0-1 0 0,0-1 1 0 0,0 0-1 0 0,0 0 1 0 0,0-1-1 0 0,0 0 0 0 0,0 0 1 0 0,0-1-1 0 0,0 1 1 0 0,0-2-1 0 0,0 1 1 0 0,9-3-1 0 0,6-4 44 0 0,1-1 0 0 0,-1-1 1 0 0,-1-1-1 0 0,1 0 0 0 0,-2-2 0 0 0,34-26 0 0 0,-51 36-140 0 0,1 0-1 0 0,-1-1 1 0 0,1 0-1 0 0,-1 1 1 0 0,0-1 0 0 0,0 0-1 0 0,-1-1 1 0 0,1 1-1 0 0,-1 0 1 0 0,0-1-1 0 0,0 0 1 0 0,0 1 0 0 0,-1-1-1 0 0,0 0 1 0 0,0 0-1 0 0,0 0 1 0 0,0 1 0 0 0,-1-7-1 0 0,0 3-5 0 0,-1 0 1 0 0,0 0-1 0 0,-1 0 1 0 0,1 0-1 0 0,-2 0 0 0 0,1 0 1 0 0,-1 0-1 0 0,0 1 0 0 0,-1-1 1 0 0,-5-7-1 0 0,1 2-187 0 0,0 1 1 0 0,-1 0-1 0 0,0 1 0 0 0,-1 0 0 0 0,-1 0 1 0 0,0 1-1 0 0,0 0 0 0 0,-1 1 1 0 0,0 1-1 0 0,-1-1 0 0 0,1 2 0 0 0,-1 0 1 0 0,-1 1-1 0 0,-16-6 0 0 0,27 11-769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7:5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470 193 9871 0 0,'0'0'455'0'0,"2"-1"-12"0"0,11 0 279 0 0,0-2 0 0 0,0 0 1 0 0,-1 0-1 0 0,17-8 1 0 0,-25 9-405 0 0,0 0 1 0 0,0-1 0 0 0,0 1 0 0 0,0-1-1 0 0,0 0 1 0 0,0 0 0 0 0,-1 0 0 0 0,1-1-1 0 0,-1 1 1 0 0,0-1 0 0 0,0 0 0 0 0,-1 0-1 0 0,1 0 1 0 0,-1 0 0 0 0,3-7 0 0 0,-2 4-154 0 0,0 1 0 0 0,-1-1 1 0 0,0 0-1 0 0,0 0 1 0 0,-1 0-1 0 0,0 0 1 0 0,0 0-1 0 0,-1-1 1 0 0,0-6-1 0 0,0 12-160 0 0,0 1-1 0 0,0-1 1 0 0,-1 1 0 0 0,1 0-1 0 0,0-1 1 0 0,-1 1-1 0 0,1-1 1 0 0,-1 1-1 0 0,1 0 1 0 0,-1 0 0 0 0,1-1-1 0 0,-1 1 1 0 0,0 0-1 0 0,0 0 1 0 0,0 0-1 0 0,1-1 1 0 0,-1 1 0 0 0,0 0-1 0 0,0 0 1 0 0,-1 1-1 0 0,1-1 1 0 0,0 0 0 0 0,0 0-1 0 0,0 0 1 0 0,-3 0-1 0 0,1 0-39 0 0,0 0-1 0 0,-1 0 0 0 0,1 1 1 0 0,0 0-1 0 0,0-1 1 0 0,-1 1-1 0 0,-4 1 0 0 0,6-1-7 0 0,-15 1-138 0 0,0 2-1 0 0,1 0 1 0 0,-1 1 0 0 0,1 0-1 0 0,0 1 1 0 0,-24 12 0 0 0,-3 4-68 0 0,-41 28 0 0 0,52-27 200 0 0,-58 50-1 0 0,-22 35 238 0 0,107-102-165 0 0,0 1 17 0 0,-7 5 72 0 0,-15 21 1 0 0,25-30-66 0 0,0 1 1 0 0,0 0-1 0 0,0 0 1 0 0,0 0-1 0 0,0 0 1 0 0,1 1-1 0 0,0-1 1 0 0,0 0-1 0 0,0 1 1 0 0,0-1-1 0 0,0 1 1 0 0,1-1-1 0 0,-1 6 1 0 0,1-8-22 0 0,0 1 1 0 0,1-1-1 0 0,-1 0 1 0 0,0 1 0 0 0,1-1-1 0 0,-1 0 1 0 0,1 0 0 0 0,-1 1-1 0 0,1-1 1 0 0,0 0 0 0 0,0 0-1 0 0,-1 0 1 0 0,1 0 0 0 0,0 0-1 0 0,0 0 1 0 0,0 0 0 0 0,0 0-1 0 0,0 0 1 0 0,0 0-1 0 0,0 0 1 0 0,1-1 0 0 0,-1 1-1 0 0,0 0 1 0 0,0-1 0 0 0,1 1-1 0 0,-1-1 1 0 0,0 1 0 0 0,0-1-1 0 0,1 0 1 0 0,-1 0 0 0 0,3 1-1 0 0,3-1 69 0 0,1 1 0 0 0,-1-1 0 0 0,1-1-1 0 0,10-1 1 0 0,39-8 397 0 0,85-26 1 0 0,52-31-150 0 0,-87 24-388 0 0,19-6-1470 0 0,-125 48 1171 0 0,-7 9-14 0 0,-58 63 255 0 0,39-45 392 0 0,0 2 1 0 0,-22 34 0 0 0,43-56-234 0 0,1-1 0 0 0,1 0-1 0 0,-1 1 1 0 0,1-1 0 0 0,0 1 0 0 0,-2 9-1 0 0,4-14-48 0 0,-1 0-1 0 0,1 0 0 0 0,0 0 1 0 0,-1 1-1 0 0,1-1 1 0 0,0 0-1 0 0,0 0 0 0 0,0 0 1 0 0,0 1-1 0 0,0-1 0 0 0,0 0 1 0 0,1 0-1 0 0,-1 0 1 0 0,0 0-1 0 0,1 1 0 0 0,-1-1 1 0 0,0 0-1 0 0,1 0 1 0 0,0 0-1 0 0,-1 0 0 0 0,1 0 1 0 0,-1 0-1 0 0,1 0 0 0 0,0 0 1 0 0,0 0-1 0 0,0 0 1 0 0,0-1-1 0 0,-1 1 0 0 0,1 0 1 0 0,0-1-1 0 0,0 1 0 0 0,0 0 1 0 0,0-1-1 0 0,1 1 1 0 0,-1-1-1 0 0,0 1 0 0 0,0-1 1 0 0,0 0-1 0 0,2 1 1 0 0,8 0-185 0 0,1-1 1 0 0,-1 0 0 0 0,1 0-1 0 0,0-1 1 0 0,-1-1 0 0 0,0 0-1 0 0,14-4 1 0 0,10-4-1234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53 5983 0 0,'7'-5'7728'0'0,"-9"6"-7399"0"0,0 0-1 0 0,0-1 1 0 0,0 1 0 0 0,0 0-1 0 0,0 1 1 0 0,0-1-1 0 0,-2 2 1 0 0,2-2-31 0 0,-29 21 381 0 0,0 0 0 0 0,-43 45 0 0 0,-44 64-500 0 0,104-115-51 0 0,2 0-1 0 0,0 1 1 0 0,0 0 0 0 0,2 1 0 0 0,-16 35 0 0 0,25-52 148 0 0,7 5 182 0 0,-5-4-412 0 0,0-1 0 0 0,0 0 0 0 0,1 0-1 0 0,-1 1 1 0 0,0-1 0 0 0,0 0 0 0 0,1 0-1 0 0,-1 0 1 0 0,1-1 0 0 0,-1 1 0 0 0,1 0-1 0 0,-1-1 1 0 0,1 1 0 0 0,0 0-1 0 0,1-1 1 0 0,4 1 59 0 0,-1 0 1 0 0,1-1-1 0 0,-1 1 0 0 0,1-2 0 0 0,-1 1 1 0 0,11-2-1 0 0,40-12 365 0 0,-34 7-293 0 0,59-12 282 0 0,-20 5-233 0 0,70-26 1 0 0,-128 38-231 0 0,1 0 1 0 0,0 0-1 0 0,-1 0 0 0 0,0-1 0 0 0,0 0 1 0 0,0 1-1 0 0,0-1 0 0 0,0-1 1 0 0,0 1-1 0 0,-1-1 0 0 0,4-4 0 0 0,-5 6-12 0 0,-1 0-1 0 0,0 0 1 0 0,0 0 0 0 0,0 0-1 0 0,0-1 1 0 0,0 1-1 0 0,0 0 1 0 0,-1 0-1 0 0,1-1 1 0 0,-1 1 0 0 0,1-1-1 0 0,-1 1 1 0 0,0 0-1 0 0,0-1 1 0 0,0 1-1 0 0,0-1 1 0 0,-1 1 0 0 0,1 0-1 0 0,-1-1 1 0 0,1 1-1 0 0,-1 0 1 0 0,0-1-1 0 0,0 1 1 0 0,0 0 0 0 0,-1-2-1 0 0,-6-8-57 0 0,0 1-1 0 0,-1 0 0 0 0,0 1 1 0 0,-1 0-1 0 0,0 0 0 0 0,-16-11 1 0 0,-21-21-25 0 0,9 3 32 0 0,-45-51-285 0 0,78 80-987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367 853 10591 0 0,'1'-1'819'0'0,"3"-3"-881"0"0,0-1 871 0 0,1 0 0 0 0,0 0-1 0 0,1 1 1 0 0,-1 0 0 0 0,1 0 0 0 0,7-4 0 0 0,-3 3-26 0 0,0-1 1 0 0,0-1 0 0 0,0 1-1 0 0,13-13 1 0 0,33-36 315 0 0,-55 54-1063 0 0,24-26 412 0 0,-1-2 0 0 0,-1-1-1 0 0,30-54 1 0 0,-28 39-338 0 0,-3-2-1 0 0,19-53 1 0 0,-34 77-127 0 0,0-1 0 0 0,-2 0 0 0 0,0 0 1 0 0,-2 0-1 0 0,0 0 0 0 0,-2 0 0 0 0,-1 0 0 0 0,-2-27 0 0 0,0 42-60 0 0,1 1 0 0 0,-1-1 0 0 0,-1 1 0 0 0,1-1 0 0 0,-2 1 0 0 0,1 0 0 0 0,-8-13 0 0 0,9 19 35 0 0,1-1-1 0 0,-1 1 1 0 0,0-1-1 0 0,0 1 1 0 0,0 0 0 0 0,0 0-1 0 0,0 0 1 0 0,0 0-1 0 0,-1 1 1 0 0,1-1-1 0 0,-5-2 1 0 0,5 4 19 0 0,0-1 0 0 0,0 1 0 0 0,1-1 0 0 0,-1 1 0 0 0,0 0 1 0 0,0 0-1 0 0,0-1 0 0 0,0 2 0 0 0,0-1 0 0 0,1 0 0 0 0,-1 0 0 0 0,0 0 1 0 0,0 1-1 0 0,0-1 0 0 0,0 1 0 0 0,1 0 0 0 0,-1-1 0 0 0,0 1 1 0 0,1 0-1 0 0,-3 1 0 0 0,0 2-2 0 0,-1-1 0 0 0,1 1 0 0 0,-1 0 0 0 0,1 0 0 0 0,0 0 0 0 0,1 1 0 0 0,-1-1 0 0 0,1 1 0 0 0,0 0 0 0 0,-3 7 0 0 0,-4 8-11 0 0,-8 27-1 0 0,18-45 34 0 0,-78 291 139 0 0,44-142 103 0 0,-92 270 517 0 0,91-330-505 0 0,-3-1 0 0 0,-75 126 0 0 0,86-172-83 0 0,-128 228-16 0 0,154-270-313 0 0,6-16-2416 0 0,-1 7 2042 0 0,12-32-2408 0 0,-7 15 863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25 114 17479 0 0,'-2'1'796'0'0,"-15"9"272"0"0,11-2-908 0 0,6-7-85 0 0,0 0 1 0 0,0 0-1 0 0,0 0 0 0 0,1 0 0 0 0,-1 0 1 0 0,0 0-1 0 0,0 1 0 0 0,1-1 0 0 0,-1 0 1 0 0,1 0-1 0 0,-1 0 0 0 0,1 0 0 0 0,-1 0 1 0 0,1-1-1 0 0,0 1 0 0 0,-1 0 0 0 0,1 0 1 0 0,0 0-1 0 0,0 0 0 0 0,0-1 0 0 0,-1 1 1 0 0,1 0-1 0 0,0-1 0 0 0,0 1 0 0 0,0-1 1 0 0,0 1-1 0 0,0-1 0 0 0,0 1 0 0 0,0-1 1 0 0,2 1-1 0 0,6 1 456 0 0,-1 1 0 0 0,17 1-1 0 0,-21-3-446 0 0,25 2 432 0 0,0 0-1 0 0,0-2 0 0 0,0-2 0 0 0,55-7 0 0 0,112-33 367 0 0,59-31-522 0 0,-129 27-3732 0 0,-101 36 1581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54 12783 0 0,'24'-10'486'0'0,"0"1"-1"0"0,1 1 1 0 0,0 1 0 0 0,27-4-1 0 0,-24 4 1918 0 0,-22 6 2496 0 0,-24 10-3193 0 0,-368 159-1757 0 0,320-143-487 0 0,-69 15-1 0 0,90-30 79 0 0,-1-1 0 0 0,-71 4 0 0 0,98-13 383 0 0,0 0-1 0 0,0-1 0 0 0,0-1 1 0 0,0 0-1 0 0,0-1 0 0 0,1-2 1 0 0,-34-11-1 0 0,48 14 52 0 0,0 0 1 0 0,0 0-1 0 0,0-1 1 0 0,0 1-1 0 0,1-1 1 0 0,-1 0-1 0 0,1 0 1 0 0,-1 0-1 0 0,1 0 1 0 0,0-1-1 0 0,0 0 1 0 0,1 1-1 0 0,-1-1 1 0 0,1 0-1 0 0,0 0 1 0 0,-2-5-1 0 0,3 7 14 0 0,0-1 0 0 0,0 1 0 0 0,1-1-1 0 0,-1 0 1 0 0,1 1 0 0 0,0-1 0 0 0,-1 1 0 0 0,1-1 0 0 0,0 0-1 0 0,1 1 1 0 0,-1-1 0 0 0,0 0 0 0 0,1 1 0 0 0,0-1 0 0 0,-1 1-1 0 0,1-1 1 0 0,0 1 0 0 0,0-1 0 0 0,1 1 0 0 0,-1 0 0 0 0,0-1-1 0 0,1 1 1 0 0,-1 0 0 0 0,1 0 0 0 0,0 0 0 0 0,0 0 0 0 0,0 0-1 0 0,4-2 1 0 0,-6 3 24 0 0,1 0 0 0 0,0 1-1 0 0,0-1 1 0 0,0 1 0 0 0,0-1 0 0 0,0 1-1 0 0,-1-1 1 0 0,1 1 0 0 0,0 0 0 0 0,0-1-1 0 0,0 1 1 0 0,0 0 0 0 0,0 0 0 0 0,0 0-1 0 0,0-1 1 0 0,0 1 0 0 0,0 0 0 0 0,0 0-1 0 0,0 1 1 0 0,0-1 0 0 0,0 0 0 0 0,0 0-1 0 0,0 0 1 0 0,0 1 0 0 0,0-1 0 0 0,0 0-1 0 0,0 1 1 0 0,1 0 0 0 0,-1 0 7 0 0,0 0-1 0 0,0 0 1 0 0,1 0 0 0 0,-1 0-1 0 0,0 0 1 0 0,-1 1 0 0 0,1-1-1 0 0,0 0 1 0 0,0 1 0 0 0,0-1 0 0 0,-1 0-1 0 0,1 1 1 0 0,-1-1 0 0 0,1 1-1 0 0,-1-1 1 0 0,1 1 0 0 0,-1-1-1 0 0,0 4 1 0 0,0 4 37 0 0,0 0 1 0 0,-1 0-1 0 0,-1 1 0 0 0,1-1 0 0 0,-1 0 1 0 0,-1 0-1 0 0,0 0 0 0 0,0-1 0 0 0,-6 12 0 0 0,-6 9 55 0 0,-25 34 0 0 0,30-48-109 0 0,-1 0-1 0 0,0-1 1 0 0,-1-1-1 0 0,-1 0 1 0 0,0-1-1 0 0,-26 19 1 0 0,-14-1 650 0 0,52-29-580 0 0,14 6 9 0 0,-4-4-98 0 0,0-1 0 0 0,1 0 0 0 0,-1 0-1 0 0,1-1 1 0 0,-1 0 0 0 0,1-1 0 0 0,11 0-1 0 0,1 0-27 0 0,79 0-244 0 0,85 6-112 0 0,-32 15 262 0 0,-133-16 183 0 0,0 0-1 0 0,0 1 1 0 0,-1 2-1 0 0,1 0 1 0 0,21 12-1 0 0,-34-15 44 0 0,-1 0-1 0 0,1 0 0 0 0,-1 1 0 0 0,0 0 0 0 0,0 1 0 0 0,-1-1 0 0 0,0 1 0 0 0,9 12 0 0 0,-13-15-42 0 0,0-1 1 0 0,0 0 0 0 0,0 1 0 0 0,0 0-1 0 0,-1-1 1 0 0,1 1 0 0 0,-1 0 0 0 0,0 0-1 0 0,0 0 1 0 0,0 0 0 0 0,-1 0 0 0 0,0 0-1 0 0,1 0 1 0 0,-1 0 0 0 0,-1 0 0 0 0,1 0-1 0 0,-1 0 1 0 0,1 0 0 0 0,-1 0 0 0 0,0 0-1 0 0,-3 7 1 0 0,0-4-29 0 0,0 0 0 0 0,0 0 0 0 0,-1 0 0 0 0,0-1 0 0 0,0 0 0 0 0,0 0 0 0 0,-1 0 0 0 0,-9 7 0 0 0,5-5 30 0 0,-2 0 1 0 0,1-1-1 0 0,-1 0 1 0 0,-18 7-1 0 0,-6-1 58 0 0,-1-1 0 0 0,-57 10 0 0 0,-48 5-77 0 0,-169 10-1 0 0,272-34-45 0 0,-1-2-1 0 0,0-2 0 0 0,-41-6 1 0 0,79 6-115 0 0,12-5-638 0 0,0 2 256 0 0,0-1 0 0 0,1 1 0 0 0,-1 1-1 0 0,14-3 1 0 0,5-2-1332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13903 0 0,'0'0'638'0'0,"-1"1"-14"0"0,-3 1-591 0 0,-1 0 0 0 0,1 1 0 0 0,0 0 0 0 0,1 0 1 0 0,-1 0-1 0 0,0 0 0 0 0,1 0 0 0 0,0 1 0 0 0,-4 4 0 0 0,-27 41 229 0 0,22-31-109 0 0,-43 73 2430 0 0,-64 140 0 0 0,-3 8-693 0 0,87-183-1826 0 0,-43 52 0 0 0,75-103-125 0 0,-1-1 0 0 0,0 1 0 0 0,0 0 0 0 0,-1-1 0 0 0,0 0 0 0 0,1 0 0 0 0,-1-1 0 0 0,-1 1 0 0 0,1-1 0 0 0,0 0 0 0 0,-1 0 0 0 0,-8 3 0 0 0,12-6-282 0 0,-4-26-2759 0 0,8 6 666 0 0,4-6-3730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2 9671 0 0,'-2'0'5171'0'0,"-5"-1"-4818"0"0,-1 1-1 0 0,0-1 1 0 0,0 2 0 0 0,1-1-1 0 0,-1 1 1 0 0,0 0 0 0 0,1 0-1 0 0,-1 1 1 0 0,1 0 0 0 0,-11 5 0 0 0,-10 4 100 0 0,-33 20 0 0 0,59-29-394 0 0,-218 131 565 0 0,65-36-344 0 0,144-90-275 0 0,1-1 7 0 0,1 0 1 0 0,-15 12 0 0 0,24-18-14 0 0,-1 0 0 0 0,1 0 1 0 0,0 0-1 0 0,0 0 0 0 0,0 0 1 0 0,0 0-1 0 0,0 0 0 0 0,0 0 1 0 0,0 0-1 0 0,0 0 0 0 0,0 0 0 0 0,0 1 1 0 0,0-1-1 0 0,0 0 0 0 0,0 0 1 0 0,0 0-1 0 0,0 0 0 0 0,0 0 0 0 0,0 0 1 0 0,0 0-1 0 0,0 0 0 0 0,0 0 1 0 0,0 0-1 0 0,0 0 0 0 0,0 0 1 0 0,0 0-1 0 0,0 0 0 0 0,0 0 0 0 0,0 0 1 0 0,0 1-1 0 0,0-1 0 0 0,0 0 1 0 0,0 0-1 0 0,0 0 0 0 0,0 0 0 0 0,0 0 1 0 0,0 0-1 0 0,0 0 0 0 0,0 0 1 0 0,0 0-1 0 0,0 0 0 0 0,0 0 1 0 0,0 0-1 0 0,0 0 0 0 0,0 0 0 0 0,0 0 1 0 0,0 0-1 0 0,0 0 0 0 0,0 1 1 0 0,0-1-1 0 0,0 0 0 0 0,0 0 0 0 0,0 0 1 0 0,0 0-1 0 0,0 0 0 0 0,0 0 1 0 0,0 0-1 0 0,0 0 0 0 0,1 0 1 0 0,-1 0-1 0 0,0 0 0 0 0,0 0 0 0 0,0 0 1 0 0,0 0-1 0 0,0 0 0 0 0,0 0 1 0 0,0 0-1 0 0,0 0 0 0 0,0 0 1 0 0,11 6-51 0 0,0-1 1 0 0,0 0-1 0 0,0 0 1 0 0,1-1-1 0 0,0-1 1 0 0,16 3 0 0 0,15 5 57 0 0,-39-9-9 0 0,26 6 30 0 0,0 2 1 0 0,49 24-1 0 0,-57-23 55 0 0,39 23 155 0 0,-56-31-184 0 0,-1 1 0 0 0,1 0 0 0 0,0 0-1 0 0,-1 0 1 0 0,0 0 0 0 0,0 0 0 0 0,0 1-1 0 0,6 10 1 0 0,-8-13-37 0 0,-1-1 0 0 0,0 1-1 0 0,-1 0 1 0 0,1 0 0 0 0,0 0-1 0 0,0 0 1 0 0,-1 0 0 0 0,1 1-1 0 0,-1-1 1 0 0,0 0 0 0 0,0 0-1 0 0,0 0 1 0 0,0 0 0 0 0,0 0-1 0 0,0 0 1 0 0,0 1 0 0 0,-1-1 0 0 0,1 0-1 0 0,-1 0 1 0 0,0 0 0 0 0,1 0-1 0 0,-1 0 1 0 0,0 0 0 0 0,0 0-1 0 0,0-1 1 0 0,0 1 0 0 0,-1 0-1 0 0,1 0 1 0 0,0-1 0 0 0,-1 1-1 0 0,1-1 1 0 0,-1 1 0 0 0,0-1 0 0 0,1 0-1 0 0,-4 2 1 0 0,-3 2 33 0 0,-1 0 0 0 0,0 0 0 0 0,0-1 0 0 0,-1-1 0 0 0,1 0 0 0 0,-13 3 0 0 0,-26 5 83 0 0,-1-3-1 0 0,-76 5 1 0 0,90-12-223 0 0,0-2 1 0 0,0-1-1 0 0,0-2 0 0 0,-49-11 0 0 0,81 14 41 0 0,-2 0-35 0 0,1 0 1 0 0,-1 0-1 0 0,1 0 0 0 0,0-1 0 0 0,-1 1 0 0 0,1-1 1 0 0,0 0-1 0 0,0-1 0 0 0,0 1 0 0 0,1 0 0 0 0,-5-4 1 0 0,8 5 33 0 0,-1 0 1 0 0,1 1-1 0 0,-1-1 1 0 0,1 0 0 0 0,0 1-1 0 0,0-1 1 0 0,-1 0 0 0 0,1 0-1 0 0,0 1 1 0 0,0-1 0 0 0,0 0-1 0 0,0 0 1 0 0,0 1-1 0 0,0-1 1 0 0,0 0 0 0 0,0 0-1 0 0,0 1 1 0 0,0-1 0 0 0,0 0-1 0 0,0 0 1 0 0,0 1 0 0 0,1-1-1 0 0,-1 0 1 0 0,0 1 0 0 0,1-1-1 0 0,-1 0 1 0 0,0 1-1 0 0,1-1 1 0 0,-1 0 0 0 0,1 1-1 0 0,-1-1 1 0 0,1 1 0 0 0,-1-1-1 0 0,1 1 1 0 0,-1-1 0 0 0,1 1-1 0 0,1-1 1 0 0,2-3-346 0 0,0 1 0 0 0,0 0 0 0 0,10-4 0 0 0,6-2-1492 0 0,4 0-3880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0 12463 0 0,'0'0'1408'0'0,"-1"1"-989"0"0,-9 15 329 0 0,1 0 0 0 0,0 0 0 0 0,-8 23-1 0 0,-4 7 174 0 0,-161 280 1988 0 0,-19-11-2384 0 0,46-74 14 0 0,18-32-74 0 0,-20-11-18 0 0,151-192-540 0 0,-25 26 199 0 0,29-30-290 0 0,0-1 0 0 0,0 1-1 0 0,0 0 1 0 0,-1-1-1 0 0,1 0 1 0 0,0 1 0 0 0,-1-1-1 0 0,1 0 1 0 0,0 0 0 0 0,-1 0-1 0 0,0-1 1 0 0,1 1 0 0 0,-4 0-1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6447 0 0,'4'-44'1297'0'0,"-3"37"-499"0"0,1 0 0 0 0,0 1 0 0 0,0-1 0 0 0,0 1 0 0 0,1 0 1 0 0,0-1-1 0 0,0 1 0 0 0,1 0 0 0 0,0 1 0 0 0,0-1 0 0 0,7-7 0 0 0,17-12-1138 0 0,1 3 585 0 0,2 1 1 0 0,0 2-1 0 0,1 1 1 0 0,1 1-1 0 0,65-22 1 0 0,-78 32-92 0 0,1 2 0 0 0,-1 1 0 0 0,0 0 0 0 0,1 2 0 0 0,0 0 0 0 0,0 1 0 0 0,0 1 0 0 0,-1 1 0 0 0,1 1 0 0 0,0 1 0 0 0,37 10 0 0 0,-48-9 16 0 0,-1-1 1 0 0,0 1-1 0 0,0 1 0 0 0,0 0 1 0 0,-1 0-1 0 0,1 0 0 0 0,-1 1 1 0 0,0 1-1 0 0,-1-1 0 0 0,1 1 1 0 0,-1 0-1 0 0,8 12 1 0 0,-12-14-112 0 0,1-1 0 0 0,-1 1 0 0 0,0 0 0 0 0,-1 0 0 0 0,1 1 0 0 0,-1-1 0 0 0,0 1 1 0 0,0-1-1 0 0,-1 1 0 0 0,0-1 0 0 0,0 1 0 0 0,0 0 0 0 0,0 0 0 0 0,-1 0 0 0 0,0-1 1 0 0,0 1-1 0 0,-1 0 0 0 0,0 0 0 0 0,0 0 0 0 0,0-1 0 0 0,0 1 0 0 0,-4 8 0 0 0,0-4-22 0 0,-1 0 0 0 0,0 0 0 0 0,0-1 0 0 0,-1 1 1 0 0,0-1-1 0 0,0-1 0 0 0,-1 0 0 0 0,-10 9 0 0 0,-10 5-22 0 0,-37 23 1 0 0,58-40-15 0 0,-36 23-188 0 0,-1-3 1 0 0,-1-1-1 0 0,-2-2 1 0 0,0-2-1 0 0,-1-3 1 0 0,-92 22-1 0 0,125-36-161 0 0,0 0-1 0 0,0-1 1 0 0,0-1-1 0 0,-29-1 1 0 0,32-3-1103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266 117 8287 0 0,'0'0'639'0'0,"1"2"-415"0"0,12 25 2041 0 0,1 0 4355 0 0,-13-25-6371 0 0,1-1 0 0 0,0 0 0 0 0,-1 0-1 0 0,1 0 1 0 0,0 0 0 0 0,0 0 0 0 0,0 0-1 0 0,0-1 1 0 0,0 1 0 0 0,0 0 0 0 0,4 0 0 0 0,-6-1-212 0 0,5 0 250 0 0,0 1 0 0 0,0-1 0 0 0,0 0-1 0 0,0 0 1 0 0,0-1 0 0 0,-1 1 0 0 0,8-2 0 0 0,34-12 947 0 0,-20 5-898 0 0,-2 2-162 0 0,0-1 1 0 0,35-19-1 0 0,-48 21-128 0 0,0 0 0 0 0,0 0 0 0 0,-1-2 1 0 0,0 1-1 0 0,0-1 0 0 0,-1-1 0 0 0,9-9 0 0 0,-16 15-66 0 0,0 1 0 0 0,0-1 0 0 0,0 1 0 0 0,-1-1-1 0 0,1 0 1 0 0,-1 0 0 0 0,1 1 0 0 0,-1-1 0 0 0,1-4 0 0 0,-2 7 11 0 0,0-1 0 0 0,0 1 1 0 0,0-1-1 0 0,0 0 0 0 0,0 1 0 0 0,0-1 1 0 0,0 1-1 0 0,0-1 0 0 0,0 1 0 0 0,0-1 1 0 0,0 1-1 0 0,-1-1 0 0 0,1 1 0 0 0,0-1 1 0 0,0 1-1 0 0,-1-1 0 0 0,1 1 0 0 0,0-1 1 0 0,0 1-1 0 0,-1 0 0 0 0,0-2 0 0 0,0 2-7 0 0,0-1-1 0 0,-1 0 0 0 0,1 0 0 0 0,0 1 1 0 0,-1-1-1 0 0,1 1 0 0 0,0-1 0 0 0,-1 1 1 0 0,1 0-1 0 0,-1 0 0 0 0,-2-1 0 0 0,-5 1-140 0 0,1 0-1 0 0,-1 0 0 0 0,0 1 0 0 0,0 0 0 0 0,0 1 0 0 0,0 0 0 0 0,1 0 0 0 0,-15 7 0 0 0,-66 34-539 0 0,78-37 602 0 0,-48 29 49 0 0,2 3-1 0 0,1 1 1 0 0,3 4 0 0 0,-76 75-1 0 0,117-106 123 0 0,1 0 0 0 0,0 1 0 0 0,0 0 0 0 0,-10 19 0 0 0,19-28-47 0 0,-1 1 0 0 0,1-1 0 0 0,0 1 0 0 0,1 0 0 0 0,-1 0 0 0 0,1 0 0 0 0,0 0 0 0 0,0 5 1 0 0,0-7-24 0 0,1 0 1 0 0,0 0-1 0 0,1 0 1 0 0,-1 0-1 0 0,1 0 1 0 0,-1 0 0 0 0,1 0-1 0 0,0-1 1 0 0,0 1-1 0 0,0 0 1 0 0,0 0-1 0 0,1-1 1 0 0,-1 1 0 0 0,1-1-1 0 0,1 3 1 0 0,1-1-8 0 0,-1-1 0 0 0,1 1 0 0 0,0-1 0 0 0,0 0 0 0 0,0 0 0 0 0,1-1 0 0 0,-1 1 0 0 0,0-1 0 0 0,1 0 0 0 0,0 0 0 0 0,-1 0 0 0 0,1-1 0 0 0,0 0 0 0 0,9 1 0 0 0,7 1-140 0 0,1-1-1 0 0,23-2 1 0 0,-30 0-14 0 0,62-2-2918 0 0,-37 0 1241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67 554 6447 0 0,'-1'-1'9451'0'0,"-6"-1"-7720"0"0,4 1-1310 0 0,0 0 0 0 0,0 0-1 0 0,0-1 1 0 0,-1 1 0 0 0,2-1 0 0 0,-1 0 0 0 0,0 0 0 0 0,0 0 0 0 0,0 0 0 0 0,1-1 0 0 0,0 1 0 0 0,-1-1 0 0 0,1 1 0 0 0,0-1 0 0 0,-3-4 0 0 0,3 2-148 0 0,0 1 0 0 0,0-1 1 0 0,1 0-1 0 0,-1 1 0 0 0,1-1 0 0 0,0 0 0 0 0,1 0 1 0 0,-1 0-1 0 0,1-9 0 0 0,1 2-100 0 0,0-1 0 0 0,1 1 0 0 0,0 0-1 0 0,1 0 1 0 0,1 0 0 0 0,0 0 0 0 0,9-20 0 0 0,-1 11-139 0 0,0 0 0 0 0,2 1 0 0 0,0 1 0 0 0,1 0 0 0 0,1 1 0 0 0,1 0 0 0 0,0 1 0 0 0,1 1 0 0 0,1 1 0 0 0,0 1 0 0 0,1 0 0 0 0,38-18 0 0 0,-22 16-219 0 0,-1 1 0 0 0,2 2 0 0 0,-1 2 0 0 0,2 1 0 0 0,0 1 1 0 0,0 3-1 0 0,49-3 0 0 0,95 3-4951 0 0,-161 5 3461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227 209 9503 0 0,'0'0'2176'0'0,"0"2"-888"0"0,0 6-685 0 0,-1 0 1 0 0,0 0-1 0 0,-1 0 0 0 0,0 0 0 0 0,0 0 0 0 0,-1 0 0 0 0,0 0 1 0 0,-7 13-1 0 0,-41 58 688 0 0,42-66-1011 0 0,-10 15-41 0 0,0-1-1 0 0,-2-1 0 0 0,-1 0 1 0 0,-37 32-1 0 0,57-58 377 0 0,3-3-205 0 0,8-13-33 0 0,16-21-240 0 0,4 3-137 0 0,2 0 1 0 0,1 2-1 0 0,1 2 1 0 0,73-52-1 0 0,-46 43-4 0 0,3 2 0 0 0,90-38-1 0 0,-135 68 49 0 0,31-9 0 0 0,-41 13-21 0 0,1 2-1 0 0,0-1 1 0 0,0 1 0 0 0,0 0-1 0 0,16 1 1 0 0,-23 0-13 0 0,0 0 0 0 0,0 0 0 0 0,0 1 0 0 0,-1-1 0 0 0,1 0 0 0 0,0 1 0 0 0,0-1 0 0 0,0 1 0 0 0,-1 0 0 0 0,1-1-1 0 0,0 1 1 0 0,-1 0 0 0 0,1 0 0 0 0,-1 0 0 0 0,1 0 0 0 0,-1 0 0 0 0,1 1 0 0 0,-1-1 0 0 0,0 0 0 0 0,1 1 0 0 0,-1-1 0 0 0,0 0 0 0 0,0 1 0 0 0,0 0 0 0 0,0-1 0 0 0,0 1 0 0 0,-1 0-1 0 0,1-1 1 0 0,0 1 0 0 0,-1 0 0 0 0,0 0 0 0 0,1-1 0 0 0,-1 1 0 0 0,0 0 0 0 0,0 0 0 0 0,0 0 0 0 0,0 0 0 0 0,0 3 0 0 0,-1 1-2 0 0,0 1 0 0 0,-1-1 0 0 0,0 0-1 0 0,0 0 1 0 0,0 0 0 0 0,0 0 0 0 0,-1 0 0 0 0,0-1 0 0 0,-8 11 0 0 0,-2 1 18 0 0,-1 0 0 0 0,-1-1 0 0 0,0 0-1 0 0,-1-1 1 0 0,-1-1 0 0 0,-20 13 0 0 0,17-13-24 0 0,5-4 101 0 0,-22 13 0 0 0,36-32-23 0 0,2 6-81 0 0,-1 1 0 0 0,1 0-1 0 0,0-1 1 0 0,0 1 0 0 0,0 0 0 0 0,0-1-1 0 0,0 1 1 0 0,1 0 0 0 0,-1 0-1 0 0,1 0 1 0 0,-1 0 0 0 0,3-1 0 0 0,25-24-47 0 0,-21 21 25 0 0,30-24-117 0 0,62-37-1 0 0,-20 15 48 0 0,-43 28 65 0 0,1 1 0 0 0,1 2 0 0 0,1 2 0 0 0,0 1 1 0 0,2 2-1 0 0,0 2 0 0 0,62-12 0 0 0,-74 21 144 0 0,0 2-1 0 0,35 1 1 0 0,-56 2-70 0 0,-1 0 1 0 0,1 1-1 0 0,-1 0 0 0 0,1 0 1 0 0,-1 1-1 0 0,11 3 1 0 0,-17-4-38 0 0,0 0 1 0 0,-1-1-1 0 0,1 1 0 0 0,0 0 1 0 0,-1 0-1 0 0,1 0 1 0 0,-1 0-1 0 0,1 0 1 0 0,-1 1-1 0 0,1-1 0 0 0,-1 0 1 0 0,0 1-1 0 0,1-1 1 0 0,-1 1-1 0 0,0-1 1 0 0,0 1-1 0 0,0-1 0 0 0,0 1 1 0 0,-1 0-1 0 0,1 0 1 0 0,0-1-1 0 0,-1 1 0 0 0,1 0 1 0 0,-1 0-1 0 0,0 0 1 0 0,1 0-1 0 0,-1-1 1 0 0,0 1-1 0 0,0 0 0 0 0,0 0 1 0 0,0 0-1 0 0,-1 0 1 0 0,0 3-1 0 0,-1 3 0 0 0,0-1 0 0 0,-1 1 0 0 0,0-1 0 0 0,0 1-1 0 0,-1-1 1 0 0,1 0 0 0 0,-2-1 0 0 0,-5 9 0 0 0,-8 7 15 0 0,-21 19 1 0 0,15-16 50 0 0,-25 26-18 0 0,11-12 12 0 0,1 1 0 0 0,-34 50 0 0 0,59-68-558 0 0,11-20-73 0 0,17-4-4179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19 3223 0 0,'6'-4'214'0'0,"1"1"0"0"0,-1 1-1 0 0,1-1 1 0 0,0 1-1 0 0,7-2 1 0 0,-12 4 244 0 0,0 0-1 0 0,0-1 1 0 0,0 1 0 0 0,0 0 0 0 0,0 1-1 0 0,0-1 1 0 0,0 0 0 0 0,0 1-1 0 0,2 0 1 0 0,-2-1 330 0 0,-1 1-1 0 0,1 0 1 0 0,0 0 0 0 0,-1 0-1 0 0,1 0 1 0 0,-1 0-1 0 0,1 1 1 0 0,-1-1 0 0 0,1 0-1 0 0,1 3 1 0 0,-2-2-575 0 0,0-1-1 0 0,-1 1 1 0 0,1 0-1 0 0,-1-1 1 0 0,1 1 0 0 0,-1-1-1 0 0,0 1 1 0 0,0 0-1 0 0,0-1 1 0 0,0 1 0 0 0,0 0-1 0 0,0-1 1 0 0,0 1 0 0 0,-1 2-1 0 0,1-2 106 0 0,-2 8 40 0 0,0 1 1 0 0,-1-1 0 0 0,0 0 0 0 0,0 0 0 0 0,-1-1 0 0 0,-1 1 0 0 0,0-1-1 0 0,-8 13 1 0 0,-7 7 312 0 0,-27 29-1 0 0,43-54-629 0 0,-137 145-730 0 0,132-141 777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83 380 6911 0 0,'-15'15'1025'0'0,"-17"21"-1"0"0,15-16 2883 0 0,-1-1 4331 0 0,25-28-6572 0 0,129-144-160 0 0,-89 104-1296 0 0,-10 9-167 0 0,62-62 314 0 0,-81 85-277 0 0,1 1 0 0 0,1 0 0 0 0,34-19 0 0 0,-6 12 177 0 0,-42 21-229 0 0,-1 0-1 0 0,0 1 1 0 0,1 0 0 0 0,-1 0 0 0 0,1 0-1 0 0,0 0 1 0 0,6 1 0 0 0,-10 0-2 0 0,0 0 0 0 0,1 0 0 0 0,-1 1 1 0 0,0-1-1 0 0,0 1 0 0 0,0 0 0 0 0,0-1 1 0 0,0 1-1 0 0,0 0 0 0 0,-1 0 0 0 0,1 0 1 0 0,0 0-1 0 0,0 1 0 0 0,-1-1 0 0 0,3 3 1 0 0,-1-1 6 0 0,-1 0 1 0 0,1 0 0 0 0,-1 0 0 0 0,0 0 0 0 0,-1 1 0 0 0,1-1 0 0 0,0 1 0 0 0,0 3 0 0 0,2 6 41 0 0,-1 1-1 0 0,-1-1 1 0 0,1 23 0 0 0,-2-34-73 0 0,-1 25 22 0 0,0 1-1 0 0,-2-1 0 0 0,-1 0 1 0 0,-1 0-1 0 0,-14 47 0 0 0,11-55 51 0 0,-1 0 0 0 0,0-1 0 0 0,-15 24 0 0 0,4-8-2902 0 0,2 2-5793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41 176 11055 0 0,'0'-2'194'0'0,"1"1"0"0"0,0-1 0 0 0,-1 1-1 0 0,1-1 1 0 0,0 1 0 0 0,0-1 0 0 0,0 1 0 0 0,0-1-1 0 0,0 1 1 0 0,9-7 7675 0 0,-9 9-7590 0 0,1 1-241 0 0,0-1 1 0 0,-1 1 0 0 0,1 0 0 0 0,-1 0 0 0 0,1 0 0 0 0,-1 0 0 0 0,0 1 0 0 0,0-1 0 0 0,0 0 0 0 0,0 0 0 0 0,0 1 0 0 0,0-1-1 0 0,-1 1 1 0 0,1-1 0 0 0,-1 1 0 0 0,0-1 0 0 0,0 1 0 0 0,1-1 0 0 0,-2 0 0 0 0,1 1 0 0 0,0-1 0 0 0,-1 5 0 0 0,-2 6 35 0 0,0 1 0 0 0,-11 25 0 0 0,7-19 78 0 0,0-4-3 0 0,0 0 1 0 0,0-1 0 0 0,-13 17-1 0 0,19-28-93 0 0,-1 0-1 0 0,1 0 1 0 0,0 0-1 0 0,0 0 0 0 0,0 0 1 0 0,0 0-1 0 0,1 0 0 0 0,0 1 1 0 0,0-1-1 0 0,0 0 0 0 0,0 0 1 0 0,1 0-1 0 0,-1 0 0 0 0,2 5 1 0 0,1 11 408 0 0,-3-18-409 0 0,0-1 0 0 0,1 1 1 0 0,-1-1-1 0 0,0 1 0 0 0,1-1 0 0 0,-1 1 0 0 0,1-1 0 0 0,-1 1 1 0 0,1-1-1 0 0,0 1 0 0 0,0-1 0 0 0,0 0 0 0 0,0 1 0 0 0,0-1 0 0 0,0 0 1 0 0,0 0-1 0 0,0 0 0 0 0,0 0 0 0 0,0 0 0 0 0,1 0 0 0 0,-1 0 1 0 0,0 0-1 0 0,1-1 0 0 0,-1 1 0 0 0,1 0 0 0 0,-1-1 0 0 0,1 1 0 0 0,-1-1 1 0 0,3 1-1 0 0,5 0 129 0 0,-1 0 1 0 0,0 0 0 0 0,1-1-1 0 0,12-2 1 0 0,-8 1-147 0 0,3 0-27 0 0,-1-1 0 0 0,1-1 0 0 0,0-1 0 0 0,-1 0 0 0 0,0-1-1 0 0,0-1 1 0 0,0 0 0 0 0,0-1 0 0 0,-1-1 0 0 0,-1 0 0 0 0,22-16 0 0 0,-29 18-82 0 0,0 1-1 0 0,-1-1 1 0 0,0 0 0 0 0,0 0 0 0 0,0-1-1 0 0,-1 1 1 0 0,4-9 0 0 0,21-53-505 0 0,-8 14 319 0 0,-12 36 127 0 0,1 1 0 0 0,1 0 1 0 0,0 0-1 0 0,1 1 0 0 0,22-22 0 0 0,22-14-2505 0 0,6 7-4781 0 0,-34 27 998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35 19295 0 0,'4'-17'940'0'0,"-4"16"-408"0"0,0-1-68 0 0,0 1-460 0 0,0 1 0 0 0,0-1 0 0 0,0 1 0 0 0,-1-1 0 0 0,1 1 0 0 0,0-1 0 0 0,0 1 0 0 0,0-1 0 0 0,0 0 0 0 0,0 1 0 0 0,-1-1 0 0 0,1 1 0 0 0,0-1 0 0 0,0 1 0 0 0,-1-1 0 0 0,1 1 0 0 0,0-1 0 0 0,-1 1 0 0 0,1 0 0 0 0,0-1 0 0 0,-1 1 0 0 0,1-1 0 0 0,-1 1 0 0 0,1 0 0 0 0,-1 0 0 0 0,1-1 0 0 0,-1 1 0 0 0,1 0 0 0 0,-1 0 0 0 0,1-1 0 0 0,-1 1 0 0 0,1 0 0 0 0,-1 0 1 0 0,0 0-1 0 0,1 0 0 0 0,-1 0 0 0 0,1 0 0 0 0,-1 0 0 0 0,1 0 0 0 0,-1 0 0 0 0,0 0 0 0 0,1 0 0 0 0,-1 0 0 0 0,1 0 0 0 0,-1 0 0 0 0,1 1 0 0 0,-1-1 0 0 0,1 0 0 0 0,-1 0 0 0 0,1 1 0 0 0,-1-1 0 0 0,0 1 15 0 0,-6 3 124 0 0,-1 2-1 0 0,2-1 1 0 0,-1 1-1 0 0,1 0 1 0 0,-1 0-1 0 0,2 0 1 0 0,-8 11 0 0 0,1-3 23 0 0,-34 46 372 0 0,-49 83 0 0 0,72-106-372 0 0,-234 426 1380 0 0,204-362-1341 0 0,10-19-109 0 0,-55 150 0 0 0,81-170-1044 0 0,-8 19-2488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76 10135 0 0,'-35'0'854'0'0,"11"0"7144"0"0,45 5-3962 0 0,-7 0-3705 0 0,-2-3-74 0 0,1 0-1 0 0,0-1 1 0 0,0-1 0 0 0,0 0-1 0 0,14-2 1 0 0,67-14 553 0 0,-34 4-506 0 0,-6 4-332 0 0,84-14-955 0 0,163-5 0 0 0,-256 25-4921 0 0,-3 0-1887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153 144 9215 0 0,'0'1'3492'0'0,"0"1"-2837"0"0,0 1-1 0 0,0-1 1 0 0,1 0-1 0 0,-1 0 1 0 0,1 0-1 0 0,-1 0 1 0 0,1 0-1 0 0,-1 0 1 0 0,1 0-1 0 0,1 2 1 0 0,0-2-290 0 0,-1-1 0 0 0,0 1 0 0 0,0 0 0 0 0,0-1 0 0 0,1 0 0 0 0,-1 1-1 0 0,1-1 1 0 0,-1 0 0 0 0,4 2 0 0 0,-2-1-183 0 0,1 0 0 0 0,-1-1-1 0 0,1 0 1 0 0,-1 0 0 0 0,1 0 0 0 0,0 0 0 0 0,-1-1-1 0 0,1 1 1 0 0,0-1 0 0 0,-1 0 0 0 0,1 0-1 0 0,4-1 1 0 0,16-2 37 0 0,0-2 0 0 0,0 0 0 0 0,-1-2 0 0 0,0 0 0 0 0,-1-2 0 0 0,1 0 0 0 0,-2-2 0 0 0,1 0-1 0 0,19-15 1 0 0,-19 13-233 0 0,22-17 50 0 0,-41 27-89 0 0,1 0 0 0 0,-1 0 0 0 0,0 0 0 0 0,0-1 0 0 0,0 1 0 0 0,-1-1-1 0 0,1 1 1 0 0,-1-1 0 0 0,3-6 0 0 0,-5 9-130 0 0,-13-10-594 0 0,9 10 684 0 0,-1-1 0 0 0,0 1 0 0 0,1 0 1 0 0,-1 0-1 0 0,0 1 0 0 0,0-1 0 0 0,1 1 0 0 0,-10 1 0 0 0,-1 0-172 0 0,-23 6-1 0 0,18-1 194 0 0,0 0-1 0 0,0 2 0 0 0,1 0 0 0 0,0 1 0 0 0,-27 17 0 0 0,13-4 82 0 0,-60 51-1 0 0,66-49 217 0 0,2 2 0 0 0,0 0-1 0 0,2 2 1 0 0,-31 45-1 0 0,50-66-140 0 0,0 1 0 0 0,0-1 1 0 0,1 1-1 0 0,0 0 0 0 0,0 0 0 0 0,1 0 0 0 0,0 0 0 0 0,-2 14 0 0 0,4-17-39 0 0,0-1 0 0 0,0 0 0 0 0,0 0 0 0 0,0 0 0 0 0,1 0 0 0 0,0 0 0 0 0,0 1 0 0 0,0-1 0 0 0,0 0 0 0 0,0-1 0 0 0,1 1 0 0 0,0 0 0 0 0,0 0-1 0 0,0-1 1 0 0,0 1 0 0 0,1-1 0 0 0,-1 0 0 0 0,1 1 0 0 0,3 2 0 0 0,1 0-11 0 0,0-1-1 0 0,1 0 1 0 0,-1 0-1 0 0,1-1 1 0 0,0 0-1 0 0,0 0 1 0 0,1-1-1 0 0,-1 0 1 0 0,1 0-1 0 0,-1-1 1 0 0,1 0-1 0 0,10 1 1 0 0,13-1-21 0 0,66-2 1 0 0,-63-1 27 0 0,159-17-45 0 0,-2-16-2229 0 0,-166 29-4083 0 0,-2-2-2099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92 211 16127 0 0,'-18'-5'1409'0'0,"-29"-5"-1231"0"0,21 8 6739 0 0,151-8-5149 0 0,-18-5-1683 0 0,476-78 638 0 0,-338 39-1774 0 0,-224 49 947 0 0,6-1-1445 0 0,37-4 0 0 0,-45 10-414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22055 0 0,'0'0'4873'0'0,"2"1"-4065"0"0,4 5-453 0 0,1 0 0 0 0,-1 0 0 0 0,8 10 0 0 0,-13-15-1655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242 190 1375 0 0,'0'0'3683'0'0,"19"4"-1995"0"0,-10-1-631 0 0,0 1-1 0 0,-1 1 1 0 0,1 0-1 0 0,-1 0 1 0 0,-1 0 0 0 0,1 1-1 0 0,-1 0 1 0 0,15 15 1263 0 0,-16-10-1106 0 0,-3-6-688 0 0,1 2-184 0 0,0-1-1 0 0,0 0 0 0 0,8 8 1 0 0,-11-12-152 0 0,7 5 381 0 0,-6-7-528 0 0,0 1 0 0 0,0-1 0 0 0,0 0 0 0 0,0 0 1 0 0,-1 0-1 0 0,1 0 0 0 0,0-1 0 0 0,0 1 0 0 0,0 0 0 0 0,0-1 0 0 0,-1 1 1 0 0,1-1-1 0 0,0 0 0 0 0,-1 0 0 0 0,1 1 0 0 0,2-3 0 0 0,-1 1 2 0 0,0-1 0 0 0,0 1 0 0 0,0-1 0 0 0,0 0 0 0 0,0 0 0 0 0,-1-1 0 0 0,3-3 0 0 0,1-3 4 0 0,0 0 0 0 0,-1-1 0 0 0,-1 0-1 0 0,5-15 1 0 0,-5 13-46 0 0,-1 1 0 0 0,-1-1 1 0 0,0 0-1 0 0,-1 0 0 0 0,0 0 0 0 0,-1 0 0 0 0,0 0 0 0 0,-1 0 1 0 0,0 0-1 0 0,-6-20 0 0 0,6 30-42 0 0,0 1 0 0 0,0-1-1 0 0,0 1 1 0 0,0-1 0 0 0,-1 0 0 0 0,1 1 0 0 0,-1 0 0 0 0,0-1 0 0 0,1 1 0 0 0,-1 0-1 0 0,0 0 1 0 0,0 0 0 0 0,-1 0 0 0 0,1 1 0 0 0,0-1 0 0 0,0 0 0 0 0,-1 1-1 0 0,1 0 1 0 0,-1-1 0 0 0,0 1 0 0 0,1 0 0 0 0,-1 0 0 0 0,0 1 0 0 0,1-1 0 0 0,-1 0-1 0 0,0 1 1 0 0,0 0 0 0 0,0 0 0 0 0,0 0 0 0 0,1 0 0 0 0,-1 0 0 0 0,0 0-1 0 0,-4 2 1 0 0,-2 0-106 0 0,0 0 0 0 0,0 1 0 0 0,0 0 0 0 0,0 0-1 0 0,1 1 1 0 0,-1 0 0 0 0,1 1 0 0 0,-15 11 0 0 0,-12 13 81 0 0,2 2 1 0 0,2 1 0 0 0,0 1 0 0 0,2 2 0 0 0,2 1 0 0 0,-29 51 0 0 0,15-12 79 0 0,36-65-7 0 0,0 0 1 0 0,1 1-1 0 0,1 0 0 0 0,0 0 1 0 0,-2 16-1 0 0,4-25 1 0 0,1 0 0 0 0,0 0 0 0 0,0 0 0 0 0,0 0 0 0 0,0-1 0 0 0,0 1-1 0 0,0 0 1 0 0,1 0 0 0 0,-1 0 0 0 0,1 0 0 0 0,-1-1 0 0 0,1 1 0 0 0,0 0 0 0 0,-1 0 0 0 0,1-1-1 0 0,2 4 1 0 0,-2-4 4 0 0,0 0-1 0 0,1 0 0 0 0,-1 0 0 0 0,0 0 1 0 0,1 0-1 0 0,-1 0 0 0 0,0-1 0 0 0,1 1 1 0 0,-1 0-1 0 0,1-1 0 0 0,-1 1 0 0 0,1-1 1 0 0,-1 1-1 0 0,1-1 0 0 0,-1 0 0 0 0,3 0 1 0 0,1 0 46 0 0,1 0 1 0 0,0-1 0 0 0,-1 1-1 0 0,1-1 1 0 0,-1-1 0 0 0,1 1-1 0 0,-1-1 1 0 0,1 0 0 0 0,7-4-1 0 0,11-7 21 0 0,-1-1 0 0 0,-1 0 1 0 0,0-2-1 0 0,-1 0 0 0 0,-1-2 0 0 0,25-27 0 0 0,-30 28-81 0 0,-5 4-6 0 0,19-18 0 0 0,-37 56-42 0 0,4-17 91 0 0,1 1 30 0 0,0-1 1 0 0,0 1-1 0 0,1 0 0 0 0,-2 14 1 0 0,5-10 212 0 0,1-1-3051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15519 0 0,'0'0'1408'0'0,"-1"1"-1162"0"0,0 2-211 0 0,-1-1 0 0 0,1 0 0 0 0,0 0 0 0 0,0 0 0 0 0,0 1 0 0 0,1-1 0 0 0,-1 0 0 0 0,1 1 0 0 0,-1-1 1 0 0,1 0-1 0 0,0 1 0 0 0,0-1 0 0 0,0 1 0 0 0,0 2 0 0 0,1 0 76 0 0,0 0-1 0 0,0-1 1 0 0,0 1-1 0 0,1-1 1 0 0,-1 1-1 0 0,6 7 1 0 0,1 1 108 0 0,1 0 1 0 0,0 0 0 0 0,17 17-1 0 0,82 72 480 0 0,-47-46-318 0 0,-23-19 325 0 0,65 78-1 0 0,-94-102-602 0 0,1 0 0 0 0,-2 1 0 0 0,1 0 0 0 0,-2 1 0 0 0,0-1 0 0 0,-1 1 0 0 0,0 1 0 0 0,-2-1 0 0 0,1 1 0 0 0,2 23 0 0 0,-7-27-61 0 0,0 1 0 0 0,0 0 0 0 0,-1-1 0 0 0,-1 1 0 0 0,0-1-1 0 0,-1 1 1 0 0,0-1 0 0 0,-1 0 0 0 0,0 0 0 0 0,-1 0 0 0 0,-1-1 0 0 0,1 0-1 0 0,-2 0 1 0 0,-7 11 0 0 0,-13 13 93 0 0,-1 0 0 0 0,-49 46-1 0 0,69-73-102 0 0,-122 106 307 0 0,72-70-2805 0 0,48-38 1137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13359 0 0,'0'0'1027'0'0,"-1"1"-526"0"0,-4 6 294 0 0,2 0 1 0 0,-1 0-1 0 0,1 1 0 0 0,-4 12 0 0 0,-3 6-327 0 0,-41 116 815 0 0,1-3-898 0 0,8-45-333 0 0,-5-2-1 0 0,-87 129 1 0 0,114-191-38 0 0,-38 52 50 0 0,48-70-56 0 0,0 1 0 0 0,-1-2 0 0 0,-1 0-1 0 0,-15 12 1 0 0,21-19 1 0 0,4-3-2 0 0,0 1 1 0 0,0 0-1 0 0,0-1 0 0 0,0 1 1 0 0,0 0-1 0 0,0 0 0 0 0,0 0 1 0 0,-2 4-1 0 0,3-5 52 0 0,2-3 15 0 0,1-3-50 0 0,0 0 0 0 0,1 1-1 0 0,0-1 1 0 0,0 0 0 0 0,0 1-1 0 0,0 0 1 0 0,1-1 0 0 0,0 1-1 0 0,8-7 1 0 0,3 0 81 0 0,26-17 0 0 0,-22 17 56 0 0,1 2 1 0 0,0 0-1 0 0,0 1 1 0 0,1 1 0 0 0,0 0-1 0 0,37-5 1 0 0,130-5 1656 0 0,-182 16-1766 0 0,73 0 279 0 0,-44 1-159 0 0,-1-1 1 0 0,49-8-1 0 0,-53 0-2615 0 0,-28 8 1899 0 0,1 0 0 0 0,-1-1 0 0 0,0 1 0 0 0,0 0 0 0 0,0-1 0 0 0,0 0 0 0 0,0 1 0 0 0,0-1 0 0 0,-1 0 1 0 0,3-3-1 0 0,2-3-6926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254 154 16703 0 0,'0'0'1512'0'0,"1"-1"-1117"0"0,8-1 344 0 0,-1 1 1 0 0,1-1-1 0 0,-1 1 0 0 0,11 1 1 0 0,21-4 1248 0 0,-19 1-1972 0 0,35-11 0 0 0,-46 11-11 0 0,-1-1-1 0 0,0 0 1 0 0,0 0-1 0 0,0-1 1 0 0,-1 0 0 0 0,9-7-1 0 0,-7 4-4 0 0,0 0 0 0 0,-1-1 0 0 0,12-14 0 0 0,-16 15 0 0 0,-6 0-16 0 0,0 6 6 0 0,0 0 0 0 0,0 1-1 0 0,0-1 1 0 0,-1 0 0 0 0,1 1-1 0 0,-1-1 1 0 0,1 1 0 0 0,-1 0 0 0 0,1 0-1 0 0,-1-1 1 0 0,0 1 0 0 0,0 0 0 0 0,1 0-1 0 0,-1 1 1 0 0,0-1 0 0 0,0 0-1 0 0,0 1 1 0 0,0-1 0 0 0,0 1 0 0 0,0-1-1 0 0,0 1 1 0 0,0 0 0 0 0,0 0 0 0 0,-2 0-1 0 0,-7 0-28 0 0,0 0 1 0 0,0 1-1 0 0,-12 3 0 0 0,-4 1-26 0 0,0 2 0 0 0,1 1 0 0 0,-49 22-1 0 0,-70 46-509 0 0,138-72 544 0 0,-5 3 8 0 0,0 1 0 0 0,1 0 0 0 0,0 0-1 0 0,0 1 1 0 0,1 1 0 0 0,0-1-1 0 0,1 2 1 0 0,-13 17 0 0 0,17-22 13 0 0,1 1 1 0 0,0 0 0 0 0,0 0-1 0 0,1 0 1 0 0,0 1-1 0 0,1-1 1 0 0,-1 1 0 0 0,1 0-1 0 0,1 0 1 0 0,-1-1-1 0 0,1 1 1 0 0,1 0 0 0 0,-1 0-1 0 0,1 0 1 0 0,1 0 0 0 0,1 11-1 0 0,-1-14 17 0 0,1 0 0 0 0,-1 0-1 0 0,1 0 1 0 0,0 0 0 0 0,0 0 0 0 0,1-1 0 0 0,-1 1-1 0 0,1 0 1 0 0,0-1 0 0 0,0 0 0 0 0,1 0-1 0 0,3 4 1 0 0,-1-3 18 0 0,0 0-1 0 0,1 0 1 0 0,-1 0-1 0 0,1-1 1 0 0,0 0-1 0 0,0-1 1 0 0,10 5-1 0 0,-1-3 15 0 0,0-1-1 0 0,0 0 1 0 0,0-1-1 0 0,1-1 1 0 0,-1 0-1 0 0,1-1 1 0 0,18-2-1 0 0,-11-1-333 0 0,-1-2-1 0 0,0 0 1 0 0,-1-1-1 0 0,39-15 1 0 0,-18 4-604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60 12895 0 0,'5'-5'516'0'0,"6"-6"108"0"0,0 0 0 0 0,1 1 0 0 0,17-13 5426 0 0,-29 25-5309 0 0,-1 7-591 0 0,-1 1-1 0 0,0-1 1 0 0,-1-1 0 0 0,0 1-1 0 0,0 0 1 0 0,-1-1 0 0 0,-7 14-1 0 0,0-1 107 0 0,-252 605 1312 0 0,261-619-1568 0 0,-141 404 192 0 0,139-401-208 0 0,-8 23-225 0 0,-15 66-1 0 0,26-97-384 0 0,3-16-5233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19 133 17015 0 0,'-15'0'779'0'0,"12"0"381"0"0,5 1-505 0 0,8 2-230 0 0,0 0 0 0 0,1-1 0 0 0,-1 0 0 0 0,0-1 1 0 0,1 0-1 0 0,12-1 0 0 0,69-7 857 0 0,-63 4-854 0 0,143-20 909 0 0,-76 9-890 0 0,50-8 77 0 0,64-8-25 0 0,-197 29-538 0 0,229-32-893 0 0,-213 26-2694 0 0,-20 5-496 0 0,6-2-3798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3223 0 0,'-3'-5'12787'0'0,"12"32"-12149"0"0,2-1 0 0 0,1-1 0 0 0,1 0 0 0 0,30 42 1 0 0,83 91 1547 0 0,-106-135-1982 0 0,120 120 604 0 0,-23-27 155 0 0,-93-90-804 0 0,-2 1 0 0 0,32 50 0 0 0,-29-31-134 0 0,10 13 14 0 0,-33-55-42 0 0,-1-2-3 0 0,0 0-1 0 0,0 0 1 0 0,1-1 0 0 0,-1 1 0 0 0,1-1-1 0 0,-1 1 1 0 0,3 1 0 0 0,-3-2 5 0 0,0-1 1 0 0,-1 1 0 0 0,1 0-1 0 0,0-1 1 0 0,-1 0-1 0 0,1 1 1 0 0,0-1 0 0 0,0 0-1 0 0,0 1 1 0 0,0-1-1 0 0,-1 0 1 0 0,1 0 0 0 0,0 1-1 0 0,0-1 1 0 0,0 0-1 0 0,0 0 1 0 0,0 0 0 0 0,-1 0-1 0 0,1 0 1 0 0,0 0 0 0 0,0-1-1 0 0,0 1 1 0 0,0 0-1 0 0,0 0 1 0 0,-1-1 0 0 0,1 1-1 0 0,0 0 1 0 0,1-2-1 0 0,1 1 2 0 0,14-6-18 0 0,-1 0 0 0 0,0-1 0 0 0,-1-1 0 0 0,0 0-1 0 0,0-1 1 0 0,16-15 0 0 0,-22 14-278 0 0,-9 11 269 0 0,0 0 1 0 0,0 0-1 0 0,0 0 0 0 0,0 0 0 0 0,0 0 0 0 0,0 0 0 0 0,0-1 0 0 0,0 1 0 0 0,0 0 0 0 0,0 0 0 0 0,0 0 0 0 0,-1 0 1 0 0,1 0-1 0 0,0 0 0 0 0,0-1 0 0 0,0 1 0 0 0,0 0 0 0 0,0 0 0 0 0,0 0 0 0 0,0 0 0 0 0,0 0 0 0 0,0 0 0 0 0,0 0 1 0 0,0 0-1 0 0,-1-1 0 0 0,1 1 0 0 0,0 0 0 0 0,0 0 0 0 0,0 0 0 0 0,0 0 0 0 0,0 0 0 0 0,0 0 0 0 0,-1 0 0 0 0,1 0 1 0 0,0 0-1 0 0,0 0 0 0 0,0 0 0 0 0,0 0 0 0 0,0 0 0 0 0,0 0 0 0 0,-1 0 0 0 0,1 0 0 0 0,0 0 0 0 0,0 0 0 0 0,-25 5-2245 0 0,21-5 2197 0 0,-19 7-2345 0 0,-1 2-4108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0 9671 0 0,'0'0'6630'0'0,"-2"2"-5872"0"0,-29 28 345 0 0,2 1-1 0 0,-44 57 1 0 0,59-70-895 0 0,-26 35 175 0 0,-55 65 90 0 0,69-91-381 0 0,-100 104 275 0 0,87-94-295 0 0,-60 44 0 0 0,-163 103 45 0 0,239-167-88 0 0,-2-2 1 0 0,0-1-1 0 0,-44 18 0 0 0,60-30-53 0 0,5-5 1 0 0,5-3-24 0 0,0 3-45 0 0,0 0 0 0 0,0 0 0 0 0,0 0 1 0 0,0 0-1 0 0,1 0 0 0 0,-1 0 0 0 0,1 1 0 0 0,0-1 0 0 0,-1 1 1 0 0,5-5-1 0 0,25-22-1931 0 0,-22 21 949 0 0,17-15-5586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7831 0 0,'0'0'603'0'0,"0"2"-199"0"0,-7 12 827 0 0,0 1 0 0 0,-1-1 0 0 0,0 0-1 0 0,-11 13 1 0 0,-7 13-433 0 0,-21 46 838 0 0,-41 109 0 0 0,40-83-1285 0 0,28-69-339 0 0,-77 165 118 0 0,94-202-125 0 0,-72 134 49 0 0,54-105-7 0 0,-48 60-1 0 0,64-89-32 0 0,1-1 0 0 0,0 1-1 0 0,-1-1 1 0 0,1 0 0 0 0,-1-1-1 0 0,0 1 1 0 0,-1-1 0 0 0,1 0-1 0 0,-1 0 1 0 0,-7 4 0 0 0,11-8 39 0 0,-6-2 75 0 0,7 1-122 0 0,0 0 0 0 0,0 0 0 0 0,0 0 1 0 0,0 0-1 0 0,0 0 0 0 0,0 0 0 0 0,0 0 0 0 0,1 0 0 0 0,-1 0 0 0 0,0 0 0 0 0,1 0 0 0 0,-1-1 0 0 0,1 1 0 0 0,-1 0 0 0 0,1 0 1 0 0,0-1-1 0 0,-1 1 0 0 0,1 0 0 0 0,0 0 0 0 0,0-1 0 0 0,0 1 0 0 0,0 0 0 0 0,0-1 0 0 0,0 1 0 0 0,0 0 0 0 0,1-1 0 0 0,-1 1 1 0 0,1-2-1 0 0,1-4 13 0 0,0 1 1 0 0,0-1 0 0 0,1 1-1 0 0,4-8 1 0 0,17-28-19 0 0,1 1 1 0 0,46-57-1 0 0,-58 82-26 0 0,1 1 0 0 0,1 0-1 0 0,0 2 1 0 0,0-1-1 0 0,1 2 1 0 0,1 0 0 0 0,0 1-1 0 0,32-14 1 0 0,-39 21 39 0 0,0 1 0 0 0,0 0 1 0 0,1 1-1 0 0,0 0 0 0 0,-1 1 0 0 0,1 0 1 0 0,0 0-1 0 0,0 2 0 0 0,-1-1 0 0 0,1 1 1 0 0,0 1-1 0 0,-1-1 0 0 0,12 5 0 0 0,4 2 192 0 0,-1 0 0 0 0,-1 2 0 0 0,0 1 0 0 0,28 17 0 0 0,-45-24-150 0 0,-1 1 0 0 0,1-1-1 0 0,-1 1 1 0 0,1 1 0 0 0,-1-1 0 0 0,-1 1-1 0 0,1 0 1 0 0,-1 0 0 0 0,6 11-1 0 0,-9-15-41 0 0,0 1 1 0 0,-1 0-1 0 0,0-1 0 0 0,0 1 0 0 0,0 0 0 0 0,0 0 0 0 0,0 0 0 0 0,0 0 0 0 0,-1 0 0 0 0,1 0 0 0 0,-1 0 1 0 0,0 0-1 0 0,0 0 0 0 0,0 0 0 0 0,0 0 0 0 0,-1 0 0 0 0,1 0 0 0 0,-1 0 0 0 0,0 0 0 0 0,0 0 0 0 0,0 0 1 0 0,0 0-1 0 0,0 0 0 0 0,-1-1 0 0 0,1 1 0 0 0,-1 0 0 0 0,-3 4 0 0 0,-5 3 45 0 0,0 1-1 0 0,0-2 0 0 0,-1 1 1 0 0,-14 8-1 0 0,-50 29 103 0 0,20-14-158 0 0,13-7 23 0 0,-1-3-1 0 0,-2-1 1 0 0,0-3 0 0 0,-58 18-1 0 0,92-34-79 0 0,-1 0-1 0 0,0 0 1 0 0,-18 1-1 0 0,27-3 40 0 0,0-1 0 0 0,0 0 0 0 0,0 0 0 0 0,0 0-1 0 0,0 0 1 0 0,0-1 0 0 0,0 1 0 0 0,0-1-1 0 0,0 0 1 0 0,0 0 0 0 0,1 0 0 0 0,-1 0 0 0 0,0 0-1 0 0,1 0 1 0 0,-1-1 0 0 0,1 1 0 0 0,-1-1-1 0 0,1 0 1 0 0,0 0 0 0 0,-3-2 0 0 0,4 2-27 0 0,-1 0 0 0 0,1 0 0 0 0,0-1-1 0 0,1 1 1 0 0,-1 0 0 0 0,0 0 0 0 0,0 0 0 0 0,1 0 0 0 0,0-1 0 0 0,-1 1 0 0 0,1 0 0 0 0,0-1 0 0 0,0 1 0 0 0,0 0 0 0 0,0-1-1 0 0,1 1 1 0 0,-1 0 0 0 0,0 0 0 0 0,1-1 0 0 0,0 1 0 0 0,0 0 0 0 0,1-4 0 0 0,2-2-1301 0 0,0 0 0 0 0,1 1 0 0 0,-1 0 0 0 0,11-13 0 0 0,6-3-4965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35 8751 0 0,'0'0'674'0'0,"-7"-4"-412"0"0,0-1 463 0 0,0 2 0 0 0,-1-1-1 0 0,1 1 1 0 0,-1 0-1 0 0,1 0 1 0 0,-1 1-1 0 0,0 0 1 0 0,-15-1 0 0 0,6 1-433 0 0,1 2 0 0 0,-1 0 0 0 0,1 1 0 0 0,-1 0 0 0 0,1 2 0 0 0,0 0 0 0 0,0 1 0 0 0,-24 8 0 0 0,-5 6 421 0 0,-67 37 0 0 0,10 8 210 0 0,61-37-454 0 0,25-15-128 0 0,-20 17-1 0 0,30-23-181 0 0,0 1-1 0 0,0 0 1 0 0,1 0-1 0 0,0 0 1 0 0,-9 14-1 0 0,14-19-138 0 0,-1 0 1 0 0,0 0-1 0 0,1 0 1 0 0,-1 0-1 0 0,1 0 0 0 0,-1 0 1 0 0,1 0-1 0 0,0 1 0 0 0,-1-1 1 0 0,1 0-1 0 0,0 0 0 0 0,0 0 1 0 0,0 1-1 0 0,0-1 0 0 0,0 0 1 0 0,0 0-1 0 0,0 0 0 0 0,0 1 1 0 0,1-1-1 0 0,-1 0 0 0 0,0 0 1 0 0,1 0-1 0 0,-1 0 0 0 0,1 0 1 0 0,-1 0-1 0 0,1 1 0 0 0,0-1 1 0 0,-1 0-1 0 0,1-1 0 0 0,0 1 1 0 0,0 0-1 0 0,-1 0 0 0 0,1 0 1 0 0,0 0-1 0 0,0-1 0 0 0,0 1 1 0 0,0 0-1 0 0,0-1 0 0 0,0 1 1 0 0,3 0-1 0 0,0 1 31 0 0,1 0 1 0 0,0 0-1 0 0,1-1 0 0 0,-1 0 1 0 0,0 0-1 0 0,0-1 0 0 0,0 1 1 0 0,8-1-1 0 0,30-4 94 0 0,0-2-1 0 0,-1-2 1 0 0,43-14 0 0 0,-32 6-100 0 0,39-10 3 0 0,-92 26-48 0 0,0 0 0 0 0,0 0 0 0 0,1 0 0 0 0,-1-1 0 0 0,0 1 0 0 0,0 0 0 0 0,1 0 0 0 0,-1 0 0 0 0,0 0 0 0 0,1 0 0 0 0,-1 0 0 0 0,0 0 0 0 0,0 0 0 0 0,1 0 0 0 0,-1 0 0 0 0,0 0 0 0 0,1 1 0 0 0,-1-1 0 0 0,0 0 0 0 0,0 0 0 0 0,1 0 0 0 0,-1 0 0 0 0,0 0 0 0 0,0 0 0 0 0,0 1 0 0 0,1-1 0 0 0,-1 0 0 0 0,0 0 0 0 0,0 0 0 0 0,0 1 0 0 0,1-1 0 0 0,-1 0 0 0 0,0 0 0 0 0,0 0 0 0 0,0 1 0 0 0,0-1 0 0 0,0 0 0 0 0,1 0 0 0 0,-1 1 0 0 0,0-1 0 0 0,0 0 0 0 0,0 1 0 0 0,0-1 0 0 0,0 0 0 0 0,0 0 0 0 0,0 1 0 0 0,0-1 0 0 0,0 0 0 0 0,0 0 0 0 0,0 1 0 0 0,0-1 0 0 0,0 0 0 0 0,0 1 0 0 0,0-1 0 0 0,-1 0 0 0 0,1 0 0 0 0,0 1 0 0 0,0-1 0 0 0,0 0 0 0 0,0 0 0 0 0,0 1 0 0 0,-1-1 0 0 0,-8 25-1230 0 0,7-22 569 0 0,0 1 0 0 0,1 0 0 0 0,0 0 0 0 0,-1 0 0 0 0,0 6 0 0 0,2-8 422 0 0,0 0 0 0 0,0-1 0 0 0,0 1 0 0 0,0-1 0 0 0,1 1 0 0 0,-1 0 0 0 0,1-1 0 0 0,-1 1 0 0 0,1-1 0 0 0,-1 1 0 0 0,1-1 0 0 0,0 0 0 0 0,-1 1 0 0 0,1-1 0 0 0,0 1 0 0 0,0-1 0 0 0,0 0 0 0 0,0 0 0 0 0,2 1 0 0 0,5 6-6369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98 13991 0 0,'2'0'639'0'0,"70"5"1169"0"0,5 1 1472 0 0,-49-6-2996 0 0,3 0 637 0 0,31-3 0 0 0,-52 2-771 0 0,-1-1 1 0 0,0 0-1 0 0,0 0 0 0 0,-1 0 1 0 0,1-1-1 0 0,0-1 1 0 0,15-8-1 0 0,-21 10-170 0 0,-1 1 0 0 0,0-1-1 0 0,1 0 1 0 0,-1 0 0 0 0,0 0-1 0 0,0-1 1 0 0,0 1 0 0 0,0 0-1 0 0,-1-1 1 0 0,1 1 0 0 0,-1-1-1 0 0,3-4 1 0 0,-4 6 8 0 0,0 0 0 0 0,1 0 0 0 0,-1 0 1 0 0,0 0-1 0 0,0 0 0 0 0,1 0 0 0 0,-1 0 0 0 0,0 0 0 0 0,0 0 0 0 0,0 0 0 0 0,0-1 0 0 0,-1 1 1 0 0,1 0-1 0 0,0 0 0 0 0,0 0 0 0 0,-1 0 0 0 0,1 0 0 0 0,0 0 0 0 0,-1 0 0 0 0,1 0 0 0 0,-1 0 1 0 0,0 0-1 0 0,1 0 0 0 0,-1 1 0 0 0,0-1 0 0 0,1 0 0 0 0,-1 0 0 0 0,0 0 0 0 0,0 1 0 0 0,0-1 0 0 0,1 0 1 0 0,-1 1-1 0 0,0-1 0 0 0,0 1 0 0 0,0-1 0 0 0,-1 1 0 0 0,-5-3-57 0 0,1 1-1 0 0,-1 0 0 0 0,0 1 1 0 0,1-1-1 0 0,-1 1 0 0 0,0 1 1 0 0,0-1-1 0 0,0 1 0 0 0,0 1 1 0 0,1-1-1 0 0,-1 1 0 0 0,0 0 1 0 0,0 0-1 0 0,1 1 0 0 0,-1 0 1 0 0,1 0-1 0 0,-8 4 1 0 0,-11 6-295 0 0,1 1 1 0 0,-42 29-1 0 0,65-41 364 0 0,-25 17 197 0 0,0 2-1 0 0,2 1 1 0 0,1 1-1 0 0,0 0 1 0 0,2 2 0 0 0,-37 51-1 0 0,56-71-150 0 0,0-1 0 0 0,0 0 0 0 0,0 1 0 0 0,1 0 0 0 0,-1-1 0 0 0,1 1 1 0 0,0 0-1 0 0,0 0 0 0 0,0-1 0 0 0,0 1 0 0 0,1 0 0 0 0,0 0 0 0 0,0 0 0 0 0,0 0 0 0 0,1 6 0 0 0,-1-7 18 0 0,1 0-1 0 0,0 0 1 0 0,1 1-1 0 0,-1-1 1 0 0,1 0-1 0 0,-1 0 1 0 0,1 0-1 0 0,0-1 1 0 0,0 1-1 0 0,0 0 1 0 0,0-1-1 0 0,1 1 1 0 0,-1-1-1 0 0,1 0 1 0 0,-1 1 0 0 0,1-2-1 0 0,0 1 1 0 0,4 2-1 0 0,7 3 80 0 0,0 0-1 0 0,0-2 0 0 0,1 1 1 0 0,0-2-1 0 0,0 0 0 0 0,24 3 1 0 0,-6-3-357 0 0,0-2 0 0 0,36-3 0 0 0,-27-4-2642 0 0,-21 0-4739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25 16039 0 0,'10'-24'1730'0'0,"-10"23"-1132"0"0,-1 2-470 0 0,-3 3-77 0 0,0-1 0 0 0,0 1 0 0 0,0 1 0 0 0,0-1 0 0 0,1 1 0 0 0,0-1 1 0 0,0 1-1 0 0,-3 5 0 0 0,-17 45 154 0 0,12-27-86 0 0,-3 3 55 0 0,-125 285 1210 0 0,-22-11-966 0 0,107-215-365 0 0,-105 187 161 0 0,152-264-280 0 0,1 1 82 0 0,0-2 1 0 0,-2 1 0 0 0,-9 13 0 0 0,15-23-202 0 0,0-1 1 0 0,0 1-1 0 0,0-1 0 0 0,0 0 1 0 0,0 0-1 0 0,0 0 0 0 0,-1 0 1 0 0,1 0-1 0 0,-1-1 0 0 0,1 1 1 0 0,-1-1-1 0 0,0 1 1 0 0,0-1-1 0 0,1 0 0 0 0,-1 0 1 0 0,0-1-1 0 0,0 1 0 0 0,0 0 1 0 0,0-1-1 0 0,0 0 0 0 0,-5 0 1 0 0,0-1-4195 0 0,0-3-1272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11 130 3223 0 0,'-8'7'6394'0'0,"7"-5"-5852"0"0,1 1-1 0 0,-1-1 1 0 0,1 0 0 0 0,0 0 0 0 0,0 1 0 0 0,-1-1 0 0 0,2 0 0 0 0,-1 0-1 0 0,0 1 1 0 0,0-1 0 0 0,1 0 0 0 0,-1 1 0 0 0,2 3 0 0 0,-1-4-336 0 0,0 0-1 0 0,1 0 1 0 0,-1 0 0 0 0,0 0-1 0 0,1 0 1 0 0,-1 0 0 0 0,1 0 0 0 0,0 0-1 0 0,0-1 1 0 0,0 1 0 0 0,2 1 0 0 0,2 0-40 0 0,0 1 0 0 0,0-2 1 0 0,0 1-1 0 0,0-1 0 0 0,0 0 1 0 0,0 0-1 0 0,1-1 0 0 0,-1 1 1 0 0,8-1-1 0 0,15 1 357 0 0,0-2 1 0 0,-1-1-1 0 0,52-9 0 0 0,82-26 383 0 0,-71 9-1006 0 0,164-74 0 0 0,-195 70-3439 0 0,-33 16-4049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9215 0 0,'0'0'707'0'0,"0"2"-230"0"0,4 31 2243 0 0,-3 0 0 0 0,-3 58 0 0 0,-3-46-1306 0 0,-16 65 0 0 0,-7-9-1159 0 0,-43 98 1 0 0,56-159-247 0 0,-62 148 93 0 0,58-145-79 0 0,-3-2 1 0 0,-36 52-1 0 0,50-82 12 0 0,0 0 1 0 0,-2 0-1 0 0,1-1 0 0 0,-17 13 0 0 0,22-20-22 0 0,0 0-1 0 0,0 0 1 0 0,0 0-1 0 0,-1 0 1 0 0,1-1-1 0 0,-1 0 1 0 0,0 0-1 0 0,0 0 1 0 0,0 0-1 0 0,0-1 1 0 0,0 0-1 0 0,0 0 1 0 0,0 0-1 0 0,0-1 1 0 0,-7 1-1 0 0,11-1-8 0 0,0 0 1 0 0,0-1-1 0 0,0 1 0 0 0,0 0 1 0 0,0 0-1 0 0,0 0 0 0 0,0-1 0 0 0,0 1 1 0 0,0-1-1 0 0,0 1 0 0 0,0-1 1 0 0,0 1-1 0 0,1-1 0 0 0,-1 1 0 0 0,0-1 1 0 0,0 0-1 0 0,0 1 0 0 0,1-1 1 0 0,-1 0-1 0 0,0 0 0 0 0,1 1 0 0 0,-1-1 1 0 0,0-2-1 0 0,0 1-1 0 0,1 1 0 0 0,-1-1 1 0 0,1 0-1 0 0,0 0 0 0 0,-1 0 0 0 0,1 0 1 0 0,0 0-1 0 0,0 0 0 0 0,0 0 0 0 0,1 0 1 0 0,0-3-1 0 0,1-3-27 0 0,0 1 0 0 0,1-1 0 0 0,0 1 1 0 0,0 0-1 0 0,5-8 0 0 0,0 3-12 0 0,1 1-1 0 0,0-1 1 0 0,1 1 0 0 0,1 1 0 0 0,0 0 0 0 0,0 1-1 0 0,1 0 1 0 0,0 0 0 0 0,0 1 0 0 0,1 1 0 0 0,0 0-1 0 0,24-8 1 0 0,-31 12 33 0 0,1 2-1 0 0,-1-1 0 0 0,0 1 1 0 0,1 0-1 0 0,-1 0 1 0 0,1 0-1 0 0,-1 1 1 0 0,1 0-1 0 0,0 1 0 0 0,-1-1 1 0 0,11 4-1 0 0,-14-3 47 0 0,1 0-1 0 0,-1 0 0 0 0,1 1 0 0 0,-1-1 1 0 0,1 1-1 0 0,-1 0 0 0 0,0 0 1 0 0,0 0-1 0 0,0 0 0 0 0,0 1 1 0 0,-1-1-1 0 0,1 1 0 0 0,0 0 1 0 0,-1 0-1 0 0,0 0 0 0 0,0 0 1 0 0,0 0-1 0 0,0 0 0 0 0,0 1 1 0 0,-1-1-1 0 0,3 7 0 0 0,-2-2 19 0 0,0 1 1 0 0,-1-1-1 0 0,1 1 0 0 0,-2-1 1 0 0,1 1-1 0 0,-1-1 0 0 0,-2 17 0 0 0,-3 2 213 0 0,-8 30-1 0 0,4-20-190 0 0,3-17-4292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118 148 11519 0 0,'62'-7'2384'0'0,"-21"3"738"0"0,-33 3-2708 0 0,43-4 1299 0 0,0-3 1 0 0,-1-2-1 0 0,60-20 0 0 0,-105 28-1699 0 0,-1 0 0 0 0,0 0 0 0 0,1 0 0 0 0,-1-1 0 0 0,0 0 0 0 0,0 1-1 0 0,5-6 1 0 0,-8 7-37 0 0,0 0 1 0 0,0 0-1 0 0,0 0 0 0 0,0 0 0 0 0,0 0 0 0 0,-1 0 0 0 0,1 0 0 0 0,0 0 0 0 0,-1 0 0 0 0,1-1 1 0 0,0 1-1 0 0,-1 0 0 0 0,1 0 0 0 0,-1-1 0 0 0,0 1 0 0 0,1 0 0 0 0,-1-1 0 0 0,0 1 0 0 0,0 0 1 0 0,0-1-1 0 0,0 1 0 0 0,0 0 0 0 0,0-1 0 0 0,0 1 0 0 0,-1 0 0 0 0,1-1 0 0 0,0 1 0 0 0,-1 0 1 0 0,1 0-1 0 0,-2-3 0 0 0,1 3-53 0 0,-1-1-1 0 0,1 1 1 0 0,0-1 0 0 0,-1 1-1 0 0,0 0 1 0 0,1 0 0 0 0,-1-1-1 0 0,0 1 1 0 0,0 0 0 0 0,1 1-1 0 0,-1-1 1 0 0,0 0 0 0 0,0 0-1 0 0,0 1 1 0 0,0-1 0 0 0,0 1-1 0 0,-3 0 1 0 0,-2-1-89 0 0,-1 0 0 0 0,1 1 0 0 0,-11 1 1 0 0,4 2 27 0 0,0 0 1 0 0,1 0 0 0 0,-1 1 0 0 0,1 1 0 0 0,-19 9 0 0 0,1 1 42 0 0,-31 23-1 0 0,30-17 405 0 0,1 2-1 0 0,2 1 1 0 0,0 1-1 0 0,1 1 1 0 0,-47 60-1 0 0,68-75-86 0 0,0 0 0 0 0,0 0 0 0 0,-5 13 0 0 0,10-19-142 0 0,-1 0 0 0 0,1 1 0 0 0,1-1 1 0 0,-1 1-1 0 0,1-1 0 0 0,0 1 0 0 0,1 0 0 0 0,-1-1 0 0 0,1 9 0 0 0,0-12-57 0 0,0 0 0 0 0,1 0-1 0 0,-1-1 1 0 0,1 1 0 0 0,-1-1 0 0 0,1 1 0 0 0,0 0-1 0 0,-1-1 1 0 0,1 1 0 0 0,0-1 0 0 0,0 1-1 0 0,0-1 1 0 0,0 0 0 0 0,0 1 0 0 0,1-1 0 0 0,-1 0-1 0 0,0 0 1 0 0,2 1 0 0 0,0 0 9 0 0,0 0-1 0 0,1 0 1 0 0,-1-1 0 0 0,1 1 0 0 0,-1-1 0 0 0,1 0-1 0 0,-1 0 1 0 0,5 1 0 0 0,5-1 38 0 0,0 0-1 0 0,0-1 1 0 0,23-2-1 0 0,36-8-131 0 0,79-22 0 0 0,-86 17-263 0 0,62-19-3196 0 0,-94 22 1705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162 204 14479 0 0,'0'0'1314'0'0,"0"2"-1078"0"0,-2 6-71 0 0,0 1 0 0 0,0 0 0 0 0,-1-1 0 0 0,0 0 0 0 0,-1 1 0 0 0,0-1 0 0 0,-6 9 1 0 0,-41 54 1745 0 0,23-36-1538 0 0,-23 27 336 0 0,50-61-398 0 0,3-14-70 0 0,2 1-188 0 0,0 1-1 0 0,1-1 0 0 0,0 1 1 0 0,0 0-1 0 0,12-17 0 0 0,42-48-35 0 0,-38 52-10 0 0,2 1 1 0 0,1 1-1 0 0,1 1 1 0 0,1 1-1 0 0,45-26 1 0 0,-31 24-35 0 0,0 2-1 0 0,1 2 1 0 0,67-20 0 0 0,-85 31 42 0 0,1 2 1 0 0,0 1-1 0 0,25-2 0 0 0,-43 6 22 0 0,0 0-1 0 0,-1 0 1 0 0,1 1-1 0 0,0 0 1 0 0,0 0-1 0 0,-1 0 1 0 0,7 3-1 0 0,-9-3 56 0 0,1 10 100 0 0,-3-7-147 0 0,0 1 0 0 0,-1-1-1 0 0,1 0 1 0 0,-1 1 0 0 0,0-1-1 0 0,-1 0 1 0 0,1 0 0 0 0,-1 1-1 0 0,0-1 1 0 0,0 0 0 0 0,-3 8 0 0 0,-3 5 166 0 0,-13 25 0 0 0,7-15-146 0 0,-12 23 125 0 0,-34 53 0 0 0,58-102-379 0 0,-2 5 445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 6447 0 0,'-1'1'4131'0'0,"-23"23"152"0"0,-9 20-2810 0 0,14-17-549 0 0,9-13-477 0 0,1 1 1 0 0,0 1 0 0 0,0-1-1 0 0,2 1 1 0 0,-10 30-1 0 0,13-33-324 0 0,0 1 0 0 0,2 0-1 0 0,-1-1 1 0 0,2 1 0 0 0,0 0-1 0 0,0 0 1 0 0,3 25 0 0 0,-1-32-57 0 0,0 1 1 0 0,1-1 0 0 0,0 1 0 0 0,0-1 0 0 0,1 0 0 0 0,0 0 0 0 0,0 0-1 0 0,0-1 1 0 0,1 1 0 0 0,5 6 0 0 0,-7-10 24 0 0,1 0 0 0 0,0 0-1 0 0,-1-1 1 0 0,1 1 0 0 0,0-1 0 0 0,0 1 0 0 0,1-1-1 0 0,-1 0 1 0 0,0 0 0 0 0,1-1 0 0 0,-1 1 0 0 0,1-1 0 0 0,0 1-1 0 0,-1-1 1 0 0,1 0 0 0 0,0 0 0 0 0,0-1 0 0 0,0 1-1 0 0,-1-1 1 0 0,1 0 0 0 0,4 0 0 0 0,0-1-27 0 0,-1 0 0 0 0,1-1 0 0 0,-1 0 0 0 0,1 0 0 0 0,-1-1 0 0 0,0 0 0 0 0,0 0 0 0 0,0 0 0 0 0,0-1 0 0 0,-1 0 0 0 0,0-1 0 0 0,10-7 0 0 0,5-8-23 0 0,-1 0-1 0 0,19-25 1 0 0,-24 27-6 0 0,150-191-386 0 0,-101 115-3698 0 0,-46 66-3391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100 306 3679 0 0,'0'0'284'0'0,"0"2"-186"0"0,-1 0 506 0 0,1 1 0 0 0,0 0 0 0 0,-1-1 0 0 0,1 1 0 0 0,-1-1 1 0 0,1 1-1 0 0,-1-1 0 0 0,0 0 0 0 0,0 1 0 0 0,-1-1 0 0 0,1 0 0 0 0,0 0 0 0 0,-1 1 0 0 0,1-1 1 0 0,-1 0-1 0 0,0 0 0 0 0,0-1 0 0 0,1 1 0 0 0,-1 0 0 0 0,-3 1 0 0 0,3-2-309 0 0,0 0-1 0 0,1 0 1 0 0,-1 0 0 0 0,0 0-1 0 0,0-1 1 0 0,0 1-1 0 0,1-1 1 0 0,-1 1-1 0 0,0-1 1 0 0,0 0-1 0 0,0 1 1 0 0,-3-1-1 0 0,3-1-261 0 0,0 1-1 0 0,0 0 1 0 0,0-1-1 0 0,0 1 0 0 0,0-1 1 0 0,0 0-1 0 0,0 0 1 0 0,0 0-1 0 0,0 0 0 0 0,0 0 1 0 0,0 0-1 0 0,1 0 0 0 0,-3-2 1 0 0,2 1-13 0 0,1 0 0 0 0,-1-1 1 0 0,0 1-1 0 0,1 0 0 0 0,0 0 1 0 0,0-1-1 0 0,-1 1 0 0 0,1-1 1 0 0,1 1-1 0 0,-1-1 0 0 0,0 1 1 0 0,1-1-1 0 0,-1 0 0 0 0,1 1 1 0 0,0-1-1 0 0,0 0 0 0 0,0 1 0 0 0,0-1 1 0 0,0 0-1 0 0,1 1 0 0 0,-1-1 1 0 0,1 0-1 0 0,-1 1 0 0 0,2-4 1 0 0,1-1-4 0 0,0-1 1 0 0,0 1-1 0 0,0-1 1 0 0,1 1-1 0 0,0 0 1 0 0,10-12 0 0 0,-4 7-23 0 0,1 2 1 0 0,1-1-1 0 0,-1 2 1 0 0,2-1 0 0 0,-1 2-1 0 0,1-1 1 0 0,0 2 0 0 0,1 0-1 0 0,0 0 1 0 0,0 2 0 0 0,1-1-1 0 0,-1 2 1 0 0,1 0 0 0 0,16-2-1 0 0,-26 5 58 0 0,1 1 1 0 0,-1 0-1 0 0,0-1 0 0 0,0 2 0 0 0,1-1 1 0 0,-1 1-1 0 0,0-1 0 0 0,0 2 0 0 0,0-1 1 0 0,0 0-1 0 0,0 1 0 0 0,0 0 0 0 0,0 0 0 0 0,-1 1 1 0 0,1-1-1 0 0,8 7 0 0 0,-8-5 37 0 0,0 1 0 0 0,-1-1 0 0 0,1 1 0 0 0,-1 0 0 0 0,0 0-1 0 0,0 1 1 0 0,0-1 0 0 0,-1 1 0 0 0,0 0 0 0 0,0 0 0 0 0,0 0 0 0 0,2 11-1 0 0,-3-10-34 0 0,0 0 0 0 0,-1 1 0 0 0,0-1 0 0 0,0 15 0 0 0,-1-19-50 0 0,0 0-1 0 0,-1 0 1 0 0,1 0 0 0 0,-1 0 0 0 0,1 0 0 0 0,-1 0 0 0 0,0 0-1 0 0,0 0 1 0 0,0 0 0 0 0,-1 0 0 0 0,1-1 0 0 0,-1 1 0 0 0,1-1-1 0 0,-4 5 1 0 0,-3 0-17 0 0,7-6-48 0 0,-10-25-629 0 0,11 20 608 0 0,0-1 1 0 0,0 0-1 0 0,0 1 1 0 0,0-1-1 0 0,1 1 1 0 0,-1-1-1 0 0,1 1 1 0 0,1-1 0 0 0,-1 1-1 0 0,0 0 1 0 0,5-8-1 0 0,2-5-300 0 0,16-23 1 0 0,-21 35 306 0 0,11-17-100 0 0,1 1 0 0 0,33-36 1 0 0,-41 49 158 0 0,1 1 0 0 0,0 0 0 0 0,0 0 0 0 0,0 1 1 0 0,1 0-1 0 0,0 1 0 0 0,0 0 0 0 0,1 0 0 0 0,18-6 0 0 0,-26 10 16 0 0,1 1 0 0 0,-1-1 1 0 0,0 1-1 0 0,1-1 0 0 0,-1 1 0 0 0,0 0 0 0 0,1 0 0 0 0,-1 0 1 0 0,1 1-1 0 0,-1-1 0 0 0,0 0 0 0 0,1 1 0 0 0,-1 0 0 0 0,0-1 0 0 0,0 1 1 0 0,5 2-1 0 0,-4-1 33 0 0,0 0 0 0 0,-1 1 1 0 0,1-1-1 0 0,0 0 0 0 0,-1 1 1 0 0,0 0-1 0 0,1-1 0 0 0,-1 1 1 0 0,0 0-1 0 0,2 4 1 0 0,2 6 173 0 0,-1 1 1 0 0,0-1 0 0 0,-1 1 0 0 0,4 19-1 0 0,-4-15-88 0 0,-1 0-1 0 0,0 1 0 0 0,-1-1 0 0 0,-1 0 0 0 0,0 1 0 0 0,-2-1 0 0 0,0 0 0 0 0,-1 1 0 0 0,-9 33 0 0 0,5-35-162 0 0,5-15-170 0 0,0-1-299 0 0,-18 19-1951 0 0,5-10-4900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7367 0 0,'0'0'667'0'0,"-1"2"-547"0"0,-128 267 7549 0 0,-39 149-4406 0 0,114-221-2815 0 0,29-98-151 0 0,21-85-146 0 0,-1 0 0 0 0,0-1 1 0 0,-11 22-1 0 0,13-30-86 0 0,0 0 1 0 0,0 0 0 0 0,0-1 0 0 0,0 0 0 0 0,-1 1 0 0 0,0-1-1 0 0,0 0 1 0 0,0-1 0 0 0,0 1 0 0 0,0-1 0 0 0,-1 0-1 0 0,-7 4 1 0 0,11-6-58 0 0,0-1 0 0 0,0 1 0 0 0,0-1 0 0 0,0 1 0 0 0,0-1-1 0 0,0 1 1 0 0,0-1 0 0 0,0 0 0 0 0,-1 0 0 0 0,1 1 0 0 0,0-1 0 0 0,0 0-1 0 0,0 0 1 0 0,0 0 0 0 0,0 0 0 0 0,-1 0 0 0 0,1 0 0 0 0,0-1 0 0 0,0 1-1 0 0,0 0 1 0 0,0-1 0 0 0,0 1 0 0 0,0-1 0 0 0,0 1 0 0 0,0-1 0 0 0,0 1 0 0 0,0-1-1 0 0,0 1 1 0 0,0-1 0 0 0,0 0 0 0 0,0 0 0 0 0,0 0 0 0 0,0 1 0 0 0,1-1-1 0 0,-1 0 1 0 0,0 0 0 0 0,1 0 0 0 0,-1 0 0 0 0,0-2 0 0 0,0 0 4 0 0,0-1 1 0 0,0 1 0 0 0,0 0-1 0 0,0-1 1 0 0,1 1 0 0 0,0-1-1 0 0,-1 1 1 0 0,1-1 0 0 0,1-6 0 0 0,3-8 7 0 0,1 0 1 0 0,0 0-1 0 0,1 0 1 0 0,1 1-1 0 0,1 0 1 0 0,10-18-1 0 0,-5 15-11 0 0,0 0 0 0 0,1 1 0 0 0,1 0 0 0 0,24-23 0 0 0,-32 36-28 0 0,0 0 0 0 0,1 0 0 0 0,-1 0 0 0 0,1 1 1 0 0,1 1-1 0 0,-1-1 0 0 0,0 1 0 0 0,1 1 0 0 0,0-1 1 0 0,0 2-1 0 0,0-1 0 0 0,16-2 0 0 0,-18 5 21 0 0,0-1 0 0 0,0 1 0 0 0,0 0 0 0 0,0 1 0 0 0,0-1 0 0 0,0 2 0 0 0,0-1 0 0 0,0 1 0 0 0,0 0 0 0 0,0 0 0 0 0,-1 0 0 0 0,1 1-1 0 0,-1 0 1 0 0,0 1 0 0 0,0 0 0 0 0,0-1 0 0 0,8 8 0 0 0,-3 1 205 0 0,0-1 0 0 0,-1 2 0 0 0,-1-1 0 0 0,16 28 0 0 0,-17-27-59 0 0,-1 0 44 0 0,0 1 1 0 0,-2 1-1 0 0,8 23 0 0 0,-11-32-153 0 0,-1-3-20 0 0,-1 0 0 0 0,1-1 0 0 0,-1 1 0 0 0,0 0 1 0 0,0 0-1 0 0,0 0 0 0 0,0 0 0 0 0,-1 0 0 0 0,1 0 0 0 0,-1 0 0 0 0,-1 4 1 0 0,1-3 7 0 0,0-1 0 0 0,1 1 0 0 0,-1 0 1 0 0,1 0-1 0 0,0 6 0 0 0,-1-8-19 0 0,1 0 0 0 0,0 0-1 0 0,0 1 1 0 0,-1-1 0 0 0,1 0-1 0 0,-1 0 1 0 0,0 0 0 0 0,0 0-1 0 0,0 0 1 0 0,0 1 0 0 0,0-2 0 0 0,0 1-1 0 0,0 0 1 0 0,-1 0 0 0 0,1 0-1 0 0,0-1 1 0 0,-1 1 0 0 0,0 0-1 0 0,1-1 1 0 0,-3 2 0 0 0,-4 3 13 0 0,0-1 0 0 0,0 0 0 0 0,-13 6-1 0 0,-9 2-1 0 0,-1-1-1 0 0,-1-1 0 0 0,0-2 1 0 0,0-1-1 0 0,-1-1 0 0 0,0-2 1 0 0,-40 1-1 0 0,58-6-65 0 0,0 0-1 0 0,-19-3 1 0 0,29 2 27 0 0,-1 0 0 0 0,1-1 0 0 0,-1 1-1 0 0,1-1 1 0 0,0 0 0 0 0,-1 0 0 0 0,1-1 0 0 0,0 1-1 0 0,-5-5 1 0 0,9 6-44 0 0,0 0-1 0 0,-1 0 1 0 0,1-1 0 0 0,0 1-1 0 0,0-1 1 0 0,-1 1-1 0 0,1-1 1 0 0,0 1-1 0 0,1-1 1 0 0,-1 1 0 0 0,0-1-1 0 0,0 0 1 0 0,1 0-1 0 0,-1 1 1 0 0,1-1 0 0 0,-1 0-1 0 0,1 0 1 0 0,0 0-1 0 0,0 0 1 0 0,0 0 0 0 0,0 1-1 0 0,0-1 1 0 0,0 0-1 0 0,0 0 1 0 0,1 0 0 0 0,-1 0-1 0 0,1 1 1 0 0,-1-1-1 0 0,1 0 1 0 0,0 0-1 0 0,0 1 1 0 0,1-3 0 0 0,3-5-453 0 0,0-1 0 0 0,1 1 0 0 0,1 0 0 0 0,8-9 0 0 0,-12 14 259 0 0,23-24-1446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60 14511 0 0,'1'1'663'0'0,"18"24"-90"0"0,-10-13-132 0 0,0 0 1 0 0,18 17-1 0 0,-23-25-165 0 0,0-1 0 0 0,1 0 0 0 0,-1 1 1 0 0,1-2-1 0 0,0 1 0 0 0,-1-1 0 0 0,1 1 0 0 0,0-1 0 0 0,1 0 0 0 0,-1-1 0 0 0,7 2 1 0 0,0-1 112 0 0,1-1 0 0 0,-1 0 0 0 0,0-1 0 0 0,0 0 0 0 0,0-1 0 0 0,1 0 0 0 0,-1-1 0 0 0,0-1 0 0 0,22-7 0 0 0,-28 8-389 0 0,-1 0-1 0 0,0 0 1 0 0,0-1-1 0 0,0 0 1 0 0,0 0-1 0 0,-1 0 1 0 0,1 0-1 0 0,-1-1 1 0 0,0 0 0 0 0,0 0-1 0 0,0 0 1 0 0,0 0-1 0 0,-1-1 1 0 0,0 1-1 0 0,0-1 1 0 0,0 0 0 0 0,0 0-1 0 0,-1 0 1 0 0,1 0-1 0 0,-1 0 1 0 0,-1-1-1 0 0,1 1 1 0 0,0-9-1 0 0,-1 12-36 0 0,-1 0-1 0 0,0 1 1 0 0,0-1-1 0 0,0 0 0 0 0,0 0 1 0 0,0 0-1 0 0,0 1 1 0 0,0-1-1 0 0,-1 0 0 0 0,1 0 1 0 0,-1 1-1 0 0,1-1 1 0 0,-1 0-1 0 0,0 1 0 0 0,1-1 1 0 0,-1 0-1 0 0,0 1 0 0 0,0-1 1 0 0,0 1-1 0 0,0-1 1 0 0,-1 1-1 0 0,1 0 0 0 0,0 0 1 0 0,-1-1-1 0 0,1 1 1 0 0,0 0-1 0 0,-1 0 0 0 0,1 0 1 0 0,-1 0-1 0 0,-2 0 1 0 0,1 0-43 0 0,-1-1 0 0 0,1 2 0 0 0,-1-1 1 0 0,1 0-1 0 0,-1 1 0 0 0,0-1 1 0 0,1 1-1 0 0,-1 0 0 0 0,1 1 1 0 0,-1-1-1 0 0,0 0 0 0 0,1 1 1 0 0,-1 0-1 0 0,-3 1 0 0 0,-16 7 20 0 0,0 1 0 0 0,1 1 0 0 0,0 0 0 0 0,1 2 0 0 0,1 1 0 0 0,-20 16 0 0 0,13-6 377 0 0,1 0 0 0 0,1 1 0 0 0,-34 47 0 0 0,54-66-259 0 0,1 1 0 0 0,0-1-1 0 0,0 1 1 0 0,0 0 0 0 0,1 0 0 0 0,0 1 0 0 0,0-1-1 0 0,-2 14 1 0 0,4-19-45 0 0,1 1 0 0 0,0-1-1 0 0,0 1 1 0 0,0-1 0 0 0,0 0 0 0 0,0 1-1 0 0,0-1 1 0 0,1 1 0 0 0,-1-1 0 0 0,1 0-1 0 0,0 1 1 0 0,0-1 0 0 0,-1 0 0 0 0,1 0-1 0 0,1 1 1 0 0,-1-1 0 0 0,0 0 0 0 0,1 0-1 0 0,-1 0 1 0 0,1-1 0 0 0,-1 1 0 0 0,1 0-1 0 0,0-1 1 0 0,0 1 0 0 0,0-1 0 0 0,0 1-1 0 0,0-1 1 0 0,0 0 0 0 0,0 0 0 0 0,0 0-1 0 0,5 2 1 0 0,7 2-1018 0 0,0-1 0 0 0,1 0-1 0 0,0-1 1 0 0,16 1 0 0 0,-4-2-5937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7367 0 0,'0'0'5710'0'0,"1"-9"-4906"0"0,0 5-685 0 0,0 0 0 0 0,0 0 1 0 0,1 0-1 0 0,0 1 0 0 0,0-1 1 0 0,0 1-1 0 0,0-1 1 0 0,0 1-1 0 0,5-5 0 0 0,28-26 799 0 0,-28 27-869 0 0,14-11 122 0 0,60-53 534 0 0,-41 39-179 0 0,0 0 242 0 0,57-34 1 0 0,-85 58-474 0 0,1 1 1 0 0,1 1-1 0 0,-1 0 1 0 0,1 1 0 0 0,0 0-1 0 0,0 1 1 0 0,1 1-1 0 0,-1 0 1 0 0,17-1-1 0 0,-28 4-199 0 0,-1 0 0 0 0,1-1 0 0 0,-1 2 1 0 0,1-1-1 0 0,-1 0 0 0 0,1 0 0 0 0,-1 1 0 0 0,0-1 0 0 0,1 1 0 0 0,-1 0 0 0 0,0 0 0 0 0,1 0 0 0 0,-1 0 1 0 0,0 0-1 0 0,0 0 0 0 0,0 0 0 0 0,3 3 0 0 0,-3-2-18 0 0,-1 1 0 0 0,1-1 0 0 0,0 1 0 0 0,-1 0 0 0 0,1-1 0 0 0,-1 1 0 0 0,0 0 0 0 0,0 0 0 0 0,0 0 0 0 0,0 0 0 0 0,0 0 0 0 0,-1 0-1 0 0,1 4 1 0 0,0 5 103 0 0,0 1 0 0 0,-1-1-1 0 0,-1 1 1 0 0,0 0-1 0 0,-4 17 1 0 0,-19 62 644 0 0,-1-1-472 0 0,23-78-324 0 0,0-4-19 0 0,0 0 0 0 0,0 13 0 0 0,2-18-13 0 0,0-1-1 0 0,0 0 1 0 0,0 0-1 0 0,1 0 1 0 0,0 0-1 0 0,-1 0 1 0 0,1 1-1 0 0,0-1 1 0 0,1 0-1 0 0,-1-1 1 0 0,2 4-1 0 0,8 9-632 0 0,-9-14 279 0 0,-2 0 76 0 0,1-1-1 0 0,-1 0 1 0 0,1 1 0 0 0,0-1 0 0 0,-1 0-1 0 0,1 0 1 0 0,-1 1 0 0 0,1-1 0 0 0,0 0-1 0 0,-1 0 1 0 0,1 0 0 0 0,0 0 0 0 0,-1 0-1 0 0,1 0 1 0 0,1 0 0 0 0,8-4-7646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10367 0 0,'0'0'3616'0'0,"2"0"-2230"0"0,0-1-1066 0 0,0 0 1 0 0,0 0 0 0 0,0 0 0 0 0,-1 0-1 0 0,1 0 1 0 0,0-1 0 0 0,-1 1 0 0 0,1 0-1 0 0,0-1 1 0 0,-1 1 0 0 0,0-1 0 0 0,1 0-1 0 0,-1 1 1 0 0,0-1 0 0 0,0 0 0 0 0,0 0-1 0 0,0 0 1 0 0,0 0 0 0 0,0 0 0 0 0,-1 0-1 0 0,1 0 1 0 0,-1 0 0 0 0,1 0 0 0 0,-1 0-1 0 0,1-3 1 0 0,-1-6 415 0 0,0-1 0 0 0,0 1-1 0 0,-3-19 1 0 0,1 10 7 0 0,3 14-659 0 0,-1 0 0 0 0,1-1 0 0 0,1 1 0 0 0,-1 0 0 0 0,1 0 0 0 0,0 0 0 0 0,1 0 0 0 0,-1 0 1 0 0,1 0-1 0 0,0 1 0 0 0,0-1 0 0 0,1 1 0 0 0,0 0 0 0 0,6-7 0 0 0,11-6-69 0 0,2 0-1 0 0,-1 1 1 0 0,2 1-1 0 0,0 1 1 0 0,42-18-1 0 0,140-45-149 0 0,-79 33-24 0 0,-77 26-120 0 0,-3 2-795 0 0,79-41-1 0 0,-92 37-674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12 13303 0 0,'-3'-2'173'0'0,"-1"0"-1"0"0,0 1 0 0 0,1-1 1 0 0,-1 1-1 0 0,0 0 0 0 0,0 0 1 0 0,0 1-1 0 0,1-1 0 0 0,-1 1 0 0 0,0-1 1 0 0,0 1-1 0 0,0 1 0 0 0,0-1 1 0 0,0 0-1 0 0,-5 2 0 0 0,-7 2 560 0 0,0 0 0 0 0,-20 10 0 0 0,19-7-607 0 0,-1-1-28 0 0,1 1 0 0 0,0 1 1 0 0,-24 16-1 0 0,32-19 3 0 0,1 0-1 0 0,-1 2 1 0 0,1-1 0 0 0,1 1-1 0 0,-1 0 1 0 0,1 0 0 0 0,-9 13-1 0 0,-6 11 135 0 0,-30 47 24 0 0,46-68-198 0 0,1 1-1 0 0,-1 0 0 0 0,2 1 1 0 0,0-1-1 0 0,-4 18 0 0 0,7-28 189 0 0,14 4-49 0 0,-9-4-137 0 0,0-1 1 0 0,0 0-1 0 0,-1 1 1 0 0,1-1-1 0 0,0 0 0 0 0,0-1 1 0 0,0 1-1 0 0,0-1 1 0 0,7-2-1 0 0,34-14 367 0 0,-33 12-365 0 0,101-48 287 0 0,-98 44-415 0 0,0 0-1 0 0,-1-1 1 0 0,0 0-1 0 0,-1-1 1 0 0,15-16-1 0 0,-26 26 48 0 0,-1 0-1 0 0,0-1 1 0 0,0 1-1 0 0,0 0 0 0 0,0-1 1 0 0,-1 0-1 0 0,1 1 1 0 0,0-1-1 0 0,-1 1 1 0 0,1-1-1 0 0,0 0 1 0 0,-1 1-1 0 0,0-1 0 0 0,0 0 1 0 0,1 0-1 0 0,-1 1 1 0 0,0-1-1 0 0,0 0 1 0 0,0 0-1 0 0,-1 1 1 0 0,1-1-1 0 0,0 0 1 0 0,-1 1-1 0 0,1-1 0 0 0,-1 0 1 0 0,1 1-1 0 0,-1-1 1 0 0,0 1-1 0 0,0-1 1 0 0,-1-1-1 0 0,-4-5-2 0 0,1 0 0 0 0,-2 1 0 0 0,1 0 0 0 0,-12-9 0 0 0,3 2 40 0 0,1-1-30 0 0,2 4-149 0 0,11 10-382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898 567 11975 0 0,'5'-5'328'0'0,"-1"0"-1"0"0,1-1 1 0 0,-1 0 0 0 0,0 0-1 0 0,-1 0 1 0 0,1 0-1 0 0,-1-1 1 0 0,-1 1-1 0 0,1-1 1 0 0,-1 0 0 0 0,0 0-1 0 0,0 0 1 0 0,-1 0-1 0 0,0 0 1 0 0,-1 0 0 0 0,1 0-1 0 0,-1 0 1 0 0,-2-13-1 0 0,-4-47 912 0 0,3 0-1 0 0,5-76 1 0 0,-1 119-1123 0 0,7-105-20 0 0,-8 128-201 0 0,-9 11-358 0 0,-13 22 182 0 0,2 0-1 0 0,-21 46 1 0 0,35-66 237 0 0,-172 412-101 0 0,129-296 264 0 0,31-79-18 0 0,-63 148 353 0 0,59-150-271 0 0,-1-2 0 0 0,-35 49 1 0 0,-110 134 471 0 0,108-149-605 0 0,47-62-56 0 0,-1-1 0 0 0,0 0 1 0 0,-17 14-1 0 0,24-24-237 0 0,-1 0 0 0 0,0 0 0 0 0,0-1 0 0 0,0 0 0 0 0,-1-1 1 0 0,1 1-1 0 0,-1-1 0 0 0,-18 4 0 0 0,9-7-1005 0 0,16-1 576 0 0,-1-8-653 0 0,3 5 1142 0 0,-1-1 0 0 0,1 1 1 0 0,0 0-1 0 0,0 0 1 0 0,0 0-1 0 0,0-1 0 0 0,1 1 1 0 0,-1 0-1 0 0,1 0 1 0 0,1-6-1 0 0,4-7-3551 0 0,1-2-1117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2759 0 0,'1'-1'12092'0'0,"5"-4"-11330"0"0,0 0-1 0 0,0 1 1 0 0,0-1-1 0 0,0 1 0 0 0,0 1 1 0 0,1 0-1 0 0,0 0 1 0 0,0 0-1 0 0,11-3 1 0 0,9 0-515 0 0,35-5 1 0 0,-13 4 678 0 0,172-30 298 0 0,-72 13-995 0 0,-25 1-1951 0 0,-105 20 735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12463 0 0,'0'0'1134'0'0,"-2"1"-862"0"0,-83 47 1090 0 0,-158 62 1 0 0,181-86-1316 0 0,-107 47 199 0 0,150-62-14 0 0,1 2 0 0 0,0 0 0 0 0,1 1 0 0 0,0 1 0 0 0,1 0 0 0 0,-23 25 0 0 0,36-35-135 0 0,1 0 0 0 0,0 0 0 0 0,0 0 0 0 0,0 0-1 0 0,0 0 1 0 0,0 0 0 0 0,1 1 0 0 0,-1-1 0 0 0,1 0-1 0 0,0 1 1 0 0,0-1 0 0 0,0 1 0 0 0,1 0 0 0 0,-1-1 0 0 0,1 7-1 0 0,0-7-25 0 0,0 0 0 0 0,1-1-1 0 0,-1 1 1 0 0,1-1-1 0 0,0 1 1 0 0,0-1 0 0 0,0 1-1 0 0,0-1 1 0 0,0 0 0 0 0,1 1-1 0 0,-1-1 1 0 0,1 0-1 0 0,-1 0 1 0 0,1 0 0 0 0,0 0-1 0 0,0 0 1 0 0,0 0-1 0 0,0-1 1 0 0,0 1 0 0 0,0-1-1 0 0,0 1 1 0 0,4 1 0 0 0,2 0 65 0 0,-1 0 0 0 0,1 0 1 0 0,0 0-1 0 0,0-1 1 0 0,12 2-1 0 0,43 2 292 0 0,-48-5-373 0 0,135 0-275 0 0,-50-10-2780 0 0,-60 4-1993 0 0,-4-2-1389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531 137 8287 0 0,'23'-22'-194'0'0,"-1"-5"3337"0"0,-20 24-2664 0 0,-1 1 1 0 0,1-1-1 0 0,-1 0 1 0 0,1 0 0 0 0,-1 0-1 0 0,0 0 1 0 0,0 0 0 0 0,0 0-1 0 0,0 0 1 0 0,-1 0-1 0 0,1 0 1 0 0,-1 0 0 0 0,0 0-1 0 0,0-1 1 0 0,0 1 0 0 0,0 0-1 0 0,-1 0 1 0 0,0-5 0 0 0,0 6-448 0 0,0 0 0 0 0,0 1 1 0 0,0-1-1 0 0,0 1 0 0 0,0-1 1 0 0,-1 1-1 0 0,1-1 0 0 0,0 1 1 0 0,-1 0-1 0 0,1 0 0 0 0,-1-1 1 0 0,1 1-1 0 0,-1 0 0 0 0,1 1 1 0 0,-1-1-1 0 0,0 0 0 0 0,1 0 1 0 0,-1 1-1 0 0,0-1 0 0 0,0 1 1 0 0,0-1-1 0 0,0 1 0 0 0,1 0 1 0 0,-1 0-1 0 0,0-1 0 0 0,0 1 1 0 0,-2 1-1 0 0,-8-1 148 0 0,1 1-1 0 0,-1 1 1 0 0,-12 2-1 0 0,19-2-168 0 0,-42 9-74 0 0,1 3 0 0 0,0 2 0 0 0,2 1 0 0 0,-55 30 1 0 0,72-32 32 0 0,0 0 1 0 0,1 2 0 0 0,-44 37-1 0 0,63-48 42 0 0,0 1 0 0 0,1 1 0 0 0,-8 10 0 0 0,12-16 8 0 0,1 0 0 0 0,-1 1 1 0 0,1-1-1 0 0,0 1 1 0 0,0 0-1 0 0,0-1 0 0 0,0 1 1 0 0,0 0-1 0 0,1 0 1 0 0,-1-1-1 0 0,1 1 0 0 0,-1 0 1 0 0,1 0-1 0 0,1 5 1 0 0,-1-7-10 0 0,0-1 1 0 0,0 1 0 0 0,1-1 0 0 0,-1 1 0 0 0,0-1 0 0 0,1 1 0 0 0,-1-1 0 0 0,1 1-1 0 0,-1-1 1 0 0,0 0 0 0 0,1 1 0 0 0,-1-1 0 0 0,1 0 0 0 0,-1 1 0 0 0,1-1 0 0 0,0 0-1 0 0,-1 1 1 0 0,1-1 0 0 0,0 0 0 0 0,1 1 29 0 0,3 1-7 0 0,0 0 1 0 0,1 0-1 0 0,-1 0 0 0 0,0-1 0 0 0,1 1 0 0 0,-1-2 1 0 0,1 1-1 0 0,-1 0 0 0 0,1-1 0 0 0,-1 0 0 0 0,1-1 1 0 0,6 0-1 0 0,11-3 180 0 0,34-9 1 0 0,-49 10-209 0 0,-2 2-8 0 0,17-5-80 0 0,-1 0-1 0 0,-1-1 1 0 0,1-1 0 0 0,-2-1-1 0 0,25-15 1 0 0,-40 21 102 0 0,7-3-336 0 0,-12 7 299 0 0,0-1 0 0 0,0 1 0 0 0,0 0 0 0 0,0 0 0 0 0,0-1-1 0 0,0 1 1 0 0,0 0 0 0 0,0-1 0 0 0,0 1 0 0 0,-1 0 0 0 0,1 0 0 0 0,0-1 0 0 0,0 1 0 0 0,-1 0 0 0 0,1-1 0 0 0,-1 2 0 0 0,0-1-112 0 0,1 0 0 0 0,0 1 1 0 0,0-1-1 0 0,0 0 1 0 0,0 0-1 0 0,0 0 0 0 0,0 1 1 0 0,0-1-1 0 0,0 0 0 0 0,0 0 1 0 0,0 1-1 0 0,1-1 1 0 0,-1 0-1 0 0,0 0 0 0 0,1 0 1 0 0,-1 0-1 0 0,1 0 1 0 0,0 0-1 0 0,-1 1 0 0 0,1-1 1 0 0,0 0-1 0 0,-1-1 1 0 0,1 1-1 0 0,0 0 0 0 0,0 0 1 0 0,0 0-1 0 0,0 0 1 0 0,0-1-1 0 0,0 1 0 0 0,0 0 1 0 0,0-1-1 0 0,0 1 1 0 0,0-1-1 0 0,1 1 0 0 0,-1-1 1 0 0,0 0-1 0 0,0 1 1 0 0,0-1-1 0 0,1 0 0 0 0,-1 0 1 0 0,1 0-1 0 0,19 0-6067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3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10591 0 0,'0'0'6355'0'0,"1"2"-4646"0"0,0 3-1453 0 0,1 0 0 0 0,-1 1 1 0 0,0-1-1 0 0,-1 1 0 0 0,1-1 0 0 0,-1 1 0 0 0,0-1 0 0 0,0 1 0 0 0,-1-1 0 0 0,-1 8 1 0 0,-15 56 990 0 0,17-69-1241 0 0,-18 53 380 0 0,-47 98 1 0 0,-42 44 579 0 0,25-47-632 0 0,60-107-488 0 0,7-10-384 0 0,-38 56-1 0 0,52-86 17 0 0,6-10-6789 0 0,3-5 535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4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5 7831 0 0,'3'-5'9535'0'0,"-24"33"-8956"0"0,0 0-1 0 0,2 1 1 0 0,-21 42 0 0 0,-39 102 236 0 0,40-84-462 0 0,-62 171 193 0 0,64-160-300 0 0,36-98-242 0 0,-41 98 664 0 0,36-88-560 0 0,-1 0 1 0 0,0 0-1 0 0,-1-1 0 0 0,0-1 1 0 0,0 1-1 0 0,-11 9 0 0 0,-64 56 129 0 0,82-75 1 0 0,13-7-217 0 0,-4 3-510 0 0,-5 2 77 0 0,-1 0-1 0 0,1 0 0 0 0,0-1 0 0 0,-1 1 0 0 0,1-1 0 0 0,-1 1 0 0 0,3-3 0 0 0,2-5-6843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4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53 10567 0 0,'113'-52'6903'0'0,"-114"52"-6808"0"0,-1 1 1 0 0,1-1-1 0 0,0 1 1 0 0,-1-1-1 0 0,1 1 1 0 0,0-1-1 0 0,-1 1 0 0 0,1 0 1 0 0,-2 1-1 0 0,0 0 72 0 0,-302 152 1940 0 0,90-55-2083 0 0,196-88 29 0 0,18-11-53 0 0,1 0 0 0 0,0 0 0 0 0,0 0 0 0 0,0 0 0 0 0,-1 1 0 0 0,1-1 0 0 0,0 0 0 0 0,0 0 0 0 0,0 0 0 0 0,0 0 0 0 0,-1 0 0 0 0,1 1 0 0 0,0-1 0 0 0,0 0 0 0 0,0 0 0 0 0,0 0 0 0 0,0 1 0 0 0,0-1 0 0 0,0 0 0 0 0,-1 0 0 0 0,1 1 0 0 0,0-1 0 0 0,0 0 0 0 0,0 0 0 0 0,0 0 0 0 0,0 1 0 0 0,0-1 0 0 0,0 1 0 0 0,1 0-5 0 0,0 0 0 0 0,1 0-1 0 0,-1 1 1 0 0,0-1 0 0 0,0 0-1 0 0,1 0 1 0 0,-1 0 0 0 0,1 0-1 0 0,-1 0 1 0 0,1 0 0 0 0,-1-1-1 0 0,1 1 1 0 0,-1 0 0 0 0,4 0-1 0 0,27 7-74 0 0,283 29 16 0 0,-299-36 197 0 0,-1 1 0 0 0,0 0 1 0 0,1 1-1 0 0,-1 0 0 0 0,0 2 0 0 0,22 8 0 0 0,-35-11-42 0 0,0-1-1 0 0,0 1 0 0 0,0-1 1 0 0,0 1-1 0 0,0 0 1 0 0,0-1-1 0 0,0 1 1 0 0,-1 0-1 0 0,1 0 0 0 0,2 5 1 0 0,-3-6 122 0 0,-2 10 119 0 0,1-8-271 0 0,0 0-1 0 0,-1-1 0 0 0,0 1 1 0 0,1 0-1 0 0,-1-1 1 0 0,0 1-1 0 0,0 0 1 0 0,-1-1-1 0 0,1 1 1 0 0,-1-1-1 0 0,1 0 1 0 0,-1 1-1 0 0,-2 1 0 0 0,0 0 13 0 0,0 0 0 0 0,0-1 0 0 0,0 1 0 0 0,-1-1-1 0 0,1 0 1 0 0,-7 3 0 0 0,-6 1 31 0 0,0 0 0 0 0,0-1 1 0 0,-19 3-1 0 0,33-8-96 0 0,-58 11 87 0 0,-100 6 0 0 0,141-16-105 0 0,-65 2-236 0 0,74-4 154 0 0,-1-1-1 0 0,1 0 1 0 0,0-1-1 0 0,1 0 1 0 0,-18-6-1 0 0,26 7 32 0 0,0 1 0 0 0,0-1 0 0 0,0 0 0 0 0,1 0 0 0 0,-1 0 0 0 0,0 0 0 0 0,1 0 0 0 0,-1 0 0 0 0,1 0 0 0 0,-1 0 0 0 0,1-1 0 0 0,-1 1 0 0 0,1 0 0 0 0,0-1 0 0 0,0 1 0 0 0,0-1 0 0 0,0 0 0 0 0,0 1 0 0 0,0-1 0 0 0,0 0 0 0 0,0 1 0 0 0,1-1 0 0 0,-2-4 0 0 0,2 4-235 0 0,0 0-1 0 0,0 0 0 0 0,0-1 1 0 0,1 1-1 0 0,-1 0 0 0 0,1 0 1 0 0,-1 0-1 0 0,1-1 0 0 0,-1 1 1 0 0,1 0-1 0 0,0 0 0 0 0,0 0 1 0 0,2-2-1 0 0,6-10-1814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 13359 0 0,'-2'-2'587'0'0,"1"-1"-397"0"0,2-5 6175 0 0,-10 22-5457 0 0,4-8-687 0 0,-37 62 928 0 0,-55 121 0 0 0,96-187-1470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256 133 11519 0 0,'-7'3'14444'0'0,"91"-26"-14168"0"0,-70 18-329 0 0,0 0-1 0 0,-1-2 1 0 0,0 1 0 0 0,0-2-1 0 0,0 1 1 0 0,-1-2 0 0 0,0 0-1 0 0,12-11 1 0 0,-24 19 23 0 0,1 0-1 0 0,0 0 1 0 0,0 0-1 0 0,0 0 1 0 0,0 0-1 0 0,-1 0 1 0 0,1 0-1 0 0,0 0 1 0 0,-1 0-1 0 0,1-1 1 0 0,-1 1-1 0 0,1 0 1 0 0,-1 0-1 0 0,0-1 1 0 0,1 1-1 0 0,-1-2 1 0 0,0 2 19 0 0,0 1 1 0 0,0-1-1 0 0,-1 0 0 0 0,1 1 0 0 0,0-1 1 0 0,-1 0-1 0 0,1 1 0 0 0,0-1 0 0 0,-1 0 1 0 0,1 1-1 0 0,-1-1 0 0 0,1 1 1 0 0,-1-1-1 0 0,1 1 0 0 0,-1-1 0 0 0,1 1 1 0 0,-1-1-1 0 0,0 1 0 0 0,1-1 0 0 0,-1 1 1 0 0,0 0-1 0 0,1 0 0 0 0,-1-1 1 0 0,0 1-1 0 0,1 0 0 0 0,-1 0 0 0 0,0 0 1 0 0,0-1-1 0 0,-1 1 0 0 0,-5-1-32 0 0,0 1-1 0 0,0-1 1 0 0,0 1 0 0 0,-1 1-1 0 0,1-1 1 0 0,0 1 0 0 0,0 1-1 0 0,-8 1 1 0 0,-56 22-136 0 0,60-21 156 0 0,-18 9-8 0 0,0 1 1 0 0,0 1-1 0 0,2 2 0 0 0,0 0 1 0 0,-44 38-1 0 0,59-44 45 0 0,2 0-1 0 0,-1 0 1 0 0,1 1 0 0 0,-14 23-1 0 0,21-31-9 0 0,1 0-1 0 0,-1 0 1 0 0,1 1-1 0 0,0-1 1 0 0,0 1 0 0 0,1 0-1 0 0,-1-1 1 0 0,1 1-1 0 0,0 0 1 0 0,0 0 0 0 0,1-1-1 0 0,-1 1 1 0 0,1 0-1 0 0,0 0 1 0 0,1 0-1 0 0,-1 0 1 0 0,1 0 0 0 0,2 9-1 0 0,-1-11-44 0 0,-1-1-1 0 0,1 1 1 0 0,0 0-1 0 0,0 0 1 0 0,0-1-1 0 0,0 1 1 0 0,0-1-1 0 0,1 0 1 0 0,-1 0-1 0 0,1 0 1 0 0,0 0-1 0 0,-1 0 1 0 0,1 0-1 0 0,0-1 1 0 0,0 1-1 0 0,0-1 1 0 0,0 0-1 0 0,0 0 1 0 0,1 0-1 0 0,-1 0 1 0 0,6 0-1 0 0,7 1-347 0 0,0 0 1 0 0,1-2-1 0 0,17-1 0 0 0,-22 1 191 0 0,35-4-3086 0 0,-25 1 1442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4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19 361 10135 0 0,'0'0'778'0'0,"-1"0"-506"0"0,-5 1 101 0 0,6-1-107 0 0,-1 0 0 0 0,1 0-1 0 0,-1 0 1 0 0,1 0 0 0 0,0 0 0 0 0,-1 0 0 0 0,1 0 0 0 0,0 0-1 0 0,-1 0 1 0 0,1 0 0 0 0,-1 0 0 0 0,-2-3 2924 0 0,3 3-2925 0 0,-1 0 1 0 0,1-1 0 0 0,0 1 0 0 0,0 0 0 0 0,0-1-1 0 0,-1 1 1 0 0,1 0 0 0 0,0-1 0 0 0,0 1 0 0 0,0-1 0 0 0,-1-6 706 0 0,1 2-738 0 0,0 0 1 0 0,1 0-1 0 0,-1 0 1 0 0,1 0-1 0 0,0 0 1 0 0,1 0-1 0 0,-1 1 0 0 0,1-1 1 0 0,0 0-1 0 0,0 1 1 0 0,4-6-1 0 0,6-8 112 0 0,17-22 0 0 0,-17 25-125 0 0,9-12-157 0 0,2 1 0 0 0,1 1 0 0 0,1 1-1 0 0,50-37 1 0 0,-65 54-99 0 0,0 1 0 0 0,0-1 0 0 0,0 2-1 0 0,1-1 1 0 0,0 2 0 0 0,0-1 0 0 0,18-3 0 0 0,-27 7 31 0 0,0 1 0 0 0,-1 0 0 0 0,1 0 0 0 0,0 0 0 0 0,-1 0 0 0 0,1 0 0 0 0,0 1 0 0 0,-1-1 0 0 0,1 1 0 0 0,0-1 0 0 0,-1 1 0 0 0,1-1 0 0 0,-1 1 0 0 0,1 0 0 0 0,-1-1 0 0 0,1 1 0 0 0,-1 0 0 0 0,0 0 0 0 0,1 0 0 0 0,-1 1 0 0 0,0-1 0 0 0,0 0 0 0 0,0 0 0 0 0,0 1 0 0 0,0-1 0 0 0,0 0 0 0 0,0 1 0 0 0,0-1 0 0 0,0 1 0 0 0,-1-1 0 0 0,1 1 0 0 0,-1-1 0 0 0,1 3 1 0 0,2 6-25 0 0,-1-1 0 0 0,-1 1 0 0 0,0-1 0 0 0,0 16 0 0 0,-1-17 24 0 0,1 46 56 0 0,-1-29 10 0 0,1 1 1 0 0,1-1-1 0 0,1 0 1 0 0,1 0-1 0 0,13 41 1 0 0,-15-58-266 0 0,1 1 0 0 0,-1-1 0 0 0,-1 1 0 0 0,0 0 0 0 0,0-1 0 0 0,0 1 0 0 0,-1 0 0 0 0,-1-1 0 0 0,1 1 0 0 0,-5 17 0 0 0,4-16-916 0 0,0-8-129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4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15 3679 0 0,'8'-15'5832'0'0,"-9"20"-4548"0"0,1 1-1 0 0,-1-1 0 0 0,1 0 0 0 0,-3 6 0 0 0,-9 20 975 0 0,-21 27-2300 0 0,21-40 908 0 0,-162 294 2206 0 0,13 9-1786 0 0,82-163-766 0 0,77-154-506 0 0,-54 116 266 0 0,47-97-230 0 0,1 0 0 0 0,1 0 0 0 0,-6 33-1 0 0,12-41-38 0 0,3-5-11 0 0,-2-9-73 0 0,1 0-1 0 0,-1-1 1 0 0,1 1 0 0 0,-1-1 0 0 0,1 1-1 0 0,0-1 1 0 0,-1 1 0 0 0,1-1-1 0 0,0 1 1 0 0,-1-1 0 0 0,1 0-1 0 0,0 1 1 0 0,0-1 0 0 0,0 0-1 0 0,-1 0 1 0 0,1 1 0 0 0,0-1-1 0 0,0 0 1 0 0,0 0 0 0 0,-1 0-1 0 0,1 0 1 0 0,0 0 0 0 0,0 0-1 0 0,0 0 1 0 0,-1-1 0 0 0,1 1-1 0 0,0 0 1 0 0,0 0 0 0 0,0 0-1 0 0,-1-1 1 0 0,1 1 0 0 0,0 0 0 0 0,1-2-1 0 0,26-14-5654 0 0,-28 16 5583 0 0,17-12-6761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38 155 12895 0 0,'-22'-4'1339'0'0,"6"5"2258"0"0,16-1-3510 0 0,0 0-1 0 0,0 0 1 0 0,0 0 0 0 0,0 0 0 0 0,0 0-1 0 0,0 0 1 0 0,0 0 0 0 0,0 1-1 0 0,0-1 1 0 0,0 0 0 0 0,0 0 0 0 0,0 0-1 0 0,0 0 1 0 0,0 0 0 0 0,0 0 0 0 0,0 0-1 0 0,0 1 1 0 0,0-1 0 0 0,0 0-1 0 0,0 0 1 0 0,0 0 0 0 0,0 0 0 0 0,5 7 2903 0 0,-2-5-3886 0 0,3 2 1047 0 0,0 0-1 0 0,0-1 0 0 0,0 0 1 0 0,0 0-1 0 0,0-1 0 0 0,1 1 0 0 0,-1-1 1 0 0,1-1-1 0 0,13 3 0 0 0,6-2 253 0 0,34-1 1 0 0,-32 0-115 0 0,245-20 913 0 0,-185 9-1033 0 0,-21 4-344 0 0,250-32 778 0 0,-256 27-1673 0 0,-1-3 1 0 0,-1-2-1 0 0,68-28 0 0 0,-88 26-4487 0 0,-7-2-1558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11975 0 0,'0'0'1083'0'0,"0"2"-891"0"0,-1 8 362 0 0,-1 0 0 0 0,0 0 0 0 0,0 0 0 0 0,-1-1 0 0 0,-1 1 0 0 0,1-1 0 0 0,-7 11 0 0 0,1 1 145 0 0,-138 278 3140 0 0,105-220-3236 0 0,-37 71 221 0 0,-106 148 0 0 0,-11-22 47 0 0,190-270-709 0 0,5-9 154 0 0,7-13-137 0 0,8-5-338 0 0,2 1 0 0 0,0 0 0 0 0,2 1 0 0 0,25-21-1 0 0,3-5-381 0 0,-23 20 264 0 0,55-52-751 0 0,-64 64 798 0 0,1 1 1 0 0,1 1 0 0 0,26-16-1 0 0,-38 25 201 0 0,1 0 1 0 0,-1 0-1 0 0,0 1 0 0 0,1 0 0 0 0,-1 0 1 0 0,1 0-1 0 0,-1 0 0 0 0,8 0 0 0 0,-10 1 14 0 0,-2 6 157 0 0,0 1 1 0 0,0-1 0 0 0,-1 0 0 0 0,0 0 0 0 0,0 0 0 0 0,0 0 0 0 0,-4 9 0 0 0,-15 33 699 0 0,-11 34 218 0 0,27-68-949 0 0,0 0 1 0 0,1 0-1 0 0,0 0 1 0 0,0 15-1 0 0,3-27-105 0 0,0 1-1 0 0,0 0 1 0 0,0-1-1 0 0,0 1 1 0 0,0-1 0 0 0,1 1-1 0 0,-1 0 1 0 0,1-1-1 0 0,0 1 1 0 0,0-1-1 0 0,0 1 1 0 0,0-1 0 0 0,0 0-1 0 0,0 1 1 0 0,1-1-1 0 0,-1 0 1 0 0,1 0-1 0 0,0 0 1 0 0,2 2 0 0 0,-1-1-56 0 0,0-1 1 0 0,0 0 0 0 0,1 0 0 0 0,-1 0 0 0 0,1 0-1 0 0,-1-1 1 0 0,1 0 0 0 0,0 1 0 0 0,0-1 0 0 0,-1 0 0 0 0,1-1-1 0 0,5 1 1 0 0,-3 0-318 0 0,1-1 1 0 0,-1 1-1 0 0,1-2 0 0 0,-1 1 1 0 0,0-1-1 0 0,1 0 0 0 0,11-3 0 0 0,-14 2-798 0 0,1 1 1 0 0,-1-1-1 0 0,1-1 0 0 0,-1 1 0 0 0,0-1 0 0 0,7-5 0 0 0,4-5-4979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8 202 3223 0 0,'16'-5'113'0'0,"-1"0"0"0"0,17-9-1 0 0,-7 0 8336 0 0,-14 21-4347 0 0,-8-5-3619 0 0,1 0 1 0 0,0 0 0 0 0,0 0-1 0 0,0-1 1 0 0,1 1-1 0 0,-1-1 1 0 0,0 0-1 0 0,1 0 1 0 0,-1-1-1 0 0,0 1 1 0 0,9-1 0 0 0,1 0-118 0 0,0-1 1 0 0,0 0-1 0 0,0-1 1 0 0,0-1-1 0 0,-1 0 1 0 0,1-1 0 0 0,-1 0-1 0 0,14-7 1 0 0,-19 8-356 0 0,-1-1 0 0 0,0-1 0 0 0,0 1-1 0 0,0-1 1 0 0,0 0 0 0 0,-1-1 0 0 0,1 1 0 0 0,-1-1 0 0 0,-1-1 0 0 0,1 1 0 0 0,-1-1-1 0 0,-1 0 1 0 0,1 0 0 0 0,5-13 0 0 0,-7 14-38 0 0,0 0-1 0 0,-1 0 1 0 0,0 0 0 0 0,0 0-1 0 0,0-1 1 0 0,-1 1 0 0 0,1-10-1 0 0,-13 15-180 0 0,8 2 185 0 0,0-1 1 0 0,0 1-1 0 0,0 0 0 0 0,0 0 1 0 0,1 0-1 0 0,-1 0 0 0 0,0 1 1 0 0,1-1-1 0 0,-4 3 0 0 0,-24 20-39 0 0,17-13 114 0 0,-127 105 533 0 0,104-83-285 0 0,-54 63-1 0 0,78-81-248 0 0,1 0 0 0 0,-10 19 0 0 0,18-28-39 0 0,0-1 0 0 0,0 1 1 0 0,1 0-1 0 0,0 0 0 0 0,0 0 0 0 0,0 0 0 0 0,1 0 1 0 0,0 0-1 0 0,0 0 0 0 0,0 8 0 0 0,1-12-4 0 0,1 0-1 0 0,-1 1 1 0 0,1-1-1 0 0,-1 0 0 0 0,1 1 1 0 0,0-1-1 0 0,0 0 0 0 0,0 0 1 0 0,0 0-1 0 0,1 0 0 0 0,-1 0 1 0 0,0 0-1 0 0,1 0 0 0 0,-1 0 1 0 0,1 0-1 0 0,0-1 0 0 0,0 1 1 0 0,0-1-1 0 0,-1 1 1 0 0,1-1-1 0 0,1 0 0 0 0,-1 1 1 0 0,0-1-1 0 0,0 0 0 0 0,5 1 1 0 0,4 1 35 0 0,1 1 0 0 0,0-2 1 0 0,21 3-1 0 0,-30-5-38 0 0,80 6 164 0 0,123-7-1 0 0,-111-1-158 0 0,70-8-167 0 0,-95-2-7470 0 0,-44 5-538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8143 0 0,'113'-101'3682'0'0,"-109"99"-3191"0"0,0-1 1 0 0,0 0 0 0 0,0 1 0 0 0,0-1 0 0 0,7-2 2555 0 0,-6 15-2116 0 0,-2-6-746 0 0,-2 0-65 0 0,0-1-1 0 0,0 1 0 0 0,0-1 1 0 0,0 1-1 0 0,-1-1 1 0 0,0 1-1 0 0,1-1 0 0 0,-2 1 1 0 0,1 0-1 0 0,-1 5 0 0 0,-10 40 644 0 0,6-31-463 0 0,2-4-75 0 0,-1-1 0 0 0,-1 1 0 0 0,-7 15 0 0 0,9-22-163 0 0,-1 0 0 0 0,0-1 0 0 0,0 0 0 0 0,-1 0 0 0 0,0 0 1 0 0,0 0-1 0 0,0-1 0 0 0,-11 10 0 0 0,14-14 15 0 0,3-11 19 0 0,2 0-74 0 0,0-1-1 0 0,0 1 0 0 0,1 0 1 0 0,1 0-1 0 0,0 1 0 0 0,6-11 1 0 0,5-8 4 0 0,119-210-253 0 0,-115 208 187 0 0,2 1 0 0 0,1 0-1 0 0,1 2 1 0 0,1 1-1 0 0,42-34 1 0 0,-58 54 55 0 0,0-1 1 0 0,1 1-1 0 0,0 1 1 0 0,0 0-1 0 0,0 0 0 0 0,1 1 1 0 0,-1 1-1 0 0,18-5 1 0 0,-20 7 37 0 0,-1 0 0 0 0,1 0 0 0 0,0 1 0 0 0,-1-1 0 0 0,1 2 0 0 0,0-1 0 0 0,0 1 1 0 0,-1 0-1 0 0,1 1 0 0 0,-1 0 0 0 0,1 0 0 0 0,13 6 0 0 0,-17-6-16 0 0,-1 0 0 0 0,1 1 0 0 0,-1-1 0 0 0,1 1-1 0 0,-1-1 1 0 0,0 1 0 0 0,0 0 0 0 0,0 0 0 0 0,0 1 0 0 0,0-1-1 0 0,-1 1 1 0 0,4 5 0 0 0,-3-3-1 0 0,-1 0 1 0 0,0 0-1 0 0,0 0 0 0 0,0 0 0 0 0,-1 0 0 0 0,0 0 0 0 0,1 12 1 0 0,-2 0 11 0 0,-1 0-1 0 0,-1-1 1 0 0,0 1 0 0 0,-1 0 0 0 0,-7 21 0 0 0,1-8 7 0 0,-2-1 1 0 0,0 0-1 0 0,-2-1 0 0 0,-26 43 0 0 0,-71 89-1135 0 0,98-145-1846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160 210 11519 0 0,'0'0'887'0'0,"2"0"-583"0"0,11 1 912 0 0,0 0 0 0 0,0 0 1 0 0,0-1-1 0 0,0-1 0 0 0,0-1 0 0 0,16-3 0 0 0,2-2 216 0 0,44-17 0 0 0,-58 18-1374 0 0,0-2-1 0 0,-1 0 1 0 0,0 0-1 0 0,15-12 1 0 0,-24 16-58 0 0,-1-1 0 0 0,0 0 0 0 0,-1 0 1 0 0,1 0-1 0 0,-1-1 0 0 0,0 1 0 0 0,0-1 1 0 0,-1-1-1 0 0,0 1 0 0 0,0-1 0 0 0,0 1 1 0 0,3-10-1 0 0,-6 14-12 0 0,-1 1-1 0 0,1-1 1 0 0,-1 1 0 0 0,0-1 0 0 0,1 1 0 0 0,-1-1 0 0 0,0 0 0 0 0,0 1-1 0 0,0-1 1 0 0,0 0 0 0 0,0 1 0 0 0,0-1 0 0 0,-1 1 0 0 0,1-1 0 0 0,-1-2-1 0 0,0 3-4 0 0,1 0-1 0 0,-1 1 1 0 0,1-1-1 0 0,-1 0 1 0 0,0 0-1 0 0,1 1 1 0 0,-1-1 0 0 0,0 0-1 0 0,1 1 1 0 0,-1-1-1 0 0,0 0 1 0 0,0 1-1 0 0,0-1 1 0 0,0 1-1 0 0,0 0 1 0 0,0-1-1 0 0,0 1 1 0 0,-1-1-1 0 0,-3 1-46 0 0,1-1 1 0 0,-1 1-1 0 0,1 0 0 0 0,0 1 0 0 0,-1-1 1 0 0,1 1-1 0 0,0-1 0 0 0,-1 1 1 0 0,-7 3-1 0 0,-20 10-152 0 0,0 2 0 0 0,1 0 0 0 0,1 2 0 0 0,-49 39 0 0 0,51-35 279 0 0,0 2 0 0 0,1 0 0 0 0,1 2 0 0 0,2 1 0 0 0,1 2 0 0 0,1 0 0 0 0,1 1 0 0 0,-18 35-1 0 0,34-55 22 0 0,0 1 0 0 0,1 0 0 0 0,0 1 0 0 0,1-1-1 0 0,0 1 1 0 0,0-1 0 0 0,2 1 0 0 0,-2 20-1 0 0,3-28-56 0 0,0 0-1 0 0,1 1 0 0 0,-1-1 1 0 0,1 0-1 0 0,0 0 0 0 0,0 1 1 0 0,0-1-1 0 0,0 0 0 0 0,1 0 1 0 0,-1 0-1 0 0,1-1 0 0 0,0 1 0 0 0,1 0 1 0 0,-1-1-1 0 0,0 1 0 0 0,1-1 1 0 0,0 0-1 0 0,0 1 0 0 0,0-1 1 0 0,0-1-1 0 0,1 1 0 0 0,-1 0 1 0 0,1-1-1 0 0,-1 0 0 0 0,1 0 1 0 0,0 0-1 0 0,4 2 0 0 0,5 0-100 0 0,-1-1 0 0 0,1 0-1 0 0,0 0 1 0 0,0-1 0 0 0,0-1 0 0 0,0 0 0 0 0,14-2-1 0 0,91-12-5795 0 0,-95 10 3886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13359 0 0,'0'2'1027'0'0,"-3"10"-551"0"0,0-1-1 0 0,1 1 1 0 0,0 0 0 0 0,0 22-1 0 0,6 51 4255 0 0,-3-71-4410 0 0,1 1 0 0 0,1 0 0 0 0,0-1 0 0 0,1 1 0 0 0,0-1 0 0 0,1 0 0 0 0,1 0 0 0 0,0-1 0 0 0,12 18 0 0 0,-7-13-148 0 0,1-1 0 0 0,1 0 0 0 0,1 0 0 0 0,0-2 0 0 0,17 15 0 0 0,-19-20-102 0 0,0-1-1 0 0,1 0 0 0 0,0-1 0 0 0,1 0 0 0 0,-1-1 0 0 0,2-1 0 0 0,22 8 0 0 0,-14-8-72 0 0,1-1 0 0 0,0-1 0 0 0,0-1 1 0 0,1-1-1 0 0,45-3 0 0 0,-58 0-304 0 0,1 0 0 0 0,-1-1 0 0 0,1-1 0 0 0,-1 0 0 0 0,16-6 0 0 0,-24 7-50 0 0,0 1 0 0 0,0-1 1 0 0,-1 0-1 0 0,1-1 1 0 0,-1 1-1 0 0,1-1 1 0 0,-1 1-1 0 0,5-7 1 0 0,-6 7 3 0 0,-1 1 1 0 0,1-1 0 0 0,-1-1 0 0 0,0 1 0 0 0,0 0-1 0 0,0 0 1 0 0,0 0 0 0 0,0-1 0 0 0,-1 1 0 0 0,1 0-1 0 0,-1-1 1 0 0,1 1 0 0 0,-1 0 0 0 0,0-1 0 0 0,0 1-1 0 0,0-4 1 0 0,0 0-407 0 0,-1 1 1 0 0,0-1-1 0 0,0 1 0 0 0,0 0 0 0 0,-4-9 0 0 0,-2 0-784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11 12407 0 0,'0'0'566'0'0,"-13"-9"212"0"0,11 9-666 0 0,0-1 0 0 0,-1 1 0 0 0,1 0-1 0 0,0 0 1 0 0,-1 0 0 0 0,1 0 0 0 0,0 0 0 0 0,0 1-1 0 0,-1-1 1 0 0,1 1 0 0 0,0-1 0 0 0,0 1 0 0 0,-1 0-1 0 0,1 0 1 0 0,0 0 0 0 0,0 0 0 0 0,0 0 0 0 0,0 0-1 0 0,-3 4 1 0 0,-5 3 768 0 0,0 1 0 0 0,-12 14-1 0 0,9-9-394 0 0,-121 129 3048 0 0,-64 61-2106 0 0,153-165-1426 0 0,14-13-294 0 0,-32 35 0 0 0,73-64-3515 0 0,12-11 3143 0 0,15-17-853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68 3679 0 0,'9'-19'411'0'0,"-3"9"414"0"0,-2-1 0 0 0,6-17 5782 0 0,-11 31-3997 0 0,-19 37-1472 0 0,-47 99 938 0 0,-133 307 2895 0 0,133-300-4413 0 0,-56 134 225 0 0,0 3-1191 0 0,96-228-724 0 0,23-49 532 0 0,0 0 0 0 0,0 0 0 0 0,0 0-1 0 0,-1-1 1 0 0,1 0 0 0 0,-7 6 0 0 0,9-10-624 0 0,-5-6-2059 0 0,2-4-1945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54 14655 0 0,'0'0'671'0'0,"1"-1"-14"0"0,5-5 1717 0 0,-16 10-142 0 0,-16 8-1579 0 0,1 1 0 0 0,0 2 0 0 0,-42 31 1 0 0,-62 63 287 0 0,72-54-468 0 0,50-47-406 0 0,1-1 0 0 0,1 1 0 0 0,-1 0 0 0 0,1 0 0 0 0,0 1 0 0 0,-3 10-1 0 0,7-18-55 0 0,0 1-1 0 0,0 0 0 0 0,1-1 0 0 0,-1 1 0 0 0,1 0 0 0 0,-1-1 0 0 0,1 1 0 0 0,0 0 0 0 0,0 0 0 0 0,0 0 0 0 0,0-1 0 0 0,0 1 0 0 0,0 0 1 0 0,0 0-1 0 0,1-1 0 0 0,-1 1 0 0 0,1 0 0 0 0,-1 0 0 0 0,1-1 0 0 0,0 1 0 0 0,-1 0 0 0 0,1-1 0 0 0,0 1 0 0 0,0-1 0 0 0,0 1 0 0 0,0-1 1 0 0,0 0-1 0 0,1 1 0 0 0,-1-1 0 0 0,0 0 0 0 0,1 0 0 0 0,-1 0 0 0 0,1 0 0 0 0,-1 0 0 0 0,1 0 0 0 0,-1 0 0 0 0,1 0 0 0 0,0-1 0 0 0,-1 1 1 0 0,3 0-1 0 0,4 1 42 0 0,0 0 1 0 0,0 0 0 0 0,0-1-1 0 0,1 0 1 0 0,-1-1 0 0 0,0 1-1 0 0,13-3 1 0 0,92-14 215 0 0,-95 12-227 0 0,-1 0 0 0 0,-1-2 0 0 0,1 0-1 0 0,24-12 1 0 0,-36 15-64 0 0,1-1-1 0 0,-1 1 1 0 0,0-1-1 0 0,0 0 0 0 0,0-1 1 0 0,0 1-1 0 0,-1-1 1 0 0,1 0-1 0 0,-1 0 1 0 0,0 0-1 0 0,-1-1 1 0 0,4-5-1 0 0,-3 2-53 0 0,-1 1 1 0 0,0 0-1 0 0,0-1 0 0 0,-1 1 0 0 0,0-1 0 0 0,-1 0 0 0 0,0 0 1 0 0,0-10-1 0 0,-1 3-41 0 0,-1 0 0 0 0,0 0-1 0 0,-2 0 1 0 0,0 0 0 0 0,-1 0 0 0 0,0 0 0 0 0,-1 1 0 0 0,-1 0 0 0 0,-10-20-1 0 0,14 31-63 0 0,0 0 0 0 0,-1 1-1 0 0,1-1 1 0 0,-1 1 0 0 0,1-1-1 0 0,-1 1 1 0 0,0 0 0 0 0,0 0-1 0 0,-1 0 1 0 0,1 1 0 0 0,0-1-1 0 0,-1 1 1 0 0,0 0 0 0 0,0 0 0 0 0,-7-3-1 0 0,9 4-203 0 0,0 4-220 0 0,1-3 551 0 0,1 0 0 0 0,0 0 0 0 0,0 0 0 0 0,-1 0 0 0 0,1 0 1 0 0,0 0-1 0 0,0 0 0 0 0,-1 1 0 0 0,1-1 0 0 0,0 0 0 0 0,0 0 0 0 0,-1 0 0 0 0,1 0 0 0 0,0 1 0 0 0,0-1 0 0 0,0 0 0 0 0,-1 0 0 0 0,1 1 0 0 0,0-1 0 0 0,0 0 0 0 0,0 0 0 0 0,0 1 0 0 0,-1-1 1 0 0,1 2-231 0 0,-1 0 1 0 0,1 0 0 0 0,-1 0-1 0 0,1 0 1 0 0,0 0 0 0 0,0 0 0 0 0,0-1-1 0 0,0 4 1 0 0,3 4-1167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5983 0 0,'2'1'6474'0'0,"18"4"-520"0"0,5-5-3448 0 0,25-9-1415 0 0,-39 6-499 0 0,331-81 3187 0 0,-132 19-3291 0 0,-71 15-4539 0 0,-118 43 2490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112 258 11055 0 0,'0'0'1368'0'0,"-2"2"-178"0"0,-7 7 978 0 0,1-2-1670 0 0,1 1-1 0 0,0-1 0 0 0,0 1 0 0 0,0 1 1 0 0,1-1-1 0 0,0 1 0 0 0,-5 12 0 0 0,-8 34-104 0 0,15-39-368 0 0,-1 0-1 0 0,-8 15 1 0 0,13-30 264 0 0,5-11-53 0 0,13-16-183 0 0,1 1-1 0 0,0 0 0 0 0,2 2 1 0 0,1 0-1 0 0,1 2 0 0 0,0 0 1 0 0,37-24-1 0 0,-33 28 31 0 0,1 1 0 0 0,29-13-1 0 0,-43 23 100 0 0,0 1-1 0 0,0 0 0 0 0,1 1 0 0 0,0 0 1 0 0,0 1-1 0 0,20-1 0 0 0,-33 4-137 0 0,1-1 0 0 0,-1 1 0 0 0,1 0-1 0 0,-1 1 1 0 0,1-1 0 0 0,-1 0 0 0 0,1 1 0 0 0,-1-1 0 0 0,0 1-1 0 0,1 0 1 0 0,-1 0 0 0 0,0 0 0 0 0,1 0 0 0 0,-1 0 0 0 0,0 1-1 0 0,0-1 1 0 0,0 0 0 0 0,0 1 0 0 0,0 0 0 0 0,0-1 0 0 0,-1 1-1 0 0,1 0 1 0 0,2 3 0 0 0,-2-1-24 0 0,-1-1-1 0 0,1 1 1 0 0,-1 0 0 0 0,0-1-1 0 0,0 1 1 0 0,0 0 0 0 0,-1 0-1 0 0,1 0 1 0 0,-1-1 0 0 0,0 1-1 0 0,0 0 1 0 0,0 0 0 0 0,0 0-1 0 0,-2 6 1 0 0,-2 5-10 0 0,-1 0 1 0 0,0 0-1 0 0,-1 0 1 0 0,-9 16-1 0 0,-4 10-9 0 0,19-40-2 0 0,-1 2-8 0 0,-1 1 1 0 0,0 0-1 0 0,0-1 1 0 0,0 1-1 0 0,0-1 1 0 0,-1 0-1 0 0,1 0 1 0 0,-1 0-1 0 0,0 0 1 0 0,-4 3-1 0 0,6-4-108 0 0,-1-15-405 0 0,2 11 510 0 0,-1 1 1 0 0,1-1-1 0 0,0 1 0 0 0,-1-1 1 0 0,1 1-1 0 0,0-1 1 0 0,0 1-1 0 0,0-1 1 0 0,0 1-1 0 0,1-1 0 0 0,-1-1 1 0 0,4-10-50 0 0,1 0-1 0 0,0 0 1 0 0,1 1 0 0 0,1-1 0 0 0,0 2 0 0 0,12-18 0 0 0,59-61-34 0 0,-63 76 80 0 0,0 0 1 0 0,1 1-1 0 0,1 1 0 0 0,0 1 1 0 0,0 0-1 0 0,1 1 0 0 0,0 0 1 0 0,37-12-1 0 0,-24 11 51 0 0,88-29 539 0 0,-99 35-481 0 0,0 0 0 0 0,0 2-1 0 0,0 0 1 0 0,25 1 0 0 0,-31 1-35 0 0,-8 1-28 0 0,-1-1-1 0 0,1 1 0 0 0,0 1 0 0 0,-1-1 0 0 0,7 2 0 0 0,-12-1-24 0 0,1-1 0 0 0,0 0 0 0 0,0 1-1 0 0,-1-1 1 0 0,1 1 0 0 0,0-1 0 0 0,-1 1 0 0 0,1-1-1 0 0,-1 1 1 0 0,1-1 0 0 0,-1 1 0 0 0,1 0 0 0 0,-1-1 0 0 0,1 1-1 0 0,-1 0 1 0 0,0-1 0 0 0,1 1 0 0 0,-1 0 0 0 0,0-1-1 0 0,1 1 1 0 0,-1 0 0 0 0,0 0 0 0 0,0 1 0 0 0,3 17 25 0 0,-4-13 0 0 0,0 0-1 0 0,1 0 1 0 0,-2 0 0 0 0,1 0 0 0 0,-1-1-1 0 0,0 1 1 0 0,-4 8 0 0 0,-22 38 192 0 0,21-39-175 0 0,-30 48 52 0 0,5-8 66 0 0,-28 64 0 0 0,58-112-255 0 0,-1 1 0 0 0,1 0 0 0 0,1 0 0 0 0,-1 0-1 0 0,1 0 1 0 0,-1 8 0 0 0,2-12-223 0 0,6 6-1685 0 0,-5-6 1772 0 0,0-1-1 0 0,0 0 1 0 0,0 0 0 0 0,1 0 0 0 0,-1 0-1 0 0,0-1 1 0 0,1 1 0 0 0,-1 0 0 0 0,1 0-1 0 0,-1-1 1 0 0,1 1 0 0 0,-1-1 0 0 0,1 1-1 0 0,-1-1 1 0 0,1 0 0 0 0,2 0 0 0 0,16 1-1749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21 17735 0 0,'1'-1'812'0'0,"12"-11"272"0"0,-13 11-834 0 0,1 1 0 0 0,0-1 0 0 0,0 1 0 0 0,-1-1 0 0 0,1 0 0 0 0,0 1 0 0 0,0-1 0 0 0,-1 1 0 0 0,1 0 0 0 0,0-1 0 0 0,0 1 0 0 0,0 0 0 0 0,0-1 0 0 0,0 1 0 0 0,0 0 0 0 0,-1 0 0 0 0,1 0 0 0 0,1 0 0 0 0,-1 0-207 0 0,-1 0 1 0 0,1 0-1 0 0,-1 0 0 0 0,1 1 0 0 0,-1-1 0 0 0,1 0 0 0 0,-1 0 0 0 0,0 1 0 0 0,1-1 0 0 0,-1 1 1 0 0,1-1-1 0 0,-1 0 0 0 0,0 1 0 0 0,0-1 0 0 0,1 0 0 0 0,-1 1 0 0 0,0-1 0 0 0,0 1 1 0 0,1-1-1 0 0,-1 1 0 0 0,0-1 0 0 0,0 1 0 0 0,1 3-42 0 0,0-1 0 0 0,-1 0 0 0 0,0 0 0 0 0,1 0-1 0 0,-1 0 1 0 0,-1 5 0 0 0,-1 3 100 0 0,-2 0-1 0 0,1 1 0 0 0,-1-1 1 0 0,-1-1-1 0 0,0 1 1 0 0,-10 16-1 0 0,-2 3 73 0 0,-88 166-88 0 0,91-170-986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59 447 6911 0 0,'-1'2'528'0'0,"0"1"-228"0"0,0-1 0 0 0,0 0-1 0 0,0 1 1 0 0,-1-1 0 0 0,1 0-1 0 0,-1 0 1 0 0,0 0 0 0 0,1 0-1 0 0,-5 3 1 0 0,5-4 25 0 0,1 0-1 0 0,-1 0 1 0 0,0-1 0 0 0,0 1-1 0 0,0 0 1 0 0,0-1 0 0 0,0 1-1 0 0,0-1 1 0 0,-1 1-1 0 0,1-1 1 0 0,0 0 0 0 0,0 1-1 0 0,0-1 1 0 0,0 0 0 0 0,0 0-1 0 0,0 0 1 0 0,-1 0 0 0 0,1 0-1 0 0,0 0 1 0 0,0 0-1 0 0,0 0 1 0 0,0 0 0 0 0,-1-1-1 0 0,1 1 1 0 0,0 0 0 0 0,0-1-1 0 0,-1 0 1 0 0,1 0-225 0 0,0 0 1 0 0,0 0-1 0 0,1 0 1 0 0,-1 1-1 0 0,0-1 1 0 0,1-1-1 0 0,-1 1 1 0 0,1 0-1 0 0,-1 0 1 0 0,1 0-1 0 0,-1 0 0 0 0,1 0 1 0 0,0 0-1 0 0,-1-1 1 0 0,1 1-1 0 0,0 0 1 0 0,0 0-1 0 0,0 0 1 0 0,0-1-1 0 0,0 1 1 0 0,0 0-1 0 0,1 0 1 0 0,-1 0-1 0 0,0-1 0 0 0,1-1 1 0 0,10-30 917 0 0,-11 33-1015 0 0,9-21 386 0 0,2 0 0 0 0,0 1-1 0 0,27-37 1 0 0,51-48 8 0 0,-64 79-425 0 0,0 0 1 0 0,2 2-1 0 0,1 1 0 0 0,1 2 0 0 0,46-27 0 0 0,-69 44 32 0 0,1 1 0 0 0,0 0-1 0 0,-1 0 1 0 0,1 1-1 0 0,0 0 1 0 0,0 0-1 0 0,0 1 1 0 0,13-2-1 0 0,-17 3 10 0 0,-1 0 0 0 0,0 0 0 0 0,1 0 0 0 0,-1 1 0 0 0,1-1 0 0 0,-1 1 0 0 0,0-1 0 0 0,0 1 0 0 0,1 0 0 0 0,-1 0 0 0 0,0 0 0 0 0,0 0 0 0 0,0 0 0 0 0,0 0 0 0 0,0 0 0 0 0,0 1 0 0 0,0-1 0 0 0,-1 1 0 0 0,1 0 0 0 0,0-1 0 0 0,-1 1 0 0 0,1 0 0 0 0,-1 0 0 0 0,0 0 0 0 0,0 0 0 0 0,1 0 0 0 0,-1 0 0 0 0,-1 1 0 0 0,1-1 0 0 0,1 3 0 0 0,1 7 25 0 0,-1-1 0 0 0,0 1 1 0 0,-1 0-1 0 0,0 0 0 0 0,-1-1 0 0 0,-1 21 0 0 0,-17 73 283 0 0,5-34-254 0 0,3-15-486 0 0,2-13-3125 0 0,6-33 1888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74 8287 0 0,'7'-2'102'0'0,"5"-2"249"0"0,0 0 0 0 0,20-2 0 0 0,-31 6-132 0 0,0 0 1 0 0,-1 0-1 0 0,1 0 0 0 0,0 0 1 0 0,-1 1-1 0 0,1-1 0 0 0,0 0 1 0 0,-1 0-1 0 0,1 0 0 0 0,-1 1 1 0 0,1-1-1 0 0,0 0 0 0 0,-1 1 1 0 0,1-1-1 0 0,-1 1 0 0 0,1-1 1 0 0,-1 1-1 0 0,1-1 0 0 0,-1 1 1 0 0,1-1-1 0 0,-1 1 0 0 0,0-1 1 0 0,1 1-1 0 0,0 0 0 0 0,5 15 1862 0 0,-5-10-1819 0 0,0 0 0 0 0,0 0 0 0 0,-1 0 0 0 0,0 0 0 0 0,0 0 0 0 0,-1 0 0 0 0,0 0 0 0 0,0 0 0 0 0,0 0 0 0 0,-3 7 0 0 0,-3 8 533 0 0,-17 30 1 0 0,-2 7 28 0 0,-2 36-94 0 0,26-83-550 0 0,0 0 1 0 0,0 0-1 0 0,1 0 0 0 0,1 0 1 0 0,0 0-1 0 0,3 20 0 0 0,-3-29-125 0 0,0-1-1 0 0,0 0 1 0 0,0 0-1 0 0,1 0 1 0 0,-1 0-1 0 0,0 0 1 0 0,1 0-1 0 0,-1 0 1 0 0,1-1-1 0 0,-1 1 1 0 0,1 0-1 0 0,-1 0 1 0 0,1 0 0 0 0,0 0-1 0 0,-1-1 1 0 0,1 1-1 0 0,0 0 1 0 0,0 0-1 0 0,0-1 1 0 0,-1 1-1 0 0,1-1 1 0 0,0 1-1 0 0,2 0 1 0 0,-1-1 20 0 0,0 1 1 0 0,0-1 0 0 0,0 0-1 0 0,0 1 1 0 0,0-1-1 0 0,1 0 1 0 0,-1-1 0 0 0,0 1-1 0 0,0 0 1 0 0,0-1-1 0 0,3 0 1 0 0,17-7 191 0 0,-1 0 0 0 0,0-2 0 0 0,-1 0 0 0 0,0-2 0 0 0,25-17 0 0 0,10-7-173 0 0,-30 20-286 0 0,-1-1 0 0 0,40-36 0 0 0,-59 48 3 0 0,0-1-1 0 0,0 0 1 0 0,0 0-1 0 0,-1 0 1 0 0,0-1-1 0 0,0 0 1 0 0,5-10-1 0 0,-1-6-625 0 0,7-25-1 0 0,6-16-542 0 0,-13 45-89 0 0,19-29 1 0 0,-5 12-188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68 3223 0 0,'1'-2'240'0'0,"0"1"-117"0"0,1-1-109 0 0,-1 0-1 0 0,1 0 1 0 0,-1 0-1 0 0,0 0 1 0 0,0 0-1 0 0,0 0 1 0 0,0-1-1 0 0,0 1 1 0 0,0 0-1 0 0,0-3 1 0 0,-3-9 3184 0 0,2 13-2751 0 0,0 0 1 0 0,0 0-1 0 0,0 0 1 0 0,0 0-1 0 0,0 0 1 0 0,0 0-1 0 0,1 0 1 0 0,-1 0 0 0 0,0 0-1 0 0,1 0 1 0 0,-1 0-1 0 0,10-12 10998 0 0,-16 23-10707 0 0,-23 42-601 0 0,-37 97-1 0 0,36-77-56 0 0,-376 792 624 0 0,388-827-1310 0 0,-33 61-2909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18023 0 0,'-5'0'1255'0'0,"5"0"-1232"0"0,0 0 1 0 0,0-1-1 0 0,0 1 0 0 0,0 0 0 0 0,0 0 0 0 0,-1 0 0 0 0,1 0 0 0 0,0 0 1 0 0,0 0-1 0 0,0 0 0 0 0,0 0 0 0 0,0 0 0 0 0,0 0 0 0 0,0 0 0 0 0,0 0 1 0 0,0 0-1 0 0,0 0 0 0 0,-1 0 0 0 0,1 0 0 0 0,0 0 0 0 0,0 0 0 0 0,0 0 1 0 0,0 0-1 0 0,0 0 0 0 0,0 0 0 0 0,0 0 0 0 0,0 1 0 0 0,0-1 0 0 0,0 0 1 0 0,0 0-1 0 0,0 0 0 0 0,-1 0 0 0 0,1 0 0 0 0,0 0 0 0 0,0 0 0 0 0,0 0 1 0 0,0 0-1 0 0,0 0 0 0 0,0 0 0 0 0,0 0 0 0 0,0 0 0 0 0,0 0 0 0 0,0 1 1 0 0,0-1-1 0 0,0 0 0 0 0,0 0 0 0 0,0 0 0 0 0,0 0 0 0 0,0 0 0 0 0,0 0 0 0 0,0 0 1 0 0,0 0-1 0 0,0 0 0 0 0,0 0 0 0 0,0 1 0 0 0,0-1 0 0 0,0 0 1 0 0,3 4 167 0 0,0-1 0 0 0,0 1 1 0 0,1-1-1 0 0,0 0 1 0 0,-1 0-1 0 0,1 0 1 0 0,0 0-1 0 0,0-1 0 0 0,0 0 1 0 0,1 0-1 0 0,-1 0 1 0 0,0 0-1 0 0,1 0 1 0 0,7 1-1 0 0,8 1 417 0 0,43 4 0 0 0,-51-7-400 0 0,94 3 682 0 0,162-13-1 0 0,12 0-4556 0 0,-243 10 1886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233 172 9671 0 0,'1'1'7748'0'0,"3"3"-7288"0"0,0 0 0 0 0,0 0 0 0 0,0 0 0 0 0,0-1 0 0 0,1 0 0 0 0,-1 0 0 0 0,1 0 0 0 0,0 0 0 0 0,-1-1 0 0 0,1 0 0 0 0,1 0 0 0 0,-1 0 0 0 0,0 0 0 0 0,9 0 0 0 0,9 2-84 0 0,0-1-1 0 0,26-1 1 0 0,-24-1 208 0 0,-8-1-523 0 0,-1 0 1 0 0,1-1-1 0 0,-1-1 1 0 0,1-1-1 0 0,-1 0 1 0 0,0-1-1 0 0,0 0 1 0 0,-1-2-1 0 0,1 0 1 0 0,-1 0-1 0 0,-1-2 1 0 0,1 1-1 0 0,-1-2 0 0 0,0 0 1 0 0,-1-1-1 0 0,0 0 1 0 0,14-16-1 0 0,-24 24-111 0 0,-1-1-1 0 0,0 1 0 0 0,0-1 0 0 0,-1 0 0 0 0,1 0 0 0 0,0 1 0 0 0,-1-1 1 0 0,0 0-1 0 0,0-1 0 0 0,0 1 0 0 0,0 0 0 0 0,0 0 0 0 0,0 0 0 0 0,-1-1 1 0 0,0-3-1 0 0,0 5-19 0 0,0 0 1 0 0,0 0-1 0 0,0 0 1 0 0,-1 0 0 0 0,1 0-1 0 0,-1 0 1 0 0,0 0-1 0 0,1 0 1 0 0,-1 0-1 0 0,0 0 1 0 0,0 0 0 0 0,0 1-1 0 0,0-1 1 0 0,-1 0-1 0 0,1 1 1 0 0,0-1 0 0 0,-1 1-1 0 0,1-1 1 0 0,-1 1-1 0 0,1 0 1 0 0,-1 0-1 0 0,0-1 1 0 0,0 1 0 0 0,1 0-1 0 0,-4 0 1 0 0,-5-3-178 0 0,0 1 0 0 0,-1 0-1 0 0,0 0 1 0 0,1 1 0 0 0,-1 1 0 0 0,0 0 0 0 0,0 0 0 0 0,0 1 0 0 0,0 1-1 0 0,0 0 1 0 0,0 0 0 0 0,-18 6 0 0 0,0 0 55 0 0,2 2 0 0 0,-1 2 0 0 0,-40 20 0 0 0,35-13 504 0 0,1 0 1 0 0,0 3-1 0 0,2 0 1 0 0,1 2-1 0 0,0 1 1 0 0,2 2-1 0 0,0 0 1 0 0,2 2-1 0 0,1 0 1 0 0,2 2 0 0 0,-33 57-1 0 0,49-78-152 0 0,1 2 0 0 0,1-1 0 0 0,0 0 0 0 0,0 1 0 0 0,1 0 0 0 0,0 0 0 0 0,-1 13 0 0 0,3-21-113 0 0,1 1 1 0 0,0-1-1 0 0,0 1 1 0 0,0-1-1 0 0,0 1 0 0 0,0-1 1 0 0,1 1-1 0 0,0-1 1 0 0,0 0-1 0 0,0 1 0 0 0,0-1 1 0 0,0 0-1 0 0,0 1 1 0 0,1-1-1 0 0,0 0 1 0 0,0 0-1 0 0,0 0 0 0 0,0-1 1 0 0,0 1-1 0 0,0 0 1 0 0,1-1-1 0 0,-1 1 0 0 0,1-1 1 0 0,0 0-1 0 0,-1 0 1 0 0,7 3-1 0 0,5 2 21 0 0,0-2 0 0 0,1 0 0 0 0,0 0 0 0 0,-1-1 1 0 0,2-1-1 0 0,-1-1 0 0 0,0 0 0 0 0,26 0 0 0 0,2-4 23 0 0,79-11 0 0 0,-68 4-202 0 0,70-21 1 0 0,-87 18-3229 0 0,-1-3-3328 0 0,-25 9-853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8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15199 0 0,'2'0'8915'0'0,"79"-9"-2814"0"0,-11 2-11078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1023 5695 0 0,'0'0'520'0'0,"-1"2"-426"0"0,-8 14 298 0 0,4-9 380 0 0,1 1 1 0 0,0 0-1 0 0,0-1 1 0 0,-2 11-1 0 0,5-16-80 0 0,1 1-389 0 0,-1-1-1 0 0,1 1 0 0 0,-1-1 1 0 0,0 1-1 0 0,0-1 0 0 0,-2 4 1 0 0,2-4-446 0 0,0 0 545 0 0,0 0-206 0 0,-4 5-17 0 0,4-5 502 0 0,0-1-505 0 0,-4 5 0 0 0,4-4 968 0 0,1 0-1066 0 0,-2 8 3284 0 0,4-11-3298 0 0,6-3-8 0 0,0-1-1 0 0,-1 0 1 0 0,0-1-1 0 0,0 0 1 0 0,0 0-1 0 0,-1 0 1 0 0,8-10-1 0 0,37-56 203 0 0,-45 64-237 0 0,110-179 118 0 0,-20 30-153 0 0,-65 113-83 0 0,1 0 1 0 0,2 3-1 0 0,2 1 0 0 0,68-60 0 0 0,-95 93 64 0 0,0 0 0 0 0,1 1 0 0 0,13-8 0 0 0,-23 14 34 0 0,0 0-1 0 0,0 0 0 0 0,0-1 1 0 0,0 1-1 0 0,1 0 0 0 0,-1 0 1 0 0,0 0-1 0 0,0 0 0 0 0,0 0 1 0 0,0 0-1 0 0,0 0 0 0 0,0 0 1 0 0,0-1-1 0 0,1 1 0 0 0,-1 0 1 0 0,0 0-1 0 0,0 0 0 0 0,0 0 1 0 0,0 0-1 0 0,0 0 1 0 0,1 0-1 0 0,-1 0 0 0 0,0 0 1 0 0,0 0-1 0 0,0 0 0 0 0,0 0 1 0 0,0 0-1 0 0,1 0 0 0 0,-1 0 1 0 0,0 0-1 0 0,0 0 0 0 0,0 0 1 0 0,0 0-1 0 0,0 0 0 0 0,1 0 1 0 0,-1 0-1 0 0,0 0 0 0 0,0 1 1 0 0,0-1-1 0 0,0 0 0 0 0,0 0 1 0 0,0 0-1 0 0,0 0 0 0 0,1 0 1 0 0,-1 0-1 0 0,0 0 1 0 0,0 0-1 0 0,0 1 0 0 0,0-1 1 0 0,0 0-1 0 0,0 0 0 0 0,0 0 1 0 0,0 0-1 0 0,0 0 0 0 0,0 1 1 0 0,0-1-1 0 0,0 0 0 0 0,0 0 1 0 0,0 0-1 0 0,0 0 0 0 0,0 0 1 0 0,0 1-1 0 0,0-1 0 0 0,0 0 1 0 0,0 0-1 0 0,0 0 0 0 0,-3 8 46 0 0,3-7-41 0 0,-15 36 2 0 0,-19 74 0 0 0,30-89-9 0 0,0 0 1 0 0,2 0-1 0 0,0 0 1 0 0,3 45-1 0 0,23 88-115 0 0,0-4 2 0 0,-23-133 115 0 0,1 1 0 0 0,4 27 0 0 0,-2-37 0 0 0,-4-7 18 0 0,1-1 1 0 0,-1 0-1 0 0,1 0 0 0 0,-1 0 1 0 0,1 1-1 0 0,0-1 0 0 0,-1 0 0 0 0,1 0 1 0 0,0 0-1 0 0,0 0 0 0 0,0 0 1 0 0,0 0-1 0 0,0-1 0 0 0,0 1 0 0 0,0 0 1 0 0,0 0-1 0 0,0-1 0 0 0,0 1 1 0 0,0 0-1 0 0,0-1 0 0 0,0 1 0 0 0,1-1 1 0 0,-1 0-1 0 0,0 1 0 0 0,1-1 0 0 0,-1 0 1 0 0,0 0-1 0 0,0 0 0 0 0,1 0 1 0 0,-1 0-1 0 0,0 0 0 0 0,1 0 0 0 0,-1 0 1 0 0,0 0-1 0 0,0-1 0 0 0,1 1 1 0 0,-1 0-1 0 0,0-1 0 0 0,0 1 0 0 0,0-1 1 0 0,1 0-1 0 0,0 0 0 0 0,4-3 33 0 0,-1 0-1 0 0,0-1 0 0 0,0 1 0 0 0,0-1 1 0 0,7-9-1 0 0,-10 12-18 0 0,12-17 50 0 0,-2-1 0 0 0,0-1 0 0 0,-1 0 0 0 0,16-41 0 0 0,-4 8 52 0 0,-3 11-27 0 0,92-189 322 0 0,-83 179-372 0 0,2 2 0 0 0,50-63 0 0 0,-1 24 177 0 0,104-93 1 0 0,-99 98-222 0 0,-75 77-334 0 0,-5 8-1074 0 0,-6 1 1177 0 0,1 0 0 0 0,-1 1 0 0 0,1-1 0 0 0,-1 1 0 0 0,1-1 0 0 0,-1 0 0 0 0,0 0 0 0 0,1 1 0 0 0,-1-1 0 0 0,0 0 0 0 0,-2 2 1 0 0,-7 9-1209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61 3679 0 0,'1'-1'167'0'0,"2"0"-101"0"0,13-18 14875 0 0,-18 20-13961 0 0,-4 3-578 0 0,0 1 1 0 0,0 0 0 0 0,0 0 0 0 0,0 1 0 0 0,-5 7 0 0 0,-24 34 514 0 0,23-29-725 0 0,0 1 1 0 0,2 0-1 0 0,0 0 0 0 0,1 1 0 0 0,-7 23 0 0 0,13-33-133 0 0,1 0-1 0 0,0 0 0 0 0,0 1 1 0 0,1-1-1 0 0,0 0 1 0 0,1 1-1 0 0,0-1 0 0 0,1 0 1 0 0,0 1-1 0 0,0-1 0 0 0,1 0 1 0 0,7 20-1 0 0,-5-17 36 0 0,-2-8-65 0 0,-1-1 1 0 0,1 1 0 0 0,0-1 0 0 0,0 1 0 0 0,0-1 0 0 0,1 0 0 0 0,-1 0 0 0 0,1 0 0 0 0,0 0 0 0 0,0 0-1 0 0,1-1 1 0 0,-1 1 0 0 0,8 5 0 0 0,-10-9-24 0 0,-1 1 1 0 0,1 0-1 0 0,0 0 0 0 0,0 0 1 0 0,0-1-1 0 0,0 1 0 0 0,0 0 1 0 0,0-1-1 0 0,0 1 0 0 0,0-1 1 0 0,0 1-1 0 0,0-1 0 0 0,0 0 1 0 0,1 1-1 0 0,-1-1 0 0 0,0 0 1 0 0,0 0-1 0 0,0 0 0 0 0,0 1 1 0 0,1-1-1 0 0,-1-1 0 0 0,0 1 1 0 0,0 0-1 0 0,2 0 0 0 0,1-1 9 0 0,1 0 6 0 0,-1-1 0 0 0,1 1 0 0 0,-1-1 0 0 0,1 0 0 0 0,-1 0 0 0 0,1 0 0 0 0,-1 0 0 0 0,0-1 0 0 0,0 0 0 0 0,0 0 1 0 0,5-5-1 0 0,5-6 37 0 0,18-24 0 0 0,-22 25-24 0 0,129-150 131 0 0,-118 140-249 0 0,1 0-1 0 0,2 2 0 0 0,0 0 0 0 0,1 2 0 0 0,1 1 1 0 0,1 1-1 0 0,0 1 0 0 0,1 1 0 0 0,1 2 0 0 0,0 0 0 0 0,1 2 1 0 0,52-11-1 0 0,-68 19 778 0 0,16-3-4169 0 0,-27 5 2284 0 0,-21 7-1344 0 0,13-5 2188 0 0,-17 4-1237 0 0,8-3-2882 0 0,3-1-845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 5527 0 0,'-2'0'7242'0'0,"-9"-2"-6946"0"0,0 1 0 0 0,1 0 0 0 0,-1 1 0 0 0,0 0 0 0 0,0 0 0 0 0,0 1 0 0 0,0 1 0 0 0,1 0 0 0 0,-1 0 0 0 0,1 1 0 0 0,-1 0 0 0 0,-15 8 0 0 0,-11 6-222 0 0,1 0 120 0 0,-42 25 0 0 0,52-26 46 0 0,1 1 0 0 0,1 1 0 0 0,0 2-1 0 0,2 0 1 0 0,-35 40 0 0 0,51-53-178 0 0,1 1 1 0 0,0 0-1 0 0,-5 11 1 0 0,8-16-52 0 0,1 0 0 0 0,0 1 1 0 0,-1-1-1 0 0,1 0 0 0 0,0 1 1 0 0,1 0-1 0 0,-1-1 0 0 0,1 1 1 0 0,0-1-1 0 0,0 8 1 0 0,0-10-4 0 0,0-1 1 0 0,1 0-1 0 0,-1 1 1 0 0,0-1-1 0 0,1 0 1 0 0,-1 1-1 0 0,1-1 1 0 0,-1 0-1 0 0,0 1 1 0 0,1-1-1 0 0,-1 0 1 0 0,1 0-1 0 0,-1 0 1 0 0,1 1 0 0 0,-1-1-1 0 0,1 0 1 0 0,-1 0-1 0 0,1 0 1 0 0,-1 0-1 0 0,1 0 1 0 0,-1 0-1 0 0,1 0 1 0 0,0 0-1 0 0,0 0 14 0 0,5 0 30 0 0,0 0 0 0 0,0-1-1 0 0,0 0 1 0 0,0 0 0 0 0,0 0-1 0 0,0-1 1 0 0,6-2 0 0 0,42-20 381 0 0,-40 17-328 0 0,263-141-79 0 0,-277 148-42 0 0,0-1 0 0 0,0 1 0 0 0,0 0 0 0 0,1 0 0 0 0,-1 0 0 0 0,0 0 0 0 0,0 0 0 0 0,0 0 0 0 0,0-1 0 0 0,0 1 0 0 0,1 0 0 0 0,-1 0 0 0 0,0 0 0 0 0,0 0 0 0 0,0 0 0 0 0,0 0 0 0 0,1 0 0 0 0,-1 0 0 0 0,0 0 0 0 0,0 0 0 0 0,0 0 0 0 0,1 0 0 0 0,-1 0 0 0 0,0 0 0 0 0,0 0 0 0 0,0 0 0 0 0,0 0 0 0 0,1 0 0 0 0,-1 0 0 0 0,0 0 0 0 0,0 0 0 0 0,0 0 0 0 0,1 0 0 0 0,-1 1 1 0 0,0-1-1 0 0,0 0 0 0 0,0 0 0 0 0,0 0 0 0 0,0 0 0 0 0,1 0 0 0 0,-1 0 0 0 0,0 1 0 0 0,0-1 0 0 0,0 0 0 0 0,0 0 0 0 0,0 0 0 0 0,0 0 0 0 0,0 1 0 0 0,0-1 0 0 0,0 0 0 0 0,0 0 0 0 0,1 0 0 0 0,-1 0 0 0 0,0 1 0 0 0,0-1 0 0 0,0 0 0 0 0,0 0 0 0 0,-2 19-217 0 0,-11 22 271 0 0,10-35-56 0 0,0 0-1 0 0,1 0 0 0 0,0 0 1 0 0,1 1-1 0 0,-1-1 0 0 0,1 0 1 0 0,0 1-1 0 0,1-1 0 0 0,-1 1 1 0 0,1-1-1 0 0,1 8 0 0 0,4-5-1874 0 0,-4-7 778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24 474 15487 0 0,'0'0'1408'0'0,"-1"0"-1162"0"0,-12 0 303 0 0,11 0 602 0 0,2 0-1040 0 0,-1 0 0 0 0,1 0 0 0 0,-1 0 0 0 0,1-1 0 0 0,-1 1 1 0 0,1 0-1 0 0,0 0 0 0 0,-1 0 0 0 0,1-1 0 0 0,-1 1 1 0 0,1 0-1 0 0,0-1 0 0 0,-1 1 0 0 0,1 0 0 0 0,0-1 0 0 0,-1 1 1 0 0,1-1-1 0 0,0-2-85 0 0,1 0 0 0 0,-1-1 0 0 0,1 1 0 0 0,0 0 0 0 0,0 0 0 0 0,0 0 0 0 0,1 0 0 0 0,-1 0 0 0 0,1 0 0 0 0,-1 0 0 0 0,1 1 0 0 0,4-6 0 0 0,5-4-147 0 0,15-14 0 0 0,-19 20 90 0 0,23-22-151 0 0,1 2 1 0 0,44-29-1 0 0,-58 44 186 0 0,2 0 1 0 0,-1 2-1 0 0,1 0 0 0 0,0 1 1 0 0,1 1-1 0 0,26-6 1 0 0,-43 12 33 0 0,0 0 1 0 0,1 1 0 0 0,-1-1 0 0 0,0 1 0 0 0,0 0 0 0 0,1 0-1 0 0,-1 0 1 0 0,0 1 0 0 0,1-1 0 0 0,-1 1 0 0 0,0-1 0 0 0,0 1 0 0 0,0 0-1 0 0,0 1 1 0 0,0-1 0 0 0,6 3 0 0 0,-7-2-7 0 0,0 0-1 0 0,1 0 1 0 0,-1 1 0 0 0,0-1-1 0 0,0 1 1 0 0,0-1 0 0 0,0 1-1 0 0,-1-1 1 0 0,1 1 0 0 0,-1 0-1 0 0,1 0 1 0 0,-1 0 0 0 0,0 0-1 0 0,0 0 1 0 0,0 0 0 0 0,-1 0 0 0 0,1 4-1 0 0,-1-7-28 0 0,1 4 22 0 0,0 0 0 0 0,0 0 0 0 0,-1 0 0 0 0,1 0 0 0 0,-1 0 0 0 0,0 0 0 0 0,-1 0 0 0 0,1-1-1 0 0,0 1 1 0 0,-1 0 0 0 0,0 0 0 0 0,0 0 0 0 0,0 0 0 0 0,-1-1 0 0 0,1 1 0 0 0,-1-1 0 0 0,0 1 0 0 0,0-1 0 0 0,0 1-1 0 0,0-1 1 0 0,-1 0 0 0 0,-3 5 0 0 0,4-6-13 0 0,2-2-10 0 0,-1 1 0 0 0,1 0 1 0 0,-1-1-1 0 0,1 1 0 0 0,-1-1 1 0 0,0 1-1 0 0,1-1 0 0 0,-1 1 1 0 0,0-1-1 0 0,0 1 0 0 0,1-1 1 0 0,-1 1-1 0 0,0-1 0 0 0,0 0 1 0 0,0 0-1 0 0,1 1 0 0 0,-1-1 1 0 0,-1 0-1 0 0,0 1-46 0 0,0-1 1 0 0,1 1-1 0 0,-1 0 0 0 0,0-1 0 0 0,1 0 0 0 0,-1 1 0 0 0,0-1 1 0 0,0 0-1 0 0,0 0 0 0 0,1 0 0 0 0,-1 0 0 0 0,0 0 0 0 0,0-1 1 0 0,1 1-1 0 0,-1 0 0 0 0,0-1 0 0 0,0 1 0 0 0,1-1 0 0 0,-1 0 1 0 0,1 1-1 0 0,-1-1 0 0 0,-2-2 0 0 0,3 2 26 0 0,1 0-1 0 0,0 1 1 0 0,0-1-1 0 0,-1 0 0 0 0,1 0 1 0 0,0 0-1 0 0,0 0 1 0 0,0 0-1 0 0,0 0 1 0 0,0 0-1 0 0,0 1 1 0 0,0-1-1 0 0,0 0 0 0 0,1 0 1 0 0,-1 0-1 0 0,0 0 1 0 0,1-1-1 0 0,-1 0-41 0 0,2-4-39 0 0,0-1 1 0 0,0 1 0 0 0,0 0 0 0 0,1 0 0 0 0,0 0 0 0 0,0 1 0 0 0,0-1-1 0 0,9-9 1 0 0,4-4-170 0 0,19-17-1 0 0,-8 8 4 0 0,4-5 8 0 0,48-38 0 0 0,-62 57 367 0 0,0 2-1 0 0,0 0 1 0 0,1 1 0 0 0,1 1-1 0 0,23-9 1 0 0,-35 16 43 0 0,0 1 0 0 0,0 0 0 0 0,0 0 0 0 0,1 1 0 0 0,-1 0 0 0 0,12 0 0 0 0,-18 0-124 0 0,1 1-1 0 0,0 0 1 0 0,-1 1 0 0 0,1-1 0 0 0,-1 0 0 0 0,1 0 0 0 0,0 1 0 0 0,-1-1-1 0 0,1 1 1 0 0,-1 0 0 0 0,1-1 0 0 0,-1 1 0 0 0,1 0 0 0 0,-1 0-1 0 0,1 0 1 0 0,-1 0 0 0 0,0 0 0 0 0,0 0 0 0 0,1 0 0 0 0,-1 0-1 0 0,0 0 1 0 0,0 1 0 0 0,0-1 0 0 0,0 0 0 0 0,-1 1 0 0 0,1-1-1 0 0,0 1 1 0 0,0-1 0 0 0,-1 1 0 0 0,1-1 0 0 0,-1 1 0 0 0,0 0-1 0 0,1-1 1 0 0,-1 3 0 0 0,0 2 6 0 0,1 0 0 0 0,-2 0 1 0 0,1 0-1 0 0,-1 0 0 0 0,0 0 0 0 0,0-1 0 0 0,-1 1 0 0 0,-4 11 1 0 0,-23 43 209 0 0,21-46-191 0 0,-24 41 80 0 0,-67 85-1 0 0,97-137-132 0 0,1-1-194 0 0,3-4-1318 0 0,11-4-3531 0 0,4-4-1640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85 5063 0 0,'-1'1'232'0'0,"-4"9"-169"0"0,-1-1-1 0 0,-10 11 1 0 0,-10 18 4094 0 0,24-35-3260 0 0,0 1 1 0 0,1-1-1 0 0,-1 1 1 0 0,1-1-1 0 0,0 1 1 0 0,0-1 0 0 0,0 1-1 0 0,0 0 1 0 0,1 6-1 0 0,0-9-840 0 0,0 0 0 0 0,0-1 0 0 0,0 1 0 0 0,0 0 0 0 0,1 0 0 0 0,-1 0 0 0 0,0 0 0 0 0,1-1 0 0 0,-1 1 0 0 0,1 0 0 0 0,-1 0 0 0 0,1-1 0 0 0,-1 1 0 0 0,1 0 0 0 0,-1-1 0 0 0,1 1 0 0 0,0 0 0 0 0,-1-1 0 0 0,1 1 0 0 0,0-1 0 0 0,-1 1 0 0 0,1-1 0 0 0,0 0 0 0 0,0 1 0 0 0,0-1 0 0 0,-1 0 0 0 0,1 1 0 0 0,0-1-1 0 0,0 0 1 0 0,0 0 0 0 0,0 0 0 0 0,0 0 0 0 0,4 1 49 0 0,-1-1 0 0 0,1 1-1 0 0,-1-1 1 0 0,8-1-1 0 0,8-4 117 0 0,0 0 1 0 0,0-1-1 0 0,0-1 0 0 0,-1-1 0 0 0,25-14 0 0 0,-1 2 17 0 0,177-93-707 0 0,-194 100 214 0 0,-17 8 11 0 0,0 0-1 0 0,12-9 1 0 0,-19 13-19 0 0,-14 5-340 0 0,-25 13 325 0 0,0 2 1 0 0,1 1-1 0 0,0 1 0 0 0,-49 41 1 0 0,-115 120 907 0 0,124-98-199 0 0,67-71-384 0 0,-1 0 0 0 0,2 0 0 0 0,0 1 0 0 0,0 0 0 0 0,-5 16 0 0 0,11-25-42 0 0,1-1 0 0 0,0 0 0 0 0,0 1 0 0 0,0 0 1 0 0,0-1-1 0 0,1 1 0 0 0,-1-1 0 0 0,1 1 0 0 0,0 0 0 0 0,1-1 0 0 0,-1 1 0 0 0,1 0 0 0 0,2 5 0 0 0,-2-8-6 0 0,0 1 0 0 0,0 0-1 0 0,0 0 1 0 0,1-1 0 0 0,-1 1 0 0 0,1-1 0 0 0,0 1-1 0 0,0-1 1 0 0,0 0 0 0 0,0 0 0 0 0,0 0-1 0 0,1 0 1 0 0,-1 0 0 0 0,0 0 0 0 0,1-1 0 0 0,-1 1-1 0 0,1-1 1 0 0,0 1 0 0 0,0-1 0 0 0,-1 0-1 0 0,5 1 1 0 0,3 0 4 0 0,0 0 0 0 0,-1-1 0 0 0,1 0 0 0 0,0-1 0 0 0,0 0-1 0 0,0 0 1 0 0,0-1 0 0 0,18-4 0 0 0,4-3-59 0 0,41-16 0 0 0,-37 11-44 0 0,82-26-1276 0 0,-57 17-52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74 13791 0 0,'26'-67'1599'0'0,"-26"67"-1539"0"0,0 0-1 0 0,0-1 1 0 0,0 1 0 0 0,0 0 0 0 0,1-1 0 0 0,-1 1-1 0 0,0 0 1 0 0,0-1 0 0 0,0 1 0 0 0,0 0-1 0 0,1-1 1 0 0,-1 1 0 0 0,0 0 0 0 0,0 0 0 0 0,1-1-1 0 0,-1 1 1 0 0,0 0 0 0 0,1 0 0 0 0,-1 0-1 0 0,0-1 1 0 0,0 1 0 0 0,1 0 0 0 0,-1 0 0 0 0,0 0-1 0 0,1 0 1 0 0,-1 0 0 0 0,0 0 0 0 0,1 0-1 0 0,-1-1 1 0 0,1 1 0 0 0,-1 0 0 0 0,0 0-1 0 0,1 0 1 0 0,-1 0 0 0 0,0 1 0 0 0,1-1 0 0 0,-1 0-1 0 0,0 0 1 0 0,1 0 0 0 0,-1 0 0 0 0,0 0-1 0 0,1 0 1 0 0,-1 0 0 0 0,0 1 0 0 0,1-1 0 0 0,-1 0-1 0 0,1 1-10 0 0,0 0-1 0 0,0 0 1 0 0,-1-1-1 0 0,1 1 0 0 0,-1 0 1 0 0,1 0-1 0 0,-1 0 1 0 0,1 0-1 0 0,-1 0 0 0 0,1-1 1 0 0,-1 1-1 0 0,0 0 1 0 0,1 0-1 0 0,-1 0 0 0 0,0 2 1 0 0,0 4 51 0 0,0 0 0 0 0,-1 1 0 0 0,0-1 0 0 0,0 0 0 0 0,-1 0 1 0 0,0 0-1 0 0,-3 8 0 0 0,-23 49 442 0 0,20-50-410 0 0,-155 291 1563 0 0,34-71-1365 0 0,-13-5-286 0 0,103-172-68 0 0,-22 44-2555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88 186 11519 0 0,'-17'1'881'0'0,"10"0"-745"0"0,1 0 1 0 0,-1 0-1 0 0,1 0 1 0 0,-9 3-1 0 0,13-3 64 0 0,0 0-1 0 0,1-1 0 0 0,-1 1 1 0 0,0 0-1 0 0,0 1 1 0 0,1-1-1 0 0,-1 0 1 0 0,1 0-1 0 0,-1 1 0 0 0,1-1 1 0 0,-1 1-1 0 0,1-1 1 0 0,0 1-1 0 0,0 0 1 0 0,0-1-1 0 0,0 1 0 0 0,0 0 1 0 0,-1 3-1 0 0,2-4-117 0 0,-1 0-1 0 0,1-1 0 0 0,0 1 1 0 0,0 0-1 0 0,-1 0 1 0 0,1 0-1 0 0,0 0 1 0 0,0 0-1 0 0,0 0 0 0 0,0 1 1 0 0,0-1-1 0 0,1 0 1 0 0,-1 0-1 0 0,0 0 0 0 0,0-1 1 0 0,1 1-1 0 0,-1 0 1 0 0,0 0-1 0 0,1 0 1 0 0,-1 0-1 0 0,2 2 0 0 0,-1-2-38 0 0,1 1 0 0 0,-1-1-1 0 0,1 1 1 0 0,0-1 0 0 0,0 1 0 0 0,-1-1-1 0 0,1 0 1 0 0,0 0 0 0 0,4 1-1 0 0,2 1 7 0 0,-1 0 0 0 0,1-1-1 0 0,0-1 1 0 0,13 2 0 0 0,4-1 188 0 0,1-2 1 0 0,-1-1 0 0 0,1-1-1 0 0,29-7 1 0 0,101-29 658 0 0,-141 34-819 0 0,317-91 772 0 0,-177 39-1042 0 0,-58 8-3240 0 0,-62 27 1395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4607 0 0,'0'0'354'0'0,"2"1"-233"0"0,-1-1 203 0 0,1 1 0 0 0,-1-1 0 0 0,1 1 0 0 0,-1-1 0 0 0,1 1 0 0 0,-1 0 0 0 0,0 0-1 0 0,1 0 1 0 0,-1 0 0 0 0,0 0 0 0 0,0 0 0 0 0,1 0 0 0 0,-1 0 0 0 0,0 0 0 0 0,0 0 0 0 0,0 1 0 0 0,-1-1 0 0 0,1 0 0 0 0,0 1-1 0 0,0-1 1 0 0,-1 1 0 0 0,1-1 0 0 0,-1 1 0 0 0,1-1 0 0 0,-1 1 0 0 0,0-1 0 0 0,1 1 0 0 0,-1-1 0 0 0,0 1 0 0 0,0-1 0 0 0,0 1-1 0 0,0 0 1 0 0,-1-1 0 0 0,1 4 0 0 0,-13 45 705 0 0,-3-1-1 0 0,-30 70 0 0 0,24-64-701 0 0,-17 34-61 0 0,-59 100-1 0 0,-66 75-33 0 0,67-129-136 0 0,81-116-44 0 0,-1-1 0 0 0,-1 0 0 0 0,0-2 0 0 0,-33 24 0 0 0,51-39-45 0 0,-1-1 0 0 0,1 0 0 0 0,0 1 0 0 0,0-1 0 0 0,-1 0 0 0 0,1 0-1 0 0,0 1 1 0 0,-1-1 0 0 0,1 0 0 0 0,0 0 0 0 0,-1 0 0 0 0,1 1 0 0 0,0-1 0 0 0,-1 0 0 0 0,1 0 0 0 0,-1 0 0 0 0,1 0 0 0 0,0 0 0 0 0,-1 0 0 0 0,1 0 0 0 0,-1 0 0 0 0,1 0 0 0 0,0 0 0 0 0,-1 0-1 0 0,1 0 1 0 0,-1 0 0 0 0,1 0 0 0 0,0 0 0 0 0,-1 0 0 0 0,1 0 0 0 0,-1-1 0 0 0,1 1 0 0 0,0 0 0 0 0,-1 0 0 0 0,1 0 0 0 0,0-1 0 0 0,-1 1 0 0 0,1 0 0 0 0,0 0 0 0 0,0-1 0 0 0,-1 1 0 0 0,1 0-1 0 0,0-1 1 0 0,0 1 0 0 0,-1 0 0 0 0,1-1 0 0 0,0 1 0 0 0,0 0 0 0 0,0-1 0 0 0,0 1 0 0 0,-1-1 0 0 0,1 1 0 0 0,0 0 0 0 0,0-1 0 0 0,0 1 0 0 0,0-1 0 0 0,0 0 0 0 0,0-2 12 0 0,0 0 0 0 0,0 0 0 0 0,0 0 1 0 0,0 0-1 0 0,1 0 0 0 0,1-5 0 0 0,4-12-92 0 0,1 1-1 0 0,1 1 1 0 0,1-1-1 0 0,1 2 1 0 0,0-1-1 0 0,1 1 1 0 0,1 1-1 0 0,19-21 1 0 0,-13 18-114 0 0,0 2 0 0 0,1 0 1 0 0,0 1-1 0 0,2 1 0 0 0,0 1 1 0 0,30-16-1 0 0,-40 25 141 0 0,0 0 0 0 0,0 1 0 0 0,0 0 0 0 0,0 0 0 0 0,1 1 0 0 0,18-2 0 0 0,-27 5 86 0 0,1 0-1 0 0,-1 0 1 0 0,0 0 0 0 0,0 0 0 0 0,1 1 0 0 0,-1-1-1 0 0,0 1 1 0 0,0 0 0 0 0,0 0 0 0 0,0 0 0 0 0,1 0-1 0 0,2 2 1 0 0,-4-1 5 0 0,0-1 0 0 0,0 1-1 0 0,0 0 1 0 0,0 0 0 0 0,-1 0-1 0 0,1-1 1 0 0,-1 2 0 0 0,1-1 0 0 0,-1 0-1 0 0,1 0 1 0 0,-1 0 0 0 0,0 1 0 0 0,0-1-1 0 0,0 0 1 0 0,-1 1 0 0 0,1-1-1 0 0,0 5 1 0 0,0 1 41 0 0,0 0 1 0 0,-1 0-1 0 0,0 0 0 0 0,0 0 0 0 0,-1 0 0 0 0,-2 10 1 0 0,-15 49 205 0 0,12-45-205 0 0,-5 10-23 0 0,6-19-56 0 0,1 0 0 0 0,0 0 1 0 0,-2 22-1 0 0,5-33-333 0 0,11 0-1073 0 0,5-2-293 0 0,0-5-343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4607 0 0,'0'0'208'0'0,"2"2"-9"0"0,13 15 5181 0 0,-8-10-2944 0 0,0 1 1 0 0,0-1 0 0 0,13 9 0 0 0,-18-14-2342 0 0,0 0 0 0 0,1-1 0 0 0,-1 1 0 0 0,1-1 0 0 0,0 0 0 0 0,-1 0 0 0 0,1 0 0 0 0,0 0 0 0 0,0 0 0 0 0,0-1 0 0 0,0 1 0 0 0,-1-1 0 0 0,1 0 0 0 0,0 0 0 0 0,0 0 0 0 0,0 0 0 0 0,3-1 0 0 0,10-2 112 0 0,-1-1-1 0 0,22-8 1 0 0,-33 10-208 0 0,1 0 1 0 0,-1 0 0 0 0,0 0 0 0 0,0-1-1 0 0,0 1 1 0 0,0-1 0 0 0,0 0-1 0 0,0 0 1 0 0,-1-1 0 0 0,1 1 0 0 0,-1-1-1 0 0,4-5 1 0 0,9-16-612 0 0,-16 23 452 0 0,-4 3-35 0 0,0-1 159 0 0,-1 1 0 0 0,1 0 1 0 0,0 0-1 0 0,0 0 0 0 0,0 1 1 0 0,0-1-1 0 0,0 1 0 0 0,0 0 1 0 0,0 0-1 0 0,1 1 1 0 0,-5 2-1 0 0,-6 7-192 0 0,-20 19 0 0 0,29-25 219 0 0,-17 16 179 0 0,-31 43 0 0 0,43-52-95 0 0,1 1-1 0 0,1 0 0 0 0,0 1 1 0 0,-11 29-1 0 0,18-41-65 0 0,0 0 0 0 0,0 1 0 0 0,1-1 0 0 0,-1 0 0 0 0,1 0 0 0 0,-1 0 0 0 0,1 1 0 0 0,0-1 0 0 0,0 0 0 0 0,1 0 0 0 0,0 5 0 0 0,-1-7-12 0 0,1 1 0 0 0,-1-1 0 0 0,1 0 1 0 0,0 1-1 0 0,0-1 0 0 0,-1 0 0 0 0,1 1 1 0 0,0-1-1 0 0,0 0 0 0 0,0 0 0 0 0,0 1 1 0 0,0-1-1 0 0,1 0 0 0 0,-1 0 0 0 0,0-1 1 0 0,0 1-1 0 0,1 0 0 0 0,-1 0 0 0 0,1 0 1 0 0,-1-1-1 0 0,1 1 0 0 0,-1-1 0 0 0,1 1 1 0 0,2-1-1 0 0,6 2-59 0 0,0-1 0 0 0,0-1 0 0 0,-1 1 0 0 0,1-2 1 0 0,0 1-1 0 0,18-5 0 0 0,58-19-1353 0 0,-78 22 1106 0 0,29-10-1197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8783 0 0,'2'1'399'0'0,"29"9"154"0"0,3 2 2145 0 0,1-1 0 0 0,50 7-1 0 0,-76-16-832 0 0,-27-11-775 0 0,-32-14-121 0 0,37 18-854 0 0,1-1-1 0 0,-1 0 0 0 0,1-1 1 0 0,0 0-1 0 0,0-1 0 0 0,-12-11 0 0 0,22 17-103 0 0,0 0 0 0 0,0 0 0 0 0,0-1 0 0 0,0 1-1 0 0,0-1 1 0 0,1 1 0 0 0,-1-1 0 0 0,1 1-1 0 0,0-1 1 0 0,0 0 0 0 0,0 0 0 0 0,0 0-1 0 0,0 0 1 0 0,0 1 0 0 0,1-1 0 0 0,0 0-1 0 0,-1 0 1 0 0,1 0 0 0 0,0 0 0 0 0,1-4-1 0 0,0 2-39 0 0,0 0 0 0 0,1-1 0 0 0,0 1 0 0 0,0 0 0 0 0,0 1 0 0 0,0-1 0 0 0,1 0 0 0 0,0 1 0 0 0,0-1 0 0 0,5-4 0 0 0,4-6-205 0 0,1 1 0 0 0,1 1 0 0 0,0 1-1 0 0,22-15 1 0 0,66-37-521 0 0,-95 60 719 0 0,7-4 33 0 0,1 1 1 0 0,-1 1 0 0 0,1 0 0 0 0,0 1 0 0 0,1 0 0 0 0,-1 1 0 0 0,1 1 0 0 0,17-1-1 0 0,-23 3 78 0 0,1 1 0 0 0,-1 0 0 0 0,1 0 0 0 0,0 1 0 0 0,-1 1 0 0 0,0 0 0 0 0,1 0 0 0 0,-1 1 0 0 0,0 0 0 0 0,0 1 0 0 0,0 0 0 0 0,-1 0 0 0 0,12 8 0 0 0,-17-9-38 0 0,1 0 0 0 0,-2 0 0 0 0,1 1 0 0 0,0-1-1 0 0,-1 1 1 0 0,1 0 0 0 0,-1 0 0 0 0,0 0 0 0 0,0 0 0 0 0,-1 1 0 0 0,1-1 0 0 0,-1 1-1 0 0,0 0 1 0 0,0-1 0 0 0,-1 1 0 0 0,1 0 0 0 0,-1 0 0 0 0,0 0 0 0 0,0 7-1 0 0,-1-4-8 0 0,0-1-1 0 0,0 0 0 0 0,-1 0 1 0 0,0 0-1 0 0,0 0 0 0 0,-1 0 1 0 0,0 0-1 0 0,0 0 0 0 0,-1 0 1 0 0,1 0-1 0 0,-1-1 0 0 0,-1 1 1 0 0,-4 6-1 0 0,-4 3-12 0 0,-1-1 1 0 0,0 0-1 0 0,-1-1 0 0 0,0 0 1 0 0,-1-1-1 0 0,-21 14 0 0 0,7-9-368 0 0,-1 0-1 0 0,-54 23 1 0 0,74-37 171 0 0,1-1-1 0 0,0 0 1 0 0,-1-1 0 0 0,0 0 0 0 0,1 0-1 0 0,-1-1 1 0 0,-18 0 0 0 0,22-1-41 0 0,0 0 1 0 0,0-1-1 0 0,0 0 0 0 0,0 0 1 0 0,1-1-1 0 0,-1 1 1 0 0,0-1-1 0 0,1 0 0 0 0,-1-1 1 0 0,1 0-1 0 0,0 1 0 0 0,0-2 1 0 0,-9-6-1 0 0,12 9 69 0 0,0-1-1 0 0,1 0 1 0 0,-1 0-1 0 0,1 1 1 0 0,-1-1-1 0 0,1 0 1 0 0,0 0-1 0 0,0 0 1 0 0,0 0-1 0 0,0-1 1 0 0,0 1-1 0 0,0 0 1 0 0,1 0-1 0 0,-2-5 1 0 0,1-14-1425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8751 0 0,'0'0'674'0'0,"-2"1"-170"0"0,-1 0 332 0 0,-1 1 0 0 0,0 0 0 0 0,1 0 0 0 0,-1 1 0 0 0,1-1 0 0 0,-6 6 0 0 0,3-2-193 0 0,0 1 1 0 0,-8 11 0 0 0,1 4-639 0 0,-13 27-1 0 0,22-42 189 0 0,-72 174 484 0 0,27-58-373 0 0,29-78-242 0 0,-57 126 221 0 0,52-122-147 0 0,-41 62-1 0 0,38-74-524 0 0,0-2 1 0 0,-3-1-1 0 0,-1-1 0 0 0,-40 33 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19439 0 0,'-2'0'892'0'0,"-5"4"-130"0"0,1-3-693 0 0,1 1-1 0 0,0 1 0 0 0,0-1 0 0 0,0 1 1 0 0,0 0-1 0 0,-7 6 0 0 0,0 1 37 0 0,1 1-1 0 0,1 0 1 0 0,0 0 0 0 0,1 1-1 0 0,-9 14 1 0 0,14-19-100 0 0,0-1-1 0 0,1 1 1 0 0,-1 0 0 0 0,2 0-1 0 0,-1 0 1 0 0,1 1 0 0 0,0-1-1 0 0,0 1 1 0 0,1-1 0 0 0,0 1-1 0 0,0 15 1 0 0,2-20-124 0 0,-1 0 0 0 0,1 0 0 0 0,-1 0 0 0 0,1 0 0 0 0,0 1 0 0 0,0-1-1 0 0,1 0 1 0 0,-1-1 0 0 0,0 1 0 0 0,1 0 0 0 0,0 0 0 0 0,0-1 0 0 0,0 1 0 0 0,0 0 0 0 0,0-1-1 0 0,0 0 1 0 0,1 0 0 0 0,-1 0 0 0 0,1 0 0 0 0,2 2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6 8287 0 0,'0'0'11023'0'0,"-8"-2"-8946"0"0,3 1-1870 0 0,1 0-1 0 0,-1 0 1 0 0,0 1 0 0 0,0 0-1 0 0,1 0 1 0 0,-1 0-1 0 0,0 1 1 0 0,1-1-1 0 0,-1 1 1 0 0,0 0 0 0 0,1 1-1 0 0,-6 1 1 0 0,-8 5 174 0 0,-27 14 0 0 0,36-18-338 0 0,-19 11-7 0 0,0 0 55 0 0,-52 34-1 0 0,77-47-86 0 0,1 0-1 0 0,-1 0 1 0 0,1 1-1 0 0,0-1 1 0 0,0 0-1 0 0,-1 1 1 0 0,2-1 0 0 0,-1 1-1 0 0,0 0 1 0 0,0-1-1 0 0,1 1 1 0 0,0 0-1 0 0,-1 0 1 0 0,1 0-1 0 0,0 0 1 0 0,0 0 0 0 0,0 5-1 0 0,1-5 1 0 0,0 1 0 0 0,0-1-1 0 0,1 0 1 0 0,-1 1 0 0 0,1-1 0 0 0,0 0-1 0 0,0 1 1 0 0,0-1 0 0 0,0 0 0 0 0,1 0 0 0 0,-1 0-1 0 0,1 0 1 0 0,0 0 0 0 0,-1 0 0 0 0,2 0-1 0 0,2 3 1 0 0,10 10-4 0 0,2 0 0 0 0,0-1 0 0 0,23 16 0 0 0,26 23 0 0 0,-51-40 26 0 0,0-1 117 0 0,-1 1 0 0 0,22 28 0 0 0,-33-39-121 0 0,0 1-1 0 0,-1 0 1 0 0,0 0 0 0 0,0 0 0 0 0,0 0 0 0 0,0 0 0 0 0,0 0 0 0 0,-1 0-1 0 0,0 1 1 0 0,0-1 0 0 0,0 1 0 0 0,0-1 0 0 0,-1 1 0 0 0,0-1 0 0 0,1 1-1 0 0,-2-1 1 0 0,0 9 0 0 0,0-9 5 0 0,-1 0 0 0 0,0 0 1 0 0,0 0-1 0 0,0-1 0 0 0,0 1 0 0 0,0-1 0 0 0,-1 1 0 0 0,1-1 1 0 0,-1 0-1 0 0,0 1 0 0 0,0-1 0 0 0,-1-1 0 0 0,1 1 0 0 0,0 0 1 0 0,-1-1-1 0 0,0 0 0 0 0,-7 4 0 0 0,-2 0 3 0 0,-1-1 1 0 0,1 0-1 0 0,-1-1 0 0 0,-14 3 0 0 0,-21 2 40 0 0,-55 5-1 0 0,85-13-65 0 0,0-1-1 0 0,0 0 0 0 0,0-1 0 0 0,1-1 0 0 0,-1-1 0 0 0,-21-6 0 0 0,37 8-35 0 0,0 0 0 0 0,0 0-1 0 0,0 0 1 0 0,0-1-1 0 0,-5-2 1 0 0,8-15-915 0 0,0 17 804 0 0,1 0-1 0 0,0-1 1 0 0,-1 1-1 0 0,1 0 1 0 0,0 0-1 0 0,0 0 1 0 0,0 0 0 0 0,0 0-1 0 0,1 0 1 0 0,-1 0-1 0 0,1 1 1 0 0,-1-1-1 0 0,1 0 1 0 0,-1 1 0 0 0,1-1-1 0 0,3-1 1 0 0,5-4-669 0 0,-1 1 0 0 0,12-4 0 0 0,-15 6 262 0 0,19-8-1046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5527 0 0,'0'0'423'0'0,"0"1"-107"0"0,-2 2 240 0 0,1 1-1 0 0,-1-1 1 0 0,0 0-1 0 0,0 0 1 0 0,-5 5 3783 0 0,1 2-1883 0 0,-41 33 716 0 0,-70 49-2274 0 0,81-63-704 0 0,28-20-140 0 0,5 0-44 0 0,3-7-13 0 0,1 0 0 0 0,-1 0-1 0 0,1-1 1 0 0,0 1 0 0 0,-1 0 0 0 0,1-1-1 0 0,0 1 1 0 0,0 0 0 0 0,0-1-1 0 0,1 1 1 0 0,-1-1 0 0 0,0 1 0 0 0,0-1-1 0 0,1 0 1 0 0,-1 0 0 0 0,1 0-1 0 0,-1 1 1 0 0,1-1 0 0 0,2 1 0 0 0,5 3-30 0 0,1-1 1 0 0,12 5-1 0 0,-13-6 28 0 0,10 5-53 0 0,-1 0 0 0 0,26 17 1 0 0,-35-19 78 0 0,1 1 1 0 0,-1 0 0 0 0,0 0 0 0 0,-1 1 0 0 0,14 16 0 0 0,-20-22 19 0 0,-1 0 1 0 0,1 0 0 0 0,-1 0-1 0 0,0 0 1 0 0,0 1 0 0 0,0-1 0 0 0,0 0-1 0 0,0 1 1 0 0,0-1 0 0 0,0 1-1 0 0,-1-1 1 0 0,1 0 0 0 0,-1 1 0 0 0,0 0-1 0 0,0-1 1 0 0,0 1 0 0 0,0-1-1 0 0,0 1 1 0 0,0-1 0 0 0,-1 1 0 0 0,0 2-1 0 0,0-3 16 0 0,0 1 1 0 0,-1 0-1 0 0,1-1 0 0 0,-1 1 0 0 0,1-1 0 0 0,-1 0 0 0 0,0 1 1 0 0,0-1-1 0 0,0 0 0 0 0,0 0 0 0 0,0 0 0 0 0,-1-1 0 0 0,1 1 1 0 0,-1 0-1 0 0,1-1 0 0 0,-1 1 0 0 0,-5 1 0 0 0,-17 6 50 0 0,0-1 1 0 0,-1-1-1 0 0,0-1 0 0 0,-1-1 0 0 0,1-2 1 0 0,-38 1-1 0 0,59-4-256 0 0,1 0 1 0 0,0 0-1 0 0,0-1 1 0 0,0 1-1 0 0,0-1 1 0 0,0 0-1 0 0,-5-2 0 0 0,7 2-499 0 0,0 0-1 0 0,0 0 0 0 0,0 0 0 0 0,1-1 1 0 0,-1 1-1 0 0,0 0 0 0 0,1-1 0 0 0,-1 1 1 0 0,-2-4-1 0 0,-4-8-5810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0 9327 0 0,'0'0'846'0'0,"0"2"-614"0"0,0 2-25 0 0,1 1 0 0 0,-1-1 1 0 0,0 1-1 0 0,-1-1 0 0 0,1 0 1 0 0,-1 1-1 0 0,0-1 0 0 0,-2 9 1 0 0,-17 34 1130 0 0,7-19-593 0 0,-67 144 2673 0 0,-2 3-1192 0 0,15-2-901 0 0,-13 30-474 0 0,44-121-909 0 0,-74 120 1 0 0,87-170-755 0 0,5-13-4914 0 0,6-6-948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 19519 0 0,'-6'1'230'0'0,"1"0"-1"0"0,-1 0 1 0 0,1 1-1 0 0,0 0 1 0 0,-1 0 0 0 0,1 1-1 0 0,0-1 1 0 0,-8 6-1 0 0,12-7-224 0 0,-1 0-1 0 0,1 0 0 0 0,-1 1 1 0 0,1-1-1 0 0,0 0 0 0 0,0 0 1 0 0,-1 1-1 0 0,1-1 0 0 0,0 1 1 0 0,0-1-1 0 0,1 1 0 0 0,-1-1 1 0 0,0 1-1 0 0,0-1 1 0 0,1 1-1 0 0,-1 0 0 0 0,1-1 1 0 0,-1 1-1 0 0,1 0 0 0 0,0 0 1 0 0,0-1-1 0 0,0 1 0 0 0,0 0 1 0 0,0 0-1 0 0,0-1 0 0 0,0 1 1 0 0,0 0-1 0 0,1 0 0 0 0,-1-1 1 0 0,1 1-1 0 0,1 3 1 0 0,-1-3 10 0 0,1 0 1 0 0,-1 0 0 0 0,1 0 0 0 0,0 0 0 0 0,-1 0 0 0 0,1 0 0 0 0,0-1 0 0 0,0 1 0 0 0,0 0 0 0 0,1-1 0 0 0,-1 0 0 0 0,0 0 0 0 0,1 1 0 0 0,-1-1 0 0 0,0 0 0 0 0,1-1 0 0 0,-1 1 0 0 0,1 0 0 0 0,0-1 0 0 0,3 1 0 0 0,7 0 114 0 0,0 0-1 0 0,22-2 1 0 0,-35 1-129 0 0,102-7 446 0 0,0-5 0 0 0,-2-5 0 0 0,139-39 0 0 0,-121 21-3951 0 0,-85 24 1609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117 489 9671 0 0,'-2'-7'875'0'0,"-13"-25"-829"0"0,-16-12 6622 0 0,20 30-3832 0 0,-12-20 0 0 0,18 24-2655 0 0,0 0 0 0 0,0 0 0 0 0,1 0-1 0 0,0-1 1 0 0,1 1 0 0 0,-4-20-1 0 0,7 24-120 0 0,-1 0 1 0 0,1 0-1 0 0,0 1 0 0 0,0-1 0 0 0,1 0 0 0 0,-1 0 0 0 0,1 0 0 0 0,1 0 0 0 0,-1 0 1 0 0,1 1-1 0 0,0-1 0 0 0,0 1 0 0 0,1-1 0 0 0,3-5 0 0 0,2-1-68 0 0,1 1 0 0 0,0 0-1 0 0,1 1 1 0 0,0 0 0 0 0,0 0-1 0 0,1 1 1 0 0,0 0 0 0 0,1 1 0 0 0,0 0-1 0 0,25-11 1 0 0,-16 9-1032 0 0,45-13 0 0 0,23 4-6058 0 0,-53 14 267 0 0</inkml:trace>
  <inkml:trace contextRef="#ctx0" brushRef="#br0" timeOffset="1">670 83 20095 0 0,'0'0'1826'0'0,"-1"2"-1504"0"0,-6 9 92 0 0,1 0 0 0 0,0 0-1 0 0,0 1 1 0 0,1 0 0 0 0,1 0 0 0 0,0 0 0 0 0,0 1-1 0 0,-1 15 1 0 0,1 26-262 0 0,3-32-450 0 0,-1 0-1 0 0,0 0 0 0 0,-2 0 0 0 0,0-1 1 0 0,-9 25-1 0 0,12-45-352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 5527 0 0,'0'0'423'0'0,"-1"-1"-278"0"0,-3-4 261 0 0,3 5 68 0 0,0 0 0 0 0,-1 0 1 0 0,1 0-1 0 0,-1 0 0 0 0,1 0 1 0 0,0 0-1 0 0,-1 0 0 0 0,1 1 1 0 0,0-1-1 0 0,0 0 0 0 0,-1 1 1 0 0,1-1-1 0 0,0 1 0 0 0,0 0 1 0 0,-2 0-1 0 0,-1 2-127 0 0,1-1 0 0 0,0 1 0 0 0,-1 0 1 0 0,1 0-1 0 0,0 0 0 0 0,1 0 0 0 0,-1 1 0 0 0,1-1 0 0 0,-1 1 0 0 0,-1 3 1 0 0,-19 45-782 0 0,13-28 756 0 0,-93 228 901 0 0,-54 111 1084 0 0,-1-9-2877 0 0,140-313-721 0 0,2-18-2425 0 0,9-16 1549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38 260 4607 0 0,'35'-67'1244'0'0,"-21"37"2575"0"0,31-47 0 0 0,-40 70-3393 0 0,1-1 0 0 0,0 1 0 0 0,0 0 0 0 0,1 1 0 0 0,0-1 0 0 0,0 1 0 0 0,0 0 0 0 0,1 1 0 0 0,-1 0 0 0 0,15-6 0 0 0,-18 9-366 0 0,1 0 0 0 0,1 0 0 0 0,-1 1 0 0 0,0 0 0 0 0,0 0 0 0 0,0 0 0 0 0,1 1 0 0 0,-1 0-1 0 0,0 0 1 0 0,1 0 0 0 0,-1 0 0 0 0,0 1 0 0 0,0 0 0 0 0,1 0 0 0 0,-1 1 0 0 0,0-1 0 0 0,0 1 0 0 0,0 0 0 0 0,-1 0-1 0 0,1 1 1 0 0,4 3 0 0 0,9 6 405 0 0,-2 1-1 0 0,1 0 0 0 0,27 32 0 0 0,-22-23-111 0 0,-7-8-168 0 0,-4-3-25 0 0,-1-1-1 0 0,1 2 1 0 0,13 19 0 0 0,-22-27-114 0 0,0-1 1 0 0,0 1-1 0 0,0 0 0 0 0,0 0 1 0 0,-1 0-1 0 0,0 0 0 0 0,1-1 1 0 0,-2 2-1 0 0,1-1 0 0 0,0 0 1 0 0,-1 0-1 0 0,0 0 0 0 0,0 0 1 0 0,0 0-1 0 0,0 0 0 0 0,0 1 1 0 0,-1-1-1 0 0,-1 5 0 0 0,-2 1-14 0 0,1 0-1 0 0,-2 0 1 0 0,1-1-1 0 0,-2 1 1 0 0,1-1 0 0 0,-1 0-1 0 0,-12 14 1 0 0,7-11 58 0 0,-1 0 0 0 0,0-2 1 0 0,0 1-1 0 0,-23 13 0 0 0,6-7 35 0 0,-1-2 0 0 0,-1 0 0 0 0,-1-2-1 0 0,-41 11 1 0 0,69-23-125 0 0,-25 8 18 0 0,-1-1 0 0 0,0-1 0 0 0,-45 4 0 0 0,71-11-43 0 0,1 0 1 0 0,-1 0-1 0 0,1 0 0 0 0,-1-1 1 0 0,0 0-1 0 0,1 1 0 0 0,-5-3 1 0 0,7 3 8 0 0,1 0 1 0 0,-1 0-1 0 0,1 0 1 0 0,-1-1-1 0 0,1 1 1 0 0,0 0-1 0 0,-1-1 1 0 0,1 1-1 0 0,0 0 1 0 0,-1 0-1 0 0,1-1 1 0 0,0 1-1 0 0,-1-1 1 0 0,1 1-1 0 0,0 0 1 0 0,-1-1-1 0 0,1 1 1 0 0,0-1-1 0 0,0 1 1 0 0,0-1 0 0 0,-1 1-1 0 0,1 0 1 0 0,0-2-1 0 0,0 1-16 0 0,0 0-1 0 0,1 0 1 0 0,-1 0-1 0 0,0 1 1 0 0,0-1-1 0 0,1 0 1 0 0,-1 0-1 0 0,1 0 1 0 0,-1 0-1 0 0,1 0 1 0 0,-1 0-1 0 0,1 1 1 0 0,0-1-1 0 0,-1 0 1 0 0,1 0-1 0 0,1 0 1 0 0,14-14-1455 0 0,8-2-433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19407 0 0,'0'0'1759'0'0,"-2"1"-1448"0"0,-4 1-294 0 0,-1 1 0 0 0,1 0 0 0 0,0 1 0 0 0,0 0 0 0 0,0 0 1 0 0,-7 6-1 0 0,-33 33 265 0 0,15-13-130 0 0,12-13-84 0 0,1 0 0 0 0,0 2 0 0 0,-24 34-1 0 0,37-46-50 0 0,1-1-1 0 0,0 1 1 0 0,0 0-1 0 0,1 0 1 0 0,-1 0-1 0 0,2 0 1 0 0,-1 1-1 0 0,1-1 1 0 0,0 1 0 0 0,1 0-1 0 0,-1-1 1 0 0,2 1-1 0 0,-1 0 1 0 0,1 0-1 0 0,0 0 1 0 0,2 8-1 0 0,-2-13 12 0 0,1 0-1 0 0,0 0 0 0 0,0 0 1 0 0,0 0-1 0 0,0 0 1 0 0,0 0-1 0 0,1-1 0 0 0,-1 1 1 0 0,1 0-1 0 0,0-1 0 0 0,0 0 1 0 0,0 1-1 0 0,0-1 1 0 0,0 0-1 0 0,4 3 0 0 0,-2-2 19 0 0,0-1-1 0 0,-1 0 0 0 0,1 0 0 0 0,0 0 0 0 0,0-1 0 0 0,1 0 0 0 0,-1 0 0 0 0,0 0 1 0 0,0 0-1 0 0,5 0 0 0 0,3 0 31 0 0,1-2 0 0 0,-1 1 0 0 0,0-1 0 0 0,0-1 0 0 0,0 0 0 0 0,0-1 0 0 0,11-4 0 0 0,-4 0-54 0 0,0-1-1 0 0,-1 0 1 0 0,0-2 0 0 0,0 0 0 0 0,30-24-1 0 0,-23 14-133 0 0,-1-2 0 0 0,-1-1-1 0 0,26-34 1 0 0,-48 55 37 0 0,-3 5-12 0 0,0 1 69 0 0,1-1 1 0 0,-1 0-1 0 0,1 1 0 0 0,-1-1 0 0 0,0 6 0 0 0,0-1 3 0 0,-2 5-3 0 0,0 0 0 0 0,1 0 0 0 0,1 0 0 0 0,0 1 0 0 0,0 16 0 0 0,2-25 2 0 0,0 0 0 0 0,0 1 0 0 0,1-1 0 0 0,-1 0 1 0 0,1 0-1 0 0,0 0 0 0 0,1 0 0 0 0,-1 0 0 0 0,1 0 0 0 0,0-1 0 0 0,0 1 0 0 0,1 0 0 0 0,-1-1 0 0 0,1 0 0 0 0,0 1 0 0 0,0-1 0 0 0,4 3 0 0 0,-4-4-64 0 0,0-1-1 0 0,1 0 1 0 0,-1 0-1 0 0,1 0 0 0 0,-1 0 1 0 0,1-1-1 0 0,-1 1 1 0 0,1-1-1 0 0,0 0 0 0 0,0 0 1 0 0,0-1-1 0 0,-1 1 1 0 0,1-1-1 0 0,8 0 1 0 0,-6 0-395 0 0,1 0 0 0 0,0-1 0 0 0,0 0 0 0 0,0-1 0 0 0,-1 1 0 0 0,1-1 0 0 0,10-5 1 0 0,0-2-1744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27 3223 0 0,'0'-1'143'0'0,"5"-24"4643"0"0,-9 29-2894 0 0,-1 1-266 0 0,-46 62 8088 0 0,-21 40-9473 0 0,26-38 313 0 0,-205 361 780 0 0,43 24-1012 0 0,172-372-331 0 0,11-29-1362 0 0,-25 81 1 0 0,46-123-486 0 0,1-2-86 0 0</inkml:trace>
  <inkml:trace contextRef="#ctx0" brushRef="#br0" timeOffset="1">49 952 18775 0 0,'-9'-6'340'0'0,"7"5"-155"0"0,1-1 0 0 0,-2 1-1 0 0,1 0 1 0 0,0 0 0 0 0,0 0 0 0 0,0 0 0 0 0,-1 0 0 0 0,1 0 0 0 0,0 0-1 0 0,-1 1 1 0 0,1-1 0 0 0,0 1 0 0 0,-1 0 0 0 0,1 0 0 0 0,-5 0 0 0 0,19 7 1106 0 0,-5-3-1216 0 0,0-1-1 0 0,0-1 0 0 0,0 1 0 0 0,0-1 1 0 0,1-1-1 0 0,-1 1 0 0 0,12 0 0 0 0,55-1 91 0 0,-61-1-130 0 0,261-27 213 0 0,-139 11-732 0 0,-61 8-612 0 0,82-8-1478 0 0,-52 12-4604 0 0,-65 5 1519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15 203 15175 0 0,'0'0'2702'0'0,"10"7"868"0"0,-9-3-3448 0 0,1-1-1 0 0,0 1 0 0 0,-1 0 1 0 0,0 0-1 0 0,0-1 0 0 0,0 1 1 0 0,0 0-1 0 0,-1 0 0 0 0,1 0 1 0 0,-1 0-1 0 0,0 6 0 0 0,-2 5 719 0 0,-6 27-1 0 0,2-10-470 0 0,-8 43-1862 0 0,8-52-214 0 0</inkml:trace>
  <inkml:trace contextRef="#ctx0" brushRef="#br0" timeOffset="1">261 33 14279 0 0,'32'-14'1272'0'0,"-14"8"-1016"0"0,3-1-256 0 0,3 2-6304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4143 0 0,'-2'2'319'0'0,"-8"5"214"0"0,1 0-1 0 0,-12 14 0 0 0,-4 3 1691 0 0,10-10-538 0 0,0-2 0 0 0,-29 17 0 0 0,27-18-694 0 0,1 0 0 0 0,0 1 0 0 0,0 1 0 0 0,2 0 0 0 0,-19 21 0 0 0,24-24-734 0 0,2 0 0 0 0,-1 1 0 0 0,1 0 0 0 0,1 0 0 0 0,0 0 0 0 0,0 1 0 0 0,1 0 0 0 0,1 0 0 0 0,-5 17 0 0 0,8-25-216 0 0,1-1 1 0 0,-1 1 0 0 0,1-1 0 0 0,0 1-1 0 0,0-1 1 0 0,0 1 0 0 0,0-1 0 0 0,1 0-1 0 0,0 1 1 0 0,-1-1 0 0 0,1 1 0 0 0,0-1-1 0 0,1 0 1 0 0,-1 1 0 0 0,0-1 0 0 0,1 0-1 0 0,0 0 1 0 0,0 0 0 0 0,0 0 0 0 0,0-1-1 0 0,0 1 1 0 0,0 0 0 0 0,1-1 0 0 0,0 1-1 0 0,-1-1 1 0 0,1 0 0 0 0,0 0 0 0 0,0 0-1 0 0,0 0 1 0 0,0-1 0 0 0,0 1 0 0 0,0-1-1 0 0,1 0 1 0 0,-1 0 0 0 0,0 0 0 0 0,1 0-1 0 0,4 0 1 0 0,4-1 12 0 0,0 0-1 0 0,0 0 1 0 0,0-1 0 0 0,0-1-1 0 0,0 0 1 0 0,-1-1-1 0 0,1 0 1 0 0,-1 0 0 0 0,1-1-1 0 0,-1-1 1 0 0,0 0-1 0 0,17-11 1 0 0,-12 6-70 0 0,-1-1 1 0 0,-1-1-1 0 0,0 0 1 0 0,0-1-1 0 0,-1 0 0 0 0,-1-1 1 0 0,17-23-1 0 0,13-32-1392 0 0,-28 46 68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47 15919 0 0,'37'-39'5904'0'0,"-35"32"-4604"0"0,-46 54-1065 0 0,1 2 0 0 0,3 2 0 0 0,-52 87 0 0 0,-195 315 651 0 0,274-434-897 0 0,-71 98 67 0 0,-4 7-18 0 0,86-121-157 0 0,-4 8 111 0 0,-1-1 1 0 0,-6 16-1 0 0,12-23-201 0 0,0-1 0 0 0,0 0 0 0 0,0 1-1 0 0,1-1 1 0 0,-1 1 0 0 0,1-1 0 0 0,-1 1 0 0 0,1-1 0 0 0,0 1 0 0 0,0 0 0 0 0,0-1 0 0 0,0 1-1 0 0,1-1 1 0 0,-1 1 0 0 0,1-1 0 0 0,-1 1 0 0 0,2 3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4 219 4143 0 0,'0'2'319'0'0,"-4"24"986"0"0,4 8 5058 0 0,1-30-5434 0 0,-1 0 0 0 0,1-1 0 0 0,0 1-1 0 0,0 0 1 0 0,1-1 0 0 0,1 4 0 0 0,8 9 622 0 0,-9-14-1462 0 0,-1-1 0 0 0,1 0-1 0 0,-1 1 1 0 0,1-1 0 0 0,0 0-1 0 0,-1 0 1 0 0,1 0 0 0 0,0-1-1 0 0,0 1 1 0 0,0 0 0 0 0,0-1-1 0 0,0 1 1 0 0,0-1 0 0 0,0 1-1 0 0,0-1 1 0 0,0 0 0 0 0,0 0-1 0 0,0 0 1 0 0,0 0 0 0 0,0 0-1 0 0,0-1 1 0 0,0 1 0 0 0,0-1 0 0 0,0 1-1 0 0,3-2 1 0 0,5-2 132 0 0,0 0 0 0 0,0-1-1 0 0,13-9 1 0 0,-16 9-90 0 0,267-175 1462 0 0,-242 154-1485 0 0,-12 9 11 0 0,2 1 0 0 0,0 0 0 0 0,0 2 0 0 0,32-15 0 0 0,-40 24-55 0 0,-13 5-63 0 0,-1-1 0 0 0,1 1 0 0 0,0 0 0 0 0,-1 0 0 0 0,1 0 0 0 0,-1 0 0 0 0,1 0 0 0 0,0 0 0 0 0,-1 0 0 0 0,1 0-1 0 0,-1 0 1 0 0,1 1 0 0 0,-1-1 0 0 0,1 0 0 0 0,0 0 0 0 0,0 1 0 0 0,0-1-2 0 0,-1 1 0 0 0,1 0-1 0 0,0 0 1 0 0,-1 0 0 0 0,1-1 0 0 0,-1 1-1 0 0,1 0 1 0 0,-1 0 0 0 0,1 0 0 0 0,-1 0-1 0 0,1 0 1 0 0,-1 0 0 0 0,0 0 0 0 0,0 0-1 0 0,0 0 1 0 0,1 0 0 0 0,-1 0 0 0 0,0 2-1 0 0,-2 21-45 0 0,2-20 38 0 0,-20 108 44 0 0,11-68 161 0 0,-5 57 1 0 0,13-87-168 0 0,1 0 0 0 0,0 0 1 0 0,1 0-1 0 0,1-1 0 0 0,0 1 0 0 0,0 0 0 0 0,2-1 1 0 0,6 19-1 0 0,-6-23 77 0 0,0-1 1 0 0,0 1-1 0 0,1-1 1 0 0,0 0-1 0 0,12 13 1 0 0,-14-17-339 0 0,1 0 0 0 0,1 0 0 0 0,-1-1 1 0 0,8 5-1 0 0,-9-6-646 0 0,0 0 0 0 0,1 0 0 0 0,-1-1 0 0 0,1 1 1 0 0,0-1-1 0 0,-1 0 0 0 0,6 1 0 0 0,4-2-7270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221 160 11167 0 0,'0'0'4151'0'0,"-11"1"-2742"0"0,7-1-1315 0 0,-1 1 0 0 0,1 0 0 0 0,-1 0 0 0 0,1 1 0 0 0,-1-1 0 0 0,1 1 0 0 0,0 0 0 0 0,0 0-1 0 0,0 0 1 0 0,0 1 0 0 0,0-1 0 0 0,0 1 0 0 0,1 0 0 0 0,-1 0 0 0 0,1 1 0 0 0,0-1 0 0 0,0 1 0 0 0,0-1 0 0 0,0 1-1 0 0,1 0 1 0 0,0 0 0 0 0,-3 5 0 0 0,-91 224 857 0 0,88-211-835 0 0,-7 28 1 0 0,14-44-79 0 0,0 1 1 0 0,0-1-1 0 0,0 1 1 0 0,1 0-1 0 0,-1-1 0 0 0,2 1 1 0 0,-1-1-1 0 0,1 1 1 0 0,2 8-1 0 0,-3-14-30 0 0,0 0-1 0 0,1 0 1 0 0,-1 0 0 0 0,1 0-1 0 0,-1-1 1 0 0,1 1-1 0 0,-1 0 1 0 0,1 0 0 0 0,0 0-1 0 0,-1 0 1 0 0,1-1-1 0 0,0 1 1 0 0,0 0 0 0 0,-1-1-1 0 0,1 1 1 0 0,0-1-1 0 0,0 1 1 0 0,0-1 0 0 0,0 1-1 0 0,0-1 1 0 0,0 0-1 0 0,0 1 1 0 0,0-1 0 0 0,0 0-1 0 0,0 0 1 0 0,0 1-1 0 0,0-1 1 0 0,0 0 0 0 0,0 0-1 0 0,0 0 1 0 0,0-1-1 0 0,0 1 1 0 0,0 0 0 0 0,0 0-1 0 0,0 0 1 0 0,0-1 0 0 0,0 1-1 0 0,0 0 1 0 0,1-2-1 0 0,5-1 34 0 0,1 0 0 0 0,-1 0 0 0 0,12-9 0 0 0,-15 9-19 0 0,139-103 349 0 0,-72 50-325 0 0,-48 39-42 0 0,92-73 40 0 0,-88 66-321 0 0,49-54-1 0 0,-74 76 221 0 0,1-1-1 0 0,-1-1 1 0 0,0 1-1 0 0,0 0 0 0 0,0 0 1 0 0,0-1-1 0 0,-1 1 1 0 0,1-1-1 0 0,1-5 1 0 0,-3 8 34 0 0,0-1 0 0 0,0 1 1 0 0,0 0-1 0 0,0-1 1 0 0,0 1-1 0 0,0-1 1 0 0,0 1-1 0 0,-1 0 0 0 0,1-1 1 0 0,0 1-1 0 0,-1 0 1 0 0,1-1-1 0 0,-1 1 0 0 0,0 0 1 0 0,1 0-1 0 0,-1-1 1 0 0,0 1-1 0 0,0 0 0 0 0,0 0 1 0 0,1 0-1 0 0,-1 0 1 0 0,0 0-1 0 0,-1 0 0 0 0,1 0 1 0 0,0 0-1 0 0,0 1 1 0 0,0-1-1 0 0,-3-1 1 0 0,-4-2-108 0 0,-1 0 0 0 0,1 1 1 0 0,-1 0-1 0 0,0 0 0 0 0,-14-2 1 0 0,-49-4-327 0 0,33 6 264 0 0,20 0 97 0 0,-53-7 47 0 0,66 8 57 0 0,-1 0-1 0 0,1 0 0 0 0,0 0 1 0 0,-1 0-1 0 0,1-1 0 0 0,0 0 1 0 0,1-1-1 0 0,-9-5 0 0 0,13 9-6 0 0,0-1 0 0 0,1 0 0 0 0,-1 1-1 0 0,0-1 1 0 0,0 0 0 0 0,1 0 0 0 0,-1 0 0 0 0,0 1 0 0 0,1-1-1 0 0,-1 0 1 0 0,1 0 0 0 0,-1 0 0 0 0,1 0 0 0 0,-1 0-1 0 0,1 0 1 0 0,0 0 0 0 0,-1-1 0 0 0,1 1 0 0 0,0 0-1 0 0,0 0 1 0 0,0 0 0 0 0,0 0 0 0 0,0 0 0 0 0,0 0-1 0 0,0 0 1 0 0,0 0 0 0 0,0 0 0 0 0,1-1 0 0 0,-1 0 0 0 0,2-1-162 0 0,-1 1 1 0 0,1-1 0 0 0,0 1 0 0 0,0-1 0 0 0,-1 1 0 0 0,1 0-1 0 0,1-1 1 0 0,-1 1 0 0 0,5-3 0 0 0,15-9-5804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360 972 11487 0 0,'0'0'528'0'0,"0"2"-16"0"0,-11 23-797 0 0,7-17 1191 0 0,7-18 4800 0 0,16-36-4807 0 0,37-65 0 0 0,-20 41-726 0 0,91-194 144 0 0,-20-9-733 0 0,-96 242 84 0 0,7-41 1 0 0,-17 63 186 0 0,1 0 0 0 0,-1 0 0 0 0,-1 1 0 0 0,0-1 0 0 0,0 0 0 0 0,0 0 0 0 0,-1 0 0 0 0,-1 0 0 0 0,-4-16 0 0 0,6 24 140 0 0,0 0 1 0 0,-1-1 0 0 0,1 1 0 0 0,-1 0 0 0 0,1 0 0 0 0,-1 0 0 0 0,0 0-1 0 0,1-1 1 0 0,-1 1 0 0 0,0 0 0 0 0,0 0 0 0 0,1 0 0 0 0,-1 0 0 0 0,0 0 0 0 0,0 1-1 0 0,0-1 1 0 0,0 0 0 0 0,0 0 0 0 0,-1 1 0 0 0,1-1 0 0 0,0 0 0 0 0,0 1-1 0 0,0-1 1 0 0,-1 1 0 0 0,1 0 0 0 0,0-1 0 0 0,0 1 0 0 0,-1 0 0 0 0,1 0-1 0 0,0 0 1 0 0,-1 0 0 0 0,1 0 0 0 0,0 0 0 0 0,-1 0 0 0 0,1 0 0 0 0,0 0-1 0 0,0 1 1 0 0,-1-1 0 0 0,1 1 0 0 0,0-1 0 0 0,-2 1 0 0 0,-2 2 42 0 0,0 0 1 0 0,0 0-1 0 0,0 0 0 0 0,0 1 1 0 0,1-1-1 0 0,-1 1 0 0 0,-7 9 1 0 0,-2 5 112 0 0,0 1 0 0 0,1 1 0 0 0,1 0 0 0 0,-17 38 0 0 0,-26 93 428 0 0,49-132-514 0 0,-132 508 506 0 0,100-359-496 0 0,19-86-117 0 0,-71 253-340 0 0,32-193 395 0 0,45-117-23 0 0,-1 0 0 0 0,-1-1 0 0 0,-24 31 1 0 0,32-47-101 0 0,3-2-128 0 0,-1 0 1 0 0,1 0 0 0 0,-2 0 0 0 0,1-1-1 0 0,0 0 1 0 0,-1 0 0 0 0,-11 7 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42 151 12439 0 0,'-8'2'217'0'0,"-26"13"1122"0"0,34-15-1215 0 0,0 1 0 0 0,0-1-1 0 0,0 1 1 0 0,0-1 0 0 0,0 1-1 0 0,0 0 1 0 0,1-1-1 0 0,-1 1 1 0 0,0-1 0 0 0,0 1-1 0 0,0-1 1 0 0,0 0 0 0 0,1 1-1 0 0,-1-1 1 0 0,0 1 0 0 0,0-1-1 0 0,1 1 1 0 0,-1-1 0 0 0,0 0-1 0 0,1 1 1 0 0,-1-1 0 0 0,1 1-1 0 0,1 1 142 0 0,0-1 0 0 0,0 1 0 0 0,1-1 0 0 0,-1 0 0 0 0,0 0 0 0 0,0 1 0 0 0,1-2 0 0 0,-1 1 0 0 0,1 0 0 0 0,-1 0 0 0 0,1-1 0 0 0,4 1 0 0 0,35 0 668 0 0,-35-1-815 0 0,15-2 134 0 0,0 0 0 0 0,0-2-1 0 0,0 0 1 0 0,20-8 0 0 0,85-33 449 0 0,-83 28-529 0 0,198-75-1423 0 0,-199 76 314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0,'0'0'354'0'0,"1"2"115"0"0,44 81 8658 0 0,-4 2-4622 0 0,26 51-2477 0 0,-50-106-1357 0 0,1 0 0 0 0,32 37 0 0 0,89 89 354 0 0,2 2-847 0 0,-105-113-261 0 0,51 82 0 0 0,-34-39-2055 0 0,-52-86 605 0 0,6-9-4417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9671 0 0,'0'0'1280'0'0,"-2"2"178"0"0,-61 106 5315 0 0,25-54-6439 0 0,-3-3 0 0 0,-69 69 1 0 0,-221 241 1954 0 0,199-219-2566 0 0,74-84-4318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0,'0'0'11222'0'0,"2"2"-10612"0"0,6 3-256 0 0,0 1 1 0 0,-1 0-1 0 0,0 0 0 0 0,0 1 0 0 0,-1 0 0 0 0,0 0 0 0 0,0 0 1 0 0,-1 1-1 0 0,9 15 0 0 0,3 9 515 0 0,14 41 0 0 0,-25-58-814 0 0,0 0 0 0 0,-1 1 0 0 0,-1-1-1 0 0,0 1 1 0 0,-2 0 0 0 0,2 18 0 0 0,-4-28-72 0 0,0 0 0 0 0,0 0 0 0 0,-1 0-1 0 0,0 0 1 0 0,0 0 0 0 0,0 0 0 0 0,-1-1 0 0 0,1 1 0 0 0,-2 0 0 0 0,1-1 0 0 0,0 1 0 0 0,-1-1-1 0 0,0 0 1 0 0,-1 0 0 0 0,1 0 0 0 0,-1 0 0 0 0,0-1 0 0 0,0 1 0 0 0,-8 6 0 0 0,-63 45-305 0 0,72-54 217 0 0,0 0 0 0 0,1 1 0 0 0,-1-1 0 0 0,-1-1-1 0 0,1 1 1 0 0,0 0 0 0 0,0-1 0 0 0,-1 1 0 0 0,1-1 0 0 0,0 0 0 0 0,-1 0 0 0 0,1-1-1 0 0,-7 2 1 0 0,9-2-851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 15119 0 0,'0'0'694'0'0,"-2"-1"-22"0"0,0-1-627 0 0,1 1-1 0 0,-1 0 1 0 0,0-1 0 0 0,0 1 0 0 0,0 0 0 0 0,0 1 0 0 0,0-1 0 0 0,0 0 0 0 0,0 0 0 0 0,0 1 0 0 0,0-1 0 0 0,0 1 0 0 0,-1 0 0 0 0,1 0 0 0 0,0 0-1 0 0,0 0 1 0 0,0 0 0 0 0,-3 0 0 0 0,1 1 131 0 0,0 1-1 0 0,0-1 1 0 0,0 0-1 0 0,0 1 1 0 0,0 0-1 0 0,1 0 1 0 0,-1 0-1 0 0,0 1 1 0 0,-2 2 0 0 0,-5 5 183 0 0,0 0 0 0 0,1 1 0 0 0,0 0 0 0 0,-12 18 0 0 0,5-1-24 0 0,1 1 0 0 0,2 0 0 0 0,-15 41 0 0 0,-21 43-220 0 0,32-85-841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22 310 9215 0 0,'0'0'707'0'0,"-1"2"-288"0"0,1-1-200 0 0,0-1 1 0 0,0 0 0 0 0,0 1-1 0 0,-1-1 1 0 0,1 1 0 0 0,0-1-1 0 0,0 0 1 0 0,-1 1 0 0 0,1-1-1 0 0,0 0 1 0 0,-1 0 0 0 0,1 1-1 0 0,0-1 1 0 0,-1 0 0 0 0,1 0-1 0 0,0 1 1 0 0,-1-1 0 0 0,1 0-1 0 0,-1 0 1 0 0,1 0 0 0 0,-1 0-1 0 0,1 0 1 0 0,0 1 0 0 0,-1-1-1 0 0,1 0 1 0 0,-1 0 0 0 0,1 0-1 0 0,-1 0 1 0 0,1 0 0 0 0,0 0-1 0 0,-1 0 1 0 0,1-1 0 0 0,-2 1-1 0 0,-3-8-269 0 0,5 5 145 0 0,-1 0 0 0 0,0-1-1 0 0,1 1 1 0 0,0 0-1 0 0,0 0 1 0 0,0 0 0 0 0,0-1-1 0 0,0 1 1 0 0,1 0 0 0 0,0 0-1 0 0,-1 0 1 0 0,1 0 0 0 0,0 0-1 0 0,0 0 1 0 0,2-4 0 0 0,3-4 106 0 0,1 0 1 0 0,10-15 0 0 0,-15 24-158 0 0,12-19-10 0 0,2 1 0 0 0,0 1 0 0 0,2 1 0 0 0,0 0 0 0 0,1 2-1 0 0,0 0 1 0 0,1 1 0 0 0,1 0 0 0 0,41-20 0 0 0,-57 33 32 0 0,-1 0 0 0 0,1 0 0 0 0,0 1 0 0 0,0-1 0 0 0,0 1 0 0 0,-1 0 0 0 0,1 0 0 0 0,0 1 1 0 0,0 0-1 0 0,0 0 0 0 0,0 0 0 0 0,6 1 0 0 0,-8-1-7 0 0,0 1 1 0 0,0 0-1 0 0,-1 0 1 0 0,1 0-1 0 0,0 0 0 0 0,-1 1 1 0 0,1-1-1 0 0,-1 1 1 0 0,1-1-1 0 0,-1 1 1 0 0,0 0-1 0 0,0 0 1 0 0,0 0-1 0 0,0 0 0 0 0,0 0 1 0 0,0 1-1 0 0,0-1 1 0 0,-1 1-1 0 0,1-1 1 0 0,-1 1-1 0 0,2 4 0 0 0,0 3 72 0 0,0 0 0 0 0,0 0 0 0 0,-1 0 0 0 0,0 0 0 0 0,-1 1 0 0 0,0-1 0 0 0,-1 0 0 0 0,0 1 0 0 0,-1-1 0 0 0,-2 14 0 0 0,-1-4-450 0 0,-7 23 0 0 0,-9 16-4413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26 11975 0 0,'41'-25'5474'0'0,"-44"25"-5251"0"0,1 1 0 0 0,-1 0 0 0 0,1-1 0 0 0,-1 1 0 0 0,1 0 0 0 0,0 1 0 0 0,-1-1 0 0 0,1 0 1 0 0,0 1-1 0 0,-4 2 0 0 0,-3 2 32 0 0,-50 30 385 0 0,-137 88 429 0 0,161-99-1010 0 0,2 2 1 0 0,1 1 0 0 0,-42 46 0 0 0,68-67-24 0 0,1 0 0 0 0,-1 1 0 0 0,1-1 0 0 0,1 1 0 0 0,0 0 1 0 0,0 0-1 0 0,0 1 0 0 0,1-1 0 0 0,-4 18 0 0 0,7-23-19 0 0,-1-1 0 0 0,1 1 0 0 0,-1 0 0 0 0,1-1 0 0 0,0 1 0 0 0,0 0 0 0 0,1 0 0 0 0,-1-1 0 0 0,0 1 0 0 0,1 0 0 0 0,0-1 0 0 0,0 1 0 0 0,0 0 0 0 0,0-1 0 0 0,0 1 0 0 0,0-1 0 0 0,0 0 0 0 0,1 1 0 0 0,-1-1 0 0 0,1 0 0 0 0,0 0-1 0 0,0 0 1 0 0,0 0 0 0 0,0 0 0 0 0,0 0 0 0 0,0 0 0 0 0,0-1 0 0 0,0 1 0 0 0,1-1 0 0 0,-1 0 0 0 0,1 0 0 0 0,-1 0 0 0 0,1 0 0 0 0,0 0 0 0 0,-1 0 0 0 0,5 0 0 0 0,11 4-364 0 0,1-2-1 0 0,0 0 0 0 0,0-1 1 0 0,0-1-1 0 0,30-2 1 0 0,-29 0-880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10591 0 0,'0'0'964'0'0,"-2"0"-794"0"0,-19 8-896 0 0,16-6 1725 0 0,1 0 0 0 0,-1 0 1 0 0,1 1-1 0 0,-7 4 0 0 0,9-5-484 0 0,0-1-1 0 0,0 1 0 0 0,1 0 1 0 0,-1 0-1 0 0,0 0 0 0 0,1 0 1 0 0,0 0-1 0 0,-1 0 1 0 0,1 0-1 0 0,0 1 0 0 0,-1 1 1 0 0,1-1-345 0 0,1 0 1 0 0,-1-1-1 0 0,1 1 1 0 0,-1 0 0 0 0,1 0-1 0 0,0-1 1 0 0,0 5-1 0 0,2 6 80 0 0,0 1 0 0 0,1-1 0 0 0,1 0 0 0 0,0 0-1 0 0,1 0 1 0 0,0 0 0 0 0,7 11 0 0 0,-4-8-230 0 0,0 6-23 0 0,0 1 0 0 0,-2 0 0 0 0,-1-1 0 0 0,0 2 1 0 0,1 33-1 0 0,1-4-501 0 0,-7-49 283 0 0,1-1 1 0 0,0 1-1 0 0,0 0 0 0 0,0-1 1 0 0,0 1-1 0 0,3 6 1 0 0,-3-9 115 0 0,-1 0 1 0 0,1 0-1 0 0,0 0 1 0 0,-1-1-1 0 0,1 1 1 0 0,0 0-1 0 0,0-1 1 0 0,-1 1 0 0 0,1 0-1 0 0,0-1 1 0 0,0 1-1 0 0,0-1 1 0 0,0 1-1 0 0,0-1 1 0 0,0 1-1 0 0,0-1 1 0 0,0 0-1 0 0,0 0 1 0 0,0 1-1 0 0,0-1 1 0 0,0 0-1 0 0,0 0 1 0 0,0 0-1 0 0,0 0 1 0 0,0 0 0 0 0,0 0-1 0 0,0 0 1 0 0,0-1-1 0 0,0 1 1 0 0,1-1-1 0 0,18-6-1445 0 0,6-4-132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8287 0 0,'-1'0'5428'0'0,"-2"0"-5008"0"0,0 0-1 0 0,1 1 1 0 0,-1-1 0 0 0,1 1-1 0 0,-1 0 1 0 0,1 0-1 0 0,-1 0 1 0 0,1 0-1 0 0,-1 0 1 0 0,1 1 0 0 0,0-1-1 0 0,0 1 1 0 0,-1-1-1 0 0,1 1 1 0 0,-3 4-1 0 0,-4 4-279 0 0,-16 22 0 0 0,14-16 593 0 0,-1 1-361 0 0,1 0 0 0 0,1 1 1 0 0,-10 25-1 0 0,-19 60 241 0 0,24-61-429 0 0,-11 28-129 0 0,-51 133 96 0 0,-14-6-364 0 0,56-124-1097 0 0,14-24-6463 0 0,16-36 1447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85 14511 0 0,'3'-5'223'0'0,"21"-15"4017"0"0,-25 27-4155 0 0,0 1 0 0 0,0-1 0 0 0,-1 0 0 0 0,0 1 1 0 0,-5 10-1 0 0,0 3 99 0 0,-13 45 613 0 0,-10 69 0 0 0,28-125-589 0 0,2 0 0 0 0,0 0 0 0 0,0 0 0 0 0,3 18 0 0 0,-3-27-40 0 0,1 1-9 0 0,0 0-126 0 0,-1-1 1 0 0,1 0-1 0 0,0 0 1 0 0,0 0-1 0 0,0 1 1 0 0,0-1-1 0 0,0 0 1 0 0,0 0-1 0 0,0 0 1 0 0,0-1 0 0 0,0 1-1 0 0,1 0 1 0 0,-1 0-1 0 0,0-1 1 0 0,1 1-1 0 0,-1 0 1 0 0,0-1-1 0 0,1 1 1 0 0,-1-1-1 0 0,2 1 1 0 0,1-1 17 0 0,0 0 0 0 0,0 0 1 0 0,-1 0-1 0 0,1 0 0 0 0,0 0 0 0 0,0-1 1 0 0,6-1-1 0 0,2-2 29 0 0,0 0 0 0 0,0-1-1 0 0,20-11 1 0 0,-10 4-70 0 0,-1-1 0 0 0,0-1 0 0 0,-1-1 0 0 0,0-1 0 0 0,-2-1 0 0 0,0 0 0 0 0,-1-2 0 0 0,0 0 0 0 0,17-27 0 0 0,-12 14-1214 0 0,-2-2 1 0 0,-1-1-1 0 0,17-45 1 0 0,-27 55-771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213 315 18799 0 0,'0'0'1706'0'0,"1"1"-1405"0"0,5 3-226 0 0,-6-4-43 0 0,1 0 1 0 0,-1 0 0 0 0,1 1 0 0 0,-1-1 0 0 0,0 0 0 0 0,1 0-1 0 0,-1 1 1 0 0,0-1 0 0 0,1 0 0 0 0,-1 1 0 0 0,0-1 0 0 0,1 0 0 0 0,-1 1-1 0 0,0-1 1 0 0,0 0 0 0 0,1 1 0 0 0,-1-1 0 0 0,0 1 0 0 0,0-1-1 0 0,0 1 1 0 0,0-1 0 0 0,1 0 0 0 0,-1 1 0 0 0,0-1 0 0 0,0 1 0 0 0,0-1-1 0 0,0 1 1 0 0,0 0 0 0 0,-1 0-19 0 0,1-1 0 0 0,0 1 0 0 0,-1 0 0 0 0,1 0 0 0 0,-1 0 0 0 0,1 0 0 0 0,-1-1 0 0 0,0 1 0 0 0,1 0 1 0 0,-1-1-1 0 0,0 1 0 0 0,-1 1 0 0 0,-26 14-115 0 0,27-16 165 0 0,-12 6-57 0 0,-1-1 0 0 0,1 0 0 0 0,-1-1 0 0 0,0-1 0 0 0,-1 0 0 0 0,1-1 0 0 0,0 0 0 0 0,-29-1 0 0 0,42-1-12 0 0,-1 0 1 0 0,1 0-1 0 0,0 0 1 0 0,-1-1-1 0 0,1 1 1 0 0,-1 0 0 0 0,1 0-1 0 0,0-1 1 0 0,-1 1-1 0 0,1-1 1 0 0,0 1-1 0 0,0-1 1 0 0,-1 0-1 0 0,1 0 1 0 0,0 1-1 0 0,0-1 1 0 0,0 0-1 0 0,0 0 1 0 0,0 0-1 0 0,0 0 1 0 0,0 0-1 0 0,0 0 1 0 0,0 0-1 0 0,1 0 1 0 0,-1-1-1 0 0,0 1 1 0 0,1 0 0 0 0,-1 0-1 0 0,1-1 1 0 0,-1 1-1 0 0,1 0 1 0 0,-1-1-1 0 0,1 1 1 0 0,0-1-1 0 0,0 1 1 0 0,0 0-1 0 0,0-1 1 0 0,0 1-1 0 0,0-1 1 0 0,0 0-1 0 0,2-7-9 0 0,-1 1 0 0 0,1-1-1 0 0,1 1 1 0 0,0 0 0 0 0,4-10 0 0 0,3-2-27 0 0,0 0 0 0 0,2 1 1 0 0,0 0-1 0 0,1 1 1 0 0,1 0-1 0 0,0 1 1 0 0,1 1-1 0 0,1 0 1 0 0,1 1-1 0 0,0 1 1 0 0,1 1-1 0 0,33-19 1 0 0,-36 23 11 0 0,1 1 1 0 0,1 1-1 0 0,-1 1 1 0 0,1 0-1 0 0,0 1 1 0 0,31-4-1 0 0,-38 7 75 0 0,0 1 0 0 0,1 1 0 0 0,-1-1 0 0 0,0 2 0 0 0,0 0 0 0 0,1 0 0 0 0,-1 0 0 0 0,0 2 0 0 0,0-1 0 0 0,0 1 0 0 0,-1 1 0 0 0,1-1 0 0 0,9 6 0 0 0,-15-6-12 0 0,1 0 0 0 0,-1 0 1 0 0,1 0-1 0 0,-1 1 0 0 0,0-1 0 0 0,0 1 0 0 0,-1 0 1 0 0,1 0-1 0 0,-1 0 0 0 0,6 9 0 0 0,-8-10 2 0 0,1 1 0 0 0,-1-1-1 0 0,0 0 1 0 0,0 1-1 0 0,0-1 1 0 0,-1 0 0 0 0,1 1-1 0 0,-1-1 1 0 0,0 1-1 0 0,1-1 1 0 0,-2 1 0 0 0,1-1-1 0 0,0 1 1 0 0,-1-1-1 0 0,1 1 1 0 0,-1-1 0 0 0,-2 6-1 0 0,-3 4 65 0 0,1-1 1 0 0,-2-1-1 0 0,0 1 0 0 0,0-1 0 0 0,-1 0 1 0 0,-18 19-1 0 0,5-9 28 0 0,-48 37 1 0 0,42-39-322 0 0,-1-2 1 0 0,-30 14-1 0 0,44-25-531 0 0,-1 0-1 0 0,1-1 1 0 0,-1 0-1 0 0,-19 3 1 0 0,20-6-655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12295 0 0,'0'0'563'0'0,"-1"1"-14"0"0,-43 64 307 0 0,-17 22 1127 0 0,25-41-1479 0 0,3 1 1 0 0,2 1-1 0 0,-31 64 0 0 0,-18 57 837 0 0,62-127-991 0 0,3 2 1 0 0,-11 47-1 0 0,12-34-819 0 0,-30 84 0 0 0,44-140 23 0 0</inkml:trace>
  <inkml:trace contextRef="#ctx0" brushRef="#br0" timeOffset="1">419 751 6447 0 0,'0'0'586'0'0,"-1"1"-486"0"0,-8 5 1880 0 0,0 1 0 0 0,0 0 0 0 0,1 0 0 0 0,0 1-1 0 0,1 0 1 0 0,-13 18 0 0 0,-34 60 615 0 0,47-73-2959 0 0,-41 66 123 0 0,47-77-111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74 213 11519 0 0,'-1'1'887'0'0,"-22"16"-387"0"0,7-5 2258 0 0,-17 17 2961 0 0,34-30-5191 0 0,147-137 1506 0 0,-118 113-2225 0 0,0 2 0 0 0,2 2 1 0 0,44-23-1 0 0,-70 40 171 0 0,1 1 0 0 0,-1 1 0 0 0,1-1 0 0 0,0 1 1 0 0,-1 1-1 0 0,1-1 0 0 0,12 0 0 0 0,-18 2 39 0 0,0 0-1 0 0,0 0 0 0 0,0 0 1 0 0,-1 1-1 0 0,1-1 1 0 0,0 0-1 0 0,0 1 1 0 0,0-1-1 0 0,0 0 0 0 0,0 1 1 0 0,0 0-1 0 0,-1-1 1 0 0,1 1-1 0 0,0-1 1 0 0,0 1-1 0 0,-1 0 0 0 0,1-1 1 0 0,-1 1-1 0 0,1 0 1 0 0,0 0-1 0 0,-1-1 1 0 0,1 1-1 0 0,-1 0 0 0 0,1 2 1 0 0,0-1 39 0 0,0 1 0 0 0,0 0 0 0 0,0 0 0 0 0,0 0 0 0 0,0 6 0 0 0,-1 4 131 0 0,-1 0-1 0 0,0 1 0 0 0,-1-1 1 0 0,-1 0-1 0 0,-4 16 0 0 0,3-14-126 0 0,0 0-1 0 0,2 0 1 0 0,-3 26-1 0 0,6-40-603 0 0,0 1-1 0 0,-1 0 0 0 0,1-1 0 0 0,0 1 1 0 0,0-1-1 0 0,0 1 0 0 0,0-1 0 0 0,0 1 1 0 0,0-1-1 0 0,2 2 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368 158 4607 0 0,'23'-26'441'0'0,"45"-38"0"0"0,2-3 9941 0 0,-73 67-10149 0 0,0 0-1 0 0,0 0 1 0 0,0 0 0 0 0,0 0-1 0 0,1 1 1 0 0,-1-1 0 0 0,0 1-1 0 0,0-1 1 0 0,1 1-1 0 0,-1 0 1 0 0,0 0 0 0 0,-3 3-1 0 0,-32 19 515 0 0,34-20-576 0 0,-45 32 592 0 0,1 3 0 0 0,-69 70 0 0 0,108-100-692 0 0,6-5-47 0 0,0-1 1 0 0,0 1 0 0 0,1 0-1 0 0,-1 0 1 0 0,1 1 0 0 0,0-1-1 0 0,0 0 1 0 0,0 1 0 0 0,0-1-1 0 0,0 1 1 0 0,-1 7-1 0 0,3-11-20 0 0,0 1-1 0 0,0-1 0 0 0,0 1 0 0 0,0-1 0 0 0,0 0 0 0 0,0 1 0 0 0,0-1 0 0 0,0 1 0 0 0,1-1 0 0 0,-1 1 0 0 0,0-1 0 0 0,0 0 0 0 0,0 1 0 0 0,1-1 0 0 0,-1 1 0 0 0,0-1 0 0 0,1 0 0 0 0,-1 1 0 0 0,0-1 0 0 0,0 0 0 0 0,1 0 0 0 0,-1 1 0 0 0,1-1 0 0 0,-1 0 0 0 0,0 0 0 0 0,1 1 0 0 0,0-1 0 0 0,9 5 32 0 0,-6-4-41 0 0,-1-1-1 0 0,1 0 0 0 0,-1 0 0 0 0,1 0 0 0 0,-1 0 1 0 0,1-1-1 0 0,-1 1 0 0 0,1-1 0 0 0,-1 0 0 0 0,0 0 1 0 0,1 0-1 0 0,5-3 0 0 0,0 0-74 0 0,-1-1 0 0 0,0 0-1 0 0,11-8 1 0 0,-4 1-87 0 0,19-21-1 0 0,-32 31 81 0 0,-2 4-587 0 0,0 4 627 0 0,1 0 1 0 0,-1 0-1 0 0,-1 1 0 0 0,1-1 0 0 0,-1-1 0 0 0,-3 11 1 0 0,-13 39-50 0 0,5-20 66 0 0,-1 14 17 0 0,2 0 1 0 0,3 1 0 0 0,-4 75-1 0 0,-43 251 3500 0 0,43-307-3135 0 0,7-41 59 0 0,-1 5 112 0 0,-1-1 0 0 0,-12 36 0 0 0,16-60-456 0 0,0 0 0 0 0,0 0 0 0 0,-1 0 0 0 0,-1 0 0 0 0,1 0-1 0 0,-1-1 1 0 0,0 0 0 0 0,-1 0 0 0 0,0 0 0 0 0,0-1 0 0 0,0 0 0 0 0,-15 10-1 0 0,17-13-61 0 0,-1 0 0 0 0,1-1 0 0 0,-1 0 1 0 0,0 0-1 0 0,0 0 0 0 0,1-1 0 0 0,-1 0 0 0 0,0 0 0 0 0,-6 1 0 0 0,10-2-38 0 0,-1 0 1 0 0,0 0-1 0 0,1 0 1 0 0,-1 0 0 0 0,1 0-1 0 0,-1 0 1 0 0,0 0-1 0 0,1-1 1 0 0,-1 1-1 0 0,1-1 1 0 0,-1 1 0 0 0,1-1-1 0 0,-1 0 1 0 0,1 1-1 0 0,-1-1 1 0 0,1 0 0 0 0,0 0-1 0 0,-1 0 1 0 0,1 0-1 0 0,0 0 1 0 0,0 0-1 0 0,0 0 1 0 0,0-1 0 0 0,0 1-1 0 0,0 0 1 0 0,0-1-1 0 0,0 1 1 0 0,0 0-1 0 0,0-1 1 0 0,1 1 0 0 0,-1-1-1 0 0,0-1 1 0 0,0-5-253 0 0,0 1 0 0 0,0-1 0 0 0,0 1-1 0 0,1-1 1 0 0,0 1 0 0 0,3-15 0 0 0,2-7-1094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3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388 291 5527 0 0,'-8'-3'13819'0'0,"14"-20"-13027"0"0,1 1 0 0 0,1 0 0 0 0,13-24 0 0 0,5-14-174 0 0,-18 40-442 0 0,-5 14-183 0 0,0 1-1 0 0,-1-1 0 0 0,0 0 0 0 0,0 0 1 0 0,0 0-1 0 0,-1 0 0 0 0,0 0 0 0 0,0 0 1 0 0,0 0-1 0 0,-1-11 0 0 0,0 16-17 0 0,0 0 0 0 0,0 0 1 0 0,-1 0-1 0 0,1 0 0 0 0,0 1 0 0 0,0-1 0 0 0,-1 0 0 0 0,1 0 0 0 0,-1 1 0 0 0,1-1 0 0 0,0 0 1 0 0,-1 1-1 0 0,1-1 0 0 0,-1 0 0 0 0,0 1 0 0 0,1-1 0 0 0,-1 1 0 0 0,1-1 0 0 0,-1 1 1 0 0,0-1-1 0 0,1 1 0 0 0,-1-1 0 0 0,-1 0 0 0 0,0 1-26 0 0,0-1 0 0 0,1 1 0 0 0,-1 0 1 0 0,0 0-1 0 0,0 0 0 0 0,1 0 0 0 0,-1 0 0 0 0,0 0 0 0 0,0 0 0 0 0,-2 1 1 0 0,-5 2-90 0 0,1-1 1 0 0,0 2-1 0 0,-11 5 1 0 0,18-8 141 0 0,-33 17-53 0 0,2 2 0 0 0,-54 44 0 0 0,-48 62 572 0 0,72-53-222 0 0,55-64-225 0 0,0 1 0 0 0,1-1 0 0 0,1 1 0 0 0,0 1-1 0 0,0-1 1 0 0,-4 14 0 0 0,9-23-50 0 0,-1 1 0 0 0,1-1-1 0 0,-1 1 1 0 0,1-1 0 0 0,0 0-1 0 0,0 1 1 0 0,0-1 0 0 0,0 1-1 0 0,0-1 1 0 0,0 0 0 0 0,0 1 0 0 0,0-1-1 0 0,0 1 1 0 0,1-1 0 0 0,-1 0-1 0 0,0 1 1 0 0,1-1 0 0 0,0 0 0 0 0,-1 1-1 0 0,1-1 1 0 0,1 2 0 0 0,-1-2 6 0 0,0 0 0 0 0,0 0 0 0 0,1 0-1 0 0,-1 0 1 0 0,1-1 0 0 0,-1 1 0 0 0,1 0 0 0 0,-1-1 0 0 0,1 1 0 0 0,-1-1 0 0 0,1 1 0 0 0,-1-1 0 0 0,1 1 0 0 0,0-1 0 0 0,2 0 0 0 0,6 0 91 0 0,1-1 0 0 0,0 0 0 0 0,-1-1-1 0 0,15-3 1 0 0,-18 3-94 0 0,19-4 13 0 0,0-1 0 0 0,-1-1 0 0 0,0-1 0 0 0,-1-2 0 0 0,1 0 0 0 0,-2-2 0 0 0,25-17 0 0 0,-30 18-52 0 0,-16 12-49 0 0,-3 1-17 0 0,-23 35-163 0 0,-11 22-162 0 0,34-58 364 0 0,1 1-1 0 0,0 0 1 0 0,0-1-1 0 0,0 1 0 0 0,-1 0 1 0 0,1-1-1 0 0,0 1 0 0 0,0 0 1 0 0,0 0-1 0 0,0-1 0 0 0,0 1 1 0 0,0 0-1 0 0,1-1 1 0 0,-1 1-1 0 0,0 0 0 0 0,0-1 1 0 0,0 1-1 0 0,1 0 0 0 0,-1-1 1 0 0,0 1-1 0 0,0-1 0 0 0,1 1 1 0 0,-1 0-1 0 0,1-1 0 0 0,-1 1 1 0 0,1-1-1 0 0,0 2 1 0 0,1-1-76 0 0,-1 1 0 0 0,1-1 0 0 0,0 0 1 0 0,-1 0-1 0 0,1 0 0 0 0,0 0 0 0 0,3 2 1 0 0,7 0-994 0 0,0 0 0 0 0,0 0 1 0 0,1-2-1 0 0,-1 1 0 0 0,0-1 1 0 0,1-1-1 0 0,-1 0 0 0 0,17-3 0 0 0,37 0 3963 0 0,-65 2-1972 0 0,28-39 2186 0 0,14-16-1004 0 0,-24 35-1851 0 0,2 1 0 0 0,0 1 0 0 0,1 1 0 0 0,1 1-1 0 0,41-24 1 0 0,-21 19-204 0 0,1 1 0 0 0,69-23-1 0 0,-104 40 43 0 0,1 1 0 0 0,0 0 0 0 0,0 1 0 0 0,0 0 0 0 0,0 1 0 0 0,0 0 0 0 0,18 0 0 0 0,-26 2-26 0 0,0-1-1 0 0,0 1 1 0 0,-1-1 0 0 0,1 1-1 0 0,0 0 1 0 0,0 0 0 0 0,-1 0-1 0 0,1 0 1 0 0,0 0 0 0 0,-1 0-1 0 0,1 0 1 0 0,-1 0 0 0 0,0 1-1 0 0,1-1 1 0 0,-1 0-1 0 0,0 1 1 0 0,0-1 0 0 0,0 1-1 0 0,0 0 1 0 0,0-1 0 0 0,0 1-1 0 0,0 0 1 0 0,0 0 0 0 0,-1-1-1 0 0,1 1 1 0 0,-1 0-1 0 0,1 0 1 0 0,-1 0 0 0 0,0 0-1 0 0,0 3 1 0 0,1 4 76 0 0,-1-1 0 0 0,0 1 1 0 0,-1 0-1 0 0,0-1 0 0 0,-3 13 0 0 0,1-11-21 0 0,0 0 0 0 0,-1-1 0 0 0,0 1 0 0 0,0-1 0 0 0,-10 15 0 0 0,-33 39-223 0 0,21-30-1150 0 0,25-32 527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3223 0 0,'-1'2'687'0'0,"-2"12"3252"0"0,0 1-1 0 0,-2 27 1 0 0,4-25-2425 0 0,1 0-1 0 0,4 26 1 0 0,-3-31-1216 0 0,1-1 0 0 0,1 1 0 0 0,0-1 0 0 0,1 1 0 0 0,0-1 1 0 0,1 0-1 0 0,0 0 0 0 0,0-1 0 0 0,1 1 0 0 0,12 14 0 0 0,-11-18-230 0 0,0 0 0 0 0,0 0-1 0 0,1 0 1 0 0,0-1 0 0 0,1 0 0 0 0,-1-1 0 0 0,1 0 0 0 0,0 0 0 0 0,1-1-1 0 0,-1 0 1 0 0,12 3 0 0 0,-6-3-238 0 0,-1-1 1 0 0,1 0-1 0 0,-1-1 1 0 0,1-1-1 0 0,0 0 0 0 0,-1-1 1 0 0,17-2-1 0 0,-24 1-323 0 0,-1 0-1 0 0,0 0 1 0 0,0-1-1 0 0,0 0 1 0 0,0 0 0 0 0,0-1-1 0 0,9-5 1 0 0,-9 5-1056 0 0,0-1 0 0 0,-1-1 0 0 0,10-7 1 0 0,2-8-4042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420 198 3223 0 0,'1'-21'720'0'0,"5"-38"-1"0"0,1 25 4923 0 0,17-49 1628 0 0,-29 98-5737 0 0,-125 290 3103 0 0,73-182-3999 0 0,-49 135 136 0 0,80-181-578 0 0,-23 113 0 0 0,29-84-111 0 0,-24 108-905 0 0,41-202 49 0 0,-1 0 1 0 0,-9 20-1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17 11519 0 0,'-2'-9'1040'0'0,"0"3"-712"0"0,1 5 424 0 0,0 1-566 0 0,-1 1 0 0 0,1 0 0 0 0,0-1 0 0 0,-1 1 0 0 0,1 0 0 0 0,0 0 0 0 0,0 0 0 0 0,0 0 0 0 0,0 0 0 0 0,0 0 0 0 0,0 0 0 0 0,0 0 0 0 0,-1 2 0 0 0,-1 1 176 0 0,-51 63 1751 0 0,-57 92 0 0 0,-17 75-635 0 0,127-232-1466 0 0,-55 128 186 0 0,37-81-474 0 0,-42 75 0 0 0,60-123-97 0 0,1-17-10582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6911 0 0,'-2'0'315'0'0,"-105"5"1204"0"0,84-2 622 0 0,-26 7-1 0 0,9 2-131 0 0,-67 29 0 0 0,-34 27-191 0 0,110-53-1174 0 0,0 1-282 0 0,2 1 1 0 0,0 1-1 0 0,1 2 0 0 0,-30 26 1 0 0,54-43-330 0 0,1 0 0 0 0,0 1 0 0 0,0-1 0 0 0,1 0 0 0 0,-1 1 0 0 0,1 0-1 0 0,-1 0 1 0 0,1-1 0 0 0,1 1 0 0 0,-1 0 0 0 0,0 1 0 0 0,1-1 0 0 0,0 0 0 0 0,0 0 0 0 0,-1 8 0 0 0,2-10 0 0 0,0 1 0 0 0,0-1 1 0 0,0 1-1 0 0,1-1 0 0 0,-1 1 0 0 0,1-1 0 0 0,0 1 0 0 0,-1-1 1 0 0,1 0-1 0 0,0 1 0 0 0,1-1 0 0 0,-1 0 0 0 0,0 0 0 0 0,0 0 1 0 0,1 0-1 0 0,0 0 0 0 0,-1 0 0 0 0,1 0 0 0 0,0 0 1 0 0,0-1-1 0 0,0 1 0 0 0,0-1 0 0 0,0 1 0 0 0,0-1 0 0 0,0 0 1 0 0,0 0-1 0 0,1 1 0 0 0,2 0 0 0 0,4 0 50 0 0,-1 1 0 0 0,0-2 0 0 0,1 1 0 0 0,-1-1 1 0 0,1 0-1 0 0,-1 0 0 0 0,1-1 0 0 0,0-1 0 0 0,-1 1 0 0 0,1-1 0 0 0,-1-1 0 0 0,12-3 0 0 0,9-3 99 0 0,-1-3 0 0 0,31-14 0 0 0,-46 19-135 0 0,-2 1-49 0 0,0-1 0 0 0,0 0 0 0 0,-1 0 0 0 0,1-1 0 0 0,-1 0 0 0 0,-1-1 0 0 0,0 0 0 0 0,0-1 0 0 0,0 1 0 0 0,-1-2 0 0 0,-1 1 0 0 0,1-1 0 0 0,-1 0 0 0 0,-1-1 0 0 0,0 0 0 0 0,-1 0 0 0 0,0 0 0 0 0,5-16 0 0 0,-8 20-271 0 0,1 0 1 0 0,-1-1-1 0 0,-1 1 1 0 0,1 0 0 0 0,-1-1-1 0 0,-1 1 1 0 0,1-1-1 0 0,-2-13 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1349 31 14279 0 0,'0'-2'1103'0'0,"1"1"-748"0"0,-1-1 0 0 0,1 0 0 0 0,-1 0-1 0 0,0 0 1 0 0,0 0 0 0 0,0 0 0 0 0,0 0 0 0 0,0 0 0 0 0,0 0 0 0 0,-1-2 0 0 0,0-1 3657 0 0,0 6-3368 0 0,-20 15-22 0 0,1 2 0 0 0,-32 36 0 0 0,-30 49-364 0 0,47-57-40 0 0,-102 141 227 0 0,35-46-258 0 0,-176 211 44 0 0,55-73-83 0 0,14 11 9 0 0,169-229-122 0 0,2 1 0 0 0,3 2 0 0 0,-32 83 0 0 0,65-143-96 0 0,1 1 0 0 0,-1-1 0 0 0,1 1 0 0 0,0-1 0 0 0,0 9 0 0 0,1-11-637 0 0,11-2-8069 0 0,1-2 1101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10943 0 0,'0'0'2636'0'0,"2"-1"-1838"0"0,63-35 764 0 0,-2-4 0 0 0,61-49 0 0 0,59-39-616 0 0,201-81 194 0 0,-382 208-1139 0 0,6-2 1 0 0,-1 0 0 0 0,0 0 0 0 0,1 1 0 0 0,9-3 0 0 0,-16 5-2 0 0,0 0 0 0 0,1 0 0 0 0,-1-1 0 0 0,0 1 0 0 0,0 0 0 0 0,1 0 0 0 0,-1 0 0 0 0,0 0 0 0 0,0 1 0 0 0,1-1 0 0 0,-1 0 0 0 0,0 0 0 0 0,0 1 0 0 0,0-1 0 0 0,1 1 0 0 0,-1-1 0 0 0,0 1 0 0 0,0-1 0 0 0,0 1 0 0 0,0 0-1 0 0,0-1 1 0 0,0 1 0 0 0,0 0 0 0 0,0 0 0 0 0,-1 0 0 0 0,1 0 0 0 0,0 0 0 0 0,0 0 0 0 0,-1 0 0 0 0,1 0 0 0 0,0 0 0 0 0,-1 0 0 0 0,1 0 0 0 0,0 3 0 0 0,0 1 8 0 0,-1 1-1 0 0,1 0 1 0 0,-1-1-1 0 0,0 1 1 0 0,0 0-1 0 0,0-1 1 0 0,-1 1-1 0 0,0 0 1 0 0,0-1-1 0 0,-1 1 1 0 0,-3 8-1 0 0,-3 7 126 0 0,-17 29-1 0 0,25-49-129 0 0,-26 47 297 0 0,-2-1 1 0 0,-2-1-1 0 0,-61 72 1 0 0,45-66-69 0 0,-65 68 352 0 0,90-100-493 0 0,-1-1 0 0 0,-1-1 0 0 0,-38 24 0 0 0,54-38-108 0 0,0-1 0 0 0,0 0 1 0 0,0 0-1 0 0,0-1 0 0 0,0 0 0 0 0,-1 0 0 0 0,1-1 0 0 0,-1 0 0 0 0,1 0 1 0 0,-1 0-1 0 0,1-1 0 0 0,-12-1 0 0 0,13 0-246 0 0,0 0 0 0 0,0-1-1 0 0,0 1 1 0 0,0-1 0 0 0,0 0 0 0 0,-10-6-1 0 0,12 6-396 0 0,0-1 0 0 0,0 0 0 0 0,0 0-1 0 0,0 0 1 0 0,1 0 0 0 0,-1-1 0 0 0,1 1 0 0 0,0-1-1 0 0,-4-5 1 0 0,-2-7-5904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440 163 7367 0 0,'8'-5'388'0'0,"1"0"0"0"0,-1-1 0 0 0,0 1 0 0 0,10-10-1 0 0,-14 11 122 0 0,0-1 0 0 0,0 1 0 0 0,-1-1 0 0 0,1 0 0 0 0,-1 0-1 0 0,-1 0 1 0 0,1 0 0 0 0,3-9 0 0 0,-4 10-93 0 0,-1 0-1 0 0,0-1 1 0 0,0 1-1 0 0,0-1 1 0 0,0 1 0 0 0,-1-1-1 0 0,1 1 1 0 0,-1-1-1 0 0,-1-4 1 0 0,1 7-316 0 0,0 1-1 0 0,-1 0 1 0 0,1 0-1 0 0,0 0 1 0 0,-1-1-1 0 0,1 1 1 0 0,-1 0-1 0 0,0 0 1 0 0,1 0-1 0 0,-1 0 1 0 0,0 0-1 0 0,0 0 1 0 0,0 0-1 0 0,1 0 1 0 0,-1 0-1 0 0,0 0 1 0 0,0 0-1 0 0,0 1 1 0 0,-1-1 0 0 0,1 0-1 0 0,0 1 1 0 0,0-1-1 0 0,0 1 1 0 0,0-1-1 0 0,-1 1 1 0 0,1-1-1 0 0,0 1 1 0 0,0 0-1 0 0,-1 0 1 0 0,1 0-1 0 0,0 0 1 0 0,0 0-1 0 0,-1 0 1 0 0,1 0-1 0 0,0 0 1 0 0,-2 0-1 0 0,-3 1-55 0 0,1 0 0 0 0,0 0 0 0 0,-1 1 0 0 0,1-1 0 0 0,0 1 0 0 0,0 0 0 0 0,0 0 0 0 0,-8 6 0 0 0,-4 3 128 0 0,-16 15-1 0 0,15-12-131 0 0,-54 46 40 0 0,3 4 0 0 0,-104 121 0 0 0,163-173-39 0 0,0 1 0 0 0,-13 22 0 0 0,21-32-22 0 0,0 0 0 0 0,1 0 0 0 0,-1 0-1 0 0,1 0 1 0 0,-1 0 0 0 0,1 1 0 0 0,0-1 0 0 0,1 1-1 0 0,-1-1 1 0 0,0 0 0 0 0,1 1 0 0 0,0-1-1 0 0,0 1 1 0 0,0 0 0 0 0,0-1 0 0 0,1 1 0 0 0,-1-1-1 0 0,2 5 1 0 0,-1-7-1 0 0,0 1 0 0 0,0 0 0 0 0,0-1 0 0 0,0 1 0 0 0,1-1 0 0 0,-1 1 0 0 0,0-1-1 0 0,1 0 1 0 0,0 1 0 0 0,-1-1 0 0 0,1 0 0 0 0,-1 0 0 0 0,1 0 0 0 0,0 0 0 0 0,0 0 0 0 0,0-1 0 0 0,0 1-1 0 0,-1-1 1 0 0,1 1 0 0 0,0-1 0 0 0,0 1 0 0 0,0-1 0 0 0,0 0 0 0 0,0 0 0 0 0,0 0 0 0 0,3-1 0 0 0,4 1 30 0 0,1-1 0 0 0,-1-1 1 0 0,0 0-1 0 0,11-3 0 0 0,9-5-36 0 0,1 0 0 0 0,-2-2-1 0 0,0-1 1 0 0,0-1-1 0 0,48-34 1 0 0,-49 24-165 0 0,-2 0 0 0 0,0-2 1 0 0,25-36-1 0 0,-48 61 14 0 0,0 9-2965 0 0,0-2 2054 0 0,-1 1 0 0 0,2 13 0 0 0,-2-11-150 0 0,0 7-671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0 645 2303 0 0,'2'1'167'0'0,"1"0"-134"0"0,22 14 16566 0 0,-25-16-16176 0 0,1 0-1 0 0,0 0 1 0 0,0 0 0 0 0,-1 0-1 0 0,1 0 1 0 0,-1 0 0 0 0,1 0-1 0 0,-1 0 1 0 0,1 0 0 0 0,-1 0 0 0 0,1-1-1 0 0,5-37-1516 0 0,-5 32 2662 0 0,2-11-1337 0 0,1-1-1 0 0,1 1 1 0 0,1 0-1 0 0,0 1 0 0 0,1-1 1 0 0,1 1-1 0 0,13-20 0 0 0,6-5-172 0 0,49-59 0 0 0,-43 63-779 0 0,1 1 1 0 0,1 2-1 0 0,2 2 0 0 0,2 1 0 0 0,1 1 1 0 0,79-44-1 0 0,-99 65-888 0 0,-4 3-57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44 12439 0 0,'1'-2'958'0'0,"25"-32"5916"0"0,-39 30-6347 0 0,12 4-520 0 0,0-1-1 0 0,0 1 0 0 0,-1-1 1 0 0,1 1-1 0 0,0 0 0 0 0,0-1 1 0 0,0 1-1 0 0,-1 0 0 0 0,1 0 1 0 0,0 0-1 0 0,0 0 0 0 0,-1 0 1 0 0,0 0-1 0 0,-13 4 18 0 0,0 1-1 0 0,1 1 0 0 0,0 0 1 0 0,0 0-1 0 0,-23 16 1 0 0,11-7 9 0 0,-152 92 438 0 0,147-85-291 0 0,1 1 1 0 0,0 2 0 0 0,-37 40 0 0 0,44-35 10 0 0,22-29-174 0 0,0 1 0 0 0,0-1 0 0 0,1 0 0 0 0,-1 1 0 0 0,0-1 1 0 0,1 1-1 0 0,-1-1 0 0 0,1 1 0 0 0,-1-1 0 0 0,1 1 0 0 0,0-1 1 0 0,-1 1-1 0 0,1-1 0 0 0,0 1 0 0 0,0-1 0 0 0,0 1 0 0 0,0 0 0 0 0,1-1 1 0 0,-1 1-1 0 0,0-1 0 0 0,1 3 0 0 0,0-3 1 0 0,0 0 0 0 0,0 0 0 0 0,0-1 0 0 0,0 1 0 0 0,0 0 1 0 0,0 0-1 0 0,1-1 0 0 0,-1 1 0 0 0,0-1 0 0 0,0 1 0 0 0,0-1 0 0 0,1 1 0 0 0,-1-1 0 0 0,0 0 0 0 0,0 1 0 0 0,1-1 0 0 0,-1 0 0 0 0,0 0 0 0 0,1 0 0 0 0,-1 0 0 0 0,0 0 1 0 0,2-1-1 0 0,31-5 198 0 0,-34 6-215 0 0,43-13-69 0 0,-1-1 0 0 0,-1-2 0 0 0,-1-2 0 0 0,0-2-1 0 0,51-35 1 0 0,-83 51 79 0 0,-6 3 122 0 0,-4 3-113 0 0,1 0 1 0 0,0 0-1 0 0,0 0 0 0 0,0 1 1 0 0,0-1-1 0 0,0 0 0 0 0,0 5 1 0 0,-3 6 51 0 0,-8 17 9 0 0,11-29-98 0 0,5 9-2246 0 0,4-4-2986 0 0,2-2-1634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11 406 11975 0 0,'0'0'1599'0'0,"-9"-11"4718"0"0,8 9-6090 0 0,1 0-1 0 0,0 0 1 0 0,-1 0-1 0 0,1 0 1 0 0,0 0-1 0 0,0 0 1 0 0,0 0-1 0 0,0 0 1 0 0,1-1-1 0 0,-1 1 1 0 0,1 0-1 0 0,-1 0 1 0 0,1 0-1 0 0,-1 0 0 0 0,1 1 1 0 0,0-1-1 0 0,0 0 1 0 0,2-3-1 0 0,3-4-129 0 0,0 0-1 0 0,9-9 0 0 0,-13 16 20 0 0,31-32 161 0 0,1 2 0 0 0,62-45 1 0 0,-68 55-323 0 0,-15 11-141 0 0,1 2 1 0 0,-1 0 0 0 0,2 0-1 0 0,-1 1 1 0 0,22-8 0 0 0,-34 15 61 0 0,-2 13-19 0 0,0-8 146 0 0,0-1 1 0 0,0 1-1 0 0,0-1 0 0 0,0 0 0 0 0,-1 1 1 0 0,1-1-1 0 0,-1 0 0 0 0,-1 5 0 0 0,-9 18 105 0 0,-23 38-1 0 0,9-16-31 0 0,23-40-44 0 0,12-10 0 0 0,5-4-107 0 0,0-1 1 0 0,0-1-1 0 0,-1 0 0 0 0,0-1 0 0 0,21-18 1 0 0,-11 9-14 0 0,157-124-392 0 0,-177 139 488 0 0,7-5-34 0 0,0 0 0 0 0,0 0-1 0 0,23-10 1 0 0,-31 16 46 0 0,1 1 1 0 0,-1 0-1 0 0,0 0 1 0 0,1 0-1 0 0,-1 0 1 0 0,1 1-1 0 0,-1-1 1 0 0,1 1-1 0 0,-1 0 1 0 0,1 0-1 0 0,-1 0 1 0 0,1 1-1 0 0,-1-1 1 0 0,1 1-1 0 0,-1-1 1 0 0,1 1-1 0 0,-1 1 1 0 0,0-1-1 0 0,0 0 1 0 0,4 2-1 0 0,65 36 500 0 0,-71-38-453 0 0,1-1-33 0 0,-1 1 1 0 0,1 0-1 0 0,-1 0 1 0 0,1 1-1 0 0,-1-1 0 0 0,0 0 1 0 0,0 0-1 0 0,1 1 0 0 0,-1-1 1 0 0,0 0-1 0 0,0 1 0 0 0,0-1 1 0 0,-1 1-1 0 0,1 0 0 0 0,0-1 1 0 0,0 4-1 0 0,0 2-4 0 0,-1-1 0 0 0,0 1-1 0 0,0-1 1 0 0,-1 1 0 0 0,0 0 0 0 0,0-1 0 0 0,0 1-1 0 0,-1-1 1 0 0,-3 8 0 0 0,-5 10 203 0 0,-14 24 0 0 0,-4 10-45 0 0,23-46-295 0 0,1 0 0 0 0,-4 17 0 0 0,7-27-173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7367 0 0,'0'0'13658'0'0,"0"2"-12487"0"0,0 0-1120 0 0,1-1 0 0 0,-1 1 0 0 0,0 0 0 0 0,1 0-1 0 0,0-1 1 0 0,-1 1 0 0 0,1-1 0 0 0,0 1 0 0 0,0-1-1 0 0,0 1 1 0 0,0-1 0 0 0,0 1 0 0 0,0-1 0 0 0,1 0-1 0 0,-1 1 1 0 0,0-1 0 0 0,1 0 0 0 0,-1 0 0 0 0,1 0-1 0 0,-1 0 1 0 0,1 0 0 0 0,-1-1 0 0 0,1 1 0 0 0,0 0-1 0 0,-1-1 1 0 0,4 1 0 0 0,5 2 141 0 0,0 0 0 0 0,0-1 0 0 0,15 1 0 0 0,-7-1-174 0 0,0-1 0 0 0,-1-1-1 0 0,1 0 1 0 0,0-2 0 0 0,0 0-1 0 0,-1 0 1 0 0,1-2 0 0 0,23-7-1 0 0,-39 10-43 0 0,0 0 0 0 0,-1 0 0 0 0,1-1 0 0 0,0 1 0 0 0,0 0 0 0 0,-1-1 0 0 0,1 1 0 0 0,-1-1 0 0 0,1 1 0 0 0,-1-1 0 0 0,0 0 0 0 0,0 1 0 0 0,1-1 0 0 0,-1 0 0 0 0,0 0-1 0 0,-1 0 1 0 0,1 0 0 0 0,1-4 0 0 0,-2 5 2 0 0,1 0-1 0 0,-1 0 0 0 0,0 0 0 0 0,0-1 0 0 0,1 1 0 0 0,-1 0 1 0 0,0-1-1 0 0,0 1 0 0 0,0 0 0 0 0,0 0 0 0 0,-1-1 1 0 0,1 1-1 0 0,0 0 0 0 0,0 0 0 0 0,-1-1 0 0 0,1 1 1 0 0,-1 0-1 0 0,1 0 0 0 0,-1 0 0 0 0,0 0 0 0 0,1 0 0 0 0,-1 0 1 0 0,0 0-1 0 0,0 0 0 0 0,0 0 0 0 0,1 0 0 0 0,-1 0 1 0 0,0 0-1 0 0,0 0 0 0 0,-2-1 0 0 0,-2 1-28 0 0,1 1 0 0 0,0-1-1 0 0,-1 0 1 0 0,1 1 0 0 0,0 0 0 0 0,-1 0-1 0 0,1 0 1 0 0,0 1 0 0 0,-1-1 0 0 0,1 1 0 0 0,0 0-1 0 0,-6 2 1 0 0,8-2 17 0 0,-13 3 46 0 0,0 1-1 0 0,0 1 0 0 0,1 1 1 0 0,0 0-1 0 0,1 1 1 0 0,-1 0-1 0 0,1 1 1 0 0,1 0-1 0 0,0 1 0 0 0,0 0 1 0 0,1 1-1 0 0,0 1 1 0 0,1 0-1 0 0,0 0 1 0 0,-9 16-1 0 0,11-15 113 0 0,1 0-1 0 0,0 1 1 0 0,0-1-1 0 0,1 1 1 0 0,1 1-1 0 0,1-1 0 0 0,0 1 1 0 0,1 0-1 0 0,0 0 1 0 0,1 0-1 0 0,1 0 1 0 0,0 0-1 0 0,1 0 1 0 0,1 0-1 0 0,4 26 1 0 0,-4-38-112 0 0,-1 0 0 0 0,1 0 0 0 0,0 0 1 0 0,0 0-1 0 0,1 0 0 0 0,-1-1 0 0 0,1 1 1 0 0,-1 0-1 0 0,1-1 0 0 0,0 1 0 0 0,0-1 1 0 0,0 0-1 0 0,0 0 0 0 0,0 1 0 0 0,1-1 1 0 0,-1-1-1 0 0,1 1 0 0 0,-1 0 0 0 0,1-1 1 0 0,-1 1-1 0 0,1-1 0 0 0,0 0 0 0 0,0 1 0 0 0,0-2 1 0 0,0 1-1 0 0,0 0 0 0 0,0 0 0 0 0,0-1 1 0 0,0 0-1 0 0,0 0 0 0 0,3 0 0 0 0,7 0-362 0 0,-1-1-1 0 0,0 0 0 0 0,0-1 1 0 0,0 0-1 0 0,0-1 0 0 0,18-8 0 0 0,6-5-5206 0 0,1-6-1723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 18287 0 0,'0'0'836'0'0,"-2"-1"-18"0"0,0 0-791 0 0,0 1 0 0 0,0 0 0 0 0,0-1 0 0 0,-1 1 0 0 0,1 0 0 0 0,0 0-1 0 0,0 0 1 0 0,-1 1 0 0 0,1-1 0 0 0,0 0 0 0 0,0 1 0 0 0,0-1 0 0 0,0 1 0 0 0,0 0 0 0 0,0 0 0 0 0,0 0 0 0 0,0 0 0 0 0,0 0 0 0 0,0 0 0 0 0,0 0 0 0 0,-3 3 0 0 0,-5 5 251 0 0,1 0 0 0 0,-14 16-1 0 0,15-16-55 0 0,-10 12 344 0 0,1 1 1 0 0,-26 45 0 0 0,-18 54 391 0 0,-57 163-21 0 0,88-207-870 0 0,1-2-28 0 0,-39 94-6 0 0,45-117-88 0 0,-36 57 1 0 0,45-85-690 0 0,-2-1 0 0 0,-26 31 0 0 0,31-41-871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15199 0 0,'-2'-1'696'0'0,"-10"-11"544"0"0,9 8-1306 0 0,0 1-1 0 0,0 0 1 0 0,-1 1 0 0 0,-6-5 0 0 0,9 6 952 0 0,-1 0 1 0 0,1 0-1 0 0,-1 1 1 0 0,1-1-1 0 0,-1 1 1 0 0,0-1-1 0 0,1 1 0 0 0,-1 0 1 0 0,-3-1-1 0 0,11 10-672 0 0,-3-5-168 0 0,1-1 1 0 0,0 0-1 0 0,-1 1 0 0 0,1-2 1 0 0,0 1-1 0 0,0 0 1 0 0,1-1-1 0 0,-1 0 1 0 0,1 0-1 0 0,-1 0 0 0 0,7 1 1 0 0,8 2 60 0 0,27 4-1 0 0,-38-8-79 0 0,50 8 18 0 0,1-4 0 0 0,1-2 0 0 0,112-8 0 0 0,161-31-2798 0 0,-303 32 894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7831 0 0,'0'0'603'0'0,"1"2"-396"0"0,0 3 331 0 0,1-1 0 0 0,-1 0 0 0 0,1 0 0 0 0,0 0 0 0 0,0 0 0 0 0,0 0-1 0 0,1-1 1 0 0,-1 1 0 0 0,1 0 0 0 0,0-1 0 0 0,0 0 0 0 0,1 0 0 0 0,-1 0 0 0 0,0 0 0 0 0,6 3 0 0 0,-4-3 176 0 0,0-1 0 0 0,0 0 0 0 0,0 0 0 0 0,0 0 0 0 0,0 0 0 0 0,10 1 1 0 0,18-1-339 0 0,-20-3-34 0 0,0 0 0 0 0,-1-1 0 0 0,1 0 0 0 0,-1-1 0 0 0,0 0-1 0 0,19-9 1 0 0,-24 9-311 0 0,1-1-1 0 0,-1 0 0 0 0,0-1 0 0 0,0 0 1 0 0,0 0-1 0 0,-1 0 0 0 0,0-1 0 0 0,0 0 1 0 0,0 0-1 0 0,-1 0 0 0 0,0-1 1 0 0,5-8-1 0 0,-9 14-134 0 0,-9 1-6 0 0,1 1 1 0 0,-1 0-1 0 0,1 1 1 0 0,0-1-1 0 0,-1 2 1 0 0,1-1-1 0 0,-13 7 0 0 0,-47 29 43 0 0,52-29 132 0 0,-5 4 33 0 0,0 0 0 0 0,2 1-1 0 0,-25 23 1 0 0,36-30-70 0 0,1-1 0 0 0,0 1-1 0 0,0 1 1 0 0,1-1 0 0 0,0 1 0 0 0,0 0-1 0 0,1 0 1 0 0,0 0 0 0 0,0 0 0 0 0,1 1-1 0 0,-4 15 1 0 0,6-22-61 0 0,1 1 0 0 0,0 0 0 0 0,0 0-1 0 0,0-1 1 0 0,0 1 0 0 0,0 0 0 0 0,0 0 0 0 0,1-1-1 0 0,-1 1 1 0 0,1 0 0 0 0,0-1 0 0 0,0 1 0 0 0,0-1-1 0 0,0 1 1 0 0,1-1 0 0 0,-1 1 0 0 0,0-1 0 0 0,1 0 0 0 0,0 1-1 0 0,-1-1 1 0 0,1 0 0 0 0,0 0 0 0 0,0 0 0 0 0,1-1-1 0 0,-1 1 1 0 0,0 0 0 0 0,5 2 0 0 0,0-1-349 0 0,1 1 1 0 0,0-1-1 0 0,-1 0 1 0 0,1-1-1 0 0,0 1 1 0 0,1-2-1 0 0,-1 1 1 0 0,9 0 0 0 0,6-1-7257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1 528 5063 0 0,'0'0'390'0'0,"9"0"-236"0"0,66 14 19221 0 0,-74-23-19063 0 0,0 1 0 0 0,1-1 0 0 0,0 0 0 0 0,1 0 0 0 0,4-9 0 0 0,-1 0-39 0 0,0 0-38 0 0,1 1 0 0 0,1 0 0 0 0,1 1 0 0 0,0 0 0 0 0,15-20 0 0 0,-6 12-24 0 0,1 2 1 0 0,36-33-1 0 0,-23 27-455 0 0,2 1 0 0 0,1 2 0 0 0,1 2 0 0 0,0 1 0 0 0,2 2 0 0 0,74-29 0 0 0,-70 35-2819 0 0,73-15 1 0 0,-97 25-4829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21191 0 0,'0'0'2264'0'0,"-11"0"-2192"0"0,2 0-72 0 0,0 2 608 0 0,0 1 96 0 0,0 1 32 0 0,0 1 0 0 0,0 1-568 0 0,2 1-104 0 0,2 2 0 0 0,1 5-584 0 0,4 2 216 0 0,4-1-6608 0 0,3-4-1328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43 12439 0 0,'0'0'958'0'0,"-2"-7"-262"0"0,1 5-266 0 0,1 0 1 0 0,-1 0 0 0 0,0 0-1 0 0,0 1 1 0 0,0-1 0 0 0,0 0-1 0 0,0 1 1 0 0,-1-1-1 0 0,1 0 1 0 0,-1 1 0 0 0,1-1-1 0 0,-1 1 1 0 0,1 0 0 0 0,-1 0-1 0 0,1-1 1 0 0,-4 0 0 0 0,1 0-131 0 0,1 1 0 0 0,-1 0 1 0 0,1 0-1 0 0,-1 0 1 0 0,0 0-1 0 0,1 1 0 0 0,-1 0 1 0 0,-6-1-1 0 0,-1 2-183 0 0,0 0-1 0 0,0 1 0 0 0,1 0 0 0 0,-1 1 1 0 0,-14 5-1 0 0,-2 4-56 0 0,1 1 1 0 0,-34 23-1 0 0,48-29-57 0 0,5-3-5 0 0,0 1-1 0 0,-1 0 1 0 0,2 0-1 0 0,-1 1 1 0 0,0 0 0 0 0,1 0-1 0 0,0 0 1 0 0,1 1-1 0 0,0 0 1 0 0,-6 9-1 0 0,10-15-30 0 0,1 1 0 0 0,-1-1-1 0 0,1 1 1 0 0,-1-1 0 0 0,1 0-1 0 0,0 1 1 0 0,-1-1 0 0 0,1 1-1 0 0,0-1 1 0 0,0 1 0 0 0,0-1-1 0 0,0 1 1 0 0,0-1 0 0 0,1 1-1 0 0,-1-1 1 0 0,0 1 0 0 0,1-1-1 0 0,-1 0 1 0 0,1 1-1 0 0,-1-1 1 0 0,1 0 0 0 0,0 1-1 0 0,-1-1 1 0 0,1 0 0 0 0,0 0-1 0 0,0 1 1 0 0,0-1 0 0 0,0 0-1 0 0,0 0 1 0 0,0 0 0 0 0,0 0-1 0 0,0 0 1 0 0,1-1 0 0 0,-1 1-1 0 0,3 1 1 0 0,4 3-364 0 0,1-1 1 0 0,0-1-1 0 0,1 0 0 0 0,12 4 1 0 0,-8-4-90 0 0,15 6-601 0 0,31 14 0 0 0,-50-18 1100 0 0,-1-1-1 0 0,0 2 1 0 0,0-1 0 0 0,-1 1 0 0 0,0 0 0 0 0,0 1-1 0 0,8 9 1 0 0,-11-11 305 0 0,-1 1-1 0 0,0 0 1 0 0,-1 0 0 0 0,1 0-1 0 0,-1 0 1 0 0,0 0-1 0 0,-1 1 1 0 0,3 10-1 0 0,0 2 1195 0 0,3 35-1 0 0,-8-52-1452 0 0,0-1-47 0 0,0 0-1 0 0,1 0 1 0 0,-1 0 0 0 0,0 0 0 0 0,0 0 0 0 0,0 0 0 0 0,-1 0 0 0 0,1 0-1 0 0,0 0 1 0 0,0 0 0 0 0,0 0 0 0 0,-1 0 0 0 0,1 0 0 0 0,0-1 0 0 0,-1 1-1 0 0,1 0 1 0 0,-1 0 0 0 0,1 0 0 0 0,-1 0 0 0 0,0-1 0 0 0,1 1 0 0 0,-1 0-1 0 0,0-1 1 0 0,0 2 0 0 0,-2 0 2 0 0,1 0 0 0 0,-1 0 0 0 0,0 0 0 0 0,1-1-1 0 0,-1 1 1 0 0,0 0 0 0 0,0-1 0 0 0,0 0 0 0 0,0 0 0 0 0,0 0-1 0 0,-5 1 1 0 0,-40 5 88 0 0,39-6-86 0 0,-39 7 138 0 0,-47 14 0 0 0,10-2-2167 0 0,83-20 1239 0 0,-3-9-3131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63 14279 0 0,'-21'-45'1930'0'0,"10"27"9192"0"0,10 21-11269 0 0,1-1 0 0 0,1 1 0 0 0,-1-1 0 0 0,0 1 0 0 0,1-1 0 0 0,-1 1 0 0 0,1-1 0 0 0,0 0 0 0 0,0 1 0 0 0,0-1 0 0 0,0 0 0 0 0,0 0 0 0 0,0 1 0 0 0,0-1 0 0 0,1 0 0 0 0,-1 0-1 0 0,3 2 1 0 0,5 6-8746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4607 0 0,'-3'-1'12761'0'0,"6"17"-11016"0"0,8 24-2019 0 0,2-3 706 0 0,2 1 0 0 0,1-2 0 0 0,30 49 0 0 0,75 96 417 0 0,-58-90-567 0 0,-63-91-282 0 0,144 205 187 0 0,-108-158-138 0 0,3-2-1 0 0,54 49 1 0 0,-76-80-14 0 0,-9-8-15 0 0,0 1 0 0 0,0 0 0 0 0,11 15 0 0 0,-18-20-141 0 0,-1-1-529 0 0,0-1 538 0 0,-1 1 0 0 0,1-1 1 0 0,-1 1-1 0 0,1-1 0 0 0,0 1 1 0 0,-1-1-1 0 0,1 0 0 0 0,-1 1 1 0 0,1-1-1 0 0,-1 0 1 0 0,1 1-1 0 0,-1-1 0 0 0,0 0 1 0 0,1 0-1 0 0,-1 1 0 0 0,1-1 1 0 0,-1 0-1 0 0,1 0 0 0 0,-1 0 1 0 0,0 0-1 0 0,-12 3-2361 0 0,-2-3-3709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12263 0 0,'0'0'1351'0'0,"-1"2"-1106"0"0,-4 2-84 0 0,0 1 1 0 0,1-1-1 0 0,-1 1 0 0 0,1 1 0 0 0,0-1 0 0 0,-5 11 0 0 0,-17 40 165 0 0,11-23-118 0 0,-69 158 949 0 0,5-11-356 0 0,57-135-654 0 0,-3-1 0 0 0,-2-1 0 0 0,-1-1 0 0 0,-43 46 0 0 0,28-40 112 0 0,-2-3 0 0 0,-97 76 0 0 0,127-110-24 0 0,-1 0 1 0 0,-1-1-1 0 0,0-1 0 0 0,-20 8 0 0 0,35-16 545 0 0,3-4-1156 0 0,2-1-97 0 0,0 0 0 0 0,1-1-1 0 0,-1 1 1 0 0,7-5 0 0 0,9-5-6149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22 264 2759 0 0,'-2'1'207'0'0,"-17"12"7912"0"0,20-17-7949 0 0,0 0 0 0 0,0 1 1 0 0,0-1-1 0 0,1 1 0 0 0,0-1 0 0 0,0 1 1 0 0,0-1-1 0 0,0 1 0 0 0,0 0 1 0 0,0 0-1 0 0,6-5 0 0 0,-2 0 135 0 0,21-25 1189 0 0,43-41 0 0 0,-54 59-1216 0 0,0 1 0 0 0,2 1 1 0 0,0 0-1 0 0,31-15 1 0 0,8 1-253 0 0,-41 22-26 0 0,-1 4 0 0 0,-11 1 0 0 0,1 0 0 0 0,14 9 0 0 0,-17-8 6 0 0,-1 0-1 0 0,1 0 1 0 0,-1 0-1 0 0,1 0 1 0 0,-1 0-1 0 0,1 1 1 0 0,-1-1-1 0 0,0 0 0 0 0,0 1 1 0 0,0-1-1 0 0,0 1 1 0 0,0-1-1 0 0,0 1 1 0 0,0 0-1 0 0,0 0 1 0 0,-1-1-1 0 0,1 1 1 0 0,-1 0-1 0 0,1 0 1 0 0,-1 0-1 0 0,1-1 1 0 0,-1 1-1 0 0,0 0 1 0 0,0 0-1 0 0,0 0 1 0 0,0 0-1 0 0,-1 3 0 0 0,-1 6 53 0 0,0-1-1 0 0,0 1 1 0 0,-7 16-1 0 0,6-19-64 0 0,-7 18 41 0 0,-17 32 0 0 0,18-43 52 0 0,2 0 1 0 0,-1 1-1 0 0,2 0 0 0 0,0 1 0 0 0,1 0 0 0 0,-3 22 0 0 0,8-36-27 0 0,-1 1-1 0 0,2 0 1 0 0,-1 0 0 0 0,0-1 0 0 0,1 1-1 0 0,-1 0 1 0 0,1-1 0 0 0,0 1 0 0 0,1-1-1 0 0,-1 1 1 0 0,0-1 0 0 0,1 0 0 0 0,0 1-1 0 0,0-1 1 0 0,0 0 0 0 0,0 0-1 0 0,0 0 1 0 0,1 0 0 0 0,-1-1 0 0 0,1 1-1 0 0,0-1 1 0 0,0 1 0 0 0,0-1 0 0 0,0 0-1 0 0,6 3 1 0 0,-1-1 25 0 0,0 0 0 0 0,0-1 0 0 0,0 0-1 0 0,0 0 1 0 0,1-1 0 0 0,-1 0 0 0 0,1 0 0 0 0,0-1 0 0 0,-1 0-1 0 0,10-1 1 0 0,5-2 52 0 0,0 0 0 0 0,0-2 0 0 0,-1 0 0 0 0,1-2 0 0 0,-1 0 0 0 0,37-17 0 0 0,-22 5-127 0 0,-2-1 1 0 0,-1-1-1 0 0,34-27 0 0 0,-50 33-426 0 0,0-1-1 0 0,-1-1 0 0 0,14-18 0 0 0,18-26-5912 0 0,-48 59 6253 0 0,6-8-1522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12151 0 0,'-1'1'555'0'0,"-16"42"-171"0"0,-77 184 4028 0 0,21-88-2477 0 0,15-34-1115 0 0,-2 7-462 0 0,-40 91-2282 0 0,97-195-1018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43 362 10591 0 0,'-1'0'488'0'0,"-3"-1"-185"0"0,1 1-250 0 0,1-1-1 0 0,-1 0 1 0 0,1 0-1 0 0,-1 1 0 0 0,1-1 1 0 0,0-1-1 0 0,-1 1 0 0 0,1 0 1 0 0,-3-3-1 0 0,4 3 118 0 0,0 1 0 0 0,0-1 0 0 0,0 0-1 0 0,1 0 1 0 0,-1 0 0 0 0,0 0 0 0 0,1 0 0 0 0,-1 0 0 0 0,1 0 0 0 0,-1 0 0 0 0,1 0-1 0 0,-1 0 1 0 0,1 0 0 0 0,0 0 0 0 0,-1 0 0 0 0,1 0 0 0 0,0 0 0 0 0,0 0-1 0 0,0 0 1 0 0,0-1 0 0 0,0 1 0 0 0,0 0 0 0 0,0 0 0 0 0,0 0 0 0 0,0 0 0 0 0,1 0-1 0 0,-1 0 1 0 0,0 0 0 0 0,1 0 0 0 0,-1 0 0 0 0,1-2 0 0 0,2-2-45 0 0,0-1 1 0 0,0 0 0 0 0,0 1-1 0 0,5-7 1 0 0,10-10 107 0 0,0 0 0 0 0,2 2 1 0 0,0 0-1 0 0,1 1 0 0 0,1 1 0 0 0,40-24 0 0 0,-29 23-222 0 0,0 1 0 0 0,2 2-1 0 0,0 1 1 0 0,53-15-1 0 0,-67 24 42 0 0,0 2 0 0 0,0 0 0 0 0,0 1 0 0 0,0 2 0 0 0,0 0 0 0 0,0 1 1 0 0,0 0-1 0 0,1 2 0 0 0,26 6 0 0 0,-38-5 14 0 0,0 0 0 0 0,0 0 1 0 0,-1 1-1 0 0,1 0 1 0 0,-1 1-1 0 0,0 0 1 0 0,0 0-1 0 0,-1 1 0 0 0,10 7 1 0 0,-12-7-10 0 0,0 0 0 0 0,0 1 0 0 0,-1-1 0 0 0,0 1 0 0 0,0 0 0 0 0,-1 1 0 0 0,0-1 0 0 0,0 1 1 0 0,0-1-1 0 0,-1 1 0 0 0,-1 0 0 0 0,4 12 0 0 0,-4-7-29 0 0,0 0-1 0 0,-1 0 1 0 0,-1 1 0 0 0,0-1 0 0 0,0 0-1 0 0,-2 1 1 0 0,1-1 0 0 0,-2 0 0 0 0,0 0 0 0 0,0 0-1 0 0,-1 0 1 0 0,-1-1 0 0 0,-7 15 0 0 0,2-7 20 0 0,-1-1 1 0 0,-1 0-1 0 0,0 0 1 0 0,-1-2-1 0 0,-1 0 1 0 0,-1 0 0 0 0,-21 17-1 0 0,20-21-12 0 0,0-1 1 0 0,-1-1-1 0 0,0 0 0 0 0,-1-1 1 0 0,0-1-1 0 0,-1-1 0 0 0,0-1 1 0 0,-26 7-1 0 0,-19 1-204 0 0,-80 8 0 0 0,109-18-20 0 0,-7 3-189 0 0,27-5-131 0 0,0 0 0 0 0,-27 1 0 0 0,33-4-1279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7831 0 0,'0'0'706'0'0,"0"1"-578"0"0,-5 5 239 0 0,1-1 0 0 0,-1 0 0 0 0,0-1-1 0 0,-1 1 1 0 0,1-1 0 0 0,-7 4 0 0 0,-40 21 4305 0 0,34-20-3982 0 0,-24 16 0 0 0,-13 13 432 0 0,20-15-577 0 0,-39 35 0 0 0,63-48-493 0 0,1 0 0 0 0,0 1 0 0 0,1 0 0 0 0,0 0 0 0 0,1 1 0 0 0,0 1 0 0 0,-9 18 0 0 0,13-21-5 0 0,0 0 1 0 0,0 0 0 0 0,1 1 0 0 0,1-1 0 0 0,0 1-1 0 0,0 0 1 0 0,0 17 0 0 0,2-25-11 0 0,0 1 0 0 0,1 0 1 0 0,-1-1-1 0 0,1 1 0 0 0,-1 0 0 0 0,1-1 1 0 0,1 1-1 0 0,-1-1 0 0 0,0 0 0 0 0,1 1 1 0 0,2 4-1 0 0,-2-6 0 0 0,-1 0 1 0 0,1 0-1 0 0,0-1 1 0 0,0 1 0 0 0,0 0-1 0 0,0-1 1 0 0,0 1-1 0 0,0-1 1 0 0,0 0-1 0 0,1 0 1 0 0,-1 1-1 0 0,0-1 1 0 0,1-1-1 0 0,-1 1 1 0 0,1 0 0 0 0,-1-1-1 0 0,1 1 1 0 0,2-1-1 0 0,3 1 57 0 0,-1-1-1 0 0,0-1 0 0 0,0 1 1 0 0,0-1-1 0 0,0-1 1 0 0,0 1-1 0 0,0-1 1 0 0,0 0-1 0 0,0-1 0 0 0,-1 1 1 0 0,1-1-1 0 0,-1-1 1 0 0,0 1-1 0 0,7-6 1 0 0,5-5 40 0 0,0 0 0 0 0,-1-1 1 0 0,17-21-1 0 0,-21 21-115 0 0,1 0 0 0 0,-2-2 0 0 0,0 1 1 0 0,-1-2-1 0 0,-1 0 0 0 0,10-22 0 0 0,-17 34-52 0 0,-1-1 0 0 0,0 1 0 0 0,-1-1 0 0 0,1 0 0 0 0,-1 0 0 0 0,0 1 0 0 0,-1-1 0 0 0,1 0 0 0 0,-3-12 0 0 0,2 14-49 0 0,-1 1 0 0 0,-1-1 0 0 0,1 1 0 0 0,-1-1 0 0 0,1 1 1 0 0,-1 0-1 0 0,-1 0 0 0 0,1 0 0 0 0,0 0 0 0 0,-1 0 0 0 0,0 1 0 0 0,0-1 0 0 0,0 1 0 0 0,0-1 1 0 0,-1 1-1 0 0,-3-3 0 0 0,2 3-90 0 0,1 1 0 0 0,0-1 0 0 0,-1 1 0 0 0,1 0 0 0 0,-1 0 1 0 0,0 1-1 0 0,0-1 0 0 0,0 1 0 0 0,1 0 0 0 0,-8 0 0 0 0,3 0-331 0 0,-1 0 0 0 0,1 1 0 0 0,-1 1-1 0 0,-11 1 1 0 0,19-1-71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13359 0 0,'-1'1'3334'0'0,"-6"3"-1744"0"0,1 0 1 0 0,0 1 0 0 0,-5 5 0 0 0,-27 33-530 0 0,32-35-930 0 0,-7 7-1 0 0,-21 35-1 0 0,31-44-99 0 0,0-1 0 0 0,0 2 0 0 0,0-1 0 0 0,1 0 0 0 0,0 1 0 0 0,1-1 0 0 0,-1 1 0 0 0,1-1 0 0 0,0 14 0 0 0,3 18-104 0 0,0-25 117 0 0,-1 0 1 0 0,-1 0-1 0 0,-1 18 0 0 0,0-28-249 0 0,1 0 0 0 0,-1 0 1 0 0,0 0-1 0 0,1 0 0 0 0,-1 0 0 0 0,-1 0 0 0 0,1 0 0 0 0,0 0 0 0 0,-1 0 0 0 0,1 0 0 0 0,-1-1 0 0 0,0 1 0 0 0,0-1 0 0 0,0 1 1 0 0,0-1-1 0 0,-1 0 0 0 0,1 0 0 0 0,-5 4 0 0 0,6-6-569 0 0,-1 1 0 0 0,1 0 0 0 0,-1-1 0 0 0,1 1 0 0 0,-1-1 0 0 0,1 1 0 0 0,-1-1 0 0 0,-2 1 0 0 0,-5-1-5293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6447 0 0,'-1'1'2859'0'0,"-38"34"4691"0"0,-25 17-5167 0 0,-15 12-1685 0 0,68-54-724 0 0,0 0 1 0 0,1 0 0 0 0,0 1 0 0 0,0 0 0 0 0,2 1 0 0 0,-1 0 0 0 0,1 1 0 0 0,-10 21 0 0 0,18-33-183 0 0,0 1-101 0 0,2 4 204 0 0,-1 0-1 0 0,1-1 1 0 0,0 1 0 0 0,1-1-1 0 0,-1 0 1 0 0,1 1 0 0 0,0-1-1 0 0,0-1 1 0 0,1 1 0 0 0,0 0-1 0 0,0-1 1 0 0,0 0 0 0 0,0 0-1 0 0,10 7 1 0 0,7 5 141 0 0,1-2 0 0 0,23 13 0 0 0,-37-23-76 0 0,6 3 85 0 0,-6-3 179 0 0,0 0 0 0 0,-1 1-1 0 0,1 0 1 0 0,-1 0-1 0 0,13 11 1 0 0,-19-14-176 0 0,0-1 0 0 0,0 0 0 0 0,0 1 0 0 0,0-1 0 0 0,0 1 0 0 0,0-1 0 0 0,0 1 0 0 0,-1 0 0 0 0,1-1 0 0 0,-1 1 0 0 0,1-1 0 0 0,-1 1 0 0 0,1 0 0 0 0,-1 0 0 0 0,0 1 0 0 0,0-1-23 0 0,-1 0 0 0 0,1 1 1 0 0,0-1-1 0 0,-1 0 0 0 0,0 0 0 0 0,0 0 0 0 0,1 0 1 0 0,-1 0-1 0 0,0 0 0 0 0,-1 0 0 0 0,1-1 1 0 0,0 1-1 0 0,0 0 0 0 0,-4 2 0 0 0,-1 2 10 0 0,0 0 1 0 0,0-1-1 0 0,-1 0 0 0 0,0 0 0 0 0,0-1 0 0 0,-1 0 0 0 0,1 0 1 0 0,-1 0-1 0 0,1-1 0 0 0,-1 0 0 0 0,0-1 0 0 0,0 0 1 0 0,-1 0-1 0 0,1-1 0 0 0,-10 1 0 0 0,11-2-106 0 0,0 0-1 0 0,0 0 0 0 0,0 0 1 0 0,0-1-1 0 0,0 0 1 0 0,0 0-1 0 0,0-1 0 0 0,0 0 1 0 0,1 0-1 0 0,-1 0 1 0 0,0-1-1 0 0,1 0 0 0 0,0-1 1 0 0,0 1-1 0 0,0-1 1 0 0,0 0-1 0 0,1-1 0 0 0,-7-5 1 0 0,0-4-748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266 2759 0 0,'98'-25'536'0'0,"-35"9"2045"0"0,0-2 0 0 0,67-29 0 0 0,-37 4-442 0 0,133-55 3617 0 0,-182 80-4650 0 0,-42 17-338 0 0,-16 7-488 0 0,-262 121 182 0 0,174-85-459 0 0,-1-5 1 0 0,-115 26-1 0 0,177-54 0 0 0,-65 8 0 0 0,85-16-30 0 0,0 0 0 0 0,0-1 0 0 0,0-1 0 0 0,0-1 0 0 0,-23-5 0 0 0,37 4-31 0 0,0 1-1 0 0,0-1 1 0 0,0 0-1 0 0,0 0 0 0 0,0-1 1 0 0,0 0-1 0 0,1 0 1 0 0,0 0-1 0 0,0-1 1 0 0,-7-7-1 0 0,13 11 17 0 0,-1 1 0 0 0,1-1 0 0 0,0 1 1 0 0,-1-1-1 0 0,1 1 0 0 0,0-1 0 0 0,0 1 0 0 0,0-1 0 0 0,-1 1 0 0 0,1-1 0 0 0,0 1 0 0 0,0-1 0 0 0,0 1 1 0 0,0-1-1 0 0,0 0 0 0 0,0 1 0 0 0,0-1 0 0 0,0 1 0 0 0,0-1 0 0 0,0 1 0 0 0,1-1 0 0 0,-1 0 0 0 0,0 1 0 0 0,0-1 1 0 0,0 1-1 0 0,1-1 0 0 0,-1 1 0 0 0,0-1 0 0 0,1 1 0 0 0,-1-1 0 0 0,0 1 0 0 0,1 0 0 0 0,-1-1 0 0 0,0 1 1 0 0,1-1-1 0 0,-1 1 0 0 0,1 0 0 0 0,0-1 0 0 0,19-14-277 0 0,-18 15 243 0 0,21-15-222 0 0,-3 2 74 0 0,1 2 0 0 0,23-11 0 0 0,-39 19 220 0 0,1 1 1 0 0,0 0 0 0 0,0 1-1 0 0,0-1 1 0 0,1 1 0 0 0,-1 0-1 0 0,0 0 1 0 0,0 1 0 0 0,1 0-1 0 0,-1 0 1 0 0,0 1 0 0 0,12 2 0 0 0,-16-3 14 0 0,0 0 0 0 0,0 1 1 0 0,0 0-1 0 0,0-1 0 0 0,-1 1 1 0 0,1 0-1 0 0,0 0 0 0 0,0 0 1 0 0,0 0-1 0 0,-1 0 0 0 0,1 1 1 0 0,-1-1-1 0 0,1 0 0 0 0,-1 1 1 0 0,1-1-1 0 0,-1 1 0 0 0,0 0 1 0 0,0-1-1 0 0,0 1 0 0 0,0 0 1 0 0,0 0-1 0 0,0 0 0 0 0,0 0 1 0 0,0 0-1 0 0,-1 0 0 0 0,1 0 1 0 0,-1 0-1 0 0,0 0 0 0 0,1 0 1 0 0,-1 0-1 0 0,0 0 0 0 0,0 0 1 0 0,-1 3-1 0 0,0 3 0 0 0,0-1 0 0 0,-1 1 0 0 0,-1-1 0 0 0,1 0 1 0 0,-1 0-1 0 0,0 0 0 0 0,0 0 0 0 0,-5 6 0 0 0,-19 30 33 0 0,-2-2 1 0 0,-1-1 0 0 0,-2-2-1 0 0,-2-1 1 0 0,-1-1-1 0 0,-65 50 1 0 0,-391 305 72 0 0,472-373-117 0 0,0 0 0 0 0,1 2 0 0 0,1 0 0 0 0,-18 28 0 0 0,24-34 1176 0 0,13-14-934 0 0,8-1-134 0 0,1 0 1 0 0,0-2 0 0 0,-1 1 0 0 0,1-1 0 0 0,-1-1 0 0 0,12-5 0 0 0,21-7 7 0 0,19-1 254 0 0,1 3-1 0 0,1 2 0 0 0,0 4 0 0 0,1 2 1 0 0,116 4-1 0 0,-158 5-326 0 0,29 6 0 0 0,15 2-280 0 0,-62-11 5 0 0,-1 0 0 0 0,0 0 0 0 0,1 0 0 0 0,-1 0 0 0 0,8-2 0 0 0,-9 1-641 0 0,-1 0-1 0 0,0 0 1 0 0,0 0-1 0 0,0 0 1 0 0,1 0-1 0 0,-1 0 1 0 0,2-3 0 0 0,4-3-5437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49 9215 0 0,'1'-4'872'0'0,"5"-18"-1228"0"0,-4 14 2625 0 0,-2 1 3301 0 0,0 7-5542 0 0,0-1 1 0 0,0 1-1 0 0,-1-1 1 0 0,1 1-1 0 0,0 0 1 0 0,0-1-1 0 0,-1 1 0 0 0,1 0 1 0 0,0 0-1 0 0,0-1 1 0 0,-1 1-1 0 0,1 0 1 0 0,0 0-1 0 0,-1-1 1 0 0,1 1-1 0 0,0 0 0 0 0,-1 0 1 0 0,1 0-1 0 0,0-1 1 0 0,-1 1-1 0 0,1 0 1 0 0,-1 0-1 0 0,1 0 0 0 0,0 0 1 0 0,-1 0-1 0 0,1 0 1 0 0,-1 0-1 0 0,-12-1 229 0 0,7 1-232 0 0,1 1 0 0 0,-1 0 0 0 0,0 0 0 0 0,0 0 0 0 0,1 1-1 0 0,-1 0 1 0 0,1 0 0 0 0,-1 1 0 0 0,1-1 0 0 0,0 1 0 0 0,0 0 0 0 0,0 1-1 0 0,-7 6 1 0 0,4-3 13 0 0,0 0-1 0 0,1 0 1 0 0,1 1-1 0 0,-1 0 1 0 0,1 0-1 0 0,0 1 1 0 0,-4 10-1 0 0,8-16-45 0 0,1 0 1 0 0,0 0-1 0 0,-1 0 0 0 0,1 1 0 0 0,1-1 1 0 0,-1 1-1 0 0,0-1 0 0 0,1 1 0 0 0,0-1 1 0 0,0 1-1 0 0,0-1 0 0 0,0 1 0 0 0,0-1 1 0 0,1 1-1 0 0,-1-1 0 0 0,1 1 0 0 0,0-1 0 0 0,0 0 1 0 0,0 1-1 0 0,1-1 0 0 0,-1 0 0 0 0,1 0 1 0 0,0 0-1 0 0,0 0 0 0 0,0 0 0 0 0,0 0 1 0 0,3 2-1 0 0,7 7-58 0 0,0 0 1 0 0,2-1-1 0 0,-1-1 0 0 0,23 14 1 0 0,1 1 10 0 0,-21-12 365 0 0,30 29 0 0 0,-42-39-247 0 0,0 2-1 0 0,0-1 1 0 0,-1 0-1 0 0,0 1 1 0 0,0 0-1 0 0,0 0 0 0 0,0 0 1 0 0,-1 0-1 0 0,0 0 1 0 0,0 0-1 0 0,0 0 1 0 0,1 10-1 0 0,-3-10 41 0 0,0 0 0 0 0,-1 0 0 0 0,1 0-1 0 0,-1 0 1 0 0,0 0 0 0 0,0 0 0 0 0,-1 0 0 0 0,1 0 0 0 0,-1-1-1 0 0,0 1 1 0 0,-1-1 0 0 0,1 1 0 0 0,-1-1 0 0 0,0 0-1 0 0,0 0 1 0 0,0 0 0 0 0,0 0 0 0 0,-7 5 0 0 0,1 0 42 0 0,0-1 1 0 0,-1-1 0 0 0,-1 1-1 0 0,1-2 1 0 0,-1 0 0 0 0,-17 8-1 0 0,12-8-14 0 0,1-1-1 0 0,-1 0 1 0 0,0-1-1 0 0,-24 2 1 0 0,32-5-173 0 0,0 0 0 0 0,0-1 0 0 0,-1 0 0 0 0,1 0 0 0 0,0-1 1 0 0,0 0-1 0 0,-1-1 0 0 0,1 0 0 0 0,0 0 0 0 0,-13-6 0 0 0,18 7-190 0 0,0-1 0 0 0,-1 0 0 0 0,1 0 0 0 0,0-1 0 0 0,1 1 0 0 0,-6-5-1 0 0,-3-11-5641 0 0,5 0-928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 17623 0 0,'0'0'1919'0'0,"-1"1"-1691"0"0,-48 72 640 0 0,32-51-829 0 0,2 1-1 0 0,0 1 1 0 0,2 0 0 0 0,-14 31-1 0 0,25-49-38 0 0,1-3 0 0 0,0-1 0 0 0,1 1 0 0 0,-1-1 0 0 0,1 1 0 0 0,-1 0 0 0 0,1-1 0 0 0,0 1 0 0 0,0 0 0 0 0,1 4 0 0 0,-2 8 1 0 0,1-8 2 0 0,0 1 0 0 0,0-1-1 0 0,1 0 1 0 0,0 0 0 0 0,3 13 0 0 0,-3-15 48 0 0,0 0 1 0 0,1 0-1 0 0,0 0 1 0 0,0 0-1 0 0,0 0 1 0 0,1 0-1 0 0,0 0 1 0 0,-1-1-1 0 0,2 1 1 0 0,-1-1-1 0 0,7 7 1 0 0,-8-9 2 0 0,0 0 1 0 0,1-1 0 0 0,-1 1-1 0 0,0-1 1 0 0,1 1-1 0 0,-1-1 1 0 0,1 0 0 0 0,0 0-1 0 0,-1 0 1 0 0,1 0 0 0 0,0-1-1 0 0,-1 1 1 0 0,1-1 0 0 0,0 1-1 0 0,0-1 1 0 0,0 0-1 0 0,-1 0 1 0 0,1 0 0 0 0,0-1-1 0 0,0 1 1 0 0,0-1 0 0 0,-1 1-1 0 0,1-1 1 0 0,4-2-1 0 0,5-2 168 0 0,0-1 0 0 0,0-1 0 0 0,-1 0 0 0 0,0 0 0 0 0,0-1-1 0 0,12-11 1 0 0,55-61 207 0 0,-72 72-418 0 0,1 0 1 0 0,-2-1 0 0 0,1 0 0 0 0,-1 0-1 0 0,0 0 1 0 0,-1 0 0 0 0,0-1-1 0 0,0 0 1 0 0,-1 0 0 0 0,0 0 0 0 0,-1 0-1 0 0,0 0 1 0 0,0-13 0 0 0,-2 17-12 0 0,-1-1 1 0 0,0 1 0 0 0,0-1-1 0 0,-1 1 1 0 0,0 0-1 0 0,0-1 1 0 0,0 1 0 0 0,-1 0-1 0 0,0 1 1 0 0,0-1-1 0 0,0 0 1 0 0,-1 1-1 0 0,0 0 1 0 0,0-1 0 0 0,0 1-1 0 0,-1 1 1 0 0,-8-8-1 0 0,10 10-88 0 0,0 1-1 0 0,-1-1 1 0 0,1 0-1 0 0,0 1 1 0 0,-1 0-1 0 0,0 0 1 0 0,1 0-1 0 0,-1 0 1 0 0,0 1 0 0 0,1-1-1 0 0,-1 1 1 0 0,0 0-1 0 0,1 0 1 0 0,-1 1-1 0 0,0-1 1 0 0,-6 2-1 0 0,7-1-630 0 0,1 0 0 0 0,0-1 0 0 0,0 1-1 0 0,-1 0 1 0 0,1 1 0 0 0,0-1 0 0 0,0 0 0 0 0,0 1 0 0 0,-3 2 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4 494 14743 0 0,'-1'-13'1574'0'0,"-1"0"575"0"0,1 0 1 0 0,1-19 0 0 0,1 23-2056 0 0,1-1 0 0 0,0 1 0 0 0,0 0 0 0 0,0 0 0 0 0,8-16 0 0 0,0 2-287 0 0,2 2 1 0 0,0 0 0 0 0,1 0-1 0 0,1 1 1 0 0,23-25 0 0 0,90-81-2674 0 0,-117 117 2786 0 0,-1 1 0 0 0,1 0-1 0 0,1 1 1 0 0,-1 0 0 0 0,1 0 0 0 0,1 1 0 0 0,-1 0 0 0 0,1 1 0 0 0,18-5 0 0 0,-28 9 186 0 0,0 1 0 0 0,0 0 0 0 0,0-1 1 0 0,0 1-1 0 0,0 0 0 0 0,0 0 1 0 0,0 0-1 0 0,0 1 0 0 0,0-1 0 0 0,0 0 1 0 0,0 1-1 0 0,-1-1 0 0 0,1 1 1 0 0,0-1-1 0 0,0 1 0 0 0,0 0 0 0 0,0 0 1 0 0,-1 0-1 0 0,1 0 0 0 0,0 0 1 0 0,-1 0-1 0 0,1 1 0 0 0,-1-1 0 0 0,1 0 1 0 0,-1 1-1 0 0,0-1 0 0 0,0 1 1 0 0,1 0-1 0 0,-1-1 0 0 0,0 1 0 0 0,-1 0 1 0 0,1-1-1 0 0,0 1 0 0 0,0 0 0 0 0,0 3 1 0 0,2 5 149 0 0,-1-1 1 0 0,-1 1-1 0 0,0-1 1 0 0,0 1-1 0 0,-1 18 1 0 0,-2 20 144 0 0,-1 118 51 0 0,5-147-444 0 0,0-1 0 0 0,2 0 0 0 0,0 0 0 0 0,0-1 0 0 0,2 1 0 0 0,0-1 0 0 0,11 20 0 0 0,-6-20-569 0 0,-10-16-74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5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2 1375 0 0,'34'-2'124'0'0,"-20"6"1110"0"0,-12-1-276 0 0,-2-2-430 0 0,3 6 4727 0 0,-9 10-1367 0 0,0-7-3491 0 0,0-1 1 0 0,-1 0-1 0 0,0-1 0 0 0,-1 1 0 0 0,0-2 1 0 0,-10 10-1 0 0,3-4 57 0 0,-101 92 1672 0 0,-102 97-115 0 0,160-144-1733 0 0,22-24-43 0 0,1 2 0 0 0,-59 79 0 0 0,86-103-131 0 0,0 1 0 0 0,1 0 0 0 0,0 0 1 0 0,1 1-1 0 0,1 0 0 0 0,0 0 0 0 0,1 0 0 0 0,0 1 0 0 0,1-1 0 0 0,1 1 1 0 0,0 0-1 0 0,1 0 0 0 0,0 0 0 0 0,3 21 0 0 0,1-18 9 0 0,1 1-1 0 0,0-1 1 0 0,2 0-1 0 0,0 0 1 0 0,1 0-1 0 0,0-1 1 0 0,2 0-1 0 0,0 0 1 0 0,1-1-1 0 0,0 0 1 0 0,1-1-1 0 0,1 0 1 0 0,1-1-1 0 0,23 21 1 0 0,-14-16 32 0 0,2-1 0 0 0,0-1 0 0 0,1-1-1 0 0,0-1 1 0 0,1-1 0 0 0,1-1 0 0 0,0-1 0 0 0,49 13 0 0 0,33-1 98 0 0,-100-22-190 0 0,-7-1-18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0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 4607 0 0,'0'0'354'0'0,"11"-3"3084"0"0,4 3 7403 0 0,-21 4-9667 0 0,-151 73-952 0 0,90-45-367 0 0,35-18-141 0 0,-57 15-1 0 0,70-23 167 0 0,8-3 14 0 0,1 0-1 0 0,0-1 1 0 0,-1-1 0 0 0,1 0-1 0 0,-1 0 1 0 0,-21-2 0 0 0,28 1 47 0 0,1-1 0 0 0,-1 0 1 0 0,0 1-1 0 0,1-2 1 0 0,-1 1-1 0 0,1 0 1 0 0,-1-1-1 0 0,1 1 0 0 0,0-1 1 0 0,-4-3-1 0 0,5 4 8 0 0,0-1-1 0 0,0 0 0 0 0,0 0 0 0 0,0 0 1 0 0,1 0-1 0 0,-1 0 0 0 0,1 0 0 0 0,0-1 1 0 0,-1 1-1 0 0,1 0 0 0 0,0-1 1 0 0,0 1-1 0 0,1-1 0 0 0,-1 1 0 0 0,0-1 1 0 0,0-2-1 0 0,1 2-5 0 0,0 1 0 0 0,0 0-1 0 0,0-1 1 0 0,0 1 0 0 0,1 0 0 0 0,-1-1 0 0 0,1 1 0 0 0,-1 0 0 0 0,1 0-1 0 0,0-1 1 0 0,0 1 0 0 0,0 0 0 0 0,0 0 0 0 0,0 0 0 0 0,0 0-1 0 0,0 0 1 0 0,1 0 0 0 0,-1 1 0 0 0,1-1 0 0 0,0 0 0 0 0,1-1 0 0 0,-2 3 43 0 0,-1-1 0 0 0,1 1 0 0 0,0 0 0 0 0,0 0 0 0 0,-1-1 0 0 0,1 1 1 0 0,0 0-1 0 0,-1 0 0 0 0,1 0 0 0 0,0 0 0 0 0,0 0 0 0 0,-1 0 0 0 0,1 0 1 0 0,0 0-1 0 0,-1 0 0 0 0,1 0 0 0 0,0 0 0 0 0,0 1 0 0 0,-1-1 0 0 0,1 0 1 0 0,0 0-1 0 0,-1 1 0 0 0,1-1 0 0 0,0 0 0 0 0,0 2 0 0 0,13 10-20 0 0,-11-7 23 0 0,0 0 1 0 0,-1 0-1 0 0,0 0 1 0 0,0 1-1 0 0,0-1 1 0 0,-1 1-1 0 0,1-1 1 0 0,-1 1-1 0 0,-1-1 1 0 0,1 1 0 0 0,-1 0-1 0 0,0-1 1 0 0,0 1-1 0 0,-1 6 1 0 0,-1 2 42 0 0,-1 1 1 0 0,0-1 0 0 0,-1 0 0 0 0,-7 18 0 0 0,7-23 45 0 0,-1 0 1 0 0,0 0-1 0 0,0 0 1 0 0,-1 0-1 0 0,0-1 1 0 0,-9 9-1 0 0,11-12 32 0 0,0 0 1 0 0,-1-1-1 0 0,0 0 0 0 0,0 0 0 0 0,0 0 0 0 0,-1-1 0 0 0,1 1 0 0 0,-1-1 1 0 0,0 0-1 0 0,-10 3 0 0 0,14-6 42 0 0,-6 0 569 0 0,7 0-685 0 0,0-1-1 0 0,0 1 1 0 0,0 0-1 0 0,0-1 0 0 0,1 1 1 0 0,-1 0-1 0 0,0-1 1 0 0,0 1-1 0 0,1-1 1 0 0,-1 1-1 0 0,0-1 0 0 0,0 0 1 0 0,0-1-1 0 0,0 1 4 0 0,3 1-290 0 0,19-2 248 0 0,1 0-1 0 0,0 2 0 0 0,23 2 1 0 0,32 1 5 0 0,-45-3 58 0 0,0 1 1 0 0,50 9-1 0 0,63 21 226 0 0,-108-23-241 0 0,-12-2 144 0 0,-1 1-1 0 0,0 1 1 0 0,0 1-1 0 0,28 15 1 0 0,-52-24-175 0 0,1 0-1 0 0,-1 1 1 0 0,1-1-1 0 0,0 0 1 0 0,-1 1 0 0 0,1-1-1 0 0,-1 0 1 0 0,1 1 0 0 0,-1-1-1 0 0,1 1 1 0 0,-1-1 0 0 0,1 1-1 0 0,-1-1 1 0 0,0 1 0 0 0,1-1-1 0 0,-1 1 1 0 0,0 0 0 0 0,1-1-1 0 0,-1 1 1 0 0,0 0 0 0 0,0-1-1 0 0,1 1 1 0 0,-1-1 0 0 0,0 1-1 0 0,0 0 1 0 0,0-1 0 0 0,0 1-1 0 0,0 0 1 0 0,0-1-1 0 0,0 1 1 0 0,0 0 0 0 0,0-1-1 0 0,0 1 1 0 0,-1 0 0 0 0,1-1-1 0 0,0 1 1 0 0,0 0 0 0 0,-1-1-1 0 0,1 1 1 0 0,0-1 0 0 0,-1 1-1 0 0,1-1 1 0 0,0 1 0 0 0,-1-1-1 0 0,1 1 1 0 0,-1-1 0 0 0,1 1-1 0 0,-1-1 1 0 0,0 1 0 0 0,-4 4 13 0 0,0-1 1 0 0,0-1 0 0 0,-1 1 0 0 0,-5 3 0 0 0,9-6-1 0 0,-212 107 301 0 0,102-54-336 0 0,60-29 14 0 0,-75 25-1 0 0,119-47 15 0 0,6-2-120 0 0,15-7-260 0 0,23-13-1407 0 0,-15 6 723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6:0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13903 0 0,'0'0'638'0'0,"-1"2"-14"0"0,-1 3-598 0 0,1-1 1 0 0,0 1 0 0 0,0 0 0 0 0,0 0 0 0 0,0 0 0 0 0,1 0-1 0 0,-1 0 1 0 0,1-1 0 0 0,1 1 0 0 0,-1 0 0 0 0,1 0 0 0 0,0 0-1 0 0,0 0 1 0 0,0 0 0 0 0,4 8 0 0 0,2 4 124 0 0,0-1 1 0 0,1 1-1 0 0,11 15 0 0 0,3 1-25 0 0,2 0 0 0 0,1-1 0 0 0,2-2 0 0 0,0-1 0 0 0,34 27 0 0 0,-17-20-16 0 0,1-3 1 0 0,3-1-1 0 0,50 25 1 0 0,51 16 791 0 0,35 19 574 0 0,-167-82-1243 0 0,0 0 1 0 0,-1 1-1 0 0,0 1 0 0 0,0 0 0 0 0,25 28 1 0 0,-36-35-194 0 0,-1 0 0 0 0,0 1 0 0 0,0-1 0 0 0,0 1 1 0 0,-1 0-1 0 0,0 0 0 0 0,0 0 0 0 0,-1 0 1 0 0,1 1-1 0 0,-1-1 0 0 0,-1 1 0 0 0,1 0 0 0 0,-1-1 1 0 0,0 1-1 0 0,-1 0 0 0 0,0 0 0 0 0,0-1 1 0 0,0 1-1 0 0,-1 0 0 0 0,-2 10 0 0 0,-1-2-9 0 0,-1 1 0 0 0,-1-1-1 0 0,-1 0 1 0 0,0-1 0 0 0,-1 0 0 0 0,0 0 0 0 0,-15 17-1 0 0,5-8-18 0 0,-1-1-1 0 0,-2-1 1 0 0,-27 23-1 0 0,-17 8-143 0 0,-2-2 0 0 0,-2-3 0 0 0,-76 37 0 0 0,85-50-735 0 0,23-13-4811 0 0,15-9-881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541 138 2759 0 0,'0'0'126'0'0,"2"-1"294"0"0,21-12 4836 0 0,-12 8-3513 0 0,0-1 0 0 0,16-12 0 0 0,-1-8-951 0 0,-25 25-647 0 0,2-12 316 0 0,-3 12-410 0 0,1 0 1 0 0,-1-1 0 0 0,1 1-1 0 0,-1 0 1 0 0,0 0 0 0 0,1-1-1 0 0,-1 1 1 0 0,0 0-1 0 0,0-1 1 0 0,0 1 0 0 0,0 0-1 0 0,0-1 1 0 0,0 1 0 0 0,0 0-1 0 0,-1-3 1 0 0,0 2-24 0 0,0 0 1 0 0,0 1-1 0 0,0-1 0 0 0,0 0 1 0 0,0 0-1 0 0,0 1 0 0 0,-1-1 1 0 0,1 1-1 0 0,0-1 1 0 0,-1 1-1 0 0,1-1 0 0 0,-1 1 1 0 0,0 0-1 0 0,1 0 0 0 0,-1 0 1 0 0,0 0-1 0 0,-3-1 1 0 0,2 0-19 0 0,-1 2 1 0 0,0-1-1 0 0,1 0 1 0 0,-1 1-1 0 0,0-1 1 0 0,1 1-1 0 0,-1 0 1 0 0,0 0 0 0 0,-4 1-1 0 0,-4 2-30 0 0,1-1 0 0 0,-1 2 0 0 0,1-1 0 0 0,-1 2 0 0 0,-12 6 0 0 0,-142 89-111 0 0,113-66 130 0 0,10-5 132 0 0,-50 43 0 0 0,73-55-94 0 0,2 0 1 0 0,0 2 0 0 0,1 0 0 0 0,-23 34 0 0 0,36-46-28 0 0,0 0 1 0 0,0 0 0 0 0,1 0-1 0 0,0 1 1 0 0,-4 14 0 0 0,6-21 0 0 0,1 1 0 0 0,-1-1 1 0 0,1 1-1 0 0,0-1 1 0 0,-1 1-1 0 0,1 0 1 0 0,0-1-1 0 0,0 1 1 0 0,0-1-1 0 0,1 1 0 0 0,-1-1 1 0 0,0 1-1 0 0,0-1 1 0 0,1 1-1 0 0,-1-1 1 0 0,1 1-1 0 0,-1-1 0 0 0,1 1 1 0 0,0-1-1 0 0,0 0 1 0 0,0 1-1 0 0,-1-1 1 0 0,1 0-1 0 0,0 0 1 0 0,1 0-1 0 0,-1 0 0 0 0,0 0 1 0 0,0 0-1 0 0,0 0 1 0 0,1 0-1 0 0,-1 0 1 0 0,0 0-1 0 0,1 0 1 0 0,-1-1-1 0 0,0 1 0 0 0,1-1 1 0 0,2 1-1 0 0,3 0 69 0 0,0 0-1 0 0,0 0 0 0 0,0-1 0 0 0,0 0 1 0 0,0 0-1 0 0,0-1 0 0 0,0 0 1 0 0,0 0-1 0 0,6-2 0 0 0,9-3 273 0 0,30-13-1 0 0,-15 3-51 0 0,-1-1-1 0 0,-1-1 0 0 0,-1-2 1 0 0,0-1-1 0 0,-2-2 1 0 0,52-46-1 0 0,-77 61-201 0 0,-1 1-1 0 0,0-1 0 0 0,0 0 1 0 0,0 0-1 0 0,4-10 0 0 0,-9 17 426 0 0,-1 23-1422 0 0,-2-7 889 0 0,1 0 0 0 0,-2 1-1 0 0,0-1 1 0 0,-1 0 0 0 0,-9 24 0 0 0,-7 25 103 0 0,15-44-109 0 0,5-19 414 0 0,-2 8 264 0 0,1 2-3951 0 0,1-11 3030 0 0,0 1 1 0 0,1-1-1 0 0,-1 1 1 0 0,0 0-1 0 0,0-1 1 0 0,0 1-1 0 0,0-1 1 0 0,0 1-1 0 0,1 0 0 0 0,-1-1 1 0 0,0 1-1 0 0,0-1 1 0 0,1 1-1 0 0,-1-1 1 0 0,0 1-1 0 0,1-1 1 0 0,-1 1-1 0 0,1-1 1 0 0,-1 1-1 0 0,1-1 0 0 0,-1 0 1 0 0,1 1-1 0 0,12-2-4607 0 0,-2-4 3576 0 0,-1 1 0 0 0,1-1 0 0 0,16-12 0 0 0,-14 10 2043 0 0,-12 6 2 0 0,1-2 186 0 0,0 1 0 0 0,0 0 0 0 0,0 0 1 0 0,0 0-1 0 0,0 0 0 0 0,0 0 0 0 0,0 1 0 0 0,4-3 1 0 0,3-1-44 0 0,6-6-339 0 0,-1 0 1 0 0,0-1-1 0 0,0-1 1 0 0,18-21-1 0 0,21-20 809 0 0,-10 17-856 0 0,1 2 0 0 0,3 1-1 0 0,0 3 1 0 0,71-34 0 0 0,-110 61-471 0 0,1 0 1 0 0,-1 0 0 0 0,1 1-1 0 0,0 1 1 0 0,12-3-1 0 0,-8 6 26 0 0,-12 0-63 0 0,0 0 1 0 0,1 0-1 0 0,-1 0 1 0 0,0 0-1 0 0,0 0 1 0 0,0 0-1 0 0,0 0 1 0 0,0 1-1 0 0,0-1 1 0 0,0 0-1 0 0,0 1 1 0 0,-1-1-1 0 0,1 0 1 0 0,0 1-1 0 0,-1-1 1 0 0,1 1-1 0 0,-1-1 1 0 0,0 1-1 0 0,1-1 1 0 0,-1 1-1 0 0,0 0 1 0 0,0 2-1 0 0,0 5 48 0 0,0 1 0 0 0,-2 12 0 0 0,2-20-43 0 0,-5 19 108 0 0,0 0-1 0 0,-2-1 1 0 0,0 1 0 0 0,-1-1-1 0 0,-14 25 1 0 0,11-23-92 0 0,2-4-22 0 0,0 0-1 0 0,-2-1 1 0 0,0 0-1 0 0,-22 24 1 0 0,24-32-1649 0 0,0 0 0 0 0,-13 10 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116 473 7831 0 0,'9'-5'10627'0'0,"-8"4"-10522"0"0,-1 0 1 0 0,0 1-1 0 0,0-1 0 0 0,1 0 0 0 0,-1 1 1 0 0,0-1-1 0 0,0 0 0 0 0,0 0 1 0 0,1 1-1 0 0,-1-1 0 0 0,0 0 1 0 0,0 0-1 0 0,0 0 0 0 0,0 1 1 0 0,-1-1-1 0 0,1 0 0 0 0,0 0 1 0 0,0 1-1 0 0,0-1 0 0 0,-1 0 0 0 0,1 0 1 0 0,0 1-1 0 0,-1-2 0 0 0,-15-14 445 0 0,15 16-553 0 0,-7-6 85 0 0,0 0-1 0 0,-12-5 0 0 0,14 8-83 0 0,0 0 0 0 0,0 0 0 0 0,1-1 0 0 0,-1 0 0 0 0,1 0-1 0 0,0 0 1 0 0,-8-9 0 0 0,11 9-36 0 0,-1-1-1 0 0,1 1 1 0 0,0-1 0 0 0,0 1-1 0 0,0-1 1 0 0,0 0-1 0 0,1 0 1 0 0,0 0 0 0 0,0 1-1 0 0,0-2 1 0 0,1 1-1 0 0,-1 0 1 0 0,1 0-1 0 0,1 0 1 0 0,-1 0 0 0 0,1 0-1 0 0,-1 0 1 0 0,1 0-1 0 0,2-5 1 0 0,2-7-90 0 0,1 0 1 0 0,1 0-1 0 0,16-31 1 0 0,-13 32 94 0 0,0 0 0 0 0,1 0 0 0 0,1 1 0 0 0,0 0 0 0 0,17-15 0 0 0,-22 23 62 0 0,0 1 0 0 0,1 0 0 0 0,0 0 0 0 0,0 1 0 0 0,0 0 0 0 0,1 0 0 0 0,-1 1 0 0 0,1 0 0 0 0,0 0 0 0 0,0 1 0 0 0,1 1 0 0 0,9-3 1 0 0,-14 5 24 0 0,0 0 1 0 0,-1-1 0 0 0,1 2 0 0 0,0-1 0 0 0,0 1 0 0 0,0-1 0 0 0,-1 1 0 0 0,1 0-1 0 0,0 1 1 0 0,-1-1 0 0 0,8 5 0 0 0,-5-3 10 0 0,-1 1 0 0 0,1 0 0 0 0,-1 1 0 0 0,0 0 0 0 0,0 0 1 0 0,9 10-1 0 0,-7-5-18 0 0,0 0 1 0 0,-1 1-1 0 0,0 0 1 0 0,-1 0 0 0 0,0 0-1 0 0,0 1 1 0 0,-2 0 0 0 0,6 18-1 0 0,-9-26-40 0 0,0 0-1 0 0,0 0 0 0 0,-1 0 1 0 0,1 0-1 0 0,-1 1 0 0 0,0-1 1 0 0,0 0-1 0 0,0 0 0 0 0,-1 0 1 0 0,0 0-1 0 0,0 0 0 0 0,0 0 1 0 0,0 0-1 0 0,-3 7 1 0 0,1-6-3 0 0,0 0 0 0 0,-1 0 0 0 0,1-1 0 0 0,-1 1 0 0 0,0-1 0 0 0,0 0 0 0 0,0 0 0 0 0,-1-1 0 0 0,1 1 0 0 0,-6 2 0 0 0,-15 9-349 0 0,1-2-1 0 0,-2-1 1 0 0,0-1-1 0 0,0-1 1 0 0,-1-1-1 0 0,-47 9 1 0 0,33-12-1290 0 0,23-5-3606 0 0,7 0-385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31 13359 0 0,'6'-7'276'0'0,"-2"4"40"0"0,-2 0 0 0 0,1 0 0 0 0,0 0 0 0 0,0-1 0 0 0,1-4 0 0 0,-46 61 2327 0 0,17-23-2494 0 0,-164 238 566 0 0,44-67-537 0 0,36-55-94 0 0,80-103 114 0 0,-35 70-1 0 0,55-90-48 0 0,0-1-1 0 0,-5 28 1 0 0,8-28-26 0 0,-1 0 1 0 0,-14 29-1 0 0,0-19-5803 0 0,11-18-704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708 908 7831 0 0,'0'0'603'0'0,"2"1"-236"0"0,-1 1-128 0 0,1-1 1 0 0,0 0 0 0 0,0 1-1 0 0,0-1 1 0 0,-1 0-1 0 0,1 0 1 0 0,0 0 0 0 0,0-1-1 0 0,0 1 1 0 0,0 0-1 0 0,1-1 1 0 0,-1 1 0 0 0,0-1-1 0 0,0 0 1 0 0,0 0-1 0 0,0 0 1 0 0,0 0 0 0 0,3 0-1 0 0,-1-1 67 0 0,0 0 0 0 0,0-1 0 0 0,-1 1 0 0 0,1-1 0 0 0,0 0 0 0 0,-1 0 0 0 0,1 0 0 0 0,-1 0 0 0 0,5-4 0 0 0,3-4 49 0 0,-1 0 1 0 0,0 0-1 0 0,0-1 1 0 0,-1 0 0 0 0,0-1-1 0 0,-1 1 1 0 0,6-15-1 0 0,42-94 228 0 0,-51 107-565 0 0,19-50-92 0 0,17-74 0 0 0,5-68-635 0 0,-43 190 665 0 0,15-83-214 0 0,-15 78 155 0 0,-1 0 1 0 0,-2-38-1 0 0,0 54 86 0 0,0 1 1 0 0,0-1-1 0 0,-1 0 0 0 0,0 1 0 0 0,0-1 0 0 0,0 1 1 0 0,0-1-1 0 0,-1 1 0 0 0,-1-5 0 0 0,2 7 14 0 0,0 0 0 0 0,1 1-1 0 0,-1-1 1 0 0,0 0 0 0 0,0 0 0 0 0,0 1 0 0 0,1-1-1 0 0,-1 1 1 0 0,0-1 0 0 0,0 0 0 0 0,0 1-1 0 0,0 0 1 0 0,0-1 0 0 0,0 1 0 0 0,0 0-1 0 0,0-1 1 0 0,0 1 0 0 0,0 0 0 0 0,0 0-1 0 0,0 0 1 0 0,0 0 0 0 0,0 0 0 0 0,0 0-1 0 0,0 0 1 0 0,0 0 0 0 0,-1 0 0 0 0,1 0-1 0 0,0 1 1 0 0,0-1 0 0 0,0 0 0 0 0,0 1-1 0 0,1-1 1 0 0,-1 1 0 0 0,0-1 0 0 0,0 1-1 0 0,-1 1 1 0 0,-5 2 10 0 0,1 0-1 0 0,0 0 1 0 0,0 1 0 0 0,1 0-1 0 0,0 1 1 0 0,-7 7 0 0 0,-27 40 63 0 0,32-42-61 0 0,-66 101 69 0 0,5 4 0 0 0,5 3 0 0 0,-60 157 0 0 0,75-159-77 0 0,-5-2 0 0 0,-5-3 1 0 0,-94 135-1 0 0,22-69 576 0 0,101-142-439 0 0,-2-2 0 0 0,-62 54 0 0 0,84-81-2425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19 143 6447 0 0,'-9'-2'586'0'0,"0"0"3794"0"0,15-4 167 0 0,10-2-3396 0 0,9-1-505 0 0,0 1 0 0 0,0 2 0 0 0,0 0 0 0 0,39-2-1 0 0,30-8 418 0 0,-64 10-765 0 0,60-15 751 0 0,132-13 0 0 0,-196 33-1418 0 0,39-4-236 0 0,-21 2-6495 0 0,-28 2 326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29 162 9215 0 0,'-18'-3'422'0'0,"13"1"-13"0"0,-1-4 1683 0 0,68 6 4927 0 0,-24-2-6796 0 0,64-10-1 0 0,165-49 1527 0 0,-70 15-1839 0 0,-64 20-3214 0 0,-113 23 1458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 5527 0 0,'2'1'250'0'0,"65"7"1754"0"0,-66-8-1620 0 0,0 0 0 0 0,0 1 1 0 0,0-1-1 0 0,0 0 1 0 0,-1 1-1 0 0,1-1 0 0 0,0 1 1 0 0,0-1-1 0 0,0 1 1 0 0,0-1-1 0 0,0 1 0 0 0,0-1 1 0 0,-1 1-1 0 0,1 0 1 0 0,0 0-1 0 0,0 1 0 0 0,0-1-129 0 0,0 0-1 0 0,-1 0 0 0 0,1 1 0 0 0,-1-1 1 0 0,1 0-1 0 0,-1 0 0 0 0,0 1 0 0 0,1-1 1 0 0,-1 0-1 0 0,0 1 0 0 0,0 1 0 0 0,-1 1 35 0 0,1 0 0 0 0,-1 1 1 0 0,0-1-1 0 0,0 0 0 0 0,0 0 0 0 0,-3 6 0 0 0,-4 7 230 0 0,0 0 0 0 0,-2 0 0 0 0,-12 17 0 0 0,-39 44-225 0 0,54-70-263 0 0,-36 41-781 0 0,22-31-5289 0 0,10-9-412 0 0</inkml:trace>
  <inkml:trace contextRef="#ctx0" brushRef="#br0" timeOffset="1">380 288 14599 0 0,'0'0'4055'0'0,"0"-2"-3607"0"0,31-45 1022 0 0,6-9-1016 0 0,-21 37-562 0 0,0 1 0 0 0,0 0 0 0 0,2 2 0 0 0,0-1 1 0 0,1 2-1 0 0,1 1 0 0 0,0 0 0 0 0,29-13 0 0 0,-37 21-55 0 0,1 1 0 0 0,14-3-1 0 0,-23 6 153 0 0,1 1-1 0 0,0 0 0 0 0,0 1 1 0 0,0-1-1 0 0,-1 1 0 0 0,1 0 1 0 0,0 0-1 0 0,0 0 0 0 0,5 2 1 0 0,-8-2 22 0 0,0 1 1 0 0,-1-1 0 0 0,1 1 0 0 0,0 0-1 0 0,0 0 1 0 0,-1 0 0 0 0,1 0 0 0 0,0 0 0 0 0,-1 0-1 0 0,1 0 1 0 0,-1 1 0 0 0,0-1 0 0 0,1 0-1 0 0,-1 1 1 0 0,0-1 0 0 0,2 4 0 0 0,-1-2 5 0 0,-1 0 0 0 0,0 0 0 0 0,0 0 0 0 0,0 0 0 0 0,0 0 0 0 0,-1 0 0 0 0,1 1 1 0 0,-1-1-1 0 0,1 4 0 0 0,-2 3 41 0 0,1 0 0 0 0,-2 0-1 0 0,1-1 1 0 0,-1 1 0 0 0,-5 14 0 0 0,0-6 108 0 0,-1-1 0 0 0,-1 0 0 0 0,-13 20-1 0 0,-9 17-6678 0 0,26-43 347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209 358 10135 0 0,'0'0'778'0'0,"-2"0"-506"0"0,-11 2 1070 0 0,0-1 1 0 0,0 0-1 0 0,0-1 1 0 0,0 0 0 0 0,-20-4-1 0 0,26 3-1161 0 0,0 0-1 0 0,0-1 1 0 0,0 0-1 0 0,0 0 1 0 0,0-1-1 0 0,1 0 1 0 0,-1 0-1 0 0,1-1 0 0 0,0 1 1 0 0,0-1-1 0 0,-11-10 1 0 0,15 12-151 0 0,1 1 0 0 0,-1-1 0 0 0,0 0 0 0 0,1 0 0 0 0,-1-1 1 0 0,1 1-1 0 0,0 0 0 0 0,0 0 0 0 0,0-1 0 0 0,0 1 0 0 0,0 0 0 0 0,0-1 0 0 0,1 1 1 0 0,-1-1-1 0 0,1 0 0 0 0,-1 1 0 0 0,1-4 0 0 0,0 2-19 0 0,1 1 1 0 0,0-1-1 0 0,-1 0 1 0 0,1 0-1 0 0,1 1 0 0 0,-1-1 1 0 0,0 0-1 0 0,1 1 1 0 0,0-1-1 0 0,3-3 0 0 0,2-4-76 0 0,2 1 0 0 0,-1 0 0 0 0,1 1-1 0 0,1 0 1 0 0,17-13 0 0 0,110-72-1596 0 0,-119 84 1536 0 0,1 0 1 0 0,0 1-1 0 0,1 1 1 0 0,0 0-1 0 0,37-7 1 0 0,-53 14 195 0 0,1 0 1 0 0,0 1 0 0 0,0-1-1 0 0,0 1 1 0 0,-1 0-1 0 0,1 0 1 0 0,0 1 0 0 0,0-1-1 0 0,0 1 1 0 0,5 2-1 0 0,-8-2-13 0 0,1 0-1 0 0,-1 0 0 0 0,1 1 0 0 0,-1-1 1 0 0,0 1-1 0 0,0 0 0 0 0,1-1 1 0 0,-1 1-1 0 0,0 0 0 0 0,-1 0 1 0 0,1 1-1 0 0,0-1 0 0 0,0 0 0 0 0,-1 0 1 0 0,0 1-1 0 0,1-1 0 0 0,-1 1 1 0 0,1 3-1 0 0,0 1 8 0 0,0-1 1 0 0,0 0 0 0 0,-1 1-1 0 0,0-1 1 0 0,-1 1-1 0 0,0-1 1 0 0,1 1-1 0 0,-2-1 1 0 0,1 1-1 0 0,-1-1 1 0 0,0 1 0 0 0,-1-1-1 0 0,-3 13 1 0 0,0-7-54 0 0,-1 0 1 0 0,1 0-1 0 0,-2 0 1 0 0,0-1 0 0 0,-16 21-1 0 0,17-25-129 0 0,-1-1 1 0 0,1 1-1 0 0,-1-1 0 0 0,-1 0 0 0 0,1-1 0 0 0,-1 0 0 0 0,0 0 1 0 0,-13 5-1 0 0,-3 0-2461 0 0,-43 11 1 0 0,43-14-3393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12439 0 0,'-2'1'958'0'0,"-19"17"206"0"0,1 1 0 0 0,0 2 0 0 0,-30 41 0 0 0,1-2-719 0 0,-27 24-231 0 0,-95 112-55 0 0,120-132-147 0 0,-47 66-848 0 0,63-75-558 0 0,17-26 180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14279 0 0,'0'0'1103'0'0,"-1"3"-720"0"0,-105 162 3105 0 0,59-86-3467 0 0,-99 165 305 0 0,96-159-349 0 0,-84 129-2987 0 0,128-206 2493 0 0,-3 6-710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59 396 2759 0 0,'-1'-1'207'0'0,"-32"-14"1107"0"0,10 4 11087 0 0,22 9-12148 0 0,1 1 1 0 0,0-1 0 0 0,0 0 0 0 0,-1 0-1 0 0,1 0 1 0 0,0 0 0 0 0,0 1 0 0 0,1-3 0 0 0,0 1-193 0 0,0 1 1 0 0,0-1 0 0 0,0 1 0 0 0,1-1 0 0 0,-1 1 0 0 0,1 0 0 0 0,0 0 0 0 0,-1 0 0 0 0,5-4-1 0 0,22-17 204 0 0,-20 17-178 0 0,123-90-41 0 0,-60 45-124 0 0,-37 27 22 0 0,1 2 1 0 0,67-33-1 0 0,-82 47 101 0 0,0 0 1 0 0,1 1-1 0 0,0 0 0 0 0,0 2 1 0 0,1 1-1 0 0,-1 1 1 0 0,24-1-1 0 0,-39 4 11 0 0,1 0 0 0 0,0 0 0 0 0,0 1 0 0 0,-1 0 0 0 0,1 1-1 0 0,0-1 1 0 0,-1 1 0 0 0,1 1 0 0 0,-1-1 0 0 0,0 1 0 0 0,0 0 0 0 0,0 1 0 0 0,0-1 0 0 0,-1 1-1 0 0,1 0 1 0 0,-1 0 0 0 0,0 1 0 0 0,6 6 0 0 0,-6-5 9 0 0,0 1 1 0 0,-1-1-1 0 0,0 1 1 0 0,0-1-1 0 0,0 1 0 0 0,-1 0 1 0 0,0 1-1 0 0,-1-1 0 0 0,1 0 1 0 0,-1 1-1 0 0,-1 0 1 0 0,1-1-1 0 0,-1 1 0 0 0,-1 0 1 0 0,0 13-1 0 0,-1-10-8 0 0,0 0 1 0 0,-1 0-1 0 0,0 0 0 0 0,-1 0 1 0 0,0-1-1 0 0,-1 1 0 0 0,0-1 0 0 0,0 0 1 0 0,-12 19-1 0 0,7-16-11 0 0,-1-1 0 0 0,0 0 0 0 0,-1 0 1 0 0,0-1-1 0 0,-1 0 0 0 0,-18 12 0 0 0,9-7-58 0 0,-2-2-1 0 0,0-1 1 0 0,0 0-1 0 0,-1-2 1 0 0,-1-1-1 0 0,1 0 1 0 0,-2-2 0 0 0,-36 7-1 0 0,-94 8-736 0 0,122-20-266 0 0,0-2 0 0 0,-55-5 0 0 0,67 1-47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23 10591 0 0,'13'-10'819'0'0,"-13"10"-756"0"0,1 0 1 0 0,-1 0-1 0 0,0 0 0 0 0,0 0 0 0 0,0-1 1 0 0,1 1-1 0 0,-1 0 0 0 0,0 0 1 0 0,0 0-1 0 0,0 0 0 0 0,1 0 0 0 0,-1 0 1 0 0,0 0-1 0 0,0-1 0 0 0,0 1 1 0 0,0 0-1 0 0,1 0 0 0 0,-1 0 1 0 0,0-1-1 0 0,0 1 0 0 0,0 0 0 0 0,0 0 1 0 0,0 0-1 0 0,0-1 0 0 0,0 1 1 0 0,0 0-1 0 0,0 0 0 0 0,0 0 0 0 0,0-1 1 0 0,1 1-1 0 0,-1 0 0 0 0,0 0 1 0 0,0 0-1 0 0,-1-1 0 0 0,1 1 0 0 0,0 0 1 0 0,0 0-1 0 0,0-1 0 0 0,0 1 1 0 0,0 0-1 0 0,0 0 0 0 0,0 0 0 0 0,0-1 1 0 0,0 1-1 0 0,0 0 0 0 0,0 0 1 0 0,-1 0-1 0 0,1-1 0 0 0,0 1 0 0 0,0 0 1 0 0,0 0-1 0 0,0 0 0 0 0,-1 0 1 0 0,1 0-1 0 0,0-1 0 0 0,0 1 1 0 0,0 0-1 0 0,0 0 0 0 0,-1 0 0 0 0,1 0 1 0 0,0 0-1 0 0,-11-2 2940 0 0,3 2-2624 0 0,0 1 0 0 0,0 0 0 0 0,1 0 1 0 0,-1 1-1 0 0,0 0 0 0 0,1 1 0 0 0,-1 0 1 0 0,1 0-1 0 0,-7 4 0 0 0,-10 7-299 0 0,-27 20-1 0 0,44-29 120 0 0,-52 37 161 0 0,-76 56 144 0 0,107-75-405 0 0,0 1 0 0 0,-36 43-1 0 0,42-41-69 0 0,1 2-1 0 0,-24 41 1 0 0,35-50-21 0 0,0 1 1 0 0,2-1-1 0 0,0 1 0 0 0,2 1 1 0 0,-6 22-1 0 0,7-15-170 0 0,1 1-1 0 0,1 0 1 0 0,1-1-1 0 0,1 1 1 0 0,2 0-1 0 0,6 41 1 0 0,3-31-1773 0 0,2-15-3851 0 0,-2-9-652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99 4143 0 0,'0'0'319'0'0,"-2"1"313"0"0,1 0 19 0 0,-1 0 0 0 0,1 0 0 0 0,-1 0 0 0 0,1 1 0 0 0,-1-1 0 0 0,1 1 0 0 0,0-1 0 0 0,0 1 0 0 0,-1-1 0 0 0,1 1 0 0 0,0 0 0 0 0,1-1 0 0 0,-1 1 0 0 0,-1 2 0 0 0,1 0 32 0 0,0 0 1 0 0,0 0-1 0 0,1 0 1 0 0,-1 0-1 0 0,1 0 1 0 0,0 6-1 0 0,1 2-317 0 0,0-1-1 0 0,1 1 1 0 0,0-1 0 0 0,5 12-1 0 0,-1-4-164 0 0,2-1-1 0 0,0 1 1 0 0,1-1 0 0 0,1-1-1 0 0,1 1 1 0 0,0-2-1 0 0,17 19 1 0 0,103 97 584 0 0,-86-91-657 0 0,44 52-1 0 0,-87-91-127 0 0,15 19 45 0 0,18 27 1 0 0,-34-47 157 0 0,-1-6-742 0 0,1 0 262 0 0,-1-1 1 0 0,1 1-1 0 0,3-7 0 0 0,1-7-677 0 0,5-39-5954 0 0,-5 23 469 0 0</inkml:trace>
  <inkml:trace contextRef="#ctx0" brushRef="#br0" timeOffset="1">760 0 13359 0 0,'0'0'1027'0'0,"-2"2"-670"0"0,-39 43 2358 0 0,-35 51 0 0 0,22-26-1802 0 0,-7 4-197 0 0,-73 68 0 0 0,-156 108-2420 0 0,273-237 1305 0 0,10-8-83 0 0,0 1 0 0 0,0-1 1 0 0,0-1-1 0 0,0 1 1 0 0,-1-1-1 0 0,1 0 0 0 0,-16 5 1 0 0,11-9-1130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17647 0 0,'0'0'1603'0'0,"3"0"-1259"0"0,157-25 1896 0 0,79-8-5003 0 0,-217 32 1275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4607 0 0,'0'0'354'0'0,"1"2"231"0"0,2 2 478 0 0,0 1 1 0 0,1-1-1 0 0,0 0 0 0 0,0 0 0 0 0,0 0 1 0 0,0 0-1 0 0,0-1 0 0 0,1 1 0 0 0,-1-1 1 0 0,1 0-1 0 0,0-1 0 0 0,0 1 1 0 0,9 2-1 0 0,-6-2-548 0 0,0-2 0 0 0,1 1 0 0 0,-1-1 1 0 0,0 0-1 0 0,0-1 0 0 0,0 0 0 0 0,1 0 0 0 0,11-3 1 0 0,4-2-532 0 0,0-1 1 0 0,0-2 0 0 0,0 0-1 0 0,-1-2 1 0 0,26-14-1 0 0,16-10-1777 0 0,-33 16-47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5063 0 0,'19'-11'-732'0'0,"-4"1"4577"0"0,25-11-1 0 0,-36 19-3210 0 0,0 0-1 0 0,1 1 0 0 0,-1-1 1 0 0,0 1-1 0 0,1 0 0 0 0,-1 0 1 0 0,0 1-1 0 0,1-1 0 0 0,-1 1 1 0 0,1 0-1 0 0,4 1 1 0 0,-8-1-604 0 0,0 1 1 0 0,-1-1 0 0 0,1 0 0 0 0,-1 1 0 0 0,1-1 0 0 0,-1 1 0 0 0,1-1 0 0 0,-1 1-1 0 0,1-1 1 0 0,-1 1 0 0 0,0-1 0 0 0,1 1 0 0 0,-1 0 0 0 0,0-1 0 0 0,0 1-1 0 0,1-1 1 0 0,-1 1 0 0 0,0 0 0 0 0,0-1 0 0 0,0 2 0 0 0,1-1 43 0 0,1 6-7 0 0,0 0 0 0 0,-1 0 1 0 0,0 0-1 0 0,0 1 0 0 0,0-1 0 0 0,-1 0 0 0 0,0 0 0 0 0,-1 0 0 0 0,0 8 0 0 0,-18 67 67 0 0,13-57-84 0 0,1-7 1 0 0,-12 50 306 0 0,-27 71-1 0 0,43-137-276 0 0,0 0 0 0 0,0-1 1 0 0,0 1-1 0 0,0 0 0 0 0,0-1 0 0 0,0 1 1 0 0,0 0-1 0 0,-1-1 0 0 0,1 0 0 0 0,0 1 0 0 0,-1-1 1 0 0,0 0-1 0 0,1 0 0 0 0,-1 0 0 0 0,0 0 1 0 0,1 0-1 0 0,-1 0 0 0 0,0 0 0 0 0,0-1 1 0 0,0 1-1 0 0,-3 0 0 0 0,3 0 55 0 0,0-1 94 0 0,1 0-155 0 0,0 0 1 0 0,0 0-1 0 0,0 0 0 0 0,-1 0 0 0 0,1 0 0 0 0,0 0 0 0 0,0 0 0 0 0,0 0 1 0 0,0-1-1 0 0,0 1 0 0 0,0 0 0 0 0,-1-1 0 0 0,2-2-45 0 0,1 1 0 0 0,0 0-1 0 0,0-1 1 0 0,0 1 0 0 0,0 0 0 0 0,0 0-1 0 0,0 0 1 0 0,1 0 0 0 0,-1 0 0 0 0,1 0-1 0 0,3-3 1 0 0,24-20 146 0 0,-14 14-103 0 0,90-78 213 0 0,81-64-183 0 0,122-49-457 0 0,-290 190 149 0 0,-12 8-168 0 0,0 0 1 0 0,0 1-1 0 0,0-1 0 0 0,8-2 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37 2759 0 0,'-46'10'431'0'0,"14"-2"3566"0"0,24-7-3443 0 0,-2 1 6094 0 0,18-2-3112 0 0,13-2-2610 0 0,1-2 1 0 0,37-12-1 0 0,-5 1 304 0 0,31-2 254 0 0,-72 15-1228 0 0,0 1-1 0 0,0 0 0 0 0,-1 1 1 0 0,24 3-1 0 0,-34-3-238 0 0,0 0-1 0 0,0 0 1 0 0,0 1 0 0 0,0-1 0 0 0,0 1-1 0 0,0 0 1 0 0,0-1 0 0 0,-1 1-1 0 0,1 0 1 0 0,0 0 0 0 0,0 0-1 0 0,0 0 1 0 0,-1 0 0 0 0,1 1-1 0 0,-1-1 1 0 0,1 0 0 0 0,-1 1-1 0 0,1 0 1 0 0,-1-1 0 0 0,0 1 0 0 0,0-1-1 0 0,1 1 1 0 0,-1 0 0 0 0,-1 0-1 0 0,1 0 1 0 0,0 0 0 0 0,0 0-1 0 0,-1 0 1 0 0,1 0 0 0 0,-1 0-1 0 0,1 0 1 0 0,-1 3 0 0 0,0-1-36 0 0,-1 0 0 0 0,1 0 0 0 0,-1 1 0 0 0,0-1 1 0 0,0 0-1 0 0,0 0 0 0 0,-1 0 0 0 0,1 0 0 0 0,-1-1 0 0 0,0 1 1 0 0,0 0-1 0 0,0-1 0 0 0,-1 1 0 0 0,1-1 0 0 0,-4 4 0 0 0,-5 4-81 0 0,-1-1-1 0 0,0 0 0 0 0,-1-1 1 0 0,0 0-1 0 0,-1-1 0 0 0,1 0 1 0 0,-1-1-1 0 0,-1-1 0 0 0,-21 7 0 0 0,-16 2-1040 0 0,-73 11 0 0 0,121-26 1069 0 0,-32 6-672 0 0,44 3 608 0 0,-5-7 117 0 0,0 1 0 0 0,0-1 0 0 0,0 1 0 0 0,1-1 0 0 0,-1 0 0 0 0,1 0 0 0 0,0-1 0 0 0,0 1 1 0 0,6 1-1 0 0,39 6-312 0 0,-10-2 206 0 0,-33-6 127 0 0,14 4 293 0 0,0 0 0 0 0,0 2-1 0 0,28 13 1 0 0,-46-19-234 0 0,1 0-1 0 0,-1 1 1 0 0,0 0-1 0 0,0-1 1 0 0,-1 1-1 0 0,1 0 1 0 0,0 0 0 0 0,-1 0-1 0 0,1 0 1 0 0,-1 0-1 0 0,1 0 1 0 0,-1 0-1 0 0,0 0 1 0 0,0 1-1 0 0,0-1 1 0 0,0 0 0 0 0,-1 1-1 0 0,1-1 1 0 0,0 1-1 0 0,-1-1 1 0 0,1 6-1 0 0,-1-1 82 0 0,0 1-1 0 0,-1 0 0 0 0,0 0 1 0 0,0-1-1 0 0,-4 16 0 0 0,3-18-104 0 0,0 0 1 0 0,-1 0-1 0 0,1 0 0 0 0,-1 0 0 0 0,0-1 1 0 0,0 1-1 0 0,-1-1 0 0 0,1 0 0 0 0,-7 7 0 0 0,3-5 55 0 0,0 0 0 0 0,0-1 0 0 0,-1 0-1 0 0,1 0 1 0 0,-10 5 0 0 0,-1-2-18 0 0,-1-1 0 0 0,0 0 0 0 0,0-2 0 0 0,-1 0 0 0 0,-28 4 0 0 0,-76 3 99 0 0,100-11-243 0 0,0-1 0 0 0,0-1 0 0 0,-28-6 0 0 0,51 7 36 0 0,0 0-1 0 0,0 0 1 0 0,0-1 0 0 0,0 1-1 0 0,0-1 1 0 0,-1 1-1 0 0,1-1 1 0 0,0 1 0 0 0,0-1-1 0 0,1 1 1 0 0,-1-1-1 0 0,0 0 1 0 0,0 1 0 0 0,0-1-1 0 0,0 0 1 0 0,0 0-1 0 0,1 0 1 0 0,-1 0 0 0 0,0-1-1 0 0,0 1-212 0 0,2-1-197 0 0,0 0 174 0 0,0-1 0 0 0,1 1 0 0 0,-1 0 0 0 0,1-1 0 0 0,-1 1-1 0 0,1 0 1 0 0,0 0 0 0 0,0 0 0 0 0,0 1 0 0 0,0-1 0 0 0,0 0-1 0 0,1 1 1 0 0,-1-1 0 0 0,0 1 0 0 0,1 0 0 0 0,-1 0 0 0 0,1 0-1 0 0,3-1 1 0 0,8-3-1626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5527 0 0,'-9'0'568'0'0,"7"0"-299"0"0,1 0-1 0 0,0 0 0 0 0,-1 1 0 0 0,1-1 1 0 0,0 0-1 0 0,0 0 0 0 0,-1 1 0 0 0,1-1 0 0 0,0 1 1 0 0,0-1-1 0 0,0 1 0 0 0,0 0 0 0 0,0-1 1 0 0,0 1-1 0 0,0 0 0 0 0,0 0 0 0 0,0 0 1 0 0,0-1-1 0 0,0 1 0 0 0,0 0 0 0 0,0 0 0 0 0,1 1 1 0 0,-1-1-1 0 0,0 0 0 0 0,1 0 0 0 0,-1 0 1 0 0,1 0-1 0 0,-1 0 0 0 0,1 2 0 0 0,-1 1 247 0 0,1-1-1 0 0,-1 0 0 0 0,1 1 0 0 0,0-1 1 0 0,1 0-1 0 0,-1 1 0 0 0,1 4 1 0 0,3 4-449 0 0,-1 1 1 0 0,2-1 0 0 0,-1 0-1 0 0,2 0 1 0 0,0-1 0 0 0,0 1 0 0 0,1-1-1 0 0,0 0 1 0 0,1-1 0 0 0,10 11 0 0 0,14 13-2 0 0,53 42 1 0 0,-77-69-6 0 0,98 80 451 0 0,134 121 2627 0 0,-225-193-2929 0 0,0 1 0 0 0,-2 0 0 0 0,0 0-1 0 0,19 32 1 0 0,-28-41-174 0 0,-1-1-1 0 0,0 1 0 0 0,0 0 1 0 0,-1 0-1 0 0,0 0 0 0 0,0 0 1 0 0,-1 0-1 0 0,1 0 1 0 0,-2 0-1 0 0,1 1 0 0 0,-1-1 1 0 0,0 0-1 0 0,0 1 0 0 0,-1-1 1 0 0,0 0-1 0 0,0 0 0 0 0,-3 9 1 0 0,-2-1 22 0 0,-1 0 1 0 0,0 0-1 0 0,-1-1 1 0 0,0 0 0 0 0,-1-1-1 0 0,-1 1 1 0 0,-16 16-1 0 0,-1-3 65 0 0,-61 49 0 0 0,30-35-74 0 0,-102 53 0 0 0,92-57-214 0 0,11-8 31 0 0,39-21-163 0 0,0 1 0 0 0,1 1-1 0 0,0 0 1 0 0,0 1 0 0 0,-22 20-1 0 0,31-22-681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38 3223 0 0,'1'-1'240'0'0,"7"-11"-627"0"0,-7 10 997 0 0,0 0 0 0 0,1 0 0 0 0,-1 0 0 0 0,0 0 0 0 0,1 1 0 0 0,-1-1 0 0 0,9-5 5139 0 0,-1 4-5122 0 0,-6 2 1176 0 0,-3 1-1792 0 0,1 0 0 0 0,-1 1 0 0 0,1-1 0 0 0,-1 0 0 0 0,1 1 0 0 0,-1-1 0 0 0,1 1 0 0 0,-1-1 0 0 0,1 1 0 0 0,-1-1 0 0 0,0 1 0 0 0,1-1 0 0 0,-1 1 0 0 0,0-1 0 0 0,1 1 0 0 0,-1-1 0 0 0,0 1 0 0 0,0 0 0 0 0,1-1 0 0 0,-1 2 0 0 0,3 12 83 0 0,-3-5-16 0 0,-1 0 0 0 0,0 0 0 0 0,-1 0 0 0 0,1 0 0 0 0,-2 0 0 0 0,-4 11 1 0 0,1-2 29 0 0,-110 404 1200 0 0,81-293-1191 0 0,-7 34-88 0 0,32-113-39 0 0,-2-1-1 0 0,-28 76 0 0 0,36-113-228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22 312 10623 0 0,'0'0'964'0'0,"-1"1"-794"0"0,-19 16 4442 0 0,22-20-4110 0 0,13-14-171 0 0,0 0 0 0 0,30-25 0 0 0,42-26 51 0 0,-49 41-211 0 0,61-59 1 0 0,-91 77-171 0 0,0 0 0 0 0,1 1 1 0 0,0 1-1 0 0,0-1 0 0 0,1 2 1 0 0,0-1-1 0 0,12-5 0 0 0,-9 9-1 0 0,-9 3 29 0 0,0 1 1 0 0,0 0-1 0 0,-1 0 0 0 0,1 0 0 0 0,0 0 1 0 0,-1 1-1 0 0,1 0 0 0 0,-1-1 0 0 0,0 1 1 0 0,0 0-1 0 0,1 1 0 0 0,-1-1 0 0 0,0 0 1 0 0,-1 1-1 0 0,4 3 0 0 0,5 6 162 0 0,0 1 0 0 0,9 14-1 0 0,-12-14-94 0 0,0 1-1 0 0,0 0 1 0 0,-2 0-1 0 0,1 0 1 0 0,-2 1-1 0 0,0 0 1 0 0,-1 0-1 0 0,0 0 1 0 0,-1 0-1 0 0,1 32 1 0 0,-4-43-76 0 0,-1 1 0 0 0,1 0 0 0 0,-1-1-1 0 0,0 1 1 0 0,-1-1 0 0 0,1 0 0 0 0,-1 1 0 0 0,1-1 0 0 0,-1 0 0 0 0,-1 0 0 0 0,1 0 0 0 0,-1 0 0 0 0,1-1 0 0 0,-1 1-1 0 0,0-1 1 0 0,0 1 0 0 0,-1-1 0 0 0,1 0 0 0 0,-1 0 0 0 0,-5 4 0 0 0,-9 3 94 0 0,1 0 1 0 0,-1-1-1 0 0,-27 10 1 0 0,26-11-106 0 0,-53 17 55 0 0,0-2 0 0 0,-102 17 0 0 0,143-35-222 0 0,28-5-30 0 0,5-3-782 0 0,9-9 366 0 0,0-1 0 0 0,0 1 0 0 0,1 1 0 0 0,0 0 0 0 0,18-11 0 0 0,5-3-1296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7831 0 0,'-1'1'603'0'0,"-5"3"-684"0"0,5-4 214 0 0,-1 0 0 0 0,1 1 0 0 0,0-1 0 0 0,0 1 0 0 0,0 0 0 0 0,0-1 0 0 0,0 1 0 0 0,0 0 0 0 0,0 0 0 0 0,0-1 0 0 0,1 1 0 0 0,-1 0 0 0 0,0 0 0 0 0,0 0 0 0 0,1 0 0 0 0,-1 0 0 0 0,0 0 0 0 0,1 0 0 0 0,-1 0 0 0 0,1 0 0 0 0,0 1 0 0 0,-1-1 0 0 0,1 0 0 0 0,-1 2 0 0 0,2 2 165 0 0,-1 0 0 0 0,1 1 0 0 0,-1-1 0 0 0,2 0 0 0 0,-1 0 0 0 0,0 0 0 0 0,1 0 0 0 0,0 0 0 0 0,0-1 0 0 0,0 1 0 0 0,1 0 0 0 0,0-1 0 0 0,6 8-1 0 0,0-1-228 0 0,1 0-1 0 0,0 0 0 0 0,21 16 0 0 0,-6-10 174 0 0,1-1 1 0 0,1-1-1 0 0,1-1 1 0 0,43 16-1 0 0,35 17 607 0 0,-90-39-628 0 0,0 1 0 0 0,-1 1 0 0 0,0 1-1 0 0,19 17 1 0 0,-24-18-138 0 0,0 1 0 0 0,0 0 0 0 0,-1 0-1 0 0,-1 1 1 0 0,0 0 0 0 0,-1 1 0 0 0,0-1 0 0 0,-1 1 0 0 0,0 1-1 0 0,5 18 1 0 0,-7-16-37 0 0,-1 1-1 0 0,0 0 1 0 0,-1 0-1 0 0,-1 0 0 0 0,0 1 1 0 0,-2-1-1 0 0,0 0 1 0 0,-4 24-1 0 0,-3-5-7 0 0,-1-2 0 0 0,-2 1 0 0 0,-1-1 0 0 0,-1-1 0 0 0,-34 59 0 0 0,17-44-37 0 0,-2-1 0 0 0,-1-2 0 0 0,-41 42 0 0 0,25-37-15 0 0,-7 7-674 0 0,50-50-1280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 17503 0 0,'0'0'9520'0'0,"-13"0"-9824"0"0,0-1-768 0 0,1-3-1480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2759 0 0,'-1'2'12510'0'0,"-88"219"-11013"0"0,63-144-1244 0 0,-42 80-1 0 0,29-83-326 0 0,-3-2-1 0 0,-54 71 0 0 0,-28 33 3 0 0,118-166 62 0 0,5-9-17 0 0,10-12 191 0 0,5-3 20 0 0,1 1 0 0 0,0 0 0 0 0,0 0 1 0 0,1 2-1 0 0,1 0 0 0 0,0 1 0 0 0,21-10 0 0 0,-24 15 19 0 0,-1 1 0 0 0,1 0 0 0 0,0 0 0 0 0,0 1 0 0 0,0 1 0 0 0,0 1 0 0 0,24 0-1 0 0,5 3 503 0 0,50 10 0 0 0,-4-1-366 0 0,-63-10-138 0 0,-1-1-1 0 0,1-2 0 0 0,48-9 1 0 0,-63 9-188 0 0,5 2-3396 0 0,-12 0 255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74 283 10623 0 0,'0'0'1240'0'0,"2"-1"-669"0"0,12-4-10 0 0,0 0 0 0 0,1 0-1 0 0,-1 2 1 0 0,1 0 0 0 0,17-1 0 0 0,22-6 259 0 0,102-11 1891 0 0,-120 17-2120 0 0,-34 4-586 0 0,9-1 115 0 0,0-1-1 0 0,-1 0 0 0 0,20-5 0 0 0,-28 6-102 0 0,1 0 1 0 0,0 0-1 0 0,-1 0 0 0 0,1-1 1 0 0,-1 1-1 0 0,0-1 0 0 0,1 1 1 0 0,-1-1-1 0 0,0 0 0 0 0,0 0 1 0 0,0 0-1 0 0,0 0 0 0 0,-1 0 1 0 0,1 0-1 0 0,0-1 0 0 0,-1 1 1 0 0,1 0-1 0 0,-1-1 0 0 0,0 1 1 0 0,1-5-1 0 0,1-2-188 0 0,-1-1-1 0 0,0 1 1 0 0,0-1-1 0 0,-1 0 1 0 0,0 1 0 0 0,-1-14-1 0 0,-1 19 91 0 0,1 0-1 0 0,-1-1 1 0 0,0 1 0 0 0,0 0-1 0 0,-1-1 1 0 0,1 1-1 0 0,-1 0 1 0 0,0 0 0 0 0,0 0-1 0 0,0 0 1 0 0,0 1-1 0 0,-1-1 1 0 0,1 1-1 0 0,-1-1 1 0 0,0 1 0 0 0,-5-5-1 0 0,5 6 5 0 0,1 1 0 0 0,0-1-1 0 0,-1 1 1 0 0,0-1 0 0 0,1 1 0 0 0,-1 0-1 0 0,0 0 1 0 0,0 0 0 0 0,0 0 0 0 0,0 0-1 0 0,1 1 1 0 0,-1-1 0 0 0,0 1 0 0 0,0 0-1 0 0,0 0 1 0 0,0 0 0 0 0,0 0 0 0 0,0 0-1 0 0,-5 2 1 0 0,-3 1-121 0 0,0 0 0 0 0,0 1 0 0 0,-18 10-1 0 0,15-7 177 0 0,-38 18 64 0 0,2 3-1 0 0,-54 39 0 0 0,88-55 246 0 0,0 0 0 0 0,1 2-1 0 0,0 0 1 0 0,1 1-1 0 0,1 0 1 0 0,-22 32 0 0 0,29-38-147 0 0,1 0 0 0 0,0 0 0 0 0,1 0 1 0 0,0 0-1 0 0,1 1 0 0 0,0 0 1 0 0,0 0-1 0 0,1 0 0 0 0,0 0 0 0 0,0 0 1 0 0,2 0-1 0 0,-1 1 0 0 0,1-1 0 0 0,0 0 1 0 0,3 15-1 0 0,-2-20-77 0 0,0-1 0 0 0,0 0-1 0 0,1 0 1 0 0,-1 0 0 0 0,1 0 0 0 0,0 0 0 0 0,0 0 0 0 0,0 0 0 0 0,1 0-1 0 0,-1-1 1 0 0,1 1 0 0 0,0-1 0 0 0,0 0 0 0 0,0 0 0 0 0,5 4 0 0 0,-3-4 8 0 0,0 1 0 0 0,1-2 1 0 0,-1 1-1 0 0,1-1 1 0 0,-1 1-1 0 0,1-1 1 0 0,0-1-1 0 0,0 1 1 0 0,12 0-1 0 0,0-1 23 0 0,1-1 0 0 0,-1-1 0 0 0,1 0 0 0 0,-1-2-1 0 0,0 0 1 0 0,23-7 0 0 0,141-48 14 0 0,-136 43-336 0 0,40-19-4301 0 0,-61 21-2134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29 16271 0 0,'0'-15'744'0'0,"0"14"-706"0"0,0 1-1 0 0,-1-1 1 0 0,1 1 0 0 0,0-1-1 0 0,0 1 1 0 0,0-1-1 0 0,0 1 1 0 0,-1-1-1 0 0,1 1 1 0 0,0-1 0 0 0,0 1-1 0 0,-1-1 1 0 0,1 1-1 0 0,-1-1 1 0 0,1 1 0 0 0,0-1-1 0 0,-1 1 1 0 0,1 0-1 0 0,-1-1 1 0 0,1 1-1 0 0,-1 0 1 0 0,1-1 0 0 0,-1 1-1 0 0,1 0 1 0 0,-1 0-1 0 0,1-1 1 0 0,-1 1 0 0 0,0 0-1 0 0,-14-1-77 0 0,7 3 145 0 0,1 1 1 0 0,-1 0 0 0 0,0 0 0 0 0,1 1-1 0 0,0 0 1 0 0,0 0 0 0 0,0 1 0 0 0,-11 9 0 0 0,1 1 57 0 0,-28 34 0 0 0,29-29-17 0 0,2 0 0 0 0,1 2 0 0 0,1-1 1 0 0,0 2-1 0 0,2-1 0 0 0,1 1 0 0 0,-8 28 0 0 0,-33 173 647 0 0,48-213-780 0 0,-11 68 89 0 0,0-1-24 0 0,-31 106-1 0 0,32-154-383 0 0,0 1 0 0 0,-2-2 1 0 0,-1 0-1 0 0,-20 28 0 0 0,34-55-283 0 0,-6 8 1030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53 127 8287 0 0,'0'0'639'0'0,"-9"0"-390"0"0,7 1 39 0 0,0-1 0 0 0,-1 1 0 0 0,1-1 0 0 0,0 1 0 0 0,0 0-1 0 0,0 0 1 0 0,0 0 0 0 0,0 0 0 0 0,0 0 0 0 0,1 0 0 0 0,-1 1-1 0 0,0-1 1 0 0,0 1 0 0 0,1-1 0 0 0,-1 1 0 0 0,1 0 0 0 0,-1-1 0 0 0,1 1-1 0 0,0 0 1 0 0,0 0 0 0 0,0 0 0 0 0,0 0 0 0 0,-1 4 0 0 0,1-5-106 0 0,1 0 0 0 0,-1 1 0 0 0,1-1 0 0 0,0 1 1 0 0,0-1-1 0 0,0 0 0 0 0,0 1 0 0 0,0-1 0 0 0,0 0 1 0 0,0 1-1 0 0,0-1 0 0 0,0 1 0 0 0,0-1 1 0 0,1 0-1 0 0,-1 1 0 0 0,1-1 0 0 0,-1 0 0 0 0,1 0 1 0 0,-1 1-1 0 0,1-1 0 0 0,0 0 0 0 0,0 0 0 0 0,-1 0 1 0 0,1 0-1 0 0,0 0 0 0 0,0 0 0 0 0,0 0 1 0 0,0 0-1 0 0,0 0 0 0 0,1 0 0 0 0,-1 0 0 0 0,0-1 1 0 0,0 1-1 0 0,0 0 0 0 0,1-1 0 0 0,-1 1 0 0 0,0-1 1 0 0,3 1-1 0 0,2 0-16 0 0,0 0 1 0 0,0 0 0 0 0,0-1 0 0 0,1 1-1 0 0,-1-1 1 0 0,0-1 0 0 0,1 1-1 0 0,7-3 1 0 0,52-14 610 0 0,-38 8-526 0 0,53-13 299 0 0,322-95 82 0 0,-358 103-1002 0 0,60-12-1 0 0,-87 26-998 0 0,-8 0-2474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194 159 5063 0 0,'0'0'232'0'0,"1"-1"-13"0"0,7-4 3191 0 0,1 1 0 0 0,-1 0 0 0 0,12-3 0 0 0,55-11 926 0 0,-53 14-4154 0 0,0-1 0 0 0,29-11 0 0 0,-35 10-146 0 0,6-3 43 0 0,28-15 0 0 0,-45 21-107 0 0,0 1 0 0 0,0-2 0 0 0,0 1 0 0 0,-1 0 0 0 0,0-1 0 0 0,1 0 0 0 0,-1 0 1 0 0,-1 0-1 0 0,1-1 0 0 0,-1 1 0 0 0,4-7 0 0 0,-6 10-89 0 0,-9-2-342 0 0,3 3 392 0 0,1 0 0 0 0,0 0 0 0 0,0 0-1 0 0,0 0 1 0 0,0 0 0 0 0,0 1 0 0 0,-1 0 0 0 0,1 0-1 0 0,0 0 1 0 0,-3 2 0 0 0,-42 20-215 0 0,28-12 162 0 0,-93 41 73 0 0,52-26 21 0 0,-116 70 0 0 0,167-89 25 0 0,1 1 0 0 0,-15 13 0 0 0,23-19 2 0 0,0 1 0 0 0,-1-1 0 0 0,1 0 0 0 0,0 1 0 0 0,0 0 0 0 0,1-1 0 0 0,-1 1 0 0 0,0 0 0 0 0,1 0 0 0 0,0 0-1 0 0,0 0 1 0 0,0 0 0 0 0,0 0 0 0 0,0 0 0 0 0,0 6 0 0 0,1-7 0 0 0,0 0 0 0 0,1-1 0 0 0,-1 1 0 0 0,1 0-1 0 0,-1 0 1 0 0,1-1 0 0 0,0 1 0 0 0,-1 0 0 0 0,1-1 0 0 0,0 1 0 0 0,0 0-1 0 0,0-1 1 0 0,1 1 0 0 0,-1-1 0 0 0,0 0 0 0 0,0 1 0 0 0,1-1 0 0 0,-1 0-1 0 0,1 0 1 0 0,-1 0 0 0 0,1 0 0 0 0,0 0 0 0 0,-1 0 0 0 0,1 0 0 0 0,0-1-1 0 0,2 1 1 0 0,6 3-1096 0 0,1-1 0 0 0,-1 0 0 0 0,14 1-1 0 0,-16-3-743 0 0,32 5-4992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3223 0 0,'-15'-63'13027'0'0,"17"66"-12615"0"0,12 20 18 0 0,-1 0 0 0 0,0 2 1 0 0,-2 0-1 0 0,9 30 0 0 0,-12-33-156 0 0,53 147 1171 0 0,34 89-410 0 0,-66-183-981 0 0,-6-11 5 0 0,3-2 1 0 0,43 76-1 0 0,-65-132-50 0 0,-1-1-1 0 0,1-1 1 0 0,0 1-1 0 0,0 0 1 0 0,0-1-1 0 0,0 0 1 0 0,7 5-1 0 0,-9-7-4 0 0,0-1 0 0 0,0 0 0 0 0,0 0 0 0 0,0 0 0 0 0,0 0 0 0 0,0 0 0 0 0,0 0 0 0 0,0-1 0 0 0,0 1 0 0 0,0-1 0 0 0,0 1 0 0 0,1-1 0 0 0,-1 0 0 0 0,0 0 0 0 0,0 0 0 0 0,0 0 0 0 0,1 0 0 0 0,-1 0 0 0 0,0-1 0 0 0,0 1 0 0 0,0-1 0 0 0,5-1 0 0 0,-3 0-126 0 0,0-1-1 0 0,0 1 1 0 0,0-1-1 0 0,0 0 1 0 0,-1 0-1 0 0,1 0 0 0 0,-1-1 1 0 0,1 1-1 0 0,-1-1 1 0 0,4-6-1 0 0,-4 4-1382 0 0,1 0 0 0 0,-1-1-1 0 0,4-10 1 0 0,1-9-4790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10 8287 0 0,'0'0'639'0'0,"1"-1"-415"0"0,6-4-554 0 0,-6 5 527 0 0,-1-1 0 0 0,1 1 0 0 0,-1 0 0 0 0,1-1 0 0 0,0 1 0 0 0,-1 0 0 0 0,1 0 0 0 0,0-1 0 0 0,-1 1 0 0 0,1 0 0 0 0,0 0 1 0 0,-1 0-1 0 0,1 0 0 0 0,0 0 0 0 0,-1 0 0 0 0,1 0 0 0 0,0 0 0 0 0,-1 0 0 0 0,1 0 0 0 0,0 0 0 0 0,-1 0 0 0 0,1 0 0 0 0,0 1 0 0 0,2 0 1440 0 0,-2 11-862 0 0,-1-6-733 0 0,-1 0 0 0 0,0 0 0 0 0,0-1 0 0 0,-1 1 1 0 0,1 0-1 0 0,-1-1 0 0 0,-1 1 0 0 0,1-1 0 0 0,-1 1 0 0 0,-4 6 1 0 0,-6 8 149 0 0,-21 23 0 0 0,14-17 77 0 0,-58 67 666 0 0,14-18-367 0 0,-412 479 1946 0 0,343-419-2298 0 0,91-93-164 0 0,36-35-254 0 0,6-5 27 0 0,7-5-198 0 0,-6 2 261 0 0,21-8-950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9215 0 0,'0'0'422'0'0,"-9"0"132"0"0,7 1-440 0 0,-1 0 1 0 0,1 0-1 0 0,-1 0 0 0 0,1 1 0 0 0,-1-1 0 0 0,1 1 0 0 0,0-1 0 0 0,0 1 0 0 0,-1 0 0 0 0,1 0 0 0 0,0 0 1 0 0,1 0-1 0 0,-1 0 0 0 0,0 0 0 0 0,-1 3 0 0 0,-4 6 2187 0 0,-11 23-1 0 0,15-27-2079 0 0,-35 92 329 0 0,-63 162-299 0 0,28-63-62 0 0,58-161-191 0 0,-2 1 1 0 0,-2-2 0 0 0,-1-1-1 0 0,-1 0 1 0 0,-47 56 0 0 0,61-83-57 0 0,-1 0 0 0 0,0-1 1 0 0,0 0-1 0 0,-12 8 1 0 0,18-14 55 0 0,0 1 1 0 0,0-1 0 0 0,0 0 0 0 0,-1 1 0 0 0,1-1 0 0 0,-1 0-1 0 0,1 0 1 0 0,-1-1 0 0 0,1 1 0 0 0,-1 0 0 0 0,0-1 0 0 0,1 0-1 0 0,-1 1 1 0 0,1-1 0 0 0,-1 0 0 0 0,0 0 0 0 0,1-1 0 0 0,-1 1 0 0 0,0-1-1 0 0,1 1 1 0 0,-1-1 0 0 0,-4-1 0 0 0,6 0 5 0 0,-1 1 0 0 0,1 0 0 0 0,-1-1 0 0 0,1 1 0 0 0,0-1 1 0 0,0 1-1 0 0,-1-1 0 0 0,1 0 0 0 0,0 0 0 0 0,1 1 0 0 0,-1-1 0 0 0,0 0 0 0 0,0 0 0 0 0,1 0 1 0 0,-1 0-1 0 0,1 0 0 0 0,0 0 0 0 0,-1 0 0 0 0,1 0 0 0 0,0 0 0 0 0,0 0 0 0 0,0 0 0 0 0,0 0 1 0 0,1 0-1 0 0,0-3 0 0 0,0-3 9 0 0,1 1 0 0 0,0-1 0 0 0,0 0 0 0 0,1 1 0 0 0,4-9 0 0 0,3-3-45 0 0,1 1-1 0 0,1 0 1 0 0,1 0-1 0 0,1 2 1 0 0,0 0-1 0 0,1 0 1 0 0,0 1-1 0 0,2 1 1 0 0,0 1-1 0 0,27-17 1 0 0,-10 10 63 0 0,1 2 0 0 0,0 1 1 0 0,1 2-1 0 0,72-20 0 0 0,-99 33 32 0 0,0 0-1 0 0,1 0 1 0 0,-1 1 0 0 0,1 0 0 0 0,-1 1 0 0 0,1 0-1 0 0,-1 0 1 0 0,17 4 0 0 0,-21-3-26 0 0,0 0 1 0 0,1 1-1 0 0,-1 0 1 0 0,0 0-1 0 0,0 0 0 0 0,0 0 1 0 0,0 1-1 0 0,0 0 1 0 0,-1 0-1 0 0,0 1 1 0 0,1-1-1 0 0,-1 1 0 0 0,0 0 1 0 0,0 0-1 0 0,-1 0 1 0 0,5 6-1 0 0,-5-4-11 0 0,1-1 1 0 0,-1 1-1 0 0,0-1 0 0 0,-1 1 0 0 0,0 0 0 0 0,1 0 1 0 0,-2 0-1 0 0,1 0 0 0 0,-1 1 0 0 0,0-1 0 0 0,0 7 1 0 0,-1-8 29 0 0,0 1 0 0 0,-1-1 0 0 0,0 1 0 0 0,0-1 0 0 0,0 0 0 0 0,-1 1 0 0 0,0-1 0 0 0,0 0 1 0 0,0 0-1 0 0,0 0 0 0 0,-1 0 0 0 0,0-1 0 0 0,-3 5 0 0 0,-5 5 126 0 0,0-2 0 0 0,0 1 0 0 0,-1-2-1 0 0,-1 0 1 0 0,-21 16 0 0 0,10-11-61 0 0,-1-1 0 0 0,-37 15 0 0 0,34-17-128 0 0,-2-2 0 0 0,1-1 1 0 0,-1-2-1 0 0,-1-1 0 0 0,0-1 1 0 0,1-1-1 0 0,-46 0 0 0 0,75-5-51 0 0,-4 0-65 0 0,0 0 0 0 0,0 0 0 0 0,0-1-1 0 0,-9-2 1 0 0,13 3 17 0 0,1 0-1 0 0,-1 0 0 0 0,0 0 0 0 0,0-1 1 0 0,0 1-1 0 0,0 0 0 0 0,1-1 0 0 0,-1 1 1 0 0,0-1-1 0 0,0 1 0 0 0,1-1 1 0 0,-1 1-1 0 0,0-1 0 0 0,1 0 0 0 0,-1 1 1 0 0,1-1-1 0 0,-1 0 0 0 0,0 0 1 0 0,1 1-1 0 0,0-1 0 0 0,-1 0 0 0 0,1 0 1 0 0,-1 1-1 0 0,1-1 0 0 0,0 0 1 0 0,0 0-1 0 0,-1 0 0 0 0,1 0 0 0 0,0 0 1 0 0,0 0-1 0 0,0 1 0 0 0,0-1 0 0 0,0 0 1 0 0,0 0-1 0 0,0 0 0 0 0,1-1 1 0 0,6-19-1690 0 0,6-1-18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74 12871 0 0,'9'0'239'0'0,"1"0"0"0"0,0 1 0 0 0,0 1 0 0 0,-1 0 0 0 0,1 0 0 0 0,-1 1 0 0 0,0 0 0 0 0,1 0 0 0 0,-1 1 0 0 0,-1 1 1 0 0,1-1-1 0 0,-1 1 0 0 0,1 1 0 0 0,12 11 0 0 0,-15-12 4 0 0,0-1-1 0 0,0 1 1 0 0,0-1 0 0 0,0 0 0 0 0,0-1 0 0 0,1 0 0 0 0,0 0 0 0 0,0 0 0 0 0,0-1 0 0 0,7 2 0 0 0,-8-3-128 0 0,-1-1 1 0 0,1 1 0 0 0,-1-1-1 0 0,1 0 1 0 0,-1-1 0 0 0,1 1-1 0 0,-1-1 1 0 0,0 0-1 0 0,1 0 1 0 0,-1-1 0 0 0,0 0-1 0 0,0 0 1 0 0,0 0 0 0 0,6-3-1 0 0,-2 0 47 0 0,-1-1-1 0 0,1 0 1 0 0,-1 0-1 0 0,0 0 1 0 0,13-15-1 0 0,-18 18-173 0 0,0-1 0 0 0,0 0 1 0 0,-1 0-1 0 0,1 0 0 0 0,-1 0 0 0 0,1 0 0 0 0,-1-1 1 0 0,-1 1-1 0 0,1-1 0 0 0,-1 1 0 0 0,1-1 1 0 0,-1 0-1 0 0,-1 1 0 0 0,2-9 0 0 0,-2 12-40 0 0,0 0-1 0 0,0 0 1 0 0,0 0-1 0 0,0-1 1 0 0,0 1-1 0 0,0 0 0 0 0,0 0 1 0 0,0 0-1 0 0,-1-1 1 0 0,1 1-1 0 0,0 0 1 0 0,-1 0-1 0 0,1 0 1 0 0,-1 0-1 0 0,1-1 1 0 0,-1 1-1 0 0,0 0 1 0 0,1 0-1 0 0,-1 0 1 0 0,0 0-1 0 0,0 1 1 0 0,0-1-1 0 0,1 0 1 0 0,-1 0-1 0 0,0 0 1 0 0,0 1-1 0 0,0-1 0 0 0,0 0 1 0 0,-1 1-1 0 0,1-1 1 0 0,0 1-1 0 0,0-1 1 0 0,0 1-1 0 0,0 0 1 0 0,0-1-1 0 0,-1 1 1 0 0,1 0-1 0 0,0 0 1 0 0,0 0-1 0 0,-1 0 1 0 0,1 0-1 0 0,0 0 1 0 0,0 0-1 0 0,0 0 1 0 0,-1 1-1 0 0,0 0 1 0 0,-6 1-240 0 0,0 0 1 0 0,0 0 0 0 0,1 1 0 0 0,-1 1-1 0 0,-10 6 1 0 0,-37 23-139 0 0,-68 52 0 0 0,101-67 792 0 0,1 1 0 0 0,0 0-1 0 0,2 2 1 0 0,0 0 0 0 0,-24 37 0 0 0,37-50-264 0 0,1 1 0 0 0,0 0 0 0 0,1 1 0 0 0,0-1 0 0 0,-5 20 1 0 0,8-27-77 0 0,0 1 1 0 0,1-1-1 0 0,-1 1 1 0 0,1-1-1 0 0,0 1 1 0 0,0 0-1 0 0,0-1 1 0 0,0 1 0 0 0,0-1-1 0 0,1 1 1 0 0,-1-1-1 0 0,1 1 1 0 0,-1-1-1 0 0,1 1 1 0 0,0-1-1 0 0,0 1 1 0 0,0-1 0 0 0,1 0-1 0 0,-1 0 1 0 0,0 0-1 0 0,1 1 1 0 0,-1-1-1 0 0,1-1 1 0 0,0 1-1 0 0,0 0 1 0 0,0 0 0 0 0,0-1-1 0 0,0 1 1 0 0,2 1-1 0 0,3 0 22 0 0,0 0 1 0 0,0 0-1 0 0,0-1 0 0 0,1 0 1 0 0,-1 0-1 0 0,0-1 0 0 0,1 0 0 0 0,12 0 1 0 0,5-1 75 0 0,28-3 1 0 0,-20-1-593 0 0,-1 0 0 0 0,1-3-1 0 0,42-13 1 0 0,-32 5-287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12351 0 0,'-1'0'564'0'0,"-7"-3"-9"0"0,1 0-359 0 0,7 3-162 0 0,0 0 1 0 0,0-1-1 0 0,0 1 0 0 0,0 0 1 0 0,0 0-1 0 0,0-1 0 0 0,0 1 1 0 0,-1 0-1 0 0,1 0 1 0 0,0-1-1 0 0,0 1 0 0 0,0 0 1 0 0,0 0-1 0 0,0-1 0 0 0,-1 1 1 0 0,1 0-1 0 0,0 0 0 0 0,0-1 1 0 0,0 1-1 0 0,-1 0 1 0 0,1 0-1 0 0,0 0 0 0 0,0 0 1 0 0,-1-1-1 0 0,1 1 0 0 0,0 0 1 0 0,0 0-1 0 0,-1 0 0 0 0,1 0 1 0 0,0 0-1 0 0,0 0 0 0 0,-1 0 1 0 0,1 0-1 0 0,0 0 1 0 0,-1 0-1 0 0,-15 2 1570 0 0,12-1-1384 0 0,1 0-1 0 0,0 1 1 0 0,0-1-1 0 0,-1 1 1 0 0,1-1-1 0 0,0 1 1 0 0,-5 4-1 0 0,4 0-129 0 0,-1 1 0 0 0,1 0-1 0 0,0-1 1 0 0,0 1 0 0 0,1 0 0 0 0,-5 13-1 0 0,-10 49 158 0 0,14-54-96 0 0,-10 46 157 0 0,-42 165 830 0 0,-17-4-634 0 0,31-127-441 0 0,-4-1 0 0 0,-4-3-1 0 0,-78 108 1 0 0,96-157-3166 0 0,23-33-3613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11975 0 0,'0'0'923'0'0,"1"1"-343"0"0,1-1-260 0 0,78 15 6456 0 0,-49-10-6592 0 0,60 1 1 0 0,-37-8-79 0 0,0-2 0 0 0,0-3 0 0 0,57-14 0 0 0,154-52 395 0 0,-15-16-1575 0 0,-202 66-401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10591 0 0,'0'0'819'0'0,"-1"3"-242"0"0,-21 89 6730 0 0,-21 46-6031 0 0,-24 51-699 0 0,-42 114-37 0 0,43-146-372 0 0,48-122-85 0 0,-1 0-1 0 0,-30 41 1 0 0,40-63-15 0 0,-19 18 0 0 0,25-27-73 0 0,0-2 0 0 0,0 1-1 0 0,0 0 1 0 0,-1 0-1 0 0,1-1 1 0 0,-1 0-1 0 0,0 0 1 0 0,1 0-1 0 0,-1 0 1 0 0,0-1-1 0 0,-6 3 1 0 0,9-4 6 0 0,0 0 1 0 0,0 0-1 0 0,0 0 0 0 0,0 0 1 0 0,0 1-1 0 0,0-1 0 0 0,0-1 1 0 0,0 1-1 0 0,0 0 1 0 0,1 0-1 0 0,-1 0 0 0 0,0 0 1 0 0,0-1-1 0 0,0 1 0 0 0,0 0 1 0 0,0-1-1 0 0,0 1 0 0 0,1-1 1 0 0,-1 1-1 0 0,0-1 1 0 0,0 1-1 0 0,1-1 0 0 0,-2 0 1 0 0,1-1 5 0 0,0 1 0 0 0,1 0 0 0 0,-1 0 0 0 0,1-1 1 0 0,-1 1-1 0 0,1 0 0 0 0,-1-1 0 0 0,1 1 0 0 0,0-1 1 0 0,0 1-1 0 0,-1 0 0 0 0,1-1 0 0 0,1-2 0 0 0,-1-1 13 0 0,1 0-1 0 0,-1 0 1 0 0,2 0-1 0 0,-1 0 1 0 0,0 0-1 0 0,1 0 1 0 0,4-7-1 0 0,5-6-56 0 0,1 0 1 0 0,0 1-1 0 0,1 1 0 0 0,1 0 0 0 0,1 1 0 0 0,0 1 1 0 0,1 0-1 0 0,0 1 0 0 0,1 0 0 0 0,1 2 0 0 0,0 0 1 0 0,0 1-1 0 0,1 1 0 0 0,35-13 0 0 0,-45 20 43 0 0,0 0-1 0 0,0 0 1 0 0,0 1-1 0 0,0 0 1 0 0,0 0-1 0 0,0 1 1 0 0,0 0-1 0 0,13 2 1 0 0,-18-1 8 0 0,1 0 0 0 0,-1 0 0 0 0,1 0 1 0 0,-1 1-1 0 0,0-1 0 0 0,1 1 0 0 0,-1 0 1 0 0,0 0-1 0 0,0 1 0 0 0,0-1 0 0 0,0 1 1 0 0,-1 0-1 0 0,1 0 0 0 0,-1 0 0 0 0,0 0 0 0 0,1 1 1 0 0,-2-1-1 0 0,4 5 0 0 0,-4-4-10 0 0,0 1 0 0 0,0-1 0 0 0,-1 1 0 0 0,0-1-1 0 0,0 1 1 0 0,0 0 0 0 0,0-1 0 0 0,-1 1 0 0 0,0 0 0 0 0,0 0 0 0 0,0-1-1 0 0,0 1 1 0 0,-1 0 0 0 0,-1 6 0 0 0,-3 8-256 0 0,-13 37 1 0 0,-3-13-2969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185 112 7367 0 0,'2'-4'304'0'0,"0"-1"-1"0"0,0 0 0 0 0,1 0 0 0 0,-1 1 0 0 0,1 0 0 0 0,1-1 1 0 0,5-5-1 0 0,-7 8 261 0 0,0 0 0 0 0,1 1-1 0 0,-1-1 1 0 0,0 1 0 0 0,1-1 0 0 0,0 1 0 0 0,-1 0 0 0 0,1 0 0 0 0,0 0 0 0 0,-1 0 0 0 0,1 1 0 0 0,0-1-1 0 0,0 1 1 0 0,0-1 0 0 0,5 1 0 0 0,31 2 272 0 0,-19-1-243 0 0,26-2 0 0 0,-40 0-521 0 0,0 0 0 0 0,1 0 1 0 0,-1 0-1 0 0,0-1 0 0 0,0 0 0 0 0,-1 0 1 0 0,1 0-1 0 0,8-5 0 0 0,-14 7-81 0 0,1-1-1 0 0,0 1 1 0 0,-1 0-1 0 0,1-1 0 0 0,0 1 1 0 0,-1-1-1 0 0,1 1 1 0 0,-1-1-1 0 0,1 1 1 0 0,-1-1-1 0 0,1 0 1 0 0,-1 1-1 0 0,1-1 0 0 0,-1 0 1 0 0,1 1-1 0 0,-1-1 1 0 0,0 0-1 0 0,1 1 1 0 0,-1-1-1 0 0,0-1 1 0 0,0 1-18 0 0,0 1 0 0 0,0-1 1 0 0,0 1-1 0 0,0-1 1 0 0,0 0-1 0 0,-1 1 0 0 0,1-1 1 0 0,0 1-1 0 0,0-1 1 0 0,-1 0-1 0 0,1 1 0 0 0,0-1 1 0 0,-1 1-1 0 0,1-1 1 0 0,-1 1-1 0 0,1 0 0 0 0,0-1 1 0 0,-1 1-1 0 0,0-1 0 0 0,-1-1-45 0 0,0 1 0 0 0,0 0 0 0 0,-1-1-1 0 0,1 1 1 0 0,0 0 0 0 0,-1 0-1 0 0,1 0 1 0 0,-1 1 0 0 0,1-1-1 0 0,-3 0 1 0 0,0 1 27 0 0,0 1-1 0 0,1-1 1 0 0,-1 1-1 0 0,1 0 1 0 0,-1 0-1 0 0,1 1 1 0 0,-1-1-1 0 0,1 1 1 0 0,0 0-1 0 0,-8 5 1 0 0,0 0 5 0 0,1 1 0 0 0,-15 13 0 0 0,-4 9 256 0 0,-50 66 0 0 0,41-47 124 0 0,12-17-3 0 0,3-4 152 0 0,-34 51-1 0 0,53-71-417 0 0,0 1 0 0 0,0-1 0 0 0,1 1 0 0 0,1 0-1 0 0,-1 0 1 0 0,1 0 0 0 0,1 1 0 0 0,0-1 0 0 0,0 1 0 0 0,1-1-1 0 0,0 15 1 0 0,1-21-55 0 0,0-1-1 0 0,0 1 1 0 0,1 0-1 0 0,-1 0 1 0 0,1 0-1 0 0,0-1 1 0 0,0 1-1 0 0,0 0 1 0 0,0-1-1 0 0,0 1 1 0 0,0-1 0 0 0,1 1-1 0 0,-1-1 1 0 0,1 1-1 0 0,0-1 1 0 0,0 0-1 0 0,0 0 1 0 0,0 0-1 0 0,0 0 1 0 0,0 0-1 0 0,0-1 1 0 0,1 1-1 0 0,-1-1 1 0 0,1 1-1 0 0,-1-1 1 0 0,1 0-1 0 0,0 0 1 0 0,-1 0 0 0 0,6 1-1 0 0,4 1 42 0 0,0-2 0 0 0,0 0-1 0 0,0 0 1 0 0,0-1 0 0 0,21-2 0 0 0,-9-1-55 0 0,0-1 1 0 0,-1-2-1 0 0,45-15 1 0 0,63-36-2373 0 0,-90 37 1071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110 243 4143 0 0,'0'2'5359'0'0,"0"11"-3188"0"0,-1-1 0 0 0,-2 15 0 0 0,0-14-1430 0 0,0-1-1 0 0,-6 15 1 0 0,5-18-624 0 0,0 1 1 0 0,0-1-1 0 0,-1-1 1 0 0,0 1 0 0 0,0-1-1 0 0,-1 0 1 0 0,-1 0 0 0 0,-12 13-1 0 0,14-17-79 0 0,4-2-15 0 0,0-1 0 0 0,0 0-1 0 0,-1 0 1 0 0,1 0 0 0 0,0 0-1 0 0,0 0 1 0 0,0 0 0 0 0,-1-1 0 0 0,1 1-1 0 0,0 0 1 0 0,-1-1 0 0 0,1 1-1 0 0,-1-1 1 0 0,1 1 0 0 0,-1-1-1 0 0,-2 1 1 0 0,3-1 41 0 0,10-14 54 0 0,75-103-519 0 0,-26 38-36 0 0,-37 50 316 0 0,1 1 1 0 0,2 0-1 0 0,0 2 0 0 0,2 1 0 0 0,1 1 1 0 0,35-24-1 0 0,-54 43 154 0 0,0 0 0 0 0,0 0 0 0 0,1 1 1 0 0,0 0-1 0 0,-1 0 0 0 0,1 1 0 0 0,0 0 0 0 0,13-2 1 0 0,-18 5 4 0 0,-1-1 0 0 0,1 1 1 0 0,-1 0-1 0 0,1 0 0 0 0,-1 1 1 0 0,0-1-1 0 0,1 1 0 0 0,-1-1 0 0 0,1 1 1 0 0,-1 0-1 0 0,0 0 0 0 0,0 1 1 0 0,0-1-1 0 0,1 1 0 0 0,-1-1 1 0 0,0 1-1 0 0,-1 0 0 0 0,1 0 1 0 0,0 1-1 0 0,-1-1 0 0 0,1 0 1 0 0,-1 1-1 0 0,0-1 0 0 0,1 1 1 0 0,-1 0-1 0 0,1 3 0 0 0,2 2 39 0 0,-1 1 0 0 0,-1 0 0 0 0,1 0-1 0 0,-2 0 1 0 0,1 0 0 0 0,-1 0 0 0 0,0 0 0 0 0,-1 1 0 0 0,0-1-1 0 0,-1 1 1 0 0,0 10 0 0 0,-2 1 125 0 0,0 0 0 0 0,-1 1 0 0 0,-11 37-1 0 0,-39 108 270 0 0,52-165-557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55 7367 0 0,'-1'1'3251'0'0,"-23"26"3976"0"0,10-5-5278 0 0,3-3-1809 0 0,-19 25 0 0 0,19-29-84 0 0,0 1 0 0 0,1 0-1 0 0,-8 18 1 0 0,16-29-4 0 0,0 0 0 0 0,0 1 0 0 0,1-1 0 0 0,-1 0 0 0 0,1 0-1 0 0,0 1 1 0 0,1-1 0 0 0,-1 0 0 0 0,1 1 0 0 0,0-1 0 0 0,1 1 0 0 0,-1-1 0 0 0,1 0-1 0 0,0 1 1 0 0,2 5 0 0 0,-2-8-22 0 0,0 0-1 0 0,0 0 1 0 0,1 0-1 0 0,-1 0 1 0 0,0 0 0 0 0,1-1-1 0 0,0 1 1 0 0,0 0-1 0 0,0-1 1 0 0,0 1 0 0 0,0-1-1 0 0,0 0 1 0 0,1 1-1 0 0,-1-1 1 0 0,1 0-1 0 0,0-1 1 0 0,-1 1 0 0 0,1 0-1 0 0,0-1 1 0 0,0 0-1 0 0,0 1 1 0 0,0-1-1 0 0,0 0 1 0 0,0-1 0 0 0,0 1-1 0 0,0 0 1 0 0,1-1-1 0 0,-1 0 1 0 0,0 0-1 0 0,0 0 1 0 0,1 0 0 0 0,3-1-1 0 0,1 0 60 0 0,1-1 1 0 0,-1-1-1 0 0,0 1 0 0 0,0-1 0 0 0,0-1 0 0 0,0 0 1 0 0,-1 0-1 0 0,10-6 0 0 0,-6 2-15 0 0,0-1 0 0 0,0-1 0 0 0,-1 1 0 0 0,13-17 0 0 0,-2-3-6 0 0,-1 0-1 0 0,-1-2 0 0 0,16-35 1 0 0,27-59-1604 0 0,-52 107-67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99 252 10591 0 0,'-7'-4'1104'0'0,"-8"-2"157"0"0,5 3 147 0 0,1-1 0 0 0,0-1 0 0 0,-1 1 0 0 0,-9-9 0 0 0,17 12-1288 0 0,1 0 0 0 0,-1 0 1 0 0,1 0-1 0 0,0 0 0 0 0,0 0 0 0 0,-1 0 1 0 0,1 0-1 0 0,0-1 0 0 0,0 1 0 0 0,0 0 1 0 0,1-1-1 0 0,-1 1 0 0 0,0-1 0 0 0,0 1 1 0 0,1-1-1 0 0,-1 0 0 0 0,1 1 0 0 0,-1-1 1 0 0,1 1-1 0 0,0-1 0 0 0,0 0 0 0 0,0 1 1 0 0,0-1-1 0 0,0 0 0 0 0,0 1 0 0 0,0-1 1 0 0,0 0-1 0 0,0 1 0 0 0,1-1 0 0 0,-1 0 1 0 0,1 1-1 0 0,-1-1 0 0 0,2-1 0 0 0,0 0-68 0 0,0 0 0 0 0,0-1-1 0 0,1 1 1 0 0,-1 0 0 0 0,1 0-1 0 0,0 1 1 0 0,0-1-1 0 0,4-2 1 0 0,30-19 350 0 0,-24 16-354 0 0,12-7-41 0 0,1 1-1 0 0,0 2 0 0 0,1 0 1 0 0,1 2-1 0 0,-1 1 1 0 0,2 1-1 0 0,-1 1 0 0 0,1 2 1 0 0,36-3-1 0 0,-59 8-6 0 0,1 0 0 0 0,-1 0 0 0 0,1 0 0 0 0,-1 1 0 0 0,0 0 0 0 0,0 0 0 0 0,1 1 0 0 0,-1 0 0 0 0,7 2 0 0 0,-11-2 0 0 0,1-1 0 0 0,0 1 0 0 0,-1 0 0 0 0,1 0 0 0 0,-1 0 0 0 0,1 0 0 0 0,-1 0 0 0 0,0 0 0 0 0,0 1 0 0 0,0-1 0 0 0,0 1 0 0 0,-1 0 0 0 0,1-1 0 0 0,-1 1 0 0 0,1 0 0 0 0,-1 0 0 0 0,0 0 0 0 0,0 0 0 0 0,0 0 0 0 0,0 4 0 0 0,1 1-40 0 0,-1 0 1 0 0,0 0-1 0 0,0 0 0 0 0,-1 0 1 0 0,0 0-1 0 0,0 0 0 0 0,-1 0 1 0 0,0 0-1 0 0,0 0 0 0 0,-1 0 1 0 0,0 0-1 0 0,0 0 0 0 0,-1-1 0 0 0,0 1 1 0 0,-1-1-1 0 0,1 0 0 0 0,-2 0 1 0 0,1 0-1 0 0,-1 0 0 0 0,1-1 1 0 0,-2 0-1 0 0,1 0 0 0 0,-1 0 1 0 0,0-1-1 0 0,-7 6 0 0 0,-14 9-3049 0 0,25-18 1924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12439 0 0,'0'0'1126'0'0,"9"2"-908"0"0,18 5 8358 0 0,-26-8-8360 0 0,2-4-172 0 0,0 1 0 0 0,0 0 0 0 0,-1-1 0 0 0,0 1 0 0 0,1-1 0 0 0,-1 0 0 0 0,-1 0-1 0 0,3-8 1 0 0,10-24 121 0 0,-3 16-184 0 0,0 2 1 0 0,2 0-1 0 0,26-30 0 0 0,-32 40-26 0 0,1 0-1 0 0,0 1 0 0 0,0 0 0 0 0,0 1 0 0 0,1 0 0 0 0,0 0 0 0 0,1 1 0 0 0,13-7 0 0 0,-21 12 48 0 0,-1 1 0 0 0,0-1-1 0 0,1 1 1 0 0,-1-1 0 0 0,0 1 0 0 0,1 0-1 0 0,-1 0 1 0 0,1 0 0 0 0,-1 0 0 0 0,1 0-1 0 0,-1 0 1 0 0,0 0 0 0 0,1 0 0 0 0,-1 0-1 0 0,0 1 1 0 0,1-1 0 0 0,-1 1 0 0 0,0-1-1 0 0,2 2 1 0 0,0-1 6 0 0,-1 0 0 0 0,0 1-1 0 0,0 0 1 0 0,0-1 0 0 0,0 1-1 0 0,-1 0 1 0 0,1 0 0 0 0,0 0-1 0 0,2 4 1 0 0,-1 0 5 0 0,0-1-1 0 0,-1 1 0 0 0,1 0 1 0 0,-1 0-1 0 0,-1 0 1 0 0,1-1-1 0 0,-1 2 1 0 0,1 5-1 0 0,-1-3-10 0 0,-2 25 60 0 0,1-29-56 0 0,0-4-4 0 0,0 0 0 0 0,0 1 0 0 0,0-1 0 0 0,0 0 0 0 0,0 1 1 0 0,0-1-1 0 0,0 0 0 0 0,-1 0 0 0 0,1 1 0 0 0,0-1 0 0 0,-1 0 1 0 0,1 0-1 0 0,-1 0 0 0 0,1 1 0 0 0,-1-1 0 0 0,0 0 0 0 0,0 0 1 0 0,1 0-1 0 0,-1 0 0 0 0,0 0 0 0 0,0 0 0 0 0,0-1 0 0 0,0 1 1 0 0,0 0-1 0 0,0 0 0 0 0,-2 0 0 0 0,14-27 62 0 0,-2 11-178 0 0,0 0 1 0 0,0 1-1 0 0,1 0 0 0 0,18-18 0 0 0,-21 26 56 0 0,-1-1-1 0 0,1 1 0 0 0,0 0 0 0 0,1 1 0 0 0,0 0 0 0 0,0 0 0 0 0,0 1 1 0 0,0 0-1 0 0,18-6 0 0 0,-18 8-6 0 0,-8 2 61 0 0,1 0 0 0 0,-1 1 1 0 0,1-1-1 0 0,0 0 1 0 0,-1 1-1 0 0,1-1 0 0 0,-1 1 1 0 0,1-1-1 0 0,-1 1 1 0 0,1-1-1 0 0,-1 1 0 0 0,1-1 1 0 0,-1 1-1 0 0,0 0 1 0 0,1-1-1 0 0,-1 1 1 0 0,0-1-1 0 0,1 2 0 0 0,-1-1-1 0 0,3 4-2 0 0,-1 0 0 0 0,0-1 0 0 0,0 1 0 0 0,-1 1-1 0 0,1-1 1 0 0,-1 0 0 0 0,0 0 0 0 0,-1 1 0 0 0,1 7 0 0 0,-1 6 94 0 0,-5 26 0 0 0,3-32-49 0 0,0 1 1 0 0,2-1 0 0 0,-1 0 0 0 0,2 14-1 0 0,-1-26-37 0 0,1 0 0 0 0,-1-1 0 0 0,0 1 0 0 0,0-1 0 0 0,0 1 0 0 0,0 0 1 0 0,1-1-1 0 0,-1 1 0 0 0,0-1 0 0 0,0 1 0 0 0,1-1 0 0 0,-1 1 0 0 0,1-1 0 0 0,-1 1 0 0 0,0-1 0 0 0,1 1 0 0 0,-1-1 0 0 0,1 0 0 0 0,-1 1 0 0 0,1-1 0 0 0,-1 0 0 0 0,1 1 0 0 0,-1-1 0 0 0,1 0 0 0 0,0 1 0 0 0,1-1-46 0 0,0 1-1 0 0,0-1 0 0 0,-1 0 0 0 0,1 0 0 0 0,0 0 0 0 0,0 0 1 0 0,-1 0-1 0 0,1 0 0 0 0,2-1 0 0 0,4-1-240 0 0,-1-1-1 0 0,1 1 0 0 0,9-6 1 0 0,-3 1-518 0 0,0-1 0 0 0,16-13 0 0 0,6-6-1135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10 9671 0 0,'2'-3'285'0'0,"10"-3"689"0"0,-10 6 199 0 0,6 11 2030 0 0,-6-8-3008 0 0,-1 0 0 0 0,0 0 0 0 0,0 0 0 0 0,0 0 0 0 0,-1 1 0 0 0,1-1 0 0 0,-1 0 0 0 0,1 1 0 0 0,-1-1 0 0 0,0 0 0 0 0,0 0 0 0 0,-1 1 0 0 0,1-1 0 0 0,-1 4 0 0 0,-3 8 158 0 0,-10 26 1 0 0,5-14 105 0 0,-79 229 1501 0 0,27-80-1110 0 0,-155 502 93 0 0,212-671-2156 0 0,3-17 870 0 0,5-20 182 0 0,9-19-228 0 0,27-70 0 0 0,-3 45 56 0 0,-10 21 10 0 0,-19 37 253 0 0,0 1 0 0 0,1-1 0 0 0,1 2 0 0 0,19-24 0 0 0,-25 33 63 0 0,0 0-1 0 0,1 1 1 0 0,-1 0-1 0 0,1 0 1 0 0,0 0-1 0 0,0 1 1 0 0,0-1-1 0 0,0 1 1 0 0,1 0-1 0 0,-1 1 1 0 0,1-1-1 0 0,0 1 0 0 0,-1 0 1 0 0,1 1-1 0 0,0-1 1 0 0,0 1-1 0 0,7 0 1 0 0,-8 1 22 0 0,0 1 0 0 0,0 0 1 0 0,0 0-1 0 0,-1 1 0 0 0,1-1 0 0 0,0 1 1 0 0,-1 0-1 0 0,1 0 0 0 0,-1 1 0 0 0,0-1 0 0 0,0 1 1 0 0,0 0-1 0 0,0 0 0 0 0,5 6 0 0 0,2 2 72 0 0,0 0 0 0 0,-1 1 0 0 0,11 17 0 0 0,-11-15 169 0 0,-1 0 1 0 0,0 1-1 0 0,-1 1 1 0 0,-1-1-1 0 0,-1 1 0 0 0,0 1 1 0 0,6 28-1 0 0,-11-39-171 0 0,0 0-1 0 0,0 1 0 0 0,-1-1 1 0 0,0 1-1 0 0,0-1 1 0 0,0 0-1 0 0,-1 1 0 0 0,0-1 1 0 0,0 0-1 0 0,-1 0 1 0 0,0 0-1 0 0,0 0 1 0 0,0 0-1 0 0,-1 0 0 0 0,0 0 1 0 0,0-1-1 0 0,0 1 1 0 0,-1-1-1 0 0,0 0 0 0 0,0 0 1 0 0,0 0-1 0 0,-1-1 1 0 0,-8 8-1 0 0,3-5-8 0 0,0-1 0 0 0,0 0-1 0 0,0-1 1 0 0,-1 0 0 0 0,1 0-1 0 0,-1-1 1 0 0,-16 3 0 0 0,-83 13 178 0 0,103-20-332 0 0,-63 7 13 0 0,61-7-303 0 0,0 0-1 0 0,0 0 1 0 0,-1-1 0 0 0,1-1-1 0 0,-14-3 1 0 0,11 0-1992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83 3679 0 0,'32'-15'-255'0'0,"-19"10"11286"0"0,-26 15-10237 0 0,12-9-492 0 0,-6 9 1188 0 0,-6 1-884 0 0,11-11-302 0 0,1 1-18 0 0,-17 18 1436 0 0,34-7-1223 0 0,-10-10-403 0 0,-1 0 0 0 0,1-1 0 0 0,0 0 0 0 0,0 0 0 0 0,0-1 0 0 0,0 0 0 0 0,-1 0 1 0 0,1 0-1 0 0,11-2 0 0 0,15 0 172 0 0,60-3 44 0 0,-22 0-219 0 0,-48 4-83 0 0,1 0-1 0 0,26-7 1 0 0,-43 7-25 0 0,-1 0 0 0 0,1 0 0 0 0,-1-1 0 0 0,1 0 0 0 0,-1 0 1 0 0,0-1-1 0 0,0 1 0 0 0,0-1 0 0 0,0 0 0 0 0,0-1 0 0 0,-1 1 0 0 0,1-1 0 0 0,6-7 1 0 0,-10 10-5 0 0,-1 0 1 0 0,1 0-1 0 0,-1 1 1 0 0,0-1-1 0 0,1 0 1 0 0,-1 0-1 0 0,0 0 1 0 0,0 0 0 0 0,0 0-1 0 0,1 0 1 0 0,-1 0-1 0 0,0 0 1 0 0,0 0-1 0 0,0 0 1 0 0,0 0-1 0 0,-1 1 1 0 0,1-1 0 0 0,0 0-1 0 0,0 0 1 0 0,-1 0-1 0 0,1 0 1 0 0,0 0-1 0 0,-1 0 1 0 0,1 0-1 0 0,-1 1 1 0 0,1-1 0 0 0,-1 0-1 0 0,1 0 1 0 0,-1 1-1 0 0,1-1 1 0 0,-1 0-1 0 0,-1 0 1 0 0,-1-2-44 0 0,0 0 1 0 0,0 0-1 0 0,-1 1 0 0 0,1 0 1 0 0,-6-4-1 0 0,1 3-10 0 0,1 0 0 0 0,-1 0 0 0 0,0 0 0 0 0,0 1 0 0 0,0 0-1 0 0,0 1 1 0 0,-1 0 0 0 0,1 0 0 0 0,-11 1 0 0 0,7 0 16 0 0,0 2 1 0 0,0-1-1 0 0,1 2 0 0 0,-1-1 0 0 0,-20 9 0 0 0,11-2 38 0 0,1 1 0 0 0,0 0 0 0 0,0 2 0 0 0,1 1 0 0 0,1 0-1 0 0,-22 21 1 0 0,21-17 82 0 0,1 1 0 0 0,1 1 0 0 0,-26 36 0 0 0,38-47-21 0 0,0 0 1 0 0,0 0-1 0 0,1 1 1 0 0,0-1-1 0 0,0 1 0 0 0,1 0 1 0 0,0 0-1 0 0,1 1 1 0 0,0-1-1 0 0,0 0 1 0 0,1 1-1 0 0,0-1 1 0 0,1 12-1 0 0,0-18-32 0 0,0 0 0 0 0,1 0 0 0 0,-1 0 0 0 0,1 0 0 0 0,0-1 0 0 0,0 1 0 0 0,0 0 0 0 0,0 0 0 0 0,0-1 0 0 0,1 1 0 0 0,-1-1 1 0 0,1 1-1 0 0,-1-1 0 0 0,1 0 0 0 0,0 1 0 0 0,0-1 0 0 0,0 0 0 0 0,0 0 0 0 0,1-1 0 0 0,-1 1 0 0 0,1 0 0 0 0,-1-1 0 0 0,5 3 0 0 0,0-1-153 0 0,1-1 0 0 0,-1 0 1 0 0,1 0-1 0 0,0-1 0 0 0,-1 1 0 0 0,1-2 1 0 0,14 1-1 0 0,11-2-1133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171 391 5063 0 0,'-2'1'4796'0'0,"-28"12"1377"0"0,-1-4-4239 0 0,29-9-1306 0 0,3 2-1207 0 0,0 1 568 0 0,1 1-1 0 0,-1-1 0 0 0,0 0 1 0 0,-1 1-1 0 0,1-1 0 0 0,-1 1 0 0 0,1 0 1 0 0,-1-1-1 0 0,0 1 0 0 0,0-1 1 0 0,0 1-1 0 0,-1-1 0 0 0,0 1 1 0 0,1 0-1 0 0,-3 4 0 0 0,-2 8 311 0 0,-13 29 0 0 0,-10 15 590 0 0,-30 69 2655 0 0,64-141-2964 0 0,10-24-364 0 0,17-56 0 0 0,-24 62-125 0 0,1 2 0 0 0,1-1 1 0 0,1 1-1 0 0,17-26 0 0 0,-9 25-192 0 0,1 2 0 0 0,1 0 0 0 0,42-39 1 0 0,85-58-494 0 0,-113 96 527 0 0,-12 9-87 0 0,46-35-308 0 0,-58 46 277 0 0,0 0-1 0 0,0 2 1 0 0,1-1 0 0 0,16-4 0 0 0,-27 10 137 0 0,0 0 1 0 0,0 1 0 0 0,0-1 0 0 0,0 1-1 0 0,0 0 1 0 0,0 0 0 0 0,0 0 0 0 0,0 0 0 0 0,0 0-1 0 0,0 0 1 0 0,0 1 0 0 0,4 0 0 0 0,11 9-5841 0 0,-6 0-660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3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26 8751 0 0,'6'-4'430'0'0,"-5"3"-380"0"0,1 0 0 0 0,-1 1-1 0 0,0-1 1 0 0,1-1 0 0 0,-1 1-1 0 0,0 0 1 0 0,0 0 0 0 0,0 0-1 0 0,0-1 1 0 0,0 1 0 0 0,0 0-1 0 0,3-6 4944 0 0,-6 7-4353 0 0,-5-1-490 0 0,-1 0 1 0 0,0 1-1 0 0,1 0 1 0 0,-1 1-1 0 0,0 0 1 0 0,1 0 0 0 0,-1 0-1 0 0,1 1 1 0 0,-1 0-1 0 0,1 0 1 0 0,0 1-1 0 0,-11 6 1 0 0,1 0 300 0 0,0 1 1 0 0,0 0-1 0 0,-27 25 1 0 0,19-14-239 0 0,2 1 0 0 0,0 2 0 0 0,2 0 0 0 0,0 2 0 0 0,2 0 0 0 0,1 1 0 0 0,1 1 0 0 0,-14 31 0 0 0,28-54-202 0 0,1 1 1 0 0,0 0-1 0 0,0-1 1 0 0,1 1-1 0 0,-1 0 1 0 0,1 0-1 0 0,1 0 1 0 0,-1 11-1 0 0,1-15 2 0 0,0 0-1 0 0,0 0 0 0 0,1 0 0 0 0,-1 0 0 0 0,1-1 0 0 0,-1 1 0 0 0,1 0 0 0 0,0 0 0 0 0,-1 0 0 0 0,1 0 0 0 0,0 0 0 0 0,0-1 0 0 0,1 1 0 0 0,-1 0 0 0 0,0-1 0 0 0,0 1 0 0 0,1-1 1 0 0,-1 0-1 0 0,1 1 0 0 0,0-1 0 0 0,-1 0 0 0 0,1 0 0 0 0,0 0 0 0 0,-1 0 0 0 0,1 0 0 0 0,0 0 0 0 0,0-1 0 0 0,3 2 0 0 0,3 0 87 0 0,1-1 1 0 0,-1 0-1 0 0,1 0 0 0 0,-1-1 0 0 0,1 0 0 0 0,-1 0 1 0 0,1-1-1 0 0,-1-1 0 0 0,17-3 0 0 0,5-4 208 0 0,38-17 1 0 0,-57 21-275 0 0,6-2 16 0 0,-1 0 0 0 0,0-1 0 0 0,-1-1-1 0 0,0-1 1 0 0,-1 0 0 0 0,1-1 0 0 0,-2-1-1 0 0,0 0 1 0 0,17-20 0 0 0,-25 26-71 0 0,0-1-1 0 0,0 0 1 0 0,-1 0 0 0 0,1 0-1 0 0,-2 0 1 0 0,1-1 0 0 0,-1 0 0 0 0,0 0-1 0 0,-1 0 1 0 0,0 0 0 0 0,0 0-1 0 0,-1 0 1 0 0,1 0 0 0 0,-2-1-1 0 0,0 1 1 0 0,0 0 0 0 0,0-1-1 0 0,-1 1 1 0 0,0 0 0 0 0,0 0-1 0 0,-1-1 1 0 0,-4-9 0 0 0,3 11-76 0 0,0 0 0 0 0,0 0 0 0 0,-1 1 0 0 0,0-1 0 0 0,0 1 0 0 0,-1 0 0 0 0,0 0 0 0 0,-6-7 0 0 0,7 10-16 0 0,1 0-1 0 0,-1 0 0 0 0,0 0 1 0 0,0 0-1 0 0,0 0 0 0 0,0 1 1 0 0,-1 0-1 0 0,1-1 1 0 0,-1 2-1 0 0,1-1 0 0 0,-1 0 1 0 0,1 1-1 0 0,-10-1 0 0 0,12 1-13 0 0,0 1 0 0 0,1 0-1 0 0,-1 0 1 0 0,1 0 0 0 0,-1 0 0 0 0,1 0 0 0 0,-1 1-1 0 0,1-1 1 0 0,-1 0 0 0 0,1 1 0 0 0,0-1-1 0 0,-1 1 1 0 0,1-1 0 0 0,-1 1 0 0 0,1-1-1 0 0,0 1 1 0 0,-1 0 0 0 0,1 0 0 0 0,0 0-1 0 0,0 0 1 0 0,0 0 0 0 0,0 0 0 0 0,0 0 0 0 0,0 0-1 0 0,0 0 1 0 0,0 1 0 0 0,-1 1 0 0 0,0 7-1386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431 894 10567 0 0,'0'0'482'0'0,"-9"0"162"0"0,8 0-556 0 0,0 0 0 0 0,1 0-1 0 0,-1 0 1 0 0,0 0 0 0 0,0 0 0 0 0,1 0 0 0 0,-1 0 0 0 0,0 0 0 0 0,0 0 0 0 0,1-1 0 0 0,-1 1 0 0 0,0 0 0 0 0,1-1 0 0 0,-1 1 0 0 0,0 0 0 0 0,1-1-1 0 0,-1 1 1 0 0,0-1 0 0 0,1 1 0 0 0,-1-1 0 0 0,1 1 0 0 0,-1-1 0 0 0,1 1 0 0 0,-1-1 0 0 0,1 0 0 0 0,-1 1 0 0 0,1-1 0 0 0,0 0 0 0 0,-1 1 0 0 0,1-1 0 0 0,0 0-1 0 0,0 0 1 0 0,-1 1 0 0 0,1-1 0 0 0,0 0 0 0 0,0 0 0 0 0,0 1 0 0 0,0-1 0 0 0,0 0 0 0 0,0-1 0 0 0,1-2 47 0 0,0 1 0 0 0,0-1 1 0 0,0 1-1 0 0,1-1 0 0 0,-1 1 1 0 0,4-5-1 0 0,-3 4 203 0 0,17-27 591 0 0,1 0 0 0 0,31-35 0 0 0,-18 23-460 0 0,159-232 1597 0 0,-141 191-1510 0 0,57-127 1 0 0,-102 197-600 0 0,-2 8-9 0 0,-1-1 1 0 0,-1 1-1 0 0,1-1 1 0 0,-1 1-1 0 0,0-1 1 0 0,0 0 0 0 0,0-12-1 0 0,-2 18 26 0 0,0 0 1 0 0,0 1-1 0 0,0-1 0 0 0,0 0 1 0 0,0 0-1 0 0,0 0 0 0 0,0 0 1 0 0,0 1-1 0 0,-1-1 0 0 0,1 0 1 0 0,0 0-1 0 0,-1 1 0 0 0,1-1 1 0 0,0 0-1 0 0,-1 1 0 0 0,1-1 0 0 0,-1 0 1 0 0,1 1-1 0 0,-1-1 0 0 0,0 0 1 0 0,1 1-1 0 0,-1-1 0 0 0,0 1 1 0 0,1-1-1 0 0,-1 1 0 0 0,0 0 1 0 0,1-1-1 0 0,-1 1 0 0 0,0 0 1 0 0,0-1-1 0 0,1 1 0 0 0,-1 0 1 0 0,0 0-1 0 0,0 0 0 0 0,0-1 0 0 0,1 1 1 0 0,-1 0-1 0 0,0 0 0 0 0,-1 1 1 0 0,-2-1-37 0 0,0 0 0 0 0,0 1 0 0 0,0 0 1 0 0,1 0-1 0 0,-1 0 0 0 0,0 0 1 0 0,-5 3-1 0 0,-2 2-31 0 0,1 0 1 0 0,0 1-1 0 0,0 1 0 0 0,0 0 1 0 0,1 0-1 0 0,-11 13 1 0 0,-48 62-109 0 0,61-73 215 0 0,-58 80 276 0 0,-80 152 0 0 0,-25 114 598 0 0,126-247-693 0 0,-31 117-1 0 0,-8 120-3 0 0,27-128-430 0 0,40-174-2091 0 0,-25 49-1 0 0,32-75 351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 16271 0 0,'-2'0'744'0'0,"1"1"-695"0"0,0-1 0 0 0,0 1 0 0 0,0-1 0 0 0,0 1 0 0 0,-1-1-1 0 0,1 1 1 0 0,0 0 0 0 0,0 0 0 0 0,0-1 0 0 0,0 1 0 0 0,1 0 0 0 0,-1 0-1 0 0,0 0 1 0 0,0 0 0 0 0,0 0 0 0 0,1 0 0 0 0,-1 0 0 0 0,0 1 0 0 0,1-1-1 0 0,-1 0 1 0 0,1 1 0 0 0,-1 1-30 0 0,1-1 0 0 0,0 0 0 0 0,0 0 0 0 0,0 0 0 0 0,0 0 0 0 0,1 1 0 0 0,-1-1 0 0 0,1 0 0 0 0,-1 0-1 0 0,1 0 1 0 0,0 0 0 0 0,-1 0 0 0 0,2 2 0 0 0,1 1 69 0 0,0-1 0 0 0,0 0-1 0 0,0 1 1 0 0,1-1 0 0 0,-1 0-1 0 0,1-1 1 0 0,0 1 0 0 0,0-1-1 0 0,0 1 1 0 0,1-1 0 0 0,-1-1 0 0 0,1 1-1 0 0,-1 0 1 0 0,1-1 0 0 0,0 0-1 0 0,7 2 1 0 0,4 0 60 0 0,-1 0 0 0 0,1-1 0 0 0,0 0 0 0 0,20 0 0 0 0,11-2 85 0 0,-1-3 0 0 0,0-1 0 0 0,56-12 1 0 0,137-39 53 0 0,-140 29-391 0 0,-22 7-661 0 0,-2 0-301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15 5527 0 0,'2'-1'423'0'0,"10"-2"-122"0"0,19-7 281 0 0,-13 10 5660 0 0,-18 0-6081 0 0,1 1 0 0 0,-1-1 0 0 0,0 0 0 0 0,0 1-1 0 0,0-1 1 0 0,1 1 0 0 0,-1-1 0 0 0,0 1 0 0 0,0-1-1 0 0,0 1 1 0 0,0-1 0 0 0,0 1 0 0 0,0-1 0 0 0,0 1-1 0 0,0-1 1 0 0,0 1 0 0 0,0-1 0 0 0,0 1 0 0 0,0-1-1 0 0,0 0 1 0 0,-1 1 0 0 0,1 0 0 0 0,-4 12 278 0 0,0-5-238 0 0,-2 0 1 0 0,1-1-1 0 0,-1 1 1 0 0,0-1-1 0 0,-1 0 1 0 0,0 0-1 0 0,-9 6 1 0 0,0 2-54 0 0,-50 42 392 0 0,-2-3 1 0 0,-93 56 0 0 0,129-90-380 0 0,1 2 0 0 0,1 2 0 0 0,-45 44 0 0 0,70-63-126 0 0,1 0-1 0 0,0 0 1 0 0,0 0-1 0 0,0 0 1 0 0,1 1-1 0 0,0 0 1 0 0,0-1 0 0 0,1 1-1 0 0,-3 7 1 0 0,5-11-25 0 0,-1 0 1 0 0,1 0-1 0 0,-1 0 0 0 0,1 0 1 0 0,0 0-1 0 0,0 0 1 0 0,0 0-1 0 0,1 1 1 0 0,-1-1-1 0 0,0 0 1 0 0,1 0-1 0 0,-1 0 1 0 0,1 0-1 0 0,0 0 0 0 0,0 0 1 0 0,-1 0-1 0 0,1 0 1 0 0,1-1-1 0 0,-1 1 1 0 0,0 0-1 0 0,0 0 1 0 0,1-1-1 0 0,-1 1 1 0 0,1-1-1 0 0,-1 1 0 0 0,1-1 1 0 0,-1 0-1 0 0,1 0 1 0 0,0 1-1 0 0,0-1 1 0 0,2 0-1 0 0,6 4 24 0 0,0-1 0 0 0,0 0 1 0 0,0-1-1 0 0,0 0 0 0 0,1 0 0 0 0,-1-1 0 0 0,1-1 0 0 0,12 1 0 0 0,86-5 139 0 0,-71-1-209 0 0,0-2 0 0 0,-1-1-1 0 0,50-17 1 0 0,102-51-3643 0 0,-153 59 2205 0 0,-1 1-172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24 7831 0 0,'2'-1'603'0'0,"37"-22"9073"0"0,-39 25-9116 0 0,-2 3-461 0 0,0-1 1 0 0,0 0 0 0 0,0 0-1 0 0,0 0 1 0 0,-1-1-1 0 0,0 1 1 0 0,1 0-1 0 0,-1-1 1 0 0,-1 0-1 0 0,-3 4 1 0 0,-42 31-20 0 0,32-27 2 0 0,-108 78 4 0 0,-89 67 127 0 0,152-102 102 0 0,54-47-202 0 0,2 1 0 0 0,-1-1 1 0 0,1 1-1 0 0,0 1 0 0 0,-10 17 1 0 0,16-26-108 0 0,0 0 0 0 0,0 1 0 0 0,-1-1 0 0 0,1 0 0 0 0,0 1 0 0 0,0-1 0 0 0,0 0 0 0 0,0 1 0 0 0,0-1 0 0 0,0 0 0 0 0,0 1 1 0 0,0-1-1 0 0,0 0 0 0 0,0 1 0 0 0,0-1 0 0 0,0 0 0 0 0,0 1 0 0 0,0-1 0 0 0,0 0 0 0 0,0 1 0 0 0,1-1 0 0 0,-1 0 1 0 0,0 1-1 0 0,0-1 0 0 0,0 0 0 0 0,0 1 0 0 0,1-1 0 0 0,-1 0 0 0 0,0 0 0 0 0,0 1 0 0 0,1-1 0 0 0,-1 0 0 0 0,0 0 0 0 0,0 0 1 0 0,1 1-1 0 0,-1-1 0 0 0,0 0 0 0 0,1 0 0 0 0,-1 0 0 0 0,0 0 0 0 0,1 1 0 0 0,-1-1 0 0 0,0 0 0 0 0,1 0 0 0 0,-1 0 1 0 0,0 0-1 0 0,1 0 0 0 0,-1 0 0 0 0,0 0 0 0 0,1 0 0 0 0,-1 0 0 0 0,0 0 0 0 0,1-1 0 0 0,25-1 94 0 0,-20 1-54 0 0,23-3 42 0 0,-1-2 0 0 0,0-2-1 0 0,34-12 1 0 0,78-41-35 0 0,-130 57-49 0 0,-3 0-4 0 0,33-13 0 0 0,-2-2 0 0 0,42-29 0 0 0,-72 44 0 0 0,-6 7 0 0 0,-5 4 0 0 0,-8 14 12 0 0,0 0 0 0 0,-2 0 0 0 0,0-1 0 0 0,-18 20 0 0 0,12-15-8 0 0,15-17-49 0 0,7-5 11 0 0,4-4-44 0 0,-4 1 19 0 0,1 0 0 0 0,0-1 0 0 0,-1 0 0 0 0,1 1 0 0 0,0-1 0 0 0,-1-1 0 0 0,1 1 0 0 0,-1-1 0 0 0,4-2 0 0 0,29-20-1702 0 0,-11 4-59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9 17103 0 0,'0'0'786'0'0,"-1"-2"-21"0"0,1 2-744 0 0,0-1 1 0 0,-1 1-1 0 0,1 0 0 0 0,0-1 1 0 0,-1 1-1 0 0,1-1 1 0 0,-1 1-1 0 0,1 0 0 0 0,0-1 1 0 0,-1 1-1 0 0,1 0 0 0 0,-1-1 1 0 0,1 1-1 0 0,-1 0 1 0 0,1 0-1 0 0,-1 0 0 0 0,1-1 1 0 0,-1 1-1 0 0,1 0 0 0 0,-1 0 1 0 0,0 0-1 0 0,1 0 1 0 0,-1 0-1 0 0,1 0 0 0 0,-1 0 1 0 0,1 0-1 0 0,-1 0 1 0 0,1 0-1 0 0,-1 0 0 0 0,1 0 1 0 0,-1 1-1 0 0,1-1 0 0 0,-1 0 1 0 0,1 0-1 0 0,-1 0 1 0 0,1 1-1 0 0,-1-1 0 0 0,1 0 1 0 0,-1 1-1 0 0,0 0 0 0 0,0-1 74 0 0,-1 2 2 0 0,-1 0 1 0 0,0 0-1 0 0,1 0 1 0 0,-1 0-1 0 0,1 0 1 0 0,0 0 0 0 0,0 1-1 0 0,0-1 1 0 0,-3 5-1 0 0,-14 28 497 0 0,14-25-429 0 0,-37 81 1032 0 0,-34 107 0 0 0,14-32-738 0 0,-162 311-120 0 0,168-389-339 0 0,-9 19 0 0 0,38-41-560 0 0,26-64 191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9 18167 0 0,'9'-9'753'0'0,"-9"13"104"0"0,-9 22 260 0 0,5-17-1204 0 0,-13 31 408 0 0,-2-1 1 0 0,-24 38-1 0 0,-54 70-169 0 0,70-108-52 0 0,-37 55 45 0 0,-86 131 78 0 0,124-183-193 0 0,-93 163 63 0 0,95-163-58 0 0,16-30-172 0 0,1 0 0 0 0,0 1-1 0 0,1 1 1 0 0,0-1 0 0 0,-7 28 0 0 0,13-40-134 0 0,9-8-3329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16207 0 0,'0'0'1807'0'0,"-1"0"-1388"0"0,-10 9-138 0 0,0 0 1 0 0,1 0 0 0 0,1 1-1 0 0,0 0 1 0 0,0 0 0 0 0,-13 21 0 0 0,14-20-192 0 0,-24 37 202 0 0,2 1-1 0 0,-25 57 1 0 0,-39 110 655 0 0,42-92-410 0 0,-41 97 257 0 0,-34 78-658 0 0,109-258-276 0 0,-35 82-2690 0 0,53-121 1765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30 6447 0 0,'2'-1'499'0'0,"8"-6"-2491"0"0,5-3 4608 0 0,3-2 5287 0 0,-34 21-4410 0 0,-98 59-2837 0 0,-57 30-495 0 0,165-95-154 0 0,1 0 0 0 0,-1 1 1 0 0,0 0-1 0 0,1 0 0 0 0,0 0 0 0 0,0 1 0 0 0,0-1 0 0 0,-4 7 0 0 0,8-10-7 0 0,0 0 0 0 0,0 0 0 0 0,0 0 0 0 0,0 0 0 0 0,0 0 0 0 0,1 1 0 0 0,-1-1 0 0 0,0 0 0 0 0,1 1 0 0 0,-1 0 0 0 0,3 3 0 0 0,-1-5 0 0 0,0 2 0 0 0,1 0 0 0 0,-1 0 0 0 0,0 0 0 0 0,0 0 0 0 0,1-1 0 0 0,0 1 0 0 0,-1 0 0 0 0,1-1 0 0 0,0 0 0 0 0,-1 1 0 0 0,1-1 0 0 0,0 0 0 0 0,0 0 0 0 0,0 0 0 0 0,3 1 0 0 0,39 12 0 0 0,-22-7 0 0 0,-12-3-5 0 0,0 0 0 0 0,0 1 0 0 0,-1 0 0 0 0,0 1-1 0 0,0 0 1 0 0,0 0 0 0 0,-1 1 0 0 0,0 0 0 0 0,-1 1 0 0 0,1 0-1 0 0,-1 0 1 0 0,-1 0 0 0 0,1 1 0 0 0,-2 0 0 0 0,1 0 0 0 0,-1 1-1 0 0,0 0 1 0 0,-1-1 0 0 0,0 1 0 0 0,-1 1 0 0 0,0-1 0 0 0,-1 0-1 0 0,2 16 1 0 0,-4-24 52 0 0,0 0-1 0 0,0 0 1 0 0,0 0 0 0 0,0 0-1 0 0,0 0 1 0 0,-1 0 0 0 0,1 0-1 0 0,-1 0 1 0 0,1 0-1 0 0,-1 0 1 0 0,0 0 0 0 0,0-1-1 0 0,0 1 1 0 0,0 0-1 0 0,0-1 1 0 0,0 1 0 0 0,0 0-1 0 0,0-1 1 0 0,-1 0 0 0 0,1 1-1 0 0,-1-1 1 0 0,1 0-1 0 0,-1 1 1 0 0,0-1 0 0 0,1 0-1 0 0,-1 0 1 0 0,0 0-1 0 0,0-1 1 0 0,1 1 0 0 0,-1 0-1 0 0,0-1 1 0 0,0 1 0 0 0,-3 0-1 0 0,-6 1 243 0 0,-1-1-1 0 0,0 0 1 0 0,0 0-1 0 0,-15-2 1 0 0,24 1-281 0 0,-111-4 676 0 0,-109-2-1456 0 0,203 5 443 0 0,-26-5-1 0 0,27 4-1740 0 0,-24-2-1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15551 0 0,'0'0'1408'0'0,"-1"2"-1162"0"0,-5 15 93 0 0,-1 0 0 0 0,-1-1 1 0 0,-16 25-1 0 0,-37 45 1822 0 0,23-33-1477 0 0,-85 115 200 0 0,75-112-2574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101 126 8287 0 0,'-1'1'639'0'0,"-12"11"-39"0"0,0 1 0 0 0,2 0 0 0 0,-1 1 0 0 0,2 0 0 0 0,0 1 0 0 0,-13 25 0 0 0,15-18 3625 0 0,10-23-4050 0 0,-1 0 1 0 0,1 0-1 0 0,-1 0 0 0 0,1 0 0 0 0,-1 0 1 0 0,1-1-1 0 0,-1 1 0 0 0,0 0 0 0 0,2-3 1 0 0,0 1 103 0 0,19-21 604 0 0,99-100 994 0 0,-105 109-1844 0 0,1 2-1 0 0,0 0 1 0 0,1 1 0 0 0,1 0-1 0 0,37-16 1 0 0,-51 26-28 0 0,1 0 0 0 0,-1 0-1 0 0,0 0 1 0 0,1 1 0 0 0,9-1-1 0 0,-14 2 3 0 0,1 0-1 0 0,-1 0 1 0 0,0 0-1 0 0,0 0 1 0 0,0 0 0 0 0,0 0-1 0 0,0 0 1 0 0,1 1-1 0 0,-1-1 1 0 0,0 0-1 0 0,0 1 1 0 0,0-1-1 0 0,0 1 1 0 0,0-1-1 0 0,0 1 1 0 0,0 0 0 0 0,0-1-1 0 0,0 1 1 0 0,0 0-1 0 0,-1 0 1 0 0,1 0-1 0 0,0-1 1 0 0,0 1-1 0 0,-1 0 1 0 0,1 0 0 0 0,0 0-1 0 0,-1 0 1 0 0,1 0-1 0 0,-1 0 1 0 0,1 1-1 0 0,-1-1 1 0 0,0 0-1 0 0,1 0 1 0 0,-1 2-1 0 0,1 10 100 0 0,-1 0-1 0 0,0 1 0 0 0,-1-1 1 0 0,0 0-1 0 0,-1 0 0 0 0,-5 19 0 0 0,-4 28 273 0 0,10-50-354 0 0,1 0 0 0 0,0-1-1 0 0,0 1 1 0 0,1 0 0 0 0,0 0-1 0 0,0-1 1 0 0,5 13 0 0 0,-5-18-22 0 0,0 0 0 0 0,1 0-1 0 0,0 0 1 0 0,-1-1 0 0 0,2 1 0 0 0,-1 0 0 0 0,0-1 0 0 0,1 1 0 0 0,-1-1 0 0 0,1 0 0 0 0,0 0 0 0 0,0 0 0 0 0,1 0 0 0 0,-1 0 0 0 0,0-1 0 0 0,1 1 0 0 0,0-1 0 0 0,7 3 0 0 0,-2-2-91 0 0,0 0 1 0 0,0-1-1 0 0,0-1 1 0 0,1 1-1 0 0,-1-2 1 0 0,0 1-1 0 0,1-1 0 0 0,-1 0 1 0 0,14-3-1 0 0,9-3-1391 0 0,41-13-1 0 0,-48 12 349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59 5527 0 0,'6'-9'1202'0'0,"17"-22"-2195"0"0,-7 12 13004 0 0,-15 30-11323 0 0,-2-1-525 0 0,-1 0-1 0 0,0 0 0 0 0,0 0 1 0 0,-1-1-1 0 0,0 1 0 0 0,-1-1 1 0 0,0 0-1 0 0,-8 15 0 0 0,6-13 35 0 0,-86 154 1536 0 0,24-48-1120 0 0,-208 446 198 0 0,197-346-2916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25 209 21167 0 0,'-4'-5'323'0'0,"3"4"-172"0"0,0 0-1 0 0,-1 0 1 0 0,1 0 0 0 0,0 0 0 0 0,0 0 0 0 0,-1 1 0 0 0,1-1 0 0 0,0 0 0 0 0,-1 0-1 0 0,1 1 1 0 0,-1-1 0 0 0,-1 0 0 0 0,1 1 52 0 0,11 7 182 0 0,-4-3-368 0 0,0-1 0 0 0,1 0 0 0 0,0 0 0 0 0,0-1 0 0 0,0 0 0 0 0,0 0 0 0 0,0 0 0 0 0,1-1 0 0 0,8 2 0 0 0,10-1 26 0 0,26-1-1 0 0,-45-1-41 0 0,115-5 24 0 0,203-36-1 0 0,-63-15-484 0 0,-210 40-1348 0 0,1-2 1 0 0,93-47 0 0 0,-98 39-5064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14335 0 0,'0'0'1306'0'0,"-1"2"-996"0"0,-6 30 477 0 0,-2-1 0 0 0,-2 0 0 0 0,0-1-1 0 0,-20 36 1 0 0,2-2-91 0 0,-116 250 1145 0 0,94-193-1532 0 0,13-30-169 0 0,1-4-12 0 0,-70 147 184 0 0,78-178-131 0 0,-2-1 1 0 0,-42 54-1 0 0,48-74-13 0 0,24-33-17 0 0,3-3-122 0 0,0 0 0 0 0,0 0 0 0 0,-1 0 0 0 0,1-1 1 0 0,0 1-1 0 0,-1 0 0 0 0,1 0 0 0 0,1-2 0 0 0,3-3 30 0 0,12-9 1 0 0,33-38 1 0 0,1 0-95 0 0,-30 34-61 0 0,89-78-502 0 0,-82 75 288 0 0,0 1 1 0 0,34-18-1 0 0,-60 37 306 0 0,0 1 0 0 0,1-1 0 0 0,-1 1 0 0 0,0 0 0 0 0,1 0 0 0 0,-1 0 0 0 0,1 0 0 0 0,-1 0-1 0 0,1 1 1 0 0,-1 0 0 0 0,7 0 0 0 0,0 3 19 0 0,-8-2-4 0 0,-1 1 1 0 0,1-1-1 0 0,-1 1 1 0 0,0 0-1 0 0,0 0 0 0 0,0-1 1 0 0,0 1-1 0 0,0 0 0 0 0,0 0 1 0 0,-1 0-1 0 0,1 0 0 0 0,-1 0 1 0 0,1 0-1 0 0,-1 0 0 0 0,0 0 1 0 0,0 0-1 0 0,0 4 0 0 0,0 2 45 0 0,0 1 0 0 0,-3 16-1 0 0,-2-5 38 0 0,-1 0 0 0 0,0-1 0 0 0,-2 1 0 0 0,-9 17 0 0 0,-4 10 23 0 0,20-45-276 0 0,0-1 1 0 0,1 1 0 0 0,-1-1-1 0 0,1 1 1 0 0,0-1 0 0 0,0 1-1 0 0,-1-1 1 0 0,1 1-1 0 0,0 0 1 0 0,1 2 0 0 0,3 8-5837 0 0,3-3-975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89 18687 0 0,'0'0'859'0'0,"-9"0"273"0"0,8 0-1120 0 0,0 0-1 0 0,0 0 1 0 0,1 0 0 0 0,-1 0 0 0 0,0 0 0 0 0,0 0-1 0 0,0 1 1 0 0,0-1 0 0 0,1 0 0 0 0,-1 1 0 0 0,0-1-1 0 0,0 0 1 0 0,1 1 0 0 0,-1-1 0 0 0,0 1 0 0 0,1-1-1 0 0,-1 1 1 0 0,0-1 0 0 0,1 1 0 0 0,-1-1-1 0 0,0 1 1 0 0,1 0 0 0 0,-1 0 0 0 0,1-1 0 0 0,0 1-1 0 0,-1 0 1 0 0,1-1 0 0 0,-1 1 0 0 0,1 0 0 0 0,0 0-1 0 0,-1 1 1 0 0,0 0 307 0 0,3-1-235 0 0,0 1-72 0 0,-1-1 0 0 0,1 1 0 0 0,1-1 0 0 0,-1 1 0 0 0,0-1 0 0 0,0 0 0 0 0,0 0 1 0 0,1 0-1 0 0,-1 0 0 0 0,1 0 0 0 0,-1-1 0 0 0,0 1 0 0 0,1-1 0 0 0,-1 1 0 0 0,1-1 0 0 0,-1 0 0 0 0,1 0 0 0 0,0 0 1 0 0,-1 0-1 0 0,1-1 0 0 0,-1 1 0 0 0,3-1 0 0 0,10-3 63 0 0,0 0 0 0 0,19-8 0 0 0,-30 11-61 0 0,27-12 115 0 0,-1 0 1 0 0,0-3-1 0 0,47-32 0 0 0,-66 40-107 0 0,-11 8-22 0 0,0 0 1 0 0,0 0-1 0 0,0 0 1 0 0,0 0-1 0 0,1 0 0 0 0,-1 0 1 0 0,0 0-1 0 0,0 0 1 0 0,0 0-1 0 0,0 0 1 0 0,0 0-1 0 0,0 0 0 0 0,0 0 1 0 0,0 0-1 0 0,0 0 1 0 0,0 0-1 0 0,0 0 1 0 0,0 0-1 0 0,0 0 0 0 0,0 0 1 0 0,1 0-1 0 0,-1 0 1 0 0,0 0-1 0 0,0 0 1 0 0,0-1-1 0 0,0 1 1 0 0,0 0-1 0 0,0 0 0 0 0,0 0 1 0 0,0 0-1 0 0,0 0 1 0 0,0 0-1 0 0,0 0 1 0 0,0 0-1 0 0,0 0 0 0 0,0 0 1 0 0,0 0-1 0 0,0 0 1 0 0,0 0-1 0 0,0-1 1 0 0,0 1-1 0 0,0 0 0 0 0,0 0 1 0 0,0 0-1 0 0,0 0 1 0 0,0 0-1 0 0,0 0 1 0 0,0 0-1 0 0,0 0 1 0 0,0 0-1 0 0,0 0 0 0 0,0 0 1 0 0,0 0-1 0 0,0 0 1 0 0,0-1-1 0 0,0 1 1 0 0,0 0-1 0 0,-1 0 0 0 0,1 0 1 0 0,0 0-1 0 0,0 0 1 0 0,0 0-1 0 0,-7 1 39 0 0,-9 3 12 0 0,-7 6-46 0 0,1 1 0 0 0,0 0 0 0 0,0 2-1 0 0,-35 28 1 0 0,-72 73 42 0 0,106-92-38 0 0,11-11 38 0 0,0 2 0 0 0,0 0-1 0 0,-12 17 1 0 0,21-26-26 0 0,0 1 1 0 0,1-1-1 0 0,-1 0 0 0 0,1 1 1 0 0,0 0-1 0 0,0 0 0 0 0,1-1 1 0 0,-1 1-1 0 0,1 0 0 0 0,0 0 1 0 0,0 0-1 0 0,1 0 0 0 0,-1 1 1 0 0,1-1-1 0 0,1 6 0 0 0,0-7 14 0 0,0-1 1 0 0,1 0-1 0 0,-1 1 0 0 0,1-1 0 0 0,-1 0 0 0 0,1 0 1 0 0,0 0-1 0 0,0 0 0 0 0,0-1 0 0 0,1 1 1 0 0,-1 0-1 0 0,1-1 0 0 0,0 0 0 0 0,-1 1 0 0 0,1-1 1 0 0,6 3-1 0 0,2 1 79 0 0,-1 0 0 0 0,1-1 1 0 0,20 6-1 0 0,-20-8-474 0 0,1 0 0 0 0,-1-1 0 0 0,1 0 0 0 0,18 0 0 0 0,-21-5-2358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163 286 6911 0 0,'0'0'623'0'0,"-2"0"-514"0"0,-3 2 255 0 0,1-1-1 0 0,0 1 0 0 0,-1 0 0 0 0,1 0 0 0 0,0 0 1 0 0,0 0-1 0 0,0 1 0 0 0,1 0 0 0 0,-1 0 0 0 0,0 0 1 0 0,1 0-1 0 0,-6 7 0 0 0,-2 3 741 0 0,1 1 0 0 0,-11 18 0 0 0,12-16-756 0 0,-3 3 51 0 0,1 0 0 0 0,-15 36 0 0 0,23-41-146 0 0,3-14-241 0 0,0 0 1 0 0,0 0-1 0 0,0 0 0 0 0,0 0 1 0 0,0 0-1 0 0,0 0 1 0 0,0 0-1 0 0,0 1 1 0 0,0-1-1 0 0,0 0 1 0 0,0 0-1 0 0,0 0 0 0 0,0 0 1 0 0,0 0-1 0 0,0 0 1 0 0,0 0-1 0 0,0 0 1 0 0,0 0-1 0 0,0 1 1 0 0,0-1-1 0 0,0 0 1 0 0,0 0-1 0 0,0 0 0 0 0,0 0 1 0 0,0 0-1 0 0,0 0 1 0 0,0 0-1 0 0,0 0 1 0 0,0 0-1 0 0,0 0 1 0 0,0 0-1 0 0,0 0 0 0 0,1 0 1 0 0,-1 0-1 0 0,0 1 1 0 0,0-1-1 0 0,0 0 1 0 0,0 0-1 0 0,0 0 1 0 0,0 0-1 0 0,0 0 0 0 0,0 0 1 0 0,0 0-1 0 0,0 0 1 0 0,1 0-1 0 0,-1 0 1 0 0,0 0-1 0 0,0 0 1 0 0,0 0-1 0 0,0 0 0 0 0,0 0 1 0 0,0 0-1 0 0,0 0 1 0 0,0 0-1 0 0,1-1 1 0 0,18-15 550 0 0,43-50-146 0 0,29-28-514 0 0,-27 38-11 0 0,4 2 0 0 0,1 3 0 0 0,126-70 0 0 0,-177 111 228 0 0,1 2 0 0 0,38-13-1 0 0,-47 18-44 0 0,1 0 0 0 0,1 1 0 0 0,-1 1 0 0 0,0 0 0 0 0,0 0 0 0 0,22 2 0 0 0,-30 0-24 0 0,0-1 0 0 0,0 0 0 0 0,0 1 1 0 0,-1 0-1 0 0,1-1 0 0 0,0 1 0 0 0,0 0 0 0 0,-1 1 0 0 0,1-1 0 0 0,-1 0 0 0 0,1 1 0 0 0,-1-1 0 0 0,0 1 0 0 0,0 0 1 0 0,1 0-1 0 0,-1 0 0 0 0,2 3 0 0 0,-2-2-14 0 0,0 0 1 0 0,0 0-1 0 0,-1 0 0 0 0,0 1 1 0 0,1-1-1 0 0,-1 0 1 0 0,0 1-1 0 0,-1-1 1 0 0,1 1-1 0 0,-1-1 0 0 0,1 1 1 0 0,-1 4-1 0 0,-1 4 33 0 0,-1 1-1 0 0,1-1 0 0 0,-2 1 1 0 0,0-1-1 0 0,-1 0 1 0 0,-8 20-1 0 0,-8 8 97 0 0,-1-1 0 0 0,-3-1 0 0 0,-35 45 0 0 0,-19 29-2 0 0,74-105-209 0 0,-19 31-276 0 0,11-12-2945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29 130 12895 0 0,'-9'-1'-830'0'0,"-11"-6"9383"0"0,20 7-8502 0 0,16-3 1166 0 0,356-48 2714 0 0,-103 12-3821 0 0,1 15-2457 0 0,-203 22-3463 0 0,-7 0-1841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160 185 15407 0 0,'0'0'704'0'0,"1"1"-14"0"0,34 8-353 0 0,-28-6-42 0 0,0-1 0 0 0,0 0 1 0 0,0 0-1 0 0,1 0 0 0 0,-1-1 1 0 0,1 0-1 0 0,11-1 1 0 0,-1-3 63 0 0,-1 0 0 0 0,0-1 0 0 0,0-1 0 0 0,0 0 0 0 0,0-1 0 0 0,17-10 0 0 0,91-56 415 0 0,-123 72-771 0 0,10-8 4 0 0,28-17-161 0 0,41-32 0 0 0,-80 55-154 0 0,-12 1-685 0 0,5 1 877 0 0,-1 1 1 0 0,1 0 0 0 0,0 0 0 0 0,0 1 0 0 0,0 0 0 0 0,0 0 0 0 0,1 0 0 0 0,-10 5 0 0 0,-43 29-199 0 0,44-27 266 0 0,-84 62 294 0 0,-129 120-1 0 0,185-154 87 0 0,2 2 1 0 0,-48 61-1 0 0,85-97-282 0 0,0 1 0 0 0,0 0 0 0 0,1 0 0 0 0,0 1 0 0 0,0-1 0 0 0,0 1 0 0 0,-2 7 0 0 0,3-11-35 0 0,1 1 1 0 0,0-1-1 0 0,0 0 1 0 0,0 0 0 0 0,0 1-1 0 0,0-1 1 0 0,0 0-1 0 0,0 0 1 0 0,0 1-1 0 0,1-1 1 0 0,-1 0-1 0 0,1 0 1 0 0,-1 0 0 0 0,0 1-1 0 0,1-1 1 0 0,0 0-1 0 0,-1 0 1 0 0,1 0-1 0 0,0 0 1 0 0,-1 0-1 0 0,1 0 1 0 0,0 0 0 0 0,0 0-1 0 0,0 0 1 0 0,0-1-1 0 0,0 1 1 0 0,0 0-1 0 0,0 0 1 0 0,0-1-1 0 0,0 1 1 0 0,0-1-1 0 0,1 1 1 0 0,-1-1 0 0 0,1 1-1 0 0,6 1 10 0 0,1 0 1 0 0,-1 0-1 0 0,0-1 0 0 0,1 0 1 0 0,-1 0-1 0 0,1-1 0 0 0,-1 0 1 0 0,14-2-1 0 0,-2-1-111 0 0,0-1 0 0 0,30-9-1 0 0,-2-4-1075 0 0,0-3-421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0,'2'2'4987'0'0,"16"12"-3004"0"0,1 0 1 0 0,35 19-1 0 0,48 17-1599 0 0,-26-13-13 0 0,-25-11-396 0 0,-20-12-104 0 0,40 27 0 0 0,-61-35-465 0 0,-1 1-1 0 0,1 1 0 0 0,-2 0 0 0 0,1 0 0 0 0,-1 1 1 0 0,0 0-1 0 0,12 19 0 0 0,-9-10-1520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4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2303 0 0,'-1'1'8027'0'0,"-6"4"-6349"0"0,0 0-1 0 0,-11 10 1 0 0,-26 32 108 0 0,19-19-938 0 0,5-7-584 0 0,-56 59 1249 0 0,-97 129 0 0 0,125-140-1277 0 0,-52 101 0 0 0,98-167-571 0 0,1 1-1 0 0,-1-1 1 0 0,1 1-1 0 0,-1 7 1 0 0,2-9-1372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19 6911 0 0,'0'0'528'0'0,"-6"-17"5000"0"0,6 17-5292 0 0,-1 0 0 0 0,1 0 0 0 0,0-1-1 0 0,-1 1 1 0 0,1 0 0 0 0,-1 0-1 0 0,1 0 1 0 0,0 0 0 0 0,-1 0 0 0 0,1-1-1 0 0,0 1 1 0 0,-1 0 0 0 0,1 0 0 0 0,-1 0-1 0 0,1 0 1 0 0,0 0 0 0 0,-1 0 0 0 0,1 1-1 0 0,0-1 1 0 0,-1 0 0 0 0,1 0 0 0 0,-1 0-1 0 0,1 0 1 0 0,-10 8 1324 0 0,-7 15-2156 0 0,14-19 1026 0 0,-10 20-281 0 0,1-1 0 0 0,-15 41 0 0 0,-2 4 36 0 0,15-38-32 0 0,2 0 0 0 0,0 0 0 0 0,-9 43 0 0 0,-12 65 335 0 0,-56 148 0 0 0,28-143-278 0 0,31-75-116 0 0,20-45-120 0 0,-7 16-242 0 0,-22 38 1 0 0,38-75-170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82 12895 0 0,'-15'3'562'0'0,"6"-1"-93"0"0,1 1-1 0 0,0 0 1 0 0,-10 4-1 0 0,15-5-33 0 0,0-1 0 0 0,0 2 0 0 0,0-1-1 0 0,0 0 1 0 0,0 1 0 0 0,0-1 0 0 0,1 1-1 0 0,-1 0 1 0 0,1 0 0 0 0,-4 5 0 0 0,2-1 332 0 0,3-5-287 0 0,2-1-58 0 0,1 1-339 0 0,1 0 0 0 0,-1 0-1 0 0,1-1 1 0 0,-1 0 0 0 0,1 1 0 0 0,0-1 0 0 0,0 0-1 0 0,-1 0 1 0 0,1 0 0 0 0,0-1 0 0 0,0 1-1 0 0,0-1 1 0 0,0 0 0 0 0,0 1 0 0 0,0-1-1 0 0,0 0 1 0 0,4-1 0 0 0,9-1 125 0 0,-1-1-1 0 0,17-5 1 0 0,-17 5-118 0 0,36-9 140 0 0,99-26 208 0 0,-45 9-287 0 0,212-30 0 0 0,-293 57-1820 0 0,-10 2-3713 0 0,-2 0-2316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376 222 2759 0 0,'-8'1'10950'0'0,"154"-85"-6678"0"0,-102 61-3579 0 0,67-24 0 0 0,-59 29-116 0 0,0 1 0 0 0,80-14 0 0 0,-124 30-529 0 0,0 0 0 0 0,0 1-1 0 0,0 0 1 0 0,0 0 0 0 0,0 1 0 0 0,0 0 0 0 0,10 2 0 0 0,-16-2-42 0 0,0-1-1 0 0,1 1 1 0 0,-1 0 0 0 0,0-1 0 0 0,0 1 0 0 0,0 0 0 0 0,0 1 0 0 0,0-1 0 0 0,0 0-1 0 0,-1 0 1 0 0,1 1 0 0 0,0-1 0 0 0,-1 1 0 0 0,1 0 0 0 0,-1-1 0 0 0,1 1 0 0 0,-1 0 0 0 0,0 0-1 0 0,0 0 1 0 0,1 0 0 0 0,-1 0 0 0 0,-1 0 0 0 0,1 0 0 0 0,0 0 0 0 0,-1 1 0 0 0,1-1 0 0 0,-1 0-1 0 0,1 0 1 0 0,-1 0 0 0 0,0 4 0 0 0,-1-1-6 0 0,1 0 0 0 0,-1 1 0 0 0,0-1 0 0 0,-1 0 0 0 0,1 0 0 0 0,-1 1 0 0 0,0-1 0 0 0,0-1 0 0 0,-1 1 0 0 0,0 0 0 0 0,-5 8 0 0 0,-3 0 0 0 0,1 0 0 0 0,-20 17 0 0 0,8-11 0 0 0,-1-1 0 0 0,0-1 0 0 0,-1-1 0 0 0,-27 13 0 0 0,-110 45 0 0 0,135-62 0 0 0,-32 11-93 0 0,-113 28 0 0 0,141-43-357 0 0,29-7 262 0 0,3-1-588 0 0,20 10 733 0 0,0-2 0 0 0,33 8 1 0 0,16 5 198 0 0,-23-2 108 0 0,1-3 0 0 0,0-2 0 0 0,93 14 0 0 0,-104-19-177 0 0,-38-9-84 0 0,0 1-1 0 0,0 0 1 0 0,-1-1 0 0 0,1 1 0 0 0,0 0 0 0 0,0-1-1 0 0,0 1 1 0 0,0-1 0 0 0,0 1 0 0 0,-1 0 0 0 0,1-1 0 0 0,0 1-1 0 0,-1-1 1 0 0,1 1 0 0 0,0-1 0 0 0,-1 1 0 0 0,1-1-1 0 0,-1 1 1 0 0,-6 6 7 0 0,0-1-1 0 0,0-1 0 0 0,-1 1 1 0 0,1-1-1 0 0,-16 7 1 0 0,7-3-3 0 0,-335 176 185 0 0,282-153-176 0 0,-1-4 0 0 0,-1-2 0 0 0,-99 21 0 0 0,138-43-5 0 0,31-4-10 0 0,1 0 0 0 0,0 0 0 0 0,0 0 1 0 0,0 0-1 0 0,-1 0 0 0 0,1 0 0 0 0,0 1 1 0 0,0-1-1 0 0,-1 0 0 0 0,1 0 0 0 0,0 0 0 0 0,0 0 1 0 0,-1 0-1 0 0,1 0 0 0 0,0 0 0 0 0,0 0 0 0 0,-1 0 1 0 0,1-1-1 0 0,0 1 0 0 0,0 0 0 0 0,-1 0 0 0 0,1 0 1 0 0,0 0-1 0 0,0 0 0 0 0,0 0 0 0 0,-1 0 1 0 0,1-1-1 0 0,0 1 0 0 0,0 0 0 0 0,0 0 0 0 0,0 0 1 0 0,-1 0-1 0 0,1-1 0 0 0,0 1 0 0 0,0 0 0 0 0,0 0 1 0 0,0 0-1 0 0,0-1 0 0 0,0 1 0 0 0,-1 0 0 0 0,1 0 1 0 0,0-1-1 0 0,0 1 0 0 0,0 0 0 0 0,0-1 1 0 0,3-3-5 0 0,0 1-14 0 0,0-1 0 0 0,0 1 0 0 0,0 0 0 0 0,0 1 0 0 0,0-1 0 0 0,1 1 0 0 0,-1-1-1 0 0,1 1 1 0 0,0 0 0 0 0,7-3 0 0 0,6-1-256 0 0,22-5 1 0 0,-8 2-164 0 0,97-34-5123 0 0,-75 27-129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64 15487 0 0,'0'0'1703'0'0,"-8"-2"-1108"0"0,2 2-455 0 0,1 0 1 0 0,-1 1-1 0 0,1-1 1 0 0,-1 1-1 0 0,1 0 1 0 0,-1 0-1 0 0,1 1 0 0 0,0-1 1 0 0,-1 1-1 0 0,1 1 1 0 0,0-1-1 0 0,0 1 1 0 0,0-1-1 0 0,1 1 1 0 0,-1 1-1 0 0,-4 3 1 0 0,-9 9-115 0 0,1 1-1 0 0,-22 27 1 0 0,23-26 3 0 0,-7 10 46 0 0,2 0 0 0 0,0 2 0 0 0,2 0 0 0 0,2 1 0 0 0,0 0 0 0 0,2 2 0 0 0,2 0 0 0 0,-18 65 0 0 0,28-86 72 0 0,1 1 1 0 0,0 0 0 0 0,1-1-1 0 0,0 17 1 0 0,1-25-83 0 0,1 0-1 0 0,-1 0 1 0 0,1 0 0 0 0,0 0-1 0 0,0 0 1 0 0,1 0-1 0 0,2 6 1 0 0,-3-8-22 0 0,0 0 0 0 0,0 0 0 0 0,0 0 0 0 0,1-1 0 0 0,-1 1 0 0 0,1 0 1 0 0,-1-1-1 0 0,1 1 0 0 0,0-1 0 0 0,0 1 0 0 0,0-1 0 0 0,0 0 0 0 0,-1 0 0 0 0,5 2 0 0 0,-2-2-1 0 0,0 0-1 0 0,-1-1 1 0 0,1 1 0 0 0,0-1-1 0 0,0 0 1 0 0,-1 0-1 0 0,1 0 1 0 0,0-1 0 0 0,-1 1-1 0 0,1-1 1 0 0,0 0-1 0 0,-1 0 1 0 0,1 0 0 0 0,-1-1-1 0 0,4-1 1 0 0,8-4 105 0 0,26-17 0 0 0,-40 24-144 0 0,40-30 97 0 0,67-61 0 0 0,-81 67-74 0 0,112-110-7 0 0,-112 105-57 0 0,-2-1 0 0 0,41-64-1 0 0,-62 87-36 0 0,0-1 0 0 0,0 1 0 0 0,0-1 0 0 0,-1 0 0 0 0,-1 0 0 0 0,1 0-1 0 0,-1 0 1 0 0,-1-1 0 0 0,2-11 0 0 0,-3 16 44 0 0,0 1 0 0 0,0-1-1 0 0,-1 0 1 0 0,1 0 0 0 0,-1 1 0 0 0,0-1-1 0 0,0 1 1 0 0,0-1 0 0 0,0 1 0 0 0,-1-1-1 0 0,1 1 1 0 0,-1 0 0 0 0,0 0 0 0 0,0-1-1 0 0,0 1 1 0 0,0 0 0 0 0,-1 1 0 0 0,1-1-1 0 0,-1 0 1 0 0,0 1 0 0 0,1 0 0 0 0,-1-1-1 0 0,-5-2 1 0 0,-2 0 1 0 0,0 0 0 0 0,0 1-1 0 0,-1 0 1 0 0,1 1 0 0 0,-1 0 0 0 0,1 0-1 0 0,-22-1 1 0 0,15 2-1 0 0,0 2-1 0 0,0 0 0 0 0,0 1 1 0 0,-22 4-1 0 0,27-3-2 0 0,1 1-1 0 0,0 0 1 0 0,0 1-1 0 0,1 0 1 0 0,-17 9 0 0 0,25-12-698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81 9383 0 0,'10'-12'182'0'0,"1"0"-1"0"0,0 1 1 0 0,1 1 0 0 0,0-1-1 0 0,15-8 1 0 0,-26 19-136 0 0,-1 0-1 0 0,0 0 1 0 0,0 0 0 0 0,0 0 0 0 0,0 0 0 0 0,1 0 0 0 0,-1 0 0 0 0,0 0 0 0 0,0 0 0 0 0,0 0-1 0 0,0 0 1 0 0,1 0 0 0 0,-1-1 0 0 0,0 1 0 0 0,0 0 0 0 0,0 0 0 0 0,0 0 0 0 0,0 0-1 0 0,1 0 1 0 0,-1 0 0 0 0,0 0 0 0 0,0-1 0 0 0,0 1 0 0 0,0 0 0 0 0,0 0 0 0 0,0 0 0 0 0,0 0-1 0 0,0 0 1 0 0,0-1 0 0 0,0 1 0 0 0,1 0 0 0 0,-1 0 0 0 0,0 0 0 0 0,0 0 0 0 0,0-1-1 0 0,0 1 1 0 0,0 0 0 0 0,0 0 0 0 0,0 0 0 0 0,0 0 0 0 0,0-1 0 0 0,0 1 0 0 0,-1 0 0 0 0,-8 0 792 0 0,-15 5-9 0 0,-2 4 234 0 0,1 1-1 0 0,-39 22 1 0 0,-44 34 287 0 0,-21 12-853 0 0,115-71-482 0 0,3-2 19 0 0,-1 1 0 0 0,2 0 0 0 0,-1 0-1 0 0,1 1 1 0 0,0 0 0 0 0,0 1-1 0 0,-16 17 1 0 0,19-14-2 0 0,6 0 32 0 0,2-10-63 0 0,0 1 1 0 0,0-1-1 0 0,0 0 0 0 0,0 1 0 0 0,0-1 0 0 0,1 0 0 0 0,-1 1 1 0 0,0-1-1 0 0,1 0 0 0 0,-1 0 0 0 0,1 0 0 0 0,0 0 0 0 0,-1-1 1 0 0,4 2-1 0 0,26 9-4 0 0,-25-9 4 0 0,46 13 31 0 0,-9-4 7 0 0,-1 3 0 0 0,48 21 1 0 0,-60-20-35 0 0,40 26 1 0 0,-62-36-6 0 0,0 2 0 0 0,1-1 0 0 0,-2 1 0 0 0,1 0 0 0 0,-1 0 0 0 0,0 1-1 0 0,-1 0 1 0 0,11 17 0 0 0,-16-23 14 0 0,0 0 0 0 0,0-1-1 0 0,0 1 1 0 0,0 0 0 0 0,0 0-1 0 0,-1 0 1 0 0,1 0 0 0 0,-1 0-1 0 0,1 0 1 0 0,-1 0 0 0 0,0 0-1 0 0,1 0 1 0 0,-1 0 0 0 0,0 0-1 0 0,-1 0 1 0 0,1 0 0 0 0,0 0-1 0 0,-1 0 1 0 0,1 0 0 0 0,-1 0-1 0 0,1 0 1 0 0,-1 0 0 0 0,0 0-1 0 0,0 0 1 0 0,0 0 0 0 0,0 0-1 0 0,0-1 1 0 0,0 1 0 0 0,0 0-1 0 0,-1-1 1 0 0,1 1 0 0 0,-1-1-1 0 0,1 0 1 0 0,-1 1 0 0 0,1-1-1 0 0,-1 0 1 0 0,0 0 0 0 0,-3 2-1 0 0,-5 2 160 0 0,0-1-1 0 0,-1 0 1 0 0,0-1-1 0 0,1 0 1 0 0,-20 3-1 0 0,-223 23 1012 0 0,19-22-1120 0 0,197-6-91 0 0,-32-1-103 0 0,64 0 116 0 0,-1-1 1 0 0,0 0-1 0 0,0 0 0 0 0,0 0 0 0 0,1-1 1 0 0,-1 0-1 0 0,1 0 0 0 0,-1 0 0 0 0,-4-4 1 0 0,9 6-19 0 0,1 0 0 0 0,-1-1 0 0 0,1 1 1 0 0,-1-1-1 0 0,1 1 0 0 0,-1 0 0 0 0,1-1 0 0 0,-1 1 1 0 0,1-1-1 0 0,-1 1 0 0 0,1-1 0 0 0,-1 1 1 0 0,1-1-1 0 0,0 0 0 0 0,-1 1 0 0 0,1-1 1 0 0,0 1-1 0 0,0-1 0 0 0,-1 0 0 0 0,1 1 1 0 0,0-1-1 0 0,0 0 0 0 0,0 1 0 0 0,0-1 1 0 0,0 0-1 0 0,0 1 0 0 0,0-2 0 0 0,0 1-37 0 0,1-1 0 0 0,-1 1 0 0 0,1 0 0 0 0,0-1-1 0 0,0 1 1 0 0,-1 0 0 0 0,1 0 0 0 0,0 0-1 0 0,0 0 1 0 0,0 0 0 0 0,0 0 0 0 0,2-2-1 0 0,3-1-552 0 0,0-1-1 0 0,1 1 0 0 0,11-6 1 0 0,9-3-1373 0 0,4-4-76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91 8287 0 0,'-2'2'639'0'0,"-13"12"649"0"0,0 1 1 0 0,-21 26-1 0 0,5-3 2328 0 0,-27 32 600 0 0,57-68-2739 0 0,16 0-627 0 0,-8-2-713 0 0,1 0 0 0 0,-1-1 0 0 0,0 0 0 0 0,0 0-1 0 0,0-1 1 0 0,11-3 0 0 0,42-20 249 0 0,-45 18-289 0 0,44-23 102 0 0,102-69-1 0 0,-145 87-201 0 0,0 0 0 0 0,-1-1-1 0 0,24-25 1 0 0,-37 35-32 0 0,0 1 0 0 0,-1 0-1 0 0,1-1 1 0 0,-1 0 0 0 0,1 1 0 0 0,1-5-1 0 0,-3 7 22 0 0,-1-1-1 0 0,1 1 0 0 0,0-1 0 0 0,0 1 1 0 0,-1 0-1 0 0,1-1 0 0 0,0 1 0 0 0,0 0 1 0 0,-1 0-1 0 0,1-1 0 0 0,0 1 0 0 0,-1 0 1 0 0,1-1-1 0 0,0 1 0 0 0,-1 0 0 0 0,1 0 0 0 0,-1 0 1 0 0,1 0-1 0 0,0-1 0 0 0,-1 1 0 0 0,1 0 1 0 0,-1 0-1 0 0,1 0 0 0 0,0 0 0 0 0,-1 0 1 0 0,0 0-1 0 0,-4 0-56 0 0,0 0 0 0 0,-1 1 0 0 0,1 0 1 0 0,0 0-1 0 0,0 0 0 0 0,0 0 0 0 0,0 1 1 0 0,0 0-1 0 0,1 0 0 0 0,-7 3 0 0 0,-4 1-64 0 0,-57 27-384 0 0,-109 66 0 0 0,-55 61 507 0 0,227-153 17 0 0,-72 57 158 0 0,74-57-114 0 0,-1 0-1 0 0,1 1 1 0 0,1 0-1 0 0,0 0 1 0 0,0 0-1 0 0,0 1 0 0 0,-7 16 1 0 0,12-23-33 0 0,0 0 1 0 0,1 0 0 0 0,-1-1-1 0 0,0 1 1 0 0,1 0 0 0 0,0 0-1 0 0,-1 0 1 0 0,1 0 0 0 0,0 0-1 0 0,0 0 1 0 0,0 0 0 0 0,0 0-1 0 0,0 0 1 0 0,1 0 0 0 0,-1 0-1 0 0,1 0 1 0 0,-1 0 0 0 0,1 0-1 0 0,0 0 1 0 0,1 3-1 0 0,0-3 1 0 0,0 1-1 0 0,0-1 1 0 0,0 0-1 0 0,0 0 1 0 0,0 0-1 0 0,1 0 1 0 0,-1 0-1 0 0,1-1 1 0 0,0 1-1 0 0,-1-1 0 0 0,1 1 1 0 0,0-1-1 0 0,3 1 1 0 0,11 3-8 0 0,0-1 1 0 0,0 0 0 0 0,1-1 0 0 0,-1-1-1 0 0,1-1 1 0 0,0 0 0 0 0,0-2-1 0 0,-1 0 1 0 0,19-3 0 0 0,13-5-1506 0 0,92-30 0 0 0,-54 9-5273 0 0,-47 12 866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38 6447 0 0,'5'-9'149'0'0,"-3"6"8"0"0,0 0-1 0 0,1 0 0 0 0,-1 0 0 0 0,10-9 8746 0 0,-3 10-6191 0 0,-8 2-2631 0 0,-1 0 0 0 0,1-1 0 0 0,-1 1 1 0 0,1 0-1 0 0,-1-1 0 0 0,1 1 0 0 0,-1 0 0 0 0,1 0 0 0 0,-1 0 1 0 0,1 0-1 0 0,0 0 0 0 0,-1 0 0 0 0,1 0 0 0 0,-1 0 0 0 0,1 0 1 0 0,-1 0-1 0 0,1 0 0 0 0,-1 0 0 0 0,1 0 0 0 0,0 0 0 0 0,-1 0 0 0 0,1 0 1 0 0,-1 1-1 0 0,1-1 0 0 0,-1 0 0 0 0,1 0 0 0 0,-1 1 0 0 0,1-1 1 0 0,-1 0-1 0 0,1 1 0 0 0,-1-1 0 0 0,0 0 0 0 0,1 1 0 0 0,-1-1 1 0 0,1 1-1 0 0,-1-1 0 0 0,1 1 0 0 0,-1 1-23 0 0,0-1 0 0 0,1 1 0 0 0,-1-1 0 0 0,0 1 0 0 0,0 0 0 0 0,0-1 0 0 0,0 1 0 0 0,-1-1 0 0 0,1 1 0 0 0,0-1 0 0 0,-1 1 0 0 0,1-1 0 0 0,-1 0 0 0 0,1 1 0 0 0,-2 1 0 0 0,-8 17-9 0 0,-2 0-1 0 0,0-1 0 0 0,-18 21 0 0 0,-47 49 54 0 0,41-50-83 0 0,2 1-1 0 0,-39 62 1 0 0,71-99-18 0 0,-1 1 0 0 0,0 1 0 0 0,1-1 0 0 0,-1 0 0 0 0,1 1 0 0 0,0 0 0 0 0,-2 8 0 0 0,4-11 0 0 0,0-1 0 0 0,0 0 0 0 0,0 0 0 0 0,0 1 0 0 0,0-1 0 0 0,0 0 0 0 0,0 0 0 0 0,1 1 0 0 0,-1-1 0 0 0,1 0 0 0 0,-1 0 0 0 0,1 0 0 0 0,-1 0 0 0 0,1 1 0 0 0,-1-1 0 0 0,1 0 0 0 0,0 0 0 0 0,0 0 0 0 0,0 0 0 0 0,-1 0 0 0 0,1-1 0 0 0,0 1 0 0 0,0 0 0 0 0,0 0 0 0 0,0-1 0 0 0,0 1 0 0 0,1 0 0 0 0,-1-1 0 0 0,0 1 0 0 0,0-1 0 0 0,0 1 0 0 0,0-1 0 0 0,2 0 0 0 0,2 2-54 0 0,-1-1 0 0 0,1 0 0 0 0,-1-1 0 0 0,0 1-1 0 0,1-1 1 0 0,-1 0 0 0 0,1 0 0 0 0,7-1 0 0 0,36-10-806 0 0,-11 0-1179 0 0,2-3-5167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6911 0 0,'0'0'623'0'0,"-2"1"-514"0"0,-90 20 11565 0 0,-45 25-6490 0 0,58-18-4483 0 0,25-10-531 0 0,-91 46 1 0 0,79-25-183 0 0,62-37-39 0 0,0 3 44 0 0,-1 3-7 0 0,4-7 12 0 0,1 0-1 0 0,-1 0 1 0 0,1 0 0 0 0,-1 0 0 0 0,1 0-1 0 0,-1 0 1 0 0,1 0 0 0 0,0 0-1 0 0,-1 1 1 0 0,1-1 0 0 0,0 0-1 0 0,0 0 1 0 0,0 0 0 0 0,0 0-1 0 0,0 0 1 0 0,0 1 0 0 0,0-1-1 0 0,0 0 1 0 0,0 0 0 0 0,1 0 0 0 0,-1 0-1 0 0,1 2 1 0 0,0-2-5 0 0,0 1 0 0 0,0-1 1 0 0,0 0-1 0 0,0 1 0 0 0,1-1 1 0 0,-1 0-1 0 0,0 0 0 0 0,1 0 1 0 0,-1 0-1 0 0,1 0 0 0 0,-1 0 0 0 0,1 0 1 0 0,1 0-1 0 0,5 2-19 0 0,1 0 1 0 0,-1-1-1 0 0,0 0 0 0 0,14 0 0 0 0,55 3 1 0 0,16 2-25 0 0,-59-3 33 0 0,48 13 0 0 0,-67-13 14 0 0,0 1 0 0 0,0 1-1 0 0,-1 0 1 0 0,0 1 0 0 0,20 14 0 0 0,-23-14 41 0 0,-1 0 0 0 0,0 1-1 0 0,-1 1 1 0 0,0-1 0 0 0,0 2-1 0 0,-1-1 1 0 0,0 1 0 0 0,12 19-1 0 0,-18-25-22 0 0,0 0 0 0 0,0 1 0 0 0,0-1 0 0 0,-1 0-1 0 0,1 1 1 0 0,-1-1 0 0 0,0 1 0 0 0,0 0 0 0 0,-1-1-1 0 0,1 1 1 0 0,-1 0 0 0 0,0-1 0 0 0,0 1 0 0 0,-1 0-1 0 0,1-1 1 0 0,-1 1 0 0 0,0-1 0 0 0,-1 1-1 0 0,1-1 1 0 0,-1 1 0 0 0,0-1 0 0 0,0 0 0 0 0,0 0-1 0 0,0 1 1 0 0,-1-2 0 0 0,-4 7 0 0 0,-1-1 36 0 0,-1-1 1 0 0,0 0 0 0 0,0 0-1 0 0,0-1 1 0 0,-1 0-1 0 0,0 0 1 0 0,-1-1-1 0 0,1-1 1 0 0,-1 0 0 0 0,-1 0-1 0 0,1-1 1 0 0,-15 3-1 0 0,-8 1 12 0 0,-1-1 0 0 0,-66 3-1 0 0,44-8-145 0 0,0-3 0 0 0,0-3-1 0 0,-79-14 1 0 0,131 17-254 0 0,-1 0 1 0 0,1 0-1 0 0,0-1 0 0 0,-8-3 0 0 0,0-3-1379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19 2303 0 0,'-1'-1'759'0'0,"-1"-1"262"0"0,0 0-1 0 0,0 1 1 0 0,0-1-1 0 0,0 1 1 0 0,0 0 0 0 0,0-1-1 0 0,0 1 1 0 0,-1 0-1 0 0,1 0 1 0 0,0 1-1 0 0,-1-1 1 0 0,1 0 0 0 0,-5 0-1 0 0,3 1-347 0 0,-1 0 1 0 0,0 0-1 0 0,1 0 0 0 0,-1 1 1 0 0,0-1-1 0 0,-7 3 0 0 0,-1 2-521 0 0,0 0 0 0 0,0 0-1 0 0,1 1 1 0 0,-13 9 0 0 0,3-2-121 0 0,1 2 1 0 0,0 1-1 0 0,1 1 1 0 0,-26 28-1 0 0,35-34-20 0 0,1 2-1 0 0,1-1 0 0 0,0 1 0 0 0,0 1 0 0 0,1 0 1 0 0,1 0-1 0 0,0 0 0 0 0,-7 24 0 0 0,13-33-10 0 0,0-1 0 0 0,0 1 0 0 0,0 0 0 0 0,1 0 0 0 0,-1 0 0 0 0,1 0 0 0 0,0-1 0 0 0,1 1 0 0 0,-1 0 0 0 0,1 0 0 0 0,2 6 0 0 0,-2-8 0 0 0,0 0 0 0 0,1 0 0 0 0,-1 1 0 0 0,1-1 0 0 0,0-1 0 0 0,-1 1 0 0 0,2 0 0 0 0,-1 0 0 0 0,0-1 0 0 0,0 1 0 0 0,1-1 0 0 0,-1 1 0 0 0,1-1 0 0 0,0 0 0 0 0,0 0 0 0 0,5 2 0 0 0,-5-2 7 0 0,-1-1 0 0 0,1 0-1 0 0,-1 0 1 0 0,1 1 0 0 0,0-2 0 0 0,-1 1-1 0 0,1 0 1 0 0,0 0 0 0 0,0-1 0 0 0,-1 0 0 0 0,1 1-1 0 0,0-1 1 0 0,0 0 0 0 0,0-1 0 0 0,3 1-1 0 0,1-1 11 0 0,-5 0-9 0 0,0 1-1 0 0,1-1 0 0 0,-1 1 1 0 0,0-1-1 0 0,0 0 0 0 0,0 0 1 0 0,1 0-1 0 0,-1 0 0 0 0,0 0 0 0 0,0-1 1 0 0,-1 1-1 0 0,1-1 0 0 0,0 1 1 0 0,0-1-1 0 0,-1 0 0 0 0,1 1 1 0 0,-1-1-1 0 0,1 0 0 0 0,-1 0 0 0 0,0 0 1 0 0,0 0-1 0 0,0 0 0 0 0,1-3 1 0 0,2-6 17 0 0,0 1 0 0 0,-2 0 0 0 0,4-18 0 0 0,-6 26-22 0 0,4-23-11 0 0,1-7-1 0 0,2 0 0 0 0,18-57 0 0 0,-21 80-434 0 0,0 0 0 0 0,0 0 0 0 0,1 1 1 0 0,0-1-1 0 0,0 1 0 0 0,1 0 1 0 0,0 0-1 0 0,0 1 0 0 0,1 0 1 0 0,0 0-1 0 0,1 0 0 0 0,-1 1 1 0 0,17-10-1 0 0,-5 5-1344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42 286 4607 0 0,'0'0'776'0'0,"-7"5"2908"0"0,4-3-2259 0 0,1 0-1 0 0,-1-1 1 0 0,0 1-1 0 0,0-1 0 0 0,-6 2 2106 0 0,7-4-2782 0 0,1-1-647 0 0,0 1 1 0 0,0-1-1 0 0,0 1 0 0 0,0-1 0 0 0,0 1 1 0 0,1-1-1 0 0,-1 0 0 0 0,0 1 1 0 0,1-1-1 0 0,-1 0 0 0 0,1 0 0 0 0,0 0 1 0 0,-1 1-1 0 0,1-1 0 0 0,0 0 0 0 0,0 0 1 0 0,0 0-1 0 0,0 0 0 0 0,1 0 0 0 0,-1 1 1 0 0,0-1-1 0 0,1 0 0 0 0,-1 0 0 0 0,1 1 1 0 0,0-1-1 0 0,0 0 0 0 0,-1 1 0 0 0,3-4 1 0 0,2-4 36 0 0,1 1 0 0 0,0-1 0 0 0,14-14 0 0 0,5-4-89 0 0,1 1-1 0 0,2 0 1 0 0,0 2-1 0 0,2 2 1 0 0,42-26-1 0 0,-64 44-48 0 0,0 0 0 0 0,1 0-1 0 0,-1 1 1 0 0,1 0 0 0 0,11-3 0 0 0,-18 6 0 0 0,0-1 1 0 0,-1 1-1 0 0,1 0 1 0 0,-1 0-1 0 0,1-1 0 0 0,0 1 1 0 0,-1 0-1 0 0,1 1 1 0 0,0-1-1 0 0,-1 0 0 0 0,1 0 1 0 0,-1 1-1 0 0,1-1 1 0 0,0 1-1 0 0,-1-1 1 0 0,1 1-1 0 0,-1 0 0 0 0,0-1 1 0 0,1 1-1 0 0,-1 0 1 0 0,1 0-1 0 0,-1 0 0 0 0,0 0 1 0 0,0 0-1 0 0,0 0 1 0 0,0 1-1 0 0,0-1 1 0 0,0 0-1 0 0,0 1 0 0 0,0-1 1 0 0,0 0-1 0 0,0 1 1 0 0,-1-1-1 0 0,1 1 1 0 0,0-1-1 0 0,-1 1 0 0 0,1 1 1 0 0,0 4 47 0 0,0 0 1 0 0,0 0-1 0 0,0 0 0 0 0,-1 0 1 0 0,0 0-1 0 0,-1 0 1 0 0,1 0-1 0 0,-4 12 1 0 0,-1-1 178 0 0,-15 33 1 0 0,14-38-365 0 0,1 1 0 0 0,0 1 0 0 0,0-1 0 0 0,-3 23 0 0 0,8-23-1262 0 0,4-1-4312 0 0,1-2-1760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29 452 11519 0 0,'0'0'8663'0'0,"-9"-1"-7718"0"0,8 0-876 0 0,-1 0 1 0 0,1 0-1 0 0,0 0 0 0 0,0 0 0 0 0,-1-1 1 0 0,1 1-1 0 0,0 0 0 0 0,0-1 0 0 0,0 1 0 0 0,1 0 1 0 0,-1-1-1 0 0,0 1 0 0 0,0-1 0 0 0,1 1 1 0 0,-1-4-1 0 0,0 1 5 0 0,0-1 0 0 0,0 1-1 0 0,1-1 1 0 0,-1 1 0 0 0,2-8 0 0 0,0-2 30 0 0,1-1 1 0 0,7-23-1 0 0,-3 19-101 0 0,1 1 0 0 0,1-1 0 0 0,0 1 1 0 0,1 1-1 0 0,13-18 0 0 0,-5 10-383 0 0,2 0 1 0 0,34-34-1 0 0,-43 49 98 0 0,1 0 0 0 0,0 1 0 0 0,1 0 0 0 0,-1 1 0 0 0,2 0 0 0 0,-1 1 0 0 0,25-10-1 0 0,-30 14 218 0 0,1 1-1 0 0,-1 0 0 0 0,0 0 0 0 0,1 1 0 0 0,0 0 0 0 0,-1 0 1 0 0,1 1-1 0 0,0-1 0 0 0,-1 2 0 0 0,1-1 0 0 0,0 1 0 0 0,-1 1 1 0 0,1-1-1 0 0,-1 1 0 0 0,1 0 0 0 0,9 5 0 0 0,-6-2 110 0 0,-1 0 0 0 0,0 0 0 0 0,0 1 0 0 0,-1 0 0 0 0,0 1 0 0 0,0 0 0 0 0,0 0 0 0 0,-1 1 0 0 0,0 0 0 0 0,-1 1 0 0 0,13 16 0 0 0,-18-20 78 0 0,1-1 0 0 0,0 1 0 0 0,-1-1 0 0 0,0 1 1 0 0,0 0-1 0 0,-1 0 0 0 0,1 0 0 0 0,-1 0 0 0 0,0 0 0 0 0,0 0 0 0 0,-1 0 0 0 0,1 0 0 0 0,-1 0 0 0 0,-1 6 0 0 0,0-5 18 0 0,0 0-1 0 0,0-1 0 0 0,-1 1 1 0 0,0 0-1 0 0,0-1 1 0 0,-1 1-1 0 0,1-1 1 0 0,-1 0-1 0 0,0 0 0 0 0,-1 0 1 0 0,-7 9-1 0 0,-3 1 120 0 0,-1 0 1 0 0,-1-1-1 0 0,0-1 1 0 0,-24 15-1 0 0,-75 39 202 0 0,107-63-451 0 0,-96 48-155 0 0,42-22-1130 0 0,50-25 224 0 0,0 0 1 0 0,0 0-1 0 0,0-2 1 0 0,-17 4-1 0 0,15-4-732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11519 0 0,'0'0'1422'0'0,"1"2"-393"0"0,10 42 2694 0 0,-7-24-3159 0 0,3 29 0 0 0,-6-36-579 0 0,-1-1 0 0 0,0 0 0 0 0,-1 1 0 0 0,-1-1 0 0 0,1 0 1 0 0,-2 0-1 0 0,-6 20 0 0 0,-129 272 2593 0 0,115-259-2300 0 0,-11 21-33 0 0,-3 0 0 0 0,-3-3 1 0 0,-60 73-1 0 0,71-101-323 0 0,-3 3-1497 0 0,-30 46 0 0 0,58-77 218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11 17391 0 0,'0'0'795'0'0,"0"-1"-16"0"0,-1-5-429 0 0,0 5-274 0 0,0 1-1 0 0,0-1 1 0 0,0 1-1 0 0,0 0 1 0 0,0-1-1 0 0,0 1 1 0 0,-1 0-1 0 0,1 0 1 0 0,0 0-1 0 0,0-1 1 0 0,0 1 0 0 0,0 0-1 0 0,0 0 1 0 0,0 1-1 0 0,-1-1 1 0 0,0 0-1 0 0,-4 2 14 0 0,1-1 0 0 0,-1 1 0 0 0,1 0 0 0 0,0 0 1 0 0,-1 1-1 0 0,1 0 0 0 0,0 0 0 0 0,1 0 0 0 0,-6 4 0 0 0,-7 7-54 0 0,-15 17 0 0 0,25-23 9 0 0,-32 27 26 0 0,25-23-57 0 0,1 0-1 0 0,0 1 1 0 0,-21 27 0 0 0,33-38-15 0 0,0 0 0 0 0,-1 0 0 0 0,1 0 0 0 0,0 0 0 0 0,0 0 0 0 0,0 0 0 0 0,0 0 0 0 0,1 0 0 0 0,-1 0 0 0 0,1 0 0 0 0,-1 1 1 0 0,1-1-1 0 0,0 0 0 0 0,0 0 0 0 0,-1 0 0 0 0,2 1 0 0 0,-1-1 0 0 0,0 0 0 0 0,0 0 0 0 0,1 1 0 0 0,-1-1 0 0 0,1 0 1 0 0,1 3-1 0 0,0-1-30 0 0,1-1 0 0 0,-1 1 0 0 0,1-1 0 0 0,0 0 0 0 0,0 0 1 0 0,0 0-1 0 0,0 0 0 0 0,1 0 0 0 0,-1-1 0 0 0,1 0 0 0 0,4 3 1 0 0,15 8-109 0 0,-1 0 0 0 0,-1 1 0 0 0,25 22 1 0 0,-40-30 219 0 0,0 0 1 0 0,0 0 0 0 0,-1 1 0 0 0,0 0 0 0 0,0 0 0 0 0,0 0 0 0 0,-1 0 0 0 0,0 1 0 0 0,-1-1 0 0 0,1 1 0 0 0,-1 0 0 0 0,-1 0 0 0 0,3 16 0 0 0,-3-15 31 0 0,-2-1-1 0 0,1 1 0 0 0,-1 0 1 0 0,-1-1-1 0 0,0 1 0 0 0,0-1 1 0 0,0 1-1 0 0,-1-1 0 0 0,-1 1 1 0 0,1-1-1 0 0,-1 0 0 0 0,-1 0 1 0 0,1 0-1 0 0,-1-1 0 0 0,-1 1 1 0 0,1-1-1 0 0,-1 0 1 0 0,-1 0-1 0 0,1 0 0 0 0,-1-1 1 0 0,0 0-1 0 0,-1 0 0 0 0,1-1 1 0 0,-1 1-1 0 0,0-2 0 0 0,-1 1 1 0 0,1-1-1 0 0,-15 7 0 0 0,9-6-74 0 0,-1-1 0 0 0,1 0 0 0 0,0-1-1 0 0,-1 0 1 0 0,0-1 0 0 0,0-1 0 0 0,1 0-1 0 0,-18-2 1 0 0,24 1-56 0 0,0-1 0 0 0,0 0 1 0 0,1-1-1 0 0,-1 1 0 0 0,1-1 0 0 0,-1-1 1 0 0,1 1-1 0 0,-8-5 0 0 0,10 5-73 0 0,1-1 0 0 0,-1 0 0 0 0,0 0 0 0 0,1 0 0 0 0,0 0 1 0 0,-1 0-1 0 0,1-1 0 0 0,1 1 0 0 0,-1-1 0 0 0,0 0 0 0 0,1 0 0 0 0,0 0 0 0 0,-3-5 0 0 0,0-13-5736 0 0,6-2-1976 0 0</inkml:trace>
  <inkml:trace contextRef="#ctx0" brushRef="#br0" timeOffset="1">509 577 7831 0 0,'6'11'11484'0'0,"-4"-7"-10667"0"0,-1 1 0 0 0,0-1-1 0 0,0 0 1 0 0,0 1-1 0 0,0 7 1 0 0,-1-10-485 0 0,10 15 592 0 0,-9-16-984 0 0,-1-1 10 0 0,0 1 0 0 0,0-1 1 0 0,1 0-1 0 0,-1 1 0 0 0,0-1 0 0 0,0 0 1 0 0,0 0-1 0 0,1 1 0 0 0,-1-1 0 0 0,0 0 1 0 0,0 0-1 0 0,0 1 0 0 0,1-1 0 0 0,-1 0 1 0 0,0 0-1 0 0,1 0 0 0 0,-1 0 0 0 0,0 0 1 0 0,0 1-1 0 0,1-1 0 0 0,-1 0 0 0 0,0 0 1 0 0,1 0-1 0 0,0 0 0 0 0,8 0-886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1265 7831 0 0,'-1'0'4072'0'0,"-1"0"-3660"0"0,0-1 0 0 0,0 1 0 0 0,0 0 0 0 0,0-1 0 0 0,0 1 0 0 0,0-1-1 0 0,0 0 1 0 0,0 1 0 0 0,1-1 0 0 0,-6-3 1548 0 0,7 2-1255 0 0,0-9-390 0 0,0 1-1 0 0,1-1 0 0 0,0 1 1 0 0,0-1-1 0 0,1 1 1 0 0,1-1-1 0 0,-1 1 1 0 0,2 0-1 0 0,-1 0 0 0 0,6-9 1 0 0,15-21-137 0 0,32-40 0 0 0,-18 26-125 0 0,275-366 236 0 0,-304 408-279 0 0,14-15-22 0 0,-22 26-15 0 0,0 4 0 0 0,-4 37-81 0 0,-13 74 0 0 0,4-39 68 0 0,-9 154 6 0 0,21-200 31 0 0,1 0 0 0 0,2-1 1 0 0,0 1-1 0 0,2-1 0 0 0,1 0 1 0 0,10 28-1 0 0,-14-50 13 0 0,0 0 1 0 0,1 0-1 0 0,0 0 0 0 0,0 0 0 0 0,0-1 0 0 0,1 1 1 0 0,0-1-1 0 0,6 7 0 0 0,-8-10-3 0 0,1 0-1 0 0,-1 0 1 0 0,1 0-1 0 0,0 0 1 0 0,0 0-1 0 0,0-1 1 0 0,0 1-1 0 0,0-1 1 0 0,0 0-1 0 0,0 0 1 0 0,0 0-1 0 0,0 0 1 0 0,0 0 0 0 0,1-1-1 0 0,-1 0 1 0 0,0 1-1 0 0,1-1 1 0 0,3-1-1 0 0,2 0 72 0 0,1 0 1 0 0,-1-1-1 0 0,0 0 0 0 0,0 0 1 0 0,0-1-1 0 0,0-1 0 0 0,-1 1 0 0 0,1-1 1 0 0,-1-1-1 0 0,14-9 0 0 0,-11 5 3 0 0,0 0-1 0 0,-1 0 0 0 0,0-1 1 0 0,-1-1-1 0 0,0 0 1 0 0,11-17-1 0 0,2-11 151 0 0,-2-1 0 0 0,-2-1 0 0 0,20-62 1 0 0,-38 103-228 0 0,72-193 665 0 0,-52 147-484 0 0,3 1-1 0 0,29-46 1 0 0,-14 33-255 0 0,2 3 0 0 0,3 1 0 0 0,69-68 0 0 0,-69 80-68 0 0,93-79 232 0 0,-120 109-206 0 0,0 0 1 0 0,1 1-1 0 0,0 1 0 0 0,1 1 1 0 0,0 1-1 0 0,37-12 1 0 0,-53 19 42 0 0,0 0-1 0 0,-1 1 1 0 0,1 0 0 0 0,0-1 0 0 0,-1 1-1 0 0,1 0 1 0 0,0 0 0 0 0,0 0 0 0 0,-1 0 0 0 0,1 0-1 0 0,0 0 1 0 0,-1 0 0 0 0,1 1 0 0 0,0-1-1 0 0,-1 1 1 0 0,1-1 0 0 0,-1 1 0 0 0,1 0 0 0 0,0-1-1 0 0,-1 1 1 0 0,3 2 0 0 0,-3-1-396 0 0,1-1-1 0 0,-1 1 1 0 0,0 0 0 0 0,0 0-1 0 0,0 0 1 0 0,0 0 0 0 0,0 0-1 0 0,0 0 1 0 0,-1 0 0 0 0,1 0-1 0 0,0 0 1 0 0,-1 0 0 0 0,0 0 0 0 0,0 0-1 0 0,1 0 1 0 0,-2 4 0 0 0,0 17-6325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507 148 5527 0 0,'-1'-7'568'0'0,"1"-1"957"0"0,-1 0-1 0 0,-1 1 0 0 0,1-1 1 0 0,-1 1-1 0 0,-5-13 1 0 0,6 18-1144 0 0,0 0 0 0 0,0 0 0 0 0,0 1 0 0 0,-1-1 0 0 0,1 0 1 0 0,0 0-1 0 0,-1 1 0 0 0,0-1 0 0 0,1 1 0 0 0,-1-1 0 0 0,0 1 1 0 0,-3-2-1 0 0,3 2-383 0 0,0 0 1 0 0,0 0-1 0 0,-1 0 1 0 0,1 0-1 0 0,-1 1 1 0 0,1-1-1 0 0,-1 1 1 0 0,-2-1-1 0 0,-5 2 199 0 0,-1-1 0 0 0,1 1 0 0 0,0 0 0 0 0,-1 1-1 0 0,1 1 1 0 0,0-1 0 0 0,-16 8 0 0 0,-66 35 297 0 0,63-27-354 0 0,1 0-1 0 0,0 2 1 0 0,2 1-1 0 0,0 1 1 0 0,2 1-1 0 0,0 2 1 0 0,-20 26-1 0 0,40-46-73 0 0,1 0-1 0 0,-1 0 1 0 0,1 1-1 0 0,0-1 0 0 0,0 0 1 0 0,-2 9-1 0 0,4-13-38 0 0,1 0 0 0 0,0 0-1 0 0,-1 0 1 0 0,1 1 0 0 0,0-1 0 0 0,0 0-1 0 0,0 0 1 0 0,0 1 0 0 0,0-1 0 0 0,0 0-1 0 0,0 1 1 0 0,1-1 0 0 0,-1 0-1 0 0,0 0 1 0 0,1 0 0 0 0,-1 1 0 0 0,0-1-1 0 0,1 0 1 0 0,0 0 0 0 0,-1 0 0 0 0,1 0-1 0 0,0 0 1 0 0,-1 0 0 0 0,1 0-1 0 0,0 0 1 0 0,0 0 0 0 0,0 0 0 0 0,0 0-1 0 0,0-1 1 0 0,0 1 0 0 0,0 0 0 0 0,0 0-1 0 0,0-1 1 0 0,1 1 0 0 0,-1-1-1 0 0,2 1 1 0 0,1 0 28 0 0,1 1 0 0 0,0-1 0 0 0,0-1 0 0 0,-1 1 0 0 0,1-1 0 0 0,0 1-1 0 0,0-2 1 0 0,0 1 0 0 0,7-1 0 0 0,45-13 163 0 0,-53 13-198 0 0,37-12 74 0 0,65-33 1 0 0,-66 28-311 0 0,61-20 0 0 0,-99 37 76 0 0,-1 3-208 0 0,0 0 324 0 0,0 0 0 0 0,0-1 1 0 0,-1 1-1 0 0,1 0 0 0 0,-1 0 0 0 0,1 0 0 0 0,-1 0 1 0 0,0 0-1 0 0,0 0 0 0 0,0 0 0 0 0,0 0 0 0 0,0 0 1 0 0,0 0-1 0 0,-1 0 0 0 0,0 3 0 0 0,-1 2-33 0 0,-1-1 0 0 0,0 0 0 0 0,-4 8-1 0 0,4-10-87 0 0,1-1 0 0 0,0 1 0 0 0,0 0 0 0 0,0 0 0 0 0,1 0 0 0 0,0 0 0 0 0,-1 1 0 0 0,1-1 0 0 0,0 6 0 0 0,1-9 58 0 0,0-1 0 0 0,0 1 0 0 0,0-1-1 0 0,1 1 1 0 0,-1-1 0 0 0,0 1 0 0 0,1-1-1 0 0,-1 1 1 0 0,0-1 0 0 0,1 1 0 0 0,-1-1 0 0 0,0 0-1 0 0,1 1 1 0 0,-1-1 0 0 0,1 0 0 0 0,-1 1 0 0 0,1-1-1 0 0,-1 0 1 0 0,1 0 0 0 0,-1 1 0 0 0,1-1 0 0 0,13 5-493 0 0,-12-5 346 0 0,5 2-77 0 0,1 0 0 0 0,0-1-1 0 0,0 0 1 0 0,0 0 0 0 0,0-1 0 0 0,0 0-1 0 0,0 0 1 0 0,0-1 0 0 0,13-3 0 0 0,8-3-1273 0 0,34-13-1 0 0,-52 16 1154 0 0,49-20-326 0 0,-42 16 1692 0 0,1 0 0 0 0,-1 1 0 0 0,34-6 4000 0 0,-57 23-3526 0 0,4-10-1328 0 0,1 0 0 0 0,-1 1 1 0 0,1-1-1 0 0,-1 1 0 0 0,0-1 0 0 0,1 0 0 0 0,-1 1 0 0 0,0-1 0 0 0,1 0 1 0 0,-1 0-1 0 0,0 1 0 0 0,0-1 0 0 0,1 0 0 0 0,-1 0 0 0 0,0 0 0 0 0,0 0 1 0 0,1 0-1 0 0,-1 0 0 0 0,0 0 0 0 0,1 0 0 0 0,-1 0 0 0 0,0-1 0 0 0,-1 1 1 0 0,2-1-45 0 0,-1 1 0 0 0,1 0 1 0 0,-1-1-1 0 0,1 0 1 0 0,-1 1-1 0 0,1-1 0 0 0,-1 1 1 0 0,1-1-1 0 0,0 0 1 0 0,-1 1-1 0 0,1-1 0 0 0,0 0 1 0 0,-1 1-1 0 0,1-1 1 0 0,0 0-1 0 0,0 1 0 0 0,0-1 1 0 0,0 0-1 0 0,0 0 1 0 0,0 1-1 0 0,0-1 0 0 0,0 0 1 0 0,0 1-1 0 0,0-1 1 0 0,0 0-1 0 0,1-1 0 0 0,0-4 46 0 0,1-1-1 0 0,0 1 1 0 0,0 0-1 0 0,1 0 1 0 0,-1 0-1 0 0,1 0 1 0 0,7-9-1 0 0,29-36 4 0 0,-37 49-80 0 0,7-9-10 0 0,1 0 0 0 0,0 1 0 0 0,1 0 0 0 0,0 1 0 0 0,1 0 0 0 0,0 1 0 0 0,0 0 0 0 0,1 1 0 0 0,0 0 0 0 0,0 1 0 0 0,0 1 0 0 0,1 0 0 0 0,15-3 0 0 0,-26 7-2 0 0,-1 1 0 0 0,1-1-1 0 0,-1 1 1 0 0,1 0-1 0 0,-1 0 1 0 0,1 0-1 0 0,-1 0 1 0 0,0 0-1 0 0,1 1 1 0 0,-1-1 0 0 0,1 1-1 0 0,-1 0 1 0 0,5 1-1 0 0,-6-1 4 0 0,0 0 1 0 0,0 0-1 0 0,1 0 0 0 0,-1 0 0 0 0,0 0 0 0 0,0 0 1 0 0,0 0-1 0 0,-1 1 0 0 0,1-1 0 0 0,0 0 0 0 0,0 0 1 0 0,-1 1-1 0 0,1-1 0 0 0,-1 0 0 0 0,1 1 1 0 0,-1-1-1 0 0,1 1 0 0 0,-1-1 0 0 0,0 0 0 0 0,0 1 1 0 0,0-1-1 0 0,1 1 0 0 0,-2-1 0 0 0,1 3 0 0 0,-1 5-1 0 0,0 0 0 0 0,-1-1-1 0 0,0 1 1 0 0,-1-1 0 0 0,0 0-1 0 0,0 0 1 0 0,-8 13 0 0 0,-3 3-6 0 0,-17 24 1 0 0,22-37 9 0 0,126-124-729 0 0,-62 66 423 0 0,-30 24 260 0 0,1 1 0 0 0,1 2 0 0 0,40-24 0 0 0,-64 43 53 0 0,1-1 0 0 0,0 0 0 0 0,-1 1 0 0 0,1-1-1 0 0,0 1 1 0 0,0 0 0 0 0,-1 1 0 0 0,1-1 0 0 0,0 0-1 0 0,0 1 1 0 0,0 0 0 0 0,0 0 0 0 0,0 0-1 0 0,0 1 1 0 0,0-1 0 0 0,-1 1 0 0 0,1 0 0 0 0,0 0-1 0 0,0 0 1 0 0,3 2 0 0 0,-2 0 36 0 0,0 0 1 0 0,0 1-1 0 0,0-1 1 0 0,-1 1-1 0 0,1 0 0 0 0,-1 0 1 0 0,0 0-1 0 0,0 1 1 0 0,0-1-1 0 0,-1 1 0 0 0,0 0 1 0 0,5 9-1 0 0,-4-6 7 0 0,0 1 1 0 0,0 0-1 0 0,-1 0 0 0 0,0 0 1 0 0,0 0-1 0 0,1 15 0 0 0,0 78 285 0 0,-4-93-297 0 0,0-7-230 0 0,18 8-4034 0 0,-7-10-3489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71 145 13247 0 0,'9'-6'1408'0'0,"-1"3"-497"0"0,0 1-1 0 0,0-1 0 0 0,1 1 1 0 0,-1 1-1 0 0,1 0 0 0 0,13 0 1 0 0,18-4 595 0 0,52-15 102 0 0,131-49 1 0 0,-214 66-1589 0 0,-1-1 0 0 0,0 1 0 0 0,15-10 0 0 0,-18 7-30 0 0,-7 4-21 0 0,-4 1-84 0 0,-2 2 50 0 0,1 0 1 0 0,-1 0-1 0 0,1 0 0 0 0,0 1 0 0 0,-13 4 1 0 0,-34 19-304 0 0,1 5 201 0 0,2 2 0 0 0,-61 51 0 0 0,90-66 169 0 0,-10 8 138 0 0,-49 48 0 0 0,69-60-78 0 0,1-1 0 0 0,1 2-1 0 0,0-1 1 0 0,1 1 0 0 0,0 1 0 0 0,-12 28-1 0 0,20-39-57 0 0,-1-1-1 0 0,1 0 0 0 0,0 1 1 0 0,1-1-1 0 0,-1 1 0 0 0,0-1 0 0 0,1 1 1 0 0,0-1-1 0 0,0 1 0 0 0,0-1 1 0 0,0 1-1 0 0,1-1 0 0 0,-1 1 0 0 0,3 5 1 0 0,-2-6-2 0 0,0-1-1 0 0,1 1 1 0 0,-1 0 0 0 0,1-1 0 0 0,-1 0-1 0 0,1 1 1 0 0,0-1 0 0 0,0 0 0 0 0,0 0-1 0 0,0 0 1 0 0,1 0 0 0 0,-1 0 0 0 0,0-1-1 0 0,1 1 1 0 0,-1-1 0 0 0,1 0 0 0 0,0 1-1 0 0,3 0 1 0 0,8 2-27 0 0,0 0 0 0 0,0-1 1 0 0,1-1-1 0 0,-1 0 0 0 0,1-1 0 0 0,-1-1 0 0 0,1 0 0 0 0,-1-1 1 0 0,28-4-1 0 0,-12-2-669 0 0,1 0 1 0 0,-2-2-1 0 0,46-21 0 0 0,-35 13-7347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8287 0 0,'-2'0'639'0'0,"2"0"-644"0"0,-5 0 283 0 0,0 0 0 0 0,0 0 0 0 0,0 0 0 0 0,1 0 0 0 0,-1 1 0 0 0,0 0 0 0 0,1 0 0 0 0,-1 1 0 0 0,1-1 0 0 0,-1 1 0 0 0,-6 3 0 0 0,-1 3 1004 0 0,0 0 0 0 0,-20 20 1 0 0,9-5-880 0 0,-27 36 1 0 0,25-24-14 0 0,1 2 1 0 0,2 0-1 0 0,-28 65 0 0 0,-38 128 1408 0 0,70-178-1445 0 0,-164 398 964 0 0,180-446-1323 0 0,-14 29-25 0 0,-29 45-1 0 0,40-70-1860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9 270 11055 0 0,'-1'0'852'0'0,"-7"-2"1598"0"0,9 3-2123 0 0,-1 0 1 0 0,1 0-1 0 0,-1 0 1 0 0,1-1 0 0 0,-1 1-1 0 0,1 0 1 0 0,-1-1-1 0 0,1 1 1 0 0,0 0 0 0 0,-1-1-1 0 0,1 1 1 0 0,1 0-1 0 0,0 0 300 0 0,2 2-277 0 0,1 0 1 0 0,0 0 0 0 0,0-1-1 0 0,-1 1 1 0 0,2-1-1 0 0,-1 0 1 0 0,0-1 0 0 0,0 1-1 0 0,8 0 1 0 0,9 1-221 0 0,22-1 0 0 0,-41-2-68 0 0,48 0 282 0 0,0-2 0 0 0,54-9 1 0 0,101-27 494 0 0,-157 29-722 0 0,331-77 826 0 0,-307 65-1734 0 0,0-3 1 0 0,-1-4 0 0 0,73-39-1 0 0,-110 47-7482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77 463 14335 0 0,'0'0'1676'0'0,"-9"2"52"0"0,6-2-1484 0 0,1 0 0 0 0,-1 1 0 0 0,0-1 0 0 0,0-1 0 0 0,0 1 0 0 0,1 0 0 0 0,-1-1 0 0 0,0 1 0 0 0,1-1 0 0 0,-1 0 0 0 0,0 0 0 0 0,1 0-1 0 0,-1 0 1 0 0,1 0 0 0 0,-1-1 0 0 0,1 1 0 0 0,-4-4 0 0 0,4 3-145 0 0,1 1-1 0 0,-1-1 1 0 0,1 0 0 0 0,-1 0-1 0 0,1 0 1 0 0,0 0 0 0 0,0-1-1 0 0,0 1 1 0 0,0 0 0 0 0,0 0-1 0 0,1-1 1 0 0,-1 1 0 0 0,1 0-1 0 0,-1-1 1 0 0,1 1 0 0 0,0-1-1 0 0,0 1 1 0 0,0 0-1 0 0,0-1 1 0 0,1-3 0 0 0,1-5 45 0 0,1 1 0 0 0,0-1 0 0 0,1 1 0 0 0,0 0 0 0 0,0 0 0 0 0,1 0 0 0 0,0 1 0 0 0,1 0 0 0 0,0 0 0 0 0,15-16 0 0 0,6-4 27 0 0,51-41-1 0 0,-59 54-130 0 0,11-9-40 0 0,2 1-1 0 0,56-33 1 0 0,-72 48-9 0 0,0 1 0 0 0,1 1 0 0 0,0 0 0 0 0,1 1 1 0 0,-1 1-1 0 0,1 1 0 0 0,37-4 0 0 0,-49 7 17 0 0,1 1 0 0 0,0 0 0 0 0,-1 1 0 0 0,1-1-1 0 0,-1 1 1 0 0,1 1 0 0 0,-1-1 0 0 0,1 1 0 0 0,-1 0 0 0 0,0 1-1 0 0,0-1 1 0 0,0 1 0 0 0,0 0 0 0 0,0 1 0 0 0,0 0 0 0 0,-1 0 0 0 0,6 5-1 0 0,-4-2 1 0 0,-1 0 0 0 0,-1 0 0 0 0,1 0 0 0 0,-1 1-1 0 0,0-1 1 0 0,-1 1 0 0 0,0 1 0 0 0,0-1-1 0 0,-1 1 1 0 0,0-1 0 0 0,4 19 0 0 0,5 57 46 0 0,-10-59-33 0 0,1 0 0 0 0,11 38 0 0 0,-8-46-409 0 0,1 1 0 0 0,1-1 1 0 0,12 18-1 0 0,10 24-886 0 0,-20-33-1230 0 0,-5-15 777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70 14079 0 0,'70'-28'1110'0'0,"23"-8"-600"0"0,-87 34-58 0 0,-1 1 1 0 0,0 0-1 0 0,1 0 0 0 0,-1 1 0 0 0,12-1 1 0 0,-25 19-105 0 0,1-10-244 0 0,-1 0 0 0 0,0 0 0 0 0,0-1 1 0 0,-1-1-1 0 0,1 1 0 0 0,-14 6 0 0 0,-61 27 215 0 0,-9 0-282 0 0,19-10-12 0 0,-77 44-1 0 0,70-27-30 0 0,-88 51 48 0 0,-21 27 793 0 0,148-95-512 0 0,2 2 0 0 0,-52 54 0 0 0,85-80-246 0 0,0 1 0 0 0,0 0 0 0 0,1 1-1 0 0,0-1 1 0 0,0 1 0 0 0,1 0 0 0 0,-5 10 0 0 0,8-16-47 0 0,1 1 0 0 0,-1 0 1 0 0,0-1-1 0 0,1 1 0 0 0,-1 0 1 0 0,1-1-1 0 0,0 1 0 0 0,0 0 1 0 0,0 0-1 0 0,0-1 0 0 0,0 1 1 0 0,1 0-1 0 0,-1-1 0 0 0,1 1 1 0 0,0 0-1 0 0,0-1 0 0 0,0 1 1 0 0,0-1-1 0 0,0 1 0 0 0,1-1 1 0 0,-1 1-1 0 0,0-1 0 0 0,1 0 1 0 0,0 0-1 0 0,0 0 0 0 0,0 0 1 0 0,3 3-1 0 0,1-1 18 0 0,0 1 0 0 0,0-1 0 0 0,1-1-1 0 0,-1 1 1 0 0,1-1 0 0 0,0 0 0 0 0,0-1 0 0 0,1 1-1 0 0,-1-1 1 0 0,0-1 0 0 0,1 1 0 0 0,8-1 0 0 0,6 1 11 0 0,-1-2 0 0 0,0-1 0 0 0,24-3 1 0 0,10-5-1080 0 0,78-22 0 0 0,-79 14-5908 0 0,-29 9 405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18599 0 0,'0'0'1684'0'0,"6"12"-1210"0"0,-3 0-391 0 0,0 0 0 0 0,-1 0 1 0 0,0 0-1 0 0,0 0 0 0 0,-2 1 1 0 0,0-1-1 0 0,0 1 0 0 0,-1-1 1 0 0,-4 22-1 0 0,-5 7 196 0 0,-23 62-1 0 0,25-81-186 0 0,-96 221 694 0 0,-24-10-324 0 0,114-209-434 0 0,-65 103 53 0 0,63-104-35 0 0,-1 0 0 0 0,-1-2 0 0 0,-27 25 0 0 0,45-46-43 0 0,0 1-1 0 0,0-1 0 0 0,0 0 0 0 0,0 0 0 0 0,0 0 0 0 0,0 0 0 0 0,0 1 0 0 0,-1-1 0 0 0,1 0 0 0 0,0 0 0 0 0,0 0 0 0 0,0 0 0 0 0,0 1 0 0 0,0-1 0 0 0,-1 0 0 0 0,1 0 0 0 0,0 0 0 0 0,0 0 0 0 0,0 0 0 0 0,0 0 0 0 0,-1 0 0 0 0,1 0 0 0 0,0 0 0 0 0,0 1 1 0 0,0-1-1 0 0,-1 0 0 0 0,1 0 0 0 0,0 0 0 0 0,0 0 0 0 0,0 0 0 0 0,-1 0 0 0 0,1 0 0 0 0,0 0 0 0 0,0 0 0 0 0,0-1 0 0 0,-1 1 0 0 0,1 0 0 0 0,0 0 0 0 0,0 0 0 0 0,0 0 0 0 0,-1 0 0 0 0,1 0 0 0 0,0 0 0 0 0,0 0 0 0 0,0 0 0 0 0,0-1 0 0 0,-1 1 1 0 0,1 0-1 0 0,0 0 0 0 0,0-14 181 0 0,10-20 70 0 0,-1 15-328 0 0,1 0-1 0 0,0 1 1 0 0,1 0 0 0 0,1 0-1 0 0,0 2 1 0 0,2-1 0 0 0,0 2-1 0 0,0 0 1 0 0,2 0 0 0 0,0 2-1 0 0,23-17 1 0 0,-35 28 70 0 0,1-1-1 0 0,-1 1 1 0 0,1-1-1 0 0,0 1 1 0 0,-1 1-1 0 0,1-1 1 0 0,0 1-1 0 0,0 0 0 0 0,0 0 1 0 0,0 0-1 0 0,5 0 1 0 0,-7 1 14 0 0,-1 0 0 0 0,1 1 1 0 0,-1-1-1 0 0,0 1 0 0 0,1-1 0 0 0,-1 1 0 0 0,1 0 1 0 0,-1 0-1 0 0,0 0 0 0 0,0 0 0 0 0,0 0 0 0 0,0 0 1 0 0,0 1-1 0 0,0-1 0 0 0,0 1 0 0 0,0-1 0 0 0,0 1 1 0 0,0 0-1 0 0,-1 0 0 0 0,1 0 0 0 0,-1 0 1 0 0,0 0-1 0 0,1 0 0 0 0,0 3 0 0 0,2 5 85 0 0,-1-1 0 0 0,0 1 0 0 0,0 0 0 0 0,-1 0-1 0 0,-1 0 1 0 0,0 0 0 0 0,0 0 0 0 0,-1 0 0 0 0,-1 11 0 0 0,1-2 58 0 0,3 24 1 0 0,-2-38-131 0 0,0 0-1 0 0,1 0 1 0 0,-1 0-1 0 0,1 0 1 0 0,4 6 0 0 0,-5-8-16 0 0,1 0 1 0 0,-1 0 0 0 0,1 1 0 0 0,-1-1 0 0 0,0 0 0 0 0,0 0 0 0 0,0 1-1 0 0,-1-1 1 0 0,1 1 0 0 0,-1-1 0 0 0,0 1 0 0 0,0 6 0 0 0,0-8-2 0 0,-1 0 0 0 0,1 1 1 0 0,0-1-1 0 0,0 0 0 0 0,0 1 1 0 0,0-1-1 0 0,0 1 0 0 0,0-1 1 0 0,1 3-1 0 0,-1-4-5 0 0,1-1 0 0 0,-1 1 0 0 0,0-1 0 0 0,0 1 0 0 0,1-1 0 0 0,-1 0 0 0 0,0 1 0 0 0,0-1 0 0 0,1 1 0 0 0,-1-1 0 0 0,0 0 0 0 0,1 1 0 0 0,-1-1 0 0 0,1 0 0 0 0,-1 1 0 0 0,0-1 0 0 0,2 1 0 0 0,0-1-52 0 0,0 1 1 0 0,1-1-1 0 0,-1 1 0 0 0,1-1 1 0 0,-1 0-1 0 0,1 0 0 0 0,-1 0 0 0 0,1 0 1 0 0,-1-1-1 0 0,1 1 0 0 0,-1 0 1 0 0,0-1-1 0 0,1 0 0 0 0,3-1 0 0 0,33-17-1069 0 0,-19 7-74 0 0,0-2 0 0 0,-1 0 0 0 0,-1-1 0 0 0,18-19 0 0 0,-7 5-5253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 5983 0 0,'22'-4'542'0'0,"-21"4"-442"0"0,1 0 1 0 0,-1 0-1 0 0,0 0 1 0 0,1 0-1 0 0,-1 0 0 0 0,0 0 1 0 0,1 0-1 0 0,-1 0 1 0 0,0 0-1 0 0,1 1 1 0 0,-1-1-1 0 0,0 1 0 0 0,1-1 1 0 0,-1 1-1 0 0,0-1 1 0 0,0 1-1 0 0,0 0 1 0 0,1-1-1 0 0,-1 1 1 0 0,0 0-1 0 0,0 0 0 0 0,0 0 1 0 0,0 0-1 0 0,0 0 1 0 0,-1 0-1 0 0,1 0 1 0 0,0 0-1 0 0,0 0 1 0 0,-1 1-1 0 0,1-1 0 0 0,0 0 1 0 0,-1 0-1 0 0,0 1 1 0 0,1 1-1 0 0,1 2 1522 0 0,8 15 3179 0 0,1 12-2018 0 0,10 20 1661 0 0,-31-47-4271 0 0,2-2-168 0 0,-24 12-26 0 0,1 0 1 0 0,-30 21 0 0 0,12 0 25 0 0,2 1-1 0 0,-70 74 0 0 0,112-106 14 0 0,-6 6 32 0 0,-17 23 0 0 0,25-31-43 0 0,1 0-1 0 0,0 0 1 0 0,1 0-1 0 0,-1 0 1 0 0,0 1 0 0 0,1-1-1 0 0,0 0 1 0 0,0 1-1 0 0,0-1 1 0 0,0 1-1 0 0,0-1 1 0 0,1 1-1 0 0,0-1 1 0 0,0 5-1 0 0,0-6-2 0 0,0-1-1 0 0,0 1 0 0 0,1 0 0 0 0,-1-1 0 0 0,1 1 0 0 0,0 0 0 0 0,0-1 0 0 0,-1 1 0 0 0,1-1 0 0 0,0 1 0 0 0,0-1 0 0 0,0 0 0 0 0,0 1 0 0 0,0-1 0 0 0,1 0 0 0 0,1 2 0 0 0,1-1 8 0 0,-1 1 0 0 0,0-2 0 0 0,0 1 0 0 0,1 0 0 0 0,-1-1 0 0 0,1 0 0 0 0,4 2 0 0 0,5-1 19 0 0,0 0-1 0 0,0-1 1 0 0,18 0 0 0 0,5-3-897 0 0,0-2 0 0 0,0-2 0 0 0,-1-1 0 0 0,39-13 1 0 0,-38 9-6480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7:5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320 535 11055 0 0,'0'0'1359'0'0,"-4"-7"1258"0"0,2 5-2402 0 0,1 1 0 0 0,-1 0-1 0 0,0 0 1 0 0,1 0 0 0 0,-1 0-1 0 0,0 0 1 0 0,0 0 0 0 0,0 0 0 0 0,0 1-1 0 0,0-1 1 0 0,0 1 0 0 0,0-1-1 0 0,0 1 1 0 0,0 0 0 0 0,0-1-1 0 0,0 1 1 0 0,0 0 0 0 0,0 1 0 0 0,-3-1-1 0 0,-6 2 31 0 0,1 0-1 0 0,-14 5 1 0 0,20-6-115 0 0,-44 14 469 0 0,28-7-463 0 0,-2-1 0 0 0,1-1 0 0 0,-1-1-1 0 0,-24 2 1 0 0,44-7-125 0 0,-1 0 0 0 0,1 0 0 0 0,0 0 0 0 0,-1 0 0 0 0,1 0 0 0 0,-1-1 0 0 0,1 1 0 0 0,0-1 0 0 0,-1 1 0 0 0,1-1-1 0 0,0 0 1 0 0,-4-2 0 0 0,4 2-1 0 0,1 0 0 0 0,0 0 0 0 0,0 0 1 0 0,0 0-1 0 0,0 0 0 0 0,1 0 0 0 0,-1 0 0 0 0,0-1 0 0 0,0 1 0 0 0,1 0 0 0 0,-1-1 0 0 0,1 1 0 0 0,-1 0 0 0 0,1-1 0 0 0,0 1 0 0 0,-1-1 0 0 0,1 1 0 0 0,0-1 0 0 0,0 1 0 0 0,0 0 0 0 0,0-1 0 0 0,1-2 1 0 0,0-7 71 0 0,1-1 1 0 0,0 1-1 0 0,1 0 1 0 0,0 0-1 0 0,1 0 1 0 0,8-17-1 0 0,1 2 35 0 0,26-36-1 0 0,-20 36-115 0 0,1 1-1 0 0,2 1 1 0 0,0 0-1 0 0,1 2 0 0 0,2 1 1 0 0,0 1-1 0 0,1 1 1 0 0,40-22-1 0 0,-22 18-63 0 0,1 1 0 0 0,1 3 0 0 0,1 2-1 0 0,85-19 1 0 0,-108 31 33 0 0,44-4-1 0 0,-58 9 32 0 0,0 0-1 0 0,0 0 0 0 0,-1 1 0 0 0,1 0 0 0 0,0 0 0 0 0,-1 1 0 0 0,14 5 0 0 0,-20-6 10 0 0,0 0 0 0 0,-1 0-1 0 0,1 1 1 0 0,0-1 0 0 0,-1 1-1 0 0,1 0 1 0 0,-1-1 0 0 0,0 1-1 0 0,1 0 1 0 0,-1 1 0 0 0,0-1 0 0 0,0 0-1 0 0,0 1 1 0 0,0-1 0 0 0,-1 1-1 0 0,1-1 1 0 0,-1 1 0 0 0,0 0-1 0 0,1 0 1 0 0,-1-1 0 0 0,0 1-1 0 0,-1 0 1 0 0,1 0 0 0 0,-1 0 0 0 0,1 0-1 0 0,-1 0 1 0 0,0 0 0 0 0,0 0-1 0 0,0 0 1 0 0,0 0 0 0 0,-1 4-1 0 0,-1 3 41 0 0,0 0 0 0 0,-1-1 0 0 0,0 1 0 0 0,0-1 0 0 0,-1 0 0 0 0,0 0 0 0 0,-1 0 0 0 0,-8 11 0 0 0,-1 0 63 0 0,-2-1-1 0 0,0 0 1 0 0,-1-2-1 0 0,-1 0 0 0 0,-1 0 1 0 0,-25 16-1 0 0,2-5-6 0 0,-1-3 0 0 0,-50 22-1 0 0,67-35-71 0 0,0-1-1 0 0,-1-2 0 0 0,0 0 1 0 0,-1-2-1 0 0,-34 5 1 0 0,44-10-289 0 0,1-1 1 0 0,-1-1 0 0 0,-30-3-1 0 0,33 0-604 0 0,0 1 0 0 0,1-2-1 0 0,-1 0 1 0 0,-25-12 0 0 0,29 10-3966 0 0,2 0-1317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 7367 0 0,'-8'0'388'0'0,"0"1"-1"0"0,0 0 0 0 0,1 0 0 0 0,-1 0 1 0 0,0 1-1 0 0,0 1 0 0 0,1-1 0 0 0,-1 1 0 0 0,1 0 1 0 0,0 1-1 0 0,0 0 0 0 0,0 0 0 0 0,-9 7 1 0 0,-122 100 5355 0 0,99-75-4959 0 0,-44 55-1 0 0,55-55-640 0 0,1 0 0 0 0,2 2 0 0 0,1 1 1 0 0,2 1-1 0 0,-29 76 0 0 0,7 24 2 0 0,-2 4-141 0 0,42-134-28 0 0,0 0 1 0 0,-1 0-1 0 0,-1-1 0 0 0,0 1 0 0 0,0-1 1 0 0,0 0-1 0 0,-14 13 0 0 0,-3-1-46 0 0,-35 26-1 0 0,55-44 62 0 0,-14 13-787 0 0,16-14-4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15 18775 0 0,'2'-1'860'0'0,"11"-12"359"0"0,-41 30 286 0 0,1 5-1246 0 0,2 0 1 0 0,0 2-1 0 0,-34 43 0 0 0,-54 88 558 0 0,108-148-815 0 0,-8 13-9123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46 4607 0 0,'13'-8'112'0'0,"-8"5"51"0"0,1-1 0 0 0,0 0 0 0 0,-1 0 0 0 0,10-11 6901 0 0,-21 10-4673 0 0,4 5-2004 0 0,-1-1 0 0 0,1 1 0 0 0,-1-1-1 0 0,1 1 1 0 0,-1 0 0 0 0,0 0 0 0 0,1 0 0 0 0,-1 0 0 0 0,0 0 0 0 0,1 1 0 0 0,-1-1-1 0 0,-2 2 1 0 0,-35 11-364 0 0,31-9 365 0 0,-11 3-203 0 0,0 2 1 0 0,1 1-1 0 0,1 0 1 0 0,-32 23-1 0 0,39-25-144 0 0,1 1-1 0 0,0 0 0 0 0,0 1 1 0 0,1 0-1 0 0,0 0 0 0 0,1 1 1 0 0,1 0-1 0 0,-12 22 1 0 0,17-30-27 0 0,0 1 1 0 0,1-1-1 0 0,0 1 1 0 0,-1 0 0 0 0,1-1-1 0 0,1 1 1 0 0,-1 0-1 0 0,0 0 1 0 0,1 0 0 0 0,0 0-1 0 0,0 0 1 0 0,0 0-1 0 0,2 5 1 0 0,-2-6 5 0 0,2 0-1 0 0,-1 1 1 0 0,0-1 0 0 0,1 0-1 0 0,-1 0 1 0 0,1-1 0 0 0,0 1-1 0 0,0 0 1 0 0,0 0 0 0 0,0-1-1 0 0,0 0 1 0 0,1 1 0 0 0,-1-1-1 0 0,1 0 1 0 0,0 0 0 0 0,3 2-1 0 0,25 13 103 0 0,43 18 0 0 0,11 6 76 0 0,-73-34-121 0 0,1 1 0 0 0,-2 0-1 0 0,1 0 1 0 0,14 15-1 0 0,-23-20-48 0 0,-1-1-1 0 0,0 0 0 0 0,0 1 0 0 0,0 0 1 0 0,0-1-1 0 0,0 1 0 0 0,0 0 0 0 0,-1 0 1 0 0,1 0-1 0 0,-1 0 0 0 0,0 0 0 0 0,1 6 0 0 0,-1-7-14 0 0,-1 1 0 0 0,0-1 0 0 0,-1 1 0 0 0,1-1 0 0 0,0 1 0 0 0,-1-1 0 0 0,1 0 0 0 0,-1 1 0 0 0,1-1 0 0 0,-1 0 0 0 0,0 1 0 0 0,0-1 0 0 0,0 0 0 0 0,-1 0 0 0 0,1 0 0 0 0,0 0 0 0 0,-4 4 0 0 0,-1 0 47 0 0,-1 1-1 0 0,0-1 1 0 0,0 0-1 0 0,0-1 0 0 0,-1 0 1 0 0,0 0-1 0 0,0 0 0 0 0,-15 5 1 0 0,-74 22 133 0 0,81-28-198 0 0,-52 14-52 0 0,-1-4 1 0 0,-1-2-1 0 0,-101 3 0 0 0,153-15-87 0 0,-26-1-1 0 0,38 0-19 0 0,1 0 0 0 0,0 0-1 0 0,0 0 1 0 0,0 0-1 0 0,0-1 1 0 0,0 0-1 0 0,0 0 1 0 0,0 0 0 0 0,-6-4-1 0 0,10 5 27 0 0,0 0 0 0 0,0 0 0 0 0,0 1 0 0 0,0-1 0 0 0,0 0-1 0 0,0-1 1 0 0,1 1 0 0 0,-1 0 0 0 0,-1-2 0 0 0,-2-11-1297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7 7831 0 0,'0'0'603'0'0,"-1"-1"-340"0"0,0 0 0 0 0,0 1 1 0 0,0-1-1 0 0,0 1 0 0 0,0-1 0 0 0,0 1 1 0 0,0-1-1 0 0,0 1 0 0 0,0-1 0 0 0,0 1 0 0 0,-2-1 1 0 0,1 1 769 0 0,-1 1 0 0 0,0-1 0 0 0,0 1 1 0 0,0-1-1 0 0,0 1 0 0 0,-4 1 0 0 0,-16 11 2248 0 0,9-3-2789 0 0,-15 14 1 0 0,21-16-300 0 0,-10 9-118 0 0,1 0-1 0 0,1 2 1 0 0,0 0-1 0 0,2 1 0 0 0,0 0 1 0 0,1 1-1 0 0,-11 25 0 0 0,-58 164 811 0 0,21-46-562 0 0,-115 163-726 0 0,132-253 186 0 0,16-32-3769 0 0</inkml:trace>
  <inkml:trace contextRef="#ctx0" brushRef="#br0" timeOffset="1">24 542 18919 0 0,'-4'-7'371'0'0,"3"5"-238"0"0,0 0 1 0 0,0 1-1 0 0,0-1 1 0 0,0 1 0 0 0,0-1-1 0 0,0 1 1 0 0,-1 0-1 0 0,1-1 1 0 0,-1 1-1 0 0,1 0 1 0 0,-1 0-1 0 0,-2-2 2230 0 0,5 5-2247 0 0,1 0 0 0 0,-1-1 0 0 0,1 1 0 0 0,-1 0 0 0 0,1-1 0 0 0,0 1 0 0 0,2 1 0 0 0,-3-2-25 0 0,6 4 0 0 0,0-1 0 0 0,0 0 1 0 0,0 0-1 0 0,0 0 0 0 0,1-1 0 0 0,-1 0 1 0 0,1 0-1 0 0,0-1 0 0 0,0 0 0 0 0,10 1 1 0 0,4-1 1 0 0,1-1 1 0 0,33-1 0 0 0,-14-4-41 0 0,-1-1-1 0 0,65-17 1 0 0,80-34-92 0 0,-186 56 39 0 0,422-168-1199 0 0,-402 159 1078 0 0,56-24-1038 0 0,-68 30 705 0 0,1 0 0 0 0,0 1 0 0 0,0 0 0 0 0,0 1 0 0 0,0-1 0 0 0,16 1 0 0 0,-9 3-1448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22 414 7831 0 0,'-1'1'2779'0'0,"0"2"-2512"0"0,-16 15 15063 0 0,17-19-15196 0 0,-2-10-527 0 0,2 8 441 0 0,1 1 0 0 0,-1-1 0 0 0,1 0 0 0 0,-1 0 0 0 0,1 0 0 0 0,0 1 0 0 0,0-1 0 0 0,0 0 0 0 0,1 1 0 0 0,1-4 0 0 0,20-24 206 0 0,-14 18-189 0 0,42-51-468 0 0,2 3 0 0 0,3 3 0 0 0,90-73 0 0 0,-139 125-307 0 0,0 0 0 0 0,12-7-1 0 0,6 2-5810 0 0,-7 4-619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59 597 10591 0 0,'0'1'819'0'0,"-1"17"833"0"0,-1 0-1 0 0,-1 0 1 0 0,-1 0-1 0 0,0 0 1 0 0,-12 27 0 0 0,7-19 107 0 0,-9 42 1 0 0,17-62-1667 0 0,1 0 0 0 0,-1-1 1 0 0,1 1-1 0 0,0 0 0 0 0,1 0 0 0 0,-1 0 0 0 0,1 0 0 0 0,0-1 1 0 0,4 11-1 0 0,2 12-9 0 0,-5-20-885 0 0,-1-7 390 0 0,-1 0 0 0 0,1 0-1 0 0,-1 0 1 0 0,1 0 0 0 0,-1 0 0 0 0,0 1 0 0 0,1-1-1 0 0,-1 0 1 0 0,0 0 0 0 0,0 1 0 0 0,0-1 0 0 0,0 0 0 0 0,0 0-1 0 0,0 0 1 0 0,0 1 0 0 0,0-1 0 0 0,-1 0 0 0 0,1 0 0 0 0,0 1-1 0 0,-1 0 1 0 0</inkml:trace>
  <inkml:trace contextRef="#ctx0" brushRef="#br0" timeOffset="1">962 28 17935 0 0,'1'-3'281'0'0,"-1"1"-1"0"0,0-1 0 0 0,0 0 1 0 0,0 1-1 0 0,0-1 0 0 0,0 0 1 0 0,-2-4-1 0 0,2 6 609 0 0,-8 12-690 0 0,-2 11-161 0 0,7-15-28 0 0,0 0-1 0 0,0 0 1 0 0,-7 8 0 0 0,6-10-12 0 0,-1 2 12 0 0,-1 0 1 0 0,2 0 0 0 0,-1 1-1 0 0,1 0 1 0 0,0-1 0 0 0,-5 14-1 0 0,-21 69-131 0 0,-4-1 0 0 0,-4-1 0 0 0,-4-2 0 0 0,-3-2 0 0 0,-71 97 0 0 0,86-136-2897 0 0,19-27-3494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21 271 15087 0 0,'-5'-5'1366'0'0,"-7"-10"-1100"0"0,11 15-228 0 0,1-1 0 0 0,-1 1-1 0 0,1-1 1 0 0,0 0 0 0 0,-1 0 0 0 0,1 1-1 0 0,0-1 1 0 0,0 0 0 0 0,-1 0 0 0 0,1 1-1 0 0,0-1 1 0 0,0 0 0 0 0,0 0 0 0 0,0 0-1 0 0,0 1 1 0 0,0-1 0 0 0,0 0-1 0 0,0 0 1 0 0,1 1 0 0 0,-1-1 0 0 0,0 0-1 0 0,0 0 1 0 0,1 1 0 0 0,-1-1 0 0 0,0 0-1 0 0,1 1 1 0 0,-1-1 0 0 0,0 0 0 0 0,1 1-1 0 0,-1-1 1 0 0,1 0 0 0 0,0 1 0 0 0,-1-1-1 0 0,2 0 1 0 0,-1-1 252 0 0,8-9 156 0 0,1 1-1 0 0,0 0 1 0 0,1 1 0 0 0,-1 0-1 0 0,14-9 1 0 0,64-33 49 0 0,-46 31-388 0 0,1 2-1 0 0,0 2 1 0 0,2 2-1 0 0,-1 2 0 0 0,64-10 1 0 0,-98 21-28 0 0,-1 0 1 0 0,0 0 0 0 0,1 1-1 0 0,-1 0 1 0 0,1 0 0 0 0,-1 1-1 0 0,12 3 1 0 0,-16-3-29 0 0,0 0 0 0 0,0 1 0 0 0,0 0 1 0 0,0 0-1 0 0,-1 0 0 0 0,1 1 0 0 0,-1-1 0 0 0,0 1 0 0 0,0 0 0 0 0,0 1 0 0 0,0-1 0 0 0,0 1 1 0 0,-1-1-1 0 0,6 8 0 0 0,-1 1 59 0 0,0-1 1 0 0,-1 1-1 0 0,-1 0 1 0 0,9 20-1 0 0,-14-28-79 0 0,0 0 0 0 0,0 0 0 0 0,0 0 0 0 0,-1 0 0 0 0,1 0 0 0 0,-1 0 0 0 0,0 0 0 0 0,-1 7 0 0 0,1-8-9 0 0,-1 0 0 0 0,1-1 0 0 0,-1 1 0 0 0,0-1 1 0 0,0 0-1 0 0,0 1 0 0 0,0-1 0 0 0,-1 0 0 0 0,1 1 0 0 0,0-1 0 0 0,-1 0 1 0 0,0 0-1 0 0,0 0 0 0 0,1-1 0 0 0,-3 3 0 0 0,-10 5 16 0 0,0 0 0 0 0,0-1 0 0 0,-1 0 0 0 0,1-1 0 0 0,-2-1-1 0 0,-20 6 1 0 0,-12 5 9 0 0,6 0-63 0 0,-26 10-116 0 0,-76 20 0 0 0,142-47-133 0 0,-3 2 417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13735 0 0,'0'0'2851'0'0,"-2"0"-2108"0"0,-15 1-488 0 0,0 0 1 0 0,1 2 0 0 0,-1 0-1 0 0,1 1 1 0 0,-1 0 0 0 0,1 1-1 0 0,1 1 1 0 0,-23 12 0 0 0,-14 10-198 0 0,-51 38-1 0 0,66-41 229 0 0,-194 134 746 0 0,229-157-1007 0 0,-22 15 444 0 0,-24 23 0 0 0,43-35-344 0 0,0 0 0 0 0,0 1-1 0 0,0-1 1 0 0,1 1 0 0 0,0 0 0 0 0,0 0 0 0 0,0 1 0 0 0,1-1-1 0 0,0 1 1 0 0,-3 8 0 0 0,5-14-94 0 0,1 1-1 0 0,0-1 1 0 0,-1 1 0 0 0,1-1-1 0 0,0 1 1 0 0,0-1-1 0 0,0 1 1 0 0,0 0 0 0 0,0-1-1 0 0,0 1 1 0 0,0-1-1 0 0,1 1 1 0 0,-1-1 0 0 0,0 1-1 0 0,1-1 1 0 0,-1 1-1 0 0,1-1 1 0 0,0 1 0 0 0,0-1-1 0 0,1 3 1 0 0,0-3-10 0 0,0 1-1 0 0,-1 0 1 0 0,1-1 0 0 0,0 0 0 0 0,0 1-1 0 0,0-1 1 0 0,0 0 0 0 0,0 0 0 0 0,0 0-1 0 0,1-1 1 0 0,-1 1 0 0 0,4 1-1 0 0,3-1 1 0 0,0 0 0 0 0,1 0-1 0 0,-1-1 1 0 0,1 0 0 0 0,15-3-1 0 0,0-2-58 0 0,-1 0-1 0 0,-1-2 0 0 0,1 0 1 0 0,29-15-1 0 0,85-52-1292 0 0,-92 46 756 0 0,-45 27 502 0 0,-1 3-701 0 0,-8 26-91 0 0,-2 13-2953 0 0,8-27 1971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13791 0 0,'0'0'1247'0'0,"0"1"-1023"0"0,-1 1-196 0 0,1 1 0 0 0,-1-1 0 0 0,0 1 0 0 0,0-1 1 0 0,0 0-1 0 0,-1 0 0 0 0,1 1 0 0 0,0-1 0 0 0,-1 0 0 0 0,1 0 0 0 0,-1 0 1 0 0,0-1-1 0 0,0 1 0 0 0,0 0 0 0 0,0-1 0 0 0,0 1 0 0 0,-2 1 0 0 0,-9 8 286 0 0,-11 13 1112 0 0,-35 48 1 0 0,50-60-1018 0 0,1 1 1 0 0,0 0-1 0 0,1 0 1 0 0,1 1 0 0 0,0 0-1 0 0,-5 19 1 0 0,10-31-339 0 0,0 0 1 0 0,1 0-1 0 0,-1 1 0 0 0,1-1 1 0 0,0 0-1 0 0,0 1 1 0 0,0-1-1 0 0,0 0 1 0 0,0 1-1 0 0,0-1 0 0 0,1 0 1 0 0,-1 0-1 0 0,1 1 1 0 0,0-1-1 0 0,-1 0 0 0 0,1 0 1 0 0,0 0-1 0 0,2 3 1 0 0,-2-4-20 0 0,0 1 1 0 0,1-1-1 0 0,-1 0 1 0 0,0 0 0 0 0,1 0-1 0 0,-1 0 1 0 0,1 0-1 0 0,-1 0 1 0 0,1-1-1 0 0,-1 1 1 0 0,1 0 0 0 0,0-1-1 0 0,-1 1 1 0 0,1-1-1 0 0,0 0 1 0 0,-1 1 0 0 0,1-1-1 0 0,0 0 1 0 0,0 0-1 0 0,-1 0 1 0 0,1 0-1 0 0,0 0 1 0 0,0-1 0 0 0,-1 1-1 0 0,3-1 1 0 0,12-3 64 0 0,1-1 1 0 0,-1-1-1 0 0,-1 0 1 0 0,1-1-1 0 0,-1-1 1 0 0,27-18-1 0 0,-21 11-114 0 0,0-1 0 0 0,-2-1-1 0 0,32-36 1 0 0,-43 43-43 0 0,12-20 0 0 0,-19 29-40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91 8751 0 0,'6'-54'1711'0'0,"0"18"6762"0"0,-4 36-8266 0 0,0 0-193 0 0,-1 1 1 0 0,0-1 0 0 0,1 1-1 0 0,-1-1 1 0 0,1 1-1 0 0,-1-1 1 0 0,0 1 0 0 0,0 0-1 0 0,1-1 1 0 0,-1 1-1 0 0,0 0 1 0 0,0 0 0 0 0,0 0-1 0 0,0 0 1 0 0,0 0-1 0 0,0 0 1 0 0,0 0 0 0 0,0 0-1 0 0,1 3 1 0 0,-1-1-6 0 0,0 0 0 0 0,1 0 0 0 0,-1 0 1 0 0,-1 0-1 0 0,1 0 0 0 0,0 1 0 0 0,-1-1 1 0 0,1 5-1 0 0,-2 5 17 0 0,1 0 0 0 0,-2 1 0 0 0,-3 16 0 0 0,-3 3 223 0 0,-2 0 1 0 0,-1-1 0 0 0,-1 0 0 0 0,-23 41 0 0 0,-78 115 1092 0 0,26-67-864 0 0,-6-3 0 0 0,-5-4-1 0 0,-115 103 1 0 0,66-84-538 0 0,127-116-199 0 0,9-9-149 0 0,0 1 0 0 0,1 1 0 0 0,0 0 0 0 0,-9 11 0 0 0,14-11-1237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19063 0 0,'-6'-2'166'0'0,"-1"0"0"0"0,1 0-1 0 0,-1 1 1 0 0,0-1 0 0 0,1 1 0 0 0,-1 1-1 0 0,0-1 1 0 0,0 1 0 0 0,0 1 0 0 0,0-1-1 0 0,1 1 1 0 0,-14 3 0 0 0,7 2 749 0 0,13-6-879 0 0,0 0 0 0 0,0 0 1 0 0,0 1-1 0 0,-1-1 0 0 0,1 0 1 0 0,0 0-1 0 0,0 0 0 0 0,0 0 1 0 0,0 0-1 0 0,0 1 0 0 0,0-1 1 0 0,0 0-1 0 0,0 0 0 0 0,0 0 1 0 0,-1 0-1 0 0,1 1 0 0 0,0-1 1 0 0,0 0-1 0 0,0 0 0 0 0,0 0 1 0 0,0 0-1 0 0,0 1 0 0 0,0-1 0 0 0,0 0 1 0 0,0 0-1 0 0,0 0 0 0 0,1 0 1 0 0,-1 1-1 0 0,0-1 0 0 0,0 0 1 0 0,0 0-1 0 0,0 0 0 0 0,0 0 1 0 0,0 1-1 0 0,0-1 0 0 0,0 0 1 0 0,0 0-1 0 0,2 2 55 0 0,0-1 0 0 0,0 0 0 0 0,0 0 0 0 0,0 1 0 0 0,1-1 0 0 0,-1-1 0 0 0,0 1 0 0 0,0 0 0 0 0,3 0 0 0 0,16 3 105 0 0,0 0-1 0 0,0-2 1 0 0,0-1-1 0 0,33-1 1 0 0,-10 0 11 0 0,237-3 434 0 0,-141-7-1557 0 0,-2-11-3758 0 0,-101 14-2970 0 0</inkml:trace>
  <inkml:trace contextRef="#ctx0" brushRef="#br0" timeOffset="1">952 116 9671 0 0,'-24'37'631'0'0,"6"-9"2256"0"0,-1 0 1 0 0,-44 48 0 0 0,55-68-2476 0 0,-64 68 3279 0 0,40-36-1584 0 0,31-37-1894 0 0,-1 4-190 0 0,3-6-303 0 0,-1-1 0 0 0,0 0-1 0 0,0 1 1 0 0,1-1 0 0 0,1 2-1962 0 0,-1-2 1961 0 0,-1 0 1 0 0,0 1 0 0 0,1-1 0 0 0,-1 0-1 0 0,1 0 1 0 0,-1 0 0 0 0,0 0-1 0 0,1 0 1 0 0,0 0 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17967 0 0,'-5'-5'3008'0'0,"9"9"-3218"0"0,-1 0 0 0 0,0 0 0 0 0,1 0 0 0 0,0 0 0 0 0,0 0 0 0 0,0-1 0 0 0,0 0 0 0 0,1 0 0 0 0,-1 0 0 0 0,1 0 0 0 0,0-1 0 0 0,-1 1 0 0 0,1-1 0 0 0,0-1 0 0 0,1 1 0 0 0,6 1 0 0 0,11 2-1990 0 0,2 1-94 0 0</inkml:trace>
  <inkml:trace contextRef="#ctx0" brushRef="#br0" timeOffset="1">390 74 2759 0 0,'-6'8'247'0'0,"-23"24"119"0"0,14-16 3055 0 0,-1-1-1 0 0,-28 21 1 0 0,14-12-2278 0 0,1 1 0 0 0,-27 31 0 0 0,24-23-181 0 0,13-14 47 0 0,1 2 0 0 0,-28 39 0 0 0,38-48-664 0 0,1 0 1 0 0,1 0-1 0 0,0 1 0 0 0,0-1 0 0 0,2 1 0 0 0,-1 1 1 0 0,-2 17-1 0 0,6-30 215 0 0,3 0-509 0 0,-1 0 0 0 0,0 0 1 0 0,1 0-1 0 0,-1 0 0 0 0,1 0 1 0 0,-1 0-1 0 0,1-1 0 0 0,0 1 1 0 0,-1-1-1 0 0,1 1 0 0 0,0-1 1 0 0,-1 0-1 0 0,1 1 0 0 0,0-1 0 0 0,0 0 1 0 0,-1 0-1 0 0,1 0 0 0 0,0-1 1 0 0,2 1-1 0 0,4-2 96 0 0,1 0-1 0 0,13-5 0 0 0,-14 4-34 0 0,106-43 471 0 0,-1 0-1518 0 0,-41 19-2470 0 0,-38 13-4726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 10799 0 0,'-1'2'496'0'0,"-16"67"92"0"0,6-28 6814 0 0,21-41-5294 0 0,2-3-1652 0 0,0-1 0 0 0,0-1 1 0 0,-1 0-1 0 0,1 0 1 0 0,-1-1-1 0 0,11-8 0 0 0,-14 9-317 0 0,0 0-57 0 0,109-59 411 0 0,-103 57-389 0 0,0 2 0 0 0,0 0 0 0 0,0 0 1 0 0,1 1-1 0 0,-1 1 0 0 0,28-3 0 0 0,-39 6-66 0 0,1 0-1 0 0,-1 0 1 0 0,1 0 0 0 0,-1 0 0 0 0,0 1 0 0 0,1-1 0 0 0,-1 1-1 0 0,0 0 1 0 0,1 0 0 0 0,-1 0 0 0 0,0 1 0 0 0,0-1 0 0 0,0 1 0 0 0,0 0-1 0 0,0-1 1 0 0,0 1 0 0 0,3 4 0 0 0,-3-3 2 0 0,-1 0 0 0 0,1 1 0 0 0,-1-1 0 0 0,0 0 0 0 0,0 1 0 0 0,0 0 1 0 0,-1-1-1 0 0,1 1 0 0 0,-1 0 0 0 0,0 0 0 0 0,0-1 0 0 0,-1 1 0 0 0,1 0 0 0 0,0 8 0 0 0,-2 29 67 0 0,0-22 8 0 0,3 29 1 0 0,-2-43-106 0 0,1-1 1 0 0,0 1-1 0 0,0 0 1 0 0,0 0-1 0 0,1-1 1 0 0,0 1-1 0 0,-1-1 0 0 0,1 0 1 0 0,1 1-1 0 0,-1-1 1 0 0,4 4-1 0 0,-4-5-46 0 0,1-1 1 0 0,0 1-1 0 0,0-1 0 0 0,0 0 1 0 0,0 0-1 0 0,1 0 0 0 0,-1-1 1 0 0,1 1-1 0 0,-1-1 0 0 0,1 0 1 0 0,-1 1-1 0 0,1-2 0 0 0,-1 1 1 0 0,1 0-1 0 0,0-1 0 0 0,0 0 1 0 0,7 0-1 0 0,2 0-315 0 0,0-1-1 0 0,0-1 1 0 0,23-6-1 0 0,-11 2-1256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70 8287 0 0,'1'2'5091'0'0,"0"0"-4790"0"0,0 0-1 0 0,-1 0 1 0 0,1 0 0 0 0,0 0-1 0 0,-1 0 1 0 0,1 0 0 0 0,-1 0-1 0 0,0 0 1 0 0,0 0 0 0 0,1 0-1 0 0,-2 1 1 0 0,1-1 0 0 0,0 0-1 0 0,-1 4 1 0 0,0-3-166 0 0,0 0 1 0 0,0 0-1 0 0,-1 0 0 0 0,1 0 1 0 0,-1 0-1 0 0,0-1 0 0 0,1 1 1 0 0,-5 4-1 0 0,-4 2-296 0 0,0 0 0 0 0,0 0 0 0 0,-22 12 0 0 0,16-10 732 0 0,-64 50 630 0 0,69-51-969 0 0,-1 1 0 0 0,1 0 0 0 0,1 1 0 0 0,-13 18 0 0 0,21-26-192 0 0,-1 0-1 0 0,1 0 1 0 0,0 0 0 0 0,0 0-1 0 0,0 1 1 0 0,1-1 0 0 0,0 1-1 0 0,0-1 1 0 0,-1 5 0 0 0,2-7-22 0 0,0 1 1 0 0,0-1-1 0 0,0 0 0 0 0,0 0 1 0 0,0 0-1 0 0,1 0 0 0 0,-1 0 1 0 0,1 0-1 0 0,-1 0 0 0 0,1 0 1 0 0,0 0-1 0 0,0 0 0 0 0,0 0 1 0 0,0-1-1 0 0,0 1 0 0 0,0 0 1 0 0,1 0-1 0 0,-1-1 0 0 0,0 1 0 0 0,1-1 1 0 0,-1 1-1 0 0,3 0 0 0 0,2 2 30 0 0,-1-1 0 0 0,1 1 0 0 0,0-2-1 0 0,0 1 1 0 0,0-1 0 0 0,0 0 0 0 0,0 0-1 0 0,1 0 1 0 0,-1-1 0 0 0,1 0-1 0 0,-1 0 1 0 0,1-1 0 0 0,-1 0 0 0 0,1 0-1 0 0,-1 0 1 0 0,1-1 0 0 0,-1 0-1 0 0,13-3 1 0 0,-3-1 23 0 0,-1 0 0 0 0,0-1 0 0 0,0-1 0 0 0,0 0-1 0 0,-1-1 1 0 0,21-15 0 0 0,-19 10-45 0 0,-1-1 0 0 0,-1 0-1 0 0,0-2 1 0 0,-1 1 0 0 0,0-1 0 0 0,-1-1 0 0 0,-1-1-1 0 0,8-18 1 0 0,-13 26-137 0 0,-1-1 0 0 0,0-1 0 0 0,-1 1 0 0 0,0 0 0 0 0,-1-1 0 0 0,0 0 0 0 0,0-12 0 0 0,-2 20 66 0 0,-1 0-1 0 0,0-1 1 0 0,0 1 0 0 0,0 0-1 0 0,-1 0 1 0 0,1 0 0 0 0,-1-1-1 0 0,0 1 1 0 0,0 0 0 0 0,-1 0-1 0 0,1 0 1 0 0,-1 0 0 0 0,0 1-1 0 0,0-1 1 0 0,0 0 0 0 0,-1 1-1 0 0,1-1 1 0 0,-1 1 0 0 0,0 0-1 0 0,1 0 1 0 0,-1 0 0 0 0,-1 0-1 0 0,-3-2 1 0 0,0 1-130 0 0,0 0 0 0 0,0 0 1 0 0,-1 1-1 0 0,0 1 0 0 0,1-1 0 0 0,-1 1 0 0 0,0 0 0 0 0,0 1 0 0 0,0 0 0 0 0,0 0 0 0 0,0 1 1 0 0,0 0-1 0 0,0 0 0 0 0,-9 2 0 0 0,5-1 67 0 0,0 2 1 0 0,-1-1-1 0 0,1 1 0 0 0,1 1 1 0 0,-1 0-1 0 0,1 1 1 0 0,-1 0-1 0 0,-15 10 0 0 0,11 0-382 0 0,15-14 42 0 0,4-1 181 0 0,17 1-1783 0 0,-1-2-1 0 0,0 0 1 0 0,23-5 0 0 0,-14-1-1816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503 714 16415 0 0,'0'0'752'0'0,"1"-1"-20"0"0,31-40 356 0 0,-19 24-414 0 0,-1 0 0 0 0,0-2 0 0 0,-1 1-1 0 0,-1-2 1 0 0,8-20 0 0 0,-3 7-177 0 0,30-60 476 0 0,-4-3 1 0 0,31-110-1 0 0,-72 203-975 0 0,3-5-62 0 0,0-1 1 0 0,-1 1-1 0 0,-1-1 0 0 0,1 0 0 0 0,-1 0 0 0 0,-1 0 1 0 0,0 0-1 0 0,-1-16 0 0 0,1 24 41 0 0,0 1 1 0 0,-1-1-1 0 0,1 0 0 0 0,0 0 1 0 0,-1 1-1 0 0,1-1 0 0 0,0 0 0 0 0,-1 1 1 0 0,1-1-1 0 0,0 0 0 0 0,-1 1 1 0 0,1-1-1 0 0,-1 1 0 0 0,0-1 1 0 0,1 1-1 0 0,-1-1 0 0 0,1 1 0 0 0,-1-1 1 0 0,0 1-1 0 0,1 0 0 0 0,-1-1 1 0 0,0 1-1 0 0,1 0 0 0 0,-1-1 1 0 0,0 1-1 0 0,0 0 0 0 0,1 0 0 0 0,-1 0 1 0 0,0 0-1 0 0,0 0 0 0 0,1 0 1 0 0,-1 0-1 0 0,0 0 0 0 0,0 0 1 0 0,1 0-1 0 0,-1 0 0 0 0,0 0 0 0 0,0 1 1 0 0,1-1-1 0 0,-1 0 0 0 0,0 0 1 0 0,1 1-1 0 0,-1-1 0 0 0,-1 1 0 0 0,-5 3-114 0 0,1 0 0 0 0,-1 0 0 0 0,-9 8 0 0 0,11-9 59 0 0,-30 26-133 0 0,2 0 1 0 0,2 3-1 0 0,0 0 0 0 0,3 2 1 0 0,-39 58-1 0 0,31-36 193 0 0,3 2 0 0 0,-39 96 0 0 0,-28 133 157 0 0,79-215 60 0 0,3 1-1 0 0,-15 132 0 0 0,29-168 61 0 0,-15 69-1 0 0,12-83-488 0 0,0-1-1 0 0,-1 0 0 0 0,-1 0 1 0 0,-14 23-1 0 0,-17 17-1727 0 0,34-54 1192 0 0,0-1-1 0 0,-1 1 1 0 0,1-1-1 0 0,-2-1 0 0 0,-11 10 1 0 0,0-4-1057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9215 0 0,'0'1'707'0'0,"-1"2"-553"0"0,1-1-1 0 0,-1 1 1 0 0,1-1 0 0 0,0 1-1 0 0,0-1 1 0 0,0 1 0 0 0,1-1-1 0 0,-1 1 1 0 0,0 0 0 0 0,1-1-1 0 0,0 1 1 0 0,0-1 0 0 0,-1 0-1 0 0,1 1 1 0 0,1-1 0 0 0,-1 0-1 0 0,2 4 1 0 0,0-3 183 0 0,0 0 0 0 0,0 1 0 0 0,0-1 0 0 0,1 0 1 0 0,-1 0-1 0 0,1-1 0 0 0,0 1 0 0 0,0-1 0 0 0,5 3 0 0 0,4 0 392 0 0,1 1-1 0 0,0-2 1 0 0,0 0-1 0 0,1-1 0 0 0,17 2 1 0 0,5-2 124 0 0,0-2 1 0 0,0-1-1 0 0,43-6 1 0 0,111-23 658 0 0,-84 10-997 0 0,65-8-3124 0 0,-149 23 1042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26 3223 0 0,'-86'-20'1843'0'0,"69"17"945"0"0,0 1 0 0 0,-35 1 0 0 0,45 2-2303 0 0,-10 1 1231 0 0,17-2-1673 0 0,-1 0 0 0 0,1 0-1 0 0,-1 1 1 0 0,1-1 0 0 0,-1 0 0 0 0,1 1 0 0 0,0-1 0 0 0,-1 1-1 0 0,1-1 1 0 0,0 0 0 0 0,-1 1 0 0 0,1-1 0 0 0,0 1-1 0 0,-1-1 1 0 0,1 1 0 0 0,0-1 0 0 0,0 1 0 0 0,0-1 0 0 0,0 1-1 0 0,-1-1 1 0 0,1 1 0 0 0,0-1 0 0 0,0 1 0 0 0,0-1-1 0 0,0 1 1 0 0,0 0 0 0 0,0 0 0 0 0,1 6 126 0 0,1-1 0 0 0,-1 1 0 0 0,1 0 0 0 0,1-1 0 0 0,-1 1 0 0 0,1-1 1 0 0,0 0-1 0 0,1 1 0 0 0,3 5 0 0 0,1 1 159 0 0,24 40 1318 0 0,54 69 0 0 0,50 43 464 0 0,-28-35-1053 0 0,-67-79-957 0 0,72 88 231 0 0,9-12-151 0 0,-113-119-284 0 0,0-1 0 0 0,0 0 0 0 0,17 10 0 0 0,-26-16 68 0 0,1-1 0 0 0,0 0-1 0 0,-1 0 1 0 0,1 0 0 0 0,-1 0 0 0 0,1 0 0 0 0,0 1-1 0 0,-1-1 1 0 0,1 0 0 0 0,-1 0 0 0 0,1-1-1 0 0,0 1 1 0 0,-1 0 0 0 0,1 0 0 0 0,-1 0 0 0 0,1 0-1 0 0,0 0 1 0 0,-1-1 0 0 0,1 1 0 0 0,-1 0-1 0 0,1 0 1 0 0,-1-1 0 0 0,1 1 0 0 0,-1 0 0 0 0,1-1-1 0 0,-1 1 1 0 0,1-1 0 0 0,-1 1 0 0 0,1-1-1 0 0,-1 0 1 0 0,9-15-1648 0 0,-5-2-863 0 0,-2-5-4915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8287 0 0,'0'0'10863'0'0,"-1"2"-10320"0"0,-17 21 451 0 0,-35 33 0 0 0,8-10-528 0 0,-41 49 92 0 0,-131 150 323 0 0,-34 50-431 0 0,215-257-319 0 0,21-23-935 0 0,-16 20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7367 0 0,'0'0'12180'0'0,"1"-2"-11404"0"0,23-31 196 0 0,1 1 0 0 0,2 1 1 0 0,60-53-1 0 0,106-68-789 0 0,-132 106 117 0 0,-44 33-287 0 0,1 0 1 0 0,0 2-1 0 0,1 0 0 0 0,0 1 1 0 0,28-11-1 0 0,-46 21-12 0 0,-1-1-1 0 0,1 1 1 0 0,0 0 0 0 0,0-1 0 0 0,1 1-1 0 0,-1 0 1 0 0,0 0 0 0 0,0-1-1 0 0,0 1 1 0 0,0 0 0 0 0,0 0-1 0 0,0 0 1 0 0,0 0 0 0 0,0 1-1 0 0,0-1 1 0 0,0 0 0 0 0,0 0-1 0 0,0 1 1 0 0,0-1 0 0 0,0 0-1 0 0,0 1 1 0 0,0-1 0 0 0,0 1-1 0 0,0-1 1 0 0,0 1 0 0 0,0 0-1 0 0,-1-1 1 0 0,1 1 0 0 0,0 0-1 0 0,0 0 1 0 0,-1-1 0 0 0,1 1-1 0 0,0 0 1 0 0,-1 0 0 0 0,1 0 0 0 0,-1 0-1 0 0,1 0 1 0 0,-1 0 0 0 0,1 0-1 0 0,-1 0 1 0 0,0 0 0 0 0,0 0-1 0 0,1 0 1 0 0,-1 0 0 0 0,0 0-1 0 0,0 1 1 0 0,0 5 31 0 0,0 0 0 0 0,0-1 0 0 0,0 1 0 0 0,-1-1 0 0 0,0 1 0 0 0,-2 6 0 0 0,-30 96 337 0 0,0 0-237 0 0,32-104-287 0 0,-1 0 0 0 0,1 1 0 0 0,1-1-1 0 0,-1 0 1 0 0,1 0 0 0 0,0 1-1 0 0,0-1 1 0 0,1 0 0 0 0,-1 1 0 0 0,1-1-1 0 0,0 0 1 0 0,4 8 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3223 0 0,'0'0'1339'0'0,"-14"-9"6838"0"0,14 9-8011 0 0,-1 1 0 0 0,0-1 0 0 0,0 0 0 0 0,1 1 0 0 0,-1-1 0 0 0,0 0 0 0 0,1 1 0 0 0,-1-1 0 0 0,0 1 0 0 0,1-1 0 0 0,-1 1 0 0 0,1-1 0 0 0,-1 1 0 0 0,0-1 0 0 0,1 1 0 0 0,-1 0 0 0 0,1-1 0 0 0,0 1 0 0 0,-1 0 0 0 0,1-1 0 0 0,0 1 0 0 0,-1 0 0 0 0,1 0 0 0 0,0-1-1 0 0,0 1 1 0 0,0 0 0 0 0,-1 0 0 0 0,1-1 0 0 0,0 1 0 0 0,0 0 0 0 0,0 1 0 0 0,0 2 54 0 0,0 0 1 0 0,0 0-1 0 0,0 0 0 0 0,0 1 0 0 0,1 3 0 0 0,1-1-78 0 0,0 0-1 0 0,1 0 0 0 0,-1 0 1 0 0,1 0-1 0 0,1 0 1 0 0,-1-1-1 0 0,1 0 0 0 0,7 10 1 0 0,4 1 26 0 0,24 22 1 0 0,7 7-55 0 0,-44-43-134 0 0,1 0-1 0 0,-1 0 0 0 0,0 0 1 0 0,0 0-1 0 0,-1 1 0 0 0,1-1 1 0 0,-1 0-1 0 0,0 1 1 0 0,1-1-1 0 0,-1 1 0 0 0,-1 0 1 0 0,1-1-1 0 0,-1 1 0 0 0,1 0 1 0 0,-1-1-1 0 0,0 1 0 0 0,0 0 1 0 0,-1-1-1 0 0,1 1 1 0 0,-1 0-1 0 0,0-1 0 0 0,0 1 1 0 0,0-1-1 0 0,0 1 0 0 0,0-1 1 0 0,-1 1-1 0 0,0-1 1 0 0,0 0-1 0 0,-2 4 0 0 0,-2 1-115 0 0,0 0-1 0 0,-1 0 1 0 0,0 0-1 0 0,0 0 1 0 0,0-1-1 0 0,-1 0 1 0 0,-1-1-1 0 0,1 0 1 0 0,-11 6-1 0 0,-21 9-551 0 0,-1-2 0 0 0,-55 18 0 0 0,86-33-772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28 10135 0 0,'-1'-1'778'0'0,"-6"-4"31"0"0,-1 0 0 0 0,-12-5 0 0 0,6 4 8155 0 0,11 8-8852 0 0,1 1-1 0 0,0-1 1 0 0,-1 1-1 0 0,1 0 1 0 0,0 0-1 0 0,0 0 0 0 0,1 0 1 0 0,-1 0-1 0 0,1 0 1 0 0,-2 6-1 0 0,-1-1-3 0 0,-16 36 200 0 0,6-12-165 0 0,-1 0 1 0 0,-2-2 0 0 0,-34 49-1 0 0,-112 120-1896 0 0,150-185-1369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83 414 7831 0 0,'0'0'356'0'0,"-2"2"-6"0"0,-28 20-227 0 0,-10 7 5842 0 0,40-29-5887 0 0,0 1 1 0 0,-1-1 0 0 0,1 0 0 0 0,0 0-1 0 0,0 0 1 0 0,0 0 0 0 0,-1 1 0 0 0,1-1 0 0 0,0 0-1 0 0,0 0 1 0 0,0 0 0 0 0,-1 0 0 0 0,1 0-1 0 0,0 0 1 0 0,0 0 0 0 0,-1 0 0 0 0,1 0-1 0 0,0 1 1 0 0,0-1 0 0 0,-1 0 0 0 0,1 0 0 0 0,0 0-1 0 0,0 0 1 0 0,-1 0 0 0 0,1-1 0 0 0,0 1-1 0 0,0 0 1 0 0,0 0 0 0 0,-1 0 0 0 0,1 0-1 0 0,0 0 1 0 0,0 0 0 0 0,-1 0 0 0 0,1 0 0 0 0,0 0-1 0 0,0-1 1 0 0,0 1 0 0 0,-1 0 0 0 0,1 0-1 0 0,0 0 1 0 0,0 0 0 0 0,0-1 0 0 0,0 1 0 0 0,0 0-1 0 0,-1-1 1 0 0,1-8 313 0 0,0 9-383 0 0,1-8 95 0 0,0 0 0 0 0,1 0 1 0 0,0 0-1 0 0,1 0 1 0 0,-1 1-1 0 0,2-1 0 0 0,-1 1 1 0 0,1 0-1 0 0,0 0 1 0 0,0 0-1 0 0,1 1 0 0 0,5-7 1 0 0,10-9-35 0 0,41-37 1 0 0,-58 57-67 0 0,155-131-26 0 0,-122 106 112 0 0,1 2 0 0 0,65-33 0 0 0,-91 53 19 0 0,-1 0 0 0 0,1 1-1 0 0,-1 0 1 0 0,1 1 0 0 0,22-3 0 0 0,-31 5-63 0 0,1 1 0 0 0,-1-1 1 0 0,1 1-1 0 0,0 0 0 0 0,-1 0 1 0 0,1 1-1 0 0,-1-1 0 0 0,1 0 1 0 0,-1 1-1 0 0,1-1 1 0 0,-1 1-1 0 0,1 0 0 0 0,-1 0 1 0 0,1 0-1 0 0,-1 0 0 0 0,0 1 1 0 0,0-1-1 0 0,0 0 0 0 0,0 1 1 0 0,0-1-1 0 0,0 1 1 0 0,0 0-1 0 0,0 0 0 0 0,0 0 1 0 0,-1 0-1 0 0,1 0 0 0 0,-1 0 1 0 0,0 0-1 0 0,1 1 0 0 0,-1-1 1 0 0,1 4-1 0 0,0 2 18 0 0,0 0 0 0 0,-1-1 0 0 0,0 1 1 0 0,-1 0-1 0 0,1 0 0 0 0,-1-1 0 0 0,-1 1 0 0 0,0 0 0 0 0,0 0 0 0 0,0-1 0 0 0,-1 1 0 0 0,-4 9 0 0 0,-3 9 28 0 0,-2-1 0 0 0,-15 28 0 0 0,-8 7-64 0 0,-23 46-1385 0 0,53-95 51 0 0,2 0-64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47 8287 0 0,'13'-14'136'0'0,"22"-18"14800"0"0,-70 73-14809 0 0,-56 51 0 0 0,75-77-97 0 0,-34 32 2 0 0,13-14 155 0 0,-38 46 1 0 0,65-68-74 0 0,1 0-1 0 0,1 1 1 0 0,0 1-1 0 0,1-1 0 0 0,0 1 1 0 0,1 0-1 0 0,0 1 1 0 0,-6 22-1 0 0,11-32-101 0 0,1 0-1 0 0,-1 0 1 0 0,1 0-1 0 0,-1 0 1 0 0,1-1 0 0 0,0 1-1 0 0,1 0 1 0 0,-1 0-1 0 0,1 0 1 0 0,-1 0-1 0 0,1-1 1 0 0,0 1 0 0 0,2 4-1 0 0,-2-6-6 0 0,0 0 0 0 0,1 0 0 0 0,-1 1 0 0 0,1-1 0 0 0,-1-1 0 0 0,1 1 0 0 0,0 0 0 0 0,-1 0 0 0 0,1-1 0 0 0,0 1 0 0 0,0-1 0 0 0,0 1 0 0 0,1-1 0 0 0,-1 0 0 0 0,0 0 0 0 0,0 0 0 0 0,1 0 0 0 0,-1 0 0 0 0,1 0 0 0 0,-1-1 0 0 0,4 1 0 0 0,5 0-124 0 0,0 0 0 0 0,0-1-1 0 0,0 0 1 0 0,0-1 0 0 0,0 0-1 0 0,15-4 1 0 0,-2-1-589 0 0,42-17-1 0 0,-36 9-463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66 6447 0 0,'13'-11'288'0'0,"31"-23"1076"0"0,-40 31-350 0 0,1 0 1 0 0,0 0-1 0 0,-1 1 1 0 0,1 0-1 0 0,0 0 1 0 0,1 0 0 0 0,9-2 2279 0 0,-10 18-1658 0 0,-4-9-1520 0 0,0 1 1 0 0,-1 0-1 0 0,0 0 0 0 0,0 0 0 0 0,0 1 1 0 0,-1-1-1 0 0,0-1 0 0 0,0 1 0 0 0,-2 7 0 0 0,-21 53 370 0 0,18-51-371 0 0,-15 34 180 0 0,-2 0 0 0 0,-40 62 0 0 0,-154 205 208 0 0,195-286-527 0 0,-15 17-165 0 0,3 2 0 0 0,-29 56 0 0 0,61-102-39 0 0,1-1 64 0 0,0-1 1 0 0,0 1-1 0 0,1-1 1 0 0,-1 1-1 0 0,0 0 1 0 0,0-1-1 0 0,1 1 0 0 0,-1 0 1 0 0,1-1-1 0 0,0 1 1 0 0,0 0-1 0 0,-1 2 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83 12815 0 0,'0'0'3624'0'0,"-1"1"-2860"0"0,-11 13-240 0 0,1 1-1 0 0,1 0 0 0 0,1 0 1 0 0,0 1-1 0 0,-12 31 1 0 0,11-27-291 0 0,2-1-95 0 0,0 0 1 0 0,1 0 0 0 0,1 1 0 0 0,1 0 0 0 0,1 0 0 0 0,1 0-1 0 0,-2 37 1 0 0,5-55 316 0 0,0-1-392 0 0,1 0 1 0 0,0 0-1 0 0,0 0 0 0 0,0 0 1 0 0,0 0-1 0 0,0-1 0 0 0,0 1 1 0 0,0 0-1 0 0,0 0 1 0 0,0-1-1 0 0,0 1 0 0 0,0-1 1 0 0,0 1-1 0 0,1-1 1 0 0,-1 0-1 0 0,0 1 0 0 0,0-1 1 0 0,1 0-1 0 0,-1 0 0 0 0,0 0 1 0 0,3 0-1 0 0,0 0 54 0 0,0 0 0 0 0,1 0 1 0 0,-1-1-1 0 0,0 1 0 0 0,5-2 0 0 0,2-2 57 0 0,1-1 0 0 0,-1 0 0 0 0,0 0 0 0 0,0-1 0 0 0,12-9 0 0 0,49-42 197 0 0,-55 42-282 0 0,231-210-345 0 0,-178 151-2953 0 0,-49 54 1562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16 310 4607 0 0,'2'1'3438'0'0,"34"23"11164"0"0,-56-23-14261 0 0,18-1-335 0 0,0-1 0 0 0,1 1 0 0 0,-1-1-1 0 0,0 0 1 0 0,0 0 0 0 0,1 0-1 0 0,-1 0 1 0 0,1 0 0 0 0,-1 0-1 0 0,1 0 1 0 0,-1 0 0 0 0,1-1-1 0 0,0 1 1 0 0,-1 0 0 0 0,1-1-1 0 0,0 1 1 0 0,0-1 0 0 0,0 0-1 0 0,0 1 1 0 0,0-1 0 0 0,1 0-1 0 0,-1 0 1 0 0,0 1 0 0 0,1-1-1 0 0,-1 0 1 0 0,1 0 0 0 0,0 0-1 0 0,0 0 1 0 0,-1-3 0 0 0,1-3 19 0 0,0 1 1 0 0,1-1 0 0 0,-1 1 0 0 0,1-1 0 0 0,0 1-1 0 0,3-9 1 0 0,1 2 18 0 0,0 0 0 0 0,1 0 1 0 0,0 1-1 0 0,1 0 0 0 0,1 0 0 0 0,0 1 0 0 0,0 0 0 0 0,1 0 0 0 0,18-18 1 0 0,-17 22-42 0 0,-1-1 0 0 0,1 1 0 0 0,1 1 0 0 0,-1 0 1 0 0,1 0-1 0 0,0 1 0 0 0,1 1 0 0 0,0 0 0 0 0,0 0 1 0 0,0 1-1 0 0,19-4 0 0 0,-20 6-8 0 0,-1 1 0 0 0,0 0 0 0 0,0 0 0 0 0,0 1 0 0 0,1 1 0 0 0,-1 0 0 0 0,0 0 0 0 0,0 1 0 0 0,0 0-1 0 0,0 0 1 0 0,0 1 0 0 0,0 1 0 0 0,-1 0 0 0 0,16 8 0 0 0,-1 1 24 0 0,-7-5 36 0 0,-1 2 1 0 0,17 12-1 0 0,-32-21-13 0 0,1 0 0 0 0,0 1 0 0 0,-1-1-1 0 0,0 1 1 0 0,1-1 0 0 0,-1 1-1 0 0,0 0 1 0 0,0 0 0 0 0,0-1-1 0 0,0 1 1 0 0,0 0 0 0 0,0 0-1 0 0,0 0 1 0 0,-1 0 0 0 0,1 0-1 0 0,-1 0 1 0 0,1 3 0 0 0,-1-2-9 0 0,0 1-1 0 0,0-1 1 0 0,0 0 0 0 0,-1 1 0 0 0,1-1 0 0 0,-1 1 0 0 0,0-1-1 0 0,0 0 1 0 0,-3 6 0 0 0,-2 2 26 0 0,0 0 1 0 0,-1-1-1 0 0,0 0 0 0 0,-13 14 0 0 0,4-8-1 0 0,1 0 0 0 0,-2-1 1 0 0,-24 16-1 0 0,-61 35 38 0 0,40-27-105 0 0,52-32-113 0 0,-1-1 0 0 0,0 0-1 0 0,-1 0 1 0 0,1-1 0 0 0,-1 0-1 0 0,-15 3 1 0 0,27-8-45 0 0,-1 0 0 0 0,1 0-1 0 0,-1 0 1 0 0,1 0 0 0 0,-1 0 0 0 0,1 0-1 0 0,-1 0 1 0 0,1 0 0 0 0,-1 0-1 0 0,1 0 1 0 0,-1 0 0 0 0,1 0 0 0 0,-1 0-1 0 0,1 0 1 0 0,-1 0 0 0 0,1-1 0 0 0,-1 1-1 0 0,1 0 1 0 0,-1 0 0 0 0,1-1-1 0 0,-1 0 1 0 0,-5-3-1729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95 14279 0 0,'12'-27'1254'0'0,"7"-12"-812"0"0,-17 36 50 0 0,-1 1 1 0 0,1-1-1 0 0,0 1 1 0 0,0-1-1 0 0,0 1 0 0 0,0 0 1 0 0,0-1-1 0 0,1 1 0 0 0,-1 0 1 0 0,6-2-1 0 0,-8 4-484 0 0,0-1 0 0 0,0 1 0 0 0,0 0 0 0 0,1 0 0 0 0,-1 0 1 0 0,0 0-1 0 0,0 0 0 0 0,0 0 0 0 0,0 0 0 0 0,0 0 0 0 0,1 0 0 0 0,-1 0 0 0 0,0 0 0 0 0,0 0 0 0 0,0 0 0 0 0,0 0 0 0 0,1 0 0 0 0,-1 0 0 0 0,0 0 0 0 0,0 0 0 0 0,0 0 1 0 0,0 1-1 0 0,0-1 0 0 0,0 0 0 0 0,1 0 0 0 0,-1 0 0 0 0,0 0 0 0 0,0 0 0 0 0,0 0 0 0 0,0 0 0 0 0,0 0 0 0 0,0 0 0 0 0,0 1 0 0 0,1-1 0 0 0,-1 0 0 0 0,0 0 0 0 0,0 0 1 0 0,0 0-1 0 0,0 0 0 0 0,0 1 0 0 0,0-1 0 0 0,0 0 0 0 0,0 0 0 0 0,0 0 0 0 0,0 0 0 0 0,0 0 0 0 0,0 1 0 0 0,0-1 0 0 0,0 0 0 0 0,0 0 0 0 0,0 0 0 0 0,0 0 0 0 0,0 1 1 0 0,0-1-1 0 0,0 0 0 0 0,0 0 0 0 0,0 0 0 0 0,-2 9 12 0 0,2-9-20 0 0,-6 18 0 0 0,-1 0 0 0 0,-1 0 0 0 0,0-1 0 0 0,-17 24 0 0 0,4-5 13 0 0,-199 322 190 0 0,189-309-199 0 0,-160 209 61 0 0,-23-18-70 0 0,198-223-11 0 0,9-11-19 0 0,0 1 1 0 0,0 0-1 0 0,1 1 0 0 0,0 0 1 0 0,0 0-1 0 0,-5 11 1 0 0,11-19-37 0 0,0 1 1 0 0,0-1 0 0 0,1 1-1 0 0,-1-1 1 0 0,0 0 0 0 0,1 1 0 0 0,-1-1-1 0 0,0 0 1 0 0,1 1 0 0 0,-1-1 0 0 0,1 0-1 0 0,-1 1 1 0 0,0-1 0 0 0,1 0 0 0 0,-1 0-1 0 0,1 0 1 0 0,-1 1 0 0 0,1-1 0 0 0,-1 0-1 0 0,1 0 1 0 0,-1 0 0 0 0,1 0-1 0 0,14 3-7350 0 0</inkml:trace>
  <inkml:trace contextRef="#ctx0" brushRef="#br0" timeOffset="1">716 813 11055 0 0,'-1'1'852'0'0,"-27"34"765"0"0,-176 241 8994 0 0,196-263-10295 0 0,1 1 0 0 0,0 0 0 0 0,-7 20 0 0 0,14-34-330 0 0,0 1 0 0 0,0-1 0 0 0,-1 0 1 0 0,1 1-1 0 0,0-1 0 0 0,0 0 0 0 0,0 1 0 0 0,0-1 0 0 0,0 1 0 0 0,0-1 0 0 0,0 0 0 0 0,0 1 0 0 0,0-1 1 0 0,0 1-1 0 0,0-1 0 0 0,0 0 0 0 0,0 1 0 0 0,0-1 0 0 0,0 1 0 0 0,0-1 0 0 0,0 0 0 0 0,0 1 1 0 0,0-1-1 0 0,1 0 0 0 0,-1 1 0 0 0,0 0 0 0 0,6-1-354 0 0,-6 0 248 0 0,4-1-307 0 0,-1 1 0 0 0,0-1-1 0 0,1 1 1 0 0,-1-1 0 0 0,0 0 0 0 0,0 0-1 0 0,6-3 1 0 0,11-6-7324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5983 0 0,'0'0'464'0'0,"2"0"-184"0"0,2 0 12 0 0,0 1-1 0 0,1 0 1 0 0,-1-1-1 0 0,0 2 0 0 0,0-1 1 0 0,0 0-1 0 0,-1 1 1 0 0,7 2-1 0 0,-4 0-670 0 0,0-1-1 0 0,-1 1 1 0 0,1 0-1 0 0,7 7 1 0 0,-12-10 636 0 0,0 1 0 0 0,0-1 1 0 0,0 0-1 0 0,0 0 0 0 0,0 1 1 0 0,0-1-1 0 0,0 1 0 0 0,0-1 1 0 0,-1 1-1 0 0,1-1 0 0 0,0 1 1 0 0,-1-1-1 0 0,0 1 1 0 0,1-1-1 0 0,-1 1 0 0 0,0 0 1 0 0,0-1-1 0 0,0 1 0 0 0,0 0 1 0 0,0-1-1 0 0,0 1 0 0 0,0 0 1 0 0,0-1-1 0 0,-1 1 0 0 0,1-1 1 0 0,-1 1-1 0 0,1-1 0 0 0,-1 1 1 0 0,0-1-1 0 0,0 1 0 0 0,-1 1 1 0 0,-3 4 821 0 0,0 0 0 0 0,0 0 0 0 0,-1-1 1 0 0,-12 10-1 0 0,5-3 3900 0 0,13-15-4346 0 0,2-2-457 0 0,-1 1-1 0 0,1-1 0 0 0,0 1 0 0 0,1-1 1 0 0,-1 1-1 0 0,0 0 0 0 0,1 0 0 0 0,5-5 0 0 0,30-23 497 0 0,-21 19-517 0 0,153-112 349 0 0,-123 95-815 0 0,91-43 1 0 0,-130 69 208 0 0,1-1 1 0 0,-1 1-1 0 0,1 0 0 0 0,-1 1 1 0 0,1 0-1 0 0,13-1 0 0 0,-20 3-54 0 0,-2 1 52 0 0,0 3 97 0 0,0-1-1 0 0,0 1 1 0 0,0 0 0 0 0,0-1-1 0 0,0 1 1 0 0,-1 0 0 0 0,0-1-1 0 0,1 1 1 0 0,-1-1 0 0 0,-1 1-1 0 0,1-1 1 0 0,0 0 0 0 0,-1 1-1 0 0,-3 3 1 0 0,-4 7-43 0 0,-21 25-1 0 0,18-24 42 0 0,-23 25 29 0 0,17-19 6 0 0,-27 39 0 0 0,42-57-24 0 0,2-2-3 0 0,0 0 0 0 0,1 0 0 0 0,-1 1 0 0 0,1-1 0 0 0,-1 0 0 0 0,0 0-1 0 0,1 0 1 0 0,0 1 0 0 0,-1-1 0 0 0,1 0 0 0 0,0 1 0 0 0,0-1 0 0 0,-1 2 0 0 0,1 0-74 0 0,0-1 0 0 0,-1 0 0 0 0,1 1 0 0 0,0-1 0 0 0,0 0 0 0 0,1 5 0 0 0,4 8-5051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82 7367 0 0,'13'-13'322'0'0,"1"1"-1"0"0,27-18 0 0 0,-12 6 10960 0 0,-29 23-10978 0 0,-6-1 1337 0 0,-13 5-1838 0 0,6 5 224 0 0,1 0 0 0 0,0 1 0 0 0,0 1 0 0 0,1 0 0 0 0,0 0 0 0 0,1 1 0 0 0,-13 17 0 0 0,-5 5-16 0 0,14-17-14 0 0,2 0 0 0 0,0 0 0 0 0,-13 24 0 0 0,24-38-70 0 0,3-3-542 0 0,6-5 549 0 0,0 1 0 0 0,-1-1 1 0 0,8-8-1 0 0,-9 8 40 0 0,1 0 0 0 0,0 0 0 0 0,0 1 0 0 0,12-8 0 0 0,-10 10 1 0 0,-8 3 22 0 0,-1 0 0 0 0,1 0 1 0 0,-1 0-1 0 0,1 0 1 0 0,-1 0-1 0 0,1 0 0 0 0,-1 0 1 0 0,1 0-1 0 0,-1 1 1 0 0,1-1-1 0 0,-1 0 1 0 0,1 0-1 0 0,-1 1 0 0 0,1-1 1 0 0,-1 0-1 0 0,0 1 1 0 0,1-1-1 0 0,-1 0 1 0 0,0 1-1 0 0,1-1 0 0 0,-1 0 1 0 0,0 1-1 0 0,1-1 1 0 0,-1 1-1 0 0,0 0 1 0 0,7 11-35 0 0,-7-12 31 0 0,2 4-12 0 0,-1 1 0 0 0,1-1 1 0 0,-1 1-1 0 0,0-1 0 0 0,-1 1 0 0 0,1-1 0 0 0,-1 1 0 0 0,0 7 0 0 0,-6 39-66 0 0,3-31 84 0 0,-2 19 32 0 0,-2 0 0 0 0,-2 0 0 0 0,-2-1 0 0 0,-1 0-1 0 0,-1-1 1 0 0,-36 68 0 0 0,36-83 305 0 0,0 0 0 0 0,-2-1-1 0 0,-1-1 1 0 0,0 0-1 0 0,-1-1 1 0 0,-1-1 0 0 0,-1 0-1 0 0,-1-2 1 0 0,0 0 0 0 0,-1-1-1 0 0,-25 13 1 0 0,-37 21-843 0 0,64-38-1342 0 0,17-10 743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572 280 7975 0 0,'0'0'720'0'0,"2"0"-590"0"0,-1 1 35 0 0,1 0-1 0 0,0 0 1 0 0,-1 0 0 0 0,1-1 0 0 0,0 1 0 0 0,0-1 0 0 0,0 1 0 0 0,-1-1-1 0 0,1 0 1 0 0,0 0 0 0 0,0 0 0 0 0,0 0 0 0 0,0 0 0 0 0,0 0 0 0 0,-1 0-1 0 0,1 0 1 0 0,0-1 0 0 0,0 1 0 0 0,0-1 0 0 0,-1 0 0 0 0,1 1 0 0 0,2-2-1 0 0,3-1 654 0 0,1-1-220 0 0,1 0 0 0 0,-1 0 0 0 0,0 0-1 0 0,0-1 1 0 0,-1 0 0 0 0,1-1 0 0 0,-1 0 0 0 0,8-8 0 0 0,47-58 1560 0 0,-57 64-2096 0 0,1 0 0 0 0,-1 0 0 0 0,-1 0 0 0 0,0-1 1 0 0,0 1-1 0 0,0-1 0 0 0,-1 0 0 0 0,-1 0 0 0 0,1-1 1 0 0,-2 1-1 0 0,2-13 0 0 0,-3 21-64 0 0,0-1 1 0 0,0 1-1 0 0,0-1 0 0 0,0 1 0 0 0,0-1 0 0 0,0 1 1 0 0,-1-1-1 0 0,1 1 0 0 0,-1-1 0 0 0,1 1 0 0 0,-1 0 0 0 0,1-1 1 0 0,-1 1-1 0 0,0 0 0 0 0,0-1 0 0 0,1 1 0 0 0,-1 0 1 0 0,0 0-1 0 0,0 0 0 0 0,-2-2 0 0 0,1 2-39 0 0,0 0 0 0 0,0 0 0 0 0,0 0 0 0 0,0 1 1 0 0,0-1-1 0 0,0 1 0 0 0,0-1 0 0 0,0 1 0 0 0,0-1 0 0 0,0 1 0 0 0,0 0 0 0 0,0 0 0 0 0,-3 1 0 0 0,-5 0-198 0 0,0 1-1 0 0,0 0 0 0 0,0 1 1 0 0,-18 8-1 0 0,-64 32-401 0 0,-138 89 1 0 0,220-126 646 0 0,-48 30 76 0 0,2 2-1 0 0,1 3 0 0 0,2 3 1 0 0,-72 76-1 0 0,123-118-19 0 0,0 0 0 0 0,0 1 0 0 0,0-1 0 0 0,1 1 0 0 0,-1 0 0 0 0,1-1 0 0 0,-1 1 1 0 0,-1 6-1 0 0,3-9-42 0 0,0 1 1 0 0,0-1-1 0 0,0 1 0 0 0,0-1 1 0 0,0 1-1 0 0,0-1 1 0 0,0 1-1 0 0,0-1 1 0 0,0 1-1 0 0,0-1 0 0 0,0 1 1 0 0,0-1-1 0 0,0 1 1 0 0,0-1-1 0 0,1 1 1 0 0,-1-1-1 0 0,0 1 0 0 0,0-1 1 0 0,1 1-1 0 0,-1-1 1 0 0,0 1-1 0 0,1 0 1 0 0,0-1 7 0 0,0 1 1 0 0,0-1-1 0 0,0 1 1 0 0,0-1 0 0 0,0 0-1 0 0,0 1 1 0 0,0-1 0 0 0,0 0-1 0 0,0 1 1 0 0,0-1-1 0 0,0 0 1 0 0,0 0 0 0 0,0 0-1 0 0,0 0 1 0 0,2 0 0 0 0,12-2 225 0 0,-1-1 1 0 0,1 0 0 0 0,0-1 0 0 0,19-9 0 0 0,-7 4-45 0 0,318-130 1304 0 0,-216 83-1145 0 0,-119 51-357 0 0,-6 3-13 0 0,1 0 0 0 0,-1 1 0 0 0,0-1 0 0 0,0 1-1 0 0,0 0 1 0 0,1 0 0 0 0,6 0 0 0 0,-11 2-3 0 0,0-1 1 0 0,1 1-1 0 0,-1 0 0 0 0,0 0 0 0 0,0-1 1 0 0,1 1-1 0 0,-1 0 0 0 0,0 0 0 0 0,0 0 1 0 0,0-1-1 0 0,0 1 0 0 0,0 0 0 0 0,0 0 1 0 0,0 0-1 0 0,-1 1 0 0 0,1-2 4 0 0,-1 7 9 0 0,-1 0 1 0 0,1 0-1 0 0,-2 0 0 0 0,1 0 1 0 0,-1 0-1 0 0,-4 8 0 0 0,-26 38 117 0 0,21-37-84 0 0,-9 19 0 0 0,21-33-12 0 0,0-1-38 0 0,0 0 0 0 0,0-1 0 0 0,0 1 0 0 0,1-1-1 0 0,-1 1 1 0 0,0-1 0 0 0,1 1 0 0 0,-1-1 0 0 0,1 1-1 0 0,-1-1 1 0 0,0 1 0 0 0,1-1 0 0 0,-1 1-1 0 0,1-1 1 0 0,-1 1 0 0 0,1-1 0 0 0,-1 0 0 0 0,1 1-1 0 0,0-1 1 0 0,-1 0 0 0 0,1 0 0 0 0,-1 1 0 0 0,1-1-1 0 0,0 0 1 0 0,-1 0 0 0 0,1 0 0 0 0,0 0-1 0 0,-1 0 1 0 0,1 0 0 0 0,1 0 0 0 0,19 0-555 0 0,-16-1 206 0 0,0-1-1 0 0,0 0 1 0 0,0 0 0 0 0,0 0 0 0 0,0 0-1 0 0,7-5 1 0 0,4-4-1614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15199 0 0,'0'0'1624'0'0,"-9"2"-1624"0"0,0 4 592 0 0,0 3 64 0 0,0 3 16 0 0,-2 1 0 0 0,0-1-784 0 0,2 3-152 0 0,-2-5-32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395 417 919 0 0,'2'0'67'0'0,"2"0"-9"0"0,1 0-1 0 0,-1 0 1 0 0,1 0 0 0 0,-1-1-1 0 0,1 0 1 0 0,-1 1 0 0 0,6-3-1 0 0,-9 2 408 0 0,0 1 0 0 0,-1-1 0 0 0,1 1-1 0 0,0-1 1 0 0,0 0 0 0 0,0 1 0 0 0,0-1-1 0 0,-1 0 1 0 0,1 0 0 0 0,0 0-1 0 0,-1 1 1 0 0,1-1 0 0 0,0 0 0 0 0,0-1-1 0 0,2-3 1344 0 0,9-7-213 0 0,0 1 1 0 0,1 1-1 0 0,16-11 1 0 0,21-16-755 0 0,-48 34-766 0 0,1 0 1 0 0,-1 0 0 0 0,1 0-1 0 0,-1 0 1 0 0,0 0-1 0 0,0 0 1 0 0,-1-1 0 0 0,1 1-1 0 0,-1 0 1 0 0,1-1 0 0 0,-1 0-1 0 0,0 1 1 0 0,-1-1 0 0 0,1 0-1 0 0,0-7 1 0 0,-1-3 242 0 0,0-1 0 0 0,-4-26-1 0 0,2 26-210 0 0,-1-33 45 0 0,3 36-153 0 0,0 0 0 0 0,-1 0 0 0 0,0 0 0 0 0,-1 1-1 0 0,0-1 1 0 0,-5-13 0 0 0,6 24-1 0 0,1 0 0 0 0,0 1 0 0 0,-1-1 0 0 0,1 0 0 0 0,-1 0 0 0 0,1 1-1 0 0,0-1 1 0 0,-1 0 0 0 0,0 1 0 0 0,1-1 0 0 0,-1 1 0 0 0,1-1 0 0 0,-1 0 0 0 0,0 1 0 0 0,1 0 0 0 0,-1-1-1 0 0,0 1 1 0 0,0-1 0 0 0,1 1 0 0 0,-1 0 0 0 0,0-1 0 0 0,0 1 0 0 0,0 0 0 0 0,-1 0 0 0 0,0 0-11 0 0,0 0 0 0 0,0 0 1 0 0,0 0-1 0 0,0 0 1 0 0,0 1-1 0 0,0-1 0 0 0,0 1 1 0 0,0 0-1 0 0,-4 1 0 0 0,-3 3-52 0 0,1 0 0 0 0,-1 0 0 0 0,-9 9-1 0 0,-108 102-28 0 0,71-62 84 0 0,-58 61 160 0 0,-7 8 100 0 0,109-113-135 0 0,-26 27 317 0 0,33-34-323 0 0,1 1 1 0 0,0 0-1 0 0,1 0 0 0 0,-1 0 1 0 0,1 0-1 0 0,-1 0 0 0 0,1 1 1 0 0,-1 4-1 0 0,3-8-82 0 0,-1 0-1 0 0,1-1 1 0 0,0 1 0 0 0,0 0 0 0 0,0-1 0 0 0,0 1-1 0 0,0 0 1 0 0,0 0 0 0 0,0-1 0 0 0,0 1-1 0 0,0 0 1 0 0,1-1 0 0 0,-1 1 0 0 0,0 0 0 0 0,0-1-1 0 0,1 1 1 0 0,-1 0 0 0 0,0-1 0 0 0,1 1-1 0 0,-1-1 1 0 0,0 1 0 0 0,1-1 0 0 0,-1 1 0 0 0,1 0-1 0 0,-1-1 1 0 0,1 0 0 0 0,-1 1 0 0 0,1-1-1 0 0,0 1 1 0 0,-1-1 0 0 0,1 0 0 0 0,-1 1 0 0 0,1-1-1 0 0,0 0 1 0 0,-1 1 0 0 0,1-1 0 0 0,0 0-1 0 0,-1 0 1 0 0,1 0 0 0 0,0 0 0 0 0,0 0 0 0 0,-1 0-1 0 0,2 0 1 0 0,4 1 94 0 0,0-1 0 0 0,0 0 0 0 0,11-2 0 0 0,-14 2-82 0 0,40-8 164 0 0,0-1 0 0 0,68-24-1 0 0,-73 20-269 0 0,177-54-2306 0 0,-213 66 2240 0 0,-6 12 16 0 0,-12 17 674 0 0,9-18-323 0 0,1 1-1 0 0,-5 12 1 0 0,7-6-980 0 0,7-10-854 0 0,-1-5 1434 0 0,5 8-1194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6911 0 0,'0'0'528'0'0,"0"-1"-341"0"0,0-4 133 0 0,1-21 8547 0 0,-1 22-8629 0 0,0 0 0 0 0,1 0 0 0 0,0 0 1 0 0,0 0-1 0 0,0 0 0 0 0,0 0 0 0 0,1 0 0 0 0,-1 1 1 0 0,1-1-1 0 0,0 0 0 0 0,5-6 0 0 0,6-5 168 0 0,0 0 0 0 0,2 1 0 0 0,24-19-1 0 0,-18 15-212 0 0,23-16-59 0 0,2 2-1 0 0,54-28 0 0 0,-69 42-93 0 0,0 2 0 0 0,1 1 0 0 0,1 1-1 0 0,0 2 1 0 0,50-10 0 0 0,-78 21-21 0 0,0 0 1 0 0,0 0-1 0 0,0 1 0 0 0,0 0 1 0 0,0 0-1 0 0,0 0 0 0 0,0 1 1 0 0,0 0-1 0 0,0 0 0 0 0,5 1 1 0 0,-8-1-13 0 0,0 0 0 0 0,0 0 0 0 0,0 0 0 0 0,0 0 0 0 0,0 1 0 0 0,0-1 0 0 0,0 1 0 0 0,0-1 0 0 0,0 1 0 0 0,-1 0 0 0 0,1-1 0 0 0,-1 1 0 0 0,1 0 0 0 0,-1 0 0 0 0,0 0 0 0 0,1 0 0 0 0,-1 0 0 0 0,0 1 0 0 0,-1-1 0 0 0,1 0 0 0 0,0 0 0 0 0,0 5 0 0 0,0-1 14 0 0,0 0 0 0 0,-1 1-1 0 0,0-1 1 0 0,-1 1-1 0 0,1-1 1 0 0,-1 0-1 0 0,0 1 1 0 0,-1-1-1 0 0,1 0 1 0 0,-1 0 0 0 0,0 0-1 0 0,-1 0 1 0 0,-3 6-1 0 0,-7 10 86 0 0,0 0 0 0 0,-17 19 0 0 0,16-22-66 0 0,9-11-41 0 0,-1-1 5 0 0,0 1 0 0 0,0-1 1 0 0,-8 7-1 0 0,13-13-310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1375 0 0,'1'2'107'0'0,"4"7"-71"0"0,11 22 3083 0 0,-6-10 3635 0 0,23 29 0 0 0,-26-39-6055 0 0,2-2 0 0 0,9 11 0 0 0,94 92 3057 0 0,-45-29-6119 0 0,-61-74 359 0 0</inkml:trace>
  <inkml:trace contextRef="#ctx0" brushRef="#br0" timeOffset="1">587 104 5983 0 0,'71'-75'1170'0'0,"-38"46"5416"0"0,-43 41-4806 0 0,-47 58 231 0 0,-78 98 917 0 0,15 11-1107 0 0,78-100-1441 0 0,4 1-1 0 0,-52 156 1 0 0,33-71-1547 0 0,39-123-2829 0 0,-39 72 0 0 0,46-97 2632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6447 0 0,'0'0'586'0'0,"1"1"-161"0"0,1 1-27 0 0,-1-1 0 0 0,0 1 1 0 0,1 0-1 0 0,-1 0 0 0 0,0 0 0 0 0,0 0 0 0 0,0 0 0 0 0,0 0 1 0 0,0 0-1 0 0,-1 1 0 0 0,1-1 0 0 0,-1 0 0 0 0,1 0 1 0 0,-1 1-1 0 0,0-1 0 0 0,0 0 0 0 0,0 0 0 0 0,0 1 0 0 0,0-1 1 0 0,0 0-1 0 0,-2 5 0 0 0,-1 6 351 0 0,0 0 1 0 0,-8 18-1 0 0,10-28-754 0 0,-117 255 3510 0 0,-75 66-2473 0 0,64-114-1124 0 0,107-168-463 0 0,22-40-338 0 0,13-10-2568 0 0,3-6-3209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64 604 13935 0 0,'-2'0'638'0'0,"-7"2"-394"0"0,0 0 0 0 0,0-1 0 0 0,-16 1 0 0 0,24-2-194 0 0,1 0 1 0 0,-1 0 0 0 0,1-1-1 0 0,0 1 1 0 0,-1 0 0 0 0,1 0-1 0 0,0 0 1 0 0,-1-1 0 0 0,1 1-1 0 0,-1 0 1 0 0,1 0-1 0 0,0-1 1 0 0,0 1 0 0 0,-1 0-1 0 0,1-1 1 0 0,0 1 0 0 0,-1 0-1 0 0,1-1 1 0 0,0 1 0 0 0,0 0-1 0 0,0-1 1 0 0,-1 1 0 0 0,1-1-1 0 0,0 1 1 0 0,0-1 0 0 0,0 1-1 0 0,0-1 1 0 0,-2-10 444 0 0,2 11-492 0 0,0-4 170 0 0,0 0 0 0 0,1 1 0 0 0,-1-1 1 0 0,1 0-1 0 0,0 0 0 0 0,0 1 1 0 0,0-1-1 0 0,1 1 0 0 0,2-7 1 0 0,21-29 1023 0 0,-21 33-1025 0 0,41-60 558 0 0,3 2 1 0 0,72-75-1 0 0,-96 116-694 0 0,1 2 0 0 0,1 1 0 0 0,1 1 0 0 0,36-20-1 0 0,-17 15 19 0 0,95-36-1 0 0,-123 54-25 0 0,-1 1 0 0 0,0 0-1 0 0,1 1 1 0 0,0 1-1 0 0,25-1 1 0 0,-37 4-2 0 0,-1 0 1 0 0,1 0 0 0 0,-1 0 0 0 0,1 1 0 0 0,-1 0-1 0 0,0 0 1 0 0,1 0 0 0 0,-1 1 0 0 0,0 0 0 0 0,0 0-1 0 0,0 0 1 0 0,0 0 0 0 0,-1 1 0 0 0,1 0 0 0 0,0 0-1 0 0,-1 0 1 0 0,0 1 0 0 0,0-1 0 0 0,0 1-1 0 0,0 0 1 0 0,-1 0 0 0 0,4 5 0 0 0,-1 1-21 0 0,-1 0 1 0 0,-1 0-1 0 0,0 1 1 0 0,0-1 0 0 0,-1 1-1 0 0,0 0 1 0 0,-1 0-1 0 0,0 0 1 0 0,-1 0-1 0 0,0 0 1 0 0,-1 0-1 0 0,0 0 1 0 0,0 0-1 0 0,-1 1 1 0 0,-3 11-1 0 0,-1-2 3 0 0,0 1 0 0 0,-2-1-1 0 0,0 0 1 0 0,-1-1 0 0 0,-1 1-1 0 0,-21 31 1 0 0,21-37-5 0 0,-1-1 1 0 0,0 0-1 0 0,-1-1 0 0 0,-1 0 0 0 0,0 0 1 0 0,-1-2-1 0 0,0 1 0 0 0,-1-2 1 0 0,0 0-1 0 0,-1-1 0 0 0,0 0 0 0 0,0-1 1 0 0,-1 0-1 0 0,-31 9 0 0 0,-3-3-9 0 0,-102 13 0 0 0,-54-10-186 0 0,192-16-519 0 0,-23 1 59 0 0,15-6-6275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504 127 9671 0 0,'-9'2'875'0'0,"4"-2"-653"0"0,0 0 1 0 0,1 0-1 0 0,-1 0 1 0 0,0 0-1 0 0,0-1 0 0 0,1 0 1 0 0,-1 0-1 0 0,0 0 0 0 0,1-1 1 0 0,-1 1-1 0 0,1-1 1 0 0,-1 0-1 0 0,-6-5 0 0 0,9 5 30 0 0,-1 0 0 0 0,0 0-1 0 0,1 0 1 0 0,0 0-1 0 0,-1 0 1 0 0,1-1 0 0 0,0 1-1 0 0,0-1 1 0 0,1 0-1 0 0,-1 0 1 0 0,0 1 0 0 0,1-1-1 0 0,0 0 1 0 0,-1 0 0 0 0,1 0-1 0 0,0-1 1 0 0,1 1-1 0 0,-1 0 1 0 0,1 0 0 0 0,-1-7-1 0 0,1 7-60 0 0,0 0-1 0 0,0 0 1 0 0,-1 0-1 0 0,1 0 1 0 0,-1 0-1 0 0,1 0 1 0 0,-1 0 0 0 0,0 0-1 0 0,-3-5 1 0 0,3 7-171 0 0,1 0 0 0 0,-1 0 0 0 0,1 0 0 0 0,-1 0 0 0 0,0 0 0 0 0,0 1 0 0 0,0-1 0 0 0,1 0 0 0 0,-1 1 0 0 0,0-1 0 0 0,0 0 0 0 0,0 1 0 0 0,0-1 0 0 0,0 1 0 0 0,0 0 0 0 0,0-1 0 0 0,0 1 0 0 0,0 0 0 0 0,0-1 0 0 0,0 1 0 0 0,0 0 0 0 0,-1 0 0 0 0,1 0 1 0 0,0 0-1 0 0,0 0 0 0 0,0 0 0 0 0,0 0 0 0 0,0 1 0 0 0,0-1 0 0 0,0 0 0 0 0,-2 1 0 0 0,-12 5-10 0 0,0 0-1 0 0,1 0 1 0 0,0 2 0 0 0,0 0 0 0 0,-18 13-1 0 0,8-3 145 0 0,-41 42 1 0 0,-16 32 405 0 0,68-74-350 0 0,0 0 1 0 0,1 0-1 0 0,-14 33 0 0 0,24-47-179 0 0,0 0 1 0 0,1 0 0 0 0,-1 0-1 0 0,1 1 1 0 0,0-1 0 0 0,0 0-1 0 0,1 1 1 0 0,-1-1 0 0 0,1 0-1 0 0,0 1 1 0 0,1 6 0 0 0,-1-11-25 0 0,1 1 1 0 0,-1-1-1 0 0,1 1 1 0 0,0-1-1 0 0,-1 0 1 0 0,1 1-1 0 0,-1-1 1 0 0,1 0-1 0 0,-1 0 1 0 0,1 1-1 0 0,0-1 1 0 0,-1 0-1 0 0,1 0 1 0 0,0 0-1 0 0,-1 0 1 0 0,1 0-1 0 0,0 0 1 0 0,0 0-1 0 0,0 1 12 0 0,6-1 8 0 0,0 1 0 0 0,0-1 0 0 0,-1 0-1 0 0,1 0 1 0 0,0-1 0 0 0,0 0 0 0 0,-1 0 0 0 0,8-3 0 0 0,51-19 214 0 0,-56 20-236 0 0,-3 0-13 0 0,20-7-363 0 0,0-1 0 0 0,-2-1 0 0 0,30-19 0 0 0,-34 19-1137 0 0,-18 13 1114 0 0,-1 0-1 0 0,1 1 1 0 0,0-1-1 0 0,-1 1 1 0 0,1 0-1 0 0,-1 0 0 0 0,1 0 1 0 0,0 2-1 0 0,-1-4 268 0 0,4 11-1531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32 584 5527 0 0,'10'-4'15804'0'0,"-10"0"-15515"0"0,-1 0 0 0 0,0 1-1 0 0,0-1 1 0 0,0 0 0 0 0,0 1 0 0 0,-1-1 0 0 0,1 1-1 0 0,-1-1 1 0 0,0 1 0 0 0,0 0 0 0 0,-3-3-1 0 0,2 1-202 0 0,0 1 0 0 0,0-1 0 0 0,1 0-1 0 0,-1 0 1 0 0,1 0 0 0 0,-2-7-1 0 0,3 5-44 0 0,0 1-1 0 0,1 0 0 0 0,0-1 0 0 0,0 1 0 0 0,0-1 0 0 0,1 1 0 0 0,0 0 1 0 0,0-1-1 0 0,1 1 0 0 0,0 0 0 0 0,0 0 0 0 0,0 0 0 0 0,0 0 0 0 0,1 0 0 0 0,4-5 1 0 0,6-9 67 0 0,0 0 1 0 0,29-29-1 0 0,-26 31-73 0 0,9-10-105 0 0,1 2 0 0 0,1 1 1 0 0,1 1-1 0 0,2 1 0 0 0,0 2 0 0 0,1 1 0 0 0,1 1 0 0 0,62-26 0 0 0,-63 34-1451 0 0,0 0 0 0 0,0 3-1 0 0,40-7 1 0 0,-31 9-5845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41 14599 0 0,'0'0'1320'0'0,"1"-1"-1082"0"0,-1 0-180 0 0,1 1 1 0 0,0-1-1 0 0,0 0 1 0 0,0 0-1 0 0,-1 0 1 0 0,1 0 0 0 0,-1 0-1 0 0,1 0 1 0 0,-1 0-1 0 0,1 0 1 0 0,-1 0-1 0 0,1 0 1 0 0,-1 0-1 0 0,0 0 1 0 0,1 0 0 0 0,-1 0-1 0 0,0 0 1 0 0,0-2-1 0 0,0 0 315 0 0,1 2 426 0 0,-18-11 723 0 0,13 11-1467 0 0,-1 0-1 0 0,1 0 1 0 0,0 1 0 0 0,0 0-1 0 0,0-1 1 0 0,-1 2 0 0 0,1-1-1 0 0,0 0 1 0 0,0 1-1 0 0,0 0 1 0 0,0 0 0 0 0,-5 1-1 0 0,-8 4-56 0 0,-24 13 0 0 0,19-9 62 0 0,-30 17 221 0 0,1 2 1 0 0,1 2 0 0 0,-64 52-1 0 0,90-65 35 0 0,2 1 1 0 0,0 1-1 0 0,-26 31 0 0 0,47-50-292 0 0,0 0-1 0 0,0 1 1 0 0,0-1 0 0 0,0 0-1 0 0,0 1 1 0 0,0-1-1 0 0,1 1 1 0 0,-1-1-1 0 0,0 1 1 0 0,1-1-1 0 0,-1 1 1 0 0,1 0-1 0 0,-1-1 1 0 0,1 1-1 0 0,0 0 1 0 0,0-1-1 0 0,0 1 1 0 0,0 2-1 0 0,0-4-11 0 0,1 1-1 0 0,-1-1 1 0 0,1 0-1 0 0,-1 1 1 0 0,0-1-1 0 0,1 0 1 0 0,-1 0 0 0 0,1 0-1 0 0,-1 1 1 0 0,1-1-1 0 0,-1 0 1 0 0,1 0-1 0 0,-1 0 1 0 0,1 0-1 0 0,0 0 1 0 0,-1 0 0 0 0,1 0-1 0 0,-1 0 1 0 0,1 0-1 0 0,0 0 1 0 0,0 0 17 0 0,10-1 15 0 0,0 0 0 0 0,-1 0 0 0 0,1-1 0 0 0,-1-1 0 0 0,18-5 1 0 0,52-27 290 0 0,-34 14-255 0 0,-3 2-65 0 0,55-20 34 0 0,-98 38-50 0 0,1 1-1 0 0,-1 0 1 0 0,0 0-1 0 0,0 0 1 0 0,1-1-1 0 0,-1 1 0 0 0,0 0 1 0 0,0 0-1 0 0,1 0 1 0 0,-1 0-1 0 0,0 0 1 0 0,1 0-1 0 0,-1 0 1 0 0,0 0-1 0 0,1 0 1 0 0,-1 0-1 0 0,0 0 1 0 0,1 0-1 0 0,-1 0 1 0 0,0 0-1 0 0,1 0 1 0 0,-1 0-1 0 0,0 0 1 0 0,0 0-1 0 0,1 0 1 0 0,-1 0-1 0 0,0 0 0 0 0,1 0 1 0 0,-1 1-1 0 0,0-1 1 0 0,0 0-1 0 0,1 0 1 0 0,-1 0-1 0 0,0 1 1 0 0,0-1-1 0 0,1 0 1 0 0,-1 0-1 0 0,0 1 1 0 0,0-1-1 0 0,0 0 1 0 0,0 0-1 0 0,1 1 1 0 0,-1-1-1 0 0,0 0 1 0 0,0 1-1 0 0,0-1 1 0 0,0 0-1 0 0,0 0 0 0 0,0 1 1 0 0,0-1-1 0 0,0 1 1 0 0,-2 11-131 0 0,1-12 119 0 0,-2 9-238 0 0,0-2 0 0 0,-1 1-1 0 0,-8 13 1 0 0,7-14-746 0 0,1 0 0 0 0,-1 1 0 0 0,-2 10 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7831 0 0,'2'1'603'0'0,"7"0"-851"0"0,-1 1 1759 0 0,1-1-1 0 0,-1 0 0 0 0,0 0 1 0 0,12-1-1 0 0,-17-1-1006 0 0,0 1 0 0 0,0-1-1 0 0,-1 1 1 0 0,1-1 0 0 0,0 0-1 0 0,-1 0 1 0 0,1 0 0 0 0,-1 0 0 0 0,3-2-1 0 0,-2 1-455 0 0,-1 0 0 0 0,0 0 0 0 0,0 0 0 0 0,0 0 0 0 0,0 0 0 0 0,2-3 0 0 0,12-15 472 0 0,2 0 1 0 0,0 2-1 0 0,1 0 0 0 0,39-29 0 0 0,-51 42-515 0 0,84-56 16 0 0,-80 55-23 0 0,1 0 0 0 0,0 0 0 0 0,0 1 0 0 0,1 1-1 0 0,-1 0 1 0 0,17-3 0 0 0,-26 6-7 0 0,0 1 1 0 0,0 0-1 0 0,0 0 0 0 0,0 0 1 0 0,0 0-1 0 0,0 0 0 0 0,0 0 0 0 0,0 1 1 0 0,0-1-1 0 0,0 1 0 0 0,-1 0 1 0 0,6 2-1 0 0,5 6-3 0 0,-12-4 14 0 0,0-3-3 0 0,-1 2-3 0 0,1-1 0 0 0,0 0 0 0 0,-1 1 0 0 0,1-1 1 0 0,-1 1-1 0 0,0-1 0 0 0,0 0 0 0 0,0 1 0 0 0,-1-1 0 0 0,1 1 0 0 0,-1-1 0 0 0,0 1 0 0 0,0-1 0 0 0,0 0 0 0 0,0 0 0 0 0,0 0 0 0 0,-3 5 1 0 0,-2 2 39 0 0,0-1 0 0 0,0 1 0 0 0,-15 16 1 0 0,15-19-12 0 0,5-6 11 0 0,3-3-93 0 0,68-64-774 0 0,-48 43 540 0 0,1 1 1 0 0,41-30-1 0 0,-46 40 229 0 0,-2 0 4 0 0,1 1 1 0 0,0 1 0 0 0,0 1-1 0 0,29-11 1 0 0,-29 15 324 0 0,0 0-1 0 0,0 1 1 0 0,0 1-1 0 0,31-2 1 0 0,-47 5-230 0 0,1 1 0 0 0,0-1 0 0 0,-1 0 0 0 0,1 1-1 0 0,0-1 1 0 0,0 1 0 0 0,-1-1 0 0 0,1 1 0 0 0,-1 0 0 0 0,1-1-1 0 0,-1 1 1 0 0,1 0 0 0 0,-1 0 0 0 0,1 0 0 0 0,-1 1 0 0 0,0-1 0 0 0,0 0-1 0 0,1 0 1 0 0,-1 1 0 0 0,0-1 0 0 0,0 0 0 0 0,0 1 0 0 0,0-1-1 0 0,-1 1 1 0 0,1 0 0 0 0,0-1 0 0 0,-1 1 0 0 0,1-1 0 0 0,-1 1-1 0 0,1 3 1 0 0,1 3 20 0 0,-1 1-1 0 0,0-1 0 0 0,-1 1 1 0 0,0 13-1 0 0,-19 165 456 0 0,18-185-678 0 0,1 0 1 0 0,0 1-1 0 0,-1-1 0 0 0,0 0 0 0 0,1 1 0 0 0,-1-1 1 0 0,0 0-1 0 0,0 0 0 0 0,0 1 0 0 0,-1-1 1 0 0,1 0-1 0 0,0 0 0 0 0,-1-1 0 0 0,-2 4 0 0 0,-8 1-1155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423 243 5527 0 0,'28'-37'455'0'0,"1"1"0"0"0,44-40-1 0 0,-12 18 7050 0 0,-22 24-2888 0 0,-38 33-3420 0 0,-10 15-596 0 0,-168 303 828 0 0,4-7-1488 0 0,-11-36 124 0 0,154-234-1331 0 0,-41 76 0 0 0,66-103-1032 0 0,1-4-4172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75 3223 0 0,'2'1'795'0'0,"26"12"9525"0"0,-1-3-4999 0 0,-18-7-4947 0 0,0 0 1 0 0,0-1-1 0 0,1 0 1 0 0,-1-1 0 0 0,1 0-1 0 0,-1 0 1 0 0,16-2-1 0 0,0-1-221 0 0,0-1-1 0 0,41-11 0 0 0,-54 11-151 0 0,-1-1-1 0 0,1-1 0 0 0,-1 0 1 0 0,0 0-1 0 0,0-1 0 0 0,0-1 1 0 0,13-11-1 0 0,-23 18-17 0 0,0-1 1 0 0,0 1-1 0 0,0-1 0 0 0,-1 0 1 0 0,1 0-1 0 0,0 1 0 0 0,-1-1 0 0 0,1 0 1 0 0,0 0-1 0 0,-1 0 0 0 0,1 0 0 0 0,-1 0 1 0 0,0 0-1 0 0,1 0 0 0 0,-1 0 1 0 0,1-1-1 0 0,-1 1-6 0 0,0 1 1 0 0,0-1-1 0 0,0 0 1 0 0,-1 1 0 0 0,1-1-1 0 0,0 0 1 0 0,0 1-1 0 0,0-1 1 0 0,0 0-1 0 0,-1 1 1 0 0,1-1-1 0 0,0 1 1 0 0,-1-1-1 0 0,1 0 1 0 0,-1 1-1 0 0,1-1 1 0 0,0 1 0 0 0,-1-1-1 0 0,0 0 1 0 0,-1 0-37 0 0,0 0 1 0 0,0 0 0 0 0,0-1 0 0 0,1 1 0 0 0,-2 1-1 0 0,1-1 1 0 0,0 0 0 0 0,0 0 0 0 0,0 1 0 0 0,0-1-1 0 0,0 1 1 0 0,-1 0 0 0 0,1 0 0 0 0,-3 0 0 0 0,-15 1 39 0 0,0 2 0 0 0,0 1 0 0 0,0 0 0 0 0,1 2 1 0 0,0 0-1 0 0,0 1 0 0 0,0 1 0 0 0,1 0 0 0 0,0 2 1 0 0,1 0-1 0 0,0 1 0 0 0,0 1 0 0 0,2 0 0 0 0,-1 1 1 0 0,1 1-1 0 0,1 0 0 0 0,1 1 0 0 0,0 1 1 0 0,1 0-1 0 0,0 0 0 0 0,-16 33 0 0 0,24-41 78 0 0,1 0 1 0 0,0 0-1 0 0,0 1 0 0 0,0-1 1 0 0,1 1-1 0 0,1 0 0 0 0,-1 0 0 0 0,1 13 1 0 0,1-19-53 0 0,0 1 1 0 0,0 0-1 0 0,1-1 1 0 0,-1 1 0 0 0,1-1-1 0 0,0 1 1 0 0,0-1 0 0 0,0 1-1 0 0,1-1 1 0 0,-1 0-1 0 0,1 1 1 0 0,0-1 0 0 0,0 0-1 0 0,0 0 1 0 0,0 0-1 0 0,0 0 1 0 0,1-1 0 0 0,-1 1-1 0 0,1-1 1 0 0,0 1-1 0 0,0-1 1 0 0,0 0 0 0 0,4 2-1 0 0,0 0-9 0 0,1-1 0 0 0,0 0-1 0 0,0-1 1 0 0,0 0 0 0 0,0 0-1 0 0,0-1 1 0 0,0 0 0 0 0,1 0-1 0 0,-1-1 1 0 0,0 0 0 0 0,0-1-1 0 0,1 0 1 0 0,-1 0 0 0 0,11-3-1 0 0,6-3-842 0 0,-1 0-1 0 0,0-2 0 0 0,33-16 1 0 0,-20 5-3812 0 0,1-2-1281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14511 0 0,'0'0'663'0'0,"-1"1"-12"0"0,-7 3-580 0 0,1 1 1 0 0,1 0-1 0 0,-1 0 1 0 0,1 0-1 0 0,-1 1 0 0 0,-7 9 1 0 0,-32 44 878 0 0,31-39-584 0 0,-78 114 2740 0 0,-129 246-1 0 0,169-272-2802 0 0,3 1-1 0 0,-38 128 0 0 0,53-133-659 0 0,20-81-2659 0 0,13-19 1491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 9215 0 0,'-12'-9'10996'0'0,"17"8"-7092"0"0,4-5-3163 0 0,-2 2-569 0 0,21-5 31 0 0,1 2 0 0 0,0 0-1 0 0,-1 2 1 0 0,41-2-1 0 0,-7 0-44 0 0,16 0-1166 0 0,94 4-1 0 0,15-1-1285 0 0,-151 1 45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6911 0 0,'0'0'528'0'0,"2"0"-341"0"0,135-24 11280 0 0,-1-11-7593 0 0,-101 21-3358 0 0,0-1 1 0 0,50-30-1 0 0,-54 28-121 0 0,-87 43-402 0 0,-51 25-82 0 0,58-25 153 0 0,2 3 0 0 0,-68 52 0 0 0,105-72 1 0 0,0-1 0 0 0,0 1 0 0 0,1 1 0 0 0,0-1-1 0 0,1 2 1 0 0,-9 14 0 0 0,15-22-51 0 0,0 0-1 0 0,1 0 1 0 0,-1 1-1 0 0,1-1 1 0 0,0 0 0 0 0,0 1-1 0 0,0-1 1 0 0,0 1-1 0 0,1-1 1 0 0,0 1 0 0 0,-1-1-1 0 0,1 1 1 0 0,1-1-1 0 0,-1 1 1 0 0,0-1-1 0 0,1 1 1 0 0,0-1 0 0 0,-1 1-1 0 0,1-1 1 0 0,1 1-1 0 0,-1-1 1 0 0,0 0 0 0 0,1 0-1 0 0,0 0 1 0 0,0 0-1 0 0,0 0 1 0 0,0 0 0 0 0,3 3-1 0 0,4 3-1292 0 0,0-1 1 0 0,0 0-1 0 0,1-1 0 0 0,20 13 0 0 0,-18-13-663 0 0,9 7-5602 0 0</inkml:trace>
  <inkml:trace contextRef="#ctx0" brushRef="#br0" timeOffset="1">462 576 14279 0 0,'-1'-2'4650'0'0,"-2"-3"-3764"0"0,0 0 1 0 0,0 0 0 0 0,1 0 0 0 0,0 0-1 0 0,0-1 1 0 0,-3-9 0 0 0,5 12-806 0 0,0 1 1 0 0,0 0-1 0 0,0 0 0 0 0,0 0 1 0 0,0-1-1 0 0,0 1 1 0 0,0 0-1 0 0,1 0 0 0 0,-1 0 1 0 0,1 0-1 0 0,0-1 0 0 0,0 1 1 0 0,0 0-1 0 0,-1 0 0 0 0,2 0 1 0 0,-1 1-1 0 0,0-1 0 0 0,0 0 1 0 0,1 0-1 0 0,-1 1 0 0 0,4-4 1 0 0,65-53-157 0 0,88-57 0 0 0,-59 45-263 0 0,-53 36-75 0 0,2 2 0 0 0,64-33 0 0 0,-98 59 213 0 0,-1 0 0 0 0,1 2-1 0 0,17-5 1 0 0,0 5-6679 0 0,-15 4-657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406 100 6447 0 0,'1'-4'65'0'0,"-1"0"1"0"0,1 1-1 0 0,-1-1 0 0 0,0 1 0 0 0,-1-6 0 0 0,0 5 1383 0 0,0 0 0 0 0,0-1 0 0 0,0 1 0 0 0,0 0 0 0 0,-1-1 0 0 0,0 1 0 0 0,-3-6 0 0 0,3 8-542 0 0,1-1-1 0 0,-1 1 1 0 0,0 0-1 0 0,0-1 1 0 0,0 1 0 0 0,0 0-1 0 0,0 0 1 0 0,-1 0 0 0 0,1 0-1 0 0,-1 1 1 0 0,-4-3-1 0 0,5 3-985 0 0,0 0 0 0 0,0 0-1 0 0,0 1 1 0 0,-1-1 0 0 0,1 1-1 0 0,0-1 1 0 0,-1 1 0 0 0,1 0-1 0 0,0 0 1 0 0,-3 0 0 0 0,-2 2 97 0 0,0 0 0 0 0,0 0 0 0 0,0 1 0 0 0,0 0 0 0 0,0 0 0 0 0,1 0 0 0 0,0 1 0 0 0,-12 8 0 0 0,-61 54-513 0 0,70-58 331 0 0,1 0-1 0 0,0 1 1 0 0,1 0-1 0 0,-1 1 0 0 0,2-1 1 0 0,-10 19-1 0 0,14-24 76 0 0,1-1 0 0 0,0 1 0 0 0,-1 0-1 0 0,1-1 1 0 0,0 1 0 0 0,1 0-1 0 0,-1 0 1 0 0,1 0 0 0 0,0 0-1 0 0,0 4 1 0 0,0-6 29 0 0,0 0 0 0 0,1 0 1 0 0,-1 0-1 0 0,1 0 0 0 0,0 0 0 0 0,0 0 0 0 0,0 0 1 0 0,0 0-1 0 0,0 0 0 0 0,0 0 0 0 0,0-1 1 0 0,1 1-1 0 0,-1 0 0 0 0,1-1 0 0 0,-1 1 0 0 0,1-1 1 0 0,-1 0-1 0 0,1 1 0 0 0,3 1 0 0 0,14 7-435 0 0,27 11 0 0 0,-30-14 446 0 0,-1 0 0 0 0,0 0 0 0 0,25 18 0 0 0,-25-14 50 0 0,0 1 0 0 0,28 25 0 0 0,-29-22 33 0 0,-4-5-66 0 0,0 0 0 0 0,11 18 0 0 0,-18-25 105 0 0,-1 1 1 0 0,0 0 0 0 0,0 0 0 0 0,0 1 0 0 0,0-1 0 0 0,-1 0 0 0 0,0 0 0 0 0,0 1-1 0 0,0-1 1 0 0,0 1 0 0 0,0 7 0 0 0,-1-10 9 0 0,-1-1 0 0 0,1 1 0 0 0,0-1 0 0 0,-1 1 0 0 0,1-1 0 0 0,-1 1 1 0 0,1-1-1 0 0,-1 1 0 0 0,0-1 0 0 0,0 0 0 0 0,1 1 0 0 0,-1-1 0 0 0,0 0 0 0 0,0 0 0 0 0,0 1 0 0 0,0-1 0 0 0,-1 0 0 0 0,1 0 0 0 0,0 0 0 0 0,0-1 0 0 0,-3 2 0 0 0,-2 2 171 0 0,0-1-1 0 0,0 0 0 0 0,-9 2 0 0 0,13-4-205 0 0,-14 3 180 0 0,-1 0-1 0 0,0-1 0 0 0,0 0 1 0 0,-1-2-1 0 0,-16 0 0 0 0,-15 1-13 0 0,25 0-406 0 0,1-1 0 0 0,-1-2 0 0 0,0 0 1 0 0,1-2-1 0 0,-44-10 0 0 0,52 8-2257 0 0,1-2-6687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452 214 2759 0 0,'0'0'126'0'0,"-1"1"-5"0"0,-23 26 14410 0 0,30-28-14354 0 0,-1-1 0 0 0,1 0 0 0 0,0-1 0 0 0,0 1 0 0 0,-1-1 0 0 0,0 0 0 0 0,0 0 0 0 0,1-1 0 0 0,-2 0 0 0 0,8-6 0 0 0,-1 0-19 0 0,-1-1 1 0 0,0 0-1 0 0,10-16 1 0 0,-15 20-116 0 0,-1-1 1 0 0,0 1 0 0 0,-1-1-1 0 0,1 0 1 0 0,2-13 0 0 0,-4 16-29 0 0,-1 0 1 0 0,0 1-1 0 0,-1-1 1 0 0,1 0 0 0 0,-1 0-1 0 0,0 0 1 0 0,0 1 0 0 0,0-1-1 0 0,-1 0 1 0 0,0 0 0 0 0,-1-5-1 0 0,2 9-17 0 0,-1 0-1 0 0,1-1 0 0 0,-1 1 1 0 0,0 0-1 0 0,0 0 0 0 0,1-1 1 0 0,-1 1-1 0 0,0 0 0 0 0,0 0 1 0 0,0 0-1 0 0,0 0 0 0 0,0 0 1 0 0,0 1-1 0 0,-1-1 0 0 0,1 0 1 0 0,0 0-1 0 0,-3 0 0 0 0,2 0-11 0 0,-1 0 0 0 0,-1 0 0 0 0,1 0 0 0 0,0 1 0 0 0,0 0 0 0 0,0-1 0 0 0,-5 1 0 0 0,-3 1-42 0 0,1 1 0 0 0,0-1 0 0 0,-19 7 0 0 0,-3 3 3 0 0,-1 2 0 0 0,1 2 0 0 0,-38 23 0 0 0,26-10-21 0 0,-62 51 0 0 0,26-7 74 0 0,71-63 0 0 0,1 1 0 0 0,0-1 0 0 0,0 1 0 0 0,1 1 0 0 0,1 0 0 0 0,-8 16 0 0 0,13-25 3 0 0,0-1-1 0 0,0 1 1 0 0,1-1-1 0 0,-1 1 1 0 0,1-1-1 0 0,-1 1 1 0 0,1-1-1 0 0,0 1 1 0 0,0 0-1 0 0,0-1 1 0 0,0 1-1 0 0,0 0 1 0 0,0-1-1 0 0,0 1 1 0 0,0-1-1 0 0,0 1 1 0 0,1 0-1 0 0,-1-1 1 0 0,1 1-1 0 0,-1-1 1 0 0,1 1-1 0 0,1 2 1 0 0,0-2 2 0 0,0-1-1 0 0,-1 0 1 0 0,1 1 0 0 0,0-1-1 0 0,0 0 1 0 0,0 0 0 0 0,0 0-1 0 0,0 0 1 0 0,0 0 0 0 0,0 0-1 0 0,0-1 1 0 0,0 1 0 0 0,0-1-1 0 0,0 1 1 0 0,1-1 0 0 0,3 0 0 0 0,12 0 27 0 0,-1 0 0 0 0,1-1 1 0 0,29-6-1 0 0,53-16 58 0 0,-95 22-87 0 0,220-70-409 0 0,-200 62 198 0 0,-13 5-179 0 0,0 1 1 0 0,17-3 0 0 0,-27 6 201 0 0,-2 2-71 0 0,-5 8 385 0 0,1 1 1 0 0,-1-1 0 0 0,-1 0-1 0 0,-8 12 1 0 0,3-6-93 0 0,1 1 0 0 0,-8 18 1 0 0,18-35-278 0 0,-2 6 365 0 0,3-2-2916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31 319 4143 0 0,'0'0'191'0'0,"-1"0"-11"0"0,-1 0 329 0 0,1 0 1 0 0,0 0-1 0 0,-1 0 1 0 0,1 0-1 0 0,0 0 0 0 0,0 0 1 0 0,-1 0-1 0 0,1-1 1 0 0,0 1-1 0 0,0-1 0 0 0,-1 1 1 0 0,1-1-1 0 0,0 1 1 0 0,0-1-1 0 0,0 1 0 0 0,0-1 1 0 0,0 0-1 0 0,-2-1 1 0 0,2 1-303 0 0,1 0 0 0 0,-1 0 1 0 0,1 0-1 0 0,-1 0 0 0 0,1 0 0 0 0,0 0 1 0 0,-1 0-1 0 0,1-1 0 0 0,0 1 1 0 0,0 0-1 0 0,0 0 0 0 0,0 0 0 0 0,0 0 1 0 0,0 0-1 0 0,0 0 0 0 0,0 0 1 0 0,0-2-1 0 0,1-1-15 0 0,1-1 0 0 0,-1 1 0 0 0,1 0 0 0 0,0 0-1 0 0,0-1 1 0 0,0 1 0 0 0,4-5 0 0 0,12-12 34 0 0,0 2 0 0 0,2 0 0 0 0,0 1 0 0 0,1 1 0 0 0,25-16 0 0 0,-15 13-226 0 0,0 1 0 0 0,43-20 0 0 0,-53 30 0 0 0,1 1 0 0 0,0 0 0 0 0,0 2 0 0 0,40-7 0 0 0,-57 12-7 0 0,1 1-1 0 0,-1-1 0 0 0,1 1 1 0 0,-1 0-1 0 0,1 1 0 0 0,-1-1 1 0 0,1 1-1 0 0,-1 0 0 0 0,8 3 1 0 0,-10-3 0 0 0,-1 0 1 0 0,0 0 0 0 0,0 0-1 0 0,0 1 1 0 0,0-1 0 0 0,-1 0 0 0 0,1 1-1 0 0,0 0 1 0 0,-1-1 0 0 0,1 1-1 0 0,-1 0 1 0 0,1 0 0 0 0,-1 0-1 0 0,0 0 1 0 0,0 0 0 0 0,0 0-1 0 0,0 0 1 0 0,0 0 0 0 0,0 1-1 0 0,0-1 1 0 0,-1 0 0 0 0,0 0-1 0 0,1 1 1 0 0,-1 3 0 0 0,1 3-7 0 0,-1 1 0 0 0,0 0 0 0 0,-1 0 1 0 0,0 0-1 0 0,-1 0 0 0 0,0-1 0 0 0,-5 14 1 0 0,-3 6 46 0 0,-16 28 0 0 0,14-32-30 0 0,7-9-282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205 316 5527 0 0,'0'0'498'0'0,"0"2"-406"0"0,-2 2-133 0 0,1 0 1 0 0,-1 0-1 0 0,0 0 0 0 0,0 0 1 0 0,-3 4-1 0 0,2-3 1088 0 0,-1 0 1 0 0,0 0-1 0 0,-1 0 0 0 0,1-1 0 0 0,-8 6 0 0 0,2-3 1196 0 0,1-1-1 0 0,-15 7 0 0 0,-5 1-1698 0 0,25-13-386 0 0,0 1 1 0 0,0-1-1 0 0,0 0 0 0 0,0 0 1 0 0,0 0-1 0 0,0-1 0 0 0,0 1 0 0 0,0-1 1 0 0,-1 0-1 0 0,1-1 0 0 0,-7 0 0 0 0,10 1-124 0 0,-1-1 0 0 0,1 1-1 0 0,-1-1 1 0 0,1 1-1 0 0,-1-1 1 0 0,1 0-1 0 0,-1 0 1 0 0,1 0 0 0 0,-1 1-1 0 0,1-1 1 0 0,0 0-1 0 0,0-1 1 0 0,0 1-1 0 0,-1 0 1 0 0,1 0-1 0 0,0 0 1 0 0,0-1 0 0 0,1 1-1 0 0,-1-1 1 0 0,0 1-1 0 0,0 0 1 0 0,1-1-1 0 0,-1 0 1 0 0,1 1 0 0 0,-1-1-1 0 0,1 1 1 0 0,-1-1-1 0 0,1 1 1 0 0,0-1-1 0 0,0 0 1 0 0,0-2-1 0 0,1-4-12 0 0,0 0-1 0 0,0-1 0 0 0,1 1 1 0 0,0 0-1 0 0,0 0 0 0 0,1 0 0 0 0,0 1 1 0 0,0-1-1 0 0,1 1 0 0 0,5-9 0 0 0,3-2 11 0 0,1 0 0 0 0,24-27-1 0 0,-16 24-63 0 0,1 1-1 0 0,0 0 1 0 0,1 2-1 0 0,1 0 1 0 0,1 2-1 0 0,1 1 1 0 0,0 1 0 0 0,36-14-1 0 0,-40 20 5 0 0,1 0 0 0 0,0 2 0 0 0,0 0 0 0 0,0 2 0 0 0,1 1 0 0 0,-1 0 0 0 0,1 2 0 0 0,0 1 0 0 0,-1 1 0 0 0,44 6 0 0 0,-58-5 44 0 0,0 0 0 0 0,-1 1 0 0 0,1 0 0 0 0,-1 0 0 0 0,0 1 0 0 0,0 0 0 0 0,-1 0 0 0 0,1 1 0 0 0,7 6 0 0 0,-13-9-7 0 0,1 0-1 0 0,-1 0 1 0 0,0 0-1 0 0,1 0 1 0 0,-1 0-1 0 0,0 1 1 0 0,-1-1-1 0 0,1 1 1 0 0,0 0-1 0 0,-1-1 1 0 0,0 1-1 0 0,1 0 0 0 0,-1 0 1 0 0,0 0-1 0 0,0 0 1 0 0,-1 0-1 0 0,1 0 1 0 0,-1 0-1 0 0,1 0 1 0 0,-1 0-1 0 0,0 0 1 0 0,0 1-1 0 0,0-1 1 0 0,-1 0-1 0 0,1 0 0 0 0,-1 0 1 0 0,0 0-1 0 0,-1 5 1 0 0,-2-1 70 0 0,1 0 0 0 0,-1-1 1 0 0,0 0-1 0 0,-1 0 0 0 0,0 0 0 0 0,1 0 1 0 0,-2-1-1 0 0,1 1 0 0 0,-1-2 0 0 0,0 1 1 0 0,0 0-1 0 0,-12 6 0 0 0,-9 3 180 0 0,-53 21 0 0 0,56-26-227 0 0,-200 70-176 0 0,124-54-3505 0 0,80-22-1459 0 0,2-2-1422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1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473 106 4143 0 0,'81'-59'287'0'0,"-38"33"1164"0"0,2 5 6250 0 0,-46 24-6616 0 0,0 4-863 0 0,-2-1-1 0 0,1 1 0 0 0,-1 0 0 0 0,0-1 0 0 0,-1 1 1 0 0,-7 10-1 0 0,-32 36 577 0 0,10-13-269 0 0,-135 215 1445 0 0,39-56-1373 0 0,92-147-523 0 0,-74 80 0 0 0,95-115-42 0 0,5-7-25 0 0,0 0 1 0 0,1 1 0 0 0,1 0 0 0 0,0 1 0 0 0,-14 25 0 0 0,22-36-26 0 0,1 0 1 0 0,-1 0-1 0 0,1 0 1 0 0,0 1-1 0 0,-1-1 1 0 0,1 0-1 0 0,0 0 1 0 0,0 0-1 0 0,0 1 1 0 0,0-1-1 0 0,0 0 1 0 0,0 0 0 0 0,0 0-1 0 0,0 1 1 0 0,0-1-1 0 0,0 0 1 0 0,1 0-1 0 0,-1 0 1 0 0,1 1-1 0 0,-1-1 1 0 0,1 0-1 0 0,0 2 1 0 0,0-2-286 0 0,0-1-1 0 0,0 1 1 0 0,-1 0 0 0 0,1 0-1 0 0,0-1 1 0 0,0 1 0 0 0,0-1-1 0 0,0 1 1 0 0,0-1 0 0 0,0 1-1 0 0,0-1 1 0 0,0 0 0 0 0,0 1 0 0 0,0-1-1 0 0,0 0 1 0 0,0 0 0 0 0,2 0-1 0 0,15-1-6024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600 677 12495 0 0,'0'0'1134'0'0,"-3"8"2776"0"0,3-8-3851 0 0,0 0 1 0 0,0 0-1 0 0,0 0 0 0 0,0 0 1 0 0,-1 0-1 0 0,28-13 352 0 0,-2-2 0 0 0,0 0 0 0 0,-1-2 0 0 0,0 0-1 0 0,-2-2 1 0 0,0-1 0 0 0,19-22 0 0 0,-22 21-313 0 0,-2-1 0 0 0,0-1 0 0 0,-2-1 0 0 0,23-46 0 0 0,-15 19-50 0 0,24-78-1 0 0,-39 102-34 0 0,-2 11-90 0 0,-1 0 1 0 0,0 0 0 0 0,-1 0 0 0 0,-1 0-1 0 0,-1-1 1 0 0,1-20 0 0 0,-3 36 62 0 0,0 0-1 0 0,0-1 1 0 0,0 1 0 0 0,0 0-1 0 0,-1 0 1 0 0,1 0 0 0 0,0 0-1 0 0,0 0 1 0 0,-1 0 0 0 0,1 0-1 0 0,-1 0 1 0 0,1 0 0 0 0,-1 0-1 0 0,1 0 1 0 0,-1 0 0 0 0,1 0-1 0 0,-1 1 1 0 0,0-1 0 0 0,0 0-1 0 0,1 0 1 0 0,-1 1 0 0 0,0-1-1 0 0,-2-1 1 0 0,2 2-2 0 0,-1-1 0 0 0,1 1 0 0 0,-1 0 0 0 0,1-1 0 0 0,-1 1 0 0 0,0 0 0 0 0,1 0 0 0 0,-1 0 0 0 0,1 0 0 0 0,-1 1 0 0 0,0-1 0 0 0,1 0 0 0 0,-1 1 0 0 0,-1 0 0 0 0,-5 2-32 0 0,0 1 0 0 0,0 0 1 0 0,1 0-1 0 0,-14 10 0 0 0,-2 4-2 0 0,1 2 0 0 0,-34 38 0 0 0,-32 53-12 0 0,78-98 58 0 0,-69 97 22 0 0,5 3 0 0 0,-97 202 0 0 0,112-175 182 0 0,-23 44 29 0 0,69-163-235 0 0,-1 0 0 0 0,0-1 0 0 0,-1-1-1 0 0,-1-1 1 0 0,-1 0 0 0 0,-1-1 0 0 0,0-1 0 0 0,-1 0 0 0 0,-1-2 0 0 0,0 0 0 0 0,-24 11 0 0 0,19-15-1486 0 0,14-8-82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 14567 0 0,'14'-11'5679'0'0,"-15"13"-5231"0"0,-8 10-176 0 0,-1-1 1 0 0,-1 0 0 0 0,0-1-1 0 0,0 0 1 0 0,-1 0-1 0 0,-23 13 1 0 0,-19 16 292 0 0,45-30-565 0 0,3 1 0 0 0,5-7-6 0 0,0 1 1 0 0,0 0-1 0 0,1 0 0 0 0,-1 0 0 0 0,1 0 0 0 0,0 0 1 0 0,0 0-1 0 0,1 0 0 0 0,-1-1 0 0 0,1 1 0 0 0,0 0 1 0 0,0 0-1 0 0,0 0 0 0 0,0-1 0 0 0,2 5 1 0 0,5 8-35 0 0,0-1 1 0 0,10 15 0 0 0,-15-26 36 0 0,33 50-9 0 0,-19-32 38 0 0,-2 1 0 0 0,17 34 0 0 0,-31-55-21 0 0,0-1 0 0 0,0 1 0 0 0,0 0 0 0 0,-1 0 0 0 0,1 0 0 0 0,-1 0 0 0 0,1 0 0 0 0,-1 0 0 0 0,0 0 0 0 0,0 0 0 0 0,1 0 0 0 0,-1 0 0 0 0,-1 0 0 0 0,1 0 1 0 0,0 0-1 0 0,0 0 0 0 0,-1-1 0 0 0,1 1 0 0 0,-1 0 0 0 0,0 0 0 0 0,1 0 0 0 0,-1 0 0 0 0,0 0 0 0 0,0-1 0 0 0,0 1 0 0 0,0 0 0 0 0,-1-1 0 0 0,1 1 0 0 0,-3 2 0 0 0,-1 0 16 0 0,-1 0 1 0 0,1-1 0 0 0,-1 0 0 0 0,0 0 0 0 0,0 0 0 0 0,-10 3 0 0 0,10-4-19 0 0,-13 4-3 0 0,0-1 0 0 0,-1-1 0 0 0,-36 3 0 0 0,22-4 0 0 0,1 2-85 0 0,0-2 1 0 0,0-1-1 0 0,0-2 0 0 0,-40-4 0 0 0,72 4-14 0 0,0 0 0 0 0,0 0 0 0 0,1 0 1 0 0,-1 0-1 0 0,0-1 0 0 0,0 1 0 0 0,0 0 0 0 0,0 0 0 0 0,0-1 0 0 0,0 1 0 0 0,0 0 0 0 0,1-1 0 0 0,-1 1 0 0 0,0-1 1 0 0,0 1-1 0 0,0-1 0 0 0,1 1 0 0 0,-1-1 0 0 0,0 0 0 0 0,1 1 0 0 0,-1-1 0 0 0,1 0 0 0 0,-1 0 0 0 0,1 1 1 0 0,-1-1-1 0 0,1 0 0 0 0,-1 0 0 0 0,1 0 0 0 0,0 0 0 0 0,-1 1 0 0 0,1-1 0 0 0,0 0 0 0 0,0 0 0 0 0,0 0 0 0 0,-1 0 1 0 0,1 0-1 0 0,0 0 0 0 0,1-1 0 0 0,3-10-1828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43 168 11519 0 0,'-7'-4'361'0'0,"0"1"0"0"0,0 0 0 0 0,-14-2 5639 0 0,25 8-5910 0 0,0 0 1 0 0,0-1-1 0 0,0 1 1 0 0,0-1-1 0 0,1 0 1 0 0,-1 0-1 0 0,1-1 1 0 0,0 1-1 0 0,-1-1 1 0 0,1 0-1 0 0,7 1 1 0 0,7 0 133 0 0,31 0 1 0 0,-13-3 272 0 0,70-11 0 0 0,36-18 356 0 0,-93 18-650 0 0,45-8-730 0 0,177-65 0 0 0,-244 74-1063 0 0,-3 2-74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 7367 0 0,'0'0'568'0'0,"11"-2"3974"0"0,-10 2-4249 0 0,0 0 0 0 0,0 0 0 0 0,0 0 0 0 0,-1 0 0 0 0,1 0 1 0 0,0 0-1 0 0,0 0 0 0 0,0 0 0 0 0,0 1 0 0 0,-1-1 0 0 0,1 0 0 0 0,0 1 1 0 0,0-1-1 0 0,-1 0 0 0 0,1 1 0 0 0,0-1 0 0 0,0 1 0 0 0,-1-1 0 0 0,1 1 1 0 0,-1-1-1 0 0,1 1 0 0 0,0 0 0 0 0,-1-1 0 0 0,1 1 0 0 0,0 1 0 0 0,-1 0-135 0 0,1-1-1 0 0,-1 1 0 0 0,1 0 0 0 0,-1-1 0 0 0,0 1 1 0 0,0 0-1 0 0,0-1 0 0 0,0 1 0 0 0,0 0 0 0 0,0 0 1 0 0,0-1-1 0 0,-1 3 0 0 0,-1 5 23 0 0,-1 0-1 0 0,0-1 1 0 0,-8 16-1 0 0,-4 1-30 0 0,0-1 0 0 0,-1-1 0 0 0,-26 27 0 0 0,-3 6-46 0 0,30-36-524 0 0,-21 22 0 0 0,11-21-7257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79 273 5527 0 0,'0'2'423'0'0,"-10"21"-370"0"0,-4 0 3625 0 0,12-21-3192 0 0,1 0 0 0 0,-1 0 0 0 0,0-1 1 0 0,0 1-1 0 0,0 0 0 0 0,1-1 0 0 0,-1 1 1 0 0,-1-1-1 0 0,1 0 0 0 0,0 1 0 0 0,0-1 1 0 0,0 0-1 0 0,-1 0 0 0 0,1-1 0 0 0,0 1 0 0 0,-1 0 1 0 0,1-1-1 0 0,-5 1 0 0 0,6-1-431 0 0,1 0 0 0 0,-1 0-1 0 0,1 0 1 0 0,0 0 0 0 0,-1 0-1 0 0,1 0 1 0 0,-1 0 0 0 0,1-1-1 0 0,0 1 1 0 0,-1 0 0 0 0,1 0-1 0 0,0 0 1 0 0,-1 0 0 0 0,1-1-1 0 0,0 1 1 0 0,-1 0 0 0 0,1 0-1 0 0,0-1 1 0 0,-1 1 0 0 0,1 0 0 0 0,0 0-1 0 0,0-1 1 0 0,-1 1 0 0 0,1 0-1 0 0,0-1 1 0 0,0 1 0 0 0,0-1-1 0 0,-1 1 1 0 0,1 0 0 0 0,0-1-1 0 0,0 1 1 0 0,0 0 0 0 0,0-1-1 0 0,0 1 1 0 0,0-1 0 0 0,0 1-1 0 0,0 0 1 0 0,0-1 0 0 0,0 1-1 0 0,0-1 1 0 0,0 1 0 0 0,0 0 0 0 0,0-1-1 0 0,0 1 1 0 0,1-1 0 0 0,5-17 212 0 0,-1 10-143 0 0,0-1 1 0 0,0 2-1 0 0,1-1 1 0 0,0 1-1 0 0,8-8 1 0 0,39-32-5 0 0,-40 35-85 0 0,28-22-150 0 0,0 1 0 0 0,3 2-1 0 0,0 2 1 0 0,64-30-1 0 0,-103 56 86 0 0,1 1 0 0 0,-1 0 0 0 0,1 0 0 0 0,0 0 0 0 0,0 1 0 0 0,8-1 0 0 0,-12 2 28 0 0,-1-1 0 0 0,0 1 0 0 0,1 0 0 0 0,-1 0 0 0 0,0 1 0 0 0,1-1 0 0 0,-1 0 0 0 0,0 0 0 0 0,0 1 0 0 0,1-1 0 0 0,-1 1 0 0 0,0-1-1 0 0,0 1 1 0 0,1-1 0 0 0,-1 1 0 0 0,0 0 0 0 0,0 0 0 0 0,0-1 0 0 0,0 1 0 0 0,0 0 0 0 0,0 0 0 0 0,0 0 0 0 0,-1 0 0 0 0,1 0 0 0 0,0 0 0 0 0,0 0 0 0 0,-1 0 0 0 0,1 1 0 0 0,-1-1 0 0 0,1 0-1 0 0,-1 0 1 0 0,1 1 0 0 0,-1-1 0 0 0,0 0 0 0 0,1 2 0 0 0,0 6 31 0 0,-1-1-1 0 0,1 1 0 0 0,-1 0 1 0 0,-1 0-1 0 0,0 0 1 0 0,0 0-1 0 0,-3 11 0 0 0,-22 61 100 0 0,17-57-255 0 0,3-9 231 0 0,-7 24 0 0 0,11-34-568 0 0,2 0 1 0 0,-1 0-1 0 0,0 0 1 0 0,1 0-1 0 0,0 7 1 0 0,2-2-6576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69 434 1839 0 0,'0'0'18476'0'0,"-2"0"-18226"0"0,-1-1-190 0 0,0-1 0 0 0,1 1 0 0 0,-1 0 1 0 0,0-1-1 0 0,1 1 0 0 0,-1-1 1 0 0,1 0-1 0 0,-1 0 0 0 0,1 0 0 0 0,0 0 1 0 0,0 0-1 0 0,0-1 0 0 0,0 1 1 0 0,0 0-1 0 0,1-1 0 0 0,-1 0 1 0 0,-1-4-1 0 0,-2-2 128 0 0,1 0 0 0 0,1 0 1 0 0,0 0-1 0 0,-3-15 0 0 0,4 13-214 0 0,1 0 0 0 0,0 0 0 0 0,1 0 0 0 0,1 0 0 0 0,-1 0 0 0 0,2 0 0 0 0,-1 0 0 0 0,2 1 0 0 0,-1-1 0 0 0,1 0 0 0 0,1 1 0 0 0,0 0 0 0 0,1 0 0 0 0,-1 0 0 0 0,2 0 0 0 0,0 1 0 0 0,0 0 0 0 0,0 0 0 0 0,13-13 0 0 0,-6 8-160 0 0,0 2 0 0 0,0-1 0 0 0,1 2 0 0 0,1 0-1 0 0,-1 0 1 0 0,22-10 0 0 0,-29 18 164 0 0,0-1 0 0 0,0 1-1 0 0,1 1 1 0 0,-1-1 0 0 0,1 1-1 0 0,0 1 1 0 0,-1 0 0 0 0,1 0-1 0 0,0 0 1 0 0,0 1 0 0 0,0 0-1 0 0,0 0 1 0 0,0 1 0 0 0,0 0-1 0 0,-1 0 1 0 0,16 6 0 0 0,3 3 99 0 0,0 2 1 0 0,35 21 0 0 0,45 37 500 0 0,-90-59-443 0 0,-13-9-94 0 0,1 0 0 0 0,-2 0 1 0 0,1 1-1 0 0,0-1 0 0 0,0 1 0 0 0,-1 0 0 0 0,1 0 0 0 0,-1-1 0 0 0,2 6 0 0 0,-3-7-11 0 0,0 0 0 0 0,-1 1 0 0 0,1-1 0 0 0,-1 1 0 0 0,0-1 0 0 0,1 0 0 0 0,-1 1 0 0 0,0-1 0 0 0,0 1 0 0 0,0-1 0 0 0,0 1 0 0 0,0-1 0 0 0,0 1 0 0 0,-1-1 0 0 0,1 1 0 0 0,0-1 0 0 0,-1 1 0 0 0,1-1 0 0 0,-1 0 0 0 0,0 1 0 0 0,1-1 0 0 0,-1 0 0 0 0,0 0 0 0 0,0 1 0 0 0,-1 1 0 0 0,-4 3 32 0 0,-1 0 1 0 0,0 0 0 0 0,0 0-1 0 0,-1-1 1 0 0,1 0 0 0 0,-1-1-1 0 0,0 0 1 0 0,-17 6-1 0 0,6-1-45 0 0,-40 17-276 0 0,0-2 0 0 0,-2-3 0 0 0,-100 20 0 0 0,124-36-747 0 0,35-5 716 0 0,0 0-1 0 0,0 0 1 0 0,0 0 0 0 0,0 0 0 0 0,0 0 0 0 0,0-1-1 0 0,0 1 1 0 0,1-1 0 0 0,-1 1 0 0 0,0-1 0 0 0,0 0-1 0 0,0 0 1 0 0,1 0 0 0 0,-1 0 0 0 0,-3-2 0 0 0,1-5-5884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14335 0 0,'0'0'1306'0'0,"-1"1"-1077"0"0,-4 6-10 0 0,1 0 1 0 0,0-1-1 0 0,0 2 1 0 0,1-1-1 0 0,-1 0 1 0 0,2 1-1 0 0,-1-1 1 0 0,1 1 0 0 0,0 0-1 0 0,-1 8 1 0 0,0 13 901 0 0,1 43 0 0 0,1-8-482 0 0,-3-31-402 0 0,-1 1 0 0 0,-1-1 0 0 0,-2-1 1 0 0,-1 0-1 0 0,-22 50 0 0 0,2-20-185 0 0,-64 100-1 0 0,65-122-790 0 0,-42 47 0 0 0,48-61-572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5063 0 0,'0'0'390'0'0,"-1"1"218"0"0,-25 32 7400 0 0,2 4-3814 0 0,1-1-2831 0 0,-178 291 362 0 0,138-220-1465 0 0,40-69-205 0 0,2 2 0 0 0,1 0 0 0 0,-24 74 0 0 0,42-108-80 0 0,1 0 0 0 0,0 0-1 0 0,0 0 1 0 0,0 0 0 0 0,0 0-1 0 0,2 12 1 0 0,-1-16-86 0 0,16 4-1626 0 0,2-8-86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14 753 10135 0 0,'0'0'464'0'0,"-5"-6"151"0"0,4 4-516 0 0,0 0-1 0 0,0 0 1 0 0,0 0-1 0 0,0 0 1 0 0,0 0-1 0 0,0 0 1 0 0,1-1-1 0 0,-1 1 1 0 0,1 0 0 0 0,-1 0-1 0 0,1-1 1 0 0,0 1-1 0 0,0 0 1 0 0,0 0-1 0 0,0-1 1 0 0,1 1-1 0 0,-1 0 1 0 0,0 0 0 0 0,1-1-1 0 0,0 1 1 0 0,0 0-1 0 0,1-3 1 0 0,3-6 717 0 0,0 1-1 0 0,1 0 1 0 0,10-12 0 0 0,-10 13-923 0 0,225-298 3325 0 0,-193 262-2476 0 0,82-76-1 0 0,-94 98-654 0 0,1 2 0 0 0,1 1 0 0 0,0 1 0 0 0,53-24 0 0 0,-68 37-86 0 0,1 0 0 0 0,0 1 0 0 0,0 1 0 0 0,0 1 0 0 0,0 0 0 0 0,0 0 0 0 0,17 1 0 0 0,-25 1-4 0 0,0 1-1 0 0,0 0 1 0 0,-1 1 0 0 0,1-1-1 0 0,0 1 1 0 0,0 1 0 0 0,-1-1-1 0 0,1 1 1 0 0,-1 0 0 0 0,0 0-1 0 0,1 0 1 0 0,-1 1 0 0 0,0 0-1 0 0,0 0 1 0 0,0 0 0 0 0,-1 0-1 0 0,1 1 1 0 0,-1 0 0 0 0,0 0-1 0 0,6 7 1 0 0,-3 0 3 0 0,-1-1 1 0 0,0 2-1 0 0,0-1 0 0 0,-1 0 0 0 0,-1 1 0 0 0,0 0 1 0 0,-1 0-1 0 0,0 1 0 0 0,2 16 0 0 0,-3-4-17 0 0,0 0 0 0 0,-2 0 0 0 0,-5 44 0 0 0,0-36-4 0 0,-2 0 0 0 0,-1 0 0 0 0,-1 0 0 0 0,-2-1 0 0 0,-30 59 0 0 0,23-56 5 0 0,-3-1 0 0 0,0-1 0 0 0,-2 0 0 0 0,-50 52 0 0 0,54-68 61 0 0,0 0 1 0 0,-1-1-1 0 0,0-1 0 0 0,-1-1 0 0 0,-1-1 0 0 0,0 0 1 0 0,-1-2-1 0 0,0-1 0 0 0,-1-1 0 0 0,0-1 0 0 0,-1 0 1 0 0,1-2-1 0 0,-1-1 0 0 0,0-2 0 0 0,-1 0 1 0 0,1-1-1 0 0,0-2 0 0 0,-1 0 0 0 0,1-2 0 0 0,0-1 1 0 0,-27-6-1 0 0,37 6 31 0 0,0-1-1 0 0,1-1 1 0 0,-18-8 0 0 0,28 11-161 0 0,0 0 0 0 0,0 0 0 0 0,0 0 0 0 0,1-1 1 0 0,-1 1-1 0 0,0-1 0 0 0,1 0 0 0 0,0 0 0 0 0,0-1 0 0 0,0 1 0 0 0,0-1 1 0 0,0 1-1 0 0,1-1 0 0 0,-1 0 0 0 0,-2-6 0 0 0,2-8-1951 0 0,5-1-5028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423 122 1839 0 0,'55'-70'-55'0'0,"-35"44"3737"0"0,0 0 13251 0 0,-21 28-16845 0 0,-3 6 9 0 0,0-1 0 0 0,-1 1 0 0 0,0-1 0 0 0,0 0 0 0 0,-1 0 0 0 0,-6 5 0 0 0,3-2 19 0 0,-15 22 1 0 0,-244 399 11 0 0,265-425-129 0 0,-89 152 111 0 0,72-119 46 0 0,2 0 0 0 0,-15 49 0 0 0,31-81-121 0 0,0 0-1 0 0,0 0 0 0 0,1 0 0 0 0,0 0 1 0 0,0 0-1 0 0,1 0 0 0 0,0 1 0 0 0,0-1 0 0 0,2 9 1 0 0,-1-13-58 0 0,0 0 1 0 0,0 0-1 0 0,0 0 1 0 0,0 0-1 0 0,0 0 0 0 0,0 0 1 0 0,1 0-1 0 0,-1-1 1 0 0,1 1-1 0 0,0-1 1 0 0,0 1-1 0 0,0-1 1 0 0,0 0-1 0 0,0 0 1 0 0,0 1-1 0 0,1-2 0 0 0,-1 1 1 0 0,1 0-1 0 0,0 0 1 0 0,-1-1-1 0 0,1 1 1 0 0,0-1-1 0 0,0 0 1 0 0,3 1-1 0 0,13 1-1841 0 0,2-2-6068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 9671 0 0,'-1'0'440'0'0,"-4"-1"-362"0"0,1 0 0 0 0,0 1 0 0 0,0 0 0 0 0,0-1 0 0 0,0 1 0 0 0,0 1 0 0 0,-9 0 0 0 0,12 0 52 0 0,-1-1 0 0 0,1 1 0 0 0,-1 0 0 0 0,0 0 0 0 0,1 0 0 0 0,0 0 0 0 0,-1 0 0 0 0,1 0 0 0 0,0 0 0 0 0,-1 1 0 0 0,1-1 0 0 0,0 0 0 0 0,0 1 0 0 0,0-1 0 0 0,0 1 0 0 0,0-1 0 0 0,0 1 0 0 0,1-1 0 0 0,-1 1 0 0 0,0 0 0 0 0,1-1 0 0 0,-1 1 0 0 0,1 2 0 0 0,-2 3 338 0 0,1 1 0 0 0,1-1-1 0 0,-1 0 1 0 0,1 1 0 0 0,0-1 0 0 0,1 1-1 0 0,0-1 1 0 0,0 1 0 0 0,5 12-1 0 0,1 4 162 0 0,18 37 0 0 0,-10-31-62 0 0,0-1 1 0 0,37 51 0 0 0,-38-62-357 0 0,1 0 1 0 0,1-1 0 0 0,1 0-1 0 0,35 26 1 0 0,3-7 391 0 0,110 53 0 0 0,-32-20 303 0 0,-125-64-817 0 0,0 0-1 0 0,0 1 1 0 0,0-1 0 0 0,0 1-1 0 0,-1 1 1 0 0,6 7 0 0 0,-10-11-295 0 0,0 1 0 0 0,0 0 1 0 0,-1 0-1 0 0,0 0 1 0 0,4 8-1 0 0,-5-8-628 0 0,0 0 0 0 0,0 0 0 0 0,0 0-1 0 0,0 0 1 0 0,-1 0 0 0 0,1 0 0 0 0,-2 6 0 0 0,0 8-6640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2759 0 0,'0'0'126'0'0,"-2"2"-5"0"0,-18 18-516 0 0,0-2 4895 0 0,-28 38 0 0 0,-61 72 1448 0 0,23-28-4981 0 0,-125 157 266 0 0,106-131-1070 0 0,18-29-528 0 0,97-104-5229 0 0,2-3-410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35 8287 0 0,'16'-7'292'0'0,"-2"0"39"0"0,1 1 0 0 0,28-8 9922 0 0,-44 16-9182 0 0,-1 3-934 0 0,0-1 0 0 0,-1 1 1 0 0,1-1-1 0 0,-1 1 1 0 0,0-1-1 0 0,0 0 1 0 0,-5 4-1 0 0,-30 29 222 0 0,13-13-135 0 0,-35 36-143 0 0,-49 54 43 0 0,90-92-112 0 0,1 1 1 0 0,1 1 0 0 0,-18 34 0 0 0,33-55 9 0 0,1 0 1 0 0,-1 1-1 0 0,1-1 1 0 0,0 0-1 0 0,0 0 0 0 0,0 1 1 0 0,0-1-1 0 0,1 1 0 0 0,-1-1 1 0 0,1 1-1 0 0,0-1 0 0 0,0 1 1 0 0,0-1-1 0 0,1 1 0 0 0,-1-1 1 0 0,2 5-1 0 0,-1-6 0 0 0,0 1-1 0 0,0-1 1 0 0,0 0-1 0 0,0 0 1 0 0,1 0-1 0 0,-1 0 1 0 0,1 0-1 0 0,-1 0 1 0 0,1 0-1 0 0,0 0 1 0 0,0-1-1 0 0,0 1 1 0 0,0-1-1 0 0,0 1 1 0 0,0-1-1 0 0,0 0 1 0 0,0 0-1 0 0,1 0 1 0 0,-1 0-1 0 0,0 0 1 0 0,1 0-1 0 0,-1-1 1 0 0,4 1-1 0 0,7 1 88 0 0,0-1 0 0 0,-1-1 0 0 0,1 0 0 0 0,0 0-1 0 0,0-2 1 0 0,-1 1 0 0 0,1-2 0 0 0,21-6 0 0 0,-16 3-43 0 0,0-1 0 0 0,-1 0 0 0 0,1-1 0 0 0,-2-2 0 0 0,21-13 0 0 0,-29 17-41 0 0,-1 0 0 0 0,1-1-1 0 0,-1 0 1 0 0,0 0 0 0 0,-1 0 0 0 0,1-1-1 0 0,4-9 1 0 0,-2 1 18 0 0,-1 0-1 0 0,0 0 1 0 0,5-18-1 0 0,-10 24-39 0 0,34-106-29 0 0,-34 103-83 0 0,-1 1 0 0 0,0-1 0 0 0,-1 0 0 0 0,0 0-1 0 0,-1 0 1 0 0,0 0 0 0 0,-3-16 0 0 0,3 27 72 0 0,0 0-1 0 0,-1 0 1 0 0,1 0 0 0 0,-1 1-1 0 0,1-1 1 0 0,-1 0-1 0 0,0 0 1 0 0,0 1 0 0 0,0-1-1 0 0,0 1 1 0 0,0-1 0 0 0,0 1-1 0 0,0-1 1 0 0,0 1-1 0 0,-1 0 1 0 0,1-1 0 0 0,0 1-1 0 0,-3-2 1 0 0,1 2-1 0 0,1 0 0 0 0,0 1 0 0 0,-1-1 0 0 0,1 0 1 0 0,0 1-1 0 0,-1-1 0 0 0,1 1 0 0 0,-1 0 0 0 0,1 0 0 0 0,-1 0 0 0 0,1 0 0 0 0,-4 0 0 0 0,-6 3-266 0 0,-1 0 1 0 0,1 0-1 0 0,0 1 0 0 0,-17 9 0 0 0,18-8-243 0 0,-18 7-774 0 0,-1 2-57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63 1839 0 0,'-7'2'1681'0'0,"-42"3"15586"0"0,70-8-16739 0 0,0-2-1 0 0,24-9 0 0 0,-4 2-321 0 0,-15 5-203 0 0,4-2-454 0 0,1 1 0 0 0,36-3 0 0 0,-50 11-1032 0 0,-2 3-76 0 0</inkml:trace>
  <inkml:trace contextRef="#ctx0" brushRef="#br0" timeOffset="1">0 474 15407 0 0,'0'0'1394'0'0,"2"1"-1068"0"0,6-1 3 0 0,1 1-1 0 0,-1-1 1 0 0,0 0-1 0 0,1-1 0 0 0,-1 0 1 0 0,9-2-1 0 0,53-15 1209 0 0,-58 14-1253 0 0,193-62 1484 0 0,-111 35-1668 0 0,-2-3-2029 0 0,-67 23 814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705 119 5983 0 0,'-25'-2'1394'0'0,"1"0"0"0"0,-1 1-1 0 0,1 2 1 0 0,-33 4-1 0 0,34-2-418 0 0,-1-1-1 0 0,1-2 1 0 0,-1 0-1 0 0,-39-6 0 0 0,61 6-874 0 0,0 0 1 0 0,0 0-1 0 0,-1-1 0 0 0,1 0 1 0 0,0 1-1 0 0,0-1 0 0 0,0 0 0 0 0,0 0 1 0 0,0 0-1 0 0,1 0 0 0 0,-1 0 0 0 0,0 0 1 0 0,0-1-1 0 0,-2-2 0 0 0,4 4-54 0 0,0-1 1 0 0,0 1-1 0 0,0-1 0 0 0,-1 1 0 0 0,1-1 0 0 0,0 1 1 0 0,0-1-1 0 0,0 1 0 0 0,1-1 0 0 0,-1 1 0 0 0,0-1 1 0 0,0 1-1 0 0,0-1 0 0 0,0 1 0 0 0,0-1 0 0 0,1 1 0 0 0,-1-1 1 0 0,0 1-1 0 0,0-1 0 0 0,1 1 0 0 0,-1-1 0 0 0,0 1 1 0 0,1-1-1 0 0,8-9 322 0 0,-9 10-357 0 0,6-6 71 0 0,1 1 1 0 0,-1 0-1 0 0,1 0 0 0 0,0 1 0 0 0,0 0 1 0 0,0 0-1 0 0,10-3 0 0 0,56-16-100 0 0,-47 16-102 0 0,-16 4 110 0 0,1 0-1 0 0,0 1 0 0 0,0 0 1 0 0,0 1-1 0 0,0 0 0 0 0,1 1 1 0 0,19 2-1 0 0,-27-2 39 0 0,0 1 0 0 0,-1 0-1 0 0,1 0 1 0 0,0 0 0 0 0,-1 0 0 0 0,1 1 0 0 0,-1-1-1 0 0,1 1 1 0 0,-1 0 0 0 0,0 0 0 0 0,1 0-1 0 0,-1 0 1 0 0,0 1 0 0 0,-1-1 0 0 0,1 1 0 0 0,0 0-1 0 0,-1 0 1 0 0,1 0 0 0 0,-1 0 0 0 0,0 0 0 0 0,0 0-1 0 0,0 1 1 0 0,-1-1 0 0 0,1 1 0 0 0,1 6 0 0 0,-1-2 49 0 0,-1 0 0 0 0,1 1 0 0 0,-2-1 0 0 0,0 0 0 0 0,0 0 0 0 0,0 0 0 0 0,-1 1 0 0 0,0-1 0 0 0,0 0 0 0 0,-1 0 0 0 0,0 0 0 0 0,-1 0 0 0 0,0-1 0 0 0,0 1 0 0 0,0-1 0 0 0,-7 11 0 0 0,-1-2-62 0 0,1-1 1 0 0,-2 0 0 0 0,0-1-1 0 0,-1 0 1 0 0,0-1 0 0 0,-17 14-1 0 0,-9 0-15 0 0,-1-1 0 0 0,-2-1 0 0 0,-51 21 0 0 0,28-13 0 0 0,17-10-240 0 0,0-2 0 0 0,-75 23 0 0 0,103-38 64 0 0,-20 10 0 0 0,4-1-5 0 0,46-9 307 0 0,-1-4-96 0 0,1 0 0 0 0,0 0-1 0 0,0 0 1 0 0,0-2-1 0 0,10 1 1 0 0,11 0 15 0 0,83 5 569 0 0,130-10 0 0 0,-20-15 554 0 0,-82 4-660 0 0,-111 13-2174 0 0,14 1-5168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 1839 0 0,'-14'-2'55'0'0,"7"2"41"0"0,0-1 1 0 0,1-1 0 0 0,-1 1 0 0 0,1-1-1 0 0,-11-4 2384 0 0,21 30 7047 0 0,10 13-8334 0 0,-8-24-604 0 0,24 53 264 0 0,4-2 1 0 0,59 85-1 0 0,85 94 1438 0 0,0-1-101 0 0,-104-117-1039 0 0,-45-74-737 0 0,-22-39-305 0 0,-1 1-1 0 0,0 1 1 0 0,-1-1-1 0 0,0 1 0 0 0,-1 0 1 0 0,-1 0-1 0 0,0 0 0 0 0,-1 0 1 0 0,0 1-1 0 0,-1-1 0 0 0,-1 16 1 0 0,-2-11-40 0 0,0 0 1 0 0,-1 0-1 0 0,-1 0 1 0 0,-1 0-1 0 0,-1-1 1 0 0,0 0-1 0 0,-17 33 0 0 0,-4-4-29 0 0,-57 73 0 0 0,78-112-45 0 0,-14 17-94 0 0,-2-1-1 0 0,-1-2 1 0 0,-30 25-1 0 0,16-15-995 0 0,23-18-83 0 0,2-1-55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71 3223 0 0,'0'-2'240'0'0,"-1"-6"-170"0"0,-1 3 697 0 0,1 0 1 0 0,1 0 0 0 0,-1 0 0 0 0,1 0 0 0 0,-1 0 0 0 0,1 0 0 0 0,1 0 0 0 0,-1 0-1 0 0,4-10 5147 0 0,-2 15-5690 0 0,1 1 0 0 0,-1 0 0 0 0,1 1 0 0 0,-1-1-1 0 0,0 0 1 0 0,1 1 0 0 0,-1-1 0 0 0,0 1 0 0 0,0 0 0 0 0,0-1 0 0 0,0 1 0 0 0,3 4 0 0 0,-5-6-193 0 0,10 12 369 0 0,0 0-1 0 0,-1 0 1 0 0,-1 1 0 0 0,13 23-1 0 0,20 61 718 0 0,-18-40-700 0 0,-10-26-263 0 0,66 148 338 0 0,-50-120-443 0 0,38 58 0 0 0,-55-100-125 0 0,0-1-1 0 0,1 0 1 0 0,0-1 0 0 0,2 0 0 0 0,-1-1-1 0 0,25 18 1 0 0,-30-26 3 0 0,-1-1 0 0 0,1 0 0 0 0,0-1 0 0 0,0 0 0 0 0,0 0 0 0 0,16 4 1 0 0,-19-7 37 0 0,0 0 1 0 0,0 0-1 0 0,0 0 1 0 0,0-1 0 0 0,0 0-1 0 0,0 0 1 0 0,1-1-1 0 0,-1 1 1 0 0,0-2 0 0 0,0 1-1 0 0,9-4 1 0 0,-13 5-123 0 0,1-1 0 0 0,-1 0 0 0 0,0-1 0 0 0,0 1 0 0 0,0 0 0 0 0,0-1 0 0 0,0 1 0 0 0,0-1 0 0 0,0 1 0 0 0,-1-1 1 0 0,1 0-1 0 0,0 0 0 0 0,-1 0 0 0 0,0 0 0 0 0,1 0 0 0 0,-1 0 0 0 0,0 0 0 0 0,0 0 0 0 0,0-1 0 0 0,0 1 0 0 0,0 0 0 0 0,-1-1 0 0 0,1 1 0 0 0,-1 0 0 0 0,0-1 0 0 0,1 1 0 0 0,-1-1 1 0 0,0 1-1 0 0,-1-1 0 0 0,1 1 0 0 0,0 0 0 0 0,-1-1 0 0 0,0-4 0 0 0,-5-7-1874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662 166 4607 0 0,'11'-36'622'0'0,"12"-33"-699"0"0,-18 60 1612 0 0,-1 1 0 0 0,11-17 0 0 0,2 6 7067 0 0,-116 217-6058 0 0,64-137-1917 0 0,-78 103-1 0 0,-61 39-314 0 0,25-58-195 0 0,110-113-220 0 0,-1-1 1 0 0,-44 26 0 0 0,81-55-9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2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10 351 7831 0 0,'0'0'1862'0'0,"-1"-2"-710"0"0,0 0-993 0 0,0 0 0 0 0,0 0 0 0 0,0 1 1 0 0,0-1-1 0 0,0 0 0 0 0,1 0 0 0 0,-1 0 0 0 0,0 0 1 0 0,1 0-1 0 0,0 0 0 0 0,-1 0 0 0 0,1 0 0 0 0,0 0 1 0 0,0 0-1 0 0,0 0 0 0 0,1 0 0 0 0,-1 0 1 0 0,0 0-1 0 0,1 0 0 0 0,-1 0 0 0 0,1 0 0 0 0,0 0 1 0 0,-1 0-1 0 0,1 0 0 0 0,0 0 0 0 0,0 0 0 0 0,0 1 1 0 0,3-4-1 0 0,13-14 289 0 0,1 0 1 0 0,1 1-1 0 0,0 1 0 0 0,26-17 1 0 0,22-19-162 0 0,-43 31-78 0 0,1 1 0 0 0,1 1 0 0 0,1 1 0 0 0,29-15 1 0 0,-50 31-40 0 0,0 1 1 0 0,1 0-1 0 0,-1 0 1 0 0,0 1 0 0 0,8-2-1 0 0,-10 3-43 0 0,-3 0 332 0 0,8 11-106 0 0,-7-6-347 0 0,1 0 0 0 0,-1 1 0 0 0,-1-1 0 0 0,1 0 0 0 0,-1 1 0 0 0,0-1 0 0 0,0 1 0 0 0,0 0 0 0 0,-1-1 0 0 0,0 1 0 0 0,0-1 0 0 0,0 1 0 0 0,-1 0 0 0 0,-1 6-1 0 0,-3 9 18 0 0,-1 0 1 0 0,-12 27-1 0 0,13-36-11 0 0,-10 25 25 0 0,-20 57 120 0 0,32-84-113 0 0,1 0 0 0 0,-1 1 0 0 0,2-1 0 0 0,-1 1 0 0 0,2-1 0 0 0,0 21 1 0 0,0-29-34 0 0,1 0 0 0 0,0 0 0 0 0,0-1 1 0 0,0 1-1 0 0,0 0 0 0 0,0-1 1 0 0,0 1-1 0 0,0 0 0 0 0,1-1 0 0 0,-1 0 1 0 0,0 1-1 0 0,1-1 0 0 0,-1 0 1 0 0,1 1-1 0 0,0-1 0 0 0,-1 0 1 0 0,1 0-1 0 0,3 1 0 0 0,1 0 14 0 0,0 1 0 0 0,1-1 0 0 0,-1 0 0 0 0,1 0 0 0 0,-1-1 0 0 0,1 0 0 0 0,0 0 0 0 0,-1-1 0 0 0,1 0 0 0 0,12-1 0 0 0,6-2 66 0 0,36-9 0 0 0,-55 11-76 0 0,252-62 342 0 0,-253 62-338 0 0,1 0 0 0 0,0 0 0 0 0,0 0 0 0 0,0 1-1 0 0,10 0 1 0 0,-13 1-57 0 0,0-1 0 0 0,0 1-1 0 0,-1 0 1 0 0,1 0 0 0 0,0 0 0 0 0,-1 0-1 0 0,1 0 1 0 0,-1 0 0 0 0,1 1 0 0 0,-1-1 0 0 0,1 1-1 0 0,-1 0 1 0 0,4 3 0 0 0,-5-3-395 0 0,3 2 470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11 10135 0 0,'0'0'778'0'0,"1"-2"-506"0"0,2-7 4714 0 0,-3 12-4454 0 0,1 4-445 0 0,0 0-1 0 0,-1 0 0 0 0,0 0 1 0 0,0 0-1 0 0,-1-1 0 0 0,1 1 1 0 0,-5 13-1 0 0,-17 49 519 0 0,12-43-365 0 0,-97 244 2710 0 0,78-210-2632 0 0,-2-1 0 0 0,-53 73 0 0 0,66-106-335 0 0,6-9-107 0 0,0 0 0 0 0,0-1 1 0 0,-26 24-1 0 0,36-39-76 0 0,19-45-4277 0 0,-1 17 2273 0 0,0 0-3339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164 415 11487 0 0,'-6'7'1040'0'0,"-42"23"-125"0"0,12-6 4666 0 0,36-26-5093 0 0,1-6-367 0 0,0 1 0 0 0,0 0-1 0 0,0 0 1 0 0,1 0 0 0 0,0 0 0 0 0,1 1-1 0 0,0-1 1 0 0,0 1 0 0 0,5-10-1 0 0,41-55-23 0 0,-49 71-97 0 0,27-35 6 0 0,1 1 1 0 0,2 2-1 0 0,39-33 0 0 0,-45 45 49 0 0,0 1 1 0 0,2 2-1 0 0,0 1 1 0 0,1 0-1 0 0,38-14 1 0 0,-45 22 60 0 0,0 1 0 0 0,0 0 0 0 0,1 1 1 0 0,0 2-1 0 0,37-4 0 0 0,-50 7-64 0 0,1 1 1 0 0,-1 0-1 0 0,0 1 0 0 0,0 0 0 0 0,0 0 0 0 0,0 0 0 0 0,0 1 1 0 0,0 1-1 0 0,0-1 0 0 0,-1 1 0 0 0,1 1 0 0 0,-1-1 1 0 0,0 1-1 0 0,0 0 0 0 0,0 1 0 0 0,0 0 0 0 0,-1 0 1 0 0,7 7-1 0 0,-7-6-22 0 0,-1 1 1 0 0,0-1 0 0 0,0 1-1 0 0,-1 0 1 0 0,1 0-1 0 0,-1 1 1 0 0,-1-1 0 0 0,0 1-1 0 0,0 0 1 0 0,0 0-1 0 0,-1 0 1 0 0,-1 0 0 0 0,1 1-1 0 0,0 9 1 0 0,-2-6-13 0 0,0 1 1 0 0,-1-1-1 0 0,0 0 1 0 0,-1 0-1 0 0,0 0 1 0 0,-1 0-1 0 0,0 0 1 0 0,-1 0-1 0 0,-6 12 1 0 0,2-4 5 0 0,-2 0 1 0 0,0-1-1 0 0,-1 0 0 0 0,-1 0 1 0 0,-1-1-1 0 0,-29 32 0 0 0,4-16 5 0 0,-1-2-1 0 0,-1-1 0 0 0,-2-2 1 0 0,-61 32-1 0 0,8-14-68 0 0,-105 36 0 0 0,34-22-1687 0 0,164-60 331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11055 0 0,'0'0'852'0'0,"-1"1"-353"0"0,-81 51 5728 0 0,-28 17-4893 0 0,93-59-1119 0 0,0 0-1 0 0,1 1 0 0 0,1 1 1 0 0,0 1-1 0 0,0 0 0 0 0,2 1 1 0 0,-1 0-1 0 0,2 1 0 0 0,0 0 1 0 0,0 1-1 0 0,2 1 0 0 0,0-1 0 0 0,1 2 1 0 0,1-1-1 0 0,-11 32 0 0 0,14-34-174 0 0,1-1 0 0 0,1 1 0 0 0,0 0 0 0 0,-1 22 0 0 0,4-33-29 0 0,0 1 0 0 0,0-1 0 0 0,0 0 0 0 0,1 0 0 0 0,0 0 0 0 0,0 0-1 0 0,0 0 1 0 0,0 0 0 0 0,3 5 0 0 0,-2-6-13 0 0,-1-1 0 0 0,0 0 0 0 0,1 0 1 0 0,-1 0-1 0 0,1-1 0 0 0,0 1 0 0 0,0 0 0 0 0,-1-1 0 0 0,1 1 0 0 0,0-1 0 0 0,0 1 0 0 0,1-1 1 0 0,-1 0-1 0 0,0 0 0 0 0,0 0 0 0 0,1 0 0 0 0,2 0 0 0 0,-1 0 5 0 0,0-1 1 0 0,0 1-1 0 0,0-1 0 0 0,0 0 1 0 0,0-1-1 0 0,0 1 0 0 0,0-1 1 0 0,0 0-1 0 0,0 0 0 0 0,0 0 1 0 0,0 0-1 0 0,0-1 0 0 0,-1 1 1 0 0,1-1-1 0 0,0 0 0 0 0,5-5 1 0 0,6-3 41 0 0,-1-1 1 0 0,18-18-1 0 0,0-2 52 0 0,47-58-1 0 0,-71 78-97 0 0,-1 1 0 0 0,0-1 0 0 0,0 0 1 0 0,-1-1-1 0 0,0 1 0 0 0,-1-1 0 0 0,-1 0 1 0 0,0-1-1 0 0,0 1 0 0 0,2-21 0 0 0,-6 28-53 0 0,0 1-1 0 0,0-1 1 0 0,0 1-1 0 0,0-1 1 0 0,-1 1-1 0 0,0 0 1 0 0,0-1-1 0 0,0 1 1 0 0,-1 0-1 0 0,1 0 1 0 0,-1-1-1 0 0,0 1 1 0 0,0 1-1 0 0,-1-1 0 0 0,1 0 1 0 0,-1 0-1 0 0,1 1 1 0 0,-7-6-1 0 0,2 2-187 0 0,-1 1-1 0 0,0 0 0 0 0,0 1 0 0 0,0 0 0 0 0,-1 0 0 0 0,1 0 1 0 0,-14-4-1 0 0,12 4-231 0 0,-2-1-384 0 0,5 5-3833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13359 0 0,'0'0'10101'0'0,"0"3"-9739"0"0,2 8-308 0 0,-1 0 0 0 0,-1 1 0 0 0,1-1 1 0 0,-2 0-1 0 0,0 1 0 0 0,0-1 0 0 0,-1 0 1 0 0,0 0-1 0 0,-1 0 0 0 0,-1 0 0 0 0,1 0 0 0 0,-2-1 1 0 0,1 1-1 0 0,-11 14 0 0 0,-64 79 144 0 0,47-65-1856 0 0,-45 71 0 0 0,76-108 112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56 5527 0 0,'2'-1'250'0'0,"24"-6"90"0"0,-5-6 9470 0 0,-20 12-9644 0 0,-1 0 0 0 0,0 0 0 0 0,1 1 0 0 0,-1-1 0 0 0,0 0 1 0 0,0 0-1 0 0,1 1 0 0 0,-1-1 0 0 0,0 0 0 0 0,0 0 0 0 0,0 0 0 0 0,0 1 0 0 0,0-1 0 0 0,0 0 0 0 0,0 0 0 0 0,0 0 0 0 0,-1-1 1 0 0,-1 1-58 0 0,0-1 0 0 0,0 1 0 0 0,0-1 0 0 0,0 1 1 0 0,-1 0-1 0 0,1 0 0 0 0,0 0 0 0 0,-1 1 1 0 0,1-1-1 0 0,0 0 0 0 0,-1 1 0 0 0,1 0 1 0 0,-1-1-1 0 0,1 1 0 0 0,-1 0 0 0 0,1 0 0 0 0,-1 0 1 0 0,-2 1-1 0 0,-8 1-48 0 0,-1 1 0 0 0,-14 5 0 0 0,12-4-53 0 0,-37 12-102 0 0,0 3 0 0 0,-74 36 0 0 0,110-46 141 0 0,-1 2 1 0 0,1 0 0 0 0,1 0-1 0 0,0 2 1 0 0,1 0 0 0 0,0 1 0 0 0,1 0-1 0 0,1 1 1 0 0,0 0 0 0 0,1 1 0 0 0,1 1-1 0 0,0 0 1 0 0,1 1 0 0 0,-14 33 0 0 0,21-41 34 0 0,0 0 1 0 0,1 0 0 0 0,0 0 0 0 0,0 0 0 0 0,1 0 0 0 0,0 1 0 0 0,1-1 0 0 0,1 13 0 0 0,-1-20-49 0 0,1 0 1 0 0,-1 0-1 0 0,1 0 0 0 0,0 0 1 0 0,-1 0-1 0 0,1 0 1 0 0,1 0-1 0 0,-1-1 0 0 0,0 1 1 0 0,1 0-1 0 0,-1 0 0 0 0,1-1 1 0 0,0 1-1 0 0,0-1 1 0 0,0 0-1 0 0,0 0 0 0 0,0 1 1 0 0,1-1-1 0 0,-1 0 1 0 0,1-1-1 0 0,-1 1 0 0 0,1 0 1 0 0,0-1-1 0 0,-1 0 0 0 0,1 1 1 0 0,0-1-1 0 0,0 0 1 0 0,0 0-1 0 0,0-1 0 0 0,0 1 1 0 0,3 0-1 0 0,1-1 21 0 0,-1 0 1 0 0,0 0-1 0 0,0 0 0 0 0,0-1 0 0 0,0 0 1 0 0,0 0-1 0 0,8-3 0 0 0,42-17 200 0 0,-36 12-176 0 0,48-20-5 0 0,-2-4 0 0 0,-1-3 0 0 0,-2-2 0 0 0,75-60-1 0 0,-135 96-72 0 0,11-8-59 0 0,-1-1 1 0 0,-1 0-1 0 0,0-1 1 0 0,12-16-1 0 0,-21 25 15 0 0,-1 0 0 0 0,0-1 0 0 0,0 1 0 0 0,0-1-1 0 0,-1 1 1 0 0,1-1 0 0 0,-1 0 0 0 0,0 0 0 0 0,0 0-1 0 0,1-5 1 0 0,-2 7-1 0 0,0-1-1 0 0,0 1 1 0 0,0-1 0 0 0,-1 1-1 0 0,1-1 1 0 0,-1 1-1 0 0,1 0 1 0 0,-1-1 0 0 0,0 1-1 0 0,0 0 1 0 0,0-1 0 0 0,0 1-1 0 0,0 0 1 0 0,-1 0-1 0 0,1 0 1 0 0,-1 0 0 0 0,-2-4-1 0 0,-4-1-119 0 0,0 0 1 0 0,-1 1-1 0 0,1 0 1 0 0,-1 0-1 0 0,0 1 0 0 0,-1 0 1 0 0,-14-6-1 0 0,-8 0-413 0 0,-33-9-1 0 0,53 17 324 0 0,0 1 0 0 0,1 0 0 0 0,-1 0 0 0 0,-19 1 0 0 0,28 0 143 0 0,0 1 1 0 0,1 1-1 0 0,-1-1 1 0 0,0 0 0 0 0,1 1-1 0 0,-1-1 1 0 0,0 1-1 0 0,1 0 1 0 0,-1-1 0 0 0,1 1-1 0 0,-1 1 1 0 0,1-1-1 0 0,-1 0 1 0 0,1 1-1 0 0,0-1 1 0 0,0 1 0 0 0,0-1-1 0 0,0 1 1 0 0,0 0-1 0 0,0 0 1 0 0,0 0-1 0 0,0 0 1 0 0,1 1 0 0 0,-1-1-1 0 0,1 0 1 0 0,-2 4-1 0 0,3-3-51 0 0,-1-1-1 0 0,1 0 0 0 0,0 0 0 0 0,0 1 1 0 0,0-1-1 0 0,0 0 0 0 0,0 0 1 0 0,1 1-1 0 0,-1-1 0 0 0,1 0 0 0 0,0 0 1 0 0,-1 0-1 0 0,1 1 0 0 0,0-1 0 0 0,0 0 1 0 0,0 0-1 0 0,1 0 0 0 0,-1-1 1 0 0,0 1-1 0 0,1 0 0 0 0,-1 0 0 0 0,1-1 1 0 0,0 1-1 0 0,2 2 0 0 0,10 7-1341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7831 0 0,'0'0'848'0'0,"-2"13"-848"0"0,0-1 280 0 0,2 3 40 0 0,2-1 0 0 0,0 2-4128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17711 0 0,'0'0'2444'0'0,"-1"1"-1869"0"0,-39 45 238 0 0,-70 59 0 0 0,102-97-746 0 0,-25 20-66 0 0,13-11-114 0 0,1 0-1 0 0,-17 21 0 0 0,34-36 45 0 0,1 0 0 0 0,-1 0 0 0 0,0 1-1 0 0,1-1 1 0 0,0 1 0 0 0,0-1 0 0 0,-1 1 0 0 0,2-1-1 0 0,-2 4 1 0 0,2-4-164 0 0,7 19-238 0 0,-3-15 441 0 0,0-1 0 0 0,1 1 0 0 0,-1-1 0 0 0,1 0 0 0 0,0-1 0 0 0,8 7 0 0 0,10 8 32 0 0,70 84 1094 0 0,-92-102-1073 0 0,0 0-1 0 0,-1 1 1 0 0,1-1 0 0 0,-1 0-1 0 0,1 0 1 0 0,-1 0 0 0 0,0 1-1 0 0,1-1 1 0 0,-1 0-1 0 0,0 1 1 0 0,0-1 0 0 0,0 0-1 0 0,0 0 1 0 0,0 1-1 0 0,0-1 1 0 0,0 0 0 0 0,-1 1-1 0 0,1 0 1 0 0,-1 2 13 0 0,0-1 1 0 0,0 0-1 0 0,-1 0 0 0 0,1 0 1 0 0,-3 4-1 0 0,0-2 18 0 0,0 0 0 0 0,-1 0 0 0 0,1-1 0 0 0,-1 0 0 0 0,0 0 0 0 0,0 0 0 0 0,-1 0 0 0 0,1-1 0 0 0,-1 0 0 0 0,-7 3 0 0 0,-10 4 135 0 0,-29 8 1 0 0,49-18-179 0 0,-152 36 261 0 0,153-35-506 0 0,-6 0 387 0 0,0 0-1 0 0,0 0 1 0 0,-9 0-1 0 0,-3-6-1479 0 0,19 5 951 0 0,0-1 0 0 0,0 1 0 0 0,1-1 1 0 0,-1 1-1 0 0,0-1 0 0 0,0 0 0 0 0,0 1 0 0 0,1-1 1 0 0,-1 0-1 0 0,0 0 0 0 0,1 0 0 0 0,-1 1 1 0 0,0-1-1 0 0,1 0 0 0 0,-1-2 0 0 0,-2-10-6724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27 10591 0 0,'0'0'819'0'0,"2"0"-534"0"0,25-27 10432 0 0,-36 33-10523 0 0,7-5-193 0 0,-86 53 52 0 0,73-43-46 0 0,0 0 0 0 0,1 0-1 0 0,-20 23 1 0 0,30-30-82 0 0,0 1-1 0 0,1 0 1 0 0,-1 0-1 0 0,1 0 0 0 0,1 0 1 0 0,-1 1-1 0 0,1-1 1 0 0,-1 1-1 0 0,-1 10 1 0 0,3-13 41 0 0,1 0 0 0 0,-1 0 1 0 0,1 0-1 0 0,0-1 0 0 0,0 1 1 0 0,0 0-1 0 0,0 0 0 0 0,1 0 0 0 0,-1-1 1 0 0,1 1-1 0 0,0 0 0 0 0,0-1 1 0 0,0 1-1 0 0,0 0 0 0 0,0-1 0 0 0,0 1 1 0 0,1-1-1 0 0,-1 0 0 0 0,1 1 1 0 0,0-1-1 0 0,0 0 0 0 0,3 4 1 0 0,49 36-80 0 0,-32-26 234 0 0,26 26 1 0 0,-42-37-118 0 0,0 1-1 0 0,-1 1 1 0 0,0-1-1 0 0,0 1 1 0 0,0 0-1 0 0,-1 0 1 0 0,0 0 0 0 0,5 14-1 0 0,-8-18 16 0 0,-1 0 1 0 0,1 0-1 0 0,0-1 0 0 0,-1 1 0 0 0,1 0 0 0 0,-1 0 1 0 0,0 0-1 0 0,0 0 0 0 0,0-1 0 0 0,-1 1 0 0 0,1 0 1 0 0,-1 0-1 0 0,1 0 0 0 0,-1-1 0 0 0,-2 6 0 0 0,2-5 46 0 0,-1 1-1 0 0,-1-1 0 0 0,1 0 0 0 0,0 0 0 0 0,-1 0 0 0 0,0 0 1 0 0,0 0-1 0 0,0 0 0 0 0,0-1 0 0 0,-3 3 0 0 0,-8 4 225 0 0,-1-2-1 0 0,0 1 1 0 0,0-2 0 0 0,-22 7-1 0 0,26-9-184 0 0,-26 8-3 0 0,-1-1 0 0 0,0-1 0 0 0,-1-2-1 0 0,-48 3 1 0 0,80-11-445 0 0,0 0 0 0 0,0 0 0 0 0,0-1 0 0 0,-10-1 0 0 0,15 1-393 0 0,7-8-2396 0 0,3-1 1355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66 4607 0 0,'7'-8'213'0'0,"0"1"0"0"0,1 0 0 0 0,0 0 0 0 0,0 1 0 0 0,0 0 0 0 0,1 0 0 0 0,0 1 0 0 0,19-8 2441 0 0,-28 15-2278 0 0,-1 0 0 0 0,1 0 0 0 0,0 0 0 0 0,-1 0 0 0 0,1 0 1 0 0,-1 0-1 0 0,0 0 0 0 0,-1 4 0 0 0,-1-1-35 0 0,-1 0 0 0 0,1 0-1 0 0,-1 0 1 0 0,0 0 0 0 0,-1 0 0 0 0,1-1-1 0 0,-6 5 1 0 0,-39 27 1194 0 0,28-22-939 0 0,2-1-75 0 0,-2 1 290 0 0,1 1 1 0 0,0 1 0 0 0,0 1 0 0 0,-23 26 0 0 0,39-38-723 0 0,0 0 0 0 0,0 1 0 0 0,1-1-1 0 0,-1 1 1 0 0,1-1 0 0 0,1 1 0 0 0,-1 0-1 0 0,1 1 1 0 0,0-1 0 0 0,0 0 0 0 0,0 0-1 0 0,1 1 1 0 0,0-1 0 0 0,1 1 0 0 0,-1-1-1 0 0,1 1 1 0 0,1 0 0 0 0,-1-1 0 0 0,1 1-1 0 0,0-1 1 0 0,0 0 0 0 0,4 9-1 0 0,-3-10-68 0 0,0 0-1 0 0,0 0 0 0 0,1 0 1 0 0,0 0-1 0 0,0 0 0 0 0,0-1 1 0 0,0 1-1 0 0,1-1 0 0 0,0 0 1 0 0,0 0-1 0 0,0 0 0 0 0,0-1 1 0 0,0 1-1 0 0,1-1 0 0 0,0 0 1 0 0,0-1-1 0 0,0 1 0 0 0,0-1 1 0 0,0 0-1 0 0,0 0 0 0 0,0 0 1 0 0,1-1-1 0 0,-1 0 0 0 0,1 0 1 0 0,-1 0-1 0 0,1-1 0 0 0,-1 0 1 0 0,1 0-1 0 0,-1 0 0 0 0,1 0 1 0 0,-1-1-1 0 0,1 0 0 0 0,-1 0 1 0 0,1-1-1 0 0,7-3 0 0 0,6-3 14 0 0,-1 0-1 0 0,0-1 0 0 0,-1-2 1 0 0,0 1-1 0 0,-1-2 0 0 0,0 0 1 0 0,-1-1-1 0 0,15-16 0 0 0,-26 24-25 0 0,0 0-1 0 0,-1 0 1 0 0,1 0-1 0 0,-1-1 1 0 0,0 1-1 0 0,-1-1 1 0 0,1 1-1 0 0,-1-1 1 0 0,0 0-1 0 0,-1 0 1 0 0,0 0-1 0 0,0 0 1 0 0,0 0-1 0 0,0 0 1 0 0,-1-1-1 0 0,0 1 1 0 0,0 0-1 0 0,-1 0 1 0 0,-1-6-1 0 0,1 4-78 0 0,-1 1-1 0 0,0 0 0 0 0,0 0 1 0 0,-1 1-1 0 0,0-1 0 0 0,0 0 1 0 0,0 1-1 0 0,-1 0 1 0 0,0 0-1 0 0,0 0 0 0 0,-1 0 1 0 0,1 1-1 0 0,-1-1 0 0 0,-1 1 1 0 0,-10-8-1 0 0,13 11-137 0 0,1 1-1 0 0,-1-1 1 0 0,0 1 0 0 0,0 0-1 0 0,0 0 1 0 0,0 0 0 0 0,0 0-1 0 0,0 0 1 0 0,0 1 0 0 0,0-1-1 0 0,0 1 1 0 0,-1 0 0 0 0,1 0-1 0 0,0 0 1 0 0,0 0 0 0 0,-5 2-1 0 0,1-1-331 0 0,0 1 0 0 0,1 0-1 0 0,-1 1 1 0 0,0 0 0 0 0,1 0 0 0 0,-8 5-1 0 0,-2 2-325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3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49 322 18287 0 0,'0'0'836'0'0,"-1"2"-18"0"0,-7 6-665 0 0,1 1 1 0 0,-9 14-1 0 0,-1 2 2198 0 0,18-26-2297 0 0,0 1-1 0 0,0-1 1 0 0,0 1-1 0 0,-1-1 0 0 0,1 0 1 0 0,0 1-1 0 0,-1-1 0 0 0,1 0 1 0 0,0 0-1 0 0,-1 0 0 0 0,2-1 1 0 0,-1 0 36 0 0,25-29 200 0 0,40-37 0 0 0,133-112-290 0 0,-178 162-32 0 0,32-20 0 0 0,-42 31 21 0 0,0 0 1 0 0,1 2-1 0 0,-1-1 0 0 0,1 1 1 0 0,16-4-1 0 0,-18 8 11 0 0,-10 1 2 0 0,1-1 0 0 0,0 1 1 0 0,-1 0-1 0 0,1 0 0 0 0,-1 0 0 0 0,1 0 0 0 0,0 0 0 0 0,-1 0 0 0 0,1 0 0 0 0,0 0 1 0 0,-1 0-1 0 0,1 0 0 0 0,0 1 0 0 0,-1-1 0 0 0,1 0 0 0 0,-1 0 0 0 0,1 1 0 0 0,0-1 1 0 0,-1 0-1 0 0,1 1 0 0 0,-1-1 0 0 0,1 0 0 0 0,-1 1 0 0 0,1-1 0 0 0,-1 1 0 0 0,1 0 1 0 0,0 0 31 0 0,3 1 10 0 0,3 3 0 0 0,2 12 75 0 0,-7-11-105 0 0,-1 0 1 0 0,1 0-1 0 0,-1 0 1 0 0,0 1-1 0 0,-1-1 1 0 0,0 0 0 0 0,0 1-1 0 0,0-1 1 0 0,-1 0-1 0 0,0 0 1 0 0,-2 9-1 0 0,-2 24 44 0 0,1 4 224 0 0,-14 61 1 0 0,11-68-54 0 0,6-33-204 0 0,1-3-19 0 0,-1 1-1 0 0,1 0 0 0 0,0 0 0 0 0,0-1 0 0 0,0 1 1 0 0,0 0-1 0 0,0 0 0 0 0,0-1 0 0 0,0 1 1 0 0,0 0-1 0 0,0 0 0 0 0,0-1 0 0 0,0 1 0 0 0,0 0 1 0 0,0 0-1 0 0,1-1 0 0 0,-1 1 0 0 0,1 1 0 0 0,-1 0-170 0 0,1-2-365 0 0,-1 1 248 0 0,1-1 0 0 0,0 1-1 0 0,-1 0 1 0 0,1-1 0 0 0,0 1 0 0 0,-1 0 0 0 0,1-1 0 0 0,-1 1-1 0 0,1 0 1 0 0,-1 0 0 0 0,1 0 0 0 0,-1-1 0 0 0,0 1-1 0 0,1 2 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13 8839 0 0,'0'0'800'0'0,"-1"0"-656"0"0,-1 0 86 0 0,0 0-1 0 0,0 0 0 0 0,0 0 1 0 0,0-1-1 0 0,0 1 0 0 0,0-1 0 0 0,1 0 1 0 0,-1 1-1 0 0,0-1 0 0 0,0 0 1 0 0,1 0-1 0 0,-8-5 4610 0 0,-11 19-3551 0 0,0 2-970 0 0,-26 27 1 0 0,-12 8-207 0 0,4-9-75 0 0,2 3 0 0 0,1 1 0 0 0,-45 55 0 0 0,76-76-37 0 0,1 0 0 0 0,1 2 0 0 0,1 0-1 0 0,-16 34 1 0 0,26-44 2 0 0,0 1-1 0 0,1-1 0 0 0,1 1 0 0 0,0 0 1 0 0,2 1-1 0 0,0-1 0 0 0,0 1 1 0 0,1 32-1 0 0,3-31 166 0 0,1 0-1 0 0,1 0 1 0 0,1 0 0 0 0,0-1 0 0 0,8 21-1 0 0,-7-26 76 0 0,0-1 0 0 0,1 1-1 0 0,0-1 1 0 0,1 0-1 0 0,0-1 1 0 0,1 0 0 0 0,18 20-1 0 0,-23-28-154 0 0,1-1 1 0 0,0 1-1 0 0,-1-1 0 0 0,1 1 0 0 0,0-1 0 0 0,0-1 1 0 0,0 1-1 0 0,0 0 0 0 0,1-1 0 0 0,-1 0 0 0 0,0 0 1 0 0,1 0-1 0 0,7 0 0 0 0,7 0 376 0 0,36-3-1 0 0,-30 0-227 0 0,-5 1-82 0 0,-8 0-92 0 0,-1 0 0 0 0,1 1-1 0 0,-1 1 1 0 0,16 2-1 0 0,-25-2-136 0 0,-13 0-1858 0 0,-65 1-4486 0 0,61-4 4765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14799 0 0,'-2'2'679'0'0,"-11"10"-372"0"0,1 1-1 0 0,-19 28 1 0 0,6-10 160 0 0,3-2 48 0 0,1 0 1 0 0,1 2-1 0 0,1 0 1 0 0,2 1-1 0 0,1 1 1 0 0,2 0-1 0 0,-13 45 1 0 0,18-46-612 0 0,-11 36 568 0 0,5-20-3208 0 0,12-39-4022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10135 0 0,'0'0'8288'0'0,"2"1"-7293"0"0,10 2-482 0 0,1-1 0 0 0,-1 0 0 0 0,1-1 0 0 0,-1 0 0 0 0,1-1 1 0 0,16-1-1 0 0,79-17 883 0 0,-62 9-1095 0 0,-20 5-193 0 0,120-26 28 0 0,-145 30-506 0 0,6-2 667 0 0,-4 10-6008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83 14135 0 0,'-1'0'647'0'0,"-11"1"-286"0"0,-1 1 1 0 0,-11 2-1 0 0,15-2 5075 0 0,10-3-5163 0 0,13-8-102 0 0,1 0-1 0 0,0 0 0 0 0,0 2 1 0 0,24-9-1 0 0,68-17 346 0 0,-99 31-409 0 0,1 0 0 0 0,-1 1 0 0 0,1-1 0 0 0,-1 2 0 0 0,1-1-1 0 0,13 2 1 0 0,-20-1-95 0 0,0 0 0 0 0,0 1-1 0 0,0-1 1 0 0,-1 0-1 0 0,1 1 1 0 0,0-1 0 0 0,0 1-1 0 0,-1-1 1 0 0,1 1-1 0 0,0 0 1 0 0,-1 0 0 0 0,1 0-1 0 0,-1 0 1 0 0,1 0-1 0 0,-1 0 1 0 0,1 0 0 0 0,-1 1-1 0 0,0-1 1 0 0,1 0-1 0 0,-1 1 1 0 0,0-1 0 0 0,0 1-1 0 0,0-1 1 0 0,0 1 0 0 0,-1 0-1 0 0,1-1 1 0 0,0 1-1 0 0,0 0 1 0 0,-1-1 0 0 0,0 1-1 0 0,1 0 1 0 0,-1 0-1 0 0,0 0 1 0 0,0-1 0 0 0,0 1-1 0 0,0 0 1 0 0,0 2-1 0 0,-1 1-10 0 0,0-1 0 0 0,0 1 0 0 0,0-1 0 0 0,-1 0 0 0 0,0 1-1 0 0,0-1 1 0 0,0 0 0 0 0,0 0 0 0 0,-1 0 0 0 0,1 0 0 0 0,-1-1-1 0 0,0 1 1 0 0,-5 4 0 0 0,-6 6-2 0 0,-29 20 0 0 0,33-26 2 0 0,-39 27-164 0 0,-53 27 0 0 0,-33 23-399 0 0,112-68 459 0 0,0 1 0 0 0,0 0 0 0 0,2 2 1 0 0,0 1-1 0 0,-17 23 0 0 0,38-43 98 0 0,1-1 1 0 0,-1 1 0 0 0,1-1-1 0 0,-1 0 1 0 0,1 1-1 0 0,-1-1 1 0 0,1 0-1 0 0,-1 1 1 0 0,1-1 0 0 0,0 0-1 0 0,-1 0 1 0 0,1 0-1 0 0,-1 1 1 0 0,1-1 0 0 0,1 0-1 0 0,4 0 29 0 0,1 1 1 0 0,0-1-1 0 0,-1-1 0 0 0,1 1 0 0 0,-1-1 0 0 0,11-3 0 0 0,40-14 288 0 0,-31 9-194 0 0,-24 8-109 0 0,143-41 1268 0 0,-123 37-975 0 0,1 1-1 0 0,-1 1 0 0 0,1 1 1 0 0,36 2-1 0 0,-54 0-252 0 0,10 2 15 0 0,-4 1-52 0 0,-7-2-107 0 0,-1 0-1 0 0,0-1 0 0 0,1 1 1 0 0,-1-1-1 0 0,1 1 0 0 0,-1-1 1 0 0,1 0-1 0 0,-1 0 0 0 0,0-1 1 0 0,1 1-1 0 0,-1-1 0 0 0,1 1 1 0 0,-1-1-1 0 0,0 0 0 0 0,6-3 1 0 0,48-30-3705 0 0,-45 27 2373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0,'0'0'7474'0'0,"2"1"-6580"0"0,14 6 662 0 0,-11-6-1125 0 0,0 1 0 0 0,0 1 0 0 0,-1-1 0 0 0,1 1 0 0 0,-1 0 0 0 0,8 6 0 0 0,-11-8-416 0 0,0 0 0 0 0,0 1 0 0 0,-1-1 0 0 0,1 0 0 0 0,-1 0 0 0 0,1 1 0 0 0,-1-1 0 0 0,1 1 0 0 0,-1-1 0 0 0,0 0 0 0 0,1 1 0 0 0,-1-1 0 0 0,0 1 0 0 0,0-1 0 0 0,-1 3 0 0 0,-2 20 140 0 0,1-18-327 0 0,0 0-1 0 0,0 0 0 0 0,-1 0 1 0 0,0-1-1 0 0,0 1 0 0 0,-1-1 1 0 0,1 1-1 0 0,-1-1 1 0 0,0 0-1 0 0,-1-1 0 0 0,1 1 1 0 0,-10 7-1 0 0,6-7-999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404 123 2303 0 0,'20'-13'230'0'0,"0"0"-1"0"0,0 1 0 0 0,38-15 0 0 0,5 3 3231 0 0,0 4 3409 0 0,-50 16-5724 0 0,1 1 1 0 0,-1 1-1 0 0,0 0 1 0 0,24 0 0 0 0,-35 2 215 0 0,-2 3-1251 0 0,-1-1-1 0 0,1 1 1 0 0,-1 0 0 0 0,1 0-1 0 0,-1-1 1 0 0,0 1 0 0 0,0 0-1 0 0,0-1 1 0 0,-1 1 0 0 0,1-1-1 0 0,-1 0 1 0 0,1 1 0 0 0,-1-1-1 0 0,0 0 1 0 0,0 0 0 0 0,-2 2-1 0 0,-5 4 24 0 0,0 0 1 0 0,-15 9-1 0 0,15-11 0 0 0,-57 35 86 0 0,-135 62 0 0 0,38-22 83 0 0,125-60-257 0 0,0 2 1 0 0,-38 32-1 0 0,57-40-15 0 0,10-9 15 0 0,0 1 0 0 0,1 0 0 0 0,0 1 0 0 0,0 0-1 0 0,0 0 1 0 0,-7 11 0 0 0,14-18 84 0 0,3 1 7 0 0,0 1-111 0 0,0 0 0 0 0,1 0 0 0 0,0-1 0 0 0,0 1 0 0 0,0-1 0 0 0,0 0 0 0 0,0 1 0 0 0,0-1 0 0 0,1-1 0 0 0,-1 1 0 0 0,1-1-1 0 0,-1 1 1 0 0,1-1 0 0 0,0 0 0 0 0,4 1 0 0 0,9 1 191 0 0,37 2 1 0 0,-40-4-194 0 0,229-3-5419 0 0,-215 0 3872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14 9215 0 0,'9'-6'976'0'0,"7"-1"11055"0"0,-11 10-11166 0 0,-4-2-654 0 0,-2 8 106 0 0,0-7-282 0 0,0 1 0 0 0,0-1 1 0 0,0 1-1 0 0,0-1 0 0 0,-1 1 0 0 0,1-1 0 0 0,-1 0 0 0 0,1 0 0 0 0,-1 0 1 0 0,0 0-1 0 0,0 0 0 0 0,0 0 0 0 0,0 0 0 0 0,0-1 0 0 0,-5 4 0 0 0,-4 1 9 0 0,0 0 0 0 0,-12 4-1 0 0,23-10-43 0 0,-23 8-21 0 0,0 0-1 0 0,0-2 1 0 0,-26 4-1 0 0,-74 5-490 0 0,113-14 449 0 0,-12 2-155 0 0,7-1-122 0 0,0 0 0 0 0,0-1-1 0 0,0-1 1 0 0,0 0 0 0 0,0-1-1 0 0,-20-4 1 0 0,34 5 221 0 0,0 0 0 0 0,0-1-1 0 0,0 1 1 0 0,0 0 0 0 0,0 0-1 0 0,1-1 1 0 0,-1 1 0 0 0,0-1-1 0 0,0 1 1 0 0,0-1 0 0 0,1 1 0 0 0,-1-1-1 0 0,0 1 1 0 0,0-1 0 0 0,1 0-1 0 0,-1 0 1 0 0,1 1 0 0 0,-1-1-1 0 0,0 0 1 0 0,1 0 0 0 0,0 1-1 0 0,-1-1 1 0 0,1 0 0 0 0,-1 0 0 0 0,1-1-1 0 0,0 1 22 0 0,0 0 0 0 0,0 0-1 0 0,0 0 1 0 0,0 1-1 0 0,0-1 1 0 0,0 0 0 0 0,1 0-1 0 0,-1 0 1 0 0,0 1 0 0 0,1-1-1 0 0,-1 0 1 0 0,0 0 0 0 0,1 1-1 0 0,-1-1 1 0 0,1 0-1 0 0,1-1 107 0 0,0-1-1 0 0,0 2 0 0 0,1-1 0 0 0,-1 0 0 0 0,0 0 1 0 0,4-1-1 0 0,1-1 121 0 0,0 1-1 0 0,0 0 1 0 0,0 0 0 0 0,15-2 2586 0 0,-21 6-2232 0 0,-1 2-418 0 0,1 0 0 0 0,-1 0 0 0 0,0-1 1 0 0,0 1-1 0 0,0 0 0 0 0,0 0 1 0 0,-1-1-1 0 0,1 1 0 0 0,-1 0 0 0 0,1-1 1 0 0,-1 1-1 0 0,0 0 0 0 0,0-1 1 0 0,0 1-1 0 0,-1-1 0 0 0,1 1 1 0 0,-1-1-1 0 0,1 0 0 0 0,-3 3 0 0 0,-6 8 113 0 0,0-1 0 0 0,-15 12-1 0 0,16-15-66 0 0,-106 106 374 0 0,110-109-462 0 0,-17 13 20 0 0,16-13 12 0 0,5-6-52 0 0,1 0 0 0 0,0 1 0 0 0,0-1 0 0 0,0 0 0 0 0,0 0-1 0 0,0 0 1 0 0,-1 0 0 0 0,1 0 0 0 0,0 1 0 0 0,0-1 0 0 0,0 0-1 0 0,0 0 1 0 0,0 0 0 0 0,0 1 0 0 0,0-1 0 0 0,0 0 0 0 0,0 0-1 0 0,0 0 1 0 0,0 1 0 0 0,0-1 0 0 0,0 0 0 0 0,0 0 0 0 0,0 0 0 0 0,0 1-1 0 0,0-1 1 0 0,0 0 0 0 0,0 0 0 0 0,0 0 0 0 0,0 1 0 0 0,0-1-1 0 0,0 0 1 0 0,2 1 1 0 0,-1 0-1 0 0,1-1 1 0 0,0 1-1 0 0,-1-1 1 0 0,1 1-1 0 0,0-1 1 0 0,-1 0-1 0 0,1 0 1 0 0,0 1-1 0 0,0-1 1 0 0,-1 0-1 0 0,1-1 1 0 0,3 1-1 0 0,25-5 39 0 0,1-4-41 0 0,-23 6 0 0 0,0 1 0 0 0,0 0 0 0 0,-1 0 0 0 0,1 1 0 0 0,11-1 0 0 0,-9 1-12 0 0,-1 2 0 0 0,0-1 0 0 0,1 1 0 0 0,-1 1 0 0 0,14 3 0 0 0,50 23 25 0 0,-56-20 0 0 0,0-1 0 0 0,0 0 0 0 0,1-2 1 0 0,0 0-1 0 0,33 4 0 0 0,-16-9 222 0 0,1-1-1 0 0,0-1 0 0 0,35-8 1 0 0,-29 3 135 0 0,-36 7-256 0 0,0-1-1 0 0,1 1 1 0 0,-1 0 0 0 0,11 1-1 0 0,-16-1 63 0 0,1 1-11 0 0,-1 1-158 0 0,0-1-1 0 0,0 0 0 0 0,0 1 0 0 0,0-1 1 0 0,0 0-1 0 0,0 1 0 0 0,0-1 0 0 0,0 1 1 0 0,-1 0-1 0 0,1-1 0 0 0,-1 1 0 0 0,1 0 0 0 0,-1-1 1 0 0,0 1-1 0 0,1 0 0 0 0,-1 0 0 0 0,0-1 1 0 0,0 1-1 0 0,0 2 0 0 0,-1-1 14 0 0,0 1 0 0 0,0 0 0 0 0,0-1 0 0 0,0 1 0 0 0,0-1 1 0 0,-1 0-1 0 0,1 1 0 0 0,-5 4 0 0 0,-1 2 19 0 0,0-1 0 0 0,-1 0-1 0 0,0 0 1 0 0,-1-1 0 0 0,-9 7 0 0 0,0-2-28 0 0,0-1 1 0 0,-1-1-1 0 0,0-1 0 0 0,-1 0 1 0 0,-32 10-1 0 0,16-9 12 0 0,0-1-1 0 0,-54 6 1 0 0,32-11-91 0 0,0-2-1 0 0,-75-6 1 0 0,97-1-16 0 0,34 3-3 0 0,4 0-388 0 0,6-4-45 0 0,1 0-1 0 0,1 1 1 0 0,-1 0-1 0 0,1 0 1 0 0,-1 1 0 0 0,1 0-1 0 0,13-2 1 0 0,-4 2-1018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0,'-1'1'819'0'0,"-1"1"-742"0"0,1-1-1 0 0,-1 0 1 0 0,1 1 0 0 0,0-1 0 0 0,0 0-1 0 0,0 1 1 0 0,0-1 0 0 0,0 1 0 0 0,0 0-1 0 0,0-1 1 0 0,1 1 0 0 0,-1 0-1 0 0,1 0 1 0 0,-1-1 0 0 0,0 5 0 0 0,0-1 503 0 0,0 1-215 0 0,1-1 0 0 0,-1 1 0 0 0,1 0 0 0 0,0-1 1 0 0,1 1-1 0 0,-1 0 0 0 0,1-1 0 0 0,0 1 0 0 0,1-1 0 0 0,-1 1 0 0 0,1-1 0 0 0,0 1 0 0 0,1-1 0 0 0,-1 0 1 0 0,1 0-1 0 0,5 8 0 0 0,1-1-181 0 0,1 0 1 0 0,0 0-1 0 0,1-1 0 0 0,0-1 1 0 0,13 11-1 0 0,125 78 1827 0 0,-29-20-292 0 0,-97-63-1374 0 0,-1 2-1 0 0,-1 1 1 0 0,20 21-1 0 0,-32-28-277 0 0,-1-1-1 0 0,1 1 0 0 0,-2 1 1 0 0,0-1-1 0 0,0 1 1 0 0,-1 1-1 0 0,-1-1 0 0 0,0 1 1 0 0,-1 0-1 0 0,-1 0 1 0 0,0 0-1 0 0,0 1 0 0 0,-2-1 1 0 0,0 1-1 0 0,-1 20 1 0 0,-1-11-68 0 0,-2 0 1 0 0,0 0 0 0 0,-2 0 0 0 0,0 0-1 0 0,-2-1 1 0 0,-1 0 0 0 0,0-1-1 0 0,-19 34 1 0 0,-54 80-155 0 0,67-116 71 0 0,-2 0 0 0 0,0-1-1 0 0,0-1 1 0 0,-27 22 0 0 0,6-9-312 0 0,-1-3 0 0 0,-68 39 0 0 0,44-30-3329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6911 0 0,'0'0'528'0'0,"-1"0"-341"0"0,-14 5 4174 0 0,15-4-3862 0 0,2 4-402 0 0,-1-1 0 0 0,1-1 0 0 0,-1 1 1 0 0,1 0-1 0 0,0 0 0 0 0,0-1 0 0 0,1 1 0 0 0,-1-1 0 0 0,1 0 0 0 0,0 1 1 0 0,0-1-1 0 0,0-1 0 0 0,5 5 0 0 0,8 5 323 0 0,29 16 0 0 0,-21-14-163 0 0,-14-8-188 0 0,0 1 0 0 0,-1 0-1 0 0,0 1 1 0 0,0 0 0 0 0,-1 0-1 0 0,0 1 1 0 0,0 0 0 0 0,11 17-1 0 0,-17-22-21 0 0,0-1-1 0 0,0 1 1 0 0,-1-1-1 0 0,1 1 1 0 0,-1 0-1 0 0,1-1 1 0 0,-1 1-1 0 0,-1 0 1 0 0,1 0-1 0 0,0 0 0 0 0,-1 0 1 0 0,0 0-1 0 0,0 0 1 0 0,0 0-1 0 0,0-1 1 0 0,-1 1-1 0 0,1 0 1 0 0,-1 0-1 0 0,0 0 1 0 0,-1 0-1 0 0,1-1 1 0 0,0 1-1 0 0,-1 0 0 0 0,0-1 1 0 0,0 1-1 0 0,0-1 1 0 0,0 0-1 0 0,-1 0 1 0 0,-3 5-1 0 0,-2-1 96 0 0,-1 1 0 0 0,1-2-1 0 0,-1 1 1 0 0,0-1 0 0 0,-1 0 0 0 0,1-1-1 0 0,-1 0 1 0 0,0-1 0 0 0,-17 5-1 0 0,-10 1-41 0 0,-51 8-1 0 0,78-16-79 0 0,-8 1-582 0 0,0-1-1 0 0,-35 0 0 0 0,36-4-5517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4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 16271 0 0,'-1'-1'744'0'0,"-2"1"-660"0"0,0 0 1 0 0,1 0-1 0 0,-1 1 0 0 0,0-1 0 0 0,0 0 0 0 0,0 1 0 0 0,1 0 0 0 0,-1 0 0 0 0,0 0 1 0 0,1 0-1 0 0,-1 0 0 0 0,-2 2 0 0 0,-33 19-58 0 0,35-19 94 0 0,-17 10 160 0 0,3-2-51 0 0,0 0-1 0 0,1 1 1 0 0,1 0-1 0 0,-28 29 1 0 0,35-32-188 0 0,0 0 1 0 0,1 1-1 0 0,0-1 0 0 0,0 1 1 0 0,1 1-1 0 0,1-1 0 0 0,0 1 1 0 0,-6 18-1 0 0,10-26-35 0 0,-2 7 23 0 0,0 1 0 0 0,1-1-1 0 0,0 1 1 0 0,1-1-1 0 0,-1 12 1 0 0,3-19-11 0 0,-1 0-1 0 0,0 0 1 0 0,1 0-1 0 0,-1 0 1 0 0,1 0-1 0 0,0 0 1 0 0,0-1-1 0 0,0 1 1 0 0,0 0-1 0 0,1 0 1 0 0,-1-1-1 0 0,1 1 1 0 0,-1-1-1 0 0,1 1 1 0 0,0-1-1 0 0,0 0 1 0 0,0 0-1 0 0,0 0 1 0 0,1 0-1 0 0,-1 0 1 0 0,0 0-1 0 0,1 0 1 0 0,3 1 0 0 0,-3-1 37 0 0,1-1 1 0 0,-1 0 0 0 0,1 0 0 0 0,0 0-1 0 0,-1 0 1 0 0,1-1 0 0 0,0 1 0 0 0,-1-1-1 0 0,1 0 1 0 0,0 0 0 0 0,0-1 0 0 0,5 0 0 0 0,-1 0 121 0 0,0-1 0 0 0,0-1 0 0 0,-1 1 0 0 0,15-7 0 0 0,-20 7-159 0 0,1 1 1 0 0,0-1-1 0 0,-1 0 0 0 0,1-1 0 0 0,-1 1 0 0 0,0 0 1 0 0,0 0-1 0 0,0-1 0 0 0,0 0 0 0 0,0 1 1 0 0,0-1-1 0 0,2-5 0 0 0,2-5 132 0 0,6-23-1 0 0,-2 6-65 0 0,40-71-810 0 0,-34 71 240 0 0,0 0 0 0 0,15-48 0 0 0,-26 57-568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64 587 7831 0 0,'-2'-1'8018'0'0,"-10"-5"-4174"0"0,5 2-3144 0 0,1 1 0 0 0,0-1 0 0 0,0-1-1 0 0,0 1 1 0 0,-7-7 0 0 0,12 9-624 0 0,0 0 0 0 0,1 0 0 0 0,-1 0 0 0 0,0 0 0 0 0,1 0 0 0 0,-1 0 0 0 0,1 0 0 0 0,0 0 0 0 0,0-3 0 0 0,-1 0 27 0 0,1-1-53 0 0,0 1 0 0 0,0 0-1 0 0,1-1 1 0 0,-1 1 0 0 0,1-1-1 0 0,0 1 1 0 0,1 0 0 0 0,-1 0 0 0 0,1 0-1 0 0,0 0 1 0 0,4-7 0 0 0,4-6-14 0 0,20-27 1 0 0,-25 37-23 0 0,23-29-79 0 0,2 0-1 0 0,1 2 0 0 0,2 2 1 0 0,1 1-1 0 0,74-54 1 0 0,-72 61-528 0 0,2 2 0 0 0,77-36 0 0 0,-83 46-107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13447 0 0,'0'0'1480'0'0,"-1"2"-1212"0"0,-6 24 507 0 0,1 0-1 0 0,-3 35 0 0 0,5-29-37 0 0,-11 39-1 0 0,1-23-376 0 0,-2-1 0 0 0,-3 0-1 0 0,-1-2 1 0 0,-38 62 0 0 0,41-80-304 0 0,-1-1 0 0 0,-1-1 0 0 0,-2 0 0 0 0,0-2 0 0 0,-2 0 1 0 0,0-1-1 0 0,-1-2 0 0 0,-28 19 0 0 0,13-15-344 0 0,37-23-38 0 0,8-15-5764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41 604 6447 0 0,'0'-53'1539'0'0,"-1"44"-694"0"0,1 1-1 0 0,0-1 0 0 0,0 1 0 0 0,1-1 0 0 0,0 0 0 0 0,0 1 0 0 0,1-1 0 0 0,0 1 0 0 0,1 0 0 0 0,3-9 0 0 0,2 2-463 0 0,1 1 0 0 0,0 0 1 0 0,1 1-1 0 0,21-23 0 0 0,55-40-184 0 0,-41 41-201 0 0,2 2 1 0 0,68-36 0 0 0,111-36-34 0 0,-204 95 99 0 0,1 2 0 0 0,35-8 0 0 0,-49 15-37 0 0,-1-1-1 0 0,1 1 1 0 0,-1 1-1 0 0,1-1 1 0 0,-1 1-1 0 0,1 1 1 0 0,-1 0 0 0 0,1 0-1 0 0,-1 1 1 0 0,14 3-1 0 0,-19-3-12 0 0,0-1 1 0 0,0 0-1 0 0,-1 1 0 0 0,1-1 0 0 0,0 1 1 0 0,-1 0-1 0 0,1 0 0 0 0,-1 0 0 0 0,1 0 1 0 0,-1 0-1 0 0,0 0 0 0 0,0 1 0 0 0,0-1 0 0 0,0 1 1 0 0,-1-1-1 0 0,2 4 0 0 0,-1-1-3 0 0,0 0-1 0 0,0-1 1 0 0,-1 1-1 0 0,0 0 1 0 0,0 0-1 0 0,-1 0 1 0 0,1 0-1 0 0,-1 0 1 0 0,0 7-1 0 0,-2 4 11 0 0,-1-1 0 0 0,0 1 1 0 0,-1-1-1 0 0,0 1 0 0 0,-10 19 0 0 0,-3 3 120 0 0,-1-2 1 0 0,-2 0-1 0 0,-2-1 0 0 0,-1-1 0 0 0,-2-2 1 0 0,-1 0-1 0 0,-50 47 0 0 0,30-39 71 0 0,-1-1 0 0 0,-2-2-1 0 0,-2-3 1 0 0,-81 42 0 0 0,99-61-99 0 0,-1-1 0 0 0,0-2 0 0 0,-58 12 0 0 0,33-14 22 0 0,52-9-261 0 0,0 0 0 0 0,0-1 0 0 0,0 0 1 0 0,0-1-1 0 0,0 0 0 0 0,-9-1 1 0 0,6-3-1748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 15863 0 0,'0'0'1596'0'0,"-1"2"-1462"0"0,-10 7 327 0 0,-1 0 1 0 0,-21 14 0 0 0,16-12-71 0 0,-15 13-1 0 0,5-1-60 0 0,-70 63 605 0 0,80-69-747 0 0,0 2 0 0 0,1-1-1 0 0,-16 27 1 0 0,30-42-156 0 0,0 1-1 0 0,0-1 0 0 0,0 1 1 0 0,0 0-1 0 0,1-1 1 0 0,-1 1-1 0 0,1 0 1 0 0,0 0-1 0 0,1 0 1 0 0,-1 0-1 0 0,0 0 0 0 0,1 0 1 0 0,0 6-1 0 0,1-8-2 0 0,-1 1-1 0 0,1-1 1 0 0,-1 0-1 0 0,1 0 1 0 0,0 1-1 0 0,0-1 1 0 0,0 0 0 0 0,0 0-1 0 0,0 0 1 0 0,1 0-1 0 0,-1 0 1 0 0,1 0-1 0 0,-1 0 1 0 0,1-1-1 0 0,0 1 1 0 0,-1-1-1 0 0,1 1 1 0 0,0-1-1 0 0,0 1 1 0 0,0-1-1 0 0,0 0 1 0 0,0 0-1 0 0,1 0 1 0 0,2 1-1 0 0,4 1 66 0 0,1-1-1 0 0,-1 1 0 0 0,1-1 0 0 0,0-1 0 0 0,0 0 0 0 0,0 0 0 0 0,0-1 0 0 0,0-1 0 0 0,0 1 0 0 0,11-3 0 0 0,-5-1-35 0 0,0 1 1 0 0,-1-2-1 0 0,0 0 1 0 0,1-1 0 0 0,21-11-1 0 0,-32 13-28 0 0,0 1 1 0 0,0-1-1 0 0,0 0 0 0 0,0 0 0 0 0,-1-1 1 0 0,0 0-1 0 0,0 1 0 0 0,0-1 0 0 0,0-1 1 0 0,-1 1-1 0 0,0 0 0 0 0,0-1 0 0 0,0 0 1 0 0,-1 0-1 0 0,1 0 0 0 0,-1 0 0 0 0,-1 0 0 0 0,2-9 1 0 0,0-6 46 0 0,-1 0 1 0 0,-1 0 0 0 0,0-1-1 0 0,-4-24 1 0 0,1 26-801 0 0,0 1-1 0 0,-2 0 1 0 0,0 0 0 0 0,-9-26 0 0 0,13 45 707 0 0,-3-6-2127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2759 0 0,'0'2'4019'0'0,"0"8"1114"0"0,0 7 1473 0 0,2 1-3950 0 0,4 30-884 0 0,4 18-674 0 0,-8-57-1045 0 0,0 0 0 0 0,-1 0 0 0 0,0 0 1 0 0,0 0-1 0 0,-1 0 0 0 0,0 0 0 0 0,-1 0 0 0 0,0 0 0 0 0,0 0 0 0 0,-1 0 0 0 0,0 0 1 0 0,-1 0-1 0 0,0-1 0 0 0,0 1 0 0 0,-1-1 0 0 0,0 0 0 0 0,0 0 0 0 0,-10 12 0 0 0,6-8-200 0 0,-1-1 1 0 0,-1 1-1 0 0,0-2 0 0 0,-1 0 0 0 0,0 0 0 0 0,0-1 0 0 0,-1 0 0 0 0,-18 10 0 0 0,19-15-1697 0 0,4-4-3541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13359 0 0,'0'0'1424'0'0,"-9"7"-1424"0"0,-1 4 0 0 0,-1 2 608 0 0,0 1 64 0 0,-1 2 24 0 0,-1 2 0 0 0,0 2-560 0 0,3 2-136 0 0,1 1 0 0 0,1 0-4672 0 0,3 1-968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14 14943 0 0,'1'-1'687'0'0,"4"-2"-214"0"0,-3 2-419 0 0,0 0-1 0 0,0 0 1 0 0,0 0 0 0 0,0 0-1 0 0,0 0 1 0 0,0 1-1 0 0,0-1 1 0 0,0 1-1 0 0,0-1 1 0 0,4 0 241 0 0,-6 1-215 0 0,0 0 0 0 0,0 0 1 0 0,0 0-1 0 0,0 0 0 0 0,1 0 1 0 0,-1 0-1 0 0,0 0 0 0 0,0 0 1 0 0,0 0-1 0 0,0 0 0 0 0,0 0 1 0 0,0 0-1 0 0,1 0 0 0 0,-1 0 1 0 0,0 0-1 0 0,0 0 0 0 0,0 0 1 0 0,0 0-1 0 0,0 0 0 0 0,0 0 1 0 0,1 0-1 0 0,-1 0 0 0 0,0 0 1 0 0,0 0-1 0 0,0 0 0 0 0,0 0 1 0 0,0 0-1 0 0,0 0 0 0 0,0 0 1 0 0,1 0-1 0 0,-1 1 322 0 0,0-1-322 0 0,0 0 0 0 0,0 0 1 0 0,0 0-1 0 0,0 0 0 0 0,0 0 0 0 0,0 0 1 0 0,1 0-1 0 0,-1 1 0 0 0,0-1 1 0 0,0 0-1 0 0,0 0 0 0 0,0 0 1 0 0,0 0-1 0 0,0 0 0 0 0,0 0 1 0 0,0 1-1 0 0,0-1 0 0 0,0 0 1 0 0,0 0-1 0 0,0 0 0 0 0,0 0 1 0 0,-8 10 1015 0 0,-15 9-981 0 0,-5-2 97 0 0,-2-1 0 0 0,-38 14-1 0 0,33-16-155 0 0,-11 7-3 0 0,1 1 1 0 0,-47 31-1 0 0,-45 44 366 0 0,115-79-264 0 0,1 1 0 0 0,1 1 1 0 0,-34 43-1 0 0,50-58-110 0 0,1 0-1 0 0,-1 0 1 0 0,1 0-1 0 0,0 1 1 0 0,1-1-1 0 0,0 1 1 0 0,-1 0-1 0 0,0 7 1 0 0,2-11-29 0 0,1 0 0 0 0,0 0 1 0 0,0 1-1 0 0,0-1 0 0 0,0 0 1 0 0,0 0-1 0 0,0 0 0 0 0,0 1 1 0 0,1-1-1 0 0,-1 0 0 0 0,1 0 1 0 0,0 0-1 0 0,-1 0 0 0 0,1 0 1 0 0,0 0-1 0 0,0 0 0 0 0,0 0 1 0 0,1 0-1 0 0,-1 0 0 0 0,0 0 1 0 0,1-1-1 0 0,-1 1 0 0 0,1-1 1 0 0,0 1-1 0 0,2 1 0 0 0,2 1 13 0 0,-1-1-1 0 0,1 0 0 0 0,0 0 0 0 0,0-1 0 0 0,0 0 0 0 0,0 0 0 0 0,0 0 0 0 0,1-1 0 0 0,-1 0 1 0 0,0 0-1 0 0,1 0 0 0 0,7-1 0 0 0,10-1-39 0 0,0-1 1 0 0,23-6-1 0 0,-19 3-44 0 0,13-3-1079 0 0,0-2 1 0 0,60-22-1 0 0,-65 18-481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38 16871 0 0,'7'-5'167'0'0,"37"-25"1604"0"0,-44 30-1644 0 0,0 0 1 0 0,0 0 0 0 0,1-1 0 0 0,-1 1-1 0 0,0 0 1 0 0,0 0 0 0 0,1 0-1 0 0,-1-1 1 0 0,0 1 0 0 0,1 0 0 0 0,-1 0-1 0 0,0 0 1 0 0,1 0 0 0 0,-1 0 0 0 0,1 0-1 0 0,-1 0 1 0 0,0 0 0 0 0,1 0 0 0 0,-1 0-1 0 0,0 0 1 0 0,1 0 0 0 0,-1 0 0 0 0,0 0-1 0 0,1 0 1 0 0,-1 0 0 0 0,0 0 0 0 0,1 0-1 0 0,-1 9 638 0 0,-12 13-773 0 0,4-15 65 0 0,-1 1 1 0 0,1-1 0 0 0,-1 0-1 0 0,0-1 1 0 0,-12 6-1 0 0,-54 24-4 0 0,51-25-47 0 0,11-5-24 0 0,3-2-155 0 0,0 0 0 0 0,0 1 0 0 0,1 1 1 0 0,-1 0-1 0 0,-13 11 0 0 0,22-16-212 0 0,3 1-627 0 0,-1-1 883 0 0,1 1 0 0 0,0-1 0 0 0,0 1 0 0 0,0-1 0 0 0,0 0 1 0 0,3 2-1 0 0,-3-2 18 0 0,20 12-247 0 0,38 29 1 0 0,-52-35 449 0 0,-1 0 0 0 0,0 0 0 0 0,0 1-1 0 0,0 0 1 0 0,-1 0 0 0 0,0 0 0 0 0,7 15 0 0 0,-9-15-26 0 0,0 0 1 0 0,-1-1 0 0 0,0 1 0 0 0,0 1 0 0 0,-1-1-1 0 0,2 10 1 0 0,-4-14-10 0 0,0 0-1 0 0,0-1 1 0 0,0 1 0 0 0,0-1-1 0 0,-1 1 1 0 0,1 0-1 0 0,-1-1 1 0 0,0 1 0 0 0,0-1-1 0 0,0 0 1 0 0,-1 1 0 0 0,1-1-1 0 0,-1 0 1 0 0,0 0-1 0 0,0 0 1 0 0,0 0 0 0 0,-4 4-1 0 0,0 0 108 0 0,0-1 1 0 0,-1 0-1 0 0,0-1 0 0 0,0 1 0 0 0,-1-1 1 0 0,1-1-1 0 0,-1 0 0 0 0,0 0 0 0 0,-1 0 0 0 0,-13 4 1 0 0,-10 0 361 0 0,-51 8 1 0 0,50-11-430 0 0,-1 2-162 0 0,16-3-794 0 0,1-1 1 0 0,-27 1-1 0 0,42-4-493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11055 0 0,'-2'0'4882'0'0,"-78"51"843"0"0,1 3-4439 0 0,-70 45-1395 0 0,99-66-731 0 0,50-32 812 0 0,0 0-1 0 0,0 0 0 0 0,0 0 1 0 0,1 1-1 0 0,-1-1 1 0 0,0 0-1 0 0,0 0 1 0 0,1 1-1 0 0,-1-1 0 0 0,0 0 1 0 0,1 0-1 0 0,-1 0 1 0 0,2 1-1 0 0,2 5-48 0 0,2-1 1 0 0,-1 0-1 0 0,0-1 0 0 0,1 0 0 0 0,0 1 0 0 0,0-2 1 0 0,14 9-1 0 0,16 13-47 0 0,-26-17 216 0 0,0 1 1 0 0,0-1 0 0 0,-2 2 0 0 0,1-1 0 0 0,-1 1 0 0 0,-1 0 0 0 0,7 13 0 0 0,-12-21-23 0 0,-1 0 0 0 0,1 1 0 0 0,-1-1 0 0 0,0 0 0 0 0,0 1 0 0 0,0-1 0 0 0,0 1 1 0 0,-1-1-1 0 0,1 1 0 0 0,-1 0 0 0 0,0-1 0 0 0,0 1 0 0 0,0-1 0 0 0,-1 1 0 0 0,1 0 0 0 0,-1-1 0 0 0,0 1 0 0 0,0-1 0 0 0,0 0 0 0 0,0 1 0 0 0,-1-1 0 0 0,1 0 0 0 0,-1 0 0 0 0,0 0 0 0 0,0 0 0 0 0,0 0 1 0 0,0 0-1 0 0,-1 0 0 0 0,1-1 0 0 0,-1 1 0 0 0,-4 2 0 0 0,-2 2-48 0 0,-1 0 0 0 0,0-1 0 0 0,0-1 0 0 0,-1 0 0 0 0,0 0 0 0 0,-13 3 0 0 0,-69 16 4 0 0,43-18-341 0 0,19-5-2909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9671 0 0,'-2'2'3335'0'0,"-23"21"2637"0"0,-23 9-3039 0 0,2-1-2513 0 0,-1 9 93 0 0,1 2 1 0 0,-67 79-1 0 0,105-112-487 0 0,1 1 0 0 0,-10 16-1 0 0,15-21-18 0 0,-1-1 0 0 0,1 1-1 0 0,0-1 1 0 0,1 1 0 0 0,-1-1-1 0 0,1 1 1 0 0,0 0 0 0 0,0 0-1 0 0,0 6 1 0 0,1-10-6 0 0,0 1 1 0 0,0-1-1 0 0,1 1 1 0 0,-1-1-1 0 0,1 1 0 0 0,-1-1 1 0 0,1 1-1 0 0,-1-1 0 0 0,1 1 1 0 0,0-1-1 0 0,0 0 0 0 0,0 1 1 0 0,0-1-1 0 0,0 0 0 0 0,0 0 1 0 0,0 0-1 0 0,0 0 1 0 0,0 0-1 0 0,0 0 0 0 0,1 0 1 0 0,-1 0-1 0 0,0 0 0 0 0,1 0 1 0 0,-1-1-1 0 0,0 1 0 0 0,1 0 1 0 0,-1-1-1 0 0,1 0 1 0 0,-1 1-1 0 0,1-1 0 0 0,-1 0 1 0 0,3 1-1 0 0,4 0 5 0 0,-1-1 0 0 0,1 1 0 0 0,0-1 0 0 0,15-2 0 0 0,-9-1 29 0 0,0 0 1 0 0,0-1-1 0 0,0 0 0 0 0,-1-1 1 0 0,1-1-1 0 0,-1 0 1 0 0,-1-1-1 0 0,1-1 0 0 0,-1 0 1 0 0,20-17-1 0 0,-27 20 55 0 0,0 0 1 0 0,0-1-1 0 0,-1 0 0 0 0,1 0 0 0 0,-1-1 1 0 0,0 1-1 0 0,-1-1 0 0 0,0 0 0 0 0,0 0 1 0 0,0 0-1 0 0,2-15 0 0 0,1-6 419 0 0,3-51-1 0 0,-8 63-512 0 0,6-63-2055 0 0,-3 38-1703 0 0,-3 33 2415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20671 0 0,'0'0'2276'0'0,"2"-1"-1905"0"0,88-55 1069 0 0,-37 21-1349 0 0,48-36 16 0 0,-98 69-106 0 0,54-46 24 0 0,2 2-1 0 0,66-39 1 0 0,-109 76-58 0 0,29-11-1 0 0,-39 18 25 0 0,0 0 0 0 0,0 0 0 0 0,0 0 0 0 0,0 1 0 0 0,0 0-1 0 0,0 1 1 0 0,0-1 0 0 0,12 2 0 0 0,-17-1 8 0 0,0 0 1 0 0,0 1-1 0 0,0-1 1 0 0,0 1-1 0 0,0-1 1 0 0,0 1-1 0 0,0-1 0 0 0,0 1 1 0 0,0 0-1 0 0,0-1 1 0 0,0 1-1 0 0,-1 0 1 0 0,1 0-1 0 0,0 0 1 0 0,0 0-1 0 0,-1 0 1 0 0,1 0-1 0 0,-1 0 0 0 0,1 0 1 0 0,-1 0-1 0 0,1 0 1 0 0,-1 0-1 0 0,0 0 1 0 0,1 0-1 0 0,-1 0 1 0 0,0 0-1 0 0,0 0 1 0 0,0 0-1 0 0,0 0 1 0 0,0 1-1 0 0,0 1 0 0 0,0 6 31 0 0,-1 0 0 0 0,-3 18 0 0 0,3-19 44 0 0,-18 82 176 0 0,12-61-148 0 0,0-1 1 0 0,3 1-1 0 0,-3 40 0 0 0,8-65-190 0 0,-1 0 0 0 0,1 0 0 0 0,0 0 0 0 0,0 0-1 0 0,0-1 1 0 0,0 1 0 0 0,1 0 0 0 0,-1-1 0 0 0,1 1 0 0 0,0-1-1 0 0,0 1 1 0 0,1-1 0 0 0,-1 0 0 0 0,1 0 0 0 0,-1 0 0 0 0,1 0 0 0 0,0 0-1 0 0,0-1 1 0 0,0 1 0 0 0,0-1 0 0 0,1 0 0 0 0,-1 0 0 0 0,1 0-1 0 0,-1 0 1 0 0,6 1 0 0 0,-8-3-892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4607 0 0,'0'0'354'0'0,"-1"0"-233"0"0,-4 1 338 0 0,-1-1 1 0 0,1 1-1 0 0,0 0 1 0 0,0 0-1 0 0,-1 1 0 0 0,1-1 1 0 0,0 1-1 0 0,0 1 1 0 0,-5 2-1 0 0,-8 6 2526 0 0,-18 13 1 0 0,13-7-2459 0 0,-53 33-212 0 0,-47 33 768 0 0,93-61-537 0 0,-52 51 1 0 0,70-60-450 0 0,1 0 0 0 0,0 1 0 0 0,1 0 1 0 0,1 1-1 0 0,0 0 0 0 0,1 1 0 0 0,1-1 1 0 0,1 2-1 0 0,0-1 0 0 0,-5 22 1 0 0,7-18 31 0 0,0 0 1 0 0,2 0 0 0 0,1 0 0 0 0,0 0 0 0 0,1 1 0 0 0,1-1-1 0 0,1 0 1 0 0,8 32 0 0 0,-6-35-68 0 0,1-1 1 0 0,0 0-1 0 0,1 0 0 0 0,1-1 0 0 0,0 0 1 0 0,1 0-1 0 0,20 27 0 0 0,-23-37-32 0 0,-1 1 0 0 0,1-1 0 0 0,0-1-1 0 0,1 1 1 0 0,-1-1 0 0 0,1 0 0 0 0,0 0-1 0 0,0 0 1 0 0,9 3 0 0 0,-9-5-21 0 0,-1 0 1 0 0,1-1-1 0 0,-1 0 1 0 0,1 0-1 0 0,-1 0 1 0 0,1 0-1 0 0,-1-1 0 0 0,1 0 1 0 0,0-1-1 0 0,-1 1 1 0 0,1-1-1 0 0,0 0 1 0 0,5-2-1 0 0,-8 2-357 0 0,0 0 0 0 0,0 0 1 0 0,0-1-1 0 0,0 1 0 0 0,0-1 0 0 0,0 0 0 0 0,0 0 0 0 0,-1 0 0 0 0,1 0 1 0 0,-1-1-1 0 0,1 1 0 0 0,-1-1 0 0 0,0 1 0 0 0,0-1 0 0 0,0 0 1 0 0,-1 0-1 0 0,1 0 0 0 0,1-4 0 0 0,3-7-6195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286 140 5983 0 0,'-15'0'300'0'0,"1"1"-1"0"0,0 1 0 0 0,-1 1 0 0 0,-19 6 1 0 0,-52 22 8233 0 0,84-31-7451 0 0,4 0-993 0 0,1 0 0 0 0,-1-1 0 0 0,0 1 0 0 0,0 0-1 0 0,0-1 1 0 0,0 0 0 0 0,0 0 0 0 0,0 1 0 0 0,0-1 0 0 0,2-2 0 0 0,3 0 65 0 0,331-131 1566 0 0,-327 130-1567 0 0,60-21 950 0 0,-60 22-872 0 0,0 0 0 0 0,0 1 0 0 0,1 0 0 0 0,15 0 0 0 0,-24 2-143 0 0,1 0 1 0 0,-1 1 0 0 0,1-1-1 0 0,-1 1 1 0 0,0 0-1 0 0,6 2 1 0 0,-8-3-80 0 0,-1 1 0 0 0,1-1 0 0 0,-1 1 0 0 0,1-1 0 0 0,-1 0 0 0 0,1 1 0 0 0,-1 0 0 0 0,0-1 0 0 0,1 1 0 0 0,-1-1 0 0 0,1 1 0 0 0,-1 0 0 0 0,0-1 0 0 0,0 1 0 0 0,1 0 0 0 0,-1-1 0 0 0,0 1 0 0 0,0 0 0 0 0,0-1 0 0 0,0 1 0 0 0,0 0 0 0 0,0 0 0 0 0,0 15 4 0 0,-2-8 8 0 0,0 0-1 0 0,0-1 1 0 0,-1 1 0 0 0,0-1 0 0 0,0 0 0 0 0,-1 0-1 0 0,1 0 1 0 0,-8 9 0 0 0,-44 51 88 0 0,43-53-95 0 0,-34 34-121 0 0,-2-1-1 0 0,-2-3 0 0 0,-2-1 0 0 0,-2-3 1 0 0,-109 60-1 0 0,32-28-844 0 0,127-70 934 0 0,-12 10-80 0 0,14-11 39 0 0,14 3 129 0 0,3-1 83 0 0,0-1 1 0 0,0 0 0 0 0,1-1 0 0 0,-1-1 0 0 0,20-2 0 0 0,19 1 213 0 0,247 2 373 0 0,-286-1-1735 0 0,27-6 1 0 0,-25 2-909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6911 0 0,'0'0'623'0'0,"-1"1"26"0"0,-1 30 9955 0 0,1-8-4336 0 0,-1-8-6031 0 0,-9 19 176 0 0,7-25-550 0 0,3-7-161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4 6911 0 0,'0'0'623'0'0,"11"-4"5860"0"0,16 8 1646 0 0,-25-4-7484 0 0,-1 0-538 0 0,-1 1 0 0 0,1-1-1 0 0,-1 1 1 0 0,1-1 0 0 0,-1 1 0 0 0,1 0-1 0 0,-1-1 1 0 0,1 1 0 0 0,-1-1 0 0 0,1 1 0 0 0,-1 0-1 0 0,0-1 1 0 0,1 2 0 0 0,-1 1-98 0 0,-1 0-1 0 0,1 0 1 0 0,-1 0 0 0 0,0-1 0 0 0,0 1 0 0 0,0 0 0 0 0,-1-1 0 0 0,1 1-1 0 0,0-1 1 0 0,-1 1 0 0 0,0-1 0 0 0,0 0 0 0 0,1 0 0 0 0,-1 0 0 0 0,0 0-1 0 0,-1 0 1 0 0,1 0 0 0 0,0 0 0 0 0,-1-1 0 0 0,-3 3 0 0 0,-8 4 28 0 0,-1 0 0 0 0,-20 7 0 0 0,33-15-37 0 0,-44 17-222 0 0,-63 13 0 0 0,-52 2-454 0 0,114-23-220 0 0,-1-3 0 0 0,-50 1 0 0 0,96-7 803 0 0,-1 0 0 0 0,1 0 0 0 0,0 0 0 0 0,0 0 1 0 0,-1 0-1 0 0,1-1 0 0 0,0 1 0 0 0,0-1 0 0 0,0 0 0 0 0,0 1 0 0 0,0-1 0 0 0,-3-1 0 0 0,4 1-315 0 0,6-10-557 0 0,-3 7 752 0 0,0 0-1 0 0,1 1 1 0 0,0-1-1 0 0,0 0 1 0 0,0 1 0 0 0,0 0-1 0 0,1 0 1 0 0,-1 0 0 0 0,1 0-1 0 0,4-2 1 0 0,1 0-266 0 0,-1 0 1 0 0,1 1-1 0 0,14-5 1 0 0,-142 65 3960 0 0,69-33-2744 0 0,1 1 0 0 0,2 3 0 0 0,-53 38 0 0 0,79-45-106 0 0,22-16-348 0 0,-1-4-273 0 0,0 0 0 0 0,0 1 0 0 0,0-1 0 0 0,0 0 0 0 0,0 1 0 0 0,0-1 0 0 0,0 1 0 0 0,0-1 0 0 0,0 0 0 0 0,0 1 0 0 0,0-1 0 0 0,0 0 0 0 0,0 1 0 0 0,0-1 0 0 0,0 0 0 0 0,1 1 0 0 0,-1-1 0 0 0,0 0 0 0 0,0 1 0 0 0,0-1 0 0 0,0 0 0 0 0,1 0 0 0 0,-1 1 0 0 0,1-1 0 0 0,4 5 55 0 0,1 0 1 0 0,0-1-1 0 0,0 0 1 0 0,1 0-1 0 0,-1-1 0 0 0,1 0 1 0 0,0 0-1 0 0,0 0 1 0 0,0-1-1 0 0,0 0 0 0 0,0 0 1 0 0,11 0-1 0 0,14 1 53 0 0,51-1 0 0 0,-59-2-75 0 0,26 0-34 0 0,126 4 0 0 0,-149-2-11 0 0,-1 2 0 0 0,0 1 1 0 0,0 1-1 0 0,41 15 0 0 0,-59-18 78 0 0,0 1 0 0 0,0 0 0 0 0,0 1 0 0 0,0 0 0 0 0,-1 0 0 0 0,1 1 0 0 0,-1-1 0 0 0,-1 2 0 0 0,9 8 0 0 0,-13-13-49 0 0,0 0 0 0 0,-1 1-1 0 0,1-1 1 0 0,0 1 0 0 0,-1-1-1 0 0,1 1 1 0 0,-1-1 0 0 0,0 1-1 0 0,0 0 1 0 0,0 0 0 0 0,0 0-1 0 0,-1-1 1 0 0,1 1 0 0 0,-1 0-1 0 0,1 0 1 0 0,-1 0 0 0 0,0 0-1 0 0,0 0 1 0 0,0 0 0 0 0,-1 0 0 0 0,1 0-1 0 0,-1 0 1 0 0,0 0 0 0 0,0-1-1 0 0,0 1 1 0 0,0 0 0 0 0,0 0-1 0 0,0-1 1 0 0,-1 1 0 0 0,1-1-1 0 0,-4 5 1 0 0,1-3 49 0 0,0 0 0 0 0,0 0 0 0 0,-1-1 1 0 0,1 1-1 0 0,-1-1 0 0 0,0 0 0 0 0,0 0 0 0 0,0 0 0 0 0,-10 3 0 0 0,-6 1 153 0 0,-25 5 0 0 0,33-9-176 0 0,-93 20-64 0 0,-179 15-1 0 0,278-37-22 0 0,-10 1-174 0 0,0-1 0 0 0,1-1 0 0 0,-1 0 0 0 0,0-1 0 0 0,-28-5 0 0 0,33 0-1094 0 0,7-3-363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58 11519 0 0,'-67'-57'3326'0'0,"70"68"-1145"0"0,6 10-1826 0 0,1-1 0 0 0,1 0 0 0 0,0 0 0 0 0,29 34 0 0 0,-17-22-69 0 0,69 94 491 0 0,109 169 1007 0 0,-186-268-1511 0 0,-1-1 0 0 0,-2 2 0 0 0,-1 0 0 0 0,-1 0 0 0 0,8 35 0 0 0,-14-47-120 0 0,-2 0-1 0 0,0 0 1 0 0,-1 0 0 0 0,0 0 0 0 0,-2 1-1 0 0,0-1 1 0 0,0 0 0 0 0,-2 0 0 0 0,0 0 0 0 0,0-1-1 0 0,-8 20 1 0 0,1-13-42 0 0,-1 0 0 0 0,0-1 1 0 0,-2 0-1 0 0,0-1 0 0 0,-2 0 0 0 0,0-1 0 0 0,-1-1 0 0 0,0-1 1 0 0,-39 31-1 0 0,5-11-144 0 0,-1-2 0 0 0,-94 48 0 0 0,105-65-559 0 0,13-8-5663 0 0,25-9 5563 0 0,-16 6-7302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12439 0 0,'0'0'958'0'0,"-2"0"-625"0"0,0 1-27 0 0,-1 0 1 0 0,0 0 0 0 0,0 0-1 0 0,0 0 1 0 0,1 1-1 0 0,-1-1 1 0 0,0 1-1 0 0,1 0 1 0 0,0-1-1 0 0,-1 1 1 0 0,1 0-1 0 0,0 1 1 0 0,-4 3-1 0 0,-1 4 363 0 0,0 0 0 0 0,-7 13-1 0 0,2-1-625 0 0,-40 63 464 0 0,5 2 0 0 0,-56 142 0 0 0,-9 94-1275 0 0,109-309 174 0 0,0 0 1 0 0,-2 25-1 0 0,5 4-3962 0 0,0-40 2765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 9815 0 0,'0'0'890'0'0,"2"0"-733"0"0,5-3 2862 0 0,-8 5-2003 0 0,-66 86 2567 0 0,38-50-2592 0 0,-108 143 786 0 0,-133 180-838 0 0,226-294-1305 0 0,101-138-3310 0 0,-38 49 1978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25 9215 0 0,'0'0'1227'0'0,"11"0"4157"0"0,-9 0-4728 0 0,0 0 0 0 0,0 1 0 0 0,0-1 0 0 0,0 0 0 0 0,0 1 0 0 0,0-1 0 0 0,4 2 0 0 0,-4-1-537 0 0,-1 0 0 0 0,0-1 1 0 0,0 1-1 0 0,0 0 1 0 0,1 0-1 0 0,-1 0 1 0 0,0 0-1 0 0,0 0 0 0 0,0 0 1 0 0,1 1-1 0 0,-1 1-115 0 0,0 0-1 0 0,1-1 1 0 0,-1 1-1 0 0,0 0 1 0 0,-1 0 0 0 0,1-1-1 0 0,0 1 1 0 0,-1 0-1 0 0,1 0 1 0 0,-1 0-1 0 0,0 5 1 0 0,-1 1 51 0 0,1 0 1 0 0,-1 0-1 0 0,-1 0 0 0 0,0 0 1 0 0,0-1-1 0 0,-5 13 1 0 0,-26 48 219 0 0,11-25-142 0 0,1 0-119 0 0,5-12 114 0 0,-18 53-1 0 0,33-83-95 0 0,0 0 1 0 0,1-1-1 0 0,0 1 1 0 0,-1 0-1 0 0,1 0 0 0 0,0 0 1 0 0,0-1-1 0 0,0 1 0 0 0,0 0 1 0 0,0 0-1 0 0,0 0 0 0 0,1-1 1 0 0,-1 1-1 0 0,1 0 0 0 0,-1 0 1 0 0,1-1-1 0 0,-1 1 1 0 0,1 0-1 0 0,1 1 0 0 0,0 0 14 0 0,0-1 0 0 0,0 0 1 0 0,-1-1-1 0 0,2 1 0 0 0,-1 0 0 0 0,0 0 0 0 0,0-1 0 0 0,0 1 0 0 0,1-1 0 0 0,-1 0 0 0 0,5 2 1 0 0,3 0 45 0 0,1 0 0 0 0,0-1 1 0 0,0 0-1 0 0,0 0 0 0 0,12-1 1 0 0,-8-1-78 0 0,0 0 0 0 0,-1 0 1 0 0,1-2-1 0 0,0 0 0 0 0,14-4 0 0 0,-20 3-15 0 0,-1 1-1 0 0,1-2 0 0 0,-1 1 1 0 0,0-1-1 0 0,0 0 1 0 0,0-1-1 0 0,-1 0 0 0 0,0 0 1 0 0,10-9-1 0 0,1-4 3 0 0,-2-1-1 0 0,0 0 0 0 0,-2-1 1 0 0,0-1-1 0 0,19-38 1 0 0,41-119-111 0 0,-67 155-290 0 0,0-1 1 0 0,2-26-1 0 0,-8 48-90 0 0,2-5-3067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75 353 14599 0 0,'-1'0'664'0'0,"-47"-6"351"0"0,47 6-528 0 0,0-1 151 0 0,-1 0-484 0 0,0 0 0 0 0,1 0-1 0 0,-1 0 1 0 0,1 0 0 0 0,0-1-1 0 0,-1 1 1 0 0,1-1 0 0 0,0 1-1 0 0,0-1 1 0 0,0 1 0 0 0,0-1-1 0 0,0 0 1 0 0,0 0 0 0 0,0 1 0 0 0,-1-5-1 0 0,2 2 9 0 0,-1 1 0 0 0,0-1 0 0 0,1 0 0 0 0,0 0 0 0 0,0 1 0 0 0,0-1 1 0 0,0 0-1 0 0,2-3 0 0 0,-1 0-25 0 0,1 1 1 0 0,-1 0-1 0 0,2-1 0 0 0,-1 1 1 0 0,1 0-1 0 0,0 0 1 0 0,0 1-1 0 0,0-1 1 0 0,8-9-1 0 0,3 2-98 0 0,0-1 1 0 0,1 2-1 0 0,1 0 0 0 0,0 1 0 0 0,0 0 1 0 0,1 1-1 0 0,32-13 0 0 0,5 2 56 0 0,76-18 0 0 0,-88 29-36 0 0,63-6-1 0 0,46 4 131 0 0,-125 11-167 0 0,-6-1 26 0 0,97-2 432 0 0,-96 4-360 0 0,0 1-1 0 0,0 1 1 0 0,31 8 0 0 0,-49-10-114 0 0,0 1 0 0 0,0 0 0 0 0,0 0 1 0 0,0 0-1 0 0,0 0 0 0 0,0 1 0 0 0,-1-1 0 0 0,1 1 1 0 0,0 0-1 0 0,-1-1 0 0 0,0 1 0 0 0,1 0 0 0 0,-1 1 1 0 0,0-1-1 0 0,0 0 0 0 0,0 1 0 0 0,2 2 0 0 0,-3-3-2 0 0,0 1-1 0 0,0 0 1 0 0,-1-1-1 0 0,1 1 1 0 0,0 0-1 0 0,-1 0 1 0 0,0 0-1 0 0,1 0 1 0 0,-1-1-1 0 0,0 1 0 0 0,-1 0 1 0 0,1 0-1 0 0,0 0 1 0 0,-1 0-1 0 0,0-1 1 0 0,1 1-1 0 0,-1 0 1 0 0,-2 3-1 0 0,-5 11-3 0 0,0 0-1 0 0,-1-1 1 0 0,-1 0 0 0 0,-1 0-1 0 0,0-1 1 0 0,-16 16 0 0 0,-86 78 8 0 0,90-88-3 0 0,-184 147 95 0 0,-10-13 8 0 0,170-122-103 0 0,-26 12-1176 0 0,71-44 534 0 0,5-2-1445 0 0,11-3 532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3223 0 0,'1'1'240'0'0,"0"0"-159"0"0,0 0 0 0 0,0 0 0 0 0,0 1 0 0 0,-1-1-1 0 0,1 0 1 0 0,0 0 0 0 0,-1 0 0 0 0,1 1-1 0 0,-1-1 1 0 0,1 0 0 0 0,-1 0 0 0 0,1 1-1 0 0,-1-1 1 0 0,0 1 0 0 0,0-1 0 0 0,0 3 0 0 0,0-1 441 0 0,0 1 0 0 0,-1-1 0 0 0,0 0 0 0 0,1 0 1 0 0,-1 1-1 0 0,-3 4 0 0 0,-2 4 1666 0 0,0-1-1 0 0,-13 18 0 0 0,17-27-2102 0 0,-14 19 931 0 0,-1-1 0 0 0,-1-1 0 0 0,-29 25-1 0 0,-68 45 996 0 0,60-48-1145 0 0,11-8-630 0 0,-116 98 1161 0 0,143-115-1272 0 0,2 0-1 0 0,0 1 0 0 0,1 1 1 0 0,0 0-1 0 0,1 1 1 0 0,-19 40-1 0 0,28-47-138 0 0,0-1 1 0 0,0 1-1 0 0,2 0 0 0 0,-1 0 0 0 0,2 1 1 0 0,-1-1-1 0 0,2 0 0 0 0,0 1 0 0 0,0-1 1 0 0,1 0-1 0 0,0 0 0 0 0,1 1 1 0 0,6 16-1 0 0,-4-12-56 0 0,2-1-1 0 0,0-1 1 0 0,1 1 0 0 0,0-1 0 0 0,2 0-1 0 0,-1-1 1 0 0,2 1 0 0 0,0-2 0 0 0,14 15-1 0 0,-5-11-1015 0 0,0-4-53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8287 0 0,'0'2'639'0'0,"1"23"293"0"0,2 0 0 0 0,0-1 0 0 0,1 1-1 0 0,2-1 1 0 0,0 0 0 0 0,2 0 0 0 0,0-1 0 0 0,2 0 0 0 0,18 33 0 0 0,-10-26-355 0 0,2 0 1 0 0,1 0-1 0 0,1-2 1 0 0,1-1-1 0 0,1-1 1 0 0,30 25-1 0 0,-4-13 424 0 0,87 52 0 0 0,-90-62-632 0 0,-2 2-1 0 0,74 62 1 0 0,-112-85-538 0 0,0 1 0 0 0,-1-1 0 0 0,11 17 0 0 0,-16-23-55 0 0</inkml:trace>
  <inkml:trace contextRef="#ctx0" brushRef="#br0" timeOffset="1">727 1 15031 0 0,'-11'6'340'0'0,"0"0"0"0"0,0 1 0 0 0,0 1 0 0 0,-18 15 0 0 0,-34 42-490 0 0,32-32 358 0 0,-363 402 5407 0 0,357-391-5741 0 0,1 1 0 0 0,-42 70 0 0 0,70-99-1814 0 0,5-4-5355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5527 0 0,'1'-1'423'0'0,"18"-22"618"0"0,-12 14 1736 0 0,1 2 0 0 0,11-10 0 0 0,-2 5-811 0 0,0 0 0 0 0,36-17 1 0 0,-34 20-1147 0 0,1 1 0 0 0,36-9 0 0 0,-35 12-1423 0 0,1 2-1 0 0,-1 0 1 0 0,0 1 0 0 0,1 1 0 0 0,0 1 0 0 0,-1 1-1 0 0,31 6 1 0 0,-27-2-6357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95 13823 0 0,'-2'1'272'0'0,"-2"-1"-84"0"0,0 0 1 0 0,1 1-1 0 0,-1-1 1 0 0,0 1-1 0 0,0 0 0 0 0,0 0 1 0 0,0 1-1 0 0,1-1 1 0 0,-1 1-1 0 0,1 0 1 0 0,-1 0-1 0 0,-4 4 4137 0 0,18 1-3437 0 0,-7-6-841 0 0,-1 0 1 0 0,1 0 0 0 0,0 0 0 0 0,0 0 0 0 0,0 0 0 0 0,0-1 0 0 0,1 1 0 0 0,-1-1 0 0 0,0 0 0 0 0,4 0 0 0 0,34-6 412 0 0,-26 3-296 0 0,486-104-127 0 0,-477 102-423 0 0,9-3-1210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8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145 169 5527 0 0,'-7'-2'568'0'0,"-6"-2"-99"0"0,-1-5 8188 0 0,14 8-8195 0 0,-1 0 0 0 0,1 1 1 0 0,-1-1-1 0 0,1 0 0 0 0,-1 0 0 0 0,1 1 0 0 0,-1-1 1 0 0,1 0-1 0 0,0 0 0 0 0,0 0 0 0 0,-1 0 0 0 0,1 1 1 0 0,0-1-1 0 0,0 0 0 0 0,0 0 0 0 0,0-1 0 0 0,4-12-1414 0 0,0 7 1064 0 0,0 0-1 0 0,0 0 1 0 0,1 1 0 0 0,0 0 0 0 0,1-1 0 0 0,-1 2-1 0 0,1-1 1 0 0,1 1 0 0 0,-1 0 0 0 0,1 0 0 0 0,10-6-1 0 0,-4 4 63 0 0,1 0 0 0 0,0 0 0 0 0,0 2 0 0 0,1 0 0 0 0,18-4 0 0 0,-23 6-181 0 0,0 1-1 0 0,0 1 1 0 0,0 0-1 0 0,18 0 1 0 0,-26 2 4 0 0,1-1 1 0 0,0 0 0 0 0,0 1 0 0 0,-1-1-1 0 0,1 1 1 0 0,-1 0 0 0 0,1 0-1 0 0,-1 0 1 0 0,1 0 0 0 0,-1 0-1 0 0,1 1 1 0 0,-1-1 0 0 0,0 1-1 0 0,0-1 1 0 0,0 1 0 0 0,0 0-1 0 0,0 0 1 0 0,0 0 0 0 0,0 0-1 0 0,-1 0 1 0 0,1 0 0 0 0,2 4-1 0 0,-2-1-6 0 0,-1 0 0 0 0,1 0 0 0 0,-1 0-1 0 0,0 0 1 0 0,0 0 0 0 0,0 1-1 0 0,-1-1 1 0 0,1 0 0 0 0,-2 0-1 0 0,1 0 1 0 0,0 1 0 0 0,-1-1-1 0 0,0 0 1 0 0,0 0 0 0 0,0 0-1 0 0,-1 0 1 0 0,0 0 0 0 0,0 0 0 0 0,-3 6-1 0 0,-4 5-2 0 0,0-1 1 0 0,-2 0-1 0 0,1 0 0 0 0,-17 17 0 0 0,-3-2 8 0 0,-2-2-1 0 0,-44 33 1 0 0,45-38 55 0 0,1 1 0 0 0,2 1 1 0 0,-35 39-1 0 0,57-56 3 0 0,0 0-1 0 0,1 0 1 0 0,0 1 0 0 0,0-1-1 0 0,1 1 1 0 0,0 1 0 0 0,-3 10-1 0 0,5-14-40 0 0,1 0 1 0 0,-1 0-1 0 0,1 0 1 0 0,1 0-1 0 0,-1 0 0 0 0,1 0 1 0 0,0 0-1 0 0,1 1 0 0 0,-1-1 1 0 0,1 0-1 0 0,0 0 0 0 0,4 9 1 0 0,-4-12-11 0 0,0 1 0 0 0,1-1 0 0 0,-1 0 0 0 0,1 0-1 0 0,0 0 1 0 0,0 0 0 0 0,0-1 0 0 0,1 1 0 0 0,-1-1 0 0 0,1 1 0 0 0,-1-1 0 0 0,1 0 0 0 0,0 0 0 0 0,4 3 0 0 0,-2-2 8 0 0,1-1 0 0 0,-1 0-1 0 0,0 0 1 0 0,0-1 0 0 0,1 1 0 0 0,-1-1 0 0 0,1 0 0 0 0,8 0-1 0 0,0-2-70 0 0,0 1 0 0 0,1-2 0 0 0,-1 0 0 0 0,0 0 0 0 0,0-1 0 0 0,18-7 0 0 0,38-19-1652 0 0,-23 8-4158 0 0,-2 0-1496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6447 0 0,'-22'4'-245'0'0,"14"-3"732"0"0,0 0 0 0 0,0 1-1 0 0,0-1 1 0 0,0 2-1 0 0,-12 5 1 0 0,18-8-206 0 0,0 2 1 0 0,1-1-1 0 0,-1 0 1 0 0,0 0-1 0 0,1 0 0 0 0,-1 1 1 0 0,1-1-1 0 0,0 1 0 0 0,-1-1 1 0 0,1 1-1 0 0,0 0 1 0 0,0-1-1 0 0,0 1 0 0 0,0 0 1 0 0,0 0-1 0 0,0 0 0 0 0,1 0 1 0 0,-1 0-1 0 0,1 0 1 0 0,-1 0-1 0 0,1 0 0 0 0,0 0 1 0 0,-1 0-1 0 0,1 0 0 0 0,0 0 1 0 0,1 0-1 0 0,-1 4 1 0 0,2 3-98 0 0,0 0 1 0 0,0 0 0 0 0,1 0-1 0 0,0 0 1 0 0,0 0-1 0 0,1 0 1 0 0,0-1 0 0 0,10 16-1 0 0,5 0-17 0 0,28 32-1 0 0,-21-26 86 0 0,270 276 1359 0 0,-273-285-1441 0 0,165 168 1681 0 0,-175-173-1668 0 0,1 1 0 0 0,-2 0 0 0 0,0 1-1 0 0,13 28 1 0 0,-20-35-116 0 0,-1 0 0 0 0,0 0 0 0 0,-1 0 0 0 0,0 1 0 0 0,-1-1 0 0 0,0 1 0 0 0,-1 0 0 0 0,0 0 0 0 0,-1 18 0 0 0,-3 4-39 0 0,-11 53 0 0 0,10-72-23 0 0,0 0 1 0 0,-1-1-1 0 0,-1 1 0 0 0,0-1 1 0 0,-16 25-1 0 0,-4-2-96 0 0,-1-2 1 0 0,-2-1-1 0 0,-2-1 0 0 0,-50 42 1 0 0,75-69-83 0 0,-7 4-676 0 0,1 0 0 0 0,-21 12 0 0 0,16-14-1282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9215 0 0,'0'0'1272'0'0,"2"0"280"0"0,116-6 5439 0 0,-1-9-3576 0 0,116-31-3078 0 0,-87 16-1478 0 0,-125 26-4186 0 0,-1-1-1700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56 103 20527 0 0,'-3'1'109'0'0,"0"1"0"0"0,-1-1 1 0 0,1 1-1 0 0,0 0 0 0 0,-1 0 0 0 0,1 0 0 0 0,0 0 0 0 0,1 0 0 0 0,-1 1 1 0 0,0-1-1 0 0,1 1 0 0 0,-1 0 0 0 0,1 0 0 0 0,0 0 0 0 0,0 0 0 0 0,0 0 1 0 0,0 0-1 0 0,0 0 0 0 0,1 1 0 0 0,-2 4 0 0 0,3-7-66 0 0,0 0 0 0 0,0-1 0 0 0,0 1 0 0 0,0 0-1 0 0,0 0 1 0 0,0-1 0 0 0,0 1 0 0 0,0 0 0 0 0,0-1 0 0 0,0 1 0 0 0,1 0 0 0 0,-1 0-1 0 0,0-1 1 0 0,0 1 0 0 0,1-1 0 0 0,-1 1 0 0 0,0 0 0 0 0,1-1 0 0 0,-1 1-1 0 0,1-1 1 0 0,-1 1 0 0 0,1-1 0 0 0,-1 1 0 0 0,1-1 0 0 0,-1 1 0 0 0,1-1-1 0 0,0 1 1 0 0,-1-1 0 0 0,1 0 0 0 0,-1 1 0 0 0,1-1 0 0 0,0 0 0 0 0,-1 0 0 0 0,1 1-1 0 0,0-1 1 0 0,0 0 0 0 0,-1 0 0 0 0,2 0 0 0 0,3 1 30 0 0,-1 0-1 0 0,1-1 1 0 0,-1 0 0 0 0,1 0-1 0 0,5-1 1 0 0,15-3 189 0 0,-1-1 0 0 0,31-11 0 0 0,3-1-48 0 0,151-45 300 0 0,13-3-2544 0 0,-168 54 106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482 426 4143 0 0,'-8'0'492'0'0,"0"0"-1"0"0,0 1 0 0 0,0-1 0 0 0,-10 4 10430 0 0,25 9-9784 0 0,-3-8-965 0 0,0-1 0 0 0,0 1-1 0 0,0-1 1 0 0,1 1 0 0 0,0-1 0 0 0,0-1 0 0 0,0 1 0 0 0,0-1-1 0 0,0 0 1 0 0,1 0 0 0 0,7 3 0 0 0,5 1 225 0 0,0-1 1 0 0,27 5 0 0 0,-26-8-218 0 0,0-1 0 0 0,0 0 0 0 0,1-2 0 0 0,-1 0 0 0 0,0-1 0 0 0,1-1 0 0 0,25-6 0 0 0,6-5-10 0 0,72-27 1 0 0,-99 29-162 0 0,0 0 0 0 0,-2-1-1 0 0,1-2 1 0 0,-2 0 0 0 0,38-32 0 0 0,-48 36-55 0 0,0-1 0 0 0,-1 0 0 0 0,0-1 0 0 0,-1 0-1 0 0,0 0 1 0 0,-1-1 0 0 0,-1 0 0 0 0,0 0 0 0 0,8-21 0 0 0,-12 25-3 0 0,0 0 0 0 0,-1-1 0 0 0,0 1 0 0 0,-1-1 1 0 0,1 1-1 0 0,-1-19 0 0 0,-2 21 32 0 0,1 1-1 0 0,-1-1 1 0 0,-1 1 0 0 0,1 0-1 0 0,-1 0 1 0 0,0-1 0 0 0,0 1 0 0 0,-1 1-1 0 0,0-1 1 0 0,0 0 0 0 0,-4-6-1 0 0,4 8-34 0 0,-1 0 0 0 0,1 1-1 0 0,-1-1 1 0 0,0 1-1 0 0,1 0 1 0 0,-2 0-1 0 0,1 0 1 0 0,0 0 0 0 0,-1 0-1 0 0,1 1 1 0 0,-1 0-1 0 0,1 0 1 0 0,-1 1-1 0 0,0-1 1 0 0,0 1 0 0 0,0 0-1 0 0,0 0 1 0 0,0 0-1 0 0,0 1 1 0 0,0 0-1 0 0,-7 0 1 0 0,-3 1-71 0 0,0 1 0 0 0,0 1 0 0 0,1 0 1 0 0,-1 1-1 0 0,1 0 0 0 0,-15 7 0 0 0,-24 13-54 0 0,-65 39-1 0 0,-44 40 264 0 0,97-61-46 0 0,-18 15 91 0 0,3 4 1 0 0,-102 97 0 0 0,154-131 26 0 0,2 1 0 0 0,2 1 1 0 0,0 1-1 0 0,2 1 0 0 0,1 1 1 0 0,2 1-1 0 0,-20 46 0 0 0,33-66-104 0 0,1 1 0 0 0,1 0-1 0 0,0 0 1 0 0,1 0 0 0 0,0 0-1 0 0,1 1 1 0 0,1 18 0 0 0,1-28-26 0 0,0 1 0 0 0,1 0 1 0 0,-1-1-1 0 0,1 1 1 0 0,1 0-1 0 0,-1-1 1 0 0,1 0-1 0 0,0 1 1 0 0,0-1-1 0 0,1 0 1 0 0,-1 0-1 0 0,1 0 1 0 0,1 0-1 0 0,-1 0 1 0 0,0-1-1 0 0,1 0 1 0 0,0 1-1 0 0,0-1 1 0 0,0-1-1 0 0,1 1 1 0 0,6 4-1 0 0,2-1 101 0 0,1 0-1 0 0,0 0 0 0 0,0-1 1 0 0,1-1-1 0 0,0-1 0 0 0,-1 0 1 0 0,29 4-1 0 0,1-4 286 0 0,65-1 0 0 0,160-25 691 0 0,-1-20-247 0 0,-185 27-743 0 0,98-24-121 0 0,-160 32-612 0 0,-19 4-734 0 0,-12 2 435 0 0,-26 6-1628 0 0,17-1 626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0 802 12351 0 0,'0'0'2358'0'0,"2"-1"-1214"0"0,5-5-354 0 0,1 0 0 0 0,-1 0 0 0 0,1 0-1 0 0,-2-1 1 0 0,1 0 0 0 0,-1-1 0 0 0,6-8 0 0 0,36-62 1731 0 0,-47 76-2447 0 0,21-34 306 0 0,1 0 0 0 0,2 2 0 0 0,2 0 0 0 0,1 2 0 0 0,1 2 0 0 0,2 0 0 0 0,65-48 0 0 0,23-7-552 0 0,141-76 0 0 0,-63 72-3024 0 0,-184 83-2765 0 0,-4-1-1922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86 7367 0 0,'0'0'1979'0'0,"-13"7"6848"0"0,37-20-8509 0 0,0 0 0 0 0,1 1 1 0 0,0 1-1 0 0,1 2 1 0 0,0 0-1 0 0,1 2 0 0 0,0 1 1 0 0,0 1-1 0 0,0 1 1 0 0,49 0-1 0 0,-73 4-282 0 0,0 0 0 0 0,0 1 0 0 0,0-1 0 0 0,0 1 0 0 0,0-1 0 0 0,5 3 0 0 0,0 3 64 0 0,-7-4-99 0 0,-1 0 0 0 0,0-1 0 0 0,1 1 0 0 0,-1-1 0 0 0,0 1 0 0 0,0 0 0 0 0,0-1 0 0 0,0 1 1 0 0,-1-1-1 0 0,1 1 0 0 0,0-1 0 0 0,-1 1 0 0 0,1 0 0 0 0,-1-1 0 0 0,1 1 0 0 0,-1-1 0 0 0,0 0 0 0 0,1 1 0 0 0,-1-1 0 0 0,0 0 0 0 0,0 1 0 0 0,0-1 0 0 0,-2 2 0 0 0,-2 3-3 0 0,-1 1 1 0 0,-13 9-1 0 0,-17 10-35 0 0,-1-1 1 0 0,-1-3-1 0 0,-58 26 0 0 0,47-24-17 0 0,-75 47-1 0 0,82-39 55 0 0,39-29 0 0 0,0 0 0 0 0,0 0 0 0 0,0 0 0 0 0,1 0 0 0 0,-1 0 0 0 0,1 1 0 0 0,0-1 0 0 0,0 1 0 0 0,0-1 0 0 0,-2 8 0 0 0,4-1 0 0 0,2-7 35 0 0,-1 0 0 0 0,1-1 0 0 0,0 1 0 0 0,0 0 0 0 0,0 0 0 0 0,0-1 0 0 0,1 1 0 0 0,-1-1 0 0 0,1 0 0 0 0,-1 0 0 0 0,1 0 0 0 0,0 0 0 0 0,0 0 0 0 0,0-1 0 0 0,0 1 0 0 0,0-1 0 0 0,6 2-1 0 0,1 1 111 0 0,0-2-1 0 0,1 1 0 0 0,-1-2 1 0 0,17 2-1 0 0,1-4 47 0 0,1 0 0 0 0,-1-2 0 0 0,0-2 0 0 0,32-8 0 0 0,14-2-9034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16439 0 0,'0'0'5422'0'0,"-1"1"-4792"0"0,-35 50 1291 0 0,19-27-1635 0 0,16-23-258 0 0,2 0-461 0 0,0-1 294 0 0,1 1 1 0 0,-1-1-1 0 0,1 1 1 0 0,-1-1-1 0 0,1 0 1 0 0,-1 0-1 0 0,1 1 1 0 0,-1-1-1 0 0,1 0 1 0 0,-1 0-1 0 0,1 0 1 0 0,-1-1-1 0 0,3 1 1 0 0,12-5-2201 0 0,1-4-5029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11 2759 0 0,'14'-10'18342'0'0,"-28"27"-17452"0"0,11-13-797 0 0,0 0 0 0 0,0 0 0 0 0,-1-1 0 0 0,1 1 0 0 0,-5 3-1 0 0,-26 17 87 0 0,3-1-56 0 0,-57 33 0 0 0,78-51-145 0 0,-1 0-1 0 0,1 0 1 0 0,-1-1 0 0 0,-1-1-1 0 0,1 0 1 0 0,0 0 0 0 0,-1-1-1 0 0,1-1 1 0 0,-1 0 0 0 0,-12 0-1 0 0,18-1-40 0 0,1-1-1 0 0,0 0 1 0 0,0 0 0 0 0,-1 0-1 0 0,1 0 1 0 0,0-1 0 0 0,0 0-1 0 0,0 0 1 0 0,0 0 0 0 0,1-1-1 0 0,-1 0 1 0 0,1 1 0 0 0,-1-2-1 0 0,-6-6 1 0 0,8 8 10 0 0,1-1-1 0 0,-1 0 1 0 0,1 0-1 0 0,0 0 1 0 0,0 0-1 0 0,1 0 1 0 0,-1 0-1 0 0,0 0 1 0 0,1-1-1 0 0,0 1 1 0 0,0-1-1 0 0,0 1 1 0 0,0-1-1 0 0,1 1 1 0 0,-1-1 0 0 0,1 1-1 0 0,0-1 1 0 0,0 0-1 0 0,0 1 1 0 0,1-1-1 0 0,-1 0 1 0 0,2-3-1 0 0,-2 5-76 0 0,-6 15 48 0 0,-5 7 183 0 0,-2-1 0 0 0,0 0-1 0 0,-1-1 1 0 0,-25 26-1 0 0,-74 55 477 0 0,88-78-49 0 0,24-20 28 0 0,3-1-488 0 0,21 1-55 0 0,0-1-1 0 0,0-1 0 0 0,0-2 1 0 0,28-5-1 0 0,9-1-29 0 0,-16 3-98 0 0,108-7-179 0 0,-138 13 278 0 0,1 0 1 0 0,-1 2-1 0 0,1-1 1 0 0,-1 2-1 0 0,0 0 1 0 0,1 0-1 0 0,-1 2 1 0 0,15 6-1 0 0,-23-8 22 0 0,0 0 0 0 0,0 1-1 0 0,0-1 1 0 0,-1 1 0 0 0,0 0-1 0 0,0 1 1 0 0,0-1 0 0 0,0 1-1 0 0,-1 0 1 0 0,0 0 0 0 0,0 1-1 0 0,0-1 1 0 0,0 1 0 0 0,4 10 0 0 0,-7-13 38 0 0,0 1 0 0 0,1 0 1 0 0,-1 0-1 0 0,-1 0 1 0 0,1 0-1 0 0,-1 0 1 0 0,1 0-1 0 0,-1 0 1 0 0,0 0-1 0 0,0 0 1 0 0,-1 0-1 0 0,0 0 1 0 0,1 0-1 0 0,-1 0 0 0 0,0 0 1 0 0,-1 0-1 0 0,1-1 1 0 0,-1 1-1 0 0,1 0 1 0 0,-1-1-1 0 0,-1 1 1 0 0,1-1-1 0 0,0 0 1 0 0,-1 1-1 0 0,-3 2 0 0 0,-8 7 180 0 0,0-1 0 0 0,-1-1 0 0 0,0 0 0 0 0,-1-1 0 0 0,0 0-1 0 0,-34 13 1 0 0,18-10-198 0 0,-1-2 1 0 0,-39 8-1 0 0,-71 7 38 0 0,128-23-63 0 0,-29 3-2236 0 0,1-3-3478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34 13935 0 0,'13'-9'458'0'0,"-7"4"-223"0"0,1 1 1 0 0,0 0-1 0 0,0 0 1 0 0,10-3-1 0 0,-16 7-154 0 0,-1 0 1 0 0,1 1-1 0 0,-1-1 1 0 0,0 1-1 0 0,1-1 0 0 0,-1 1 1 0 0,0-1-1 0 0,1 1 1 0 0,-1-1-1 0 0,0 1 0 0 0,0 0 1 0 0,0-1-1 0 0,0 1 1 0 0,1-1-1 0 0,-1 1 0 0 0,0-1 1 0 0,0 2-1 0 0,0 1 68 0 0,-1 0 0 0 0,1 0 0 0 0,0 0 0 0 0,-1 0 0 0 0,1 0 0 0 0,-1 0 0 0 0,0 0 0 0 0,0 0 0 0 0,0 0 0 0 0,-1-1 0 0 0,-2 5 0 0 0,-22 29 331 0 0,17-24-354 0 0,-23 26 224 0 0,-1-1-1 0 0,-72 61 1 0 0,-89 51 102 0 0,-26 22-327 0 0,201-155-147 0 0,-71 69 203 0 0,82-76-107 0 0,0 1 1 0 0,0 0-1 0 0,1 1 1 0 0,0 0-1 0 0,1 0 1 0 0,0 0-1 0 0,-7 19 1 0 0,12-26-33 0 0,0 1 0 0 0,0-1 0 0 0,0 1 0 0 0,0-1 0 0 0,0 1 0 0 0,1 0 0 0 0,0-1 0 0 0,0 1 0 0 0,0-1-1 0 0,1 1 1 0 0,0 0 0 0 0,-1-1 0 0 0,2 1 0 0 0,-1-1 0 0 0,0 0 0 0 0,1 1 0 0 0,0-1 0 0 0,0 0 0 0 0,5 8 0 0 0,-2-6 18 0 0,0-1 0 0 0,0 1-1 0 0,0-1 1 0 0,1 0 0 0 0,0 0-1 0 0,0-1 1 0 0,0 0 0 0 0,0 0 0 0 0,1 0-1 0 0,0-1 1 0 0,11 5 0 0 0,4-1-82 0 0,0-1 0 0 0,1-1 1 0 0,-1-1-1 0 0,1-1 0 0 0,0-1 1 0 0,0-1-1 0 0,0-1 0 0 0,0-1 1 0 0,0-1-1 0 0,26-5 0 0 0,-38 4-748 0 0,0 0 0 0 0,17-7 0 0 0,4-4-4706 0 0,-3 0-1146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83 2759 0 0,'-18'15'69'0'0,"-25"15"0"0"0,3-2 1681 0 0,-68 43 13664 0 0,110-73-15060 0 0,67-39 326 0 0,1 2 0 0 0,2 4 0 0 0,126-44 0 0 0,-116 54-487 0 0,-73 23-172 0 0,1 1 0 0 0,-1-1 0 0 0,0 2-1 0 0,1-1 1 0 0,-1 1 0 0 0,1 0 0 0 0,9 2 0 0 0,-6 2-21 0 0,-3 2 0 0 0,-9-5 0 0 0,0 1 0 0 0,0-1 0 0 0,0 0 0 0 0,0 1 0 0 0,-1-1 0 0 0,1 0 0 0 0,0 1 0 0 0,-1-1 0 0 0,1 1 0 0 0,-1 0 0 0 0,1-1 0 0 0,-1 1 0 0 0,0-1 0 0 0,0 1 0 0 0,0 0 0 0 0,0-1 0 0 0,0 1 0 0 0,0-1 0 0 0,0 1 0 0 0,0 0 0 0 0,-1-1 0 0 0,1 1 0 0 0,-1-1 0 0 0,1 1 0 0 0,-1-1 0 0 0,1 1 0 0 0,-1-1 0 0 0,0 1 0 0 0,0-1 0 0 0,-1 2 0 0 0,-2 4 0 0 0,-1-1 0 0 0,0 0 0 0 0,0 0 0 0 0,-11 10 0 0 0,-24 18 24 0 0,-2-2-1 0 0,-67 41 0 0 0,-99 39-40 0 0,151-81 4 0 0,1 2 0 0 0,3 3-1 0 0,-56 47 1 0 0,101-75 13 0 0,8-7 0 0 0,0-1 0 0 0,0 1 0 0 0,0-1 0 0 0,0 1 0 0 0,0-1 0 0 0,0 1 0 0 0,0-1 0 0 0,0 1 0 0 0,0-1 0 0 0,0 1 0 0 0,0-1 0 0 0,0 1 0 0 0,0-1 0 0 0,1 1 0 0 0,-1-1 0 0 0,0 1 0 0 0,0-1 0 0 0,1 1 0 0 0,0 1 0 0 0,1 0 0 0 0,0 0-1 0 0,-1 0 1 0 0,1 0 0 0 0,0 0 0 0 0,0-1 0 0 0,0 1-1 0 0,1-1 1 0 0,-1 1 0 0 0,0-1 0 0 0,1 0-1 0 0,-1 0 1 0 0,0 0 0 0 0,1 0 0 0 0,-1 0 0 0 0,6 1-1 0 0,5 0 20 0 0,0 0 0 0 0,14 0 0 0 0,-18-1 19 0 0,201-2 756 0 0,-1-18-2115 0 0,-192 17 982 0 0,-1 0-1884 0 0,0-1-5283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0,'0'0'923'0'0,"14"8"1222"0"0,39 38 8058 0 0,-42-33-9163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16007 0 0,'0'0'1452'0'0,"2"0"-1196"0"0,-1 1-229 0 0,40 10 2609 0 0,-37-10-1751 0 0,0 0-1 0 0,0-1 1 0 0,0 0 0 0 0,0 0 0 0 0,4 0 0 0 0,-15 1-873 0 0,0 1-1 0 0,0 0 1 0 0,-9 4 0 0 0,-5 1-58 0 0,-160 32-986 0 0,131-30 639 0 0,17-2 60 0 0,0-2-1 0 0,-44 1 1 0 0,75-6 285 0 0,0 0 0 0 0,-1 0 0 0 0,1-1 0 0 0,0 1 0 0 0,0-1 0 0 0,0 1 0 0 0,0-1 0 0 0,0 0-1 0 0,0 1 1 0 0,0-1 0 0 0,0 0 0 0 0,0-1 0 0 0,1 1 0 0 0,-1 0 0 0 0,0 0 0 0 0,-2-3 0 0 0,3 3-183 0 0,2 0 142 0 0,-1 0-1 0 0,0-1 1 0 0,1 1-1 0 0,-1 0 1 0 0,1 0-1 0 0,-1-1 1 0 0,1 1 0 0 0,-1 0-1 0 0,1 0 1 0 0,1-2-1 0 0,2 0 24 0 0,0 0 0 0 0,1 0 0 0 0,-1 0 0 0 0,1 1 0 0 0,-1 0 0 0 0,1 0 0 0 0,6-2 0 0 0,-9 4-24 0 0,-3 1-66 0 0,-8 11 201 0 0,-1 0 1 0 0,0 0 0 0 0,0-1 0 0 0,-18 14 0 0 0,-3 4 293 0 0,-13 13 165 0 0,21-21-194 0 0,1 1-1 0 0,0 1 1 0 0,-21 31-1 0 0,42-54-288 0 0,1 1 1 0 0,-1 0-1 0 0,1 0 0 0 0,-1 0 0 0 0,0 1 0 0 0,1-1 1 0 0,0 0-1 0 0,-1 0 0 0 0,1 0 0 0 0,0 0 1 0 0,0 0-1 0 0,-1 0 0 0 0,1 2 0 0 0,0-2 2 0 0,0-1 0 0 0,1 1 0 0 0,-1-1 0 0 0,0 1 0 0 0,0-1 0 0 0,0 1 0 0 0,1-1 0 0 0,-1 1 0 0 0,0-1 0 0 0,0 1 0 0 0,1-1 0 0 0,-1 1 0 0 0,0-1 0 0 0,1 1 0 0 0,-1-1 0 0 0,1 0-1 0 0,-1 1 1 0 0,1-1 0 0 0,0 1 0 0 0,2 0 30 0 0,0 1-1 0 0,0-1 1 0 0,0 0-1 0 0,0 0 1 0 0,0-1-1 0 0,1 1 1 0 0,5 0-1 0 0,5 0-15 0 0,0-1 0 0 0,0-1 0 0 0,0 0 0 0 0,19-4-1 0 0,54-16 8 0 0,-66 14-94 0 0,0 1 0 0 0,1 1 1 0 0,0 1-1 0 0,0 1 0 0 0,32 0 0 0 0,-45 4 27 0 0,0-1 0 0 0,-1 2 0 0 0,1 0 0 0 0,-1 0 0 0 0,0 0 0 0 0,1 1 0 0 0,-1 0 0 0 0,0 1 0 0 0,-1 0 0 0 0,1 0 0 0 0,-1 0 0 0 0,1 1 0 0 0,-1 0 0 0 0,7 8 0 0 0,2 3 114 0 0,-1 0-1 0 0,-1 1 0 0 0,-1 0 1 0 0,15 27-1 0 0,-22-35 26 0 0,13 24 503 0 0,-19-32-294 0 0,0 1-165 0 0,-1 3-144 0 0,-1 0 1 0 0,0 0-1 0 0,0 0 0 0 0,0-1 0 0 0,0 1 1 0 0,0-1-1 0 0,-1 0 0 0 0,0 1 0 0 0,0-1 1 0 0,0 0-1 0 0,-1-1 0 0 0,1 1 0 0 0,-1-1 1 0 0,0 1-1 0 0,-4 2 0 0 0,-7 5 44 0 0,-1-1 0 0 0,-31 15 0 0 0,22-12-129 0 0,-1-2-1 0 0,0-2 1 0 0,-1 0 0 0 0,0-1-1 0 0,-1-2 1 0 0,1-1 0 0 0,-34 2-1 0 0,44-6-199 0 0,-1-2-1 0 0,-30-4 1 0 0,43 5 141 0 0,0-1 1 0 0,0 0 0 0 0,0-1 0 0 0,1 1 0 0 0,-1-1-1 0 0,0 0 1 0 0,1 0 0 0 0,-1-1 0 0 0,1 1-1 0 0,-1-1 1 0 0,1 0 0 0 0,0 0 0 0 0,0 0-1 0 0,-3-5 1 0 0,5 6-45 0 0,1 0-1 0 0,0 0 1 0 0,-1 0-1 0 0,1 0 1 0 0,0 0-1 0 0,0 0 1 0 0,0-1-1 0 0,1 1 1 0 0,-1 0-1 0 0,1-1 1 0 0,-1 1-1 0 0,1-1 1 0 0,0 1-1 0 0,0-1 1 0 0,0 1-1 0 0,0-1 1 0 0,0 1-1 0 0,1-5 1 0 0,4-13-1295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8751 0 0,'0'0'674'0'0,"-2"9"-233"0"0,1-2 75 0 0,1-1 0 0 0,0 1 0 0 0,0 0-1 0 0,0 0 1 0 0,1 0 0 0 0,0 0 0 0 0,0-1 0 0 0,1 1 0 0 0,-1 0 0 0 0,5 8 0 0 0,1 2 8 0 0,1-1 0 0 0,15 26 1 0 0,31 37 824 0 0,4-2 1 0 0,3-3-1 0 0,99 94 0 0 0,-147-155-1173 0 0,21 20 572 0 0,51 62 1 0 0,-77-84-616 0 0,0 0 0 0 0,-1 0 0 0 0,-1 0 1 0 0,1 1-1 0 0,-2 0 0 0 0,0 0 0 0 0,0 1 0 0 0,-1-1 0 0 0,-1 1 0 0 0,0 0 1 0 0,1 13-1 0 0,-3-16-23 0 0,-1 0 0 0 0,0 0 1 0 0,-1-1-1 0 0,-1 1 0 0 0,1-1 1 0 0,-1 1-1 0 0,-1-1 0 0 0,-7 18 1 0 0,4-13-28 0 0,-1-1 0 0 0,0 0 0 0 0,-1-1 0 0 0,-1 0 0 0 0,-12 14 0 0 0,-7 3-48 0 0,-1-2 1 0 0,-1-1-1 0 0,-47 31 1 0 0,33-27-148 0 0,-1-2 0 0 0,-75 34 0 0 0,108-56 518 0 0,-4 2-3509 0 0,22-15 30 0 0,19-12-1246 0 0,-12 8-2088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163 102 1375 0 0,'-11'-5'13734'0'0,"8"2"-12261"0"0,4 0-1291 0 0,0 1 1 0 0,0-1-1 0 0,0 1 1 0 0,1 0-1 0 0,-1-1 0 0 0,0 1 1 0 0,1 0-1 0 0,0 0 1 0 0,-1 0-1 0 0,1 0 0 0 0,0 0 1 0 0,0 1-1 0 0,0-1 1 0 0,0 0-1 0 0,1 1 0 0 0,-1 0 1 0 0,0-1-1 0 0,4 0 1 0 0,8-5 290 0 0,30-8 0 0 0,-23 8-20 0 0,-16 5-373 0 0,15-5 405 0 0,31-7-1 0 0,-46 13-404 0 0,0 0-1 0 0,0 0 0 0 0,0 0 0 0 0,0 1 0 0 0,0 0 0 0 0,1 0 0 0 0,-1 1 0 0 0,0-1 0 0 0,0 1 1 0 0,0 0-1 0 0,10 4 0 0 0,-14-5-74 0 0,0 1 0 0 0,0-1 0 0 0,0 1-1 0 0,0-1 1 0 0,0 1 0 0 0,0 0 0 0 0,-1-1 0 0 0,1 1 0 0 0,0 0 0 0 0,0 0 0 0 0,0 0 0 0 0,-1-1 0 0 0,1 1 0 0 0,0 0-1 0 0,-1 0 1 0 0,1 0 0 0 0,-1 0 0 0 0,1 0 0 0 0,-1 0 0 0 0,0 1 0 0 0,1 1 0 0 0,-1-1 8 0 0,0 0 0 0 0,0 1 0 0 0,0-1-1 0 0,0 0 1 0 0,0 1 0 0 0,-1-1 0 0 0,1 0 0 0 0,-1 0 0 0 0,0 1 0 0 0,-1 1-1 0 0,-1 4 24 0 0,-1 0-1 0 0,-1-1 0 0 0,1 0 0 0 0,-11 13 0 0 0,-22 17-35 0 0,0-2 0 0 0,-80 57 0 0 0,21-18 0 0 0,68-52 0 0 0,10-7 0 0 0,-34 32 0 0 0,51-46 1 0 0,1-1-1 0 0,-1 0 1 0 0,1 1 0 0 0,0-1-1 0 0,-1 1 1 0 0,1 0-1 0 0,0-1 1 0 0,-1 1 0 0 0,1-1-1 0 0,0 1 1 0 0,-1-1 0 0 0,1 1-1 0 0,0 0 1 0 0,0-1-1 0 0,0 1 1 0 0,0 0 0 0 0,0-1-1 0 0,0 1 1 0 0,0-1-1 0 0,0 2 1 0 0,3 3 40 0 0,-3-5-30 0 0,2 2 9 0 0,0 0-1 0 0,0-1 0 0 0,0 1 1 0 0,0 0-1 0 0,0-1 0 0 0,0 1 0 0 0,1-1 1 0 0,-1 0-1 0 0,0 0 0 0 0,1 0 0 0 0,-1 0 1 0 0,1 0-1 0 0,-1 0 0 0 0,4 0 0 0 0,39 4 385 0 0,-42-4-369 0 0,46 0 456 0 0,90-9-1 0 0,49-19-206 0 0,-138 19-246 0 0,90-18 156 0 0,16-3-1793 0 0,-135 27-699 0 0,-2 2-5823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3223 0 0,'2'0'6635'0'0,"11"3"-3557"0"0,0 0 1 0 0,21 1-1 0 0,64-3-1220 0 0,-52-2-410 0 0,266-7 1762 0 0,-179 3-2724 0 0,216-16 152 0 0,-219 12-511 0 0,457-61-44 0 0,-144-42-175 0 0,-392 99-724 0 0,-48 13 65 0 0,-17 3-2433 0 0,-3 3 1467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 5063 0 0,'0'0'232'0'0,"2"-1"-13"0"0,12-1 6529 0 0,-20 16-2140 0 0,1-2-1461 0 0,-29 43-27 0 0,11-17-2073 0 0,-29 37 0 0 0,17-34-770 0 0,-19 25-197 0 0,53-65-162 0 0,10-11-5089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335 132 12031 0 0,'-9'0'1091'0'0,"1"1"-899"0"0,0 0 2727 0 0,27-7-1012 0 0,-7 1-1545 0 0,144-33 1967 0 0,46-12-921 0 0,-169 40-1179 0 0,1 2 1 0 0,1 1-1 0 0,42-2 0 0 0,-72 9-219 0 0,-1 0-1 0 0,1 0 0 0 0,0 0 0 0 0,-1 1 1 0 0,1 0-1 0 0,-1 0 0 0 0,9 3 0 0 0,-12-4-7 0 0,0 1 0 0 0,0-1 0 0 0,0 1 0 0 0,0-1 0 0 0,0 1 0 0 0,0-1 0 0 0,-1 1 0 0 0,1 0 0 0 0,0 0-1 0 0,0-1 1 0 0,0 1 0 0 0,-1 0 0 0 0,1 0 0 0 0,-1 0 0 0 0,1 0 0 0 0,0 0 0 0 0,-1-1 0 0 0,0 1 0 0 0,1 0 0 0 0,-1 0 0 0 0,1 0 0 0 0,-1 1-1 0 0,0-1 1 0 0,0 0 0 0 0,0 0 0 0 0,0 0 0 0 0,0 0 0 0 0,0 0 0 0 0,0 0 0 0 0,0 0 0 0 0,0 0 0 0 0,0 0 0 0 0,0 0 0 0 0,-1 0 0 0 0,1 0-1 0 0,0 0 1 0 0,-1 0 0 0 0,1 0 0 0 0,-2 1 0 0 0,-1 4 6 0 0,0 0-1 0 0,-1 0 1 0 0,1 0 0 0 0,-2-1-1 0 0,1 0 1 0 0,-7 7 0 0 0,-34 27 66 0 0,31-27-57 0 0,-45 34-13 0 0,-3-2 1 0 0,-73 40-1 0 0,-139 59-408 0 0,204-109 154 0 0,2-1 131 0 0,-47 24-62 0 0,69-34 181 0 0,45-22 5 0 0,1-1-1 0 0,-1 0 1 0 0,0 1-1 0 0,0-1 1 0 0,1 0 0 0 0,-1 1-1 0 0,0-1 1 0 0,0 1-1 0 0,1-1 1 0 0,-1 1 0 0 0,1-1-1 0 0,-1 1 1 0 0,0 0-1 0 0,1-1 1 0 0,-1 1-1 0 0,1 0 1 0 0,0-1 0 0 0,-1 1-1 0 0,1 0 1 0 0,-1-1-1 0 0,1 1 1 0 0,0 1 0 0 0,0-2 4 0 0,0 1 0 0 0,0-1 0 0 0,1 1 0 0 0,-1-1 0 0 0,0 0 0 0 0,1 1 0 0 0,-1-1 1 0 0,0 0-1 0 0,1 0 0 0 0,-1 1 0 0 0,1-1 0 0 0,-1 0 0 0 0,0 0 0 0 0,1 1 0 0 0,-1-1 1 0 0,1 0-1 0 0,-1 0 0 0 0,1 0 0 0 0,2 1 25 0 0,1 1-1 0 0,1 0-1 0 0,0 0 1 0 0,0-1-1 0 0,0 0 1 0 0,0 0-1 0 0,0 0 1 0 0,0 0-1 0 0,8-1 1 0 0,44-5 239 0 0,-26 2-110 0 0,409-43 2599 0 0,-182 16-1538 0 0,-216 28-1328 0 0,-40 2 25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19:0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13359 0 0,'0'0'1672'0'0,"0"2"-144"0"0,1 9-491 0 0,0-1-1 0 0,-1 1 0 0 0,0 0 1 0 0,0-1-1 0 0,-1 1 0 0 0,-3 10 1 0 0,-19 66-974 0 0,6-23 506 0 0,9-28-490 0 0,3 1 0 0 0,1 0 0 0 0,0 55-1 0 0,19 111 144 0 0,-14-187-557 0 0,0 0 0 0 0,-1 1 0 0 0,0-1 1 0 0,-2 0-1 0 0,0 1 0 0 0,-1-1 0 0 0,0 0 0 0 0,-1 0 0 0 0,-1-1 0 0 0,-1 1 0 0 0,-11 23 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3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3223 0 0,'0'0'6672'0'0,"-7"-10"-6234"0"0,2 5-456 0 0,4 4-131 0 0,2-1 353 0 0,12-28 1417 0 0,-13 27-1373 0 0,2 2-194 0 0,4-5-30 0 0,-2 18 156 0 0,-3-9-62 0 0,-1-1 17 0 0,0 12 5481 0 0,1-12-5479 0 0,0 0 119 0 0,0 0-1 0 0,0-1 0 0 0,1 1 1 0 0,-1-1-1 0 0,0 1 0 0 0,1-1 1 0 0,-1 0-1 0 0,0 1 0 0 0,1-1 1 0 0,0 0-1 0 0,1 1 0 0 0,0-1-184 0 0,-1 0-4 0 0,9 3 2 0 0,-8-3-1 0 0,0-1 7 0 0,9 1-8 0 0,-7-1-8 0 0,9-3-47 0 0,2-1-12 0 0,-14 4 2 0 0,0-1 0 0 0,0 1 0 0 0,0-1 0 0 0,-1 0 1 0 0,1 0-1 0 0,0 1 0 0 0,0-1 0 0 0,0 0 0 0 0,3-3 0 0 0,-5 4-1 0 0,0 0 0 0 0,0 0 0 0 0,1 0 1 0 0,-1-1-1 0 0,0 1 0 0 0,0 0 0 0 0,1 0 0 0 0,-1 0 0 0 0,0 0 1 0 0,0 0-1 0 0,1 0 0 0 0,-1 0 0 0 0,0 0 0 0 0,1 0 0 0 0,-1 0 1 0 0,0 0-1 0 0,0 0 0 0 0,1 0 0 0 0,-1 0 0 0 0,0 0 0 0 0,1 0 0 0 0,-1 0 1 0 0,0 0-1 0 0,0 0 0 0 0,1 1 0 0 0,-1-1 0 0 0,1 0 0 0 0,11 4 10 0 0,2 2-11 0 0,2-2 0 0 0,-11-4 61 0 0,0-1-1 0 0,0-1 1 0 0,0 1-1 0 0,0-1 1 0 0,0 0 0 0 0,7-3-1 0 0,-9 4 12 0 0,-2-1 0 0 0,7-2 4 0 0,-3-2 53 0 0,14-2 58 0 0,-8 5-199 0 0,-6 2-36 0 0,7-1 36 0 0,2 1 12 0 0,-2-1 11 0 0,-10 2 113 0 0,0 1-70 0 0,6 8-43 0 0,-2 2-26 0 0,-5-9-54 0 0,-1 0-820 0 0,5 9-1624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0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9095 0 0,'0'0'823'0'0,"2"0"-678"0"0,12 0 9488 0 0,-15 2-11090 0 0,1 0 2593 0 0,-4 8-768 0 0,2-7-340 0 0,0 1-1 0 0,0-1 0 0 0,0 0 1 0 0,-1 0-1 0 0,1-1 1 0 0,-1 1-1 0 0,0 0 0 0 0,1-1 1 0 0,-1 0-1 0 0,-6 4 0 0 0,-37 18 1 0 0,24-13-29 0 0,-16 9-4 0 0,0 2 1 0 0,1 1-1 0 0,-37 31 0 0 0,63-44 24 0 0,-1 0 0 0 0,1 1 1 0 0,1 0-1 0 0,-1 1 0 0 0,2 0 0 0 0,0 1 0 0 0,1 0 0 0 0,0 0 0 0 0,0 0 0 0 0,2 1 0 0 0,0 1 0 0 0,-6 19 1 0 0,10-28-19 0 0,1 1 0 0 0,0 0 0 0 0,0-1 1 0 0,1 1-1 0 0,0 0 0 0 0,0 0 0 0 0,0 0 1 0 0,2 7-1 0 0,-2-11 15 0 0,1 0 0 0 0,0 0 0 0 0,0 0 0 0 0,0-1 0 0 0,0 1 0 0 0,0 0 0 0 0,1-1 0 0 0,-1 1 0 0 0,1-1 0 0 0,0 1 0 0 0,-1-1 0 0 0,1 0 0 0 0,0 0-1 0 0,0 0 1 0 0,1 0 0 0 0,-1 0 0 0 0,0 0 0 0 0,1 0 0 0 0,-1-1 0 0 0,1 1 0 0 0,3 1 0 0 0,8 1 150 0 0,1 0 0 0 0,0-1 0 0 0,1-1 0 0 0,29 2 0 0 0,-41-4-132 0 0,20 1 147 0 0,1-1-1 0 0,-1-1 1 0 0,0-2-1 0 0,46-10 0 0 0,-32 3 34 0 0,1-3 0 0 0,42-19 0 0 0,3 0-81 0 0,-88 34-856 0 0,1 1-1 0 0,-1-1 0 0 0,0 1 0 0 0,1-1 0 0 0,-6 6 0 0 0,0 0-3114 0 0,-7 5-2650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5983 0 0,'-1'0'274'0'0,"-32"-10"2206"0"0,33 13-1727 0 0,1 0 0 0 0,-1-1 0 0 0,0 1 0 0 0,1 0 0 0 0,0 0 0 0 0,0 0 1 0 0,0 0-1 0 0,1 3 0 0 0,1-1-202 0 0,0 0 0 0 0,0-1 0 0 0,7 9 0 0 0,2 0-701 0 0,25 20 0 0 0,-25-24 801 0 0,53 41 363 0 0,89 51-1 0 0,-8-7-180 0 0,-112-69-667 0 0,-1 0 1 0 0,33 36 0 0 0,-54-48-136 0 0,0 0-1 0 0,-1 1 1 0 0,-1 0 0 0 0,0 1-1 0 0,-1 0 1 0 0,0 1 0 0 0,-1 0-1 0 0,9 28 1 0 0,-13-29-29 0 0,0 0 0 0 0,-1 0 0 0 0,0 0 0 0 0,-2 0 0 0 0,0 0 0 0 0,0 0 0 0 0,-1 0 0 0 0,-1 1 0 0 0,-1-1 0 0 0,-5 21 1 0 0,1-12-45 0 0,-2-1 1 0 0,0-1-1 0 0,-2 0 1 0 0,0 0-1 0 0,-2-1 1 0 0,0 0-1 0 0,-21 26 1 0 0,-7 2 42 0 0,-73 70 0 0 0,85-94 36 0 0,-1-2-1 0 0,-1-1 0 0 0,-36 19 1 0 0,-35 25-672 0 0,99-64 239 0 0,-3 2 78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494 100 3679 0 0,'9'-13'202'0'0,"0"0"0"0"0,15-16 0 0 0,9-15 13617 0 0,-44 51-12183 0 0,-15 13-2153 0 0,20-14 538 0 0,1 1-1 0 0,0 0 1 0 0,0 0-1 0 0,1 0 1 0 0,0 0-1 0 0,0 1 1 0 0,0 0-1 0 0,1 0 1 0 0,-2 9-1 0 0,-8 16-9 0 0,-23 54-10 0 0,-35 74-3 0 0,49-116 8 0 0,-42 64 0 0 0,-96 97 47 0 0,74-100-53 0 0,53-65 0 0 0,33-41 0 0 0,0 0 0 0 0,0 0 0 0 0,0 0 0 0 0,0 0 0 0 0,0 0 0 0 0,-1 1 0 0 0,1-1 0 0 0,0 0 0 0 0,0 0 0 0 0,0 0 0 0 0,0 0 0 0 0,0 0 0 0 0,0 1 0 0 0,0-1 0 0 0,-1 0 0 0 0,1 0 0 0 0,0 0 0 0 0,0 0 0 0 0,0 1 0 0 0,0-1 0 0 0,0 0 0 0 0,0 0 0 0 0,0 0 0 0 0,0 1 0 0 0,0-1 0 0 0,0 0 0 0 0,0 0 0 0 0,0 0 0 0 0,0 0 0 0 0,0 1 0 0 0,0-1 0 0 0,0 0 0 0 0,0 0 0 0 0,0 0 0 0 0,1 0 0 0 0,-1 1 0 0 0,0-1 0 0 0,0 0 0 0 0,0 0 0 0 0,0 0 0 0 0,0 0 0 0 0,0 1 0 0 0,0-1 0 0 0,1 0 0 0 0,-1 0 0 0 0,0 0 0 0 0,0 0 0 0 0,0 0 0 0 0,0 0 0 0 0,0 0 0 0 0,1 0 0 0 0,-1 1 0 0 0,0-1 0 0 0,0 0 0 0 0,0 0 0 0 0,0 0 0 0 0,1 0 0 0 0,-1 0 0 0 0,0 0 0 0 0,0 0 0 0 0,0 0 0 0 0,1 0 0 0 0,-1 0 0 0 0,0 0 0 0 0,0 0 0 0 0,0 0 0 0 0,0 0 0 0 0,1 0 0 0 0,-1-1 0 0 0,14 0 0 0 0,-14 1 0 0 0,32-9 93 0 0,0 0 1 0 0,-1-2-1 0 0,46-23 0 0 0,48-16 242 0 0,-112 46-215 0 0,13-4 382 0 0,41-8-1 0 0,-60 15-407 0 0,1 0 1 0 0,-1 0-1 0 0,0 1 0 0 0,1 0 0 0 0,-1 1 1 0 0,0-1-1 0 0,1 1 0 0 0,-1 1 1 0 0,0-1-1 0 0,12 5 0 0 0,-16-4-91 0 0,0-1 0 0 0,0 1 0 0 0,-1 0 0 0 0,1 0 0 0 0,-1 0 0 0 0,1 0 0 0 0,-1 0 0 0 0,0 1 0 0 0,0-1 0 0 0,0 1 0 0 0,0-1 0 0 0,0 1-1 0 0,0 0 1 0 0,-1 0 0 0 0,2 4 0 0 0,1 4-34 0 0,0 0-1 0 0,3 21 1 0 0,-6-30 20 0 0,-1-1-19 0 0,0 0 0 0 0,0 0 0 0 0,0 0 0 0 0,1-1 0 0 0,-1 1 0 0 0,0 0 0 0 0,1 0 0 0 0,-1 0 0 0 0,1-1 0 0 0,-1 1 0 0 0,1 0 0 0 0,-1-1 0 0 0,1 1 0 0 0,-1 0 0 0 0,1-1 0 0 0,-1 1 0 0 0,1-1 0 0 0,0 1 0 0 0,0-1 0 0 0,-1 1 0 0 0,1-1 0 0 0,0 1 0 0 0,0-1 0 0 0,-1 0 0 0 0,1 1 0 0 0,0-1 0 0 0,0 0 0 0 0,0 0 0 0 0,0 0 0 0 0,-1 0 0 0 0,1 0 0 0 0,0 0 0 0 0,0 0 0 0 0,0 0 0 0 0,0 0 0 0 0,0 0 0 0 0,1 0 0 0 0,2-1-220 0 0,0 0-1 0 0,0-1 1 0 0,0 1 0 0 0,0 0 0 0 0,-1-1 0 0 0,5-3 0 0 0,13-8-701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388 117 6447 0 0,'0'0'856'0'0,"0"2"131"0"0,-17 44 4005 0 0,16-44-4620 0 0,1 0 5 0 0,0-1-288 0 0,0 0 1 0 0,0 1-1 0 0,0-1 0 0 0,0 0 0 0 0,1 1 0 0 0,-1-1 0 0 0,0 0 1 0 0,1 0-1 0 0,-1 1 0 0 0,1-1 0 0 0,-1 0 0 0 0,1 0 0 0 0,-1 0 1 0 0,1 0-1 0 0,0 1 0 0 0,0-1 0 0 0,-1 0 0 0 0,1 0 1 0 0,0 0-1 0 0,0-1 0 0 0,0 1 0 0 0,0 0 0 0 0,0 0 0 0 0,0 0 1 0 0,1-1-1 0 0,-1 1 0 0 0,0-1 0 0 0,0 1 0 0 0,0-1 0 0 0,1 1 1 0 0,-1-1-1 0 0,0 0 0 0 0,0 1 0 0 0,1-1 0 0 0,-1 0 0 0 0,0 0 1 0 0,1 0-1 0 0,-1 0 0 0 0,0 0 0 0 0,3-1 0 0 0,3 0 111 0 0,1 0 0 0 0,-1 0 0 0 0,1-1 0 0 0,-1 0 0 0 0,0 0 0 0 0,7-4 0 0 0,11-6 207 0 0,24-15-1 0 0,-39 20-386 0 0,1 0 1 0 0,-2 0-1 0 0,1-1 0 0 0,14-16 1 0 0,-21 20-60 0 0,0 0-1 0 0,-1 0 1 0 0,1 0 0 0 0,-1 0 0 0 0,0-1-1 0 0,0 0 1 0 0,0 1 0 0 0,-1-1 0 0 0,0 0 0 0 0,1-6-1 0 0,-1 10 20 0 0,-1 0-1 0 0,0-1 1 0 0,0 1 0 0 0,0 0-1 0 0,0-1 1 0 0,0 1-1 0 0,0 0 1 0 0,0-1 0 0 0,0 1-1 0 0,0 0 1 0 0,0 0-1 0 0,-1-1 1 0 0,1 1 0 0 0,-1 0-1 0 0,1 0 1 0 0,-1 0-1 0 0,1-1 1 0 0,-1 1-1 0 0,0 0 1 0 0,0 0 0 0 0,1 0-1 0 0,-1 0 1 0 0,0 0-1 0 0,0 0 1 0 0,0 0 0 0 0,0 1-1 0 0,0-1 1 0 0,0 0-1 0 0,0 0 1 0 0,0 1-1 0 0,-1-1 1 0 0,1 1 0 0 0,0-1-1 0 0,0 1 1 0 0,0-1-1 0 0,-1 1 1 0 0,1 0 0 0 0,0 0-1 0 0,-1-1 1 0 0,1 1-1 0 0,0 0 1 0 0,-3 1 0 0 0,-4-1-114 0 0,0 1 0 0 0,-1 0 1 0 0,1 0-1 0 0,0 1 1 0 0,0 1-1 0 0,-12 4 1 0 0,-46 25-272 0 0,40-19 259 0 0,-41 24 69 0 0,-104 79 0 0 0,80-47 722 0 0,74-54-338 0 0,1 0 0 0 0,1 0 1 0 0,-16 21-1 0 0,28-31-237 0 0,0-1 0 0 0,0 0 0 0 0,1 1 0 0 0,0-1-1 0 0,-1 1 1 0 0,2 0 0 0 0,-1-1 0 0 0,0 1 0 0 0,1 0 0 0 0,0 0 0 0 0,0 0-1 0 0,0 8 1 0 0,1-10-39 0 0,0 0-1 0 0,1 0 1 0 0,-1 0-1 0 0,1-1 1 0 0,-1 1-1 0 0,1 0 1 0 0,0 0-1 0 0,0 0 1 0 0,0-1-1 0 0,0 1 1 0 0,1-1-1 0 0,-1 1 1 0 0,1-1-1 0 0,-1 1 1 0 0,1-1-1 0 0,0 0 1 0 0,0 0-1 0 0,0 0 1 0 0,0 0-1 0 0,0 0 1 0 0,0 0-1 0 0,1-1 1 0 0,2 3-1 0 0,2-1 17 0 0,0 0 1 0 0,0-1-1 0 0,0 1 0 0 0,0-1 0 0 0,0-1 0 0 0,0 0 1 0 0,0 0-1 0 0,1 0 0 0 0,-1 0 0 0 0,10-2 0 0 0,7-1 74 0 0,42-8-1 0 0,-7-3-91 0 0,91-33 0 0 0,53-36-4399 0 0,-149 59-1942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284 151 13039 0 0,'29'-19'510'0'0,"68"-41"396"0"0,-51 34-228 0 0,-28 15 815 0 0,1 1 0 0 0,34-14 1 0 0,-51 23-356 0 0,-2 3-1099 0 0,1-1 0 0 0,0 1-1 0 0,-1-1 1 0 0,0 1 0 0 0,1 0-1 0 0,-1-1 1 0 0,0 1 0 0 0,0-1-1 0 0,0 1 1 0 0,0 0 0 0 0,0 2-1 0 0,-1 2 31 0 0,0-1-1 0 0,-1 0 1 0 0,0 0 0 0 0,1 0-1 0 0,-2 0 1 0 0,1 0 0 0 0,-4 5-1 0 0,-25 33 265 0 0,8-11-176 0 0,-136 226 393 0 0,42-68-435 0 0,76-123-115 0 0,-49 107 0 0 0,85-162-2 0 0,-56 141-1473 0 0,60-150 1027 0 0,0-1 102 0 0,0-1 0 0 0,1 1 0 0 0,-1 0 0 0 0,0 0 1 0 0,1 0-1 0 0,0-1 0 0 0,-1 1 0 0 0,1 0 0 0 0,0 0 1 0 0,0 2-1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57 8751 0 0,'-9'1'134'0'0,"1"0"0"0"0,-1 0 0 0 0,0 1-1 0 0,1 0 1 0 0,-1 0 0 0 0,-15 7-1 0 0,22-7 32 0 0,-1-1-1 0 0,0 1 0 0 0,1 0 0 0 0,0-1 0 0 0,-1 1 0 0 0,1 0 0 0 0,0 0 0 0 0,0 1 0 0 0,0-1 1 0 0,-2 4-1 0 0,2-4 220 0 0,1 0 0 0 0,0 0 0 0 0,0 1 0 0 0,0-1 0 0 0,1 0 0 0 0,-1 1 0 0 0,1-1 0 0 0,-1 1 0 0 0,1-1 0 0 0,0 1 0 0 0,0-1 0 0 0,0 1 0 0 0,0-1 0 0 0,0 4 0 0 0,1-3-252 0 0,0 1 1 0 0,0-1 0 0 0,0 1 0 0 0,0-1 0 0 0,1 0 0 0 0,-1 1 0 0 0,1-1 0 0 0,0 0 0 0 0,0 0 0 0 0,0 0-1 0 0,0 0 1 0 0,1 0 0 0 0,-1-1 0 0 0,1 1 0 0 0,0-1 0 0 0,-1 0 0 0 0,1 1 0 0 0,0-1 0 0 0,0 0 0 0 0,1-1-1 0 0,-1 1 1 0 0,0-1 0 0 0,6 3 0 0 0,2-1 128 0 0,1 1-1 0 0,0-2 1 0 0,0 1 0 0 0,0-2-1 0 0,22 2 1 0 0,18-5 291 0 0,0-2-1 0 0,102-22 1 0 0,-122 19-397 0 0,42-9 253 0 0,106-40 0 0 0,68-43-4282 0 0,-225 88 2571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47 6447 0 0,'1'-1'499'0'0,"28"-44"10726"0"0,-29 48-11033 0 0,-1 0 0 0 0,0 1 0 0 0,0-1-1 0 0,0 0 1 0 0,0 0 0 0 0,0 1 0 0 0,-2 2 0 0 0,-2 5 97 0 0,-33 90 1059 0 0,-18 45-587 0 0,40-108-656 0 0,-40 64 0 0 0,27-55-90 0 0,3-4-345 0 0,-35 43 0 0 0,48-73-2545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81 297 4607 0 0,'1'3'354'0'0,"-1"4"22"0"0,0 0 1 0 0,0 1 0 0 0,-1-1-1 0 0,1 0 1 0 0,-2 0-1 0 0,1 1 1 0 0,-1-1 0 0 0,0 0-1 0 0,0 0 1 0 0,-1-1 0 0 0,0 1-1 0 0,0 0 1 0 0,-1-1-1 0 0,0 0 1 0 0,0 0 0 0 0,-9 11-1 0 0,-3 5 1621 0 0,-6 8 5162 0 0,23-33-6943 0 0,0 0-1 0 0,0 0 1 0 0,0 1-1 0 0,1-1 1 0 0,-1 1-1 0 0,0-1 1 0 0,1 1-1 0 0,0-1 0 0 0,2-1 1 0 0,-1-1 78 0 0,25-31 572 0 0,2 1 0 0 0,48-45 0 0 0,-49 55-723 0 0,1 2 0 0 0,58-37 0 0 0,72-27 173 0 0,-112 63-326 0 0,73-26-1 0 0,-104 44 6 0 0,1 0 0 0 0,0 2 0 0 0,0 0 1 0 0,0 2-1 0 0,1 0 0 0 0,-1 0 0 0 0,36 3 0 0 0,-49 0-1 0 0,0 0 1 0 0,0 0-1 0 0,0 0 1 0 0,0 0-1 0 0,0 1 0 0 0,0 0 1 0 0,0 0-1 0 0,0 0 0 0 0,-1 1 1 0 0,1-1-1 0 0,-1 1 0 0 0,4 3 1 0 0,-6-4-2 0 0,0 0 1 0 0,0 0 0 0 0,-1 0 0 0 0,1 0-1 0 0,-1 0 1 0 0,1 0 0 0 0,-1 0 0 0 0,0 1-1 0 0,0-1 1 0 0,0 0 0 0 0,0 1 0 0 0,0-1-1 0 0,0 1 1 0 0,-1-1 0 0 0,1 1 0 0 0,-1-1-1 0 0,0 1 1 0 0,0 0 0 0 0,0-1 0 0 0,0 1-1 0 0,0-1 1 0 0,0 1 0 0 0,-1-1 0 0 0,1 1-1 0 0,-2 3 1 0 0,-6 15-16 0 0,-2 0-1 0 0,0 0 1 0 0,-1 0-1 0 0,-22 29 1 0 0,-11 22 11 0 0,41-66 9 0 0,-12 22-15 0 0,-15 38 1 0 0,27-58 14 0 0,0 1 0 0 0,1-1 0 0 0,0 0 1 0 0,0 1-1 0 0,1 0 0 0 0,0-1 0 0 0,1 1 1 0 0,-1 0-1 0 0,3 15 0 0 0,0-17-48 0 0,0-1-1 0 0,0 1 1 0 0,0-1-1 0 0,1 0 1 0 0,0 0-1 0 0,0 0 1 0 0,1-1-1 0 0,0 1 1 0 0,0-1-1 0 0,0 0 1 0 0,0 0 0 0 0,1 0-1 0 0,0-1 1 0 0,0 1-1 0 0,0-1 1 0 0,0 0-1 0 0,7 3 1 0 0,-2-1-100 0 0,0-1 0 0 0,0 0 0 0 0,0 0 0 0 0,1-1 1 0 0,0-1-1 0 0,-1 0 0 0 0,1 0 0 0 0,0-1 0 0 0,17 1 0 0 0,-7-3-1043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272 184 6447 0 0,'-8'-5'384'0'0,"-1"1"-1"0"0,0 1 0 0 0,0 0 0 0 0,0 0 0 0 0,-1 1 0 0 0,1 0 0 0 0,0 0 0 0 0,-1 1 0 0 0,0 0 0 0 0,1 1 1 0 0,-18 1-1 0 0,15 0 234 0 0,0 1 0 0 0,-1 1 1 0 0,1 0-1 0 0,0 0 0 0 0,0 1 1 0 0,1 1-1 0 0,-1 0 0 0 0,-16 10 1 0 0,26-14-566 0 0,1-1 1 0 0,0 1 0 0 0,0 0 0 0 0,0 0 0 0 0,-1-1 0 0 0,1 1 0 0 0,0 0-1 0 0,0 0 1 0 0,0 0 0 0 0,0 1 0 0 0,1-1 0 0 0,-1 0 0 0 0,0 0 0 0 0,0 0-1 0 0,1 1 1 0 0,-1-1 0 0 0,1 0 0 0 0,-1 1 0 0 0,1-1 0 0 0,-1 0 0 0 0,1 1-1 0 0,0 1 1 0 0,0-2-6 0 0,0 1 0 0 0,1-1 0 0 0,-1 0 0 0 0,1 1 0 0 0,-1-1 0 0 0,1 0 0 0 0,0 1 0 0 0,-1-1 0 0 0,1 0 0 0 0,0 0 0 0 0,0 0 0 0 0,0 0 0 0 0,0 0 0 0 0,0 0 0 0 0,0 0 0 0 0,0 0 0 0 0,0 0 0 0 0,1 0 0 0 0,-1-1 0 0 0,0 1 0 0 0,1 0 0 0 0,1 0 0 0 0,8 4 142 0 0,1-1 0 0 0,-1 0 0 0 0,1-1 0 0 0,0-1 0 0 0,13 2 0 0 0,66 3 545 0 0,-73-6-586 0 0,65 0 667 0 0,145-16 0 0 0,82-34-112 0 0,309-94 457 0 0,-368 70-644 0 0,-241 71-1011 0 0,-18 3-3090 0 0,-8 1-4058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10047 0 0,'0'0'1088'0'0,"10"-9"-1088"0"0,5 0 0 0 0,-3-2-2952 0 0,-3 0-616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44 8207 0 0,'7'-29'742'0'0,"-5"21"-610"0"0,5 2 3738 0 0,-8 7-3170 0 0,-7 23 343 0 0,2-1 0 0 0,-6 32 0 0 0,-3 15-213 0 0,-29 67 339 0 0,-66 143 1 0 0,-17-5-662 0 0,107-238-456 0 0,-1 0 1 0 0,-28 37 0 0 0,36-57-10 0 0,-1 0-1 0 0,-1 0 1 0 0,-1-2 0 0 0,0 0-1 0 0,-32 23 1 0 0,18-23-3 0 0,29-14-31 0 0,-1 0 0 0 0,0-1 0 0 0,1 1 0 0 0,-1-1 0 0 0,0 0 0 0 0,1 1 0 0 0,-1-1 0 0 0,0 0 0 0 0,1 0 0 0 0,-1 0 0 0 0,0 0-1 0 0,1 0 1 0 0,-1 0 0 0 0,0-1 0 0 0,1 1 0 0 0,-4-2 0 0 0,4 1-1 0 0,-1 0-1 0 0,1 0 1 0 0,0 0-1 0 0,0 0 1 0 0,0 0-1 0 0,0-1 1 0 0,0 1-1 0 0,0 0 1 0 0,0-1-1 0 0,1 1 1 0 0,-1 0 0 0 0,0-1-1 0 0,1 1 1 0 0,-1-1-1 0 0,1 0 1 0 0,0 1-1 0 0,-1-1 1 0 0,1 1-1 0 0,0-1 1 0 0,0 1-1 0 0,0-4 1 0 0,0-1 7 0 0,1 0 0 0 0,0 0-1 0 0,-1 1 1 0 0,4-11 0 0 0,3-3 6 0 0,1 0-1 0 0,1 0 1 0 0,0 1-1 0 0,1 0 1 0 0,21-28-1 0 0,73-74-151 0 0,-79 94 87 0 0,1 1 0 0 0,52-37 0 0 0,-61 51 30 0 0,1 0 0 0 0,0 1-1 0 0,0 1 1 0 0,1 1 0 0 0,0 1-1 0 0,27-8 1 0 0,-37 13 27 0 0,-1 1-1 0 0,0 0 1 0 0,1 0-1 0 0,-1 1 1 0 0,0 0-1 0 0,1 1 1 0 0,-1 0-1 0 0,0 0 1 0 0,1 1 0 0 0,-1-1-1 0 0,0 2 1 0 0,0-1-1 0 0,0 1 1 0 0,0 1-1 0 0,-1-1 1 0 0,0 1-1 0 0,1 1 1 0 0,-1-1-1 0 0,0 1 1 0 0,7 8 0 0 0,-7-7 1 0 0,-1 0 1 0 0,1 1 0 0 0,-2 0 0 0 0,1 0 0 0 0,-1 1 0 0 0,0-1 0 0 0,-1 1 0 0 0,1 0 0 0 0,-2 1 0 0 0,1-1 0 0 0,-1 1-1 0 0,0-1 1 0 0,-1 1 0 0 0,0 0 0 0 0,-1 0 0 0 0,1 0 0 0 0,-2 0 0 0 0,0 15 0 0 0,-1-15 4 0 0,0 0 1 0 0,-1 0 0 0 0,0-1-1 0 0,0 1 1 0 0,-1-1 0 0 0,-1 1-1 0 0,1-1 1 0 0,-1 0 0 0 0,0-1-1 0 0,-1 1 1 0 0,0-1-1 0 0,0 1 1 0 0,-1-2 0 0 0,-10 11-1 0 0,-7 4 141 0 0,-1-1 0 0 0,-47 30-1 0 0,66-46-143 0 0,-30 16 24 0 0,-2-1 0 0 0,0-2 0 0 0,-67 22 0 0 0,103-39-40 0 0,-12 4-169 0 0,1 0 0 0 0,-20 4 0 0 0,29-8 124 0 0,0 1 0 0 0,0-1-1 0 0,0 0 1 0 0,0 0 0 0 0,-1 0 0 0 0,1 0 0 0 0,0-1-1 0 0,0 1 1 0 0,0-1 0 0 0,0 1 0 0 0,0-1-1 0 0,0 0 1 0 0,0-1 0 0 0,1 1 0 0 0,-1 0-1 0 0,-4-3 1 0 0,7 3-95 0 0,-1 0 0 0 0,0 1 0 0 0,1-1 0 0 0,-1 0 0 0 0,0 0 0 0 0,1 0 1 0 0,-1 0-1 0 0,1 0 0 0 0,0 0 0 0 0,-1 1 0 0 0,1-1 0 0 0,-1 0 0 0 0,1 0 0 0 0,0-1 0 0 0,0 1 0 0 0,0 0 0 0 0,0 0 0 0 0,0 0 0 0 0,0 0 0 0 0,0 0 0 0 0,0 0 0 0 0,0 0 0 0 0,0 0 0 0 0,0 0 0 0 0,1 0 0 0 0,0-2 1 0 0,4-12-6311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139 160 8751 0 0,'0'0'794'0'0,"2"2"-652"0"0,6 4 515 0 0,-1 1-1 0 0,1 0 1 0 0,6 9-1 0 0,5 4 2526 0 0,-17-19-2991 0 0,-1 0 0 0 0,1 0 0 0 0,0 0 0 0 0,-1 0-1 0 0,1 0 1 0 0,0-1 0 0 0,0 1 0 0 0,0-1 0 0 0,0 1-1 0 0,0-1 1 0 0,0 0 0 0 0,0 0 0 0 0,2 0 0 0 0,24-3 1120 0 0,-9-2-563 0 0,0-1-1 0 0,-1-1 1 0 0,1 0 0 0 0,30-19 0 0 0,-32 16-655 0 0,0-1 1 0 0,-1-1 0 0 0,-1-1 0 0 0,0 0-1 0 0,0 0 1 0 0,-1-2 0 0 0,-1 0 0 0 0,13-19-1 0 0,-24 31-89 0 0,-1 0-1 0 0,1 0 0 0 0,0 0 0 0 0,-1 0 0 0 0,2-4 0 0 0,-3 6-6 0 0,0 1 1 0 0,0-1-1 0 0,0 1 0 0 0,0 0 0 0 0,0-1 1 0 0,1 1-1 0 0,-1-1 0 0 0,0 1 1 0 0,-1-1-1 0 0,1 1 0 0 0,0 0 1 0 0,0-1-1 0 0,0 1 0 0 0,0-1 1 0 0,0 1-1 0 0,0 0 0 0 0,0-1 1 0 0,-1 1-1 0 0,1-1 0 0 0,0 1 0 0 0,0 0 1 0 0,-1-1-1 0 0,1 1 0 0 0,0 0 1 0 0,0-1-1 0 0,-1 1 0 0 0,1 0 1 0 0,0 0-1 0 0,-1-1 0 0 0,1 1 1 0 0,0 0-1 0 0,-1 0 0 0 0,1 0 1 0 0,-1-1-1 0 0,1 1 0 0 0,0 0 0 0 0,-1 0 1 0 0,1 0-1 0 0,-1 0 0 0 0,1 0 1 0 0,0 0-1 0 0,-1 0 0 0 0,1 0 1 0 0,-1 0-1 0 0,1 0 0 0 0,-1 0 1 0 0,1 0-1 0 0,0 0 0 0 0,-1 0 1 0 0,1 0-1 0 0,-1 1 0 0 0,-4-1-34 0 0,1 1 0 0 0,0 0 0 0 0,-1 0 0 0 0,1 1 0 0 0,0-1 0 0 0,0 1 0 0 0,0 0 0 0 0,-5 3 0 0 0,-32 23-150 0 0,30-19 144 0 0,-46 32-7 0 0,3 3 0 0 0,2 2 0 0 0,2 3 0 0 0,2 2 0 0 0,-51 68 0 0 0,87-102 71 0 0,1-1 0 0 0,1 2 0 0 0,-14 31-1 0 0,21-44-15 0 0,2 1 0 0 0,-1 0 0 0 0,1-1-1 0 0,-1 1 1 0 0,2 0 0 0 0,-1 0-1 0 0,1 9 1 0 0,0-12 0 0 0,0 1 0 0 0,1-1-1 0 0,-1 0 1 0 0,1 1 0 0 0,0-1-1 0 0,0 0 1 0 0,0 0 0 0 0,1 0-1 0 0,-1 0 1 0 0,1 0-1 0 0,0 0 1 0 0,0 0 0 0 0,0 0-1 0 0,3 3 1 0 0,-1-2 3 0 0,1-1 0 0 0,-1 1 0 0 0,1-1 0 0 0,0 0 0 0 0,0-1 0 0 0,0 1 0 0 0,0-1 0 0 0,1 0 0 0 0,-1 0 0 0 0,0 0 0 0 0,1-1 0 0 0,0 0 0 0 0,-1 0 0 0 0,1 0 0 0 0,0-1 0 0 0,-1 1 0 0 0,9-2 0 0 0,10-1-7 0 0,0-1-1 0 0,39-10 0 0 0,-28 4-634 0 0,38-16-1 0 0,-3-4-5631 0 0,-20 8-572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10 9383 0 0,'0'0'431'0'0,"1"0"-10"0"0,5-4-273 0 0,0 0-21 0 0,-5 3 444 0 0,0 1-424 0 0,0 0 0 0 0,0 0 0 0 0,0 0 0 0 0,0 0 0 0 0,0 0 1 0 0,0 0-1 0 0,0 0 0 0 0,0 0 0 0 0,0 0 0 0 0,0 1 0 0 0,0-1 0 0 0,0 0 1 0 0,0 1-1 0 0,0-1 0 0 0,0 1 0 0 0,0-1 0 0 0,0 1 0 0 0,0-1 0 0 0,-1 1 1 0 0,1-1-1 0 0,0 1 0 0 0,0 0 0 0 0,-1 0 0 0 0,1-1 0 0 0,0 1 0 0 0,-1 0 1 0 0,1 0-1 0 0,-1 0 0 0 0,1 0 0 0 0,-1 0 0 0 0,1 0 0 0 0,-1 0 0 0 0,1 0 1 0 0,-1 0-1 0 0,0 1 0 0 0,3 6 91 0 0,-1 1 1 0 0,-1-1-1 0 0,1 1 1 0 0,-2-1-1 0 0,1 1 1 0 0,-1 0-1 0 0,0-1 1 0 0,-1 1-1 0 0,0 0 1 0 0,-4 14-1 0 0,-3 7 436 0 0,-18 45 0 0 0,25-72-636 0 0,-1 1 0 0 0,-72 171 1120 0 0,-118 157-598 0 0,77-141-560 0 0,90-141-16 0 0,17-34-374 0 0,0 0 0 0 0,0-1 1 0 0,-2 0-1 0 0,-17 22 0 0 0,16-27-1771 0 0,0-5-4481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7367 0 0,'0'2'3294'0'0,"2"2"-2560"0"0,0 0 0 0 0,0 0 0 0 0,0-1 0 0 0,0 1 0 0 0,0-1 0 0 0,1 1 0 0 0,0-1 0 0 0,0 0 0 0 0,-1 0 0 0 0,2 0 0 0 0,4 3 0 0 0,-2-1-357 0 0,1-1 0 0 0,0-1 0 0 0,0 1 0 0 0,0-1 0 0 0,13 4 0 0 0,2-2-196 0 0,1 0 0 0 0,-1-2 0 0 0,31 1 0 0 0,-9-3 136 0 0,0-2 1 0 0,0-2-1 0 0,0-2 0 0 0,-1-2 0 0 0,53-15 0 0 0,-1-7-92 0 0,111-50 0 0 0,-145 53-1321 0 0,-2-4 0 0 0,89-58-1 0 0,-100 55-967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1375 0 0,'0'3'15058'0'0,"-2"49"-13857"0"0,-2 1 0 0 0,-1-1 0 0 0,-24 92 0 0 0,10-81-780 0 0,-2 0 0 0 0,-48 100-1 0 0,-150 235-64 0 0,204-376-329 0 0,0 0 1 0 0,-1-1-1 0 0,0 0 0 0 0,-37 32 0 0 0,50-50-17 0 0,0-1 0 0 0,0 0 0 0 0,0 0 0 0 0,0 0 0 0 0,-5 2 0 0 0,8-4-8 0 0,-1 1 0 0 0,1-1-1 0 0,0 0 1 0 0,-1 0 0 0 0,1 1-1 0 0,-1-1 1 0 0,1 0 0 0 0,0 0 0 0 0,-1 0-1 0 0,1 0 1 0 0,-1 0 0 0 0,1 1-1 0 0,0-1 1 0 0,-1 0 0 0 0,1 0-1 0 0,-1 0 1 0 0,1 0 0 0 0,0 0 0 0 0,-1 0-1 0 0,1 0 1 0 0,-1 0 0 0 0,1-1-1 0 0,-1 1 1 0 0,1 0 0 0 0,0 0 0 0 0,-1 0-1 0 0,1 0 1 0 0,-1 0 0 0 0,1-1-1 0 0,0 1 1 0 0,-1 0 0 0 0,1 0 0 0 0,0-1-1 0 0,-1 1 1 0 0,1 0 0 0 0,0-1-1 0 0,0 1 1 0 0,-1 0 0 0 0,1-1 0 0 0,0 1-1 0 0,0 0 1 0 0,-1-1 0 0 0,1 1-1 0 0,0-1 1 0 0,0 1 0 0 0,0 0-1 0 0,0-1 1 0 0,0 1 0 0 0,0-1 0 0 0,0 1-1 0 0,-1 0 1 0 0,1-1 0 0 0,0 1-1 0 0,1-1 1 0 0,-1 1 0 0 0,0-1 0 0 0,0 1-1 0 0,0-1 1 0 0,0 1 0 0 0,1-4 1 0 0,0 1-1 0 0,-1-1 1 0 0,2 1 0 0 0,-1-1-1 0 0,0 1 1 0 0,1 0 0 0 0,0-1 0 0 0,2-3-1 0 0,20-26-153 0 0,-19 26 112 0 0,41-48-668 0 0,79-76-1 0 0,-110 117 588 0 0,20-14 1 0 0,-32 25 108 0 0,1 1-1 0 0,0-1 1 0 0,0 1 0 0 0,1 0 0 0 0,-1 0 0 0 0,0 0-1 0 0,1 0 1 0 0,-1 1 0 0 0,1 0 0 0 0,-1 0-1 0 0,8-1 1 0 0,-11 2 15 0 0,0 0 1 0 0,0 0-1 0 0,0 1 0 0 0,0-1 0 0 0,0 0 0 0 0,0 0 1 0 0,0 1-1 0 0,0-1 0 0 0,0 0 0 0 0,0 1 1 0 0,0-1-1 0 0,0 1 0 0 0,0-1 0 0 0,0 1 0 0 0,0-1 1 0 0,-1 1-1 0 0,1 0 0 0 0,0 0 0 0 0,0-1 1 0 0,-1 1-1 0 0,2 1 0 0 0,-1 1 17 0 0,0-1 1 0 0,0 0 0 0 0,0 0-1 0 0,0 1 1 0 0,0-1-1 0 0,0 0 1 0 0,-1 1-1 0 0,0-1 1 0 0,1 4-1 0 0,-1 3 84 0 0,0 0 0 0 0,0 1 0 0 0,-4 17 0 0 0,-20 69 583 0 0,15-66-551 0 0,1 1 1 0 0,-6 50-1 0 0,15-71-113 0 0,0-9-51 0 0,0 0 1 0 0,-1 0-1 0 0,1 0 0 0 0,0-1 0 0 0,-1 1 0 0 0,1 0 1 0 0,0-1-1 0 0,0 1 0 0 0,0-1 0 0 0,0 1 0 0 0,0-1 1 0 0,-1 1-1 0 0,1-1 0 0 0,0 0 0 0 0,0 1 0 0 0,0-1 1 0 0,0 0-1 0 0,0 0 0 0 0,0 0 0 0 0,0 0 0 0 0,0 0 1 0 0,0 0-1 0 0,0 0 0 0 0,0 0 0 0 0,2 0 0 0 0,2-1-624 0 0,0 0 0 0 0,0 0-1 0 0,10-4 1 0 0,6-5-6555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61 9671 0 0,'0'0'748'0'0,"1"2"-492"0"0,2 3 521 0 0,-1 0 0 0 0,0 0-1 0 0,-1 1 1 0 0,1-1-1 0 0,-1 1 1 0 0,2 9 0 0 0,-3-10-353 0 0,0-1 0 0 0,1 0 0 0 0,0 1 0 0 0,0-1 0 0 0,0 0 0 0 0,0 0 0 0 0,1 0 0 0 0,0 0 0 0 0,0 0 0 0 0,0 0 0 0 0,0 0 0 0 0,5 5 1 0 0,-6-7-346 0 0,1-1 0 0 0,-1 0 0 0 0,1 0 0 0 0,0 0 0 0 0,-1-1 0 0 0,1 1 0 0 0,0 0 0 0 0,0 0 1 0 0,0-1-1 0 0,0 1 0 0 0,-1-1 0 0 0,1 0 0 0 0,0 0 0 0 0,0 0 0 0 0,0 0 0 0 0,0 0 0 0 0,0 0 1 0 0,0 0-1 0 0,2-1 0 0 0,4 0 81 0 0,-1-1 0 0 0,1 0 0 0 0,7-4 0 0 0,1 0 24 0 0,-1-1 1 0 0,0-1-1 0 0,0 0 0 0 0,19-16 0 0 0,-29 21-233 0 0,-1-1-1 0 0,1 0 1 0 0,-1 1-1 0 0,0-2 1 0 0,0 1-1 0 0,-1 0 0 0 0,1-1 1 0 0,-1 0-1 0 0,0 0 1 0 0,0 0-1 0 0,0 0 1 0 0,-1 0-1 0 0,0-1 0 0 0,0 1 1 0 0,0-1-1 0 0,1-9 1 0 0,-3 15 42 0 0,0-1 0 0 0,0 0 0 0 0,0 0 0 0 0,0 0 0 0 0,0 0 0 0 0,0 0 1 0 0,0 0-1 0 0,0 1 0 0 0,0-1 0 0 0,0 0 0 0 0,-1 0 0 0 0,1 0 0 0 0,0 0 0 0 0,-1 1 0 0 0,1-1 1 0 0,-1 0-1 0 0,1 0 0 0 0,0 1 0 0 0,-1-1 0 0 0,0 0 0 0 0,1 1 0 0 0,-1-1 0 0 0,1 0 0 0 0,-2 0 1 0 0,0 0 7 0 0,1 1 1 0 0,-1-1 0 0 0,1 0 0 0 0,-1 1 0 0 0,1 0 0 0 0,-1-1 0 0 0,1 1 0 0 0,-1 0 0 0 0,0 0 0 0 0,1 0 0 0 0,-1 0 0 0 0,-2 0 0 0 0,-3 1-27 0 0,0 1 0 0 0,0-1 0 0 0,0 2 0 0 0,0-1 1 0 0,-7 4-1 0 0,-5 4-47 0 0,0 1 1 0 0,0 0-1 0 0,-17 16 0 0 0,-49 46 216 0 0,61-50 18 0 0,2 1 0 0 0,-32 42-1 0 0,45-53-74 0 0,0 0-1 0 0,1 1 0 0 0,0 0 0 0 0,1 0 0 0 0,1 1 0 0 0,1 0 1 0 0,-6 22-1 0 0,10-33-74 0 0,0 0 0 0 0,1-1 0 0 0,-1 1 0 0 0,1 0 0 0 0,0 0 0 0 0,0 0 0 0 0,0-1 0 0 0,1 1 1 0 0,-1 0-1 0 0,1 0 0 0 0,0-1 0 0 0,0 1 0 0 0,0 0 0 0 0,1-1 0 0 0,2 6 0 0 0,-1-5-5 0 0,-1-1 0 0 0,1 0-1 0 0,0 0 1 0 0,-1 0 0 0 0,2-1 0 0 0,-1 1-1 0 0,0-1 1 0 0,0 1 0 0 0,1-1 0 0 0,-1 0-1 0 0,1-1 1 0 0,-1 1 0 0 0,1 0 0 0 0,6 1-1 0 0,1-1-13 0 0,1 1 0 0 0,0-1-1 0 0,-1-1 1 0 0,1 0 0 0 0,22-1-1 0 0,-4-3-1332 0 0,33-7 0 0 0,-31 3-125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74 10591 0 0,'6'-6'256'0'0,"1"1"0"0"0,-1 0-1 0 0,1 0 1 0 0,1 1-1 0 0,-1 0 1 0 0,0 0 0 0 0,12-4-1 0 0,59-16 3381 0 0,-46 16-2122 0 0,-30 7-1022 0 0,-3 3-367 0 0,-7 6-75 0 0,0 0 0 0 0,0-1-1 0 0,-1 0 1 0 0,0 0 0 0 0,-1 0 0 0 0,-18 8-1 0 0,-1 2 23 0 0,-67 47 71 0 0,-116 100 0 0 0,119-91 32 0 0,50-41 64 0 0,3 1 0 0 0,-47 49 0 0 0,80-74-142 0 0,0 1 0 0 0,0-1 0 0 0,1 1 1 0 0,1 0-1 0 0,-10 19 0 0 0,14-25-87 0 0,0-1 0 0 0,0 0-1 0 0,0 1 1 0 0,0-1-1 0 0,1 1 1 0 0,-1-1-1 0 0,1 1 1 0 0,0-1 0 0 0,-1 1-1 0 0,1-1 1 0 0,0 1-1 0 0,1 0 1 0 0,-1-1 0 0 0,0 1-1 0 0,1-1 1 0 0,-1 1-1 0 0,1-1 1 0 0,0 0 0 0 0,0 1-1 0 0,0-1 1 0 0,0 1-1 0 0,0-1 1 0 0,0 0 0 0 0,1 0-1 0 0,-1 0 1 0 0,1 0-1 0 0,-1 0 1 0 0,1 0 0 0 0,0 0-1 0 0,3 2 1 0 0,1 0 0 0 0,1 0-1 0 0,-1-1 1 0 0,1 0 0 0 0,0 0 0 0 0,0 0-1 0 0,1-1 1 0 0,-1 0 0 0 0,0 0 0 0 0,1-1-1 0 0,-1 0 1 0 0,1 0 0 0 0,10-1 0 0 0,11-1 28 0 0,53-8 1 0 0,-74 8-36 0 0,38-8-1043 0 0,47-16 1 0 0,-55 14-3138 0 0,7-2-2201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51 11055 0 0,'8'-16'986'0'0,"-7"15"-608"0"0,0-1 1 0 0,0 1 0 0 0,0-1-1 0 0,0 0 1 0 0,-1 1-1 0 0,1-1 1 0 0,0 0-1 0 0,-1 0 1 0 0,0 1-1 0 0,1-1 1 0 0,-1-3-1 0 0,-2 3-306 0 0,1 1 0 0 0,-1 0 0 0 0,0 0 0 0 0,0 0 0 0 0,1 1-1 0 0,-1-1 1 0 0,0 0 0 0 0,0 1 0 0 0,-4-1 0 0 0,-4 0-80 0 0,0 0 0 0 0,0 0 1 0 0,0 1-1 0 0,0 1 0 0 0,0-1 1 0 0,0 2-1 0 0,-18 4 0 0 0,6 0 3 0 0,0 1-1 0 0,-27 13 0 0 0,36-13 118 0 0,0 0-1 0 0,1 1 1 0 0,-1 1 0 0 0,2 0-1 0 0,-17 15 1 0 0,-48 59 580 0 0,55-58-506 0 0,4-5-75 0 0,-18 27 1 0 0,30-40-78 0 0,1 1 1 0 0,0 0 0 0 0,0 0-1 0 0,0 0 1 0 0,1 0 0 0 0,0 1 0 0 0,-2 12-1 0 0,5-20-23 0 0,0-1-1 0 0,-1 1 1 0 0,1 0 0 0 0,0 0-1 0 0,0 0 1 0 0,0 0 0 0 0,0 0-1 0 0,0-1 1 0 0,0 1 0 0 0,1 0-1 0 0,-1 0 1 0 0,0 0-1 0 0,0 0 1 0 0,1 0 0 0 0,-1-1-1 0 0,0 1 1 0 0,1 0 0 0 0,-1 0-1 0 0,1-1 1 0 0,-1 1-1 0 0,1 0 1 0 0,-1-1 0 0 0,2 2-1 0 0,-1-1 12 0 0,0-1-1 0 0,0 1 1 0 0,1 0-1 0 0,-1-1 1 0 0,0 1-1 0 0,1-1 1 0 0,-1 0-1 0 0,0 1 1 0 0,1-1-1 0 0,-1 0 1 0 0,0 0-1 0 0,1 0 1 0 0,1 0-1 0 0,5-1 43 0 0,-1 0-1 0 0,0-1 0 0 0,1 0 0 0 0,8-3 0 0 0,32-15-31 0 0,71-40 0 0 0,21-10-1509 0 0,-133 67 1356 0 0,-3 1 21 0 0,-1 1-1 0 0,1-1 1 0 0,0 1 0 0 0,0 0-1 0 0,1 0 1 0 0,-1 0-1 0 0,5 0 1 0 0,-4 14-27 0 0,-4-8 129 0 0,0 0-1 0 0,0 0 1 0 0,0 1-1 0 0,-1-1 1 0 0,0 0-1 0 0,0 0 1 0 0,0 1-1 0 0,-1-1 1 0 0,0 0 0 0 0,-2 9-1 0 0,-3 7 133 0 0,-11 23 0 0 0,13-34-132 0 0,-2 3 29 0 0,0 1 14 0 0,1 1-1 0 0,-5 19 1 0 0,10-32-18 0 0,3-4-131 0 0,3-1-402 0 0,1-1-1 0 0,12-10 1 0 0,3-3-5446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694 184 3223 0 0,'11'-10'-597'0'0,"45"-39"2111"0"0,81-58 12143 0 0,-134 104-13171 0 0,0 1-109 0 0,-1 1-1 0 0,0-1 1 0 0,1 0-1 0 0,0 1 0 0 0,-1 0 1 0 0,1-1-1 0 0,0 1 0 0 0,-1 0 1 0 0,5 0-1 0 0,-15 12 40 0 0,-8 6-274 0 0,0-1 0 0 0,0-1 1 0 0,-2-1-1 0 0,-22 15 0 0 0,23-16-133 0 0,-15 8-5 0 0,-1-1 0 0 0,0-1 0 0 0,-1-2 0 0 0,-38 14 0 0 0,10-10-6 0 0,-99 22 0 0 0,142-39 1 0 0,-1 0-16 0 0,0 0 0 0 0,0-1 0 0 0,-38 0 0 0 0,60-3 2 0 0,0 1-1 0 0,0-1 1 0 0,0 1 0 0 0,0 0-1 0 0,0-1 1 0 0,0 1 0 0 0,3 2-1 0 0,4 1-19 0 0,45 15-63 0 0,2-2-1 0 0,0-3 0 0 0,1-2 1 0 0,98 7-1 0 0,-134-18 99 0 0,52 7 0 0 0,-65-6 0 0 0,0-1 0 0 0,-1 1 0 0 0,1 0 0 0 0,-1 1 0 0 0,0 0 0 0 0,0 0 0 0 0,8 6 0 0 0,-14-9 0 0 0,1 1 0 0 0,-1 1 0 0 0,1-1 0 0 0,-1 0 0 0 0,1 0 0 0 0,-1 0 0 0 0,0 1 0 0 0,0-1 0 0 0,2 4 0 0 0,-1 5 0 0 0,-3-7 0 0 0,1 1 15 0 0,0 0 1 0 0,0-1-1 0 0,-1 1 0 0 0,0 0 0 0 0,1-1 1 0 0,-1 1-1 0 0,-1-1 0 0 0,1 1 0 0 0,0-1 1 0 0,-1 0-1 0 0,0 1 0 0 0,0-1 0 0 0,0 0 1 0 0,0 0-1 0 0,0 0 0 0 0,-1-1 0 0 0,-4 5 0 0 0,-2 2 61 0 0,-1 0-1 0 0,-1-2 0 0 0,-18 12 0 0 0,8-7-35 0 0,0-2 0 0 0,-1 0 0 0 0,-1-1-1 0 0,1-2 1 0 0,-40 9 0 0 0,-123 9 42 0 0,114-17-82 0 0,31-4 0 0 0,-55-1 0 0 0,75-3 0 0 0,1-2 0 0 0,-1 0 0 0 0,0-2 0 0 0,-33-9 0 0 0,46 11 0 0 0,5 2-1 0 0,0 0 0 0 0,0 0-1 0 0,1-1 1 0 0,-1 1 0 0 0,0-1 0 0 0,1 0 0 0 0,-1 1 0 0 0,0-1 0 0 0,1 0 0 0 0,-1 0 0 0 0,1 0 0 0 0,-2-2-1 0 0,-2-1-70 0 0,4 3-9 0 0,10 2-75 0 0,-8-1 153 0 0,0-1 1 0 0,-1 1-1 0 0,1 0 0 0 0,0 0 0 0 0,0 0 0 0 0,0 1 0 0 0,-1-1 1 0 0,1 0-1 0 0,0 0 0 0 0,0 0 0 0 0,0 1 0 0 0,-1-1 0 0 0,1 0 1 0 0,0 1-1 0 0,0-1 0 0 0,-1 0 0 0 0,1 1 0 0 0,0-1 1 0 0,-1 1-1 0 0,1-1 0 0 0,1 2 0 0 0,0 0-7 0 0,5 4-9 0 0,0 0 0 0 0,0 0 0 0 0,8 10-1 0 0,-2-2-59 0 0,0 6-764 0 0,-4-6-826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11519 0 0,'-1'1'887'0'0,"-25"35"-62"0"0,17-25 712 0 0,-13 21 1 0 0,-45 89 3505 0 0,-72 124-3512 0 0,134-236-1524 0 0,-98 173 153 0 0,99-173-334 0 0,0 0 0 0 0,1 0-1 0 0,0 1 1 0 0,0-1 0 0 0,1 1 0 0 0,0 0 0 0 0,1-1-1 0 0,0 15 1 0 0,1-22-339 0 0,7 6-1640 0 0,4-4 379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7 12439 0 0,'0'0'958'0'0,"0"-1"-625"0"0,-2-4-116 0 0,2 4 711 0 0,-11 9 1582 0 0,3 2-2227 0 0,0 0 0 0 0,0 0 0 0 0,1 1 0 0 0,0 0 0 0 0,1 1 0 0 0,-7 16 0 0 0,4-7-82 0 0,-42 91 379 0 0,6 2 1 0 0,5 1-1 0 0,4 3 0 0 0,-20 126 0 0 0,33-82-770 0 0,23-155 77 0 0,-1 7-2795 0 0</inkml:trace>
  <inkml:trace contextRef="#ctx0" brushRef="#br0" timeOffset="1">290 970 15807 0 0,'0'0'1712'0'0,"8"-8"-1712"0"0,1 3 0 0 0,0 0 0 0 0,4 1 208 0 0,-2 2 8 0 0,-2-1 216 0 0,0 1-2592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1264 121 3679 0 0,'1'-1'284'0'0,"145"-83"8686"0"0,-89 49-5166 0 0,-65 42-3454 0 0,-34 17-129 0 0,-1-2 0 0 0,-86 32 0 0 0,95-41-204 0 0,-578 200 101 0 0,551-199-4 0 0,0-2 0 0 0,0-2 0 0 0,-1-4 0 0 0,0-2 0 0 0,-72-5 0 0 0,118 1-77 0 0,0-1 1 0 0,1-1-1 0 0,-1-1 1 0 0,1 0-1 0 0,-1-1 1 0 0,1 0-1 0 0,-15-7 1 0 0,29 10-34 0 0,-1 0 1 0 0,1 1 0 0 0,-1-1-1 0 0,1 0 1 0 0,0 0-1 0 0,-1 0 1 0 0,1 0 0 0 0,0 0-1 0 0,0 0 1 0 0,0-1 0 0 0,0 1-1 0 0,-2-2 1 0 0,3 2-3 0 0,0 1-1 0 0,0-1 1 0 0,-1 0 0 0 0,1 1 0 0 0,0-1-1 0 0,0 0 1 0 0,0 0 0 0 0,-1 1 0 0 0,1-1-1 0 0,0 0 1 0 0,0 0 0 0 0,0 1-1 0 0,0-1 1 0 0,1 0 0 0 0,-1 0 0 0 0,0 1-1 0 0,0-1 1 0 0,0 0 0 0 0,1-1-1 0 0,0 1-2 0 0,0-1 0 0 0,1 0 0 0 0,-1 0 1 0 0,0 1-1 0 0,1-1 0 0 0,-1 1 0 0 0,1-1 0 0 0,0 1 0 0 0,-1 0 0 0 0,1 0 0 0 0,0-1 0 0 0,0 1 0 0 0,0 0 0 0 0,0 1 0 0 0,0-1 0 0 0,0 0 0 0 0,2 0 0 0 0,4-1-24 0 0,0 1 0 0 0,0 0 0 0 0,0 0 0 0 0,0 0 0 0 0,0 1 0 0 0,0 0 0 0 0,8 2 0 0 0,55 13-167 0 0,-64-13 189 0 0,8 2-5 0 0,-2 0 0 0 0,1 1 0 0 0,0 1 0 0 0,15 9 0 0 0,-20-9 3 0 0,-1-1-1 0 0,1 1 0 0 0,-1 0 0 0 0,0 1 1 0 0,-1 0-1 0 0,13 15 0 0 0,-17-18 15 0 0,-1 0 0 0 0,1 0-1 0 0,-1 1 1 0 0,0-1 0 0 0,0 1-1 0 0,-1 0 1 0 0,0 0 0 0 0,1-1-1 0 0,-1 1 1 0 0,-1 0 0 0 0,1 0-1 0 0,-1 0 1 0 0,0 0 0 0 0,-1 8-1 0 0,-1 2 46 0 0,0-1-1 0 0,-1 0 1 0 0,-9 24-1 0 0,-7 11 403 0 0,-3-1 0 0 0,-30 49 0 0 0,21-41-116 0 0,-28 45 68 0 0,-28 57-352 0 0,84-154-271 0 0,-2 7 270 0 0,4-5-3009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15031 0 0,'0'0'1358'0'0,"1"2"-1045"0"0,0 0-218 0 0,0 0 0 0 0,0 0 1 0 0,1 0-1 0 0,-1 0 0 0 0,1 0 0 0 0,0 0 1 0 0,-1-1-1 0 0,1 1 0 0 0,0-1 1 0 0,0 1-1 0 0,0-1 0 0 0,0 0 0 0 0,3 2 1 0 0,0-1 22 0 0,0 0 1 0 0,0 0-1 0 0,1-1 1 0 0,-1 1 0 0 0,8 0-1 0 0,6-1 65 0 0,0 0 0 0 0,26-3 0 0 0,-41 2-152 0 0,51-5 208 0 0,60-14-1 0 0,54-20-173 0 0,-152 35-83 0 0,87-26-433 0 0,-64 18-740 0 0,5-1-523 0 0</inkml:trace>
  <inkml:trace contextRef="#ctx0" brushRef="#br0" timeOffset="1">1047 13 8751 0 0,'0'2'674'0'0,"-15"28"-426"0"0,-13 16 4748 0 0,-1 3-728 0 0,-91 138-841 0 0,66-109-3244 0 0,43-52-1394 0 0,10-24 829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4 121 5959 0 0,'-2'-19'576'0'0,"1"10"-512"0"0</inkml:trace>
  <inkml:trace contextRef="#ctx0" brushRef="#br0" timeOffset="1">28 6 12871 0 0,'0'0'1164'0'0,"6"-2"-444"0"0,-2 0 2250 0 0,-1 1-2290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54 266 15663 0 0,'0'0'1207'0'0,"-2"0"-655"0"0,-11 5 1209 0 0,-24 6 1 0 0,35-11-1829 0 0,2-2-64 0 0,2-3 86 0 0,-1 0 1 0 0,1 0-1 0 0,0 0 0 0 0,0 0 0 0 0,0 0 1 0 0,0 0-1 0 0,1 1 0 0 0,0-1 0 0 0,4-4 0 0 0,7-7-291 0 0,16-15 0 0 0,-1 0 3 0 0,-13 14 7 0 0,0 0 1 0 0,1 1-1 0 0,37-26 1 0 0,-41 34 228 0 0,0 0 1 0 0,0 1 0 0 0,0 0-1 0 0,1 1 1 0 0,0 1-1 0 0,1 0 1 0 0,16-3 0 0 0,-27 7 206 0 0,-1 0 1 0 0,1 1 0 0 0,0 0 0 0 0,-1 0-1 0 0,1 0 1 0 0,-1 0 0 0 0,1 0 0 0 0,-1 1-1 0 0,1 0 1 0 0,-1 0 0 0 0,1 0 0 0 0,-1 0-1 0 0,0 0 1 0 0,6 3 0 0 0,-8-2-21 0 0,0-1 0 0 0,0 1 0 0 0,0-1 0 0 0,0 1 1 0 0,0 0-1 0 0,-1-1 0 0 0,1 1 0 0 0,-1 0 0 0 0,1-1 0 0 0,-1 1 1 0 0,0 0-1 0 0,1 0 0 0 0,-1 0 0 0 0,0-1 0 0 0,0 1 0 0 0,0 0 0 0 0,-1 2 1 0 0,0 3 55 0 0,0 1 0 0 0,-1 0 0 0 0,0 0 0 0 0,0-1 0 0 0,-1 1 1 0 0,-4 9-1 0 0,-24 41 317 0 0,16-36-282 0 0,-19 22-1 0 0,19-25-1079 0 0,-15 24 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114 399 2303 0 0,'-6'5'3906'0'0,"2"-2"-1744"0"0,0 0 0 0 0,0 0 0 0 0,0-1 0 0 0,-1 0 0 0 0,-4 3 0 0 0,4-4-1647 0 0,0 1 0 0 0,1-1 0 0 0,-1 1 0 0 0,0-1 1 0 0,-9 0-1 0 0,13-1-560 0 0,-1 1 1 0 0,0-2-1 0 0,0 1 1 0 0,0 0-1 0 0,1 0 1 0 0,-1 0-1 0 0,0-1 0 0 0,1 1 1 0 0,-1-1-1 0 0,0 1 1 0 0,1-1-1 0 0,-1 0 1 0 0,0 0-1 0 0,1 1 1 0 0,-1-1-1 0 0,-1-2 1 0 0,2 2 115 0 0,0 0 1 0 0,0-1-1 0 0,0 1 0 0 0,0-1 1 0 0,0 1-1 0 0,1-1 1 0 0,-1 0-1 0 0,0 1 0 0 0,1-1 1 0 0,-1 0-1 0 0,1 1 1 0 0,0-1-1 0 0,-1 0 1 0 0,1 1-1 0 0,0-1 0 0 0,0 0 1 0 0,0 0-1 0 0,0 1 1 0 0,1-4-1 0 0,3-11-13 0 0,0 1 0 0 0,1 0 0 0 0,0 1 0 0 0,1 0 0 0 0,11-19 0 0 0,-13 25-54 0 0,8-16-109 0 0,2 2 1 0 0,1-1-1 0 0,0 2 0 0 0,2 0 1 0 0,0 1-1 0 0,2 1 0 0 0,0 0 1 0 0,1 2-1 0 0,36-26 0 0 0,-48 38 94 0 0,1 0 0 0 0,-1 0 0 0 0,1 0 0 0 0,1 1 0 0 0,-1 1-1 0 0,0-1 1 0 0,1 2 0 0 0,0-1 0 0 0,-1 1 0 0 0,1 1 0 0 0,0 0-1 0 0,0 0 1 0 0,0 1 0 0 0,0 0 0 0 0,0 1 0 0 0,0 0 0 0 0,0 0-1 0 0,0 1 1 0 0,-1 0 0 0 0,17 7 0 0 0,-23-8 40 0 0,0 1 0 0 0,0 0 0 0 0,1 0 0 0 0,-1 0 0 0 0,0 0 0 0 0,-1 0 0 0 0,1 1 0 0 0,0-1 0 0 0,-1 1 0 0 0,1 0 0 0 0,-1 0 0 0 0,3 4 0 0 0,-3-4 7 0 0,-1-1 0 0 0,0 0 0 0 0,0 1 0 0 0,-1-1 0 0 0,1 0 0 0 0,0 1 0 0 0,-1-1 0 0 0,0 1 0 0 0,1 0 0 0 0,-1-1 0 0 0,0 1 0 0 0,0-1 0 0 0,0 1 0 0 0,-1-1 0 0 0,1 1 0 0 0,-1-1 0 0 0,1 1 0 0 0,-1-1 0 0 0,-1 3 0 0 0,-5 10 151 0 0,0-1 0 0 0,-1 0 0 0 0,0-1-1 0 0,-2 1 1 0 0,-13 15 0 0 0,-60 56 364 0 0,12-23-362 0 0,-4 4-974 0 0,63-63-3547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19 10135 0 0,'12'-18'7779'0'0,"-19"31"-6783"0"0,-88 183 890 0 0,-17 29-828 0 0,-52 105-309 0 0,92-138-894 0 0,66-171-627 0 0,6-20 324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53 5983 0 0,'0'-9'542'0'0,"-2"-27"5886"0"0,1 29-274 0 0,-8 25-5869 0 0,1 0-1 0 0,1 0 0 0 0,-7 30 1 0 0,3-12-81 0 0,-27 91 253 0 0,-14 41-273 0 0,23-84-131 0 0,4-9-21 0 0,-48 99 0 0 0,64-157-123 0 0,-22 45-713 0 0,-61 87-1 0 0,91-147 400 0 0,0 0-61 0 0,0 0 0 0 0,0-1-1 0 0,-1 1 1 0 0,1 0 0 0 0,-1 0-1 0 0,1-1 1 0 0,-1 1 0 0 0,0-1-1 0 0,1 1 1 0 0,-5 1 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5063 0 0,'0'0'9262'0'0,"2"0"-8149"0"0,68-4 1435 0 0,-3 1-1047 0 0,212-45 1515 0 0,-116 17-2345 0 0,-29 15-802 0 0,-47 7-1723 0 0,-45 4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4143 0 0,'0'0'9524'0'0,"0"1"-8864"0"0,-6 12-156 0 0,0-1 0 0 0,1 0-1 0 0,1 1 1 0 0,0 0 0 0 0,-2 20-1 0 0,-10 28 226 0 0,-8 3-432 0 0,-3-1 1 0 0,-2-2-1 0 0,-45 69 1 0 0,-132 157-131 0 0,154-223-132 0 0,-82 113 306 0 0,116-141-529 0 0,17-35 59 0 0,3-1-1159 0 0,7-5-5 0 0,4-4-61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24 16183 0 0,'25'-22'1232'0'0,"-23"21"-842"0"0,-1 3-365 0 0,-1-1 1 0 0,0 1-1 0 0,0 0 1 0 0,0 0 0 0 0,-1 0-1 0 0,1-1 1 0 0,0 1 0 0 0,0 0-1 0 0,-1 0 1 0 0,0-1-1 0 0,1 1 1 0 0,-1 0 0 0 0,0 1-1 0 0,-16 30 398 0 0,-2 0-1 0 0,-23 31 1 0 0,-23 39 528 0 0,-72 201-161 0 0,-8 14-115 0 0,137-303-654 0 0,0-1 1 0 0,-15 18-1 0 0,16-27-53 0 0,5-9-44 0 0,2-8-96 0 0,2 6 109 0 0,-1-1-1 0 0,1 1 1 0 0,0 0 0 0 0,1-1-1 0 0,0 1 1 0 0,0 0-1 0 0,0 1 1 0 0,0-1 0 0 0,5-5-1 0 0,1-1-47 0 0,1 1-1 0 0,22-20 1 0 0,-14 16 27 0 0,1 1-1 0 0,1 0 1 0 0,0 2-1 0 0,0 0 1 0 0,32-12 0 0 0,-40 19 52 0 0,0 1 0 0 0,23-5 0 0 0,-32 9 43 0 0,0-1 0 0 0,1 1 0 0 0,-1-1 0 0 0,0 1 0 0 0,1 0 0 0 0,-1 0 0 0 0,1 0 0 0 0,-1 1 0 0 0,0-1 0 0 0,0 1 0 0 0,1 0 0 0 0,-1 0 0 0 0,0 0 0 0 0,0 0 0 0 0,0 1 0 0 0,3 1 1 0 0,-4-2 10 0 0,-1 1 0 0 0,1-1 1 0 0,-1 1-1 0 0,0-1 0 0 0,0 1 1 0 0,0 0-1 0 0,0-1 0 0 0,0 1 0 0 0,0 0 1 0 0,0 0-1 0 0,-1-1 0 0 0,1 1 1 0 0,-1 0-1 0 0,1 0 0 0 0,-1 0 1 0 0,0 0-1 0 0,0 0 0 0 0,1 0 1 0 0,-1 0-1 0 0,-1 0 0 0 0,1 0 1 0 0,0 0-1 0 0,0 0 0 0 0,-1 0 1 0 0,0 2-1 0 0,-2 7 72 0 0,-1 0 1 0 0,0 0-1 0 0,-7 12 0 0 0,5-12-31 0 0,-9 23-37 0 0,0 0 1 0 0,-14 58 0 0 0,29-91-238 0 0,-3 14 125 0 0,4-9-3045 0 0,1-6 1431 0 0,10 0-18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57 131 11055 0 0,'0'0'852'0'0,"2"0"-560"0"0,32 0 3090 0 0,0 1-572 0 0,57-7 1 0 0,-81 5-2698 0 0,-1 0 0 0 0,0-2 0 0 0,1 1 0 0 0,-1-1 0 0 0,0 0 0 0 0,0-1 0 0 0,0 0 0 0 0,-1 0 0 0 0,1-1 0 0 0,13-11 0 0 0,-20 14-110 0 0,0 0 1 0 0,1 0 0 0 0,-1 0 0 0 0,-1 0 0 0 0,1 0 0 0 0,0-1 0 0 0,0 1 0 0 0,-1-1 0 0 0,0 0 0 0 0,1 1 0 0 0,-1-1 0 0 0,0 0 0 0 0,0 0 0 0 0,-1 0-1 0 0,1 1 1 0 0,0-1 0 0 0,-1 0 0 0 0,0-5 0 0 0,1 7-16 0 0,-1 0 0 0 0,0 0 0 0 0,0 1 1 0 0,0-1-1 0 0,0 0 0 0 0,0 0 0 0 0,0 0 0 0 0,-1 0 0 0 0,1 0 0 0 0,0 0 0 0 0,0 0 0 0 0,-1 0 0 0 0,1 0 0 0 0,-1 0 1 0 0,1 0-1 0 0,-1 0 0 0 0,1 1 0 0 0,-1-1 0 0 0,1 0 0 0 0,-1 0 0 0 0,0 1 0 0 0,1-1 0 0 0,-1 0 0 0 0,0 1 1 0 0,0-1-1 0 0,1 1 0 0 0,-1-1 0 0 0,0 1 0 0 0,0-1 0 0 0,0 1 0 0 0,0-1 0 0 0,0 1 0 0 0,0 0 0 0 0,1-1 0 0 0,-1 1 1 0 0,0 0-1 0 0,0 0 0 0 0,-1 0 0 0 0,-2 0-58 0 0,1 0 0 0 0,0 0 0 0 0,0 1 1 0 0,0 0-1 0 0,0-1 0 0 0,-1 1 0 0 0,-4 3 1 0 0,-10 4-51 0 0,1 2 1 0 0,0 0-1 0 0,1 1 1 0 0,-29 25-1 0 0,14-7 158 0 0,-33 40-1 0 0,45-46 108 0 0,-22 33 1 0 0,36-49-112 0 0,0 1 1 0 0,1 0-1 0 0,0 0 1 0 0,1 0-1 0 0,0 1 1 0 0,0-1-1 0 0,0 1 1 0 0,-1 17-1 0 0,3-23-27 0 0,1 0 1 0 0,0 0-1 0 0,0-1 0 0 0,0 1 0 0 0,0 0 1 0 0,1-1-1 0 0,-1 1 0 0 0,1 0 0 0 0,0-1 1 0 0,-1 1-1 0 0,1 0 0 0 0,0-1 0 0 0,1 0 1 0 0,-1 1-1 0 0,0-1 0 0 0,1 0 0 0 0,-1 1 1 0 0,1-1-1 0 0,0 0 0 0 0,0 0 0 0 0,-1 0 1 0 0,2 0-1 0 0,-1-1 0 0 0,0 1 0 0 0,0 0 1 0 0,0-1-1 0 0,1 0 0 0 0,-1 1 0 0 0,1-1 1 0 0,-1 0-1 0 0,1 0 0 0 0,-1-1 0 0 0,1 1 1 0 0,0 0-1 0 0,-1-1 0 0 0,1 0 0 0 0,0 1 1 0 0,4-1-1 0 0,9-1-213 0 0,1 0 1 0 0,-1-2-1 0 0,0 1 0 0 0,24-9 1 0 0,-33 10 106 0 0,39-12-577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557 169 3223 0 0,'74'-64'1559'0'0,"-8"-7"10758"0"0,-47 44-10055 0 0,-18 25-1920 0 0,1-1-63 0 0,-1 2-198 0 0,-2 3 391 0 0,-331 646-328 0 0,232-475-82 0 0,-73 130 23 0 0,126-198-14 0 0,31-66 16 0 0,-23 40 0 0 0,29-64-131 0 0,9-14-178 0 0,0-2-837 0 0,2-24-2216 0 0,2 6 1355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33 156 9671 0 0,'-32'11'3222'0'0,"33"-10"-2018"0"0,3 2-974 0 0,0-1 0 0 0,0 1 0 0 0,0-1 1 0 0,0 0-1 0 0,0-1 0 0 0,0 1 0 0 0,1-1 1 0 0,-1 0-1 0 0,0 0 0 0 0,8 1 0 0 0,6-1 140 0 0,25-1 0 0 0,-19 0 150 0 0,12-1 348 0 0,0-2 0 0 0,63-13 0 0 0,69-28 721 0 0,-73 18-843 0 0,-14 5-155 0 0,204-49 829 0 0,-275 68-1447 0 0,0 0 0 0 0,1 0 0 0 0,-1 1 0 0 0,0 1 0 0 0,1 0 0 0 0,-1 0 0 0 0,20 3 0 0 0,-29-2-78 0 0,1-1 0 0 0,0 1-1 0 0,0 0 1 0 0,-1 0 0 0 0,1 0-1 0 0,-1-1 1 0 0,1 1 0 0 0,-1 1 0 0 0,1-1-1 0 0,-1 0 1 0 0,1 0 0 0 0,-1 0-1 0 0,2 2 1 0 0,-2-1-279 0 0,-1-1 0 0 0,1 1 0 0 0,0-1-1 0 0,0 1 1 0 0,0-1 0 0 0,-1 1 0 0 0,1-1 0 0 0,-1 1-1 0 0,1 2 1 0 0,0 8-6796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16615 0 0,'0'0'4851'0'0,"0"2"-4568"0"0,-1 1-201 0 0,1 1 1 0 0,-1 0 0 0 0,0-1 0 0 0,0 1 0 0 0,0 0 0 0 0,0-1 0 0 0,0 1 0 0 0,-3 3 0 0 0,-19 31 298 0 0,15-26-226 0 0,-49 97 78 0 0,7-12-98 0 0,40-82-365 0 0,-1 0-1 0 0,0-1 1 0 0,-21 20 0 0 0,31-33-197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42 233 4607 0 0,'0'0'354'0'0,"-2"2"-233"0"0,-10 15 1233 0 0,-16 18 11228 0 0,43-60-12198 0 0,-6 16-377 0 0,1 1-1 0 0,-1 1 1 0 0,2-1 0 0 0,-1 2-1 0 0,1-1 1 0 0,0 1 0 0 0,16-6-1 0 0,-10 5-6 0 0,25-16 0 0 0,-5 3 0 0 0,-16 9 58 0 0,-4 1 147 0 0,1 2 1 0 0,-1 0-1 0 0,2 0 1 0 0,-1 2-1 0 0,1 0 1 0 0,22-3-1 0 0,-40 9-187 0 0,1-1 0 0 0,0 1 0 0 0,-1 0 0 0 0,1 0 0 0 0,0 0 1 0 0,-1 0-1 0 0,1 0 0 0 0,0 0 0 0 0,-1 1 0 0 0,1-1 0 0 0,-1 0 0 0 0,1 1 0 0 0,0 0 0 0 0,-1-1 0 0 0,1 1 0 0 0,-1 0 0 0 0,0 0 0 0 0,1-1 0 0 0,-1 1 0 0 0,1 0 0 0 0,-1 0 0 0 0,0 1 0 0 0,0-1 1 0 0,0 0-1 0 0,0 0 0 0 0,0 1 0 0 0,0-1 0 0 0,0 0 0 0 0,0 1 0 0 0,0-1 0 0 0,-1 1 0 0 0,1-1 0 0 0,0 1 0 0 0,0 2 0 0 0,0 0 15 0 0,-1 1-1 0 0,1-1 1 0 0,-1 0 0 0 0,0 1-1 0 0,0-1 1 0 0,-1 0-1 0 0,1 0 1 0 0,-1 1 0 0 0,0-1-1 0 0,0 0 1 0 0,0 0 0 0 0,-2 5-1 0 0,2-8-32 0 0,-1 6-1 0 0,-1 0 0 0 0,0 0 0 0 0,-1 0 0 0 0,0-1 0 0 0,0 1 0 0 0,0-1 0 0 0,-1 0 0 0 0,0 0 0 0 0,0 0 0 0 0,0-1 0 0 0,-12 9 0 0 0,16-13-73 0 0,3-12-440 0 0,2 3 333 0 0,0 0 1 0 0,0 0-1 0 0,1 0 0 0 0,0 1 0 0 0,0 0 1 0 0,1 0-1 0 0,0 0 0 0 0,0 1 0 0 0,13-11 1 0 0,6-7-131 0 0,-4 2 66 0 0,1 2 0 0 0,27-20 0 0 0,-38 31 287 0 0,1 2 0 0 0,0 0 0 0 0,1 0 0 0 0,-1 1-1 0 0,1 0 1 0 0,23-6 0 0 0,-33 11 28 0 0,0 0 1 0 0,0 1-1 0 0,0-1 0 0 0,1 1 0 0 0,-1 0 0 0 0,0 0 0 0 0,0 0 1 0 0,0 0-1 0 0,0 0 0 0 0,0 1 0 0 0,0-1 0 0 0,0 1 0 0 0,0 0 1 0 0,0 0-1 0 0,0 0 0 0 0,0 0 0 0 0,-1 0 0 0 0,1 1 0 0 0,0-1 1 0 0,-1 1-1 0 0,1 0 0 0 0,-1 0 0 0 0,1 0 0 0 0,-1 0 0 0 0,0 0 1 0 0,0 1-1 0 0,0-1 0 0 0,0 0 0 0 0,-1 1 0 0 0,1 0 0 0 0,0-1 1 0 0,-1 1-1 0 0,0 0 0 0 0,2 4 0 0 0,-1 0-2 0 0,1 1 0 0 0,-1 0 0 0 0,0 0 0 0 0,-1 1 0 0 0,0-1 0 0 0,0 0 0 0 0,0 0 0 0 0,-1 1 0 0 0,-1-1 0 0 0,0 0 1 0 0,0 0-1 0 0,0 0 0 0 0,-3 9 0 0 0,-2 1-50 0 0,-1 0 1 0 0,0-1-1 0 0,-1 0 1 0 0,-1 0 0 0 0,-15 21-1 0 0,23-36-1006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2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160 211 11519 0 0,'0'0'6627'0'0,"1"0"-6398"0"0,86-21 1203 0 0,-72 16-1289 0 0,1 0 0 0 0,-1-2-1 0 0,0 0 1 0 0,0 0 0 0 0,-1-1-1 0 0,0-1 1 0 0,-1-1 0 0 0,0 1-1 0 0,0-2 1 0 0,13-13 0 0 0,-14 11 101 0 0,44-52 690 0 0,-54 62-886 0 0,0-1-24 0 0,-2 3-20 0 0,-1 1 1 0 0,1 0-1 0 0,0 0 0 0 0,-1-1 0 0 0,1 1 1 0 0,-1 0-1 0 0,1 0 0 0 0,-1 0 0 0 0,1 0 1 0 0,-1 0-1 0 0,1-1 0 0 0,-1 1 0 0 0,1 0 0 0 0,-1 0 1 0 0,1 0-1 0 0,-2 1 0 0 0,-5 0-5 0 0,0 2 0 0 0,1-1 0 0 0,-1 1 0 0 0,0 0 0 0 0,1 0 0 0 0,0 1 0 0 0,0-1 0 0 0,-11 10 0 0 0,-3 1-21 0 0,-31 19 3 0 0,1 3 0 0 0,3 1 0 0 0,0 3 0 0 0,3 2 0 0 0,-43 51 0 0 0,78-82 19 0 0,0 0 1 0 0,1 0-1 0 0,1 1 0 0 0,0 0 1 0 0,0 1-1 0 0,-5 15 0 0 0,11-24 0 0 0,0-1-1 0 0,0 1 0 0 0,0 0 1 0 0,0 0-1 0 0,1 0 0 0 0,0 0 0 0 0,0 0 1 0 0,0-1-1 0 0,0 1 0 0 0,1 0 1 0 0,0 6-1 0 0,0-7 1 0 0,1 0-1 0 0,-1 0 1 0 0,0 0 0 0 0,1-1-1 0 0,0 1 1 0 0,-1 0 0 0 0,1-1 0 0 0,0 1-1 0 0,0-1 1 0 0,1 0 0 0 0,-1 1 0 0 0,0-1-1 0 0,1 0 1 0 0,-1-1 0 0 0,1 1-1 0 0,3 2 1 0 0,9 3 51 0 0,0 0 1 0 0,0-1-1 0 0,1-1 0 0 0,-1 0 0 0 0,33 5 1 0 0,84 3 315 0 0,-120-12-359 0 0,11-1-283 0 0,0 0 1 0 0,0-2 0 0 0,30-5-1 0 0,-33 3-990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65 3679 0 0,'0'0'12674'0'0,"-2"1"-12346"0"0,-9 9-223 0 0,0 1 0 0 0,1 0 0 0 0,0 0 1 0 0,1 1-1 0 0,0 0 0 0 0,1 1 0 0 0,0 0 1 0 0,1 0-1 0 0,0 0 0 0 0,-5 18 1 0 0,3-6-118 0 0,2-1 0 0 0,1 1 0 0 0,1 1 0 0 0,1-1 0 0 0,-1 33 0 0 0,5-41 30 0 0,0 1 0 0 0,3 17 0 0 0,-2-29 29 0 0,0 1 0 0 0,0-1 0 0 0,1 1 1 0 0,0-1-1 0 0,0 0 0 0 0,1 0 0 0 0,0 0 1 0 0,4 8-1 0 0,-6-12 3 0 0,1 0-1 0 0,-1-1 1 0 0,1 1 0 0 0,-1-1-1 0 0,1 1 1 0 0,-1-1 0 0 0,1 1-1 0 0,0-1 1 0 0,-1 0-1 0 0,1 0 1 0 0,0 0 0 0 0,0 0-1 0 0,0 0 1 0 0,0-1 0 0 0,0 1-1 0 0,0 0 1 0 0,4 0 0 0 0,-2-1 43 0 0,0 0 0 0 0,0 0 0 0 0,0 0 0 0 0,0-1 0 0 0,0 1 0 0 0,0-1 0 0 0,0 0 0 0 0,7-3 0 0 0,-1 0 52 0 0,0-1 0 0 0,0 0 0 0 0,-1-1 0 0 0,0 0-1 0 0,0 0 1 0 0,9-9 0 0 0,20-23 322 0 0,-1-1-1 0 0,56-81 1 0 0,36-85-1083 0 0,-113 174-65 0 0,-13 23-44 0 0,1 1-1 0 0,-1 0 1 0 0,1 0 0 0 0,0 0 0 0 0,1 0 0 0 0,10-12 0 0 0,-7 14-870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0:5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85 352 11743 0 0,'-76'72'2380'0'0,"76"-72"-2280"0"0,0 1-1 0 0,0-1 1 0 0,0 0-1 0 0,0 0 1 0 0,-1 0-1 0 0,1 1 1 0 0,0-1-1 0 0,0 0 1 0 0,0 0-1 0 0,0 0 0 0 0,-1 0 1 0 0,1 0-1 0 0,0 1 1 0 0,0-1-1 0 0,-1 0 1 0 0,1 0-1 0 0,0 0 1 0 0,0 0-1 0 0,-1 0 1 0 0,1 0-1 0 0,0 0 1 0 0,0 0-1 0 0,-1 0 1 0 0,1 0-1 0 0,0 0 1 0 0,0 0-1 0 0,-1 0 0 0 0,1 0 1 0 0,0 0-1 0 0,0 0 1 0 0,-1 0-1 0 0,1 0 1 0 0,0 0-1 0 0,0 0 1 0 0,0 0-1 0 0,-1-1 1 0 0,1-9 868 0 0,7-13-755 0 0,14-16 205 0 0,41-57 0 0 0,-57 88-416 0 0,19-24-43 0 0,1 2 0 0 0,1 1-1 0 0,2 1 1 0 0,55-43 0 0 0,-75 64-3 0 0,5-3 23 0 0,1-1-1 0 0,16-8 0 0 0,-27 17 56 0 0,0 1 0 0 0,0-1 0 0 0,0 1-1 0 0,1-1 1 0 0,-1 1 0 0 0,0 0 0 0 0,1 0 0 0 0,-1 1 0 0 0,0-1-1 0 0,1 1 1 0 0,-1-1 0 0 0,1 1 0 0 0,-1 0 0 0 0,1 0 0 0 0,-1 1-1 0 0,7 0 1 0 0,-8 0 8 0 0,0 0-1 0 0,0 0 1 0 0,0 0 0 0 0,-1 0-1 0 0,1 0 1 0 0,0 0 0 0 0,-1 0-1 0 0,1 1 1 0 0,-1-1 0 0 0,1 1-1 0 0,-1-1 1 0 0,1 1 0 0 0,-1-1-1 0 0,0 1 1 0 0,0 0 0 0 0,1 2-1 0 0,0 0 28 0 0,-1-1-1 0 0,0 1 0 0 0,1 0 1 0 0,-2 0-1 0 0,1 0 1 0 0,0 0-1 0 0,-1 7 1 0 0,0 2 55 0 0,-1-1 1 0 0,-1 1 0 0 0,0-1 0 0 0,-5 17 0 0 0,0-6-35 0 0,-1 0-1 0 0,-20 38 0 0 0,-30 39-98 0 0,41-71-57 0 0,15-27-577 0 0,1 1-1 0 0,-1 0 1 0 0,1-1-1 0 0,0 1 0 0 0,0 0 1 0 0,0 0-1 0 0,-1 4 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14047 0 0,'0'0'1556'0'0,"-1"2"-1258"0"0,-12 17 73 0 0,1-1 1 0 0,0 2 0 0 0,-10 25 0 0 0,9-17-201 0 0,-112 279 1251 0 0,81-189-961 0 0,-17 51 400 0 0,-27 69 79 0 0,3-49-713 0 0,60-143-294 0 0,-58 84 1 0 0,72-115-374 0 0,-13 16 270 0 0,5-13-6122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110 423 13991 0 0,'0'0'675'0'0,"-2"1"-291"0"0,-2 2-320 0 0,-1 0 0 0 0,1 0 0 0 0,0 0 0 0 0,0 1-1 0 0,1-1 1 0 0,-1 1 0 0 0,-4 6 0 0 0,-20 34 784 0 0,-15 47 1526 0 0,42-89-1500 0 0,3-26-102 0 0,1 13-660 0 0,0 0 0 0 0,1 0 1 0 0,0 1-1 0 0,1-1 0 0 0,0 1 1 0 0,1 0-1 0 0,9-14 0 0 0,56-61-7 0 0,-47 58-98 0 0,8-8-37 0 0,1 1 0 0 0,1 1 0 0 0,2 2 0 0 0,1 1 0 0 0,2 2 0 0 0,1 2 0 0 0,76-38 0 0 0,-75 46 187 0 0,80-24 0 0 0,-101 37-98 0 0,1 0 0 0 0,-1 2 1 0 0,1 0-1 0 0,0 1 0 0 0,0 2 0 0 0,25 1 0 0 0,-39 0-12 0 0,-1-1 0 0 0,0 2 0 0 0,0-1 0 0 0,0 1 0 0 0,0-1 0 0 0,0 2 0 0 0,0-1 0 0 0,-1 1 0 0 0,7 3 0 0 0,-9-4-27 0 0,-1 0-1 0 0,1 0 1 0 0,-1 0-1 0 0,0 0 1 0 0,0 1-1 0 0,1-1 1 0 0,-2 1-1 0 0,1-1 1 0 0,0 1-1 0 0,0 0 1 0 0,-1-1-1 0 0,0 1 1 0 0,1 0-1 0 0,-1 0 1 0 0,0 0-1 0 0,0 0 1 0 0,-1 0-1 0 0,1 0 1 0 0,0 6-1 0 0,-1 1-6 0 0,0-1-1 0 0,-1 0 1 0 0,0 1-1 0 0,-1-1 1 0 0,0 1 0 0 0,0-1-1 0 0,-1 0 1 0 0,0 0-1 0 0,-8 15 1 0 0,1-5 21 0 0,-1 0-1 0 0,-1-1 1 0 0,-17 20-1 0 0,-6 2 17 0 0,-2-2-1 0 0,-2-1 1 0 0,-1-2 0 0 0,-69 47-1 0 0,80-63-73 0 0,-1-2 0 0 0,-60 26 0 0 0,68-34 12 0 0,1-2 0 0 0,-2 0 0 0 0,1-2 0 0 0,-1 0 0 0 0,-29 1 0 0 0,47-6-166 0 0,0 0 0 0 0,0 0-1 0 0,0 0 1 0 0,0-1 0 0 0,-7-1 0 0 0,11 2 85 0 0,0 0-1 0 0,0-1 1 0 0,0 1 0 0 0,0 0 0 0 0,0-1-1 0 0,0 1 1 0 0,1 0 0 0 0,-1-1 0 0 0,0 1-1 0 0,0-1 1 0 0,0 1 0 0 0,1-1-1 0 0,-1 0 1 0 0,0 1 0 0 0,1-1 0 0 0,-1 0-1 0 0,0 1 1 0 0,1-1 0 0 0,-1 0 0 0 0,1 0-1 0 0,-1 0 1 0 0,1 1 0 0 0,0-1 0 0 0,-1 0-1 0 0,1 0 1 0 0,0 0 0 0 0,-1 0 0 0 0,1 0-1 0 0,0 0 1 0 0,0 0 0 0 0,0 0 0 0 0,0 0-1 0 0,0 0 1 0 0,0 1 0 0 0,0-3 0 0 0,3-7-6809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8287 0 0,'0'2'6079'0'0,"1"0"-5747"0"0,-1 0 0 0 0,1 0 0 0 0,-1-1 0 0 0,1 1 0 0 0,0 0 1 0 0,0 0-1 0 0,0-1 0 0 0,0 1 0 0 0,0-1 0 0 0,0 1 0 0 0,0-1 0 0 0,1 1 0 0 0,-1-1 0 0 0,1 0 1 0 0,-1 0-1 0 0,1 1 0 0 0,2 0 0 0 0,-1 0-186 0 0,0-1 0 0 0,0 0 1 0 0,1 0-1 0 0,-1 0 0 0 0,0 0 1 0 0,0-1-1 0 0,1 1 0 0 0,-1-1 1 0 0,5 0-1 0 0,7-1-220 0 0,0-1-1 0 0,0 0 1 0 0,23-7-1 0 0,-31 7 422 0 0,316-97 609 0 0,-112 31-2845 0 0,-207 67 1778 0 0,61-16-2288 0 0,-57 15 1634 0 0,0 1-1 0 0,0 0 1 0 0,0 0 0 0 0,0 1-1 0 0,0 0 1 0 0,9 1-1 0 0,-16 0-346 0 0,1 0-107 0 0,-1 1 1022 0 0,1 0 0 0 0,-1 0 0 0 0,1 0 0 0 0,-1 0 0 0 0,0 0 0 0 0,2 5 0 0 0,-2-3 372 0 0,0 1 0 0 0,0-1 1 0 0,0 1-1 0 0,0-1 0 0 0,-1 1 1 0 0,0 0-1 0 0,0 0 0 0 0,0-1 1 0 0,-1 1-1 0 0,0 6 0 0 0,-3 6 1570 0 0,-8 24 1 0 0,3-15-247 0 0,-34 109 3612 0 0,-9-4-3379 0 0,37-98-1597 0 0,6-12-142 0 0,0 1 1 0 0,-8 26 0 0 0,17-46-244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13359 0 0,'-11'10'361'0'0,"1"0"0"0"0,0 1 0 0 0,0 0 0 0 0,-9 16 0 0 0,-29 52 1259 0 0,39-62-910 0 0,-181 344 3774 0 0,70-86-3884 0 0,97-211-1271 0 0,4 1 1 0 0,-17 95-1 0 0,34-128-1644 0 0,2-21 279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1 13015 0 0,'0'0'1179'0'0,"-1"1"-972"0"0,-14 12-185 0 0,9-8 258 0 0,0 0 1 0 0,1 1 0 0 0,0 0-1 0 0,-6 7 1 0 0,-163 297 3648 0 0,66-67-2885 0 0,49-102-717 0 0,-180 415 572 0 0,215-505-991 0 0,-1-1 0 0 0,-3-2 1 0 0,-44 57-1 0 0,67-98-384 0 0,-1 0 0 0 0,0 0 0 0 0,0-1 0 0 0,-9 7 0 0 0,13-13-1121 0 0,-4-1-349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15631 0 0,'0'0'1418'0'0,"2"2"-1168"0"0,8 3-168 0 0,0 0-1 0 0,0 0 0 0 0,1-1 1 0 0,-1 0-1 0 0,1-1 0 0 0,0 0 1 0 0,0-1-1 0 0,0 0 1 0 0,0 0-1 0 0,0-2 0 0 0,13 1 1 0 0,20-3 448 0 0,64-10 1 0 0,-105 11-525 0 0,69-11 413 0 0,-1-4 1 0 0,73-26-1 0 0,131-66 458 0 0,-98 32-2197 0 0,-126 54-503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13359 0 0,'0'0'1027'0'0,"-1"2"-670"0"0,-13 37 1028 0 0,-1 0 0 0 0,-3-1 0 0 0,-26 44-1 0 0,10-21-829 0 0,-312 571 311 0 0,135-275-802 0 0,134-237 68 0 0,76-119-52 0 0,1-3-7 0 0,0-5-92 0 0,1 0-1 0 0,0 0 1 0 0,1 0-1 0 0,-1 0 1 0 0,1 0-1 0 0,1 0 1 0 0,-1 1-1 0 0,1-1 0 0 0,0 1 1 0 0,6-9-1 0 0,6-8-194 0 0,25-28 0 0 0,-29 38 131 0 0,8-11-57 0 0,1 2 1 0 0,33-29 0 0 0,-44 44 103 0 0,1-1 1 0 0,0 1 0 0 0,0 1 0 0 0,0-1 0 0 0,1 2 0 0 0,0 0-1 0 0,0 0 1 0 0,23-6 0 0 0,-31 11 47 0 0,-1-1 1 0 0,1 0-1 0 0,0 1 0 0 0,-1 0 1 0 0,1 0-1 0 0,0 0 0 0 0,0 0 1 0 0,0 0-1 0 0,-1 0 0 0 0,1 1 0 0 0,0-1 1 0 0,-1 1-1 0 0,1 0 0 0 0,0 0 1 0 0,-1 0-1 0 0,1 0 0 0 0,-1 0 1 0 0,4 3-1 0 0,-3-1 9 0 0,0-1 0 0 0,-1 1 0 0 0,1 0 0 0 0,-1 0 0 0 0,0 0 1 0 0,0 0-1 0 0,0 0 0 0 0,0 0 0 0 0,0 0 0 0 0,-1 1 0 0 0,0-1 0 0 0,0 1 0 0 0,2 4 1 0 0,-2 0 38 0 0,1 0 0 0 0,-1 0 0 0 0,-1 0 0 0 0,0 1 0 0 0,0-1 0 0 0,-2 14 1 0 0,-14 49-29 0 0,5-26-763 0 0,11-43-263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90 15231 0 0,'0'2'696'0'0,"1"5"-442"0"0,-1 1-1 0 0,0 0 1 0 0,-3 13-1 0 0,1 7 1128 0 0,2-27-598 0 0,8 10 394 0 0,-7-10-1112 0 0,1 1 0 0 0,-1-1 0 0 0,1 1 0 0 0,0-1 0 0 0,0 0 0 0 0,0 0 0 0 0,-1 1 0 0 0,1-1 0 0 0,0-1 0 0 0,0 1 0 0 0,1 0 0 0 0,-1 0 0 0 0,0-1 1 0 0,4 1-1 0 0,-2 0 20 0 0,0-1 0 0 0,0 0 1 0 0,0-1-1 0 0,1 1 0 0 0,-1-1 1 0 0,0 1-1 0 0,5-3 1 0 0,6-2 107 0 0,0-1 1 0 0,-1-1-1 0 0,17-10 1 0 0,-22 11-111 0 0,13-6-24 0 0,0-2 1 0 0,-2 0 0 0 0,1-1-1 0 0,-2-2 1 0 0,0 0 0 0 0,30-35-1 0 0,-47 47-59 0 0,-4 4 0 0 0,-4 4 0 0 0,6-3 0 0 0,-16 10-58 0 0,1 1 0 0 0,-28 24 0 0 0,17-12-8 0 0,-30 25 66 0 0,3 3 0 0 0,-61 75 0 0 0,98-107 77 0 0,-19 33 0 0 0,30-45-78 0 0,2 0-1 0 0,-1 0 1 0 0,1 0 0 0 0,0 1-1 0 0,0-1 1 0 0,1 1-1 0 0,0 0 1 0 0,-1 14-1 0 0,2-19-6 0 0,1-1-1 0 0,0 1 0 0 0,0-1 0 0 0,1 1 0 0 0,-1-1 0 0 0,0 1 1 0 0,1-1-1 0 0,-1 1 0 0 0,1-1 0 0 0,0 0 0 0 0,0 1 0 0 0,0-1 0 0 0,0 0 1 0 0,0 0-1 0 0,1 1 0 0 0,-1-1 0 0 0,0 0 0 0 0,1 0 0 0 0,3 2 0 0 0,-2-1-106 0 0,0-1-1 0 0,0-1 0 0 0,0 1 1 0 0,1 0-1 0 0,-1-1 0 0 0,0 0 0 0 0,1 1 1 0 0,-1-1-1 0 0,1-1 0 0 0,0 1 1 0 0,-1 0-1 0 0,5-1 0 0 0,9 0-629 0 0,0-1 0 0 0,0 0 0 0 0,0-1 0 0 0,24-7 0 0 0,-31 7 465 0 0,46-10-1279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16959 0 0,'0'0'2671'0'0,"2"1"-2582"0"0,2-1-72 0 0,0 1-1 0 0,1 0 1 0 0,-1-1 0 0 0,1 0-1 0 0,-1 0 1 0 0,1 0 0 0 0,-1 0-1 0 0,1-1 1 0 0,-1 0-1 0 0,0 0 1 0 0,8-2 0 0 0,4-3 139 0 0,27-15 0 0 0,-29 14-60 0 0,20-12 70 0 0,-1-2 0 0 0,-1-2 0 0 0,35-31 0 0 0,-36 27-81 0 0,1 2-1 0 0,65-38 1 0 0,-90 59 51 0 0,0 1 0 0 0,1 0 0 0 0,0 0 0 0 0,0 1 0 0 0,0 0 0 0 0,0 0 1 0 0,13-1-1 0 0,-20 3-96 0 0,0 0 0 0 0,0 1 0 0 0,0-1 0 0 0,-1 0 0 0 0,1 1 1 0 0,0-1-1 0 0,0 1 0 0 0,0-1 0 0 0,-1 0 0 0 0,1 1 0 0 0,0 0 0 0 0,0-1 0 0 0,-1 1 1 0 0,1-1-1 0 0,0 1 0 0 0,-1 0 0 0 0,1 0 0 0 0,-1-1 0 0 0,1 1 0 0 0,0 1 0 0 0,6 15 356 0 0,-6-11-340 0 0,0 0 0 0 0,0-1 0 0 0,-1 1 0 0 0,0 0 0 0 0,0 0-1 0 0,-1 0 1 0 0,0 0 0 0 0,0-1 0 0 0,0 1 0 0 0,-4 11 0 0 0,-3 5 173 0 0,-15 28 0 0 0,14-32-95 0 0,-5 10-63 0 0,7-16-36 0 0,1 0 0 0 0,0 0 0 0 0,1 1 0 0 0,0-1 0 0 0,1 1 0 0 0,-4 25 0 0 0,8-36-194 0 0,-1-1 0 0 0,2 1 0 0 0,-1 0 0 0 0,0 0 0 0 0,0 0 0 0 0,0 0 1 0 0,1 0-1 0 0,-1-1 0 0 0,1 1 0 0 0,0 0 0 0 0,1 3 0 0 0,-1-4-259 0 0,0 1 0 0 0,0 0 0 0 0,1-1 0 0 0,-1 1 0 0 0,1-1 0 0 0,-1 1 0 0 0,1-1 0 0 0,-1 0 1 0 0,1 0-1 0 0,0 0 0 0 0,-1 1 0 0 0,1-2 0 0 0,0 1 0 0 0,0 0 0 0 0,0 0 0 0 0,3 0 0 0 0,6 1-6514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67 103 15631 0 0,'0'0'1418'0'0,"-1"-1"-1168"0"0,-5-4 2580 0 0,9 7-2790 0 0,-1 0 0 0 0,1 0 0 0 0,0 0 1 0 0,-1-1-1 0 0,1 1 0 0 0,0-1 0 0 0,0 0 0 0 0,0 0 1 0 0,0 0-1 0 0,1 0 0 0 0,-1 0 0 0 0,0-1 1 0 0,0 0-1 0 0,6 1 0 0 0,6-1 150 0 0,27-5 0 0 0,-35 5-93 0 0,17-3 137 0 0,1-1 0 0 0,0-1-1 0 0,28-10 1 0 0,-38 9-172 0 0,26-13 0 0 0,-35 15-58 0 0,0 1-1 0 0,-1-1 1 0 0,0 0-1 0 0,1 0 1 0 0,-2 0-1 0 0,1-1 1 0 0,5-5 0 0 0,-10 9-9 0 0,0 1 1 0 0,1 0 0 0 0,-1-1 0 0 0,0 1 0 0 0,0 0 0 0 0,0-1 0 0 0,1 1-1 0 0,-1 0 1 0 0,0-1 0 0 0,0 1 0 0 0,0-1 0 0 0,0 1 0 0 0,0 0 0 0 0,0-1-1 0 0,0 1 1 0 0,0-1 0 0 0,0 1 0 0 0,0 0 0 0 0,0-1 0 0 0,0 1 0 0 0,0 0-1 0 0,0-1 1 0 0,0 1 0 0 0,0-1 0 0 0,0 1 0 0 0,-1 0 0 0 0,1-1 0 0 0,0 1-1 0 0,0 0 1 0 0,0-1 0 0 0,-1 1 0 0 0,1 0 0 0 0,0-1 0 0 0,0 1 0 0 0,-1 0 0 0 0,1 0-1 0 0,0-1 1 0 0,-1 1 0 0 0,1 0 0 0 0,0 0 0 0 0,-1 0 0 0 0,1-1 0 0 0,0 1-1 0 0,-1 0 1 0 0,1 0 0 0 0,0 0 0 0 0,-1 0 0 0 0,1 0 0 0 0,-1 0 0 0 0,-20-4-159 0 0,12 4 113 0 0,0 0-1 0 0,0 1 1 0 0,0 0-1 0 0,0 1 1 0 0,0 0 0 0 0,1 0-1 0 0,-16 7 1 0 0,1 1-17 0 0,-34 20 1 0 0,38-17 63 0 0,0 0 0 0 0,0 1 1 0 0,2 0-1 0 0,-30 32 0 0 0,35-32 29 0 0,0 1 0 0 0,1 0 0 0 0,0 0 0 0 0,1 2 0 0 0,1-1 0 0 0,-9 23 0 0 0,16-35-15 0 0,1-1 1 0 0,0 1-1 0 0,0 0 0 0 0,0 0 1 0 0,1 0-1 0 0,-1 0 0 0 0,1-1 0 0 0,0 1 1 0 0,0 0-1 0 0,0 0 0 0 0,1 0 1 0 0,0 0-1 0 0,-1 0 0 0 0,1 0 0 0 0,2 5 1 0 0,-2-7-26 0 0,1 1 1 0 0,-1-1-1 0 0,1 1 1 0 0,-1-1 0 0 0,1 0-1 0 0,0 0 1 0 0,-1 0-1 0 0,1 0 1 0 0,0 0 0 0 0,0 0-1 0 0,1 0 1 0 0,-1 0-1 0 0,0-1 1 0 0,1 1 0 0 0,-1-1-1 0 0,1 0 1 0 0,-1 0-1 0 0,1 0 1 0 0,-1 0-1 0 0,1 0 1 0 0,0-1 0 0 0,4 1-1 0 0,0 0-1200 0 0,0-1 0 0 0,0 0 1 0 0,0 0-1 0 0,9-2 0 0 0,11-3-5389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17047 0 0,'-1'1'779'0'0,"-6"8"-481"0"0,1 0 0 0 0,-1 0 1 0 0,-5 12-1 0 0,10-17-216 0 0,0 0-1 0 0,1 0 1 0 0,-1 0 0 0 0,1 0-1 0 0,0 0 1 0 0,1 0 0 0 0,-1 0-1 0 0,1 1 1 0 0,0-1 0 0 0,0 0-1 0 0,0 0 1 0 0,1 5 0 0 0,1 2 90 0 0,1-1 0 0 0,0 0 0 0 0,0 1 0 0 0,1-2 0 0 0,0 1 0 0 0,1 0 0 0 0,0-1 1 0 0,1 0-1 0 0,0 0 0 0 0,0-1 0 0 0,1 1 0 0 0,0-1 0 0 0,0-1 0 0 0,10 9 0 0 0,8 3 88 0 0,0 0-1 0 0,1-2 0 0 0,42 21 0 0 0,-10-7 867 0 0,105 38 0 0 0,-154-65-1073 0 0,0-2-1 0 0,0 0 1 0 0,0 0 0 0 0,0 0-1 0 0,1-1 1 0 0,-1-1-1 0 0,12 0 1 0 0,-17 0-115 0 0,1-1 0 0 0,0 0 1 0 0,0 0-1 0 0,0 0 0 0 0,-1 0 0 0 0,1-1 0 0 0,-1 0 1 0 0,1 0-1 0 0,-1 0 0 0 0,1-1 0 0 0,-1 0 0 0 0,0 1 1 0 0,0-1-1 0 0,-1-1 0 0 0,6-4 0 0 0,-2 0-607 0 0,1-1 0 0 0,-1 0 0 0 0,6-11 0 0 0,-10 15-829 0 0,-1 0 0 0 0,1-1 0 0 0,-1 0 1 0 0,2-7-1 0 0,1-10-5081 0 0</inkml:trace>
  <inkml:trace contextRef="#ctx0" brushRef="#br0" timeOffset="1">515 37 9671 0 0,'-2'0'748'0'0,"-14"8"375"0"0,-1 1 0 0 0,1 0 0 0 0,1 1 1 0 0,0 0-1 0 0,0 2 0 0 0,1 0 0 0 0,-16 17 0 0 0,-81 103 1920 0 0,-4 35-2046 0 0,105-152-1147 0 0,0-1 0 0 0,-1 0 0 0 0,-19 19 0 0 0,-3-7-3600 0 0,22-20 1775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14743 0 0,'0'0'1136'0'0,"-1"1"-746"0"0,-5 1 42 0 0,1 1 1 0 0,0 0 0 0 0,0 0 0 0 0,0 1-1 0 0,0-1 1 0 0,0 1 0 0 0,1 0-1 0 0,-1 0 1 0 0,1 1 0 0 0,0-1 0 0 0,-4 8-1 0 0,-4 7 427 0 0,-17 37-1 0 0,12-20-573 0 0,-107 218 1111 0 0,-58 71-924 0 0,87-159-468 0 0,76-130-297 0 0,-18 46 0 0 0,19-31-3345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454 165 5983 0 0,'0'0'274'0'0,"2"1"-6"0"0,6 4 1486 0 0,1 0-1 0 0,0-1 1 0 0,11 4 0 0 0,-14-7-1052 0 0,0 1 0 0 0,0-1 0 0 0,0 0 0 0 0,10 1 0 0 0,-4-3-219 0 0,0 0 0 0 0,0 0 1 0 0,0-1-1 0 0,22-7 0 0 0,106-36 689 0 0,-124 39-1037 0 0,0-2-1 0 0,0 0 0 0 0,0-1 1 0 0,-1-1-1 0 0,-1 0 1 0 0,17-15-1 0 0,-29 23-121 0 0,-1 1 0 0 0,1-1 1 0 0,-1 1-1 0 0,0-1 0 0 0,1 1 0 0 0,-1-1 0 0 0,0 1 0 0 0,0-1 1 0 0,0 0-1 0 0,0 0 0 0 0,-1 0 0 0 0,1 0 0 0 0,0 1 0 0 0,0-5 0 0 0,-1 5-9 0 0,0 0 0 0 0,0 0 0 0 0,-1 0-1 0 0,1 0 1 0 0,0 0 0 0 0,0 0 0 0 0,-1 0-1 0 0,1 0 1 0 0,-1 0 0 0 0,1 0 0 0 0,-1 0-1 0 0,1 0 1 0 0,-1 0 0 0 0,0 0 0 0 0,1 1-1 0 0,-1-1 1 0 0,0 0 0 0 0,1 0 0 0 0,-1 1-1 0 0,0-1 1 0 0,0 0 0 0 0,0 1 0 0 0,0-1-1 0 0,0 1 1 0 0,0-1 0 0 0,0 1-1 0 0,0 0 1 0 0,0-1 0 0 0,0 1 0 0 0,-1 0-1 0 0,-5-2-26 0 0,0 0-1 0 0,-1 1 0 0 0,1 0 1 0 0,-1 0-1 0 0,-13 0 1 0 0,-44 7-298 0 0,13 2 120 0 0,1 3 1 0 0,0 1-1 0 0,1 3 0 0 0,0 2 1 0 0,-90 45-1 0 0,111-47 221 0 0,-128 72 514 0 0,132-72-341 0 0,1 2-1 0 0,0 1 1 0 0,2 1 0 0 0,-21 22-1 0 0,37-36-125 0 0,1 1 0 0 0,1 0 1 0 0,-1 1-1 0 0,1-1 0 0 0,0 1 0 0 0,0-1 0 0 0,-2 9 0 0 0,5-13-44 0 0,0 0 0 0 0,0 1-1 0 0,1-1 1 0 0,-1 0 0 0 0,1 0 0 0 0,0 1-1 0 0,-1-1 1 0 0,1 0 0 0 0,0 1 0 0 0,0-1-1 0 0,1 0 1 0 0,-1 1 0 0 0,0-1-1 0 0,1 0 1 0 0,0 0 0 0 0,-1 1 0 0 0,1-1-1 0 0,0 0 1 0 0,0 0 0 0 0,0 0-1 0 0,0 0 1 0 0,0 0 0 0 0,1 0 0 0 0,-1 0-1 0 0,1 0 1 0 0,-1-1 0 0 0,3 3-1 0 0,1-1 8 0 0,0 1-1 0 0,0-1 1 0 0,0 0-1 0 0,0-1 1 0 0,1 1-1 0 0,-1-1 1 0 0,1 0-1 0 0,-1 0 1 0 0,1-1-1 0 0,0 1 1 0 0,0-2-1 0 0,0 1 1 0 0,0 0-1 0 0,0-1 1 0 0,0 0-1 0 0,9-2 1 0 0,8-1 22 0 0,1-1 0 0 0,38-12 0 0 0,-60 15-48 0 0,52-16 48 0 0,-1-2 1 0 0,72-39-1 0 0,-2-6-496 0 0,-121 63 344 0 0,-11 10-121 0 0,-30 28 204 0 0,19-19 58 0 0,0 1 0 0 0,-23 31 0 0 0,38-43-211 0 0,4-5-501 0 0,2-2 499 0 0,-1 1 1 0 0,0 0-1 0 0,0-1 1 0 0,0 1-1 0 0,1 0 0 0 0,-1-1 1 0 0,0 1-1 0 0,1-1 0 0 0,-1 1 1 0 0,0 0-1 0 0,1-1 0 0 0,-1 1 1 0 0,1-1-1 0 0,-1 1 0 0 0,1 0 1 0 0,2 0-199 0 0,1 0 1 0 0,-1 0 0 0 0,0-1 0 0 0,0 1 0 0 0,1-1 0 0 0,-1 0 0 0 0,0 1 0 0 0,1-1-1 0 0,-1-1 1 0 0,0 1 0 0 0,1 0 0 0 0,3-2 0 0 0,14-3-5154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0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19 117 7831 0 0,'-1'0'275'0'0,"1"0"0"0"0,-1-1-1 0 0,0 1 1 0 0,1 0 0 0 0,-1 0-1 0 0,0 0 1 0 0,1 0 0 0 0,-1 1 0 0 0,1-1-1 0 0,-1 0 1 0 0,0 0 0 0 0,1 0-1 0 0,-1 0 1 0 0,0 1 0 0 0,1-1-1 0 0,-1 0 1 0 0,1 1 0 0 0,-1-1-1 0 0,1 0 1 0 0,-1 1 0 0 0,1-1-1 0 0,-1 1 1 0 0,1-1 0 0 0,-1 1-1 0 0,1-1 1 0 0,0 1 0 0 0,-1-1-1 0 0,1 1 1 0 0,0-1 0 0 0,-1 1-1 0 0,1-1 1 0 0,0 1 0 0 0,0 0 0 0 0,-1-1-1 0 0,1 1 1 0 0,0-1 0 0 0,0 1-1 0 0,0 0 1 0 0,0-1 0 0 0,0 2-1 0 0,0 0 247 0 0,0-1 0 0 0,1 0 0 0 0,-1 1 0 0 0,0-1 0 0 0,1 0 0 0 0,-1 0 0 0 0,1 0 0 0 0,-1 1 0 0 0,1-1 0 0 0,1 2 0 0 0,7 5-2022 0 0,-4-5 1631 0 0,1 0-1 0 0,0 0 1 0 0,0 0-1 0 0,0-1 1 0 0,0 0 0 0 0,0-1-1 0 0,0 1 1 0 0,1-1-1 0 0,-1 0 1 0 0,9-1-1 0 0,9 0 240 0 0,35-4 0 0 0,-32 2-120 0 0,312-45 965 0 0,-259 29-1899 0 0,-1-3 1 0 0,90-38-1 0 0,-108 33-1099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205 283 4607 0 0,'0'0'354'0'0,"2"0"-233"0"0,2 0 441 0 0,0 0 0 0 0,1 1 1 0 0,-1-1-1 0 0,9 3 0 0 0,-6-1 1889 0 0,2-2 3546 0 0,-18 10-5108 0 0,3-5-769 0 0,-1 0 0 0 0,0-1 0 0 0,0 1 0 0 0,0-1 0 0 0,-1-1 0 0 0,1 1 0 0 0,-1-1 0 0 0,0-1 0 0 0,0 0 0 0 0,0 0 0 0 0,-13 2 0 0 0,14-3-108 0 0,-1-1 1 0 0,1 1 0 0 0,-1-1-1 0 0,0 0 1 0 0,1-1-1 0 0,-1 0 1 0 0,1 0 0 0 0,-1-1-1 0 0,1 0 1 0 0,-1 0 0 0 0,1-1-1 0 0,-11-5 1 0 0,16 7 2 0 0,0-1 0 0 0,-1 1 0 0 0,1-1 0 0 0,0 0 0 0 0,0 0 0 0 0,0 0 0 0 0,0 0 0 0 0,0 0 0 0 0,0 0 1 0 0,1-1-1 0 0,-1 1 0 0 0,1-1 0 0 0,0 1 0 0 0,-1-1 0 0 0,1 1 0 0 0,-1-4 0 0 0,1 1-16 0 0,1 1 0 0 0,-1-1-1 0 0,0 1 1 0 0,1-1 0 0 0,0 0 0 0 0,0 1-1 0 0,1-1 1 0 0,-1 0 0 0 0,2-4-1 0 0,1-2-43 0 0,1 0-1 0 0,0 0 0 0 0,0 1 0 0 0,1-1 1 0 0,0 1-1 0 0,1 1 0 0 0,9-14 0 0 0,-5 11 11 0 0,0 0 0 0 0,1 0 0 0 0,0 1 0 0 0,1 1-1 0 0,0 0 1 0 0,1 0 0 0 0,0 2 0 0 0,0-1 0 0 0,25-10 0 0 0,-26 14 42 0 0,0 1 0 0 0,0 0 0 0 0,1 1 1 0 0,-1 0-1 0 0,1 1 0 0 0,0 0 0 0 0,0 1 1 0 0,0 1-1 0 0,0 0 0 0 0,0 0 0 0 0,-1 2 1 0 0,17 2-1 0 0,-7 2 51 0 0,0 1 0 0 0,0 1-1 0 0,-1 1 1 0 0,0 0 0 0 0,-1 2 0 0 0,0 1 0 0 0,24 17 0 0 0,-42-28-27 0 0,0 1 0 0 0,0-1 0 0 0,-1 1 0 0 0,1-1 0 0 0,0 1 0 0 0,-1 0 0 0 0,1-1 0 0 0,-1 1 0 0 0,1 0 0 0 0,-1 0 0 0 0,0 0 0 0 0,0 0 0 0 0,0 1 0 0 0,0-1 0 0 0,0 0 0 0 0,0 0 0 0 0,0 5 0 0 0,-1-4 14 0 0,1 0-1 0 0,-2 0 0 0 0,1 0 0 0 0,0 0 0 0 0,-1 1 0 0 0,1-1 0 0 0,-1 0 0 0 0,0 0 1 0 0,0 0-1 0 0,0-1 0 0 0,0 1 0 0 0,-2 3 0 0 0,-4 4 45 0 0,1-1 1 0 0,-1 0-1 0 0,0 0 0 0 0,-1-1 0 0 0,0 0 1 0 0,-12 10-1 0 0,-29 19-79 0 0,-2-2-1 0 0,-79 42 1 0 0,119-71-35 0 0,0-1 0 0 0,-1 0 0 0 0,1-1 0 0 0,-1 0 0 0 0,0-1 0 0 0,-14 2 0 0 0,18-4-26 0 0,1 0 0 0 0,-1-1-1 0 0,0 0 1 0 0,1 0 0 0 0,-1-1-1 0 0,0 0 1 0 0,1 0 0 0 0,-1 0-1 0 0,1-1 1 0 0,-1-1 0 0 0,-6-2 0 0 0,12 4-140 0 0,0 0 0 0 0,0 0 1 0 0,0 0-1 0 0,0-1 1 0 0,0 1-1 0 0,0 0 0 0 0,0-1 1 0 0,0 1-1 0 0,1-1 1 0 0,-1 0-1 0 0,1 0 1 0 0,-1 1-1 0 0,1-1 0 0 0,0 0 1 0 0,0 0-1 0 0,0 0 1 0 0,0-1-1 0 0,0 1 1 0 0,0 0-1 0 0,0 0 0 0 0,1 0 1 0 0,-1-1-1 0 0,1 1 1 0 0,0 0-1 0 0,0-1 1 0 0,-1 1-1 0 0,1 0 0 0 0,1-1 1 0 0,-1 1-1 0 0,1-4 1 0 0,4-11-1520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13823 0 0,'0'0'1062'0'0,"-1"1"-609"0"0,-21 25 314 0 0,-1-1-1 0 0,-39 33 1 0 0,-11 11-822 0 0,27-18 198 0 0,3 3 0 0 0,-53 83 0 0 0,-55 127 378 0 0,144-251-516 0 0,-144 258 172 0 0,139-250-360 0 0,0 0-1 0 0,-2-1 1 0 0,0 0-1 0 0,-30 30 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9215 0 0,'0'0'12360'0'0,"-2"1"-11820"0"0,-10 8-302 0 0,0 1-1 0 0,1 0 1 0 0,0 1-1 0 0,0 0 1 0 0,-17 25-1 0 0,20-22-546 0 0,0 1 0 0 0,0 0-1 0 0,2 1 1 0 0,0-1 0 0 0,-8 32 0 0 0,13-36-1312 0 0,2-1-3544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80 11519 0 0,'1'-1'528'0'0,"16"-8"79"0"0,-1-1-1 0 0,28-23 0 0 0,-15 7 6849 0 0,-32 30-7400 0 0,-1 1 0 0 0,1-1 0 0 0,-5 9 0 0 0,-6 8-23 0 0,-47 45-24 0 0,2-3 30 0 0,50-52-32 0 0,1 0-1 0 0,0 0 1 0 0,0 1 0 0 0,-6 14-1 0 0,11-16-5 0 0,5-2 0 0 0,-1-6 0 0 0,0-1 0 0 0,0 0 1 0 0,0 0-1 0 0,0 1 0 0 0,1-1 0 0 0,-1 0 0 0 0,0 0 0 0 0,1 0 1 0 0,-1 0-1 0 0,0 0 0 0 0,1-1 0 0 0,-1 1 0 0 0,4 1 0 0 0,24 5-64 0 0,-10-2-48 0 0,-10-2 81 0 0,-1 0 0 0 0,1 1 0 0 0,-1 0 0 0 0,0 1 0 0 0,0 0 0 0 0,-1 0 0 0 0,1 0 0 0 0,-1 1 0 0 0,0 0 0 0 0,11 14 0 0 0,-14-16 46 0 0,-1 1-1 0 0,0 0 1 0 0,0 0-1 0 0,0 0 0 0 0,0 0 1 0 0,-1 0-1 0 0,0 1 1 0 0,0-1-1 0 0,0 1 1 0 0,-1-1-1 0 0,0 1 1 0 0,0 0-1 0 0,0 0 1 0 0,-1-1-1 0 0,0 1 1 0 0,0 0-1 0 0,0 0 1 0 0,-2 8-1 0 0,1-11 36 0 0,0 1 0 0 0,0-1 0 0 0,0 0 1 0 0,-1 1-1 0 0,1-1 0 0 0,-1 0 0 0 0,0 0 0 0 0,0 0 0 0 0,0 0 0 0 0,0 0 0 0 0,-5 4 0 0 0,2-2 46 0 0,0-1 0 0 0,-1 0 0 0 0,1 0 0 0 0,-1-1 0 0 0,-11 6 0 0 0,3-3 52 0 0,-1-1 0 0 0,1-1 0 0 0,-1 0 0 0 0,-28 3 0 0 0,-169 0-2039 0 0,184-7-277 0 0,17 0-4898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14423 0 0,'0'0'1307'0'0,"-1"2"-1072"0"0,-33 58 652 0 0,-77 102 0 0 0,-7 10 472 0 0,-44 155 526 0 0,4-22-1383 0 0,78-181-4802 0 0,74-117 2826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146 194 6911 0 0,'-49'1'621'0'0,"-9"-1"-295"0"0,50 1 881 0 0,1 0 0 0 0,0 1 0 0 0,-10 2 6397 0 0,19-2-7132 0 0,1 0-379 0 0,0-1-1 0 0,1 1 0 0 0,-1 0 1 0 0,1-1-1 0 0,-1 1 1 0 0,1-1-1 0 0,0 0 0 0 0,0-1 1 0 0,-1 1-1 0 0,1-1 1 0 0,0 1-1 0 0,7-1 0 0 0,7-1 254 0 0,25-4-1 0 0,-39 4-289 0 0,508-116 1893 0 0,-311 64-1914 0 0,-147 37-376 0 0,21-5-1239 0 0,-66 19-108 0 0,1 1 0 0 0,-1 0 0 0 0,13 1 0 0 0,-6 1-4711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126 529 14279 0 0,'-8'-4'1298'0'0,"-2"-1"-941"0"0,-1-1 1 0 0,1 0 0 0 0,1-1-1 0 0,-1 0 1 0 0,1 0 0 0 0,-14-15-1 0 0,19 17-150 0 0,0 1 0 0 0,1-1 0 0 0,-1 0-1 0 0,1 0 1 0 0,1 0 0 0 0,-1 0 0 0 0,1 0-1 0 0,0 0 1 0 0,0-1 0 0 0,0 1 0 0 0,1-1-1 0 0,0 0 1 0 0,0 1 0 0 0,0-1 0 0 0,1-10 0 0 0,1-1 44 0 0,1 1 0 0 0,1 0 1 0 0,0 0-1 0 0,1 0 0 0 0,1 0 1 0 0,0 1-1 0 0,1 0 1 0 0,1 0-1 0 0,0 0 0 0 0,1 1 1 0 0,16-21-1 0 0,-12 19-238 0 0,1 1-1 0 0,0 0 1 0 0,2 1-1 0 0,-1 0 1 0 0,2 1 0 0 0,0 1-1 0 0,0 0 1 0 0,1 2 0 0 0,20-11-1 0 0,-29 17-202 0 0,1 0-1 0 0,0 1 1 0 0,0 0-1 0 0,0 1 1 0 0,1-1 0 0 0,-1 2-1 0 0,16-2 1 0 0,-18 3-451 0 0,0 0 0 0 0,-1 1 1 0 0,1 0-1 0 0,-1 0 0 0 0,1 0 0 0 0,-1 1 1 0 0,8 2-1 0 0,6 5-6082 0 0</inkml:trace>
  <inkml:trace contextRef="#ctx0" brushRef="#br0" timeOffset="1">629 181 1375 0 0,'0'1'17082'0'0,"-1"8"-16798"0"0,0-1 0 0 0,0 1 1 0 0,-1-1-1 0 0,0 1 1 0 0,0-1-1 0 0,-1 0 1 0 0,-6 13-1 0 0,-34 57 1256 0 0,22-42-1309 0 0,-15 30-3785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7 18055 0 0,'4'0'407'0'0,"15"-3"271"0"0,-4 0 41 0 0,-4 3-564 0 0,-10 0-154 0 0,0 1 0 0 0,0-1-1 0 0,0 0 1 0 0,0 1 0 0 0,0 0 0 0 0,1-1 0 0 0,-1 1 0 0 0,0 0 0 0 0,0-1-1 0 0,-1 1 1 0 0,1 0 0 0 0,0 0 0 0 0,0 0 0 0 0,0 0 0 0 0,0 0 0 0 0,-1 0-1 0 0,1 0 1 0 0,0 0 0 0 0,0 2 0 0 0,0 0-1 0 0,0-1 0 0 0,-1 1 0 0 0,1 0 0 0 0,-1 0 0 0 0,1-1 0 0 0,-1 1 0 0 0,0 0 0 0 0,0 4 0 0 0,-1 2 3 0 0,-1 0 0 0 0,0 1 0 0 0,0-1 0 0 0,-4 10 0 0 0,-16 33 55 0 0,-2-1 1 0 0,-40 61-1 0 0,9-17-156 0 0,-105 182 462 0 0,1-2-1297 0 0,133-218-544 0 0,25-56 962 0 0,8-21-3922 0 0,1-19 4704 0 0,9-35 844 0 0,-13 64-910 0 0,-1 1 0 0 0,1-1 0 0 0,0 1 0 0 0,1 0 0 0 0,8-12 0 0 0,2 1 22 0 0,1 0 0 0 0,0 1 0 0 0,2 1 1 0 0,21-18-1 0 0,-30 29-109 0 0,0 0 0 0 0,0 0 0 0 0,1 1 0 0 0,-1 1 0 0 0,2-1 0 0 0,-1 2 0 0 0,0-1 1 0 0,1 1-1 0 0,0 1 0 0 0,0 0 0 0 0,17-2 0 0 0,-23 4-31 0 0,1 1 0 0 0,-1 0 0 0 0,0 0 0 0 0,0 1 1 0 0,1 0-1 0 0,-1 0 0 0 0,0 0 0 0 0,0 0 0 0 0,0 1 0 0 0,0-1 0 0 0,0 1 0 0 0,0 1 1 0 0,-1-1-1 0 0,1 1 0 0 0,-1 0 0 0 0,5 3 0 0 0,1 4 93 0 0,1 0 1 0 0,-2 0-1 0 0,1 1 0 0 0,12 20 1 0 0,-11-16 45 0 0,-1 0 169 0 0,11 19 0 0 0,-18-29-262 0 0,0 0 0 0 0,-1 1 1 0 0,0-1-1 0 0,0 1 0 0 0,0 0 0 0 0,-1 0 0 0 0,1 10 0 0 0,-1-6 20 0 0,0-8-110 0 0,-1-1 1 0 0,0 1-1 0 0,1 0 0 0 0,-1 0 1 0 0,0 0-1 0 0,0 0 1 0 0,0 0-1 0 0,-1-1 0 0 0,1 1 1 0 0,0 0-1 0 0,-1 0 0 0 0,1 0 1 0 0,-1 0-1 0 0,1-1 1 0 0,-1 1-1 0 0,0 0 0 0 0,0-1 1 0 0,-2 3-1 0 0,-6 9 82 0 0,-1-2 0 0 0,-1 1 1 0 0,0-2-1 0 0,0 1 0 0 0,-1-2 0 0 0,-17 12 0 0 0,-33 12-198 0 0,0-2 1 0 0,-2-3-1 0 0,-76 22 0 0 0,131-46 8 0 0,-1-1-67 0 0,1 0-1 0 0,-1 0 0 0 0,0-1 0 0 0,0 0 0 0 0,0 0 0 0 0,0-1 0 0 0,-12-1 0 0 0,21 0 70 0 0,0 0-1 0 0,0 0 0 0 0,0 0 0 0 0,0 0 0 0 0,0 0 0 0 0,0 0 1 0 0,0-1-1 0 0,1 1 0 0 0,-1 0 0 0 0,0-1 0 0 0,0 1 1 0 0,0 0-1 0 0,0-1 0 0 0,1 1 0 0 0,-1-1 0 0 0,0 1 0 0 0,0-1 1 0 0,1 0-1 0 0,-1 1 0 0 0,0-1 0 0 0,1 0 0 0 0,-1 1 0 0 0,1-1 1 0 0,-1 0-1 0 0,1 0 0 0 0,-1 0 0 0 0,1 0 0 0 0,-1 1 0 0 0,1-1 1 0 0,0 0-1 0 0,0 0 0 0 0,-1 0 0 0 0,1 0 0 0 0,0 0 0 0 0,0 0 1 0 0,0 0-1 0 0,0 0 0 0 0,0 0 0 0 0,0-1 0 0 0,6-15-7204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1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46 5983 0 0,'-9'4'256'0'0,"1"0"0"0"0,-1 1 0 0 0,-12 9 0 0 0,-40 41 6032 0 0,34-30-3300 0 0,24-21-2784 0 0,-25 21 1287 0 0,-23 29 0 0 0,44-45-1199 0 0,0 0 1 0 0,0 0 0 0 0,1 0 0 0 0,1 1 0 0 0,0 0 0 0 0,0 0-1 0 0,-6 21 1 0 0,10-30-242 0 0,1 0-1 0 0,-1 1 0 0 0,1-1 1 0 0,-1 1-1 0 0,1-1 1 0 0,0 1-1 0 0,0-1 1 0 0,0 1-1 0 0,0-1 0 0 0,0 1 1 0 0,0-1-1 0 0,1 1 1 0 0,-1-1-1 0 0,0 1 1 0 0,1-1-1 0 0,-1 0 0 0 0,1 1 1 0 0,-1-1-1 0 0,1 0 1 0 0,0 1-1 0 0,-1-1 1 0 0,1 0-1 0 0,0 0 0 0 0,0 1 1 0 0,0-1-1 0 0,0 0 1 0 0,0 0-1 0 0,0 0 1 0 0,0 0-1 0 0,1 0 0 0 0,-1-1 1 0 0,0 1-1 0 0,2 1 1 0 0,2 0 71 0 0,0-1-1 0 0,0 1 1 0 0,0-1 0 0 0,0 0 0 0 0,0-1-1 0 0,0 1 1 0 0,0-1 0 0 0,9 0 0 0 0,-3-1-39 0 0,-1 0-1 0 0,0-1 1 0 0,1 0 0 0 0,-1-1 0 0 0,0 0-1 0 0,0 0 1 0 0,-1-1 0 0 0,16-8 0 0 0,-11 4-25 0 0,-1-2-1 0 0,1 1 1 0 0,-1-1 0 0 0,20-22 0 0 0,-2-4-168 0 0,-1-1 1 0 0,42-72-1 0 0,-21 27-4844 0 0,-39 62-2572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349 132 5983 0 0,'71'-58'586'0'0,"1"0"4119"0"0,-54 43 1234 0 0,-19 16-5201 0 0,-131 102 3246 0 0,-63 59-2616 0 0,163-136-1264 0 0,-46 42 298 0 0,68-58-310 0 0,0 1 0 0 0,1-1 1 0 0,0 2-1 0 0,1-1 1 0 0,-8 14-1 0 0,15-22-80 0 0,-1 0 0 0 0,1 0 1 0 0,0-1-1 0 0,0 1 0 0 0,0 0 0 0 0,0 0 0 0 0,1 0 0 0 0,-1 0 0 0 0,1 0 1 0 0,-1 0-1 0 0,1 0 0 0 0,0 0 0 0 0,0 1 0 0 0,1-1 0 0 0,-1 0 0 0 0,1 0 1 0 0,0 4-1 0 0,1-5-20 0 0,-1 1 1 0 0,0-1 0 0 0,1 0-1 0 0,-1 1 1 0 0,1-1 0 0 0,-1 0-1 0 0,1 0 1 0 0,0 0 0 0 0,0 0-1 0 0,0-1 1 0 0,0 1-1 0 0,0-1 1 0 0,0 1 0 0 0,1-1-1 0 0,-1 0 1 0 0,1 1 0 0 0,-1-1-1 0 0,0 0 1 0 0,1-1 0 0 0,2 2-1 0 0,5 0-437 0 0,0 1 0 0 0,0-1 0 0 0,0-1 0 0 0,0 0 0 0 0,0 0 0 0 0,1-1 0 0 0,-1-1 0 0 0,0 1 0 0 0,0-2 0 0 0,0 1 0 0 0,0-1 0 0 0,0-1 0 0 0,0 0 0 0 0,-1 0 0 0 0,14-7 0 0 0,0-4-1183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49 11975 0 0,'20'-48'9094'0'0,"-21"50"-8877"0"0,-179 456 1137 0 0,-31-51-214 0 0,171-336-1094 0 0,-57 110 55 0 0,67-113-2186 0 0,29-67 1057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14599 0 0,'0'0'2348'0'0,"2"2"-1498"0"0,1 1-640 0 0,0-1 1 0 0,0 1 0 0 0,0-1 0 0 0,1 0 0 0 0,-1 1 0 0 0,1-1-1 0 0,-1-1 1 0 0,1 1 0 0 0,0-1 0 0 0,0 1 0 0 0,0-1 0 0 0,0 0-1 0 0,0-1 1 0 0,0 1 0 0 0,5 0 0 0 0,10 0 471 0 0,36-2 1 0 0,-53 1-660 0 0,195-23 1557 0 0,-82 8-2528 0 0,-1 6-6123 0 0,-81 9 127 0 0</inkml:trace>
  <inkml:trace contextRef="#ctx0" brushRef="#br0" timeOffset="1">752 244 5983 0 0,'0'0'274'0'0,"0"2"-6"0"0,-1 2-232 0 0,0 0 1 0 0,-1 0-1 0 0,1 0 1 0 0,-1-1-1 0 0,-3 7 1 0 0,-27 34 9043 0 0,17-26-3478 0 0,2 0-4537 0 0,1 0 0 0 0,-18 36 1 0 0,29-53-1071 0 0,0 1 0 0 0,1-1 0 0 0,-1 0-1 0 0,0 1 1 0 0,1-1 0 0 0,-1 0 0 0 0,1 1 0 0 0,0-1 0 0 0,-1 1 0 0 0,1-1 0 0 0,0 1 0 0 0,0-1 0 0 0,0 1-1 0 0,0-1 1 0 0,0 1 0 0 0,1 2 0 0 0,0 0-42 0 0,-1-2-222 0 0,5 7-3535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13823 0 0,'0'0'1344'0'0,"-4"-7"2688"0"0,-1 16-4672 0 0,3 2-320 0 0,4 1-72 0 0,3-1-5704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4607 0 0,'0'0'354'0'0,"0"2"16"0"0,-3 8 923 0 0,0 0 0 0 0,0 0 0 0 0,-1 0 0 0 0,-1 0 0 0 0,1-1 0 0 0,-13 18 0 0 0,7-11-203 0 0,-9 21 0 0 0,18-34-1082 0 0,-86 197 861 0 0,62-144 1358 0 0,25-55-2109 0 0,-1 0 0 0 0,1-1-1 0 0,0 1 1 0 0,0 0 0 0 0,0 0 0 0 0,0 0 0 0 0,1 0 0 0 0,-1-1 0 0 0,0 1 0 0 0,0 0-1 0 0,0 0 1 0 0,1 0 0 0 0,-1-1 0 0 0,0 1 0 0 0,1 0 0 0 0,-1 0 0 0 0,1-1-1 0 0,-1 1 1 0 0,1 0 0 0 0,11 13 970 0 0,-6-10-946 0 0,0 0-1 0 0,0-1 0 0 0,0 1 1 0 0,0-2-1 0 0,0 1 0 0 0,0-1 1 0 0,1 0-1 0 0,-1 0 1 0 0,1 0-1 0 0,0-1 0 0 0,-1 0 1 0 0,1-1-1 0 0,13 0 1 0 0,-4 0-96 0 0,-1-2 0 0 0,0 0 0 0 0,0 0 0 0 0,0-2 0 0 0,16-5 0 0 0,-10 2 51 0 0,-1-2 0 0 0,0 0 0 0 0,0-1 0 0 0,21-15-1 0 0,-33 20-85 0 0,0-1-1 0 0,-1 0 0 0 0,0 0 1 0 0,0-1-1 0 0,0 1 0 0 0,-1-2 1 0 0,0 1-1 0 0,0-1 0 0 0,-1 0 1 0 0,0 0-1 0 0,-1 0 0 0 0,5-10 1 0 0,-7 12-75 0 0,-1 1 0 0 0,0 0 0 0 0,0-1 0 0 0,0 1 1 0 0,0-1-1 0 0,-1 1 0 0 0,0-1 0 0 0,0 1 0 0 0,0-1 1 0 0,-1 1-1 0 0,0-1 0 0 0,0 1 0 0 0,0-1 0 0 0,-1 1 0 0 0,-4-10 1 0 0,5 12-113 0 0,-1 0 1 0 0,1 0 0 0 0,-1 0-1 0 0,0 1 1 0 0,0-1 0 0 0,0 0 0 0 0,-1 1-1 0 0,1 0 1 0 0,0-1 0 0 0,-1 1-1 0 0,0 0 1 0 0,0 0 0 0 0,1 1 0 0 0,-1-1-1 0 0,0 0 1 0 0,0 1 0 0 0,0 0-1 0 0,-1 0 1 0 0,1 0 0 0 0,0 0 0 0 0,0 0-1 0 0,-1 1 1 0 0,1-1 0 0 0,0 1-1 0 0,-1 0 1 0 0,1 0 0 0 0,-4 0 0 0 0,-12 4-4893 0 0,0 1-1402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11975 0 0,'0'0'923'0'0,"2"0"-602"0"0,6-2 601 0 0,0 0 1 0 0,0 0-1 0 0,0-1 0 0 0,0 0 0 0 0,10-5 0 0 0,-9 3-669 0 0,0-1 0 0 0,0 0 0 0 0,-1 0 0 0 0,0-1 0 0 0,0 0-1 0 0,0 0 1 0 0,6-9 0 0 0,6-6 494 0 0,1 1 1 0 0,0 2-1 0 0,2 0 0 0 0,34-22 0 0 0,-47 34-545 0 0,-1 1 0 0 0,2 0 0 0 0,-1 1 0 0 0,1 0 1 0 0,0 1-1 0 0,12-4 0 0 0,-17 7-145 0 0,0 0 0 0 0,-1 0 0 0 0,1 0 1 0 0,0 1-1 0 0,0 0 0 0 0,0 0 0 0 0,0 0 1 0 0,0 1-1 0 0,-1 0 0 0 0,1 0 0 0 0,0 0 1 0 0,0 1-1 0 0,-1 0 0 0 0,6 2 0 0 0,-2 1-40 0 0,0 1 0 0 0,0-1 0 0 0,-1 1 0 0 0,1 1 0 0 0,-2 0 0 0 0,1 0 0 0 0,-1 1 0 0 0,10 11-1 0 0,-6-4 58 0 0,-1 0-1 0 0,-1 0 0 0 0,0 1 1 0 0,7 18-1 0 0,-14-31-51 0 0,-1-1-15 0 0,0-1 1 0 0,-1 0-1 0 0,1 0 1 0 0,-1 0 0 0 0,1 1-1 0 0,-1-1 1 0 0,0 0-1 0 0,1 0 1 0 0,-1 1 0 0 0,0-1-1 0 0,0 0 1 0 0,0 1-1 0 0,0 0 1 0 0,0 3 9 0 0,0 1-1 0 0,0-1 1 0 0,-1 0-1 0 0,1 0 1 0 0,-1 0-1 0 0,-1 0 1 0 0,-2 9 0 0 0,-2 6 38 0 0,4-15-9 0 0,0 0 0 0 0,0 1-1 0 0,0-1 1 0 0,-4 6 0 0 0,1-3-2289 0 0,2 1-3648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43 5527 0 0,'3'-7'568'0'0,"4"-8"1285"0"0,-7 15-1589 0 0,0-1-1 0 0,1 1 0 0 0,-1-1 1 0 0,0 1-1 0 0,0-1 1 0 0,1 0-1 0 0,-1 1 0 0 0,0-1 1 0 0,0 0-1 0 0,0 1 1 0 0,0-1-1 0 0,0 0 1 0 0,0 1-1 0 0,0-1 0 0 0,0 0 1 0 0,0 1-1 0 0,0-1 1 0 0,0 0-1 0 0,0 1 0 0 0,0-1 1 0 0,-1-2 915 0 0,-14 1 100 0 0,11 1-1270 0 0,0 0 0 0 0,-1 1-1 0 0,1-1 1 0 0,0 1 0 0 0,0 0 0 0 0,0 0 0 0 0,0 1 0 0 0,-1-1 0 0 0,1 1-1 0 0,0 0 1 0 0,0 0 0 0 0,-4 1 0 0 0,-2 2 64 0 0,1-1 1 0 0,0 1-1 0 0,0 1 0 0 0,-10 6 0 0 0,6-2 278 0 0,1 1 0 0 0,0 0 0 0 0,1 1 0 0 0,1 1 0 0 0,-1-1 0 0 0,-14 25 0 0 0,1 2 624 0 0,-20 43 1 0 0,41-75-909 0 0,1-1 1 0 0,0 1-1 0 0,0-1 0 0 0,0 1 0 0 0,0-1 1 0 0,1 1-1 0 0,0 0 0 0 0,0 7 1 0 0,1-13-53 0 0,0 1 1 0 0,0 0-1 0 0,0 0 1 0 0,0-1 0 0 0,0 1-1 0 0,0 0 1 0 0,1-1 0 0 0,-1 1-1 0 0,0 0 1 0 0,0 0-1 0 0,1-1 1 0 0,-1 1 0 0 0,1-1-1 0 0,-1 1 1 0 0,0 0-1 0 0,1-1 1 0 0,-1 1 0 0 0,1-1-1 0 0,-1 1 1 0 0,1-1 0 0 0,-1 1-1 0 0,1-1 1 0 0,0 1-1 0 0,-1-1 1 0 0,1 0 0 0 0,0 1-1 0 0,-1-1 1 0 0,1 0 0 0 0,0 1-1 0 0,-1-1 1 0 0,1 0-1 0 0,0 0 1 0 0,-1 0 0 0 0,1 0-1 0 0,0 0 1 0 0,1 0 0 0 0,1 0 29 0 0,1 0 0 0 0,-1 0 0 0 0,1 0 1 0 0,-1-1-1 0 0,0 0 0 0 0,4-1 0 0 0,16-7 123 0 0,-1-1-1 0 0,-1-1 1 0 0,36-24 0 0 0,-31 18-79 0 0,87-60-5 0 0,-96 63-78 0 0,-1 0-1 0 0,-1-1 1 0 0,0 0 0 0 0,18-25-1 0 0,-31 37-5 0 0,0 0 0 0 0,-1 1 0 0 0,1-1 0 0 0,-1 0 0 0 0,0 0 0 0 0,1-5 0 0 0,-1 8 1 0 0,-1-1-1 0 0,0 0 1 0 0,0 0-1 0 0,0 1 1 0 0,0-1-1 0 0,1 0 1 0 0,-1 0-1 0 0,0 1 1 0 0,0-1-1 0 0,0 0 1 0 0,-1 0-1 0 0,1 1 1 0 0,0-1 0 0 0,0 0-1 0 0,0 1 1 0 0,-1-2-1 0 0,-3-1-24 0 0,3 3 2 0 0,-2-1-29 0 0,1 0 0 0 0,-1 0 0 0 0,1 0 0 0 0,-1 0 0 0 0,0 0 0 0 0,1 1 0 0 0,-1-1 0 0 0,0 1 0 0 0,0 0 0 0 0,0-1 0 0 0,1 1 0 0 0,-6 1 0 0 0,-34 6-608 0 0,38-6 554 0 0,-15 4-539 0 0,-25 9 0 0 0,42-13 403 0 0,19-3-12182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527 681 14279 0 0,'29'-23'1838'0'0,"47"-49"0"0"0,-62 58-712 0 0,-7 7-846 0 0,-1-1 0 0 0,-1 1 0 0 0,1-1 0 0 0,-1 0 0 0 0,-1 0 0 0 0,1-1 0 0 0,-1 0 0 0 0,4-16 0 0 0,1-7 112 0 0,5-36 0 0 0,-13 61-346 0 0,8-47 170 0 0,2-61 0 0 0,-10 85-279 0 0,-1 1 0 0 0,-2-1-1 0 0,-9-50 1 0 0,10 77 11 0 0,0 0-1 0 0,1 1 1 0 0,-1-1 0 0 0,0 0-1 0 0,0 1 1 0 0,0-1 0 0 0,-1 1-1 0 0,1-1 1 0 0,0 1 0 0 0,-4-4-1 0 0,4 6 29 0 0,1-1-1 0 0,-1 0 0 0 0,0 1 0 0 0,0-1 0 0 0,0 1 0 0 0,1 0 1 0 0,-1-1-1 0 0,0 1 0 0 0,0 0 0 0 0,0-1 0 0 0,0 1 0 0 0,0 0 0 0 0,0 0 1 0 0,0 0-1 0 0,0 0 0 0 0,0 0 0 0 0,0 0 0 0 0,0 0 0 0 0,0 0 1 0 0,0 0-1 0 0,0 0 0 0 0,1 1 0 0 0,-1-1 0 0 0,0 0 0 0 0,0 1 1 0 0,0-1-1 0 0,0 0 0 0 0,0 1 0 0 0,0-1 0 0 0,1 1 0 0 0,-1 0 1 0 0,0-1-1 0 0,-1 2 0 0 0,-8 7-130 0 0,0 1 0 0 0,0 1-1 0 0,1-1 1 0 0,1 2 0 0 0,-1-1 0 0 0,-12 25 0 0 0,14-24 170 0 0,-186 362 1177 0 0,47 9 538 0 0,28-65-1220 0 0,65-205 81 0 0,19-61-1990 0 0,24-39-2128 0 0,-19 21 1 0 0,15-23-3237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5527 0 0,'0'0'250'0'0,"1"-1"-2"0"0,-1 0-238 0 0,0 1 1 0 0,0-1-1 0 0,0 0 0 0 0,1 1 1 0 0,-1-1-1 0 0,0 0 1 0 0,1 1-1 0 0,-1-1 0 0 0,0 0 1 0 0,1 1-1 0 0,-1-1 0 0 0,1 1 1 0 0,-1-1-1 0 0,1 1 1 0 0,-1-1-1 0 0,1 1 0 0 0,-1 0 1 0 0,1-1-1 0 0,0 1 1 0 0,-1-1-1 0 0,1 1 0 0 0,0 0 1 0 0,-1 0-1 0 0,1-1 1 0 0,0 1-1 0 0,-1 0 0 0 0,1 0 1 0 0,0 0-1 0 0,-1 0 1 0 0,1 0-1 0 0,0 0 0 0 0,0 0 1 0 0,-1 0-1 0 0,2 0 1 0 0,0 0 317 0 0,9 0 2022 0 0,0 1 0 0 0,0 0-1 0 0,0 0 1 0 0,12 4 0 0 0,8 1 1304 0 0,40 4-2136 0 0,117 1-1 0 0,-141-12-1489 0 0,-1-2 0 0 0,0-2-1 0 0,74-18 1 0 0,5-15-2358 0 0,-85 23 1073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 5527 0 0,'15'-9'15824'0'0,"-17"27"-15629"0"0,0 0 1 0 0,-2 0-1 0 0,0 0 0 0 0,-11 30 1 0 0,4-11 53 0 0,-16 60 162 0 0,-66 154 0 0 0,76-215-531 0 0,0-1-1 0 0,-3 0 1 0 0,-35 49 0 0 0,50-78 29 0 0,0 0-114 0 0,0 0 0 0 0,0 0 0 0 0,-7 5 0 0 0,11-10-213 0 0,1-3 171 0 0,1 1 1 0 0,-1-1-1 0 0,1 0 1 0 0,-1 1-1 0 0,1-1 1 0 0,0 1 0 0 0,0-1-1 0 0,0 1 1 0 0,0-1-1 0 0,2-1 1 0 0,0-2-914 0 0,11-14-5367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49 237 9671 0 0,'-2'0'748'0'0,"0"-1"-693"0"0,-1 0-1 0 0,1 1 1 0 0,0-1-1 0 0,-1 1 0 0 0,1 0 1 0 0,0 0-1 0 0,-1 0 1 0 0,1 0-1 0 0,-1 0 0 0 0,1 0 1 0 0,-4 1-1 0 0,-9 5 5971 0 0,24 2-4945 0 0,-5-5-914 0 0,0-1 1 0 0,-1 0 0 0 0,1 0 0 0 0,0 0 0 0 0,0 0 0 0 0,0-1 0 0 0,0 0 0 0 0,1 0 0 0 0,-1 0 0 0 0,7 1 0 0 0,7-1 454 0 0,22 0 0 0 0,-24-2-319 0 0,110-1 1274 0 0,186-28 1 0 0,812-187-1697 0 0,-1027 199-3221 0 0,-78 16 1483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263 149 5983 0 0,'0'0'1011'0'0,"-3"11"6574"0"0,3-10-7276 0 0,0 1 1 0 0,0 0-1 0 0,0-1 0 0 0,-1 1 0 0 0,1 0 0 0 0,1 0 1 0 0,-1-1-1 0 0,0 1 0 0 0,0 0 0 0 0,1-1 0 0 0,-1 1 1 0 0,1-1-1 0 0,-1 1 0 0 0,1 0 0 0 0,0-1 0 0 0,-1 1 0 0 0,3 2 1 0 0,-1-2-119 0 0,0 0 1 0 0,0 0-1 0 0,0 0 1 0 0,0 0 0 0 0,0-1-1 0 0,1 1 1 0 0,-1-1-1 0 0,0 1 1 0 0,1-1 0 0 0,2 1-1 0 0,2 1-13 0 0,1-1-1 0 0,-1 0 0 0 0,0 0 1 0 0,0-1-1 0 0,1 0 0 0 0,-1-1 1 0 0,14 0-1 0 0,14-3 158 0 0,0-2 0 0 0,1-2 0 0 0,49-16 0 0 0,97-49-110 0 0,-170 67-308 0 0,-1-1 0 0 0,1-1 0 0 0,-2 0 0 0 0,1 0 0 0 0,-1-1 0 0 0,10-10 0 0 0,-19 18 55 0 0,1-1 0 0 0,-1 0 0 0 0,-1 0-1 0 0,1 0 1 0 0,0 0 0 0 0,0 0 0 0 0,0 0 0 0 0,-1-1 0 0 0,1 1-1 0 0,0 0 1 0 0,-1 0 0 0 0,1 0 0 0 0,-1-1 0 0 0,1 1-1 0 0,-1 0 1 0 0,0-1 0 0 0,0 1 0 0 0,1 0 0 0 0,-1-3 0 0 0,-1 3-7 0 0,1 0 0 0 0,0 0-1 0 0,-1 0 1 0 0,1 0 0 0 0,-1 0 0 0 0,1 0 0 0 0,-1 0 0 0 0,0 0 0 0 0,1 0 0 0 0,-1 0 0 0 0,0 1 0 0 0,0-1 0 0 0,1 0 0 0 0,-1 1 0 0 0,0-1 0 0 0,0 0 0 0 0,0 1 0 0 0,0-1 0 0 0,-1 0 0 0 0,-4-1-116 0 0,1 0 0 0 0,-1 0-1 0 0,1 1 1 0 0,-1-1 0 0 0,0 1 0 0 0,0 1 0 0 0,-9-1 0 0 0,-17 2-256 0 0,1 2 0 0 0,-1 1 1 0 0,1 1-1 0 0,-42 13 0 0 0,-121 50-29 0 0,102-33 441 0 0,59-24 70 0 0,-60 24 177 0 0,77-28-85 0 0,0 1 0 0 0,0 1 0 0 0,-20 14-1 0 0,30-18-71 0 0,0 0 0 0 0,0 0 0 0 0,1 0 0 0 0,0 1 0 0 0,0-1 1 0 0,0 1-1 0 0,1 0 0 0 0,-1 1 0 0 0,2-1 0 0 0,-1 1 0 0 0,1 0 0 0 0,0 0 0 0 0,0 0 0 0 0,1 0 0 0 0,0 0 0 0 0,0 1 0 0 0,1-1 0 0 0,-1 1 0 0 0,2-1 0 0 0,-1 1 0 0 0,1-1 1 0 0,0 1-1 0 0,1-1 0 0 0,0 1 0 0 0,0-1 0 0 0,4 13 0 0 0,-1-6-3 0 0,0 0 1 0 0,1 0-1 0 0,1-1 1 0 0,0 0-1 0 0,1 0 1 0 0,1 0-1 0 0,-1-1 1 0 0,2 0-1 0 0,0 0 1 0 0,0-1-1 0 0,1 0 1 0 0,1-1-1 0 0,0 0 1 0 0,0-1-1 0 0,19 12 1 0 0,-16-12-52 0 0,1-1 1 0 0,1 0-1 0 0,0-1 1 0 0,0-1 0 0 0,0-1-1 0 0,0 0 1 0 0,1-1 0 0 0,0-1-1 0 0,0 0 1 0 0,0-1 0 0 0,0-1-1 0 0,0-1 1 0 0,18-2-1 0 0,-14 0-90 0 0,0-1 0 0 0,-1-1 0 0 0,37-11 0 0 0,-47 11-274 0 0,-1 0-1 0 0,1 0 0 0 0,-1-1 0 0 0,0 0 1 0 0,0 0-1 0 0,0-1 0 0 0,-1 0 1 0 0,0-1-1 0 0,12-12 0 0 0,-9 4-1376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85 8287 0 0,'0'0'639'0'0,"1"-2"-415"0"0,1-5 373 0 0,1 1 0 0 0,0 0 0 0 0,1 0 1 0 0,-1 1-1 0 0,1-1 0 0 0,1 1 0 0 0,-1 0 0 0 0,0 0 0 0 0,1 0 0 0 0,0 0 1 0 0,1 1-1 0 0,-1 0 0 0 0,11-7 0 0 0,-14 10 276 0 0,12-1 1087 0 0,-8 12-1106 0 0,-2-4-732 0 0,-3-4-74 0 0,-1 1 0 0 0,1 0 1 0 0,0 0-1 0 0,-1 0 0 0 0,0 0 0 0 0,0 0 0 0 0,0 0 0 0 0,0-1 0 0 0,0 1 1 0 0,-1 0-1 0 0,1 0 0 0 0,-1 0 0 0 0,-1 4 0 0 0,-3 6 147 0 0,-10 20-1 0 0,10-21-124 0 0,-27 46 114 0 0,-2 0 0 0 0,-52 64 0 0 0,16-23-298 0 0,4-9-456 0 0,36-52-248 0 0,29-35 403 0 0,16-19-4858 0 0,4-4 3546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21 117 5983 0 0,'-2'-1'274'0'0,"-1"0"72"0"0,-1 0-383 0 0,-8 2 9054 0 0,28-3-8735 0 0,-1-1 0 0 0,-1 0 0 0 0,1-1 0 0 0,0-1 1 0 0,23-10-1 0 0,-12 1-383 0 0,0 0 0 0 0,25-19 0 0 0,-35 21-1249 0 0,-1 2-4290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81 400 5527 0 0,'0'0'498'0'0,"-1"2"-406"0"0,-13 20 1106 0 0,-4 0 9041 0 0,6-19-9108 0 0,11-2-1071 0 0,1-1 1 0 0,-1 0 0 0 0,0 0-1 0 0,0 0 1 0 0,0 0 0 0 0,0 0 0 0 0,0 0-1 0 0,0 0 1 0 0,0 0 0 0 0,1-1 0 0 0,-1 1-1 0 0,0 0 1 0 0,0 0 0 0 0,0-1-1 0 0,0 1 1 0 0,1 0 0 0 0,-1-1 0 0 0,0 1-1 0 0,0-1 1 0 0,1 1 0 0 0,-1-1-1 0 0,0 0 1 0 0,0 0 0 0 0,-1-1 17 0 0,1 0 0 0 0,0 1 0 0 0,0-1 0 0 0,-1 0 0 0 0,1 0 0 0 0,0 0 0 0 0,-1-3 0 0 0,1-1-13 0 0,0 0 1 0 0,0 1-1 0 0,0-1 1 0 0,1 0-1 0 0,0 1 1 0 0,0-1-1 0 0,0 0 1 0 0,1 0-1 0 0,0 1 1 0 0,0-1-1 0 0,0 1 1 0 0,1-1-1 0 0,0 1 1 0 0,0-1-1 0 0,0 1 1 0 0,6-10-1 0 0,3-1-48 0 0,-1-1-1 0 0,2 2 1 0 0,22-25 0 0 0,-12 19-51 0 0,1 0 1 0 0,0 1-1 0 0,2 1 0 0 0,30-18 1 0 0,-15 14 42 0 0,2 1 1 0 0,47-17 0 0 0,-69 32 51 0 0,-1 0 0 0 0,27-5 0 0 0,-38 11 9 0 0,0 0 1 0 0,0 0-1 0 0,0 0 1 0 0,0 1-1 0 0,0 0 1 0 0,0 1-1 0 0,-1 0 1 0 0,1 0 0 0 0,10 3-1 0 0,-16-3-43 0 0,1 0-1 0 0,0 1 1 0 0,0-1-1 0 0,-1 1 1 0 0,1-1-1 0 0,-1 1 1 0 0,1 0-1 0 0,-1 0 1 0 0,0 0 0 0 0,0 0-1 0 0,0 0 1 0 0,0 0-1 0 0,0 1 1 0 0,0-1-1 0 0,0 1 1 0 0,-1-1-1 0 0,0 1 1 0 0,1 0-1 0 0,-1 0 1 0 0,0 0 0 0 0,0-1-1 0 0,0 1 1 0 0,-1 0-1 0 0,1 0 1 0 0,-1 0-1 0 0,1 0 1 0 0,-1 0-1 0 0,-1 4 1 0 0,1 5 38 0 0,-1 1 0 0 0,0-1 0 0 0,-1 0 0 0 0,-1 0 0 0 0,-6 19 0 0 0,1-9-6 0 0,-1 0 0 0 0,-1-1-1 0 0,-1 0 1 0 0,0 0 0 0 0,-20 23 0 0 0,-80 88-552 0 0,63-78-428 0 0,19-18-2252 0 0,20-23-4033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368 688 11519 0 0,'1'-1'528'0'0,"1"-1"-343"0"0,7-14 9270 0 0,-31 13-8174 0 0,13 4-1228 0 0,0 1 0 0 0,0 0 0 0 0,0 1 0 0 0,0 0 0 0 0,1 1 0 0 0,-10 4 0 0 0,-48 32 274 0 0,46-26-298 0 0,-2 0-27 0 0,1 1-1 0 0,1 1 1 0 0,0 0 0 0 0,-22 27-1 0 0,33-34 0 0 0,1 1 0 0 0,0 0-1 0 0,1 1 1 0 0,0 0 0 0 0,1 0-1 0 0,0 1 1 0 0,1-1 0 0 0,0 1 0 0 0,1 0-1 0 0,-5 22 1 0 0,8-30 3 0 0,1 1 0 0 0,0-1 0 0 0,-1 1 0 0 0,1-1 0 0 0,1 1-1 0 0,-1-1 1 0 0,1 1 0 0 0,0-1 0 0 0,0 1 0 0 0,0-1 0 0 0,0 0 0 0 0,1 1 0 0 0,3 5-1 0 0,-1-4 10 0 0,0 0-1 0 0,0 0 1 0 0,0-1-1 0 0,1 1 0 0 0,0-1 1 0 0,0 0-1 0 0,0-1 1 0 0,7 5-1 0 0,1 0 1 0 0,1 0 0 0 0,0-2 0 0 0,1 0 0 0 0,0 0-1 0 0,0-1 1 0 0,32 7 0 0 0,-36-11-354 0 0,1 1-1 0 0,-1-2 0 0 0,1 1 1 0 0,-1-2-1 0 0,1 1 1 0 0,0-2-1 0 0,-1 0 0 0 0,1 0 1 0 0,15-4-1 0 0,0-3-1250 0 0</inkml:trace>
  <inkml:trace contextRef="#ctx0" brushRef="#br0" timeOffset="1">1459 1 16959 0 0,'0'0'1536'0'0,"0"3"-1262"0"0,-4 12-143 0 0,0 0 0 0 0,-1 0 0 0 0,-13 28 0 0 0,-30 44 709 0 0,33-60-682 0 0,-210 382 1142 0 0,169-311-1221 0 0,-46 96-16 0 0,91-170-175 0 0,4-10-179 0 0,1 1 0 0 0,1-1 0 0 0,0 1 0 0 0,-5 29 0 0 0,9-22-1260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20 9215 0 0,'20'-12'422'0'0,"-16"9"-13"0"0,-3 2-264 0 0,5-2 113 0 0,-18 24 4439 0 0,-39 50-2497 0 0,-42 61-1465 0 0,75-103-626 0 0,2 0-1 0 0,-23 56 1 0 0,35-75-53 0 0,0 0 1 0 0,1 1-1 0 0,1-1 0 0 0,0 1 1 0 0,0 0-1 0 0,1-1 0 0 0,0 1 0 0 0,1 0 1 0 0,2 19-1 0 0,-1-28-17 0 0,-1-1 0 0 0,1 1 0 0 0,-1 0 0 0 0,1 0-1 0 0,0-1 1 0 0,-1 1 0 0 0,1-1 0 0 0,0 1 0 0 0,0-1 0 0 0,0 1 0 0 0,1-1 0 0 0,-1 1 0 0 0,0-1 0 0 0,0 0-1 0 0,1 0 1 0 0,-1 1 0 0 0,1-1 0 0 0,-1 0 0 0 0,1 0 0 0 0,-1 0 0 0 0,1-1 0 0 0,0 1 0 0 0,-1 0 0 0 0,1-1 0 0 0,0 1-1 0 0,0-1 1 0 0,0 1 0 0 0,-1-1 0 0 0,4 0 0 0 0,0 0 46 0 0,0 0-1 0 0,0 0 0 0 0,-1 0 1 0 0,1-1-1 0 0,0 0 1 0 0,0 0-1 0 0,0 0 1 0 0,-1 0-1 0 0,9-4 1 0 0,6-5 112 0 0,-1-1 1 0 0,0 0-1 0 0,-1-1 0 0 0,24-22 0 0 0,58-65 918 0 0,-89 87-959 0 0,26-28 451 0 0,45-66-1 0 0,-53 66-933 0 0,-3 6-1731 0 0,-10 11-3140 0 0,0 1-2064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281 360 7367 0 0,'0'0'568'0'0,"-1"2"-36"0"0,-1 2 293 0 0,-1 0 0 0 0,1 0 0 0 0,-1 0 0 0 0,0 0 0 0 0,0-1-1 0 0,0 0 1 0 0,0 1 0 0 0,-1-1 0 0 0,0 0 0 0 0,-5 3 0 0 0,1-2-437 0 0,1 0 1 0 0,-1 0 0 0 0,0-1 0 0 0,0 0 0 0 0,-11 3-1 0 0,3-3-290 0 0,0-1 0 0 0,0 0 1 0 0,0-1-1 0 0,0 0 0 0 0,-28-4 0 0 0,41 3-67 0 0,0 0 1 0 0,0-1-1 0 0,0 0 1 0 0,0 1-1 0 0,0-1 1 0 0,0 0-1 0 0,0 0 1 0 0,1-1-1 0 0,-1 1 0 0 0,0 0 1 0 0,1-1-1 0 0,-1 0 1 0 0,1 1-1 0 0,-4-5 1 0 0,4 4 3 0 0,1 0-1 0 0,-1 0 1 0 0,1 0 0 0 0,0-1-1 0 0,0 1 1 0 0,0 0 0 0 0,0-1 0 0 0,0 1-1 0 0,0-1 1 0 0,1 1 0 0 0,-1-1 0 0 0,1 1-1 0 0,0-1 1 0 0,0 0 0 0 0,0 1 0 0 0,0-1-1 0 0,0-3 1 0 0,1 0 9 0 0,1-1 0 0 0,-1 1 0 0 0,1 0 1 0 0,0-1-1 0 0,1 1 0 0 0,-1 0 0 0 0,1 1 0 0 0,0-1 0 0 0,5-6 0 0 0,6-7-96 0 0,17-19-1 0 0,-27 34 44 0 0,28-31-600 0 0,1 2 0 0 0,75-58 0 0 0,-92 80 517 0 0,0 1-1 0 0,1 0 0 0 0,0 1 1 0 0,1 1-1 0 0,26-8 1 0 0,-32 12 229 0 0,1 1 1 0 0,0 0-1 0 0,0 1 1 0 0,0 0 0 0 0,0 1-1 0 0,0 0 1 0 0,0 1-1 0 0,23 4 1 0 0,-31-4-52 0 0,-1 1 1 0 0,0 0-1 0 0,0 1 1 0 0,0-1-1 0 0,1 1 1 0 0,-1 0-1 0 0,-1 0 1 0 0,1 0-1 0 0,0 0 1 0 0,0 1-1 0 0,-1-1 1 0 0,0 1-1 0 0,1 0 1 0 0,-1 0-1 0 0,0 0 1 0 0,2 4 0 0 0,-2-2-3 0 0,0 0 1 0 0,0-1-1 0 0,-1 1 1 0 0,0 1-1 0 0,0-1 1 0 0,0 0-1 0 0,-1 0 1 0 0,1 1-1 0 0,-1-1 1 0 0,-1 1-1 0 0,1-1 1 0 0,-1 8-1 0 0,0 0-3 0 0,-2 0-1 0 0,0 0 1 0 0,0 0-1 0 0,-1 0 1 0 0,-1-1-1 0 0,0 1 1 0 0,0-1 0 0 0,-1 0-1 0 0,-1 0 1 0 0,0-1-1 0 0,-1 0 1 0 0,0 0-1 0 0,-17 20 1 0 0,10-15-80 0 0,0-1 1 0 0,-2-1-1 0 0,0 0 1 0 0,0-1 0 0 0,-1-1-1 0 0,-1 0 1 0 0,-37 18-1 0 0,43-25-364 0 0,0 0-1 0 0,-1 0 1 0 0,-18 3-1 0 0,2-6-6923 0 0,21-4 512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11231 0 0,'0'0'1016'0'0,"2"0"-836"0"0,17 2-94 0 0,-18-1-13 0 0,1 0-1 0 0,-1 0 1 0 0,0 0 0 0 0,0 0 0 0 0,0 0 0 0 0,0 0 0 0 0,0 1 0 0 0,-1-1-1 0 0,1 0 1 0 0,0 1 0 0 0,0-1 0 0 0,-1 0 0 0 0,1 1 0 0 0,-1-1 0 0 0,0 1-1 0 0,1 2 1 0 0,0 0 80 0 0,-1 0 0 0 0,1 1 0 0 0,-1-1 0 0 0,0 0 1 0 0,0 1-1 0 0,-1-1 0 0 0,1 0 0 0 0,-1 0 0 0 0,-2 6 0 0 0,-15 41 1106 0 0,9-29-791 0 0,-219 472 4348 0 0,163-372-4618 0 0,-36 73-62 0 0,43-74-1732 0 0,51-105-16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 2303 0 0,'2'-1'167'0'0,"30"-4"101"0"0,-26 5 902 0 0,-1 0-1 0 0,0 0 1 0 0,0 1-1 0 0,1 0 0 0 0,-1 0 1 0 0,0 0-1 0 0,0 1 1 0 0,0-1-1 0 0,0 1 0 0 0,0 0 1 0 0,-1 1-1 0 0,10 5 1 0 0,-13-7-1089 0 0,0 0 0 0 0,0 0 0 0 0,0-1 0 0 0,0 1 0 0 0,0 0 0 0 0,0 0 0 0 0,0 1 0 0 0,0-1 1 0 0,0 0-1 0 0,0 0 0 0 0,-1 0 0 0 0,1 0 0 0 0,0 1 0 0 0,-1-1 0 0 0,1 0 0 0 0,-1 1 0 0 0,0-1 0 0 0,1 0 1 0 0,-1 1-1 0 0,0 1 0 0 0,0 0 11 0 0,0-1 1 0 0,0 1-1 0 0,-1-1 1 0 0,1 1-1 0 0,-1-1 1 0 0,0 0-1 0 0,1 1 1 0 0,-1-1-1 0 0,0 0 1 0 0,-3 4-1 0 0,0 1 75 0 0,-1 0-1 0 0,0-1 1 0 0,0 0-1 0 0,-1 0 1 0 0,0-1 0 0 0,-8 8-1 0 0,-77 57 934 0 0,78-59-1174 0 0,0 0-1 0 0,1 1 0 0 0,-14 18 1 0 0,-8 17-4941 0 0,30-43 2870 0 0,-8 8-21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91 413 10591 0 0,'0'0'2187'0'0,"-2"0"-1023"0"0,-4 0-152 0 0,-2 0-688 0 0,0 0 0 0 0,0 0 0 0 0,0-1 0 0 0,-12-3 0 0 0,19 4-311 0 0,-1 0 1 0 0,0-1-1 0 0,1 1 0 0 0,-1-1 0 0 0,1 0 1 0 0,-1 0-1 0 0,1 1 0 0 0,-1-1 0 0 0,1 0 0 0 0,-1 0 1 0 0,1 0-1 0 0,0-1 0 0 0,0 1 0 0 0,0 0 1 0 0,-1 0-1 0 0,1-1 0 0 0,0 1 0 0 0,1-1 1 0 0,-1 1-1 0 0,0-1 0 0 0,0 1 0 0 0,1-1 0 0 0,-1 1 1 0 0,0-1-1 0 0,1 1 0 0 0,0-1 0 0 0,-1-3 1 0 0,1 0 64 0 0,0 0 1 0 0,1 1 0 0 0,-1-1 0 0 0,1 0 0 0 0,0 0 0 0 0,0 1 0 0 0,1-1-1 0 0,-1 0 1 0 0,1 1 0 0 0,0 0 0 0 0,0-1 0 0 0,5-6 0 0 0,4-5 130 0 0,24-26 0 0 0,-29 36-182 0 0,16-19 36 0 0,1 1 0 0 0,1 1-1 0 0,1 2 1 0 0,1 0 0 0 0,56-33-1 0 0,-72 49-59 0 0,78-40 225 0 0,-77 41-186 0 0,0-1 1 0 0,0 2-1 0 0,1 0 1 0 0,-1 0-1 0 0,1 1 1 0 0,14-1-1 0 0,-25 3-10 0 0,1 0-1 0 0,0 0 1 0 0,0-1 0 0 0,-1 2-1 0 0,1-1 1 0 0,0 0 0 0 0,0 0-1 0 0,-1 0 1 0 0,1 1-1 0 0,0-1 1 0 0,-1 1 0 0 0,1 0-1 0 0,0-1 1 0 0,-1 1 0 0 0,1 0-1 0 0,-1 0 1 0 0,1 0-1 0 0,-1 0 1 0 0,0 0 0 0 0,1 0-1 0 0,-1 0 1 0 0,0 1 0 0 0,0-1-1 0 0,2 3 1 0 0,-2-2 20 0 0,0 1 1 0 0,0-1-1 0 0,-1 1 1 0 0,1-1-1 0 0,-1 1 1 0 0,1-1-1 0 0,-1 1 1 0 0,0 0-1 0 0,0-1 1 0 0,0 1-1 0 0,0 0 1 0 0,-1-1-1 0 0,1 1 1 0 0,-1-1-1 0 0,-1 5 1 0 0,-6 17 60 0 0,-1 0-1 0 0,-22 42 1 0 0,-33 42-84 0 0,3-5-1003 0 0,36-57-872 0 0,16-25 172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688 203 16583 0 0,'46'-59'1688'0'0,"4"-6"-1245"0"0,-45 58-216 0 0,0-1 0 0 0,-1 1 0 0 0,0-1 0 0 0,-1 0 0 0 0,1 0 0 0 0,3-16 0 0 0,-7 22 259 0 0,0 2-475 0 0,0 0 0 0 0,0 0 0 0 0,0 0 0 0 0,0-1 0 0 0,0 1 0 0 0,0 0 0 0 0,0 0 0 0 0,0-1 1 0 0,0 1-1 0 0,0 0 0 0 0,0 0 0 0 0,0 0 0 0 0,0-1 0 0 0,0 1 0 0 0,0 0 0 0 0,0 0 1 0 0,0 0-1 0 0,0-1 0 0 0,-1 1 0 0 0,1 0 0 0 0,0 0 0 0 0,0 0 0 0 0,0-1 0 0 0,0 1 0 0 0,0 0 1 0 0,-1 0-1 0 0,1 0 0 0 0,0 0 0 0 0,0 0 0 0 0,0-1 0 0 0,0 1 0 0 0,-1 0 0 0 0,1 0 1 0 0,0 0-1 0 0,0 0 0 0 0,0 0 0 0 0,-1 0 0 0 0,1 0 0 0 0,0 0 0 0 0,0 0 0 0 0,-1 0 1 0 0,1 0-1 0 0,0 0 0 0 0,0 0 0 0 0,0 0 0 0 0,-1 0 0 0 0,1 0 0 0 0,0 0 0 0 0,0 0 0 0 0,-1 0 1 0 0,1 0-1 0 0,0 0 0 0 0,-13 2 26 0 0,4 2-50 0 0,1 1-1 0 0,-1 0 1 0 0,1 1 0 0 0,0-1-1 0 0,1 2 1 0 0,0-1 0 0 0,-10 12-1 0 0,0-1-20 0 0,0-1 28 0 0,-62 63-1 0 0,67-66 7 0 0,1 1 1 0 0,0 1-1 0 0,1 0 1 0 0,-10 18-1 0 0,10-7 0 0 0,10-25 0 0 0,0-1 0 0 0,-1 1 0 0 0,1 0 0 0 0,0-1 0 0 0,0 1 0 0 0,0 0 0 0 0,0-1 0 0 0,0 1 0 0 0,0 0 0 0 0,0-1 0 0 0,0 1 0 0 0,0 0 0 0 0,0-1 0 0 0,0 1 0 0 0,0 0 0 0 0,1-1 0 0 0,-1 1 0 0 0,0-1 0 0 0,0 1 0 0 0,1 0 0 0 0,5 1 0 0 0,-6-2 0 0 0,2 1-13 0 0,1-1 0 0 0,-1 1 1 0 0,0-1-1 0 0,0 0 0 0 0,1 0 0 0 0,-1 0 0 0 0,0 0 0 0 0,0 0 1 0 0,1 0-1 0 0,-1-1 0 0 0,0 1 0 0 0,0-1 0 0 0,1 0 0 0 0,-1 0 0 0 0,0 1 1 0 0,0-1-1 0 0,0 0 0 0 0,2-2 0 0 0,7-4-150 0 0,19-14 0 0 0,-27 19 149 0 0,35-29-201 0 0,45-48 0 0 0,-98 103 74 0 0,5-8 144 0 0,-10 17 84 0 0,1 0-1 0 0,-20 52 1 0 0,-20 75 66 0 0,23-56-138 0 0,-176 470 45 0 0,198-537 150 0 0,-2-1 1 0 0,-1 0-1 0 0,-1-1 0 0 0,-2-1 1 0 0,-2-1-1 0 0,-33 40 0 0 0,48-64-152 0 0,-29 29 582 0 0,33-35-492 0 0,-1 1 0 0 0,0-1 0 0 0,0-1 1 0 0,0 1-1 0 0,-1 0 0 0 0,1-1 1 0 0,-1 0-1 0 0,-5 2 0 0 0,9-4-116 0 0,-1 0-1 0 0,1 1 1 0 0,0-1-1 0 0,0 0 0 0 0,-1 0 1 0 0,1-1-1 0 0,0 1 1 0 0,-1 0-1 0 0,1 0 1 0 0,0-1-1 0 0,0 1 1 0 0,-1-1-1 0 0,1 1 1 0 0,0-1-1 0 0,0 1 0 0 0,0-1 1 0 0,0 0-1 0 0,0 0 1 0 0,0 1-1 0 0,0-1 1 0 0,0 0-1 0 0,0 0 1 0 0,0 0-1 0 0,0 0 1 0 0,0 0-1 0 0,0 0 0 0 0,1 0 1 0 0,-1 0-1 0 0,0-2 1 0 0,-3-4 21 0 0,0-1 1 0 0,1 1-1 0 0,-3-11 0 0 0,-2-9-71 0 0,1-2-1 0 0,-5-39 1 0 0,0-61-2522 0 0,11 111 1731 0 0,-2-35-7144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209 519 8751 0 0,'-1'0'674'0'0,"-14"8"198"0"0,-1-2 0 0 0,-29 10-1 0 0,22-9 579 0 0,-37 9 2925 0 0,61-18-4254 0 0,-1-1 0 0 0,1 1 0 0 0,-1-1 0 0 0,1 1 0 0 0,0-1 0 0 0,0 1 0 0 0,0 0 0 0 0,0-1 0 0 0,0 1 0 0 0,3-4 0 0 0,17-22 205 0 0,-14 20-233 0 0,151-179 171 0 0,-137 161-156 0 0,1 0 0 0 0,1 2-1 0 0,1 0 1 0 0,1 2 0 0 0,1 1-1 0 0,1 1 1 0 0,1 1 0 0 0,51-26 0 0 0,-40 26 310 0 0,2 2 1 0 0,0 2 0 0 0,80-18 0 0 0,-100 30-176 0 0,0 0 1 0 0,1 1 0 0 0,41 2 0 0 0,-48 2-130 0 0,-1 0 0 0 0,1 0 0 0 0,-1 2 0 0 0,1-1 0 0 0,-1 2 1 0 0,21 9-1 0 0,-30-11-106 0 0,0 0 1 0 0,0 0-1 0 0,0 0 0 0 0,0 1 1 0 0,0 0-1 0 0,-1 0 1 0 0,1 0-1 0 0,-1 0 0 0 0,0 1 1 0 0,0-1-1 0 0,-1 1 1 0 0,1 0-1 0 0,-1 0 0 0 0,0 0 1 0 0,-1 1-1 0 0,1-1 1 0 0,-1 1-1 0 0,0 0 0 0 0,0-1 1 0 0,-1 1-1 0 0,1 9 0 0 0,-1-6 2 0 0,0 0-1 0 0,-1 1 1 0 0,-1-1-1 0 0,0 0 1 0 0,0 0-1 0 0,0 0 1 0 0,-1 0-1 0 0,-1 0 1 0 0,0 0-1 0 0,0 0 1 0 0,0-1-1 0 0,-1 1 1 0 0,-7 10-1 0 0,-5 4-4 0 0,0-1 1 0 0,-2 0-1 0 0,0-2 0 0 0,-1 0 0 0 0,-42 33 1 0 0,-122 71 33 0 0,149-103-38 0 0,-223 137-469 0 0,-9-16-89 0 0,248-134 439 0 0,-45 20-293 0 0,57-26 328 0 0,0 0-1 0 0,-1 0 1 0 0,1 0 0 0 0,0-1-1 0 0,-1 0 1 0 0,1-1 0 0 0,-1 0-1 0 0,-6 0 1 0 0,12 0 52 0 0,0 0 0 0 0,-1 0-1 0 0,1 0 1 0 0,0 0 0 0 0,0 0 0 0 0,0 0 0 0 0,0 0-1 0 0,0-1 1 0 0,0 1 0 0 0,0 0 0 0 0,0-1-1 0 0,0 1 1 0 0,0-1 0 0 0,0 1 0 0 0,1-1 0 0 0,-1 1-1 0 0,0-1 1 0 0,0 0 0 0 0,0 1 0 0 0,0-1-1 0 0,1 0 1 0 0,-1 0 0 0 0,0 1 0 0 0,1-1 0 0 0,-1 0-1 0 0,1 0 1 0 0,-1 0 0 0 0,1 0 0 0 0,-1 0-1 0 0,1 0 1 0 0,-1-1 0 0 0,1-1-94 0 0,1 1 1 0 0,-1 0-1 0 0,0 0 1 0 0,1 0-1 0 0,-1 0 1 0 0,1 0-1 0 0,0-1 1 0 0,0 1-1 0 0,0 1 1 0 0,0-1-1 0 0,0 0 1 0 0,0 0 0 0 0,1 0-1 0 0,1-2 1 0 0,11-11-1134 0 0,4-3-42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 9327 0 0,'0'0'430'0'0,"-1"-1"-14"0"0,-7-2 4264 0 0,10 4-4230 0 0,5 1-277 0 0,-1 0 0 0 0,0 1 0 0 0,1 0-1 0 0,-1 0 1 0 0,0 0 0 0 0,-1 1 0 0 0,1 0-1 0 0,0 0 1 0 0,-1 1 0 0 0,0-1 0 0 0,0 1-1 0 0,-1 0 1 0 0,1 1 0 0 0,-1-1 0 0 0,0 1 0 0 0,-1-1-1 0 0,1 1 1 0 0,2 8 0 0 0,2 4 44 0 0,-2 0 1 0 0,0 1-1 0 0,-1-1 0 0 0,-1 1 1 0 0,-1 0-1 0 0,0 0 0 0 0,-2 1 1 0 0,0-1-1 0 0,-1 0 0 0 0,-1 1 1 0 0,-1-1-1 0 0,0 0 0 0 0,-2 0 0 0 0,-11 37 1 0 0,9-42-211 0 0,-1 0 0 0 0,0-1 0 0 0,-1 0 1 0 0,-1 0-1 0 0,1-1 0 0 0,-2 0 0 0 0,0-1 0 0 0,-1 0 1 0 0,1 0-1 0 0,-2-1 0 0 0,0-1 0 0 0,0 0 0 0 0,-1 0 1 0 0,-18 9-1 0 0,-63 27-539 0 0,81-39 447 0 0,-1-1 0 0 0,0-1 0 0 0,0-1-1 0 0,0 0 1 0 0,-19 2 0 0 0,31-5-1 0 0,1 0 1 0 0,-1 0-1 0 0,0 1 0 0 0,0-1 0 0 0,1 0 1 0 0,-1 0-1 0 0,0 0 0 0 0,1-1 1 0 0,-1 1-1 0 0,0 0 0 0 0,1-1 0 0 0,-1 1 1 0 0,1-1-1 0 0,-1 1 0 0 0,0-1 0 0 0,1 0 1 0 0,-1 0-1 0 0,1 1 0 0 0,0-1 0 0 0,-1 0 1 0 0,1 0-1 0 0,0-1 0 0 0,-1 1 0 0 0,1 0 1 0 0,-1-2-1 0 0,-2-7-973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382 320 7367 0 0,'0'0'1060'0'0,"2"-1"503"0"0,4-2-536 0 0,0-1-1 0 0,0 0 1 0 0,-1 0-1 0 0,1 0 1 0 0,-1-1-1 0 0,0 0 1 0 0,-1 0-1 0 0,5-6 1 0 0,-3 3-300 0 0,0 0 0 0 0,-1-1 0 0 0,0 0-1 0 0,7-18 1 0 0,-7 10-564 0 0,-2 1 0 0 0,0-1 0 0 0,-1 1-1 0 0,0-1 1 0 0,-2-31 0 0 0,0 37-161 0 0,-1 2-124 0 0,1 1 0 0 0,-1-1 0 0 0,-1 1 0 0 0,1 0 0 0 0,-4-10 0 0 0,4 17 96 0 0,1 1 1 0 0,-1-1-1 0 0,1 0 1 0 0,0 1-1 0 0,-1-1 1 0 0,1 1-1 0 0,-1-1 1 0 0,0 0-1 0 0,1 1 1 0 0,-1-1-1 0 0,1 1 1 0 0,-1-1-1 0 0,0 1 1 0 0,1 0-1 0 0,-1-1 1 0 0,0 1-1 0 0,0 0 1 0 0,1-1-1 0 0,-1 1 1 0 0,0 0-1 0 0,0 0 1 0 0,0 0-1 0 0,1-1 1 0 0,-1 1-1 0 0,0 0 1 0 0,0 0-1 0 0,0 0 1 0 0,1 1 0 0 0,-1-1-1 0 0,0 0 1 0 0,-1 0-1 0 0,-23 8-477 0 0,13-3 367 0 0,0 1 0 0 0,0 0-1 0 0,1 1 1 0 0,-12 9 0 0 0,-40 37-153 0 0,25-19 557 0 0,2 2 0 0 0,2 1 0 0 0,1 1 0 0 0,2 2 0 0 0,2 2 1 0 0,-33 59-1 0 0,54-85-100 0 0,-8 23 1 0 0,15-36-127 0 0,0 0 0 0 0,0 1 0 0 0,0-1 0 0 0,0 1 0 0 0,0 0 0 0 0,1-1 0 0 0,-1 1 0 0 0,1 0 0 0 0,0-1 0 0 0,0 1 0 0 0,1 0 0 0 0,-1-1 0 0 0,2 5 0 0 0,-1-7-24 0 0,-1-1 0 0 0,1 0 0 0 0,0 1 0 0 0,0-1 0 0 0,-1 0 0 0 0,1 0 0 0 0,0 0 0 0 0,0 0 0 0 0,-1 0 0 0 0,1 1 0 0 0,0-1 0 0 0,0-1 0 0 0,-1 1 0 0 0,1 0 0 0 0,0 0 0 0 0,0 0 0 0 0,1-1 0 0 0,-1 1 27 0 0,17-3 126 0 0,0-1-1 0 0,0-1 0 0 0,0-1 0 0 0,28-14 0 0 0,-14 7-95 0 0,17-7-234 0 0,59-35 0 0 0,-83 41-810 0 0,-1-2-1 0 0,-1-1 0 0 0,43-40 1 0 0,-65 56 702 0 0,-6 12 3 0 0,-4 7 256 0 0,4-9-15 0 0,1 1 0 0 0,0-1 0 0 0,0 1 0 0 0,-2 13 1 0 0,6-22-131 0 0,-1-1 0 0 0,1 1 1 0 0,0 0-1 0 0,0-1 0 0 0,0 1 1 0 0,0 0-1 0 0,0-1 0 0 0,1 1 1 0 0,-1-1-1 0 0,0 1 0 0 0,0 0 1 0 0,0-1-1 0 0,0 1 0 0 0,1 0 1 0 0,-1-1-1 0 0,0 1 0 0 0,1-1 1 0 0,-1 1-1 0 0,0-1 0 0 0,1 1 1 0 0,0 0-1 0 0,5 7-5990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2 310 8751 0 0,'0'0'6986'0'0,"-2"-9"-3828"0"0,2 6-2952 0 0,0 0 0 0 0,1 0-1 0 0,-1 0 1 0 0,1 0 0 0 0,-1 0-1 0 0,1 0 1 0 0,0 0 0 0 0,0 0-1 0 0,0 0 1 0 0,1 0 0 0 0,-1 0-1 0 0,1 0 1 0 0,2-2 0 0 0,4-7 161 0 0,16-17 0 0 0,-13 17-65 0 0,10-12-151 0 0,0 2 0 0 0,2 0-1 0 0,39-29 1 0 0,-43 38-76 0 0,0 0 0 0 0,1 2 0 0 0,1 0-1 0 0,-1 1 1 0 0,36-11 0 0 0,-56 21-75 0 0,3-2 0 0 0,1 1 0 0 0,-1 1 0 0 0,0-1 0 0 0,0 0 0 0 0,1 1 0 0 0,4 0 0 0 0,-8 0 0 0 0,1 0 0 0 0,-1 0 0 0 0,1 0 0 0 0,0 0 0 0 0,-1 0 0 0 0,1 0 0 0 0,-1 0 0 0 0,1 1 0 0 0,-1-1 0 0 0,1 0 0 0 0,-1 0 0 0 0,1 1 0 0 0,-1-1 0 0 0,1 0 0 0 0,-1 1 0 0 0,1-1 0 0 0,0 1 0 0 0,0 1-2 0 0,0 0 0 0 0,0 0 0 0 0,-1 0 0 0 0,1 0 0 0 0,0 0 0 0 0,-1 0 0 0 0,1 0-1 0 0,-1 0 1 0 0,1 1 0 0 0,-1-1 0 0 0,0 0 0 0 0,0 0 0 0 0,-1 4 0 0 0,-4 31-47 0 0,4-33 43 0 0,-8 38 9 0 0,-23 60-1 0 0,18-63-75 0 0,12-31-400 0 0,0 0 0 0 0,1 0 0 0 0,0 1 0 0 0,0-1 0 0 0,1 15 0 0 0,0-14-1001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135 257 3679 0 0,'2'-2'284'0'0,"6"-9"-1569"0"0,-4 7 2530 0 0,-1-1 1 0 0,1 0 0 0 0,0 1-1 0 0,1 0 1 0 0,6-5 0 0 0,-9 8-711 0 0,0-1 0 0 0,0 1 0 0 0,0 0 0 0 0,0 1 0 0 0,1-1 0 0 0,-1 0 0 0 0,0 1 0 0 0,1-1 0 0 0,-1 1 1 0 0,0-1-1 0 0,1 1 0 0 0,-1 0 0 0 0,0 0 0 0 0,1 0 0 0 0,-1 1 0 0 0,1-1 0 0 0,3 2 0 0 0,0-1-366 0 0,-1 1 0 0 0,0 0 0 0 0,1 0 0 0 0,-1 1 0 0 0,0-1 0 0 0,-1 1 0 0 0,1 1 1 0 0,0-1-1 0 0,-1 0 0 0 0,0 1 0 0 0,5 5 0 0 0,3 5 105 0 0,0 1 0 0 0,10 17 0 0 0,-13-18-274 0 0,1 0 0 0 0,20 22 0 0 0,-26-32-31 0 0,0-1 1 0 0,0 0 0 0 0,0 1-1 0 0,0-2 1 0 0,0 1 0 0 0,1 0-1 0 0,-1-1 1 0 0,1 0-1 0 0,0 0 1 0 0,0 0 0 0 0,-1-1-1 0 0,1 1 1 0 0,8 0 0 0 0,-8-2-290 0 0,0 0 0 0 0,0 0 0 0 0,0-1 1 0 0,0 1-1 0 0,-1-1 0 0 0,1-1 1 0 0,0 1-1 0 0,0 0 0 0 0,-1-1 0 0 0,1 0 1 0 0,-1 0-1 0 0,0-1 0 0 0,1 1 1 0 0,-1-1-1 0 0,0 0 0 0 0,0 0 0 0 0,-1 0 1 0 0,7-7-1 0 0,-1 0-390 0 0,0 0 1 0 0,-1-1-1 0 0,0 0 1 0 0,0-1-1 0 0,8-19 1 0 0,-7 12 528 0 0,-1 0 0 0 0,-1-1 0 0 0,-1 0 0 0 0,-1-1 0 0 0,2-22 0 0 0,-3 12 3445 0 0,-1-37 0 0 0,-1 35 1182 0 0,-1 26-3345 0 0,-5 35-1055 0 0,-2 0-1 0 0,-1 0 1 0 0,-12 28 0 0 0,-39 81 240 0 0,-103 177 174 0 0,-17-9-565 0 0,48-85-338 0 0,119-200 377 0 0,-4 4-174 0 0,1 1 1 0 0,1 1 0 0 0,-16 47-1 0 0,28-70 89 0 0,0-2 5 0 0,1 1 0 0 0,-1-1 0 0 0,1 1-1 0 0,-1-1 1 0 0,1 1 0 0 0,0-1 0 0 0,-1 1 0 0 0,1 0-1 0 0,0-1 1 0 0,0 1 0 0 0,0 0 0 0 0,0-1 0 0 0,1 1-1 0 0,-1-1 1 0 0,0 1 0 0 0,1-1 0 0 0,-1 1-1 0 0,1 0 1 0 0,-1-1 0 0 0,2 3 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98 6447 0 0,'0'-2'499'0'0,"3"-4"62"0"0,0 0 0 0 0,1 1-1 0 0,-1-1 1 0 0,1 1 0 0 0,0 0 0 0 0,1 0-1 0 0,-1 0 1 0 0,8-6 0 0 0,-5 5 360 0 0,1 0 0 0 0,0 0-1 0 0,0 1 1 0 0,0 0 0 0 0,13-4 0 0 0,-20 8-812 0 0,0 0 0 0 0,1 1 1 0 0,-1-1-1 0 0,1 1 0 0 0,-1-1 0 0 0,1 1 0 0 0,-1 0 1 0 0,1 0-1 0 0,-1-1 0 0 0,1 1 0 0 0,-1 0 1 0 0,1 0-1 0 0,-1 1 0 0 0,1-1 0 0 0,-1 0 1 0 0,1 0-1 0 0,-1 1 0 0 0,1-1 0 0 0,1 1 0 0 0,-2 1-10 0 0,0-1 0 0 0,1 0 0 0 0,-1 0 0 0 0,0 0-1 0 0,0 1 1 0 0,0-1 0 0 0,0 1 0 0 0,0-1-1 0 0,0 1 1 0 0,-1-1 0 0 0,1 1 0 0 0,0 0 0 0 0,-1-1-1 0 0,1 1 1 0 0,-1 0 0 0 0,0-1 0 0 0,1 3 0 0 0,0 7 80 0 0,0-1 1 0 0,-1 1 0 0 0,0-1 0 0 0,0 1 0 0 0,-1-1 0 0 0,-3 13 0 0 0,-18 63 520 0 0,20-81-653 0 0,-17 54 443 0 0,-34 69 0 0 0,-36 51-126 0 0,76-154-319 0 0,-29 52-189 0 0,-5-2 0 0 0,-2-2 0 0 0,-4-2-1 0 0,-98 102 1 0 0,149-170 116 0 0,-16 15-464 0 0,0-1 0 0 0,-31 24 0 0 0,48-39 55 0 0,0-4-10 0 0,1-1 236 0 0,0 1 0 0 0,0-1 0 0 0,1 0 0 0 0,-1 0 0 0 0,1 1 0 0 0,-1-1 0 0 0,1 0 0 0 0,0 1 0 0 0,0-1 0 0 0,0 0 0 0 0,0 1 0 0 0,1-1 0 0 0,-1 1 0 0 0,3-3 0 0 0,11-20-1256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24 475 13935 0 0,'0'0'1262'0'0,"-1"0"-1037"0"0,-4 2-132 0 0,5-2-10 0 0,-1 0-1 0 0,1 0 0 0 0,-1 0 0 0 0,1 0 0 0 0,-1 0 1 0 0,1 0-1 0 0,-1 0 0 0 0,1 0 0 0 0,-1 0 1 0 0,1 0-1 0 0,-1 0 0 0 0,1 0 0 0 0,-1 0 1 0 0,1 0-1 0 0,-1 0 0 0 0,1 0 0 0 0,-1-1 1 0 0,1 1-1 0 0,-1 0 0 0 0,1 0 0 0 0,-1-1 1 0 0,1 1-1 0 0,-1 0 0 0 0,1-1 0 0 0,0 1 1 0 0,-1-1-1 0 0,0 0 13 0 0,1 0 0 0 0,-1 0-1 0 0,1 0 1 0 0,-1 0 0 0 0,1 0 0 0 0,0 0 0 0 0,-1 0 0 0 0,1 0-1 0 0,0 0 1 0 0,0 0 0 0 0,0-2 0 0 0,0-2 131 0 0,0 0 1 0 0,1 0-1 0 0,-1 0 0 0 0,3-6 1 0 0,8-21 182 0 0,0 1 0 0 0,3 1 0 0 0,0 0 1 0 0,2 1-1 0 0,1 0 0 0 0,1 1 0 0 0,32-37 0 0 0,-37 52-421 0 0,0 1 1 0 0,1 0-1 0 0,0 0 0 0 0,1 1 0 0 0,0 1 0 0 0,0 1 0 0 0,1 0 1 0 0,1 1-1 0 0,-1 1 0 0 0,29-9 0 0 0,-11 7-27 0 0,1 1-1 0 0,1 2 0 0 0,-1 1 1 0 0,52-1-1 0 0,-62 6 134 0 0,1 0 0 0 0,0 2 0 0 0,37 7 0 0 0,-54-7-63 0 0,-1 0 0 0 0,0 1 0 0 0,1-1 0 0 0,-1 1-1 0 0,0 1 1 0 0,0 0 0 0 0,0 0 0 0 0,-1 0 0 0 0,0 1 0 0 0,0 0 0 0 0,0 1-1 0 0,0 0 1 0 0,11 12 0 0 0,-16-15-5 0 0,0 0-1 0 0,0-1 1 0 0,-1 1 0 0 0,1 0-1 0 0,-1 0 1 0 0,0 0-1 0 0,0 0 1 0 0,0 0 0 0 0,0 1-1 0 0,0-1 1 0 0,-1 0-1 0 0,1 0 1 0 0,-1 7 0 0 0,0-5 12 0 0,-1 1 0 0 0,0-1 0 0 0,0 0 0 0 0,0 0 0 0 0,-1 0 0 0 0,0 0 0 0 0,-4 9 0 0 0,-3 3 65 0 0,-2-2 0 0 0,1 1 0 0 0,-24 24 0 0 0,31-37-90 0 0,-29 32 30 0 0,-1-2 1 0 0,-2-1-1 0 0,-2-2 0 0 0,-72 46 1 0 0,49-41-180 0 0,-1-3 1 0 0,-108 41 0 0 0,152-67 97 0 0,0-1 1 0 0,-23 5 0 0 0,34-9-65 0 0,-1 0 0 0 0,1-1 0 0 0,-1 0 0 0 0,1 0 0 0 0,-1 0 0 0 0,1 0 0 0 0,-1-1 0 0 0,1 0 0 0 0,-10-3 0 0 0,15 3 1 0 0,0 1 1 0 0,0 0-1 0 0,0-1 0 0 0,0 1 1 0 0,1-1-1 0 0,-1 1 0 0 0,0-1 1 0 0,0 1-1 0 0,0-1 1 0 0,1 0-1 0 0,-1 1 0 0 0,0-1 1 0 0,1 0-1 0 0,-1 0 0 0 0,0 1 1 0 0,1-1-1 0 0,-1 0 1 0 0,1 0-1 0 0,-1-1 0 0 0,0-13-5585 0 0,4-1-1142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658 128 8751 0 0,'3'-5'209'0'0,"0"0"1"0"0,0 0-1 0 0,5-9 0 0 0,-5 6 1237 0 0,0-1 1 0 0,-1 1-1 0 0,0-1 1 0 0,0 1-1 0 0,-1-1 0 0 0,0 0 1 0 0,0-10-1 0 0,-1 18-1414 0 0,0 1 0 0 0,0-1 1 0 0,0 0-1 0 0,0 0 0 0 0,0 1 0 0 0,0-1 0 0 0,0 0 0 0 0,-1 1 0 0 0,1-1 1 0 0,0 0-1 0 0,0 1 0 0 0,-1-1 0 0 0,1 0 0 0 0,0 1 0 0 0,-1-1 1 0 0,1 0-1 0 0,-1 1 0 0 0,1-1 0 0 0,-1 1 0 0 0,1-1 0 0 0,-1 1 0 0 0,1-1 1 0 0,-1 1-1 0 0,0-1 0 0 0,0 1 0 0 0,0-1-17 0 0,-1 0 0 0 0,1 1 1 0 0,-1 0-1 0 0,0-1 0 0 0,1 1 1 0 0,-1 0-1 0 0,1 0 0 0 0,-1 0 0 0 0,0 0 1 0 0,1 0-1 0 0,-3 0 0 0 0,-4 2-26 0 0,0 0 0 0 0,0 0 0 0 0,-10 5 0 0 0,18-7 12 0 0,-35 16-20 0 0,1 1-1 0 0,-40 28 1 0 0,32-18-6 0 0,-41 22 1 0 0,7-5-22 0 0,-123 95-1 0 0,189-132 58 0 0,1 2 1 0 0,0 0-1 0 0,0 0 0 0 0,1 0 0 0 0,0 1 1 0 0,-13 21-1 0 0,21-31-7 0 0,0 1 0 0 0,0-1 1 0 0,0 0-1 0 0,0 1 0 0 0,0-1 0 0 0,-1 1 1 0 0,1-1-1 0 0,0 1 0 0 0,0-1 0 0 0,0 0 1 0 0,0 1-1 0 0,0-1 0 0 0,0 1 1 0 0,0-1-1 0 0,0 1 0 0 0,1-1 0 0 0,-1 0 1 0 0,0 1-1 0 0,0-1 0 0 0,0 1 0 0 0,0-1 1 0 0,0 0-1 0 0,1 1 0 0 0,-1-1 0 0 0,0 1 1 0 0,0-1-1 0 0,1 0 0 0 0,-1 1 1 0 0,0-1-1 0 0,1 0 0 0 0,-1 0 0 0 0,0 1 1 0 0,1-1-1 0 0,-1 0 0 0 0,0 0 0 0 0,1 1 1 0 0,-1-1-1 0 0,1 0 0 0 0,-1 0 0 0 0,0 0 1 0 0,2 0-1 0 0,16 4 82 0 0,8-8-149 0 0,0-1 0 0 0,-1-1 1 0 0,1-1-1 0 0,31-13 0 0 0,-28 9-67 0 0,30-10-474 0 0,107-56 1 0 0,-133 58 719 0 0,-1-1-1 0 0,0-2 1 0 0,-1-1 0 0 0,38-38 1495 0 0,-80 70-1410 0 0,-11 11-100 0 0,2 1-1 0 0,1 1 0 0 0,1 0 1 0 0,0 2-1 0 0,-26 48 1 0 0,39-63-136 0 0,0 0 0 0 0,1 1 1 0 0,-5 17-1 0 0,8-24-124 0 0,0 0-1 0 0,1-1 1 0 0,-1 1-1 0 0,1 0 1 0 0,0-1-1 0 0,0 1 1 0 0,0 0-1 0 0,0-1 1 0 0,0 1-1 0 0,0 0 1 0 0,1 0-1 0 0,-1-1 1 0 0,1 1-1 0 0,0-1 1 0 0,0 1-1 0 0,0 0 1 0 0,0-1-1 0 0,3 5 1 0 0,-3-6-1123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1 632 16127 0 0,'0'-1'738'0'0,"0"-13"32"0"0,2 1 1 0 0,0 0-1 0 0,0 0 1 0 0,1 1-1 0 0,1-1 1 0 0,7-18-1 0 0,38-71 2642 0 0,-39 85-3265 0 0,1-1-1 0 0,0 2 1 0 0,1-1 0 0 0,1 2 0 0 0,1 0 0 0 0,23-21 0 0 0,51-45-158 0 0,30-23-424 0 0,-94 84-411 0 0,2 2 0 0 0,54-30 0 0 0,-75 46 398 0 0,0-1 1 0 0,1 1-1 0 0,-1 0 1 0 0,9-1-1 0 0,10 0-5190 0 0,-1 3-1193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347 114 5983 0 0,'5'-7'542'0'0,"-3"4"-493"0"0,10-9 8 0 0,-2 5 27 0 0,-8 7 19 0 0,-1-1 0 0 0,1 0 0 0 0,0 0 0 0 0,-1 0 0 0 0,1 0 0 0 0,-1-1 0 0 0,1 1 0 0 0,-1 0 0 0 0,0-1 0 0 0,0 1 0 0 0,1-1 0 0 0,-1 1-1 0 0,0-1 1 0 0,1-1 0 0 0,-1-3 366 0 0,-1 6-422 0 0,0-1 1 0 0,0 0 0 0 0,0 1-1 0 0,0-1 1 0 0,0 0 0 0 0,1 1-1 0 0,-1-1 1 0 0,0 0 0 0 0,0 1-1 0 0,1-1 1 0 0,-1 1 0 0 0,0-1-1 0 0,1 1 1 0 0,-1-1 0 0 0,1 1-1 0 0,-1-1 1 0 0,1 1 0 0 0,-1-1-1 0 0,1 1 1 0 0,-1-1 0 0 0,1 1-1 0 0,-1 0 1 0 0,1-1 0 0 0,1 0-1 0 0,31-14-73 0 0,-22 10 507 0 0,0 0 0 0 0,0 0 0 0 0,12-9 1668 0 0,-33 14-619 0 0,-2 2-1196 0 0,-1 0 0 0 0,1 0 0 0 0,0 2 0 0 0,0 0 0 0 0,0 0 0 0 0,-16 8-1 0 0,-64 43 618 0 0,-96 84 769 0 0,172-125-1418 0 0,0 1 1 0 0,-15 18-1 0 0,25-26-125 0 0,0 1 1 0 0,1-1-1 0 0,0 1 1 0 0,0 0-1 0 0,1 0 1 0 0,0 1-1 0 0,-4 10 1 0 0,8-17 55 0 0,1-1-204 0 0,0 0 0 0 0,0 0-1 0 0,0 0 1 0 0,1 0 0 0 0,-1 0-1 0 0,0 0 1 0 0,1-1 0 0 0,-1 1 0 0 0,1 0-1 0 0,-1-1 1 0 0,0 1 0 0 0,1-1-1 0 0,0 0 1 0 0,1 1 0 0 0,1-1-9 0 0,1 1-1 0 0,0-1 1 0 0,-1 0 0 0 0,1-1-1 0 0,-1 1 1 0 0,1-1 0 0 0,-1 0 0 0 0,1 0-1 0 0,-1 0 1 0 0,1-1 0 0 0,6-3 0 0 0,6-3 44 0 0,24-17 1 0 0,-24 15-25 0 0,12-8 2 0 0,11-8-2 0 0,2 3 0 0 0,1 1 1 0 0,46-17-1 0 0,-96 59 35 0 0,-33 27-566 0 0,39-45 27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159 387 9215 0 0,'-41'27'967'0'0,"-18"12"-328"0"0,52-36 706 0 0,0 0 0 0 0,0 0 1 0 0,-14 4-1 0 0,8-6 1227 0 0,13-1-2511 0 0,0 0 1 0 0,-1 0 0 0 0,1 0-1 0 0,0 0 1 0 0,0 0-1 0 0,0 0 1 0 0,0 0-1 0 0,0 0 1 0 0,-1 0-1 0 0,1-1 1 0 0,0 1 0 0 0,0 0-1 0 0,0 0 1 0 0,0 0-1 0 0,0 0 1 0 0,0 0-1 0 0,0 0 1 0 0,0 0-1 0 0,-1-1 1 0 0,1 1 0 0 0,0 0-1 0 0,0 0 1 0 0,0 0-1 0 0,0 0 1 0 0,0 0-1 0 0,0 0 1 0 0,0-1-1 0 0,0 1 1 0 0,0 0 0 0 0,0 0-1 0 0,0 0 1 0 0,0 0-1 0 0,0 0 1 0 0,0-1-1 0 0,0 1 1 0 0,0 0-1 0 0,0 0 1 0 0,0 0 0 0 0,12-19 2026 0 0,-9 16-2277 0 0,13-16 577 0 0,2 2 1 0 0,0 0-1 0 0,24-17 1 0 0,10-10-250 0 0,70-59 318 0 0,-94 83-609 0 0,0 1 0 0 0,50-25 0 0 0,-68 39 40 0 0,-7 3 59 0 0,1 0 0 0 0,-1 1 0 0 0,0-1 0 0 0,1 1 0 0 0,-1 0 0 0 0,1 0-1 0 0,0 0 1 0 0,-1 1 0 0 0,1-1 0 0 0,0 1 0 0 0,-1 0 0 0 0,5 0 0 0 0,-7 0 56 0 0,-1 1 1 0 0,1-1 0 0 0,-1 0-1 0 0,1 0 1 0 0,-1 1-1 0 0,1-1 1 0 0,-1 0 0 0 0,0 1-1 0 0,1-1 1 0 0,-1 0-1 0 0,1 1 1 0 0,-1-1 0 0 0,0 1-1 0 0,1-1 1 0 0,-1 1-1 0 0,0-1 1 0 0,1 1 0 0 0,-1-1-1 0 0,0 1 1 0 0,0-1-1 0 0,1 2 1 0 0,2 10 67 0 0,-3-7-30 0 0,0 0-1 0 0,0 0 0 0 0,0-1 0 0 0,-1 1 1 0 0,0 0-1 0 0,0 0 0 0 0,0-1 0 0 0,0 1 1 0 0,-1 0-1 0 0,-4 8 0 0 0,-4 6 162 0 0,-13 19 0 0 0,20-33-141 0 0,-6 10 317 0 0,8-13-101 0 0,3-2-192 0 0,3 0-99 0 0,1 0 0 0 0,-1 0 0 0 0,0 0 0 0 0,0-1-1 0 0,0 0 1 0 0,0 0 0 0 0,0 0 0 0 0,0 0 0 0 0,0-1-1 0 0,-1 0 1 0 0,1 0 0 0 0,0 0 0 0 0,6-5 0 0 0,9-6-314 0 0,29-25 0 0 0,-39 30 236 0 0,171-128-591 0 0,-166 126 680 0 0,0 0 0 0 0,1 2 0 0 0,0 0-1 0 0,23-8 1 0 0,-20 11 44 0 0,-17 6-35 0 0,2-1 315 0 0,-3 14-74 0 0,-1-5-193 0 0,-1 0 0 0 0,-1 0 0 0 0,1 0 0 0 0,-1 0 0 0 0,-1-1 0 0 0,0 1 0 0 0,0-1 0 0 0,-8 15 0 0 0,1-1 37 0 0,3-6 14 0 0,-13 18 0 0 0,-3 7 53 0 0,8-11-98 0 0,9-20-40 0 0,1 0 0 0 0,0 0 0 0 0,0 0 0 0 0,-5 22 0 0 0,7-15-72 0 0,4-14-110 0 0,1 1-167 0 0,7 2-2420 0 0,1-3-5431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135 149 18111 0 0,'0'0'1639'0'0,"2"-1"-1227"0"0,25-3 1816 0 0,-9 1-1012 0 0,29-9 0 0 0,41-11-582 0 0,-30 7-585 0 0,-7 3-19 0 0,-43 10-45 0 0,1 0 0 0 0,-1 0-1 0 0,12-8 1 0 0,-18 10-12 0 0,0-1 0 0 0,1 1-1 0 0,-1-1 1 0 0,-1 1 0 0 0,1-1 0 0 0,0 0-1 0 0,0 0 1 0 0,0 0 0 0 0,-1 0 0 0 0,1 0 0 0 0,-1 0-1 0 0,0 0 1 0 0,0-1 0 0 0,0 1 0 0 0,0 0-1 0 0,1-4 1 0 0,-2 5 14 0 0,1 1 0 0 0,-1-1-1 0 0,0 0 1 0 0,-1 1 0 0 0,1-1 0 0 0,0 0 0 0 0,0 1-1 0 0,0-1 1 0 0,0 0 0 0 0,0 1 0 0 0,-1-1-1 0 0,1 1 1 0 0,0-1 0 0 0,0 0 0 0 0,-1 1 0 0 0,1-1-1 0 0,-1 1 1 0 0,1-1 0 0 0,0 1 0 0 0,-1-1-1 0 0,1 1 1 0 0,-1-1 0 0 0,1 1 0 0 0,-1 0 0 0 0,1-1-1 0 0,-1 1 1 0 0,0 0 0 0 0,1-1 0 0 0,-1 1 0 0 0,1 0-1 0 0,-1 0 1 0 0,0-1 0 0 0,-2 0-11 0 0,1 1 0 0 0,0-1 0 0 0,-1 1 0 0 0,1-1 0 0 0,0 1 0 0 0,-6 0 0 0 0,-7 1-39 0 0,-1 1-1 0 0,1 1 1 0 0,0 1 0 0 0,-27 9-1 0 0,-57 31-83 0 0,70-29 139 0 0,0 1 0 0 0,0 1 1 0 0,-30 26-1 0 0,46-33 27 0 0,1 1 1 0 0,0 1-1 0 0,1-1 1 0 0,0 2-1 0 0,1-1 1 0 0,0 2-1 0 0,1-1 1 0 0,-11 24-1 0 0,18-33-9 0 0,1 0 1 0 0,-1 0-1 0 0,1 0 1 0 0,0 1-1 0 0,0-1 0 0 0,1 0 1 0 0,-1 1-1 0 0,1-1 1 0 0,0 1-1 0 0,0-1 0 0 0,0 0 1 0 0,0 1-1 0 0,1-1 0 0 0,0 0 1 0 0,0 1-1 0 0,0-1 1 0 0,1 0-1 0 0,-1 0 0 0 0,1 0 1 0 0,0 0-1 0 0,3 5 0 0 0,-2-5-62 0 0,0 0 0 0 0,0 0-1 0 0,1 0 1 0 0,-1 0-1 0 0,1-1 1 0 0,0 1 0 0 0,0-1-1 0 0,0 0 1 0 0,0 0 0 0 0,1-1-1 0 0,-1 1 1 0 0,1-1-1 0 0,0 0 1 0 0,-1 0 0 0 0,1-1-1 0 0,0 1 1 0 0,10 1-1 0 0,4-2-1504 0 0,-1-1 0 0 0,1 0 0 0 0,-1-2 0 0 0,33-6 0 0 0,-30 5-4327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356 652 16095 0 0,'0'0'1460'0'0,"-1"1"-1204"0"0,-4 4-15 0 0,1-1 0 0 0,-1 0 0 0 0,0 0 0 0 0,-1 0 1 0 0,1-1-1 0 0,0 0 0 0 0,-1 0 0 0 0,-10 4 0 0 0,14-6-145 0 0,0-1 0 0 0,0 1 1 0 0,0-1-1 0 0,0 1 0 0 0,0-1 1 0 0,0 0-1 0 0,0 0 0 0 0,0 0 1 0 0,0 0-1 0 0,-1 0 0 0 0,1-1 1 0 0,0 1-1 0 0,0-1 0 0 0,0 1 1 0 0,0-1-1 0 0,0 0 0 0 0,0 0 1 0 0,0 1-1 0 0,0-1 0 0 0,1-1 1 0 0,-1 1-1 0 0,0 0 0 0 0,1 0 1 0 0,-1-1-1 0 0,0 1 0 0 0,1-1 1 0 0,0 1-1 0 0,-1-1 0 0 0,1 0 1 0 0,-2-3-1 0 0,-7-13 96 0 0,-13-32 1 0 0,16 33-150 0 0,-2-1-24 0 0,2-1 0 0 0,1 0 0 0 0,0 0 0 0 0,1 0-1 0 0,1-1 1 0 0,-3-39 0 0 0,8 44-74 0 0,1 0-1 0 0,0 0 1 0 0,1 0-1 0 0,0 0 1 0 0,2 0-1 0 0,-1 1 1 0 0,2 0-1 0 0,0 0 1 0 0,1 0 0 0 0,11-17-1 0 0,2 0-273 0 0,1 1-1 0 0,2 2 1 0 0,30-31-1 0 0,-45 50 236 0 0,1 1 0 0 0,1-1 1 0 0,-1 2-1 0 0,1 0 0 0 0,0 0 0 0 0,1 0 0 0 0,0 1 0 0 0,12-4 1 0 0,-14 7 126 0 0,-1 0 1 0 0,1 1-1 0 0,0 0 1 0 0,0 0 0 0 0,0 1-1 0 0,0 1 1 0 0,0-1-1 0 0,0 2 1 0 0,0-1 0 0 0,0 1-1 0 0,15 3 1 0 0,-6 1 189 0 0,0 0 0 0 0,0 2 0 0 0,0 0 1 0 0,-1 0-1 0 0,0 2 0 0 0,0 0 0 0 0,-1 1 0 0 0,21 17 1 0 0,-30-21-113 0 0,1 1 1 0 0,-1 0 0 0 0,-1 0-1 0 0,0 0 1 0 0,0 1 0 0 0,0 0 0 0 0,8 17-1 0 0,-11-19-83 0 0,-1 0 0 0 0,1 1 0 0 0,-1 0 0 0 0,-1-1 0 0 0,1 1 0 0 0,-1 0 0 0 0,-1 0 0 0 0,1-1-1 0 0,-1 1 1 0 0,0 0 0 0 0,0 0 0 0 0,-2 8 0 0 0,-1-6-9 0 0,1-1-1 0 0,-1 0 1 0 0,0 0-1 0 0,-1 0 1 0 0,0 0-1 0 0,0 0 1 0 0,0-1-1 0 0,-1 0 1 0 0,0 0-1 0 0,-1 0 1 0 0,0-1-1 0 0,-11 11 1 0 0,-1-2-24 0 0,0 0 0 0 0,-1-2 0 0 0,-32 18 0 0 0,5-7-434 0 0,-1-2-1 0 0,-1-1 1 0 0,-1-3-1 0 0,0-2 1 0 0,-93 17-1 0 0,109-28-43 0 0,-1-2 0 0 0,0-1-1 0 0,-65-5 1 0 0,94 3 187 0 0,1-1 1 0 0,-1 0-1 0 0,0 0 1 0 0,1 0-1 0 0,-8-4 1 0 0,-1-1-711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20239 0 0,'0'0'928'0'0,"-1"0"-17"0"0,-2 0-884 0 0,0 0 1 0 0,0 0 0 0 0,0 0-1 0 0,0 1 1 0 0,0-1 0 0 0,0 1-1 0 0,0 0 1 0 0,0 0 0 0 0,0 0-1 0 0,0 0 1 0 0,1 0 0 0 0,-1 1-1 0 0,0-1 1 0 0,1 1 0 0 0,-1-1-1 0 0,1 1 1 0 0,-3 3 0 0 0,-5 4 126 0 0,0 0 1 0 0,-13 17-1 0 0,0 5 159 0 0,-26 45 1 0 0,20-28-117 0 0,-238 427 965 0 0,244-431-1128 0 0,-117 266 26 0 0,133-294-866 0 0,0 0 0 0 0,0-1 0 0 0,-17 24 0 0 0,20-33 272 0 0,0 0-1 0 0,-1 0 0 0 0,0-1 0 0 0,0 0 1 0 0,0 0-1 0 0,-1 0 0 0 0,1-1 0 0 0,-1 0 0 0 0,0 0 1 0 0,-1 0-1 0 0,-7 3 0 0 0,0-3-6160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24 236 16583 0 0,'-24'-11'7363'0'0,"29"4"-6839"0"0,-3 5-458 0 0,0 0 1 0 0,0 0 0 0 0,0 0-1 0 0,1 0 1 0 0,-1 0 0 0 0,1 1-1 0 0,0-1 1 0 0,-1 1 0 0 0,1 0-1 0 0,0 0 1 0 0,3-2 0 0 0,38-7 304 0 0,-30 7-302 0 0,334-66 249 0 0,-167 34-528 0 0,121-20-1031 0 0,-172 36-2273 0 0,-88 14-4182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30 117 14743 0 0,'0'0'1136'0'0,"-1"1"-746"0"0,0 0-272 0 0,1-1 0 0 0,-1 1 0 0 0,1 0 0 0 0,-1-1 0 0 0,1 1 0 0 0,0 0 0 0 0,-1-1 0 0 0,1 1 0 0 0,0 0 0 0 0,-1 0 0 0 0,1 0 0 0 0,0-1 0 0 0,0 1 0 0 0,0 1 0 0 0,0-1 14 0 0,0-1 0 0 0,0 0 0 0 0,0 1 0 0 0,0-1 0 0 0,0 0 0 0 0,0 1 0 0 0,1-1 0 0 0,-1 1 0 0 0,0-1 0 0 0,0 0 0 0 0,0 0 0 0 0,1 1 0 0 0,-1-1 0 0 0,0 0 0 0 0,1 1 0 0 0,-1-1 0 0 0,0 0 0 0 0,0 0 0 0 0,1 1 0 0 0,0-1-1 0 0,16 4 1709 0 0,-17-4-1871 0 0,15 0 406 0 0,-1-1 0 0 0,0-1 0 0 0,0 0 0 0 0,0-1 0 0 0,19-6 0 0 0,0 0 75 0 0,81-24-33 0 0,-33 8-266 0 0,-45 16-207 0 0,-18 5-39 0 0,0 0 0 0 0,0-2-1 0 0,-1 0 1 0 0,23-12 0 0 0,-38 17-158 0 0,-4 0-269 0 0,-2-1 448 0 0,0 1-1 0 0,0 0 0 0 0,-1 0 0 0 0,1 0 1 0 0,0 0-1 0 0,-1 1 0 0 0,1-1 0 0 0,0 1 1 0 0,-9 1-1 0 0,-44 8-178 0 0,32-5 240 0 0,-39 7 17 0 0,0 2 1 0 0,0 3-1 0 0,-79 31 0 0 0,139-46 59 0 0,0 1-1 0 0,1 0 0 0 0,-1 0 0 0 0,0 0 0 0 0,1 0 0 0 0,0 1 0 0 0,-1-1 0 0 0,1 1 0 0 0,0 0 0 0 0,0 0 0 0 0,0 0 0 0 0,1 0 0 0 0,-4 5 0 0 0,5-5-16 0 0,0-1-1 0 0,0 1 1 0 0,0 0-1 0 0,0 0 1 0 0,0 0-1 0 0,1 0 1 0 0,-1 0-1 0 0,1 0 1 0 0,-1 0-1 0 0,1 0 1 0 0,0 0-1 0 0,1 0 1 0 0,-1 0-1 0 0,0 0 1 0 0,1 0-1 0 0,0 0 1 0 0,-1 0-1 0 0,4 5 1 0 0,3 8 13 0 0,2 1 1 0 0,0-2 0 0 0,1 0 0 0 0,1 0-1 0 0,0 0 1 0 0,1-2 0 0 0,1 1-1 0 0,25 20 1 0 0,6-2-2156 0 0,28 6-5409 0 0,-59-32 482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7 521 4607 0 0,'0'0'17144'0'0,"-5"-8"-15537"0"0,5 6-1494 0 0,0 0 1 0 0,-1 0-1 0 0,1 0 0 0 0,0 0 1 0 0,0 0-1 0 0,0 1 1 0 0,0-1-1 0 0,0 0 1 0 0,0 0-1 0 0,1 0 0 0 0,-1 0 1 0 0,1 0-1 0 0,-1 0 1 0 0,1 0-1 0 0,1-3 0 0 0,18-28 779 0 0,-15 25-792 0 0,69-97 716 0 0,-23 34-588 0 0,-34 49-201 0 0,1 0 0 0 0,1 0 0 0 0,0 2 0 0 0,27-21 0 0 0,-14 16-897 0 0,1 0 1 0 0,45-23 0 0 0,-66 41 468 0 0,-1 1 0 0 0,1 1 0 0 0,1 0 0 0 0,18-4-1 0 0,-25 7 18 0 0,1 1 0 0 0,-1 0 0 0 0,1 0 0 0 0,-1 1 0 0 0,1 0 0 0 0,-1 0 0 0 0,1 1 0 0 0,-1 0 0 0 0,0 0 0 0 0,11 3 0 0 0,-15-4-994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55 13359 0 0,'20'-24'1480'0'0,"-1"1"5219"0"0,-15 16-737 0 0,-136 120-6282 0 0,131-112 317 0 0,-140 122-567 0 0,134-117 509 0 0,1 0 1 0 0,1 0-1 0 0,-1 1 1 0 0,1 0-1 0 0,0 0 0 0 0,-7 14 1 0 0,11-18 13 0 0,0 0 1 0 0,-1 0-1 0 0,1 0 0 0 0,0 0 1 0 0,1 1-1 0 0,-1-1 1 0 0,1 0-1 0 0,-1 0 1 0 0,1 1-1 0 0,0-1 0 0 0,0 0 1 0 0,1 0-1 0 0,-1 1 1 0 0,1-1-1 0 0,-1 0 0 0 0,1 0 1 0 0,0 0-1 0 0,0 0 1 0 0,0 0-1 0 0,3 5 0 0 0,64 90-293 0 0,-39-58 498 0 0,-2-9 722 0 0,-20-24-468 0 0,0 0 1 0 0,-1 0-1 0 0,7 12 0 0 0,-12-18-412 0 0,0 1 1 0 0,-1-1-1 0 0,1 1 0 0 0,-1 0 0 0 0,1-1 0 0 0,-1 1 1 0 0,0-1-1 0 0,0 1 0 0 0,0 0 0 0 0,1-1 1 0 0,-1 1-1 0 0,-1 0 0 0 0,1-1 0 0 0,0 1 0 0 0,0 0 1 0 0,-1-1-1 0 0,1 1 0 0 0,-1 0 0 0 0,1-1 1 0 0,-2 3-1 0 0,0-1-12 0 0,1 0 1 0 0,-1 0 0 0 0,0 0-1 0 0,0-1 1 0 0,0 1-1 0 0,0-1 1 0 0,0 1 0 0 0,-1-1-1 0 0,-2 2 1 0 0,-2 1-121 0 0,0-1 1 0 0,-1 0 0 0 0,1 0-1 0 0,-1-1 1 0 0,0 0-1 0 0,0-1 1 0 0,-13 3 0 0 0,-62 5-730 0 0,44-6 651 0 0,-121 5-1624 0 0,123-8 1099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3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368 177 2759 0 0,'2'0'207'0'0,"7"-3"119"0"0,9-1 4417 0 0,-7 2-328 0 0,-7 4-3426 0 0,3 1 3754 0 0,-5-4-4624 0 0,0-1 1 0 0,-1 0-1 0 0,1 1 1 0 0,-1-1-1 0 0,0 0 1 0 0,0 0-1 0 0,1 0 1 0 0,-1 0-1 0 0,0 0 0 0 0,0-3 1 0 0,20-36-35 0 0,-14 24-138 0 0,0 0 1 0 0,-1 0 0 0 0,-1 0-1 0 0,3-21 1 0 0,-7 36-80 0 0,-13 1-336 0 0,6 2 385 0 0,0-1 0 0 0,0 1 0 0 0,0 0-1 0 0,0 1 1 0 0,0-1 0 0 0,1 1 0 0 0,-1 0 0 0 0,-9 6-1 0 0,-43 28-362 0 0,42-25 395 0 0,-23 14-65 0 0,-87 62 209 0 0,94-63 158 0 0,-52 51-1 0 0,77-67-164 0 0,-1 0 0 0 0,1 1 0 0 0,1 0 0 0 0,0 0 0 0 0,0 1 0 0 0,-8 18 0 0 0,13-26-54 0 0,0 1 1 0 0,0 0-1 0 0,0 0 1 0 0,1 0-1 0 0,-1 0 1 0 0,1 0-1 0 0,0 0 1 0 0,0 0-1 0 0,0 0 1 0 0,0 0-1 0 0,0 0 0 0 0,2 5 1 0 0,-1-5-12 0 0,-1-1 0 0 0,2 0 0 0 0,-1 0 0 0 0,0 0 0 0 0,0 0 0 0 0,1 0 0 0 0,-1 0 0 0 0,1 0 1 0 0,-1-1-1 0 0,1 1 0 0 0,0-1 0 0 0,0 1 0 0 0,0-1 0 0 0,-1 1 0 0 0,2-1 0 0 0,-1 0 0 0 0,0 0 0 0 0,4 1 0 0 0,2 1 17 0 0,1 0 1 0 0,-1-1-1 0 0,1 0 0 0 0,0-1 0 0 0,0 0 1 0 0,0 0-1 0 0,0-1 0 0 0,0 0 0 0 0,0-1 0 0 0,0 0 1 0 0,0 0-1 0 0,0-1 0 0 0,14-4 0 0 0,1-2 31 0 0,0-2-1 0 0,0 0 0 0 0,33-20 0 0 0,-41 20-16 0 0,43-21-24 0 0,-50 29-28 0 0,-7 5 0 0 0,-3 3 0 0 0,0 1 24 0 0,-1 1 0 0 0,0-1 0 0 0,-1 0 0 0 0,1 0 0 0 0,-5 8 0 0 0,-9 20 151 0 0,16-34-108 0 0,7-12-5727 0 0,2-1-786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17735 0 0,'0'0'1610'0'0,"3"-8"-1198"0"0,6-12 392 0 0,1-1 0 0 0,1 1 1 0 0,26-36-1 0 0,-21 35-767 0 0,2 1-1 0 0,0 0 1 0 0,1 2 0 0 0,0 0-1 0 0,40-27 1 0 0,-46 37-92 0 0,0 0 1 0 0,0 1 0 0 0,26-9-1 0 0,-31 13 10 0 0,1 1 0 0 0,0 0 0 0 0,-1 0 0 0 0,1 1 0 0 0,0 0 0 0 0,0 0 0 0 0,15 2 0 0 0,-22-1 33 0 0,1 0 0 0 0,-1 1-1 0 0,1-1 1 0 0,-1 1 0 0 0,0-1-1 0 0,0 1 1 0 0,1 0 0 0 0,-1 0-1 0 0,0 0 1 0 0,0 0-1 0 0,0 0 1 0 0,0 1 0 0 0,0-1-1 0 0,0 1 1 0 0,0-1 0 0 0,0 1-1 0 0,-1 0 1 0 0,4 3-1 0 0,-3-2 2 0 0,-1 0 0 0 0,1 1-1 0 0,0-1 1 0 0,-1 1 0 0 0,0-1-1 0 0,0 1 1 0 0,0 0-1 0 0,0-1 1 0 0,-1 1 0 0 0,1 7-1 0 0,-1 2 4 0 0,-1 0 1 0 0,-1-1-1 0 0,1 1 0 0 0,-2-1 0 0 0,0 1 1 0 0,-5 12-1 0 0,-1-4 53 0 0,-1 0 0 0 0,-1 0 0 0 0,-1-1 0 0 0,-15 19 0 0 0,-8 13 15 0 0,26-36-328 0 0,9-14-48 0 0,0 0-368 0 0,3-2-1297 0 0,9-2-5034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369 328 8751 0 0,'-1'2'674'0'0,"-12"10"480"0"0,1-1 1 0 0,-1 0-1 0 0,-1-1 1 0 0,0 0-1 0 0,0-1 1 0 0,-27 12-1 0 0,33-17-816 0 0,0-1-1 0 0,-1 0 1 0 0,0-1-1 0 0,0 0 1 0 0,0 0-1 0 0,0-1 1 0 0,0 0-1 0 0,0 0 1 0 0,0-1-1 0 0,0 0 1 0 0,-1-1-1 0 0,1 0 1 0 0,0 0-1 0 0,-11-4 0 0 0,12 3-244 0 0,1-1-1 0 0,-1 0 0 0 0,1 0 0 0 0,0-1 0 0 0,0 1 0 0 0,0-1 1 0 0,0-1-1 0 0,-9-7 0 0 0,13 9-85 0 0,1 0 0 0 0,-1 0 1 0 0,1 1-1 0 0,0-1 0 0 0,0-1 1 0 0,0 1-1 0 0,0 0 0 0 0,1 0 1 0 0,-1-1-1 0 0,1 1 0 0 0,0-1 0 0 0,0 0 1 0 0,0 1-1 0 0,0-1 0 0 0,1 1 1 0 0,-1-1-1 0 0,1 0 0 0 0,0 0 1 0 0,0 1-1 0 0,1-6 0 0 0,0 1-30 0 0,1 0-1 0 0,1 0 1 0 0,-1 0 0 0 0,1 0-1 0 0,0 1 1 0 0,1 0-1 0 0,0 0 1 0 0,0 0 0 0 0,0 0-1 0 0,1 0 1 0 0,6-6 0 0 0,4-4-163 0 0,1 1 1 0 0,32-25 0 0 0,-18 19-160 0 0,0 2 1 0 0,46-25-1 0 0,-55 35 216 0 0,0 1 0 0 0,1 0 0 0 0,0 2-1 0 0,45-10 1 0 0,-58 16 174 0 0,-1 1 0 0 0,1-1 0 0 0,0 2 0 0 0,0-1 0 0 0,0 1 0 0 0,0 0 0 0 0,-1 1 0 0 0,1 0 0 0 0,0 1 0 0 0,-1-1 0 0 0,0 2 0 0 0,1-1 0 0 0,-2 1 0 0 0,1 0 0 0 0,8 6 0 0 0,-8-5 26 0 0,-1 1 0 0 0,0 0-1 0 0,0 0 1 0 0,0 0 0 0 0,-1 1-1 0 0,0 0 1 0 0,0 0-1 0 0,-1 0 1 0 0,0 1 0 0 0,0 0-1 0 0,-1 0 1 0 0,0 0 0 0 0,0 0-1 0 0,4 15 1 0 0,-8-20-45 0 0,0 0 1 0 0,1 0-1 0 0,-1 0 0 0 0,0 0 1 0 0,0 1-1 0 0,-1-1 0 0 0,1 0 1 0 0,-1 0-1 0 0,1 0 0 0 0,-1 0 1 0 0,0 0-1 0 0,0 0 0 0 0,-1 0 0 0 0,1-1 1 0 0,0 1-1 0 0,-1 0 0 0 0,0 0 1 0 0,1-1-1 0 0,-1 1 0 0 0,0-1 1 0 0,-3 3-1 0 0,-5 5 67 0 0,-1-1 0 0 0,0 0 0 0 0,-15 10 0 0 0,20-15-60 0 0,-27 17-423 0 0,-70 34 0 0 0,8-14-3278 0 0,71-33 1832 0 0,1-2-256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32 5983 0 0,'4'-8'178'0'0,"-3"6"-88"0"0,1-1 1 0 0,-1 1-1 0 0,1-1 1 0 0,-1 1-1 0 0,11-10 9914 0 0,-13 14-8959 0 0,-1 7-855 0 0,-1 0 1 0 0,-1 0-1 0 0,0 0 0 0 0,0-1 1 0 0,-7 11-1 0 0,-33 40 53 0 0,30-40-147 0 0,-91 111 307 0 0,-24 32-146 0 0,97-119-217 0 0,-39 73-1 0 0,62-98-31 0 0,0 1-1 0 0,2 0 1 0 0,0 0 0 0 0,0 1-1 0 0,2 0 1 0 0,1 0 0 0 0,-3 24-1 0 0,7-31-433 0 0,0-1-1 0 0,1 1 0 0 0,3 16 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803 897 7831 0 0,'0'0'603'0'0,"-2"2"-396"0"0,-2 0 119 0 0,1 2 1 0 0,-1-1 0 0 0,1 0 0 0 0,0 1-1 0 0,0-1 1 0 0,0 1 0 0 0,1 0-1 0 0,-1 0 1 0 0,1 0 0 0 0,0 0-1 0 0,0 0 1 0 0,0 1 0 0 0,1-1 0 0 0,-1 0-1 0 0,1 1 1 0 0,0 0 0 0 0,0-1-1 0 0,1 1 1 0 0,-1-1 0 0 0,1 1 0 0 0,0 0-1 0 0,1-1 1 0 0,-1 1 0 0 0,1 0-1 0 0,0-1 1 0 0,0 1 0 0 0,0-1-1 0 0,0 1 1 0 0,5 7 0 0 0,-6-11-266 0 0,0 0 0 0 0,1-1 0 0 0,-1 1 0 0 0,0 0 0 0 0,1-1 0 0 0,-1 1 0 0 0,1-1 0 0 0,0 1 0 0 0,-1 0 0 0 0,1-1 0 0 0,-1 1 0 0 0,1-1 0 0 0,0 1 0 0 0,-1-1 0 0 0,1 0 0 0 0,0 1 0 0 0,-1-1 0 0 0,1 0-1 0 0,0 1 1 0 0,0-1 0 0 0,0 0 0 0 0,-1 0 0 0 0,2 0 0 0 0,0 0 9 0 0,0 0 0 0 0,0 0-1 0 0,-1 0 1 0 0,1-1-1 0 0,0 1 1 0 0,0 0 0 0 0,-1-1-1 0 0,1 0 1 0 0,-1 1-1 0 0,3-2 1 0 0,2-2 145 0 0,1 0 0 0 0,-1-1 0 0 0,10-9 0 0 0,5-10 269 0 0,0-1-1 0 0,-1-1 1 0 0,28-52-1 0 0,-31 50-382 0 0,66-115 99 0 0,101-244 1 0 0,-171 355-275 0 0,2 0-254 0 0,-2-1-1 0 0,-2 0 1 0 0,0-1 0 0 0,5-37 0 0 0,-15 66 149 0 0,-1 0-1 0 0,0 0 0 0 0,0 0 0 0 0,0 0 0 0 0,0 0 0 0 0,-2-8 0 0 0,2 12 138 0 0,-1 0 1 0 0,1 0-1 0 0,0 0 0 0 0,-1 0 0 0 0,1 0 1 0 0,-1 0-1 0 0,1 0 0 0 0,-1 0 1 0 0,0 0-1 0 0,1 0 0 0 0,-1 0 0 0 0,0 0 1 0 0,1 0-1 0 0,-1 0 0 0 0,0 1 0 0 0,0-1 1 0 0,0 0-1 0 0,0 1 0 0 0,0-1 1 0 0,0 0-1 0 0,0 1 0 0 0,0-1 0 0 0,0 1 1 0 0,0 0-1 0 0,0-1 0 0 0,-1 1 0 0 0,1 0 1 0 0,0 0-1 0 0,0-1 0 0 0,0 1 0 0 0,0 0 1 0 0,0 0-1 0 0,-1 1 0 0 0,0-1 1 0 0,-3 1 13 0 0,1 0 0 0 0,0 0 0 0 0,0 0 0 0 0,0 1 0 0 0,0 0 0 0 0,0 0 0 0 0,0 0 0 0 0,0 0 0 0 0,1 0 0 0 0,-1 1 0 0 0,-3 3 0 0 0,-5 5-7 0 0,-17 19 0 0 0,0 5 60 0 0,2 1 0 0 0,1 2 0 0 0,-21 41-1 0 0,-56 128 528 0 0,73-143-395 0 0,-239 456 511 0 0,213-406-593 0 0,-43 123 1 0 0,35-79 15 0 0,47-121-215 0 0,-2 0 1 0 0,-1-2 0 0 0,-2 0-1 0 0,-1-1 1 0 0,-2-2 0 0 0,-1 0 0 0 0,-2-2-1 0 0,-59 51 1 0 0,66-63-72 0 0,5-5-47 0 0,-29 21 1 0 0,40-31 187 0 0,0 0 0 0 0,0 0 0 0 0,-1-1 1 0 0,1 0-1 0 0,-1 0 0 0 0,1 0 1 0 0,-1-1-1 0 0,0 1 0 0 0,0-1 1 0 0,-9 0-1 0 0,14-1 49 0 0,0 0 0 0 0,1 0 0 0 0,-1 0 0 0 0,0 0 0 0 0,0 0 0 0 0,1 0 0 0 0,-1 0 0 0 0,0 0 0 0 0,1 0-1 0 0,-1 0 1 0 0,0 0 0 0 0,1 0 0 0 0,-1-1 0 0 0,0 1 0 0 0,1 0 0 0 0,-1 0 0 0 0,1-1 0 0 0,-1 1 0 0 0,0 0 0 0 0,1-1 0 0 0,-1 1 0 0 0,1-1 0 0 0,-1 1 0 0 0,1-1 0 0 0,-1 1 0 0 0,1-1 0 0 0,0 1 0 0 0,-1-1 0 0 0,1 0 0 0 0,0 1 0 0 0,-1-1 0 0 0,1 1-1 0 0,0-1 1 0 0,-1 0 0 0 0,1 1 0 0 0,0-1 0 0 0,0 0 0 0 0,0 1 0 0 0,0-1 0 0 0,0 0 0 0 0,0 0 0 0 0,0-2-9 0 0,1 1 0 0 0,-1 0 0 0 0,1 0 0 0 0,0-1 0 0 0,0 1 0 0 0,0 0 0 0 0,0 0 0 0 0,0 0 0 0 0,0 0 0 0 0,0 0 0 0 0,3-3 0 0 0,60-62-2296 0 0,-45 47-535 0 0,17-17-2711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45 8287 0 0,'61'-45'5219'0'0,"-72"48"-3168"0"0,1 3-1873 0 0,1-1 1 0 0,-1 2 0 0 0,1-1 0 0 0,1 2 0 0 0,-14 13-1 0 0,9-9-22 0 0,-127 138 984 0 0,12 12-590 0 0,20-25-447 0 0,-229 304-50 0 0,242-304 2 0 0,-19 26 18 0 0,78-120-99 0 0,18-21-1164 0 0,1-1-3594 0 0,7-8-704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67 248 15199 0 0,'-67'7'7536'0'0,"79"1"-6985"0"0,-10-7-508 0 0,1-1 1 0 0,-1 1-1 0 0,1-1 1 0 0,-1 0-1 0 0,1 0 1 0 0,-1 0-1 0 0,1 0 1 0 0,-1 0-1 0 0,1 0 1 0 0,-1-1-1 0 0,1 1 1 0 0,4-3-1 0 0,33-13 394 0 0,-23 8-246 0 0,59-23 425 0 0,73-28 9 0 0,136-32-785 0 0,-189 66-2650 0 0,1 4-3989 0 0,-49 11-97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54 15663 0 0,'0'0'719'0'0,"-8"2"230"0"0,5-2-726 0 0,0 1 1 0 0,0 0-1 0 0,0 0 0 0 0,1 0 0 0 0,-1 0 0 0 0,0 0 0 0 0,1 0 0 0 0,-1 1 1 0 0,1-1-1 0 0,-1 1 0 0 0,1-1 0 0 0,0 1 0 0 0,0 0 0 0 0,-1 0 1 0 0,2 0-1 0 0,-1 1 0 0 0,0-1 0 0 0,0 0 0 0 0,1 1 0 0 0,-1-1 1 0 0,1 1-1 0 0,-1-1 0 0 0,1 1 0 0 0,0 0 0 0 0,0-1 0 0 0,0 5 0 0 0,-10 26 619 0 0,0 2-430 0 0,-2 0 1 0 0,-19 37-1 0 0,-62 97-1491 0 0,93-167 441 0 0</inkml:trace>
  <inkml:trace contextRef="#ctx0" brushRef="#br0" timeOffset="1">275 350 9671 0 0,'0'0'748'0'0,"1"3"-492"0"0,5 8 927 0 0,-1 1-1 0 0,0-1 0 0 0,5 22 3550 0 0,-9-34-3965 0 0,5-15-165 0 0,0 0 1 0 0,2 1 0 0 0,0 0 0 0 0,13-18 0 0 0,46-54-30 0 0,-34 50-504 0 0,2 2 0 0 0,1 0-1 0 0,53-37 1 0 0,-78 64-69 0 0,1-1 0 0 0,0 2 0 0 0,0 0 0 0 0,1 0 0 0 0,-1 1 0 0 0,17-5 0 0 0,-27 10 0 0 0,0 1-1 0 0,0-1 1 0 0,0 1-1 0 0,0-1 1 0 0,1 1 0 0 0,-1 0-1 0 0,0 0 1 0 0,0 0-1 0 0,0 0 1 0 0,0 1 0 0 0,0-1-1 0 0,1 0 1 0 0,-1 1-1 0 0,0 0 1 0 0,0-1 0 0 0,0 1-1 0 0,0 0 1 0 0,2 2-1 0 0,-1-1 16 0 0,0 0-1 0 0,-1 0 0 0 0,1 1 1 0 0,-1-1-1 0 0,0 1 0 0 0,1 0 1 0 0,-1-1-1 0 0,-1 1 0 0 0,1 0 1 0 0,2 5-1 0 0,0 3 60 0 0,0 0-1 0 0,-1 0 1 0 0,0 1 0 0 0,-1-1-1 0 0,2 22 1 0 0,-4-11 17 0 0,-1 0-1 0 0,0 0 1 0 0,-2 0 0 0 0,-7 26-1 0 0,4-17-257 0 0,-2 33 0 0 0,8-52-1247 0 0,1 0-459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186 375 10135 0 0,'1'2'464'0'0,"12"9"-992"0"0,-10-8 1081 0 0,0 0 0 0 0,0 0 0 0 0,-1 0 0 0 0,1 0-1 0 0,1 5 1 0 0,-3-7-347 0 0,0 0 0 0 0,-1 0 0 0 0,1 0 0 0 0,-1 0 0 0 0,0 0 0 0 0,1 1 0 0 0,-1-1 0 0 0,0 0 0 0 0,1 0 0 0 0,-1 1 0 0 0,0-1 0 0 0,0 0 0 0 0,0 0 0 0 0,0 1 0 0 0,-1-1 0 0 0,1 0 0 0 0,0 0 0 0 0,0 1 0 0 0,-1-1 0 0 0,1 0 0 0 0,-1 0 0 0 0,1 0 0 0 0,-1 1 0 0 0,1-1 0 0 0,-1 0 0 0 0,0 0 0 0 0,1 0 0 0 0,-1 0 0 0 0,0 0 0 0 0,0 0 0 0 0,0 0 0 0 0,0-1 0 0 0,0 1 1 0 0,0 0-1 0 0,-2 1 0 0 0,-1 0-98 0 0,0 0 1 0 0,0 0 0 0 0,0 0-1 0 0,0 0 1 0 0,0-1 0 0 0,0 1-1 0 0,-1-1 1 0 0,1 0 0 0 0,-1-1 0 0 0,1 1-1 0 0,-1-1 1 0 0,1 0 0 0 0,-1 0-1 0 0,1 0 1 0 0,-1-1 0 0 0,1 1-1 0 0,-1-1 1 0 0,-4-1 0 0 0,0-1 0 0 0,0 0 0 0 0,1-1 0 0 0,-1 0 1 0 0,1 0-1 0 0,0 0 0 0 0,0-1 0 0 0,-12-10 0 0 0,16 12-63 0 0,1 0 0 0 0,-1 0 0 0 0,1 0 0 0 0,0 0 0 0 0,0-1 0 0 0,1 1 0 0 0,-1-1 0 0 0,1 0 0 0 0,-1 0 0 0 0,1 0 0 0 0,1 0 0 0 0,-1 0 0 0 0,0 0 0 0 0,1-1 0 0 0,-1-5 0 0 0,1 6-32 0 0,1-1 1 0 0,0 0-1 0 0,0 0 1 0 0,1 0-1 0 0,0 1 1 0 0,-1-1-1 0 0,1 0 0 0 0,1 1 1 0 0,-1-1-1 0 0,1 0 1 0 0,0 1-1 0 0,0 0 0 0 0,0-1 1 0 0,3-3-1 0 0,7-10-30 0 0,1 1-1 0 0,1 0 1 0 0,0 1 0 0 0,1 0-1 0 0,1 2 1 0 0,0 0-1 0 0,1 0 1 0 0,0 2 0 0 0,24-14-1 0 0,2 3-38 0 0,0 2 1 0 0,92-30-1 0 0,-115 45 109 0 0,0 1 0 0 0,0 0 0 0 0,34-3 0 0 0,-43 8-19 0 0,1-1 0 0 0,0 2 0 0 0,0 0 1 0 0,-1 0-1 0 0,1 1 0 0 0,-1 0 0 0 0,22 8 0 0 0,-30-9-15 0 0,-1 0 0 0 0,1 0 0 0 0,0 0 0 0 0,0 1 0 0 0,-1-1 0 0 0,1 1 0 0 0,-1 0 0 0 0,0-1-1 0 0,1 1 1 0 0,-1 0 0 0 0,0 1 0 0 0,0-1 0 0 0,0 0 0 0 0,-1 0 0 0 0,1 1 0 0 0,0-1-1 0 0,-1 1 1 0 0,0 0 0 0 0,1-1 0 0 0,-1 1 0 0 0,1 5 0 0 0,-1-3-5 0 0,-1 0 1 0 0,1 0-1 0 0,-1 0 1 0 0,0 0-1 0 0,-1 0 1 0 0,1 0-1 0 0,-1 0 0 0 0,0 0 1 0 0,0 0-1 0 0,0 0 1 0 0,-4 9-1 0 0,-2-1-2 0 0,1 1 0 0 0,-2-1-1 0 0,1 0 1 0 0,-2-1 0 0 0,-15 19 0 0 0,1-7-72 0 0,-37 31 0 0 0,45-42-271 0 0,0-2 0 0 0,-1 0 1 0 0,0-1-1 0 0,-34 16 0 0 0,41-22-161 0 0,0-1-1 0 0,-1 1 1 0 0,0-2 0 0 0,0 1-1 0 0,0-1 1 0 0,0-1 0 0 0,0 0 0 0 0,0 0-1 0 0,0-1 1 0 0,-19-2 0 0 0,24 1 146 0 0,1 0 1 0 0,0 0 0 0 0,0 0 0 0 0,0-1 0 0 0,0 1 0 0 0,-5-4 0 0 0,-9-10-4181 0 0,6-1-439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13559 0 0,'0'0'1231'0'0,"0"2"-1014"0"0,0 0-188 0 0,0 1 0 0 0,0 0-1 0 0,0-1 1 0 0,0 1 0 0 0,-1-1-1 0 0,1 1 1 0 0,-1-1 0 0 0,1 1-1 0 0,-1-1 1 0 0,0 1 0 0 0,0-1-1 0 0,0 1 1 0 0,-3 3 0 0 0,-22 32 728 0 0,16-24-556 0 0,-114 137 1535 0 0,0 2-864 0 0,18 8-453 0 0,83-120-364 0 0,1 1 0 0 0,-16 47 0 0 0,33-72 124 0 0,-7 32-1 0 0,7-21-3142 0 0,4-17-83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 9671 0 0,'0'0'440'0'0,"-1"-1"-5"0"0,-2-4 3396 0 0,2 8-1799 0 0,-27 65 1601 0 0,-22 36-2575 0 0,27-58-415 0 0,-22 39-139 0 0,-109 156 0 0 0,132-215-497 0 0,17-20-87 0 0,0 0-1 0 0,0 0 0 0 0,1 0 1 0 0,-1 0-1 0 0,1 0 0 0 0,-5 14 1 0 0,8-19-783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95 281 5527 0 0,'-7'-13'584'0'0,"0"3"324"0"0,-12-15 8816 0 0,18 24-9566 0 0,0 0 1 0 0,1 0-1 0 0,-1 0 0 0 0,0-1 0 0 0,1 1 0 0 0,-1 0 0 0 0,1-1 0 0 0,-1 1 1 0 0,1 0-1 0 0,-1-1 0 0 0,1 1 0 0 0,0-1 0 0 0,0 1 0 0 0,0 0 0 0 0,0-1 1 0 0,0 1-1 0 0,0-1 0 0 0,0-1 0 0 0,1-1 17 0 0,0-1 0 0 0,0 1-1 0 0,0 0 1 0 0,3-7 0 0 0,1 3-29 0 0,0-1-1 0 0,0 1 1 0 0,1 0 0 0 0,0 1 0 0 0,0-1-1 0 0,0 1 1 0 0,1 0 0 0 0,9-6 0 0 0,1 0-83 0 0,0 1 1 0 0,33-17 0 0 0,-31 20-30 0 0,1 1 1 0 0,0 1 0 0 0,0 1-1 0 0,0 1 1 0 0,1 0 0 0 0,0 2 0 0 0,0 0-1 0 0,0 2 1 0 0,0 0 0 0 0,0 1 0 0 0,0 1-1 0 0,1 1 1 0 0,-1 1 0 0 0,-1 1 0 0 0,1 1-1 0 0,-1 0 1 0 0,34 15 0 0 0,-45-16 47 0 0,0 1 1 0 0,0 0 0 0 0,-1 0-1 0 0,0 1 1 0 0,0 0-1 0 0,-1 0 1 0 0,1 1-1 0 0,-1 0 1 0 0,-1 0-1 0 0,0 1 1 0 0,0-1 0 0 0,0 1-1 0 0,-1 1 1 0 0,0-1-1 0 0,0 1 1 0 0,5 15-1 0 0,-8-18-49 0 0,0 1 0 0 0,0 0-1 0 0,-1-1 1 0 0,0 1-1 0 0,0 0 1 0 0,-1 0-1 0 0,1 0 1 0 0,-2 0-1 0 0,1-1 1 0 0,-1 1-1 0 0,0 0 1 0 0,0 0 0 0 0,-1 0-1 0 0,0-1 1 0 0,0 1-1 0 0,0-1 1 0 0,-1 0-1 0 0,0 1 1 0 0,0-1-1 0 0,-1 0 1 0 0,0-1-1 0 0,0 1 1 0 0,0-1 0 0 0,-8 8-1 0 0,-8 5-21 0 0,-1 0-1 0 0,-1-2 1 0 0,0-1-1 0 0,-1 0 1 0 0,0-2 0 0 0,-2 0-1 0 0,-37 13 1 0 0,-187 47-1746 0 0,234-69 1569 0 0,-146 31-2103 0 0,129-31 698 0 0,19-6-3586 0 0,5-2-950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38 8751 0 0,'0'0'674'0'0,"0"-1"-438"0"0,0-1 347 0 0,0 0 1 0 0,0 1-1 0 0,0-1 0 0 0,1 0 1 0 0,-1 1-1 0 0,0-1 1 0 0,1 0-1 0 0,-1 0 1 0 0,1 1-1 0 0,0-1 0 0 0,-1 1 1 0 0,1-1-1 0 0,0 1 1 0 0,2-3-1 0 0,8-5 3732 0 0,-11 10-4010 0 0,-1 3-249 0 0,1 0-1 0 0,-1 0 0 0 0,0 0 0 0 0,0-1 0 0 0,0 1 1 0 0,0 0-1 0 0,-1-1 0 0 0,1 1 0 0 0,-1-1 0 0 0,0 0 0 0 0,0 1 1 0 0,0-1-1 0 0,-4 4 0 0 0,-6 6 2 0 0,-23 20 0 0 0,20-19-1 0 0,-116 101 16 0 0,-53 52-56 0 0,161-142 89 0 0,0 0 1 0 0,2 2 0 0 0,2 0 0 0 0,0 2 0 0 0,-20 40 0 0 0,28-46 6 0 0,1 1-1 0 0,1 0 1 0 0,1 0 0 0 0,-5 27-1 0 0,11-43-86 0 0,1-1 0 0 0,0 1 0 0 0,0 0 0 0 0,1 0 0 0 0,0 0-1 0 0,0 0 1 0 0,1-1 0 0 0,0 1 0 0 0,0 0 0 0 0,1 0-1 0 0,0-1 1 0 0,1 1 0 0 0,-1-1 0 0 0,1 0 0 0 0,1 0-1 0 0,-1 0 1 0 0,8 10 0 0 0,-8-13-21 0 0,1 0-1 0 0,-1-1 1 0 0,1 0 0 0 0,0 0-1 0 0,0 0 1 0 0,0 0 0 0 0,0-1-1 0 0,1 0 1 0 0,-1 0 0 0 0,1 0-1 0 0,-1 0 1 0 0,1 0 0 0 0,0-1-1 0 0,-1 0 1 0 0,1 0 0 0 0,8 0-1 0 0,7 0 26 0 0,-1-1-1 0 0,35-3 0 0 0,-49 2-26 0 0,225-31-54 0 0,-133 13-3950 0 0,-73 13-3973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 10135 0 0,'8'-3'9710'0'0,"-8"19"-9218"0"0,-2 0 1 0 0,0 0 0 0 0,-1 0 0 0 0,0 0 0 0 0,-6 16-1 0 0,-33 75 91 0 0,38-98-496 0 0,-21 45 55 0 0,-43 69 0 0 0,-44 46 92 0 0,88-134-224 0 0,-34 45-395 0 0,57-78 170 0 0,12-28-8325 0 0,-2 9 2128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65 12895 0 0,'-68'-31'4128'0'0,"44"26"287"0"0,23 5-3381 0 0,3 1-891 0 0,36 17 204 0 0,2-2-1 0 0,0-2 1 0 0,1-2-1 0 0,80 13 0 0 0,173 4 793 0 0,15-28-554 0 0,-1-25-121 0 0,-276 21-485 0 0,0-1 1 0 0,-1-2-1 0 0,0-1 0 0 0,0-1 0 0 0,0-2 1 0 0,42-20-1 0 0,-56 22-718 0 0,0-2 0 0 0,-1 0 0 0 0,17-13 0 0 0,-32 22-529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4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6911 0 0,'-5'1'231'0'0,"0"-1"-1"0"0,0 0 1 0 0,0 0-1 0 0,0 0 0 0 0,0-1 1 0 0,-6 0-1 0 0,-18-4 15648 0 0,34 5-15870 0 0,-1 0-1 0 0,1 0 1 0 0,0 0 0 0 0,0 1-1 0 0,-1-1 1 0 0,1 1 0 0 0,7 2 0 0 0,36 14 27 0 0,-28-9-31 0 0,5 1-4 0 0,34 12 0 0 0,80 19 0 0 0,113 23 139 0 0,-249-62-85 0 0,-29 9 29 0 0,-1 0-61 0 0,1 1-1 0 0,-42 24 1 0 0,-46 38-30 0 0,35-22 11 0 0,-75 50-3 0 0,147-96-1 0 0,-5 3-4 0 0,1 1 1 0 0,-19 18-1 0 0,24-20 82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21 3679 0 0,'10'-3'90'0'0,"-7"3"-26"0"0,0-1 0 0 0,-1 0-1 0 0,1 0 1 0 0,0 0 0 0 0,-1 0 0 0 0,1 0-1 0 0,-1 0 1 0 0,13-9 11132 0 0,-18 16-10215 0 0,1 0-1 0 0,-2 0 1 0 0,1 0-1 0 0,0 0 0 0 0,-1-1 1 0 0,-8 9-1 0 0,-32 31-681 0 0,22-24 303 0 0,-26 28-354 0 0,-51 49 168 0 0,80-81-879 0 0,1 1-1 0 0,0 1 1 0 0,-15 22 0 0 0,31-39-492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5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10159 0 0,'0'0'11258'0'0,"1"1"-11124"0"0,0 0-88 0 0,-1-1 0 0 0,1 1 0 0 0,-1-1 0 0 0,0 1-1 0 0,1-1 1 0 0,-1 1 0 0 0,0-1 0 0 0,0 1 0 0 0,1-1 0 0 0,-1 1-1 0 0,0 0 1 0 0,0-1 0 0 0,0 1 0 0 0,0-1 0 0 0,0 1 0 0 0,1 0 0 0 0,-1-1-1 0 0,0 1 1 0 0,-1-1 0 0 0,1 1 0 0 0,0-1 0 0 0,0 1 0 0 0,0 0-1 0 0,0-1 1 0 0,-1 1 0 0 0,1 1 255 0 0,-1-3-245 0 0,0-1-61 0 0,0 0 0 0 0,0 0-1 0 0,1 0 1 0 0,-1 1-1 0 0,0-1 1 0 0,1 0-1 0 0,-1 0 1 0 0,1 0-1 0 0,0 0 1 0 0,0 0-1 0 0,0 0 1 0 0,0-4-1 0 0,1 1-23 0 0,0 1 0 0 0,1-1 0 0 0,0 1 0 0 0,4-8 0 0 0,-4 11-13 0 0,7 5 31 0 0,-1 0 26 0 0,-5-2 43 0 0,4 4-29 0 0,-2-1-4 0 0,5 5 20 0 0,-10-9-37 0 0,1-1 0 0 0,-1 1 0 0 0,1 0 0 0 0,-1-1-1 0 0,1 1 1 0 0,-1 0 0 0 0,0 0 0 0 0,0-1 0 0 0,1 1 0 0 0,-1 0 0 0 0,0 0-1 0 0,0 0 1 0 0,0-1 0 0 0,0 1 0 0 0,0 0 0 0 0,0 0 0 0 0,0 0 0 0 0,0-1-1 0 0,0 1 1 0 0,0 0 0 0 0,-1 0 0 0 0,1 0 0 0 0,0 0 0 0 0,-1 2 17 0 0,0-1 1 0 0,0 0 0 0 0,-1 0-1 0 0,1 0 1 0 0,0 0 0 0 0,-1 0-1 0 0,1 0 1 0 0,-1 0 0 0 0,0 0-1 0 0,-2 2 1 0 0,-4 3 40 0 0,4-5-61 0 0,-6 0 70 0 0,9-2 32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54 2303 0 0,'2'0'167'0'0,"22"-12"128"0"0,0-5 3965 0 0,7-5 3782 0 0,-25 20-4613 0 0,-11 8-2695 0 0,-13 9-605 0 0,-13 4 573 0 0,-64 31 1 0 0,39-22-532 0 0,14-6-107 0 0,10-4-24 0 0,-2-1 0 0 0,0-2 0 0 0,-37 11 0 0 0,50-20-95 0 0,1-1-1 0 0,-1-1 0 0 0,-26 2 1 0 0,39-6-18 0 0,0 0 0 0 0,-1 0 0 0 0,1-1 0 0 0,0 0 0 0 0,0 0 0 0 0,0-1 0 0 0,-1 0 0 0 0,2-1 1 0 0,-1 0-1 0 0,0 0 0 0 0,-9-5 0 0 0,-53-40-2264 0 0,69 47 2093 0 0,2 3-287 0 0,2 0 572 0 0,-1 0 0 0 0,0 0 0 0 0,1 0 1 0 0,-1 1-1 0 0,0-1 0 0 0,0 1 0 0 0,0 0 0 0 0,-1-1 1 0 0,1 1-1 0 0,-1 0 0 0 0,1 0 0 0 0,-1 0 0 0 0,0 0 1 0 0,0 0-1 0 0,-1 0 0 0 0,1 0 0 0 0,0 1 0 0 0,-1-1 1 0 0,0 0-1 0 0,0 0 0 0 0,0 1 0 0 0,0-1 0 0 0,0 0 1 0 0,-1 0-1 0 0,1 0 0 0 0,-1 1 0 0 0,0-1 0 0 0,-2 4 1 0 0,0 1 33 0 0,0 0 1 0 0,-1-1 0 0 0,0 1 0 0 0,0-1 0 0 0,-1 0 0 0 0,-7 9 0 0 0,-38 36 518 0 0,35-37-545 0 0,4-4 18 0 0,-1 0-1 0 0,-1 0 1 0 0,0-1-1 0 0,0-1 1 0 0,-1 0-1 0 0,0-1 1 0 0,-1 0-1 0 0,-20 7 1 0 0,33-14 109 0 0,4-2-115 0 0,20-9-24 0 0,0 1 1 0 0,1 1-1 0 0,0 2 0 0 0,42-8 0 0 0,-27 8-71 0 0,0 3 0 0 0,51 1 0 0 0,-45 5 34 0 0,0 3 0 0 0,0 1 0 0 0,-1 2 0 0 0,47 16 0 0 0,-73-20 8 0 0,0 1-1 0 0,28 15 0 0 0,-40-18 9 0 0,0 0-1 0 0,1 1 0 0 0,-1-1 0 0 0,-1 1 1 0 0,1 0-1 0 0,0 1 0 0 0,-1-1 0 0 0,0 1 1 0 0,0-1-1 0 0,0 1 0 0 0,4 9 1 0 0,-7-12-1 0 0,0-1 0 0 0,0 1 0 0 0,-1 0 0 0 0,1 0 0 0 0,-1 0 0 0 0,1 0 1 0 0,-1 0-1 0 0,0 0 0 0 0,1 0 0 0 0,-1 0 0 0 0,0 0 0 0 0,0 0 1 0 0,-1 0-1 0 0,1 0 0 0 0,0 0 0 0 0,-1 0 0 0 0,1 0 0 0 0,-2 3 0 0 0,1-2 26 0 0,-1 0 0 0 0,0 0-1 0 0,0 0 1 0 0,0 0 0 0 0,0 0-1 0 0,-1 0 1 0 0,1-1-1 0 0,-1 1 1 0 0,-4 3 0 0 0,-3 0 57 0 0,1 0 0 0 0,-1 0 0 0 0,0-1 0 0 0,0 0 0 0 0,-19 6 0 0 0,-67 19-27 0 0,-259 67 210 0 0,339-94-287 0 0,1-1 0 0 0,-18-1-1 0 0,31-1-89 0 0,27-11-1141 0 0,-2 4 780 0 0,69-20-4135 0 0,-68 22 3129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1:5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35 5527 0 0,'-6'-3'72'0'0,"2"2"18"0"0,-1-1 1 0 0,1 0-1 0 0,-1 0 0 0 0,1 0 1 0 0,0-1-1 0 0,0 0 1 0 0,0 0-1 0 0,0 0 1 0 0,-7-7 4590 0 0,31 14 1363 0 0,10 9-5990 0 0,-28-12 169 0 0,505 268 1932 0 0,-473-251-1948 0 0,-1 2 0 0 0,0 2 0 0 0,-2 0-1 0 0,-1 2 1 0 0,53 55 0 0 0,-68-62-89 0 0,-1 0 0 0 0,0 1-1 0 0,-1 1 1 0 0,-1 0 0 0 0,-1 1-1 0 0,-1 0 1 0 0,-1 1 0 0 0,0 0-1 0 0,-2 0 1 0 0,0 1 0 0 0,5 34-1 0 0,-10-38-8 0 0,0 0 0 0 0,-2 0-1 0 0,0 1 1 0 0,-1-1 0 0 0,-1 0 0 0 0,-1 0-1 0 0,0 0 1 0 0,-2-1 0 0 0,0 1 0 0 0,0-1-1 0 0,-2 0 1 0 0,0-1 0 0 0,-1 1 0 0 0,-14 20-1 0 0,6-13-5 0 0,-1-1-1 0 0,-1-1 0 0 0,-1-1 1 0 0,-1-1-1 0 0,0 0 0 0 0,-2-2 0 0 0,0 0 1 0 0,-37 21-1 0 0,-158 80 689 0 0,195-108-750 0 0,-11 7 14 0 0,-46 21-249 0 0,78-38 53 0 0,14-5-8951 0 0,1-1 2088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5063 0 0,'-2'0'390'0'0,"-1"0"-152"0"0,-1 0 1 0 0,0 1 0 0 0,0-1-1 0 0,0 1 1 0 0,1 0 0 0 0,-1 0-1 0 0,0 1 1 0 0,1-1 0 0 0,-1 1 0 0 0,1-1-1 0 0,-1 1 1 0 0,1 0 0 0 0,0 0-1 0 0,0 1 1 0 0,0-1 0 0 0,-5 6-1 0 0,-1 2 918 0 0,0 1 0 0 0,1 1 0 0 0,-10 16 0 0 0,4-5-1185 0 0,-10 16 1103 0 0,-38 85 1 0 0,-5 49-104 0 0,25-59-807 0 0,35-99-153 0 0,4-9 1 0 0,1 1 0 0 0,-1-1-1 0 0,1 1 1 0 0,1-1 0 0 0,-1 1 0 0 0,0 11 0 0 0,2-13 36 0 0,1 12-10 0 0,1-14-38 0 0,-1-1-12 0 0,0 0-188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14 146 10591 0 0,'0'0'819'0'0,"-2"1"-534"0"0,1 0-137 0 0,0 1 1 0 0,0-1-1 0 0,0 0 0 0 0,0 1 0 0 0,0-1 0 0 0,0 1 0 0 0,0-1 0 0 0,1 1 1 0 0,-1-1-1 0 0,0 1 0 0 0,1-1 0 0 0,-1 1 0 0 0,1 0 0 0 0,0-1 0 0 0,-1 1 0 0 0,1 0 1 0 0,0 0-1 0 0,0-1 0 0 0,0 1 0 0 0,0 0 0 0 0,1 3 0 0 0,0-3-53 0 0,0 1-1 0 0,0 0 1 0 0,0 0-1 0 0,0-1 1 0 0,1 1 0 0 0,-1-1-1 0 0,1 1 1 0 0,0-1-1 0 0,0 1 1 0 0,0-1-1 0 0,0 0 1 0 0,0 0-1 0 0,3 2 1 0 0,1 0-3 0 0,0 0 0 0 0,0 0 1 0 0,1-1-1 0 0,0 1 0 0 0,-1-2 1 0 0,1 1-1 0 0,0-1 0 0 0,9 2 0 0 0,2-1 151 0 0,0 0 0 0 0,21 0 0 0 0,-2-2 190 0 0,1-3 1 0 0,49-7 0 0 0,74-23 386 0 0,73-30-76 0 0,-68 20-399 0 0,296-61-212 0 0,-409 95-2498 0 0,-30 6 949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28 426 10735 0 0,'-9'0'979'0'0,"0"-2"-808"0"0,3 0-35 0 0,6 1-71 0 0,-1 1 0 0 0,1 0 0 0 0,0-1 0 0 0,-1 1 0 0 0,1-1 0 0 0,0 1 0 0 0,0 0 0 0 0,0-1 0 0 0,-1 1 0 0 0,1-1 0 0 0,0 1 1 0 0,0-1-1 0 0,0 1 0 0 0,0-1 0 0 0,0 1 0 0 0,0-1 0 0 0,0 1 0 0 0,0 0 0 0 0,0-1 0 0 0,0 1 0 0 0,0-1 0 0 0,0 1 0 0 0,0-2 0 0 0,3-8 618 0 0,-1 5-499 0 0,0 1 0 0 0,0 0 1 0 0,0-1-1 0 0,1 1 0 0 0,0 0 0 0 0,0 1 1 0 0,7-8-1 0 0,28-22 225 0 0,-16 15-148 0 0,4-5-113 0 0,29-25 92 0 0,92-63 0 0 0,-118 92-234 0 0,79-47-1 0 0,-93 59-5 0 0,-1 0 0 0 0,1 1 0 0 0,0 0-1 0 0,1 1 1 0 0,26-4 0 0 0,-42 8 0 0 0,0 1 0 0 0,1 0 0 0 0,-1 0 0 0 0,0 0 0 0 0,1 0 0 0 0,-1 0 0 0 0,0 0 0 0 0,1 0 0 0 0,-1 0 0 0 0,1 0 0 0 0,-1 0 0 0 0,0 0 0 0 0,1 0 0 0 0,-1 0 0 0 0,0 0 0 0 0,1 1 0 0 0,-1-1 0 0 0,0 0 0 0 0,1 0 0 0 0,-1 0 0 0 0,0 0 0 0 0,1 1 0 0 0,0 0-2 0 0,-1 0 1 0 0,0 0-1 0 0,0 0 0 0 0,1 0 0 0 0,-1 0 0 0 0,0 0 0 0 0,0 0 1 0 0,0 0-1 0 0,0 0 0 0 0,0 0 0 0 0,0 0 0 0 0,0 0 0 0 0,0-1 1 0 0,0 1-1 0 0,-1 0 0 0 0,1 0 0 0 0,0 0 0 0 0,-1 2 0 0 0,-11 20 48 0 0,8-14 33 0 0,-39 66 578 0 0,-2 4 153 0 0,41-70-713 0 0,0 0-1 0 0,0 1 1 0 0,1 0-1 0 0,1 0 0 0 0,0-1 1 0 0,-2 20-1 0 0,3-25-51 0 0,1 0 0 0 0,0-1-1 0 0,1 1 1 0 0,-1 0 0 0 0,1 0-1 0 0,-1-1 1 0 0,1 1 0 0 0,0 0-1 0 0,0-1 1 0 0,1 1 0 0 0,-1-1-1 0 0,1 1 1 0 0,0-1 0 0 0,0 0-1 0 0,0 0 1 0 0,0 0 0 0 0,0 0-1 0 0,1 0 1 0 0,-1 0 0 0 0,1 0-1 0 0,0-1 1 0 0,0 0-1 0 0,0 1 1 0 0,0-1 0 0 0,0 0-1 0 0,1 0 1 0 0,-1-1 0 0 0,0 1-1 0 0,6 1 1 0 0,2 0 86 0 0,0 0 0 0 0,0 0 1 0 0,0-1-1 0 0,1-1 0 0 0,-1 0 0 0 0,0-1 0 0 0,1 0 0 0 0,16-2 0 0 0,2-2 47 0 0,-1-2-1 0 0,0-1 1 0 0,0-1-1 0 0,-1-2 0 0 0,32-14 1 0 0,-23 6-173 0 0,-1-2 1 0 0,0-1-1 0 0,37-31 1 0 0,-59 41-646 0 0,-1 0 0 0 0,0-1 0 0 0,-1 0 0 0 0,17-23 0 0 0,-19 13-2720 0 0,-9 19 1633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1379 63 6911 0 0,'5'-2'55'0'0,"87"-39"1044"0"0,-80 37-177 0 0,0 0-1 0 0,1 1 0 0 0,-1 0 0 0 0,0 1 0 0 0,24-2 1 0 0,-34 4 427 0 0,-15 9-740 0 0,-7 4-67 0 0,-1-2-1 0 0,-1 0 1 0 0,0-1-1 0 0,-28 8 1 0 0,-96 20 814 0 0,116-31-1196 0 0,-425 119 397 0 0,310-84-546 0 0,141-41-12 0 0,-64 16-40 0 0,62-16-20 0 0,-1 0 0 0 0,0 0 1 0 0,0-1-1 0 0,0 0 1 0 0,1 0-1 0 0,-1-1 0 0 0,0 0 1 0 0,-7-2-1 0 0,13 3 31 0 0,0 0 0 0 0,0 0 1 0 0,1 0-1 0 0,-1 0 0 0 0,0-1 0 0 0,0 1 0 0 0,0 0 0 0 0,1-1 0 0 0,-1 1 1 0 0,0 0-1 0 0,1-1 0 0 0,-1 1 0 0 0,0-1 0 0 0,1 1 0 0 0,-1-1 0 0 0,0 0 1 0 0,1 1-1 0 0,-1-1 0 0 0,1 0 0 0 0,-1 1 0 0 0,1-1 0 0 0,0 0 0 0 0,-1 1 1 0 0,1-1-1 0 0,0 0 0 0 0,-1 0 0 0 0,1 1 0 0 0,0-1 0 0 0,0 0 0 0 0,0 0 0 0 0,-1 0 1 0 0,1 0-1 0 0,0 1 0 0 0,0-1 0 0 0,0 0 0 0 0,1 0 0 0 0,-1 0 0 0 0,0 0 1 0 0,0 1-1 0 0,0-1 0 0 0,0 0 0 0 0,1 0 0 0 0,-1 1 0 0 0,0-1 0 0 0,1 0 1 0 0,-1 0-1 0 0,1 1 0 0 0,-1-1 0 0 0,1 0 0 0 0,1-2-111 0 0,0 0 0 0 0,1 0-1 0 0,-1 1 1 0 0,0-1 0 0 0,1 1 0 0 0,-1 0-1 0 0,1 0 1 0 0,0-1 0 0 0,0 2 0 0 0,4-4 0 0 0,-5 5 33 0 0,0 0-70 0 0,-1 1 185 0 0,1 0-1 0 0,0 0 1 0 0,-1 1-1 0 0,1-1 0 0 0,-1 0 1 0 0,1 1-1 0 0,-1-1 1 0 0,0 1-1 0 0,1-1 1 0 0,-1 1-1 0 0,0-1 0 0 0,0 1 1 0 0,0 0-1 0 0,0 0 1 0 0,0 0-1 0 0,-1-1 0 0 0,1 1 1 0 0,0 0-1 0 0,-1 0 1 0 0,0 0-1 0 0,1 0 1 0 0,-1 0-1 0 0,0 0 0 0 0,0 3 1 0 0,0 4 0 0 0,1 1 0 0 0,-2-1 0 0 0,0 1 0 0 0,-1 9 0 0 0,-5 7 41 0 0,0 0 0 0 0,-1-1-1 0 0,-2 0 1 0 0,0 0 0 0 0,-16 26-1 0 0,-76 111 55 0 0,-7-14-20 0 0,80-114-66 0 0,-1 0-1 0 0,-37 31 0 0 0,-75 65 125 0 0,136-124-78 0 0,4-4 230 0 0,77-5 687 0 0,0-3 1 0 0,110-23-1 0 0,80-27-114 0 0,29-6-626 0 0,-291 61-410 0 0,5 0 121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10591 0 0,'0'0'819'0'0,"4"-8"-310"0"0,-3 7-310 0 0,-1 0-1 0 0,1 0 1 0 0,1 0-1 0 0,-1 0 1 0 0,0 0-1 0 0,0 0 1 0 0,0 1-1 0 0,0-1 1 0 0,1 0-1 0 0,-1 1 1 0 0,0-1 0 0 0,1 0-1 0 0,-1 1 1 0 0,0 0-1 0 0,1-1 1 0 0,1 1-1 0 0,27-3 1860 0 0,-19 2-1895 0 0,465-32 3497 0 0,-338 32-3488 0 0,-80 5-6122 0 0,-32-1-672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10591 0 0,'0'0'964'0'0,"1"1"-794"0"0,40 67 2620 0 0,-20-33-1064 0 0,36 47 0 0 0,-24-45-1049 0 0,1-2-1 0 0,2-2 0 0 0,51 38 1 0 0,-76-63-634 0 0,0 0 0 0 0,1-1 1 0 0,0 0-1 0 0,0-1 0 0 0,0-1 1 0 0,15 5-1 0 0,-19-7-186 0 0,1-1 0 0 0,0 0-1 0 0,-1-1 1 0 0,1 0 0 0 0,0 0 0 0 0,0-1-1 0 0,0 0 1 0 0,0-1 0 0 0,0 0 0 0 0,11-2 0 0 0,-2-2-723 0 0</inkml:trace>
  <inkml:trace contextRef="#ctx0" brushRef="#br0" timeOffset="1">520 10 11519 0 0,'-29'18'940'0'0,"2"2"-1"0"0,0 1 1 0 0,-30 31-1 0 0,-6 5 1021 0 0,1-1-1064 0 0,33-29-607 0 0,-1-1-1 0 0,-65 41 1 0 0,87-62-270 0 0,-10 6-1035 0 0,-40 16 0 0 0,42-21-59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11055 0 0,'-1'1'506'0'0,"-22"42"823"0"0,-19 50 0 0 0,3-7 1870 0 0,-97 168-786 0 0,11-22-945 0 0,113-208-1429 0 0,1 1 0 0 0,1 1-1 0 0,1 0 1 0 0,-5 28 0 0 0,14-53-765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74 16959 0 0,'20'-17'895'0'0,"1"1"0"0"0,42-25 3290 0 0,-65 42-4101 0 0,0 0-1 0 0,1 0 1 0 0,-1 0 0 0 0,0 1-1 0 0,1-1 1 0 0,-1 0 0 0 0,1 1 0 0 0,-3 2-1 0 0,-1 1 29 0 0,-171 127 57 0 0,21-16-1251 0 0,144-107 903 0 0,6-6 89 0 0,0 1 1 0 0,1 0-1 0 0,-1 0 1 0 0,1 0 0 0 0,0 1-1 0 0,1-1 1 0 0,-6 8-1 0 0,8-10-36 0 0,9 16-145 0 0,0-8 383 0 0,2 0 1 0 0,0-1-1 0 0,0 0 0 0 0,0-1 1 0 0,1 0-1 0 0,19 10 0 0 0,-24-14-45 0 0,52 36 450 0 0,79 72 1 0 0,-132-107-481 0 0,0 0 0 0 0,0 0 1 0 0,8 11-1 0 0,-13-16-27 0 0,0 1 1 0 0,1 0-1 0 0,-1 0 0 0 0,0 0 1 0 0,0-1-1 0 0,1 1 0 0 0,-1 0 0 0 0,0 0 1 0 0,0 0-1 0 0,0 0 0 0 0,0 0 1 0 0,0 0-1 0 0,0-1 0 0 0,0 1 0 0 0,0 0 1 0 0,-1 0-1 0 0,1 0 0 0 0,0 0 1 0 0,0 0-1 0 0,-1-1 0 0 0,1 1 0 0 0,-1 1 1 0 0,-11 13 120 0 0,4-8-81 0 0,-1-1 1 0 0,0 0-1 0 0,-1-1 0 0 0,1 0 0 0 0,-1-1 1 0 0,-19 6-1 0 0,-65 13 12 0 0,92-22-65 0 0,-51 9-211 0 0,1-2 1 0 0,-1-3 0 0 0,-84-2-1 0 0,117-4-54 0 0,-29-5-1 0 0,44 5 155 0 0,-1 0 1 0 0,1-1 0 0 0,-1 1-1 0 0,1-1 1 0 0,-1-1 0 0 0,1 1 0 0 0,0-1-1 0 0,0 0 1 0 0,-8-6 0 0 0,3-3-1301 0 0,6-4-3580 0 0,7-2-1669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4 394 12439 0 0,'-1'-6'90'0'0,"0"-1"0"0"0,0 1-1 0 0,1-1 1 0 0,0 1-1 0 0,0-1 1 0 0,1 1 0 0 0,-1-1-1 0 0,1 1 1 0 0,1 0-1 0 0,-1-1 1 0 0,1 1-1 0 0,0 0 1 0 0,1 0 0 0 0,5-9-1 0 0,3-4 305 0 0,1 1-1 0 0,1 1 1 0 0,1 0-1 0 0,1 0 1 0 0,0 2-1 0 0,1 0 1 0 0,34-25-1 0 0,-21 20 242 0 0,1 2-1 0 0,0 1 0 0 0,1 2 1 0 0,42-15-1 0 0,-53 23-595 0 0,1 0 0 0 0,0 2 0 0 0,0 1 0 0 0,1 0 0 0 0,-1 2 0 0 0,1 0 0 0 0,-1 2 0 0 0,1 0 1 0 0,30 5-1 0 0,-41-3 13 0 0,0 0 0 0 0,0 1 0 0 0,0 0 0 0 0,-1 1 0 0 0,0 0 0 0 0,1 1 1 0 0,-2 0-1 0 0,17 11 0 0 0,-19-10-3 0 0,0 0 0 0 0,-1 0 0 0 0,1 0 0 0 0,-1 1 0 0 0,0 0 0 0 0,-1 0 0 0 0,0 1 0 0 0,0-1 0 0 0,-1 1 0 0 0,0 0 0 0 0,6 17 0 0 0,-6-14 4 0 0,-2 1 1 0 0,1-1-1 0 0,-1 1 0 0 0,-1 0 0 0 0,0 0 0 0 0,-1 0 1 0 0,0 0-1 0 0,-1 0 0 0 0,0 0 0 0 0,-1-1 0 0 0,0 1 1 0 0,-1 0-1 0 0,0-1 0 0 0,-1 0 0 0 0,-9 19 0 0 0,6-16 38 0 0,0 0-1 0 0,-1-1 1 0 0,-1 1-1 0 0,0-2 1 0 0,-1 0-1 0 0,-1 0 1 0 0,1 0-1 0 0,-2-1 1 0 0,0-1-1 0 0,0 0 1 0 0,-20 12-1 0 0,4-7 128 0 0,0-1 0 0 0,0-1 0 0 0,-2-1 0 0 0,-47 12 0 0 0,53-19-344 0 0,0 0-1 0 0,0-2 1 0 0,0 0-1 0 0,0-2 1 0 0,0 0-1 0 0,-37-5 0 0 0,36 0-5591 0 0,5-3-2001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557 759 9871 0 0,'0'0'898'0'0,"-1"2"-741"0"0,-1 6 346 0 0,-1-1-1 0 0,1 1 1 0 0,0 0 0 0 0,-1 11-1 0 0,4 6 4926 0 0,9-34-4768 0 0,1-6-426 0 0,-1 1 1 0 0,0-1-1 0 0,-1-1 0 0 0,-1 0 0 0 0,8-20 0 0 0,-11 25-137 0 0,47-112-123 0 0,-6-1 0 0 0,37-161 0 0 0,-81 278-4 0 0,11-61-384 0 0,-12 60 333 0 0,0 1 0 0 0,-1 0-1 0 0,0-1 1 0 0,0 1 0 0 0,0 0-1 0 0,-1-1 1 0 0,-3-8 0 0 0,4 15 65 0 0,0-1 1 0 0,0 1-1 0 0,-1 0 1 0 0,1-1-1 0 0,-1 1 1 0 0,1 0-1 0 0,-1-1 1 0 0,1 1-1 0 0,-1 0 1 0 0,0 0-1 0 0,0 0 1 0 0,0-1-1 0 0,0 1 1 0 0,1 0-1 0 0,-1 0 1 0 0,-1 0-1 0 0,1 0 1 0 0,0 1-1 0 0,0-1 1 0 0,0 0-1 0 0,0 0 1 0 0,-1 1-1 0 0,1-1 1 0 0,0 1-1 0 0,0-1 1 0 0,-1 1-1 0 0,1-1 1 0 0,-1 1-1 0 0,1 0 1 0 0,0 0-1 0 0,-1 0 1 0 0,1-1-1 0 0,-1 1 1 0 0,1 1-1 0 0,0-1 1 0 0,-1 0-1 0 0,1 0 1 0 0,-1 0-1 0 0,1 1 1 0 0,0-1-1 0 0,-2 1 1 0 0,-3 2 7 0 0,1-1 1 0 0,0 1-1 0 0,-1 0 1 0 0,1 1-1 0 0,1-1 1 0 0,-1 1-1 0 0,0 0 0 0 0,-7 8 1 0 0,-3 7-16 0 0,0 1 0 0 0,1 0 0 0 0,2 1-1 0 0,-15 31 1 0 0,-32 96 8 0 0,43-95 15 0 0,-15 84 0 0 0,4 59 0 0 0,-21 97 0 0 0,35-242 4 0 0,-3 0 1 0 0,-38 84-1 0 0,36-99 23 0 0,-1-2-1 0 0,-2 0 1 0 0,-1-1 0 0 0,-35 40 0 0 0,-78 99 257 0 0,74-92-199 0 0,24-38-62 0 0,36-40 0 0 0,12-15-650 0 0,56-53-2149 0 0,-50 51 1137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13 221 11519 0 0,'0'0'887'0'0,"-2"0"-583"0"0,-9 0 4809 0 0,22 0-4857 0 0,-1-1 0 0 0,1-1 0 0 0,10-3 0 0 0,1 1-69 0 0,239-65 2306 0 0,-11-22-568 0 0,-222 81-1809 0 0,1 1 0 0 0,0 2-1 0 0,36-5 1 0 0,35 2-3694 0 0,-86 10 2152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38 6911 0 0,'36'-14'585'0'0,"15"-4"-222"0"0,-46 16 963 0 0,0 1 0 0 0,0 0 0 0 0,0 0 0 0 0,7 0 0 0 0,-13 11-113 0 0,0-7-1132 0 0,-1 0 0 0 0,1 1 0 0 0,-1-1 0 0 0,0 0 0 0 0,0 0-1 0 0,0 0 1 0 0,0 0 0 0 0,0 0 0 0 0,-5 3 0 0 0,-27 23 169 0 0,21-19-148 0 0,-278 238 506 0 0,266-227-472 0 0,0 0-1 0 0,2 2 1 0 0,1 1-1 0 0,-37 52 1 0 0,41-49 231 0 0,1 1 1 0 0,0 0 0 0 0,3 2 0 0 0,-21 57 0 0 0,31-76-320 0 0,1 1 0 0 0,0 0 0 0 0,1 0 1 0 0,1 0-1 0 0,0 0 0 0 0,0 0 0 0 0,2 0 0 0 0,-1 0 1 0 0,1 0-1 0 0,1 0 0 0 0,0 0 0 0 0,1 0 0 0 0,0 0 1 0 0,1 0-1 0 0,0-1 0 0 0,8 16 0 0 0,-8-21-44 0 0,0 1 0 0 0,0 0 1 0 0,0-1-1 0 0,1 0 0 0 0,0 0 0 0 0,0 0 0 0 0,0-1 0 0 0,1 1 0 0 0,0-1 0 0 0,0-1 1 0 0,0 1-1 0 0,1-1 0 0 0,0 0 0 0 0,0-1 0 0 0,0 1 0 0 0,0-1 0 0 0,0-1 1 0 0,0 1-1 0 0,1-1 0 0 0,-1-1 0 0 0,1 1 0 0 0,0-1 0 0 0,-1 0 0 0 0,1-1 0 0 0,0 0 1 0 0,-1 0-1 0 0,1-1 0 0 0,0 0 0 0 0,-1 0 0 0 0,11-4 0 0 0,9-3-450 0 0,-1-1-1 0 0,44-23 0 0 0,-32 11-309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6447 0 0,'0'0'894'0'0,"-2"0"284"0"0,-1 0-847 0 0,-1 0 1 0 0,0 1-1 0 0,1 0 0 0 0,-1-1 0 0 0,1 1 0 0 0,-1 1 0 0 0,1-1 0 0 0,0 0 0 0 0,-1 1 0 0 0,1-1 0 0 0,0 1 0 0 0,0 0 0 0 0,0 0 0 0 0,0 1 0 0 0,1-1 1 0 0,-1 0-1 0 0,0 1 0 0 0,1 0 0 0 0,0 0 0 0 0,-4 5 0 0 0,-3 6-155 0 0,1 1 0 0 0,1-1-1 0 0,-9 23 1 0 0,5-9 510 0 0,-22 52-182 0 0,4 2 1 0 0,-31 135 0 0 0,45-149-408 0 0,-3-2-1 0 0,-40 101 1 0 0,55-162-322 0 0,1 1 0 0 0,-1-1 1 0 0,0 1-1 0 0,0-1 0 0 0,0 0 1 0 0,-1 0-1 0 0,-6 6 0 0 0,1-4-1235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12439 0 0,'0'0'958'0'0,"2"1"-464"0"0,23 5 508 0 0,0-1-1 0 0,1-2 0 0 0,-1 0 0 0 0,1-1 1 0 0,30-3-1 0 0,132-17 372 0 0,-113 8-367 0 0,-18 4-1072 0 0,97-13 163 0 0,-52 1-7137 0 0,-61 9 458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16415 0 0,'0'0'752'0'0,"-1"1"-20"0"0,-1 2-709 0 0,0 0 0 0 0,0 0 1 0 0,1-1-1 0 0,0 1 0 0 0,-1 0 0 0 0,1 0 0 0 0,0 0 0 0 0,1 0 0 0 0,-1 1 0 0 0,0-1 0 0 0,1 0 0 0 0,-1 5 0 0 0,2-2 33 0 0,-1 1-1 0 0,1-1 1 0 0,0 0-1 0 0,0 1 0 0 0,4 10 1 0 0,2 2 180 0 0,2 0 1 0 0,20 33 0 0 0,-5-15 159 0 0,3 0 0 0 0,1-2 1 0 0,1-1-1 0 0,2-1 0 0 0,39 31 0 0 0,-52-48-241 0 0,21 18 322 0 0,42 48 0 0 0,-70-70-422 0 0,-1 1-1 0 0,-1 0 0 0 0,0 0 0 0 0,-1 1 0 0 0,0 0 0 0 0,-2 0 0 0 0,1 1 0 0 0,5 21 0 0 0,-8-22-42 0 0,-2-1 0 0 0,1 0 1 0 0,-2 1-1 0 0,0 0 0 0 0,-1-1 0 0 0,0 1 0 0 0,-1 0 0 0 0,-5 25 0 0 0,2-22 13 0 0,-1 1-1 0 0,-1-1 1 0 0,-1 0-1 0 0,-1-1 0 0 0,0 1 1 0 0,-13 17-1 0 0,5-10 38 0 0,-2-1 0 0 0,0 0 0 0 0,-2-1-1 0 0,-26 23 1 0 0,-97 66-1363 0 0,137-107 844 0 0,4-3-14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10 146 5983 0 0,'-9'0'8176'0'0,"10"0"-7938"0"0,58-13 1767 0 0,64-21 0 0 0,-41 6-1308 0 0,-27 9-173 0 0,107-23-1 0 0,-139 38-1418 0 0,46-2 0 0 0,-47 6-179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9671 0 0,'2'1'6691'0'0,"6"3"-6330"0"0,-1-1 0 0 0,1 0 0 0 0,0-1 0 0 0,0 0 0 0 0,0 0 0 0 0,0-1 0 0 0,0 0 0 0 0,0 0 0 0 0,0-1 0 0 0,0 0 0 0 0,13-1 1 0 0,13-4 266 0 0,47-11 0 0 0,-65 12-245 0 0,134-31 929 0 0,54-12-659 0 0,-69 19-3377 0 0,-105 22-2641 0 0,-4 2-1622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1379 65 6911 0 0,'0'0'2064'0'0,"-4"-7"2450"0"0,4 4-4180 0 0,0-1 0 0 0,0 0 0 0 0,0 0 0 0 0,0 0 1 0 0,0 0-1 0 0,1 1 0 0 0,0-1 0 0 0,0 0 0 0 0,0 1 0 0 0,0-1 1 0 0,0 0-1 0 0,1 1 0 0 0,3-6 1847 0 0,-7 9-2113 0 0,-23 5-76 0 0,1 2 0 0 0,0 1 0 0 0,0 0 0 0 0,-23 13 0 0 0,2-1-3 0 0,-180 81-69 0 0,-98 37-56 0 0,251-112 136 0 0,-119 37 0 0 0,156-54 0 0 0,-1-1 0 0 0,0-2 0 0 0,-55 2 0 0 0,84-7-9 0 0,0-1 1 0 0,1-1-1 0 0,-1 1 0 0 0,0-1 1 0 0,1-1-1 0 0,-1 1 0 0 0,1-1 0 0 0,-1 0 1 0 0,1 0-1 0 0,0-1 0 0 0,0 0 0 0 0,-9-5 1 0 0,12 5-28 0 0,-1 0 1 0 0,0 0 0 0 0,1-1 0 0 0,0 1 0 0 0,0-1 0 0 0,0 1 0 0 0,0-1-1 0 0,0 0 1 0 0,1 0 0 0 0,0 0 0 0 0,-1 0 0 0 0,2-1 0 0 0,-1 1 0 0 0,0-1-1 0 0,1 1 1 0 0,0-1 0 0 0,0 1 0 0 0,0-7 0 0 0,0 1-87 0 0,2 1 0 0 0,-1-1 0 0 0,1 1 1 0 0,0-1-1 0 0,1 1 0 0 0,0 0 0 0 0,1 0 0 0 0,0 0 1 0 0,0 0-1 0 0,1 0 0 0 0,0 0 0 0 0,1 1 0 0 0,0 0 1 0 0,0 0-1 0 0,1 0 0 0 0,12-13 0 0 0,-17 20 24 0 0,1 3-65 0 0,1 5 144 0 0,0 1 0 0 0,0-1 0 0 0,0 1 0 0 0,-1 0 0 0 0,0 0 0 0 0,-1 0 0 0 0,2 11-1 0 0,-1 63-2 0 0,-2-62 38 0 0,-2 59 296 0 0,4 88 326 0 0,11-82-576 0 0,-9-63 109 0 0,0-1-1 0 0,-1 1 0 0 0,-2 0 1 0 0,-1 42-1 0 0,-3-47-110 0 0,0-1 0 0 0,-1 1 0 0 0,-1-1 0 0 0,0 0 0 0 0,-15 29 0 0 0,-48 70 388 0 0,20-38-320 0 0,42-66-5662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58 17567 0 0,'2'-11'361'0'0,"-2"7"-184"0"0,1 0 0 0 0,0 0 0 0 0,-1 0 0 0 0,0 1 0 0 0,0-1 1 0 0,0 0-1 0 0,0 0 0 0 0,-2-6 0 0 0,2 9 80 0 0,-6-2 654 0 0,6 3-898 0 0,-1 0 0 0 0,1 0 0 0 0,0 0 0 0 0,0 0 0 0 0,-1-1 0 0 0,1 1 0 0 0,0 0 0 0 0,-1 0 0 0 0,1 0 0 0 0,0 0 0 0 0,0 0 0 0 0,-1 0 0 0 0,1 0 0 0 0,0 0 0 0 0,-1 0 0 0 0,1 0 0 0 0,0 0 0 0 0,-1 0 0 0 0,1 0 0 0 0,0 0 0 0 0,-1 0 0 0 0,1 0 0 0 0,0 0 0 0 0,-1 0 0 0 0,1 0 0 0 0,0 0 0 0 0,-1 1 0 0 0,-2 1 12 0 0,0 0 0 0 0,0 1 0 0 0,0-1 0 0 0,0 1 0 0 0,0 0 0 0 0,0 0 0 0 0,1 0 0 0 0,0 0 0 0 0,-1 1 0 0 0,1-1 0 0 0,0 1 0 0 0,-2 6 1 0 0,0-3-9 0 0,-17 40 178 0 0,-17 49 1 0 0,6-10 42 0 0,-12 14 111 0 0,-3-3 1 0 0,-84 127-1 0 0,86-157-289 0 0,-4-3 0 0 0,-2-2 0 0 0,-113 106 0 0 0,-62 39-1691 0 0,217-200-866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11519 0 0,'0'0'2607'0'0,"6"10"2042"0"0,-3-8-4464 0 0,1-1-1 0 0,0 1 1 0 0,0-1 0 0 0,0 0-1 0 0,0 0 1 0 0,0 0-1 0 0,0-1 1 0 0,0 1 0 0 0,0-1-1 0 0,0 0 1 0 0,0 0-1 0 0,0-1 1 0 0,0 1 0 0 0,6-2-1 0 0,9-3 482 0 0,33-11 1 0 0,-34 10-265 0 0,83-28-338 0 0,1 5 0 0 0,131-20 0 0 0,-216 46-446 0 0,-5 1-697 0 0,0 1-1 0 0,0 0 0 0 0,23 1 0 0 0,-18 1-5843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35 8751 0 0,'7'-5'599'0'0,"0"2"0"0"0,0-1-1 0 0,0 0 1 0 0,0 1-1 0 0,15-3 1 0 0,4-3 4965 0 0,-25 21-4921 0 0,-1-7-590 0 0,-1-1 0 0 0,1 0 1 0 0,-1 0-1 0 0,0-1 0 0 0,-1 1 0 0 0,1 0 1 0 0,0 0-1 0 0,-1 0 0 0 0,-4 6 0 0 0,-24 32-12 0 0,18-26 1 0 0,-20 24 32 0 0,-2-1 0 0 0,-66 57 0 0 0,6-6 122 0 0,72-67-28 0 0,2 0 0 0 0,-20 31 0 0 0,36-49-127 0 0,1 0 0 0 0,0 1 1 0 0,0-1-1 0 0,1 1 0 0 0,0-1 0 0 0,0 1 0 0 0,0 0 0 0 0,0 0 0 0 0,1 0 0 0 0,0 0 1 0 0,0 1-1 0 0,1 9 0 0 0,0-12-20 0 0,1 1 0 0 0,0 0 0 0 0,0 0 0 0 0,0-1 0 0 0,0 1 0 0 0,1 0 0 0 0,0-1 0 0 0,0 0 0 0 0,0 1-1 0 0,0-1 1 0 0,1 0 0 0 0,0 0 0 0 0,0 0 0 0 0,0 0 0 0 0,0-1 0 0 0,0 1 0 0 0,5 2 0 0 0,6 6-263 0 0,-1 0-1 0 0,2-2 0 0 0,0 0 1 0 0,22 12-1 0 0,-18-13-553 0 0,0 0-11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13 12439 0 0,'-3'-8'1323'0'0,"3"8"-1245"0"0,-1 0 1 0 0,1-1-1 0 0,-1 1 0 0 0,1-1 0 0 0,-1 1 1 0 0,1 0-1 0 0,-1-1 0 0 0,1 1 1 0 0,-1 0-1 0 0,0 0 0 0 0,1-1 0 0 0,-1 1 1 0 0,1 0-1 0 0,-1 0 0 0 0,0 0 1 0 0,1 0-1 0 0,-1 0 0 0 0,0 0 0 0 0,1 0 1 0 0,-1 0-1 0 0,0 0 0 0 0,1 0 1 0 0,-1 0-1 0 0,1 0 0 0 0,-1 1 0 0 0,0-1 1 0 0,1 0-1 0 0,-1 0 0 0 0,1 1 1 0 0,-1-1-1 0 0,0 0 0 0 0,1 1 0 0 0,-1-1 1 0 0,1 0-1 0 0,-1 1 0 0 0,1-1 1 0 0,-1 2-1 0 0,-1-1 362 0 0,-2 3 10 0 0,-1-1 1 0 0,1 1 0 0 0,0 0-1 0 0,0 1 1 0 0,0-1-1 0 0,1 1 1 0 0,-1 0 0 0 0,1 0-1 0 0,-3 6 1 0 0,-3 9-525 0 0,-8 22 0 0 0,16-38 176 0 0,-98 327 92 0 0,25-12-140 0 0,74-317-56 0 0,-28 94-132 0 0,23-82 28 0 0,0 0 0 0 0,-1-1 1 0 0,-1 1-1 0 0,-14 20 0 0 0,17-29-190 0 0,-1 0-1 0 0,0 0 0 0 0,0-1 1 0 0,-1 0-1 0 0,-6 5 0 0 0,2-2-1422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112 123 12439 0 0,'-2'1'958'0'0,"-8"3"-409"0"0,0 0 1 0 0,1 1 0 0 0,-1 0 0 0 0,1 1 0 0 0,-11 7-1 0 0,16-9-280 0 0,0 0 0 0 0,0 0 0 0 0,1 0 0 0 0,-1 0 0 0 0,1 0 0 0 0,0 1 0 0 0,0 0 0 0 0,0-1 0 0 0,1 1 0 0 0,0 0 1 0 0,-1 0-1 0 0,0 6 0 0 0,2-9 79 0 0,11 7 286 0 0,-6-7-588 0 0,0 0 0 0 0,0 0 0 0 0,0 0 0 0 0,0-1 0 0 0,1 0 0 0 0,-1 0 0 0 0,0 0 0 0 0,1 0 0 0 0,-1-1 1 0 0,1 1-1 0 0,-1-1 0 0 0,7-1 0 0 0,5 0 11 0 0,0-1 0 0 0,18-5 0 0 0,63-20 86 0 0,-2-3 1 0 0,-1-5-1 0 0,142-74 1 0 0,-171 78-1244 0 0,-52 25 432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 4607 0 0,'0'0'12970'0'0,"0"-2"-12700"0"0,0-4 798 0 0,0 6-963 0 0,0 0-1 0 0,0 0 0 0 0,0 0 0 0 0,0-1 1 0 0,0 1-1 0 0,0 0 0 0 0,0 0 1 0 0,0 0-1 0 0,0-1 0 0 0,0 1 1 0 0,0 0-1 0 0,0 0 0 0 0,0-1 0 0 0,0 1 1 0 0,0 0-1 0 0,0 0 0 0 0,0 0 1 0 0,0-1-1 0 0,0 1 0 0 0,0 0 1 0 0,0 0-1 0 0,0 0 0 0 0,1 0 1 0 0,-1-1-1 0 0,0 1 0 0 0,0 0 0 0 0,0 0 1 0 0,0 0-1 0 0,0 0 0 0 0,1 0 1 0 0,-1-1-1 0 0,0 1 0 0 0,0 0 1 0 0,1 0-1 0 0,11 5-103 0 0,1 0 0 0 0,-1 0 1 0 0,0 1-1 0 0,0 1 0 0 0,-1 0 0 0 0,0 1 1 0 0,0 0-1 0 0,0 1 0 0 0,-1 0 0 0 0,15 17 0 0 0,1 6-7 0 0,-2 0-1 0 0,28 47 0 0 0,-28-35 3 0 0,-1 2 0 0 0,-2 0-1 0 0,-2 0 1 0 0,-2 2 0 0 0,-3 0 0 0 0,-1 1-1 0 0,-3 1 1 0 0,-2 0 0 0 0,-2 0-1 0 0,-2 0 1 0 0,-2 0 0 0 0,-3 1 0 0 0,-2-1-1 0 0,-17 93 1 0 0,16-126 4 0 0,-1 0 0 0 0,-1-1 0 0 0,0 1 0 0 0,-1-1 0 0 0,-1-1 0 0 0,-1 0 0 0 0,0 0 0 0 0,-1 0 0 0 0,0-1 0 0 0,-1-1 0 0 0,-1 0 0 0 0,-17 16 0 0 0,-13 7 0 0 0,-3-2 0 0 0,-70 41 0 0 0,99-65 0 0 0,-55 30 16 0 0,69-38 177 0 0,4-4-247 0 0,8-6 50 0 0,14-10-1743 0 0,-8 6-2909 0 0,5 0-2324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9759 0 0,'0'0'883'0'0,"2"0"-727"0"0,26 3 1313 0 0,-1-1 0 0 0,36-3 0 0 0,-16 0-313 0 0,121-2 338 0 0,-97 12-1839 0 0,17-4-3371 0 0,-74-3 2281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4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7831 0 0,'0'0'603'0'0,"2"0"-396"0"0,10 1 1023 0 0,-1-1 1 0 0,1 0-1 0 0,-1 0 1 0 0,1-1 0 0 0,11-3-1 0 0,60-17 1365 0 0,-10 3-889 0 0,-73 18-1706 0 0,133-23 1778 0 0,-107 20-1771 0 0,0 1 1 0 0,1 2-1 0 0,30 3 0 0 0,-8 1-1660 0 0,-18-1-3805 0 0,-7-1-1012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1375 0 0,'0'0'9174'0'0,"0"2"-8777"0"0,1 13 109 0 0,-1 1 1 0 0,0-1-1 0 0,-1 0 0 0 0,-1 0 1 0 0,-1 0-1 0 0,0-1 1 0 0,0 1-1 0 0,-8 16 0 0 0,-5 16-130 0 0,-2-1 0 0 0,-36 66 0 0 0,27-65-328 0 0,-190 326 528 0 0,209-357-572 0 0,3-7-12 0 0,-1 0 1 0 0,-11 15 0 0 0,15-22-80 0 0,6-4-18 0 0,13-10-789 0 0,22-21 0 0 0,-18 14-4612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10 721 2759 0 0,'-9'8'7778'0'0,"9"-10"-7373"0"0,5-10-216 0 0,-1 0 1 0 0,1 0-1 0 0,1 0 1 0 0,0 1-1 0 0,1 0 1 0 0,0 0-1 0 0,12-14 1 0 0,54-87 9 0 0,-11 14-70 0 0,57-50 467 0 0,-92 120-302 0 0,1 1 0 0 0,59-45-1 0 0,-54 50 6 0 0,2 2 0 0 0,1 1 1 0 0,0 2-1 0 0,1 2 0 0 0,41-12 0 0 0,-66 23-120 0 0,1 1 0 0 0,0 0 0 0 0,0 0 0 0 0,0 2 0 0 0,17-1 0 0 0,-24 2-111 0 0,-1 1-1 0 0,1-1 1 0 0,0 1 0 0 0,-1 0-1 0 0,1 1 1 0 0,-1-1 0 0 0,0 1-1 0 0,1 0 1 0 0,-1 1 0 0 0,0-1-1 0 0,0 1 1 0 0,0 0 0 0 0,-1 0 0 0 0,8 6-1 0 0,-5-2-54 0 0,-1-1 0 0 0,1 1-1 0 0,-1 0 1 0 0,-1 1 0 0 0,0-1 0 0 0,0 1-1 0 0,0 0 1 0 0,-1 1 0 0 0,0-1 0 0 0,0 1-1 0 0,4 17 1 0 0,-6-13-3 0 0,0 0-1 0 0,0 0 0 0 0,-1 0 1 0 0,-1 0-1 0 0,0 0 0 0 0,-1 0 1 0 0,-4 25-1 0 0,-1-11 41 0 0,0-1 0 0 0,-2 0-1 0 0,-1 0 1 0 0,-1 0 0 0 0,-1-2 0 0 0,-26 43-1 0 0,25-48-7 0 0,-2-1-1 0 0,0 0 0 0 0,-1-1 1 0 0,-1-1-1 0 0,0 0 0 0 0,-2-1 1 0 0,1-1-1 0 0,-32 18 0 0 0,-1-3-37 0 0,-1-2 1 0 0,-2-3-1 0 0,0-2 0 0 0,-67 18 1 0 0,101-35-35 0 0,0-1 0 0 0,-25 2 0 0 0,36-5 23 0 0,1-1-1 0 0,-1 0 0 0 0,0 0 1 0 0,0-1-1 0 0,0 0 1 0 0,1 0-1 0 0,-1-1 1 0 0,-11-4-1 0 0,7-2-32 0 0,11 7 22 0 0,0 0-1 0 0,0 0 1 0 0,0 0-1 0 0,1-1 1 0 0,-1 1-1 0 0,1 0 1 0 0,-1 0-1 0 0,1-1 0 0 0,-1 1 1 0 0,1 0-1 0 0,0-1 1 0 0,-1 1-1 0 0,1-1 1 0 0,0 1-1 0 0,0 0 1 0 0,0-1-1 0 0,0 1 1 0 0,0 0-1 0 0,1-3 1 0 0,0 2-55 0 0,-1 0 0 0 0,1 0 0 0 0,0-1 1 0 0,0 1-1 0 0,1 0 0 0 0,-1 0 0 0 0,0 0 1 0 0,1 0-1 0 0,-1 1 0 0 0,3-3 0 0 0,3-2-469 0 0,-1 1 0 0 0,1 0-1 0 0,0 0 1 0 0,0 1-1 0 0,10-5 1 0 0,0 1-665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5527 0 0,'0'0'498'0'0,"-1"16"11668"0"0,1-13-11838 0 0,-1 1-290 0 0,1 1 0 0 0,-1 0 1 0 0,0-1-1 0 0,0 1 0 0 0,0-1 0 0 0,-1 1 0 0 0,1-1 0 0 0,-1 0 0 0 0,-5 8 0 0 0,-3 4-54 0 0,-14 17-1 0 0,9-14 37 0 0,-21 30-20 0 0,-115 168 0 0 0,147-211 0 0 0,-7 12 0 0 0,0 1 0 0 0,1 0 0 0 0,1 0 0 0 0,-9 28 0 0 0,16-42 0 0 0,1 0 0 0 0,-1 1 0 0 0,1-1 0 0 0,1 1 0 0 0,-1 0 0 0 0,1-1 0 0 0,0 1 0 0 0,0-1 0 0 0,1 1 0 0 0,0-1 0 0 0,0 1 0 0 0,0-1 0 0 0,1 1 0 0 0,-1-1 0 0 0,1 0 0 0 0,0 1 0 0 0,1-1 0 0 0,-1 0 0 0 0,1-1 0 0 0,0 1 0 0 0,7 7 0 0 0,2 1 188 0 0,1-1 1 0 0,1-1-1 0 0,0 0 0 0 0,1-1 0 0 0,0 0 0 0 0,17 8 1 0 0,-3-3 171 0 0,-11-4-250 0 0,0-2 1 0 0,1 0-1 0 0,0-1 0 0 0,0 0 1 0 0,27 5-1 0 0,-42-12-96 0 0,-1 0 0 0 0,1 0 0 0 0,0-1 0 0 0,-1 1 0 0 0,1-1 0 0 0,-1 0 0 0 0,6 0 0 0 0,22-2 74 0 0,-17 2-28 0 0,-12 0 67 0 0,-4 1-1151 0 0,-1 1 602 0 0,-1 0 1 0 0,0-1 0 0 0,0 1-1 0 0,0-1 1 0 0,0 0-1 0 0,0 0 1 0 0,0 0-1 0 0,0 0 1 0 0,0-1 0 0 0,0 1-1 0 0,0-1 1 0 0,-5-1-1 0 0,6 1-1274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11519 0 0,'0'0'887'0'0,"2"-1"-295"0"0,1-3 236 0 0,1 1 0 0 0,0 0 0 0 0,0 1 0 0 0,0-1 0 0 0,1 1 0 0 0,-1 0 0 0 0,9-4 1 0 0,38-8 2033 0 0,-24 8-2415 0 0,61-13 1518 0 0,160-14-1 0 0,-143 22-1514 0 0,223-42-93 0 0,-192 29-1183 0 0,-79 15-1098 0 0,-25 5-4851 0 0,-8 0-1049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3223 0 0,'0'0'13014'0'0,"-2"2"-12413"0"0,-11 19-239 0 0,2 1 0 0 0,0 0-1 0 0,-14 41 1 0 0,2-6-160 0 0,-24 57-655 0 0,-54 196 0 0 0,100-307 193 0 0,0 0 0 0 0,0-1 0 0 0,0 1 0 0 0,0 0 0 0 0,-1-1 0 0 0,-2 4 0 0 0,3-4 76 0 0,0 0-806 0 0,-1 0-176 0 0,-5 7-32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5983 0 0,'0'0'274'0'0,"1"-3"-6"0"0,7-21-162 0 0,2 8 665 0 0,-5 13-187 0 0,-1 2-107 0 0,9-6 772 0 0,1 0 1 0 0,0 1-1 0 0,1 1 0 0 0,0 0 0 0 0,-1 1 0 0 0,1 0 0 0 0,28-2 0 0 0,111 1 640 0 0,-76 5-955 0 0,116-8-650 0 0,240-43-1 0 0,-374 38-1581 0 0,68-24 0 0 0,-76 21-4017 0 0,-23 7-693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 5063 0 0,'-3'0'232'0'0,"-92"0"1966"0"0,-7-1 10300 0 0,112 7-12208 0 0,-7-3-236 0 0,7 2 8 0 0,0 0-1 0 0,1 0 0 0 0,-1-1 1 0 0,1-1-1 0 0,0 0 0 0 0,0 0 1 0 0,17 2-1 0 0,81 1 111 0 0,-94-6-144 0 0,19 1 28 0 0,1 1 0 0 0,-1 2 0 0 0,0 1 0 0 0,0 2 0 0 0,57 19 0 0 0,-54-12-3 0 0,89 29-229 0 0,-111-40 176 0 0,3-1 0 0 0,-16-3 0 0 0,3 0 0 0 0,29 4 0 0 0,-18-1 0 0 0,-15-2 0 0 0,0 0 0 0 0,0 0 0 0 0,0 1 0 0 0,0-1 0 0 0,0 0 0 0 0,0 1 0 0 0,0-1 0 0 0,0 1 0 0 0,0-1 0 0 0,0 1 0 0 0,1 0 0 0 0,-1 0 0 0 0,-1 0 0 0 0,1 0 0 0 0,0 1 0 0 0,-1-1 0 0 0,1 0 0 0 0,-1 0 1 0 0,1 1-1 0 0,-1-1 0 0 0,0 0 0 0 0,1 1 0 0 0,-1-1 0 0 0,0 0 0 0 0,0 1 0 0 0,0-1 0 0 0,0 0 0 0 0,0 1 0 0 0,0-1 0 0 0,-1 0 0 0 0,1 1 0 0 0,0-1 0 0 0,-1 0 0 0 0,1 0 0 0 0,-1 1 0 0 0,1-1 0 0 0,-1 0 0 0 0,1 0 0 0 0,-2 2 1 0 0,-2 3-16 0 0,1-1 0 0 0,-1 0 0 0 0,0 1 0 0 0,-6 5 0 0 0,-6 3-13 0 0,0-1 1 0 0,-1-1-1 0 0,0-1 1 0 0,-1-1 0 0 0,-32 15-1 0 0,-24 14 18 0 0,27-12 46 0 0,18-10 44 0 0,0 0-1 0 0,-46 38 1 0 0,24-16 428 0 0,50-38-19 0 0,4-1-422 0 0,-1-1-48 0 0,24-5-983 0 0,-6 0-4236 0 0,-1-1-1754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13823 0 0,'0'0'3943'0'0,"-1"2"-2588"0"0,-1 1-927 0 0,-13 14 737 0 0,11-14-1133 0 0,-12 16-19 0 0,-16 29 51 0 0,25-36-64 0 0,2 4 0 0 0,5-15-154 0 0,0-1 79 0 0,-1 1 1 0 0,1-1 0 0 0,0 1-1 0 0,0-1 1 0 0,0 1-1 0 0,-1 0 1 0 0,1-1 0 0 0,0 1-1 0 0,0-1 1 0 0,0 1 0 0 0,0-1-1 0 0,0 1 1 0 0,0 0 0 0 0,0-1-1 0 0,0 1 1 0 0,1-1 0 0 0,-1 1-1 0 0,0 0 1 0 0,0-1 0 0 0,0 1-1 0 0,0-1 1 0 0,1 1 0 0 0,-1-1-1 0 0,1 1 1 0 0,14 1-1001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25 14479 0 0,'22'-23'1314'0'0,"-20"21"-308"0"0,-17 3-750 0 0,9 0-200 0 0,1 0-1 0 0,-1 1 1 0 0,0-1-1 0 0,1 1 0 0 0,-1 1 1 0 0,1-1-1 0 0,-7 5 1 0 0,-35 25 503 0 0,17-10-306 0 0,-97 53 436 0 0,104-64-616 0 0,-1 0 0 0 0,0-2 0 0 0,-43 10 1 0 0,60-17-75 0 0,-21 4-18 0 0,0-1 0 0 0,-36 2 0 0 0,57-6-44 0 0,-1-1 1 0 0,1 0-1 0 0,0-1 0 0 0,-1 0 0 0 0,1 0 1 0 0,0 0-1 0 0,-1-1 0 0 0,1 0 0 0 0,0-1 1 0 0,0 1-1 0 0,1-1 0 0 0,-1 0 0 0 0,1-1 1 0 0,-8-5-1 0 0,12 7 3 0 0,0 1 1 0 0,0-1-1 0 0,0 0 0 0 0,0 0 1 0 0,1 0-1 0 0,-1 0 0 0 0,1 0 1 0 0,-1-1-1 0 0,1 1 0 0 0,0 0 1 0 0,0-1-1 0 0,0 1 0 0 0,0-1 1 0 0,0 1-1 0 0,1-1 0 0 0,-1 1 1 0 0,1-1-1 0 0,-1 1 0 0 0,1-1 1 0 0,0 0-1 0 0,0 1 0 0 0,0-1 1 0 0,1 1-1 0 0,-1-1 0 0 0,0 0 1 0 0,1 1-1 0 0,0-1 1 0 0,0 1-1 0 0,0-1 0 0 0,0 1 1 0 0,0 0-1 0 0,0-1 0 0 0,0 1 1 0 0,1 0-1 0 0,-1 0 0 0 0,1 0 1 0 0,0 0-1 0 0,2-2 0 0 0,16-12-253 0 0,-19 15 465 0 0,-2 2 45 0 0,-17 15 284 0 0,0 1 0 0 0,-25 30 0 0 0,-27 45 25 0 0,54-69-403 0 0,11-16-45 0 0,0 0 0 0 0,0 0 0 0 0,1 1 0 0 0,0 0 0 0 0,0 0-1 0 0,1 0 1 0 0,0 1 0 0 0,0-1 0 0 0,0 9 0 0 0,2-13-15 0 0,-1 4-22 0 0,2-8-13 0 0,1 1 1 0 0,-1 0-1 0 0,0-1 0 0 0,0 1 1 0 0,0 0-1 0 0,0-1 1 0 0,1 1-1 0 0,-1 0 0 0 0,0-1 1 0 0,0 1-1 0 0,1-1 1 0 0,-1 1-1 0 0,0-1 0 0 0,1 1 1 0 0,-1-1-1 0 0,1 1 1 0 0,-1-1-1 0 0,1 1 0 0 0,-1-1 1 0 0,1 1-1 0 0,-1-1 1 0 0,2 1-1 0 0,7 4 84 0 0,-7-4-78 0 0,1 0 0 0 0,0 0 0 0 0,0 0 0 0 0,-1 0 0 0 0,1-1 0 0 0,0 1 0 0 0,0-1 0 0 0,0 0 0 0 0,0 1 0 0 0,3-2 0 0 0,1 1-8 0 0,24 0-3 0 0,33-4-1 0 0,12 0-80 0 0,-20 4 96 0 0,63 10-1 0 0,-93-7 99 0 0,0 3 0 0 0,0 0 0 0 0,0 1 0 0 0,38 17 0 0 0,-39-13 189 0 0,-1 0 1 0 0,37 25 0 0 0,-54-31-245 0 0,0 1-1 0 0,0 0 1 0 0,-1 0-1 0 0,1 0 0 0 0,-1 1 1 0 0,0 0-1 0 0,-1 0 1 0 0,0 0-1 0 0,0 1 0 0 0,-1 0 1 0 0,7 15-1 0 0,-10-19-51 0 0,1 1 0 0 0,-1 0 0 0 0,-1-1-1 0 0,1 1 1 0 0,-1 0 0 0 0,0 0 0 0 0,0-1 0 0 0,0 1 0 0 0,0 0-1 0 0,-1 0 1 0 0,0-1 0 0 0,0 1 0 0 0,0 0 0 0 0,-1-1 0 0 0,1 0-1 0 0,-1 1 1 0 0,0-1 0 0 0,-1 0 0 0 0,-4 8 0 0 0,0-2-3 0 0,0-1 0 0 0,-1 0 0 0 0,0 0 0 0 0,-1-1 0 0 0,0 0 0 0 0,-16 12 0 0 0,4-7 7 0 0,1 0 0 0 0,-1-2 0 0 0,-1 0 0 0 0,0-2 0 0 0,0 0 0 0 0,-1-2 0 0 0,0 0 0 0 0,-47 7 0 0 0,-208 21 111 0 0,229-33-1362 0 0,56-15-4837 0 0,6-4-160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1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0,'0'0'284'0'0,"3"1"106"0"0,2 0 205 0 0,0 0 0 0 0,0 1 1 0 0,-1-1-1 0 0,1 1 0 0 0,0 0 1 0 0,0 1-1 0 0,-1-1 0 0 0,1 1 1 0 0,-1 0-1 0 0,0 0 0 0 0,8 7 1 0 0,5 7 373 0 0,19 25 0 0 0,-24-28-1054 0 0,179 205 3762 0 0,-1-43-1340 0 0,-10-9-511 0 0,-165-151-1624 0 0,-1 1 1 0 0,-1 0-1 0 0,0 1 0 0 0,-1 0 1 0 0,18 40-1 0 0,-24-45-141 0 0,-2 0-1 0 0,1 1 1 0 0,-2-1-1 0 0,0 1 1 0 0,0-1-1 0 0,-1 1 1 0 0,-1 0-1 0 0,0 0 1 0 0,-1 0-1 0 0,-3 21 1 0 0,-1-11-47 0 0,-2 0 1 0 0,0 0-1 0 0,-1-1 1 0 0,-2 0-1 0 0,0 0 1 0 0,-2-1-1 0 0,0 0 0 0 0,-1-1 1 0 0,-17 22-1 0 0,10-18 8 0 0,-1-1 0 0 0,-1-1 0 0 0,-1-1 0 0 0,-1-1 0 0 0,-1-1-1 0 0,-45 30 1 0 0,33-30-128 0 0,-50 21 0 0 0,84-40-90 0 0,15-4-4431 0 0,-3 0 3680 0 0,17-8 0 0 0,3-3-508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 10423 0 0,'0'0'474'0'0,"-2"-1"-6"0"0,-5-6-300 0 0,-9-10 6626 0 0,29 10-6194 0 0,-6 5-462 0 0,1 0 1 0 0,0 0-1 0 0,0 1 0 0 0,0 1 1 0 0,1-1-1 0 0,-1 1 0 0 0,11 1 0 0 0,6 0 180 0 0,-4 0-68 0 0,35 7 1 0 0,-31-4-224 0 0,28 7-145 0 0,-40-7-416 0 0,-1-1 1 0 0,1-1-1 0 0,0 0 1 0 0,0 0-1 0 0,0-2 1 0 0,0 1-1 0 0,23-4 1 0 0,-3-3-1539 0 0,3-1-22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11975 0 0,'-2'-1'923'0'0,"-18"-10"6202"0"0,24 11-6846 0 0,25 2 53 0 0,1 1 0 0 0,-1 1 0 0 0,38 12 0 0 0,-41-9-682 0 0,-1-1-1 0 0,2-2 1 0 0,-1 0 0 0 0,0-2 0 0 0,34 0 0 0 0,-26-6-1212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56 8751 0 0,'9'-41'1955'0'0,"-6"26"2194"0"0,-2 19-3807 0 0,-1 1 0 0 0,0-1 0 0 0,-1 0 0 0 0,1 0 0 0 0,-1 1 0 0 0,1-1 0 0 0,-3 6 0 0 0,1-5-92 0 0,-6 24 275 0 0,-1 1 0 0 0,-2-1 0 0 0,0 0 0 0 0,-21 34 0 0 0,-85 188 506 0 0,39-74-985 0 0,69-159-51 0 0,-31 65-42 0 0,-80 122 1 0 0,116-199-72 0 0,0 1 0 0 0,0 0 1 0 0,0 0-1 0 0,0 0 1 0 0,1 1-1 0 0,-2 9 1 0 0,4-15-146 0 0,4-1-1503 0 0,12 7 108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9215 0 0,'0'0'422'0'0,"-2"0"-13"0"0,-2 1-371 0 0,-1-1 1 0 0,1 1-1 0 0,0 0 0 0 0,0 0 1 0 0,0 1-1 0 0,1-1 0 0 0,-1 1 1 0 0,0 0-1 0 0,0 0 0 0 0,1 0 0 0 0,-7 5 1 0 0,6-4 877 0 0,0 0 0 0 0,0 1 0 0 0,1-1 0 0 0,-1 1 0 0 0,-5 8 1917 0 0,18-2-1777 0 0,-7-8-945 0 0,1-1 1 0 0,0 1-1 0 0,0-1 0 0 0,0 1 0 0 0,0-1 0 0 0,0 0 0 0 0,0 0 1 0 0,0 0-1 0 0,0-1 0 0 0,1 1 0 0 0,-1-1 0 0 0,7 1 0 0 0,5-2 247 0 0,23-2 0 0 0,-21 1-201 0 0,152-21 598 0 0,39-3-1038 0 0,-115 25-1505 0 0,-70 2 226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84 8751 0 0,'0'-7'794'0'0,"-1"5"-804"0"0,1 0 1 0 0,-1 0 0 0 0,1-1-1 0 0,-1 1 1 0 0,0 0 0 0 0,1 0-1 0 0,-1 0 1 0 0,0 0 0 0 0,-3-3-1 0 0,2 2 561 0 0,-1 0 1 0 0,0 0-1 0 0,0 1 0 0 0,0-1 0 0 0,0 0 0 0 0,0 1 1 0 0,0 0-1 0 0,-5-3 0 0 0,-1 1 1139 0 0,1 1 1 0 0,-16-5-1 0 0,0 2-1586 0 0,8 3-20 0 0,-1 2-1 0 0,1 0 1 0 0,0 1-1 0 0,0 0 1 0 0,0 1-1 0 0,-1 1 1 0 0,1 1 0 0 0,-28 8-1 0 0,2 3-103 0 0,1 2 0 0 0,-40 20 0 0 0,76-33 18 0 0,-90 46 41 0 0,76-38 138 0 0,1 1 0 0 0,-32 26 0 0 0,46-35-110 0 0,1 0-1 0 0,0 1 1 0 0,0-1-1 0 0,0 0 1 0 0,0 1 0 0 0,1 0-1 0 0,0 0 1 0 0,-1 0-1 0 0,-1 5 1 0 0,4-8-26 0 0,-1 1-1 0 0,1 0 1 0 0,-1 0 0 0 0,1 0 0 0 0,0 0 0 0 0,0 0 0 0 0,0 0-1 0 0,0 0 1 0 0,0 0 0 0 0,0-1 0 0 0,0 1 0 0 0,1 0-1 0 0,-1 0 1 0 0,1 0 0 0 0,-1 0 0 0 0,1 0 0 0 0,0-1 0 0 0,0 1-1 0 0,0 0 1 0 0,0-1 0 0 0,0 1 0 0 0,0 0 0 0 0,2 1-1 0 0,3 3 54 0 0,0 0-1 0 0,0-1 0 0 0,1 0 1 0 0,0 0-1 0 0,0-1 0 0 0,0 1 0 0 0,1-2 1 0 0,-1 1-1 0 0,1-1 0 0 0,0 0 1 0 0,0-1-1 0 0,11 3 0 0 0,4-1 112 0 0,0-1-1 0 0,1 0 1 0 0,25-2-1 0 0,-34-2-989 0 0,26-4 1 0 0,-35 4-497 0 0,4-1-241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27 8287 0 0,'31'-21'756'0'0,"-18"15"-622"0"0,-2 6 184 0 0,-7 3 1261 0 0,-3 1-1112 0 0,0 0 0 0 0,0 0 0 0 0,0 0 0 0 0,-1 0 0 0 0,1 0 0 0 0,-1 0 1 0 0,0 0-1 0 0,0 0 0 0 0,0 0 0 0 0,-1 0 0 0 0,0 0 0 0 0,0 0 0 0 0,0 0 0 0 0,-2 7 0 0 0,-5 9-25 0 0,-17 30 0 0 0,13-27-173 0 0,-128 228 1559 0 0,90-167-1387 0 0,-168 240-274 0 0,171-256-2058 0 0,45-65 392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5983 0 0,'2'-7'181'0'0,"1"-12"256"0"0,9-23-1 0 0,-10 37 285 0 0,0 0 0 0 0,0-1 1 0 0,0 1-1 0 0,1 1 0 0 0,0-1 1 0 0,0 0-1 0 0,1 1 0 0 0,-1-1 1 0 0,5-3-1 0 0,7-5 86 0 0,1 0 1 0 0,1 1-1 0 0,0 1 0 0 0,0 0 1 0 0,33-13-1 0 0,-20 12-658 0 0,-1 1-1 0 0,1 2 1 0 0,33-5 0 0 0,-46 11-47 0 0,1 1 0 0 0,0 0 0 0 0,1 1 0 0 0,-1 2 0 0 0,0-1 0 0 0,0 2 0 0 0,0 1 0 0 0,-1 0 0 0 0,34 11 0 0 0,-41-11-61 0 0,-1 1 0 0 0,1 1 0 0 0,0 0 1 0 0,-1 0-1 0 0,0 1 0 0 0,-1 0 0 0 0,15 14 1 0 0,-17-14-18 0 0,-1 0-1 0 0,1 0 1 0 0,-2 0 0 0 0,1 1 0 0 0,-1 0 0 0 0,0 0-1 0 0,0 0 1 0 0,-1 1 0 0 0,0-1 0 0 0,0 1 0 0 0,2 9 0 0 0,-3-4 45 0 0,0 1 1 0 0,0 0 0 0 0,-1 0 0 0 0,-1 0 0 0 0,-1 0-1 0 0,0 0 1 0 0,0-1 0 0 0,-5 17 0 0 0,2-13-4 0 0,-1 0 1 0 0,-1 0-1 0 0,0 0 0 0 0,-1-1 1 0 0,-19 30-1 0 0,17-32-25 0 0,-2-1 0 0 0,0 0 0 0 0,0-1-1 0 0,-1 0 1 0 0,-1-1 0 0 0,-19 14 0 0 0,-92 53 276 0 0,92-59-216 0 0,-55 35-129 0 0,-15 10 275 0 0,78-51-2899 0 0,0-1 0 0 0,-37 13 0 0 0,37-18-3955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11055 0 0,'0'0'852'0'0,"-2"3"-458"0"0,-22 12 210 0 0,0 0 1 0 0,-1-1-1 0 0,-1-2 1 0 0,-27 10 0 0 0,19-8-100 0 0,-63 35 1 0 0,68-29-77 0 0,0 2 0 0 0,2 0 0 0 0,0 2 0 0 0,1 1 0 0 0,-39 50 0 0 0,41-42-198 0 0,0 2 0 0 0,3 0 0 0 0,1 1-1 0 0,-27 66 1 0 0,40-82-210 0 0,1-1 0 0 0,0 1 0 0 0,2 1-1 0 0,0-1 1 0 0,1 0 0 0 0,0 42 0 0 0,4-50 40 0 0,0 1 1 0 0,0 0 0 0 0,1-1-1 0 0,1 1 1 0 0,0-1-1 0 0,1 0 1 0 0,0 0 0 0 0,1 0-1 0 0,0-1 1 0 0,0 1 0 0 0,2-1-1 0 0,10 16 1 0 0,1-6 73 0 0,1 0-1 0 0,1-1 1 0 0,1-1 0 0 0,1-1-1 0 0,0-1 1 0 0,1 0-1 0 0,40 20 1 0 0,-54-32-229 0 0,0 0 0 0 0,0-1 0 0 0,0 0 0 0 0,1-1 0 0 0,-1 0 0 0 0,1 0 0 0 0,0-1 0 0 0,14 2 0 0 0,-12-9-1760 0 0,-10 4 778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5527 0 0,'0'0'7491'0'0,"-3"3"-6750"0"0,-8 9-429 0 0,1 1-1 0 0,0 1 0 0 0,0-1 0 0 0,1 2 1 0 0,1-1-1 0 0,0 1 0 0 0,-10 30 1 0 0,-28 124 288 0 0,24-83-368 0 0,8-34-213 0 0,-2 0 1 0 0,-3-1-1 0 0,-41 80 0 0 0,47-110-243 0 0,12-19 120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98 148 1375 0 0,'-2'-1'107'0'0,"-5"-4"-1054"0"0,3 2 2518 0 0,0 1 0 0 0,0-1 0 0 0,0 1 1 0 0,-7-3-1 0 0,9 4-1003 0 0,1 1 0 0 0,-1-1 0 0 0,0 1 0 0 0,0 0 0 0 0,1-1 0 0 0,-1 1 0 0 0,0 0 0 0 0,1 0 0 0 0,-3 1 0 0 0,-10 4 387 0 0,9-2-472 0 0,1 0 0 0 0,0 1 1 0 0,-1 0-1 0 0,-4 5 0 0 0,8-7 504 0 0,3 1-714 0 0,0 0-213 0 0,1 0-1 0 0,-1 0 1 0 0,1 0 0 0 0,0 0-1 0 0,0 0 1 0 0,1 0 0 0 0,-1-1 0 0 0,1 0-1 0 0,-1 1 1 0 0,1-1 0 0 0,0 0-1 0 0,-1-1 1 0 0,1 1 0 0 0,0-1-1 0 0,0 0 1 0 0,0 0 0 0 0,8 1 0 0 0,24 2 298 0 0,1-1 0 0 0,37-3 0 0 0,75-10-3 0 0,-81 4-232 0 0,-4 2-45 0 0,339-33 412 0 0,-287 23-265 0 0,129-19 2 0 0,-5-17-105 0 0,-129 14-128 0 0,-71 23-264 0 0,-37 12-56 0 0,-6 3-1770 0 0,-34 25-1040 0 0,9-9 1522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17 11775 0 0,'0'-16'5884'0'0,"-3"17"-5564"0"0,-21 13 290 0 0,-38 28 0 0 0,1 0-348 0 0,-129 95-24 0 0,101-70-210 0 0,-64 46-28 0 0,74-62-20 0 0,-21 15-24 0 0,89-57 44 0 0,10-8 1 0 0,1-1 0 0 0,-1 1 0 0 0,1-1 0 0 0,0 1 0 0 0,-1 0 0 0 0,1-1 0 0 0,-1 1 0 0 0,1-1 0 0 0,0 1 0 0 0,-1 0 0 0 0,1-1 0 0 0,0 1-1 0 0,0 0 1 0 0,0-1 0 0 0,-1 1 0 0 0,1 1 0 0 0,1-2 7 0 0,-1 1 0 0 0,1 0-1 0 0,-1 0 1 0 0,1-1 0 0 0,0 1-1 0 0,-1 0 1 0 0,1-1 0 0 0,0 1-1 0 0,0-1 1 0 0,-1 1 0 0 0,1-1 0 0 0,0 1-1 0 0,0-1 1 0 0,0 1 0 0 0,0-1-1 0 0,0 0 1 0 0,-1 1 0 0 0,1-1-1 0 0,0 0 1 0 0,0 0 0 0 0,0 0-1 0 0,0 0 1 0 0,2 0 0 0 0,25 1 201 0 0,6-4 142 0 0,0-2 1 0 0,59-16 0 0 0,-46 9-162 0 0,3 0-21 0 0,158-31 735 0 0,-140 29-611 0 0,-52 13-242 0 0,-13 1-143 0 0,-5 3-1872 0 0,-9 10 364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3 129 10591 0 0,'0'0'819'0'0,"-2"1"-534"0"0,12-3 7936 0 0,67-17-6757 0 0,36-15-400 0 0,-46 12-438 0 0,118-22 0 0 0,-159 40-521 0 0,0 1 0 0 0,39 1-1 0 0,-56 3-309 0 0,1 0-1 0 0,-1 0 0 0 0,1 0 1 0 0,0 2-1 0 0,-1-1 0 0 0,0 1 1 0 0,0 0-1 0 0,0 1 0 0 0,17 9 1 0 0,4 5-6646 0 0,-14-12 323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16847 0 0,'0'0'1908'0'0,"0"3"-1840"0"0,0 11 23 0 0,0 1 0 0 0,-1 0 0 0 0,0-1-1 0 0,-2 1 1 0 0,1-1 0 0 0,-2 0 0 0 0,0 0 0 0 0,-7 19 0 0 0,10-32-367 0 0,-3 11 364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11055 0 0,'0'0'6674'0'0,"-1"3"-6436"0"0,-1 1-153 0 0,-1-1-1 0 0,1 1 0 0 0,-1 0 1 0 0,0-1-1 0 0,1 0 0 0 0,-1 1 1 0 0,-1-1-1 0 0,1 0 0 0 0,0-1 1 0 0,-1 1-1 0 0,0 0 0 0 0,0-1 1 0 0,1 0-1 0 0,-1 0 0 0 0,0 0 1 0 0,-1-1-1 0 0,-4 2 0 0 0,-10 3 95 0 0,-1-2-1 0 0,-30 4 1 0 0,39-7-166 0 0,-39 5 28 0 0,-1-2 1 0 0,1-2-1 0 0,-94-10 0 0 0,114 5-36 0 0,15 2-232 0 0,0-1-1 0 0,-17-4 1 0 0,30 6-136 0 0,5-4-1853 0 0,-1 2 2156 0 0,0 1-1 0 0,-1-1 1 0 0,1 1 0 0 0,0-1 0 0 0,0 1-1 0 0,0-1 1 0 0,0 1 0 0 0,0 0 0 0 0,0 0-1 0 0,1 0 1 0 0,2-1 0 0 0,22-9-151 0 0,-25 10 1005 0 0,-4 3-687 0 0,-116 84 682 0 0,30-24-169 0 0,-21 29 115 0 0,89-71-590 0 0,18-19 287 0 0,4 1-360 0 0,1 0-50 0 0,-1 0 0 0 0,1 0-1 0 0,0 0 1 0 0,0 0 0 0 0,1-1 0 0 0,-1 1-1 0 0,0-1 1 0 0,0 0 0 0 0,1 0 0 0 0,-1 0-1 0 0,1-1 1 0 0,-1 1 0 0 0,0-1 0 0 0,7 0-1 0 0,8 0 17 0 0,28-4 0 0 0,-31 2-40 0 0,26-2-25 0 0,13-3-182 0 0,60 2 1 0 0,-98 5 173 0 0,0 1 0 0 0,0 1 0 0 0,0 0 0 0 0,0 1 0 0 0,0 1-1 0 0,-1 0 1 0 0,1 1 0 0 0,17 9 0 0 0,-27-11 74 0 0,0 1 1 0 0,-1 0-1 0 0,1 0 0 0 0,-1 1 0 0 0,0-1 1 0 0,0 1-1 0 0,-1 0 0 0 0,0 0 0 0 0,1 1 0 0 0,-1-1 1 0 0,-1 1-1 0 0,1 0 0 0 0,-1 0 0 0 0,0 0 1 0 0,-1 0-1 0 0,0 1 0 0 0,0-1 0 0 0,0 1 0 0 0,0-1 1 0 0,0 8-1 0 0,-1-4 24 0 0,0 0 0 0 0,-1-1 0 0 0,1 1 0 0 0,-2 0 0 0 0,0 0 0 0 0,0-1 0 0 0,-1 1 0 0 0,0-1 0 0 0,0 1 0 0 0,-1-1 0 0 0,0 0 0 0 0,-1 0 0 0 0,-7 14 0 0 0,7-18-13 0 0,0-1 0 0 0,0 1 0 0 0,0-1 0 0 0,0 0 0 0 0,-1 0 0 0 0,0 0 0 0 0,1-1 1 0 0,-1 1-1 0 0,-1-1 0 0 0,1-1 0 0 0,-10 5 0 0 0,-6 1 133 0 0,-37 9-1 0 0,11-8-74 0 0,-1-1 0 0 0,0-3 0 0 0,-1-2 0 0 0,1-2 0 0 0,-49-5 0 0 0,75 0-137 0 0,15-1-66 0 0,5 2 10 0 0,0 2-165 0 0,2-2-19 0 0,1 0 73 0 0,0 0-1 0 0,0 0 1 0 0,0 0-1 0 0,0 0 1 0 0,0 0-1 0 0,1 0 1 0 0,-1 1-1 0 0,1-1 1 0 0,0 0-1 0 0,-1 1 1 0 0,1-1-1 0 0,1 1 1 0 0,2-4 0 0 0,14-10-1158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2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4143 0 0,'-3'-7'6260'0'0,"9"13"-5189"0"0,-2-3-190 0 0,139 139 3112 0 0,-4-5-3278 0 0,92 98 2054 0 0,-90-93-1162 0 0,-62-66-806 0 0,25 25 165 0 0,-88-83-774 0 0,-1 0 0 0 0,-1 1 1 0 0,-1 0-1 0 0,12 24 0 0 0,-20-34-118 0 0,-1 0 1 0 0,0 1-1 0 0,-1-1 0 0 0,0 1 1 0 0,-1 0-1 0 0,0 0 0 0 0,0 0 1 0 0,-1 0-1 0 0,0 1 0 0 0,-2 17 1 0 0,0-14-17 0 0,-2 0 0 0 0,1 0 0 0 0,-2 0 1 0 0,0 0-1 0 0,-1-1 0 0 0,-12 26 0 0 0,0-9-20 0 0,-2-1-1 0 0,-1 0 1 0 0,-1-2 0 0 0,-1 0-1 0 0,-40 36 1 0 0,47-50-33 0 0,-1 0 0 0 0,0-2 1 0 0,0 0-1 0 0,-1-1 0 0 0,0 0 1 0 0,-1-1-1 0 0,0-1 0 0 0,0-1 1 0 0,-32 7-1 0 0,37-11-3 0 0,8-1-4 0 0,-1-1-1 0 0,1 1 0 0 0,0 0 1 0 0,0 0-1 0 0,0 1 1 0 0,-8 5-1 0 0,11-7-112 0 0,15-4-4476 0 0,-8 1 4184 0 0,14-6-952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3 494 13359 0 0,'0'0'7970'0'0,"-3"-7"-6565"0"0,3 5-1326 0 0,1 0 1 0 0,-1 0 0 0 0,0 1 0 0 0,0-1-1 0 0,1 0 1 0 0,-1 0 0 0 0,1 1-1 0 0,-1-1 1 0 0,1 0 0 0 0,0 1-1 0 0,0-1 1 0 0,0 1 0 0 0,0-1-1 0 0,1-1 1 0 0,20-22 246 0 0,-16 19-190 0 0,37-34-63 0 0,1 2 1 0 0,53-35-1 0 0,-41 32-197 0 0,70-44-502 0 0,-105 73 511 0 0,1 0 1 0 0,1 2-1 0 0,0 1 0 0 0,27-8 0 0 0,-49 17 122 0 0,0-1 0 0 0,0 1 0 0 0,1 0 0 0 0,-1-1 0 0 0,0 1-1 0 0,1 0 1 0 0,-1 0 0 0 0,0 0 0 0 0,1 0 0 0 0,-1 0 0 0 0,0 0 0 0 0,0 0-1 0 0,1 1 1 0 0,-1-1 0 0 0,0 0 0 0 0,1 1 0 0 0,1 0 0 0 0,-2 0 1 0 0,-1 0 1 0 0,1-1 0 0 0,-1 1-1 0 0,1 0 1 0 0,0 0 0 0 0,-1 0-1 0 0,0 0 1 0 0,1 0-1 0 0,-1 0 1 0 0,0 0 0 0 0,1 0-1 0 0,-1 0 1 0 0,0 0 0 0 0,0 0-1 0 0,0 0 1 0 0,0 0-1 0 0,0 0 1 0 0,0 0 0 0 0,0 0-1 0 0,0 0 1 0 0,-1 2-1 0 0,0 8 66 0 0,-2 0 0 0 0,1 0-1 0 0,-1 0 1 0 0,-8 17-1 0 0,-24 43 147 0 0,16-35-89 0 0,0-2-6 0 0,12-21-100 0 0,0-1 0 0 0,0 2 1 0 0,1-1-1 0 0,1 1 0 0 0,1 0 0 0 0,0 0 1 0 0,-3 19-1 0 0,7-32-124 0 0,0 0 1 0 0,0-1 0 0 0,0 1-1 0 0,0 0 1 0 0,0-1 0 0 0,0 1-1 0 0,1 0 1 0 0,-1-1-1 0 0,0 1 1 0 0,0-1 0 0 0,1 1-1 0 0,-1 0 1 0 0,0-1-1 0 0,1 1 1 0 0,-1-1 0 0 0,1 1-1 0 0,-1-1 1 0 0,1 1 0 0 0,-1-1-1 0 0,1 1 1 0 0,-1-1-1 0 0,1 0 1 0 0,-1 1 0 0 0,1-1-1 0 0,0 0 1 0 0,-1 1 0 0 0,1-1-1 0 0,0 0 1 0 0,-1 0-1 0 0,1 0 1 0 0,0 1 0 0 0,-1-1-1 0 0,2 0 1 0 0,-1 0-172 0 0,15 2-7410 0 0</inkml:trace>
  <inkml:trace contextRef="#ctx0" brushRef="#br0" timeOffset="1">1251 15 11519 0 0,'1'-1'528'0'0,"14"-13"4300"0"0,-22 21-1071 0 0,5-6-3176 0 0,-41 37 59 0 0,2 2-1 0 0,2 2 1 0 0,1 2 0 0 0,3 1 0 0 0,1 1 0 0 0,-26 52 0 0 0,53-88-632 0 0,2 0-1 0 0,-1 1 1 0 0,2-1-1 0 0,-1 1 0 0 0,1 1 1 0 0,1-1-1 0 0,0 0 1 0 0,-1 14-1 0 0,4-23-31 0 0,0 0 0 0 0,0-1-1 0 0,0 1 1 0 0,0 0 0 0 0,0-1-1 0 0,0 1 1 0 0,1 0 0 0 0,-1-1-1 0 0,0 1 1 0 0,1-1 0 0 0,0 1 0 0 0,-1-1-1 0 0,1 1 1 0 0,0-1 0 0 0,0 1-1 0 0,0-1 1 0 0,0 0 0 0 0,0 1-1 0 0,0-1 1 0 0,0 0 0 0 0,2 1 0 0 0,-1 0-89 0 0,1 0 0 0 0,0-1 0 0 0,0 1 0 0 0,0-1 0 0 0,-1 0 0 0 0,1 0 0 0 0,0 0 0 0 0,0-1 0 0 0,0 1 0 0 0,6 0 0 0 0,4-1-375 0 0,-1 0-1 0 0,1 0 0 0 0,0-2 1 0 0,17-3-1 0 0,-15 2-862 0 0,0-1 0 0 0,-1 0-1 0 0,23-11 1 0 0,-10 2-576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207 108 5527 0 0,'0'0'423'0'0,"-2"-1"-278"0"0,-1 0 187 0 0,-1 0 0 0 0,0 0 0 0 0,0 0-1 0 0,1 0 1 0 0,-1 0 0 0 0,0 1-1 0 0,0-1 1 0 0,0 1 0 0 0,0 0 0 0 0,0 0-1 0 0,0 1 1 0 0,1-1 0 0 0,-5 2-1 0 0,1 0 329 0 0,0 0 0 0 0,1 1 0 0 0,-1 0 0 0 0,1 0 0 0 0,0 0 0 0 0,-11 8 0 0 0,9-5-660 0 0,1 1 0 0 0,-1-1 0 0 0,1 2 0 0 0,0-1 0 0 0,1 1 0 0 0,0 0 0 0 0,0 0 0 0 0,1 1 0 0 0,0-1 0 0 0,0 1 0 0 0,-3 10 0 0 0,5-11 0 0 0,1-1 0 0 0,-1 0 0 0 0,1 1 0 0 0,1 0 0 0 0,0-1 0 0 0,0 1 0 0 0,0 0 0 0 0,1 0 0 0 0,0-1 0 0 0,1 1 0 0 0,-1 0 0 0 0,2-1 0 0 0,-1 1 0 0 0,5 14 0 0 0,2-6 15 0 0,-5-12 19 0 0,1 0 1 0 0,-1 0-1 0 0,1 0 0 0 0,0 0 1 0 0,0 0-1 0 0,0-1 1 0 0,0 0-1 0 0,0 1 0 0 0,1-2 1 0 0,6 4-1 0 0,-3-2 109 0 0,1-1 0 0 0,-1 0 0 0 0,0-1 1 0 0,1 0-1 0 0,15 2 0 0 0,-2-2 269 0 0,0-2 0 0 0,0 0 1 0 0,-1-2-1 0 0,28-5 1 0 0,-35 5-151 0 0,0 0 1 0 0,0-2 0 0 0,0 0 0 0 0,0 0 0 0 0,-1-1 0 0 0,0-1-1 0 0,19-10 1 0 0,-31 15-245 0 0,0 0 0 0 0,-1 0 0 0 0,1 0 0 0 0,0 0 0 0 0,0 0 0 0 0,-1 0 0 0 0,1 0 0 0 0,0 0 0 0 0,-1 0 0 0 0,1 0 0 0 0,-1 0 0 0 0,1 0 0 0 0,-1-1 0 0 0,0 1 0 0 0,1 0 0 0 0,-1 0 1 0 0,0-2-1 0 0,0-20 150 0 0,0 20-134 0 0,-1-7 92 0 0,-1 0 0 0 0,0 0 1 0 0,0 0-1 0 0,-1 0 0 0 0,0 0 0 0 0,-1 0 1 0 0,0 0-1 0 0,-1 1 0 0 0,-8-14 0 0 0,-8-6-16 0 0,-32-38 0 0 0,48 61-103 0 0,-2-1-54 0 0,1 1 0 0 0,-1 0 1 0 0,0 0-1 0 0,-8-4 0 0 0,-6-5-735 0 0,19 14 390 0 0,2-1-802 0 0,-1 1 1118 0 0,1 1 0 0 0,0-1 0 0 0,0 0 0 0 0,0 1 1 0 0,0-1-1 0 0,0 0 0 0 0,0 1 0 0 0,0-1 1 0 0,0 0-1 0 0,0 1 0 0 0,0-1 0 0 0,0 0 1 0 0,0 1-1 0 0,0-1 0 0 0,0 1 0 0 0,1-1 0 0 0,-1 0 1 0 0,0 1-1 0 0,0-1 0 0 0,1 0 0 0 0,-1 1 1 0 0,1-1-1 0 0,-1 1 0 0 0,0-1 0 0 0,1 1 0 0 0,-1-1 1 0 0,1 1-1 0 0,-1-1 0 0 0,1 1 0 0 0,-1 0 1 0 0,1-1-1 0 0,-1 1 0 0 0,1 0 0 0 0,1-1 1 0 0,45-32-2840 0 0,-16 13 1428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2759 0 0,'0'0'7995'0'0,"2"0"-7560"0"0,9 0-34 0 0,-8 0-8 0 0,-1 0-38 0 0,8 0-156 0 0,-8 0 151 0 0,1 0-278 0 0,6 2 4 0 0,-6-2 50 0 0,14-2 386 0 0,0 0 0 0 0,0-1 0 0 0,0-1 0 0 0,25-9 0 0 0,27-6 30 0 0,30 5 277 0 0,-85 13-780 0 0,-1 0 0 0 0,0 1-1 0 0,1 1 1 0 0,-1 1-1 0 0,18 3 1 0 0,-29-4-172 0 0,8 0-335 0 0,-8 0 394 0 0,-1-1-1 0 0,1 1 0 0 0,-1-1 1 0 0,1 0-1 0 0,-1 0 1 0 0,1 1-1 0 0,-1-1 0 0 0,1 0 1 0 0,-1 0-1 0 0,1-1 0 0 0,-1 1 1 0 0,3 0-1 0 0,32-13-3211 0 0,-34 12 2036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3679 0 0,'2'-1'5675'0'0,"31"-4"-562"0"0,23 7-2137 0 0,-40-1-2488 0 0,1-1 1 0 0,20-1 0 0 0,142-27 836 0 0,-170 27-1497 0 0,0 1 0 0 0,17 1 0 0 0,-3 0-405 0 0,77 1-3895 0 0,-97-2 2962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27 1839 0 0,'1'-2'134'0'0,"21"-23"13363"0"0,-142 263-12543 0 0,85-162-795 0 0,1-3-39 0 0,-10 17-14 0 0,-43 131-1 0 0,82-204-87 0 0,-39 119 71 0 0,30-99-22 0 0,-30 57 0 0 0,38-84-47 0 0,-2 3 1 0 0,-22 18 158 0 0,28-28-125 0 0,-3 3-92 0 0,4-4-214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6911 0 0,'0'0'528'0'0,"-2"2"-176"0"0,-5 7 5394 0 0,48-1-4132 0 0,-26-8-1256 0 0,0-1-1 0 0,-1-1 0 0 0,1-1 0 0 0,19-5 1 0 0,56-24 740 0 0,-36 12-583 0 0,-24 9-305 0 0,0 2 0 0 0,0 1 0 0 0,1 1-1 0 0,0 1 1 0 0,1 2 0 0 0,-1 1 0 0 0,1 2-1 0 0,32 2 1 0 0,-38 2-322 0 0,-24-2 32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90 1375 0 0,'2'-1'66'0'0,"3"-2"-35"0"0,-3 2-28 0 0,0 0 0 0 0,0 0 0 0 0,0-1 0 0 0,0 1 0 0 0,0-1 0 0 0,0 1 0 0 0,-1-1 0 0 0,1 0 0 0 0,-1 1 0 0 0,1-1 0 0 0,-1 0 0 0 0,3-3 0 0 0,-3 3 522 0 0,1 1 0 0 0,-1-1-1 0 0,0 0 1 0 0,1 1-1 0 0,-1-1 1 0 0,0 0-1 0 0,0 0 1 0 0,0 0-1 0 0,0 0 1 0 0,-1 0 0 0 0,1 0-1 0 0,0 0 1 0 0,-1 0-1 0 0,1 0 1 0 0,-1 0-1 0 0,0 0 1 0 0,0 0-1 0 0,0-1 1 0 0,0 1-1 0 0,0 0 1 0 0,0 0 0 0 0,0 0-1 0 0,-2-3 1 0 0,1 4-456 0 0,0 0 1 0 0,0 0 0 0 0,0 0-1 0 0,0 0 1 0 0,-1 0 0 0 0,1 0 0 0 0,0 0-1 0 0,-1 1 1 0 0,1-1 0 0 0,0 0-1 0 0,-1 1 1 0 0,1-1 0 0 0,-1 1 0 0 0,1 0-1 0 0,-1-1 1 0 0,0 1 0 0 0,-2 0-1 0 0,3 0-34 0 0,-5 0 46 0 0,1 0-1 0 0,-1 0 1 0 0,0 0-1 0 0,0 1 1 0 0,0 0-1 0 0,0 1 1 0 0,1-1 0 0 0,-11 5-1 0 0,-45 23 73 0 0,47-21-62 0 0,-22 12 285 0 0,-58 45 0 0 0,84-56-326 0 0,-1 1-1 0 0,2 0 1 0 0,-1 0-1 0 0,-9 16 0 0 0,-9 9-2 0 0,-3 0-42 0 0,-87 107-11 0 0,98-116 3 0 0,1 2 0 0 0,2 1-1 0 0,-22 45 1 0 0,36-66 3 0 0,0 1 0 0 0,0 0 0 0 0,0 0 0 0 0,1 0 0 0 0,0 0 0 0 0,1 1 0 0 0,0-1 0 0 0,1 0 0 0 0,0 1 0 0 0,0-1 0 0 0,1 1 0 0 0,0-1 0 0 0,4 14 0 0 0,0-7 0 0 0,0-1 0 0 0,1 0 0 0 0,1 0 0 0 0,1 0 0 0 0,0-1 0 0 0,19 25 0 0 0,51 59 14 0 0,12 17 18 0 0,-71-87-26 0 0,0 0 0 0 0,18 43 0 0 0,-18-29-14 0 0,-2 0 0 0 0,-1 2 0 0 0,15 73 0 0 0,-27-93 5 0 0,0-1-1 0 0,-2 1 1 0 0,-1-1-1 0 0,-1 1 0 0 0,-1 0 1 0 0,-1-1-1 0 0,0 1 1 0 0,-13 44-1 0 0,3-28 15 0 0,-2-1 0 0 0,-22 46-1 0 0,27-67-5 0 0,-2-1-1 0 0,0 0 1 0 0,0 0 0 0 0,-2-1-1 0 0,0 0 1 0 0,-24 22-1 0 0,8-15-17 0 0,0-2 1 0 0,-1-1-1 0 0,-1-1 0 0 0,-64 28 0 0 0,-11 5 474 0 0,-28 13 470 0 0,132-64-315 0 0,36-1-3285 0 0,-19-2-3430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2303 0 0,'0'0'12570'0'0,"-1"2"-12350"0"0,-1 3 14 0 0,0-1 1 0 0,0 1-1 0 0,0-1 0 0 0,-6 9 1 0 0,-7 13 514 0 0,14-24-250 0 0,4-3-441 0 0,1 0-50 0 0,1-1-1 0 0,0 0 0 0 0,-1 0 1 0 0,1-1-1 0 0,-1 0 1 0 0,0 1-1 0 0,0-1 0 0 0,0-1 1 0 0,0 1-1 0 0,6-7 1 0 0,1-7-131 0 0,-10 14 94 0 0,0 2 519 0 0,-1 4-244 0 0,0 1-136 0 0,0 1 1 0 0,0-1 0 0 0,0 1-1 0 0,0-1 1 0 0,-1 1 0 0 0,0 0-1 0 0,-1 5 1 0 0,-21 47 378 0 0,23-55-1123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3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21 4143 0 0,'1'-1'191'0'0,"45"-19"9341"0"0,-59 27-8851 0 0,0 0 0 0 0,0 0 0 0 0,1 1 0 0 0,0 1-1 0 0,-15 14 1 0 0,2-2-253 0 0,12-12-375 0 0,0-1 0 0 0,-1 0-1 0 0,1-1 1 0 0,-1 0 0 0 0,-26 8-1 0 0,3-3-30 0 0,-1-3-1 0 0,-76 11 0 0 0,86-17-26 0 0,0-1 1 0 0,-1-2-1 0 0,1 0 0 0 0,-36-6 0 0 0,63 5-113 0 0,2-1-186 0 0,0 0 273 0 0,0 0 0 0 0,0 0 1 0 0,0 0-1 0 0,1 1 0 0 0,-1-1 1 0 0,0 0-1 0 0,1 0 0 0 0,0 1 1 0 0,-1-1-1 0 0,4-1 0 0 0,1-2-33 0 0,0-1 14 0 0,1 0-1 0 0,12-8 1 0 0,9-6-73 0 0,-27 19 67 0 0,-18 18-32 0 0,-95 85 34 0 0,99-90 54 0 0,1 1 0 0 0,0 0 0 0 0,1 1 0 0 0,1 1 0 0 0,-11 18 0 0 0,19-30-1 0 0,-1 14 14 0 0,2-15 46 0 0,2-1-44 0 0,-1 0 0 0 0,0 0 1 0 0,1 1-1 0 0,-1-1 0 0 0,1 0 0 0 0,-1 0 1 0 0,1 0-1 0 0,-1 0 0 0 0,1 0 0 0 0,0 0 1 0 0,0 0-1 0 0,0 0 0 0 0,0 0 0 0 0,-1 0 1 0 0,1 0-1 0 0,0 0 0 0 0,0-1 0 0 0,1 1 0 0 0,-1 0 1 0 0,0-1-1 0 0,0 1 0 0 0,0 0 0 0 0,0-1 1 0 0,0 0-1 0 0,1 1 0 0 0,-1-1 0 0 0,2 0 1 0 0,1 2 90 0 0,1-1 0 0 0,0 0 0 0 0,0-1 0 0 0,0 1 0 0 0,8-1 0 0 0,7-3-25 0 0,0-1-1 0 0,34-11 1 0 0,-30 8-498 0 0,31-6-1 0 0,-47 12 315 0 0,-1 0 0 0 0,1 0 0 0 0,0 1-1 0 0,-1 0 1 0 0,1 1 0 0 0,0-1 0 0 0,0 1 0 0 0,9 3-1 0 0,-3 1 103 0 0,0 1 0 0 0,0 1 0 0 0,25 15 0 0 0,-22-11 224 0 0,28 12 0 0 0,52 19 1155 0 0,-89-39-1205 0 0,0 0 0 0 0,0 1 0 0 0,0-1-1 0 0,11 9 1 0 0,-18-11-45 0 0,2 10 10 0 0,-2-10-135 0 0,-1 0 0 0 0,1 0 0 0 0,-1 1 0 0 0,0-1 0 0 0,1 0 0 0 0,-1 0 0 0 0,0 0-1 0 0,0 1 1 0 0,0-1 0 0 0,0 0 0 0 0,0 0 0 0 0,0 0 0 0 0,0 1 0 0 0,-1 0 0 0 0,0 2-3 0 0,0-1 1 0 0,-1 1 0 0 0,0-1 0 0 0,1 1 0 0 0,-1-1 0 0 0,0 0 0 0 0,-1 0-1 0 0,1 0 1 0 0,0 0 0 0 0,-5 4 0 0 0,-32 25 14 0 0,24-21 25 0 0,-2 2-18 0 0,-1-1 0 0 0,0-1 0 0 0,-1-1 0 0 0,0-1 0 0 0,0 0 0 0 0,-22 5 0 0 0,4-3 53 0 0,-1-1 1 0 0,-55 5 0 0 0,58-12-22 0 0,16-2-26 0 0,-30 6 1 0 0,48-6-287 0 0,3-1-787 0 0,7 1-334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54 7743 0 0,'3'0'356'0'0,"0"0"-234"0"0,22 3 227 0 0,-11 0 3011 0 0,-12-3-2500 0 0,3-1-308 0 0,-1-1-1 0 0,1 1 1 0 0,-1-1 0 0 0,1 1 0 0 0,-1-1-1 0 0,6-4 1 0 0,31-21 2277 0 0,-24 16-1628 0 0,-10 6-842 0 0,-5 4 743 0 0,-5 2-1042 0 0,-296 103-1 0 0,220-80-115 0 0,32-10-31 0 0,-51 9 0 0 0,73-19 1 0 0,0-2-1 0 0,0 0 1 0 0,-48-3 0 0 0,66 1 48 0 0,1-1-1 0 0,-1 0 0 0 0,1 0 1 0 0,-11-4-1 0 0,15 4 17 0 0,0 0 0 0 0,0 0 0 0 0,0 0 0 0 0,0 0 0 0 0,0 0 0 0 0,0 0 0 0 0,1-1 0 0 0,-1 1 0 0 0,1-1 0 0 0,-1 1 0 0 0,1-1 0 0 0,-1 1 0 0 0,1-1 0 0 0,0 0 0 0 0,0 0 0 0 0,-1 0 0 0 0,1-1 0 0 0,0 1-17 0 0,2 0 0 0 0,-1 0 0 0 0,0 0 0 0 0,0 0 0 0 0,1 0 0 0 0,-1 0 0 0 0,1 0 0 0 0,-1 0 0 0 0,1 0 0 0 0,0 0 0 0 0,0 0 0 0 0,0 1 0 0 0,0-1 0 0 0,1-2 0 0 0,-1 3-11 0 0,2-3-14 0 0,-1 0-1 0 0,0 1 1 0 0,1-1 0 0 0,0 1-1 0 0,0 0 1 0 0,0 0-1 0 0,5-4 1 0 0,37-20-467 0 0,-39 23 469 0 0,-6 19 122 0 0,-3-1-60 0 0,-1 1 0 0 0,-4 6 0 0 0,7-17 0 0 0,1 16 0 0 0,0-13 6 0 0,-1-1 0 0 0,0 1 0 0 0,0 0 0 0 0,-1 0 0 0 0,0-1 0 0 0,0 1 0 0 0,-1-1 0 0 0,1 0 0 0 0,-2 0 0 0 0,1 0 0 0 0,0 0 0 0 0,-1 0 0 0 0,0-1 0 0 0,-1 1 0 0 0,-8 7 0 0 0,-14 15 228 0 0,-2-3 0 0 0,0 0 0 0 0,-2-2 0 0 0,-59 34 0 0 0,67-42-145 0 0,22-15-87 0 0,1 0 1 0 0,-1 0-1 0 0,0 1 1 0 0,1-1-1 0 0,-1 1 1 0 0,1-1-1 0 0,-1 1 1 0 0,1-1-1 0 0,-1 1 1 0 0,1-1-1 0 0,-1 1 1 0 0,1-1-1 0 0,0 1 1 0 0,-1-1-1 0 0,1 1 1 0 0,-1 0 0 0 0,1 0-3 0 0,0 0 1 0 0,0-1-1 0 0,0 1 1 0 0,0 0-1 0 0,0-1 1 0 0,1 1-1 0 0,-1 0 1 0 0,0-1-1 0 0,0 1 1 0 0,0 0-1 0 0,1-1 1 0 0,-1 1-1 0 0,0 0 1 0 0,1-1 0 0 0,-1 1-1 0 0,0 0 1 0 0,1-1-1 0 0,-1 1 1 0 0,1 0-1 0 0,2 1 0 0 0,0 0 0 0 0,0 0 0 0 0,0 0 0 0 0,1 0-1 0 0,-1 0 1 0 0,0-1 0 0 0,1 0 0 0 0,-1 0 0 0 0,1 1 0 0 0,0-2 0 0 0,-1 1-1 0 0,1 0 1 0 0,4-1 0 0 0,6 1 23 0 0,0 0 0 0 0,15-2 0 0 0,139-21 60 0 0,-13 0-89 0 0,-143 22 6 0 0,-1-1 0 0 0,23 4 0 0 0,-29-3 0 0 0,0 1 0 0 0,1 0 0 0 0,-1 1 0 0 0,0-1 0 0 0,0 1 0 0 0,-1 0 0 0 0,1 0 0 0 0,7 5 0 0 0,0 4 0 0 0,-9-5 7 0 0,0 0 0 0 0,0 0 0 0 0,0 0-1 0 0,-1 1 1 0 0,0-1 0 0 0,-1 1 0 0 0,1-1-1 0 0,-1 1 1 0 0,0-1 0 0 0,-1 1 0 0 0,0 11 0 0 0,0-13 51 0 0,-1 0 1 0 0,0 1-1 0 0,0-1 1 0 0,-1 0-1 0 0,0 0 1 0 0,0 0-1 0 0,0 0 1 0 0,0 0 0 0 0,-1-1-1 0 0,0 1 1 0 0,-5 6-1 0 0,1-2 77 0 0,-1 0 1 0 0,0 0-1 0 0,-1 0 0 0 0,0-1 0 0 0,0 0 0 0 0,-16 10 1 0 0,-67 32 904 0 0,78-43-1011 0 0,-119 48-279 0 0,11-6-60 0 0,79-28-407 0 0,41-20 361 0 0,10-5-5419 0 0,-7 3 5395 0 0,0 1-1 0 0,0 0 0 0 0,0-1 0 0 0,2 1 0 0 0,4-2-1356 0 0,18-8-3774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342 212 3223 0 0,'0'0'7318'0'0,"3"0"-6501"0"0,7 1-9 0 0,-1 0 1 0 0,14 4-1 0 0,-21-5 230 0 0,0 2-418 0 0,8 5 10 0 0,-8-5-35 0 0,0 0-158 0 0,-1 2-100 0 0,1 0 0 0 0,-1 0-1 0 0,1 1 1 0 0,-1-1 0 0 0,0 0-1 0 0,-1 0 1 0 0,1 6 0 0 0,2-9-115 0 0,1 0-158 0 0,-1 0-1 0 0,1-1 1 0 0,0 1-1 0 0,-1-1 1 0 0,1 0-1 0 0,0 0 1 0 0,-1 0-1 0 0,1-1 1 0 0,0 0-1 0 0,-1 1 1 0 0,1-1-1 0 0,5-2 1 0 0,7-4 174 0 0,23-11 0 0 0,-22 9-96 0 0,24-13-83 0 0,-1-2-1 0 0,-1-1 0 0 0,56-49 1 0 0,-86 66-296 0 0,17-18 0 0 0,-25 24 83 0 0,6-10-92 0 0,-4 1 134 0 0,-2 9 7 0 0,-2 0 38 0 0,-1 0 46 0 0,1 0-1 0 0,0 0 1 0 0,-1 0-1 0 0,1 1 1 0 0,-1-1 0 0 0,0 0-1 0 0,0 1 1 0 0,1-1-1 0 0,-1 1 1 0 0,0 0-1 0 0,0 0 1 0 0,0 0 0 0 0,0 0-1 0 0,-1 0 1 0 0,1 0-1 0 0,0 0 1 0 0,0 0-1 0 0,-1 1 1 0 0,1-1 0 0 0,0 1-1 0 0,-1 0 1 0 0,1 0-1 0 0,0 0 1 0 0,-1 0-1 0 0,1 0 1 0 0,-5 1-1 0 0,-5 2-75 0 0,-1 0 0 0 0,1 0-1 0 0,-23 11 1 0 0,14-6 60 0 0,13-5 33 0 0,-202 82-279 0 0,143-49 286 0 0,1 2 0 0 0,2 4-1 0 0,-96 80 1 0 0,152-116-4 0 0,1 0 0 0 0,0 1 0 0 0,0 0 0 0 0,1 0 0 0 0,0 0 1 0 0,1 1-1 0 0,-1 0 0 0 0,1 0 0 0 0,1 1 0 0 0,0-1 0 0 0,-5 13 0 0 0,9-19 14 0 0,-1 0 1 0 0,1 0-1 0 0,0 0 0 0 0,-1 0 1 0 0,1 0-1 0 0,0-1 0 0 0,0 1 0 0 0,0 0 1 0 0,0 0-1 0 0,1 0 0 0 0,-1 0 1 0 0,0 0-1 0 0,1-1 0 0 0,0 1 0 0 0,-1 0 1 0 0,1 0-1 0 0,0-1 0 0 0,0 1 1 0 0,0 0-1 0 0,0-1 0 0 0,0 1 0 0 0,0-1 1 0 0,0 1-1 0 0,0-1 0 0 0,1 0 0 0 0,-1 1 1 0 0,1-1-1 0 0,-1 0 0 0 0,1 0 1 0 0,-1 0-1 0 0,4 1 0 0 0,3 2 91 0 0,0-1-1 0 0,1 1 0 0 0,0-2 1 0 0,0 1-1 0 0,9 0 0 0 0,-15-2-82 0 0,37 5 510 0 0,0-1 0 0 0,48-1 0 0 0,80-11 625 0 0,-163 7-1120 0 0,101-11 542 0 0,-85 8-436 0 0,-1-1 0 0 0,1-1-1 0 0,20-7 1 0 0,-39 11-122 0 0,0 0-1 0 0,1 0 1 0 0,-1 0-1 0 0,1-1 1 0 0,-1 1 0 0 0,0-1-1 0 0,0 1 1 0 0,0-1-1 0 0,0 0 1 0 0,0 1-1 0 0,0-1 1 0 0,0 0-1 0 0,-1 0 1 0 0,1 0 0 0 0,1-4-1 0 0,-2 4-6 0 0,-1 0 0 0 0,1 0-1 0 0,0 0 1 0 0,-1 0 0 0 0,1 0 0 0 0,-1 0 0 0 0,0 0-1 0 0,0 0 1 0 0,0 0 0 0 0,0-1 0 0 0,0 1 0 0 0,0 0-1 0 0,-1 0 1 0 0,1 0 0 0 0,-1 0 0 0 0,1 0 0 0 0,-1 0-1 0 0,-2-4 1 0 0,2 4-75 0 0,0 0 0 0 0,-1-1 0 0 0,0 1 0 0 0,1 0 0 0 0,-1 0 0 0 0,0 0 1 0 0,0 0-1 0 0,0 1 0 0 0,-1-1 0 0 0,1 0 0 0 0,0 1 0 0 0,0 0 0 0 0,-1-1 0 0 0,1 1 0 0 0,-1 0 0 0 0,1 0 0 0 0,-1 1 0 0 0,0-1 0 0 0,1 0 0 0 0,-1 1 0 0 0,0 0 0 0 0,1-1 0 0 0,-5 1 0 0 0,-2 0-258 0 0,0 1-1 0 0,1-1 0 0 0,-1 1 0 0 0,1 1 0 0 0,-1-1 0 0 0,-9 4 0 0 0,2 1-1264 0 0,2 1-57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194 115 3223 0 0,'2'1'11190'0'0,"5"2"-9856"0"0,1-1 0 0 0,-1 0 1 0 0,1 0-1 0 0,8 0 0 0 0,-3-1 82 0 0,23-1-1 0 0,64-13-356 0 0,-77 10-539 0 0,200-48 209 0 0,-174 35-889 0 0,-45 15 91 0 0,-1 0-1 0 0,0-1 1 0 0,0 0 0 0 0,0 0-1 0 0,0 0 1 0 0,0 0 0 0 0,0 0-1 0 0,0 0 1 0 0,-1-1 0 0 0,1 1-1 0 0,3-6 1 0 0,-5 7-210 0 0,-1 0 245 0 0,-1 1-1 0 0,1-1 0 0 0,0 0 0 0 0,0 1 0 0 0,0-1 0 0 0,-1 1 0 0 0,1-1 1 0 0,0 1-1 0 0,-1-1 0 0 0,1 1 0 0 0,0-1 0 0 0,-1 1 0 0 0,1 0 0 0 0,-1-1 1 0 0,1 1-1 0 0,0 0 0 0 0,-1-1 0 0 0,1 1 0 0 0,-1 0 0 0 0,1-1 0 0 0,-1 1 1 0 0,1 0-1 0 0,-1 0 0 0 0,-1-1 0 0 0,-13-2-359 0 0,5 3 221 0 0,0 0 0 0 0,-1 1 0 0 0,1 0 0 0 0,0 1 0 0 0,-11 3 0 0 0,-52 19-181 0 0,51-16 368 0 0,-44 18 161 0 0,2 3 1 0 0,1 3-1 0 0,-71 48 1 0 0,102-58 135 0 0,1 1-1 0 0,1 2 1 0 0,-42 44 0 0 0,66-63-259 0 0,1 0 1 0 0,0 0-1 0 0,1 0 0 0 0,-1 1 1 0 0,1 0-1 0 0,-3 7 1 0 0,6-12-46 0 0,1-1 0 0 0,-1 1 0 0 0,0-1 0 0 0,1 1 1 0 0,0-1-1 0 0,-1 0 0 0 0,1 1 0 0 0,0-1 0 0 0,0 1 1 0 0,0 0-1 0 0,0-1 0 0 0,0 1 0 0 0,0-1 0 0 0,0 1 1 0 0,0-1-1 0 0,1 1 0 0 0,-1-1 0 0 0,1 0 1 0 0,-1 1-1 0 0,1-1 0 0 0,-1 1 0 0 0,1-1 0 0 0,0 0 1 0 0,0 1-1 0 0,0-1 0 0 0,-1 0 0 0 0,1 0 0 0 0,1 0 1 0 0,-1 0-1 0 0,0 0 0 0 0,0 0 0 0 0,0 0 1 0 0,0 0-1 0 0,1 0 0 0 0,-1 0 0 0 0,0-1 0 0 0,1 1 1 0 0,1 0-1 0 0,10 4 17 0 0,-1-1 0 0 0,1 0 0 0 0,0-1 0 0 0,0-1 0 0 0,17 2 0 0 0,69-2 55 0 0,-81-2-92 0 0,233-7-2851 0 0,-212 4 1391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9615 0 0,'0'0'868'0'0,"-5"4"2161"0"0,5-4-2868 0 0,0 0 0 0 0,0 0-1 0 0,0 0 1 0 0,-1 1 0 0 0,1-1 0 0 0,0 0-1 0 0,0 0 1 0 0,0 0 0 0 0,0 1-1 0 0,0-1 1 0 0,0 0 0 0 0,0 0-1 0 0,0 1 1 0 0,0-1 0 0 0,0 0-1 0 0,0 0 1 0 0,0 0 0 0 0,0 1 0 0 0,0-1-1 0 0,0 0 1 0 0,0 0 0 0 0,0 0-1 0 0,1 1 1 0 0,-1 0 803 0 0,1-1-803 0 0,14 4 1834 0 0,29-6-995 0 0,-7-1-335 0 0,10 0-3401 0 0,-30-1-2080 0 0,-12 2 3224 0 0,13-5-4043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73 8751 0 0,'0'0'674'0'0,"2"-2"-438"0"0,12-5 1042 0 0,1 0 1 0 0,0 0 0 0 0,1 2 0 0 0,-1 0 0 0 0,26-5 0 0 0,8-3-190 0 0,11-3 906 0 0,-57 16-90 0 0,-5 1-1636 0 0,-61 25 707 0 0,38-15-945 0 0,1 0-1 0 0,-2-2 0 0 0,-42 11 0 0 0,-83 6 48 0 0,119-24-78 0 0,23-2 0 0 0,0 0 0 0 0,1 1 0 0 0,-13 3 0 0 0,10-2-4 0 0,1-1-1 0 0,0 0 0 0 0,-1-1 1 0 0,1 0-1 0 0,0 0 1 0 0,-1-1-1 0 0,1-1 1 0 0,-10-2-1 0 0,4 1-23 0 0,-31-2 0 0 0,43 6-45 0 0,-1 0 1 0 0,0 0-1 0 0,1 1 0 0 0,-1-1 1 0 0,1 1-1 0 0,-1 0 1 0 0,1 0-1 0 0,0 1 0 0 0,0-1 1 0 0,-7 6-1 0 0,2 0 1 0 0,2 3 12 0 0,4 3 48 0 0,5 12 24 0 0,-1-23 112 0 0,-1-1-60 0 0,0 3-45 0 0,0-3-2 0 0,0 1-1 0 0,0 0 0 0 0,0-1 0 0 0,0 1 0 0 0,-1 0 0 0 0,1-1 0 0 0,-1 1 1 0 0,1-1-1 0 0,-1 1 0 0 0,0-1 0 0 0,0 1 0 0 0,0-1 0 0 0,-2 3 0 0 0,-2 2-5 0 0,0-1 0 0 0,0 1-1 0 0,-1-1 1 0 0,1-1 0 0 0,-1 1-1 0 0,0-1 1 0 0,-10 6 0 0 0,-90 53 306 0 0,101-60 158 0 0,14-5-273 0 0,25-8-162 0 0,-18 5 44 0 0,145-37-277 0 0,-144 38 124 0 0,23-3 0 0 0,-33 6 55 0 0,-1-1-1 0 0,1 1 0 0 0,-1 1 1 0 0,0-1-1 0 0,1 1 1 0 0,10 3-1 0 0,-12-2 10 0 0,0-1-1 0 0,0 1 0 0 0,0 0 1 0 0,0 1-1 0 0,-1-1 1 0 0,1 1-1 0 0,-1 0 1 0 0,0 0-1 0 0,0 0 0 0 0,5 6 1 0 0,-5-5-7 0 0,-1 0 0 0 0,-1 0 0 0 0,1 1 0 0 0,-1 0 0 0 0,0-1 0 0 0,3 10 0 0 0,0-1 5 0 0,4 7 7 0 0,-8-17 0 0 0,5 19 0 0 0,0 2 53 0 0,-6-21 2 0 0,0-1 36 0 0,0 0-10 0 0,0 2-59 0 0,0-2 20 0 0,1 1 0 0 0,-1 0 1 0 0,0 0-1 0 0,0 0 0 0 0,-1 0 0 0 0,0 3 0 0 0,-2 6 25 0 0,-5-1 0 0 0,4-8-51 0 0,0 0 0 0 0,0 0 0 0 0,-1 0-1 0 0,1-1 1 0 0,-1 0 0 0 0,1 0 0 0 0,-9 3 0 0 0,-38 7 24 0 0,28-7-39 0 0,-84 13-4 0 0,22-4-26 0 0,74-11 50 0 0,9-2-112 0 0,19-2-1567 0 0,0-1 600 0 0,1-1-1 0 0,-1 0 1 0 0,-1-1-1 0 0,34-12 1 0 0,-22 5-693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164 117 5527 0 0,'8'-10'272'0'0,"-1"0"0"0"0,1 1-1 0 0,1 0 1 0 0,10-8-1 0 0,22-13 3407 0 0,5-2 6454 0 0,-46 42-9927 0 0,-1 0 0 0 0,0 0 1 0 0,-1-1-1 0 0,0 1 0 0 0,0-1 0 0 0,-6 13 0 0 0,-27 54 67 0 0,11-29-116 0 0,-57 100 200 0 0,6-14 344 0 0,61-103-523 0 0,0 0 0 0 0,2 1 0 0 0,-15 61 0 0 0,24-81-182 0 0,3-9-81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13647 0 0,'0'0'7015'0'0,"4"0"-6219"0"0,14 1-239 0 0,1 0 1 0 0,0-2-1 0 0,0 0 1 0 0,-1-1 0 0 0,20-5-1 0 0,-11 3-208 0 0,236-43 981 0 0,-15 6-941 0 0,-238 39-621 0 0,0 0 0 0 0,-1-1 0 0 0,1-1 0 0 0,0 1 0 0 0,-1-1 0 0 0,0-1 0 0 0,0 0 0 0 0,0 0 0 0 0,12-11 0 0 0,-19 15-685 0 0,-23-3-4726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161 278 3679 0 0,'0'0'2143'0'0,"1"3"-163"0"0,12 19 12856 0 0,-22-13-14541 0 0,7-7-252 0 0,-5 3-11 0 0,-1 0 0 0 0,0 0-1 0 0,0 0 1 0 0,0-1 0 0 0,-1-1-1 0 0,0 1 1 0 0,1-1 0 0 0,-1-1-1 0 0,0 1 1 0 0,-17 1-1 0 0,13-4-20 0 0,9 0-11 0 0,3 0 0 0 0,0 0 0 0 0,0 0 0 0 0,0 0 0 0 0,0-1 0 0 0,-1 1 0 0 0,1 0 0 0 0,0-1 0 0 0,0 1 0 0 0,0 0 0 0 0,0-1 0 0 0,0 1 0 0 0,0-1 0 0 0,0 0 0 0 0,0 1 0 0 0,-2-3 0 0 0,2 2 6 0 0,-1 0-1 0 0,1 0 0 0 0,-1 0 1 0 0,1 0-1 0 0,0-1 0 0 0,0 1 1 0 0,0 0-1 0 0,0-1 1 0 0,0 1-1 0 0,0-1 0 0 0,0 1 1 0 0,0-1-1 0 0,0 0 1 0 0,1 1-1 0 0,-1-1 0 0 0,1 0 1 0 0,-1 1-1 0 0,1-1 0 0 0,0 0 1 0 0,0 0-1 0 0,-1 0 1 0 0,1 1-1 0 0,0-1 0 0 0,1 0 1 0 0,-1-3-1 0 0,1-1 18 0 0,1-1 1 0 0,-1 1-1 0 0,1-1 0 0 0,0 1 1 0 0,4-10-1 0 0,1 4-40 0 0,0 1 0 0 0,0 0 1 0 0,1 0-1 0 0,0 1 0 0 0,0 0 0 0 0,2 0 0 0 0,12-11 0 0 0,10-5-163 0 0,37-22 0 0 0,-49 35 148 0 0,0 1 0 0 0,1 2 0 0 0,1 0 0 0 0,0 1 0 0 0,0 1 0 0 0,1 0-1 0 0,-1 2 1 0 0,35-4 0 0 0,-40 9 32 0 0,-2 4 0 0 0,-2 5 0 0 0,-12-6 3 0 0,0 0 1 0 0,0-1-1 0 0,0 1 0 0 0,0 0 0 0 0,0 0 0 0 0,0 0 0 0 0,0 0 1 0 0,0 0-1 0 0,-1 0 0 0 0,1 0 0 0 0,-1 0 0 0 0,0 0 0 0 0,1 0 1 0 0,-1 0-1 0 0,0 3 0 0 0,-1-1 11 0 0,1 1 1 0 0,-1-1-1 0 0,0 0 1 0 0,0 0-1 0 0,0 1 1 0 0,-1-1-1 0 0,-2 4 1 0 0,-1 3 26 0 0,-2-1 0 0 0,1 1 1 0 0,-1-1-1 0 0,-13 13 0 0 0,14-17-5 0 0,-27 31 203 0 0,-75 64 1 0 0,88-82-224 0 0,12-12-393 0 0,0 0 0 0 0,0 0 0 0 0,-14 7-1 0 0,18-11 209 0 0,0-1-1 0 0,0-1 1 0 0,-1 1-1 0 0,1-1 0 0 0,-1 1 1 0 0,1-1-1 0 0,-1-1 0 0 0,0 1 1 0 0,-9 0-1 0 0,12-1-95 0 0,-11-9-373 0 0,3-12-1476 0 0,8 10 864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6447 0 0,'0'0'1610'0'0,"0"2"-582"0"0,-1 1-753 0 0,1 1 0 0 0,-1 0 0 0 0,0 0 0 0 0,0 0 0 0 0,0-1 0 0 0,0 1 0 0 0,0-1 0 0 0,-1 1 0 0 0,0-1 0 0 0,-3 5 0 0 0,-27 36 523 0 0,8-13-97 0 0,-77 146 2133 0 0,80-136-2312 0 0,4-13-227 0 0,-1-1 1 0 0,-39 45 0 0 0,-1 2-93 0 0,45-56-127 0 0,-3 3-89 0 0,-12 24 0 0 0,25-39 88 0 0,0-1 0 0 0,0 2 0 0 0,1-1 0 0 0,-1 0 0 0 0,1 0 0 0 0,1 1 0 0 0,-1-1 0 0 0,1 1 0 0 0,0 8 0 0 0,1-14 132 0 0,9 10 26 0 0,-8-10-242 0 0,0 0 1 0 0,1 1-1 0 0,-1-1 0 0 0,1 0 1 0 0,-1 0-1 0 0,1-1 0 0 0,-1 1 0 0 0,1 0 1 0 0,-1 0-1 0 0,1-1 0 0 0,0 1 0 0 0,0-1 1 0 0,-1 1-1 0 0,1-1 0 0 0,0 0 0 0 0,2 0 1 0 0,-4 1-6 0 0,3-1-1429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0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63 181 2759 0 0,'0'0'126'0'0,"1"-2"-5"0"0,3-9-210 0 0,2-20 6375 0 0,-6 28-5795 0 0,5-11 460 0 0,7 0-571 0 0,-5 7-52 0 0,0-1-1 0 0,-1 0 1 0 0,11-18-1 0 0,-12 15 1225 0 0,9-23 0 0 0,-14 33-536 0 0,1 0-906 0 0,-1 0 0 0 0,0 1 1 0 0,0-1-1 0 0,0 1 0 0 0,0-1 0 0 0,1 1 0 0 0,-1-1 0 0 0,0 0 0 0 0,1 1 0 0 0,-1-1 0 0 0,0 1 0 0 0,1-1 0 0 0,-1 1 1 0 0,1 0-1 0 0,-1-1 0 0 0,0 1 0 0 0,1-1 0 0 0,-1 1 0 0 0,1 0 0 0 0,0-1 0 0 0,11 4-94 0 0,-10-1-18 0 0,0-1 0 0 0,0 1 0 0 0,0 0-1 0 0,-1 0 1 0 0,1 0 0 0 0,0 0 0 0 0,-1 0-1 0 0,1 0 1 0 0,-1 0 0 0 0,2 5 0 0 0,11 27-33 0 0,-10-23 30 0 0,2 6 16 0 0,-1 1 1 0 0,-1 1-1 0 0,0-1 0 0 0,-2 0 0 0 0,2 33 1 0 0,-4-21 22 0 0,-2 0 0 0 0,-9 53 1 0 0,7-66 14 0 0,0-1 0 0 0,-1 0 0 0 0,-1-1 0 0 0,0 1 0 0 0,-2-1 0 0 0,1 0 1 0 0,-16 20-1 0 0,1-5-1 0 0,-2-1 0 0 0,-33 32 0 0 0,45-49-12 0 0,-19 27 0 0 0,24-27-9 0 0,7-11-22 0 0,0-1 0 0 0,0 1 0 0 0,0 0 0 0 0,0 0 1 0 0,0 0-1 0 0,0-1 0 0 0,0 1 0 0 0,0 0 0 0 0,0 0 0 0 0,0 0 0 0 0,0-1 1 0 0,0 1-1 0 0,1 1 0 0 0,0 0 9 0 0,0 0 1 0 0,1 0 0 0 0,-1 0-1 0 0,1 0 1 0 0,-1 0 0 0 0,1-1-1 0 0,0 1 1 0 0,0-1 0 0 0,0 1-1 0 0,0-1 1 0 0,0 1-1 0 0,0-1 1 0 0,0 0 0 0 0,0 0-1 0 0,0 0 1 0 0,1 0 0 0 0,2 0-1 0 0,6 2 113 0 0,0 0-1 0 0,14 2 1 0 0,51 4 311 0 0,-73-9 102 0 0,-5 1-470 0 0,-7 7-56 0 0,-4-1-3 0 0,1 0 32 0 0,3-2-22 0 0,5-4 22 0 0,2 1-147 0 0,0-1 1 0 0,0 0 0 0 0,0 0 0 0 0,0 0 0 0 0,0 0 0 0 0,0 0 0 0 0,0-1-1 0 0,0 1 1 0 0,0-1 0 0 0,-1 1 0 0 0,1-1 0 0 0,0 0 0 0 0,-3 0 0 0 0,-1 0-1388 0 0,-6 0-5236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9151 0 0,'0'0'831'0'0,"2"1"-686"0"0,5 2 95 0 0,0-1 0 0 0,0 0-1 0 0,0-1 1 0 0,1 1 0 0 0,-1-2-1 0 0,0 1 1 0 0,14-1-1 0 0,58-7 1907 0 0,-42 2-1410 0 0,220-29 2438 0 0,-64 7-1267 0 0,-160 23-1483 0 0,-2 0 248 0 0,30-1 0 0 0,-59 5-376 0 0,-2 4-2889 0 0,0-4 2472 0 0,0 1-1 0 0,-1 0 1 0 0,1-1 0 0 0,0 1 0 0 0,0-1 0 0 0,0 1-1 0 0,0 0 1 0 0,0-1 0 0 0,0 1 0 0 0,-1-1-1 0 0,1 1 1 0 0,0-1 0 0 0,-1 1 0 0 0,1-1-1 0 0,0 1 1 0 0,-1-1 0 0 0,1 1 0 0 0,0-1-1 0 0,-1 1 1 0 0,1-1 0 0 0,-1 0 0 0 0,1 1 0 0 0,-1-1-1 0 0,1 0 1 0 0,-1 1 0 0 0,0-1 0 0 0,-22 14-1813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238 136 5527 0 0,'0'0'423'0'0,"1"-2"-278"0"0,17-26 1570 0 0,-7 11 5241 0 0,-10 15-6156 0 0,0-6-241 0 0,-1 6 931 0 0,-2 2-1364 0 0,-3 0-113 0 0,1 0 0 0 0,0 1 1 0 0,0 0-1 0 0,-1 0 1 0 0,1 0-1 0 0,0 1 1 0 0,0-1-1 0 0,0 1 1 0 0,0 0-1 0 0,1 0 0 0 0,-1 0 1 0 0,0 0-1 0 0,1 1 1 0 0,0 0-1 0 0,-1-1 1 0 0,-4 7-1 0 0,-4 5-23 0 0,0 1-1 0 0,-16 26 1 0 0,-1 2 23 0 0,22-33-13 0 0,-58 79-35 0 0,58-77 31 0 0,1-1 0 0 0,0 1 0 0 0,1 0 0 0 0,0 0 0 0 0,1 0-1 0 0,-4 19 1 0 0,7-27 37 0 0,1-1 0 0 0,-1 1 0 0 0,1-1 0 0 0,0 1 0 0 0,0 0 0 0 0,0-1 0 0 0,1 1 0 0 0,-1-1 0 0 0,1 1 0 0 0,0 0 0 0 0,0-1-1 0 0,0 0 1 0 0,0 1 0 0 0,0-1 0 0 0,1 0 0 0 0,0 1 0 0 0,0-1 0 0 0,0 0 0 0 0,0 0 0 0 0,0 0 0 0 0,0-1 0 0 0,1 1 0 0 0,-1 0 0 0 0,1-1 0 0 0,0 0 0 0 0,0 0 0 0 0,0 0-1 0 0,0 0 1 0 0,0 0 0 0 0,0 0 0 0 0,6 1 0 0 0,-2 0 40 0 0,0-1 0 0 0,0 0 1 0 0,0 0-1 0 0,0-1 0 0 0,1 0 0 0 0,-1 0 0 0 0,0-1 0 0 0,1 0 0 0 0,-1 0 0 0 0,0-1 1 0 0,0 0-1 0 0,1 0 0 0 0,-1-1 0 0 0,0 1 0 0 0,7-4 0 0 0,12-7 8 0 0,-1-2 0 0 0,0 0-1 0 0,-1-2 1 0 0,0 0 0 0 0,-2-2-1 0 0,0 0 1 0 0,-1-2 0 0 0,-1 0-1 0 0,0-1 1 0 0,-2-1 0 0 0,16-25-1 0 0,-27 36-58 0 0,0 0-1 0 0,-1-1 0 0 0,-1 0 1 0 0,0 0-1 0 0,0 0 1 0 0,-1-1-1 0 0,-1 0 0 0 0,4-21 1 0 0,-6 27-37 0 0,0 0 0 0 0,-1 0 0 0 0,0 0 0 0 0,-1-1-1 0 0,1 1 1 0 0,-1 0 0 0 0,0 0 0 0 0,-1 0 0 0 0,0 0 0 0 0,0 0 0 0 0,-1 0 0 0 0,1 1 0 0 0,-1-1 0 0 0,-1 1 0 0 0,1 0 0 0 0,-1 0 0 0 0,-6-8 0 0 0,8 12-20 0 0,0 0 0 0 0,0 0 0 0 0,-1 0 0 0 0,1 0 0 0 0,0 0 1 0 0,-1 0-1 0 0,1 1 0 0 0,-1-1 0 0 0,1 1 0 0 0,-1 0 0 0 0,0 0 1 0 0,1 0-1 0 0,-1 0 0 0 0,0 0 0 0 0,-5 0 0 0 0,4 0-36 0 0,0 1 0 0 0,-1 0 0 0 0,1 1 0 0 0,0-1 0 0 0,0 1 0 0 0,-1 0 0 0 0,1 0 0 0 0,0 0 0 0 0,-7 4 0 0 0,0 0-235 0 0,0 2 0 0 0,0-1 0 0 0,1 2 0 0 0,0-1 0 0 0,0 1 0 0 0,-9 11 0 0 0,17-18-96 0 0,5-1-1744 0 0,13-4-1606 0 0,5-4-1116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0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7543 0 0,'0'0'682'0'0,"2"-1"-561"0"0,14-14 5339 0 0,-15 17-5155 0 0,0 6-61 0 0,1-1 1 0 0,-2 1-1 0 0,1-1 0 0 0,-1 1 0 0 0,0-1 0 0 0,-1 1 0 0 0,-2 14 1 0 0,0 3 148 0 0,1-6-144 0 0,1-3-82 0 0,0-1 1 0 0,1 1-1 0 0,0 0 1 0 0,4 22 0 0 0,-4-36-90 0 0,2 0 6 0 0,-2-1-67 0 0,0-1 0 0 0,0 0 0 0 0,1 1 0 0 0,-1-1 0 0 0,0 0 0 0 0,1 1 0 0 0,-1-1 0 0 0,0 0 0 0 0,1 1 0 0 0,-1-1 0 0 0,1 0 0 0 0,-1 0 0 0 0,0 1 0 0 0,1-1 0 0 0,-1 0 0 0 0,1 0 0 0 0,-1 0 0 0 0,1 0 0 0 0,-1 0 0 0 0,0 0 0 0 0,1 1 0 0 0,0-1 0 0 0,9-8 322 0 0,-6 3-222 0 0,0 0 0 0 0,-1 0 1 0 0,1-1-1 0 0,-1 1 1 0 0,0-1-1 0 0,-1 0 0 0 0,1 0 1 0 0,-1 0-1 0 0,2-12 1 0 0,0-6 60 0 0,2-30 0 0 0,-4 33-119 0 0,-1-1-53 0 0,-1 14 46 0 0,1 1 0 0 0,-1-1 0 0 0,1 1 0 0 0,0 0 0 0 0,1-1 0 0 0,0 1 0 0 0,0 0 0 0 0,1 0 0 0 0,-1 0-1 0 0,1 0 1 0 0,8-11 0 0 0,-4 9-12 0 0,0 1 1 0 0,1-1-1 0 0,0 2 0 0 0,0-1 0 0 0,1 1 0 0 0,0 0 0 0 0,0 1 1 0 0,14-7-1 0 0,11-4 136 0 0,40-14 1 0 0,-19 9-61 0 0,31-18 27 0 0,-47 20-6 0 0,85-28 0 0 0,-120 46-326 0 0,0 1 0 0 0,0 1 0 0 0,0-1-1 0 0,0 1 1 0 0,0 0 0 0 0,1 0 0 0 0,-1 0-1 0 0,0 0 1 0 0,0 1 0 0 0,0-1 0 0 0,1 1 0 0 0,-1 0-1 0 0,0 1 1 0 0,0-1 0 0 0,-1 1 0 0 0,1-1 0 0 0,0 1-1 0 0,0 0 1 0 0,-1 1 0 0 0,1-1 0 0 0,-1 1-1 0 0,6 4 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156 579 9215 0 0,'0'0'707'0'0,"1"2"-464"0"0,0 1 130 0 0,0-1 0 0 0,0 1 0 0 0,-1 0 0 0 0,1 0 0 0 0,-1 0 0 0 0,0-1 0 0 0,0 1 0 0 0,0 0 1 0 0,0 0-1 0 0,0 0 0 0 0,-1 0 0 0 0,1 0 0 0 0,-1-1 0 0 0,0 1 0 0 0,-2 5 0 0 0,2-6-195 0 0,0 0-1 0 0,0 0 1 0 0,-1 0-1 0 0,1 0 1 0 0,-1 0 0 0 0,0-1-1 0 0,1 1 1 0 0,-1-1-1 0 0,0 1 1 0 0,0-1-1 0 0,0 0 1 0 0,0 1 0 0 0,0-1-1 0 0,0 0 1 0 0,0 0-1 0 0,-1-1 1 0 0,1 1-1 0 0,0 0 1 0 0,-1-1-1 0 0,1 1 1 0 0,-3-1 0 0 0,0 1 58 0 0,1-1 1 0 0,-1 1-1 0 0,0-1 1 0 0,0-1-1 0 0,0 1 1 0 0,0-1-1 0 0,1 1 1 0 0,-1-1-1 0 0,0-1 1 0 0,0 1-1 0 0,1-1 1 0 0,-1 0-1 0 0,1 0 1 0 0,0 0-1 0 0,-6-4 1 0 0,7 4-164 0 0,1 0 1 0 0,-1 0-1 0 0,1-1 1 0 0,0 1-1 0 0,0-1 0 0 0,0 1 1 0 0,0-1-1 0 0,0 0 1 0 0,1 1-1 0 0,-1-1 1 0 0,1 0-1 0 0,0 0 1 0 0,-1 0-1 0 0,2 0 1 0 0,-1 0-1 0 0,0-1 1 0 0,1 1-1 0 0,-1 0 1 0 0,1 0-1 0 0,0 0 1 0 0,0-1-1 0 0,0 1 1 0 0,0 0-1 0 0,1-4 1 0 0,1-1-35 0 0,0 0 0 0 0,1 0 0 0 0,0 0 0 0 0,0 0 0 0 0,1 0 0 0 0,0 0 0 0 0,0 1 0 0 0,11-14 0 0 0,3-1 90 0 0,27-26 0 0 0,15-10-183 0 0,3 2 0 0 0,77-51 0 0 0,-93 75 11 0 0,1 3 0 0 0,1 1 1 0 0,2 3-1 0 0,57-20 0 0 0,-86 37-168 0 0,0 2 1 0 0,42-8-1 0 0,-58 12-11 0 0,-1 2 1 0 0,1-1-1 0 0,0 1 0 0 0,-1 0 1 0 0,1 0-1 0 0,-1 1 0 0 0,1-1 0 0 0,0 1 1 0 0,-1 0-1 0 0,1 1 0 0 0,-1-1 1 0 0,0 1-1 0 0,1 0 0 0 0,-1 1 1 0 0,0-1-1 0 0,0 1 0 0 0,6 5 1 0 0,-9-6-156 0 0,1 0 0 0 0,-1 0 1 0 0,0 1-1 0 0,0-1 1 0 0,0 1-1 0 0,0 0 1 0 0,-1-1-1 0 0,1 1 1 0 0,1 5-1 0 0,2 11-6147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5527 0 0,'0'2'2582'0'0,"18"31"4165"0"0,17 16-5224 0 0,5 7-1039 0 0,4 8 1219 0 0,-33-50-970 0 0,0 2 0 0 0,0-1 0 0 0,-2 1 0 0 0,0 1-1 0 0,12 31 1 0 0,-20-44-663 0 0,0 0 0 0 0,0-1 0 0 0,-1 1 0 0 0,0-1 0 0 0,1 1 0 0 0,-1 0 0 0 0,0 0 0 0 0,-1-1 1 0 0,1 1-1 0 0,-1 0 0 0 0,1-1 0 0 0,-1 1 0 0 0,-2 5 0 0 0,0-4 1 0 0,1 0 0 0 0,-1 0 0 0 0,0-1-1 0 0,0 1 1 0 0,0-1 0 0 0,-1 1 0 0 0,0-1 0 0 0,-5 4 0 0 0,-7 5 27 0 0,0-2-1 0 0,0 0 1 0 0,-2-1-1 0 0,-17 8 1 0 0,27-14-94 0 0,-4 1-119 0 0,-1 0 0 0 0,0 0 0 0 0,0-1 0 0 0,-22 4 0 0 0,20-6-1631 0 0,-29 1 0 0 0,28-4 66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56 9671 0 0,'41'-44'1224'0'0,"-41"44"-1137"0"0,0 0 0 0 0,0 0 0 0 0,1 0 0 0 0,-1-1 0 0 0,0 1 0 0 0,0 0 0 0 0,1 0 0 0 0,-1-1-1 0 0,0 1 1 0 0,0 0 0 0 0,0-1 0 0 0,1 1 0 0 0,-1 0 0 0 0,0-1 0 0 0,0 1 0 0 0,0 0 0 0 0,0-1 0 0 0,0 1-1 0 0,0 0 1 0 0,0-1 0 0 0,0 1 0 0 0,0 0 0 0 0,0-1 0 0 0,0 1 0 0 0,0 0 0 0 0,0-1 0 0 0,0 1 0 0 0,0-1-1 0 0,-9-1 2191 0 0,-16 7-1115 0 0,12 2-1050 0 0,0 0-1 0 0,0 0 1 0 0,1 1 0 0 0,0 0-1 0 0,-15 15 1 0 0,3-4-13 0 0,-150 106 593 0 0,63-48-305 0 0,67-44-166 0 0,2 1-1 0 0,2 2 1 0 0,1 1 0 0 0,2 3 0 0 0,1 0-1 0 0,-57 88 1 0 0,81-108-92 0 0,1 0 0 0 0,1 1 0 0 0,1 0-1 0 0,1 1 1 0 0,0-1 0 0 0,-7 39 0 0 0,14-50-58 0 0,-1 0 0 0 0,1 1-1 0 0,1-1 1 0 0,0 0 0 0 0,0 1 0 0 0,1-1 0 0 0,0 0 0 0 0,1 0 0 0 0,0 0 0 0 0,1 0 0 0 0,0 0 0 0 0,0 0 0 0 0,1 0 0 0 0,1-1 0 0 0,-1 0 0 0 0,1 0 0 0 0,7 9 0 0 0,2-2 130 0 0,0 0-1 0 0,1 0 1 0 0,1-2 0 0 0,19 15 0 0 0,76 46 434 0 0,-85-58-513 0 0,-17-11-110 0 0,156 108 268 0 0,-143-100-293 0 0,-21-13-71 0 0,10-5-2014 0 0,0-3 645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1 6447 0 0,'0'0'499'0'0,"-2"0"-328"0"0,-29 9 4434 0 0,29-8-3100 0 0,-37 15-410 0 0,-1-1-1 0 0,0-2 0 0 0,-61 12 1 0 0,-374 52-965 0 0,443-73-1362 0 0,43-16 664 0 0,-5 6 443 0 0,0 0 15 0 0,0 1 0 0 0,1 1 1 0 0,-1-1-1 0 0,1 1 0 0 0,9-4 0 0 0,-14 7 46 0 0,-3 8 125 0 0,1-1 0 0 0,-1 0 0 0 0,-1 0-1 0 0,1-1 1 0 0,-1 1 0 0 0,0 0 0 0 0,0 0 0 0 0,-1-1-1 0 0,1 1 1 0 0,-1-1 0 0 0,-1 0 0 0 0,1 0 0 0 0,-1 0-1 0 0,-6 7 1 0 0,-7 5 274 0 0,-1 0-1 0 0,-25 18 1 0 0,32-26-227 0 0,-13 7 95 0 0,0 0 0 0 0,-40 18-1 0 0,59-31-188 0 0,-17 5-12 0 0,15-6 13 0 0,5-2 30 0 0,3 2-83 0 0,0-1 37 0 0,-1 1 0 0 0,1 0 1 0 0,0-1-1 0 0,0 1 1 0 0,0 0-1 0 0,0-1 1 0 0,0 0-1 0 0,0 1 1 0 0,0-1-1 0 0,1 1 0 0 0,-1-1 1 0 0,1 0-1 0 0,-1 0 1 0 0,1 0-1 0 0,-1 0 1 0 0,1 0-1 0 0,-1 0 1 0 0,1 0-1 0 0,0-1 1 0 0,-1 1-1 0 0,4 0 0 0 0,0 1 0 0 0,6 1-10 0 0,1 0-1 0 0,-1 0 1 0 0,1-1-1 0 0,0 0 1 0 0,14-1-1 0 0,61-2 19 0 0,-83 0-9 0 0,85-5 133 0 0,75-2 447 0 0,-143 8-489 0 0,1 2 0 0 0,-1 0 1 0 0,0 2-1 0 0,0 0 0 0 0,32 11 0 0 0,-43-11-81 0 0,0 0 1 0 0,-1 1-1 0 0,0 0 0 0 0,0 1 0 0 0,10 8 0 0 0,-14-11 1 0 0,0 1-1 0 0,-1 1 1 0 0,0-1-1 0 0,1 1 1 0 0,-1 0-1 0 0,-1 0 1 0 0,1 0-1 0 0,-1 0 1 0 0,0 0-1 0 0,3 8 1 0 0,-6-12-6 0 0,1 1 0 0 0,-1 0 0 0 0,0 0 0 0 0,1 0 0 0 0,-1 0 1 0 0,0 0-1 0 0,0 0 0 0 0,0 0 0 0 0,-1 0 0 0 0,1 0 0 0 0,0 0 0 0 0,-1 0 0 0 0,1-1 0 0 0,-1 1 1 0 0,0 0-1 0 0,1 0 0 0 0,-1 0 0 0 0,0-1 0 0 0,0 1 0 0 0,0 0 0 0 0,-1-1 0 0 0,1 1 0 0 0,0-1 1 0 0,0 1-1 0 0,-1-1 0 0 0,-2 2 0 0 0,-4 4 31 0 0,0-1 1 0 0,-1-1-1 0 0,-15 9 0 0 0,20-12-2 0 0,-19 8 0 0 0,-1-1-1 0 0,-1 0 1 0 0,-38 7-1 0 0,-1 0 67 0 0,-258 63 672 0 0,302-74-693 0 0,3-1 25 0 0,17-4-101 0 0,0 0-1 0 0,0 0 1 0 0,0 0 0 0 0,0 0-1 0 0,0 0 1 0 0,0 0 0 0 0,0 0-1 0 0,0 0 1 0 0,0 0 0 0 0,0 0-1 0 0,0 0 1 0 0,0 0 0 0 0,0 0-1 0 0,0 0 1 0 0,0 0 0 0 0,0 0-1 0 0,0 0 1 0 0,0 0 0 0 0,10-4-40 0 0,63-17-227 0 0,-38 12-1186 0 0,0-2-3370 0 0,-3 1-1177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2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0,'0'2'2448'0'0,"0"1"-2009"0"0,0 1 0 0 0,0-1 0 0 0,0 0 0 0 0,1 0 0 0 0,-1 1 0 0 0,1-1 0 0 0,0 0 0 0 0,0 0 0 0 0,0 0 0 0 0,0 0 0 0 0,1 0 0 0 0,-1 0 0 0 0,1 0 0 0 0,0 0 0 0 0,2 2 0 0 0,5 7-56 0 0,22 22 0 0 0,21 12 189 0 0,2-2 1 0 0,82 52 0 0 0,17-3-70 0 0,-83-53-25 0 0,92 70 0 0 0,-143-95-345 0 0,1 2 0 0 0,-2 0 0 0 0,-1 1 1 0 0,0 1-1 0 0,-1 1 0 0 0,-1 0 0 0 0,-1 1 0 0 0,21 41 1 0 0,-29-49-79 0 0,-1 1 0 0 0,0 0 1 0 0,-1 0-1 0 0,-1 0 1 0 0,0 0-1 0 0,-1 0 1 0 0,0 1-1 0 0,-1-1 1 0 0,-1 1-1 0 0,0-1 1 0 0,-4 21-1 0 0,3-27 10 0 0,-1 0-1 0 0,1 0 1 0 0,-2-1-1 0 0,1 1 0 0 0,-1-1 1 0 0,0 1-1 0 0,-1-1 1 0 0,0 0-1 0 0,0 0 1 0 0,-1-1-1 0 0,1 1 1 0 0,-1-1-1 0 0,-1 0 0 0 0,1 0 1 0 0,-1-1-1 0 0,0 0 1 0 0,0 0-1 0 0,-1 0 1 0 0,1 0-1 0 0,-1-1 1 0 0,0 0-1 0 0,-8 3 0 0 0,-31 9 152 0 0,0-2 0 0 0,-62 11-1 0 0,98-24-431 0 0,0 0 1 0 0,-18-1-1 0 0,18 0-841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100 143 1839 0 0,'0'0'7384'0'0,"-1"2"-6573"0"0,-5 18 1083 0 0,5-14-1537 0 0,-1 0 1 0 0,0 0-1 0 0,0 0 1 0 0,0 0-1 0 0,-6 8 1 0 0,7-12 832 0 0,-7 4-826 0 0,3-5 3438 0 0,-5-1-3792 0 0,-1-1 1 0 0,7 0 32 0 0,-4 0-22 0 0,6 1 0 0 0,1-1 0 0 0,-1 1 1 0 0,1 0-1 0 0,-1-1 0 0 0,1 0 1 0 0,-1 1-1 0 0,1-1 0 0 0,0 0 0 0 0,-1 1 1 0 0,1-1-1 0 0,0 0 0 0 0,-2-1 1 0 0,2 1-14 0 0,0 0 80 0 0,0-1 32 0 0,0 0-82 0 0,0 0-1 0 0,0 0 0 0 0,0-1 1 0 0,1 1-1 0 0,-1 0 0 0 0,1 0 1 0 0,0-1-1 0 0,-1 1 0 0 0,1 0 1 0 0,0-1-1 0 0,0 1 0 0 0,1 0 1 0 0,-1-1-1 0 0,1-3 0 0 0,1 2-17 0 0,-1 0 0 0 0,1 0 0 0 0,0 0 0 0 0,0 0 0 0 0,0 0 0 0 0,0 0 0 0 0,4-5 0 0 0,1 2-24 0 0,0-1 0 0 0,0 1 0 0 0,1 1 0 0 0,-1-1 0 0 0,1 1 0 0 0,14-7 0 0 0,0 1-13 0 0,1 1 1 0 0,0 1-1 0 0,1 1 0 0 0,0 2 0 0 0,0 0 0 0 0,1 1 0 0 0,42-4 1 0 0,-60 10 9 0 0,1 0 0 0 0,-1 0 0 0 0,0 0 0 0 0,0 1 0 0 0,0 0 1 0 0,0 1-1 0 0,1-1 0 0 0,-2 1 0 0 0,1 1 0 0 0,9 3 1 0 0,-11-3 2 0 0,0 0 1 0 0,0 0 0 0 0,0 1 0 0 0,0 0-1 0 0,-1 0 1 0 0,0 0 0 0 0,1 0 0 0 0,-1 1-1 0 0,-1-1 1 0 0,1 1 0 0 0,-1 0-1 0 0,5 10 1 0 0,6 15-13 0 0,-2 1 0 0 0,-2 0 0 0 0,13 62 0 0 0,-22-88-3 0 0,0 1 0 0 0,0-1 0 0 0,-1 1-1 0 0,0 0 1 0 0,0 0 0 0 0,-1-1 0 0 0,1 1 0 0 0,-1-1-1 0 0,-1 1 1 0 0,1 0 0 0 0,-1-1 0 0 0,0 0 0 0 0,-3 6-1 0 0,-3 4-106 0 0,0 0 0 0 0,-2-1-1 0 0,-11 13 1 0 0,11-14 54 0 0,0 0-1 0 0,1 1 1 0 0,-11 21-1 0 0,9-9 123 0 0,1 2-1 0 0,2-1 0 0 0,0 1 1 0 0,2 0-1 0 0,-2 33 0 0 0,4-20 50 0 0,3 1 0 0 0,7 81-1 0 0,-4-107-66 0 0,1 0-1 0 0,0 0 0 0 0,1 0 1 0 0,1 0-1 0 0,0-1 0 0 0,1 0 1 0 0,1 0-1 0 0,8 14 0 0 0,-11-22-12 0 0,1 0 1 0 0,-1-1-1 0 0,1 0 0 0 0,0 0 1 0 0,1 0-1 0 0,-1-1 0 0 0,1 0 0 0 0,0 0 1 0 0,1 0-1 0 0,-1-1 0 0 0,1 0 0 0 0,0 0 1 0 0,0 0-1 0 0,0-1 0 0 0,0 0 0 0 0,1-1 1 0 0,-1 0-1 0 0,14 3 0 0 0,-4-3 168 0 0,-1 0-1 0 0,1-1 0 0 0,0-1 1 0 0,0 0-1 0 0,0-1 0 0 0,0-1 1 0 0,17-4-1 0 0,-33 6-206 0 0,1-1-1 0 0,0 1 1 0 0,-1 0 0 0 0,1-1-1 0 0,0 0 1 0 0,-1 1 0 0 0,1-1 0 0 0,-1 0-1 0 0,1 0 1 0 0,-1 0 0 0 0,0 0-1 0 0,1 0 1 0 0,-1 0 0 0 0,0 0-1 0 0,0 0 1 0 0,0-1 0 0 0,1 1 0 0 0,-1 0-1 0 0,-1-1 1 0 0,1 1 0 0 0,0-1-1 0 0,1-1 1 0 0,1-12-1889 0 0,-3 13 778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0 8143 0 0,'0'0'742'0'0,"3"0"-477"0"0,10 0 5555 0 0,-13 3-5536 0 0,0-1-226 0 0,0 1 0 0 0,0-1 0 0 0,-1 0 0 0 0,1 0 0 0 0,-1 1 0 0 0,1-1 0 0 0,-1 0 0 0 0,0 0 0 0 0,0 0 0 0 0,1 0 0 0 0,-2 0 0 0 0,1 0 0 0 0,0 0 0 0 0,0 0 0 0 0,-3 2 0 0 0,1-1 15 0 0,0 0 0 0 0,-1 0 0 0 0,1-1 0 0 0,-1 1 0 0 0,1-1 0 0 0,-1 0-1 0 0,-7 3 1 0 0,-5 1 47 0 0,0-2-1 0 0,0 0 1 0 0,-23 3-1 0 0,38-7-117 0 0,-65 8 8 0 0,29-4 35 0 0,0 2 0 0 0,0 1 0 0 0,-47 16 0 0 0,69-18 39 0 0,12-4-38 0 0,0 0 0 0 0,-1 0 0 0 0,1 0 0 0 0,0 0 0 0 0,0 0 0 0 0,0 1 0 0 0,0 0 0 0 0,0-1 0 0 0,0 1 0 0 0,0 0 0 0 0,0 1 0 0 0,1-1 0 0 0,-1 0 0 0 0,1 1 0 0 0,0-1 0 0 0,0 1 0 0 0,0 0 0 0 0,0 0 0 0 0,0 0 0 0 0,0 0 0 0 0,1 0 0 0 0,-2 5 0 0 0,2-6 36 0 0,4 10 74 0 0,-1-8-96 0 0,0-2-59 0 0,0 0-1 0 0,0 0 1 0 0,0 0 0 0 0,0 0-1 0 0,0-1 1 0 0,0 1 0 0 0,1-1-1 0 0,-1 1 1 0 0,1-1-1 0 0,-1 0 1 0 0,1 0 0 0 0,-1 0-1 0 0,1 0 1 0 0,-1 0-1 0 0,1-1 1 0 0,0 1 0 0 0,2 0-1 0 0,4 0 1 0 0,37 3-1 0 0,-39-5 0 0 0,0 2 0 0 0,0-1 0 0 0,-1 1 0 0 0,1 0 0 0 0,0 0 0 0 0,0 1 0 0 0,-1-1 0 0 0,1 2 0 0 0,-1-1 0 0 0,9 5 0 0 0,-5 0 37 0 0,0 0 1 0 0,-1 1-1 0 0,0 1 0 0 0,0-1 0 0 0,-1 1 0 0 0,0 1 0 0 0,0 0 1 0 0,-1 0-1 0 0,-1 0 0 0 0,1 1 0 0 0,-2 0 0 0 0,1 0 1 0 0,-2 0-1 0 0,0 1 0 0 0,0-1 0 0 0,4 22 0 0 0,-9-29-16 0 0,1 1 0 0 0,0-1 0 0 0,-1 1 1 0 0,0-1-1 0 0,0 1 0 0 0,-1-1 0 0 0,1 0 0 0 0,-1 0 0 0 0,0 1 0 0 0,-4 5 0 0 0,4-6-18 0 0,-1 0-1 0 0,0 0 1 0 0,0 0-1 0 0,-1-1 1 0 0,1 0 0 0 0,-1 0-1 0 0,0 0 1 0 0,1 0-1 0 0,-1 0 1 0 0,-1-1-1 0 0,1 1 1 0 0,0-1 0 0 0,-9 3-1 0 0,2-1 5 0 0,-1-1 1 0 0,0 0-1 0 0,0 0 0 0 0,-16 1 0 0 0,-9-2 21 0 0,1-1 0 0 0,-43-4 0 0 0,65 2 178 0 0,-1 0 1 0 0,1 1-1 0 0,0 1 0 0 0,0 0 1 0 0,-1 1-1 0 0,-16 4 0 0 0,25-4-38 0 0,-3 3-109 0 0,-1 3-14 0 0,1 2-45 0 0,2 2 0 0 0,7-11 0 0 0,0-1 0 0 0,0 1 0 0 0,-1 0 0 0 0,1 0 0 0 0,0 0 0 0 0,0-1 0 0 0,0 1 0 0 0,0 0 0 0 0,0 0 0 0 0,0 0 0 0 0,0-1 0 0 0,0 1 0 0 0,0 0 0 0 0,1 1 0 0 0,0-1 0 0 0,-1 0 0 0 0,1-1 0 0 0,-1 1 0 0 0,1 0 0 0 0,-1-1 0 0 0,1 1 0 0 0,0 0 0 0 0,-1-1 0 0 0,1 1 0 0 0,0-1 0 0 0,0 1 0 0 0,-1-1 0 0 0,1 0 0 0 0,1 1 0 0 0,2 0-7 0 0,0 1-1 0 0,0-1 1 0 0,0-1-1 0 0,0 1 1 0 0,0 0-1 0 0,0-1 1 0 0,0 0-1 0 0,0 0 1 0 0,0 0-1 0 0,0-1 1 0 0,1 1-1 0 0,-1-1 1 0 0,0 0-1 0 0,6-2 1 0 0,12-3-2036 0 0,3 4-3279 0 0,-10 2-777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331 182 1839 0 0,'0'0'83'0'0,"-2"0"-6"0"0,-21 4-61 0 0,19-3 824 0 0,0 0 0 0 0,0 0 0 0 0,1 0 0 0 0,-1 0 0 0 0,0 1 0 0 0,1-1 0 0 0,-1 1-1 0 0,1 0 1 0 0,0 0 0 0 0,0 1 0 0 0,-5 3 1577 0 0,3 7-834 0 0,6 0-542 0 0,-1-12-995 0 0,0 0 0 0 0,0 0 0 0 0,1-1 0 0 0,-1 1 0 0 0,0 0 0 0 0,1 0-1 0 0,-1 0 1 0 0,0-1 0 0 0,1 1 0 0 0,-1 0 0 0 0,1-1 0 0 0,-1 1 0 0 0,1 0 0 0 0,-1-1 0 0 0,1 1-1 0 0,-1 0 1 0 0,1-1 0 0 0,0 1 0 0 0,2 2 100 0 0,0-1-59 0 0,0 1 0 0 0,0-1 1 0 0,1 1-1 0 0,-1-1 1 0 0,1 0-1 0 0,-1 0 0 0 0,1 0 1 0 0,0-1-1 0 0,-1 1 0 0 0,1-1 1 0 0,0 0-1 0 0,0 0 1 0 0,0-1-1 0 0,0 1 0 0 0,0-1 1 0 0,0 1-1 0 0,0-1 1 0 0,5-1-1 0 0,5 0 117 0 0,0 0 0 0 0,0-2 1 0 0,26-6-1 0 0,40-17-25 0 0,-2-4 0 0 0,93-49 0 0 0,-159 74-290 0 0,-1-2-1 0 0,0 1 1 0 0,0-1-1 0 0,0-1 1 0 0,0 0-1 0 0,-1-1 1 0 0,12-13-1 0 0,-21 21 79 0 0,0 0-1 0 0,0 0 1 0 0,-1 0-1 0 0,1 0 1 0 0,0 0-1 0 0,-1-1 1 0 0,1 1-1 0 0,0 0 1 0 0,-1 0-1 0 0,1-1 1 0 0,-1 1-1 0 0,0 0 1 0 0,1-1 0 0 0,-1 1-1 0 0,0 0 1 0 0,0-1-1 0 0,0 1 1 0 0,0-1-1 0 0,0-2 1 0 0,-1 3-8 0 0,1 0 1 0 0,-1 0-1 0 0,0 0 1 0 0,1 0 0 0 0,-1 0-1 0 0,0 0 1 0 0,0 0-1 0 0,1 0 1 0 0,-1 0 0 0 0,0 0-1 0 0,0 1 1 0 0,0-1-1 0 0,0 0 1 0 0,0 1-1 0 0,0-1 1 0 0,-1 0 0 0 0,0 0-1 0 0,-6-1-132 0 0,1 0 0 0 0,-1 0 0 0 0,1 0 0 0 0,-1 1-1 0 0,-11-1 1 0 0,-10 2-13 0 0,0 1 0 0 0,1 1 0 0 0,-1 1 0 0 0,-42 10 0 0 0,-108 41-548 0 0,-9 23 1141 0 0,157-61-279 0 0,1 1-1 0 0,1 1 0 0 0,-50 41 0 0 0,73-54-46 0 0,1-1 1 0 0,0 1-1 0 0,0 0 0 0 0,0 1 0 0 0,1-1 1 0 0,0 1-1 0 0,0 0 0 0 0,0 0 0 0 0,1 1 1 0 0,0-1-1 0 0,0 0 0 0 0,0 1 0 0 0,1 0 1 0 0,0 0-1 0 0,0 0 0 0 0,1 0 0 0 0,0 0 1 0 0,0 0-1 0 0,1 0 0 0 0,0 0 0 0 0,0 0 1 0 0,1 0-1 0 0,-1 0 0 0 0,1 0 0 0 0,1 0 0 0 0,0 0 1 0 0,0 0-1 0 0,5 12 0 0 0,-1-7 61 0 0,1 1-1 0 0,0-1 0 0 0,1 0 0 0 0,0-1 1 0 0,1 0-1 0 0,1 0 0 0 0,-1-1 1 0 0,2 0-1 0 0,12 9 0 0 0,-7-6-9 0 0,2-1-1 0 0,-1-1 0 0 0,1 0 0 0 0,1-2 0 0 0,29 12 0 0 0,-34-17-43 0 0,1 0 1 0 0,0-1-1 0 0,0 0 0 0 0,0-2 0 0 0,0 1 0 0 0,0-2 1 0 0,20-1-1 0 0,105-20 543 0 0,-89 11-428 0 0,173-37-88 0 0,-186 33-723 0 0,-36 14-273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6911 0 0,'-9'0'9840'0'0,"10"1"-8684"0"0,26 2-188 0 0,0-1-1 0 0,0-1 1 0 0,54-6-1 0 0,-34 2-538 0 0,-16 1-227 0 0,0-2 0 0 0,56-12 0 0 0,-60 7-1547 0 0,46-19 0 0 0,-20 3-58 0 0,-7-1-5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10 172 6911 0 0,'-7'-15'736'0'0,"6"13"-676"0"0,1 0 0 0 0,0 1-1 0 0,-1-1 1 0 0,1 0 0 0 0,0 0-1 0 0,0 0 1 0 0,0 0 0 0 0,0 0-1 0 0,0 1 1 0 0,0-1-1 0 0,1 0 1 0 0,-1 0 0 0 0,0 0-1 0 0,1 1 1 0 0,0-1 0 0 0,1-3-1 0 0,0 2 223 0 0,0 0 1 0 0,0 0-1 0 0,0 0 0 0 0,1 0 0 0 0,-1 0 0 0 0,1 0 0 0 0,5-4 0 0 0,1 1 307 0 0,0 0 0 0 0,0 1 0 0 0,0 0 0 0 0,1 1-1 0 0,11-4 1 0 0,31-8 725 0 0,0 2 0 0 0,108-12 0 0 0,-140 24-967 0 0,0 0 0 0 0,0 2 1 0 0,0 0-1 0 0,40 6 0 0 0,-53-5-300 0 0,-1 1 0 0 0,1-1-1 0 0,-1 1 1 0 0,1 1 0 0 0,-1-1-1 0 0,0 1 1 0 0,0 0-1 0 0,0 0 1 0 0,0 1 0 0 0,-1 0-1 0 0,1 0 1 0 0,-1 0-1 0 0,0 1 1 0 0,0 0 0 0 0,-1-1-1 0 0,1 2 1 0 0,-1-1 0 0 0,5 9-1 0 0,-7-10-53 0 0,0 1-1 0 0,0 0 0 0 0,0-1 1 0 0,-1 1-1 0 0,0 0 0 0 0,0 0 0 0 0,0 0 1 0 0,-1 0-1 0 0,1 0 0 0 0,-1 0 1 0 0,0 0-1 0 0,-1 0 0 0 0,1 0 1 0 0,-1 0-1 0 0,0 0 0 0 0,0 0 1 0 0,-1 0-1 0 0,-2 7 0 0 0,-5 6-66 0 0,0 0 0 0 0,-1 0-1 0 0,-16 21 1 0 0,10-15 40 0 0,3-4-6 0 0,-60 101-112 0 0,63-102 150 0 0,0 0 0 0 0,2 1 0 0 0,0 0-1 0 0,-6 32 1 0 0,13-47 6 0 0,0 0 0 0 0,0 1 0 0 0,1-1-1 0 0,0 1 1 0 0,0 0 0 0 0,0-1 0 0 0,1 1-1 0 0,0-1 1 0 0,0 0 0 0 0,0 1 0 0 0,1-1-1 0 0,0 0 1 0 0,0 0 0 0 0,0 1 0 0 0,4 4 0 0 0,-2-2 56 0 0,2-1 0 0 0,-1 0 1 0 0,1-1-1 0 0,0 1 1 0 0,0-1-1 0 0,0 0 0 0 0,1-1 1 0 0,14 10-1 0 0,-4-4 10 0 0,1-1-1 0 0,25 11 1 0 0,-37-18-215 0 0,0-1 1 0 0,1 0-1 0 0,-1-1 1 0 0,1 1 0 0 0,0-1-1 0 0,-1 0 1 0 0,1-1-1 0 0,0 0 1 0 0,0 0 0 0 0,12-2-1 0 0,1-2-1133 0 0,0-1-60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7367 0 0,'0'0'11656'0'0,"-2"1"-11517"0"0,-27 4 251 0 0,0 0-54 0 0,-40 13-1 0 0,-69 25-113 0 0,-85 33-137 0 0,213-72-48 0 0,0 1 1 0 0,0 0-1 0 0,1 0 0 0 0,-18 14 1 0 0,26-18 47 0 0,2 0-71 0 0,-1 1-1 0 0,1-1 1 0 0,0 0 0 0 0,0 1-1 0 0,0-1 1 0 0,0 0 0 0 0,0 0 0 0 0,0 0-1 0 0,0 0 1 0 0,0 0 0 0 0,0 0 0 0 0,0 0-1 0 0,3 1 1 0 0,-3-1-2 0 0,11 6 61 0 0,0-1-1 0 0,1 0 1 0 0,-1-1 0 0 0,2 0 0 0 0,-1-1 0 0 0,16 2-1 0 0,-2 1-12 0 0,-9-2-33 0 0,82 26 261 0 0,-91-27-272 0 0,0 0 0 0 0,0 0 0 0 0,0 1 0 0 0,0 0 0 0 0,-1 1 0 0 0,0 0 0 0 0,0 0 0 0 0,8 8 0 0 0,-14-12-13 0 0,0 1 0 0 0,0-1 0 0 0,-1 0 0 0 0,1 1 1 0 0,0-1-1 0 0,-1 1 0 0 0,1-1 0 0 0,-1 1 0 0 0,0 0 0 0 0,0-1 0 0 0,0 1 0 0 0,0 0 1 0 0,0 0-1 0 0,-1 0 0 0 0,1 0 0 0 0,-1 5 0 0 0,0-5 0 0 0,-1-1 0 0 0,0 1 0 0 0,1 0-1 0 0,-1-1 1 0 0,0 1 0 0 0,0-1 0 0 0,-1 1 0 0 0,1-1-1 0 0,0 1 1 0 0,-1-1 0 0 0,0 0 0 0 0,1 0 0 0 0,-1 0-1 0 0,0 0 1 0 0,0 0 0 0 0,0 0 0 0 0,0 0 0 0 0,-3 1-1 0 0,-4 3 22 0 0,0 0 0 0 0,-1-1 0 0 0,0 0-1 0 0,0-1 1 0 0,0 0 0 0 0,0-1-1 0 0,-18 4 1 0 0,-2-1 63 0 0,-44 2-1 0 0,47-8-314 0 0,-1-1 0 0 0,1-2 0 0 0,0 0-1 0 0,0-2 1 0 0,-26-7 0 0 0,51 11-300 0 0,8 7-3242 0 0,-4-5 3365 0 0,0 1-1 0 0,0-1 0 0 0,1 0 0 0 0,3 2 0 0 0,7 3-1450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14855 0 0,'0'0'680'0'0,"-7"2"230"0"0,3-1-873 0 0,0 1 0 0 0,0-1 1 0 0,0 1-1 0 0,0 0 0 0 0,1 0 1 0 0,-1 1-1 0 0,1-1 0 0 0,-1 1 1 0 0,1 0-1 0 0,0-1 0 0 0,0 1 1 0 0,0 1-1 0 0,1-1 0 0 0,-1 0 1 0 0,-3 7-1 0 0,-3 6 345 0 0,0 0 0 0 0,-7 22 0 0 0,14-33-308 0 0,-65 193 2497 0 0,16 6-1448 0 0,-22 73-872 0 0,58-225-226 0 0,-45 121-243 0 0,52-156-335 0 0,0-1-1 0 0,-14 21 1 0 0,18-31-388 0 0,0 0 0 0 0,-1 0 1 0 0,0-1-1 0 0,-9 9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 3223 0 0,'-1'2'800'0'0,"-14"25"8226"0"0,2 2-3426 0 0,-10 32-1699 0 0,-10 66-4459 0 0,30-117 1181 0 0,-12 67 85 0 0,-9 128 0 0 0,24-204-673 0 0,-1 1 1 0 0,1-1-1 0 0,0 0 0 0 0,0 0 0 0 0,1 0 1 0 0,-1 0-1 0 0,0 0 0 0 0,0 1 0 0 0,0-1 0 0 0,1 0 1 0 0,0 2-1 0 0,-1-3-3 0 0,0 0 0 0 0,1 1 0 0 0,-1-1 0 0 0,0 0 0 0 0,0 0 0 0 0,1 1 0 0 0,-1-1 0 0 0,0 0 0 0 0,0 0 1 0 0,1 1-1 0 0,-1-1 0 0 0,0 0 0 0 0,1 0 0 0 0,-1 0 0 0 0,0 0 0 0 0,1 0 0 0 0,-1 1 0 0 0,0-1 0 0 0,1 0 0 0 0,-1 0 0 0 0,1 0 0 0 0,-1 0 0 0 0,0 0 0 0 0,1 0 0 0 0,1-1 22 0 0,0 1 0 0 0,1-1 0 0 0,-1 0 0 0 0,0 0 0 0 0,0 0 0 0 0,0 0 0 0 0,-1 0 0 0 0,1 0 0 0 0,0-1 0 0 0,0 1 0 0 0,1-2 0 0 0,6-6-8 0 0,-2 0-1 0 0,1 0 1 0 0,-1 0-1 0 0,-1-1 1 0 0,7-13-1 0 0,13-18 22 0 0,130-158-8 0 0,-112 148-294 0 0,89-76-1 0 0,-42 58-187 0 0,-78 61 259 0 0,1 0 0 0 0,0 1 0 0 0,0 0 0 0 0,1 1-1 0 0,16-5 1 0 0,-25 10-74 0 0,-1 0 0 0 0,0 0 1 0 0,1 1-1 0 0,-1-1 0 0 0,0 1 0 0 0,1 0 0 0 0,-1 1 0 0 0,0-1 0 0 0,1 1 1 0 0,-1 0-1 0 0,9 3 0 0 0,-6-1-813 0 0,0 1 0 0 0,-1 0 1 0 0,1 0-1 0 0,-1 0 0 0 0,0 1 1 0 0,10 9-1 0 0,-4-3-4308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3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47 124 17359 0 0,'-5'0'266'0'0,"3"0"-153"0"0,1 0 1 0 0,-1 0 0 0 0,1 0-1 0 0,-1 1 1 0 0,1-1-1 0 0,-1 0 1 0 0,1 1 0 0 0,0-1-1 0 0,-1 1 1 0 0,1-1-1 0 0,0 1 1 0 0,-1-1 0 0 0,0 2-1 0 0,-1 0 13 0 0,0-1-1 0 0,0 1 0 0 0,1 0 1 0 0,-1 0-1 0 0,-3 5 2400 0 0,7-6-1941 0 0,3 2-436 0 0,1-1 0 0 0,-1 1 0 0 0,0-1 0 0 0,1 0 0 0 0,0 0 0 0 0,-1 0 0 0 0,1-1 0 0 0,0 0 0 0 0,0 0 0 0 0,0 0 0 0 0,0 0 0 0 0,0-1 0 0 0,7 0 0 0 0,9-1 75 0 0,40-7 0 0 0,-35 4-40 0 0,162-28 248 0 0,-23 3-319 0 0,324-54-1349 0 0,-429 72 558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3223 0 0,'0'0'454'0'0,"0"2"692"0"0,-5 31 1863 0 0,-9 67 1394 0 0,-12 51-2479 0 0,-25 52-776 0 0,35-156-912 0 0,-2-2-1 0 0,-30 56 1 0 0,-113 165 109 0 0,129-216-259 0 0,28-44-78 0 0,-10 22 48 0 0,11-19-35 0 0,2-7 38 0 0,4-1 15 0 0,2 0-60 0 0,1 0 0 0 0,-1-1 0 0 0,0 1-1 0 0,1-1 1 0 0,-1-1 0 0 0,1 1 0 0 0,-1-1-1 0 0,0 1 1 0 0,1-1 0 0 0,7-3 0 0 0,2-2 11 0 0,0-1-1 0 0,16-9 1 0 0,-14 6-555 0 0,24-8 0 0 0,-13 10-4245 0 0,-13 3 8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4143 0 0,'0'0'11576'0'0,"3"0"-11297"0"0,23 0 678 0 0,-12-1-838 0 0,0 0-1 0 0,20-6 1 0 0,-5 2 57 0 0,89-13 286 0 0,27-7 131 0 0,-16 2 264 0 0,-113 20-734 0 0,-10 1-103 0 0,1 1 0 0 0,-1 0-1 0 0,1 1 1 0 0,8-1 0 0 0,-13 1-74 0 0,-2 2-354 0 0,-5 16-5026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277 270 1375 0 0,'0'0'2399'0'0,"-9"0"-14"0"0,-46 0 3807 0 0,55 2-5849 0 0,1 5 60 0 0,-1-5 21 0 0,2-1 6 0 0,4 3-217 0 0,1-1 0 0 0,0 0 1 0 0,-1 0-1 0 0,1-1 0 0 0,0 1 0 0 0,0-2 0 0 0,1 1 0 0 0,-1-1 0 0 0,0 0 0 0 0,0 0 0 0 0,1-1 0 0 0,6-1 0 0 0,16-1 254 0 0,48-10 0 0 0,-50 7-349 0 0,27-6-56 0 0,0-3 0 0 0,91-34 0 0 0,-139 45-96 0 0,0-1 1 0 0,0 1-1 0 0,0-1 0 0 0,0-1 0 0 0,-1 1 1 0 0,0-1-1 0 0,1 0 0 0 0,-2-1 1 0 0,1 1-1 0 0,-1-1 0 0 0,7-9 0 0 0,-10 13 15 0 0,-1-1-1 0 0,1 0 0 0 0,0 0 0 0 0,-1 0 1 0 0,1-1-1 0 0,-1 1 0 0 0,0 0 1 0 0,0 0-1 0 0,-1-1 0 0 0,1 1 1 0 0,0 0-1 0 0,-1-1 0 0 0,0 1 1 0 0,0 0-1 0 0,0-1 0 0 0,0 1 1 0 0,-1-1-1 0 0,1 1 0 0 0,-1 0 0 0 0,0-1 1 0 0,0 1-1 0 0,0 0 0 0 0,0 0 1 0 0,-1 0-1 0 0,1 0 0 0 0,-1 0 1 0 0,0 0-1 0 0,-3-4 0 0 0,2 3 4 0 0,0 1 0 0 0,0 0 0 0 0,0 0 0 0 0,-1 1 0 0 0,1-1 0 0 0,-1 1 0 0 0,0 0 0 0 0,0 0 0 0 0,0 0 0 0 0,0 0 0 0 0,0 1 0 0 0,0-1 0 0 0,-8-1 0 0 0,-5 0-135 0 0,0 1 0 0 0,-20 0 0 0 0,14 1 0 0 0,-18-2 39 0 0,-88-3-550 0 0,108 6 578 0 0,0 1-1 0 0,0 1 1 0 0,1 1 0 0 0,-24 7-1 0 0,37-7 85 0 0,1-1 0 0 0,-1 1 0 0 0,1 0 0 0 0,0 1 0 0 0,0-1 0 0 0,0 1 0 0 0,-6 5 0 0 0,-4 5 0 0 0,-15 17 0 0 0,17-13 0 0 0,0 0 0 0 0,2 2 0 0 0,0-1 0 0 0,-18 41 0 0 0,25-48 0 0 0,-101 261 0 0 0,93-234 0 0 0,7-22 137 0 0,1 1-1 0 0,0 0 0 0 0,2 0 0 0 0,-3 25 1 0 0,5-35-74 0 0,1 0 1 0 0,1 0-1 0 0,-1 0 1 0 0,1 0-1 0 0,0 0 1 0 0,1 0-1 0 0,0 0 0 0 0,0 0 1 0 0,1-1-1 0 0,0 1 1 0 0,0-1-1 0 0,7 11 1 0 0,-8-16 12 0 0,1 1 0 0 0,-1 0 0 0 0,1 0 0 0 0,0-1 0 0 0,0 1 0 0 0,0-1 0 0 0,0 0 0 0 0,0 0 0 0 0,0 0 0 0 0,1-1 0 0 0,-1 1 0 0 0,0-1 0 0 0,1 1 0 0 0,0-1 0 0 0,-1 0 0 0 0,1-1 0 0 0,0 1 0 0 0,3 0 0 0 0,7 0 233 0 0,0-1-1 0 0,-1 0 0 0 0,22-3 0 0 0,112-26 1244 0 0,-48 7-834 0 0,-97 21-701 0 0,162-25 879 0 0,-134 23-823 0 0,0 1-1 0 0,1 2 1 0 0,43 5-1 0 0,-63-4-148 0 0,-9 0-18 0 0,-3-1-281 0 0,0 1 367 0 0,0 0 0 0 0,0 0-1 0 0,-1 0 1 0 0,1-1 0 0 0,0 1 0 0 0,0 0 0 0 0,-1-1-1 0 0,1 1 1 0 0,0-1 0 0 0,-1 0 0 0 0,1 1 0 0 0,-2-1 0 0 0,-1 0-219 0 0,0 0 0 0 0,0-1 0 0 0,0 1 0 0 0,1-1 0 0 0,-1 0 1 0 0,0 0-1 0 0,-5-3 0 0 0,7 4-897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2303 0 0,'0'0'9166'0'0,"2"0"-8501"0"0,75-6 3259 0 0,-36 5-3212 0 0,81-13 1 0 0,38-21 499 0 0,-144 31-2503 0 0,1-1 0 0 0,25-11 0 0 0,-27 9-4212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4143 0 0,'0'0'535'0'0,"6"-9"1524"0"0,-1 5-1727 0 0,-1-1 1 0 0,1 1 0 0 0,0 0-1 0 0,0 0 1 0 0,0 0-1 0 0,1 0 1 0 0,-1 1-1 0 0,1 0 1 0 0,0 1 0 0 0,0-1-1 0 0,0 1 1 0 0,0 0-1 0 0,0 0 1 0 0,1 1 0 0 0,-1 0-1 0 0,12-1 1 0 0,9 1 300 0 0,0 1 1 0 0,47 7-1 0 0,-51-4-517 0 0,-9-2-23 0 0,7 1 132 0 0,1 1 1 0 0,0 0-1 0 0,-1 2 0 0 0,38 12 1 0 0,-54-15-200 0 0,0 0 0 0 0,0 1 0 0 0,-1-1 0 0 0,1 1 0 0 0,-1 0 0 0 0,1 0 0 0 0,-1 0 0 0 0,0 1 0 0 0,0-1 0 0 0,-1 1 0 0 0,1 0 0 0 0,-1 0 0 0 0,0 1 0 0 0,0-1 0 0 0,0 0 0 0 0,-1 1 0 0 0,1 0 0 0 0,-1 0 0 0 0,0 0 0 0 0,0 0 0 0 0,-1 0 0 0 0,0 0 0 0 0,0 0 0 0 0,0 0 0 0 0,0 10 0 0 0,-1-1-26 0 0,-1-1 0 0 0,0 1 0 0 0,-1-1 0 0 0,0 0 0 0 0,-1 0 0 0 0,-6 16 0 0 0,-35 77 0 0 0,23-60 0 0 0,13-26 18 0 0,0 0 0 0 0,-4 21 0 0 0,10-31-16 0 0,0 0-1 0 0,1-1 1 0 0,0 1-1 0 0,1 0 0 0 0,-1 0 1 0 0,3 16-1 0 0,1-10-8 0 0,12 66 69 0 0,-13-72-43 0 0,2-1 0 0 0,-1 1 0 0 0,1-1 0 0 0,1 0 0 0 0,-1 0 0 0 0,9 11 0 0 0,3-1 10 0 0,1 0 0 0 0,1-2 0 0 0,0 0-1 0 0,1 0 1 0 0,27 16 0 0 0,-8-5 16 0 0,-35-24-21 0 0,22 11 5 0 0,-24-14-29 0 0,0-1-48 0 0,9-3-1871 0 0,-5-3 907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18 4607 0 0,'0'0'354'0'0,"2"-1"-233"0"0,47-15 5363 0 0,-48 15-3980 0 0,-22 6-935 0 0,10-1-246 0 0,-125 24 1750 0 0,59-13-1807 0 0,-42 12-136 0 0,115-28-122 0 0,1 1 17 0 0,-17 8 16 0 0,18-8 196 0 0,4 9-134 0 0,-1-4-68 0 0,3 12 62 0 0,3 6 0 0 0,-5-17-57 0 0,0 1 0 0 0,1-1 0 0 0,-1 0 1 0 0,1 0-1 0 0,0 0 0 0 0,4 6 0 0 0,-1-3 15 0 0,10 7 237 0 0,-9-9-209 0 0,-5-5 38 0 0,-2-2-101 0 0,1 1 1 0 0,-1-1-1 0 0,1 1 0 0 0,-1-1 0 0 0,1 1 1 0 0,-1 0-1 0 0,0-1 0 0 0,1 1 1 0 0,-1 0-1 0 0,0-1 0 0 0,1 1 1 0 0,-1 0-1 0 0,0-1 0 0 0,0 1 1 0 0,0 0-1 0 0,0-1 0 0 0,1 1 1 0 0,-1 0-1 0 0,0 0 0 0 0,-1 0 0 0 0,2 17 63 0 0,-1-12-58 0 0,-2-1-1 0 0,1 1 1 0 0,-1-1-1 0 0,1 1 1 0 0,-2-1-1 0 0,1 0 1 0 0,0 0-1 0 0,-1 0 1 0 0,-6 8-1 0 0,-4 5 36 0 0,-18 17-1 0 0,25-29-39 0 0,0 1-12 0 0,0 0 1 0 0,0-1-1 0 0,-1 0 0 0 0,0 0 1 0 0,0-1-1 0 0,0 1 0 0 0,-1-2 0 0 0,0 1 1 0 0,-12 5-1 0 0,18-10 1 0 0,0 1 0 0 0,0 0 0 0 0,1-1 0 0 0,-1 0 0 0 0,0 1 0 0 0,0-1-1 0 0,0 0 1 0 0,1 0 0 0 0,-1 0 0 0 0,0 0 0 0 0,0 0 0 0 0,0 0 0 0 0,0-1 0 0 0,1 1 0 0 0,-1-1 0 0 0,0 1 0 0 0,0-1 0 0 0,1 0 0 0 0,-1 0 0 0 0,0 1 0 0 0,1-1 0 0 0,-1 0 0 0 0,1 0-1 0 0,-1-1 1 0 0,1 1 0 0 0,-2-2 0 0 0,0-1 13 0 0,0 0 0 0 0,0 0 0 0 0,1-1 0 0 0,0 0 0 0 0,0 1 0 0 0,0-1 0 0 0,-1-5 0 0 0,-3-5 4 0 0,3 7-16 0 0,1 1-31 0 0,2 6-91 0 0,5 11-4310 0 0,-3-8 3983 0 0,7 9-1199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48 10247 0 0,'1'-1'466'0'0,"2"-7"-33"0"0,-2 4-369 0 0,1 1 0 0 0,0-1 0 0 0,0 1 0 0 0,0-1-1 0 0,0 1 1 0 0,1 0 0 0 0,-1 0 0 0 0,5-4 0 0 0,-7 6-24 0 0,1 1 1 0 0,-1 0 0 0 0,0 0 0 0 0,1-1-1 0 0,-1 1 1 0 0,0 0 0 0 0,1 0 0 0 0,-1-1-1 0 0,0 1 1 0 0,1 0 0 0 0,-1 0 0 0 0,0 0 0 0 0,1-1-1 0 0,-1 1 1 0 0,1 0 0 0 0,-1 0 0 0 0,0 0-1 0 0,1 0 1 0 0,-1 0 0 0 0,1 0 0 0 0,-1 0-1 0 0,1 0 1 0 0,-1 0 0 0 0,0 0 0 0 0,1 0-1 0 0,-1 0 1 0 0,1 0 0 0 0,-1 1 0 0 0,0-1-1 0 0,1 0 1 0 0,-1 0 0 0 0,1 0 0 0 0,-1 0-1 0 0,0 1 1 0 0,1-1 0 0 0,-1 0 0 0 0,0 0 0 0 0,1 1-1 0 0,-1-1 1 0 0,0 0 0 0 0,0 1 0 0 0,1-1-1 0 0,-1 0 1 0 0,0 1 0 0 0,0-1 0 0 0,0 0-1 0 0,1 1 1 0 0,-1-1 0 0 0,0 1 0 0 0,0-1-1 0 0,0 0 1 0 0,0 1 0 0 0,0-1 0 0 0,0 1-1 0 0,0 0 1 0 0,2 2 17 0 0,-1 0 1 0 0,-1 1-1 0 0,1-1 0 0 0,0 1 0 0 0,-1 4 1 0 0,-2 18 338 0 0,-1 0 0 0 0,-1-1-1 0 0,-13 44 1 0 0,13-53-290 0 0,-79 240 810 0 0,0 2-462 0 0,76-233-342 0 0,1 1 0 0 0,1-1 0 0 0,1 2-1 0 0,-1 47 1 0 0,7-62 329 0 0,0-3-1526 0 0,-1-3-3543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2:5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83 5983 0 0,'-11'0'223'0'0,"1"-1"-56"0"0,1 0 0 0 0,-1 1 0 0 0,-23 7 8318 0 0,33-7-8416 0 0,8 3 230 0 0,0-1 0 0 0,0 0 0 0 0,0 0 1 0 0,1-1-1 0 0,-1 0 0 0 0,14 0 0 0 0,54-4 848 0 0,-66 2-1020 0 0,367-44 2644 0 0,-249 27-2269 0 0,193-13-1703 0 0,-288 30-365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4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5063 0 0,'0'0'7611'0'0,"2"0"-7039"0"0,21-2 6 0 0,-1 1 1 0 0,1 1-1 0 0,27 4 0 0 0,-40-3-500 0 0,22 0-242 0 0,0-1 0 0 0,-1-2 0 0 0,1-1 0 0 0,-1-2 0 0 0,1 0 1 0 0,-1-3-1 0 0,32-11 0 0 0,-48 13-4995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376 100 12351 0 0,'0'0'1119'0'0,"-1"-1"-923"0"0,-1-1 20 0 0,-1 1 1 0 0,1-1-1 0 0,-1 1 1 0 0,0 0-1 0 0,1 0 1 0 0,-1 0-1 0 0,0 0 1 0 0,0 0-1 0 0,0 1 1 0 0,1-1-1 0 0,-1 1 1 0 0,0 0-1 0 0,0 0 1 0 0,0 0-1 0 0,0 0 1 0 0,0 0-1 0 0,1 1 1 0 0,-1-1-1 0 0,-4 2 0 0 0,-5 1 199 0 0,-2-1-109 0 0,0 2 0 0 0,0 0-1 0 0,0 0 1 0 0,1 1 0 0 0,-1 1 0 0 0,1 0 0 0 0,0 1-1 0 0,1 0 1 0 0,0 1 0 0 0,-20 17 0 0 0,15-10-141 0 0,1 1-1 0 0,0 0 1 0 0,1 1 0 0 0,1 1 0 0 0,1 0-1 0 0,-14 24 1 0 0,24-36-141 0 0,0 0-1 0 0,0 0 0 0 0,1 1 1 0 0,0-1-1 0 0,0 1 0 0 0,0-1 1 0 0,1 1-1 0 0,0 0 0 0 0,0 0 1 0 0,0 10-1 0 0,2-15-10 0 0,-1 1 1 0 0,0 0-1 0 0,0 0 1 0 0,1-1-1 0 0,0 1 0 0 0,-1 0 1 0 0,1-1-1 0 0,0 1 1 0 0,1 0-1 0 0,-1-1 0 0 0,0 0 1 0 0,1 1-1 0 0,-1-1 1 0 0,1 0-1 0 0,0 1 0 0 0,-1-1 1 0 0,1 0-1 0 0,0 0 1 0 0,0-1-1 0 0,1 1 0 0 0,-1 0 1 0 0,0-1-1 0 0,1 1 0 0 0,-1-1 1 0 0,1 0-1 0 0,-1 0 1 0 0,1 0-1 0 0,2 1 0 0 0,5 1 87 0 0,1-1-1 0 0,-1-1 0 0 0,1 0 0 0 0,-1 0 0 0 0,19-2 0 0 0,55-9 321 0 0,-68 8-352 0 0,4-1-20 0 0,-1-1-1 0 0,0-1 1 0 0,0-1 0 0 0,19-8-1 0 0,-26 9-26 0 0,-1-1 1 0 0,0 0-1 0 0,1-1 0 0 0,-2 0 0 0 0,1-1 1 0 0,-1 0-1 0 0,11-12 0 0 0,-17 17-55 0 0,-1-1-1 0 0,0 0 1 0 0,0 0 0 0 0,0 0-1 0 0,0-1 1 0 0,-1 1-1 0 0,0-1 1 0 0,1 1 0 0 0,-2-1-1 0 0,1 0 1 0 0,0 0 0 0 0,-1 0-1 0 0,0 1 1 0 0,0-2-1 0 0,-1 1 1 0 0,1 0 0 0 0,-1 0-1 0 0,0 0 1 0 0,-1 0 0 0 0,1 0-1 0 0,-1 0 1 0 0,0 0-1 0 0,0 0 1 0 0,0 0 0 0 0,-1 0-1 0 0,0 1 1 0 0,0-1-1 0 0,-3-6 1 0 0,-2 0-67 0 0,1 1 0 0 0,-2 0 0 0 0,1 0 0 0 0,-1 1 0 0 0,-1 0 0 0 0,1 0 0 0 0,-2 1 0 0 0,1 0 0 0 0,-1 1 0 0 0,-18-11 0 0 0,-33-10-410 0 0,26 13 172 0 0,34 15 313 0 0,1 0 1 0 0,-1 0 0 0 0,1 0 0 0 0,-1-1 0 0 0,1 1 0 0 0,-1 0 0 0 0,1 0 0 0 0,-1-1 0 0 0,1 1 0 0 0,-1 0-1 0 0,1-1 1 0 0,-1 1 0 0 0,1 0 0 0 0,0-1 0 0 0,-1 1 0 0 0,1-1 0 0 0,-1 1 0 0 0,1-1 0 0 0,0 1 0 0 0,0-1 0 0 0,-1 1-1 0 0,1-1 1 0 0,0 1 0 0 0,0-1 0 0 0,0 1 0 0 0,-1-1 0 0 0,1 0 0 0 0,0 0 0 0 0,1 0-34 0 0,-1 0 0 0 0,0 0 0 0 0,1 1-1 0 0,-1-1 1 0 0,1 0 0 0 0,-1 0 0 0 0,1 0 0 0 0,0 1 0 0 0,-1-1 0 0 0,1 0 0 0 0,0 1 0 0 0,0-1 0 0 0,-1 1 0 0 0,1-1 0 0 0,1 0 0 0 0,8-4-873 0 0,-1 1-1 0 0,16-6 1 0 0,-19 8 104 0 0,27-10-5452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3223 0 0,'1'-9'731'0'0,"0"7"-185"0"0,-1 0 0 0 0,1 0 0 0 0,0 0 0 0 0,0 0 0 0 0,0 0 0 0 0,0 0 1 0 0,0 1-1 0 0,1-1 0 0 0,-1 0 0 0 0,1 1 0 0 0,-1-1 0 0 0,1 1 0 0 0,-1 0 0 0 0,3-2 0 0 0,28-16 3945 0 0,-25 14-4120 0 0,10-3 211 0 0,-1 1-1 0 0,1 0 0 0 0,0 1 0 0 0,31-6 1 0 0,-9 5 100 0 0,43-3 1 0 0,-49 10-708 0 0,-1 1 1 0 0,1 1-1 0 0,55 12 0 0 0,-3-1-2645 0 0,-63-11 823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4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852 108 4607 0 0,'52'-15'257'0'0,"-35"10"1417"0"0,1 0 1 0 0,-1-1 0 0 0,0 0-1 0 0,0-2 1 0 0,17-9-1 0 0,-32 15-1484 0 0,7-5 738 0 0,1 1-1 0 0,-1 1 1 0 0,1-1-1 0 0,0 1 1 0 0,0 1-1 0 0,22-6 1 0 0,-31 9-631 0 0,10 7 288 0 0,-10-5-584 0 0,0 1 0 0 0,0 0-1 0 0,0-1 1 0 0,0 1-1 0 0,-1 0 1 0 0,1 0-1 0 0,0 0 1 0 0,-1 0-1 0 0,1 0 1 0 0,-1 0-1 0 0,0-1 1 0 0,1 1-1 0 0,-1 0 1 0 0,0 0-1 0 0,0 0 1 0 0,-1 0-1 0 0,1 0 1 0 0,0 0-1 0 0,-1 0 1 0 0,0 3-1 0 0,0-2 0 0 0,-1 0 1 0 0,0 0-1 0 0,0 1 0 0 0,0-1 0 0 0,0 0 1 0 0,0 0-1 0 0,-1-1 0 0 0,1 1 0 0 0,-1 0 1 0 0,-3 2-1 0 0,-6 4-1 0 0,-1-1 1 0 0,0-1-1 0 0,0 0 1 0 0,-22 9-1 0 0,20-10 0 0 0,-230 80-162 0 0,218-79 134 0 0,-2-1-1 0 0,1-2 1 0 0,-1 0 0 0 0,0-2 0 0 0,0-1 0 0 0,1-2 0 0 0,-31-3 0 0 0,0-2-880 0 0,-1 2-1 0 0,-100 8 1 0 0,144-3 863 0 0,13-2 11 0 0,11 0 17 0 0,2 0 23 0 0,-1 0-1 0 0,1 0 1 0 0,0 1-1 0 0,0 1 1 0 0,0 0 0 0 0,9 2-1 0 0,-15-3-2 0 0,0 1 0 0 0,0 0-1 0 0,-1 0 1 0 0,1 0 0 0 0,-1 1-1 0 0,1-1 1 0 0,-1 1 0 0 0,0 0-1 0 0,1 0 1 0 0,-1 0 0 0 0,0 0-1 0 0,0 0 1 0 0,0 1 0 0 0,-1-1-1 0 0,1 1 1 0 0,-1 0 0 0 0,1 0 0 0 0,2 5-1 0 0,-1 1-1 0 0,-4-7 5 0 0,1 0-1 0 0,-1 0 0 0 0,1 0 0 0 0,-1 0 1 0 0,0 1-1 0 0,0-1 0 0 0,0 0 1 0 0,0 0-1 0 0,0 0 0 0 0,-1 0 1 0 0,1 0-1 0 0,-1 0 0 0 0,1 1 1 0 0,-1-1-1 0 0,0 0 0 0 0,1 0 1 0 0,-1-1-1 0 0,0 1 0 0 0,-1 0 0 0 0,1 0 1 0 0,0 0-1 0 0,0-1 0 0 0,-1 1 1 0 0,1 0-1 0 0,-1-1 0 0 0,1 1 1 0 0,-1-1-1 0 0,-2 1 0 0 0,1 1 9 0 0,-169 130 339 0 0,87-72-250 0 0,75-53-102 0 0,-55 37 11 0 0,64-44 109 0 0,3-1-56 0 0,9-1-35 0 0,1 0 0 0 0,0-1 0 0 0,18-6 0 0 0,-16 5-18 0 0,1-1 0 0 0,17 0 0 0 0,-31 3-9 0 0,227-10-21 0 0,-172 11 225 0 0,0 3 0 0 0,58 9 1 0 0,-100-9-88 0 0,0 0 1 0 0,0 0 0 0 0,0 2 0 0 0,0-1 0 0 0,-1 2 0 0 0,0 0 0 0 0,0 1 0 0 0,0 0-1 0 0,-1 0 1 0 0,13 12 0 0 0,-22-17-105 0 0,-1 0 0 0 0,1 0 1 0 0,-1 1-1 0 0,0-1 0 0 0,0 0 0 0 0,0 1 0 0 0,0 0 0 0 0,-1-1 0 0 0,1 1 1 0 0,-1 0-1 0 0,1 0 0 0 0,-1 0 0 0 0,0 0 0 0 0,0 0 0 0 0,-1 0 0 0 0,1 0 1 0 0,0 0-1 0 0,-1 0 0 0 0,0 0 0 0 0,0 5 0 0 0,0-4 3 0 0,-1 0 0 0 0,0 0 0 0 0,0 0 0 0 0,-1 0 0 0 0,1 0 0 0 0,-1-1 0 0 0,0 1-1 0 0,0 0 1 0 0,0-1 0 0 0,0 1 0 0 0,0-1 0 0 0,-1 1 0 0 0,0-1 0 0 0,-5 5 0 0 0,-22 17 207 0 0,-2-1 0 0 0,-65 38 1 0 0,55-36-201 0 0,-119 61 52 0 0,86-49-21 0 0,66-33-60 0 0,-12 6 23 0 0,0-1-1 0 0,0-1 1 0 0,-38 11 0 0 0,58-20-26 0 0,1-1 0 0 0,0 1 0 0 0,0-1 0 0 0,0 1 0 0 0,0-1 0 0 0,0 1 0 0 0,0-1 0 0 0,0 1 0 0 0,0-1 0 0 0,0 1 0 0 0,0-1 0 0 0,0 1 0 0 0,0-1 0 0 0,0 1 0 0 0,0-1 0 0 0,0 1 0 0 0,1-1 0 0 0,-1 1 0 0 0,0-1 0 0 0,4-6-99 0 0,0 1 0 0 0,0-1-1 0 0,0 1 1 0 0,0 0 0 0 0,1 1-1 0 0,10-10 1 0 0,36-29-2080 0 0,-43 38 1668 0 0,24-17-4530 0 0,1-1-1440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372 120 10567 0 0,'0'0'1794'0'0,"2"1"-1073"0"0,2 6-13 0 0,1 0-1 0 0,-1 0 1 0 0,-1 1-1 0 0,5 9 1 0 0,-6-10-260 0 0,1 0 0 0 0,1 0-1 0 0,-1 0 1 0 0,1-1 0 0 0,0 1 0 0 0,10 10 0 0 0,-10-13-283 0 0,1-1 0 0 0,0 1 0 0 0,-1-1 0 0 0,1-1 0 0 0,0 1 1 0 0,1-1-1 0 0,-1 0 0 0 0,0 0 0 0 0,1 0 0 0 0,-1-1 0 0 0,1 0 0 0 0,-1 0 0 0 0,1 0 0 0 0,0-1 0 0 0,9 0 0 0 0,10-1 7 0 0,-1-1-1 0 0,30-6 0 0 0,-47 6-159 0 0,4 0-3 0 0,1 0-1 0 0,-1-2 1 0 0,0 1 0 0 0,0-1 0 0 0,0-1 0 0 0,0 0 0 0 0,-1-1-1 0 0,12-8 1 0 0,-18 12-22 0 0,-1-1 0 0 0,1 1 0 0 0,-1-1 0 0 0,0 0 0 0 0,0 0 0 0 0,0 0-1 0 0,0-1 1 0 0,-1 1 0 0 0,1-1 0 0 0,-1 0 0 0 0,0 1 0 0 0,0-1 0 0 0,-1 0 0 0 0,1 0 0 0 0,-1 0 0 0 0,1 0-1 0 0,-1-1 1 0 0,-1 1 0 0 0,1 0 0 0 0,-1 0 0 0 0,1-1 0 0 0,-1 1 0 0 0,0 0 0 0 0,-1-1 0 0 0,0-6-1 0 0,0 7-39 0 0,0-1-1 0 0,-1 1 0 0 0,1 0 0 0 0,-1 0 0 0 0,0 1 0 0 0,0-1 0 0 0,0 0 0 0 0,0 1 0 0 0,-1-1 0 0 0,1 1 0 0 0,-1-1 0 0 0,-6-5 1 0 0,4 5-5 0 0,0 1 1 0 0,-1-1 0 0 0,1 1 0 0 0,-1 0-1 0 0,0 0 1 0 0,1 0 0 0 0,-13-3 0 0 0,3 3 9 0 0,1 0 1 0 0,-1 1-1 0 0,0 1 1 0 0,1 0 0 0 0,-1 1-1 0 0,-27 2 1 0 0,25 1 25 0 0,0 1 0 0 0,0 0 0 0 0,1 1 1 0 0,0 1-1 0 0,-1 0 0 0 0,2 1 0 0 0,-1 1 0 0 0,1 0 1 0 0,-16 12-1 0 0,-13 13-27 0 0,-60 59 0 0 0,81-70 26 0 0,-32 29-9 0 0,-61 75 0 0 0,109-118 32 0 0,1 0 0 0 0,0 1-1 0 0,1-1 1 0 0,0 1 0 0 0,0 0-1 0 0,1 1 1 0 0,0-1 0 0 0,-3 12-1 0 0,6-17 2 0 0,1 0-1 0 0,-1-1 1 0 0,1 1 0 0 0,0 0-1 0 0,-1 0 1 0 0,2 0-1 0 0,-1-1 1 0 0,0 1 0 0 0,1 0-1 0 0,0 0 1 0 0,-1-1-1 0 0,2 1 1 0 0,-1 0 0 0 0,0-1-1 0 0,1 1 1 0 0,-1-1-1 0 0,1 0 1 0 0,0 1 0 0 0,0-1-1 0 0,1 0 1 0 0,-1 0-1 0 0,0 0 1 0 0,1-1 0 0 0,5 6-1 0 0,1-2 69 0 0,0 0-1 0 0,0-1 1 0 0,0 1 0 0 0,1-2-1 0 0,-1 1 1 0 0,1-1-1 0 0,20 5 1 0 0,77 9 689 0 0,-86-15-586 0 0,19 3 105 0 0,1-3-1 0 0,-1-1 1 0 0,0-2 0 0 0,0-2 0 0 0,1-1-1 0 0,74-17 1 0 0,-105 17-261 0 0,-1 0-1 0 0,1-1 0 0 0,-1 0 1 0 0,0-1-1 0 0,0 0 0 0 0,-1 0 1 0 0,1-1-1 0 0,-1 0 1 0 0,9-10-1 0 0,-7 7-757 0 0,-1-1 0 0 0,0-1-1 0 0,0 1 1 0 0,-2-2 0 0 0,1 1 0 0 0,8-18 0 0 0,-7 8-6357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11687 0 0,'0'0'3318'0'0,"1"2"-2186"0"0,-1-1-975 0 0,0 0 0 0 0,0 1 0 0 0,1-1 0 0 0,-1 0 0 0 0,0 0 1 0 0,1 0-1 0 0,-1 0 0 0 0,1 0 0 0 0,0 0 0 0 0,-1 0 0 0 0,1 0 1 0 0,0 0-1 0 0,0 0 0 0 0,-1 0 0 0 0,1 0 0 0 0,0 0 0 0 0,0-1 1 0 0,0 1-1 0 0,2 1 0 0 0,0-1 21 0 0,-1 0 0 0 0,1 0 0 0 0,0 0 0 0 0,0 0 0 0 0,0 0 0 0 0,-1-1 0 0 0,1 1 0 0 0,4-1 0 0 0,4 0 161 0 0,0 0 1 0 0,1-1-1 0 0,15-3 0 0 0,191-50 373 0 0,-121 28-1556 0 0,-36 11-4305 0 0,-43 11-1218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72 14999 0 0,'26'-14'818'0'0,"0"1"0"0"0,0 1 0 0 0,1 1 0 0 0,39-10 1452 0 0,-66 22-2053 0 0,-1 1-195 0 0,0 1 1 0 0,0-1-1 0 0,0 1 1 0 0,0-1 0 0 0,-1 0-1 0 0,1 0 1 0 0,-1 1-1 0 0,1-1 1 0 0,-1 0-1 0 0,0 0 1 0 0,0-1-1 0 0,1 1 1 0 0,-1 0-1 0 0,-1-1 1 0 0,-2 3-1 0 0,-7 3 5 0 0,-22 10 1 0 0,16-9-18 0 0,-16 8 2 0 0,-1-2 0 0 0,-1-1 0 0 0,-64 14-1 0 0,-114 7 60 0 0,122-21-61 0 0,-8 10-457 0 0,69-14 316 0 0,27-8 47 0 0,1 0 1 0 0,0 0 0 0 0,-1 1 0 0 0,1-1-1 0 0,0 1 1 0 0,-5 3 0 0 0,7-4-84 0 0,3 0-505 0 0,3 1 650 0 0,31 6-20 0 0,-27-5 42 0 0,-3 3 11 0 0,-5-3-8 0 0,0-1 1 0 0,-1 0-1 0 0,1 0 1 0 0,-1 0-1 0 0,0 0 1 0 0,0 0-1 0 0,0 1 0 0 0,0-1 1 0 0,0 0-1 0 0,0 0 1 0 0,0 0-1 0 0,-1 1 1 0 0,1-1-1 0 0,-1 0 1 0 0,1 0-1 0 0,-3 3 0 0 0,-1 6-6 0 0,-1-2 0 0 0,-6 11 0 0 0,5-11 7 0 0,3-3 67 0 0,-1 0 0 0 0,0 0-1 0 0,0 0 1 0 0,-1-1 0 0 0,1 0 0 0 0,-1 1 0 0 0,0-2-1 0 0,-1 1 1 0 0,1-1 0 0 0,-1 0 0 0 0,0 0-1 0 0,0 0 1 0 0,-8 3 0 0 0,1 1 429 0 0,13-8-479 0 0,0 0-1 0 0,0 0 1 0 0,-1 1 0 0 0,1-1 0 0 0,0 0 0 0 0,0 0 0 0 0,0 1 0 0 0,0-1 0 0 0,0 0 0 0 0,0 0 0 0 0,0 1-1 0 0,0-1 1 0 0,-1 0 0 0 0,1 1 0 0 0,0-1 0 0 0,0 0 0 0 0,0 0 0 0 0,0 1 0 0 0,1-1 0 0 0,-1 0 0 0 0,0 0-1 0 0,0 1 1 0 0,0-1 0 0 0,0 0 0 0 0,0 1 0 0 0,0-1 0 0 0,0 0 0 0 0,2 2 32 0 0,0 0 0 0 0,0 0 0 0 0,0 0 0 0 0,0-1 0 0 0,0 1 1 0 0,0-1-1 0 0,4 3 0 0 0,-3-2-159 0 0,27 13 123 0 0,0 0 0 0 0,53 17 0 0 0,-28-12-15 0 0,-20-8-9 0 0,1-2-1 0 0,45 7 0 0 0,-51-12 283 0 0,-1 1 0 0 0,1 2-1 0 0,-1 1 1 0 0,36 16 0 0 0,-61-23-214 0 0,1 0 0 0 0,-1 1 0 0 0,0 0 1 0 0,0 0-1 0 0,0 0 0 0 0,0 0 0 0 0,-1 0 0 0 0,1 1 1 0 0,2 4-1 0 0,-5-7-56 0 0,-1 0 1 0 0,0 0-1 0 0,1 0 0 0 0,-1 0 1 0 0,0 0-1 0 0,0 0 1 0 0,1 0-1 0 0,-1 0 0 0 0,0 0 1 0 0,0 0-1 0 0,0 0 0 0 0,-1 0 1 0 0,1 0-1 0 0,0 0 1 0 0,0 0-1 0 0,0 0 0 0 0,-1 0 1 0 0,1 0-1 0 0,0 0 1 0 0,-1-1-1 0 0,1 1 0 0 0,-1 0 1 0 0,1 0-1 0 0,-1 0 1 0 0,0 1-1 0 0,-17 17 57 0 0,5-8-53 0 0,-1-1-1 0 0,-1-1 0 0 0,1 0 0 0 0,-2-1 1 0 0,1-1-1 0 0,-20 7 0 0 0,-101 25 62 0 0,135-39-70 0 0,-341 76-437 0 0,341-76 277 0 0,2-2-1164 0 0,0 0 1082 0 0,0 0 1 0 0,0 1-1 0 0,0-1 1 0 0,0 0-1 0 0,1 1 1 0 0,-1-1-1 0 0,0 0 0 0 0,1 1 1 0 0,0 0-1 0 0,2-2 1 0 0,-2 0-159 0 0,16-11-1215 0 0,3-2-181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35 16671 0 0,'2'-10'357'0'0,"0"-15"1132"0"0,-13 30-679 0 0,4 0-659 0 0,1-1-1 0 0,0 1 1 0 0,0 1 0 0 0,0-1-1 0 0,0 1 1 0 0,-7 11-1 0 0,-25 43-255 0 0,15-22 172 0 0,-9 15 50 0 0,-30 67 0 0 0,-17 63 237 0 0,-5 10 338 0 0,5-41-210 0 0,65-129-435 0 0,-1-1 0 0 0,-2 0-1 0 0,0-1 1 0 0,-26 24 0 0 0,7-7-66 0 0,34-37-133 0 0,5-2-535 0 0,24-13-1609 0 0,-8 2 942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4:5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14855 0 0,'0'0'5502'0'0,"3"0"-4568"0"0,184-31 4086 0 0,49-6-3706 0 0,2 21-983 0 0,-100 19-263 0 0,-104-1-299 0 0,-1 2 0 0 0,35 8 0 0 0,-39-3-968 0 0,-13 2-6216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4143 0 0,'0'0'319'0'0,"-2"-1"-210"0"0,-2 1 185 0 0,0-1 0 0 0,0 0 0 0 0,0 1 0 0 0,0 0 0 0 0,0 0 0 0 0,1 0 0 0 0,-1 0 0 0 0,0 1 0 0 0,0 0 0 0 0,-7 1 0 0 0,-26 6 2350 0 0,35-8-2142 0 0,-1 0 6 0 0,-7 0 4871 0 0,13 0-5058 0 0,22 2-123 0 0,-1-2-1 0 0,39-4 1 0 0,50-14 268 0 0,-67 10-1529 0 0,91-5-1 0 0,-135 13-850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11519 0 0,'0'0'6791'0'0,"3"0"-6390"0"0,36-1 678 0 0,68-11 1 0 0,39-18 199 0 0,-76 14-841 0 0,112-10 1 0 0,-169 26-911 0 0,1 1 1 0 0,0 0-1 0 0,0 1 1 0 0,19 5-1 0 0,-4-1-1805 0 0,-15-4 597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56 2303 0 0,'18'-55'18184'0'0,"-18"60"-18126"0"0,-1 1-1 0 0,0 0 1 0 0,-1-1-1 0 0,1 1 1 0 0,-1-1 0 0 0,-3 6-1 0 0,-2 10 22 0 0,-101 310 399 0 0,39-153-338 0 0,45-125-70 0 0,-38 62 0 0 0,49-95-59 0 0,-1 0 0 0 0,-1 0-1 0 0,-1-2 1 0 0,-24 23 0 0 0,38-39-98 0 0,5-3-520 0 0,14-4-527 0 0,29-14-1 0 0,-21 5-12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29 9215 0 0,'3'-6'505'0'0,"5"-17"286"0"0,-19 60 5289 0 0,-21 44 0 0 0,-29 46-3446 0 0,-83 123-3428 0 0,137-239 1129 0 0,-155 242-175 0 0,39-63-471 0 0,75-116-158 0 0,-13 22-5486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96 5983 0 0,'-54'19'2156'0'0,"53"-19"-2005"0"0,1 1 0 0 0,-1-1-1 0 0,1 0 1 0 0,-1 1-1 0 0,1-1 1 0 0,-1 1-1 0 0,1-1 1 0 0,0 1 0 0 0,-1-1-1 0 0,1 1 1 0 0,-1-1-1 0 0,1 1 1 0 0,0-1 0 0 0,0 1-1 0 0,-1-1 1 0 0,1 1-1 0 0,-2 5 4689 0 0,4-5-3875 0 0,2 0-735 0 0,-1 1 0 0 0,1-1 0 0 0,0 0 0 0 0,0 0 0 0 0,0 0 1 0 0,0 0-1 0 0,0-1 0 0 0,0 0 0 0 0,0 0 0 0 0,0 0 0 0 0,0 0 0 0 0,0-1 0 0 0,0 1 0 0 0,7-3 1 0 0,8-2 591 0 0,32-15 0 0 0,-42 16-637 0 0,53-23 721 0 0,-26 10-527 0 0,2 2 0 0 0,59-17-1 0 0,-80 28-410 0 0,0 0 0 0 0,0 2 0 0 0,0 0 0 0 0,0 1 0 0 0,21 1-1 0 0,-36 0-287 0 0,0 1-1 0 0,-1-1 1 0 0,1 1-1 0 0,-1-1 1 0 0,1 1-1 0 0,-1 0 1 0 0,1 0-1 0 0,-1 0 1 0 0,1 0-1 0 0,-1 0 1 0 0,0 0-1 0 0,0 0 1 0 0,1 0-1 0 0,-1 1 1 0 0,0-1-1 0 0,0 0 1 0 0,0 1-1 0 0,1 2 1 0 0,-1-3 535 0 0,1 2-2197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188 351 9703 0 0,'0'0'3192'0'0,"2"0"-2448"0"0,14 1 340 0 0,-1 1-1 0 0,24 5 0 0 0,-26-4-714 0 0,1 0 0 0 0,-1-1 0 0 0,0-1 0 0 0,0 0 0 0 0,16-1 0 0 0,-2-4 308 0 0,0-1-1 0 0,36-12 1 0 0,52-23-40 0 0,-103 36-619 0 0,-12 3-19 0 0,32-10 21 0 0,49-27 0 0 0,-73 33-122 0 0,1 0 0 0 0,-2 0 0 0 0,1 0 0 0 0,0-1-1 0 0,-1-1 1 0 0,0 1 0 0 0,-1-1 0 0 0,0 0 0 0 0,0-1-1 0 0,10-14 1 0 0,-14 16 12 0 0,1 1 0 0 0,-1-1 0 0 0,-1 0 0 0 0,1 0 0 0 0,-1 0 0 0 0,0 0 0 0 0,0 0 0 0 0,-1 0 0 0 0,1 0 0 0 0,-1 0 0 0 0,-1 0 0 0 0,1 0 0 0 0,-1 0 0 0 0,0 0 0 0 0,0 0 0 0 0,-1 1 0 0 0,0-1 0 0 0,0 0 0 0 0,0 1 0 0 0,-6-10 0 0 0,6 12 86 0 0,0 1 0 0 0,0-1 0 0 0,0 1 0 0 0,0 0 0 0 0,-1-1 1 0 0,1 1-1 0 0,-1 0 0 0 0,1 1 0 0 0,-1-1 0 0 0,0 0 0 0 0,0 1 0 0 0,0-1 1 0 0,-3 0-1 0 0,0 0-6 0 0,0 1 0 0 0,1 0 0 0 0,-1 0 1 0 0,0 0-1 0 0,0 1 0 0 0,-10 0 0 0 0,0 2-21 0 0,0 1-1 0 0,-1 0 1 0 0,2 1-1 0 0,-21 7 1 0 0,-35 16-7 0 0,0 3 1 0 0,2 2 0 0 0,-96 62-1 0 0,120-66 24 0 0,20-13 46 0 0,0 2-1 0 0,-24 21 1 0 0,41-32 24 0 0,1 2-1 0 0,0-1 1 0 0,0 1-1 0 0,1 0 1 0 0,0 0-1 0 0,0 1 1 0 0,1 0 0 0 0,0 0-1 0 0,1 0 1 0 0,-4 10-1 0 0,4-8 55 0 0,1 0 0 0 0,0 0-1 0 0,1 0 1 0 0,0 0 0 0 0,1 0 0 0 0,0 1 0 0 0,1-1-1 0 0,0 1 1 0 0,1-1 0 0 0,0 0 0 0 0,1 1-1 0 0,0-1 1 0 0,1 0 0 0 0,0 0 0 0 0,0 0-1 0 0,1-1 1 0 0,1 1 0 0 0,0-1 0 0 0,0 0-1 0 0,1 0 1 0 0,11 13 0 0 0,-14-19-37 0 0,1-1-1 0 0,0 1 1 0 0,1-1 0 0 0,-1 1 0 0 0,1-1 0 0 0,0 0 0 0 0,-1-1-1 0 0,1 1 1 0 0,0-1 0 0 0,1 0 0 0 0,-1 0 0 0 0,0-1 0 0 0,0 0-1 0 0,1 0 1 0 0,-1 0 0 0 0,8 0 0 0 0,8 0 238 0 0,0-2 1 0 0,39-5-1 0 0,-57 6-297 0 0,43-8 335 0 0,67-20 0 0 0,41-23 82 0 0,-86 28-222 0 0,-52 17-154 0 0,1 0 2 0 0,0 0 0 0 0,0 1 1 0 0,1 1-1 0 0,0 1 0 0 0,-1 1 1 0 0,1 0-1 0 0,24 1 0 0 0,-26 1-57 0 0,-3 3-12 0 0,-11-3-47 0 0,-7 11-79 0 0,4-9 77 0 0,0 1-1 0 0,-1-1 1 0 0,0 0 0 0 0,0 0 0 0 0,1 0 0 0 0,-1 0-1 0 0,0 0 1 0 0,-1-1 0 0 0,1 1 0 0 0,0 0 0 0 0,0-1-1 0 0,-1 0 1 0 0,1 1 0 0 0,-1-1 0 0 0,1 0 0 0 0,-1 0-1 0 0,1-1 1 0 0,-1 1 0 0 0,0 0 0 0 0,-3-1 0 0 0,-3 3-520 0 0,7-3 227 0 0,0 1 0 0 0,0-1-1 0 0,0 0 1 0 0,0 0-1 0 0,0 0 1 0 0,0 0-1 0 0,-3 0 1 0 0,1-1-489 0 0,2 1-516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68 4607 0 0,'0'0'354'0'0,"-1"0"-233"0"0,-7-1 711 0 0,0 0-1 0 0,0 1 1 0 0,1-1 0 0 0,-1 2-1 0 0,0-1 1 0 0,0 1 0 0 0,1 0-1 0 0,-1 1 1 0 0,1-1 0 0 0,-1 2-1 0 0,-11 4 3618 0 0,33 0-3575 0 0,-7-5-739 0 0,0 1 1 0 0,1-1 0 0 0,-1-1-1 0 0,0 0 1 0 0,0 0 0 0 0,1 0-1 0 0,7-1 1 0 0,54-6 389 0 0,-41 3-394 0 0,71-8 0 0 0,100-25 1 0 0,-188 33-586 0 0,-1 0 1 0 0,15-7 0 0 0,3-4-5206 0 0,-8 1-608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49 10591 0 0,'2'-1'819'0'0,"16"-15"352"0"0,-14 12-122 0 0,0 1 0 0 0,0-1 0 0 0,1 1 0 0 0,-1 0 0 0 0,1 0 0 0 0,10-5 0 0 0,7 4-590 0 0,-21 4-431 0 0,1 0 0 0 0,-1 0 0 0 0,0 0 1 0 0,0 1-1 0 0,1-1 0 0 0,-1 0 0 0 0,0 0 0 0 0,0 1 0 0 0,1-1 0 0 0,-1 1 0 0 0,0-1 0 0 0,0 1 0 0 0,0-1 1 0 0,0 1-1 0 0,0 0 0 0 0,0 0 0 0 0,0-1 0 0 0,0 1 0 0 0,0 0 0 0 0,0 0 0 0 0,0 0 0 0 0,0 0 0 0 0,-1 0 1 0 0,1 0-1 0 0,0 0 0 0 0,-1 1 0 0 0,1-1 0 0 0,-1 0 0 0 0,1 0 0 0 0,-1 0 0 0 0,1 1 0 0 0,-1-1 0 0 0,0 0 1 0 0,0 0-1 0 0,0 1 0 0 0,1-1 0 0 0,-1 0 0 0 0,-1 0 0 0 0,1 1 0 0 0,0-1 0 0 0,0 0 0 0 0,0 1 0 0 0,-1-1 1 0 0,1 0-1 0 0,0 0 0 0 0,-1 0 0 0 0,1 1 0 0 0,-1-1 0 0 0,0 0 0 0 0,1 0 0 0 0,-1 0 0 0 0,0 0 0 0 0,-1 2 1 0 0,-2 0-14 0 0,1 1 0 0 0,-1-1 0 0 0,1 0 0 0 0,-1 0 0 0 0,0 0 0 0 0,0-1 0 0 0,-1 1 0 0 0,-6 2 1 0 0,-41 13 55 0 0,38-13-68 0 0,-151 44 69 0 0,132-41-163 0 0,0-2 1 0 0,0-1-1 0 0,-1-1 1 0 0,1-2-1 0 0,-39-3 0 0 0,65 1 13 0 0,-1-1 0 0 0,1 0 0 0 0,-1 0 0 0 0,1 0 0 0 0,0-1 0 0 0,-1 0 0 0 0,-12-7 0 0 0,18 8-50 0 0,2 1 117 0 0,0 0 0 0 0,0 0 1 0 0,0-1-1 0 0,-1 1 0 0 0,1 0 0 0 0,0 0 0 0 0,0-1 0 0 0,0 1 0 0 0,0 0 0 0 0,0 0 0 0 0,0-1 0 0 0,0 1 1 0 0,0 0-1 0 0,0 0 0 0 0,0-1 0 0 0,0 1 0 0 0,0 0 0 0 0,0-1 0 0 0,0 1 0 0 0,0 0 0 0 0,0 0 1 0 0,0-1-1 0 0,0 1 0 0 0,0 0 0 0 0,1 0 0 0 0,-1-1 0 0 0,0 1 0 0 0,0 0 0 0 0,0 0 0 0 0,0 0 0 0 0,1-1 1 0 0,-1 1-1 0 0,0 0 0 0 0,6-9-149 0 0,-6 9 156 0 0,3-3-72 0 0,-2 1 46 0 0,0 1 1 0 0,0-1-1 0 0,1 1 0 0 0,-1 0 0 0 0,0 0 0 0 0,1 0 0 0 0,-1 0 0 0 0,1 0 1 0 0,-1 0-1 0 0,1 0 0 0 0,-1 0 0 0 0,1 1 0 0 0,0-1 0 0 0,-1 0 1 0 0,1 1-1 0 0,3-1 0 0 0,-17 17-61 0 0,1-8 81 0 0,-1 0 0 0 0,-26 12-1 0 0,27-15 5 0 0,0 1-1 0 0,1 0 0 0 0,-1 0 1 0 0,-17 16-1 0 0,10-6 13 0 0,2 2 0 0 0,-16 19-1 0 0,26-28 62 0 0,-1 1 1 0 0,1-1-1 0 0,1 1 0 0 0,0 0 1 0 0,0 1-1 0 0,-4 16 0 0 0,-31 94 968 0 0,37-105-970 0 0,3-14 62 0 0,21 1 4 0 0,107-22-596 0 0,-86 11 149 0 0,85-5 0 0 0,-113 13 400 0 0,-1 1 0 0 0,1 0 0 0 0,-1 0 0 0 0,1 2 0 0 0,-1-1 0 0 0,0 2 0 0 0,0 0 0 0 0,0 0 0 0 0,-1 1 1 0 0,19 10-1 0 0,-9 0 135 0 0,-1 1 0 0 0,0 0 1 0 0,-1 2-1 0 0,30 34 1 0 0,-48-50-211 0 0,7 6 11 0 0,24 17 132 0 0,-33-25-148 0 0,0 1 1 0 0,0-1-1 0 0,0 0 0 0 0,0 1 0 0 0,0-1 0 0 0,0 1 1 0 0,0-1-1 0 0,0 0 0 0 0,0 1 0 0 0,0-1 1 0 0,0 1-1 0 0,0-1 0 0 0,0 0 0 0 0,0 1 0 0 0,0-1 1 0 0,0 0-1 0 0,-1 1 0 0 0,1-1 0 0 0,0 1 0 0 0,0-1 1 0 0,0 0-1 0 0,-1 1 0 0 0,1-1 0 0 0,0 0 1 0 0,0 0-1 0 0,-1 1 0 0 0,0 0 6 0 0,-2 3-2 0 0,-1 0 0 0 0,0 0 0 0 0,0 0 0 0 0,0-1 0 0 0,0 1 0 0 0,-1-1-1 0 0,1 0 1 0 0,-1 0 0 0 0,-6 2 0 0 0,-48 20 53 0 0,-94 19-61 0 0,98-30 0 0 0,-61 23 0 0 0,16 5-11 0 0,89-38-42 0 0,9-3-18 0 0,12-6-362 0 0,14-7-687 0 0,-22 11 787 0 0,-2 0 241 0 0,1 0 1 0 0,-1 1-1 0 0,0-1 1 0 0,1 1-1 0 0,-1-1 0 0 0,1 1 1 0 0,-1-1-1 0 0,1 1 1 0 0,0-1-1 0 0,-1 1 1 0 0,1 0-1 0 0,-1-1 0 0 0,1 1 1 0 0,0 0-1 0 0,-1-1 1 0 0,1 1-1 0 0,0 0 0 0 0,0 0 1 0 0,-1 0-1 0 0,1 0 1 0 0,0-1-1 0 0,0 1 1 0 0,17-2-1392 0 0,-7 2-303 0 0,3 0-3890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19 9671 0 0,'1'-9'1004'0'0,"-1"2"-797"0"0,0 5 716 0 0,-9 2 1372 0 0,7 0-2150 0 0,-1-1 1 0 0,1 1-1 0 0,0 0 0 0 0,0 1 1 0 0,-1-1-1 0 0,1 0 1 0 0,0 0-1 0 0,0 1 0 0 0,0 0 1 0 0,0-1-1 0 0,-1 1 0 0 0,1 0 1 0 0,0 0-1 0 0,-3 2 1 0 0,-8 7 35 0 0,-1 1 1 0 0,1 0-1 0 0,1 1 1 0 0,0 1 0 0 0,1 0-1 0 0,0 0 1 0 0,1 1-1 0 0,1 0 1 0 0,-12 24-1 0 0,-3 15 450 0 0,-27 79-1 0 0,44-111-536 0 0,-1 2 11 0 0,-54 168 415 0 0,48-143-154 0 0,-13 98-1 0 0,26-97 12 0 0,1-39-275 0 0,1 0-1 0 0,-2 0 1 0 0,0 0-1 0 0,0 0 1 0 0,0 0 0 0 0,-5 13-1 0 0,4-20-48 0 0,2-1-49 0 0,-1-1-1 0 0,1 0 1 0 0,-1 0-1 0 0,0 0 1 0 0,1 0-1 0 0,-1 0 1 0 0,0 0-1 0 0,0 0 0 0 0,0-1 1 0 0,0 1-1 0 0,0 0 1 0 0,0 0-1 0 0,0-1 1 0 0,0 1-1 0 0,0 0 1 0 0,0-1-1 0 0,0 1 0 0 0,0-1 1 0 0,0 0-1 0 0,-1 1 1 0 0,-1-1-1 0 0,-1 1 4 0 0,-4 1-281 0 0,1 0 0 0 0,-1-1-1 0 0,0 0 1 0 0,0-1 0 0 0,-1 0 0 0 0,1 0 0 0 0,0-1-1 0 0,-11-1 1 0 0,9 0-160 0 0,0 1 0 0 0,0 0 1 0 0,0 1-1 0 0,-17 2 0 0 0,25-2 58 0 0,-2 1 129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12751 0 0,'0'0'3100'0'0,"1"0"-2158"0"0,196-9 4496 0 0,8-7-4150 0 0,-41 1-840 0 0,53 10-703 0 0,-73 4-3770 0 0,-122 2 2873 0 0,24-3-5776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0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70 3679 0 0,'2'-5'164'0'0,"-2"-10"128"0"0,0 6-146 0 0,0-31 13524 0 0,5 47-13437 0 0,0 1 0 0 0,0-1 0 0 0,-1 1 1 0 0,-1 0-1 0 0,6 17 0 0 0,-7-18-180 0 0,-1-1 1 0 0,-1 1-1 0 0,1 0 1 0 0,-1 0-1 0 0,0-1 1 0 0,0 1-1 0 0,-1 0 1 0 0,-3 12-1 0 0,-3 8-3 0 0,-1-1 0 0 0,-1 0 0 0 0,-15 29 0 0 0,-47 70 89 0 0,-1-16-59 0 0,-43 70-3 0 0,43-42-137 0 0,71-135 12 0 0,0 0 1 0 0,0 1-1 0 0,0-1 0 0 0,0 0 1 0 0,1 1-1 0 0,-1-1 0 0 0,1 0 0 0 0,-1 1 1 0 0,1 2-1 0 0,0-3-352 0 0,4-2-15 0 0,5-1-58 0 0,0-1 0 0 0,0 0 0 0 0,15-5 0 0 0,12-8-1147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87 186 5983 0 0,'-3'1'274'0'0,"-5"1"-540"0"0,-1 0 1 0 0,-17 2 0 0 0,4-1 2344 0 0,4 1 10115 0 0,53-15-11474 0 0,38-8 1 0 0,16-4-281 0 0,59-31-120 0 0,0 1-156 0 0,-107 41-682 0 0,70-13 0 0 0,-79 21-592 0 0,-6 4-60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67 8751 0 0,'20'-16'762'0'0,"22"-16"-718"0"0,-38 29 166 0 0,0 1 0 0 0,0 0-1 0 0,0 0 1 0 0,1 0 0 0 0,-1 0 0 0 0,1 1-1 0 0,0-1 1 0 0,5 0 0 0 0,-9 2 1 0 0,-1 0 0 0 0,1 0 1 0 0,0 0-1 0 0,-1 0 0 0 0,1 0 1 0 0,0 0-1 0 0,0 0 1 0 0,-1 0-1 0 0,1 0 0 0 0,0 0 1 0 0,-1 0-1 0 0,1 1 0 0 0,0-1 1 0 0,-1 0-1 0 0,2 1 0 0 0,0 0 436 0 0,2 2 1205 0 0,-1 4-1704 0 0,0-1 1 0 0,-1 0 0 0 0,0 1 0 0 0,0-1-1 0 0,0 1 1 0 0,-1-1 0 0 0,0 1-1 0 0,-1 0 1 0 0,1-1 0 0 0,-1 1 0 0 0,0 0-1 0 0,-1 0 1 0 0,0-1 0 0 0,0 1 0 0 0,0-1-1 0 0,-3 9 1 0 0,-4 11 168 0 0,-2-1-1 0 0,-20 42 1 0 0,-96 153 970 0 0,-14-8-1002 0 0,87-137-293 0 0,-13 17-1328 0 0,65-89 380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167 345 8287 0 0,'-2'-1'639'0'0,"-10"-2"40"0"0,1 0 0 0 0,-1 0 0 0 0,0 1-1 0 0,-20 0 1 0 0,-24-4 2523 0 0,54 6-3127 0 0,1-1 0 0 0,-1 1 0 0 0,1 0 0 0 0,-1 0 0 0 0,1-1-1 0 0,0 1 1 0 0,-1-1 0 0 0,1 0 0 0 0,0 1 0 0 0,-1-1 0 0 0,1 0 0 0 0,0 0 0 0 0,0 1 0 0 0,0-1 0 0 0,0 0 0 0 0,0 0 0 0 0,0 0-1 0 0,0-1 1 0 0,0 1 0 0 0,0 0 0 0 0,0 0 0 0 0,0-2 0 0 0,0 1-6 0 0,1 0-1 0 0,-1 0 1 0 0,1 0 0 0 0,0 0 0 0 0,0 0-1 0 0,0 0 1 0 0,0 0 0 0 0,1 0-1 0 0,-1 0 1 0 0,0 0 0 0 0,1 0-1 0 0,-1 1 1 0 0,1-1 0 0 0,1-3-1 0 0,3-5 151 0 0,1 0-1 0 0,0 1 0 0 0,1-1 1 0 0,10-11-1 0 0,6-3 15 0 0,1 1 0 0 0,31-22 1 0 0,-49 40-214 0 0,13-9-3 0 0,0 0 0 0 0,2 2-1 0 0,-1 0 1 0 0,2 1 0 0 0,-1 1 0 0 0,1 1-1 0 0,1 1 1 0 0,0 1 0 0 0,0 1-1 0 0,0 2 1 0 0,1 0 0 0 0,-1 1 0 0 0,40 0-1 0 0,-44 3 112 0 0,0 1-1 0 0,0 1 0 0 0,-1 1 0 0 0,1 0 0 0 0,0 2 0 0 0,-1 0 0 0 0,0 1 0 0 0,0 1 1 0 0,-1 0-1 0 0,1 1 0 0 0,-2 1 0 0 0,1 1 0 0 0,-1 0 0 0 0,-1 2 0 0 0,0-1 1 0 0,-1 2-1 0 0,20 21 0 0 0,-30-30-93 0 0,-1 0 1 0 0,0 0 0 0 0,0 1-1 0 0,0 0 1 0 0,0-1 0 0 0,-1 1-1 0 0,0 0 1 0 0,0 0 0 0 0,0 0-1 0 0,-1 1 1 0 0,1-1 0 0 0,0 10-1 0 0,-2-12-22 0 0,0 0 1 0 0,0 0-1 0 0,0 0 0 0 0,-1 0 0 0 0,1 0 1 0 0,-1 0-1 0 0,0 0 0 0 0,0 0 0 0 0,0 0 0 0 0,0-1 1 0 0,0 1-1 0 0,-1 0 0 0 0,1-1 0 0 0,-1 1 1 0 0,1-1-1 0 0,-1 1 0 0 0,0-1 0 0 0,0 0 0 0 0,0 0 1 0 0,0 0-1 0 0,-1 0 0 0 0,1 0 0 0 0,-1 0 1 0 0,-3 2-1 0 0,-50 28 59 0 0,-144 78-182 0 0,147-84-577 0 0,-106 35 1 0 0,0-13-2621 0 0,143-42-1310 0 0,4 0-1424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88 6911 0 0,'5'-5'226'0'0,"-3"2"-110"0"0,1 1 0 0 0,-1 0 0 0 0,1 0 0 0 0,12-7 11586 0 0,-21 19-10112 0 0,-36 51 309 0 0,9-14-967 0 0,-36 68-1 0 0,61-100-815 0 0,1-1 0 0 0,1 1 0 0 0,1 0 0 0 0,-8 30 0 0 0,12-40-94 0 0,1 0-1 0 0,-1 0 1 0 0,1 0 0 0 0,0 0-1 0 0,1 0 1 0 0,-1 0-1 0 0,1 0 1 0 0,0 0-1 0 0,0 0 1 0 0,0 0-1 0 0,1 0 1 0 0,-1-1-1 0 0,1 1 1 0 0,0 0-1 0 0,1-1 1 0 0,-1 0-1 0 0,1 1 1 0 0,0-1-1 0 0,6 6 1 0 0,-7-7-2 0 0,-1-1-1 0 0,2 0 1 0 0,-1 0 0 0 0,0 0-1 0 0,0 0 1 0 0,1 0 0 0 0,-1 0 0 0 0,1 0-1 0 0,-1-1 1 0 0,1 1 0 0 0,0-1-1 0 0,0 0 1 0 0,-1 0 0 0 0,1 0 0 0 0,0 0-1 0 0,0 0 1 0 0,0-1 0 0 0,0 1-1 0 0,0-1 1 0 0,0 0 0 0 0,0 0 0 0 0,0 0-1 0 0,0 0 1 0 0,0 0 0 0 0,0-1-1 0 0,0 0 1 0 0,6-1 0 0 0,24-11 76 0 0,0-2-1 0 0,-1-1 1 0 0,-1-2 0 0 0,0-1-1 0 0,-1-1 1 0 0,-2-1 0 0 0,0-2 0 0 0,-1-1-1 0 0,40-46 1 0 0,-41 38-1372 0 0,42-69-1 0 0,7-44-5007 0 0,-69 134-1607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10135 0 0,'0'0'2851'0'0,"-2"3"-867"0"0,-3 7-1244 0 0,0 0 0 0 0,-1-1 0 0 0,0 0 0 0 0,-1 0 0 0 0,-13 13-1 0 0,-48 39-1493 0 0,20-17 569 0 0,-40 34 258 0 0,-111 76 1 0 0,198-153-74 0 0,-47 33 174 0 0,-52 50 0 0 0,87-72-75 0 0,1 1 0 0 0,1 0 0 0 0,0 0 0 0 0,1 1 0 0 0,0 1 0 0 0,1-1-1 0 0,0 2 1 0 0,-11 28 0 0 0,18-37-68 0 0,0 0 1 0 0,0 0-1 0 0,1 0 0 0 0,0 1 1 0 0,0-1-1 0 0,1 0 0 0 0,-1 0 0 0 0,2 1 1 0 0,-1-1-1 0 0,1 0 0 0 0,0 0 0 0 0,1 1 1 0 0,-1-1-1 0 0,1 0 0 0 0,1 0 1 0 0,0-1-1 0 0,0 1 0 0 0,0-1 0 0 0,0 1 1 0 0,1-1-1 0 0,6 7 0 0 0,-2-2 23 0 0,1-1 0 0 0,1-1 0 0 0,-1 0-1 0 0,2 0 1 0 0,-1-1 0 0 0,1 0 0 0 0,0-1 0 0 0,1 0 0 0 0,0-1-1 0 0,22 8 1 0 0,-17-7-753 0 0,31 6 0 0 0,-16-9-855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20 11055 0 0,'3'-2'852'0'0,"21"-13"-313"0"0,-24 15-435 0 0,1 0 0 0 0,-1-1 1 0 0,1 1-1 0 0,-1 0 0 0 0,1-1 0 0 0,0 1 1 0 0,-1 0-1 0 0,1 0 0 0 0,-1 0 0 0 0,1 0 1 0 0,-1 0-1 0 0,1 0 0 0 0,0 0 0 0 0,-1 0 1 0 0,1 0-1 0 0,-1 0 0 0 0,1 0 0 0 0,0 0 1 0 0,-1 0-1 0 0,2 0 0 0 0,-1 1 292 0 0,3 1 1150 0 0,0 4-1309 0 0,-1-1 1 0 0,0 1 0 0 0,-1 0 0 0 0,1 0 0 0 0,-1 0 0 0 0,0 0-1 0 0,-1 1 1 0 0,0-1 0 0 0,0 0 0 0 0,0 1 0 0 0,0-1 0 0 0,-1 1-1 0 0,0-1 1 0 0,-2 11 0 0 0,-1 5-32 0 0,-1 0 0 0 0,-1 0-1 0 0,-9 23 1 0 0,-8 12-93 0 0,-2 0 0 0 0,-2-1 1 0 0,-3-2-1 0 0,-3-1 0 0 0,-1-2 0 0 0,-71 83 0 0 0,82-108-499 0 0,-21 24-401 0 0,21-17-5508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81 250 11519 0 0,'-7'-2'272'0'0,"-1"0"-1"0"0,0 1 0 0 0,1 1 0 0 0,-1-1 1 0 0,0 1-1 0 0,1 0 0 0 0,-1 1 0 0 0,-12 2 4906 0 0,23-3-4950 0 0,28-2 646 0 0,54-10 1 0 0,-45 6-492 0 0,196-33 1337 0 0,341-42 378 0 0,-490 75-1912 0 0,-11 1-446 0 0,130-24 1 0 0,-197 27-181 0 0,0 0 1 0 0,0-1-1 0 0,0 0 0 0 0,-1 0 1 0 0,1-1-1 0 0,-1 0 1 0 0,0-1-1 0 0,0 0 0 0 0,-1 0 1 0 0,15-13-1 0 0,-11 4-1031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31 8287 0 0,'8'-4'225'0'0,"0"0"0"0"0,1 0 0 0 0,0 0 0 0 0,-1 1 0 0 0,1 0 0 0 0,1 1 0 0 0,11-2 0 0 0,15 2 3522 0 0,-35 2-3576 0 0,0 0 0 0 0,0 0 0 0 0,0 1 1 0 0,0-1-1 0 0,0 0 0 0 0,0 1 0 0 0,0-1 0 0 0,0 1 0 0 0,0-1 1 0 0,0 1-1 0 0,0-1 0 0 0,0 1 0 0 0,-1 0 0 0 0,1 0 1 0 0,0-1-1 0 0,0 1 0 0 0,-1 0 0 0 0,1 0 0 0 0,0 0 0 0 0,-1 0 1 0 0,1 0-1 0 0,0 1 0 0 0,0 0 30 0 0,1 1 1 0 0,-1 0-1 0 0,0 0 0 0 0,0 0 1 0 0,1 6-1 0 0,-1-4-55 0 0,-1 1-1 0 0,0 0 0 0 0,-1-1 1 0 0,1 1-1 0 0,-1 0 0 0 0,0-1 1 0 0,0 1-1 0 0,-1-1 1 0 0,1 1-1 0 0,-1-1 0 0 0,-1 0 1 0 0,-2 6-1 0 0,-3 3 74 0 0,0 0 1 0 0,-21 24-1 0 0,14-19-155 0 0,-2-1-1 0 0,0-1 0 0 0,-1 0 1 0 0,-1-2-1 0 0,0 0 0 0 0,-1-1 1 0 0,-25 13-1 0 0,-1-3-45 0 0,-133 69-203 0 0,118-65 57 0 0,-79 39-148 0 0,98-43 116 0 0,40-23 72 0 0,5-1-266 0 0,17 2 515 0 0,-1-1 1 0 0,28-2 0 0 0,267-29 1936 0 0,-96 20-1058 0 0,-216 10-1213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3679 0 0,'0'0'14628'0'0,"2"1"-13233"0"0,4 0-1206 0 0,1-1 0 0 0,-1 1-1 0 0,0-1 1 0 0,0 0 0 0 0,0-1 0 0 0,10-1 0 0 0,41-12 786 0 0,-27 6-468 0 0,42-9 176 0 0,1 3 0 0 0,86-5 0 0 0,-36 10-2026 0 0,-71 3-6299 0 0,-31 3 919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11975 0 0,'0'0'7354'0'0,"3"1"-7037"0"0,1 0-306 0 0,0-1 196 0 0,0 1-1 0 0,-1 0 1 0 0,1 0-1 0 0,0 0 1 0 0,0 0-1 0 0,-1 1 1 0 0,1-1-1 0 0,-1 1 1 0 0,1 0-1 0 0,-1 0 1 0 0,0 0-1 0 0,4 4 1 0 0,-6-4-174 0 0,1 0 0 0 0,-1 0 0 0 0,0 1 1 0 0,0-1-1 0 0,0 0 0 0 0,-1 1 0 0 0,1-1 0 0 0,-1 1 0 0 0,1-1 1 0 0,-1 1-1 0 0,0-1 0 0 0,0 1 0 0 0,0-1 0 0 0,0 1 1 0 0,0-1-1 0 0,0 1 0 0 0,-2 4 0 0 0,-3 14-5 0 0,1-15-4 0 0,1-2-16 0 0,-4 7-32 0 0,0 0 0 0 0,-1 0 0 0 0,0-1 0 0 0,-9 10 0 0 0,7-14-177 0 0,8-5 162 0 0,0 1-100 0 0,-9 1-2360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15 10135 0 0,'14'-9'778'0'0,"-12"8"766"0"0,8-4 6996 0 0,-165 70-7256 0 0,114-50-1289 0 0,-81 17 0 0 0,99-28 3 0 0,0 0 0 0 0,0-1 1 0 0,0-2-1 0 0,0 0 0 0 0,0-2 0 0 0,0 0 0 0 0,-28-6 0 0 0,31 1-173 0 0,16 3 107 0 0,1-1 1 0 0,1 2-8 0 0,0 0 0 0 0,-1 0-1 0 0,1-1 1 0 0,0 0 0 0 0,-2-4 0 0 0,3 5-162 0 0,1-1-56 0 0,2-2 106 0 0,0-1 1 0 0,0 0-1 0 0,0 0 1 0 0,4-6 0 0 0,-5 11 169 0 0,0 1 0 0 0,-1-1 0 0 0,1 1 0 0 0,-1-1 0 0 0,1 0 0 0 0,0 1 0 0 0,-1-1 0 0 0,1 1 0 0 0,0 0 0 0 0,0-1 0 0 0,-1 1 0 0 0,1 0 0 0 0,0-1 0 0 0,0 1 0 0 0,-1 0 0 0 0,3-1 0 0 0,1 0-30 0 0,26-11-204 0 0,-16 10 228 0 0,-13 2 23 0 0,0 0 0 0 0,0 0 0 0 0,0 0 0 0 0,0 0 0 0 0,-1 1 0 0 0,1-1 0 0 0,0 0 0 0 0,0 1 0 0 0,0-1 0 0 0,0 1 0 0 0,0-1 0 0 0,0 1 0 0 0,1 0 0 0 0,-1 0 0 0 0,0 0 1 0 0,0 0-1 0 0,0 0 0 0 0,0 0 0 0 0,-1 1 0 0 0,1-1 0 0 0,0 0 1 0 0,0 0-1 0 0,-1 1 0 0 0,1-1 0 0 0,-1 0 0 0 0,1 1 0 0 0,-1-1 1 0 0,1 1-1 0 0,-1-1 0 0 0,0 0 0 0 0,0 1 0 0 0,0-1 1 0 0,0 1-1 0 0,0 2 0 0 0,0-1 7 0 0,-1 0 1 0 0,0 0-1 0 0,0-1 0 0 0,0 1 1 0 0,0 0-1 0 0,-1 0 1 0 0,1-1-1 0 0,-1 1 0 0 0,-2 4 1 0 0,-2 0 10 0 0,-1-1-1 0 0,1 1 1 0 0,-1-1 0 0 0,0 0-1 0 0,-14 9 1 0 0,-173 85 112 0 0,139-74-62 0 0,-54 24 78 0 0,107-49 133 0 0,4-2-198 0 0,63-13-195 0 0,1 2-1 0 0,68-2 0 0 0,-108 14 112 0 0,-1 1 0 0 0,1 1 0 0 0,-1 1 0 0 0,43 12 0 0 0,-32-4 339 0 0,-1 1-1 0 0,54 26 1 0 0,-81-33-263 0 0,0-1 0 0 0,0 1 0 0 0,-1 1 0 0 0,1 0 0 0 0,-1 0-1 0 0,0 0 1 0 0,-1 1 0 0 0,0 0 0 0 0,0 0 0 0 0,0 0 0 0 0,-1 1 0 0 0,5 9 0 0 0,-8-13-43 0 0,0 1 0 0 0,0-1 0 0 0,0 0 0 0 0,-1 1 0 0 0,1-1 0 0 0,-1 1 0 0 0,0-1 0 0 0,-1 1 0 0 0,1 0 0 0 0,-1-1 0 0 0,0 1 0 0 0,0 0 0 0 0,0-1 0 0 0,-1 1 0 0 0,0 0 0 0 0,0-1 0 0 0,0 1 0 0 0,0-1 0 0 0,-1 1 0 0 0,1-1 0 0 0,-1 0 0 0 0,0 0 0 0 0,-1 1 0 0 0,1-2 0 0 0,-6 9 0 0 0,-1-4 16 0 0,0 1 0 0 0,0-1 0 0 0,0 0 0 0 0,-1-1 0 0 0,0 0 0 0 0,-1-1 0 0 0,1 0 0 0 0,-1-1 0 0 0,-13 5 0 0 0,-18 5 41 0 0,-48 10 0 0 0,85-23-84 0 0,-41 9 34 0 0,0-2 0 0 0,0-2-1 0 0,-76 2 1 0 0,112-10-53 0 0,0 0 0 0 0,0-1-1 0 0,0 0 1 0 0,1-1 0 0 0,-19-7 0 0 0,27 10 4 0 0,0 0 1 0 0,1-1-1 0 0,-1 1 1 0 0,0-1-1 0 0,0 1 1 0 0,1-1 0 0 0,-1 1-1 0 0,0-1 1 0 0,1 0-1 0 0,-1 1 1 0 0,1-1-1 0 0,-1 0 1 0 0,1 0-1 0 0,-1 1 1 0 0,1-1-1 0 0,0 0 1 0 0,-1 0-1 0 0,1 0 1 0 0,0 1-1 0 0,-1-1 1 0 0,1 0-1 0 0,0 0 1 0 0,0 0-1 0 0,0 0 1 0 0,0-1 0 0 0,0 0-92 0 0,0 0 1 0 0,0 0-1 0 0,0 0 1 0 0,0 0-1 0 0,1 0 1 0 0,-1 1-1 0 0,0-1 1 0 0,1 0 0 0 0,1-2-1 0 0,0 0-472 0 0,1 0-1 0 0,0 0 1 0 0,0 0-1 0 0,0 0 0 0 0,7-5 1 0 0,9-9-6304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0,'0'0'1231'0'0,"3"1"-950"0"0,2 3-84 0 0,1 0 0 0 0,0 0 1 0 0,-1 1-1 0 0,0-1 0 0 0,0 1 0 0 0,8 10 0 0 0,24 40 555 0 0,-4-4-324 0 0,61 62 663 0 0,-57-69-670 0 0,103 102 984 0 0,-95-103-687 0 0,-1 2 0 0 0,61 84 0 0 0,-96-117-650 0 0,-1 1-1 0 0,-1 1 1 0 0,0-1 0 0 0,-1 1 0 0 0,-1 1 0 0 0,0-1-1 0 0,0 1 1 0 0,-2 0 0 0 0,0 0 0 0 0,0 0 0 0 0,-2 0-1 0 0,0 0 1 0 0,0 1 0 0 0,-1-1 0 0 0,-1 0 0 0 0,-1 0-1 0 0,0 0 1 0 0,-1 0 0 0 0,-7 19 0 0 0,0-5-81 0 0,-2-1 1 0 0,-1-1-1 0 0,-2 0 0 0 0,0-1 1 0 0,-2 0-1 0 0,-1-1 1 0 0,0-2-1 0 0,-2 1 0 0 0,-1-2 1 0 0,-34 28-1 0 0,10-14-238 0 0,-68 42-1 0 0,85-61-75 0 0,-1-2-1 0 0,0-1 0 0 0,0-2 1 0 0,-33 9-1 0 0,60-20-149 0 0,4-4-1794 0 0,11-11 883 0 0,9-7-47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11055 0 0,'-7'-1'442'0'0,"-27"-7"6967"0"0,69 17-5068 0 0,-18-8-1951 0 0,1-1 1 0 0,0 0-1 0 0,0-1 0 0 0,0-1 1 0 0,23-6-1 0 0,-3 2 32 0 0,31-5 206 0 0,109-14 59 0 0,-109 18-1022 0 0,15-2-1290 0 0,-28 7-3623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11519 0 0,'-9'7'9287'0'0,"11"-5"-8590"0"0,1 1-572 0 0,0-1 0 0 0,0 0 0 0 0,0 0 1 0 0,0 1-1 0 0,0-2 0 0 0,1 1 0 0 0,-1 0 0 0 0,0-1 0 0 0,1 0 0 0 0,0 1 0 0 0,-1-1 0 0 0,1-1 0 0 0,-1 1 1 0 0,1 0-1 0 0,0-1 0 0 0,6 0 0 0 0,9 0 153 0 0,1-1 0 0 0,19-4 0 0 0,-24 3-152 0 0,66-10 213 0 0,88-8-3044 0 0,-155 20-2810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99 267 11975 0 0,'0'0'923'0'0,"-1"2"-602"0"0,-7 9 455 0 0,0 0 0 0 0,-13 13-1 0 0,16-20-92 0 0,0 1 0 0 0,0-1 0 0 0,0 1-1 0 0,-1-1 1 0 0,1-1 0 0 0,-12 6 0 0 0,4-3 3487 0 0,28-15-3503 0 0,146-128-480 0 0,-15 12-530 0 0,-141 121 318 0 0,-1 0 20 0 0,1 1 0 0 0,-1-1 0 0 0,1 1 0 0 0,0 0 0 0 0,0 0 0 0 0,0 1 0 0 0,0-1 0 0 0,0 1 0 0 0,8-2 0 0 0,-13 4 4 0 0,0 0-1 0 0,1 0 1 0 0,-1 0-1 0 0,1-1 1 0 0,-1 1-1 0 0,1 0 1 0 0,-1 0-1 0 0,1 1 1 0 0,-1-1-1 0 0,1 0 0 0 0,-1 0 1 0 0,1 0-1 0 0,-1 0 1 0 0,1 0-1 0 0,-1 0 1 0 0,0 1-1 0 0,1-1 1 0 0,0 0-1 0 0,0 2 9 0 0,1 0-1 0 0,-1 0 1 0 0,1 0-1 0 0,-1 0 1 0 0,0 0-1 0 0,0 0 1 0 0,0 0 0 0 0,0 0-1 0 0,0 0 1 0 0,0 0-1 0 0,-1 1 1 0 0,1-1-1 0 0,-1 0 1 0 0,1 1 0 0 0,-1-1-1 0 0,0 0 1 0 0,0 5-1 0 0,0 2 16 0 0,-1 0-1 0 0,0 1 1 0 0,-3 11-1 0 0,-2 0 24 0 0,-1-1 0 0 0,-1 0 0 0 0,-1-1 0 0 0,0 1 0 0 0,-19 27-1 0 0,38-46 27 0 0,-1-5-92 0 0,0 1-1 0 0,-1-1 1 0 0,1-1 0 0 0,-1 1-1 0 0,0-2 1 0 0,0 1-1 0 0,10-11 1 0 0,0 2-116 0 0,165-118-1223 0 0,-158 113 1254 0 0,33-18-1 0 0,-44 30 77 0 0,-1 0 0 0 0,1 1-1 0 0,1 0 1 0 0,22-5 0 0 0,-33 10 44 0 0,-1 0 0 0 0,1 1 0 0 0,0-1 0 0 0,0 1 0 0 0,0 0 0 0 0,0 0 0 0 0,0 0 0 0 0,-1 1 0 0 0,1-1 0 0 0,7 3 0 0 0,-9-2 16 0 0,0-1 1 0 0,-1 1 0 0 0,1 0-1 0 0,-1 0 1 0 0,1 0 0 0 0,-1 0-1 0 0,1 0 1 0 0,-1 1 0 0 0,1-1-1 0 0,-1 0 1 0 0,0 1 0 0 0,0-1-1 0 0,0 1 1 0 0,0-1 0 0 0,0 1-1 0 0,0 0 1 0 0,0-1 0 0 0,0 1-1 0 0,-1 0 1 0 0,1 0 0 0 0,-1-1-1 0 0,1 1 1 0 0,-1 0-1 0 0,0 3 1 0 0,1 3 56 0 0,-1-1-1 0 0,0 0 0 0 0,-1 1 1 0 0,0-1-1 0 0,0 0 1 0 0,-3 11-1 0 0,-17 44 262 0 0,11-36-253 0 0,-5 23 36 0 0,9-27-140 0 0,-1 0 0 0 0,-17 34 0 0 0,-4-18-4543 0 0,20-29 2960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42 12871 0 0,'6'-5'154'0'0,"0"0"-1"0"0,1 1 0 0 0,-1 0 0 0 0,1 0 1 0 0,0 1-1 0 0,0 0 0 0 0,0 0 0 0 0,0 1 0 0 0,1 0 1 0 0,-1 0-1 0 0,1 0 0 0 0,-1 1 0 0 0,1 0 1 0 0,8 1-1 0 0,-13 0 47 0 0,0 0 1 0 0,0 1-1 0 0,-1-1 0 0 0,1 1 0 0 0,0 0 1 0 0,-1 0-1 0 0,1 0 0 0 0,4 2 1 0 0,-5-2-95 0 0,0 0-27 0 0,-1 1-1 0 0,1-1 1 0 0,-1 1 0 0 0,1-1-1 0 0,-1 1 1 0 0,0-1 0 0 0,1 1-1 0 0,-1 0 1 0 0,0 0-1 0 0,0 0 1 0 0,0 0 0 0 0,0 0-1 0 0,-1 0 1 0 0,1 0 0 0 0,0 2-1 0 0,0-2 7 0 0,0 4 62 0 0,0-1 0 0 0,0 1 0 0 0,0 0 0 0 0,-1-1 0 0 0,0 1 0 0 0,0 0 0 0 0,0-1 0 0 0,-3 12 0 0 0,-13 45 875 0 0,10-43-710 0 0,-18 61 357 0 0,-4-2 0 0 0,-3-1 0 0 0,-4-1-1 0 0,-47 77 1 0 0,45-92-532 0 0,-33 77 1 0 0,48-92-169 0 0,-11 28 193 0 0,29-65-164 0 0,2 1-1 0 0,-1-1 1 0 0,1 1 0 0 0,0 0-1 0 0,0 19 1 0 0,2-28-39 0 0,0 0-1 0 0,0 0 0 0 0,0 0 1 0 0,0 0-1 0 0,0-1 1 0 0,1 1-1 0 0,-1 0 0 0 0,0 0 1 0 0,0 0-1 0 0,1 0 1 0 0,-1-1-1 0 0,1 1 0 0 0,-1 0 1 0 0,1 0-1 0 0,-1-1 1 0 0,1 1-1 0 0,-1 0 0 0 0,1-1 1 0 0,0 1-1 0 0,-1 0 1 0 0,1-1-1 0 0,0 1 0 0 0,0-1 1 0 0,-1 1-1 0 0,1-1 1 0 0,0 0-1 0 0,1 1 0 0 0,0 0-126 0 0,0-1-1 0 0,0 1 0 0 0,0-1 0 0 0,0 1 0 0 0,0-1 0 0 0,1 0 0 0 0,-1 0 1 0 0,0 0-1 0 0,4 0 0 0 0,19-6-1578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10591 0 0,'0'0'5515'0'0,"4"0"-3090"0"0,15 1-232 0 0,26-2 1 0 0,57-11-136 0 0,-42 4-1374 0 0,176-19 399 0 0,-226 26-1399 0 0,0 0 0 0 0,0 1-1 0 0,0 0 1 0 0,0 0 0 0 0,14 3 0 0 0,-22-2-582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24 12151 0 0,'20'-4'362'0'0,"0"1"0"0"0,0 1 0 0 0,24 1 0 0 0,-26 1 367 0 0,1-1-1 0 0,-1 0 1 0 0,34-8 0 0 0,-50 8 36 0 0,10-1 3514 0 0,-19 10-2941 0 0,-2-3-1336 0 0,0 1-1 0 0,0-2 1 0 0,0 1-1 0 0,-1-1 1 0 0,1 0-1 0 0,-1-1 1 0 0,0 0-1 0 0,-12 2 1 0 0,4-1-1 0 0,-55 15-26 0 0,-193 46-158 0 0,-33-14-231 0 0,228-44 259 0 0,0-3 0 0 0,-90-5-1 0 0,145 0 127 0 0,-1-1 0 0 0,0-1 0 0 0,1 0 0 0 0,0-1-1 0 0,0-1 1 0 0,-23-10 0 0 0,37 14-53 0 0,3-2-123 0 0,-1 2 194 0 0,0 1 0 0 0,0-1 0 0 0,1 1 0 0 0,-1-1 0 0 0,0 1 0 0 0,0 0 1 0 0,0-1-1 0 0,0 1 0 0 0,0-1 0 0 0,0 1 0 0 0,1-1 0 0 0,-1 1 0 0 0,0 0 0 0 0,0-1 1 0 0,1 1-1 0 0,-1-1 0 0 0,0 1 0 0 0,1 0 0 0 0,-1 0 0 0 0,1-1 0 0 0,8-4-85 0 0,0 0 0 0 0,0 1 0 0 0,0 0 0 0 0,0 1 0 0 0,1 0 0 0 0,0 0 0 0 0,14-1 0 0 0,-24 18 160 0 0,5-2 143 0 0,1 3 5 0 0,1 0-1 0 0,10 14 1 0 0,-9-16-67 0 0,0 1 0 0 0,8 20 1 0 0,-10-13-131 0 0,0 0 0 0 0,-2 0 1 0 0,0 1-1 0 0,-1 0 0 0 0,-2-1 1 0 0,0 1-1 0 0,-1 0 0 0 0,-4 27 1 0 0,-2-6 17 0 0,-2 0 1 0 0,-1 0-1 0 0,-18 46 0 0 0,15-58-30 0 0,-2-1-1 0 0,-1 0 0 0 0,-1-1 0 0 0,-29 42 0 0 0,-78 129 254 0 0,100-156-171 0 0,3 0 1 0 0,-26 84-1 0 0,43-121-84 0 0,-1 18 62 0 0,4-25-62 0 0,0 0 0 0 0,0-1-1 0 0,0 1 1 0 0,0 0 0 0 0,0 0 0 0 0,0 0-1 0 0,0 0 1 0 0,0 0 0 0 0,0 0 0 0 0,0 0 0 0 0,0 0-1 0 0,0 0 1 0 0,1 0 0 0 0,-1 0 0 0 0,0 0-1 0 0,0 0 1 0 0,0 0 0 0 0,0 0 0 0 0,0 0-1 0 0,0 0 1 0 0,0 0 0 0 0,0 0 0 0 0,0 0-1 0 0,0 0 1 0 0,0 0 0 0 0,1 0 0 0 0,-1 0-1 0 0,0 0 1 0 0,0 0 0 0 0,0 0 0 0 0,0 0 0 0 0,0 0-1 0 0,0 0 1 0 0,0 0 0 0 0,0 0 0 0 0,0 0-1 0 0,0 0 1 0 0,0 0 0 0 0,0 0 0 0 0,0 0-1 0 0,1 0 1 0 0,-1 0 0 0 0,0 0 0 0 0,0 1-1 0 0,0-1 1 0 0,0 0 0 0 0,0 0 0 0 0,0 0-1 0 0,0 0 1 0 0,0 0 0 0 0,0 0 0 0 0,0 0 0 0 0,0 0-1 0 0,0 0 1 0 0,0 0 0 0 0,0 0 0 0 0,0 0-1 0 0,0 1 1 0 0,0-1 0 0 0,0 0 0 0 0,0 0-1 0 0,0 0 1 0 0,0 0 0 0 0,0 0 0 0 0,0 0-1 0 0,0 0 1 0 0,0 0 0 0 0,0 0 0 0 0,0 0-1 0 0,7-2-3 0 0,0 0-1 0 0,0-1 0 0 0,0 0 0 0 0,0 0 0 0 0,0-1 0 0 0,0 0 0 0 0,-1 0 1 0 0,0-1-1 0 0,0 1 0 0 0,9-10 0 0 0,4-6-1194 0 0,28-37 0 0 0,-21 20-257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 1839 0 0,'-2'0'2620'0'0,"-12"5"1980"0"0,7-3-2822 0 0,0 0-1 0 0,1 0 0 0 0,-1 1 1 0 0,-11 6 4667 0 0,20-7-5860 0 0,3 0-427 0 0,0 1-1 0 0,-1-1 1 0 0,1 0-1 0 0,0 0 1 0 0,0 0-1 0 0,0-1 1 0 0,0 0-1 0 0,1 0 1 0 0,-1 0-1 0 0,7 0 1 0 0,61-3 618 0 0,-48 0-546 0 0,57 0 268 0 0,48-2-26 0 0,-102 1-476 0 0,0-1-1 0 0,44-12 0 0 0,-58 12-443 0 0,0-1 0 0 0,21-11 0 0 0,-32 15-139 0 0,3-10-2262 0 0,-5 9 1222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5 9215 0 0,'4'0'27'0'0,"26"-4"922"0"0,-15 8-933 0 0,10 10 1411 0 0,-24-13-1147 0 0,0 0 0 0 0,0 0 0 0 0,0 0 0 0 0,0 1 1 0 0,0-1-1 0 0,0 0 0 0 0,-1 1 0 0 0,1-1 0 0 0,0 1 0 0 0,-1-1 0 0 0,1 1 0 0 0,-1-1 1 0 0,1 1-1 0 0,-1 2 0 0 0,1-1 341 0 0,-1-2-539 0 0,0 1 0 0 0,-1 0 0 0 0,1-1 0 0 0,0 1 0 0 0,-1 0 0 0 0,1-1 0 0 0,-1 1 1 0 0,1-1-1 0 0,-1 1 0 0 0,0 0 0 0 0,0-1 0 0 0,0 0 0 0 0,0 1 0 0 0,0-1 0 0 0,0 0 0 0 0,0 1 1 0 0,0-1-1 0 0,0 0 0 0 0,-2 1 0 0 0,1 0 74 0 0,-13 13 373 0 0,-1-2 0 0 0,0 0 0 0 0,-1-1-1 0 0,-27 15 1 0 0,-12 7 58 0 0,-28 30-97 0 0,-94 91 1 0 0,50-41-487 0 0,112-101-4 0 0,1 2 0 0 0,0-1 1 0 0,1 2-1 0 0,0 0 0 0 0,1 1 0 0 0,-18 31 0 0 0,28-42 3 0 0,0 1 1 0 0,0 0-1 0 0,0 0 0 0 0,1 1 1 0 0,0-1-1 0 0,1 0 1 0 0,-1 1-1 0 0,1-1 0 0 0,1 12 1 0 0,0-13 3 0 0,1 0 0 0 0,0 0 1 0 0,0 0-1 0 0,0 1 1 0 0,1-1-1 0 0,0 0 0 0 0,0-1 1 0 0,1 1-1 0 0,0 0 1 0 0,0-1-1 0 0,0 1 0 0 0,7 8 1 0 0,-1-3-6 0 0,0 0-1 0 0,1-1 1 0 0,0 0 0 0 0,0 0 0 0 0,1-1 0 0 0,0-1-1 0 0,1 1 1 0 0,0-2 0 0 0,0 0 0 0 0,1 0 0 0 0,-1-1-1 0 0,1-1 1 0 0,1 0 0 0 0,-1-1 0 0 0,1-1 0 0 0,22 4-1 0 0,-31-7-356 0 0,1 0-1 0 0,-1 0 0 0 0,1-1 0 0 0,0 1 0 0 0,-1-1 0 0 0,1 0 1 0 0,-1-1-1 0 0,6-2 0 0 0,5-3-1363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0,'0'0'20672'0'0,"1"2"-19908"0"0,3 5-302 0 0,-1 1-1 0 0,1 0 1 0 0,-2 0-1 0 0,1 1 1 0 0,-1-1-1 0 0,0 0 1 0 0,1 11-1 0 0,-1 22-900 0 0,-1 1-6504 0 0,-1-34 4339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0 10591 0 0,'0'0'3928'0'0,"3"1"-2382"0"0,-1 0-901 0 0,8 1 5721 0 0,-11 1-6154 0 0,1-1-180 0 0,-1 1 0 0 0,0 0 0 0 0,0-1 0 0 0,0 1 0 0 0,0-1 0 0 0,0 1 0 0 0,-1-1 0 0 0,1 1 0 0 0,-1-1 0 0 0,0 0-1 0 0,1 0 1 0 0,-1 1 0 0 0,-3 1 0 0 0,-2 2-31 0 0,0-1 0 0 0,0 0-1 0 0,-1 0 1 0 0,0-1 0 0 0,0 0-1 0 0,-14 5 1 0 0,-54 14-20 0 0,68-21 13 0 0,-300 55-930 0 0,299-55 903 0 0,0-1-1 0 0,-1 0 1 0 0,1-1 0 0 0,0 0-1 0 0,-1 0 1 0 0,1-1 0 0 0,0-1-1 0 0,0 1 1 0 0,0-1 0 0 0,0-1-1 0 0,-12-4 1 0 0,19 6 18 0 0,0 0 0 0 0,1 0 0 0 0,-1 0 0 0 0,0 0-1 0 0,1 0 1 0 0,-1-1 0 0 0,1 1 0 0 0,-1-1 0 0 0,1 1 0 0 0,0-1-1 0 0,0 1 1 0 0,0-1 0 0 0,0 1 0 0 0,0-1 0 0 0,0 0 0 0 0,0 0-1 0 0,0 0 1 0 0,0 1 0 0 0,1-1 0 0 0,-1 0 0 0 0,1 0 0 0 0,0 0-1 0 0,-1 0 1 0 0,1 0 0 0 0,0 0 0 0 0,0 0 0 0 0,0 0 0 0 0,1-4-1 0 0,0 2-27 0 0,0 0 0 0 0,0 1-1 0 0,0-1 1 0 0,1 0-1 0 0,-1 0 1 0 0,1 1 0 0 0,0-1-1 0 0,0 1 1 0 0,1-1-1 0 0,-1 1 1 0 0,1 0 0 0 0,-1 0-1 0 0,1 0 1 0 0,4-3 0 0 0,2 0 25 0 0,1 0 2 0 0,-8 6-60 0 0,-3 14-128 0 0,-1-6 205 0 0,0-1 0 0 0,0 1 0 0 0,-1-1 0 0 0,0 0 0 0 0,0 0 0 0 0,-1 0 0 0 0,-7 9 0 0 0,-35 43 143 0 0,28-39-108 0 0,-97 101 174 0 0,101-109-196 0 0,7-6 4 0 0,0 1-1 0 0,0-1 1 0 0,-10 14 0 0 0,11-10 38 0 0,6-8-45 0 0,-1 0 138 0 0,2 0-56 0 0,0 1-47 0 0,1 0-1 0 0,0 0 1 0 0,0-1-1 0 0,0 1 1 0 0,0-1-1 0 0,0 0 1 0 0,0 0-1 0 0,0 0 1 0 0,1 0 0 0 0,-1 0-1 0 0,1 0 1 0 0,3 2-1 0 0,9 1 56 0 0,-5-3-79 0 0,0 0 0 0 0,0-1 0 0 0,0 0 0 0 0,-1-1 0 0 0,1 0 0 0 0,0 0 0 0 0,12-3-1 0 0,0-1-131 0 0,1-1-1 0 0,22-8 0 0 0,-24 6-191 0 0,38-7 1 0 0,-49 13 299 0 0,0-1 0 0 0,-1 2 0 0 0,1 0 1 0 0,-1 0-1 0 0,1 0 0 0 0,15 4 0 0 0,11 6 419 0 0,37 14 1 0 0,-38-11-149 0 0,-15-4-39 0 0,0 1-1 0 0,-1 0 1 0 0,0 1-1 0 0,0 2 1 0 0,-2 0-1 0 0,26 23 1 0 0,-32-26-144 0 0,0 0 1 0 0,12 16 0 0 0,-21-23-77 0 0,0 0 0 0 0,0-1 0 0 0,0 1 0 0 0,0 0 1 0 0,-1 0-1 0 0,1 0 0 0 0,-1 1 0 0 0,0-1 0 0 0,0 0 0 0 0,0 0 1 0 0,0 1-1 0 0,-1-1 0 0 0,1 0 0 0 0,-1 1 0 0 0,0 5 0 0 0,-1-6-1 0 0,1-1-1 0 0,-1 1 0 0 0,0 0 0 0 0,0 0 0 0 0,0-1 0 0 0,0 1 0 0 0,-1-1 0 0 0,1 1 0 0 0,-1-1 0 0 0,1 0 0 0 0,-1 1 0 0 0,0-1 0 0 0,0 0 0 0 0,0 0 0 0 0,0 0 0 0 0,0 0 0 0 0,0-1 0 0 0,-1 1 0 0 0,1 0 1 0 0,-4 1-1 0 0,-5 2 4 0 0,0-1 0 0 0,0 0 0 0 0,-17 5 0 0 0,16-6 0 0 0,-18 4-8 0 0,1-1 1 0 0,-1-1-1 0 0,-57 1 1 0 0,-92-13-291 0 0,128 4 174 0 0,48 3 80 0 0,-123-10-1680 0 0,126 10 1435 0 0,-1 0 1 0 0,0-1-1 0 0,0 1 1 0 0,0 0-1 0 0,0 0 0 0 0,0-1 1 0 0,1 1-1 0 0,-1-1 1 0 0,0 1-1 0 0,0-1 1 0 0,1 1-1 0 0,-1-1 0 0 0,0 1 1 0 0,0-1-1 0 0,1 0 1 0 0,-1 1-1 0 0,1-1 1 0 0,-1 0-1 0 0,1 1 0 0 0,-1-1 1 0 0,1 0-1 0 0,-1 0 1 0 0,1-1-1 0 0,-1 1-4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38 6911 0 0,'-1'-2'315'0'0,"-5"-19"422"0"0,5 19 938 0 0,2 1-1406 0 0,-1 0 1 0 0,0 1-1 0 0,1-1 0 0 0,-1 0 1 0 0,1 1-1 0 0,-1-1 1 0 0,1 0-1 0 0,-1 1 0 0 0,1-1 1 0 0,0 1-1 0 0,-1-1 0 0 0,1 1 1 0 0,0-1-1 0 0,-1 1 1 0 0,1-1-1 0 0,0 1 0 0 0,-1-1 1 0 0,1 1-1 0 0,0 0 0 0 0,0 0 1 0 0,-1-1-1 0 0,1 1 0 0 0,0 0 1 0 0,0 0-1 0 0,1 0 1 0 0,0 0-100 0 0,0-1 1 0 0,-1 1 0 0 0,1 0-1 0 0,0 0 1 0 0,0 1 0 0 0,0-1-1 0 0,0 0 1 0 0,0 1 0 0 0,3 0 0 0 0,1 2 35 0 0,-1 0 1 0 0,1 1 0 0 0,-1 0 0 0 0,0 0 0 0 0,0 0 0 0 0,0 0 0 0 0,0 1 0 0 0,5 7-1 0 0,30 44 787 0 0,-40-56-989 0 0,87 144 1112 0 0,42 61-528 0 0,11 3-175 0 0,-101-143-131 0 0,39 92-1 0 0,-70-137-223 0 0,0 1 0 0 0,-2 0 0 0 0,0 1 0 0 0,-1-1 0 0 0,-1 1 0 0 0,1 34 0 0 0,-4-43-36 0 0,-1 0 0 0 0,-1-1 1 0 0,0 1-1 0 0,-1 0 0 0 0,-1 0 1 0 0,0-1-1 0 0,0 0 0 0 0,-1 1 1 0 0,-1-1-1 0 0,0-1 0 0 0,0 1 1 0 0,-11 16-1 0 0,0-7 45 0 0,-1 0 1 0 0,-1-1-1 0 0,-1-1 0 0 0,0-1 0 0 0,-1 0 0 0 0,-27 17 0 0 0,-143 78 263 0 0,106-66-266 0 0,-112 66-608 0 0,175-100 90 0 0,-25 19 0 0 0,26-15-2138 0 0,4 0-3396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5063 0 0,'0'0'6746'0'0,"3"0"-5880"0"0,53-8 3704 0 0,-54 7-4344 0 0,0 1-10 0 0,56-5 882 0 0,27-4 246 0 0,-15-3-843 0 0,118-5 0 0 0,-164 20-2163 0 0,-11 0-1801 0 0,-1-2-2520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7831 0 0,'0'0'1119'0'0,"3"-1"506"0"0,44-2 4007 0 0,26 3-2965 0 0,36-2-1094 0 0,-79-1-1171 0 0,0-1-1 0 0,-1-2 1 0 0,0-1 0 0 0,56-21-1 0 0,45-18-1635 0 0,-125 45-81 0 0,7-1-56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352 162 15407 0 0,'0'0'1394'0'0,"-2"0"-1150"0"0,-2 0-258 0 0,0 1 1 0 0,0-1 0 0 0,0 1-1 0 0,0 0 1 0 0,-6 3 0 0 0,-10 3 4471 0 0,30 0-3570 0 0,-4-4-757 0 0,1-1 0 0 0,0 1 0 0 0,-1-1 0 0 0,1 0 0 0 0,0-1-1 0 0,8 1 1 0 0,44 2 173 0 0,-53-3-284 0 0,18-1 1 0 0,1-1 0 0 0,-1 0 0 0 0,1-2-1 0 0,32-8 1 0 0,-41 7-14 0 0,-1-1 0 0 0,0 0 0 0 0,0-1 0 0 0,-1-1 0 0 0,1 0 0 0 0,-2-1 0 0 0,24-17 0 0 0,-29 19-26 0 0,-2-1-1 0 0,1 1 1 0 0,-1-1 0 0 0,0-1-1 0 0,0 1 1 0 0,-1-1 0 0 0,0 0-1 0 0,0-1 1 0 0,-1 1 0 0 0,0-1-1 0 0,4-14 1 0 0,-7 21-93 0 0,-2 0-83 0 0,1 2 183 0 0,0 0 0 0 0,0 0 1 0 0,0-1-1 0 0,0 1 1 0 0,0 0-1 0 0,0 0 0 0 0,0 0 1 0 0,0-1-1 0 0,0 1 1 0 0,0 0-1 0 0,0 0 1 0 0,0-1-1 0 0,0 1 0 0 0,0 0 1 0 0,-1 0-1 0 0,1 0 1 0 0,0-1-1 0 0,0 1 0 0 0,0 0 1 0 0,0 0-1 0 0,0 0 1 0 0,0 0-1 0 0,-1-1 0 0 0,1 1 1 0 0,0 0-1 0 0,0 0 1 0 0,-1 0-1 0 0,-2-1-40 0 0,-1 0 0 0 0,0 0 0 0 0,0 1-1 0 0,0-1 1 0 0,0 1 0 0 0,0 0 0 0 0,0 0 0 0 0,0 0-1 0 0,0 1 1 0 0,0 0 0 0 0,0-1 0 0 0,1 1 0 0 0,-1 1 0 0 0,-7 2-1 0 0,-7 4-22 0 0,-29 17-1 0 0,34-17 62 0 0,-86 54 441 0 0,-117 96-1 0 0,-47 62-120 0 0,253-211-272 0 0,0 1 1 0 0,0-1-1 0 0,1 2 1 0 0,0-1-1 0 0,-13 23 0 0 0,21-32 161 0 0,9 9 306 0 0,-7-9-462 0 0,0 1 1 0 0,0-1-1 0 0,0 0 1 0 0,0 0-1 0 0,1 1 1 0 0,-1-1-1 0 0,0 0 1 0 0,0 0-1 0 0,1 0 1 0 0,-1-1-1 0 0,1 1 1 0 0,-1 0-1 0 0,3 1 0 0 0,15 4 276 0 0,-1-1 0 0 0,2-1 0 0 0,-1 0-1 0 0,29 1 1 0 0,81-2 96 0 0,-89-3-320 0 0,25-2-851 0 0,-1-2-1 0 0,102-20 0 0 0,-135 18-1002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332 243 7343 0 0,'0'0'2000'0'0,"-2"0"-1541"0"0,-20-3 1362 0 0,20 3-1202 0 0,-1-1-55 0 0,-7 0 2591 0 0,8 1-2655 0 0,0 1-301 0 0,1 0 0 0 0,-1-1 1 0 0,1 1-1 0 0,-1 0 1 0 0,1 0-1 0 0,0-1 0 0 0,-1 1 1 0 0,1 0-1 0 0,0 0 0 0 0,-2 2 1 0 0,2-2 321 0 0,-4 14 1087 0 0,3-7-1456 0 0,2-5 160 0 0,2-1-201 0 0,1 1-15 0 0,1 1 0 0 0,0-1 0 0 0,0 1 0 0 0,0-1 0 0 0,0 0 0 0 0,0 0 0 0 0,1-1 0 0 0,-1 0 0 0 0,1 1 0 0 0,0-1 0 0 0,0-1 0 0 0,0 1 0 0 0,0-1 0 0 0,9 2 0 0 0,-1-1-30 0 0,0-1-1 0 0,-1 0 1 0 0,1-1-1 0 0,0 0 1 0 0,15-3-1 0 0,-10-1 9 0 0,1-1 1 0 0,-1-1-1 0 0,0 0 0 0 0,-1-2 1 0 0,21-11-1 0 0,6-2-11 0 0,-28 13-19 0 0,0-1-1 0 0,17-11 1 0 0,29-19-137 0 0,-56 36 6 0 0,-1-3-87 0 0,3-5 144 0 0,3-5 30 0 0,-9 12 0 0 0,3-12 0 0 0,-3 10 0 0 0,-1 3 0 0 0,0 1 0 0 0,0 0 0 0 0,0-1 0 0 0,0 1 0 0 0,-1 0 0 0 0,1-1 0 0 0,-1 1 0 0 0,0-5 0 0 0,2-1 17 0 0,0-18 30 0 0,-3 16-59 0 0,1 9 4 0 0,0 0 0 0 0,-1 1 0 0 0,1-1 0 0 0,0 0 0 0 0,0 0 0 0 0,0 1 0 0 0,-1-1 0 0 0,1 1 0 0 0,0-1 0 0 0,0 0 0 0 0,-1 1 0 0 0,1-1 0 0 0,-1 1 0 0 0,1-1 0 0 0,-1 0 0 0 0,-1-1-20 0 0,1 0-68 0 0,-7-6-107 0 0,4 5 119 0 0,0 1 0 0 0,0 0-1 0 0,0 0 1 0 0,0 1 0 0 0,0-1-1 0 0,-1 1 1 0 0,1 0-1 0 0,-1 0 1 0 0,-8-1 0 0 0,-3 1-112 0 0,-22 2 1 0 0,-146 23-61 0 0,147-17 237 0 0,20-4 19 0 0,0 2 0 0 0,1 0 0 0 0,-17 9 0 0 0,-4 0-10 0 0,18-8-40 0 0,5-1 31 0 0,-1 0 0 0 0,-19 11 0 0 0,32-15 18 0 0,-1 0 0 0 0,1 0 0 0 0,0 1 0 0 0,-1-1 0 0 0,1 1 0 0 0,0-1 0 0 0,0 1 0 0 0,0 0 0 0 0,0 0 0 0 0,0 0 0 0 0,-2 4 0 0 0,0 0 2 0 0,-4 4-11 0 0,0 0-1 0 0,1 1 0 0 0,1-1 1 0 0,0 1-1 0 0,-7 16 0 0 0,-1 3 11 0 0,-4 2 32 0 0,-32 44 0 0 0,-11 4 51 0 0,59-77-48 0 0,0 1 1 0 0,0 0-1 0 0,1 0 1 0 0,-1 0-1 0 0,1 0 0 0 0,0 0 1 0 0,0 0-1 0 0,0 0 1 0 0,0 0-1 0 0,1 0 1 0 0,0 1-1 0 0,0-1 0 0 0,0 0 1 0 0,0 0-1 0 0,1 0 1 0 0,0 1-1 0 0,2 7 1 0 0,-1-5 28 0 0,0 1-1 0 0,1-1 1 0 0,0 1 0 0 0,1-1 0 0 0,0 0 0 0 0,0 0 0 0 0,0 0 0 0 0,9 9 0 0 0,-4-1 32 0 0,-7-11-71 0 0,0 0 1 0 0,0 0 0 0 0,1 0 0 0 0,-1-1-1 0 0,1 1 1 0 0,0-1 0 0 0,6 6-1 0 0,-6-5 13 0 0,1-1 0 0 0,-1 0 0 0 0,1 0-1 0 0,0-1 1 0 0,0 1 0 0 0,0-1 0 0 0,0 0 0 0 0,0 0-1 0 0,1 0 1 0 0,-1-1 0 0 0,8 2 0 0 0,6 1 347 0 0,31 1 0 0 0,2 0 242 0 0,-31-2-452 0 0,-1-1-1 0 0,0-1 1 0 0,28-2-1 0 0,61-10 280 0 0,-69 6-406 0 0,-28 5-42 0 0,-7 1 2 0 0,-1-1 0 0 0,1 0 1 0 0,0 0-1 0 0,0 0 0 0 0,0 0 1 0 0,5-2-1 0 0,3 0 3 0 0,-10 1 362 0 0,-27-2-277 0 0,2 3-949 0 0,21 0 569 0 0,-3-1 157 0 0,-1 1-952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 3223 0 0,'-2'1'240'0'0,"-17"8"778"0"0,-37 11 14132 0 0,57-17-14526 0 0,0-1-463 0 0,0 0-1 0 0,1 0 0 0 0,-1 0 1 0 0,1 0-1 0 0,-1 0 0 0 0,1 0 1 0 0,0 0-1 0 0,0 0 0 0 0,0-1 1 0 0,0 1-1 0 0,0-1 1 0 0,0 1-1 0 0,0-1 0 0 0,0 0 1 0 0,4 2-1 0 0,-2-2-31 0 0,1 0-1 0 0,-1 0 1 0 0,0 0-1 0 0,1 0 1 0 0,-1-1-1 0 0,1 0 1 0 0,-1 0-1 0 0,6 0 1 0 0,7-3 65 0 0,0 0 0 0 0,0-1 0 0 0,25-10 0 0 0,-40 14-169 0 0,153-63 307 0 0,-126 51-299 0 0,-27 11-127 0 0,-12 18-2767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15 6911 0 0,'-1'-1'3391'0'0,"-2"-1"-3031"0"0,1 1 0 0 0,0-1 0 0 0,-1 1 1 0 0,1 0-1 0 0,-1-1 0 0 0,1 1 0 0 0,-1 1 0 0 0,1-1 0 0 0,-1 0 0 0 0,0 1 0 0 0,1-1 1 0 0,-1 1-1 0 0,0 0 0 0 0,0 0 0 0 0,-4 0 0 0 0,-3 2 378 0 0,0-1 0 0 0,-19 7 0 0 0,14-3 4092 0 0,11-4-4680 0 0,4 0-130 0 0,-1 0 0 0 0,0 0 0 0 0,1 0 0 0 0,-1 1 0 0 0,0-1-1 0 0,0 0 1 0 0,0 0 0 0 0,0-1 0 0 0,0 1 0 0 0,0 0 0 0 0,0 0 0 0 0,-1 0 0 0 0,1-1 0 0 0,-2 2-1 0 0,-10 4 12 0 0,0 0-1 0 0,0-1 0 0 0,0 0 0 0 0,0-1 0 0 0,-21 4 0 0 0,-11 2 8 0 0,-114 29-810 0 0,129-34 551 0 0,0-1 0 0 0,0-2-1 0 0,-42-1 1 0 0,24-8-890 0 0,52 11 1151 0 0,0 1 47 0 0,0 0 1 0 0,1 1-1 0 0,-2-1 1 0 0,6 9-1 0 0,-8-12-69 0 0,-1 0 0 0 0,1 0 0 0 0,0 0 0 0 0,0 0 0 0 0,-1 1 0 0 0,1-1 0 0 0,-1 0 0 0 0,0 0-1 0 0,0 1 1 0 0,0-1 0 0 0,0 0 0 0 0,0 1 0 0 0,0-1 0 0 0,0 0 0 0 0,-2 4 0 0 0,1 0 45 0 0,-1 0 1 0 0,0 0 0 0 0,-5 9 0 0 0,4-10 14 0 0,0 0 1 0 0,0 0-1 0 0,-1 0 1 0 0,-7 7-1 0 0,-4 5 95 0 0,-17 24 403 0 0,30-39-481 0 0,2 2-6 0 0,-1-3-80 0 0,0-1 1 0 0,0 1 0 0 0,1 0-1 0 0,-1 0 1 0 0,1 0 0 0 0,-1 0 0 0 0,1 0-1 0 0,-1 0 1 0 0,1 0 0 0 0,-1 0-1 0 0,1 0 1 0 0,0 0 0 0 0,-1 0-1 0 0,1 0 1 0 0,0 2 0 0 0,-1-1 43 0 0,9-2 12 0 0,4 2-13 0 0,-9-3-40 0 0,24 4-13 0 0,6 4 1 0 0,69 24 119 0 0,40 9 122 0 0,-131-38-99 0 0,0-1-1 0 0,12 0 1 0 0,7 1 329 0 0,-28-2-192 0 0,0 12-203 0 0,-2-7-34 0 0,-5 6-19 0 0,0-5-15 0 0,-1 0 1 0 0,1 0-1 0 0,-1 0 0 0 0,-1-1 1 0 0,1 0-1 0 0,-8 4 0 0 0,-2 3 5 0 0,-54 39 40 0 0,69-50-53 0 0,-17 10 0 0 0,-2-4 0 0 0,5-2 0 0 0,0-1 0 0 0,0-1 0 0 0,-30 4 0 0 0,-19-3 45 0 0,44-4-17 0 0,0 1-1 0 0,-34 7 1 0 0,49-8-28 0 0,3 0 0 0 0,0 0 0 0 0,1 0 0 0 0,-1 1 0 0 0,0-1 0 0 0,1 0 0 0 0,-1 1 0 0 0,0-1 0 0 0,1 1 0 0 0,-1 0 0 0 0,-3 1 0 0 0,-4 3-11 0 0,7-4-42 0 0,5 2-334 0 0,0-1 279 0 0,0 0 0 0 0,1 0 1 0 0,-1 0-1 0 0,4 2 1 0 0,-5-4 71 0 0,0 2-227 0 0,1-2-390 0 0,1 0 162 0 0,1 0 0 0 0,0 0 0 0 0,0-1 0 0 0,-1 0 0 0 0,9-2 1 0 0,-11 2-9 0 0,1 0-21 0 0,10-6-1195 0 0,-5 2-2437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1375 0 0,'0'0'20031'0'0,"-1"2"-19918"0"0,-11 12 47 0 0,0 0 1 0 0,-1-1-1 0 0,-1 0 0 0 0,-25 18 0 0 0,9-8-84 0 0,-123 113 71 0 0,149-132-147 0 0,-13 14 13 0 0,1 1 0 0 0,1 1-1 0 0,1 0 1 0 0,-22 43 0 0 0,32-56-13 0 0,-2 4 76 0 0,2-1 0 0 0,0 1 0 0 0,0 0 0 0 0,0 0 0 0 0,2 1 0 0 0,-1-1 0 0 0,2 1 0 0 0,-1-1 0 0 0,2 1 0 0 0,-1 0 0 0 0,2-1 0 0 0,-1 1 0 0 0,2 0 0 0 0,-1-1 0 0 0,2 0 0 0 0,-1 1 0 0 0,2-1 0 0 0,-1 0 0 0 0,7 13 0 0 0,-2-3 153 0 0,-6-14-127 0 0,1 0-1 0 0,0 0 0 0 0,0 0 1 0 0,1-1-1 0 0,0 1 0 0 0,6 8 1 0 0,-9-13 84 0 0,0-2-183 0 0,-1 0-1 0 0,0 0 0 0 0,0 0 0 0 0,0 0 0 0 0,1 0 0 0 0,-1 0 0 0 0,0 0 0 0 0,0 0 0 0 0,1 0 0 0 0,-1 1 0 0 0,0-1 0 0 0,0 0 0 0 0,0 0 0 0 0,0 0 0 0 0,1 0 1 0 0,-1 0-1 0 0,0 0 0 0 0,0 0 0 0 0,0 1 0 0 0,0-1 0 0 0,0 0 0 0 0,1 0 0 0 0,-1 0 0 0 0,0 1 0 0 0,0-1 0 0 0,0 0 0 0 0,0 0 0 0 0,0 0 0 0 0,0 0 0 0 0,0 1 1 0 0,1-1 43 0 0,-1 1 1 0 0,0-1 0 0 0,0 1 0 0 0,1-1 0 0 0,-1 1 0 0 0,0-1 0 0 0,1 1 0 0 0,-1-1 0 0 0,0 0 0 0 0,1 1 0 0 0,-1-1 0 0 0,0 1-1 0 0,1-1 1 0 0,-1 0 0 0 0,1 0 0 0 0,-1 1 0 0 0,1-1 0 0 0,-1 0 0 0 0,1 0 0 0 0,0 1 0 0 0,10 2 74 0 0,-9-2 303 0 0,1 0-371 0 0,6 4-26 0 0,-6-4 24 0 0,-10 12-2973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1839 0 0,'0'0'19408'0'0,"1"2"-18933"0"0,7 9 3094 0 0,-7-9-3556 0 0,-1 0 0 0 0,1 0 0 0 0,0 0 0 0 0,-1 0 0 0 0,0 0 0 0 0,1 0 0 0 0,-1 0 0 0 0,0 0 0 0 0,0 0 0 0 0,0 0 0 0 0,-1 3 0 0 0,1-3-13 0 0,0 1 0 0 0,0-1 0 0 0,0 1 0 0 0,0-1 0 0 0,-1 0 0 0 0,1 1 0 0 0,-1-1 0 0 0,0 1 0 0 0,1-1 0 0 0,-1 0 0 0 0,0 0 0 0 0,0 1 0 0 0,-2 1 0 0 0,-2 4 0 0 0,-19 38-28 0 0,23-44-112 0 0,3-3-28 0 0,8-9-846 0 0,-1-1-1 0 0,0 0 1 0 0,0 0 0 0 0,12-21-1 0 0,-7 9-681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20 12095 0 0,'3'0'554'0'0,"3"0"-303"0"0,-2 0-189 0 0,0 0 1 0 0,0 0-1 0 0,0-1 1 0 0,0 0-1 0 0,0 0 0 0 0,0 0 1 0 0,6-3-1 0 0,36-8 9282 0 0,-48 13-9101 0 0,-40 7 132 0 0,-70 24 1 0 0,46-12-202 0 0,26-8-235 0 0,-150 37-734 0 0,185-48 605 0 0,-1 0 0 0 0,0-1 0 0 0,-11 0 0 0 0,15 0-66 0 0,-10-5-736 0 0,11 3 819 0 0,-1-1-1 0 0,1 1 0 0 0,0 0 1 0 0,0-1-1 0 0,0 1 1 0 0,1-1-1 0 0,-1 1 0 0 0,0-1 1 0 0,1-4-1 0 0,0 5-119 0 0,1 0-12 0 0,2-3 406 0 0,-1 6 4 0 0,-5 13 121 0 0,-9 23 284 0 0,-16 21 148 0 0,27-57-573 0 0,-1 1-12 0 0,-1 3-42 0 0,-30 26 317 0 0,2-4-241 0 0,10-11-97 0 0,-3 8 65 0 0,39-21 32 0 0,-1-4-78 0 0,-1 0 1 0 0,1 0 0 0 0,-1-2 0 0 0,1 0 0 0 0,24-8-1 0 0,20-5 6 0 0,-34 11 143 0 0,0 2 0 0 0,0 0 1 0 0,0 2-1 0 0,46 2 0 0 0,-54 1-29 0 0,-1 1-1 0 0,0 0 0 0 0,-1 1 1 0 0,1 1-1 0 0,-1 0 0 0 0,0 1 1 0 0,0 0-1 0 0,0 1 0 0 0,24 17 0 0 0,-35-20-88 0 0,2 4-38 0 0,-4-6-19 0 0,-1-1 1 0 0,0 0 0 0 0,1 1-1 0 0,-1-1 1 0 0,0 0 0 0 0,1 1-1 0 0,-1-1 1 0 0,0 1 0 0 0,0-1-1 0 0,0 0 1 0 0,-1 1-1 0 0,1-1 1 0 0,0 1 0 0 0,0-1-1 0 0,-1 0 1 0 0,0 3 0 0 0,-9 17 47 0 0,8-18-41 0 0,-1 0 1 0 0,1 0-1 0 0,-1 0 0 0 0,0-1 0 0 0,1 1 1 0 0,-1-1-1 0 0,-1 1 0 0 0,1-1 1 0 0,-6 3-1 0 0,-35 13 35 0 0,26-11-42 0 0,4-3 5 0 0,0-1 0 0 0,0 0 0 0 0,0 0 0 0 0,0-2 0 0 0,-26 0 1 0 0,25 0-5 0 0,-37-3-4 0 0,37 1 0 0 0,0 0 0 0 0,1 1 0 0 0,-17 2 0 0 0,15 1 0 0 0,3-2 0 0 0,0 1 0 0 0,0 1 0 0 0,0 0 0 0 0,-13 6 0 0 0,8-1-45 0 0,16-6 13 0 0,1 0 0 0 0,-1 0-67 0 0,-4 8-160 0 0,5-8 86 0 0,14 5-388 0 0,-7-5 456 0 0,0 0 1 0 0,0-1-1 0 0,0 1 1 0 0,0-1-1 0 0,0 0 0 0 0,1-1 1 0 0,-1 0-1 0 0,0 0 1 0 0,10-1-1 0 0,7-2-1368 0 0,26-8 1 0 0,-36 8 458 0 0,23-6-5620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5:4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5983 0 0,'0'0'274'0'0,"-2"1"-6"0"0,-9 5-172 0 0,-5 5-67 0 0,13-6 93 0 0,3-3 80 0 0,-1-1 349 0 0,0 1 0 0 0,0-1 0 0 0,0 1 0 0 0,0 0 0 0 0,0-1 0 0 0,1 1 0 0 0,-1-1 0 0 0,1 1 0 0 0,-1 0 0 0 0,1 0 0 0 0,0-1 0 0 0,-1 1 0 0 0,1 0 0 0 0,0 0 1 0 0,0-1-1 0 0,0 1 0 0 0,1 2 0 0 0,-1-2-312 0 0,1 0 1 0 0,0 0 0 0 0,-1 1 0 0 0,1-1 0 0 0,0 0 0 0 0,1 0-1 0 0,-1 0 1 0 0,0 0 0 0 0,1 0 0 0 0,-1 0 0 0 0,3 2 0 0 0,1 0-117 0 0,0 0 1 0 0,0 0-1 0 0,0 0 1 0 0,1 0-1 0 0,0-1 1 0 0,0 0 0 0 0,9 4-1 0 0,81 24 1321 0 0,108 19-1 0 0,-81-22-962 0 0,-76-16-300 0 0,87 24 228 0 0,-115-30-337 0 0,-1 1 0 0 0,-1 1 0 0 0,1 0 0 0 0,-1 1-1 0 0,17 13 1 0 0,-30-18-62 0 0,1-1-1 0 0,0 1 1 0 0,-1 0-1 0 0,0 1 1 0 0,0-1-1 0 0,0 1 1 0 0,-1 0-1 0 0,1 0 1 0 0,-1 0-1 0 0,0 0 1 0 0,-1 0-1 0 0,1 1 0 0 0,2 8 1 0 0,-4-9-22 0 0,0 1-1 0 0,0-1 1 0 0,-1 0 0 0 0,1 0 0 0 0,-1 0-1 0 0,-1 0 1 0 0,1 0 0 0 0,-1 1-1 0 0,1-1 1 0 0,-2 0 0 0 0,1 0 0 0 0,0 0-1 0 0,-1 0 1 0 0,0-1 0 0 0,-5 9-1 0 0,1-4-7 0 0,0 0-1 0 0,-1 0 0 0 0,0-1 1 0 0,0 0-1 0 0,-1 0 0 0 0,0-1 1 0 0,0 0-1 0 0,-1 0 0 0 0,0-1 1 0 0,0 0-1 0 0,-20 9 0 0 0,-8 1-84 0 0,-71 21 0 0 0,92-33 102 0 0,-141 35-376 0 0,94-26-150 0 0,-79 28 0 0 0,140-40-414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5:1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4143 0 0,'0'0'319'0'0,"2"-2"-210"0"0,28-13 890 0 0,16-7 4557 0 0,-18 14-5167 0 0,-23 9-736 0 0,0-1-1 0 0,-1 1 1 0 0,1 0-1 0 0,-1 0 1 0 0,1 0-1 0 0,5 3 1 0 0,-6-3-129 0 0,-2 0-68 0 0,1-1 815 0 0,7 0 2586 0 0,-8 0-2345 0 0,55 9 792 0 0,-15-4-1077 0 0,67-1 1 0 0,-80-6-47 0 0,0-1 0 0 0,46-10 0 0 0,178-38 123 0 0,-233 48-274 0 0,42-8 1148 0 0,120-5 0 0 0,-123 18 18 0 0,80 14 0 0 0,-55-7-1188 0 0,117-2 0 0 0,-38-17 75 0 0,-159 10-79 0 0,122-3 527 0 0,-83 3-479 0 0,13 5-41 0 0,-39-3-11 0 0,30 1-1 0 0,-26-2 1 0 0,-1 0 0 0 0,1 2 0 0 0,-1 0 0 0 0,27 9 0 0 0,-4-2 0 0 0,11 1 139 0 0,83 7-1 0 0,-114-17 29 0 0,0-1-1 0 0,0 0 0 0 0,0-2 0 0 0,0-1 0 0 0,0-1 0 0 0,29-8 0 0 0,121-33 951 0 0,-84 21-972 0 0,1 4 0 0 0,1 4-1 0 0,100-4 1 0 0,-148 16-145 0 0,260-15 0 0 0,222-27 16 0 0,-196 17 590 0 0,2 26-305 0 0,-274 3-264 0 0,83 12 67 0 0,-69-4-80 0 0,-28-2-4 0 0,77 22-1 0 0,1 0 6 0 0,-27-12-26 0 0,192 40 130 0 0,-237-45-130 0 0,0-2-1 0 0,52 2 1 0 0,-38-4-48 0 0,77 4 50 0 0,55 8 51 0 0,-152-12-86 0 0,136 19-26 0 0,-123-20 115 0 0,69-3 0 0 0,-106-4-26 0 0,274-2 534 0 0,11 34-147 0 0,-297-30-416 0 0,30 3 50 0 0,0-2 0 0 0,73-5 0 0 0,73-20 165 0 0,-128 14-191 0 0,17-3-18 0 0,-33 4-13 0 0,52-3-1 0 0,-78 10-36 0 0,0 1-1 0 0,0 1 1 0 0,0 0-1 0 0,0 0 1 0 0,0 2-1 0 0,0 0 1 0 0,25 8-1 0 0,-18-3-29 0 0,-7-3 34 0 0,0 0 0 0 0,-1 1 1 0 0,1 1-1 0 0,-1 0 0 0 0,14 11 0 0 0,-20-13-47 0 0,1 1 0 0 0,-1 1 0 0 0,0-1 0 0 0,0 1 0 0 0,8 12 0 0 0,-12-17-37 0 0,-1 1-1 0 0,0 0 0 0 0,0 0 1 0 0,0 0-1 0 0,0 0 0 0 0,0-1 0 0 0,0 1 1 0 0,-1 0-1 0 0,1 6 0 0 0,-1-7-2 0 0,1 2-289 0 0,-1 1 1 0 0,0-1-1 0 0,0 0 0 0 0,0 1 1 0 0,0-1-1 0 0,0 0 0 0 0,-2 5 1 0 0,1-4-635 0 0,-2 10-5846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5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1587 2759 0 0,'29'-12'368'0'0,"-1"-1"-1"0"0,0-1 0 0 0,-1-2 0 0 0,29-22 0 0 0,123-91 5803 0 0,102-48-5407 0 0,-123 79-433 0 0,-39 21-258 0 0,229-130 16 0 0,-264 166-164 0 0,38-18-780 0 0,130-85 0 0 0,63-89-118 0 0,-212 153 1467 0 0,163-131 5245 0 0,-251 201-4702 0 0,26-15-1 0 0,-37 24-715 0 0,8-1-59 0 0,0 2-261 0 0,-9 0-266 0 0,-2 3-448 0 0,-1-2 617 0 0,0 0 0 0 0,1 1 0 0 0,-1-1 0 0 0,0 1 0 0 0,0-1 0 0 0,0 1 0 0 0,0-1 0 0 0,0 0-1 0 0,0 1 1 0 0,0-1 0 0 0,0 1 0 0 0,0-1 0 0 0,-1 1 0 0 0,1-1 0 0 0,-1 0 0 0 0,1 1 0 0 0,-1-1 0 0 0,1 0 0 0 0,-1 1-1 0 0,0-1 1 0 0,0 0 0 0 0,0 0 0 0 0,1 0 0 0 0,-3 2 0 0 0,-2 2-476 0 0,-1 0 0 0 0,1 0 0 0 0,-12 7 0 0 0,14-10 278 0 0,-20 14-1291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5:3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1164 10191 0 0,'0'0'1280'0'0,"0"-2"-2416"0"0,0-6 981 0 0,0 0-1 0 0,1 0 1 0 0,0-1-1 0 0,4-14 1 0 0,-3 10 1502 0 0,-2 12-1169 0 0,0 0 0 0 0,0 0-1 0 0,1 0 1 0 0,-1 0 0 0 0,0-1 0 0 0,0 1-1 0 0,1 0 1 0 0,-1 0 0 0 0,1 0 0 0 0,-1 0-1 0 0,1 0 1 0 0,-1 0 0 0 0,1 0-1 0 0,0 0 1 0 0,-1 0 0 0 0,1 0 0 0 0,0 1-1 0 0,0-1 1 0 0,0 0 0 0 0,0 0 0 0 0,1 0-1 0 0,49-30 590 0 0,-40 26-738 0 0,0-1 1 0 0,0 0-1 0 0,-1-1 0 0 0,0 0 0 0 0,-1-1 0 0 0,1 0 0 0 0,-1 0 0 0 0,10-13 1 0 0,3-11 69 0 0,-2-1 0 0 0,26-56 0 0 0,20-75-95 0 0,-7 16-145 0 0,-53 134 151 0 0,93-199-69 0 0,-75 169 196 0 0,2 1 0 0 0,51-67 0 0 0,-70 102-21 0 0,0-1 0 0 0,1 1 0 0 0,0 1 0 0 0,15-11 0 0 0,-18 15-58 0 0,-1 0-1 0 0,1 0 1 0 0,0 1 0 0 0,0-1-1 0 0,0 1 1 0 0,0 1 0 0 0,0-1-1 0 0,0 1 1 0 0,1-1 0 0 0,-1 2 0 0 0,9-2-1 0 0,2 2-57 0 0,-1 2 0 0 0,-12-1-24 0 0,0 0-1 0 0,-1 1 0 0 0,1-1 1 0 0,0 1-1 0 0,0 0 1 0 0,-1-1-1 0 0,1 1 1 0 0,-1 0-1 0 0,1 1 0 0 0,-1-1 1 0 0,0 0-1 0 0,0 1 1 0 0,0-1-1 0 0,0 1 0 0 0,-1 0 1 0 0,1 0-1 0 0,-1 0 1 0 0,1-1-1 0 0,-1 1 1 0 0,0 0-1 0 0,0 1 0 0 0,0-1 1 0 0,-1 0-1 0 0,1 0 1 0 0,0 6-1 0 0,-1-1 0 0 0,0-1 0 0 0,0 0 0 0 0,0 1 0 0 0,-1-1 0 0 0,0 0 0 0 0,0 0 0 0 0,-1 0 0 0 0,1 0 0 0 0,-2 0 0 0 0,-4 11 0 0 0,-5 4 18 0 0,-1-2 0 0 0,-27 34 0 0 0,-38 33 70 0 0,70-79-45 0 0,-98 97 6 0 0,-30 32 30 0 0,47-31-53 0 0,-90 98 62 0 0,65-78-63 0 0,43-40 0 0 0,56-69 9 0 0,14-14 12 0 0,0-1 509 0 0,-1 12 198 0 0,4-11-448 0 0,2 4-206 0 0,1-1 0 0 0,0 0 1 0 0,1 1-1 0 0,-1-2 0 0 0,1 1 0 0 0,0-1 0 0 0,1 1 0 0 0,0-2 0 0 0,-1 1 1 0 0,1-1-1 0 0,9 4 0 0 0,12 5 153 0 0,48 15 0 0 0,113 40 332 0 0,-179-64-558 0 0,113 42 79 0 0,-105-42-78 0 0,1 0 0 0 0,-1 0 0 0 0,1-2 0 0 0,0-1 0 0 0,0 0 0 0 0,0-1 0 0 0,0-1 0 0 0,33-6 1 0 0,9-6 79 0 0,76-26 0 0 0,-108 30-33 0 0,42-14 32 0 0,-10 2 62 0 0,0 4 1 0 0,98-17 0 0 0,-136 33-317 0 0,0 1 0 0 0,0 1 0 0 0,0 1 0 0 0,0 0-1 0 0,0 2 1 0 0,-1 1 0 0 0,35 12 0 0 0,-40-12-2156 0 0,-5-1-4045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13159 0 0,'0'0'598'0'0,"1"0"-9"0"0,5 0-375 0 0,0 1 0 0 0,0-1 1 0 0,0 1-1 0 0,0 0 0 0 0,0 0 1 0 0,0 1-1 0 0,0 0 0 0 0,-1 0 0 0 0,1 0 1 0 0,-1 1-1 0 0,1-1 0 0 0,-1 1 1 0 0,0 1-1 0 0,0-1 0 0 0,0 1 0 0 0,-1 0 1 0 0,1 0-1 0 0,-1 0 0 0 0,0 0 0 0 0,0 1 1 0 0,0 0-1 0 0,-1 0 0 0 0,4 5 1 0 0,38 89 4516 0 0,4 4-2227 0 0,49 64-103 0 0,-12-23-1400 0 0,-80-133-967 0 0,0-1 0 0 0,-1 1 1 0 0,-1 0-1 0 0,0 1 1 0 0,0-1-1 0 0,-1 1 0 0 0,2 22 1 0 0,-4-29-38 0 0,-1 0 0 0 0,0 0 0 0 0,-1-1-1 0 0,1 1 1 0 0,-1 0 0 0 0,0 0 0 0 0,0 0 0 0 0,0 0 0 0 0,-1-1 0 0 0,1 1 0 0 0,-1-1 0 0 0,0 1 0 0 0,-1-1 0 0 0,1 0 0 0 0,-1 0 0 0 0,0 0 0 0 0,0 0 0 0 0,0 0 0 0 0,0 0 0 0 0,-1-1 0 0 0,-6 6 0 0 0,-1-2-72 0 0,0 0 1 0 0,0-1 0 0 0,0-1 0 0 0,-1 0-1 0 0,0 0 1 0 0,1-1 0 0 0,-20 4-1 0 0,-91 10-948 0 0,92-15 593 0 0,-142 14-2550 0 0,113-12 1249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0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233 348 2303 0 0,'2'0'167'0'0,"17"-5"117"0"0,-17 5 1013 0 0,0-1 437 0 0,7-1 80 0 0,-7 1-110 0 0,5 8 4184 0 0,-6-6-5786 0 0,-1 0 0 0 0,0 0 0 0 0,1 0 0 0 0,-1 0 0 0 0,0 0 0 0 0,0 0 0 0 0,0 0 0 0 0,0 0 0 0 0,0 0 0 0 0,0 0-1 0 0,0 0 1 0 0,0 0 0 0 0,0 0 0 0 0,0 0 0 0 0,0 0 0 0 0,-1 0 0 0 0,1 0 0 0 0,-1 0 0 0 0,1 0 0 0 0,-1 1 0 0 0,-1 0 59 0 0,1 0-1 0 0,-1 0 1 0 0,1 0 0 0 0,-1 0 0 0 0,0-1 0 0 0,0 1 0 0 0,1-1 0 0 0,-5 3-1 0 0,-5 1 187 0 0,1 0-1 0 0,-1-1 1 0 0,-12 4-1 0 0,13-5-216 0 0,-111 41 68 0 0,116-41-271 0 0,-1-1 0 0 0,1-1 1 0 0,0 1-1 0 0,0-1 0 0 0,-1 0 1 0 0,-7 1-1 0 0,12-2 46 0 0,0 0 0 0 0,0 0 0 0 0,0 0 0 0 0,0 0 0 0 0,0 0 0 0 0,0-1 0 0 0,0 1 0 0 0,0 0 0 0 0,0-1 0 0 0,0 1 0 0 0,0 0 0 0 0,0-1 0 0 0,0 0 0 0 0,0 1 0 0 0,0-1 1 0 0,-1-1-1 0 0,1 1 9 0 0,1 0 1 0 0,-1 0 0 0 0,0 0-1 0 0,1 0 1 0 0,-1 0 0 0 0,1-1-1 0 0,-1 1 1 0 0,1 0 0 0 0,0 0-1 0 0,-1-1 1 0 0,1 1 0 0 0,0 0-1 0 0,0-1 1 0 0,0 1 0 0 0,0 0 0 0 0,0-3-1 0 0,1-3-5 0 0,1-1 1 0 0,-1 0-1 0 0,1 1 0 0 0,1 0 0 0 0,-1-1 0 0 0,7-9 0 0 0,25-43-111 0 0,-25 45 76 0 0,16-27-317 0 0,48-59 0 0 0,-63 89 296 0 0,1 0 0 0 0,0 1-1 0 0,1 0 1 0 0,0 1 0 0 0,0 0-1 0 0,1 1 1 0 0,0 1 0 0 0,29-14-1 0 0,-19 15 189 0 0,0 0 0 0 0,0 2 0 0 0,42-5 0 0 0,-40 6-13 0 0,19-3 377 0 0,-19 3 276 0 0,51-4 1 0 0,-72 8-680 0 0,-1 0-1 0 0,1 1 1 0 0,-1-1 0 0 0,1 1-1 0 0,-1-1 1 0 0,0 1 0 0 0,1 0-1 0 0,-1 0 1 0 0,0 1-1 0 0,1-1 1 0 0,-1 1 0 0 0,0-1-1 0 0,0 1 1 0 0,0 0 0 0 0,0 0-1 0 0,3 4 1 0 0,-4-4-51 0 0,-1 0 0 0 0,1 0 0 0 0,-1 0 1 0 0,0 0-1 0 0,1 0 0 0 0,-1 0 0 0 0,0 0 0 0 0,0 1 0 0 0,-1-1 1 0 0,1 0-1 0 0,0 1 0 0 0,-1-1 0 0 0,1 1 0 0 0,-1-1 1 0 0,0 1-1 0 0,0-1 0 0 0,0 0 0 0 0,0 1 0 0 0,0-1 0 0 0,-1 1 1 0 0,1-1-1 0 0,-1 1 0 0 0,-1 3 0 0 0,-4 10 20 0 0,-1 0-1 0 0,0 0 0 0 0,-1-1 1 0 0,-15 21-1 0 0,4-10-32 0 0,-33 34 0 0 0,28-36-246 0 0,-1-2 1 0 0,-29 21-1 0 0,-58 33-1181 0 0,112-76 1417 0 0,-18 12-249 0 0,-33 15-1 0 0,42-23 169 0 0,0-1 0 0 0,0 0-1 0 0,-1 0 1 0 0,1 0 0 0 0,-1-1 0 0 0,-10 0-1 0 0,19-2 51 0 0,0 1 1 0 0,0-1-1 0 0,0 0 0 0 0,0 0 0 0 0,-1 0 0 0 0,1-1 0 0 0,0 1 1 0 0,0 0-1 0 0,0 0 0 0 0,0-1 0 0 0,0 1 0 0 0,0 0 0 0 0,0-1 1 0 0,0 1-1 0 0,0-1 0 0 0,0 1 0 0 0,0-1 0 0 0,0 0 1 0 0,0 1-1 0 0,0-1 0 0 0,0 0 0 0 0,1 0 0 0 0,-1 0 0 0 0,0 0 1 0 0,0 1-1 0 0,1-1 0 0 0,-1 0 0 0 0,1 0 0 0 0,-1-1 0 0 0,0 0-68 0 0,1 0 0 0 0,-1 0 0 0 0,1 1 0 0 0,0-1 0 0 0,0 0 0 0 0,0 0 0 0 0,0 1 0 0 0,0-1 0 0 0,0 0 0 0 0,1 0 0 0 0,-1 1 0 0 0,0-1 0 0 0,1 0 0 0 0,-1 1 0 0 0,1-1 0 0 0,0 0 0 0 0,0 1 0 0 0,1-3 0 0 0,6-8-623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0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0 6911 0 0,'0'0'1560'0'0,"-9"1"330"0"0,6 0-1720 0 0,0 0 0 0 0,0 0 0 0 0,0 0 0 0 0,1 1 0 0 0,-1-1 0 0 0,1 1 0 0 0,-1 0 0 0 0,1 0 0 0 0,-1 0 0 0 0,1 0 0 0 0,0 0 0 0 0,0 0 0 0 0,-3 4 0 0 0,-22 36 669 0 0,25-38-708 0 0,-66 125 1450 0 0,-26 44-646 0 0,-14 7-310 0 0,-22 36-235 0 0,33-72-305 0 0,66-104-53 0 0,-51 52 0 0 0,-39 15 124 0 0,151-119-896 0 0,-11 2-252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0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2303 0 0,'0'0'102'0'0,"-2"0"-1"0"0,-2 2 528 0 0,-1 1 0 0 0,1 0 0 0 0,-1-1 0 0 0,1 1 0 0 0,0 1-1 0 0,0-1 1 0 0,1 1 0 0 0,-1-1 0 0 0,1 1 0 0 0,0 0 0 0 0,0 0 0 0 0,0 1 0 0 0,0-1 0 0 0,1 0-1 0 0,-1 1 1 0 0,1 0 0 0 0,0 0 0 0 0,1-1 0 0 0,-3 11 0 0 0,2-4-243 0 0,0 0 0 0 0,0 1 1 0 0,1-1-1 0 0,1 1 0 0 0,0 0 0 0 0,1-1 1 0 0,3 22-1 0 0,-2-25-275 0 0,0 0 0 0 0,1 0 1 0 0,0 0-1 0 0,0-1 0 0 0,1 1 0 0 0,0-1 1 0 0,0 0-1 0 0,1 0 0 0 0,0 0 0 0 0,8 9 0 0 0,7 4-5 0 0,40 31 0 0 0,0-1-8 0 0,-49-38-87 0 0,1 0 0 0 0,-2 0 0 0 0,0 1 0 0 0,0 0 0 0 0,-1 1 0 0 0,-1 0 0 0 0,7 17 0 0 0,-10-20 1 0 0,-1 1-1 0 0,0 0 0 0 0,-1 0 1 0 0,-1 0-1 0 0,0 0 0 0 0,0 1 1 0 0,-1-1-1 0 0,0 1 0 0 0,-3 22 1 0 0,-1-14 25 0 0,-2 0 0 0 0,0 0 0 0 0,-1-1 0 0 0,-1 0 0 0 0,0 0-1 0 0,-2 0 1 0 0,0-1 0 0 0,-2 0 0 0 0,0-1 0 0 0,-14 18 0 0 0,-19 19 425 0 0,-84 82-1 0 0,82-93-238 0 0,-59 43 0 0 0,-69 35 975 0 0,172-121-1194 0 0,15-4-1753 0 0,3-1-3431 0 0,2-2-1682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65 16127 0 0,'2'-5'130'0'0,"0"0"0"0"0,1 1-1 0 0,-1-1 1 0 0,1 0 0 0 0,0 1 0 0 0,0 0-1 0 0,0 0 1 0 0,1 0 0 0 0,0 0-1 0 0,-1 0 1 0 0,1 1 0 0 0,1-1 0 0 0,6-4-1 0 0,-11 8-71 0 0,1 0-1 0 0,-1 0 0 0 0,0 0 1 0 0,1-1-1 0 0,-1 1 0 0 0,0 0 1 0 0,1 0-1 0 0,-1 0 1 0 0,1 0-1 0 0,-1 0 0 0 0,0 0 1 0 0,1 0-1 0 0,-1 0 0 0 0,1-1 1 0 0,-1 1-1 0 0,0 1 1 0 0,1-1-1 0 0,-1 0 0 0 0,1 0 1 0 0,-1 0-1 0 0,0 0 0 0 0,1 0 1 0 0,-1 0-1 0 0,0 0 1 0 0,1 1-1 0 0,-1-1 0 0 0,1 0 1 0 0,-1 0-1 0 0,0 0 0 0 0,1 1 1 0 0,0 0-31 0 0,0 0 0 0 0,-1 0 0 0 0,1 0 1 0 0,-1 0-1 0 0,1 0 0 0 0,-1 0 0 0 0,1 1 1 0 0,-1-1-1 0 0,0 0 0 0 0,0 0 0 0 0,1 1 1 0 0,-1 4-45 0 0,1-1-1 0 0,-1 0 1 0 0,0 1 0 0 0,-2 9 0 0 0,-5 12 212 0 0,-20 50 0 0 0,9-30-13 0 0,-109 251 731 0 0,-23-11-472 0 0,120-230-395 0 0,-132 225 106 0 0,160-278-154 0 0,-56 84 41 0 0,46-71-39 0 0,-1 0 1 0 0,-30 28 0 0 0,40-42-118 0 0,-1 0 0 0 0,1-1 0 0 0,-1 1 1 0 0,-6 2-1 0 0,9-4-352 0 0,-4-7-2821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45 355 12439 0 0,'-45'-2'6627'0'0,"48"2"-6130"0"0,5 2-433 0 0,1-1 0 0 0,-1 0-1 0 0,1-1 1 0 0,-1 0 0 0 0,1 0-1 0 0,-1-1 1 0 0,11-2 0 0 0,62-16 398 0 0,-64 14-358 0 0,239-72 720 0 0,-199 58-694 0 0,327-121 839 0 0,-192 77-1165 0 0,-108 40-3347 0 0,-62 17-3377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17359 0 0,'0'0'1574'0'0,"-2"1"-1292"0"0,-2 5-258 0 0,-1 0 1 0 0,1 0-1 0 0,1 1 0 0 0,-1-1 0 0 0,1 1 0 0 0,0 0 1 0 0,-2 7-1 0 0,-7 17 78 0 0,-138 317 1047 0 0,-9 20-639 0 0,151-351-493 0 0,-103 185 68 0 0,99-183-69 0 0,-2 0 1 0 0,-1 0 0 0 0,0-2-1 0 0,-2 1 1 0 0,0-2-1 0 0,0-1 1 0 0,-33 23 0 0 0,47-36-7 0 0,0-1 1 0 0,1 1 0 0 0,-1-1-1 0 0,0 0 1 0 0,0 1 0 0 0,1-1-1 0 0,-1-1 1 0 0,0 1 0 0 0,0 0-1 0 0,0-1 1 0 0,0 1 0 0 0,0-1-1 0 0,-5 0 1 0 0,7-1-4 0 0,-1 1 0 0 0,1 0 1 0 0,0-1-1 0 0,0 1 0 0 0,0-1 0 0 0,0 1 0 0 0,0-1 1 0 0,-1 0-1 0 0,1 1 0 0 0,0-1 0 0 0,0 0 0 0 0,0 0 1 0 0,1 1-1 0 0,-1-1 0 0 0,0 0 0 0 0,0 0 1 0 0,0 0-1 0 0,1 0 0 0 0,-1 0 0 0 0,0-1 0 0 0,1 1 1 0 0,-1 0-1 0 0,1 0 0 0 0,0 0 0 0 0,-1 0 0 0 0,1-1 1 0 0,0 1-1 0 0,-1 0 0 0 0,1 0 0 0 0,0-1 1 0 0,0 1-1 0 0,0 0 0 0 0,1-3 0 0 0,-1-7-3 0 0,2 1 0 0 0,-1-1 0 0 0,1 0 0 0 0,1 0 0 0 0,0 1 0 0 0,1 0 0 0 0,0 0 0 0 0,0 0 1 0 0,1 0-1 0 0,0 0 0 0 0,1 1 0 0 0,7-10 0 0 0,4-2-73 0 0,0 1 0 0 0,1 0 0 0 0,37-30 1 0 0,-32 31-112 0 0,34-21 0 0 0,-46 33 157 0 0,1 1-1 0 0,-1 0 1 0 0,1 1 0 0 0,0 0-1 0 0,20-5 1 0 0,-28 9 53 0 0,0 1 0 0 0,0-1 1 0 0,0 1-1 0 0,0-1 0 0 0,0 1 1 0 0,0 0-1 0 0,0 1 0 0 0,0-1 1 0 0,0 1-1 0 0,0 0 0 0 0,0 0 1 0 0,0 0-1 0 0,0 0 1 0 0,0 1-1 0 0,0-1 0 0 0,-1 1 1 0 0,1 0-1 0 0,4 4 0 0 0,-4-3 13 0 0,-1 0-1 0 0,1 1 0 0 0,-1 0 0 0 0,0-1 1 0 0,0 1-1 0 0,0 0 0 0 0,0 1 0 0 0,-1-1 1 0 0,0 0-1 0 0,0 1 0 0 0,0-1 0 0 0,0 1 1 0 0,-1 0-1 0 0,2 8 0 0 0,-1 6-66 0 0,-1 0 0 0 0,0 0 0 0 0,-1 0 0 0 0,-2 0 0 0 0,0 0 0 0 0,-7 30-1 0 0,4-17-719 0 0,3-22-1002 0 0,2-4-2799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58 6447 0 0,'20'-1'438'0'0,"1"0"-1"0"0,-1 0 1 0 0,26 5-1 0 0,-26-2 3317 0 0,30 9 0 0 0,-35-7-3095 0 0,1-1 1 0 0,0-1-1 0 0,0-1 1 0 0,0 0-1 0 0,27-3 1 0 0,-40 2-616 0 0,0-1 0 0 0,0 1-1 0 0,0-1 1 0 0,0 0 0 0 0,0 0 0 0 0,0 0 0 0 0,0-1 0 0 0,0 1 0 0 0,-1-1-1 0 0,1 0 1 0 0,0 1 0 0 0,-1-1 0 0 0,4-4 0 0 0,-5 5-39 0 0,0 0-1 0 0,0 0 1 0 0,0 0 0 0 0,0 0 0 0 0,0-1 0 0 0,0 1-1 0 0,0 0 1 0 0,0-1 0 0 0,-1 1 0 0 0,1-1-1 0 0,-1 1 1 0 0,1-1 0 0 0,-1 1 0 0 0,1-1 0 0 0,-1 1-1 0 0,0-1 1 0 0,0 0 0 0 0,0 1 0 0 0,1-1 0 0 0,-2 1-1 0 0,1-1 1 0 0,0 0 0 0 0,0 1 0 0 0,0-1-1 0 0,-1 1 1 0 0,1-1 0 0 0,-2-2 0 0 0,1 3-24 0 0,1 0 0 0 0,-1-1 0 0 0,0 1 1 0 0,0 0-1 0 0,0 0 0 0 0,0 0 0 0 0,0 0 0 0 0,0 0 0 0 0,0 0 0 0 0,-1 1 1 0 0,1-1-1 0 0,0 0 0 0 0,0 0 0 0 0,-1 1 0 0 0,1-1 0 0 0,0 1 1 0 0,-1-1-1 0 0,1 1 0 0 0,0 0 0 0 0,-1 0 0 0 0,1-1 0 0 0,-1 1 1 0 0,1 0-1 0 0,-1 0 0 0 0,1 0 0 0 0,0 0 0 0 0,-4 1 0 0 0,-3 1-145 0 0,0-1-1 0 0,1 2 0 0 0,-14 4 0 0 0,17-5 140 0 0,-26 11 116 0 0,1 1 0 0 0,1 1 0 0 0,0 2 0 0 0,2 1 0 0 0,0 1 0 0 0,0 1 0 0 0,2 1 0 0 0,1 1 0 0 0,1 1 0 0 0,-39 52 0 0 0,55-66-11 0 0,0 0 1 0 0,0 0-1 0 0,1 1 0 0 0,0-1 0 0 0,1 1 0 0 0,0 0 0 0 0,1 0 1 0 0,-4 16-1 0 0,7-23-74 0 0,-1 1 1 0 0,1-1 0 0 0,0 1 0 0 0,-1-1-1 0 0,2 1 1 0 0,-1-1 0 0 0,0 1 0 0 0,1-1-1 0 0,-1 1 1 0 0,1-1 0 0 0,0 0 0 0 0,0 1-1 0 0,1-1 1 0 0,-1 0 0 0 0,1 0 0 0 0,-1 0-1 0 0,1 0 1 0 0,0 0 0 0 0,0 0 0 0 0,0 0-1 0 0,1 0 1 0 0,-1-1 0 0 0,1 1 0 0 0,-1-1-1 0 0,1 0 1 0 0,0 0 0 0 0,0 0 0 0 0,0 0-1 0 0,4 2 1 0 0,1-1 3 0 0,0 0 0 0 0,0 0 0 0 0,0-1-1 0 0,0 0 1 0 0,1 0 0 0 0,-1-1 0 0 0,10 1 0 0 0,21-2-1361 0 0,-1-3-3347 0 0,1-1-1816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6 6447 0 0,'-7'-5'8756'0'0,"20"24"-6306"0"0,-10-10-2240 0 0,-1 1 0 0 0,0 0 1 0 0,0-1-1 0 0,-1 1 1 0 0,0 0-1 0 0,0 0 1 0 0,-1 0-1 0 0,-1 0 1 0 0,-2 14-1 0 0,-3 11 283 0 0,-13 44 0 0 0,-6 1 333 0 0,-66 139-1 0 0,-60 64-156 0 0,56-127-520 0 0,7-14-39 0 0,20-30-98 0 0,-25 42 42 0 0,87-143-102 0 0,-8 21-1 0 0,14-30-42 0 0,11 2-2180 0 0,1-4 1053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78 192 1375 0 0,'-8'0'152'0'0,"1"-1"0"0"0,-1 1 0 0 0,0 0 0 0 0,1 1 0 0 0,-10 2-1 0 0,-5 3 19222 0 0,36 1-18750 0 0,-9-5-580 0 0,1-1 1 0 0,0 1-1 0 0,1-1 1 0 0,-1-1-1 0 0,0 1 0 0 0,0-1 1 0 0,7-1-1 0 0,46-6 223 0 0,-41 4-194 0 0,327-75 734 0 0,-180 35-492 0 0,-48 13-145 0 0,75-17-1762 0 0,-164 43-259 0 0,-5 2-104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1839 0 0,'1'2'3816'0'0,"10"20"4580"0"0,-2 0-3313 0 0,-7-15-4427 0 0,0 0 1 0 0,0 0-1 0 0,-1 0 0 0 0,1 11 1 0 0,-2-12-631 0 0,0 0 1 0 0,-1 1 0 0 0,0-1 0 0 0,0 0 0 0 0,0 0 0 0 0,0 0-1 0 0,-1 0 1 0 0,0 0 0 0 0,-1 0 0 0 0,1 0 0 0 0,-1-1 0 0 0,0 1-1 0 0,-6 7 1 0 0,-64 84 517 0 0,49-66-557 0 0,13-16-639 0 0,0 0-1 0 0,-12 22 1 0 0,18-27-1250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18431 0 0,'0'0'816'0'0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37 181 6911 0 0,'-1'2'528'0'0,"-12"21"-120"0"0,1-1 2380 0 0,2 1 7112 0 0,11-23-9721 0 0,5-3-160 0 0,0 0 0 0 0,0-1 1 0 0,-1 0-1 0 0,1 1 0 0 0,-1-2 0 0 0,0 1 1 0 0,0 0-1 0 0,-1-1 0 0 0,1 0 1 0 0,3-6-1 0 0,8-11 102 0 0,14-28 1 0 0,-6 10-68 0 0,-14 25-85 0 0,0 1 0 0 0,1 0 0 0 0,0 1 0 0 0,15-13 1 0 0,-25 25-2 0 0,9 9 93 0 0,-8-7-43 0 0,0 0 0 0 0,-1 0 0 0 0,1 0 0 0 0,-1 1 0 0 0,1-1 0 0 0,-1 0 0 0 0,3 3 0 0 0,13 26 148 0 0,-14-24-148 0 0,0 0 0 0 0,0 0 0 0 0,1 0-1 0 0,0 0 1 0 0,0-1 0 0 0,0 0 0 0 0,1 1-1 0 0,0-2 1 0 0,6 6 0 0 0,-7-6 29 0 0,-2-3-43 0 0,13 6 63 0 0,-13-6-60 0 0,-1-1 0 0 0,0 1 0 0 0,1 0 0 0 0,-1-1 0 0 0,0 1 0 0 0,1-1 0 0 0,-1 0-1 0 0,1 1 1 0 0,-1-1 0 0 0,1 0 0 0 0,-1 0 0 0 0,1 0 0 0 0,-1 0 0 0 0,1 0-1 0 0,-1 0 1 0 0,1-1 0 0 0,-1 1 0 0 0,1 0 0 0 0,-1-1 0 0 0,0 1 0 0 0,3-2 0 0 0,2 0-5 0 0,0 0 4 0 0,1-1 1 0 0,-1 0 0 0 0,0 0-1 0 0,1 0 1 0 0,-1-1 0 0 0,-1 0-1 0 0,1 0 1 0 0,6-6 0 0 0,-4 4-24 0 0,0 0 0 0 0,0 0 1 0 0,14-7-1 0 0,-8 7 11 0 0,-2 0-27 0 0,1 0 0 0 0,18-13 0 0 0,-23 15 27 0 0,-1 1 0 0 0,1 0 0 0 0,0 0 0 0 0,-1 1 0 0 0,1 0 0 0 0,0 1 0 0 0,1-1 0 0 0,13 1 1 0 0,-20 1 36 0 0,1 0 1 0 0,-1 0-1 0 0,1 1 1 0 0,-1-1-1 0 0,1 1 1 0 0,-1 0 0 0 0,1-1-1 0 0,-1 1 1 0 0,0 0-1 0 0,1 0 1 0 0,-1 1-1 0 0,0-1 1 0 0,0 0 0 0 0,0 1-1 0 0,0 0 1 0 0,0-1-1 0 0,0 1 1 0 0,-1 0-1 0 0,1 0 1 0 0,0 0 0 0 0,-1 0-1 0 0,0 0 1 0 0,3 4-1 0 0,1 3 171 0 0,-1 0-1 0 0,0 0 0 0 0,0 0 0 0 0,4 16 0 0 0,-6-17-73 0 0,0 0-1 0 0,-1 1 1 0 0,0-1-1 0 0,0 0 0 0 0,-1 1 1 0 0,0-1-1 0 0,0 0 1 0 0,-1 1-1 0 0,-3 14 0 0 0,-12 25-2062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98 6911 0 0,'12'-5'797'0'0,"0"0"1"0"0,24-5-1 0 0,-30 9 1042 0 0,1 0 1 0 0,0 1-1 0 0,-1-1 1 0 0,10 2 0 0 0,-7 0-1289 0 0,0-1 0 0 0,-1 0 0 0 0,1 0 1 0 0,16-3-1 0 0,-20 2-496 0 0,-1 0-1 0 0,0-1 1 0 0,0 1 0 0 0,0-1-1 0 0,0 0 1 0 0,0 0-1 0 0,-1 0 1 0 0,1 0 0 0 0,-1-1-1 0 0,1 1 1 0 0,4-5-1 0 0,-7 5-91 0 0,1 0-1 0 0,-1 0 0 0 0,0 0 0 0 0,0 0 0 0 0,0 0 0 0 0,0 0 1 0 0,0-1-1 0 0,0 1 0 0 0,0 0 0 0 0,-1-1 0 0 0,1 1 0 0 0,-1 0 0 0 0,0-1 1 0 0,1 1-1 0 0,-1 0 0 0 0,0-1 0 0 0,-1-4 0 0 0,1 6-123 0 0,-26 1-338 0 0,20 2 470 0 0,-1 0-1 0 0,1 0 1 0 0,-1 0 0 0 0,1 1-1 0 0,0 0 1 0 0,0 1-1 0 0,0-1 1 0 0,1 1-1 0 0,-8 6 1 0 0,-44 46 254 0 0,44-43-85 0 0,-88 101 966 0 0,89-99-922 0 0,2 0 1 0 0,0 1-1 0 0,0 0 1 0 0,2 0-1 0 0,0 1 1 0 0,-6 21-1 0 0,13-35-155 0 0,0 0 0 0 0,0 0 1 0 0,0 0-1 0 0,1 0 0 0 0,0 0 0 0 0,-1 0 0 0 0,1 0 0 0 0,0 0 0 0 0,0 0 0 0 0,1 0 0 0 0,-1 0 1 0 0,1 0-1 0 0,-1 0 0 0 0,1 0 0 0 0,0 0 0 0 0,3 6 0 0 0,-3-7-5 0 0,1 0-1 0 0,0 0 1 0 0,0 0 0 0 0,0 0-1 0 0,0 0 1 0 0,0 0 0 0 0,0-1-1 0 0,0 1 1 0 0,1-1 0 0 0,-1 1-1 0 0,0-1 1 0 0,1 0 0 0 0,-1 0-1 0 0,1 0 1 0 0,0 0 0 0 0,-1 0-1 0 0,1-1 1 0 0,0 1 0 0 0,3-1-1 0 0,10 2 45 0 0,0-2 0 0 0,0 0 0 0 0,0-1 0 0 0,22-4 0 0 0,62-17-492 0 0,-97 22 373 0 0,76-24-1577 0 0,-29 5-4395 0 0,-13 3-967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62 6447 0 0,'32'-40'788'0'0,"-14"19"7120"0"0,-22 44-7268 0 0,-10 44-254 0 0,-2 0 0 0 0,-32 79 0 0 0,-105 182-365 0 0,58-170 33 0 0,41-72-55 0 0,35-57 3 0 0,-2 0-1 0 0,-1-2 0 0 0,-1 0 1 0 0,-2-1-1 0 0,0-2 0 0 0,-1 0 1 0 0,-48 31-1 0 0,63-48 25 0 0,-21 17 12 0 0,27-18 7 0 0,8-5-34 0 0,6-1-16 0 0,-8 0 7 0 0,20-5-1 0 0,0-1-1 0 0,0 0 0 0 0,-1-2 1 0 0,30-15-1 0 0,-18 8 10 0 0,116-43 320 0 0,-120 49-17 0 0,1 2 0 0 0,-1 1 0 0 0,41-3 0 0 0,-48 7-150 0 0,1 2 1 0 0,-1 1 0 0 0,0 0 0 0 0,1 2 0 0 0,-1 0 0 0 0,0 2 0 0 0,-1 0-1 0 0,32 12 1 0 0,-21-4-93 0 0,-31-12-72 0 0,1-1 0 0 0,0 0 0 0 0,0 1 0 0 0,-1-1 0 0 0,1 0 0 0 0,0 1 0 0 0,0-1-1 0 0,-1 0 1 0 0,1 0 0 0 0,0 1 0 0 0,0-1 0 0 0,0 0 0 0 0,-1 0 0 0 0,1 0 0 0 0,0 0 0 0 0,0 0 0 0 0,0 0 0 0 0,0 0 0 0 0,-1-1 0 0 0,1 1 0 0 0,0 0 0 0 0,0 0 0 0 0,-1-1 0 0 0,2 1 0 0 0,1-2-98 0 0,31-6-2099 0 0,-18 0 862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220 138 13359 0 0,'-8'2'1210'0'0,"4"-2"-1043"0"0,-1 2 0 0 0,1-1 0 0 0,0 0 0 0 0,-1 1 0 0 0,1 0 0 0 0,0 0 0 0 0,0 0 0 0 0,0 0 0 0 0,1 1 0 0 0,-7 5 1025 0 0,19-3-438 0 0,-6-4-661 0 0,0 0 0 0 0,0 0 0 0 0,0 0 0 0 0,0-1 1 0 0,0 1-1 0 0,0-1 0 0 0,0 0 0 0 0,1 0 0 0 0,-1 0 1 0 0,0 0-1 0 0,0 0 0 0 0,6-2 0 0 0,39-13 640 0 0,-38 11-563 0 0,146-64 349 0 0,-151 66-573 0 0,-1 0 1 0 0,1-1 0 0 0,-1 1-1 0 0,0-1 1 0 0,1 0-1 0 0,-1 0 1 0 0,0 0-1 0 0,-1-1 1 0 0,1 1 0 0 0,-1-1-1 0 0,1 0 1 0 0,2-5-1 0 0,-5 8 31 0 0,-1 0 0 0 0,0 0 0 0 0,1 0 0 0 0,-1 0 0 0 0,0 0 0 0 0,0 0 0 0 0,0 0 0 0 0,0 0 0 0 0,0 1 0 0 0,0-1 0 0 0,0 0 0 0 0,0 0-1 0 0,0 0 1 0 0,0 0 0 0 0,0 0 0 0 0,0 0 0 0 0,-1 0 0 0 0,1 0 0 0 0,0 0 0 0 0,-1 0 0 0 0,1 0 0 0 0,-1 1 0 0 0,1-1 0 0 0,-1 0 0 0 0,1 0 0 0 0,-1 0 0 0 0,0 1 0 0 0,1-1 0 0 0,-1 0 0 0 0,0 1-1 0 0,0-1 1 0 0,1 1 0 0 0,-1-1 0 0 0,0 1 0 0 0,-1-1 0 0 0,-1-1-55 0 0,0 1 0 0 0,0-1 0 0 0,0 1-1 0 0,0 0 1 0 0,0 0 0 0 0,0 0 0 0 0,0 0 0 0 0,0 1-1 0 0,-5-1 1 0 0,-4 2-59 0 0,1 0 0 0 0,-1 1 0 0 0,1 0-1 0 0,-1 0 1 0 0,1 2 0 0 0,-17 5 0 0 0,-62 35 44 0 0,72-34 110 0 0,0 2 1 0 0,1 0-1 0 0,1 1 0 0 0,-1 0 1 0 0,-21 25-1 0 0,17-14 127 0 0,1 1-1 0 0,-33 53 1 0 0,48-70-106 0 0,1 0 0 0 0,0 0 0 0 0,0 0 0 0 0,1 0 1 0 0,0 1-1 0 0,0-1 0 0 0,1 1 0 0 0,0 0 0 0 0,1 0 0 0 0,0 0 1 0 0,0 0-1 0 0,1 0 0 0 0,1 11 0 0 0,-1-17-18 0 0,1 0 0 0 0,0 0 0 0 0,0 1 0 0 0,0-1 0 0 0,0 0 0 0 0,1 0 0 0 0,-1 0 0 0 0,1-1 0 0 0,0 1 0 0 0,0 0 0 0 0,0 0-1 0 0,0-1 1 0 0,0 0 0 0 0,0 1 0 0 0,1-1 0 0 0,-1 0 0 0 0,1 0 0 0 0,0 0 0 0 0,-1 0 0 0 0,1-1 0 0 0,0 1 0 0 0,0-1 0 0 0,0 0 0 0 0,5 2 0 0 0,3 0 34 0 0,1 1 1 0 0,0-2-1 0 0,0 0 1 0 0,0 0-1 0 0,15 0 1 0 0,-7-2-117 0 0,0-1 0 0 0,0-1 0 0 0,0 0 1 0 0,22-7-1 0 0,37-15-3229 0 0,-50 13-2519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29 10591 0 0,'38'-29'2532'0'0,"-41"41"-1081"0"0,-1 1-1220 0 0,-2 1 0 0 0,0 0 1 0 0,0-1-1 0 0,-11 17 0 0 0,-39 48 1135 0 0,26-36-639 0 0,-24 39-191 0 0,4 1 0 0 0,4 3 0 0 0,-48 122 0 0 0,31-55-480 0 0,-32 84-18 0 0,94-233-328 0 0,-12 31 317 0 0,3-15-5924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14743 0 0,'0'0'1136'0'0,"1"2"-597"0"0,1 1-359 0 0,0-1 0 0 0,1 1 0 0 0,-1-1 0 0 0,0 0 0 0 0,1 0 0 0 0,-1 0 0 0 0,1 0 0 0 0,0 0 0 0 0,0 0 0 0 0,-1-1 0 0 0,1 1 0 0 0,0-1 0 0 0,1 0 0 0 0,-1 0 0 0 0,0 0 0 0 0,0 0 0 0 0,0-1 0 0 0,0 1 0 0 0,1-1 0 0 0,-1 0 1 0 0,6 0-1 0 0,6-1 97 0 0,0-1 1 0 0,0-1 0 0 0,22-6-1 0 0,-29 7-231 0 0,285-88 1022 0 0,-5-15-675 0 0,-271 98-366 0 0,74-26 53 0 0,44-17-1853 0 0,-109 39-118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19 10135 0 0,'9'-19'8319'0'0,"-15"23"-8191"0"0,0 1 0 0 0,0 0 0 0 0,0 0 0 0 0,1 0 0 0 0,-1 1 1 0 0,-5 8-1 0 0,-27 44 461 0 0,23-35-300 0 0,-106 202 1167 0 0,91-165-1356 0 0,19-38-104 0 0,-14 26-3 0 0,2 2 0 0 0,-22 70-1 0 0,41-94-1129 0 0,17-27-875 0 0,3-3 273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98 283 10135 0 0,'-10'-6'220'0'0,"0"0"-1"0"0,0 1 0 0 0,-1 1 0 0 0,-18-6 0 0 0,5 3 3301 0 0,21 4-1026 0 0,14 4-1204 0 0,76 13 438 0 0,1-4-1 0 0,175-4 1 0 0,-64-22-1020 0 0,231-48 0 0 0,-375 52-781 0 0,0-2 1 0 0,-1-3-1 0 0,-1-1 1 0 0,0-4 0 0 0,80-44-1 0 0,-101 45-1342 0 0,-3-1-454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5527 0 0,'0'0'6826'0'0,"-1"3"-4850"0"0,-28 58-671 0 0,-67 101 0 0 0,-54 48-327 0 0,24-35-824 0 0,42-45 76 0 0,-76 158-1 0 0,143-259-392 0 0,16-27 83 0 0,3-12-16 0 0,7-9 111 0 0,0 0-1 0 0,1 0 0 0 0,1 1 1 0 0,0 1-1 0 0,24-27 1 0 0,-20 24 16 0 0,13-14-38 0 0,1 2 0 0 0,1 0 1 0 0,2 2-1 0 0,1 2 0 0 0,1 1 1 0 0,1 1-1 0 0,58-31 0 0 0,-83 52 8 0 0,0 0-1 0 0,0 0 1 0 0,1 1-1 0 0,-1 1 0 0 0,23-5 1 0 0,-30 7 19 0 0,0 1 1 0 0,0 0-1 0 0,0 0 1 0 0,1 0-1 0 0,-1 0 1 0 0,0 0 0 0 0,0 0-1 0 0,0 1 1 0 0,1 0-1 0 0,-1 0 1 0 0,0 0-1 0 0,0 0 1 0 0,0 0-1 0 0,0 0 1 0 0,-1 1-1 0 0,1-1 1 0 0,0 1-1 0 0,0 0 1 0 0,-1 0-1 0 0,1 0 1 0 0,-1 0-1 0 0,0 0 1 0 0,0 1-1 0 0,0-1 1 0 0,2 4-1 0 0,1 1 70 0 0,-1 0 0 0 0,-1 1 0 0 0,1 0 0 0 0,-1 0 0 0 0,-1 0 0 0 0,0 0 1 0 0,0 0-1 0 0,0 1 0 0 0,-1-1 0 0 0,0 1 0 0 0,-1-1 0 0 0,0 16 0 0 0,-2-8 8 0 0,0 0-1 0 0,-1 1 1 0 0,-1-1 0 0 0,0 0 0 0 0,-11 24 0 0 0,11-30-48 0 0,-1-1 0 0 0,0 0 1 0 0,0 0-1 0 0,-1 0 1 0 0,0-1-1 0 0,0 1 1 0 0,-1-2-1 0 0,-1 1 1 0 0,-12 10-1 0 0,6-8 40 0 0,0 0 0 0 0,-1-1-1 0 0,0 0 1 0 0,-1-2 0 0 0,-16 7-1 0 0,23-11-74 0 0,-109 41 150 0 0,95-38-214 0 0,0 0 0 0 0,0-1 0 0 0,-32 2 0 0 0,30-4-103 0 0,10-1 66 0 0,-24-1-1 0 0,35-1-18 0 0,1 0-1 0 0,-1 0 0 0 0,1-1 1 0 0,-1 1-1 0 0,0-1 1 0 0,1 0-1 0 0,0 0 1 0 0,-1-1-1 0 0,1 1 0 0 0,0-1 1 0 0,-6-3-1 0 0,9 5 31 0 0,-1-1-1 0 0,1 1 1 0 0,0-1 0 0 0,0 1-1 0 0,0 0 1 0 0,-1-1 0 0 0,1 1-1 0 0,0-1 1 0 0,0 1 0 0 0,0-1-1 0 0,0 1 1 0 0,0-1 0 0 0,0 1-1 0 0,0-1 1 0 0,0 1 0 0 0,0-1-1 0 0,0 1 1 0 0,0-1-1 0 0,1 1 1 0 0,-1-2 0 0 0,0 1-236 0 0,3-13-1356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111 160 9215 0 0,'0'0'707'0'0,"1"1"-464"0"0,6 5 869 0 0,0 0 0 0 0,0-1 0 0 0,0 0 0 0 0,1-1 0 0 0,-1 0 0 0 0,15 5 0 0 0,-17-6-843 0 0,1-1 0 0 0,0 0 0 0 0,0-1 0 0 0,0 0 0 0 0,1 0-1 0 0,6 0 1 0 0,4-2 32 0 0,0-2 1 0 0,0 0-1 0 0,0-1 0 0 0,0-1 0 0 0,0 0 0 0 0,-1-1 0 0 0,18-10 0 0 0,-4 2-63 0 0,45-30 0 0 0,-63 36-204 0 0,0-1 0 0 0,0-1 0 0 0,-1 0 0 0 0,0 0-1 0 0,18-24 1 0 0,-29 34-43 0 0,1-1 0 0 0,0 0 0 0 0,0 0-1 0 0,-1 0 1 0 0,1 0 0 0 0,-1 0 0 0 0,1 0-1 0 0,-1 0 1 0 0,1 0 0 0 0,-1 0 0 0 0,0 0 0 0 0,1 0-1 0 0,-1 0 1 0 0,0 0 0 0 0,0 0 0 0 0,0 0 0 0 0,0 0-1 0 0,0 0 1 0 0,0-1 0 0 0,0 1 0 0 0,0-1-1 0 0,-1 1-7 0 0,0 1 0 0 0,1-1 0 0 0,-1 1 0 0 0,0-1 0 0 0,1 1 0 0 0,-1-1 0 0 0,0 1 0 0 0,0 0 0 0 0,0-1 0 0 0,0 1 0 0 0,1 0 0 0 0,-1 0 0 0 0,0 0 0 0 0,0-1 0 0 0,0 1 0 0 0,0 0 0 0 0,0 0 0 0 0,0 0 0 0 0,1 0 0 0 0,-1 1-1 0 0,0-1 1 0 0,0 0 0 0 0,0 0 0 0 0,0 0 0 0 0,0 1 0 0 0,1-1 0 0 0,-2 1 0 0 0,-32 9-230 0 0,1 2 0 0 0,0 2 0 0 0,-42 23 0 0 0,31-12 230 0 0,1 1 0 0 0,1 3-1 0 0,2 1 1 0 0,1 2 0 0 0,-46 48-1 0 0,72-65 74 0 0,0-1 0 0 0,-13 23 0 0 0,21-30-29 0 0,1 1 0 0 0,0-1 0 0 0,0 1 0 0 0,1-1-1 0 0,0 1 1 0 0,1 0 0 0 0,-4 16 0 0 0,6-21-24 0 0,-1 0 1 0 0,1 0-1 0 0,0 0 1 0 0,0 0-1 0 0,0 0 0 0 0,1 0 1 0 0,-1-1-1 0 0,1 1 1 0 0,-1 0-1 0 0,1 0 0 0 0,0 0 1 0 0,0 0-1 0 0,0-1 1 0 0,1 1-1 0 0,-1 0 1 0 0,1-1-1 0 0,1 3 0 0 0,0-2 0 0 0,0 0-1 0 0,0 0 0 0 0,0-1 1 0 0,0 0-1 0 0,0 0 0 0 0,0 1 1 0 0,1-2-1 0 0,-1 1 0 0 0,1 0 1 0 0,-1-1-1 0 0,7 2 0 0 0,4 0 7 0 0,-1-1-1 0 0,1 0 1 0 0,0-1-1 0 0,0 0 1 0 0,0-1 0 0 0,16-3-1 0 0,53-8-870 0 0,-27-1-4322 0 0,-4-2-1538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346 254 10591 0 0,'-8'1'191'0'0,"0"-1"0"0"0,0 2 0 0 0,0-1 1 0 0,1 1-1 0 0,-1 0 0 0 0,1 1 0 0 0,-1-1 0 0 0,1 2 0 0 0,0-1 0 0 0,-12 8 0 0 0,-5 6 1642 0 0,-34 29 0 0 0,43-32-930 0 0,-36 36 1018 0 0,51-49-1859 0 0,0 0 0 0 0,0 0 0 0 0,0 0 0 0 0,-1 1 1 0 0,1-1-1 0 0,0 0 0 0 0,1 0 0 0 0,-1 0 0 0 0,0 0 0 0 0,0 2 0 0 0,1-2-46 0 0,-1 1 1 0 0,0-1-1 0 0,0 1 1 0 0,1-1-1 0 0,-1 1 1 0 0,1-1-1 0 0,0 0 1 0 0,-1 1-1 0 0,1-1 1 0 0,0 0-1 0 0,0 1 0 0 0,0-1 1 0 0,0 0-1 0 0,0 0 1 0 0,0 0-1 0 0,0 0 1 0 0,0 0-1 0 0,0 0 1 0 0,1 0-1 0 0,-1 0 1 0 0,2 1-1 0 0,0 0 8 0 0,1 0-1 0 0,-1-1 1 0 0,1 1-1 0 0,0-1 1 0 0,-1 0-1 0 0,7 2 1 0 0,1-2 34 0 0,-1-1 1 0 0,1 0 0 0 0,-1 0 0 0 0,1-1 0 0 0,0 0-1 0 0,-1-1 1 0 0,17-4 0 0 0,70-30 421 0 0,-67 24-304 0 0,43-16 184 0 0,-29 12-275 0 0,-1-1 1 0 0,53-30-1 0 0,-91 44-112 0 0,0-1 0 0 0,0 1 0 0 0,0-1 0 0 0,-1 0 0 0 0,1 0 0 0 0,-1 0 0 0 0,7-10 0 0 0,-9 12 11 0 0,0-1 1 0 0,-1 0-1 0 0,1 0 0 0 0,-1 1 0 0 0,0-1 0 0 0,0 0 0 0 0,0 0 0 0 0,0-1 1 0 0,-1 1-1 0 0,1 0 0 0 0,-1 0 0 0 0,0 0 0 0 0,0 0 0 0 0,0 0 1 0 0,0-1-1 0 0,-1-3 0 0 0,-2-6-19 0 0,-1 0 0 0 0,0 0 0 0 0,0 1 0 0 0,-1 0 0 0 0,-1 0 0 0 0,0 0 0 0 0,-1 0 0 0 0,-10-13 0 0 0,10 16-27 0 0,0 1 1 0 0,-1 0-1 0 0,1 0 0 0 0,-1 1 0 0 0,-1 0 1 0 0,-18-11-1 0 0,22 15 0 0 0,0 1 0 0 0,0 0 0 0 0,0 0 0 0 0,-1 0 0 0 0,1 0 0 0 0,-1 1 0 0 0,0 0 0 0 0,1 0 0 0 0,-1 0 0 0 0,0 1 0 0 0,1 0 0 0 0,-1 0 0 0 0,0 1 0 0 0,0-1 0 0 0,-5 2 0 0 0,-7 3 11 0 0,1 1-1 0 0,0 0 0 0 0,0 1 1 0 0,0 1-1 0 0,1 1 0 0 0,0 0 1 0 0,1 1-1 0 0,0 1 0 0 0,-14 12 1 0 0,-17 19 489 0 0,-52 63 0 0 0,66-70-174 0 0,15-16-84 0 0,1 0 0 0 0,1 1 0 0 0,0 1 0 0 0,-15 31 0 0 0,25-43-101 0 0,1 1-1 0 0,1 0 1 0 0,0 0-1 0 0,0 0 1 0 0,-2 17 0 0 0,4-20-26 0 0,1-1 1 0 0,-1 0-1 0 0,2 1 1 0 0,-1-1 0 0 0,1 1-1 0 0,0-1 1 0 0,0 0 0 0 0,1 1-1 0 0,0-1 1 0 0,2 7-1 0 0,0-7 36 0 0,-1 1-1 0 0,1-1 0 0 0,1 1 0 0 0,-1-1 0 0 0,1 0 0 0 0,0-1 0 0 0,0 1 1 0 0,0-1-1 0 0,1 0 0 0 0,0 0 0 0 0,10 6 0 0 0,7 2 221 0 0,0-1 0 0 0,24 9 0 0 0,-11-6 30 0 0,-19-7-183 0 0,1 0-1 0 0,0-2 0 0 0,33 8 1 0 0,-48-13-173 0 0,0 0 0 0 0,0-1 0 0 0,0 1 0 0 0,-1-1 0 0 0,1 0-1 0 0,0 0 1 0 0,0 0 0 0 0,0 0 0 0 0,0 0 0 0 0,0 0 0 0 0,-1-1 0 0 0,1 0 0 0 0,0 1 0 0 0,0-1 0 0 0,0 0 0 0 0,-1 0 0 0 0,1-1 0 0 0,-1 1 0 0 0,5-3 0 0 0,2-1-140 0 0,2-2-1279 0 0,0 0-1 0 0,10-10 0 0 0,-5 5-6158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440 101 2759 0 0,'0'0'17688'0'0,"2"-1"-17296"0"0,30-14 718 0 0,-21 9-924 0 0,1 1-1 0 0,21-7 1 0 0,35-7-147 0 0,60-14 96 0 0,-109 29-120 0 0,0 1 1 0 0,0 2 0 0 0,0 0 0 0 0,35 2 0 0 0,-52-1-17 0 0,-1 0 0 0 0,1 1 0 0 0,-1-1 0 0 0,1 0 0 0 0,-1 0 0 0 0,1 1 0 0 0,-1-1 0 0 0,1 1 0 0 0,-1-1 0 0 0,0 1 0 0 0,1 0 0 0 0,-1 0 0 0 0,0-1 0 0 0,1 1 0 0 0,-1 0 0 0 0,0 0 0 0 0,0 0 0 0 0,0 0 0 0 0,0 1 0 0 0,0-1 0 0 0,0 0 0 0 0,0 0 0 0 0,0 1 0 0 0,0-1 0 0 0,-1 0 0 0 0,1 1 0 0 0,0 1 0 0 0,0 0-3 0 0,-1 1 0 0 0,0-1 0 0 0,0 0 0 0 0,0 0 0 0 0,0 1 1 0 0,0-1-1 0 0,0 0 0 0 0,-1 0 0 0 0,0 1 0 0 0,0-1 0 0 0,0 0 0 0 0,-1 4 1 0 0,-6 8-33 0 0,1 1 0 0 0,-2-1 0 0 0,0 0 0 0 0,-1-1 0 0 0,-1 0 0 0 0,0 0 0 0 0,0-1 0 0 0,-1-1 1 0 0,-19 15-1 0 0,-15 9-44 0 0,-72 42 1 0 0,76-55 75 0 0,-1-2 1 0 0,-47 16-1 0 0,-24 11 150 0 0,98-39-124 0 0,0 0 0 0 0,-17 13 0 0 0,26-18-30 0 0,5-3-82 0 0,14 7-105 0 0,-9-6 179 0 0,1-1 0 0 0,0 1-1 0 0,0-1 1 0 0,0 0 0 0 0,0 0 0 0 0,0 0 0 0 0,0-1-1 0 0,8 1 1 0 0,36-3-53 0 0,-28 0 34 0 0,65-3 21 0 0,136-4 14 0 0,-211 9 0 0 0,17 1 0 0 0,36 5 0 0 0,-56-5 0 0 0,-1 0 0 0 0,1 1 0 0 0,-1-1 0 0 0,0 2 0 0 0,1-1 0 0 0,-1 1 0 0 0,0-1 0 0 0,0 2 0 0 0,-1-1 0 0 0,1 1 0 0 0,5 4 0 0 0,-9-6 1 0 0,0 0-1 0 0,0 0 0 0 0,0 0 1 0 0,-1 0-1 0 0,1 0 0 0 0,-1 1 1 0 0,1-1-1 0 0,-1 1 1 0 0,0-1-1 0 0,0 1 0 0 0,0-1 1 0 0,0 1-1 0 0,0 0 0 0 0,0-1 1 0 0,-1 1-1 0 0,1 3 1 0 0,-1-2-3 0 0,0 0 1 0 0,-1 0-1 0 0,1 0 1 0 0,-1 0-1 0 0,0 0 1 0 0,0 0-1 0 0,0 0 1 0 0,-1-1-1 0 0,1 1 1 0 0,-3 4 0 0 0,-3 2 20 0 0,0 1 1 0 0,0-1 0 0 0,-1 0 0 0 0,-1-1 0 0 0,-18 17 0 0 0,3-7 124 0 0,-1 0 1 0 0,0-2 0 0 0,-2-1 0 0 0,0-2 0 0 0,-56 23-1 0 0,13-13 41 0 0,-96 20-1 0 0,-27-6-14 0 0,152-30-126 0 0,26-4-12 0 0,0-1 0 0 0,-1-1 0 0 0,1-1-1 0 0,-21 0 1 0 0,22-1-393 0 0,30-2 5 0 0,-1 0-451 0 0,25-9 1 0 0,-4-3-4349 0 0,1-1-1744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132 411 7367 0 0,'-64'113'6088'0'0,"58"-104"-5739"0"0,0 1 0 0 0,0-1 0 0 0,-1 0 0 0 0,0-1 0 0 0,-1 1 0 0 0,-13 11 1389 0 0,14-45-160 0 0,8 14-1349 0 0,0-1 1 0 0,0 1 0 0 0,1-1 0 0 0,1 1 0 0 0,0 0 0 0 0,1 0 0 0 0,0 0 0 0 0,6-11 0 0 0,51-83 546 0 0,-36 64-535 0 0,-3 9-197 0 0,0 0-1 0 0,2 1 0 0 0,2 1 1 0 0,0 1-1 0 0,2 1 1 0 0,59-44-1 0 0,-75 64 11 0 0,1 0-1 0 0,-1 1 1 0 0,2 0-1 0 0,-1 1 1 0 0,1 1-1 0 0,-1 0 1 0 0,26-5-1 0 0,-30 8-229 0 0,0 1 0 0 0,0 0 0 0 0,0 1 0 0 0,0 0 0 0 0,18 2 0 0 0,-21-1-357 0 0,-1 0 0 0 0,1 0 1 0 0,-1 1-1 0 0,0 0 0 0 0,0 0 1 0 0,1 0-1 0 0,-1 1 0 0 0,0 0 1 0 0,-1 0-1 0 0,7 5 0 0 0,4 6-6251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243 294 2759 0 0,'0'0'13620'0'0,"0"2"-13652"0"0,-1 12 546 0 0,-1 1 0 0 0,0-1 0 0 0,0 1 0 0 0,-2-1 0 0 0,0 0 0 0 0,0 0 0 0 0,-1 0 0 0 0,-1-1 0 0 0,-12 22 0 0 0,17-35-448 0 0,1 1-1 0 0,-1 0 1 0 0,0 0 0 0 0,1-1-1 0 0,-1 1 1 0 0,0-1 0 0 0,1 1-1 0 0,-1-1 1 0 0,0 1 0 0 0,0-1-1 0 0,0 1 1 0 0,0-1-1 0 0,0 0 1 0 0,1 1 0 0 0,-1-1-1 0 0,0 0 1 0 0,0 0 0 0 0,0 1-1 0 0,0-1 1 0 0,0 0 0 0 0,0 0-1 0 0,-1 0 1 0 0,-24-4 369 0 0,17 2-173 0 0,4 1-217 0 0,1 1 0 0 0,-1-1-1 0 0,1 0 1 0 0,-1-1 0 0 0,1 1 0 0 0,0-1 0 0 0,0 0 0 0 0,0 0 0 0 0,0 0 0 0 0,0-1 0 0 0,0 1-1 0 0,0-1 1 0 0,1 0 0 0 0,-1 0 0 0 0,1 0 0 0 0,0 0 0 0 0,-4-6 0 0 0,-1 0-19 0 0,1 0 0 0 0,1 0 0 0 0,-1 0 0 0 0,1-1 0 0 0,1 0 0 0 0,0 0 0 0 0,0 0 0 0 0,-3-15 0 0 0,6 17-44 0 0,0 0 0 0 0,0-1 0 0 0,1 1 0 0 0,0-1 0 0 0,1 1 0 0 0,0-1 0 0 0,0 1 0 0 0,1-1 0 0 0,0 1 0 0 0,1-1 0 0 0,3-13 0 0 0,0 10-99 0 0,0 0 0 0 0,0 1-1 0 0,1-1 1 0 0,0 1-1 0 0,1 0 1 0 0,1 0-1 0 0,-1 1 1 0 0,2 0-1 0 0,-1 1 1 0 0,1 0 0 0 0,1 0-1 0 0,0 0 1 0 0,0 2-1 0 0,18-12 1 0 0,-18 13 12 0 0,1 1 1 0 0,0-1-1 0 0,0 2 1 0 0,1 0-1 0 0,-1 0 1 0 0,1 1-1 0 0,0 0 1 0 0,0 1 0 0 0,0 1-1 0 0,0 0 1 0 0,0 0-1 0 0,0 1 1 0 0,0 1-1 0 0,0 0 1 0 0,18 4-1 0 0,-19-3 192 0 0,0 1 1 0 0,-1 1-1 0 0,0-1 0 0 0,1 2 0 0 0,-2 0 1 0 0,1 0-1 0 0,0 0 0 0 0,-1 1 0 0 0,0 1 1 0 0,-1-1-1 0 0,1 2 0 0 0,-1-1 0 0 0,-1 1 1 0 0,1 0-1 0 0,8 14 0 0 0,-14-20-60 0 0,0 0 0 0 0,-1 1 0 0 0,1 0 1 0 0,-1-1-1 0 0,0 1 0 0 0,0 0 0 0 0,0 0 0 0 0,0 0 0 0 0,0 0 0 0 0,0 0 0 0 0,-1 0 0 0 0,0 0 0 0 0,1 0 1 0 0,-1 0-1 0 0,0 0 0 0 0,-1 0 0 0 0,1 0 0 0 0,0 0 0 0 0,-1 0 0 0 0,0-1 0 0 0,1 1 0 0 0,-1 0 0 0 0,-1 0 0 0 0,1 0 1 0 0,0-1-1 0 0,-1 1 0 0 0,1 0 0 0 0,-1-1 0 0 0,-3 5 0 0 0,-4 3-28 0 0,-1 0 0 0 0,0-1 0 0 0,-1 0 1 0 0,0-1-1 0 0,-15 9 0 0 0,8-5-60 0 0,-54 34-2628 0 0,-107 50 1 0 0,145-79 1150 0 0,1-3-34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7 17015 0 0,'0'0'76'0'0,"0"-1"0"0"0,0 1-1 0 0,0 0 1 0 0,0-1 0 0 0,-1 1 0 0 0,1 0-1 0 0,0-1 1 0 0,0 1 0 0 0,0 0-1 0 0,0-1 1 0 0,-1 1 0 0 0,1 0 0 0 0,0-1-1 0 0,0 1 1 0 0,-1 0 0 0 0,1 0-1 0 0,0-1 1 0 0,-1 1 0 0 0,1 0 0 0 0,0 0-1 0 0,0 0 1 0 0,-1-1 0 0 0,1 1 0 0 0,-5 1-49 0 0,0 1 1 0 0,1 0-1 0 0,0-1 1 0 0,-1 1-1 0 0,1 1 1 0 0,0-1 0 0 0,0 0-1 0 0,0 1 1 0 0,1 0-1 0 0,-1 0 1 0 0,-4 6 0 0 0,-8 7 146 0 0,-14 21 0 0 0,18-22-41 0 0,-18 26 238 0 0,1 1 0 0 0,-24 48 0 0 0,-37 97 249 0 0,12 20-400 0 0,65-164-242 0 0,3 1-1 0 0,-10 85 1 0 0,18-89-1002 0 0,0-8-5452 0 0,1-20 420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27 4607 0 0,'28'-21'863'0'0,"-27"20"-581"0"0,0 0-1 0 0,0 1 1 0 0,1-1 0 0 0,-1 1-1 0 0,0-1 1 0 0,1 1 0 0 0,-1 0-1 0 0,1-1 1 0 0,-1 1 0 0 0,1 0-1 0 0,-1 0 1 0 0,0 0 0 0 0,1 0-1 0 0,-1 0 1 0 0,1 0 0 0 0,-1 1-1 0 0,1-1 1 0 0,-1 0 0 0 0,0 1-1 0 0,1-1 1 0 0,1 2 0 0 0,16 2 4417 0 0,-30 5-3798 0 0,-142 95 1299 0 0,-17 14-1377 0 0,151-101-784 0 0,-116 98 49 0 0,105-86-12 0 0,1 2 1 0 0,-30 39-1 0 0,53-62-19 0 0,1 0 0 0 0,0 0 0 0 0,0 0 0 0 0,1 0 0 0 0,0 1 0 0 0,0 0 1 0 0,-3 15-1 0 0,6-21-33 0 0,0-1 0 0 0,1 1 0 0 0,0-1 1 0 0,-1 1-1 0 0,1 0 0 0 0,0-1 0 0 0,0 1 1 0 0,1-1-1 0 0,-1 1 0 0 0,1 0 0 0 0,-1-1 1 0 0,1 1-1 0 0,0-1 0 0 0,0 1 1 0 0,0-1-1 0 0,0 0 0 0 0,0 1 0 0 0,0-1 1 0 0,1 0-1 0 0,-1 0 0 0 0,1 0 0 0 0,0 0 1 0 0,-1 0-1 0 0,1 0 0 0 0,0 0 0 0 0,0-1 1 0 0,0 1-1 0 0,0 0 0 0 0,1-1 0 0 0,-1 0 1 0 0,0 0-1 0 0,3 2 0 0 0,6 1 30 0 0,-1-1 0 0 0,1 0-1 0 0,0 0 1 0 0,0-1 0 0 0,0 0-1 0 0,0-1 1 0 0,1 0 0 0 0,19-2-1 0 0,1-2-37 0 0,57-13 0 0 0,-4-7-1452 0 0,-42 9-99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49 7367 0 0,'1'-1'568'0'0,"3"-3"-313"0"0,-1 1-1 0 0,0-1 0 0 0,0 0 1 0 0,4-8-1 0 0,-3-1 10665 0 0,-4 12-10878 0 0,0 1 0 0 0,-1-1 1 0 0,1 1-1 0 0,0-1 0 0 0,-1 1 0 0 0,1 0 0 0 0,-1-1 1 0 0,1 1-1 0 0,0-1 0 0 0,-1 1 0 0 0,1 0 1 0 0,-1 0-1 0 0,1-1 0 0 0,-1 1 0 0 0,1 0 1 0 0,-1 0-1 0 0,1 0 0 0 0,-1-1 0 0 0,1 1 0 0 0,-1 0 1 0 0,1 0-1 0 0,-1 0 0 0 0,1 0 0 0 0,-1 0 1 0 0,0 0-1 0 0,0 0 0 0 0,-15 0 319 0 0,6 2-285 0 0,1 0 0 0 0,-1 1 0 0 0,1 0 0 0 0,-1 0-1 0 0,1 1 1 0 0,-12 7 0 0 0,-51 35-65 0 0,28-16 8 0 0,-81 39-18 0 0,82-47 0 0 0,42-21 2 0 0,-20 9 92 0 0,0 2 0 0 0,1 0-1 0 0,0 1 1 0 0,-19 18 0 0 0,37-29 270 0 0,11 7-63 0 0,-6-8-275 0 0,0 1 1 0 0,0-1-1 0 0,0 1 0 0 0,0-1 0 0 0,0 0 0 0 0,0 0 0 0 0,0 0 1 0 0,0-1-1 0 0,0 1 0 0 0,0-1 0 0 0,0 0 0 0 0,1 0 1 0 0,-1 0-1 0 0,6-1 0 0 0,5-1 27 0 0,0 0 1 0 0,15-6-1 0 0,-9 3 5 0 0,36-10-42 0 0,-26 6 0 0 0,-1 2 1 0 0,57-7-1 0 0,-85 14-20 0 0,19 0-69 0 0,-19 0 67 0 0,0 0 0 0 0,0 1 0 0 0,-1-1 0 0 0,1 0 0 0 0,0 0-1 0 0,-1 0 1 0 0,1 1 0 0 0,0-1 0 0 0,-1 0 0 0 0,1 0 0 0 0,0 1 0 0 0,-1-1 0 0 0,1 1 0 0 0,-1-1-1 0 0,1 1 1 0 0,0-1 0 0 0,-1 1 0 0 0,1-1 0 0 0,-1 1 0 0 0,0-1 0 0 0,1 1 0 0 0,-1-1-1 0 0,1 1 1 0 0,-1 0 0 0 0,1 0 0 0 0,0 5-9 0 0,-1 0 0 0 0,0 0 0 0 0,0 0 0 0 0,0 0 0 0 0,0 0 0 0 0,-1 0 0 0 0,0 0 0 0 0,0 0 0 0 0,-3 8 0 0 0,0-1 9 0 0,-1 1-1 0 0,-1-1 1 0 0,-6 13-1 0 0,-1-6 11 0 0,-6 14-216 0 0,18-32 96 0 0,14-10-3257 0 0,1-2 1486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65 11975 0 0,'56'-64'8871'0'0,"-57"66"-8411"0"0,-36 64 406 0 0,-10 21-287 0 0,-28 92 145 0 0,41-94-537 0 0,8-26-162 0 0,-15 40 32 0 0,34-80-63 0 0,1 0 0 0 0,1 0-1 0 0,-3 25 1 0 0,8-42-33 0 0,0-1 0 0 0,0 0 0 0 0,-1 1 0 0 0,1-1-1 0 0,0 1 1 0 0,0-1 0 0 0,1 1 0 0 0,-1-1 0 0 0,0 1 0 0 0,0-1 0 0 0,1 1 0 0 0,-1-1-1 0 0,1 0 1 0 0,-1 1 0 0 0,1-1 0 0 0,-1 0 0 0 0,1 1 0 0 0,0-1 0 0 0,0 0 0 0 0,0 0-1 0 0,0 0 1 0 0,1 2 0 0 0,-1-3-66 0 0,1 1 0 0 0,-1 0 0 0 0,1-1 0 0 0,-1 1 0 0 0,1-1 0 0 0,-1 1 0 0 0,1-1 0 0 0,0 0 0 0 0,-1 1 0 0 0,1-1 0 0 0,0 0 0 0 0,-1 0 0 0 0,1 0 0 0 0,0-1 0 0 0,-1 1 0 0 0,1 0 0 0 0,-1 0 0 0 0,1-1 0 0 0,0 1 0 0 0,1-2 0 0 0,11-3-1211 0 0,0-2-47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17623 0 0,'0'0'1595'0'0,"0"3"-1310"0"0,-1 13-33 0 0,-2 0 0 0 0,0 0 0 0 0,-1 0 0 0 0,-1-1 0 0 0,0 1 0 0 0,-8 16 0 0 0,4-8-22 0 0,-111 267 1996 0 0,10-24-1318 0 0,17 7-92 0 0,86-249-747 0 0,1-8-104 0 0,1 0 0 0 0,1 1 0 0 0,0-1 0 0 0,0 24-1 0 0,4-39-105 0 0,11-5-2096 0 0,1-3 1082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0,'0'0'13904'0'0,"2"1"-13840"0"0,0 1-422 0 0,1 0 0 0 0,0 0-1 0 0,1 0 1 0 0,-1 0 0 0 0,0-1 0 0 0,0 1-1 0 0,1-1 1 0 0,-1 0 0 0 0,5 1 0 0 0,3 0-6484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214 1839 0 0,'170'-126'768'0'0,"-76"71"13821"0"0,-36 23-10799 0 0,-57 31-2513 0 0,-3 2-1218 0 0,1 1 1 0 0,-1-1-1 0 0,1 0 0 0 0,-1 1 0 0 0,1-1 1 0 0,0 1-1 0 0,-1-1 0 0 0,0 3 0 0 0,-7 7 48 0 0,-6 2-55 0 0,0-1 0 0 0,-1 0 0 0 0,-24 13 1 0 0,-56 24 140 0 0,60-31-171 0 0,-101 53-65 0 0,-210 95-277 0 0,295-145 268 0 0,-1-2 0 0 0,-1-3-1 0 0,0-2 1 0 0,-101 12 0 0 0,126-24-65 0 0,0 0 0 0 0,-38-4 0 0 0,59 2 33 0 0,1-1 0 0 0,-1-1 1 0 0,0 1-1 0 0,1-1 1 0 0,-1 0-1 0 0,1-1 1 0 0,-1 1-1 0 0,1-2 1 0 0,0 1-1 0 0,0-1 0 0 0,0 0 1 0 0,1 0-1 0 0,-10-9 1 0 0,12 9-82 0 0,1-1 0 0 0,-1 1 1 0 0,1-1-1 0 0,1 0 0 0 0,-1 1 1 0 0,1-2-1 0 0,-1 1 0 0 0,1 0 0 0 0,1 0 1 0 0,-1-1-1 0 0,1 1 0 0 0,0 0 1 0 0,0-1-1 0 0,1 0 0 0 0,0-8 1 0 0,-1 11 64 0 0,1 0 0 0 0,1-1 1 0 0,-1 1-1 0 0,0 0 0 0 0,1 0 1 0 0,0 0-1 0 0,-1 0 0 0 0,1 0 1 0 0,1 0-1 0 0,-1 0 0 0 0,0 0 1 0 0,1 0-1 0 0,-1 0 0 0 0,1 1 1 0 0,0-1-1 0 0,0 0 0 0 0,0 1 1 0 0,0 0-1 0 0,0-1 0 0 0,1 1 1 0 0,-1 0-1 0 0,1 0 0 0 0,-1 0 1 0 0,1 1-1 0 0,0-1 1 0 0,0 1-1 0 0,0-1 0 0 0,3 0 1 0 0,-4 1 77 0 0,0 1 0 0 0,-1 0 0 0 0,1-1 1 0 0,-1 1-1 0 0,1 0 0 0 0,-1 0 1 0 0,1 0-1 0 0,0 0 0 0 0,-1 1 0 0 0,1-1 1 0 0,-1 0-1 0 0,1 0 0 0 0,-1 1 0 0 0,1-1 1 0 0,-1 1-1 0 0,1 0 0 0 0,2 1 1 0 0,-1 0 12 0 0,-1 0 1 0 0,0 0 0 0 0,1 0 0 0 0,-1 0 0 0 0,0 1-1 0 0,0-1 1 0 0,0 1 0 0 0,2 4 0 0 0,2 4 22 0 0,0 1 1 0 0,-1 0 0 0 0,5 18-1 0 0,-9-25-33 0 0,4 15 110 0 0,0 0 0 0 0,-2 0 1 0 0,0 1-1 0 0,-2 0 0 0 0,0-1 0 0 0,-1 1 0 0 0,-1 0 0 0 0,-1-1 0 0 0,-7 34 0 0 0,-1-14 514 0 0,-2-1-1 0 0,-1 0 0 0 0,-35 68 0 0 0,34-82-3 0 0,-1-1-1 0 0,-1-1 1 0 0,-21 24-1 0 0,-10 12 414 0 0,29-38-669 0 0,13-17-297 0 0,1 0 0 0 0,0 1 0 0 0,1-1 0 0 0,-1 1 0 0 0,1 0-1 0 0,0 0 1 0 0,0 0 0 0 0,-4 10 0 0 0,4-8-80 0 0,3-6-17 0 0,0-1 1 0 0,0 1-1 0 0,0-1 0 0 0,0 1 0 0 0,0-1 1 0 0,1 0-1 0 0,-1 1 0 0 0,0-1 0 0 0,0 1 1 0 0,0-1-1 0 0,1 1 0 0 0,-1-1 0 0 0,0 1 1 0 0,0-1-1 0 0,1 0 0 0 0,-1 1 0 0 0,0-1 1 0 0,1 0-1 0 0,-1 1 0 0 0,1-1 0 0 0,0 1 1 0 0,9 6-5714 0 0,-2-3-1076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22 5527 0 0,'0'0'2764'0'0,"0"-2"-1591"0"0,0 0-1 0 0,-1 0 0 0 0,1 1 0 0 0,0-1 0 0 0,-1 0 0 0 0,0 1 0 0 0,-1-4 1 0 0,-2 4-1011 0 0,-1 0 0 0 0,1 0 1 0 0,-1 0-1 0 0,1 1 1 0 0,-1 0-1 0 0,1 0 1 0 0,-1 0-1 0 0,1 0 0 0 0,0 1 1 0 0,-1 0-1 0 0,1 0 1 0 0,-7 2-1 0 0,-2 1 69 0 0,0 1 1 0 0,-23 12-1 0 0,17-5 83 0 0,0 0-1 0 0,1 2 1 0 0,1 0 0 0 0,0 1-1 0 0,1 1 1 0 0,0 0-1 0 0,-16 23 1 0 0,26-31-223 0 0,0 1 0 0 0,1-1 0 0 0,0 1 0 0 0,0 0 1 0 0,1 0-1 0 0,0 0 0 0 0,1 1 0 0 0,0-1 0 0 0,0 1 0 0 0,1 0 0 0 0,0 0 0 0 0,0 10 0 0 0,2-17-65 0 0,0-1 0 0 0,0 0 0 0 0,0 1 0 0 0,0-1 0 0 0,1 0 0 0 0,-1 0 1 0 0,1 0-1 0 0,-1 1 0 0 0,1-1 0 0 0,0 0 0 0 0,0 0 0 0 0,0 0 0 0 0,0 0 0 0 0,0 0 0 0 0,0 0 0 0 0,1 0 0 0 0,-1-1 0 0 0,3 4 0 0 0,-2-4 8 0 0,1 1-1 0 0,-1-1 1 0 0,0 0-1 0 0,1 1 1 0 0,-1-1-1 0 0,1 0 1 0 0,0 0-1 0 0,-1-1 0 0 0,1 1 1 0 0,0-1-1 0 0,-1 1 1 0 0,1-1-1 0 0,3 0 1 0 0,8 0 85 0 0,-1-2 1 0 0,0 0-1 0 0,1 0 1 0 0,23-8-1 0 0,-34 9-111 0 0,15-5 20 0 0,-1 0-1 0 0,1-2 0 0 0,-1 0 0 0 0,-1-1 0 0 0,1 0 0 0 0,-2-2 1 0 0,1 0-1 0 0,-1 0 0 0 0,-1-2 0 0 0,21-22 0 0 0,-32 31-76 0 0,1-1 1 0 0,-2 1-1 0 0,1-1 0 0 0,0 1 1 0 0,-1-1-1 0 0,0 0 0 0 0,0 0 1 0 0,0 0-1 0 0,-1 0 0 0 0,0 0 1 0 0,0-1-1 0 0,0 1 0 0 0,-1 0 1 0 0,1 0-1 0 0,-1-1 0 0 0,0 1 1 0 0,-1 0-1 0 0,1-1 0 0 0,-1 1 0 0 0,0 0 1 0 0,-1 0-1 0 0,1 0 0 0 0,-1 0 1 0 0,0 0-1 0 0,0 0 0 0 0,-1 0 1 0 0,1 0-1 0 0,-1 1 0 0 0,0 0 1 0 0,0-1-1 0 0,-1 1 0 0 0,1 0 1 0 0,-1 0-1 0 0,0 1 0 0 0,0-1 1 0 0,0 1-1 0 0,0 0 0 0 0,-1 0 1 0 0,1 0-1 0 0,-10-3 0 0 0,7 3-20 0 0,-1-1-766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567 182 13359 0 0,'32'-86'1557'0'0,"-15"38"680"0"0,0 2 3928 0 0,-16 45-5251 0 0,-2 1-726 0 0,-5 5-121 0 0,1 0 0 0 0,0 0-1 0 0,0 0 1 0 0,1 1-1 0 0,0 0 1 0 0,-6 9-1 0 0,-19 40-7 0 0,28-52-50 0 0,-67 151 61 0 0,-72 245 1 0 0,-8 18-423 0 0,121-348 312 0 0,-61 152-364 0 0,44-114-553 0 0,34-87-738 0 0,-16 25 1 0 0,13-28 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11975 0 0,'0'-1'923'0'0,"0"0"-755"0"0,0 0 0 0 0,0 0 0 0 0,0 0 0 0 0,0 0 0 0 0,0 0 0 0 0,0 0 0 0 0,0 0 0 0 0,0 0 1 0 0,1 0-1 0 0,-1 0 0 0 0,0 0 0 0 0,1 0 0 0 0,-1 0 0 0 0,1 0 0 0 0,-1 0 0 0 0,1 0 0 0 0,0 0 0 0 0,-1 1 0 0 0,1-1 0 0 0,0 0 0 0 0,-1 0 0 0 0,1 1 0 0 0,0-1 0 0 0,0 1 0 0 0,0-1 1 0 0,1 0-1 0 0,0 0 198 0 0,1 0 0 0 0,-1 1 0 0 0,1-1 0 0 0,-1 1 0 0 0,0 0 0 0 0,1-1 1 0 0,4 2-1 0 0,-4-1-386 0 0,27-1 825 0 0,3 1 459 0 0,40 4 0 0 0,78 4-159 0 0,-6 0-5047 0 0,-123-6-3668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10591 0 0,'0'0'819'0'0,"1"1"-219"0"0,5 0 375 0 0,-1 1 0 0 0,0 0-1 0 0,0 1 1 0 0,0-1 0 0 0,0 1 0 0 0,-1 0-1 0 0,1 0 1 0 0,-1 0 0 0 0,5 5 0 0 0,-7-6-877 0 0,-1 0 1 0 0,0-1 0 0 0,0 1-1 0 0,0 0 1 0 0,0-1-1 0 0,0 1 1 0 0,-1 0-1 0 0,1 0 1 0 0,0 0-1 0 0,-1 0 1 0 0,1 0 0 0 0,-1 0-1 0 0,0 3 1 0 0,-1 23 506 0 0,-1-18-525 0 0,0-1 0 0 0,-1 1 0 0 0,0-1 0 0 0,0 0-1 0 0,-1 0 1 0 0,-1 0 0 0 0,0 0 0 0 0,-8 11 0 0 0,-7 7-62 0 0,-27 27 0 0 0,8-10-129 0 0,-9 12-2010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10999 0 0,'0'0'994'0'0,"1"1"-696"0"0,21 19 9609 0 0,-7-35-8378 0 0,-5 5-1359 0 0,1-1 1 0 0,1 1-1 0 0,0 1 0 0 0,1 0 1 0 0,-1 1-1 0 0,25-12 0 0 0,-5 6-466 0 0,62-19-1 0 0,-93 32 294 0 0,12-3-141 0 0,0 0 0 0 0,1 1-1 0 0,26-2 1 0 0,-37 5 121 0 0,1 0 0 0 0,-1 0 0 0 0,1 0 0 0 0,-1 0 0 0 0,1 1 0 0 0,-1 0 0 0 0,1 0 0 0 0,-1 0 0 0 0,0 0 0 0 0,1 0 0 0 0,-1 0 0 0 0,0 1 0 0 0,0 0 0 0 0,0 0 0 0 0,0 0 0 0 0,0 0 0 0 0,-1 0 0 0 0,1 0 0 0 0,0 1 0 0 0,3 4 0 0 0,0 2-326 0 0,0 0 0 0 0,-1 1 0 0 0,0 0 0 0 0,0 0 0 0 0,-1 1 0 0 0,-1-1 0 0 0,0 1 0 0 0,0-1 0 0 0,-1 1 0 0 0,0 0 0 0 0,-1 0 0 0 0,0 18 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152 805 17647 0 0,'0'0'3188'0'0,"-1"-1"-2496"0"0,-10-6-228 0 0,0 1 1 0 0,-1 0-1 0 0,1 0 0 0 0,-16-4 0 0 0,15 6-432 0 0,0-1 0 0 0,0 0 0 0 0,1-1-1 0 0,-13-9 1 0 0,23 14-51 0 0,0 0-1 0 0,0 1 0 0 0,1-1 1 0 0,-1 0-1 0 0,1 0 1 0 0,-1 0-1 0 0,1 0 0 0 0,-1 0 1 0 0,1 0-1 0 0,0 0 1 0 0,-1 1-1 0 0,1-1 0 0 0,0 0 1 0 0,0-1-1 0 0,-1 1 1 0 0,1 0-1 0 0,0 0 0 0 0,0 0 1 0 0,0 0-1 0 0,0 0 1 0 0,1 0-1 0 0,-1-1 0 0 0,8-21-241 0 0,-3 16 188 0 0,0 0-1 0 0,0 0 1 0 0,1 0-1 0 0,0 0 1 0 0,1 1-1 0 0,12-10 1 0 0,48-28-89 0 0,-62 41 150 0 0,34-20-53 0 0,1 2 1 0 0,68-26-1 0 0,-79 37 134 0 0,1 1 0 0 0,0 1 1 0 0,0 2-1 0 0,53-5 0 0 0,-47 8 30 0 0,-19 1 30 0 0,35 0 1 0 0,-48 2-120 0 0,0 0 0 0 0,1 0 1 0 0,-1 1-1 0 0,0 0 0 0 0,0 0 1 0 0,0 0-1 0 0,1 1 0 0 0,-1-1 1 0 0,-1 1-1 0 0,1 0 0 0 0,0 0 1 0 0,7 5-1 0 0,-10-5-8 0 0,0-1-1 0 0,1 1 0 0 0,-1-1 1 0 0,0 1-1 0 0,0-1 1 0 0,0 1-1 0 0,0 0 0 0 0,0 0 1 0 0,0-1-1 0 0,0 1 0 0 0,-1 0 1 0 0,1 0-1 0 0,-1 0 1 0 0,0 0-1 0 0,1 0 0 0 0,-1 0 1 0 0,0 0-1 0 0,0 0 1 0 0,0 0-1 0 0,0 0 0 0 0,0 0 1 0 0,-1 0-1 0 0,1 0 1 0 0,0 0-1 0 0,-1-1 0 0 0,0 1 1 0 0,-1 3-1 0 0,-1 2 2 0 0,0-1 0 0 0,0 1 0 0 0,-1-1 0 0 0,0 0 0 0 0,0 0 0 0 0,-6 6 0 0 0,-11 10-26 0 0,-2-1 1 0 0,0 0-1 0 0,0-2 0 0 0,-54 31 0 0 0,33-25-35 0 0,-1-2 0 0 0,-60 20 0 0 0,93-39-72 0 0,0 0-1 0 0,-21 4 1 0 0,30-8-34 0 0,-1 1 1 0 0,1-1-1 0 0,0 0 1 0 0,0 0-1 0 0,0 0 1 0 0,0 0-1 0 0,-1 0 1 0 0,1-1-1 0 0,0 1 1 0 0,0-1-1 0 0,0 0 1 0 0,0 0-1 0 0,0 0 1 0 0,0 0-1 0 0,0-1 1 0 0,-3-2 0 0 0,-2-4-1683 0 0</inkml:trace>
  <inkml:trace contextRef="#ctx0" brushRef="#br0" timeOffset="1">1042 1 6447 0 0,'-2'1'8116'0'0,"-28"26"-4547"0"0,11-10-3177 0 0,-30 37-1 0 0,-99 157 1226 0 0,28-37-1104 0 0,81-124-471 0 0,-25 36 36 0 0,54-71-68 0 0,1 0 0 0 0,0 0 0 0 0,-12 32 0 0 0,20-45-36 0 0,1 1 1 0 0,-1 0 0 0 0,0 0-1 0 0,0-1 1 0 0,1 1 0 0 0,0 0-1 0 0,0 0 1 0 0,-1 0 0 0 0,1-1-1 0 0,1 1 1 0 0,-1 0 0 0 0,1 4-1 0 0,2-5-972 0 0,6 1-312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13 17047 0 0,'1'-2'779'0'0,"4"-5"-15"0"0,-5 7-748 0 0,0-1 1 0 0,0 1-1 0 0,0 0 0 0 0,0 0 0 0 0,0 0 1 0 0,0 0-1 0 0,0 0 0 0 0,0-1 1 0 0,1 1-1 0 0,-1 0 0 0 0,0 0 1 0 0,0 0-1 0 0,0 0 0 0 0,0 0 1 0 0,0 0-1 0 0,0 0 0 0 0,0-1 1 0 0,0 1-1 0 0,1 0 0 0 0,-1 0 0 0 0,0 0 1 0 0,0 0-1 0 0,0 0 0 0 0,0 0 1 0 0,0 0-1 0 0,1 0 0 0 0,-1 0 1 0 0,0 0-1 0 0,0 0 0 0 0,0 0 1 0 0,0 0-1 0 0,0 0 0 0 0,1 0 0 0 0,-1 0 1 0 0,0 0-1 0 0,0 0 0 0 0,0 0 1 0 0,0 0-1 0 0,1 0 0 0 0,0 6 284 0 0,-1 10 80 0 0,-2 5-32 0 0,-2 0 0 0 0,-1 0 0 0 0,0 0 0 0 0,-11 26 0 0 0,-40 79 134 0 0,25-59-211 0 0,-8 19-7 0 0,-127 293 248 0 0,124-279-419 0 0,-5-2 1 0 0,-85 134-1 0 0,115-206-170 0 0,-1-1 1 0 0,-1-1-1 0 0,-1 0 0 0 0,-39 34 0 0 0,57-57-138 0 0,3-3-35 0 0,-1-1-1 0 0,1 0 0 0 0,0 0 0 0 0,-1 1 0 0 0,1-1 0 0 0,0 0 0 0 0,1 1 0 0 0,1-5 0 0 0,1 0-968 0 0,9-20-5873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19 168 10591 0 0,'-18'5'5284'0'0,"20"-2"-4959"0"0,0-1 0 0 0,0 0 0 0 0,1 1 0 0 0,-1-1 0 0 0,1 0 0 0 0,0 0 0 0 0,0-1 0 0 0,-1 1 0 0 0,1 0 0 0 0,0-1-1 0 0,0 0 1 0 0,0 0 0 0 0,1 0 0 0 0,-1 0 0 0 0,0 0 0 0 0,0 0 0 0 0,1-1 0 0 0,2 0 0 0 0,11 1-196 0 0,-1 0-1 0 0,24-4 1 0 0,-30 2 223 0 0,261-39 1341 0 0,-189 25-1403 0 0,-72 13-306 0 0,432-81 948 0 0,-254 38-3566 0 0,-137 32 1141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 12439 0 0,'2'-1'958'0'0,"-1"1"-921"0"0,0 0 1 0 0,0 0 0 0 0,-1-1-1 0 0,1 1 1 0 0,0 0 0 0 0,0 0-1 0 0,0 0 1 0 0,0 0 0 0 0,-1 0-1 0 0,1 0 1 0 0,0 0-1 0 0,0 0 1 0 0,0 0 0 0 0,0 0-1 0 0,0 0 1 0 0,-1 0 0 0 0,1 1-1 0 0,0-1 1 0 0,0 0 0 0 0,0 1-1 0 0,-1-1 1 0 0,1 1 0 0 0,0-1-1 0 0,-1 1 1 0 0,1-1 0 0 0,0 1-1 0 0,-1-1 1 0 0,1 1 0 0 0,0 0-1 0 0,-1-1 1 0 0,1 1 0 0 0,-1 0-1 0 0,0-1 1 0 0,1 1-1 0 0,-1 0 1 0 0,1 0 0 0 0,-1-1-1 0 0,1 2 1 0 0,-1 0 204 0 0,1 2 88 0 0,1 0 0 0 0,-1 0 0 0 0,0 0-1 0 0,-1 1 1 0 0,1-1 0 0 0,-1 1 0 0 0,0-1 0 0 0,0 0-1 0 0,0 1 1 0 0,-1-1 0 0 0,1 0 0 0 0,-3 6 0 0 0,-1 9 291 0 0,-11 24 1 0 0,14-41-611 0 0,-40 99 797 0 0,-5-2 0 0 0,-92 146 1 0 0,92-169-668 0 0,-50 77 22 0 0,2-26-65 0 0,74-103-58 0 0,0-2-1 0 0,-2 0 0 0 0,-28 22 1 0 0,49-44-33 0 0,1 1 1 0 0,-1-1-1 0 0,0 1 1 0 0,1-1-1 0 0,-1 1 1 0 0,0-1-1 0 0,1 1 1 0 0,-1-1-1 0 0,0 0 0 0 0,1 1 1 0 0,-1-1-1 0 0,0 0 1 0 0,0 0-1 0 0,0 1 1 0 0,1-1-1 0 0,-1 0 1 0 0,0 0-1 0 0,0 0 1 0 0,0 0-1 0 0,1 0 1 0 0,-1 0-1 0 0,0 0 1 0 0,0 0-1 0 0,0-1 0 0 0,1 1 1 0 0,-2 0-1 0 0,1-1 0 0 0,1 0-1 0 0,-1 0 1 0 0,1 1-1 0 0,-1-1 0 0 0,1 0 1 0 0,0 0-1 0 0,-1 1 1 0 0,1-1-1 0 0,0 0 0 0 0,0 0 1 0 0,0 0-1 0 0,-1 0 1 0 0,1 0-1 0 0,0 1 0 0 0,0-1 1 0 0,0 0-1 0 0,0 0 1 0 0,0 0-1 0 0,1 0 0 0 0,-1 0 1 0 0,0 1-1 0 0,0-1 1 0 0,1 0-1 0 0,-1 0 0 0 0,1-1 1 0 0,2-5 1 0 0,0 0 1 0 0,1 0-1 0 0,-1 1 0 0 0,1-1 1 0 0,1 1-1 0 0,-1 0 0 0 0,1 0 1 0 0,7-7-1 0 0,3 0-11 0 0,31-24 0 0 0,-4 8-25 0 0,0 2 1 0 0,2 2-1 0 0,2 2 0 0 0,73-28 0 0 0,-112 49 22 0 0,-1 0-1 0 0,0 0 0 0 0,1 1 0 0 0,-1 0 0 0 0,1 0 1 0 0,-1 1-1 0 0,1 0 0 0 0,-1 0 0 0 0,1 1 1 0 0,0-1-1 0 0,11 4 0 0 0,-14-3 10 0 0,-1 0 0 0 0,0 1 1 0 0,1-1-1 0 0,-1 1 0 0 0,0 0 0 0 0,0-1 1 0 0,0 1-1 0 0,-1 1 0 0 0,1-1 0 0 0,0 0 0 0 0,-1 1 1 0 0,0-1-1 0 0,1 1 0 0 0,-1 0 0 0 0,0 0 1 0 0,0 0-1 0 0,0 0 0 0 0,-1 0 0 0 0,1 0 1 0 0,-1 0-1 0 0,0 1 0 0 0,0-1 0 0 0,1 6 0 0 0,-1-2 24 0 0,0 0-1 0 0,0-1 1 0 0,-1 1-1 0 0,0 0 0 0 0,0-1 1 0 0,-1 1-1 0 0,0 0 1 0 0,0-1-1 0 0,-2 8 0 0 0,-4 5 94 0 0,-13 31 0 0 0,-2 3-77 0 0,21-51-134 0 0,6 1-3634 0 0,-4-2 2884 0 0,1-1 0 0 0,0 1 1 0 0,-1 0-1 0 0,1-1 0 0 0,0 1 1 0 0,3 0-1 0 0,6 0-5550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12607 0 0,'0'0'579'0'0,"1"0"-15"0"0,1-1-533 0 0,-1 0 0 0 0,1 1 0 0 0,-1-1-1 0 0,1 1 1 0 0,-1 0 0 0 0,1 0 0 0 0,-1-1 0 0 0,1 1 0 0 0,0 0 0 0 0,-1 0-1 0 0,1 0 1 0 0,-1 1 0 0 0,1-1 0 0 0,0 0 0 0 0,-1 1 0 0 0,1-1 0 0 0,-1 1-1 0 0,3 0 1 0 0,-1 1 242 0 0,0 0 0 0 0,0 1 0 0 0,0-1 0 0 0,0 0 0 0 0,4 6 0 0 0,1 0 626 0 0,0-2-472 0 0,0-1 1 0 0,0 1 0 0 0,1-2 0 0 0,-1 1-1 0 0,1-1 1 0 0,0 0 0 0 0,1-1-1 0 0,-1 0 1 0 0,16 3 0 0 0,-9-4-168 0 0,-1 0-1 0 0,1-1 1 0 0,-1 0 0 0 0,1-2 0 0 0,20-2-1 0 0,-1-2 158 0 0,0-2 0 0 0,41-14-1 0 0,-59 15-333 0 0,0 0 0 0 0,0-2 1 0 0,0 0-1 0 0,-1-1 0 0 0,0 0 0 0 0,15-14 0 0 0,-27 21-93 0 0,-2 0-1 0 0,1-1 0 0 0,0 0 1 0 0,0 1-1 0 0,-1-1 0 0 0,1 0 1 0 0,3-6-1 0 0,-6 8 2 0 0,0 1 0 0 0,0-1-1 0 0,-1 1 1 0 0,1 0 0 0 0,0-1-1 0 0,0 1 1 0 0,0-1 0 0 0,0 1 0 0 0,0 0-1 0 0,0-1 1 0 0,-1 1 0 0 0,1-1 0 0 0,0 1-1 0 0,0 0 1 0 0,-1-1 0 0 0,1 1-1 0 0,0 0 1 0 0,0 0 0 0 0,-1-1 0 0 0,1 1-1 0 0,0 0 1 0 0,-1-1 0 0 0,1 1-1 0 0,0 0 1 0 0,-1 0 0 0 0,1 0 0 0 0,-1 0-1 0 0,1-1 1 0 0,-11-4-225 0 0,5 4 136 0 0,0 0-1 0 0,0 0 1 0 0,0 0-1 0 0,1 1 0 0 0,-1 0 1 0 0,0 0-1 0 0,0 1 1 0 0,0 0-1 0 0,0 0 0 0 0,-7 2 1 0 0,-6 3-136 0 0,-30 13 1 0 0,-1 3 272 0 0,2 2 0 0 0,1 2 0 0 0,1 3 0 0 0,-67 54 0 0 0,90-64 338 0 0,-20 25 0 0 0,34-35-261 0 0,1 1 0 0 0,1 1 0 0 0,-1-1 0 0 0,2 1 0 0 0,-7 13 0 0 0,12-21-92 0 0,-1 0 0 0 0,1 1-1 0 0,0-1 1 0 0,0 0 0 0 0,0 1 0 0 0,1-1 0 0 0,-1 0 0 0 0,1 1 0 0 0,0-1 0 0 0,0 1 0 0 0,0-1-1 0 0,0 1 1 0 0,1-1 0 0 0,-1 1 0 0 0,3 5 0 0 0,-2-6-15 0 0,0-1-1 0 0,1 1 1 0 0,-1 0-1 0 0,1-1 1 0 0,0 1 0 0 0,0-1-1 0 0,0 0 1 0 0,0 0-1 0 0,0 0 1 0 0,0 0-1 0 0,0 0 1 0 0,1 0 0 0 0,-1 0-1 0 0,1-1 1 0 0,-1 1-1 0 0,1-1 1 0 0,0 1 0 0 0,4 0-1 0 0,5 2 0 0 0,0-2 0 0 0,0 1-1 0 0,0-1 1 0 0,0-1 0 0 0,0 0-1 0 0,0-1 1 0 0,16-1 0 0 0,85-15-853 0 0,-110 15 792 0 0,40-8-1953 0 0,-1 0-5872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 9935 0 0,'0'0'898'0'0,"-1"2"-741"0"0,-15 19 2867 0 0,-28 44 0 0 0,29-38-2200 0 0,-3 5 427 0 0,-25 61 0 0 0,39-83-1117 0 0,1 1 0 0 0,0 0 0 0 0,0 0 0 0 0,1 1 0 0 0,1-1 0 0 0,0 0 0 0 0,0 1 0 0 0,1-1 0 0 0,0 0 0 0 0,3 13 0 0 0,-2-20-78 0 0,0-1 0 0 0,0 1 0 0 0,0-1 0 0 0,0 0 0 0 0,1 1 0 0 0,-1-1 1 0 0,1 0-1 0 0,0 0 0 0 0,0 0 0 0 0,0 0 0 0 0,4 3 0 0 0,-5-5-24 0 0,0 0 0 0 0,1-1 0 0 0,-1 1 0 0 0,0-1 0 0 0,1 0 0 0 0,-1 1 0 0 0,0-1 1 0 0,1 0-1 0 0,-1 0 0 0 0,0 0 0 0 0,1 0 0 0 0,-1 0 0 0 0,1 0 0 0 0,1 0 0 0 0,1-1 55 0 0,3 2-49 0 0,0-2 1 0 0,0 1-1 0 0,-1-1 0 0 0,1 0 1 0 0,0 0-1 0 0,-1-1 0 0 0,1 0 1 0 0,-1 0-1 0 0,1-1 0 0 0,-1 1 1 0 0,0-1-1 0 0,0-1 0 0 0,0 1 1 0 0,-1-1-1 0 0,9-7 0 0 0,57-43-287 0 0,32-26-365 0 0,-83 62 497 0 0,-1-1 0 0 0,31-38 0 0 0,-22 23 3 0 0,-15 19 56 0 0,0-2 1 0 0,11-19-1 0 0,-16 22 68 0 0,-4 8 29 0 0,0-1 1 0 0,-1 0 0 0 0,1 1-1 0 0,3-14 1 0 0,-7 19 271 0 0,-1 2-230 0 0,-6 11-17 0 0,-1 0-1 0 0,2 0 1 0 0,-11 26-1 0 0,8-16-2 0 0,1-3 55 0 0,1 2 0 0 0,-8 39 0 0 0,-2 44 188 0 0,14-77-292 0 0,2-24-7 0 0,-1 14 16 0 0,0 0-1 0 0,1 20 0 0 0,1-33-17 0 0,0 1 1 0 0,1-1 0 0 0,-1 0 0 0 0,1 1-1 0 0,0-1 1 0 0,0 0 0 0 0,1 0 0 0 0,-1 0 0 0 0,1 0-1 0 0,0 0 1 0 0,0 0 0 0 0,0 0 0 0 0,5 6-1 0 0,-5-9-32 0 0,-1 0-1 0 0,1 0 0 0 0,-1 0 0 0 0,1 0 0 0 0,-1 0 0 0 0,1 0 0 0 0,0-1 0 0 0,0 1 1 0 0,-1-1-1 0 0,1 1 0 0 0,0-1 0 0 0,0 0 0 0 0,0 1 0 0 0,0-1 0 0 0,0 0 0 0 0,-1 0 0 0 0,1 0 1 0 0,0-1-1 0 0,0 1 0 0 0,0 0 0 0 0,0-1 0 0 0,-1 1 0 0 0,3-2 0 0 0,6-1-1044 0 0,0 0-1 0 0,16-10 0 0 0,-5 1-6217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5 298 6911 0 0,'0'0'528'0'0,"0"2"-341"0"0,-3 38 3730 0 0,3-19-923 0 0,-2-1 3920 0 0,4-28-6832 0 0,0 0 0 0 0,0 1 0 0 0,1-1-1 0 0,0 1 1 0 0,0 0 0 0 0,1 0 0 0 0,0 0 0 0 0,0 0 0 0 0,0 1-1 0 0,8-9 1 0 0,22-23-96 0 0,1 2-1 0 0,2 1 1 0 0,1 2 0 0 0,71-47-1 0 0,-90 68-47 0 0,1 0-1 0 0,26-11 1 0 0,-34 18 86 0 0,0 1 1 0 0,0 0-1 0 0,0 0 0 0 0,1 2 1 0 0,18-3-1 0 0,-26 4 19 0 0,0 1 0 0 0,0 0 0 0 0,0 1 0 0 0,-1-1 0 0 0,1 1 0 0 0,0 0 0 0 0,0 0 0 0 0,-1 1 0 0 0,1-1 0 0 0,6 4 0 0 0,-9-4-15 0 0,0 0 0 0 0,0 0-1 0 0,0 1 1 0 0,0-1 0 0 0,-1 0-1 0 0,1 1 1 0 0,0 0 0 0 0,-1-1-1 0 0,1 1 1 0 0,-1 0 0 0 0,0-1-1 0 0,0 1 1 0 0,1 0 0 0 0,-1 0 0 0 0,0 0-1 0 0,-1 0 1 0 0,1 0 0 0 0,0 1-1 0 0,-1-1 1 0 0,1 0 0 0 0,-1 0-1 0 0,1 0 1 0 0,-1 0 0 0 0,0 1-1 0 0,0 2 1 0 0,-1 4 33 0 0,0 1-1 0 0,-1-1 1 0 0,0 0-1 0 0,-1 0 1 0 0,0 0-1 0 0,-5 11 1 0 0,-30 52 173 0 0,0-2-39 0 0,30-51-219 0 0,2 0 0 0 0,0 1 0 0 0,1 0-1 0 0,-4 27 1 0 0,9-45-224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69 190 13823 0 0,'-12'-3'448'0'0,"0"0"0"0"0,0 0 0 0 0,-20 0 7692 0 0,44 6-6681 0 0,6-1-1177 0 0,0-2 1 0 0,0 1-1 0 0,1-2 0 0 0,-1-1 1 0 0,21-4-1 0 0,-13 3-63 0 0,430-93 1202 0 0,-317 61-1271 0 0,44 1-152 0 0,-154 30-569 0 0,1 2 0 0 0,-1 2 0 0 0,1 0-1 0 0,36 6 1 0 0,-58-4-22 0 0,-1-1 0 0 0,0 1 0 0 0,0 0 0 0 0,1 1-1 0 0,-1 0 1 0 0,-1 0 0 0 0,1 1 0 0 0,0-1 0 0 0,6 6 0 0 0,4 9-1565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4607 0 0,'-1'0'354'0'0,"-7"4"167"0"0,0 0 1 0 0,1 1-1 0 0,0-1 1 0 0,0 2-1 0 0,0-1 1 0 0,0 1-1 0 0,-6 7 1 0 0,-39 48 5276 0 0,50-59-5755 0 0,-31 42 1489 0 0,-45 82-1 0 0,-16 56 38 0 0,90-174-1480 0 0,-177 417 2119 0 0,162-368-2119 0 0,2 1-1 0 0,-8 60 1 0 0,8-39-245 0 0,13-64-1465 0 0,-10 24 0 0 0,13-36 849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10135 0 0,'-1'-1'778'0'0,"-16"-6"10763"0"0,20 8-10831 0 0,51 2-46 0 0,1-2 0 0 0,101-11 0 0 0,-74 3-704 0 0,-32 2-1210 0 0,-2-1-4507 0 0,-2-1-2025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20415 0 0,'0'0'1848'0'0,"1"2"-1517"0"0,33 50 1161 0 0,-33-50-1363 0 0,9 17 151 0 0,-7-12-270 0 0,0 0 0 0 0,0 0 0 0 0,-1 0 0 0 0,0 0-1 0 0,0 1 1 0 0,1 12 0 0 0,-3-15-360 0 0,0 0 1 0 0,-1 1-1 0 0,1-1 1 0 0,-1 0-1 0 0,0 0 1 0 0,0 0-1 0 0,-1 0 0 0 0,-2 5 1 0 0,-3 2-2842 0 0,6-12 2694 0 0,0 1 0 0 0,0 0 0 0 0,1 0 0 0 0,-1 0 0 0 0,0 0 0 0 0,1 0-1 0 0,-1 0 1 0 0,1 0 0 0 0,-1 0 0 0 0,1 0 0 0 0,-1 2 0 0 0</inkml:trace>
  <inkml:trace contextRef="#ctx0" brushRef="#br0" timeOffset="1">1084 1 15663 0 0,'0'0'1746'0'0,"0"2"-1085"0"0,1 5-317 0 0,1 0 1 0 0,-2 1-1 0 0,1-1 1 0 0,-1 0-1 0 0,0 0 0 0 0,-1 1 1 0 0,-2 12-1 0 0,-15 54 331 0 0,15-66-585 0 0,-38 122 934 0 0,-70 145 1 0 0,-58 121-641 0 0,160-371-289 0 0,2-6-1162 0 0,2-7-2574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496 112 17967 0 0,'0'0'1387'0'0,"1"-4"-896"0"0,0 1-434 0 0,-1 0 1 0 0,0 0 0 0 0,1-1-1 0 0,-1 1 1 0 0,-1 0 0 0 0,1-1-1 0 0,0 1 1 0 0,-1 0 0 0 0,1 0-1 0 0,-1-1 1 0 0,-2-4 0 0 0,-19-38 2193 0 0,14 30-1496 0 0,7 14-328 0 0,1 4-422 0 0,-1 0 0 0 0,1 0 1 0 0,-1 0-1 0 0,0 0 0 0 0,1 0 0 0 0,-1 0 1 0 0,-2 2-1 0 0,-1 6-38 0 0,-36 84 19 0 0,-60 104 1 0 0,41-85 253 0 0,56-107-226 0 0,-182 381 1352 0 0,171-351-1275 0 0,1 0-1 0 0,2 2 0 0 0,1-1 0 0 0,-5 46 0 0 0,16-71-79 0 0,-1-10-58 0 0,0 0 0 0 0,0 0 1 0 0,0-1-1 0 0,0 1 0 0 0,0 0 1 0 0,0 0-1 0 0,0 0 0 0 0,-1 0 1 0 0,1 1-1 0 0,20-3-3554 0 0,-8-3 1714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19 185 11975 0 0,'-15'-7'923'0'0,"12"5"-368"0"0,5 2 686 0 0,63-6 3276 0 0,67-9-2539 0 0,-14-4-981 0 0,119-23 591 0 0,9-5-728 0 0,-35 8-5136 0 0,-174 31-3203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15951 0 0,'0'0'1446'0'0,"-2"1"-1192"0"0,-39 25 245 0 0,2 2 0 0 0,0 2 0 0 0,-34 35 0 0 0,57-50-435 0 0,0 1 0 0 0,2 1-1 0 0,0 0 1 0 0,0 1 0 0 0,2 0 0 0 0,0 1-1 0 0,1 1 1 0 0,1 0 0 0 0,1 0 0 0 0,-8 29 0 0 0,15-43 8 0 0,1 1 0 0 0,0-1 1 0 0,0 0-1 0 0,1 1 1 0 0,-1-1-1 0 0,1 1 0 0 0,2 10 1 0 0,-2-14-8 0 0,1-1 0 0 0,0 1 0 0 0,-1 0 0 0 0,1 0 1 0 0,0-1-1 0 0,0 1 0 0 0,1 0 0 0 0,-1-1 0 0 0,0 1 0 0 0,1-1 1 0 0,0 1-1 0 0,-1-1 0 0 0,1 0 0 0 0,0 0 0 0 0,0 0 0 0 0,0 0 1 0 0,1 0-1 0 0,-1 0 0 0 0,3 1 0 0 0,3 1 110 0 0,-1-1 0 0 0,1 0-1 0 0,-1 0 1 0 0,1-1 0 0 0,0 0 0 0 0,0 0 0 0 0,0-1-1 0 0,0 0 1 0 0,15 0 0 0 0,-11-2-33 0 0,0 0 0 0 0,-1-1-1 0 0,1 0 1 0 0,0-1 0 0 0,-1 0 0 0 0,13-5 0 0 0,-4-2-51 0 0,1 0 1 0 0,-2-1 0 0 0,1 0 0 0 0,-2-2-1 0 0,0-1 1 0 0,27-25 0 0 0,-32 27-70 0 0,-1-1 0 0 0,-1 0 1 0 0,0-1-1 0 0,9-16 0 0 0,-14 21-10 0 0,-1 0-1 0 0,-1-1 0 0 0,1 0 0 0 0,-2 0 0 0 0,1 0 1 0 0,-2 0-1 0 0,4-20 0 0 0,-5 28-25 0 0,-1 0-1 0 0,0-1 0 0 0,0 1 1 0 0,0 0-1 0 0,0 0 1 0 0,0 0-1 0 0,0 0 1 0 0,0 0-1 0 0,-1 0 1 0 0,1 0-1 0 0,-1 0 0 0 0,0 0 1 0 0,1 0-1 0 0,-1 0 1 0 0,0 0-1 0 0,0 0 1 0 0,0 0-1 0 0,-1 0 1 0 0,1 1-1 0 0,0-1 1 0 0,0 1-1 0 0,-1-1 0 0 0,1 1 1 0 0,-1-1-1 0 0,0 1 1 0 0,1 0-1 0 0,-1-1 1 0 0,-2 0-1 0 0,-1 0-35 0 0,1 1-1 0 0,-1-1 1 0 0,0 1 0 0 0,0 0-1 0 0,0 0 1 0 0,0 0 0 0 0,0 1-1 0 0,0 0 1 0 0,0 0-1 0 0,-8 1 1 0 0,11-1 4 0 0,-16 2-2192 0 0,-29-1 1 0 0,35-2-5226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253 472 10135 0 0,'0'0'778'0'0,"-7"-2"-476"0"0,3 2 86 0 0,1-1 0 0 0,-1 1-1 0 0,1 1 1 0 0,0-1 0 0 0,-1 0-1 0 0,1 1 1 0 0,0 0 0 0 0,-5 1-1 0 0,-20 3 2171 0 0,19-5-2297 0 0,0-1 1 0 0,1 0-1 0 0,-1-1 0 0 0,1 1 1 0 0,-1-2-1 0 0,1 1 0 0 0,0-1 1 0 0,0 0-1 0 0,0-1 0 0 0,0 0 1 0 0,1 0-1 0 0,-1-1 0 0 0,1 1 1 0 0,0-2-1 0 0,-8-7 0 0 0,10 8-135 0 0,1 1-1 0 0,0-1 1 0 0,0 0-1 0 0,0 0 1 0 0,1 0-1 0 0,0 0 1 0 0,0-1-1 0 0,0 1 1 0 0,0-1-1 0 0,1 0 1 0 0,0 0-1 0 0,0 0 1 0 0,1 0-1 0 0,0 0 1 0 0,0 0-1 0 0,0 0 1 0 0,1-1-1 0 0,-1 1 1 0 0,2 0-1 0 0,-1 0 1 0 0,3-12-1 0 0,0 8-160 0 0,0 0 0 0 0,1 0-1 0 0,0 1 1 0 0,0-1 0 0 0,1 1-1 0 0,1 0 1 0 0,6-9 0 0 0,0 3-158 0 0,0 1 0 0 0,1 0 0 0 0,15-13 0 0 0,-8 12 57 0 0,1 0 0 0 0,0 1-1 0 0,1 1 1 0 0,0 1 0 0 0,1 0 0 0 0,1 2 0 0 0,0 1 0 0 0,0 1 0 0 0,0 1 0 0 0,1 2 0 0 0,35-5 0 0 0,-44 9 185 0 0,0 0 1 0 0,0 1 0 0 0,0 1-1 0 0,1 1 1 0 0,-1 0 0 0 0,0 1 0 0 0,-1 1-1 0 0,1 0 1 0 0,21 9 0 0 0,-28-9 14 0 0,-1 0 0 0 0,1 0 0 0 0,-1 1 0 0 0,0 0-1 0 0,0 0 1 0 0,-1 1 0 0 0,0 0 0 0 0,0 0 0 0 0,0 1 0 0 0,-1-1 0 0 0,1 2 0 0 0,-2-1 0 0 0,1 1 0 0 0,-1 0 0 0 0,0 0 0 0 0,-1 0 0 0 0,5 14-1 0 0,-7-18-53 0 0,-1 0 0 0 0,0 0 0 0 0,0 1 0 0 0,0-1 0 0 0,-1 1 0 0 0,1-1 0 0 0,-1 1 0 0 0,0-1 0 0 0,-1 1 0 0 0,1-1 0 0 0,-1 0 0 0 0,0 1 0 0 0,0-1-1 0 0,-2 5 1 0 0,1-4-2 0 0,-1 1-1 0 0,1-1 0 0 0,-1 0 0 0 0,-1 0 0 0 0,1 0 1 0 0,-1-1-1 0 0,0 1 0 0 0,0-1 0 0 0,-7 6 0 0 0,-3 1 15 0 0,-1-1 0 0 0,-1-1 0 0 0,0 0 0 0 0,0-1 0 0 0,-34 11-1 0 0,26-11-6 0 0,-2-1 0 0 0,1-2 0 0 0,-44 5 0 0 0,23-7-35 0 0,-57-4 0 0 0,81 0-653 0 0,0-1 0 0 0,-1 0 0 0 0,1-2 0 0 0,-41-12 0 0 0,60 15 454 0 0,1 0 0 0 0,0 1 0 0 0,0-1 0 0 0,0 0 0 0 0,0-1 0 0 0,0 1 0 0 0,1 0 0 0 0,-1 0 0 0 0,0-1 0 0 0,0 1 0 0 0,1-1 0 0 0,-1 0 0 0 0,1 1 0 0 0,0-1 0 0 0,-1 0 0 0 0,1 0 0 0 0,-1-2 0 0 0,-1-10-1539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28 6911 0 0,'1'-2'315'0'0,"2"-1"-115"0"0,-1 1-142 0 0,-1 0 0 0 0,0 1 0 0 0,1-1-1 0 0,-1 0 1 0 0,0 0 0 0 0,0 0 0 0 0,0 0 0 0 0,0 0 0 0 0,1-3 0 0 0,-13 11 4199 0 0,-110 89 1565 0 0,83-59-5525 0 0,2 1 0 0 0,1 2 0 0 0,2 1 0 0 0,-52 82 0 0 0,-216 446 1781 0 0,289-539-2078 0 0,2 0-1 0 0,-11 43 1 0 0,21-70-82 0 0,-1 1 0 0 0,1-1 1 0 0,0 1-1 0 0,0 0 0 0 0,0-1 1 0 0,0 5-1 0 0,5 7-5453 0 0,0-5-1141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6911 0 0,'5'-6'623'0'0,"-3"-4"2793"0"0,-1 10-2911 0 0,0 1 1 0 0,0-1-1 0 0,-1 0 0 0 0,1 1 1 0 0,0-1-1 0 0,0 1 0 0 0,-1-1 1 0 0,1 1-1 0 0,0-1 0 0 0,-1 1 1 0 0,1 0-1 0 0,-1-1 0 0 0,1 1 1 0 0,-1 0-1 0 0,1-1 0 0 0,-1 1 1 0 0,1 0-1 0 0,-1-1 0 0 0,1 2 1 0 0,6 15 1675 0 0,-4-6-2135 0 0,0 1 1 0 0,-1-1 0 0 0,-1 1 0 0 0,1-1-1 0 0,-2 17 1 0 0,-5 58-71 0 0,4-85 25 0 0,0 11-537 0 0,-1-1 0 0 0,-1 1 0 0 0,0-1-1 0 0,0 0 1 0 0,-1 0 0 0 0,-8 16 0 0 0,5-12-6695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7 4607 0 0,'3'-6'9670'0'0,"-10"9"-8546"0"0,3-1-370 0 0,-235 150 1687 0 0,161-99-1996 0 0,66-45-423 0 0,-1 0 0 0 0,2 1 0 0 0,-1 0 0 0 0,1 1 0 0 0,1 0 1 0 0,0 0-1 0 0,-17 23 0 0 0,27-32-19 0 0,-1 1 1 0 0,0-1 0 0 0,0 0-1 0 0,1 1 1 0 0,-1-1 0 0 0,1 0-1 0 0,-1 1 1 0 0,1-1-1 0 0,0 1 1 0 0,-1-1 0 0 0,1 1-1 0 0,0-1 1 0 0,0 1-1 0 0,0-1 1 0 0,0 0 0 0 0,0 1-1 0 0,0-1 1 0 0,1 1-1 0 0,-1-1 1 0 0,0 1 0 0 0,1-1-1 0 0,-1 0 1 0 0,1 1 0 0 0,-1-1-1 0 0,1 0 1 0 0,0 1-1 0 0,0-1 1 0 0,0 0 0 0 0,-1 0-1 0 0,1 0 1 0 0,0 1-1 0 0,0-1 1 0 0,1 0 0 0 0,0 1-1 0 0,5 2 18 0 0,-1 1-1 0 0,1-1 1 0 0,0 0-1 0 0,1-1 1 0 0,7 4-1 0 0,-3-2 2 0 0,1 1 111 0 0,0 0 1 0 0,0 2-1 0 0,-1-1 1 0 0,0 2 0 0 0,0 0-1 0 0,14 14 1 0 0,-22-19-32 0 0,-1 0 0 0 0,1 0 1 0 0,-1 0-1 0 0,0 1 0 0 0,0 0 0 0 0,0 0 0 0 0,-1 0 1 0 0,4 9-1 0 0,-5-10-40 0 0,0-1 1 0 0,-1 1 0 0 0,1-1-1 0 0,-1 1 1 0 0,0-1 0 0 0,0 1-1 0 0,0-1 1 0 0,0 1-1 0 0,-1-1 1 0 0,1 1 0 0 0,-1-1-1 0 0,0 1 1 0 0,0-1 0 0 0,-3 7-1 0 0,2-6-26 0 0,-1-1-1 0 0,1 1 1 0 0,-1 0-1 0 0,0-1 0 0 0,0 0 1 0 0,0 0-1 0 0,0 0 1 0 0,-1 0-1 0 0,1 0 1 0 0,-1 0-1 0 0,0-1 1 0 0,0 0-1 0 0,0 0 1 0 0,0 0-1 0 0,0 0 1 0 0,0-1-1 0 0,-8 3 0 0 0,-7 0 70 0 0,0-1 0 0 0,-33 3-1 0 0,46-6-103 0 0,-36 3 20 0 0,-71-6 0 0 0,88 1-211 0 0,1-1 0 0 0,0-1 0 0 0,1-2-1 0 0,-32-11 1 0 0,33 8-1550 0 0,5-1-5680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633 158 18799 0 0,'27'-42'3240'0'0,"61"-71"-1"0"0,-87 110-3077 0 0,-3 3 67 0 0,-9 7 323 0 0,-18 12 154 0 0,-157 136-896 0 0,12-8 0 0 0,145-126 183 0 0,-134 110-68 0 0,143-112 67 0 0,1 0-1 0 0,1 1 1 0 0,0 1 0 0 0,2 1-1 0 0,-23 38 1 0 0,35-53 52 0 0,1 0-1 0 0,-1 0 1 0 0,1 0 0 0 0,1 1-1 0 0,0-1 1 0 0,0 1-1 0 0,-2 12 1 0 0,4-17-32 0 0,0-1 1 0 0,0 0-1 0 0,0 1 0 0 0,0-1 0 0 0,0 0 0 0 0,1 1 1 0 0,-1-1-1 0 0,1 0 0 0 0,0 1 0 0 0,-1-1 1 0 0,1 0-1 0 0,0 0 0 0 0,0 0 0 0 0,1 0 1 0 0,-1 0-1 0 0,0 0 0 0 0,1 0 0 0 0,-1 0 1 0 0,1-1-1 0 0,-1 1 0 0 0,1 0 0 0 0,0-1 0 0 0,0 1 1 0 0,0-1-1 0 0,0 0 0 0 0,0 1 0 0 0,0-1 1 0 0,0 0-1 0 0,4 1 0 0 0,4 1 10 0 0,1 0 0 0 0,-1-1-1 0 0,1 0 1 0 0,-1-1 0 0 0,1 0 0 0 0,17 0-1 0 0,67-10 75 0 0,-68 5-79 0 0,-17 3-243 0 0,216-31 49 0 0,-132 11-8281 0 0,-66 14 474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1195 0 9671 0 0,'0'0'748'0'0,"-2"2"-344"0"0,-19 17 818 0 0,1 0 0 0 0,1 2-1 0 0,-24 33 1 0 0,-45 77-125 0 0,31-43-7 0 0,-64 115 763 0 0,16 9-397 0 0,57-112-615 0 0,11-25-213 0 0,-95 213 844 0 0,126-272-2379 0 0,-6 30 1 0 0,12-45 54 0 0</inkml:trace>
  <inkml:trace contextRef="#ctx0" brushRef="#br0" timeOffset="1">35 824 18975 0 0,'-5'-1'270'0'0,"4"1"-180"0"0,0-1 1 0 0,0 1 0 0 0,1 0-1 0 0,-1-1 1 0 0,0 1 0 0 0,0 0-1 0 0,0 0 1 0 0,0 0 0 0 0,0 0-1 0 0,0 0 1 0 0,0 0 0 0 0,0 0-1 0 0,0 0 1 0 0,0 0 0 0 0,-2 0-1 0 0,-3 4 213 0 0,1 3-239 0 0,4-7-61 0 0,1 0 0 0 0,0 0-1 0 0,0 0 1 0 0,0 0 0 0 0,0 0 0 0 0,0 0 0 0 0,0 0 0 0 0,0 0 0 0 0,0 1 0 0 0,0-1-1 0 0,0 0 1 0 0,0 0 0 0 0,0 0 0 0 0,0 0 0 0 0,0 0 0 0 0,0 0 0 0 0,0 0-1 0 0,0 0 1 0 0,0 0 0 0 0,0 0 0 0 0,0 0 0 0 0,0 1 0 0 0,0-1 0 0 0,0 0 0 0 0,0 0-1 0 0,0 0 1 0 0,0 0 0 0 0,0 0 0 0 0,0 0 0 0 0,0 0 0 0 0,0 0 0 0 0,0 0-1 0 0,0 0 1 0 0,0 0 0 0 0,0 0 0 0 0,1 0 0 0 0,-1 1 0 0 0,0-1 0 0 0,0 0 0 0 0,0 0-1 0 0,0 0 1 0 0,0 0 0 0 0,0 0 0 0 0,0 0 0 0 0,0 0 0 0 0,0 0 0 0 0,0 0-1 0 0,0 0 1 0 0,0 0 0 0 0,0 0 0 0 0,1 0 0 0 0,-1 0 0 0 0,5 3 57 0 0,0 0 0 0 0,1-1 1 0 0,-1 1-1 0 0,1-1 0 0 0,-1 0 0 0 0,1-1 1 0 0,0 1-1 0 0,0-1 0 0 0,7 0 0 0 0,58 2 477 0 0,-63-3-458 0 0,220-16 1150 0 0,0-19-733 0 0,-204 31-473 0 0,82-15-1395 0 0,105-34 1 0 0,-154 35-6395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4 433 13415 0 0,'0'0'1216'0'0,"0"1"-1000"0"0,-4 14 9619 0 0,5-27-8654 0 0,6-20-862 0 0,1 10-179 0 0,1 0 1 0 0,1 1 0 0 0,1 0-1 0 0,1 1 1 0 0,25-32 0 0 0,85-83-984 0 0,-107 120-479 0 0,1 1 0 0 0,1 0 0 0 0,32-21 0 0 0,-22 21-6406 0 0</inkml:trace>
  <inkml:trace contextRef="#ctx0" brushRef="#br0" timeOffset="1">786 0 17303 0 0,'0'0'795'0'0,"-1"2"-18"0"0,-34 71 1249 0 0,-47 72 0 0 0,23-44-739 0 0,14-14-748 0 0,39-71-491 0 0,0 0-1 0 0,0 0 1 0 0,-5 28-1 0 0,11-41-53 0 0,-1 0 1 0 0,1-1-1 0 0,0 1 0 0 0,0 0 0 0 0,0-1 0 0 0,0 1 1 0 0,2 4-1 0 0,3 3-1623 0 0,6-3-3885 0 0,4-6-2121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9215 0 0,'0'0'707'0'0,"-2"0"-464"0"0,-1 0-2 0 0,-1 0 1 0 0,1 1 0 0 0,0 0-1 0 0,0 0 1 0 0,0 0-1 0 0,0 0 1 0 0,0 0 0 0 0,1 0-1 0 0,-1 1 1 0 0,0-1 0 0 0,0 1-1 0 0,1 0 1 0 0,-1 0 0 0 0,1 0-1 0 0,0 0 1 0 0,-4 5-1 0 0,-4 4 1647 0 0,1 1 0 0 0,-10 17-1 0 0,11-16-1200 0 0,-228 398 423 0 0,45-71-1167 0 0,99-178 235 0 0,49-83-1448 0 0,-69 98 0 0 0,111-176 510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9215 0 0,'23'-49'921'0'0,"42"-59"7447"0"0,-41 69-7809 0 0,-10 17-186 0 0,1 0 1 0 0,1 1-1 0 0,1 0 0 0 0,26-22 0 0 0,-32 32-279 0 0,1 1 0 0 0,0 1 1 0 0,0 0-1 0 0,1 1 0 0 0,1 0 0 0 0,-1 1 0 0 0,1 0 0 0 0,27-8 1 0 0,-13 8-144 0 0,0 0 1 0 0,43-3 0 0 0,-56 9-23 0 0,1 1 0 0 0,-1 0 0 0 0,0 1 0 0 0,0 1 0 0 0,0 0 0 0 0,22 7 0 0 0,-28-6 58 0 0,1 1 0 0 0,-1-1 0 0 0,0 2 0 0 0,-1-1-1 0 0,1 1 1 0 0,-1 0 0 0 0,15 13 0 0 0,-20-16 77 0 0,-1 0 1 0 0,0 0-1 0 0,0 0 0 0 0,0 0 1 0 0,0 1-1 0 0,0-1 1 0 0,0 1-1 0 0,0-1 0 0 0,-1 1 1 0 0,1 0-1 0 0,-1 0 1 0 0,0 0-1 0 0,0-1 0 0 0,0 1 1 0 0,0 0-1 0 0,-1 0 1 0 0,1 0-1 0 0,-1 1 0 0 0,1-1 1 0 0,-1 0-1 0 0,0 0 1 0 0,0 0-1 0 0,-1 0 0 0 0,1 0 1 0 0,-1 0-1 0 0,1 0 1 0 0,-1 0-1 0 0,0 0 0 0 0,-2 3 1 0 0,-5 10 297 0 0,-1 0-1 0 0,-1-1 1 0 0,0 0 0 0 0,-1-1 0 0 0,-18 18-1 0 0,-70 59 96 0 0,67-63-356 0 0,-102 79-45 0 0,110-90-37 0 0,-1-2-1 0 0,0 0 1 0 0,-52 20-1 0 0,71-33-68 0 0,-1 0 0 0 0,0 0 0 0 0,0-1 0 0 0,0 0-1 0 0,-9 1 1 0 0,15-3 34 0 0,1 1 0 0 0,-1 0 0 0 0,0 0 0 0 0,1 0 0 0 0,-1 0 1 0 0,1-1-1 0 0,-1 1 0 0 0,0 0 0 0 0,1 0 0 0 0,-1-1 0 0 0,1 1 0 0 0,-1 0 0 0 0,1-1 0 0 0,-1 1 0 0 0,1-1 0 0 0,-1 1 0 0 0,1-1 0 0 0,0 1 1 0 0,-1-1-1 0 0,1 1 0 0 0,0-1 0 0 0,-1 1 0 0 0,1-1 0 0 0,0 1 0 0 0,0-1 0 0 0,-1 0 0 0 0,1 1 0 0 0,0-1 0 0 0,0 0 0 0 0,0 1 0 0 0,0-1 1 0 0,0 1-1 0 0,0-2 0 0 0,1-18-398 0 0,10-21-1827 0 0,-1 15-3969 0 0,-1 6-736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16 194 5063 0 0,'0'0'390'0'0,"11"-3"8463"0"0,4 6-4296 0 0,-13-2-4495 0 0,-1 0 1 0 0,0 0-1 0 0,1 0 1 0 0,-1 0-1 0 0,0 0 1 0 0,0 0-1 0 0,0 1 1 0 0,0-1-1 0 0,0 0 1 0 0,0 1-1 0 0,0-1 1 0 0,0 1-1 0 0,-1-1 1 0 0,1 1-1 0 0,0-1 1 0 0,-1 1-1 0 0,1-1 1 0 0,-1 1-1 0 0,0-1 1 0 0,1 4-1 0 0,-1 2 85 0 0,1 1 1 0 0,-1-1-1 0 0,0 0 0 0 0,-1 1 1 0 0,0-1-1 0 0,0 0 0 0 0,-3 10 0 0 0,-3 4 400 0 0,-10 22 0 0 0,-6 17 481 0 0,21-53-870 0 0,0 0 0 0 0,1 1 0 0 0,0 0 0 0 0,0-1 0 0 0,0 1 0 0 0,2 9-1 0 0,-1-15-114 0 0,0-1 0 0 0,0 1 0 0 0,0 0 0 0 0,1-1 0 0 0,-1 1 0 0 0,1-1 0 0 0,-1 1 0 0 0,1-1 0 0 0,0 1 0 0 0,-1-1 0 0 0,1 0 0 0 0,0 1 0 0 0,0-1 0 0 0,0 0 0 0 0,0 0 0 0 0,0 1 0 0 0,0-1 0 0 0,2 1 0 0 0,0 0 20 0 0,-1-1 0 0 0,1 1-1 0 0,0-1 1 0 0,-1 0 0 0 0,1 0 0 0 0,0 0 0 0 0,0 0 0 0 0,0 0 0 0 0,3 0 0 0 0,4 0 110 0 0,0-1 1 0 0,1 1 0 0 0,-1-2 0 0 0,16-1 0 0 0,18-7 141 0 0,-2-1 1 0 0,52-20-1 0 0,-5 1-29 0 0,-80 27-305 0 0,3-1-182 0 0,0-1 0 0 0,13-6 1 0 0,-22 8 150 0 0,0 1 1 0 0,0-1-1 0 0,0 0 1 0 0,0 0-1 0 0,0 0 0 0 0,0 0 1 0 0,0-1-1 0 0,-1 1 1 0 0,0-1-1 0 0,1 1 1 0 0,-1-1-1 0 0,3-5 1 0 0,48-102-1844 0 0,-12 25 1162 0 0,6-7-301 0 0,-12 32-5459 0 0,-8 20-705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1 16583 0 0,'-2'1'374'0'0,"-35"33"338"0"0,-48 58 1 0 0,34-36-468 0 0,-24 28 871 0 0,4 4-1 0 0,-88 138 1 0 0,28-19 350 0 0,-41 67-552 0 0,48-33-643 0 0,103-198-228 0 0,11-24-45 0 0,3-6-17 0 0,1 0 0 0 0,1 0 0 0 0,0 0 0 0 0,0 0 0 0 0,-4 27 0 0 0,9-38-633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15663 0 0,'0'0'1207'0'0,"2"-1"-788"0"0,8-2 205 0 0,0 0 1 0 0,1 0-1 0 0,0 1 1 0 0,-1 0-1 0 0,1 1 1 0 0,0 0-1 0 0,13 1 1 0 0,20-2 697 0 0,65-15 326 0 0,167-47 0 0 0,-190 41-1605 0 0,-58 16-1012 0 0,0 2 0 0 0,43-4 0 0 0,-52 8-479 0 0</inkml:trace>
  <inkml:trace contextRef="#ctx0" brushRef="#br0" timeOffset="1">1037 119 6911 0 0,'0'0'315'0'0,"-1"2"-7"0"0,-2 7-188 0 0,0-1 1 0 0,0 0-1 0 0,-1 0 0 0 0,-4 8 0 0 0,-1-3 1687 0 0,-1 0 0 0 0,1 0-1 0 0,-15 12 1 0 0,-66 81 4156 0 0,83-98-5736 0 0,-79 91 1401 0 0,69-78-1451 0 0,1 1-1 0 0,-22 43 1 0 0,35-60-160 0 0,0 1 0 0 0,1 0 0 0 0,0 0 0 0 0,-3 11 0 0 0,5-16-38 0 0,1 0-136 0 0,0 0 0 0 0,0 0 0 0 0,1-1 1 0 0,-1 1-1 0 0,0-1 0 0 0,1 1 0 0 0,-1-1 0 0 0,0 0 1 0 0,1 1-1 0 0,-1-1 0 0 0,0 0 0 0 0,1 0 0 0 0,-1 0 0 0 0,1 0 1 0 0,-1 0-1 0 0,0 0 0 0 0,3-1 0 0 0,15-4-7435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15663 0 0,'-6'-23'1392'0'0,"5"14"-1112"0"0,-1 0-280 0 0,-2-7 7360 0 0,15 18-8008 0 0,1 3-160 0 0,1 2-32 0 0,1 2-8208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11055 0 0,'-1'2'4504'0'0,"-1"1"-3860"0"0,0 1 0 0 0,0-1 0 0 0,-1 0-1 0 0,1 0 1 0 0,-5 4 0 0 0,-30 24 818 0 0,12-11-897 0 0,-108 121 700 0 0,86-89-1188 0 0,9-10-14 0 0,-86 104 219 0 0,121-142-235 0 0,0 0 0 0 0,1 0-1 0 0,-1 0 1 0 0,1 0 0 0 0,0 0-1 0 0,0 1 1 0 0,1-1 0 0 0,-3 10-1 0 0,4-13-20 0 0,0-1 0 0 0,0 1 0 0 0,0-1-1 0 0,0 1 1 0 0,1-1 0 0 0,-1 1 0 0 0,0-1 0 0 0,0 1-1 0 0,1-1 1 0 0,-1 1 0 0 0,0-1 0 0 0,1 0-1 0 0,-1 1 1 0 0,0-1 0 0 0,1 1 0 0 0,-1-1-1 0 0,1 0 1 0 0,-1 1 0 0 0,1-1 0 0 0,-1 0-1 0 0,1 0 1 0 0,-1 1 0 0 0,1-1 0 0 0,0 0-1 0 0,0 1 55 0 0,2 0 7 0 0,1 1 0 0 0,0-1-1 0 0,-1 0 1 0 0,1 0-1 0 0,0 0 1 0 0,0 0-1 0 0,0-1 1 0 0,0 0-1 0 0,0 0 1 0 0,0 0-1 0 0,0 0 1 0 0,5-1-1 0 0,8-2 273 0 0,24-8-1 0 0,-33 9-257 0 0,37-11 378 0 0,67-31 0 0 0,-86 31-362 0 0,1-1 0 0 0,-2-1-1 0 0,39-30 1 0 0,-54 37 38 0 0,-1 0 0 0 0,0-1 0 0 0,0-1 0 0 0,-1 0 0 0 0,0 0 0 0 0,0 0-1 0 0,-1-1 1 0 0,-1 0 0 0 0,7-16 0 0 0,-9 19-439 0 0,-2 0 0 0 0,1-1-1 0 0,-1 1 1 0 0,0 0 0 0 0,-1-1 0 0 0,0 1 0 0 0,0-17-1 0 0,-2 18-1080 0 0,1 0-1 0 0,-2-1 1 0 0,1 1-1 0 0,-1 0 0 0 0,-4-13 1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6:5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9383 0 0,'1'2'431'0'0,"2"13"1224"0"0,1 9-3544 0 0,-1-4 1628 0 0,0-7 2892 0 0,1 8 10455 0 0,-2-21-12924 0 0,0 1-1 0 0,0 0 1 0 0,-1-1-1 0 0,1 1 1 0 0,0-1-1 0 0,0 0 1 0 0,-1 0-1 0 0,1 0 0 0 0,0 0 1 0 0,0 0-1 0 0,2 0 1 0 0,3-2-60 0 0,1 1 1 0 0,-1-1-1 0 0,0-1 1 0 0,0 0-1 0 0,0 0 1 0 0,0 0-1 0 0,0-1 1 0 0,11-8-1 0 0,0 1-15 0 0,94-59 23 0 0,27-15 116 0 0,-60 40-157 0 0,46-25 61 0 0,-89 52-114 0 0,58-21 1 0 0,-90 38-17 0 0,0-1 0 0 0,1 1 0 0 0,-1 0 1 0 0,1 1-1 0 0,-1-1 0 0 0,1 1 0 0 0,5 0 0 0 0,-9 0 0 0 0,1 0-1 0 0,-1 0 1 0 0,0 0 0 0 0,0 1-1 0 0,0-1 1 0 0,1 0-1 0 0,-1 1 1 0 0,0-1 0 0 0,0 1-1 0 0,0-1 1 0 0,0 1-1 0 0,0 0 1 0 0,0-1 0 0 0,0 1-1 0 0,0 0 1 0 0,0 0-1 0 0,0 0 1 0 0,-1-1 0 0 0,1 1-1 0 0,0 0 1 0 0,0 0-1 0 0,-1 0 1 0 0,1 0 0 0 0,-1 0-1 0 0,1 1 1 0 0,-1-1-1 0 0,1 0 1 0 0,-1 0 0 0 0,0 0-1 0 0,1 0 1 0 0,-1 0-1 0 0,0 2 1 0 0,0 3-9 0 0,1 0-1 0 0,-1 0 1 0 0,-1 0 0 0 0,1 0-1 0 0,-1-1 1 0 0,-3 12-1 0 0,-14 34 21 0 0,12-36-16 0 0,-50 120 245 0 0,51-124-188 0 0,1 1 0 0 0,1 0 0 0 0,0 0 1 0 0,0 0-1 0 0,0 15 0 0 0,2-20-26 0 0,1 0 0 0 0,0 0 1 0 0,0 0-1 0 0,1 0 0 0 0,0-1 0 0 0,0 1 0 0 0,1 0 1 0 0,0 0-1 0 0,0 0 0 0 0,5 10 0 0 0,-3-10-18 0 0,-1 0-1 0 0,1 0 1 0 0,0-1-1 0 0,1 1 1 0 0,-1-1 0 0 0,1 0-1 0 0,0 0 1 0 0,1-1-1 0 0,0 0 1 0 0,-1 0-1 0 0,2 0 1 0 0,-1-1-1 0 0,13 8 1 0 0,-4-6-207 0 0,2 0 1 0 0,-1-1-1 0 0,0 0 1 0 0,1-2-1 0 0,0 0 0 0 0,0 0 1 0 0,0-2-1 0 0,0 0 1 0 0,0-1-1 0 0,22-3 1 0 0,-7 0-981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2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3223 0 0,'0'0'143'0'0,"1"1"789"0"0,4-1 2511 0 0,0 1-1 0 0,-1-1 0 0 0,1 0 1 0 0,0 0-1 0 0,0 0 1 0 0,6-2-1 0 0,4-1-2931 0 0,-14 3-989 0 0,1 0 417 0 0,5-5-610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93 6911 0 0,'-2'-1'8214'0'0,"-9"-5"-6208"0"0,6 5-1579 0 0,0-1 0 0 0,-1 2 0 0 0,1-1 0 0 0,-1 0-1 0 0,1 1 1 0 0,-1 0 0 0 0,1 0 0 0 0,0 1 0 0 0,-1 0 0 0 0,1 0-1 0 0,0 0 1 0 0,-1 0 0 0 0,1 1 0 0 0,-8 3 0 0 0,5-1-387 0 0,-1 1 0 0 0,1-1-1 0 0,0 1 1 0 0,0 1 0 0 0,0 0 0 0 0,1 0 0 0 0,-10 10-1 0 0,11-9 8 0 0,1 0 0 0 0,0 1 0 0 0,0-1 0 0 0,1 1 0 0 0,0 0 0 0 0,1 0 0 0 0,0 0 0 0 0,-4 13-1 0 0,0 7 55 0 0,-3 36 0 0 0,6-39-70 0 0,1 47 0 0 0,3-63-23 0 0,1 0 1 0 0,0 0-1 0 0,0-1 0 0 0,1 1 0 0 0,0 0 1 0 0,1-1-1 0 0,0 1 0 0 0,7 14 0 0 0,-9-22-7 0 0,0 1-1 0 0,0-1 0 0 0,0 1 0 0 0,0-1 0 0 0,0 1 0 0 0,1-1 0 0 0,-1 0 0 0 0,0 1 0 0 0,1-1 0 0 0,-1 0 0 0 0,1 0 0 0 0,-1 0 0 0 0,1 0 0 0 0,-1-1 1 0 0,1 1-1 0 0,0 0 0 0 0,0-1 0 0 0,2 1 0 0 0,-1 0 9 0 0,1-1 0 0 0,-1 0-1 0 0,1 0 1 0 0,-1 0 0 0 0,1 0 0 0 0,0 0 0 0 0,-1-1-1 0 0,7-2 1 0 0,2-1 38 0 0,1-1 0 0 0,-2 0 0 0 0,1-1-1 0 0,11-8 1 0 0,6-5 15 0 0,0-1 0 0 0,-2-2-1 0 0,40-39 1 0 0,-54 48-73 0 0,0-2 0 0 0,-2 1 0 0 0,0-1 0 0 0,0-1 0 0 0,-1 0 0 0 0,-1-1 0 0 0,-1 0 0 0 0,8-23 0 0 0,-13 32-25 0 0,-1-1 0 0 0,0 0 0 0 0,-1 0 0 0 0,0 1 0 0 0,0-1 1 0 0,-1 0-1 0 0,0 0 0 0 0,-1 0 0 0 0,0 0 0 0 0,0 1 0 0 0,0-1 0 0 0,-7-16 0 0 0,7 20-37 0 0,-1 1 0 0 0,0-1 0 0 0,0 1 0 0 0,-1 0 0 0 0,1-1 0 0 0,-1 1 0 0 0,0 1 1 0 0,0-1-1 0 0,0 0 0 0 0,-1 1 0 0 0,1-1 0 0 0,-1 1 0 0 0,0 0 0 0 0,0 0 0 0 0,0 1 0 0 0,0-1 0 0 0,-1 1 0 0 0,1 0 0 0 0,0 0 0 0 0,-1 0 0 0 0,0 1 0 0 0,1-1 0 0 0,-1 1 0 0 0,-8-1 0 0 0,9 2-180 0 0,-1-1 0 0 0,1 1 0 0 0,-1 0 0 0 0,1 0 0 0 0,-1 1 0 0 0,1-1 0 0 0,-1 1 0 0 0,1 0 0 0 0,0 0 0 0 0,-1 1 0 0 0,1-1 0 0 0,0 1 0 0 0,0 0 0 0 0,0 0 0 0 0,0 0-1 0 0,0 1 1 0 0,1-1 0 0 0,-1 1 0 0 0,-4 4 0 0 0,1 2-1055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372 816 14135 0 0,'0'0'1283'0'0,"0"-1"-1055"0"0,0-10 224 0 0,0 0 0 0 0,1 1-1 0 0,0-1 1 0 0,0 1 0 0 0,1-1 0 0 0,4-10 0 0 0,-6 20-416 0 0,63-170 3896 0 0,45-79-2270 0 0,-75 187-1853 0 0,3 2 1 0 0,3 2-1 0 0,54-63 0 0 0,-92 120-222 0 0,-4 16-487 0 0,-1-4 665 0 0,0-1 0 0 0,-1 1 1 0 0,-1-1-1 0 0,-9 13 0 0 0,-3 5-56 0 0,-472 880 215 0 0,321-501 1405 0 0,163-387-1225 0 0,1 0 0 0 0,0 0 0 0 0,1 1 0 0 0,2 0 0 0 0,0 0 0 0 0,0 0 0 0 0,4 38 0 0 0,-1-47-379 0 0,0 1 0 0 0,-2 0 0 0 0,1 0 0 0 0,-3 12 0 0 0,-9 23-3668 0 0,8-34 2197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7 273 10135 0 0,'0'0'919'0'0,"-1"1"-759"0"0,0 1-132 0 0,1-1 1 0 0,-1 1-1 0 0,0-1 0 0 0,1 1 1 0 0,-1 0-1 0 0,1-1 0 0 0,-1 1 1 0 0,1 0-1 0 0,0 0 0 0 0,-1-1 1 0 0,1 1-1 0 0,0 0 0 0 0,1 2 1 0 0,-1-2 245 0 0,0 0 0 0 0,1 0 0 0 0,-1 0 0 0 0,1-1 0 0 0,0 1 0 0 0,-1 0 0 0 0,1-1 0 0 0,0 1 0 0 0,0 0 0 0 0,0-1-1 0 0,0 1 1 0 0,0-1 0 0 0,1 0 0 0 0,-1 1 0 0 0,0-1 0 0 0,1 0 0 0 0,-1 0 0 0 0,1 0 0 0 0,-1 0 0 0 0,1 0 0 0 0,-1 0 0 0 0,1 0 0 0 0,0 0 0 0 0,-1-1 0 0 0,1 1 0 0 0,0 0 0 0 0,0-1 0 0 0,0 0 0 0 0,-1 1 0 0 0,1-1 0 0 0,0 0 0 0 0,0 0 0 0 0,3 0 0 0 0,14-4 224 0 0,1 0 1 0 0,-1-1 0 0 0,37-15-1 0 0,-38 13-268 0 0,73-32 825 0 0,95-55 1 0 0,-94 45-682 0 0,-34 18-293 0 0,99-46-303 0 0,-155 76 111 0 0,0 0 0 0 0,0 0 1 0 0,1 0-1 0 0,-1 0 0 0 0,0 1 0 0 0,1-1 1 0 0,-1 1-1 0 0,0 0 0 0 0,1-1 0 0 0,-1 1 1 0 0,0 0-1 0 0,1 0 0 0 0,-1 0 1 0 0,1 1-1 0 0,-1-1 0 0 0,0 1 0 0 0,1-1 1 0 0,2 2-1 0 0,4 4-1800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45 11255 0 0,'0'0'1023'0'0,"0"-1"-842"0"0,5-25 631 0 0,0 9 6630 0 0,4 23-6349 0 0,-6-3-983 0 0,0 0 1 0 0,-1 0-1 0 0,1 1 0 0 0,-1-1 1 0 0,0 1-1 0 0,0 0 0 0 0,0-1 1 0 0,-1 1-1 0 0,1 0 0 0 0,-1 0 1 0 0,0 0-1 0 0,0 0 1 0 0,0 7-1 0 0,1 3 103 0 0,-1 0 1 0 0,-1 23-1 0 0,-3-12-123 0 0,0-1-1 0 0,-1-1 0 0 0,-11 33 1 0 0,-29 68 168 0 0,42-119-258 0 0,-10 25-28 0 0,-1-1-1 0 0,-2 0 0 0 0,-1-1 1 0 0,-1-1-1 0 0,-1 0 1 0 0,-23 25-1 0 0,34-44-174 0 0,-2 0-1 0 0,1 0 0 0 0,-12 8 1 0 0,15-13-559 0 0,1 0 1 0 0,-1-1-1 0 0,0 1 0 0 0,0-1 1 0 0,-6 2-1 0 0,2-2-1254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11975 0 0,'0'0'4480'0'0,"3"0"-2717"0"0,12 2-876 0 0,0 0 0 0 0,21-1-1 0 0,-13-1-645 0 0,288-10 2006 0 0,-264 7-1925 0 0,350-36 2098 0 0,-177 14-1609 0 0,9-7-572 0 0,-117 4-1379 0 0,-80 17-1130 0 0,42-20 0 0 0,-42 14-5649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7599 0 0,'0'0'4370'0'0,"-9"0"1974"0"0,7 3-6255 0 0,1 0 1 0 0,0 1-1 0 0,1-1 1 0 0,-1 1 0 0 0,0-1-1 0 0,1 1 1 0 0,0-1-1 0 0,0 1 1 0 0,0-1 0 0 0,0 1-1 0 0,1-1 1 0 0,1 8-1 0 0,0-5 11 0 0,0 0 0 0 0,1 0 0 0 0,0 0 0 0 0,0 0 0 0 0,0 0 0 0 0,6 7 0 0 0,4 4 51 0 0,1-2-1 0 0,1 1 1 0 0,22 17-1 0 0,-17-17-105 0 0,-1 1 0 0 0,0 1-1 0 0,-2 1 1 0 0,27 37 0 0 0,-40-50-91 0 0,0 1 1 0 0,0-1-1 0 0,-1 1 1 0 0,0 0-1 0 0,-1 0 0 0 0,0 0 1 0 0,0 0-1 0 0,0 1 1 0 0,0 8-1 0 0,-1-11-46 0 0,-1 1 0 0 0,-1-1 0 0 0,1 1 0 0 0,-1-1 0 0 0,0 0 0 0 0,0 1 0 0 0,-1-1 0 0 0,1 0-1 0 0,-1 1 1 0 0,0-1 0 0 0,-1 0 0 0 0,1-1 0 0 0,-7 10 0 0 0,3-5-127 0 0,-1-1 0 0 0,0-1 0 0 0,-1 1 0 0 0,1-1 0 0 0,-1-1 0 0 0,-1 1-1 0 0,-13 7 1 0 0,7-5 27 0 0,0-2-1 0 0,-1 1 1 0 0,-29 8-1 0 0,24-10 190 0 0,0-2 0 0 0,1 0-1 0 0,-38 2 1 0 0,45-6-329 0 0,0 0 0 0 0,0-1 0 0 0,-22-4 1 0 0,27 3-615 0 0,0 0-1 0 0,0-1 1 0 0,-12-6 0 0 0,2-1-4049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11519 0 0,'0'0'887'0'0,"-2"2"-583"0"0,-16 19 530 0 0,-138 173 7781 0 0,128-154-8054 0 0,2 2 1 0 0,2 1-1 0 0,-20 46 0 0 0,44-88-958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0,'0'0'936'0'0,"11"4"-936"0"0,-3 0-3864 0 0</inkml:trace>
  <inkml:trace contextRef="#ctx0" brushRef="#br0" timeOffset="1">126 640 12439 0 0,'-1'-1'-17'0'0,"-13"-7"635"0"0,0 1 0 0 0,0-2 0 0 0,1 0 0 0 0,-18-16 0 0 0,28 22-228 0 0,0 0 1 0 0,0-1-1 0 0,0 1 0 0 0,1-1 1 0 0,-1 0-1 0 0,1 0 1 0 0,0 0-1 0 0,0 0 0 0 0,0 0 1 0 0,0 0-1 0 0,1 0 0 0 0,-1-1 1 0 0,1 1-1 0 0,1-1 1 0 0,-1 1-1 0 0,0-1 0 0 0,1 1 1 0 0,0-1-1 0 0,0 0 0 0 0,1-6 1 0 0,1 2-318 0 0,1 0 0 0 0,-1 0 0 0 0,1 0 0 0 0,1 1 0 0 0,0-1 0 0 0,0 1 0 0 0,1 0 0 0 0,10-15 0 0 0,0 4 58 0 0,1 1 0 0 0,22-22-1 0 0,-27 31-155 0 0,1-1 0 0 0,0 2 1 0 0,0 0-1 0 0,0 0 0 0 0,1 1 0 0 0,24-9 0 0 0,-26 12 0 0 0,0 0 0 0 0,1 1 0 0 0,-1 0 0 0 0,1 1 0 0 0,0 0-1 0 0,-1 1 1 0 0,1 1 0 0 0,21 0 0 0 0,-27 1 7 0 0,0 0 0 0 0,-1 0 0 0 0,1 1 0 0 0,-1-1 0 0 0,0 1 0 0 0,1 0 0 0 0,-1 1 0 0 0,0-1 1 0 0,0 1-1 0 0,-1 0 0 0 0,1 0 0 0 0,0 1 0 0 0,5 5 0 0 0,-5-3 9 0 0,1 0 0 0 0,-2 0 1 0 0,1 1-1 0 0,0 0 0 0 0,-1 0 1 0 0,0 0-1 0 0,-1 1 0 0 0,4 10 1 0 0,-1 3 35 0 0,-1 0 0 0 0,-1 0 0 0 0,-1 1 1 0 0,-1-1-1 0 0,0 1 0 0 0,-3 24 0 0 0,0-24-12 0 0,2 0 0 0 0,3 28-1 0 0,-4-48-472 0 0,1-1-194 0 0,5 7-47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32 3223 0 0,'2'0'240'0'0,"34"-14"498"0"0,-23 10 1587 0 0,-1 0-1 0 0,1 1 1 0 0,-1 0-1 0 0,1 1 1 0 0,17 0 2345 0 0,-30 4-4366 0 0,0 0-252 0 0,0 0 0 0 0,0 0 1 0 0,0 0-1 0 0,0 0 0 0 0,-1-1 0 0 0,1 1 0 0 0,-1 0 1 0 0,1 0-1 0 0,-1 0 0 0 0,0 0 0 0 0,0-1 1 0 0,0 1-1 0 0,0 0 0 0 0,0-1 0 0 0,0 1 0 0 0,0-1 1 0 0,-1 1-1 0 0,1-1 0 0 0,0 0 0 0 0,-1 1 1 0 0,1-1-1 0 0,-1 0 0 0 0,-3 2 0 0 0,-5 4 167 0 0,-2-1 0 0 0,-17 8 1 0 0,18-8-106 0 0,-56 29 51 0 0,1 4 1 0 0,3 3-1 0 0,-68 57 0 0 0,130-98-162 0 0,-66 56 76 0 0,59-48-28 0 0,0-1 0 0 0,0 1-1 0 0,1 0 1 0 0,0 0 0 0 0,-8 16 0 0 0,14-23-39 0 0,0-1-1 0 0,0 1 1 0 0,0 0-1 0 0,1-1 1 0 0,-1 1 0 0 0,0 0-1 0 0,1-1 1 0 0,0 1-1 0 0,-1 0 1 0 0,1-1 0 0 0,0 1-1 0 0,0 0 1 0 0,0 0-1 0 0,0 0 1 0 0,0-1-1 0 0,0 1 1 0 0,0 0 0 0 0,1 0-1 0 0,-1-1 1 0 0,0 1-1 0 0,1 0 1 0 0,0-1-1 0 0,-1 1 1 0 0,1 0 0 0 0,0-1-1 0 0,0 1 1 0 0,0-1-1 0 0,0 1 1 0 0,0-1 0 0 0,0 0-1 0 0,0 1 1 0 0,1-1-1 0 0,-1 0 1 0 0,0 0-1 0 0,1 0 1 0 0,-1 0 0 0 0,1 0-1 0 0,-1 0 1 0 0,3 1-1 0 0,3 1 17 0 0,1-1 0 0 0,-1 1 0 0 0,1-1 0 0 0,0 0 0 0 0,-1-1 0 0 0,1 0 0 0 0,13 0 0 0 0,46-2-375 0 0,0-3 0 0 0,-1-3 1 0 0,0-3-1 0 0,-1-2 0 0 0,80-27 1 0 0,-89 21-1781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460 185 4143 0 0,'88'-104'2202'0'0,"-75"92"76"0"0,0 0 0 0 0,0 0 0 0 0,2 1 0 0 0,-1 1 0 0 0,25-13 0 0 0,-38 22-1753 0 0,0 13-224 0 0,-1-6-229 0 0,-1 0-1 0 0,0 1 1 0 0,0-1-1 0 0,0 0 0 0 0,-1 0 1 0 0,0 0-1 0 0,-3 7 1 0 0,-23 41 332 0 0,13-28-247 0 0,-368 649 1158 0 0,167-372-2626 0 0,215-301 509 0 0,13-2-3613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2735 0 0,'0'0'776'0'0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 6911 0 0,'2'-1'315'0'0,"18"-6"4456"0"0,-18 11-1376 0 0,0 6-2676 0 0,-1-9-273 0 0,-1 5-285 0 0,1-1 1 0 0,-1 1 0 0 0,0 0-1 0 0,0-1 1 0 0,0 1 0 0 0,-1 0 0 0 0,0-1-1 0 0,0 1 1 0 0,-1 0 0 0 0,-2 7-1 0 0,-5 9 156 0 0,-12 24 0 0 0,16-37-147 0 0,1-1-83 0 0,-12 25 572 0 0,-21 57 0 0 0,34-81-593 0 0,0 0 1 0 0,1 0 0 0 0,0 0-1 0 0,0 1 1 0 0,1-1-1 0 0,0 1 1 0 0,1-1 0 0 0,0 1-1 0 0,1-1 1 0 0,0 0 0 0 0,4 18-1 0 0,-4-25-12 0 0,0 1 0 0 0,0 0 0 0 0,0-1 0 0 0,0 1 0 0 0,1-1 0 0 0,-1 1 0 0 0,1-1 0 0 0,0 0 0 0 0,-1 1 0 0 0,1-1 0 0 0,0 0 0 0 0,1 0 0 0 0,-1 0 0 0 0,0-1 0 0 0,4 3 0 0 0,-2-2 41 0 0,0 0 0 0 0,0-1-1 0 0,0 1 1 0 0,0-1 0 0 0,0 0 0 0 0,0 0 0 0 0,0 0-1 0 0,1 0 1 0 0,6-1 0 0 0,-4 0-3 0 0,-1 0-1 0 0,1-1 1 0 0,0 0-1 0 0,0 0 1 0 0,-1 0-1 0 0,1-1 1 0 0,-1 0-1 0 0,1-1 1 0 0,-1 1-1 0 0,0-1 1 0 0,0 0-1 0 0,0-1 1 0 0,6-3-1 0 0,-4 0-45 0 0,0-1 0 0 0,-1 0-1 0 0,0 0 1 0 0,0-1-1 0 0,-1 1 1 0 0,7-12 0 0 0,27-62-540 0 0,-14 27-649 0 0,6-7-1262 0 0,-14 29 458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285 258 11687 0 0,'14'4'470'0'0,"0"0"0"0"0,0 1 0 0 0,0 0 0 0 0,0 2 0 0 0,-1-1-1 0 0,0 2 1 0 0,0 0 0 0 0,-1 0 0 0 0,14 13 0 0 0,-25-21-374 0 0,-1 0 0 0 0,1 1 0 0 0,-1-1 0 0 0,1 1-1 0 0,-1-1 1 0 0,0 1 0 0 0,1 0 0 0 0,-1-1 0 0 0,0 1 0 0 0,1-1 0 0 0,-1 1 0 0 0,0 0 0 0 0,0-1 0 0 0,1 1-1 0 0,-1 0 1 0 0,0-1 0 0 0,0 1 0 0 0,0 0 0 0 0,0-1 0 0 0,0 1 0 0 0,0 0 0 0 0,0-1 0 0 0,0 1 0 0 0,0 0-1 0 0,-1 0 1 0 0,1 0-14 0 0,-1 0-1 0 0,0 1 0 0 0,1-1 1 0 0,-1 0-1 0 0,0 0 0 0 0,0 0 1 0 0,0 0-1 0 0,0 0 0 0 0,0 0 1 0 0,0 0-1 0 0,-2 1 1 0 0,-2 2 117 0 0,0-1 1 0 0,-1 0 0 0 0,-11 4 0 0 0,-6 1-29 0 0,0-2 0 0 0,-1-1 0 0 0,0-1 0 0 0,0 0 0 0 0,0-2 0 0 0,0-1 0 0 0,0-1 0 0 0,0-1 0 0 0,0-1 0 0 0,-44-10 0 0 0,61 10-97 0 0,0 0-1 0 0,1 0 1 0 0,-1 0-1 0 0,1-1 0 0 0,0 1 1 0 0,0-2-1 0 0,0 1 0 0 0,-7-6 1 0 0,11 7-55 0 0,0 1 1 0 0,0-1 0 0 0,1 0-1 0 0,-1 0 1 0 0,0 0 0 0 0,1 0-1 0 0,0 0 1 0 0,-1 0 0 0 0,1 0-1 0 0,0 0 1 0 0,0 0 0 0 0,1-1-1 0 0,-1 1 1 0 0,0 0-1 0 0,1-1 1 0 0,-1 1 0 0 0,1 0-1 0 0,0-1 1 0 0,-1 1 0 0 0,1-1-1 0 0,1 1 1 0 0,-1-1 0 0 0,0 1-1 0 0,0 0 1 0 0,1-1-1 0 0,1-2 1 0 0,2-7-35 0 0,0 1 0 0 0,1 1 0 0 0,1-1-1 0 0,-1 1 1 0 0,2 0 0 0 0,0 0 0 0 0,0 1 0 0 0,0-1 0 0 0,16-12-1 0 0,-8 8-24 0 0,1 0 0 0 0,1 1-1 0 0,0 1 1 0 0,31-16 0 0 0,-6 8-59 0 0,1 1 0 0 0,69-20 0 0 0,-79 31 50 0 0,0 0 0 0 0,1 2 0 0 0,-1 2-1 0 0,43-1 1 0 0,-67 5 72 0 0,1 1 0 0 0,-1 0 0 0 0,0 0 1 0 0,0 1-1 0 0,1 0 0 0 0,-1 0 0 0 0,0 1 0 0 0,16 8 0 0 0,-21-9-12 0 0,0 0 1 0 0,0 0-1 0 0,-1 0 0 0 0,1 1 1 0 0,-1 0-1 0 0,0 0 0 0 0,0 0 0 0 0,0 0 1 0 0,0 0-1 0 0,-1 1 0 0 0,1-1 0 0 0,-1 1 1 0 0,0 0-1 0 0,0-1 0 0 0,0 1 1 0 0,0 0-1 0 0,-1 0 0 0 0,1 0 0 0 0,-1 1 1 0 0,0-1-1 0 0,0 6 0 0 0,-1-2 7 0 0,0 0 0 0 0,0 0 0 0 0,-1-1 0 0 0,-1 1 0 0 0,1 0 0 0 0,-1-1 0 0 0,0 1 0 0 0,-1-1 0 0 0,0 1 0 0 0,0-1 0 0 0,0 0 0 0 0,-9 11 0 0 0,2-2-16 0 0,-1-1-1 0 0,-1 0 0 0 0,0-1 0 0 0,-18 15 0 0 0,14-15 10 0 0,0-2 0 0 0,-1 1 0 0 0,0-2 0 0 0,-1 0 0 0 0,-1-2-1 0 0,-19 9 1 0 0,26-13-36 0 0,0-1 0 0 0,-1 0 0 0 0,1-1 0 0 0,0 0 0 0 0,-1-1 0 0 0,0 0 0 0 0,0-1-1 0 0,1-1 1 0 0,-1 0 0 0 0,-25-4 0 0 0,30 3-453 0 0,1-1 1 0 0,-1-1-1 0 0,1 1 0 0 0,0-1 1 0 0,0 0-1 0 0,0-1 0 0 0,1 0 0 0 0,-1 0 1 0 0,-6-6-1 0 0,0-2-6401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59 10135 0 0,'15'-9'472'0'0,"0"1"0"0"0,1 0 0 0 0,0 1 0 0 0,0 1 0 0 0,0 0 0 0 0,1 1 0 0 0,24-3 0 0 0,-40 7-391 0 0,0 1 0 0 0,0 0 0 0 0,0 0 0 0 0,0 0 0 0 0,0-1 0 0 0,0 1 0 0 0,0 0 0 0 0,0 0 0 0 0,0 0 0 0 0,0 1-1 0 0,0-1 1 0 0,0 0 0 0 0,0 0 0 0 0,-1 0 0 0 0,1 1 0 0 0,0-1 0 0 0,0 0 0 0 0,0 1 0 0 0,0-1 0 0 0,0 1 0 0 0,0-1 0 0 0,-1 1 0 0 0,1 0-1 0 0,0-1 1 0 0,-1 1 0 0 0,1 0 0 0 0,0-1 0 0 0,-1 1 0 0 0,1 0 0 0 0,0 0 0 0 0,-1 0 0 0 0,0-1 0 0 0,1 1 0 0 0,-1 0 0 0 0,1 0 0 0 0,-1 0 0 0 0,0 0-1 0 0,0 0 1 0 0,1 0 0 0 0,-1 0 0 0 0,0 0 0 0 0,0 0 0 0 0,0 0 0 0 0,0 1 0 0 0,0 3-62 0 0,-1 0 0 0 0,0-1-1 0 0,0 1 1 0 0,0 0 0 0 0,0-1 0 0 0,-1 1-1 0 0,-4 8 1 0 0,-23 39 301 0 0,-3-1-1 0 0,-48 57 1 0 0,23-31-7 0 0,-275 393 2363 0 0,182-279-2272 0 0,148-189-413 0 0,0 0-64 0 0,0 0-1 0 0,0 0 1 0 0,1 0-1 0 0,-1 0 1 0 0,1 0-1 0 0,-1 0 1 0 0,1 1-1 0 0,0-1 1 0 0,0 0-1 0 0,-1 3 1 0 0,4-3-884 0 0,7 4-61 0 0</inkml:trace>
  <inkml:trace contextRef="#ctx0" brushRef="#br0" timeOffset="1">591 749 14279 0 0,'0'0'2819'0'0,"0"2"-1383"0"0,-3 34-316 0 0,-1-1 1 0 0,-1 1-1 0 0,-19 58 1 0 0,-3 22 462 0 0,26-111-1747 0 0,1-1 0 0 0,-1 1 0 0 0,1 0-1 0 0,0-1 1 0 0,0 1 0 0 0,2 7 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40 338 8751 0 0,'0'0'399'0'0,"-1"1"-4"0"0,-37 7 8470 0 0,37-11-8624 0 0,1 0 1 0 0,0 0-1 0 0,1-1 1 0 0,-1 1-1 0 0,1 0 0 0 0,-1 0 1 0 0,1 0-1 0 0,0 0 1 0 0,0 0-1 0 0,0 0 0 0 0,0 0 1 0 0,1 1-1 0 0,-1-1 1 0 0,1 0-1 0 0,0 1 0 0 0,3-5 1 0 0,6-5 122 0 0,0 0 0 0 0,14-11-1 0 0,-14 12-98 0 0,29-24 168 0 0,68-49 0 0 0,-80 66-456 0 0,0 1 0 0 0,2 2 0 0 0,52-21 0 0 0,-64 29-35 0 0,-2 1-105 0 0,30-7 0 0 0,-43 12 151 0 0,1 0 0 0 0,0 0 1 0 0,0 1-1 0 0,0 0 0 0 0,0 0 0 0 0,0 0 0 0 0,0 0 1 0 0,0 0-1 0 0,0 1 0 0 0,0 0 0 0 0,0 0 1 0 0,0 0-1 0 0,4 2 0 0 0,-7-2 14 0 0,0-1 0 0 0,0 1-1 0 0,1 0 1 0 0,-1 0 0 0 0,0 0 0 0 0,0 0 0 0 0,0 0-1 0 0,0 0 1 0 0,0 0 0 0 0,0 0 0 0 0,-1 1-1 0 0,1-1 1 0 0,0 0 0 0 0,0 1 0 0 0,-1-1-1 0 0,1 2 1 0 0,0 1 19 0 0,0-1-1 0 0,0 1 1 0 0,-1-1-1 0 0,1 1 1 0 0,-1 0-1 0 0,-1 5 1 0 0,0 2 49 0 0,-1 1 0 0 0,0-1 1 0 0,-5 14-1 0 0,0-6 38 0 0,-16 33 0 0 0,3-11-99 0 0,18-34-797 0 0,0-1 0 0 0,0 0 0 0 0,0 11 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490 216 4143 0 0,'77'-77'2273'0'0,"6"8"9493"0"0,-56 48-10437 0 0,39-28 1735 0 0,-68 50-3011 0 0,-1 0 0 0 0,1 0-1 0 0,0 0 1 0 0,-1 0 0 0 0,1 0 0 0 0,0 1-1 0 0,-4 1 1 0 0,-1 2-11 0 0,-114 71-42 0 0,55-33 0 0 0,34-23 0 0 0,-56 37 0 0 0,77-47 0 0 0,6-2 6 0 0,7-5 9 0 0,4-3 24 0 0,-1 0-31 0 0,-1-1 0 0 0,1 0-1 0 0,0 0 1 0 0,0 0 0 0 0,-1 0 0 0 0,1-1 0 0 0,-1 0-1 0 0,8-3 1 0 0,33-23 59 0 0,-37 22-64 0 0,96-56 69 0 0,-104 61-72 0 0,0 1 0 0 0,0 0 0 0 0,0 0 0 0 0,0 0 0 0 0,1 0 0 0 0,-1-1 0 0 0,0 1 1 0 0,0 0-1 0 0,0 0 0 0 0,0 0 0 0 0,1 0 0 0 0,-1 0 0 0 0,0 0 0 0 0,0 0 0 0 0,0 0 0 0 0,0-1 0 0 0,1 1 0 0 0,-1 0 0 0 0,0 0 0 0 0,0 0 0 0 0,0 0 0 0 0,1 0 0 0 0,-1 0 0 0 0,0 0 0 0 0,0 0 0 0 0,0 0 0 0 0,1 0 0 0 0,-1 0 1 0 0,0 0-1 0 0,0 0 0 0 0,0 0 0 0 0,0 1 0 0 0,1-1 0 0 0,-1 0 0 0 0,0 0 0 0 0,0 0 0 0 0,0 0 0 0 0,1 0 0 0 0,-1 0 0 0 0,0 0 0 0 0,0 1 0 0 0,0-1 0 0 0,0 0 0 0 0,0 0 0 0 0,0 0 0 0 0,1 0 0 0 0,-1 0 0 0 0,0 1 0 0 0,0-1 0 0 0,0 0 1 0 0,0 0-1 0 0,0 0 0 0 0,0 1 0 0 0,0-1 0 0 0,0 0 0 0 0,-1 10-8 0 0,0-10 2 0 0,-5 20-11 0 0,-1-1-1 0 0,-1 0 0 0 0,-1-1 0 0 0,-1 0 0 0 0,-18 26 0 0 0,9-13 8 0 0,-248 444 10 0 0,86-135 799 0 0,166-314-496 0 0,2-6 313 0 0,2 1 1 0 0,0 1-1 0 0,-13 35 1 0 0,24-55-572 0 0,-1-1 0 0 0,1 1 0 0 0,0 0 0 0 0,-1 0 0 0 0,1-1 0 0 0,0 1 0 0 0,0 0-1 0 0,0 0 1 0 0,0-1 0 0 0,0 1 0 0 0,1 0 0 0 0,-1 0 0 0 0,1-1 0 0 0,-1 1 0 0 0,1 0 0 0 0,-1-1 0 0 0,1 1 0 0 0,0-1 0 0 0,2 4 0 0 0,-1-3-10 0 0,0 1 0 0 0,0-1 1 0 0,0 0-1 0 0,1 0 0 0 0,-1 0 1 0 0,1 0-1 0 0,0 0 1 0 0,0-1-1 0 0,-1 1 0 0 0,5 1 1 0 0,2 0-140 0 0,0 0 1 0 0,1-1-1 0 0,-1 0 0 0 0,1 0 1 0 0,-1-1-1 0 0,14 1 1 0 0,-18-2-145 0 0,1-1 0 0 0,-1 1 1 0 0,1-1-1 0 0,-1 0 1 0 0,1 0-1 0 0,-1 0 0 0 0,7-3 1 0 0,-9 2-530 0 0,-1 1 0 0 0,1-1 1 0 0,0 1-1 0 0,-1-1 1 0 0,1 0-1 0 0,-1 0 0 0 0,0 0 1 0 0,5-4-1 0 0,6-16-7135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555 243 13359 0 0,'0'0'1027'0'0,"-4"-8"2097"0"0,-34 3 1383 0 0,37 3-4388 0 0,0 0 0 0 0,0 1 0 0 0,0-1 0 0 0,0 0 1 0 0,0-1-1 0 0,1 1 0 0 0,-1 0 0 0 0,1 0 0 0 0,-1 0 1 0 0,1 0-1 0 0,0-3 0 0 0,0 0-8 0 0,0 0 0 0 0,0-1 0 0 0,1 1 0 0 0,0 0 1 0 0,0-1-1 0 0,1 1 0 0 0,-1 0 0 0 0,5-8 0 0 0,0-1-9 0 0,15-23 0 0 0,47-54 33 0 0,-66 87-92 0 0,-4 2-31 0 0,-5 4-18 0 0,5-1 10 0 0,-21 7-19 0 0,0 1-1 0 0,1 2 1 0 0,-40 23-1 0 0,-57 51 15 0 0,52-36 0 0 0,63-46 2 0 0,-138 104-66 0 0,116-86 62 0 0,2 1 0 0 0,1 1 0 0 0,-28 36 0 0 0,35-33 79 0 0,16-26-73 0 0,0 1 1 0 0,-1-1-1 0 0,1 1 0 0 0,0-1 0 0 0,0 0 0 0 0,0 1 1 0 0,0-1-1 0 0,0 0 0 0 0,1 1 0 0 0,-1-1 0 0 0,0 1 1 0 0,0-1-1 0 0,0 0 0 0 0,0 1 0 0 0,0-1 1 0 0,0 0-1 0 0,1 1 0 0 0,-1-1 0 0 0,0 0 0 0 0,0 1 1 0 0,0-1-1 0 0,1 0 0 0 0,-1 1 0 0 0,0-1 0 0 0,1 0 1 0 0,-1 0-1 0 0,0 1 0 0 0,0-1 0 0 0,1 0 1 0 0,-1 0-1 0 0,0 0 0 0 0,1 0 0 0 0,0 1 0 0 0,11 4 59 0 0,-5-4-43 0 0,1 1 0 0 0,-1-2 0 0 0,1 1 0 0 0,-1-1-1 0 0,0 0 1 0 0,1 0 0 0 0,10-3 0 0 0,54-13 42 0 0,-46 9-39 0 0,321-60 109 0 0,-330 64-189 0 0,0 0-1 0 0,0 2 1 0 0,1 0 0 0 0,19 2-1 0 0,-35-1 1 0 0,1 1-1 0 0,-1-1 1 0 0,0 1-1 0 0,0 0 1 0 0,1 0-1 0 0,-1 0 1 0 0,3 1-1 0 0,-4-1-226 0 0,0 1-193 0 0,-1 2 128 0 0,0 1 0 0 0,-1-1 0 0 0,1 0 0 0 0,-1 1 0 0 0,0-1 0 0 0,0 0 0 0 0,0 0-1 0 0,0 0 1 0 0,-1 0 0 0 0,0 0 0 0 0,0 0 0 0 0,-3 5 0 0 0,2-3-802 0 0,0-1 0 0 0,1 1 1 0 0,-1 0-1 0 0,-2 11 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1375 0 0,'2'0'107'0'0,"42"2"1256"0"0,-11 5 19758 0 0,-37-10-22083 0 0,3 2 1033 0 0,-1-1-1 0 0,1 1 1 0 0,0-1-1 0 0,0 0 0 0 0,0 1 1 0 0,0-1-1 0 0,0 0 0 0 0,0 0 1 0 0,1 0-1 0 0,-1 0 0 0 0,1 0 1 0 0,-1 0-1 0 0,1 0 0 0 0,0 0 1 0 0,-1 0-1 0 0,1 0 0 0 0,0 0 1 0 0,0 0-1 0 0,1 0 0 0 0,-1 0 1 0 0,0 0-1 0 0,1 0 0 0 0,-1 0 1 0 0,2-3-1 0 0,1-2 7 0 0,-1 0-1 0 0,1 1 1 0 0,0-1 0 0 0,1 1-1 0 0,7-11 1 0 0,4-1-67 0 0,1 1 0 0 0,0 0 0 0 0,1 1 0 0 0,1 1 0 0 0,0 1 0 0 0,1 0 1 0 0,32-17-1 0 0,-29 20-36 0 0,1 0 0 0 0,0 1 1 0 0,0 2-1 0 0,1 0 1 0 0,1 2-1 0 0,46-7 0 0 0,-60 12 23 0 0,0 0 0 0 0,0 1 0 0 0,0 0-1 0 0,-1 1 1 0 0,1 0 0 0 0,0 1 0 0 0,-1 0-1 0 0,1 1 1 0 0,11 4 0 0 0,-18-6 12 0 0,-1 1 0 0 0,1 0 1 0 0,-1 0-1 0 0,1 0 0 0 0,-1 0 0 0 0,0 0 0 0 0,0 1 1 0 0,0-1-1 0 0,0 1 0 0 0,0 0 0 0 0,-1 0 1 0 0,1 0-1 0 0,-1 0 0 0 0,0 0 0 0 0,0 1 0 0 0,0-1 1 0 0,0 1-1 0 0,0-1 0 0 0,-1 1 0 0 0,0 0 0 0 0,0-1 1 0 0,0 1-1 0 0,0 0 0 0 0,0 0 0 0 0,-1 0 0 0 0,0 0 1 0 0,0 0-1 0 0,0 4 0 0 0,-1-1 45 0 0,0-1 1 0 0,0 1-1 0 0,0 0 0 0 0,-1-1 0 0 0,-1 1 1 0 0,1-1-1 0 0,-1 0 0 0 0,0 0 0 0 0,0 0 1 0 0,-8 11-1 0 0,-18 17-1588 0 0,-3-6-6490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98 15775 0 0,'0'0'727'0'0,"-4"8"230"0"0,2-1-822 0 0,0 0 0 0 0,0 0 1 0 0,1 1-1 0 0,0-1 0 0 0,0 0 0 0 0,1 12 0 0 0,0-2 1353 0 0,6 29 0 0 0,-5-40-1320 0 0,0-1 0 0 0,1 1 1 0 0,-1-1-1 0 0,1 1 1 0 0,1-1-1 0 0,-1 0 0 0 0,1 1 1 0 0,0-1-1 0 0,0-1 1 0 0,0 1-1 0 0,0 0 0 0 0,1-1 1 0 0,0 1-1 0 0,0-1 1 0 0,0 0-1 0 0,1-1 0 0 0,-1 1 1 0 0,8 3-1 0 0,-3-2-99 0 0,0 0 0 0 0,1-1 0 0 0,0-1 0 0 0,-1 0-1 0 0,1 0 1 0 0,0-1 0 0 0,1 0 0 0 0,-1-1 0 0 0,16 1-1 0 0,-3-2-338 0 0,1-1 0 0 0,-1-1 0 0 0,0-1 0 0 0,1-1 0 0 0,-2-1-1 0 0,1-1 1 0 0,29-12 0 0 0,-31 9-1252 0 0,0 0-1 0 0,-1-2 1 0 0,-1 0-1 0 0,0-2 1 0 0,0 0-1 0 0,-2 0 1 0 0,29-29-1 0 0,-40 35 996 0 0,0-1-1 0 0,0 1 0 0 0,0-2 0 0 0,-1 1 1 0 0,0-1-1 0 0,0 1 0 0 0,-1-1 0 0 0,-1-1 1 0 0,5-16-1 0 0,-5 16 1236 0 0,-1 0 0 0 0,-1 0 0 0 0,0-1 0 0 0,0 1 0 0 0,-2-15 0 0 0,1 24-358 0 0,0 0 0 0 0,0 1 0 0 0,0-1 0 0 0,0 0 0 0 0,0 0 0 0 0,0 1-1 0 0,0-1 1 0 0,0 0 0 0 0,-1 1 0 0 0,1-1 0 0 0,0 0 0 0 0,0 0 0 0 0,-1 1 0 0 0,1-1 0 0 0,0 1 0 0 0,-1-1 0 0 0,1 0 0 0 0,-1 1 0 0 0,1-1-1 0 0,-1 1 1 0 0,1-1 0 0 0,-1 1 0 0 0,0-1 0 0 0,0 0 0 0 0,0 1-207 0 0,1 0 0 0 0,-1 0-1 0 0,0 0 1 0 0,0 0 0 0 0,0 0 0 0 0,0 0-1 0 0,1 0 1 0 0,-1 0 0 0 0,0 0-1 0 0,0 1 1 0 0,0-1 0 0 0,1 0 0 0 0,-1 1-1 0 0,0-1 1 0 0,0 0 0 0 0,1 1 0 0 0,-2 0-1 0 0,-4 3 141 0 0,0 1 0 0 0,1 0 0 0 0,-9 9 0 0 0,-10 16 994 0 0,-32 52 0 0 0,7-9-619 0 0,-258 317 482 0 0,209-269-1199 0 0,-169 194-2983 0 0,235-277 2379 0 0,6-7-1153 0 0,9-13-4082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17 2303 0 0,'7'-16'10275'0'0,"-6"22"-9620"0"0,0 0 0 0 0,0 0-1 0 0,-1 0 1 0 0,0 0 0 0 0,0 0 0 0 0,-1 0-1 0 0,-1 8 1 0 0,-12 43-991 0 0,8-35 959 0 0,-22 77 289 0 0,-73 174 1 0 0,71-210-770 0 0,-2-1 0 0 0,-3-2 0 0 0,-70 93 1 0 0,82-125-105 0 0,-1-1 0 0 0,-1-1 1 0 0,-41 33-1 0 0,64-57-117 0 0,0-1 0 0 0,0 1 0 0 0,0-1 0 0 0,0 0 0 0 0,-1 1 0 0 0,1-1 0 0 0,0 0 0 0 0,-4 1 1 0 0,6-2 63 0 0,0 0 0 0 0,0 0 1 0 0,0 0-1 0 0,0 0 1 0 0,0 0-1 0 0,0 0 1 0 0,0 0-1 0 0,0 0 1 0 0,0 0-1 0 0,-1 0 1 0 0,1 0-1 0 0,0 0 1 0 0,0 0-1 0 0,0 0 0 0 0,0 0 1 0 0,0 0-1 0 0,0 0 1 0 0,0 0-1 0 0,0 0 1 0 0,0 0-1 0 0,0 0 1 0 0,0 0-1 0 0,0 0 1 0 0,0 0-1 0 0,0 0 0 0 0,0 0 1 0 0,0-1-1 0 0,0 1 1 0 0,-1 0-1 0 0,1 0 1 0 0,0 0-1 0 0,0 0 1 0 0,0 0-1 0 0,0 0 1 0 0,0 0-1 0 0,0 0 1 0 0,0 0-1 0 0,0 0 0 0 0,0 0 1 0 0,0 0-1 0 0,0 0 1 0 0,0 0-1 0 0,0 0 1 0 0,0 0-1 0 0,0-1 1 0 0,0 1-1 0 0,0 0 1 0 0,0 0-1 0 0,0 0 1 0 0,0 0-1 0 0,0 0 0 0 0,0 0 1 0 0,0 0-1 0 0,0 0 1 0 0,0 0-1 0 0,0 0 1 0 0,0 0-1 0 0,0 0 1 0 0,0 0-1 0 0,0 0 1 0 0,0 0-1 0 0,1 0 0 0 0,-1-1 1 0 0,1-13-1975 0 0,3-8-4299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10135 0 0,'0'0'2184'0'0,"2"0"-1737"0"0,8-5 13 0 0,-1 0-1 0 0,1 0 1 0 0,-1-1 0 0 0,0-1 0 0 0,-1 1 0 0 0,16-16-1 0 0,4-2 115 0 0,257-206 2193 0 0,-256 206-2676 0 0,2 2 1 0 0,0 1 0 0 0,1 1 0 0 0,2 2 0 0 0,-1 2 0 0 0,2 0-1 0 0,0 3 1 0 0,39-10 0 0 0,-68 21-64 0 0,1 1-1 0 0,-1 0 1 0 0,1 0-1 0 0,-1 1 0 0 0,1 0 1 0 0,-1 0-1 0 0,0 0 1 0 0,13 3-1 0 0,-17-2-9 0 0,0-1 1 0 0,1 1-1 0 0,-1 0 0 0 0,0 0 0 0 0,0 0 1 0 0,0 0-1 0 0,0 0 0 0 0,0 0 1 0 0,0 1-1 0 0,0-1 0 0 0,0 1 0 0 0,0-1 1 0 0,-1 1-1 0 0,1-1 0 0 0,-1 1 1 0 0,1 0-1 0 0,-1 0 0 0 0,1 0 0 0 0,-1 0 1 0 0,0 0-1 0 0,0 0 0 0 0,0 0 0 0 0,0 1 1 0 0,-1-1-1 0 0,1 0 0 0 0,-1 0 1 0 0,1 4-1 0 0,0 1 6 0 0,-1-1 0 0 0,-1 1 0 0 0,1 0 1 0 0,-1-1-1 0 0,0 1 0 0 0,0-1 0 0 0,-1 1 0 0 0,-3 8 1 0 0,-25 51 158 0 0,24-53-143 0 0,-15 29 236 0 0,-52 80 1 0 0,61-105-243 0 0,-1-1 0 0 0,-1-1 0 0 0,0 0 1 0 0,-1-1-1 0 0,-1 0 0 0 0,0-1 1 0 0,-21 13-1 0 0,18-16-24 0 0,1-1 1 0 0,-1 0-1 0 0,0-2 1 0 0,0 0-1 0 0,-1-1 0 0 0,0-1 1 0 0,0-1-1 0 0,-1-1 1 0 0,1 0-1 0 0,-1-2 1 0 0,-21 0-1 0 0,8-2 18 0 0,-42-5 0 0 0,64 4-151 0 0,0 0 1 0 0,1 0 0 0 0,-1-2 0 0 0,0 1 0 0 0,1-2-1 0 0,-20-9 1 0 0,29 12-1204 0 0,1-6-412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1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94 3679 0 0,'5'-8'382'0'0,"3"-6"-501"0"0,10-20 8008 0 0,-18 33-7584 0 0,0 1-1 0 0,0-1 0 0 0,0 0 0 0 0,1 0 0 0 0,-1 1 1 0 0,0-1-1 0 0,0 0 0 0 0,1 1 0 0 0,-1-1 0 0 0,1 0 1 0 0,-1 1-1 0 0,1-1 0 0 0,-1 1 0 0 0,1-1 0 0 0,-1 1 1 0 0,1-1-1 0 0,-1 1 0 0 0,1-1 0 0 0,0 1 0 0 0,-1 0 1 0 0,1-1-1 0 0,-1 1 0 0 0,1 0 0 0 0,0-1 0 0 0,1 1 1 0 0,-1 0 73 0 0,1 1-200 0 0,0 1-141 0 0,0 0 1 0 0,1 0 0 0 0,-1 0 0 0 0,0 0 0 0 0,0 1 0 0 0,0-1 0 0 0,0 1 0 0 0,-1 0 0 0 0,1-1-1 0 0,-1 1 1 0 0,1 0 0 0 0,-1 0 0 0 0,0 0 0 0 0,0 0 0 0 0,0 0 0 0 0,-1 0 0 0 0,1 0 0 0 0,-1 0 0 0 0,1 4-1 0 0,0 10 62 0 0,-1 0-1 0 0,-2 23 0 0 0,0-26-40 0 0,-13 124-22 0 0,-35 139-1 0 0,12-76-18 0 0,15-21-89 0 0,21-176 72 0 0,7 21 11 0 0,-5-24-9 0 0,0-1 0 0 0,1 0 0 0 0,-1 0 0 0 0,0 0 0 0 0,1 1 1 0 0,-1-1-1 0 0,0 0 0 0 0,1 0 0 0 0,-1 0 0 0 0,0 0 0 0 0,1 0 0 0 0,-1 0 0 0 0,1 1 0 0 0,-1-1 1 0 0,0 0-1 0 0,1 0 0 0 0,-1 0 0 0 0,1 0 0 0 0,-1-1 0 0 0,0 1 0 0 0,1 0 0 0 0,-1 0 1 0 0,1 0-1 0 0,-1 0 0 0 0,0 0 0 0 0,1-1 0 0 0,10-2 5 0 0,-6 0 7 0 0,-1 1 0 0 0,0-1 0 0 0,1 0 0 0 0,-1 0 0 0 0,0 0 0 0 0,-1-1 0 0 0,6-6 0 0 0,22-31 94 0 0,-20 26-59 0 0,120-190 766 0 0,-31 45-96 0 0,-69 116-516 0 0,54-61 0 0 0,-75 94-200 0 0,1 0-1 0 0,0 0 0 0 0,0 1 1 0 0,20-13-1 0 0,-23 19-17 0 0,-5 4-43 0 0,-2 0 57 0 0,-1 0 1 0 0,1 0-1 0 0,0 0 0 0 0,-1 0 1 0 0,1 0-1 0 0,-1 0 1 0 0,1 0-1 0 0,0 0 1 0 0,-1 1-1 0 0,1-1 0 0 0,-1 0 1 0 0,1 0-1 0 0,-1 1 1 0 0,1-1-1 0 0,-1 0 0 0 0,1 0 1 0 0,-1 1-1 0 0,1-1 1 0 0,-1 1-1 0 0,1-1 1 0 0,-1 0-1 0 0,1 1 0 0 0,-1-1 1 0 0,0 1-1 0 0,1-1 1 0 0,-1 1-1 0 0,0-1 0 0 0,1 1 1 0 0,-1 0-1 0 0,0-1 1 0 0,0 1-1 0 0,0 0 1 0 0,1 1-7 0 0,2 4-11 0 0,-1 0 0 0 0,0 0-1 0 0,0 0 1 0 0,0 1-1 0 0,-1-1 1 0 0,1 1 0 0 0,-2-1-1 0 0,1 9 1 0 0,-4 56-94 0 0,2-58 91 0 0,-11 118-12 0 0,-6 87-9 0 0,18-213 42 0 0,-1 7 0 0 0,0 1 0 0 0,2-1 0 0 0,-1 1 0 0 0,4 16 0 0 0,0-20 0 0 0,0-2 13 0 0,-3-7-7 0 0,-1 0 0 0 0,0 1-1 0 0,1-1 1 0 0,-1 0-1 0 0,1 1 1 0 0,-1-1-1 0 0,1 0 1 0 0,-1 0-1 0 0,1 0 1 0 0,-1 1-1 0 0,1-1 1 0 0,0 0-1 0 0,-1 0 1 0 0,1 0-1 0 0,-1 0 1 0 0,1 0 0 0 0,-1 0-1 0 0,1 0 1 0 0,-1 0-1 0 0,1 0 1 0 0,0 0-1 0 0,-1 0 1 0 0,1-1-1 0 0,14-4 40 0 0,-12 4 0 0 0,1-1-20 0 0,0 0 0 0 0,0-1 0 0 0,0 1 0 0 0,0 0 1 0 0,0-1-1 0 0,-1 0 0 0 0,0 0 0 0 0,1 0 0 0 0,2-4 0 0 0,26-36 134 0 0,-17 22-37 0 0,55-82 191 0 0,4-6-170 0 0,57-73 71 0 0,41-52-113 0 0,-140 193-59 0 0,92-106-31 0 0,-121 144-83 0 0,-2 1-13 0 0,0 0 1 0 0,0 1 0 0 0,0-1 0 0 0,1 1 0 0 0,-1 0-1 0 0,1-1 1 0 0,-1 1 0 0 0,1 0 0 0 0,3-2-1 0 0,-2 17-1059 0 0,-3-5 514 0 0,0-1-1 0 0,0 0 1 0 0,-2 11-1 0 0,-3 10-788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437 103 6447 0 0,'47'-30'11644'0'0,"-47"29"-11488"0"0,1-1 0 0 0,-1 1 0 0 0,1 0 0 0 0,-1-1 0 0 0,0 1 0 0 0,0-1 0 0 0,0 1 0 0 0,1 0 0 0 0,-1-1 0 0 0,-1 1 0 0 0,1-1 0 0 0,0 1 0 0 0,0 0 0 0 0,0-1 0 0 0,-1 1 0 0 0,1 0 0 0 0,-2-3 0 0 0,1 2-63 0 0,0-1 0 0 0,-1 1 1 0 0,0 0-1 0 0,1 0 0 0 0,-1 0 0 0 0,0 0 1 0 0,0 0-1 0 0,0 1 0 0 0,-3-3 0 0 0,1 1-53 0 0,-1 0-1 0 0,1 1 1 0 0,-1-1 0 0 0,0 1-1 0 0,0 0 1 0 0,1 0 0 0 0,-2 0-1 0 0,1 1 1 0 0,0 0 0 0 0,0 0-1 0 0,-9 0 1 0 0,6 1-31 0 0,1 0-1 0 0,-1 1 1 0 0,0 0 0 0 0,1 0-1 0 0,-1 1 1 0 0,0 0 0 0 0,-8 3-1 0 0,1 2-14 0 0,1 0-1 0 0,0 0 1 0 0,1 1-1 0 0,-1 1 1 0 0,2 0-1 0 0,-1 1 1 0 0,-13 15-1 0 0,-4 6 274 0 0,2 1 0 0 0,1 2-1 0 0,1 0 1 0 0,2 2 0 0 0,-22 44-1 0 0,43-73-167 0 0,-1 1-1 0 0,1 0 0 0 0,0 0 1 0 0,0 0-1 0 0,1 0 0 0 0,0 1 1 0 0,-1 15-1 0 0,3-23-83 0 0,0 0 0 0 0,0 0 0 0 0,0 0 0 0 0,0 0 0 0 0,0-1 0 0 0,0 1 0 0 0,0 0-1 0 0,0 0 1 0 0,1 0 0 0 0,-1 0 0 0 0,0 0 0 0 0,1-1 0 0 0,-1 1 0 0 0,1 0 0 0 0,-1 0 0 0 0,1 0 0 0 0,-1-1 0 0 0,1 1 0 0 0,-1 0 0 0 0,1-1-1 0 0,0 1 1 0 0,-1 0 0 0 0,2 0 0 0 0,0 0 3 0 0,-1-1-1 0 0,1 1 0 0 0,-1-1 1 0 0,0 0-1 0 0,1 1 1 0 0,-1-1-1 0 0,1 0 0 0 0,-1 0 1 0 0,1 0-1 0 0,-1 0 1 0 0,1 0-1 0 0,2-1 0 0 0,4-1 36 0 0,0 0 0 0 0,-1-1 0 0 0,1 1-1 0 0,7-5 1 0 0,17-9-574 0 0,0-1-1 0 0,-1-2 1 0 0,0-1 0 0 0,36-32-1 0 0,-43 31-927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19087 0 0,'0'0'1735'0'0,"1"0"-1431"0"0,2-1-233 0 0,-1 1 0 0 0,1-1 0 0 0,0 1 0 0 0,-1-1 0 0 0,0 0 0 0 0,1 1 0 0 0,-1-1 0 0 0,1-1 0 0 0,-1 1 0 0 0,0 0 0 0 0,0 0 0 0 0,0-1 0 0 0,0 0 1 0 0,0 1-1 0 0,0-1 0 0 0,0 0 0 0 0,0 0 0 0 0,-1 0 0 0 0,1 0 0 0 0,-1 0 0 0 0,1 0 0 0 0,0-3 0 0 0,3-3 294 0 0,-1 0-1 0 0,-1 0 1 0 0,1-1 0 0 0,-2 1 0 0 0,3-11-1 0 0,9-59 1023 0 0,5-20-516 0 0,-16 86-851 0 0,1 0 1 0 0,0 1-1 0 0,1-1 0 0 0,1 1 1 0 0,0 0-1 0 0,8-11 0 0 0,1 2-246 0 0,0 2-1 0 0,2 0 1 0 0,0 0-1 0 0,1 2 1 0 0,1 0-1 0 0,0 1 1 0 0,1 1-1 0 0,1 1 1 0 0,34-16-1 0 0,-37 21-207 0 0,0 2 0 0 0,0 0 0 0 0,0 1 1 0 0,23-2-1 0 0,-18 4-1938 0 0,32 0 1 0 0,-25 4-4417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33 4143 0 0,'0'0'319'0'0,"-2"-9"-198"0"0,1 8 429 0 0,1 0-1 0 0,-1 0 0 0 0,1-1 0 0 0,-1 1 1 0 0,0 0-1 0 0,0 0 0 0 0,1 0 0 0 0,-1 0 1 0 0,0 0-1 0 0,0 0 0 0 0,0 0 0 0 0,0 0 1 0 0,0 0-1 0 0,0 0 0 0 0,0 0 0 0 0,0 1 1 0 0,-1-1-1 0 0,0 0 0 0 0,-1 0-134 0 0,0 0 0 0 0,1 0 1 0 0,-1 1-1 0 0,1-1 0 0 0,-1 1 0 0 0,0 0 0 0 0,1 0 0 0 0,-6 0 0 0 0,-2 2-260 0 0,1-1 1 0 0,0 2-1 0 0,-1-1 0 0 0,-10 5 0 0 0,-8 6 73 0 0,0 0 0 0 0,1 2 0 0 0,1 0 0 0 0,-25 21 0 0 0,-91 82 860 0 0,127-105-961 0 0,5-5 51 0 0,1 1 1 0 0,-1 0-1 0 0,1 0 1 0 0,1 1-1 0 0,-1 1 1 0 0,-9 16-1 0 0,18-27-160 0 0,-1 1 0 0 0,1 0 0 0 0,-1 0 0 0 0,1-1 0 0 0,-1 1 0 0 0,1 0 0 0 0,0 0 0 0 0,-1 0 0 0 0,1 0 0 0 0,0 0 0 0 0,0-1 0 0 0,-1 1-1 0 0,1 0 1 0 0,0 0 0 0 0,0 0 0 0 0,0 0 0 0 0,0 0 0 0 0,0 0 0 0 0,0 0 0 0 0,1 0 0 0 0,-1 0 0 0 0,0-1 0 0 0,0 1 0 0 0,1 0 0 0 0,-1 0 0 0 0,1 0 0 0 0,-1 0 0 0 0,0-1 0 0 0,1 1 0 0 0,-1 0 0 0 0,1 0 0 0 0,0-1-1 0 0,-1 1 1 0 0,1 0 0 0 0,0-1 0 0 0,-1 1 0 0 0,1-1 0 0 0,0 1 0 0 0,0-1 0 0 0,-1 1 0 0 0,1-1 0 0 0,0 1 0 0 0,0-1 0 0 0,0 0 0 0 0,0 1 0 0 0,0-1 0 0 0,-1 0 0 0 0,1 0 0 0 0,0 0 0 0 0,2 0 0 0 0,3 1 10 0 0,1 0 0 0 0,0-1 0 0 0,0 0 1 0 0,0 0-1 0 0,8-2 0 0 0,48-10-535 0 0,0-3 0 0 0,100-36 0 0 0,-138 39 550 0 0,1 1-641 0 0,-9 7-5468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17 271 11055 0 0,'0'2'852'0'0,"-5"20"-367"0"0,-6 14 9346 0 0,12-38-9119 0 0,3-5-552 0 0,1 1-1 0 0,1-1 1 0 0,-1 1-1 0 0,1 0 1 0 0,7-5 0 0 0,36-28 873 0 0,-23 20-824 0 0,9-7-434 0 0,65-38 0 0 0,-79 53 128 0 0,-1 1 0 0 0,2 1 0 0 0,-1 1 0 0 0,1 1 0 0 0,24-4 0 0 0,-40 10 19 0 0,0 0-1 0 0,0 0 1 0 0,1 1-1 0 0,-1 0 1 0 0,8 2-1 0 0,-14-2 75 0 0,1 0 0 0 0,-1 0-1 0 0,1 1 1 0 0,-1-1-1 0 0,1 0 1 0 0,-1 1 0 0 0,0-1-1 0 0,1 0 1 0 0,-1 1-1 0 0,1-1 1 0 0,-1 1-1 0 0,0-1 1 0 0,1 1 0 0 0,-1-1-1 0 0,0 1 1 0 0,0-1-1 0 0,1 1 1 0 0,-1-1-1 0 0,0 1 1 0 0,0-1 0 0 0,0 1-1 0 0,1 0 1 0 0,1 11-56 0 0,-2-7 74 0 0,-1 0 1 0 0,1 0-1 0 0,-1 0 0 0 0,0 0 1 0 0,-1 0-1 0 0,1-1 0 0 0,-1 1 1 0 0,0 0-1 0 0,0-1 0 0 0,0 1 1 0 0,0-1-1 0 0,-5 6 0 0 0,-5 7 104 0 0,-21 23 0 0 0,32-39-116 0 0,1-1 6 0 0,0 0 0 0 0,0 0-1 0 0,0 0 1 0 0,0 0 0 0 0,0 0-1 0 0,0 0 1 0 0,0 0 0 0 0,0 0-1 0 0,1 0 1 0 0,-1 0 0 0 0,0 0-1 0 0,0 0 1 0 0,0 0 0 0 0,0 0-1 0 0,0 0 1 0 0,0 0 0 0 0,0 0 0 0 0,0 0-1 0 0,0 0 1 0 0,1 0 0 0 0,-1 0-1 0 0,0 0 1 0 0,0 0 0 0 0,0 0-1 0 0,0 0 1 0 0,0 1 0 0 0,0-1-1 0 0,0 0 1 0 0,0 0 0 0 0,0 0 0 0 0,0 0-1 0 0,0 0 1 0 0,0 0 0 0 0,0 0-1 0 0,0 0 1 0 0,0 0 0 0 0,0 0-1 0 0,1 1 1 0 0,-1-1 0 0 0,0 0-1 0 0,0 0 1 0 0,0 0 0 0 0,0 0-1 0 0,0 0 1 0 0,0 0 0 0 0,0 0 0 0 0,0 0-1 0 0,0 0 1 0 0,-1 1 0 0 0,1-1-1 0 0,0 0 1 0 0,0 0 0 0 0,0 0-1 0 0,0 0 1 0 0,0 0 0 0 0,0 0-1 0 0,0 0 1 0 0,17-5 113 0 0,22-11-64 0 0,143-93-347 0 0,-112 64-20 0 0,-57 38 191 0 0,-1-1 1 0 0,1 1-1 0 0,1 1 0 0 0,-1 1 1 0 0,1 0-1 0 0,0 0 0 0 0,0 1 1 0 0,1 1-1 0 0,-1 1 0 0 0,22-2 1 0 0,-22 6 50 0 0,-12 1 63 0 0,-2-3 7 0 0,0 0-1 0 0,0 0 0 0 0,0 1 1 0 0,0-1-1 0 0,0 0 1 0 0,0 0-1 0 0,0 0 0 0 0,0 0 1 0 0,0 0-1 0 0,0 0 1 0 0,0 0-1 0 0,0 0 0 0 0,0 0 1 0 0,0 0-1 0 0,0 1 1 0 0,0-1-1 0 0,0 0 0 0 0,0 0 1 0 0,0 0-1 0 0,0 0 1 0 0,0 0-1 0 0,0 0 0 0 0,0 0 1 0 0,0 0-1 0 0,0 0 1 0 0,0 0-1 0 0,1 0 0 0 0,-1 0 1 0 0,0 0-1 0 0,0 0 1 0 0,0 0-1 0 0,0 1 0 0 0,0-1 1 0 0,0 0-1 0 0,0 0 1 0 0,0 0-1 0 0,0 0 0 0 0,0 0 1 0 0,1 0-1 0 0,-1 0 1 0 0,0 0-1 0 0,0 0 0 0 0,0 0 1 0 0,0 0-1 0 0,0 0 1 0 0,0 0-1 0 0,0 0 0 0 0,0 0 1 0 0,0-1-1 0 0,1 1 0 0 0,0 13 187 0 0,-2-2-32 0 0,-1 0 0 0 0,1-1 0 0 0,-2 1 0 0 0,1-1-1 0 0,-2 1 1 0 0,-8 18 0 0 0,7-16 83 0 0,0-1 0 0 0,1 1 0 0 0,-5 24 0 0 0,8-27-532 0 0,0 0-1 0 0,0-1 0 0 0,1 1 1 0 0,3 16-1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59 10135 0 0,'0'0'778'0'0,"1"0"-506"0"0,29 3 3849 0 0,48-1 1 0 0,-62-2-3991 0 0,-2 0 120 0 0,0-1 1 0 0,0-1-1 0 0,0 0 0 0 0,-1-1 0 0 0,1-1 0 0 0,-1 0 0 0 0,0 0 1 0 0,0-2-1 0 0,0 1 0 0 0,0-2 0 0 0,-1 0 0 0 0,14-10 0 0 0,-25 16-321 0 0,-11 1-141 0 0,0 0 151 0 0,0 0 0 0 0,0 1 0 0 0,0 0 0 0 0,0 1-1 0 0,0 0 1 0 0,1 1 0 0 0,-1 0 0 0 0,-15 7 0 0 0,-7 5 33 0 0,-41 26-1 0 0,59-33 74 0 0,0 1-1 0 0,0 1 1 0 0,1 0-1 0 0,0 1 1 0 0,1 0-1 0 0,0 1 1 0 0,-19 26-1 0 0,30-36-26 0 0,-1 1-1 0 0,1-1 1 0 0,-1 1 0 0 0,1-1-1 0 0,0 1 1 0 0,0-1 0 0 0,0 1-1 0 0,0 0 1 0 0,1 0 0 0 0,-1-1-1 0 0,1 1 1 0 0,-1 0 0 0 0,1 0-1 0 0,0 0 1 0 0,0 0-1 0 0,0-1 1 0 0,1 1 0 0 0,-1 0-1 0 0,1 0 1 0 0,-1 0 0 0 0,1-1-1 0 0,0 1 1 0 0,0 0 0 0 0,0-1-1 0 0,2 4 1 0 0,1-2 22 0 0,-1 1 1 0 0,1-1-1 0 0,0 0 1 0 0,0 0-1 0 0,0 0 1 0 0,0-1-1 0 0,1 0 1 0 0,-1 1-1 0 0,1-1 1 0 0,0-1-1 0 0,10 5 1 0 0,-2-2-24 0 0,0 0 0 0 0,1-1 0 0 0,-1-1 0 0 0,1 0 0 0 0,0-1 0 0 0,0 0 0 0 0,25-1 0 0 0,-16-2-805 0 0,0-2 0 0 0,0 0 0 0 0,0-2 0 0 0,22-7 0 0 0,-8 1-1029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12 5983 0 0,'0'0'464'0'0,"-5"-10"5120"0"0,3 10-5157 0 0,1-1 0 0 0,-1 1-1 0 0,0 0 1 0 0,1 0-1 0 0,-1-1 1 0 0,1 1 0 0 0,-1 0-1 0 0,0 1 1 0 0,1-1-1 0 0,-1 0 1 0 0,0 0 0 0 0,1 1-1 0 0,-3 0 1 0 0,0 1-111 0 0,0 0-1 0 0,1-1 1 0 0,-1 1-1 0 0,1 1 1 0 0,-5 2 0 0 0,-1 3-26 0 0,0 1 1 0 0,-15 18 0 0 0,-252 380 3591 0 0,157-220-3359 0 0,-134 240-274 0 0,229-374-559 0 0,14-17-5121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90 9671 0 0,'0'0'748'0'0,"-1"-2"-492"0"0,-2-14 9948 0 0,5 15-8883 0 0,5-2-836 0 0,0 1-1 0 0,0-1 0 0 0,0 2 1 0 0,0-1-1 0 0,1 1 0 0 0,13-1 1 0 0,52 2 705 0 0,-35 1-877 0 0,326-29 390 0 0,-175 9-2210 0 0,-135 14 131 0 0,-1-1-59 0 0</inkml:trace>
  <inkml:trace contextRef="#ctx0" brushRef="#br0" timeOffset="1">755 338 19895 0 0,'0'0'911'0'0,"15"-6"338"0"0,59-25 1473 0 0,-49 19-2077 0 0,87-32 1168 0 0,-71 30-1783 0 0,0-3 1 0 0,51-28 0 0 0,-203 83-2607 0 0,62-19 2490 0 0,-66 34-1 0 0,91-39 181 0 0,1 0 1 0 0,0 2-1 0 0,1 0 0 0 0,-30 29 1 0 0,49-42-75 0 0,0 1 0 0 0,0-1 0 0 0,0 0 0 0 0,0 1 0 0 0,1 0 1 0 0,-1 0-1 0 0,1 0 0 0 0,0 0 0 0 0,0 0 0 0 0,-1 5 0 0 0,3-8-14 0 0,-1 1 0 0 0,1 0 0 0 0,0-1-1 0 0,0 1 1 0 0,0 0 0 0 0,0-1 0 0 0,0 1-1 0 0,1 0 1 0 0,-1-1 0 0 0,0 1 0 0 0,1 0 0 0 0,-1-1-1 0 0,1 1 1 0 0,-1-1 0 0 0,1 1 0 0 0,0-1-1 0 0,0 1 1 0 0,0-1 0 0 0,0 1 0 0 0,0-1-1 0 0,0 0 1 0 0,0 0 0 0 0,0 1 0 0 0,0-1 0 0 0,1 0-1 0 0,-1 0 1 0 0,0 0 0 0 0,1 0 0 0 0,2 1-1 0 0,2 1-141 0 0,0-1 0 0 0,0 1 0 0 0,0-1 0 0 0,0-1 0 0 0,0 1 0 0 0,1-1 0 0 0,9 1 0 0 0,7 0-517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21191 0 0,'0'0'1920'0'0,"0"-2"-1483"0"0,1-4-178 0 0,0 1-1 0 0,1-1 1 0 0,-1 1-1 0 0,1-1 1 0 0,0 1-1 0 0,0 0 1 0 0,1 0-1 0 0,0-1 1 0 0,0 2-1 0 0,0-1 1 0 0,0 0-1 0 0,1 1 1 0 0,7-8-1 0 0,28-23 123 0 0,85-59 0 0 0,-93 72-343 0 0,37-21-662 0 0,2 3 0 0 0,94-39 0 0 0,-96 49-1817 0 0,-22 13-4002 0 0,-10 4-985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43 5983 0 0,'0'-2'464'0'0,"-2"-14"-1163"0"0,2 15 1155 0 0,-1-1 1 0 0,1 1 0 0 0,-1 0-1 0 0,1-1 1 0 0,-1 1 0 0 0,0 0-1 0 0,0 0 1 0 0,1-1-1 0 0,-1 1 1 0 0,0 0 0 0 0,0 0-1 0 0,-2-1 1 0 0,2 1 239 0 0,0 0 0 0 0,-1 0 0 0 0,1 0 0 0 0,-1 1 0 0 0,1-1 0 0 0,-1 0 0 0 0,0 1 0 0 0,1-1 0 0 0,-1 1 0 0 0,-3-1 0 0 0,-13 1 1662 0 0,-5 4-1812 0 0,-1 0 0 0 0,1 1 0 0 0,-23 10 0 0 0,-67 29-42 0 0,91-35-297 0 0,0 1 1 0 0,1 1-1 0 0,0 1 1 0 0,-29 23-1 0 0,49-34-199 0 0,1 0-1 0 0,-1 0 1 0 0,1 0-1 0 0,-1 0 1 0 0,1 0-1 0 0,0 0 1 0 0,0 0-1 0 0,-1 0 1 0 0,1 0-1 0 0,0 0 1 0 0,0 0-1 0 0,0 1 1 0 0,0-1-1 0 0,0 0 1 0 0,0 0-1 0 0,1 0 1 0 0,-1 0-1 0 0,0 0 1 0 0,0 0-1 0 0,1 2 1 0 0,0-2 2 0 0,-1 1-4 0 0,1 0-1 0 0,0 0 1 0 0,0-1-1 0 0,0 1 1 0 0,0 0-1 0 0,1 0 1 0 0,-1-1-1 0 0,0 1 1 0 0,1 0 0 0 0,-1-1-1 0 0,1 1 1 0 0,-1-1-1 0 0,1 0 1 0 0,0 0-1 0 0,0 1 1 0 0,-1-1-1 0 0,1 0 1 0 0,0-1-1 0 0,2 2 1 0 0,6 1-28 0 0,0 0 0 0 0,18 3 0 0 0,-6-1-15 0 0,5 1-90 0 0,-1 0-11 0 0,-1 1 0 0 0,37 15-1 0 0,-55-19 159 0 0,0 1-1 0 0,0-1 0 0 0,-1 1 0 0 0,1 1 0 0 0,-1-1 0 0 0,0 1 1 0 0,-1 0-1 0 0,1 0 0 0 0,-1 1 0 0 0,0 0 0 0 0,0 0 0 0 0,-1 0 1 0 0,6 8-1 0 0,-4-1 141 0 0,-1-1-1 0 0,1 0 1 0 0,-2 1 0 0 0,4 16 0 0 0,-6-23-23 0 0,-1 0 0 0 0,0 0 1 0 0,-1 0-1 0 0,1 0 0 0 0,-1 0 1 0 0,-1 0-1 0 0,1 0 0 0 0,-1 0 1 0 0,0 0-1 0 0,0 0 0 0 0,-3 8 0 0 0,3-13-99 0 0,0 0-1 0 0,0 0 1 0 0,0 0 0 0 0,0 0-1 0 0,-1 0 1 0 0,1 0-1 0 0,0-1 1 0 0,0 1-1 0 0,0 0 1 0 0,-1-1-1 0 0,1 1 1 0 0,0-1-1 0 0,-1 1 1 0 0,-1-1-1 0 0,0 1 35 0 0,-7 2 33 0 0,1-1 0 0 0,-1 0 0 0 0,0-1 0 0 0,-1 0 0 0 0,-11 0 0 0 0,-53-6 46 0 0,54 4-153 0 0,-84-6 46 0 0,-59-6-2296 0 0,142 11 1217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431 174 4607 0 0,'0'0'354'0'0,"2"2"-233"0"0,12 22 7420 0 0,-14-21-6725 0 0,0-1-504 0 0,0 0 0 0 0,-1 0 0 0 0,1 0 0 0 0,-1 0 0 0 0,1 0 0 0 0,-1 0 0 0 0,0 0 0 0 0,0 0 0 0 0,0 0 0 0 0,0-1 0 0 0,0 1 0 0 0,0 0 0 0 0,0-1 0 0 0,-1 1 0 0 0,-2 2 0 0 0,2-3 359 0 0,2 0-569 0 0,0-1 1 0 0,0 0 0 0 0,-1 1-1 0 0,1-1 1 0 0,-1 0-1 0 0,1 1 1 0 0,0-1-1 0 0,-1 0 1 0 0,1 1-1 0 0,-1-1 1 0 0,1 0-1 0 0,0 0 1 0 0,-1 0-1 0 0,1 0 1 0 0,-1 1 0 0 0,1-1-1 0 0,-1 0 1 0 0,1 0-1 0 0,-1 0 1 0 0,1 0-1 0 0,-1 0 1 0 0,30-58 108 0 0,-17 36-212 0 0,0-1-1 0 0,12-37 1 0 0,-22 56-43 0 0,-1-1 1 0 0,0 0 0 0 0,0 0 0 0 0,0-1 0 0 0,-1 1 0 0 0,1 0 0 0 0,-1 0 0 0 0,0 0 0 0 0,-1 0-1 0 0,1 0 1 0 0,-3-8 0 0 0,3 12 29 0 0,-1 0 0 0 0,1 1-1 0 0,-1-1 1 0 0,1 1 0 0 0,-1-1-1 0 0,1 0 1 0 0,-1 1 0 0 0,1 0-1 0 0,-1-1 1 0 0,0 1 0 0 0,1-1-1 0 0,-1 1 1 0 0,0 0 0 0 0,1-1-1 0 0,-1 1 1 0 0,0 0 0 0 0,1 0 0 0 0,-1-1-1 0 0,0 1 1 0 0,0 0 0 0 0,1 0-1 0 0,-1 0 1 0 0,0 0 0 0 0,0 0-1 0 0,1 0 1 0 0,-1 0 0 0 0,0 0-1 0 0,0 0 1 0 0,0 1 0 0 0,-23 7-139 0 0,22-7 131 0 0,-22 12-51 0 0,1 1 0 0 0,0 1 0 0 0,1 1 0 0 0,-27 26 0 0 0,19-17 26 0 0,-54 52-9 0 0,-80 93 0 0 0,158-163 71 0 0,0 0 0 0 0,0 1 0 0 0,1-1 0 0 0,-5 11 0 0 0,8-16 232 0 0,4 0-87 0 0,2 0-87 0 0,0 0 1 0 0,0 0 0 0 0,0 0-1 0 0,0 0 1 0 0,0 0 0 0 0,0-1-1 0 0,0 0 1 0 0,0 0 0 0 0,0 0 0 0 0,1-1-1 0 0,-1 1 1 0 0,0-1 0 0 0,1 0-1 0 0,-1 0 1 0 0,0 0 0 0 0,6-2-1 0 0,12-1 209 0 0,39-12-1 0 0,-58 14-266 0 0,136-50 277 0 0,-33 10-160 0 0,-106 40-137 0 0,1 1-1 0 0,-1 0 1 0 0,1 0 0 0 0,-1 0-1 0 0,1-1 1 0 0,-1 1-1 0 0,1 0 1 0 0,-1 0 0 0 0,1 0-1 0 0,-1 0 1 0 0,1 0 0 0 0,-1 0-1 0 0,0 0 1 0 0,1 0-1 0 0,-1 0 1 0 0,1 0 0 0 0,-1 0-1 0 0,1 0 1 0 0,-1 1 0 0 0,1-1-1 0 0,-1 0 1 0 0,1 0-1 0 0,-1 0 1 0 0,0 1 0 0 0,1-1-1 0 0,-1 0 1 0 0,1 0-1 0 0,-1 1 1 0 0,0-1 0 0 0,1 0-1 0 0,-1 1 1 0 0,0-1 0 0 0,1 1-1 0 0,-1-1 1 0 0,0 1-1 0 0,1 1-32 0 0,-1-1-1 0 0,1 1 0 0 0,-1 0 0 0 0,0 0 0 0 0,1 0 0 0 0,-1 0 0 0 0,0-1 0 0 0,0 1 1 0 0,-1 0-1 0 0,1 2 0 0 0,-2 8-173 0 0,-1 0 1 0 0,-5 12-1 0 0,8-24 212 0 0,-2 9 0 0 0,2-6 0 0 0,-1-1 0 0 0,1 1 0 0 0,-1-1 0 0 0,0 1 0 0 0,0-1 0 0 0,0 0 0 0 0,0 1 0 0 0,-1-1 0 0 0,1 0 0 0 0,0 0 0 0 0,-1 0 0 0 0,-2 3 0 0 0,-12 16 0 0 0,14-17 0 0 0,-4 2-2 0 0,-11 11-17 0 0,15-15-88 0 0,20 1-10725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56 10135 0 0,'27'-56'6452'0'0,"-28"59"-6350"0"0,1 0-1 0 0,-1 0 0 0 0,0 0 1 0 0,0 0-1 0 0,0 0 0 0 0,-1 0 1 0 0,-2 4-1 0 0,-2 4 76 0 0,-51 98 924 0 0,-2 1-568 0 0,-155 377-359 0 0,76-218-91 0 0,-17-8 9 0 0,141-238-91 0 0,-3 4 18 0 0,-2-1 0 0 0,-1 0-1 0 0,-30 29 1 0 0,49-54 37 0 0,6-14 23 0 0,-3 9-67 0 0,22-42 78 0 0,50-70 1 0 0,-27 45 2 0 0,-15 23-28 0 0,45-53 0 0 0,-56 77-30 0 0,2 0 1 0 0,0 2 0 0 0,43-33-1 0 0,-23 28 67 0 0,-38 24-29 0 0,-1 1-1 0 0,1 0 0 0 0,0 0 0 0 0,0 0 0 0 0,0 1 1 0 0,0 0-1 0 0,7-2 0 0 0,-10 3-46 0 0,-1 0 0 0 0,0 1 0 0 0,1-1-1 0 0,-1 0 1 0 0,0 0 0 0 0,1 0 0 0 0,-1 1 0 0 0,0-1 0 0 0,0 1-1 0 0,1-1 1 0 0,-1 1 0 0 0,0-1 0 0 0,0 1 0 0 0,0 0-1 0 0,0 0 1 0 0,0-1 0 0 0,0 1 0 0 0,0 0 0 0 0,0 0-1 0 0,0 0 1 0 0,0 0 0 0 0,0 0 0 0 0,0 0 0 0 0,-1 1 0 0 0,1-1-1 0 0,0 0 1 0 0,-1 0 0 0 0,1 0 0 0 0,-1 1 0 0 0,0-1-1 0 0,1 0 1 0 0,-1 0 0 0 0,0 3 0 0 0,2 3 26 0 0,-2 0 1 0 0,1 0-1 0 0,-1-1 0 0 0,0 1 1 0 0,-1 7-1 0 0,-3 10 62 0 0,0 0 1 0 0,-2-1-1 0 0,0 0 0 0 0,-13 29 1 0 0,-47 87-6 0 0,27-60-102 0 0,20-45-864 0 0,19-32-107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7367 0 0,'0'0'12590'0'0,"1"-2"-11909"0"0,16-18 344 0 0,-2 1-432 0 0,21-20-1 0 0,-8 12-521 0 0,2 2-1 0 0,51-35 0 0 0,-68 51-56 0 0,1 2 0 0 0,1-1 0 0 0,-1 1 0 0 0,1 1 0 0 0,1 1 0 0 0,-1 0 0 0 0,1 1 0 0 0,0 1 0 0 0,16-2 0 0 0,-29 5-16 0 0,-1 0 0 0 0,1-1 0 0 0,-1 1 0 0 0,1 1 0 0 0,0-1 0 0 0,-1 0 0 0 0,1 1 0 0 0,-1-1 0 0 0,0 1 0 0 0,1 0 0 0 0,-1-1 0 0 0,1 1 0 0 0,-1 1 1 0 0,0-1-1 0 0,0 0 0 0 0,0 0 0 0 0,1 1 0 0 0,1 2 0 0 0,-1-2-5 0 0,-1 1 1 0 0,0 0 0 0 0,0-1-1 0 0,-1 1 1 0 0,1 0 0 0 0,-1 0-1 0 0,1 0 1 0 0,-1 1 0 0 0,0-1-1 0 0,0 0 1 0 0,0 0 0 0 0,0 5-1 0 0,0 3-8 0 0,-1 0 0 0 0,0 0 0 0 0,0-1 0 0 0,-1 1 0 0 0,0 0 0 0 0,-1 0 0 0 0,-5 15 0 0 0,3-15-33 0 0,0 0 0 0 0,-1 0 0 0 0,0-1-1 0 0,-1 1 1 0 0,0-1 0 0 0,0-1 0 0 0,-1 1 0 0 0,0-1 0 0 0,-1 0-1 0 0,0-1 1 0 0,-1 0 0 0 0,1 0 0 0 0,-2-1 0 0 0,-11 8-1 0 0,19-14-849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238 230 13247 0 0,'1'2'604'0'0,"-1"1"-543"0"0,-1 0 0 0 0,1 0 0 0 0,-1 0 0 0 0,1 0 0 0 0,-1 0 0 0 0,0 0 0 0 0,0 0 0 0 0,0 0 0 0 0,-1 0 0 0 0,1 0-1 0 0,0-1 1 0 0,-1 1 0 0 0,0 0 0 0 0,0-1 0 0 0,-2 3 0 0 0,-1 2 264 0 0,-1-1 0 0 0,0 0 0 0 0,0 0 0 0 0,-11 8 0 0 0,8-8 308 0 0,0 0 0 0 0,-1-1 0 0 0,1 0 1 0 0,-21 7-1 0 0,26-11-474 0 0,0 0 0 0 0,0 0 1 0 0,0 0-1 0 0,-1 0 0 0 0,1-1 1 0 0,0 0-1 0 0,0 0 1 0 0,-1 0-1 0 0,1 0 0 0 0,0-1 1 0 0,-1 1-1 0 0,1-1 0 0 0,0 0 1 0 0,-8-4-1 0 0,9 4-134 0 0,1 0-1 0 0,-1 0 1 0 0,1-1-1 0 0,0 1 1 0 0,-1-1-1 0 0,1 0 1 0 0,0 0-1 0 0,0 0 1 0 0,0 0-1 0 0,0 0 1 0 0,0 0-1 0 0,0-1 1 0 0,1 1-1 0 0,-1-1 1 0 0,1 1-1 0 0,0-1 1 0 0,-1 1-1 0 0,1-1 1 0 0,1 0-1 0 0,-1 0 1 0 0,0 1 0 0 0,0-1-1 0 0,1 0 1 0 0,0 0-1 0 0,0 0 1 0 0,0 0-1 0 0,0 0 1 0 0,0 0-1 0 0,0 1 1 0 0,2-6-1 0 0,-1 0 28 0 0,2 1-1 0 0,-1 0 1 0 0,1-1 0 0 0,0 1-1 0 0,0 1 1 0 0,1-1 0 0 0,-1 0-1 0 0,2 1 1 0 0,-1 0 0 0 0,9-9-1 0 0,5-4-81 0 0,1 1 0 0 0,0 1 0 0 0,1 1-1 0 0,1 1 1 0 0,1 1 0 0 0,0 0 0 0 0,1 2 0 0 0,0 1 0 0 0,1 0-1 0 0,28-7 1 0 0,-31 12 60 0 0,0 0 0 0 0,0 2 0 0 0,0 1 0 0 0,28-1 0 0 0,-42 4-21 0 0,0 0 0 0 0,1 1 0 0 0,-1 0 0 0 0,0 0 0 0 0,0 0 0 0 0,0 1 0 0 0,8 4-1 0 0,-11-4-5 0 0,0 0 0 0 0,0 0 0 0 0,0 0 0 0 0,0 1-1 0 0,0 0 1 0 0,-1 0 0 0 0,1 0 0 0 0,-1 0-1 0 0,0 0 1 0 0,0 1 0 0 0,0-1 0 0 0,3 7-1 0 0,-4-6 0 0 0,0-1 0 0 0,-1 0 0 0 0,0 1 0 0 0,0-1 0 0 0,0 1-1 0 0,0 0 1 0 0,0-1 0 0 0,-1 1 0 0 0,0-1 0 0 0,1 1-1 0 0,-1 0 1 0 0,-1 0 0 0 0,1-1 0 0 0,0 1 0 0 0,-1-1-1 0 0,0 1 1 0 0,0 0 0 0 0,0-1 0 0 0,0 1 0 0 0,-1-1 0 0 0,1 0-1 0 0,-1 1 1 0 0,0-1 0 0 0,-3 4 0 0 0,-1 1 1 0 0,0 0 1 0 0,0 0 0 0 0,-1-1-1 0 0,0 0 1 0 0,0-1 0 0 0,-1 1-1 0 0,-16 10 1 0 0,10-9-27 0 0,-18 11-437 0 0,-59 27-1 0 0,49-28-1 0 0,-62 22-2630 0 0,75-31-1654 0 0,3 2-1338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9671 0 0,'-2'0'3068'0'0,"0"1"-2586"0"0,0 0-1 0 0,0 1 1 0 0,0-1-1 0 0,0 0 1 0 0,0 1-1 0 0,0 0 1 0 0,0-1-1 0 0,0 1 0 0 0,1 0 1 0 0,-1 0-1 0 0,-2 4 1 0 0,-4 4 532 0 0,-117 150 339 0 0,48-57-1374 0 0,-43 55 80 0 0,86-108 13 0 0,-36 69 0 0 0,63-106-35 0 0,1 0 1 0 0,1 1 0 0 0,0-1-1 0 0,1 1 1 0 0,-5 29 0 0 0,8-37-135 0 0,0 0 1 0 0,1 0 0 0 0,0 0 0 0 0,0 0 0 0 0,0 0 0 0 0,1-1 0 0 0,0 1 0 0 0,0 0 0 0 0,1 0 0 0 0,-1 0 0 0 0,1-1 0 0 0,1 1 0 0 0,-1-1 0 0 0,1 0 0 0 0,0 1 0 0 0,0-1 0 0 0,5 7 0 0 0,5 0-764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509 925 4143 0 0,'1'-2'10871'0'0,"8"-7"-9506"0"0,-1-1 1 0 0,10-13-1 0 0,25-51 328 0 0,-18 28-1018 0 0,141-222 583 0 0,-54 89-723 0 0,-87 137-663 0 0,-1-1 1 0 0,-2-1-1 0 0,21-61 0 0 0,-42 100 88 0 0,10-33-321 0 0,-11 36 310 0 0,1-1-1 0 0,-1 0 1 0 0,0 1 0 0 0,0-1-1 0 0,0 1 1 0 0,0-1-1 0 0,0 1 1 0 0,-1-1 0 0 0,1 0-1 0 0,-1 1 1 0 0,1-1 0 0 0,-2-2-1 0 0,1 5 38 0 0,0 0 0 0 0,1 0 0 0 0,-1 0 0 0 0,0-1 0 0 0,1 1 0 0 0,-1 0 0 0 0,0 0 0 0 0,1 0 0 0 0,-1 0-1 0 0,0 1 1 0 0,0-1 0 0 0,1 0 0 0 0,-1 0 0 0 0,0 0 0 0 0,1 1 0 0 0,-1-1 0 0 0,0 1 0 0 0,0-1-9 0 0,-7 3-34 0 0,0 1 0 0 0,0 0 1 0 0,0 0-1 0 0,0 1 0 0 0,0 0 0 0 0,-7 7 0 0 0,-40 39-129 0 0,39-35 140 0 0,-21 22 3 0 0,2 3 1 0 0,2 0 0 0 0,1 2 0 0 0,-40 75 0 0 0,-82 199 271 0 0,144-295-205 0 0,-125 296 53 0 0,29-66-59 0 0,49-141 80 0 0,18-39-55 0 0,21-35-24 0 0,-2-1 0 0 0,-26 35-1 0 0,40-63-286 0 0,0-1-1 0 0,0 0 1 0 0,-1 0 0 0 0,0-1-1 0 0,-1 0 1 0 0,-11 8 0 0 0,6-7-1006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13823 0 0,'0'0'4442'0'0,"2"0"-3532"0"0,12 0-846 0 0,0 0 1 0 0,-1-1-1 0 0,1 0 0 0 0,-1-1 1 0 0,18-5-1 0 0,0 1 56 0 0,247-56 1747 0 0,-117 24-1056 0 0,4-2-3589 0 0,-132 33-4340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18687 0 0,'0'0'859'0'0,"-1"2"-26"0"0,-14 13-503 0 0,1 1-1 0 0,-13 21 0 0 0,2-4 1048 0 0,-40 41-1 0 0,29-35-1238 0 0,25-27-441 0 0,1 0 0 0 0,0 0 0 0 0,0 1 0 0 0,1 1 0 0 0,-10 20 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331 292 9215 0 0,'-15'9'649'0'0,"1"0"0"0"0,-1 0 0 0 0,0-2-1 0 0,-30 11 1 0 0,18-8 1245 0 0,-51 18 1067 0 0,68-25-2740 0 0,1-1 0 0 0,-1-1 0 0 0,0 1 0 0 0,1-2 0 0 0,-1 1 1 0 0,-14-2-1 0 0,23 1-182 0 0,-1 0 0 0 0,0 0 0 0 0,0-1 1 0 0,1 1-1 0 0,-1 0 0 0 0,0-1 0 0 0,1 0 0 0 0,-1 1 0 0 0,0-1 1 0 0,1 0-1 0 0,-1 0 0 0 0,1 0 0 0 0,-1 0 0 0 0,1 0 0 0 0,0 0 1 0 0,-1 0-1 0 0,1 0 0 0 0,0-1 0 0 0,0 1 0 0 0,0 0 0 0 0,0-1 1 0 0,0 1-1 0 0,0-1 0 0 0,0 1 0 0 0,0-1 0 0 0,1 0 0 0 0,-1 1 1 0 0,0-1-1 0 0,1 0 0 0 0,0 1 0 0 0,-1-1 0 0 0,1 0 0 0 0,0 1 1 0 0,0-1-1 0 0,0 0 0 0 0,0 0 0 0 0,0-2 0 0 0,1-4 34 0 0,0 1 0 0 0,1-1-1 0 0,0 0 1 0 0,0 1-1 0 0,1-1 1 0 0,-1 1 0 0 0,5-7-1 0 0,3-4-20 0 0,0 1 1 0 0,2 1-1 0 0,-1 0 0 0 0,2 0 1 0 0,0 1-1 0 0,1 1 0 0 0,17-13 0 0 0,-6 6-151 0 0,1 2-1 0 0,1 0 0 0 0,45-21 0 0 0,-59 34 58 0 0,-1 0-1 0 0,1 1 1 0 0,0 0 0 0 0,0 1 0 0 0,1 1-1 0 0,-1 0 1 0 0,1 1 0 0 0,25-1 0 0 0,-33 3 88 0 0,0 0 0 0 0,-1 0 0 0 0,1 1 1 0 0,0 0-1 0 0,-1 0 0 0 0,1 1 1 0 0,-1 0-1 0 0,0 0 0 0 0,0 0 1 0 0,1 0-1 0 0,-1 1 0 0 0,-1 0 1 0 0,1 0-1 0 0,0 0 0 0 0,-1 1 0 0 0,1-1 1 0 0,-1 1-1 0 0,0 0 0 0 0,0 0 1 0 0,-1 1-1 0 0,1-1 0 0 0,-1 1 1 0 0,0 0-1 0 0,3 6 0 0 0,-2-3 43 0 0,-1-1-1 0 0,-1 1 0 0 0,1 0 1 0 0,-1 0-1 0 0,0 0 1 0 0,-1 0-1 0 0,0 0 1 0 0,0 0-1 0 0,0 0 0 0 0,-1 0 1 0 0,-2 13-1 0 0,-2 3-159 0 0,-1 0-1 0 0,-13 35 0 0 0,14-45-183 0 0,-2 17-1577 0 0,4-18 873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333 900 9671 0 0,'0'0'875'0'0,"-2"0"-719"0"0,-10 3 702 0 0,1 0-1 0 0,-1-1 1 0 0,0 0-1 0 0,0-1 1 0 0,0-1-1 0 0,0 0 1 0 0,-22-2-1 0 0,8-2-24 0 0,1-1 0 0 0,-41-13 0 0 0,57 15-784 0 0,0 0 1 0 0,1-1 0 0 0,0 0 0 0 0,0 0 0 0 0,0-1 0 0 0,0 0 0 0 0,-6-6 0 0 0,12 10-38 0 0,0-1 1 0 0,0 0 0 0 0,0 0-1 0 0,0 0 1 0 0,0 0-1 0 0,1-1 1 0 0,-1 1-1 0 0,1 0 1 0 0,-1-1 0 0 0,1 1-1 0 0,0-1 1 0 0,0 1-1 0 0,0-1 1 0 0,0 0-1 0 0,1 1 1 0 0,-1-1 0 0 0,1 0-1 0 0,-1 0 1 0 0,1 0-1 0 0,0 1 1 0 0,0-1-1 0 0,0 0 1 0 0,1 0-1 0 0,-1 1 1 0 0,1-1 0 0 0,1-4-1 0 0,2-3-111 0 0,0 1 1 0 0,1-1-1 0 0,0 1 0 0 0,1 0 1 0 0,0 0-1 0 0,1 1 0 0 0,0 0 0 0 0,0 0 1 0 0,0 0-1 0 0,11-7 0 0 0,3-2-317 0 0,1 1-1 0 0,43-23 0 0 0,-48 30 403 0 0,1 1-1 0 0,0 1 1 0 0,1 0-1 0 0,0 2 1 0 0,0 0-1 0 0,0 1 1 0 0,0 1-1 0 0,1 1 1 0 0,-1 0-1 0 0,27 2 1 0 0,-30 1 285 0 0,0 1 1 0 0,0 0-1 0 0,0 1 0 0 0,-1 0 1 0 0,1 2-1 0 0,-1 0 1 0 0,0 0-1 0 0,0 1 0 0 0,-1 1 1 0 0,0 1-1 0 0,0 0 0 0 0,-1 1 1 0 0,14 11-1 0 0,-24-18-221 0 0,0 1-1 0 0,-1 0 1 0 0,1-1 0 0 0,-1 1-1 0 0,1 0 1 0 0,-1 1-1 0 0,0-1 1 0 0,0 0 0 0 0,0 1-1 0 0,-1-1 1 0 0,1 1 0 0 0,-1 0-1 0 0,0-1 1 0 0,0 1-1 0 0,0 0 1 0 0,0 0 0 0 0,-1-1-1 0 0,1 1 1 0 0,-1 7-1 0 0,-1-6-30 0 0,1 0 0 0 0,-1 0 0 0 0,-1 0 0 0 0,1 0 0 0 0,-1 0-1 0 0,0 0 1 0 0,0 0 0 0 0,0-1 0 0 0,0 1 0 0 0,-1-1 0 0 0,0 1-1 0 0,0-1 1 0 0,0 0 0 0 0,-5 4 0 0 0,-9 8-275 0 0,-1-1 0 0 0,0 0-1 0 0,-2-2 1 0 0,1 0 0 0 0,-2-1 0 0 0,1-1 0 0 0,-2-1 0 0 0,-28 9 0 0 0,28-11-898 0 0</inkml:trace>
  <inkml:trace contextRef="#ctx0" brushRef="#br0" timeOffset="1">999 0 11431 0 0,'0'0'1032'0'0,"-1"1"-845"0"0,-18 15 80 0 0,0 0 1 0 0,1 2-1 0 0,1 0 0 0 0,1 1 1 0 0,1 0-1 0 0,-22 37 0 0 0,-63 141 1570 0 0,46-83-1126 0 0,-174 253-478 0 0,216-350-836 0 0,6-2-177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4607 0 0,'-1'0'11473'0'0,"-5"3"-9440"0"0,-1 1-1714 0 0,1 0 1 0 0,-1 1-1 0 0,1 0 1 0 0,0 0-1 0 0,0 0 1 0 0,1 1-1 0 0,-1 0 1 0 0,1 0-1 0 0,-5 8 1 0 0,-2 2-125 0 0,-56 67 279 0 0,-63 101-1 0 0,18 33-1140 0 0,108-206 482 0 0,-7 13-301 0 0,1 1-1140 0 0,3-9-4039 0 0,19-17 3899 0 0,-1-1 285 0 0,1-4-2470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7 358 15951 0 0,'-2'-6'134'0'0,"1"0"0"0"0,0 0 0 0 0,0 0-1 0 0,0 0 1 0 0,1 0 0 0 0,0 0 0 0 0,0 0-1 0 0,1 0 1 0 0,-1 0 0 0 0,1 0 0 0 0,1 1 0 0 0,-1-1-1 0 0,1 0 1 0 0,0 0 0 0 0,0 1 0 0 0,1-1-1 0 0,3-6 1 0 0,14-23 1262 0 0,-10 17-1072 0 0,0 1 0 0 0,1 0 0 0 0,1 1 0 0 0,26-29 0 0 0,-28 35-304 0 0,1 1 0 0 0,0 1 0 0 0,1-1 0 0 0,0 2-1 0 0,0 0 1 0 0,0 0 0 0 0,22-7 0 0 0,-14 7-20 0 0,0 2-1 0 0,1 0 1 0 0,-1 1 0 0 0,32-1 0 0 0,-24 4-11 0 0,0 2 1 0 0,0 0 0 0 0,0 2 0 0 0,-1 1 0 0 0,0 1 0 0 0,35 12 0 0 0,-6 2 302 0 0,100 50 1 0 0,-115-50 210 0 0,-39-18-301 0 0,-1-1-191 0 0,-1 0-1 0 0,0 0 0 0 0,0 0 1 0 0,0 0-1 0 0,0 0 0 0 0,0 0 1 0 0,1 0-1 0 0,-1-1 0 0 0,0 1 1 0 0,0 0-1 0 0,0 0 0 0 0,0 0 1 0 0,1 0-1 0 0,-1 0 0 0 0,0 0 1 0 0,0 0-1 0 0,0 0 0 0 0,0 0 1 0 0,0 1-1 0 0,1-1 0 0 0,-1 0 1 0 0,0 0-1 0 0,0 0 0 0 0,0 0 1 0 0,0 0-1 0 0,0 0 0 0 0,1 0 1 0 0,-1 0-1 0 0,0 0 0 0 0,0 0 1 0 0,0 0-1 0 0,0 1 0 0 0,0-1 1 0 0,0 0-1 0 0,1 0 1 0 0,-1 0-1 0 0,0 0 0 0 0,0 0 1 0 0,0 1-1 0 0,0-1 0 0 0,0 0 1 0 0,0 0-1 0 0,-2 9 259 0 0,-8 7-104 0 0,-2-4-112 0 0,-1-1 0 0 0,-20 14 0 0 0,-5 3-4 0 0,-98 80-75 0 0,99-82-12 0 0,-74 40-1 0 0,31-25-115 0 0,-147 67-429 0 0,215-104 571 0 0,0 0 0 0 0,-19 3-1 0 0,25-6 6 0 0,1 0 0 0 0,-1-1 0 0 0,1 1 0 0 0,-1-1 0 0 0,1 0 0 0 0,-1-1 0 0 0,-10-2 0 0 0,15 3 1 0 0,0 0 0 0 0,1 0-1 0 0,-1 0 1 0 0,0 0 0 0 0,1-1 0 0 0,-1 1 0 0 0,1 0 0 0 0,-1 0 0 0 0,0-1 0 0 0,1 1 0 0 0,-1 0 0 0 0,1-1-1 0 0,-1 1 1 0 0,1-1 0 0 0,-1 1 0 0 0,1-1 0 0 0,-1 1 0 0 0,1-1 0 0 0,-1 1 0 0 0,1-1 0 0 0,0 1 0 0 0,-1-1-1 0 0,1 1 1 0 0,0-1 0 0 0,0 0 0 0 0,-1 1 0 0 0,1-1 0 0 0,0 0 0 0 0,0 1 0 0 0,0-1 0 0 0,0 0 0 0 0,0 1-1 0 0,0-1 1 0 0,0 0 0 0 0,0 1 0 0 0,0-1 0 0 0,0 0 0 0 0,0 1 0 0 0,0-1 0 0 0,0 0 0 0 0,0 1-1 0 0,1-1 1 0 0,-1 1 0 0 0,0-1 0 0 0,1 0 0 0 0,1-3-216 0 0,0 1 0 0 0,0 0 0 0 0,0-1-1 0 0,1 1 1 0 0,-1 1 0 0 0,6-6 0 0 0,12-8-4933 0 0,4-2-1689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11519 0 0,'2'1'528'0'0,"14"4"12"0"0,27 14-1 0 0,-31-13 652 0 0,1 0 0 0 0,1-1 0 0 0,24 7 0 0 0,-12-8 189 0 0,0-1 1 0 0,36 0-1 0 0,-57-3-1322 0 0,0-1-1 0 0,0 0 0 0 0,0 0 1 0 0,1 0-1 0 0,-1-1 1 0 0,-1 1-1 0 0,1-1 1 0 0,0-1-1 0 0,0 1 1 0 0,-1-1-1 0 0,1 1 0 0 0,4-5 1 0 0,-7 6-64 0 0,0-1 0 0 0,0 1 0 0 0,0-1 0 0 0,0 0 0 0 0,0 0 0 0 0,0 0 0 0 0,-1 0 0 0 0,1 0 0 0 0,-1 0 0 0 0,1 0 0 0 0,-1 0 0 0 0,0 0 0 0 0,0-1 0 0 0,0 1 0 0 0,0-1-1 0 0,0 1 1 0 0,-1-1 0 0 0,1 1 0 0 0,-1-1 0 0 0,0 1 0 0 0,1-1 0 0 0,-1 1 0 0 0,0-1 0 0 0,0 1 0 0 0,-1-1 0 0 0,0-2 0 0 0,1 4-30 0 0,0 0-1 0 0,-1 0 1 0 0,1 0 0 0 0,-1 0-1 0 0,0 0 1 0 0,1 0 0 0 0,-1 0-1 0 0,0 0 1 0 0,1 1 0 0 0,-1-1-1 0 0,0 0 1 0 0,0 1 0 0 0,0-1-1 0 0,0 0 1 0 0,0 1 0 0 0,0-1-1 0 0,0 1 1 0 0,0-1 0 0 0,0 1-1 0 0,0 0 1 0 0,0-1 0 0 0,0 1-1 0 0,0 0 1 0 0,0 0 0 0 0,0 0-1 0 0,0-1 1 0 0,0 1 0 0 0,0 0-1 0 0,0 1 1 0 0,0-1 0 0 0,0 0-1 0 0,-2 0 1 0 0,-4 2-196 0 0,0-1 0 0 0,0 1-1 0 0,-12 4 1 0 0,-1 3 21 0 0,0 1 0 0 0,0 0-1 0 0,1 1 1 0 0,0 2 0 0 0,1 0 0 0 0,-23 21-1 0 0,9-3 462 0 0,0 2-1 0 0,-31 44 1 0 0,56-68-169 0 0,0 1 1 0 0,1 0 0 0 0,0 0 0 0 0,1 0 0 0 0,0 1 0 0 0,1 0-1 0 0,0 0 1 0 0,-2 13 0 0 0,5-20-42 0 0,0 0 0 0 0,1 0 0 0 0,0 0 0 0 0,0 0 0 0 0,0 1 0 0 0,0-1 0 0 0,0 0 0 0 0,1 0 0 0 0,0 0 0 0 0,0 0 0 0 0,2 5 0 0 0,-2-6-16 0 0,1 0 0 0 0,-1 0 0 0 0,1-1 0 0 0,0 1 0 0 0,0-1 0 0 0,0 1 0 0 0,0-1 0 0 0,1 0 1 0 0,-1 1-1 0 0,1-1 0 0 0,-1 0 0 0 0,1-1 0 0 0,-1 1 0 0 0,1 0 0 0 0,0-1 0 0 0,4 2 0 0 0,4 1-103 0 0,-1-1 0 0 0,1 0 0 0 0,0-1 0 0 0,0 0 1 0 0,0 0-1 0 0,0-1 0 0 0,0-1 0 0 0,14-1 0 0 0,11-2-1442 0 0,43-10 0 0 0,-49 7-403 0 0,1 1-1 0 0,38-1 1 0 0,-57 6 1350 0 0,-3 0-87 0 0,-1 0 1 0 0,1 0-1 0 0,14 3 0 0 0,-21-3 612 0 0,0 1 1 0 0,-1-1-1 0 0,1 1 0 0 0,0 0 0 0 0,0 0 0 0 0,0-1 0 0 0,-1 1 1 0 0,1 0-1 0 0,0 1 0 0 0,-1-1 0 0 0,1 0 0 0 0,-1 0 1 0 0,1 1-1 0 0,-1-1 0 0 0,0 0 0 0 0,1 1 0 0 0,-1 0 0 0 0,0-1 1 0 0,0 1-1 0 0,0 0 0 0 0,1 1 0 0 0,-2 0 245 0 0,0 0 0 0 0,0-1 1 0 0,0 1-1 0 0,-1 0 0 0 0,1-1 0 0 0,-1 1 0 0 0,1 0 1 0 0,-1-1-1 0 0,0 1 0 0 0,0-1 0 0 0,0 1 0 0 0,0-1 0 0 0,-3 5 1 0 0,-15 18 4447 0 0,19-26-3820 0 0,2-8-281 0 0,1 1 0 0 0,0-1 0 0 0,1 1 0 0 0,-1 0 0 0 0,7-9 0 0 0,26-38 561 0 0,4 7-625 0 0,1 1 0 0 0,3 2-1 0 0,2 2 1 0 0,81-60-1 0 0,-10 26-65 0 0,-96 66-230 0 0,0 0-1 0 0,1 2 1 0 0,44-13-1 0 0,-62 21-142 0 0,0 0 1 0 0,0 1-1 0 0,0-1 0 0 0,0 1 0 0 0,1 0 1 0 0,-1 0-1 0 0,0 0 0 0 0,0 0 0 0 0,0 1 1 0 0,0 0-1 0 0,1 0 0 0 0,-1 0 0 0 0,0 0 1 0 0,3 2-1 0 0,-4-1-20 0 0,0-1 0 0 0,0 1 1 0 0,0 0-1 0 0,0 0 0 0 0,-1 0 0 0 0,1 1 1 0 0,-1-1-1 0 0,0 1 0 0 0,0-1 0 0 0,0 1 1 0 0,0 0-1 0 0,0 0 0 0 0,0-1 0 0 0,-1 1 0 0 0,1 0 1 0 0,-1 1-1 0 0,2 5 0 0 0,-1 2 11 0 0,0 1-1 0 0,0-1 1 0 0,-1 0-1 0 0,-1 1 1 0 0,0-1-1 0 0,0 1 1 0 0,-4 17-1 0 0,-22 82 73 0 0,5-30-61 0 0,20-76-39 0 0,0-1-1 0 0,1 1 0 0 0,0 0 0 0 0,0 9 0 0 0,0-13-3 0 0,0 0 0 0 0,0 0 0 0 0,0 0 0 0 0,0 1 0 0 0,1-1 0 0 0,-1 0-1 0 0,0 0 1 0 0,0 0 0 0 0,1 0 0 0 0,-1 0 0 0 0,1 1 0 0 0,-1-1 0 0 0,1 0 0 0 0,0 0 0 0 0,-1 0 0 0 0,1 0-1 0 0,0 0 1 0 0,0-1 0 0 0,0 1 0 0 0,1 1 0 0 0,0 0-157 0 0,1 0-781 0 0,6 3-309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1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8751 0 0,'2'0'8042'0'0,"-1"0"-7933"0"0,1 0 0 0 0,-1 0 0 0 0,0 0 0 0 0,0 0 0 0 0,0 0 0 0 0,1 1 0 0 0,-1-1 0 0 0,0 0 1 0 0,0 1-1 0 0,0-1 0 0 0,0 1 0 0 0,0-1 0 0 0,0 1 0 0 0,0 0 0 0 0,0 0 0 0 0,0-1 0 0 0,0 1 0 0 0,0 0 1 0 0,0 0-1 0 0,0 0 0 0 0,-1 0 0 0 0,1 0 0 0 0,0 0 0 0 0,0 0 0 0 0,-1 0 0 0 0,1 0 0 0 0,-1 0 0 0 0,1 0 1 0 0,-1 0-1 0 0,0 0 0 0 0,1 1 0 0 0,-1-1 0 0 0,0 0 0 0 0,0 0 0 0 0,0 0 0 0 0,0 1 0 0 0,0-1 1 0 0,0 2-1 0 0,0 2-64 0 0,-1-1 1 0 0,1 1-1 0 0,-1-1 1 0 0,0 0-1 0 0,0 1 1 0 0,-1-1 0 0 0,1 0-1 0 0,-1 0 1 0 0,-4 7-1 0 0,0-2 78 0 0,0-1-1 0 0,0-1 1 0 0,-1 1-1 0 0,0-1 1 0 0,-9 7 0 0 0,-43 28 371 0 0,12-8-196 0 0,35-26-281 0 0,-129 105 723 0 0,105-82-438 0 0,-56 65-1 0 0,80-81-290 0 0,2-1 1 0 0,0 1-1 0 0,0 1 0 0 0,1-1 1 0 0,-6 18-1 0 0,11-25-6 0 0,1 1 1 0 0,1-1-1 0 0,-1 0 0 0 0,1 1 0 0 0,1-1 1 0 0,0 1-1 0 0,0-1 0 0 0,0 1 0 0 0,1 0 0 0 0,1-1 1 0 0,-1 1-1 0 0,4 13 0 0 0,-3-18-4 0 0,0-1-1 0 0,0 1 1 0 0,1 0 0 0 0,0-1-1 0 0,0 1 1 0 0,0-1-1 0 0,0 1 1 0 0,0-1 0 0 0,1 0-1 0 0,-1 0 1 0 0,1 0 0 0 0,0 0-1 0 0,4 3 1 0 0,-2-2 1 0 0,1-1 1 0 0,-1 0 0 0 0,1 0-1 0 0,0 0 1 0 0,0 0-1 0 0,0-1 1 0 0,9 2-1 0 0,6 0 8 0 0,-1-1-1 0 0,1-1 0 0 0,-1-1 0 0 0,23-2 0 0 0,-9 0-226 0 0,62-12 1 0 0,-74 8-2403 0 0,39-13 0 0 0,-43 11-4425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2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 5527 0 0,'2'-1'423'0'0,"28"-6"151"0"0,-23 4 1132 0 0,0 1 1 0 0,0 0-1 0 0,1 1 1 0 0,10-1 0 0 0,-17 2-1561 0 0,0 0 0 0 0,-1 0 1 0 0,1 1-1 0 0,0-1 0 0 0,0 0 1 0 0,-1 1-1 0 0,1-1 0 0 0,0 1 1 0 0,-1-1-1 0 0,1 1 0 0 0,-1-1 1 0 0,1 1-1 0 0,-1-1 0 0 0,1 1 1 0 0,-1 0-1 0 0,1-1 0 0 0,-1 1 1 0 0,1 0-1 0 0,-1-1 0 0 0,0 1 1 0 0,1 0-1 0 0,-1-1 0 0 0,0 1 1 0 0,0 0-1 0 0,0 0 0 0 0,1-1 1 0 0,-1 1-1 0 0,0 0 0 0 0,0 0 1 0 0,0-1-1 0 0,0 2 0 0 0,0-1-218 0 0,0 8 262 0 0,0-1 0 0 0,0 1 0 0 0,-1-1 0 0 0,0 1 0 0 0,0-1 0 0 0,-5 15 0 0 0,-20 49 677 0 0,20-59-700 0 0,-152 339 1196 0 0,157-351-1362 0 0,-8 18-86 0 0,-21 32-1 0 0,29-50-11 0 0,-1 6-958 0 0,9-2-4255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115 155 6911 0 0,'-19'-1'829'0'0,"-30"-4"0"0"0,20 0 3124 0 0,28 5-3775 0 0,0 0 0 0 0,0-1 0 0 0,0 1 0 0 0,0 0 1 0 0,0 0-1 0 0,0-1 0 0 0,1 1 0 0 0,-1-1 0 0 0,0 1 0 0 0,0-1 0 0 0,0 1 1 0 0,0-1-1 0 0,0 1 0 0 0,1-1 0 0 0,-1 0 0 0 0,-1-1 0 0 0,2 2-37 0 0,0 0 1 0 0,-1-1-1 0 0,1 1 0 0 0,0-1 1 0 0,0 1-1 0 0,0-1 0 0 0,0 1 1 0 0,0-1-1 0 0,0 0 0 0 0,0 1 0 0 0,0-1 1 0 0,0 1-1 0 0,0-1 0 0 0,0 1 1 0 0,0-1-1 0 0,0 1 0 0 0,0-1 0 0 0,0 1 1 0 0,0-1-1 0 0,0 1 0 0 0,1-1 1 0 0,-1 0-1 0 0,1-1-2 0 0,0 1 1 0 0,1-1 0 0 0,-1 1-1 0 0,0 0 1 0 0,1-1-1 0 0,-1 1 1 0 0,0 0-1 0 0,1 0 1 0 0,0 0 0 0 0,-1 0-1 0 0,1 0 1 0 0,-1 0-1 0 0,1 0 1 0 0,0 0-1 0 0,0 1 1 0 0,3-2 0 0 0,11 1 152 0 0,-1 0 0 0 0,1 1 0 0 0,0 0 0 0 0,0 1 0 0 0,-1 1 1 0 0,24 6-1 0 0,-5-2-10 0 0,43 7-3 0 0,74 11-80 0 0,-78-19-158 0 0,-1-3 0 0 0,1-3 1 0 0,86-12-1 0 0,229-50 134 0 0,-138 20 19 0 0,-168 29-140 0 0,105-13 51 0 0,-177 27-122 0 0,-8 0-74 0 0,-3 2-314 0 0,-4 6 127 0 0,-1-1 0 0 0,0 1 0 0 0,0-1 0 0 0,-1 0 0 0 0,0 0 0 0 0,0-1 0 0 0,-15 11 0 0 0,-16 15-3381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2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 5983 0 0,'-2'0'464'0'0,"-16"-3"488"0"0,0 1 0 0 0,-1 0 0 0 0,1 2 0 0 0,-1 0-1 0 0,1 1 1 0 0,-35 7 0 0 0,26-3 1481 0 0,25-5-1634 0 0,1 7 881 0 0,0-6-1650 0 0,1-1 0 0 0,0 0 0 0 0,0 0 0 0 0,0 1 0 0 0,0-1 0 0 0,0 0 0 0 0,0 1 0 0 0,0-1 0 0 0,0 0 0 0 0,0 1 0 0 0,0-1 0 0 0,0 0 0 0 0,0 0 0 0 0,0 1 0 0 0,0-1 0 0 0,0 0 0 0 0,0 1 0 0 0,0-1 0 0 0,0 0 0 0 0,0 1 0 0 0,0-1 0 0 0,1 0 0 0 0,-1 0 0 0 0,0 1 0 0 0,0-1 0 0 0,0 0 0 0 0,0 0 0 0 0,1 1 0 0 0,-1-1 0 0 0,0 0 0 0 0,1 1 0 0 0,1 1 45 0 0,0 1 0 0 0,0-1 0 0 0,1 0 0 0 0,-1 1 0 0 0,1-1 0 0 0,0 0 0 0 0,0-1 0 0 0,-1 1 0 0 0,1 0 0 0 0,0-1 0 0 0,1 1 0 0 0,5 1-1 0 0,4 0 295 0 0,26 4-1 0 0,-15-3-99 0 0,246 52 888 0 0,-212-41-957 0 0,-1 2 0 0 0,0 3 0 0 0,89 45 0 0 0,-134-60 500 0 0,-6 0-688 0 0,-6-3-14 0 0,0-1 1 0 0,0 1-1 0 0,0 0 0 0 0,-1-1 0 0 0,1 1 0 0 0,0 0 1 0 0,-1-1-1 0 0,1 1 0 0 0,-1-1 0 0 0,1 1 1 0 0,-1-1-1 0 0,0 1 0 0 0,1-1 0 0 0,-1 1 0 0 0,0-1 1 0 0,0 0-1 0 0,-2 3 0 0 0,-21 22-30 0 0,9-12 15 0 0,-1-1-1 0 0,-1-1 0 0 0,-31 17 1 0 0,-59 23 30 0 0,51-25-5 0 0,-67 19 961 0 0,46-19-61 0 0,69-23-848 0 0,0-1-32 0 0,-1 0 1 0 0,1 0-1 0 0,-1-1 0 0 0,1 0 1 0 0,-1 0-1 0 0,1-1 0 0 0,-17 1 1 0 0,24-2-15 0 0,22-1-423 0 0,-19 0 194 0 0,0 1-1 0 0,0 0 0 0 0,0 1 1 0 0,-1-1-1 0 0,1 0 1 0 0,0 0-1 0 0,0 1 1 0 0,-1-1-1 0 0,1 1 1 0 0,0 0-1 0 0,-1-1 0 0 0,1 1 1 0 0,0 0-1 0 0,-1 0 1 0 0,1 0-1 0 0,-1 0 1 0 0,1 0-1 0 0,-1 0 1 0 0,0 1-1 0 0,3 2 1 0 0,-3-3-361 0 0,1 10-2063 0 0,-2-2 1020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2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324 347 3679 0 0,'0'0'10984'0'0,"0"-2"-10460"0"0,2-1-364 0 0,-1-1-1 0 0,0 0 1 0 0,1 1-1 0 0,0-1 1 0 0,0 1-1 0 0,0-1 1 0 0,0 1-1 0 0,0 0 1 0 0,1 0-1 0 0,-1 0 1 0 0,6-4-1 0 0,5-5 129 0 0,18-11-1 0 0,-26 19-238 0 0,34-22 519 0 0,70-35 0 0 0,48-11 486 0 0,-141 65-972 0 0,116-48 644 0 0,-99 44-498 0 0,0 1 0 0 0,39-7 0 0 0,-68 16-211 0 0,0 1 0 0 0,0-1 0 0 0,0 1 0 0 0,0 0 0 0 0,1 0 0 0 0,-1 0 1 0 0,0 1-1 0 0,5 1 0 0 0,-8-2-17 0 0,1 0 0 0 0,-1 1 0 0 0,0-1-1 0 0,0 1 1 0 0,0-1 0 0 0,0 1 0 0 0,0 0 0 0 0,0-1 0 0 0,0 1 0 0 0,0 0 0 0 0,0 0 0 0 0,0 0 0 0 0,-1 0 0 0 0,1 0 0 0 0,0 0 0 0 0,0 0 0 0 0,-1 0 0 0 0,1 0 0 0 0,-1 0 0 0 0,1 0 0 0 0,-1 0 0 0 0,1 0 0 0 0,-1 0 0 0 0,0 1-1 0 0,1-1 1 0 0,-1 0 0 0 0,0 0 0 0 0,0 0 0 0 0,0 1 0 0 0,0-1 0 0 0,0 2 0 0 0,-1 3-18 0 0,0 0-1 0 0,-1 1 1 0 0,1-1-1 0 0,-1 0 1 0 0,0-1-1 0 0,-1 1 1 0 0,0 0 0 0 0,1-1-1 0 0,-2 1 1 0 0,-4 5-1 0 0,-4 6-17 0 0,-26 26-1 0 0,15-21 21 0 0,0-1 0 0 0,-1-2 0 0 0,-29 19 0 0 0,-86 44 23 0 0,35-23-20 0 0,-319 216-1474 0 0,260-151 328 0 0,160-121 1106 0 0,0 0-1 0 0,0 0 1 0 0,0 1-1 0 0,0-1 1 0 0,1 1-1 0 0,-4 6 1 0 0,5-8 114 0 0,127-11 2076 0 0,-66 10-1450 0 0,0 2 0 0 0,0 3 0 0 0,-1 2 0 0 0,68 19 0 0 0,-102-20-673 0 0,0-1 0 0 0,1-2 1 0 0,43 4-1 0 0,-60-8-81 0 0,-1 0 0 0 0,1-1 0 0 0,-1 1 0 0 0,1-1 1 0 0,-1-1-1 0 0,0 0 0 0 0,0 0 0 0 0,0-1 0 0 0,0 0 0 0 0,0 0 0 0 0,0 0 0 0 0,-1-1 0 0 0,0-1 0 0 0,0 1 0 0 0,10-8 0 0 0,17-24-2514 0 0,-20 18 1061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3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26 9991 0 0,'-7'-4'904'0'0,"0"1"-937"0"0,-5-2 2042 0 0,-25-8 1646 0 0,38 14-3278 0 0,0 6-257 0 0,1-1 1 0 0,0 0-1 0 0,0-1 0 0 0,1 1 0 0 0,0 0 1 0 0,0-1-1 0 0,0 1 0 0 0,5 5 0 0 0,36 41 180 0 0,-41-48-266 0 0,44 42 196 0 0,103 79 0 0 0,-18-30-218 0 0,-59-45 20 0 0,87 79 0 0 0,-149-119-21 0 0,-1 1 0 0 0,0 1 1 0 0,0 0-1 0 0,-1 0 0 0 0,0 0 0 0 0,-1 1 0 0 0,8 19 0 0 0,-12-24 0 0 0,-1 1 0 0 0,0 0 0 0 0,-1-1 0 0 0,0 1 0 0 0,0 0 0 0 0,-1 0 0 0 0,0 0 0 0 0,0 0 0 0 0,-1 0 0 0 0,-1 0 0 0 0,1 0 0 0 0,-2 0 0 0 0,-2 15 0 0 0,-1-11 41 0 0,0 1-1 0 0,0-1 1 0 0,-2 0 0 0 0,1 0-1 0 0,-2-1 1 0 0,0 0 0 0 0,0 0 0 0 0,-1 0-1 0 0,0-1 1 0 0,-17 14 0 0 0,-5 3 426 0 0,-2-2 0 0 0,-47 30 0 0 0,-57 24 509 0 0,15-9-732 0 0,107-61-255 0 0,7 0-49 0 0,8-9 23 0 0,0 0 1 0 0,0-1-1 0 0,0 1 1 0 0,0 0-1 0 0,0 0 0 0 0,0-1 1 0 0,0 1-1 0 0,1 0 1 0 0,-1 0-1 0 0,0-1 1 0 0,0 1-1 0 0,1 0 1 0 0,-1 0-1 0 0,0-1 0 0 0,1 1 1 0 0,-1 0-1 0 0,0-1 1 0 0,1 1-1 0 0,-1 0 1 0 0,1-1-1 0 0,-1 1 1 0 0,1-1-1 0 0,0 1 0 0 0,-1-1 1 0 0,1 1-1 0 0,-1-1 1 0 0,1 1-1 0 0,0-1 1 0 0,0 0-1 0 0,-1 1 1 0 0,1-1-1 0 0,0 0 0 0 0,-1 0 1 0 0,3 1-1 0 0,1 0-1169 0 0,1 1-1 0 0,0-1 0 0 0,-1 0 0 0 0,8 1 1 0 0,9-2-5443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3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5063 0 0,'0'0'232'0'0,"-2"1"354"0"0,-30 33 6502 0 0,1 1-3760 0 0,18-19-2953 0 0,0 1 1 0 0,1 1 0 0 0,1 0 0 0 0,-15 33-1 0 0,5 4 208 0 0,-16 62-1 0 0,-5 61-247 0 0,0-5-175 0 0,39-158-145 0 0,-1-1-1 0 0,-1 1 1 0 0,0-2-1 0 0,-1 1 0 0 0,-10 18 1 0 0,10-25 12 0 0,-1-3-309 0 0,5-4-908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10591 0 0,'0'0'1342'0'0,"2"2"-245"0"0,2 2-726 0 0,0 0-1 0 0,0-1 1 0 0,1 1 0 0 0,-1-1-1 0 0,1 0 1 0 0,0 0 0 0 0,0-1-1 0 0,0 0 1 0 0,0 0 0 0 0,0 0-1 0 0,0 0 1 0 0,1-1 0 0 0,6 2-1 0 0,12 0 92 0 0,42 1-1 0 0,-66-4-456 0 0,86-1 1296 0 0,124-17 0 0 0,82-30 155 0 0,29-3-497 0 0,-167 35-860 0 0,141-21-11 0 0,-266 31-619 0 0,0-2-1 0 0,0-1 0 0 0,0-1 1 0 0,28-15-1 0 0,103-64-5250 0 0,-152 84 5464 0 0,21-11-6412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3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19 343 4607 0 0,'0'0'354'0'0,"-11"-2"4474"0"0,11 1-4563 0 0,-1 1 1 0 0,0 0 0 0 0,1-1 0 0 0,-1 1 0 0 0,1 0-1 0 0,0-1 1 0 0,-1 1 0 0 0,1-1 0 0 0,-1 1-1 0 0,1-1 1 0 0,0 1 0 0 0,-1-1 0 0 0,1 1-1 0 0,0-1 1 0 0,-1 1 0 0 0,1-1 0 0 0,0 1-1 0 0,0-1 1 0 0,0 0 0 0 0,-1 1 0 0 0,1-1 0 0 0,0 1-1 0 0,0-1 1 0 0,0 0 0 0 0,0 1 0 0 0,0-1-1 0 0,0 0 1 0 0,1-1-87 0 0,-1 0-1 0 0,1 1 1 0 0,-1-1 0 0 0,1 1-1 0 0,0-1 1 0 0,0 1 0 0 0,0-1-1 0 0,-1 1 1 0 0,4-3-1 0 0,1-2-154 0 0,1 0-1 0 0,0 0 1 0 0,10-6-1 0 0,276-188 1777 0 0,-274 187-1695 0 0,2 2-1 0 0,-1 0 1 0 0,1 1 0 0 0,1 1-1 0 0,41-12 1 0 0,-60 21-103 0 0,-1-1 1 0 0,1 1-1 0 0,0-1 1 0 0,-1 1-1 0 0,1 0 1 0 0,0 0 0 0 0,-1 0-1 0 0,1 0 1 0 0,0 0-1 0 0,0 0 1 0 0,-1 0-1 0 0,1 0 1 0 0,0 1-1 0 0,-1-1 1 0 0,1 1-1 0 0,-1-1 1 0 0,1 1-1 0 0,-1 0 1 0 0,1 0-1 0 0,-1 0 1 0 0,1-1-1 0 0,-1 1 1 0 0,3 3 0 0 0,-3-3-7 0 0,0 1 0 0 0,0 0 0 0 0,0 0 0 0 0,-1 0 0 0 0,1 0 0 0 0,0 0 0 0 0,-1 0 0 0 0,1 0 0 0 0,-1 0 1 0 0,0 0-1 0 0,0 0 0 0 0,0 0 0 0 0,0 1 0 0 0,0-1 0 0 0,0 0 0 0 0,0 0 0 0 0,-1 0 0 0 0,0 3 1 0 0,-8 24-28 0 0,0 0 0 0 0,-17 34 0 0 0,13-34 35 0 0,-17 59-1 0 0,29-84-3 0 0,0 0 0 0 0,0 0 0 0 0,1 1 0 0 0,-1-1 0 0 0,1 0-1 0 0,0 0 1 0 0,1 1 0 0 0,-1-1 0 0 0,2 8 0 0 0,-1-11 1 0 0,-1 1-1 0 0,1 0 1 0 0,0 0-1 0 0,0-1 1 0 0,0 1 0 0 0,0 0-1 0 0,0-1 1 0 0,0 1-1 0 0,0-1 1 0 0,0 1 0 0 0,1-1-1 0 0,-1 0 1 0 0,1 0-1 0 0,-1 1 1 0 0,1-1 0 0 0,-1 0-1 0 0,1 0 1 0 0,0-1 0 0 0,-1 1-1 0 0,1 0 1 0 0,0 0-1 0 0,0-1 1 0 0,3 1 0 0 0,12 2 97 0 0,1-2 1 0 0,0 0 0 0 0,0-1 0 0 0,0-1 0 0 0,-1-1 0 0 0,21-4 0 0 0,31-2 320 0 0,-50 7-375 0 0,1 0 0 0 0,-1 1 0 0 0,1 1 0 0 0,-1 1 0 0 0,1 1 0 0 0,-1 1-1 0 0,0 0 1 0 0,34 13 0 0 0,-48-15-97 0 0,1 0-1 0 0,-1 0 1 0 0,1 0 0 0 0,-1-1-1 0 0,9 2 1 0 0,-12-3-81 0 0,0 0-1 0 0,0 0 1 0 0,0 0 0 0 0,0 0 0 0 0,0-1-1 0 0,0 1 1 0 0,0-1 0 0 0,0 1 0 0 0,0-1-1 0 0,0 0 1 0 0,-1 1 0 0 0,1-1 0 0 0,0 0-1 0 0,0 0 1 0 0,-1-1 0 0 0,1 1 0 0 0,-1 0-1 0 0,1 0 1 0 0,1-3 0 0 0,8-8-7077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842 701 10855 0 0,'0'0'980'0'0,"-1"1"-804"0"0,-5 3 3936 0 0,24-16-1808 0 0,-7 3-1686 0 0,0-1-1 0 0,-1 0 1 0 0,0 0 0 0 0,0-1-1 0 0,10-15 1 0 0,-16 19-490 0 0,0 0 0 0 0,-1 1 0 0 0,1-1 1 0 0,-1 0-1 0 0,-1-1 0 0 0,1 1 0 0 0,-1-1 0 0 0,0 1 1 0 0,-1-1-1 0 0,0 1 0 0 0,0-12 0 0 0,-4-236 560 0 0,-6 34-1121 0 0,6 201 217 0 0,0-3-631 0 0,14 28 783 0 0,6 3 61 0 0,-11-6 38 0 0,0 1 0 0 0,0 0 0 0 0,0 0 0 0 0,0 1 0 0 0,-1-1 0 0 0,1 1 0 0 0,-1 1 0 0 0,8 7 0 0 0,-12-11-31 0 0,-1 0-1 0 0,1 0 1 0 0,-1 0 0 0 0,0 0-1 0 0,1 0 1 0 0,-1 0 0 0 0,0 1-1 0 0,0-1 1 0 0,0 0 0 0 0,0 0-1 0 0,0 0 1 0 0,0 0-1 0 0,0 0 1 0 0,0 0 0 0 0,0 0-1 0 0,-1 0 1 0 0,1 0 0 0 0,0 0-1 0 0,-1 0 1 0 0,1 0 0 0 0,-2 2-1 0 0,-11 19 45 0 0,7-15-43 0 0,0 0 1 0 0,-1-1-1 0 0,1 1 0 0 0,-1-1 1 0 0,-9 6-1 0 0,-42 23 27 0 0,3-5-46 0 0,-2-2-1 0 0,-1-3 1 0 0,0-2 0 0 0,-79 18-1 0 0,115-36 21 0 0,0-1 0 0 0,-1 0 0 0 0,1-2 0 0 0,-1-1 0 0 0,-39-3 0 0 0,47 1-2 0 0,0-2-1 0 0,1 1 1 0 0,-1-2 0 0 0,1 0-1 0 0,0-1 1 0 0,0 0-1 0 0,1-1 1 0 0,0-1 0 0 0,-24-15-1 0 0,6-1 66 0 0,-52-50 1 0 0,79 69-48 0 0,3 2-19 0 0,0 1-1 0 0,0 0 0 0 0,0 0 1 0 0,0 0-1 0 0,-1 0 0 0 0,1 0 1 0 0,0 0-1 0 0,0 0 1 0 0,-1 0-1 0 0,1 0 0 0 0,-1 1 1 0 0,-1-2-1 0 0,2 2-2 0 0,1-1 0 0 0,-1 1 0 0 0,1 0 0 0 0,-1 0 0 0 0,1-1 0 0 0,0 1 0 0 0,-1 0 0 0 0,1 0 0 0 0,-1 0 0 0 0,1 0 0 0 0,-1 0 0 0 0,1 0 0 0 0,-1 0 0 0 0,1 0 0 0 0,-1 0 0 0 0,1 0 0 0 0,-1 0 0 0 0,1 0 0 0 0,-1 0 0 0 0,1 0 0 0 0,-1 0 0 0 0,1 0 0 0 0,-1 0 0 0 0,1 1 0 0 0,-1-1 0 0 0,1 0 0 0 0,0 0 0 0 0,-1 0 0 0 0,1 1 0 0 0,-1-1 0 0 0,0 1 0 0 0,1 0 0 0 0,-4 0-2 0 0,1 1 1 0 0,0-1-1 0 0,0 1 0 0 0,0 0 0 0 0,0 0 0 0 0,1 1 1 0 0,-1-1-1 0 0,1 0 0 0 0,-1 1 0 0 0,1 0 0 0 0,0-1 1 0 0,0 1-1 0 0,0 0 0 0 0,0 0 0 0 0,0 0 0 0 0,1 1 1 0 0,-1-1-1 0 0,1 0 0 0 0,-1 5 0 0 0,1-4 0 0 0,1 0 0 0 0,0 0 0 0 0,0 0 0 0 0,0 0 0 0 0,0-1-1 0 0,1 1 1 0 0,-1 0 0 0 0,1 0 0 0 0,0 0 0 0 0,1 0 0 0 0,-1 0 0 0 0,0-1 0 0 0,1 1-1 0 0,0 0 1 0 0,0-1 0 0 0,5 6 0 0 0,7 9-11 0 0,2-1 1 0 0,0 0-1 0 0,1-2 0 0 0,22 17 0 0 0,-34-29 13 0 0,73 54-4 0 0,29 25 28 0 0,-78-55 72 0 0,-2 1 0 0 0,0 1-1 0 0,-2 1 1 0 0,29 46 0 0 0,-43-60-79 0 0,-2 1 0 0 0,0 1 1 0 0,-1 0-1 0 0,0 0 0 0 0,-2 0 0 0 0,0 1 0 0 0,-1 0 1 0 0,-1 0-1 0 0,-1 1 0 0 0,2 33 0 0 0,-5-38-9 0 0,-1 1-1 0 0,0-1 1 0 0,-1 0-1 0 0,0 0 1 0 0,-2 0-1 0 0,1 0 1 0 0,-2-1-1 0 0,0 1 1 0 0,-1-1-1 0 0,0 0 1 0 0,-1 0-1 0 0,-1-1 1 0 0,0 0 0 0 0,-1 0-1 0 0,0-1 1 0 0,-12 12-1 0 0,-59 67 25 0 0,65-72-24 0 0,2 1 0 0 0,0 0 0 0 0,-11 23 0 0 0,-10 42-8 0 0,30-74 0 0 0,3-2 11 0 0,1-8 42 0 0,2-2-46 0 0,-1 0 0 0 0,1 0-1 0 0,0 0 1 0 0,-1 0 0 0 0,1 0 0 0 0,0-1 0 0 0,-1 1-1 0 0,2-3 1 0 0,0 1-4 0 0,21-20-1624 0 0,-12 8-6486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207 181 5527 0 0,'-7'11'10643'0'0,"7"-7"-9390"0"0,0-2-637 0 0,11 6 484 0 0,-7-6-955 0 0,1 0-1 0 0,-1 0 0 0 0,0-1 0 0 0,0 1 1 0 0,1-1-1 0 0,-1 0 0 0 0,1 0 1 0 0,-1-1-1 0 0,7 1 0 0 0,43-3 872 0 0,-40 1-727 0 0,148-12 1426 0 0,-128 12-1621 0 0,-26 1-74 0 0,1 0 0 0 0,-1-1 0 0 0,1 0-1 0 0,13-4 1 0 0,-5 0 7 0 0,0-1-1 0 0,0 0 1 0 0,31-18 0 0 0,-43 21-31 0 0,-1 0 1 0 0,1 0-1 0 0,-1 0 1 0 0,0 0-1 0 0,0-1 1 0 0,0 1 0 0 0,-1-1-1 0 0,1 0 1 0 0,-1-1-1 0 0,0 1 1 0 0,0 0-1 0 0,0-1 1 0 0,-1 0 0 0 0,0 1-1 0 0,1-1 1 0 0,-2 0-1 0 0,1 0 1 0 0,1-7-1 0 0,-3 10-33 0 0,0 0-1 0 0,0 0 0 0 0,0-1 0 0 0,0 1 0 0 0,0 0 0 0 0,-1 0 0 0 0,1-1 0 0 0,-1 1 0 0 0,1 0 0 0 0,-1 0 0 0 0,0 0 0 0 0,0 0 0 0 0,0 0 0 0 0,0 0 0 0 0,0 0 0 0 0,0 0 0 0 0,-1 0 1 0 0,1 0-1 0 0,0 1 0 0 0,-1-1 0 0 0,0 0 0 0 0,1 1 0 0 0,-1-1 0 0 0,0 1 0 0 0,0 0 0 0 0,-2-2 0 0 0,-1 1-132 0 0,0-1 0 0 0,0 1-1 0 0,0 0 1 0 0,0 0 0 0 0,0 1 0 0 0,0-1 0 0 0,0 1-1 0 0,-1 0 1 0 0,-10 0 0 0 0,-21 4-384 0 0,-1 1 0 0 0,1 2 0 0 0,-67 19 0 0 0,69-16 411 0 0,-24 6-23 0 0,-93 39 0 0 0,140-48 217 0 0,0 1 0 0 0,0 0 0 0 0,0 1 0 0 0,1 0 0 0 0,0 1 0 0 0,1 0 0 0 0,0 1 0 0 0,1 0 0 0 0,0 1 0 0 0,0 0 0 0 0,1 0 0 0 0,0 1 0 0 0,-5 12 0 0 0,6-11 91 0 0,0 1 0 0 0,1 0 0 0 0,1 0 1 0 0,0 0-1 0 0,1 1 0 0 0,1-1 0 0 0,0 1 0 0 0,1 0 1 0 0,1 0-1 0 0,0 0 0 0 0,3 27 0 0 0,-1-34-67 0 0,0 1 0 0 0,1-1 1 0 0,0 0-1 0 0,1 0 0 0 0,0 0 0 0 0,0-1 0 0 0,1 1 0 0 0,0-1 0 0 0,0 0 1 0 0,10 14-1 0 0,-10-17-40 0 0,0 1 1 0 0,1-1-1 0 0,0 1 0 0 0,-1-1 1 0 0,1 0-1 0 0,1-1 1 0 0,-1 1-1 0 0,0-1 1 0 0,1 0-1 0 0,0-1 0 0 0,0 1 1 0 0,0-1-1 0 0,0 0 1 0 0,0-1-1 0 0,7 2 1 0 0,5-2 80 0 0,1 0 1 0 0,-1 0 0 0 0,37-6-1 0 0,54-14 160 0 0,-64 8-13 0 0,83-32 0 0 0,39-31-4028 0 0,-149 65 2552 0 0,-6 2-175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2303 0 0,'0'0'102'0'0,"-1"1"-1"0"0,-20 11 1133 0 0,9-1 1703 0 0,1 0 0 0 0,-12 15 0 0 0,3-4-1411 0 0,-117 142 1037 0 0,28-30-2013 0 0,92-113-378 0 0,0 1 0 0 0,1 1 0 0 0,2 1 0 0 0,-15 30 0 0 0,-36 107 477 0 0,51-111-550 0 0,2 0 0 0 0,2 1 0 0 0,-5 92 0 0 0,13-131-84 0 0,2 0 0 0 0,0 0 0 0 0,0-1 0 0 0,1 1 0 0 0,1 0 0 0 0,3 16 0 0 0,-4-24 12 0 0,0-1 0 0 0,1 1 0 0 0,-1-1 0 0 0,1 0 0 0 0,0 1 0 0 0,-1-1 0 0 0,1 0 0 0 0,0 0 0 0 0,1 0 0 0 0,-1 0-1 0 0,1-1 1 0 0,-1 1 0 0 0,1-1 0 0 0,0 0 0 0 0,0 1 0 0 0,0-1 0 0 0,0 0 0 0 0,0-1 0 0 0,0 1 0 0 0,1 0 0 0 0,-1-1 0 0 0,0 0 0 0 0,1 0 0 0 0,6 1 0 0 0,7 0 222 0 0,0-1-1 0 0,0-1 1 0 0,0-1 0 0 0,0 0-1 0 0,0-1 1 0 0,17-5-1 0 0,34-2 278 0 0,-48 4-542 0 0,-18 5-113 0 0,0-1-9 0 0,1 0-186 0 0,1-1 460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0 431 1375 0 0,'0'2'107'0'0,"1"16"3490"0"0,1-1 0 0 0,7 33 1 0 0,14 35-31 0 0,30 57-625 0 0,-53-140-2446 0 0,3 5 1449 0 0,-5-12-1458 0 0,0-2-404 0 0,0-1 0 0 0,1 1 1 0 0,0 0-1 0 0,0-1 0 0 0,1 1 0 0 0,0 0 0 0 0,1-10 0 0 0,11-54 180 0 0,-8 50-147 0 0,2-6-16 0 0,1 1 0 0 0,0-1 0 0 0,3 1 0 0 0,0 1 0 0 0,1 0 0 0 0,1 1-1 0 0,2 0 1 0 0,0 0 0 0 0,2 2 0 0 0,0 0 0 0 0,1 1 0 0 0,25-23 0 0 0,-1 4 5 0 0,1 3 1 0 0,74-51-1 0 0,-97 76-53 0 0,0 1 0 0 0,0 1-1 0 0,1 0 1 0 0,0 1 0 0 0,0 2-1 0 0,1 0 1 0 0,0 1 0 0 0,1 1-1 0 0,37-4 1 0 0,-50 8 28 0 0,0 1 0 0 0,0 0 0 0 0,1 1 0 0 0,-1 0 0 0 0,0 1 0 0 0,0-1 1 0 0,12 5-1 0 0,-18-4-207 0 0,0-1 0 0 0,0 0 0 0 0,0 1 0 0 0,0 0 0 0 0,0 0 0 0 0,0 0 0 0 0,-1 0 0 0 0,1 0 0 0 0,4 5-1 0 0,-6-5-329 0 0,1 0 0 0 0,-1 1 0 0 0,1-1 0 0 0,-1 0 0 0 0,0 1 0 0 0,0-1 0 0 0,0 1 0 0 0,0-1 0 0 0,-1 1 0 0 0,1 0 0 0 0,-1-1 0 0 0,1 1 0 0 0,-1 0 0 0 0,0 2 0 0 0,-1 9-7026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0,'0'0'1242'0'0,"1"1"-218"0"0,2 8-490 0 0,2 0 0 0 0,-1 0 0 0 0,1-1 1 0 0,0 0-1 0 0,1 0 0 0 0,0 0 1 0 0,0-1-1 0 0,1 0 0 0 0,0 0 0 0 0,0-1 1 0 0,1 1-1 0 0,14 8 0 0 0,12 6 424 0 0,64 28 0 0 0,-86-44-657 0 0,30 14-8 0 0,-12-7-21 0 0,33 20 0 0 0,-55-28-234 0 0,-1 1-1 0 0,0 0 1 0 0,0 0-1 0 0,-1 0 1 0 0,0 1-1 0 0,0 0 1 0 0,0 0-1 0 0,0 0 1 0 0,7 12-1 0 0,-12-15-34 0 0,1-1 0 0 0,-1 1 0 0 0,0-1 0 0 0,0 1 0 0 0,0 0 0 0 0,0-1 0 0 0,0 1 1 0 0,0 0-1 0 0,-1 0 0 0 0,0 0 0 0 0,1-1 0 0 0,-1 1 0 0 0,0 0 0 0 0,0 0 0 0 0,0 0 0 0 0,-1 0 0 0 0,1-1 0 0 0,-1 1 0 0 0,0 0 0 0 0,-1 3 0 0 0,-1 0-3 0 0,0-1 0 0 0,0 0 0 0 0,-1 0 0 0 0,1 0 0 0 0,-1 0 0 0 0,0-1 0 0 0,-1 1 0 0 0,-6 5 0 0 0,-6 3-8 0 0,-1-1 0 0 0,-1 0 0 0 0,1-1-1 0 0,-2-1 1 0 0,1-1 0 0 0,-1-1 0 0 0,-38 11 0 0 0,52-17-164 0 0,0-1 0 0 0,1 0 1 0 0,-12 1-1 0 0,16-2-300 0 0,1-2-973 0 0,0-7-414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10999 0 0,'-2'0'499'0'0,"-39"0"2628"0"0,43 0-2598 0 0,56 0 70 0 0,1 3 0 0 0,-1 2 0 0 0,-1 2 0 0 0,97 26 0 0 0,-120-23-378 0 0,98 35 712 0 0,-117-39-756 0 0,0 1 0 0 0,0 0-1 0 0,-1 1 1 0 0,-1 1 0 0 0,1 0 0 0 0,16 16 0 0 0,-26-21-149 0 0,0 0 1 0 0,-1 0-1 0 0,0 0 1 0 0,0 0 0 0 0,0 1-1 0 0,0-1 1 0 0,-1 1 0 0 0,1 0-1 0 0,-1 0 1 0 0,0-1-1 0 0,-1 1 1 0 0,2 6 0 0 0,-2-4 0 0 0,0 1 0 0 0,-1-1-1 0 0,1 0 1 0 0,-2 0 0 0 0,1 1 0 0 0,-1-1 0 0 0,-3 14 0 0 0,-1-4 9 0 0,-1 0 1 0 0,0 0-1 0 0,-2-1 0 0 0,0 0 1 0 0,-1 0-1 0 0,-14 19 0 0 0,-40 53 91 0 0,-77 118 1 0 0,139-205-131 0 0,-63 120 54 0 0,56-105-23 0 0,2 1 0 0 0,0 0 0 0 0,1 0 0 0 0,1 0 0 0 0,-4 29 0 0 0,8-40-18 0 0,-1-1-1 0 0,1 0 1 0 0,1 1-1 0 0,-1-1 1 0 0,1 0-1 0 0,0 1 1 0 0,0-1-1 0 0,1 0 1 0 0,-1 0-1 0 0,1 0 1 0 0,0 0-1 0 0,0 0 1 0 0,6 9-1 0 0,-3-9 41 0 0,-1 1 1 0 0,1-1-1 0 0,0 0 0 0 0,0 0 1 0 0,0 0-1 0 0,1-1 0 0 0,-1 0 0 0 0,1 0 1 0 0,0 0-1 0 0,8 3 0 0 0,42 19 235 0 0,-16-8-621 0 0,0 1 0 0 0,60 41 0 0 0,-78-45-556 0 0,-20-13 305 0 0,-2-8-3734 0 0,1 5 4086 0 0,-1 0 1 0 0,0-1-1 0 0,1 1 0 0 0,-1 0 1 0 0,1-1-1 0 0,1 0 1 0 0,2-7-344 0 0,-1-17-1023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63 2303 0 0,'0'0'443'0'0,"2"-1"1018"0"0,41-27 6341 0 0,-32 21-6476 0 0,1 1 0 0 0,0 1 0 0 0,0 0 0 0 0,14-4 0 0 0,-26 8-1265 0 0,0 1 0 0 0,0 0 0 0 0,0 0 0 0 0,1 0 0 0 0,-1 0 0 0 0,0 0 0 0 0,0 0 0 0 0,0 0 0 0 0,0 0 0 0 0,1-1 0 0 0,-1 1 0 0 0,0 0 0 0 0,0 0-1 0 0,0 0 1 0 0,0 0 0 0 0,1 0 0 0 0,-1 0 0 0 0,0 0 0 0 0,0 0 0 0 0,0 0 0 0 0,0 0 0 0 0,1 0 0 0 0,-1 0 0 0 0,0 0 0 0 0,0 0 0 0 0,0 0 0 0 0,0 0 0 0 0,1 1 0 0 0,-1-1 0 0 0,0 0 0 0 0,0 0 0 0 0,0 0-1 0 0,0 0 1 0 0,0 0 0 0 0,1 0 0 0 0,-1 0 0 0 0,0 0 0 0 0,0 1 0 0 0,0-1 0 0 0,0 0 0 0 0,0 0 0 0 0,0 0 0 0 0,1 0 0 0 0,-1 0 0 0 0,0 1 0 0 0,0-1 0 0 0,-6 9 507 0 0,-15 10-585 0 0,-4-5 108 0 0,0-1 1 0 0,-1-1-1 0 0,-28 9 0 0 0,48-19-80 0 0,-23 8 0 0 0,0-1 1 0 0,-1-2-1 0 0,-47 6 0 0 0,-93-5 125 0 0,170-8-135 0 0,-1 0-1 0 0,1 0 0 0 0,0 0 0 0 0,-1 0 0 0 0,1 0 1 0 0,-1 0-1 0 0,1 0 0 0 0,0 0 0 0 0,-1 0 0 0 0,1 0 1 0 0,0 0-1 0 0,-1 0 0 0 0,1 0 0 0 0,0 0 0 0 0,-1 0 1 0 0,1 1-1 0 0,0-1 0 0 0,-1 0 0 0 0,1 0 0 0 0,0 0 1 0 0,0 1-1 0 0,-1-1 0 0 0,1 0 0 0 0,0 0 0 0 0,-1 1 1 0 0,1-1-1 0 0,0 0 0 0 0,0 0 0 0 0,0 1 0 0 0,-1-1 1 0 0,1 0-1 0 0,0 1 0 0 0,0-1 0 0 0,0 0 0 0 0,0 1 1 0 0,0-1-1 0 0,0 0 0 0 0,0 1 0 0 0,-1-1 0 0 0,1 0 0 0 0,0 1 1 0 0,0-1-1 0 0,0 0 0 0 0,0 1 0 0 0,1-1 0 0 0,-1 1 1 0 0,0-1-1 0 0,0 0 0 0 0,0 1 0 0 0,0-1 0 0 0,0 0 1 0 0,0 1-1 0 0,0-1 0 0 0,1 1 0 0 0,-1-1 0 0 0,1 4 0 0 0,0 0 0 0 0,0 0 0 0 0,1 1 0 0 0,-1-1 0 0 0,1 0 0 0 0,0-1 0 0 0,0 1 0 0 0,0 0 0 0 0,1 0 0 0 0,0-1 0 0 0,3 4 0 0 0,6 6 0 0 0,21 16 0 0 0,-18-17 0 0 0,27 24-7 0 0,39 35-28 0 0,-69-59 31 0 0,-1 0-1 0 0,0 1 1 0 0,-1 0 0 0 0,13 22-1 0 0,-20-28 5 0 0,-3-6 0 0 0,1-1 0 0 0,-1 1 0 0 0,0-1 0 0 0,1 1 0 0 0,-1 0 0 0 0,0-1 0 0 0,0 1 0 0 0,0-1 0 0 0,1 1 0 0 0,-1-1 0 0 0,0 1 0 0 0,0 0 0 0 0,0-1 0 0 0,0 1 0 0 0,0 0 0 0 0,0-1 0 0 0,0 1 0 0 0,0-1 0 0 0,0 1 0 0 0,-1-1 0 0 0,1 1 0 0 0,0 0 0 0 0,0-1 0 0 0,0 1 0 0 0,-1-1 0 0 0,1 1 0 0 0,0-1 0 0 0,-1 1 0 0 0,1-1 0 0 0,-1 1 0 0 0,0 0 0 0 0,0 2 10 0 0,-1-1 0 0 0,0 1 0 0 0,0-1-1 0 0,0 0 1 0 0,0 0 0 0 0,0 0 0 0 0,-1 0 0 0 0,1 0-1 0 0,-1 0 1 0 0,1-1 0 0 0,-1 1 0 0 0,-3 0 0 0 0,-36 15 175 0 0,37-16-170 0 0,-35 10 46 0 0,0-2-1 0 0,-45 5 1 0 0,9-2-19 0 0,23-4-73 0 0,51-7-126 0 0,5-2-688 0 0,15-2-619 0 0,-1-1-1 0 0,32-11 1 0 0,-37 11 1081 0 0,46-16-1408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4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0,'0'0'756'0'0,"0"2"-622"0"0,0 4-57 0 0,0 0 0 0 0,0 1 0 0 0,0-1 0 0 0,1 0 1 0 0,0 0-1 0 0,1 1 0 0 0,-1-1 0 0 0,5 11 0 0 0,3 4 1147 0 0,13 23 0 0 0,-6-16-578 0 0,1-2 1 0 0,1 0-1 0 0,1-1 0 0 0,1-1 0 0 0,28 25 0 0 0,-17-21-230 0 0,1-1 0 0 0,2-2 0 0 0,51 29 1 0 0,-28-22-19 0 0,62 38 392 0 0,-105-60-543 0 0,0 0 0 0 0,-1 1-1 0 0,0 0 1 0 0,-1 1-1 0 0,20 25 1 0 0,-26-28-87 0 0,0-1 1 0 0,-1 1 0 0 0,-1 0 0 0 0,1 1 0 0 0,-1-1-1 0 0,-1 1 1 0 0,0 0 0 0 0,0 0 0 0 0,-1 0 0 0 0,2 16-1 0 0,-3-11 5 0 0,-1 0 0 0 0,-1-1 0 0 0,0 1 0 0 0,-1-1-1 0 0,-1 1 1 0 0,-6 23 0 0 0,-4-4-9 0 0,0-1 0 0 0,-3-1 0 0 0,0 0 0 0 0,-2-2 0 0 0,-28 38 0 0 0,12-26-87 0 0,-3 0 0 0 0,-70 61 0 0 0,23-23-289 0 0,82-79 5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10 575 9671 0 0,'0'0'748'0'0,"-2"-1"-492"0"0,-2-4-116 0 0,3 5-64 0 0,1 0 0 0 0,0-1-1 0 0,0 1 1 0 0,-1-1 0 0 0,1 1-1 0 0,0-1 1 0 0,0 1 0 0 0,-1 0 0 0 0,1-1-1 0 0,0 1 1 0 0,0-1 0 0 0,0 1-1 0 0,0-1 1 0 0,0 1 0 0 0,0-1-1 0 0,0 1 1 0 0,0-1 0 0 0,0 1-1 0 0,0-1 1 0 0,0 1 0 0 0,0-1-1 0 0,0 1 1 0 0,0-1 0 0 0,1 1 0 0 0,-1-1-1 0 0,0 1 1 0 0,0-1 0 0 0,0 1-1 0 0,1-1 1 0 0,-1 1 0 0 0,1-1-1 0 0,10-11 680 0 0,-11 11-781 0 0,7-5 111 0 0,1 1 1 0 0,-1 0-1 0 0,1 0 1 0 0,0 0-1 0 0,1 1 0 0 0,8-3 1 0 0,55-17 589 0 0,-60 21-575 0 0,49-13 662 0 0,69-9 0 0 0,64 2 235 0 0,-85 11-512 0 0,-4 0-165 0 0,229-35 300 0 0,-66-19-290 0 0,-215 49-76 0 0,-1-2-1 0 0,96-50 0 0 0,102-88 1145 0 0,-231 146-1245 0 0,-15 9-12 0 0,-11 8-68 0 0,-5 4-179 0 0,0 1 0 0 0,0 0 0 0 0,1 1 0 0 0,0 0 0 0 0,1 0 0 0 0,0 2 0 0 0,1-1 0 0 0,1 1 0 0 0,0 0-1 0 0,0 1 1 0 0,-6 21 0 0 0,11-21-951 0 0,3-13-50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11231 0 0,'0'0'1016'0'0,"-2"1"-836"0"0,0 1-73 0 0,0-1 0 0 0,1 1 0 0 0,-1 0 0 0 0,1 0 0 0 0,-1 0 0 0 0,1 0 0 0 0,0 0 0 0 0,-1 0 0 0 0,1 0 0 0 0,0 0 0 0 0,0 0 0 0 0,1 0 0 0 0,-1 0 0 0 0,0 1 0 0 0,1-1 0 0 0,-1 0 0 0 0,1 1 0 0 0,0-1 0 0 0,0 0 0 0 0,0 1 0 0 0,0-1 0 0 0,0 1 0 0 0,0-1 0 0 0,1 0 0 0 0,-1 1 0 0 0,1-1 0 0 0,-1 0 0 0 0,1 0 0 0 0,2 4 0 0 0,1 0 291 0 0,0 1 0 0 0,1-1 0 0 0,0 0-1 0 0,0 0 1 0 0,0-1 0 0 0,10 9 0 0 0,-9-10-310 0 0,2 3 185 0 0,0 0 0 0 0,1-1-1 0 0,0-1 1 0 0,0 1 0 0 0,11 4 0 0 0,50 15 888 0 0,-47-17-761 0 0,-1 0 0 0 0,25 13-1 0 0,-44-19-364 0 0,1 0 0 0 0,-1 0-1 0 0,1 0 1 0 0,-1 1 0 0 0,0-1 0 0 0,0 1-1 0 0,0 0 1 0 0,0 0 0 0 0,0 0 0 0 0,-1 0-1 0 0,0 1 1 0 0,4 6 0 0 0,-4-7-24 0 0,-1 0 0 0 0,0 0 0 0 0,-1 0-1 0 0,1 0 1 0 0,0 0 0 0 0,-1 1 0 0 0,0-1 0 0 0,0 0 0 0 0,0 0 0 0 0,0 1 0 0 0,0-1 0 0 0,-1 0 0 0 0,1 0 0 0 0,-1 1 0 0 0,0-1 0 0 0,-2 5-1 0 0,-2 3 8 0 0,0 0 0 0 0,-1-1 0 0 0,-1 1 0 0 0,0-1 0 0 0,-13 15 0 0 0,-46 44 81 0 0,66-69-99 0 0,-61 56 104 0 0,-128 90 0 0 0,184-143-448 0 0,-10 7 855 0 0,6-6-5106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 14335 0 0,'-1'0'662'0'0,"-7"-1"-513"0"0,1 0 1 0 0,-1 1-1 0 0,0 0 1 0 0,0 1-1 0 0,1-1 1 0 0,-1 1 0 0 0,1 1-1 0 0,-1-1 1 0 0,1 1-1 0 0,-13 6 1 0 0,8-3 104 0 0,-1 0 0 0 0,2 2 0 0 0,-1-1 0 0 0,1 2 0 0 0,-16 12 0 0 0,10-5-80 0 0,0 1 0 0 0,1 1 0 0 0,1 0 1 0 0,1 2-1 0 0,0-1 0 0 0,-12 25 0 0 0,17-26-141 0 0,0 0-1 0 0,2 1 0 0 0,0 0 1 0 0,1 0-1 0 0,0 1 1 0 0,2 0-1 0 0,-4 34 1 0 0,7-44-26 0 0,1 0 0 0 0,0 0 0 0 0,0 0 0 0 0,1 0 0 0 0,3 16 0 0 0,-3-22 19 0 0,0-1 1 0 0,-1 1-1 0 0,1 0 1 0 0,1-1-1 0 0,-1 1 1 0 0,0-1-1 0 0,1 1 1 0 0,-1-1-1 0 0,1 0 1 0 0,-1 1-1 0 0,1-1 1 0 0,0 0-1 0 0,0 0 1 0 0,0 0-1 0 0,0-1 1 0 0,1 1-1 0 0,-1 0 1 0 0,0-1-1 0 0,1 1 1 0 0,-1-1-1 0 0,1 0 1 0 0,3 1 0 0 0,1 0 65 0 0,-1-1 1 0 0,1 0-1 0 0,0-1 1 0 0,-1 1-1 0 0,1-2 1 0 0,0 1-1 0 0,-1 0 1 0 0,1-1 0 0 0,0-1-1 0 0,-1 1 1 0 0,1-1-1 0 0,-1 0 1 0 0,0 0-1 0 0,1-1 1 0 0,-1 0 0 0 0,0 0-1 0 0,6-5 1 0 0,4-3 45 0 0,0 0 1 0 0,-1-1-1 0 0,0-1 1 0 0,22-26-1 0 0,-28 28-108 0 0,0-1 0 0 0,0 0 0 0 0,-1 0 0 0 0,-1 0 1 0 0,0-1-1 0 0,-1-1 0 0 0,0 1 0 0 0,3-16 0 0 0,-7 23-41 0 0,0 0 0 0 0,-1-1 0 0 0,0 1 1 0 0,-1-1-1 0 0,0 1 0 0 0,0-1 0 0 0,0 1 0 0 0,-2-14 0 0 0,0 16-35 0 0,1 0-1 0 0,0 0 0 0 0,-1 0 0 0 0,0 0 0 0 0,1 0 0 0 0,-2 0 0 0 0,1 1 0 0 0,0-1 0 0 0,-1 1 0 0 0,0-1 0 0 0,1 1 0 0 0,-1 0 0 0 0,0 0 0 0 0,-7-4 0 0 0,6 4-12 0 0,0 1-1 0 0,0 0 0 0 0,0 0 1 0 0,-1 1-1 0 0,1-1 0 0 0,-1 1 0 0 0,1 0 1 0 0,-1 0-1 0 0,1 0 0 0 0,-1 1 1 0 0,0 0-1 0 0,1 0 0 0 0,-1 0 0 0 0,1 0 1 0 0,-1 1-1 0 0,0 0 0 0 0,-4 1 0 0 0,-5 1-231 0 0,-1 2-1 0 0,1 0 1 0 0,-26 12-1 0 0,34-14-44 0 0,3-1-153 0 0,-1-1 1 0 0,0 1-1 0 0,1 0 1 0 0,0 1-1 0 0,-7 4 0 0 0,25-5-917 0 0,-9-2 1044 0 0,-1-1 1 0 0,0 1-1 0 0,1-1 0 0 0,-1 0 1 0 0,8-2-1 0 0,11-4-4430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46 678 12751 0 0,'0'0'1158'0'0,"0"2"-805"0"0,0-2-155 0 0,0 1 0 0 0,0-1 0 0 0,0 0-1 0 0,0 1 1 0 0,0-1 0 0 0,0 0 0 0 0,0 0 0 0 0,-2 4 3165 0 0,1-4-3165 0 0,1 1 0 0 0,0-1 0 0 0,0 0 0 0 0,-1 0 0 0 0,1 0-1 0 0,0 0 1 0 0,0 0 0 0 0,-1 0 0 0 0,1 0 0 0 0,0 0 0 0 0,-1 0-1 0 0,1 0 1 0 0,0 0 0 0 0,-11-7 1592 0 0,8 4-1760 0 0,0 0-1 0 0,1 0 0 0 0,0 0 1 0 0,0-1-1 0 0,0 1 0 0 0,-2-5 1 0 0,1-3 134 0 0,0-1 0 0 0,1 1 1 0 0,1-1-1 0 0,0 1 0 0 0,0-1 1 0 0,1 0-1 0 0,1 1 0 0 0,0-1 0 0 0,0 1 1 0 0,6-20-1 0 0,1 3 28 0 0,1 1 0 0 0,1 0 1 0 0,16-30-1 0 0,-12 32-178 0 0,1 0 1 0 0,1 1-1 0 0,1 1 0 0 0,1 0 1 0 0,1 1-1 0 0,1 1 0 0 0,1 1 1 0 0,1 1-1 0 0,1 1 0 0 0,0 1 1 0 0,1 1-1 0 0,1 1 1 0 0,0 1-1 0 0,1 1 0 0 0,1 1 1 0 0,0 2-1 0 0,30-9 0 0 0,62-7-277 0 0,-103 23-107 0 0,0 2 0 0 0,0 0 0 0 0,0 1 0 0 0,0 0 1 0 0,24 4-1 0 0,-17 2-1074 0 0,-2 2-55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5527 0 0,'1'2'3014'0'0,"1"3"-1713"0"0,0 1 1 0 0,0-1-1 0 0,-1 1 0 0 0,0-1 1 0 0,0 1-1 0 0,1 8 1 0 0,-1 40 676 0 0,-2-36-1360 0 0,9 362 3006 0 0,-8-382-3586 0 0,1 1 1 0 0,-1-1-1 0 0,1 1 0 0 0,0-1 0 0 0,-1 1 1 0 0,1 0-1 0 0,0-1 0 0 0,2-1 1 0 0,2-4 117 0 0,29-62 173 0 0,-17 33-42 0 0,1 2-1 0 0,1 0 1 0 0,40-51-1 0 0,-15 34-226 0 0,64-58 0 0 0,-82 87-36 0 0,1 0 0 0 0,0 2 0 0 0,2 1 0 0 0,43-21 0 0 0,-59 33-137 0 0,1 1-1 0 0,0 1 1 0 0,24-6-1 0 0,-33 9-246 0 0,1 1 0 0 0,0 1 1 0 0,0-1-1 0 0,-1 1 0 0 0,1 0 0 0 0,0 1 0 0 0,0-1 0 0 0,0 1 1 0 0,-1 0-1 0 0,1 1 0 0 0,0-1 0 0 0,6 4 0 0 0,13 5-6569 0 0,-14-6 854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990 821 7975 0 0,'1'-1'364'0'0,"7"-5"-179"0"0,-1-1-1 0 0,-1 0 0 0 0,8-10 1 0 0,4-4 1333 0 0,-4 6-114 0 0,-3 4 460 0 0,13-18 0 0 0,-22 27-1613 0 0,0-1 0 0 0,0 0-1 0 0,0 0 1 0 0,-1 0 0 0 0,1 0-1 0 0,-1 0 1 0 0,0-1 0 0 0,0 1-1 0 0,0 0 1 0 0,0-1 0 0 0,0 1-1 0 0,-1-4 1 0 0,0 5-63 0 0,-1 0-1 0 0,1-1 1 0 0,-1 1 0 0 0,0 0 0 0 0,0 0-1 0 0,0 0 1 0 0,0 1 0 0 0,-1-1 0 0 0,1 0 0 0 0,0 0-1 0 0,-3-2 1 0 0,0 0-38 0 0,-39-45 1515 0 0,36 40-1451 0 0,2 2-94 0 0,-1 0 0 0 0,1 0 0 0 0,1 0 0 0 0,-1-1 0 0 0,1 1 0 0 0,1-1 0 0 0,-4-11 0 0 0,4 5-68 0 0,0 1-1 0 0,1-1 1 0 0,1 0-1 0 0,0 0 1 0 0,1 1-1 0 0,0-1 1 0 0,3-14-1 0 0,22-99-6 0 0,-13 73 21 0 0,-6 28-91 0 0,1-6-170 0 0,-1-1-1 0 0,-1-1 1 0 0,0-39-1 0 0,-5 72 94 0 0,5 41-381 0 0,-3-23 459 0 0,1-5 24 0 0,2-3 0 0 0,-4-7 0 0 0,0-1 0 0 0,0 0 0 0 0,0 0 0 0 0,0-1 0 0 0,-1 1 0 0 0,1 0 0 0 0,0-1 0 0 0,0 1 0 0 0,0-1 0 0 0,0 1 0 0 0,0-1 0 0 0,0 1 0 0 0,0-1 0 0 0,0 0 0 0 0,0 1 0 0 0,1-1 0 0 0,6 2 11 0 0,-36 6 42 0 0,5 0-78 0 0,1 1-1 0 0,-1 1 0 0 0,1 1 1 0 0,1 1-1 0 0,-23 17 1 0 0,2-2 2 0 0,25-17 23 0 0,-169 93-38 0 0,164-94 34 0 0,1 0-1 0 0,-2-1 1 0 0,1-2 0 0 0,-1 0 0 0 0,0-1 0 0 0,0-2-1 0 0,-26 2 1 0 0,38-5 14 0 0,-1-1-1 0 0,0 0 1 0 0,0 0-1 0 0,1-1 1 0 0,-1-1-1 0 0,1 0 1 0 0,0 0 0 0 0,0-1-1 0 0,0-1 1 0 0,0 0-1 0 0,-11-7 1 0 0,10 4 4 0 0,0 0 1 0 0,1-1-1 0 0,0 0 1 0 0,1 0-1 0 0,0-1 1 0 0,0-1-1 0 0,1 0 1 0 0,-14-22-1 0 0,8 6-4 0 0,10 18-12 0 0,0-1-1 0 0,-1 1 0 0 0,0 0 0 0 0,0 1 0 0 0,-9-9 1 0 0,13 15-8 0 0,-1 0 1 0 0,1 0 0 0 0,-1 0 0 0 0,0 0-1 0 0,0 1 1 0 0,0-1 0 0 0,0 1 0 0 0,0-1-1 0 0,0 1 1 0 0,0 0 0 0 0,0 0 0 0 0,0 1-1 0 0,-1-1 1 0 0,1 1 0 0 0,0-1-1 0 0,0 1 1 0 0,-1 0 0 0 0,1 0 0 0 0,0 1-1 0 0,-7 0 1 0 0,5 0 3 0 0,0 0 1 0 0,0 1-1 0 0,0-1 1 0 0,0 1-1 0 0,1 0 0 0 0,-1 1 1 0 0,0-1-1 0 0,1 1 0 0 0,0 0 1 0 0,0 0-1 0 0,-1 0 0 0 0,2 0 1 0 0,-5 5-1 0 0,6-6 4 0 0,0 1-1 0 0,0-1 1 0 0,1 0-1 0 0,-1 1 1 0 0,1 0 0 0 0,0-1-1 0 0,-1 1 1 0 0,1 0-1 0 0,1-1 1 0 0,-1 1-1 0 0,0 0 1 0 0,1 0-1 0 0,-1 0 1 0 0,1 0 0 0 0,0 0-1 0 0,0 0 1 0 0,0 0-1 0 0,0 0 1 0 0,0-1-1 0 0,1 1 1 0 0,-1 0-1 0 0,1 0 1 0 0,0 0 0 0 0,2 4-1 0 0,-1-1 20 0 0,1-1 0 0 0,1 1 1 0 0,-1-1-1 0 0,1 1 0 0 0,0-1 0 0 0,0 0 0 0 0,0-1 0 0 0,1 1 0 0 0,0-1 0 0 0,0 1 1 0 0,0-1-1 0 0,0-1 0 0 0,1 1 0 0 0,7 3 0 0 0,9 3 111 0 0,0-1-1 0 0,38 9 0 0 0,-24-7-71 0 0,2 1-28 0 0,0 2 1 0 0,0 2-1 0 0,64 38 0 0 0,-82-41-18 0 0,0 1 0 0 0,-1 0 0 0 0,0 2 0 0 0,-1 0 0 0 0,-1 1 0 0 0,-1 1 0 0 0,25 36 0 0 0,-30-38 1 0 0,-1 1 1 0 0,-1 0-1 0 0,0 1 0 0 0,-1 0 0 0 0,-2 1 0 0 0,1-1 1 0 0,3 22-1 0 0,-8-24 3 0 0,0 0 1 0 0,0 0-1 0 0,-1 0 0 0 0,-1 0 1 0 0,-1 0-1 0 0,-1 0 0 0 0,0 0 1 0 0,-1 0-1 0 0,-5 16 0 0 0,2-11 88 0 0,-2-1 0 0 0,-1 0 0 0 0,0-1 0 0 0,-1 0 0 0 0,-17 23 0 0 0,-71 81 425 0 0,91-114-504 0 0,-4 4-15 0 0,-14 20 0 0 0,23-30-8 0 0,0 1 0 0 0,0-1 0 0 0,0 0-1 0 0,1 1 1 0 0,-1 0 0 0 0,1-1 0 0 0,0 1-1 0 0,0 0 1 0 0,0 0 0 0 0,0-1 0 0 0,1 1-1 0 0,-1 6 1 0 0,4-1 0 0 0,5-1-27 0 0,-5-5-45 0 0,1-1-1 0 0,-1 0 1 0 0,1 0-1 0 0,0-1 1 0 0,0 1-1 0 0,0-1 1 0 0,0 0-1 0 0,0 0 1 0 0,0 0-1 0 0,0 0 1 0 0,5 0-1 0 0,-3-1-313 0 0,0 0-1 0 0,1 0 1 0 0,-1 0-1 0 0,0-1 1 0 0,-1 0-1 0 0,1 0 0 0 0,7-3 1 0 0,-1-1-825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0 5983 0 0,'0'0'464'0'0,"-1"3"-78"0"0,-5 10 859 0 0,-2 0 1 0 0,1 0-1 0 0,-2 0 1 0 0,-14 17-1 0 0,-47 45 1265 0 0,55-60-2082 0 0,-91 87 1614 0 0,48-49-820 0 0,-80 97 0 0 0,123-131-1099 0 0,1 0-1 0 0,1 1 1 0 0,1 1 0 0 0,0 0 0 0 0,2 1-1 0 0,0 0 1 0 0,2 1 0 0 0,0-1-1 0 0,-7 38 1 0 0,14-52-69 0 0,0 0 0 0 0,1-1-1 0 0,0 1 1 0 0,0-1 0 0 0,0 1-1 0 0,1 0 1 0 0,0-1 0 0 0,1 1-1 0 0,0-1 1 0 0,0 1 0 0 0,0-1 0 0 0,1 0-1 0 0,5 10 1 0 0,-2-8 72 0 0,0 1 0 0 0,0-2 1 0 0,1 1-1 0 0,0-1 0 0 0,1 0 0 0 0,0 0 1 0 0,0-1-1 0 0,18 12 0 0 0,-6-5 40 0 0,2 0 0 0 0,-1-2 1 0 0,28 11-1 0 0,-39-19-383 0 0,0-1 1 0 0,0 0-1 0 0,0-1 1 0 0,12 2-1 0 0,-15-4-464 0 0,1 1-1 0 0,-1-1 0 0 0,0-1 0 0 0,1 1 0 0 0,-1-1 0 0 0,13-4 1 0 0,-2-1-6161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55 3679 0 0,'0'0'14728'0'0,"1"-2"-14333"0"0,3-2-235 0 0,1 0 1 0 0,-1 0 0 0 0,1 1-1 0 0,-1-1 1 0 0,1 1-1 0 0,0 0 1 0 0,0 0 0 0 0,1 1-1 0 0,-1 0 1 0 0,0 0-1 0 0,1 0 1 0 0,10-2 0 0 0,9-1 216 0 0,40-2-1 0 0,-62 7-357 0 0,9-1 70 0 0,1 1 0 0 0,-1 0 0 0 0,0 1 0 0 0,19 4 0 0 0,-26-5-44 0 0,-1 1-1 0 0,0 1 0 0 0,1-1 0 0 0,-1 1 0 0 0,0-1 1 0 0,0 1-1 0 0,0 1 0 0 0,0-1 0 0 0,0 0 1 0 0,0 1-1 0 0,-1 0 0 0 0,1 0 0 0 0,-1 0 1 0 0,0 0-1 0 0,5 6 0 0 0,-7-7-39 0 0,0-1-1 0 0,0 1 1 0 0,0 0 0 0 0,0-1-1 0 0,-1 1 1 0 0,1 0-1 0 0,0 0 1 0 0,-1 0-1 0 0,1-1 1 0 0,-1 1 0 0 0,0 0-1 0 0,0 0 1 0 0,0 0-1 0 0,0 0 1 0 0,0 0 0 0 0,0 0-1 0 0,-1 3 1 0 0,1-2 5 0 0,-1-1 0 0 0,0 1 1 0 0,-1-1-1 0 0,1 1 1 0 0,0-1-1 0 0,-1 1 0 0 0,1-1 1 0 0,-1 0-1 0 0,0 1 0 0 0,-4 2 1 0 0,-3 3 21 0 0,-1 0 0 0 0,0-2 1 0 0,0 1-1 0 0,-16 7 0 0 0,20-11-30 0 0,-72 33-246 0 0,-153 50 0 0 0,195-72 169 0 0,24-9 68 0 0,0 0 0 0 0,-21 6 0 0 0,32-11-74 0 0,41 1-73 0 0,1 1 104 0 0,-1 1-1 0 0,0 3 0 0 0,0 1 1 0 0,0 2-1 0 0,40 16 0 0 0,-71-22 67 0 0,84 34 73 0 0,-82-31-32 0 0,-1-1 1 0 0,0 1-1 0 0,0 1 1 0 0,-1 0-1 0 0,1 0 1 0 0,11 13-1 0 0,-20-19-42 0 0,0 0-1 0 0,0 0 1 0 0,0 1-1 0 0,0-1 1 0 0,0 0-1 0 0,0 1 1 0 0,0-1 0 0 0,0 0-1 0 0,-1 1 1 0 0,1-1-1 0 0,0 1 1 0 0,-1-1-1 0 0,0 1 1 0 0,1-1-1 0 0,-1 1 1 0 0,0 0-1 0 0,0-1 1 0 0,1 1 0 0 0,-1-1-1 0 0,0 1 1 0 0,-1 0-1 0 0,1-1 1 0 0,0 1-1 0 0,0-1 1 0 0,-1 1-1 0 0,1-1 1 0 0,-1 1 0 0 0,1-1-1 0 0,-1 1 1 0 0,0-1-1 0 0,0 1 1 0 0,1-1-1 0 0,-1 0 1 0 0,0 1-1 0 0,0-1 1 0 0,0 0-1 0 0,-1 0 1 0 0,1 0 0 0 0,0 0-1 0 0,-2 2 1 0 0,-5 3 32 0 0,-1-1 0 0 0,1 1 0 0 0,-1-1 0 0 0,0-1 0 0 0,-10 4 0 0 0,-33 11 34 0 0,-105 22 1 0 0,41-13-217 0 0,42-10-637 0 0,72-18 541 0 0,16-7-2986 0 0,5-4 2154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6911 0 0,'-1'2'528'0'0,"-1"2"-767"0"0,-2 5 1255 0 0,-1 0 0 0 0,1 1 0 0 0,-5 16 0 0 0,9-21-514 0 0,-1-1-1 0 0,1 0 0 0 0,-1 0 1 0 0,1 0-1 0 0,0 0 0 0 0,1 0 1 0 0,-1 0-1 0 0,1 0 0 0 0,0 0 1 0 0,0 0-1 0 0,0 0 1 0 0,0 0-1 0 0,2 3 0 0 0,1 1-178 0 0,0-1-1 0 0,0 1 1 0 0,1-1-1 0 0,0-1 1 0 0,0 1 0 0 0,1-1-1 0 0,-1 0 1 0 0,13 10-1 0 0,3-1 441 0 0,34 20 0 0 0,-38-26-540 0 0,-1 1 1 0 0,0 1 0 0 0,-1 0-1 0 0,20 20 1 0 0,-33-30-213 0 0,0 1 0 0 0,0 0 1 0 0,-1-1-1 0 0,1 1 0 0 0,-1 0 0 0 0,0 0 0 0 0,0 0 1 0 0,1 0-1 0 0,-1 0 0 0 0,0 0 0 0 0,0 0 1 0 0,-1 1-1 0 0,1-1 0 0 0,0 0 0 0 0,-1 0 1 0 0,0 1-1 0 0,1-1 0 0 0,-1 0 0 0 0,0 1 0 0 0,0-1 1 0 0,0 0-1 0 0,0 1 0 0 0,-1-1 0 0 0,1 0 1 0 0,-1 0-1 0 0,1 1 0 0 0,-1-1 0 0 0,0 0 1 0 0,0 0-1 0 0,0 0 0 0 0,0 0 0 0 0,0 0 1 0 0,0 0-1 0 0,-1 0 0 0 0,1 0 0 0 0,-1 0 0 0 0,1-1 1 0 0,-1 1-1 0 0,-3 2 0 0 0,-4 4-13 0 0,-1 0-1 0 0,0-1 1 0 0,0-1-1 0 0,-1 1 1 0 0,0-2-1 0 0,-13 6 0 0 0,-73 21-52 0 0,76-26-448 0 0,-58 13 1085 0 0,40-14-2393 0 0,0-7-4064 0 0,18-2-1261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7:5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20 15263 0 0,'9'-8'1622'0'0,"-7"6"-1603"0"0,16-5 56 0 0,-9 4 2263 0 0,-9 5-1694 0 0,-2 2-456 0 0,1 1 0 0 0,-1-1 1 0 0,1 0-1 0 0,-1 0 0 0 0,-1 0 1 0 0,1-1-1 0 0,0 1 0 0 0,-1 0 1 0 0,0-1-1 0 0,-4 5 0 0 0,-36 32 646 0 0,40-37-750 0 0,-28 22 23 0 0,-1-1 1 0 0,-1-2-1 0 0,-1-1 1 0 0,-53 24-1 0 0,65-35-203 0 0,0-1 0 0 0,-1-1 0 0 0,-42 9 0 0 0,54-15-42 0 0,0-1 0 0 0,-1 0 0 0 0,1 0-1 0 0,0-1 1 0 0,0-1 0 0 0,-1 1 0 0 0,1-2 0 0 0,0 0 0 0 0,0 0-1 0 0,-14-5 1 0 0,18 3 5 0 0,0 0 0 0 0,0 0-1 0 0,0-1 1 0 0,0 1 0 0 0,1-1-1 0 0,-1-1 1 0 0,1 1 0 0 0,1-1-1 0 0,-1 0 1 0 0,-7-12 0 0 0,12 17-121 0 0,-9 0-647 0 0,10 1 883 0 0,-1 0-1 0 0,1-1 1 0 0,-1 1 0 0 0,1 0 0 0 0,-1 0 0 0 0,1 0 0 0 0,-1 0 0 0 0,1 0 0 0 0,-1 0-1 0 0,1 0 1 0 0,-1 0 0 0 0,1 0 0 0 0,-1 0 0 0 0,1 0 0 0 0,-1 0 0 0 0,1 0-1 0 0,-1 0 1 0 0,1 1 0 0 0,-1-1 0 0 0,1 0 0 0 0,0 0 0 0 0,-1 1 0 0 0,1-1-1 0 0,-1 0 1 0 0,1 0 0 0 0,0 1 0 0 0,-1-1 0 0 0,1 0 0 0 0,-1 1 0 0 0,1-1 0 0 0,0 1-1 0 0,-1 0 1 0 0,-3 5 44 0 0,0 1 0 0 0,0 0 0 0 0,1 0 0 0 0,0 0 1 0 0,0 0-1 0 0,1 1 0 0 0,0-1 0 0 0,0 1 0 0 0,1 0 0 0 0,-1 13 0 0 0,2-13 195 0 0,-1 0 1 0 0,-1 0 0 0 0,1 0-1 0 0,-1-1 1 0 0,0 1-1 0 0,-1 0 1 0 0,0-1-1 0 0,0 1 1 0 0,0-1 0 0 0,-7 9-1 0 0,-6 3 41 0 0,-1 0 1 0 0,-20 17-1 0 0,3-4-195 0 0,23-19-46 0 0,10-7 25 0 0,1-3-49 0 0,0-2-8 0 0,1 0 1 0 0,0 0 0 0 0,0 0-1 0 0,0 0 1 0 0,-1 0 0 0 0,1 0 0 0 0,0 0-1 0 0,0-1 1 0 0,0 1 0 0 0,0 0-1 0 0,0 0 1 0 0,1-1 0 0 0,-1 1 0 0 0,2 0-1 0 0,-1 0-5 0 0,5 2-30 0 0,0-1 0 0 0,0 0 0 0 0,0-1 1 0 0,0 1-1 0 0,0-1 0 0 0,0-1 0 0 0,1 1 0 0 0,-1-1 1 0 0,14-2-1 0 0,5 1-51 0 0,48 3-11 0 0,-1 2 0 0 0,114 23 0 0 0,-172-24 277 0 0,0 1 1 0 0,0 1-1 0 0,0 0 0 0 0,19 10 0 0 0,-28-12-54 0 0,0 0 1 0 0,0 1-1 0 0,-1-1 0 0 0,0 1 0 0 0,1 1 1 0 0,-1-1-1 0 0,-1 1 0 0 0,1 0 0 0 0,-1 0 0 0 0,0 0 1 0 0,0 0-1 0 0,6 12 0 0 0,-9-15-76 0 0,0 1-1 0 0,0-1 0 0 0,0 1 1 0 0,0 0-1 0 0,0-1 1 0 0,-1 1-1 0 0,1 0 1 0 0,-1 0-1 0 0,0 0 1 0 0,0-1-1 0 0,0 1 0 0 0,0 0 1 0 0,-1 0-1 0 0,1 0 1 0 0,-1-1-1 0 0,1 1 1 0 0,-1 0-1 0 0,0-1 1 0 0,0 1-1 0 0,0-1 0 0 0,-1 1 1 0 0,1-1-1 0 0,0 1 1 0 0,-1-1-1 0 0,0 0 1 0 0,1 1-1 0 0,-1-1 1 0 0,-3 2-1 0 0,-4 4 46 0 0,-1 0-1 0 0,0 0 1 0 0,0-1 0 0 0,-22 11-1 0 0,17-11 3 0 0,0-1 0 0 0,-1 0 0 0 0,-19 5-1 0 0,-53 8 97 0 0,68-15-156 0 0,-115 16 56 0 0,107-17-99 0 0,18-2-253 0 0,0-1 0 0 0,0 0 0 0 0,-1-1 0 0 0,1 0 0 0 0,-10-2 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5983 0 0,'0'0'464'0'0,"-1"1"-305"0"0,-1 2 62 0 0,1 0 0 0 0,-1 0 0 0 0,1 0 0 0 0,0 0 1 0 0,0 0-1 0 0,1 0 0 0 0,-1 0 0 0 0,1 1 0 0 0,-1-1 0 0 0,1 0 0 0 0,0 0 0 0 0,0 1 0 0 0,0-1 0 0 0,1 0 1 0 0,-1 0-1 0 0,3 7 0 0 0,0 2 1328 0 0,1 1 0 0 0,11 23 1 0 0,3-1-1256 0 0,2-1 0 0 0,1-1 1 0 0,2-1-1 0 0,1 0 1 0 0,1-2-1 0 0,58 52 0 0 0,-5-16 114 0 0,126 81 0 0 0,-112-87-129 0 0,72 49 960 0 0,-129-83-457 0 0,-1 2 0 0 0,44 46 0 0 0,-71-67-663 0 0,-1 1 1 0 0,0 0-1 0 0,0 0 1 0 0,-1 0 0 0 0,0 0-1 0 0,0 1 1 0 0,-1 0 0 0 0,0 0-1 0 0,-1 0 1 0 0,0 1 0 0 0,0-1-1 0 0,-1 1 1 0 0,0 0-1 0 0,-1-1 1 0 0,0 1 0 0 0,-1 0-1 0 0,0 0 1 0 0,0 0 0 0 0,-1 0-1 0 0,0-1 1 0 0,-1 1 0 0 0,0 0-1 0 0,0-1 1 0 0,-1 1-1 0 0,-6 12 1 0 0,-2 2-79 0 0,0-1 0 0 0,-2 0-1 0 0,-1 0 1 0 0,-1-1 0 0 0,-1-1 0 0 0,0-1-1 0 0,-25 24 1 0 0,-17 9 40 0 0,-71 51 0 0 0,81-71-959 0 0,-86 45 0 0 0,85-52-977 0 0,1 3 0 0 0,-44 33 0 0 0,72-45-5896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84 8031 0 0,'0'0'727'0'0,"2"-2"-596"0"0,80-61 4949 0 0,-78 61-4587 0 0,-1-1 0 0 0,1 1 0 0 0,0 0 0 0 0,0 0 0 0 0,0 1 0 0 0,0-1 0 0 0,0 1 0 0 0,8-2 0 0 0,-12 6-266 0 0,-4 14-48 0 0,0-1 0 0 0,-1 1 0 0 0,-1-1 0 0 0,-14 29 0 0 0,0 0 140 0 0,-206 557 857 0 0,176-466-1176 0 0,42-118-143 0 0,4-15 316 0 0,3 2-2761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199 605 12495 0 0,'-17'11'293'0'0,"0"1"0"0"0,0 0 0 0 0,2 1 0 0 0,0 1 0 0 0,-24 28 0 0 0,18-20 787 0 0,-32 28 1 0 0,51-48-442 0 0,2-4-550 0 0,-1 0 0 0 0,1 0 1 0 0,-1 0-1 0 0,1 0 1 0 0,0 0-1 0 0,0 0 1 0 0,0 0-1 0 0,0 0 1 0 0,0 0-1 0 0,1 0 1 0 0,0-4-1 0 0,-1 2 48 0 0,5-20 130 0 0,0-1 0 0 0,2 1-1 0 0,18-46 1 0 0,42-65 410 0 0,-48 103-522 0 0,2 1-1 0 0,1 1 1 0 0,33-35-1 0 0,87-72 132 0 0,-111 110-220 0 0,1 1 1 0 0,2 2-1 0 0,41-23 0 0 0,-59 39 66 0 0,0 0 0 0 0,0 1-1 0 0,1 0 1 0 0,0 2-1 0 0,0 0 1 0 0,0 1 0 0 0,1 0-1 0 0,-1 2 1 0 0,34-1-1 0 0,-29 4 35 0 0,1 0-1 0 0,-1 2 1 0 0,1 1-1 0 0,42 13 0 0 0,-50-12-95 0 0,-1 1-1 0 0,1 1 0 0 0,-1 0 0 0 0,-1 0 0 0 0,1 1 0 0 0,-1 1 0 0 0,-1 1 1 0 0,12 10-1 0 0,-19-16-50 0 0,-1 1 1 0 0,0-1 0 0 0,0 1 0 0 0,0 0-1 0 0,-1 0 1 0 0,0 0 0 0 0,0 1-1 0 0,0-1 1 0 0,-1 1 0 0 0,1-1-1 0 0,-1 1 1 0 0,-1 0 0 0 0,1 0 0 0 0,-1 0-1 0 0,0 0 1 0 0,0 7 0 0 0,-1-5-8 0 0,-1 1 0 0 0,1-1 0 0 0,-2 0 0 0 0,1 1 0 0 0,-1-1 0 0 0,-1 0 0 0 0,1 0 0 0 0,-1 0-1 0 0,-1-1 1 0 0,1 1 0 0 0,-6 7 0 0 0,-4 5 24 0 0,0-2-1 0 0,-1 0 1 0 0,-23 22-1 0 0,-53 44 12 0 0,59-57-132 0 0,-14 12-415 0 0,-1-2-1 0 0,-3-2 1 0 0,-1-2-1 0 0,-74 36 1 0 0,76-48-668 0 0,-1-2 0 0 0,-86 22 0 0 0,114-37-1025 0 0,-35 1-1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17 13847 0 0,'6'-4'122'0'0,"-4"2"-32"0"0,0 1 1 0 0,0-1-1 0 0,1 1 1 0 0,-1 0-1 0 0,0 0 1 0 0,0 0-1 0 0,1 0 1 0 0,-1 1-1 0 0,0-1 1 0 0,1 0-1 0 0,-1 1 1 0 0,1 0-1 0 0,-1-1 1 0 0,0 1-1 0 0,5 1 1 0 0,-5-1 245 0 0,-1 1 102 0 0,0 2-339 0 0,0 0 0 0 0,0 0-1 0 0,0-1 1 0 0,0 1 0 0 0,0 0 0 0 0,0 0-1 0 0,-1 0 1 0 0,0 0 0 0 0,1 0 0 0 0,-1 0-1 0 0,0 0 1 0 0,-1 0 0 0 0,1 0-1 0 0,0 0 1 0 0,-2 3 0 0 0,1-1 35 0 0,-1 0 0 0 0,0-1 0 0 0,0 1 0 0 0,-1-1 1 0 0,1 0-1 0 0,-1 1 0 0 0,0-1 0 0 0,-5 5 0 0 0,-5 4 176 0 0,-2 0 0 0 0,1-1 0 0 0,-30 18 1 0 0,40-27-292 0 0,-75 47 336 0 0,22-15-242 0 0,-54 43-1 0 0,76-48 155 0 0,-46 48 0 0 0,66-61-42 0 0,1 1-1 0 0,0 0 1 0 0,2 0-1 0 0,0 1 1 0 0,-9 21-1 0 0,16-30-123 0 0,1 0-1 0 0,1 0 1 0 0,0 0 0 0 0,0 0 0 0 0,1 0-1 0 0,0 1 1 0 0,1-1 0 0 0,0 1-1 0 0,1-1 1 0 0,0 1 0 0 0,1 11-1 0 0,1-15-80 0 0,-1 1 1 0 0,1-1-1 0 0,0 1 0 0 0,1-1 0 0 0,0 0 1 0 0,0 0-1 0 0,0 0 0 0 0,1 0 0 0 0,0-1 1 0 0,1 1-1 0 0,-1-1 0 0 0,1 0 0 0 0,0 0 1 0 0,1-1-1 0 0,9 9 0 0 0,-3-5-61 0 0,1-1-1 0 0,-1 0 1 0 0,1 0-1 0 0,1-2 1 0 0,-1 1-1 0 0,24 6 1 0 0,-25-10-2180 0 0,1 0 1 0 0,15 2-1 0 0,4-3-5203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18023 0 0,'8'-14'827'0'0,"-7"11"-22"0"0,-1 6-486 0 0,-5 27-10 0 0,-1-1-1 0 0,-2 1 1 0 0,-18 45 0 0 0,-45 83 420 0 0,65-145-653 0 0,-96 187 218 0 0,29-57-291 0 0,65-127-201 0 0,-25 47-337 0 0,8-25-4101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14655 0 0,'0'0'1328'0'0,"-1"2"-1090"0"0,-87 136 1646 0 0,43-64-1038 0 0,-40 72 182 0 0,-65 158 0 0 0,103-206-842 0 0,-3-3 0 0 0,-99 139 0 0 0,128-207-66 0 0,-38 37 1 0 0,58-63 288 0 0,1-2-404 0 0,1 0 0 0 0,-1 0 0 0 0,1 1 0 0 0,-1-1 0 0 0,1 0 1 0 0,0 0-1 0 0,-1 0 0 0 0,1 1 0 0 0,0-1 0 0 0,-1 0 0 0 0,2 0 0 0 0,1-2-2 0 0,27-25-7 0 0,47-37 0 0 0,4-3-52 0 0,-60 48 44 0 0,1 1 0 0 0,1 1 0 0 0,0 1 0 0 0,1 2 0 0 0,50-25 0 0 0,-69 38 31 0 0,0 0 1 0 0,0 0-1 0 0,0 0 0 0 0,1 1 0 0 0,-1 0 0 0 0,1 0 1 0 0,-1 1-1 0 0,1-1 0 0 0,0 1 0 0 0,-1 0 1 0 0,7 1-1 0 0,-9 0 18 0 0,0-1 0 0 0,0 1 1 0 0,0 0-1 0 0,0 0 0 0 0,-1 0 1 0 0,1 1-1 0 0,0-1 0 0 0,0 1 1 0 0,-1-1-1 0 0,1 1 0 0 0,-1 0 1 0 0,1 0-1 0 0,-1 0 0 0 0,0 0 1 0 0,1 0-1 0 0,-1 1 0 0 0,-1-1 1 0 0,1 1-1 0 0,0-1 0 0 0,2 7 1 0 0,0 0 10 0 0,-1 0 0 0 0,0 1 1 0 0,-1-1-1 0 0,0 1 0 0 0,0 0 1 0 0,-1 0-1 0 0,0-1 0 0 0,-1 1 0 0 0,0 0 1 0 0,-1 0-1 0 0,0 0 0 0 0,-4 19 0 0 0,-1-4 88 0 0,-2-1-1 0 0,-1 1 1 0 0,-20 40-1 0 0,27-57-1044 0 0,7-8-1386 0 0,10-10-3854 0 0,-13 9 5508 0 0,11-10-5557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51 13359 0 0,'145'-29'1701'0'0,"-73"13"1008"0"0,-61 14-2111 0 0,0 1 1 0 0,0-1 0 0 0,0 2 0 0 0,0 0 0 0 0,14 1 0 0 0,-24 0-575 0 0,-1-1 0 0 0,0 0 0 0 0,1 0 0 0 0,-1 0 0 0 0,0 1 0 0 0,1-1 0 0 0,-1 0 0 0 0,0 0 0 0 0,1 1 0 0 0,-1-1 0 0 0,0 0 0 0 0,0 0 0 0 0,0 1 0 0 0,1-1 0 0 0,-1 0 0 0 0,0 1 0 0 0,0-1 0 0 0,0 0 0 0 0,1 1 0 0 0,-1-1 0 0 0,0 1 0 0 0,0-1 0 0 0,0 0 0 0 0,0 1 0 0 0,0-1 0 0 0,0 0 0 0 0,0 1 0 0 0,0-1 0 0 0,0 1 0 0 0,-1 10 205 0 0,-2-6-143 0 0,0 1 0 0 0,0-1 0 0 0,-1 0 0 0 0,0 0 0 0 0,0-1 0 0 0,0 1 0 0 0,0-1 1 0 0,-1 0-1 0 0,0 0 0 0 0,-6 4 0 0 0,4-2 7 0 0,-40 28 274 0 0,-2-1-1 0 0,-72 35 1 0 0,-47 30 237 0 0,150-85-513 0 0,1 0 0 0 0,-21 21 0 0 0,30-26-69 0 0,0 1 1 0 0,1 0-1 0 0,0 0 0 0 0,1 1 1 0 0,-1-1-1 0 0,-4 13 0 0 0,9-18-21 0 0,1-1 0 0 0,0 0 0 0 0,0 1 0 0 0,0-1-1 0 0,0 1 1 0 0,1-1 0 0 0,-1 1 0 0 0,1-1-1 0 0,0 1 1 0 0,0-1 0 0 0,0 1 0 0 0,1-1-1 0 0,0 4 1 0 0,4 4-1 0 0,-4-9 5 0 0,1 0 0 0 0,0 0 1 0 0,0 0-1 0 0,0 0 0 0 0,0 0 0 0 0,0-1 0 0 0,1 1 0 0 0,-1-1 0 0 0,1 0 0 0 0,-1 1 1 0 0,0-1-1 0 0,1 0 0 0 0,0-1 0 0 0,-1 1 0 0 0,1 0 0 0 0,0-1 0 0 0,-1 1 0 0 0,5-1 1 0 0,6 1-169 0 0,0-1 0 0 0,20-3 1 0 0,-28 2 7 0 0,21-2-1217 0 0,0-2 1 0 0,46-15-1 0 0,-39 9-648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66 3223 0 0,'-1'2'240'0'0,"-5"17"581"0"0,0 12 5389 0 0,5-28-5419 0 0,1 1 0 0 0,0 0 1 0 0,0 0-1 0 0,0 0 0 0 0,0 0 1 0 0,1 0-1 0 0,0 0 0 0 0,0 0 0 0 0,0 0 1 0 0,3 6-1 0 0,-4-9-671 0 0,1 0 1 0 0,0 1-1 0 0,0-1 1 0 0,0 0-1 0 0,0 0 1 0 0,0 0-1 0 0,0 0 1 0 0,0-1-1 0 0,0 1 1 0 0,1 0-1 0 0,-1 0 1 0 0,0-1-1 0 0,0 1 1 0 0,1-1-1 0 0,1 2 1 0 0,20 2 774 0 0,-13-3-699 0 0,-1-1 1 0 0,0-1-1 0 0,0 0 1 0 0,0 0-1 0 0,0-1 1 0 0,0 0 0 0 0,10-3-1 0 0,63-28 494 0 0,-49 19-518 0 0,-14 6-106 0 0,-1-1 0 0 0,22-14 0 0 0,-32 18-50 0 0,-1-1 1 0 0,1 1-1 0 0,-1-1 0 0 0,0-1 1 0 0,-1 0-1 0 0,12-14 0 0 0,-12 8-16 0 0,-5 13-1 0 0,-1-1-1 0 0,0 1 1 0 0,1 0-1 0 0,-1-1 1 0 0,0 1-1 0 0,0-1 1 0 0,0 1-1 0 0,1-1 1 0 0,-1 1-1 0 0,0-1 0 0 0,0 1 1 0 0,0-1-1 0 0,0 1 1 0 0,0-1-1 0 0,0 1 1 0 0,0-1-1 0 0,0 1 1 0 0,0-1-1 0 0,0 1 1 0 0,0-1-1 0 0,0 1 1 0 0,0-1-1 0 0,-1 1 1 0 0,1-1-1 0 0,0 1 1 0 0,0-1-1 0 0,0 1 1 0 0,-1-1-1 0 0,1 1 1 0 0,0-1-1 0 0,-1 1 1 0 0,1 0-1 0 0,0-1 1 0 0,-1 0-1 0 0,-10 1-124 0 0,10 0 98 0 0,-9 2-113 0 0,0 0 0 0 0,0 0 0 0 0,0 1-1 0 0,0 0 1 0 0,-10 6 0 0 0,-8 2-117 0 0,-23 7 135 0 0,1 3-1 0 0,-73 41 1 0 0,98-46 87 0 0,1 0 0 0 0,0 1-1 0 0,1 2 1 0 0,0 0 0 0 0,2 2-1 0 0,-25 30 1 0 0,43-47 32 0 0,-1 1 0 0 0,1-1 0 0 0,0 1 0 0 0,1 0 0 0 0,-1 0 0 0 0,1 0 0 0 0,0 0 0 0 0,0 1 0 0 0,0-1 0 0 0,1 1 0 0 0,-1 7 0 0 0,2-10-6 0 0,0 0-1 0 0,0-1 1 0 0,0 1-1 0 0,0 0 1 0 0,1-1-1 0 0,-1 1 1 0 0,1-1-1 0 0,-1 1 1 0 0,1 0 0 0 0,0-1-1 0 0,0 0 1 0 0,1 1-1 0 0,-1-1 1 0 0,0 0-1 0 0,1 1 1 0 0,-1-1-1 0 0,1 0 1 0 0,0 0-1 0 0,0 0 1 0 0,0 0-1 0 0,0-1 1 0 0,0 1 0 0 0,0 0-1 0 0,0-1 1 0 0,4 3-1 0 0,3 0-380 0 0,-1-1 0 0 0,1 1 0 0 0,0-1 1 0 0,0-1-1 0 0,0 0 0 0 0,10 2 0 0 0,60 2-2764 0 0,-61-5 2250 0 0,71-2-2776 0 0,-65-1 3166 0 0,0 2 1 0 0,0 0-1 0 0,0 2 1 0 0,0 0 0 0 0,30 8-1 0 0,-45-7 2189 0 0,0 0-1 0 0,25 19 9504 0 0,-28-25-11009 0 0,0 0 0 0 0,-1-1 0 0 0,0 1 0 0 0,1-1 0 0 0,-1 0 0 0 0,7-8 0 0 0,3-2 80 0 0,247-197 720 0 0,-238 193-908 0 0,1 0-1 0 0,1 2 0 0 0,0 1 1 0 0,1 2-1 0 0,1 0 1 0 0,32-10-1 0 0,-57 22-59 0 0,-1 0 0 0 0,1 1 0 0 0,-1-1 0 0 0,1 1 0 0 0,0-1 0 0 0,-1 1 0 0 0,1 0 0 0 0,0 0 0 0 0,0 0 0 0 0,-1 0 0 0 0,1 1 0 0 0,0-1 0 0 0,-1 1 0 0 0,1 0 0 0 0,-1-1 0 0 0,3 2 0 0 0,-3-1 0 0 0,-1 1 0 0 0,1-1 0 0 0,-1 0 0 0 0,0 0 0 0 0,1 1 0 0 0,-1-1 0 0 0,0 0 0 0 0,0 1 0 0 0,0-1 0 0 0,0 1 0 0 0,0 0 0 0 0,-1-1 0 0 0,1 1 0 0 0,0 0 0 0 0,-1-1 0 0 0,1 1 0 0 0,-1 0 0 0 0,0 0 0 0 0,1-1 0 0 0,-1 1 0 0 0,0 0 0 0 0,0 0 0 0 0,0 0 0 0 0,-1 2 0 0 0,0 11 15 0 0,-1 0 0 0 0,-1-1 0 0 0,0 1 0 0 0,-10 26-1 0 0,-28 56 114 0 0,17-44-87 0 0,13-30-32 0 0,5-10 8 0 0,1 0 0 0 0,0 0 0 0 0,-6 22 0 0 0,8-8-77 0 0,7-17-143 0 0,-2-5 73 0 0,-2-4 36 0 0,1-1 1 0 0,-1 1-1 0 0,1 0 0 0 0,-1 0 1 0 0,1-1-1 0 0,-1 1 0 0 0,1 0 1 0 0,0-1-1 0 0,-1 1 1 0 0,1-1-1 0 0,0 1 0 0 0,-1-1 1 0 0,1 1-1 0 0,1 0 0 0 0,-1-1-670 0 0,1 1 0 0 0,-1-1 0 0 0,0 1 0 0 0,1-1 0 0 0,-1 1-1 0 0,1-1 1 0 0,-1 0 0 0 0,1 0 0 0 0,-1 0 0 0 0,1 0-1 0 0,2 0 1 0 0,8-4-5996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0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18 219 11055 0 0,'-18'-41'2707'0'0,"18"39"-2393"0"0,1 1 0 0 0,-1 0 0 0 0,0 0 0 0 0,0 0 0 0 0,0 0 1 0 0,1 0-1 0 0,-1 0 0 0 0,1 0 0 0 0,-1 0 0 0 0,1 0 0 0 0,-1 0 0 0 0,1 0 0 0 0,0 0 0 0 0,-1 0 0 0 0,1 0 1 0 0,0 0-1 0 0,0 0 0 0 0,1 0 0 0 0,5-3-70 0 0,0 2 1 0 0,1-1-1 0 0,-1 1 1 0 0,1 0-1 0 0,0 1 0 0 0,-1 0 1 0 0,10-1-1 0 0,59 4 640 0 0,-57-2-645 0 0,160 12 1454 0 0,95 2-495 0 0,-38-24-1047 0 0,-184 4-558 0 0,0-2 1 0 0,76-22 0 0 0,-118 27-19 0 0,0 0 1 0 0,0 0-1 0 0,-1-1 0 0 0,0 0 0 0 0,1-1 0 0 0,-1 0 1 0 0,-1-1-1 0 0,1 0 0 0 0,12-12 0 0 0,8-11-1391 0 0,-6 0-8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0,'0'0'19880'0'0,"1"2"-19813"0"0,3 3-57 0 0,-1 1 1 0 0,1-2 0 0 0,0 1-1 0 0,0 0 1 0 0,0-1 0 0 0,1 1-1 0 0,-1-1 1 0 0,1-1 0 0 0,0 1-1 0 0,0-1 1 0 0,1 0 0 0 0,-1 0-1 0 0,10 4 1 0 0,33 10 58 0 0,0-2-1 0 0,83 16 0 0 0,-114-28-65 0 0,42 9-3 0 0,1-3 0 0 0,101 3 0 0 0,-151-12 0 0 0,-1 4 0 0 0,-7-4 0 0 0,-1 1 0 0 0,0 0 0 0 0,0-1 0 0 0,0 1 0 0 0,0 0 0 0 0,0 0 0 0 0,0-1 0 0 0,0 1 0 0 0,0 0 0 0 0,0 0 0 0 0,-1 0 0 0 0,1 0 0 0 0,0 0 0 0 0,-1 0 0 0 0,1 1 0 0 0,0-1 0 0 0,-1 0 0 0 0,1 2 0 0 0,0 1 0 0 0,3 5 0 0 0,-2 1 0 0 0,1-2 11 0 0,-2-7 42 0 0,-3 0 0 0 0,-4 1-42 0 0,-3-1-11 0 0,-1-1 0 0 0,2 1 11 0 0,-2 2-22 0 0,0 1 0 0 0,0 0 1 0 0,0 0-1 0 0,0 1 0 0 0,1 0 0 0 0,0 1 1 0 0,-14 10-1 0 0,-11 7-13 0 0,32-21 24 0 0,-219 138-117 0 0,60-27 117 0 0,155-109 0 0 0,3-2 1 0 0,0 0 0 0 0,0 0 0 0 0,0 0 0 0 0,0-1 0 0 0,-1 1 0 0 0,1-1 0 0 0,0 0 0 0 0,-1 0 0 0 0,1 0 0 0 0,-5 0 0 0 0,7-1 53 0 0,7-17 65 0 0,-5 14-230 0 0,1 0-1 0 0,0 1 0 0 0,0-1 1 0 0,0 1-1 0 0,1 0 0 0 0,-1-1 1 0 0,0 1-1 0 0,1 0 1 0 0,-1 1-1 0 0,6-4 0 0 0,30-13-2998 0 0,-26 13 2303 0 0,9-4-760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372 194 4607 0 0,'0'0'354'0'0,"-9"2"-220"0"0,-34 8 5626 0 0,2-1 848 0 0,45-18-6072 0 0,-1 5-432 0 0,1-1 0 0 0,-1 1 1 0 0,1 0-1 0 0,0 0 0 0 0,0 0 0 0 0,1 0 0 0 0,-1 1 0 0 0,9-5 0 0 0,43-21 115 0 0,-33 17-113 0 0,23-11 86 0 0,107-48-98 0 0,-136 64 28 0 0,0 1-1 0 0,1 1 0 0 0,0 1 1 0 0,-1 1-1 0 0,1 0 0 0 0,0 1 1 0 0,20 1-1 0 0,-34 1-80 0 0,-1 0 0 0 0,0 1 0 0 0,0-1 0 0 0,0 1-1 0 0,0 0 1 0 0,0 0 0 0 0,0 0 0 0 0,0 0 0 0 0,0 0 0 0 0,0 0 0 0 0,0 1 0 0 0,0-1 0 0 0,-1 1 0 0 0,1 0 0 0 0,-1 0 0 0 0,3 3 0 0 0,-3-4-20 0 0,-1 1 1 0 0,0 0-1 0 0,0 0 1 0 0,0-1 0 0 0,0 1-1 0 0,0 0 1 0 0,0 0-1 0 0,0 0 1 0 0,-1 0 0 0 0,1 0-1 0 0,-1 0 1 0 0,0 0-1 0 0,1 0 1 0 0,-1 1 0 0 0,0-1-1 0 0,0 0 1 0 0,0 0-1 0 0,-1 0 1 0 0,1 0 0 0 0,0 0-1 0 0,-1 0 1 0 0,1 0-1 0 0,-1 0 1 0 0,0 0 0 0 0,-1 2-1 0 0,-1 3-21 0 0,0-1 0 0 0,-1 0 0 0 0,0 0-1 0 0,0-1 1 0 0,0 1 0 0 0,-1-1 0 0 0,0 0-1 0 0,0 0 1 0 0,-5 4 0 0 0,-10 6 1 0 0,-27 15 0 0 0,0 0 10 0 0,-41 35-392 0 0,-154 84-1 0 0,82-53-571 0 0,55-22 850 0 0,85-61 91 0 0,8-4-12 0 0,1-1 0 0 0,-12 11 0 0 0,22-18-34 0 0,3-1-27 0 0,-1-1 103 0 0,1 1 1 0 0,0-1-1 0 0,0 1 0 0 0,0-1 1 0 0,0 1-1 0 0,0 0 0 0 0,4 0 1 0 0,0 0 28 0 0,118-7 1116 0 0,-13 1-214 0 0,20-10-103 0 0,63-5-195 0 0,-186 20-651 0 0,-2 1 0 0 0,0 0 0 0 0,1 0 0 0 0,-1 1 0 0 0,0 0 0 0 0,7 1 0 0 0,5 3-14 0 0,-16-4-11 0 0,-1 0-172 0 0,1 1-56 0 0,11 11-2736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14799 0 0,'-3'-2'953'0'0,"3"2"-920"0"0,0 0 0 0 0,0 0 0 0 0,0 0 0 0 0,0 0 0 0 0,0 0 0 0 0,-1 0 0 0 0,1 0 0 0 0,0 0 0 0 0,0 0 0 0 0,0 0 0 0 0,0 1 0 0 0,0-1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0,0-1 0 0 0,0 1 0 0 0,79 133 1264 0 0,-38-70-978 0 0,-14-21-9 0 0,54 63 0 0 0,43 29 299 0 0,58 73-6 0 0,-171-191-588 0 0,0 1 0 0 0,0 0-1 0 0,-2 1 1 0 0,0 0 0 0 0,7 22-1 0 0,-12-29-3 0 0,-1-1-1 0 0,0 1 0 0 0,-1 0 0 0 0,0 0 0 0 0,-1 0 1 0 0,-1 0-1 0 0,1 0 0 0 0,-2 0 0 0 0,1 0 0 0 0,-2 0 1 0 0,-1 11-1 0 0,-1-11 48 0 0,0 1 1 0 0,-1-1-1 0 0,0 0 0 0 0,0 0 1 0 0,-1-1-1 0 0,-1 1 0 0 0,0-1 1 0 0,-14 15-1 0 0,1-3 23 0 0,-2-1 0 0 0,-32 25 0 0 0,-65 32-23 0 0,61-41-256 0 0,43-28-1142 0 0,7-5-3503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12263 0 0,'0'0'1112'0'0,"1"0"-917"0"0,33-7 1222 0 0,-1-1 1 0 0,0-2-1 0 0,51-22 0 0 0,-59 20-945 0 0,0 2 0 0 0,1 0 0 0 0,0 2 0 0 0,1 1 0 0 0,44-6 0 0 0,-65 12-525 0 0,0 1-1 0 0,0 0 1 0 0,0 0-1 0 0,0 1 0 0 0,0-1 1 0 0,0 1-1 0 0,-1 1 1 0 0,1-1-1 0 0,0 1 1 0 0,-1 0-1 0 0,1 0 1 0 0,5 4-1 0 0,-6-3-1346 0 0,0 0 1 0 0,0 1-1 0 0,-1-1 0 0 0,5 5 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10591 0 0,'0'0'819'0'0,"2"0"-534"0"0,65-27 5453 0 0,6 3-2289 0 0,88-27-773 0 0,-144 46-2574 0 0,0 1 1 0 0,0 0-1 0 0,0 2 1 0 0,0 0-1 0 0,0 0 0 0 0,1 2 1 0 0,-1 0-1 0 0,0 1 1 0 0,1 1-1 0 0,-1 0 1 0 0,20 6-1 0 0,2 1-1466 0 0,-22-7-4901 0 0,-4-2-1118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49 4607 0 0,'0'0'208'0'0,"0"-1"-9"0"0,9-23 1917 0 0,-9 24-1759 0 0,0-1-1 0 0,0 0 1 0 0,-1 0-1 0 0,1 0 1 0 0,0 0 0 0 0,0 0-1 0 0,0 1 1 0 0,-1-1-1 0 0,1 0 1 0 0,0 0 0 0 0,-1 0-1 0 0,1 1 1 0 0,0-1-1 0 0,-1 0 1 0 0,1 0 0 0 0,-1 1-1 0 0,1-1 1 0 0,-1 0-1 0 0,0 1 1 0 0,1-1 0 0 0,-1 1-1 0 0,-1-1 1 0 0,1 0-136 0 0,-1 0-1 0 0,0 0 1 0 0,0 0 0 0 0,1 1 0 0 0,-1-1-1 0 0,0 1 1 0 0,0-1 0 0 0,0 1 0 0 0,-3 0 0 0 0,-4 0-153 0 0,1 1 0 0 0,-1 0 1 0 0,-12 2-1 0 0,21-3 4 0 0,-27 7 49 0 0,0 0 1 0 0,1 2 0 0 0,0 1 0 0 0,0 1-1 0 0,1 1 1 0 0,1 1 0 0 0,0 1 0 0 0,1 2 0 0 0,0 0-1 0 0,2 1 1 0 0,0 1 0 0 0,0 1 0 0 0,2 1-1 0 0,-24 32 1 0 0,23-27-122 0 0,1 2 0 0 0,2 0 0 0 0,1 0 0 0 0,1 2 0 0 0,1 0 0 0 0,2 0 0 0 0,-11 40 0 0 0,19-52 0 0 0,0 1 0 0 0,1-1 0 0 0,1 1 0 0 0,1 0 0 0 0,1 0 0 0 0,2 20 0 0 0,-1-24 0 0 0,2 0 0 0 0,0 0 0 0 0,0-1 0 0 0,1 1 0 0 0,1-1 0 0 0,0 0 0 0 0,1 0 0 0 0,12 19 0 0 0,0-5 0 0 0,2 0 0 0 0,1-2 0 0 0,47 46 0 0 0,85 56 0 0 0,-6-6 11 0 0,-103-82 26 0 0,70 70-18 0 0,-98-92-20 0 0,-2 1 1 0 0,0 0-1 0 0,-1 1 1 0 0,20 37-1 0 0,-30-49 22 0 0,0 0-1 0 0,0 0 0 0 0,-1 0 1 0 0,0 0-1 0 0,0 1 1 0 0,-1-1-1 0 0,0 0 0 0 0,0 1 1 0 0,-1-1-1 0 0,0 1 1 0 0,0-1-1 0 0,-1 1 0 0 0,-1 9 1 0 0,-1-9 19 0 0,1 0-1 0 0,-1 1 1 0 0,0-1 0 0 0,-1 0 0 0 0,0-1-1 0 0,0 1 1 0 0,0-1 0 0 0,-1 0 0 0 0,0 0-1 0 0,-1 0 1 0 0,-7 7 0 0 0,-5 2 16 0 0,-1-2 0 0 0,0 0 1 0 0,-1-1-1 0 0,-30 15 0 0 0,-17 11 195 0 0,47-27-137 0 0,15-10-56 0 0,0 1 0 0 0,0 0 1 0 0,1 0-1 0 0,-1 0 0 0 0,1 1 0 0 0,-1-1 0 0 0,1 1 0 0 0,0 0 0 0 0,0 0 0 0 0,-5 8 0 0 0,9-11 193 0 0,0 0-241 0 0,0 0 0 0 0,0 0-1 0 0,0 0 1 0 0,1 0 0 0 0,-1 0 0 0 0,0 0 0 0 0,1 0 0 0 0,-1-1-1 0 0,1 1 1 0 0,-1 0 0 0 0,1 0 0 0 0,-1 0 0 0 0,1 0 0 0 0,-1-1 0 0 0,1 1-1 0 0,0 0 1 0 0,0 0 0 0 0,-1-1 0 0 0,1 1 0 0 0,0-1 0 0 0,0 1-1 0 0,0-1 1 0 0,-1 1 0 0 0,1-1 0 0 0,0 1 0 0 0,0-1 0 0 0,0 0 0 0 0,0 0-1 0 0,0 1 1 0 0,0-1 0 0 0,2 0 0 0 0,-1 1-101 0 0,1-1 1 0 0,0 0-1 0 0,0 0 1 0 0,0 0-1 0 0,0 0 1 0 0,0 0-1 0 0,0 0 0 0 0,0-1 1 0 0,2 0-1 0 0,1-1-565 0 0,-1-1-1 0 0,1 1 0 0 0,8-6 1 0 0,-3-1-6178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62 15055 0 0,'0'0'1366'0'0,"1"-1"-1037"0"0,7-5 112 0 0,1 1-1 0 0,0 0 1 0 0,0 1 0 0 0,0 0-1 0 0,0 0 1 0 0,19-4 0 0 0,64-8-181 0 0,-64 11-72 0 0,-14 3-185 0 0,1 1 0 0 0,-1 0 0 0 0,17 2 0 0 0,-19 1-13 0 0,-11-1 5 0 0,-1-1 1 0 0,1 0 0 0 0,-1 1 0 0 0,1-1 0 0 0,0 0-1 0 0,-1 1 1 0 0,1-1 0 0 0,-1 1 0 0 0,1-1 0 0 0,-1 1 0 0 0,1-1-1 0 0,-1 1 1 0 0,0-1 0 0 0,1 2 0 0 0,0 1-16 0 0,0-1-1 0 0,0 1 1 0 0,-1 0 0 0 0,1 0 0 0 0,-1 0 0 0 0,0 0 0 0 0,0-1-1 0 0,0 1 1 0 0,0 0 0 0 0,0 0 0 0 0,0 0 0 0 0,-1 0-1 0 0,0 0 1 0 0,1-1 0 0 0,-1 1 0 0 0,0 0 0 0 0,-1-1 0 0 0,1 1-1 0 0,0 0 1 0 0,-2 2 0 0 0,-3 4-34 0 0,0-1 0 0 0,0 1 0 0 0,0-1-1 0 0,-10 9 1 0 0,-4 2 25 0 0,-1-1 0 0 0,-36 23-1 0 0,-51 24 17 0 0,-38 27-176 0 0,130-81 101 0 0,8-5 9 0 0,-1 1-1 0 0,1-1 1 0 0,-1 1 0 0 0,2 0 0 0 0,-12 15 0 0 0,18-22 75 0 0,0 1 0 0 0,1 0 0 0 0,-1 0 0 0 0,1-1 0 0 0,-1 1 0 0 0,1 0 0 0 0,-1 0 1 0 0,1 0-1 0 0,-1 0 0 0 0,1 0 0 0 0,0-1 0 0 0,0 1 0 0 0,-1 0 0 0 0,1 0 0 0 0,0 0 0 0 0,0 0 0 0 0,0 0 0 0 0,0 0 0 0 0,0 0 0 0 0,0 0 1 0 0,0 0-1 0 0,0 0 0 0 0,1 0 0 0 0,-1 0 0 0 0,0 0 0 0 0,0-1 0 0 0,1 1 0 0 0,-1 0 0 0 0,1 0 0 0 0,0 1 0 0 0,0-1 11 0 0,1 0 1 0 0,-1 0-1 0 0,0 0 0 0 0,1 0 0 0 0,-1 0 0 0 0,1 0 0 0 0,0 0 0 0 0,-1-1 1 0 0,4 2-1 0 0,-4-2-9 0 0,8 3 107 0 0,-1-1 0 0 0,1-1 0 0 0,0 1 0 0 0,0-2 0 0 0,14 1 1 0 0,47-7 510 0 0,-36 3-388 0 0,205-22 1351 0 0,-19 1 80 0 0,-210 24-1681 0 0,7-2 151 0 0,21-3 1 0 0,-35 4-293 0 0,0 0-1 0 0,0 1 1 0 0,1-1 0 0 0,-1 0 0 0 0,0-1 0 0 0,0 1 0 0 0,0-1-1 0 0,0 1 1 0 0,0-1 0 0 0,0 0 0 0 0,-1 0 0 0 0,1 0-1 0 0,3-4 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755 539 8287 0 0,'3'0'639'0'0,"54"7"9814"0"0,-56-9-10318 0 0,0 1-1 0 0,0-1 0 0 0,-1 0 1 0 0,1 0-1 0 0,0 1 0 0 0,-1-1 1 0 0,1 0-1 0 0,-1 0 0 0 0,0 0 1 0 0,1 0-1 0 0,-1 1 0 0 0,0-4 1 0 0,-6-88 214 0 0,8 54-328 0 0,1 0 0 0 0,10-52 0 0 0,27-75-466 0 0,-36 152 411 0 0,-2 5 15 0 0,1 0 0 0 0,-1-1 0 0 0,-1 1 0 0 0,1-10 1 0 0,-1 10-31 0 0,-3 4 57 0 0,-1 0 54 0 0,1 4-19 0 0,0 0-44 0 0,0 1 0 0 0,1 0 0 0 0,-1-1 0 0 0,1 1 1 0 0,-1 0-1 0 0,0 0 0 0 0,1 0 0 0 0,-1 1 1 0 0,0-1-1 0 0,1 0 0 0 0,-1 1 0 0 0,0-1 0 0 0,1 1 1 0 0,-1-1-1 0 0,1 1 0 0 0,-1 0 0 0 0,1 0 1 0 0,-1-1-1 0 0,-1 3 0 0 0,-1 0-12 0 0,0 1 0 0 0,1 0-1 0 0,0-1 1 0 0,-5 8 0 0 0,2-3 15 0 0,-32 41-60 0 0,-32 38 62 0 0,18-30-4 0 0,-88 72 0 0 0,114-108-1 0 0,0-2-1 0 0,-1-1 1 0 0,-1-1-1 0 0,-39 18 0 0 0,52-29 11 0 0,-1 0 0 0 0,1-1 0 0 0,-1 0-1 0 0,1-1 1 0 0,-1-1 0 0 0,-1-1-1 0 0,1 0 1 0 0,0-1 0 0 0,0-1-1 0 0,-27-2 1 0 0,35 0 14 0 0,-1 0 0 0 0,1 0-1 0 0,0-1 1 0 0,0 0 0 0 0,0 0 0 0 0,0-1-1 0 0,0 0 1 0 0,1-1 0 0 0,-1 0 0 0 0,1 0-1 0 0,0 0 1 0 0,1-1 0 0 0,-10-10 0 0 0,13 13-40 0 0,0 0 1 0 0,1-1-1 0 0,-1 1 1 0 0,1-1-1 0 0,0 1 1 0 0,-1-1-1 0 0,2 0 1 0 0,-1 0 0 0 0,0 0-1 0 0,1 0 1 0 0,0 0-1 0 0,0 0 1 0 0,0 0-1 0 0,0-1 1 0 0,1 1 0 0 0,-1 0-1 0 0,1 0 1 0 0,0-1-1 0 0,1 1 1 0 0,-1 0-1 0 0,1 0 1 0 0,0-1 0 0 0,0 1-1 0 0,0 0 1 0 0,0 0-1 0 0,1 0 1 0 0,-1 0-1 0 0,1 0 1 0 0,3-4 0 0 0,-1 3-26 0 0,1-1 1 0 0,-1 1 0 0 0,1 0 0 0 0,8-6-1 0 0,-7 5 31 0 0,-4 5 22 0 0,-1 0 0 0 0,0 0-1 0 0,1 0 1 0 0,-1 0 0 0 0,1 0-1 0 0,-1 0 1 0 0,1 0 0 0 0,-1 0-1 0 0,1 0 1 0 0,0 1-1 0 0,-1-1 1 0 0,1 1 0 0 0,0-1-1 0 0,0 1 1 0 0,-1 0 0 0 0,1-1-1 0 0,0 1 1 0 0,0 0 0 0 0,0 0-1 0 0,-1 0 1 0 0,1 1 0 0 0,0-1-1 0 0,0 0 1 0 0,-1 1 0 0 0,1-1-1 0 0,0 1 1 0 0,0-1 0 0 0,2 2-1 0 0,0 2 53 0 0,1-1-1 0 0,-1 0 0 0 0,1 1 0 0 0,-1 0 0 0 0,0 0 0 0 0,5 8 0 0 0,-3-5-22 0 0,16 18 101 0 0,-10-10-35 0 0,0-1 0 0 0,1-1 1 0 0,1 0-1 0 0,23 18 0 0 0,-18-19-24 0 0,1-1 0 0 0,0-1 1 0 0,29 10-1 0 0,66 16 457 0 0,-3-1-353 0 0,-89-26-410 0 0,-2 0 0 0 0,42 24 1 0 0,-55-28-690 0 0,-6-4-29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1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646 970 3223 0 0,'0'0'14887'0'0,"1"-1"-14574"0"0,22-17 88 0 0,-2 0 1 0 0,0-2-1 0 0,28-32 0 0 0,-24 23-214 0 0,53-56 243 0 0,84-122-1 0 0,-140 174-585 0 0,-2-2 0 0 0,32-72 1 0 0,-41 78-262 0 0,-1 0 0 0 0,-1-1 0 0 0,-2 0 0 0 0,5-44 0 0 0,-11 65 186 0 0,0-1-1 0 0,-1 0 1 0 0,0 0-1 0 0,-1 1 1 0 0,0-1 0 0 0,-1 0-1 0 0,0 1 1 0 0,0-1 0 0 0,-1 1-1 0 0,-5-11 1 0 0,6 16 154 0 0,1 0 0 0 0,-2 1 0 0 0,1-1 0 0 0,0 1 0 0 0,-1 0 0 0 0,1 0 0 0 0,-1-1 0 0 0,0 2 0 0 0,0-1 0 0 0,0 0 0 0 0,0 1 0 0 0,-1-1 1 0 0,1 1-1 0 0,-1 0 0 0 0,0 0 0 0 0,1 0 0 0 0,-1 1 0 0 0,0-1 0 0 0,0 1 0 0 0,0 0 0 0 0,0 0 0 0 0,0 0 0 0 0,0 1 0 0 0,0-1 0 0 0,0 1 0 0 0,-6 1 0 0 0,0 0 99 0 0,1 0 1 0 0,-1 1-1 0 0,1 1 0 0 0,-1-1 0 0 0,1 2 0 0 0,0-1 0 0 0,0 1 0 0 0,0 0 0 0 0,1 1 0 0 0,-1 0 0 0 0,1 1 1 0 0,1 0-1 0 0,-1 0 0 0 0,-6 7 0 0 0,-2 2 150 0 0,2 1 0 0 0,0 0 0 0 0,0 1 0 0 0,2 1 0 0 0,-14 25 0 0 0,5-2 122 0 0,2 1-1 0 0,-18 61 1 0 0,-16 92 103 0 0,15-51-272 0 0,1-9-82 0 0,-59 185 63 0 0,84-287-96 0 0,-2-2 0 0 0,-24 42 0 0 0,-44 54 35 0 0,13-39 146 0 0,10-13 39 0 0,-40 59 235 0 0,-51 70 310 0 0,224-271-2561 0 0,-29 22-2349 0 0,6-9-1304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72 15087 0 0,'13'-12'528'0'0,"0"-1"-121"0"0,23-15 0 0 0,-33 26-265 0 0,0-1-1 0 0,0 1 1 0 0,0 1-1 0 0,1-1 1 0 0,-1 0 0 0 0,1 1-1 0 0,-1-1 1 0 0,1 1-1 0 0,0 0 1 0 0,0 1-1 0 0,-1-1 1 0 0,1 1 0 0 0,6-1-1 0 0,-9 1-46 0 0,0 0 0 0 0,0 0 1 0 0,0 1-1 0 0,0-1 0 0 0,0 0 0 0 0,-1 1 0 0 0,1-1 0 0 0,0 0 0 0 0,0 1 0 0 0,0-1 0 0 0,0 1 0 0 0,0-1 1 0 0,-1 1-1 0 0,1 0 0 0 0,0-1 0 0 0,0 1 0 0 0,-1 0 0 0 0,1-1 0 0 0,0 1 0 0 0,0 1 0 0 0,0 0-12 0 0,0 0-1 0 0,-1 0 1 0 0,1 0-1 0 0,0 0 0 0 0,-1 0 1 0 0,1 0-1 0 0,-1 0 1 0 0,0 0-1 0 0,0 3 0 0 0,0 4 59 0 0,0-1 0 0 0,-1 1 0 0 0,-4 13 0 0 0,5-21-104 0 0,-20 76 870 0 0,-33 81 1 0 0,26-83-717 0 0,-169 445 185 0 0,89-276-344 0 0,69-170-16 0 0,-57 82 0 0 0,-5 0-115 0 0,97-151 51 0 0,1-2-13 0 0,1-1 0 0 0,-1 1 0 0 0,1 0 0 0 0,-1 0 0 0 0,1 0 0 0 0,0 0 0 0 0,0 0 0 0 0,0 1 0 0 0,-1 4 0 0 0,5-8-411 0 0,7-1 106 0 0,-1-1-1 0 0,0-1 1 0 0,0 1 0 0 0,0-2 0 0 0,0 1-1 0 0,14-9 1 0 0,-6 3-1316 0 0,-1-1 0 0 0,23-19-1 0 0,-12 6-4181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11975 0 0,'0'0'923'0'0,"-1"0"-602"0"0,-5 2 3579 0 0,21 3-2017 0 0,-6-3-1695 0 0,1 0 0 0 0,-1-1 0 0 0,0 0 0 0 0,1 0 0 0 0,14-2 0 0 0,49-8 435 0 0,-24 2-221 0 0,-24 4-713 0 0,157-20 1633 0 0,-122 12-3561 0 0,0-3-3662 0 0,-40 9-150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49 8751 0 0,'43'-35'1131'0'0,"-25"21"6861"0"0,-36 29-6284 0 0,-183 182-538 0 0,19 20-611 0 0,169-199-405 0 0,0 0-1 0 0,2 1 1 0 0,1 0 0 0 0,-10 22-1 0 0,17-33-99 0 0,0 1 0 0 0,1-1 1 0 0,0 1-1 0 0,0-1 0 0 0,0 1 0 0 0,1 0 0 0 0,1-1 0 0 0,0 1 1 0 0,0 0-1 0 0,0 0 0 0 0,1 0 0 0 0,4 16 0 0 0,-3-20-127 0 0,-1 0-1 0 0,1-1 1 0 0,1 1-1 0 0,-1-1 1 0 0,0 1-1 0 0,1-1 1 0 0,0 0 0 0 0,0 0-1 0 0,0 0 1 0 0,1 0-1 0 0,-1-1 1 0 0,1 1-1 0 0,0-1 1 0 0,0 0-1 0 0,0 0 1 0 0,6 3 0 0 0,-2-2-136 0 0,0 0 0 0 0,0-1 1 0 0,1 0-1 0 0,-1-1 1 0 0,1 0-1 0 0,-1 0 1 0 0,1 0-1 0 0,14-1 1 0 0,2 0-1059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10591 0 0,'0'0'4159'0'0,"0"3"-2491"0"0,-7 14-784 0 0,1 0 0 0 0,1 1 0 0 0,1 0 0 0 0,-3 26 0 0 0,0 17-219 0 0,1-2-161 0 0,-3 0 0 0 0,-26 93 0 0 0,-28 13-338 0 0,47-129-247 0 0,-3-1-1 0 0,-32 48 0 0 0,9-32-3744 0 0,25-59-7261 0 0</inkml:trace>
  <inkml:trace contextRef="#ctx0" brushRef="#br0" timeOffset="1">19 465 8751 0 0,'-18'2'10543'0'0,"20"-1"-9926"0"0,8 3-288 0 0,-1 0 0 0 0,1-1 0 0 0,0 0 0 0 0,0-1 0 0 0,0 0 0 0 0,18 1 0 0 0,66-3 460 0 0,-69 0-665 0 0,17-3 118 0 0,0-1 0 0 0,0-2 0 0 0,45-12 0 0 0,118-47 22 0 0,-188 59-1113 0 0,22-13 0 0 0,-30 15-1758 0 0,-1-2-1 0 0,11-7 0 0 0,-4-1-3807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5063 0 0,'-1'1'232'0'0,"-16"11"36"0"0,14-10-213 0 0,0 0 0 0 0,0 0 0 0 0,0 1 0 0 0,0-1 1 0 0,0 1-1 0 0,-4 5 0 0 0,2-1 992 0 0,0 1-1 0 0,1 0 1 0 0,1 0 0 0 0,-1 1 0 0 0,1-1 0 0 0,1 1 0 0 0,-1 0 0 0 0,1-1 0 0 0,0 12-1 0 0,0-3-584 0 0,1 0 0 0 0,1 0 0 0 0,4 33 0 0 0,1-28-278 0 0,1-1 1 0 0,1 1 0 0 0,0-1 0 0 0,2 0-1 0 0,13 22 1 0 0,-13-25-72 0 0,44 78 458 0 0,-35-66-412 0 0,0 1 0 0 0,-3 1 1 0 0,16 41-1 0 0,-29-64-127 0 0,0-1 0 0 0,0 1 0 0 0,0-1 0 0 0,-1 1 0 0 0,-1 0 0 0 0,0-1 0 0 0,0 1 0 0 0,0 0 0 0 0,-1-1 0 0 0,-1 1-1 0 0,-1 8 1 0 0,-1-5 53 0 0,0 0-1 0 0,-1 0 1 0 0,0-1-1 0 0,-1 0 1 0 0,0 0-1 0 0,-15 19 1 0 0,-1-3 130 0 0,-2-2-1 0 0,-1 0 1 0 0,-1-2 0 0 0,-44 31 0 0 0,-30 9 0 0 0,62-41-550 0 0,36-21-853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162 369 5063 0 0,'0'0'232'0'0,"1"1"-13"0"0,0 1-190 0 0,0 1-15 0 0,11 7-12 0 0,6 1 3457 0 0,-6-6 6086 0 0,-28 7-8229 0 0,11-10-1114 0 0,0 0 0 0 0,0-1 0 0 0,0 1 1 0 0,-1-1-1 0 0,1 0 0 0 0,0-1 0 0 0,0 1 0 0 0,-8-1 0 0 0,-1-1 83 0 0,-26-4 0 0 0,36 4-277 0 0,0 0 0 0 0,-1-1 0 0 0,1 1 0 0 0,0-1 0 0 0,1 0 0 0 0,-1 0 0 0 0,0 0 0 0 0,1 0 0 0 0,-1-1 0 0 0,1 0 0 0 0,-1 1 0 0 0,1-1 0 0 0,0 0 0 0 0,0-1 0 0 0,1 1 0 0 0,-1 0 0 0 0,-3-8 0 0 0,3 7 0 0 0,1-1 0 0 0,0 1 1 0 0,0-1-1 0 0,0 0 0 0 0,1 0 0 0 0,0 0 0 0 0,-1 0 1 0 0,2 0-1 0 0,-1 0 0 0 0,1 0 0 0 0,-1 0 1 0 0,2-1-1 0 0,-1 1 0 0 0,1-7 0 0 0,2 2-39 0 0,0 0 0 0 0,1 1-1 0 0,0-1 1 0 0,0 1 0 0 0,1 0-1 0 0,0 0 1 0 0,0 0 0 0 0,1 1-1 0 0,11-13 1 0 0,-2 5-64 0 0,1 0 1 0 0,1 2-1 0 0,25-19 0 0 0,-17 15-26 0 0,1 1 0 0 0,53-25 0 0 0,-68 38 126 0 0,0-1 1 0 0,0 1-1 0 0,0 1 1 0 0,1 0-1 0 0,-1 1 1 0 0,1 0-1 0 0,0 1 1 0 0,-1 0-1 0 0,1 1 1 0 0,22 2 0 0 0,-30-1 29 0 0,1 0 1 0 0,0 0 0 0 0,-1 0 0 0 0,1 1 0 0 0,-1 0 0 0 0,0 0-1 0 0,1 0 1 0 0,-1 0 0 0 0,0 0 0 0 0,0 1 0 0 0,-1 0 0 0 0,1 0-1 0 0,0 0 1 0 0,-1 0 0 0 0,0 1 0 0 0,0-1 0 0 0,0 1 0 0 0,0 0-1 0 0,-1 0 1 0 0,1 0 0 0 0,3 8 0 0 0,-4-6 6 0 0,0 0 1 0 0,0 1-1 0 0,0-1 0 0 0,-1 1 1 0 0,0 0-1 0 0,0-1 1 0 0,-1 1-1 0 0,0 0 0 0 0,0 0 1 0 0,0-1-1 0 0,-1 1 0 0 0,0 0 1 0 0,0-1-1 0 0,-5 13 0 0 0,3-8-14 0 0,-2 0 0 0 0,0 0 0 0 0,0-1 0 0 0,-1 1 0 0 0,0-2 0 0 0,-1 1 0 0 0,0 0 0 0 0,-1-1-1 0 0,1-1 1 0 0,-2 1 0 0 0,-16 12 0 0 0,-55 31-175 0 0,67-45 6 0 0,0 0 0 0 0,-1-1 0 0 0,0-1 0 0 0,-20 5 0 0 0,7-2-370 0 0,9-3 263 0 0,-24 3 0 0 0,37-7-238 0 0,0 0 0 0 0,-1-1-1 0 0,1 0 1 0 0,0 0 0 0 0,0-1 0 0 0,0 1 0 0 0,-1-1 0 0 0,1 0 0 0 0,-7-3 0 0 0,1-1-5678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17 2303 0 0,'-2'-8'200'0'0,"1"7"-29"0"0,0 0 0 0 0,1 1 0 0 0,-1-1 0 0 0,0 0 0 0 0,0 1 0 0 0,0-1 0 0 0,0 1 0 0 0,1-1 0 0 0,-1 1 0 0 0,0-1 0 0 0,0 1 0 0 0,0 0 0 0 0,0-1 0 0 0,0 1 0 0 0,0 0 0 0 0,0 0 0 0 0,0 0 0 0 0,0-1 0 0 0,0 1 0 0 0,0 0 0 0 0,0 1 0 0 0,0-1 0 0 0,0 0 0 0 0,0 0 0 0 0,0 0 0 0 0,0 0 0 0 0,0 1 0 0 0,0-1 0 0 0,0 1 0 0 0,0-1 0 0 0,0 1 0 0 0,-1 0 0 0 0,-5 2 1510 0 0,1 1-1 0 0,0 0 1 0 0,-8 6 0 0 0,-6 7-1175 0 0,1 1 0 0 0,0 1 0 0 0,2 0 0 0 0,0 2 0 0 0,1 0 1 0 0,-21 38-1 0 0,-65 150 1207 0 0,76-148-1455 0 0,-16 33-25 0 0,-49 105-34 0 0,71-163-297 0 0,-1-1 0 0 0,-1-1 0 0 0,-37 43 0 0 0,-1-18-442 0 0,43-44 357 0 0,1 1 0 0 0,1 0 0 0 0,-22 30 0 0 0,32-34-11 0 0,5-11 167 0 0,0-1 0 0 0,1 0 0 0 0,-1 1 1 0 0,0-1-1 0 0,1 1 0 0 0,-1-1 1 0 0,0 0-1 0 0,1 0 0 0 0,-1 1 1 0 0,1-1-1 0 0,-1 0 0 0 0,1 0 0 0 0,-1 1 1 0 0,0-1-1 0 0,1 0 0 0 0,-1 0 1 0 0,1 0-1 0 0,-1 0 0 0 0,1 0 0 0 0,-1 1 1 0 0,2-1-1 0 0,12 0-537 0 0,5-1-106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 10135 0 0,'9'-1'6094'0'0,"-9"9"-4436"0"0,-1 1 0 0 0,0-1 0 0 0,-4 16 0 0 0,-22 52-1441 0 0,16-46 513 0 0,-153 319 193 0 0,105-233-900 0 0,-57 105 41 0 0,-10 6 136 0 0,110-204-186 0 0,-11 22-82 0 0,19-31-162 0 0,-1 0 0 0 0,0-1-1 0 0,0 1 1 0 0,-15 14 0 0 0,-8 0-4861 0 0,22-21-1888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28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5063 0 0,'-9'6'16150'0'0,"9"-4"-16003"0"0,1 0 0 0 0,-1 0 0 0 0,1 0 1 0 0,-1 1-1 0 0,1-1 0 0 0,0 0 0 0 0,0 0 1 0 0,0 0-1 0 0,0 0 0 0 0,0 0 0 0 0,0 0 1 0 0,0 0-1 0 0,4 2 0 0 0,-3-2-47 0 0,1 0 0 0 0,-1 0 0 0 0,1 0 0 0 0,0-1 0 0 0,0 1 0 0 0,-1-1 0 0 0,1 0 0 0 0,0 0 0 0 0,0 0 0 0 0,5 0 0 0 0,12 3 255 0 0,0-1 1 0 0,0-1-1 0 0,38-2 0 0 0,61-11 400 0 0,-119 11-753 0 0,244-40 755 0 0,10-2-507 0 0,-203 37-300 0 0,38-5-471 0 0,-30 2-3235 0 0,-49 6 1955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2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32 6991 0 0,'0'0'1400'0'0,"2"-1"-1213"0"0,19-19 304 0 0,-17 15 1111 0 0,3-1 1822 0 0,-122 112-2935 0 0,92-84-471 0 0,1-2 98 0 0,0 2 0 0 0,2 1 0 0 0,-24 32 0 0 0,39-45-93 0 0,0-1 0 0 0,1 1 0 0 0,0 0 0 0 0,0 0 0 0 0,1 0 0 0 0,0 0-1 0 0,1 1 1 0 0,0-1 0 0 0,0 13 0 0 0,2 0-22 0 0,1-17 2 0 0,2-1 4 0 0,-1 2 37 0 0,1 1 0 0 0,0-1 1 0 0,0 1-1 0 0,1-1 0 0 0,0 0 1 0 0,0 0-1 0 0,0-1 0 0 0,1 1 0 0 0,0-1 1 0 0,1 0-1 0 0,-1 0 0 0 0,12 8 0 0 0,-9-8 47 0 0,0 0-1 0 0,1-1 0 0 0,0 0 0 0 0,0 0 0 0 0,0-1 1 0 0,1 0-1 0 0,-1-1 0 0 0,1 0 0 0 0,16 3 0 0 0,-19-5-55 0 0,-1-1 0 0 0,1 1 1 0 0,0-1-1 0 0,-1-1 0 0 0,1 0 0 0 0,0 1 0 0 0,-1-2 0 0 0,1 1 0 0 0,-1-1 0 0 0,1 0 0 0 0,-1-1 0 0 0,7-3 0 0 0,7-5 64 0 0,-1 0 0 0 0,24-19-1 0 0,-25 16-26 0 0,-2 2 1 0 0,-1-1 0 0 0,0 0 0 0 0,-1-1 0 0 0,-1-1 1 0 0,0 0-1 0 0,16-25 0 0 0,-22 29-53 0 0,-1 1 1 0 0,-1-1 0 0 0,1 0 0 0 0,-2 0-1 0 0,1 0 1 0 0,-2-1 0 0 0,0 1-1 0 0,0-1 1 0 0,-1 0 0 0 0,0 0 0 0 0,0-23-1 0 0,-3 27-20 0 0,0 1 0 0 0,0-1 0 0 0,-1 1 0 0 0,0-1 0 0 0,0 1 0 0 0,-5-9 0 0 0,-1-1-34 0 0,3 14 7 0 0,1 1 3 0 0,-5-4-119 0 0,-1 0-1 0 0,0 1 1 0 0,0 0 0 0 0,0 1 0 0 0,-1 0-1 0 0,-14-3 1 0 0,22 6 54 0 0,0 1-1 0 0,-1 0 0 0 0,1-1 1 0 0,0 1-1 0 0,0 1 0 0 0,0-1 1 0 0,-1 1-1 0 0,-4 0 1 0 0,-12 2-3613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5983 0 0,'0'0'274'0'0,"-1"3"-6"0"0,-8 24 366 0 0,-1 0 1 0 0,-17 30 0 0 0,-35 52 3423 0 0,16-30-3291 0 0,-20 34 95 0 0,-19 34-891 0 0,84-145-100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171 101 2303 0 0,'-40'14'113'0'0,"-27"11"2094"0"0,26-5 6911 0 0,18-7 132 0 0,26-13-8562 0 0,16 3-372 0 0,0-1-1 0 0,0-1 0 0 0,0 0 1 0 0,1-2-1 0 0,20-3 1 0 0,98-21-8 0 0,-123 22-277 0 0,403-74 9 0 0,-107 18-4612 0 0,-265 48 2312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38 406 6911 0 0,'0'0'315'0'0,"-1"0"-7"0"0,-8-5-199 0 0,0-1 106 0 0,8 5 30 0 0,0 0 0 0 0,0 0 0 0 0,0 0 1 0 0,0 0-1 0 0,0 0 0 0 0,1 0 0 0 0,-1 0 0 0 0,0 0 0 0 0,1 0 0 0 0,-1-1 1 0 0,1 1-1 0 0,0 0 0 0 0,-1 0 0 0 0,1-1 0 0 0,0 1 0 0 0,-1 0 0 0 0,1-2 0 0 0,1-21 1120 0 0,2 13-1270 0 0,1 0-1 0 0,0 0 0 0 0,0 0 1 0 0,1 1-1 0 0,13-20 0 0 0,-9 13-24 0 0,3-1 4 0 0,0 0-1 0 0,1 1 1 0 0,25-26-1 0 0,52-40 49 0 0,-78 74-95 0 0,-1 0 1 0 0,1 1-1 0 0,1 0 0 0 0,0 0 0 0 0,0 2 0 0 0,18-8 0 0 0,-26 12-13 0 0,0 1 0 0 0,-1 0 0 0 0,1 0 0 0 0,0 0 0 0 0,0 1 0 0 0,-1 0 0 0 0,1 0 0 0 0,0 0 0 0 0,0 0 0 0 0,5 2 1 0 0,-7-1-7 0 0,1 0-1 0 0,-1 0 1 0 0,1 0 0 0 0,-1 1 0 0 0,0 0 0 0 0,0-1 0 0 0,0 1 0 0 0,0 0 0 0 0,0 1 0 0 0,0-1 0 0 0,0 0 0 0 0,-1 1 0 0 0,1 0 0 0 0,3 5 0 0 0,1 2 120 0 0,-1 0-1 0 0,-1 0 0 0 0,0 1 1 0 0,0 0-1 0 0,4 13 1 0 0,10 59 299 0 0,-17-74-401 0 0,-1 0 0 0 0,0 0-1 0 0,-1 0 1 0 0,0 0 0 0 0,-1 0 0 0 0,1 0-1 0 0,-2 0 1 0 0,1-1 0 0 0,-1 1 0 0 0,-4 9-1 0 0,4-12-26 0 0,-1 1 0 0 0,0-1 0 0 0,0-1-1 0 0,0 1 1 0 0,-1 0 0 0 0,0-1-1 0 0,0 0 1 0 0,0 0 0 0 0,-1 0 0 0 0,0 0-1 0 0,0-1 1 0 0,0 1 0 0 0,0-1 0 0 0,-8 4-1 0 0,-5 1-287 0 0,0-1-1 0 0,0 0 0 0 0,0-2 1 0 0,-1 0-1 0 0,-28 5 1 0 0,-100 8-1414 0 0,135-18 1527 0 0,-7 0-424 0 0,-31-3-1 0 0,4-1-1546 0 0,57 16 2879 0 0,14 10 522 0 0,1-2 1 0 0,48 30-1 0 0,26 21 803 0 0,-72-45-1807 0 0,-1 0 0 0 0,27 37 0 0 0,4 6-132 0 0,-35-49 173 0 0,-18-16-183 0 0,-4-4 37 0 0,1 1-3 0 0,2 2-108 0 0,-1-1 17 0 0,0 0-1 0 0,0 0 1 0 0,-1 0 0 0 0,1 1-1 0 0,-1 0 1 0 0,0-1 0 0 0,0 1 0 0 0,3 7-1 0 0,1 3-1431 0 0,-1-3-150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99 1375 0 0,'0'0'3864'0'0,"-1"1"-3514"0"0,0 0-221 0 0,1-1 0 0 0,0 0 1 0 0,-1 0-1 0 0,1 0 0 0 0,0 0 0 0 0,0 1 1 0 0,-1-1-1 0 0,1 0 0 0 0,0 0 1 0 0,0 0-1 0 0,-1 1 0 0 0,1-1 0 0 0,0 0 1 0 0,0 0-1 0 0,0 1 0 0 0,0-1 1 0 0,-1 0-1 0 0,1 1 0 0 0,0-1 0 0 0,0 0 1 0 0,0 0-1 0 0,0 1 0 0 0,0-1 1 0 0,0 0-1 0 0,0 1 0 0 0,0-1 0 0 0,0 0 1 0 0,0 1-1 0 0,6 6 1670 0 0,-6-7-2115 0 0,2 2 390 0 0,1-1 46 0 0,17 1 176 0 0,-1-1 0 0 0,1 0 0 0 0,0-2 0 0 0,27-3 0 0 0,31-1 415 0 0,65 8-548 0 0,58-1 3 0 0,-109-11-143 0 0,-21 2 8 0 0,355-25 43 0 0,-203 20 18 0 0,-13 1 266 0 0,49-4 530 0 0,141-15 484 0 0,-320 30-1337 0 0,-1 3 1 0 0,88 15-1 0 0,-145-13-29 0 0,21 8 0 0 0,-1-1-538 0 0,-39-11 308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6911 0 0,'0'0'528'0'0,"3"0"-113"0"0,60-11 5155 0 0,-41 9-4825 0 0,-1-2 1 0 0,1 0 0 0 0,23-9 0 0 0,17-10 224 0 0,99-23 0 0 0,-142 43-1496 0 0,0 2-1 0 0,0 0 1 0 0,0 1 0 0 0,0 1-1 0 0,30 6 1 0 0,-27-4-1921 0 0,-19-3 824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13791 0 0,'0'0'1570'0'0,"3"0"-1037"0"0,39-2 853 0 0,-22 2-623 0 0,41-7 0 0 0,-14-3-237 0 0,-3 0 483 0 0,-1 2 0 0 0,84-5 0 0 0,-99 13-921 0 0,-10-1-336 0 0,1 1 0 0 0,0 1 0 0 0,33 7 0 0 0,-49-8 89 0 0,10 4-1591 0 0,1 2 67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3223 0 0,'0'0'11314'0'0,"2"2"-10414"0"0,0 1-717 0 0,1 0 0 0 0,-1 1 0 0 0,-1-1 0 0 0,1 1 0 0 0,0 0 0 0 0,-1-1 0 0 0,0 1 0 0 0,1 0 1 0 0,-2 0-1 0 0,1 0 0 0 0,0-1 0 0 0,-1 1 0 0 0,0 0 0 0 0,1 0 0 0 0,-2 0 0 0 0,0 6 0 0 0,0 10 370 0 0,-10 37 0 0 0,-3-2 81 0 0,-30 75-1 0 0,-32 49-103 0 0,49-118-426 0 0,3-4-53 0 0,-31 65 5 0 0,36-76-75 0 0,2-4-1027 0 0,19-41-109 0 0,11 0-3613 0 0,4-5-1548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27 178 9671 0 0,'0'0'440'0'0,"-2"-1"-5"0"0,1 1-368 0 0,0-1 0 0 0,0 0-1 0 0,0 0 1 0 0,-1 1 0 0 0,1-1 0 0 0,0 1-1 0 0,-1-1 1 0 0,1 1 0 0 0,0 0 0 0 0,-1-1-1 0 0,1 1 1 0 0,-9 0 8216 0 0,13 1-7826 0 0,5 2-307 0 0,-1-2 0 0 0,0 1 0 0 0,1-1 0 0 0,-1 0 0 0 0,1 0 0 0 0,-1-1-1 0 0,1 0 1 0 0,-1 0 0 0 0,1 0 0 0 0,-1-1 0 0 0,8-2 0 0 0,16-5 214 0 0,39-15-1 0 0,-42 13-178 0 0,88-27 275 0 0,239-45 1 0 0,-328 77-619 0 0,15-1-1481 0 0,-14 3-3498 0 0,1 0-2089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5527 0 0,'0'0'7882'0'0,"0"4"-5597"0"0,-2 42-1800 0 0,-2 0 1 0 0,-2 0 0 0 0,-2-1-1 0 0,-2 0 1 0 0,-30 84-1 0 0,13-54-65 0 0,-21 55 196 0 0,0-15-249 0 0,-3 8-268 0 0,41-99-1059 0 0,-10 37 0 0 0,19-59-436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13559 0 0,'0'0'1494'0'0,"3"1"-1240"0"0,16 2 21 0 0,1 0-1 0 0,-1-2 0 0 0,35-1 1 0 0,17-9 243 0 0,-2-2 0 0 0,86-26 0 0 0,-90 22-124 0 0,80-9 0 0 0,-81 16-1747 0 0,-41 4 438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2303 0 0,'2'2'518'0'0,"23"25"7182"0"0,-2 6-4281 0 0,-20-27-3188 0 0,0 0-1 0 0,0 0 1 0 0,0 0 0 0 0,-1 0 0 0 0,0 1 0 0 0,0-1 0 0 0,0 1 0 0 0,-1-1 0 0 0,0 1-1 0 0,0 7 1 0 0,-2 5 130 0 0,0 1-1 0 0,-2 0 1 0 0,0-1-1 0 0,-7 22 1 0 0,-29 75 462 0 0,21-67-531 0 0,-65 163 297 0 0,79-201-803 0 0,-1 0-1 0 0,0 0 1 0 0,-1-1 0 0 0,0 1 0 0 0,-15 16 0 0 0,20-25-837 0 0,-1-3-49 0 0,-7-2-11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56 313 2303 0 0,'-1'-1'167'0'0,"-39"-23"14960"0"0,40 24-15097 0 0,-1-1 0 0 0,1 1 1 0 0,0-1-1 0 0,-1 1 1 0 0,1-1-1 0 0,0 1 1 0 0,-1-1-1 0 0,1 1 1 0 0,0-1-1 0 0,0 1 1 0 0,-1-1-1 0 0,1 0 1 0 0,0 1-1 0 0,0-1 0 0 0,0 1 1 0 0,0-1-1 0 0,0 0 1 0 0,0 1-1 0 0,0-1 1 0 0,0 1-1 0 0,0-1 1 0 0,0 0-1 0 0,0 1 1 0 0,1-1-1 0 0,-1 1 1 0 0,0-1-1 0 0,0 0 0 0 0,0 1 1 0 0,1-2-1 0 0,9-16 251 0 0,2 6-147 0 0,0 1 0 0 0,1 1-1 0 0,0 0 1 0 0,1 0 0 0 0,22-11 0 0 0,-1 0-19 0 0,18-13-66 0 0,84-40 1 0 0,-117 65-42 0 0,1 1 0 0 0,1 1 0 0 0,-1 0 0 0 0,1 2-1 0 0,0 0 1 0 0,1 2 0 0 0,37-2 0 0 0,-50 6 22 0 0,1 0 0 0 0,-1 0-1 0 0,1 1 1 0 0,-1 0 0 0 0,0 0-1 0 0,0 2 1 0 0,0-1 0 0 0,0 1 0 0 0,0 0-1 0 0,-1 1 1 0 0,0 0 0 0 0,0 1-1 0 0,15 11 1 0 0,-18-11-5 0 0,1 0-1 0 0,-1 1 1 0 0,0-1-1 0 0,0 1 1 0 0,0 0-1 0 0,-1 0 0 0 0,0 1 1 0 0,-1 0-1 0 0,0 0 1 0 0,0 0-1 0 0,-1 0 1 0 0,1 1-1 0 0,-2-1 1 0 0,1 1-1 0 0,-2-1 1 0 0,3 15-1 0 0,-4-16-20 0 0,-1-1-1 0 0,1 0 1 0 0,-1 1 0 0 0,0-1-1 0 0,-1 0 1 0 0,1 0-1 0 0,-1 1 1 0 0,0-1 0 0 0,-1-1-1 0 0,0 1 1 0 0,0 0-1 0 0,0-1 1 0 0,0 1 0 0 0,-1-1-1 0 0,-6 8 1 0 0,-8 5 23 0 0,0 0 1 0 0,-31 25-1 0 0,35-33-20 0 0,-20 17 20 0 0,-2-2-1 0 0,0-2 1 0 0,-68 32 0 0 0,37-26-27 0 0,-98 29 0 0 0,138-50-10 0 0,-41 6 1 0 0,57-12-280 0 0,1-1 1 0 0,-1-1-1 0 0,0 0 1 0 0,0 0-1 0 0,0-1 0 0 0,-18-4 1 0 0,25 2-1320 0 0,-5-11-79 0 0,4-5-9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12871 0 0,'0'0'588'0'0,"-2"1"-12"0"0,-62 30 847 0 0,-3 2 2405 0 0,-162 85 709 0 0,133-71-4246 0 0,90-44-272 0 0,1-1 1 0 0,1 1-1 0 0,-1 0 1 0 0,0 0-1 0 0,-6 7 1 0 0,9-9 47 0 0,14 6 23 0 0,0-2-81 0 0,0 0 0 0 0,0-1-1 0 0,1 0 1 0 0,-1-1-1 0 0,16 1 1 0 0,31 9 6 0 0,-35-4 1 0 0,0 1 1 0 0,0 2-1 0 0,0 0 0 0 0,-2 1 1 0 0,0 1-1 0 0,0 1 0 0 0,-1 1 1 0 0,-1 1-1 0 0,-1 1 0 0 0,0 1 1 0 0,25 32-1 0 0,-39-43 56 0 0,1-1 0 0 0,-1 1 0 0 0,-1 0 0 0 0,0 0 0 0 0,0 0 0 0 0,0 1-1 0 0,2 10 1 0 0,-4-14-12 0 0,-2 0-1 0 0,1 0 1 0 0,0 0-1 0 0,-1 0 1 0 0,0 0-1 0 0,0 0 1 0 0,-1 0-1 0 0,1 0 1 0 0,-1 0 0 0 0,0 0-1 0 0,-1 0 1 0 0,1-1-1 0 0,-1 1 1 0 0,-4 8-1 0 0,3-8-1 0 0,0 0 1 0 0,0 0-1 0 0,-1-1 1 0 0,1 1-1 0 0,-1-1 0 0 0,0 0 1 0 0,-1 0-1 0 0,1 0 1 0 0,-1 0-1 0 0,0-1 0 0 0,0 1 1 0 0,0-1-1 0 0,0-1 0 0 0,0 1 1 0 0,-7 1-1 0 0,-8 3 59 0 0,-1-1 0 0 0,-37 6 0 0 0,51-11-115 0 0,-11 1-43 0 0,0-1 1 0 0,0 0-1 0 0,0-1 1 0 0,0-1-1 0 0,0-1 1 0 0,0-1-1 0 0,0 0 1 0 0,0-1-1 0 0,1-1 1 0 0,-33-14-1 0 0,40 13-634 0 0,-1 0-1 0 0,1 0 1 0 0,0-1-1 0 0,0-1 1 0 0,-11-11-1 0 0,1-2-7696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6447 0 0,'0'0'879'0'0,"0"3"225"0"0,-1 2-735 0 0,0-1 0 0 0,-1 1 1 0 0,1 0-1 0 0,-1-1 0 0 0,0 1 0 0 0,0-1 1 0 0,0 0-1 0 0,-1 0 0 0 0,0 1 0 0 0,1-2 0 0 0,-1 1 1 0 0,-1 0-1 0 0,1-1 0 0 0,-1 1 0 0 0,1-1 1 0 0,-6 4-1 0 0,-9 6-174 0 0,-1-1 0 0 0,-28 13 0 0 0,20-10 408 0 0,-181 118 757 0 0,190-119-1201 0 0,0 0 0 0 0,1 2 1 0 0,1 0-1 0 0,1 1 0 0 0,0 1 0 0 0,1 0 0 0 0,0 1 0 0 0,-15 31 0 0 0,24-39-14 0 0,0 1-1 0 0,0 0 1 0 0,2 0-1 0 0,-1 0 0 0 0,2 0 1 0 0,-1 0-1 0 0,2 1 1 0 0,0-1-1 0 0,0 1 1 0 0,1 0-1 0 0,1-1 1 0 0,0 1-1 0 0,0-1 0 0 0,2 1 1 0 0,-1-1-1 0 0,2 0 1 0 0,-1 0-1 0 0,2 0 1 0 0,-1-1-1 0 0,13 21 1 0 0,-10-19-98 0 0,1-1 1 0 0,0 0 0 0 0,0-1 0 0 0,2 1 0 0 0,18 16 0 0 0,-21-21-105 0 0,2-1 0 0 0,-1 0 1 0 0,1-1-1 0 0,-1 0 0 0 0,2 0 0 0 0,-1-1 0 0 0,0 0 0 0 0,1 0 0 0 0,10 2 0 0 0,-9-4-324 0 0,-1 0-1 0 0,14 1 0 0 0,6-3-4911 0 0,-6-3-1157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8287 0 0,'-2'2'4523'0'0,"-1"0"-4049"0"0,0 1 0 0 0,1 1 0 0 0,-1-1 0 0 0,1 0 0 0 0,0 1 0 0 0,0-1 0 0 0,0 1 0 0 0,0-1 0 0 0,1 1 1 0 0,-3 6-1 0 0,-8 46 267 0 0,7-31-257 0 0,-63 195 414 0 0,37-128-737 0 0,19-56-134 0 0,1-5 46 0 0,1 0 1 0 0,-9 57 0 0 0,19-87-88 0 0,0 0 0 0 0,0-1 0 0 0,0 1 0 0 0,0 0 0 0 0,0 0 0 0 0,0 0 0 0 0,0 0 0 0 0,0 0 0 0 0,0 0 0 0 0,0-1 0 0 0,1 1 0 0 0,-1 0 0 0 0,0 0 0 0 0,1 1 0 0 0,0 0-91 0 0,0 1-635 0 0,1-2-1252 0 0,10 3 961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38 177 12439 0 0,'-38'-67'7711'0'0,"40"66"-7645"0"0,-1 0-1 0 0,1 0 1 0 0,0 0 0 0 0,-1 0-1 0 0,1 1 1 0 0,0-1 0 0 0,-1 0-1 0 0,1 1 1 0 0,0-1 0 0 0,0 1-1 0 0,0 0 1 0 0,0 0 0 0 0,-1-1-1 0 0,5 1 1 0 0,16 1 302 0 0,0 0-1 0 0,30 6 1 0 0,5 0 81 0 0,149-9 501 0 0,-168 0-828 0 0,286-31 393 0 0,-3-22-547 0 0,-299 51 12 0 0,106-16-2832 0 0,-125 20 1648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6 13415 0 0,'2'-1'614'0'0,"-1"-1"-366"0"0,2 1-187 0 0,16 0 1763 0 0,-18 4-1121 0 0,0 0-611 0 0,0 1 1 0 0,0-1 0 0 0,-1 0-1 0 0,0 1 1 0 0,1-1 0 0 0,-1 1-1 0 0,0-1 1 0 0,-1 1-1 0 0,1-1 1 0 0,-1 0 0 0 0,1 1-1 0 0,-1-1 1 0 0,-2 4 0 0 0,1-1-3 0 0,-1 1 0 0 0,-1-1 0 0 0,1 0 0 0 0,-1 0 0 0 0,0-1 0 0 0,-5 7 1 0 0,-12 13 265 0 0,11-12-97 0 0,-1 0 0 0 0,-23 21 0 0 0,-26 17 268 0 0,-159 122 47 0 0,162-133-560 0 0,32-21-107 0 0,-53 31-1 0 0,76-49 314 0 0,5 0-47 0 0,10 1-75 0 0,0-1 0 0 0,0 0 0 0 0,1-1 1 0 0,-1 0-1 0 0,0-1 0 0 0,16-3 0 0 0,-1 2 4 0 0,75-15 129 0 0,-8 2-107 0 0,-95 15-124 0 0,31-4 88 0 0,1 1 0 0 0,-1 2 0 0 0,35 3 0 0 0,-64-2-344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5063 0 0,'2'1'9196'0'0,"7"2"-8458"0"0,0-1 0 0 0,0 0-1 0 0,0-1 1 0 0,0 0 0 0 0,-1 0-1 0 0,1-1 1 0 0,12 0 0 0 0,67-12 133 0 0,-60 8-184 0 0,202-38 248 0 0,-211 38-2485 0 0,0 0-1 0 0,0-2 1 0 0,33-13 0 0 0,-21 6-608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241 162 5527 0 0,'-2'1'423'0'0,"-51"26"4941"0"0,44-21 176 0 0,12-8-4899 0 0,161-89 3114 0 0,-82 44-2738 0 0,-64 37-877 0 0,0 2-1 0 0,0 0 1 0 0,1 1-1 0 0,0 1 1 0 0,0 1-1 0 0,1 0 1 0 0,22-1-1 0 0,-41 5-139 0 0,0 1 0 0 0,0 0 0 0 0,0 0 0 0 0,0 0 0 0 0,0 0 0 0 0,0 0 0 0 0,-1 0 0 0 0,1 0 0 0 0,0 1 0 0 0,0-1 0 0 0,0 0 0 0 0,0 0 0 0 0,-1 1 0 0 0,2-1 0 0 0,-1 1-4 0 0,-1-1 1 0 0,1 1-1 0 0,-1-1 0 0 0,1 1 0 0 0,-1 0 0 0 0,0-1 0 0 0,1 1 1 0 0,-1-1-1 0 0,0 1 0 0 0,1 0 0 0 0,-1-1 0 0 0,0 1 1 0 0,0 0-1 0 0,1 0 0 0 0,-1-1 0 0 0,0 1 0 0 0,0 0 0 0 0,0-1 1 0 0,0 1-1 0 0,0 0 0 0 0,0 0 0 0 0,0 0 0 0 0,-5 17-83 0 0,0-8 38 0 0,1 0 0 0 0,-2 0 0 0 0,1-1 0 0 0,-1 0 0 0 0,-1 0-1 0 0,-11 13 1 0 0,-54 46-176 0 0,36-36 137 0 0,-31 29-97 0 0,-135 92-1 0 0,123-93 73 0 0,25-18 92 0 0,43-33-85 0 0,-16 16 0 0 0,23-21 54 0 0,3-2-33 0 0,-1 0 11 0 0,-4 5 25 0 0,5-5 274 0 0,1-2-219 0 0,0 0-1 0 0,0 0 1 0 0,1 0-1 0 0,-1 0 1 0 0,0 0-1 0 0,0 0 1 0 0,0 0 0 0 0,0 0-1 0 0,1 0 1 0 0,-1 1-1 0 0,0-1 1 0 0,0 0-1 0 0,0 0 1 0 0,0 0-1 0 0,1 0 1 0 0,-1 0-1 0 0,0 1 1 0 0,0-1 0 0 0,0 0-1 0 0,0 0 1 0 0,0 0-1 0 0,0 0 1 0 0,0 1-1 0 0,1-1 1 0 0,-1 0-1 0 0,0 0 1 0 0,0 0 0 0 0,0 1-1 0 0,0-1 1 0 0,0 1 7 0 0,0-1 1 0 0,0 1-1 0 0,1 0 1 0 0,-1-1-1 0 0,0 1 1 0 0,0-1-1 0 0,1 1 1 0 0,-1-1-1 0 0,1 1 1 0 0,-1-1-1 0 0,0 1 1 0 0,1-1-1 0 0,-1 1 1 0 0,1-1-1 0 0,-1 0 1 0 0,1 1-1 0 0,0-1 1 0 0,4 2 62 0 0,0 0 1 0 0,0 0 0 0 0,1-1 0 0 0,-1 0 0 0 0,0 0 0 0 0,1-1-1 0 0,-1 1 1 0 0,0-1 0 0 0,1 0 0 0 0,8-2 0 0 0,12-1 108 0 0,24-9 0 0 0,-12 4-30 0 0,7 0 9 0 0,59-4-1 0 0,-82 11-223 0 0,1 1 0 0 0,0 2 1 0 0,0 0-1 0 0,35 8 0 0 0,-47-8-542 0 0,22 7 966 0 0,-13 0-7483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43 6447 0 0,'-22'-16'547'0'0,"-10"-7"1541"0"0,31 22-1719 0 0,0 1 0 0 0,0 0 1 0 0,0-1-1 0 0,0 1 0 0 0,-1-1 0 0 0,1 1 1 0 0,0 0-1 0 0,0 0 0 0 0,0 0 0 0 0,0 0 0 0 0,-1 0 1 0 0,1 0-1 0 0,0 0 0 0 0,0 0 0 0 0,0 0 0 0 0,0 0 1 0 0,0 1-1 0 0,-2 0 0 0 0,1-1-204 0 0,0 1 1 0 0,1 0-1 0 0,-1 0 0 0 0,1 0 0 0 0,0 1 1 0 0,-1-1-1 0 0,1 0 0 0 0,0 0 0 0 0,0 1 1 0 0,0-1-1 0 0,-2 2 0 0 0,1 1-120 0 0,0 0 1 0 0,0 0-1 0 0,0 0 0 0 0,1 0 0 0 0,0 0 0 0 0,-1 0 1 0 0,1 0-1 0 0,-1 9 0 0 0,3-2 77 0 0,-1 0 0 0 0,1 0 0 0 0,1 0 0 0 0,0 0-1 0 0,0 0 1 0 0,1 0 0 0 0,0-1 0 0 0,8 17 0 0 0,1-3 182 0 0,0-1 0 0 0,25 33 1 0 0,31 32 606 0 0,99 96 0 0 0,-145-160-791 0 0,74 72 344 0 0,70 80 331 0 0,-164-173-787 0 0,20 22 271 0 0,-2 2 0 0 0,0 0 1 0 0,25 48-1 0 0,-41-66-231 0 0,0 0 0 0 0,0 0 0 0 0,-1 1 0 0 0,0-1 0 0 0,-1 1 0 0 0,0 0 0 0 0,0 0 0 0 0,-1 0 0 0 0,-1 0 0 0 0,0 0 0 0 0,0 0 0 0 0,-1-1 0 0 0,0 1 0 0 0,0 0 0 0 0,-1 0 0 0 0,-6 17 0 0 0,2-12-41 0 0,-1-1-1 0 0,-1 1 0 0 0,0-1 1 0 0,-1-1-1 0 0,0 1 1 0 0,-1-1-1 0 0,0-1 0 0 0,-1 0 1 0 0,-1-1-1 0 0,-14 12 1 0 0,-17 10-97 0 0,-77 45-1 0 0,106-70 61 0 0,-69 37 39 0 0,-15 10-895 0 0,96-54 607 0 0,5-15-8129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1839 0 0,'0'0'83'0'0,"-3"1"-6"0"0,-8 1-61 0 0,-17 3 12814 0 0,29-3-12125 0 0,-1 0-551 0 0,1 0 0 0 0,0 0 0 0 0,0-1 1 0 0,0 1-1 0 0,0 0 0 0 0,1 0 0 0 0,-1 0 0 0 0,0-1 1 0 0,1 1-1 0 0,-1-1 0 0 0,1 1 0 0 0,-1-1 0 0 0,1 0 1 0 0,0 1-1 0 0,0-1 0 0 0,0 0 0 0 0,-1 0 0 0 0,1 0 0 0 0,0 0 1 0 0,0-1-1 0 0,0 1 0 0 0,4 0 0 0 0,7 3 392 0 0,0-1 0 0 0,18 2 0 0 0,10 0-306 0 0,1-1 0 0 0,0-2 0 0 0,80-8 0 0 0,-102 3-1436 0 0,36-12 0 0 0,-8-3-6333 0 0,-35 12 2427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0,'0'0'11218'0'0,"3"2"-9798"0"0,2 1-1115 0 0,1 0 1 0 0,-1 1 0 0 0,1-2-1 0 0,0 1 1 0 0,0-1 0 0 0,0 0-1 0 0,0 0 1 0 0,1-1 0 0 0,-1 1 0 0 0,0-1-1 0 0,9 0 1 0 0,12-1 696 0 0,40-4 0 0 0,-1 0 0 0 0,-49 3-917 0 0,1 2 0 0 0,-1 0 0 0 0,0 1 0 0 0,0 1 0 0 0,1 0 0 0 0,-2 1 0 0 0,20 7 0 0 0,-29-7-443 0 0,1-1-1 0 0,0-1 0 0 0,10 3 1 0 0,2-2-3349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5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1333 0 5983 0 0,'0'0'3970'0'0,"1"3"-2816"0"0,0-1-726 0 0,0 3-123 0 0,0 0 3569 0 0,-2-5-3487 0 0,0 1 0 0 0,-1 0 1 0 0,1-1-1 0 0,0 1 0 0 0,0-1 1 0 0,0 1-1 0 0,0-1 0 0 0,0 0 0 0 0,-1 0 1 0 0,-1 1-1 0 0,-18-3 1030 0 0,19 2-581 0 0,0 0-737 0 0,-3 1-79 0 0,0-1-1 0 0,0 1 1 0 0,1 0 0 0 0,-1 0 0 0 0,0 1-1 0 0,1 0 1 0 0,-1-1 0 0 0,1 1 0 0 0,-6 4-1 0 0,-41 29-90 0 0,31-21 7 0 0,-17 10-145 0 0,-2-1 0 0 0,0-2 0 0 0,-45 16 0 0 0,-130 36-1193 0 0,179-63 1012 0 0,-1-1 0 0 0,0-2 1 0 0,-44 3-1 0 0,67-9 336 0 0,-1-1-1 0 0,1 0 1 0 0,-1-1-1 0 0,0-1 1 0 0,1 0-1 0 0,0 0 1 0 0,-1-1 0 0 0,1-1-1 0 0,0-1 1 0 0,0 1-1 0 0,-21-13 1 0 0,31 15 103 0 0,-1 0 0 0 0,1 0 0 0 0,-1-1-1 0 0,1 1 1 0 0,0-1 0 0 0,0 0 0 0 0,0 0 0 0 0,1 0 0 0 0,-1 0 0 0 0,1 0 0 0 0,0-1 0 0 0,-1 1-1 0 0,2-1 1 0 0,-3-4 0 0 0,3 6-7 0 0,1 0-1 0 0,0 0 0 0 0,0 0 1 0 0,0-1-1 0 0,0 1 1 0 0,1 0-1 0 0,-1 0 0 0 0,1 0 1 0 0,-1 0-1 0 0,1 0 0 0 0,-1 0 1 0 0,3-3-1 0 0,-3 5-29 0 0,0-1-12 0 0,1 0 1 0 0,-1 0 0 0 0,1 0 0 0 0,-1 0 0 0 0,1 0-1 0 0,-1 1 1 0 0,1-1 0 0 0,0 0 0 0 0,-1 1 0 0 0,1-1 0 0 0,0 0-1 0 0,1 0 1 0 0,1-1 9 0 0,0 0 0 0 0,0 0-1 0 0,0 1 1 0 0,0-1 0 0 0,1 1-1 0 0,-1 0 1 0 0,1 0 0 0 0,-1 0-1 0 0,1 0 1 0 0,-1 1-1 0 0,1-1 1 0 0,0 1 0 0 0,-1 0-1 0 0,1 0 1 0 0,-1 0 0 0 0,6 2-1 0 0,-4-1 25 0 0,0 1-1 0 0,0-1 0 0 0,-1 1 0 0 0,1 0 0 0 0,-1 1 0 0 0,0-1 0 0 0,1 1 0 0 0,-1 0 0 0 0,0 0 0 0 0,6 7 0 0 0,-2-3 17 0 0,-1 2 1 0 0,-1-1-1 0 0,1 1 0 0 0,-2 0 0 0 0,1 0 0 0 0,-1 1 0 0 0,0-1 1 0 0,-1 1-1 0 0,0 1 0 0 0,3 15 0 0 0,-5-13-38 0 0,0 0 1 0 0,-1 1-1 0 0,-1-1 0 0 0,0 0 0 0 0,0 0 0 0 0,-2 0 1 0 0,0 1-1 0 0,0-1 0 0 0,-6 16 0 0 0,-6 12 66 0 0,-29 60-1 0 0,13-35-50 0 0,5-8-239 0 0,-2 0 0 0 0,-3-2 0 0 0,-68 96 0 0 0,-111 110-1188 0 0,172-207 1294 0 0,19-25 124 0 0,17-30-6 0 0,1 1 0 0 0,-1-1 1 0 0,1 1-1 0 0,0 0 0 0 0,-1-1 0 0 0,1 1 0 0 0,0 0 0 0 0,-1-1 0 0 0,1 1 0 0 0,0 0 1 0 0,0 0-1 0 0,0-1 0 0 0,0 1 0 0 0,0 1 0 0 0,-1 0 32 0 0,1 1 509 0 0,2-2-290 0 0,0 1-202 0 0,1-1 0 0 0,0 1 0 0 0,0-1 0 0 0,-1 0-1 0 0,1 0 1 0 0,0 0 0 0 0,0 0 0 0 0,1 0 0 0 0,-1-1 0 0 0,0 1 0 0 0,0-1 0 0 0,0 0 0 0 0,0 0 0 0 0,0 0 0 0 0,0 0 0 0 0,0-1 0 0 0,0 1 0 0 0,6-3 0 0 0,7-1 231 0 0,-1-1 0 0 0,21-10 0 0 0,-36 15-280 0 0,63-25 628 0 0,0 3 0 0 0,97-20 0 0 0,-144 39-529 0 0,0 0 0 0 0,0 0 0 0 0,0 2 0 0 0,0 0 0 0 0,0 0 0 0 0,1 2 0 0 0,-1 0 0 0 0,0 1 0 0 0,0 1 0 0 0,0 0 0 0 0,0 1 0 0 0,0 1 0 0 0,-1 0 0 0 0,0 1 0 0 0,18 10 0 0 0,16 12 33 0 0,-38-20-154 0 0,2-2-130 0 0,-4-5 43 0 0,-8 0-115 0 0,1-1 0 0 0,0 0 0 0 0,0 0-1 0 0,-1 1 1 0 0,1-1 0 0 0,0-1 0 0 0,-1 1-1 0 0,1 0 1 0 0,0 0 0 0 0,0-1 0 0 0,-1 1-1 0 0,1-1 1 0 0,0 1 0 0 0,1-2 0 0 0,9-6-7678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2303 0 0,'0'0'1450'0'0,"2"-1"-778"0"0,12-10-192 0 0,0 0-1 0 0,21-24 1 0 0,-3 2-73 0 0,-5 7-547 0 0,-9 8-176 0 0,0 1-1 0 0,1 0 0 0 0,1 2 1 0 0,1 0-1 0 0,34-19 0 0 0,-12 16 430 0 0,-28 12-30 0 0,0 0 0 0 0,0-2-1 0 0,26-16 1 0 0,-26 13-118 0 0,-4 3 522 0 0,0 0 0 0 0,0-1 1 0 0,-1 0-1 0 0,14-22 9010 0 0,-24 31-9356 0 0,-12 3 1723 0 0,-15 9-1949 0 0,-100 65 1134 0 0,86-54-944 0 0,2 3 1 0 0,-37 31-1 0 0,59-43-85 0 0,1 1 0 0 0,0 1 0 0 0,1 0 0 0 0,1 1 0 0 0,0 1 0 0 0,-16 29 0 0 0,28-43-1 0 0,-1 1 0 0 0,1-1 0 0 0,0 1 1 0 0,1 0-1 0 0,-1-1 0 0 0,1 1 0 0 0,0 0 0 0 0,0 0 0 0 0,1 0 0 0 0,-1 0 0 0 0,1 9 0 0 0,1-10 12 0 0,-1-1 0 0 0,1 1 0 0 0,0-1 0 0 0,0 1-1 0 0,1-1 1 0 0,-1 1 0 0 0,1-1 0 0 0,0 0 0 0 0,-1 1 0 0 0,1-1-1 0 0,1 0 1 0 0,-1-1 0 0 0,0 1 0 0 0,1 0 0 0 0,0 0 0 0 0,4 3 0 0 0,2 0 60 0 0,-1-1 1 0 0,1 1 0 0 0,0-1 0 0 0,1-1-1 0 0,-1 0 1 0 0,1 0 0 0 0,0-1 0 0 0,0 0-1 0 0,0-1 1 0 0,16 2 0 0 0,-3-2 103 0 0,0-1 1 0 0,1-1-1 0 0,37-5 0 0 0,-27 0-42 0 0,0-3 1 0 0,0 0-1 0 0,-1-2 0 0 0,0-2 1 0 0,-1-1-1 0 0,0-1 0 0 0,-1-2 1 0 0,-1-1-1 0 0,0-2 0 0 0,47-38 1 0 0,-35 20-32 0 0,72-84 0 0 0,-108 114-122 0 0,-1 0 0 0 0,0 0 0 0 0,0-1 0 0 0,0 1 0 0 0,6-16 0 0 0,-10 21-21 0 0,0-1-1 0 0,0 0 1 0 0,-1 1-1 0 0,1-1 0 0 0,-1 0 1 0 0,1 0-1 0 0,-1 1 0 0 0,0-1 1 0 0,0 0-1 0 0,0 0 0 0 0,0 0 1 0 0,0 1-1 0 0,-1-1 0 0 0,1 0 1 0 0,-1 0-1 0 0,0 1 0 0 0,0-1 1 0 0,0 0-1 0 0,0 1 0 0 0,0-1 1 0 0,-1 1-1 0 0,-1-4 0 0 0,-1 2-68 0 0,-1-1 0 0 0,0 1-1 0 0,1 0 1 0 0,-1 0-1 0 0,-1 0 1 0 0,1 1-1 0 0,0 0 1 0 0,-1 0-1 0 0,0 0 1 0 0,1 1-1 0 0,-1-1 1 0 0,0 2-1 0 0,-1-1 1 0 0,-6-1-1 0 0,-12-1-346 0 0,1 2 0 0 0,-31-1 0 0 0,53 3 419 0 0,-23 0-90 0 0,0 2 0 0 0,-1 0 0 0 0,-28 7 1 0 0,-74 24 0 0 0,1 0-46 0 0,161-46-640 0 0,-15 5 2 0 0,12-3-521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5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13 3223 0 0,'4'-12'13532'0'0,"-15"22"-11809"0"0,3-1-1377 0 0,0 1 0 0 0,1 1 0 0 0,1-1-1 0 0,0 1 1 0 0,-7 17 0 0 0,-5 7 119 0 0,-7 17 73 0 0,2 0 0 0 0,-26 95 0 0 0,-6 13-319 0 0,47-142-208 0 0,-2 0-1 0 0,0-1 1 0 0,-25 30-1 0 0,16-21 13 0 0,-39 45-701 0 0,57-69 391 0 0,26 0-13409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 3679 0 0,'0'0'284'0'0,"-2"1"96"0"0,-4 2 720 0 0,-15 7 8734 0 0,14-8-4225 0 0,10-1-5242 0 0,5 2-213 0 0,1-1 0 0 0,-1 0 0 0 0,0 0 1 0 0,1-1-1 0 0,-1 0 0 0 0,1 0 1 0 0,-1-1-1 0 0,1-1 0 0 0,13-1 0 0 0,11-4 118 0 0,38-11 0 0 0,-5 0-99 0 0,-22 10-342 0 0,-1 1-1 0 0,64 1 0 0 0,-44 7-3846 0 0,-41-1-2980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1:5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52 9215 0 0,'4'-3'136'0'0,"-3"2"-86"0"0,0 1 0 0 0,-1-1-1 0 0,1 0 1 0 0,0 1-1 0 0,-1-1 1 0 0,1 0 0 0 0,-1 0-1 0 0,1 1 1 0 0,-1-1 0 0 0,1 0-1 0 0,-1 0 1 0 0,1 0-1 0 0,-1-1 1 0 0,8-20 818 0 0,-8 20-81 0 0,0 1-640 0 0,0 0 1 0 0,-1 1-1 0 0,1-1 1 0 0,0 0-1 0 0,-1 1 1 0 0,1-1-1 0 0,0 1 1 0 0,-1-1-1 0 0,1 1 1 0 0,-1-1-1 0 0,1 0 1 0 0,-1 1-1 0 0,0 0 1 0 0,1-1-1 0 0,-2 0 1 0 0,-9 0 293 0 0,-1 0 1 0 0,0 0 0 0 0,1 1 0 0 0,-1 1 0 0 0,0 0-1 0 0,-22 5 1 0 0,-14 1 322 0 0,16-4-487 0 0,0 2 1 0 0,0 1 0 0 0,1 1-1 0 0,0 2 1 0 0,0 1 0 0 0,1 2-1 0 0,0 1 1 0 0,1 1 0 0 0,0 1-1 0 0,-26 20 1 0 0,13-9-248 0 0,-2-2 0 0 0,-82 33-1 0 0,70-33-120 0 0,-62 35 0 0 0,89-42 30 0 0,0-1 15 0 0,-46 36 0 0 0,72-49 3 0 0,2-3 42 0 0,1 1 1 0 0,0-1 0 0 0,0 0-1 0 0,-1 0 1 0 0,1 1-1 0 0,0-1 1 0 0,0 0-1 0 0,0 0 1 0 0,-1 1 0 0 0,1-1-1 0 0,0 0 1 0 0,0 1-1 0 0,0-1 1 0 0,0 0-1 0 0,0 1 1 0 0,0-1 0 0 0,0 0-1 0 0,0 1 1 0 0,0-1-1 0 0,0 0 1 0 0,0 1-1 0 0,0-1 1 0 0,0 0 0 0 0,0 1-1 0 0,1 0 1 0 0,0 0-1 0 0,1 0 1 0 0,-1 0-1 0 0,1-1 1 0 0,-1 1-1 0 0,0 0 1 0 0,1-1-1 0 0,-1 1 1 0 0,1-1-1 0 0,-1 0 1 0 0,1 1 0 0 0,0-1-1 0 0,2 0 1 0 0,30 2 15 0 0,-26-2 4 0 0,357-12 1257 0 0,-350 11-1229 0 0,105-12 270 0 0,-48 3-65 0 0,48-4 372 0 0,-113 14-638 0 0,-7 5-3 0 0,-5 2-15 0 0,5-7 31 0 0,-7 6-44 0 0,-1 0-1 0 0,0-1 1 0 0,0 0-1 0 0,0 0 1 0 0,-1 0 0 0 0,0-1-1 0 0,-10 3 1 0 0,-4 2-31 0 0,-231 88-301 0 0,154-63 145 0 0,-115 58 0 0 0,148-56 232 0 0,2 2 0 0 0,-105 82 0 0 0,154-108 6 0 0,-1 0 1 0 0,-29 17-1 0 0,14-14 11 0 0,-39 12 1 0 0,54-20 786 0 0,25-8 403 0 0,13-3-1081 0 0,84-12 549 0 0,0 5 0 0 0,121 3 0 0 0,-42 18-232 0 0,24 0-342 0 0,16-10-90 0 0,38 0 42 0 0,-238 1-213 0 0,-1-2 1 0 0,0 0-1 0 0,42-9 0 0 0,-62 9-130 0 0,-3 1-20 0 0,0-1 307 0 0,0 1 0 0 0,0 0-1 0 0,0 0 1 0 0,0-1 0 0 0,0 1-1 0 0,0 0 1 0 0,0 0-1 0 0,1 0 1 0 0,-1-1 0 0 0,0 1-1 0 0,0 0 1 0 0,0 0 0 0 0,0 0-1 0 0,1 0 1 0 0,-1-1-1 0 0,0 1 1 0 0,0 0 0 0 0,0 0-1 0 0,1 0 1 0 0,-1 0 0 0 0,0 0-1 0 0,0 0 1 0 0,0 0 0 0 0,1 0-1 0 0,3-3-2327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62 8287 0 0,'0'0'639'0'0,"1"-2"-415"0"0,32-39 3841 0 0,-17 23 2375 0 0,-17 21-6186 0 0,-11 18-99 0 0,-1 1 1 0 0,0-2-1 0 0,-2 0 1 0 0,-24 26 0 0 0,-28 39 20 0 0,36-31-192 0 0,2 1 0 0 0,-29 78 0 0 0,31-67-129 0 0,-45 78 1 0 0,17-39 1201 0 0,55-105-1025 0 0,0 1-1 0 0,0-1 0 0 0,0 0 1 0 0,-1 1-1 0 0,1-1 0 0 0,0 0 1 0 0,0 1-1 0 0,0-1 0 0 0,0 1 1 0 0,-1-1-1 0 0,1 0 0 0 0,0 0 1 0 0,0 1-1 0 0,-1-1 1 0 0,1 0-1 0 0,0 1 0 0 0,-1-1 1 0 0,1 0-1 0 0,0 0 0 0 0,-1 0 1 0 0,1 1-1 0 0,0-1 0 0 0,-1 0 1 0 0,1 0-1 0 0,0 0 0 0 0,-1 0 1 0 0,1 0-1 0 0,0 0 1 0 0,-1 0-1 0 0,1 1 0 0 0,-1-1 1 0 0,1 0-1 0 0,0 0 0 0 0,-1 0 1 0 0,1-1-1 0 0,0 1 0 0 0,-1 0 1 0 0,1 0-1 0 0,-1 0 1 0 0,1 0-1 0 0,0 0 0 0 0,-1 0 1 0 0,1 0-1 0 0,0-1 0 0 0,-1 1 1 0 0,1 0-1 0 0,0 0 0 0 0,-1-1 1 0 0,1 1-1 0 0,0 0 0 0 0,0 0 1 0 0,-1-1-1 0 0,1 1 1 0 0,0 0-1 0 0,0-1 0 0 0,-1 1 1 0 0,1 0-1 0 0,0-1 0 0 0,0 1 1 0 0,0-1-1 0 0,-2-2 41 0 0,0-1 0 0 0,1 1 0 0 0,-1-1-1 0 0,1 0 1 0 0,-1-5 0 0 0,-2-19 161 0 0,1 1 0 0 0,2 0 0 0 0,3-34 1 0 0,-1 29-201 0 0,-6-61 1 0 0,2 82-24 0 0,-2-4-703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10135 0 0,'2'-2'778'0'0,"16"-11"-33"0"0,17-17 1 0 0,0-1 5643 0 0,-26 21-4792 0 0,-8 8-1069 0 0,0-1 147 0 0,-1 3-655 0 0,1-1-1 0 0,-1 1 1 0 0,0 0-1 0 0,0 0 1 0 0,0-1-1 0 0,1 1 1 0 0,-1 0-1 0 0,0-1 1 0 0,0 1-1 0 0,0 0 1 0 0,0-1-1 0 0,0 1 1 0 0,0 0-1 0 0,0-1 1 0 0,1 1-1 0 0,-1 0 0 0 0,0-1 1 0 0,0 1-1 0 0,0 0 1 0 0,-1-1-1 0 0,1 0 1 0 0,0 1 5 0 0,0-1-1 0 0,0 1 1 0 0,0-1 0 0 0,-1 1-1 0 0,1-1 1 0 0,0 1 0 0 0,-1-1-1 0 0,1 1 1 0 0,0-1 0 0 0,-1 1 0 0 0,1-1-1 0 0,-1 1 1 0 0,1 0 0 0 0,0-1-1 0 0,-1 1 1 0 0,1 0 0 0 0,-1-1 0 0 0,1 1-1 0 0,-1 0 1 0 0,1 0 0 0 0,-1-1-1 0 0,0 1 1 0 0,1 0 0 0 0,-1 0-1 0 0,0 0 1 0 0,-1 0-17 0 0,1 0-1 0 0,-1 0 1 0 0,1 0-1 0 0,-1 0 0 0 0,1 0 1 0 0,-1 1-1 0 0,1-1 1 0 0,-1 1-1 0 0,1-1 1 0 0,-2 1-1 0 0,0 1-166 0 0,0-1 0 0 0,0 1 0 0 0,0 0 0 0 0,1 0 1 0 0,-1 0-1 0 0,1 0 0 0 0,-1 0 0 0 0,1 0 0 0 0,0 1 0 0 0,-3 3 0 0 0,-1 5-1278 0 0,5-9-349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10135 0 0,'0'0'778'0'0,"-1"-2"-506"0"0,-5-4 3232 0 0,8 5-1583 0 0,55-26 1335 0 0,-36 17-2904 0 0,0 2-1 0 0,1 0 0 0 0,-1 2 1 0 0,37-7-1 0 0,-44 11-339 0 0,1 1 1 0 0,-1 0-1 0 0,0 1 0 0 0,0 0 0 0 0,1 1 1 0 0,-1 1-1 0 0,0 0 0 0 0,0 1 0 0 0,0 0 1 0 0,15 7-1 0 0,-22-7-484 0 0,0 1-1 0 0,0 0 1 0 0,12 10 0 0 0,-16-11-15 0 0,8 6-1344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8751 0 0,'-9'0'166'0'0,"5"0"-22"0"0,0 0 0 0 0,0 0 0 0 0,1 0-1 0 0,-1 1 1 0 0,0-1 0 0 0,1 1 0 0 0,-8 6 7968 0 0,12 2-6574 0 0,-1-9-1474 0 0,0 1-1 0 0,0 0 1 0 0,1-1-1 0 0,-1 1 1 0 0,0 0 0 0 0,1-1-1 0 0,-1 1 1 0 0,1-1 0 0 0,-1 1-1 0 0,1 0 1 0 0,-1-1 0 0 0,1 1-1 0 0,-1-1 1 0 0,1 1 0 0 0,0-1-1 0 0,-1 0 1 0 0,1 1-1 0 0,0-1 1 0 0,-1 0 0 0 0,2 1-1 0 0,0 0 93 0 0,2 2-60 0 0,1-1 0 0 0,0 0 0 0 0,-1 0 0 0 0,1 0 1 0 0,0-1-1 0 0,0 1 0 0 0,0-1 0 0 0,0-1 0 0 0,0 1 0 0 0,8 0 1 0 0,7-1 227 0 0,26-4 0 0 0,-27 2-136 0 0,3 0-108 0 0,103-7-530 0 0,-44 6-4875 0 0,-75 3 3530 0 0,14-2-12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45 6447 0 0,'0'0'499'0'0,"1"-3"-328"0"0,3-11 6723 0 0,-3 13-6762 0 0,-1 0-1 0 0,-1 0 1 0 0,1 0-1 0 0,0 0 1 0 0,0-1-1 0 0,0 1 1 0 0,-1 0-1 0 0,1 0 1 0 0,0 0-1 0 0,-1 0 1 0 0,1 0-1 0 0,-1 0 0 0 0,1 0 1 0 0,-1 0-1 0 0,0 0 1 0 0,0 0-1 0 0,1 0 1 0 0,-1 0-1 0 0,0 0 1 0 0,0 1-1 0 0,0-1 1 0 0,0 0-1 0 0,0 1 1 0 0,0-1-1 0 0,0 0 1 0 0,0 1-1 0 0,0-1 1 0 0,0 1-1 0 0,0 0 1 0 0,0-1-1 0 0,0 1 0 0 0,0 0 1 0 0,0-1-1 0 0,-1 1 1 0 0,1 0-1 0 0,0 0 1 0 0,0 0-1 0 0,-2 0 1 0 0,-1 1-51 0 0,0-1 0 0 0,0 0 1 0 0,0 1-1 0 0,-1 0 0 0 0,1 0 0 0 0,0 0 0 0 0,0 0 1 0 0,0 1-1 0 0,-4 2 0 0 0,-22 11 379 0 0,20-11-428 0 0,1 1 0 0 0,1 0 0 0 0,-1 0 0 0 0,1 1 0 0 0,-13 10 0 0 0,17-14-16 0 0,-12 14 47 0 0,11-10-1 0 0,1 1 0 0 0,-1-1 1 0 0,1 1-1 0 0,0 0 0 0 0,1 0 0 0 0,0 0 0 0 0,0 0 1 0 0,-3 12-1 0 0,3-9 12 0 0,1 1 0 0 0,0 0 1 0 0,1 0-1 0 0,0 1 0 0 0,1 14 0 0 0,0-23-57 0 0,0 1 0 0 0,0-1 1 0 0,0 1-1 0 0,0-1 0 0 0,1 1 0 0 0,0-1 0 0 0,0 1 0 0 0,0-1 0 0 0,2 5 1 0 0,-1-2 2 0 0,1-2 44 0 0,14 19 5 0 0,-6-17-44 0 0,-5-4-3 0 0,-2 0 25 0 0,1 0 0 0 0,-1-1-1 0 0,0 0 1 0 0,1 0 0 0 0,-1 0-1 0 0,1 0 1 0 0,-1-1 0 0 0,1 0 0 0 0,-1 0-1 0 0,1 0 1 0 0,0 0 0 0 0,5-2-1 0 0,7-2 283 0 0,31-10 0 0 0,-30 8-110 0 0,2 0-30 0 0,89-32 552 0 0,-98 33-662 0 0,0 0 1 0 0,0-1-1 0 0,0 0 1 0 0,-1-1-1 0 0,0 0 1 0 0,-1-1-1 0 0,11-10 0 0 0,-17 15-47 0 0,0-1-1 0 0,0 1 1 0 0,0-1 0 0 0,0 0-1 0 0,-1 0 1 0 0,0 0-1 0 0,0-1 1 0 0,0 1-1 0 0,0 0 1 0 0,-1-1-1 0 0,1 1 1 0 0,-1-1-1 0 0,0-5 1 0 0,0 7-17 0 0,-1 0 1 0 0,0 1 0 0 0,-1-1 0 0 0,1 0-1 0 0,0 1 1 0 0,-1-1 0 0 0,1 0 0 0 0,-1 1-1 0 0,0-1 1 0 0,0 1 0 0 0,0-1-1 0 0,0 1 1 0 0,-1-1 0 0 0,1 1 0 0 0,-1 0-1 0 0,1-1 1 0 0,-1 1 0 0 0,0 0-1 0 0,0 0 1 0 0,0 0 0 0 0,0 1 0 0 0,0-1-1 0 0,-3-2 1 0 0,-5-2-81 0 0,0 0 0 0 0,-1 1-1 0 0,0 0 1 0 0,1 1 0 0 0,-2 0 0 0 0,1 1-1 0 0,0 0 1 0 0,-1 1 0 0 0,1 0 0 0 0,-1 0-1 0 0,1 2 1 0 0,-1-1 0 0 0,0 1 0 0 0,1 1-1 0 0,-1 0 1 0 0,-21 5 0 0 0,33-5 37 0 0,-1-1 0 0 0,0 0 1 0 0,1 1-1 0 0,-1-1 0 0 0,0 0 1 0 0,1 1-1 0 0,-1-1 0 0 0,1 1 1 0 0,-1-1-1 0 0,1 1 0 0 0,-1-1 1 0 0,1 1-1 0 0,-1 0 0 0 0,0 0 1 0 0,1 3-3157 0 0,9 8-4484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264 108 1839 0 0,'0'0'8375'0'0,"-8"1"-1964"0"0,15-9-3168 0 0,0 3-4472 0 0,4-3 1407 0 0,0 1 0 0 0,1 0 0 0 0,0 1 0 0 0,25-10 0 0 0,55-11 707 0 0,-56 17-500 0 0,-19 5-47 0 0,29-4 0 0 0,-42 10-290 0 0,4 9-36 0 0,-2 2-12 0 0,-4 2 11 0 0,-1-10-1 0 0,-2 1 6 0 0,-9 13 11 0 0,6-10-30 0 0,-1-1-1 0 0,0 0 1 0 0,0-1-1 0 0,-1 1 1 0 0,-10 8-1 0 0,-35 27-322 0 0,48-40 297 0 0,-131 93-803 0 0,123-87 778 0 0,1 0 0 0 0,-1 1 1 0 0,-13 16-1 0 0,-5 4 21 0 0,15-16-119 0 0,-1 0 0 0 0,-1-1 0 0 0,0 0 0 0 0,-1-1 0 0 0,0-1 0 0 0,0-1 0 0 0,-1 0 0 0 0,-1-1 0 0 0,-34 9 0 0 0,40-15 152 0 0,1 0 0 0 0,1-2 27 0 0,9 0 434 0 0,5 0-285 0 0,159-14 1469 0 0,65-8-242 0 0,-122 4-1165 0 0,-60 8-80 0 0,0 3 0 0 0,68-3 0 0 0,-101 11-377 0 0,0 1 1 0 0,0-1-1 0 0,0 2 0 0 0,0 0 0 0 0,-1 0 1 0 0,23 10-1 0 0,-24-8-300 0 0,6 0-4640 0 0,-1-1-1664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230 268 4143 0 0,'0'0'319'0'0,"-2"1"-210"0"0,-25 19 4326 0 0,25-18-3592 0 0,1 0-126 0 0,1-2-594 0 0,-1 1 1 0 0,1 0-1 0 0,0 0 0 0 0,-1-1 0 0 0,1 1 1 0 0,0 0-1 0 0,0-1 0 0 0,0 1 1 0 0,0 0-1 0 0,0 0 0 0 0,-1 0 0 0 0,1-1 1 0 0,1 1-1 0 0,-1 0 0 0 0,0 0 1 0 0,0-1-1 0 0,0 1 0 0 0,0 0 0 0 0,0 0 1 0 0,1-1-1 0 0,-1 1 0 0 0,0 0 1 0 0,1 0-1 0 0,-1-1 0 0 0,0 1 0 0 0,1-1 1 0 0,0 2-1 0 0,1 0 21 0 0,-1-1 1 0 0,1 0-1 0 0,0 1 0 0 0,0-1 1 0 0,0 0-1 0 0,0 0 0 0 0,0 0 1 0 0,0 0-1 0 0,0 0 0 0 0,2 0 0 0 0,4 1 99 0 0,0 0-1 0 0,1-1 1 0 0,-1 0 0 0 0,0 0-1 0 0,9-1 1 0 0,163-5 1274 0 0,-173 5-1511 0 0,1 0 0 0 0,-1 0 1 0 0,0-1-1 0 0,0 0 0 0 0,0 0 0 0 0,0-1 1 0 0,8-2-1 0 0,-2 0-3 0 0,2-2-21 0 0,1 0-1 0 0,-1 0 0 0 0,0-2 1 0 0,-1 0-1 0 0,27-19 0 0 0,-21 11-9 0 0,0-1 0 0 0,-2 0 0 0 0,21-25 0 0 0,-32 33 24 0 0,0-1 0 0 0,0 1 0 0 0,8-18-1 0 0,-13 22-32 0 0,1-1 0 0 0,-1 0 0 0 0,0 0 0 0 0,0 0 0 0 0,0 0 0 0 0,-1-1 0 0 0,1-12 0 0 0,-2 17 11 0 0,-1 0 0 0 0,1 0 0 0 0,-1 0 1 0 0,1 0-1 0 0,-1 0 0 0 0,0 0 0 0 0,0 0 1 0 0,0 0-1 0 0,0 0 0 0 0,-1-2 0 0 0,0 1-9 0 0,0 1 24 0 0,0 1-1 0 0,0-1 1 0 0,0 1-1 0 0,0-1 1 0 0,0 1-1 0 0,0 0 1 0 0,-1 0-1 0 0,1 0 1 0 0,0 0-1 0 0,-1 0 1 0 0,1 0-1 0 0,0 0 1 0 0,-1 1-1 0 0,1 0 1 0 0,-1-1-1 0 0,-2 1 1 0 0,0-1-2 0 0,-3 0-13 0 0,0 1-1 0 0,0-1 1 0 0,-1 2-1 0 0,1-1 1 0 0,0 1 0 0 0,-8 2-1 0 0,-49 14-96 0 0,14-3 83 0 0,34-10 23 0 0,0 1 1 0 0,0 1-1 0 0,1 1 0 0 0,0 0 0 0 0,-15 10 0 0 0,-73 51-25 0 0,48-29 40 0 0,-2 4-95 0 0,2 3 0 0 0,-71 74 0 0 0,121-115 100 0 0,1 1-1 0 0,0-1 1 0 0,0 1-1 0 0,1 0 1 0 0,0 1-1 0 0,0-1 1 0 0,0 1-1 0 0,1 0 1 0 0,-5 12-1 0 0,7-15 38 0 0,1 0 0 0 0,-1 0 0 0 0,1 0 0 0 0,-1 0 0 0 0,1 0 0 0 0,0 0 0 0 0,0 0 0 0 0,1 0 0 0 0,0-1 0 0 0,-1 1 0 0 0,1 0 0 0 0,0 0 0 0 0,1 0 0 0 0,-1-1 0 0 0,1 1-1 0 0,-1 0 1 0 0,1-1 0 0 0,0 1 0 0 0,0-1 0 0 0,4 4 0 0 0,2 2 161 0 0,0-1 1 0 0,1 1-1 0 0,0-2 0 0 0,0 1 0 0 0,1-1 0 0 0,0-1 0 0 0,0 1 0 0 0,1-2 0 0 0,-1 1 1 0 0,19 5-1 0 0,2-1 367 0 0,0-1 1 0 0,54 7 0 0 0,-58-13-394 0 0,0-2-1 0 0,-1-1 1 0 0,31-3 0 0 0,-8 0-86 0 0,20-2 7 0 0,26 0-75 0 0,-77 5-26 0 0,-9 0-111 0 0,0 1-1 0 0,1-2 0 0 0,16-2 0 0 0,-24 2 63 0 0,1 1-1 0 0,-1 0 1 0 0,0 0-1 0 0,1 0 1 0 0,-1 0 0 0 0,1 0-1 0 0,3 1 1 0 0,1 0-87 0 0,-4-1-67 0 0,8-1-65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75 11519 0 0,'35'-24'1002'0'0,"11"-8"1384"0"0,-13 15 2154 0 0,-32 17-3621 0 0,0-1-813 0 0,-1 1 1 0 0,1 0 0 0 0,-1 0-1 0 0,1 0 1 0 0,0 0-1 0 0,-1 0 1 0 0,1 0 0 0 0,-1 0-1 0 0,1 0 1 0 0,0 0-1 0 0,-1 0 1 0 0,1 0-1 0 0,-1 0 1 0 0,1 0 0 0 0,0 1-1 0 0,-2 1-66 0 0,0 1 0 0 0,0 0 0 0 0,-1 0 0 0 0,0-1 0 0 0,1 1 0 0 0,-1 0 0 0 0,0-1 0 0 0,0 0 0 0 0,0 1 0 0 0,-1-1 0 0 0,-4 3 0 0 0,-3 2 112 0 0,-20 10-1 0 0,10-6-121 0 0,-59 38 29 0 0,-123 98-1 0 0,-53 86 292 0 0,255-233-348 0 0,-10 9 67 0 0,1 1 0 0 0,-8 12 0 0 0,15-20-54 0 0,0 1 0 0 0,1-1 0 0 0,-1 1-1 0 0,1 0 1 0 0,-1-1 0 0 0,1 1 0 0 0,0 0-1 0 0,0 0 1 0 0,0 0 0 0 0,1 0 0 0 0,-1 0-1 0 0,1 0 1 0 0,-1 0 0 0 0,1 0 0 0 0,0 5-1 0 0,5 1 53 0 0,-2-6-55 0 0,0-1-1 0 0,1 0 1 0 0,-1 1 0 0 0,0-1-1 0 0,1 0 1 0 0,0-1 0 0 0,-1 1-1 0 0,1-1 1 0 0,0 0-1 0 0,0 0 1 0 0,0 0 0 0 0,0 0-1 0 0,7 0 1 0 0,5 0 31 0 0,0-1 1 0 0,17-2-1 0 0,78-15 105 0 0,12 0-32 0 0,30 15 30 0 0,-29 2-461 0 0,-110-1-557 0 0,1 0 0 0 0,-1-1 0 0 0,0 0-1 0 0,0-1 1 0 0,22-8 0 0 0,-16 2-1091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8263 0 0,'0'0'375'0'0,"-1"1"-2"0"0,-18 12 2329 0 0,16-9-1519 0 0,-3 3 4843 0 0,10-5-5932 0 0,-1 1 1 0 0,0-1 0 0 0,1 0-1 0 0,0 0 1 0 0,-1 0-1 0 0,1 0 1 0 0,0-1-1 0 0,0 0 1 0 0,0 1-1 0 0,0-2 1 0 0,0 1 0 0 0,0 0-1 0 0,5-1 1 0 0,5 0 153 0 0,0 0 1 0 0,24-5-1 0 0,55-17 13 0 0,-36 7-520 0 0,-22 6-172 0 0,-9 2-1574 0 0,-9 3-2613 0 0,-1 0-1386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0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60 101 2759 0 0,'0'0'5836'0'0,"-2"-1"-5494"0"0,-4 1-104 0 0,1 0 1 0 0,-1 0 0 0 0,0 0-1 0 0,1 0 1 0 0,-1 1 0 0 0,-9 2 5542 0 0,15-3-5630 0 0,-1 0 0 0 0,1 0 1 0 0,-1 0-1 0 0,1-1 0 0 0,0 1 0 0 0,-1 0 0 0 0,1 0 1 0 0,-1-1-1 0 0,1 1 0 0 0,-1 0 0 0 0,1-1 0 0 0,0 1 1 0 0,-1 0-1 0 0,1-1 0 0 0,0 1 0 0 0,-1-1 0 0 0,1 1 1 0 0,0 0-1 0 0,-1-1 0 0 0,1 1 0 0 0,0-2 1 0 0,0 0-117 0 0,0 0 0 0 0,1 0 0 0 0,-1 0 0 0 0,1 0 1 0 0,0 0-1 0 0,-1 0 0 0 0,1 0 0 0 0,0 1 1 0 0,0-1-1 0 0,0 0 0 0 0,0 0 0 0 0,1 1 1 0 0,-1-1-1 0 0,3-2 0 0 0,1 0 6 0 0,1 0-1 0 0,-1 0 1 0 0,10-5-1 0 0,-15 9-40 0 0,12-6 13 0 0,0 0 0 0 0,1 1 0 0 0,0 0 0 0 0,0 1 0 0 0,19-4 1 0 0,-2 3-18 0 0,41-1 1 0 0,-66 6 3 0 0,1 1 0 0 0,0-1 0 0 0,-1 1 0 0 0,1 0 0 0 0,0 0 0 0 0,-1 0 0 0 0,6 3 0 0 0,9 4-30 0 0,-16-3 12 0 0,-2-2 6 0 0,1 0 12 0 0,-1 1-1 0 0,0-1 0 0 0,0 0 1 0 0,0 0-1 0 0,0 1 0 0 0,0-1 1 0 0,-1 1-1 0 0,0 0 1 0 0,0-1-1 0 0,0 1 0 0 0,0 0 1 0 0,0-1-1 0 0,-1 1 0 0 0,0 0 1 0 0,1 0-1 0 0,-1 0 1 0 0,-1 0-1 0 0,1 0 0 0 0,-1-1 1 0 0,-1 8-1 0 0,-2 2 1 0 0,0 0 1 0 0,-1-1-1 0 0,0 0 0 0 0,-12 20 0 0 0,15-29 0 0 0,-13 22 0 0 0,-2-4 0 0 0,10-10 0 0 0,1 3 0 0 0,-12 42 0 0 0,6-26 0 0 0,-14 36 0 0 0,24-58 0 0 0,-1 0 0 0 0,2 1 0 0 0,-1-1 0 0 0,1 0 0 0 0,0 1 0 0 0,1 10 0 0 0,0-16 0 0 0,0 0 0 0 0,0 1 0 0 0,1-1 0 0 0,-1 0 0 0 0,1 0 0 0 0,-1 1 0 0 0,1-1 0 0 0,0 0 0 0 0,0 0 0 0 0,3 5 0 0 0,0 0 0 0 0,-2-3 0 0 0,1 0 0 0 0,0 0 0 0 0,0 0 1 0 0,0 0-1 0 0,1-1 0 0 0,0 1 0 0 0,-1-1 0 0 0,2 0 0 0 0,-1 0 0 0 0,0-1 0 0 0,1 1 0 0 0,0-1 0 0 0,6 4 0 0 0,8 2 54 0 0,0 0 0 0 0,27 8 0 0 0,-14-6 105 0 0,26 1 247 0 0,-56-11-214 0 0,0 1-101 0 0,6 2-54 0 0,-6-2-131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1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8663 0 0,'0'0'787'0'0,"-3"0"-646"0"0,-51 6 1552 0 0,37-4-442 0 0,15-2-795 0 0,-7 3 185 0 0,4-2 2581 0 0,-4-2-3077 0 0,7 0 295 0 0,0 1-344 0 0,-6 0-1 0 0,6 0 1722 0 0,-1 1-1635 0 0,-1-1-226 0 0,4 0 112 0 0,-1 0 0 0 0,1 0-1 0 0,0 0 1 0 0,-1 0 0 0 0,1 0-1 0 0,0 0 1 0 0,0 0-1 0 0,-1 0 1 0 0,1 0 0 0 0,0 0-1 0 0,-1 0 1 0 0,1 1 0 0 0,0-1-1 0 0,0 0 1 0 0,-1 0 0 0 0,1 0-1 0 0,0 0 1 0 0,0 1 0 0 0,0-1-1 0 0,-1 0 1 0 0,1 0 0 0 0,0 1-1 0 0,0-1 1 0 0,-1 0 0 0 0,1 3-68 0 0,0 0 1 0 0,-1-1 0 0 0,0 1 0 0 0,1-1 0 0 0,-1 1 0 0 0,0-1-1 0 0,0 1 1 0 0,-1-1 0 0 0,1 0 0 0 0,0 1 0 0 0,-1-1 0 0 0,1 0-1 0 0,-4 3 1 0 0,0 0-2 0 0,1 0 1 0 0,-1-1 0 0 0,1 0 0 0 0,-1 0 0 0 0,0 0 0 0 0,0 0 0 0 0,0-1 0 0 0,-1 0 0 0 0,-9 5 0 0 0,-26 14 0 0 0,40-22 0 0 0,0 0 0 0 0,1 1 0 0 0,-1-1 0 0 0,0 0 0 0 0,1 1 0 0 0,-1-1 0 0 0,1 1 0 0 0,-1-1 0 0 0,1 1 0 0 0,-1-1 0 0 0,1 1 0 0 0,-1 0 0 0 0,1-1 0 0 0,-1 2 0 0 0,2 11 0 0 0,0 1 0 0 0,-2-9 3 0 0,-1 0-1 0 0,1-1 1 0 0,-1 1-1 0 0,0-1 1 0 0,0 1-1 0 0,-1-1 1 0 0,1 0-1 0 0,-1 0 1 0 0,0 0 0 0 0,0 0-1 0 0,0 0 1 0 0,-8 6-1 0 0,-9 12 18 0 0,2-1-9 0 0,11-11-11 0 0,7-9 0 0 0,0-1 0 0 0,0 1 0 0 0,-1-1 0 0 0,1 1 0 0 0,0-1 0 0 0,0 1 0 0 0,0-1 0 0 0,0 1 0 0 0,0-1 0 0 0,-1 1 0 0 0,1-1 0 0 0,0 1 0 0 0,0-1 0 0 0,0 1 0 0 0,1-1 0 0 0,-1 1 0 0 0,0-1 0 0 0,0 1 0 0 0,0-1 0 0 0,0 2 0 0 0,2-1 5 0 0,-1 0-1 0 0,0 0 1 0 0,1 0 0 0 0,-1 0-1 0 0,1 0 1 0 0,-1 0 0 0 0,1 0-1 0 0,0 0 1 0 0,-1-1 0 0 0,1 1-1 0 0,0-1 1 0 0,0 1 0 0 0,-1-1-1 0 0,1 1 1 0 0,0-1 0 0 0,0 0-1 0 0,-1 0 1 0 0,3 0 0 0 0,37-2 159 0 0,-40 2-161 0 0,33-5 152 0 0,-20 3-18 0 0,0 0 0 0 0,0 1-1 0 0,0 0 1 0 0,0 1 0 0 0,0 1-1 0 0,21 3 1 0 0,-30-3-63 0 0,-1 1 0 0 0,0-1-1 0 0,0 1 1 0 0,-1 0 0 0 0,1 0 0 0 0,0 0 0 0 0,-1 1-1 0 0,4 2 1 0 0,-5-3 2 0 0,-2 1-7 0 0,0 0-59 0 0,0 0 0 0 0,0 1-1 0 0,-1-1 1 0 0,1 1-1 0 0,-1-1 1 0 0,0 0-1 0 0,0 0 1 0 0,0 1 0 0 0,0-1-1 0 0,-1 0 1 0 0,1 0-1 0 0,-5 5 1 0 0,3-4 9 0 0,-1 1-1 0 0,0-1 1 0 0,0 0 0 0 0,-1-1 0 0 0,1 1 0 0 0,-1-1-1 0 0,-7 5 1 0 0,-22 11 50 0 0,-44 18 0 0 0,62-30-144 0 0,1-2 1 0 0,-1 0 0 0 0,-1 0 0 0 0,1-2-1 0 0,-26 3 1 0 0,33-5 32 0 0,5-1 36 0 0,0 0 0 0 0,0 0 0 0 0,0 0 1 0 0,0-1-1 0 0,0 1 0 0 0,0-1 1 0 0,-6-2-1 0 0,-1-1 6 0 0,3-3 0 0 0,3-1-11 0 0,5 7 8 0 0,0 1-1 0 0,0-1 1 0 0,0 1-1 0 0,0-1 0 0 0,0 1 1 0 0,0-1-1 0 0,0 1 1 0 0,0-1-1 0 0,1 1 0 0 0,-1 0 1 0 0,0-1-1 0 0,0 1 0 0 0,1-1 1 0 0,-1 1-1 0 0,0 0 1 0 0,1-1-1 0 0,-1 1 0 0 0,0-1 1 0 0,1 1-1 0 0,-1 0 0 0 0,1 0 1 0 0,-1-1-1 0 0,0 1 1 0 0,1 0-1 0 0,-1 0 0 0 0,1-1 1 0 0,-1 1-1 0 0,1 0 0 0 0,-1 0 1 0 0,1 0-1 0 0,0 0 1 0 0,14-5-53 0 0,-15 5 57 0 0,6-1 29 0 0,0 0 0 0 0,-1 0 0 0 0,1 1 0 0 0,0-1 0 0 0,0 2 0 0 0,-1-1 0 0 0,1 0 0 0 0,7 3 0 0 0,17 4-1172 0 0,-1 3-4609 0 0,-23-9 3778 0 0,7 4-4338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1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7423 0 0,'0'0'675'0'0,"2"-2"-555"0"0,21-18 1286 0 0,-19 18-785 0 0,-2 0 493 0 0,10 0 828 0 0,-10 1-1166 0 0,-1 1-731 0 0,-1 0 0 0 0,0 0 1 0 0,0 0-1 0 0,1 1 0 0 0,-1-1 0 0 0,0 0 1 0 0,0 0-1 0 0,1 0 0 0 0,-1 0 1 0 0,0 0-1 0 0,1 0 0 0 0,-1 0 0 0 0,0 0 1 0 0,0 0-1 0 0,1 0 0 0 0,-1 0 1 0 0,0 0-1 0 0,1 0 0 0 0,-1 0 1 0 0,0 0-1 0 0,0 0 0 0 0,1 0 0 0 0,-1-1 1 0 0,1 1-1 0 0,-1 0-13 0 0,0 0 0 0 0,1 0 0 0 0,-1-1-1 0 0,1 1 1 0 0,-1 0 0 0 0,1 0 0 0 0,-1 0 0 0 0,1 0-1 0 0,-1 0 1 0 0,0 0 0 0 0,1 0 0 0 0,-1 0 0 0 0,1 0 0 0 0,-1 0-1 0 0,1 0 1 0 0,-1 0 0 0 0,1 0 0 0 0,-1 1 0 0 0,0-1-1 0 0,1 0 1 0 0,-1 0 0 0 0,1 0 0 0 0,-1 1 0 0 0,1-1 0 0 0,3 2 111 0 0,0 1 0 0 0,0-1 1 0 0,-1 1-1 0 0,1 0 1 0 0,0 0-1 0 0,-1 0 0 0 0,0 1 1 0 0,0-1-1 0 0,0 1 1 0 0,0 0-1 0 0,3 5 0 0 0,1 6 310 0 0,12 31-1 0 0,-14-31-220 0 0,1-1 0 0 0,13 24 0 0 0,-9-23-128 0 0,1 0-1 0 0,0-1 1 0 0,0-1 0 0 0,2 0-1 0 0,-1 0 1 0 0,2-2 0 0 0,-1 1-1 0 0,31 18 1 0 0,-33-24-89 0 0,0-1 0 0 0,0 0 0 0 0,0 0 0 0 0,0-1 0 0 0,1-1 0 0 0,-1 0 0 0 0,1 0 0 0 0,0-1 0 0 0,0-1 0 0 0,0 0 0 0 0,0 0 0 0 0,0-1 0 0 0,0-1 0 0 0,13-2 1 0 0,20 1-3327 0 0,-43 2 2544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1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 5527 0 0,'0'0'498'0'0,"11"-1"8498"0"0,-10 2-8490 0 0,-1-1-386 0 0,1 0 0 0 0,-1 1 0 0 0,0-1 0 0 0,0 1 0 0 0,0-1 0 0 0,1 0 0 0 0,-1 1 1 0 0,0-1-1 0 0,0 1 0 0 0,0-1 0 0 0,0 1 0 0 0,0-1 0 0 0,0 1 0 0 0,0-1 0 0 0,0 0 0 0 0,0 1 0 0 0,0-1 0 0 0,0 1 0 0 0,0-1 1 0 0,0 1-1 0 0,0-1 0 0 0,0 1 0 0 0,0-1 0 0 0,-1 1 0 0 0,1 0 0 0 0,-1 1-160 0 0,0 1 0 0 0,-1 0-1 0 0,1-1 1 0 0,-1 1 0 0 0,0-1 0 0 0,1 1 0 0 0,-1-1-1 0 0,-4 3 1 0 0,-70 53 1085 0 0,4-4-546 0 0,55-38-373 0 0,0 0-1 0 0,1 1 1 0 0,1 1 0 0 0,0 0-1 0 0,1 1 1 0 0,2 0-1 0 0,0 2 1 0 0,1-1 0 0 0,-16 42-1 0 0,20-48-55 0 0,5-11-230 0 0,1 0 1 0 0,-1 0-1 0 0,1 0 0 0 0,0 0 1 0 0,0 1-1 0 0,0-1 1 0 0,0 0-1 0 0,0 4 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1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9703 0 0,'0'0'9623'0'0,"-2"2"-9510"0"0,-42 38-75 0 0,2 3-1 0 0,-46 59 0 0 0,17-6-37 0 0,36-48 0 0 0,29-40 0 0 0,0 1 0 0 0,1-1 0 0 0,0 2 0 0 0,1-1 0 0 0,-1 0 0 0 0,2 1 0 0 0,0 0 0 0 0,0 0 0 0 0,0 0 0 0 0,1 0 0 0 0,0 16 0 0 0,1-18 0 0 0,1 1 0 0 0,1-1 0 0 0,0 0 0 0 0,0 0 0 0 0,0 1 0 0 0,1-1 0 0 0,1 0 0 0 0,-1 0 0 0 0,1-1 0 0 0,0 1 0 0 0,1 0 0 0 0,0-1 0 0 0,0 0 0 0 0,9 11 0 0 0,4 1 169 0 0,1-1 0 0 0,1 0 0 0 0,1-2 0 0 0,0 0 0 0 0,1-1 0 0 0,0-1 0 0 0,41 18 0 0 0,-58-31-115 0 0,-2 0-168 0 0,1-1 1 0 0,-1 0 0 0 0,0 0 0 0 0,1-1-1 0 0,-1 1 1 0 0,0 0 0 0 0,1-1 0 0 0,-1 1 0 0 0,0-1-1 0 0,0 0 1 0 0,1 0 0 0 0,-1 0 0 0 0,0 0-1 0 0,0 0 1 0 0,0 0 0 0 0,0-1 0 0 0,0 1 0 0 0,0 0-1 0 0,-1-1 1 0 0,1 0 0 0 0,0 1 0 0 0,-1-1-1 0 0,1 0 1 0 0,-1 0 0 0 0,2-3 0 0 0,0 1-222 0 0,4-7-832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1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 6479 0 0,'0'0'586'0'0,"-2"1"-486"0"0,-22-1 17 0 0,17 0 481 0 0,0 0 0 0 0,1 1 0 0 0,-1 0 0 0 0,0 0 0 0 0,-10 3 0 0 0,15-3 923 0 0,-6 4 3871 0 0,31-12-4764 0 0,1 1-1 0 0,31-4 1 0 0,-45 9-517 0 0,1 0 1 0 0,-1 1 0 0 0,0 1 0 0 0,1-1-1 0 0,-1 2 1 0 0,0-1 0 0 0,0 1-1 0 0,15 6 1 0 0,-16-5-20 0 0,0 0-1 0 0,0 1 1 0 0,-1 0 0 0 0,1 1-1 0 0,-1 0 1 0 0,0 0 0 0 0,0 1-1 0 0,0 0 1 0 0,-1 0 0 0 0,10 11-1 0 0,-8-4 17 0 0,-2 1-17 0 0,-4 0-23 0 0,-3 1-55 0 0,0-8-3 0 0,-1-1-1 0 0,0 1 1 0 0,0-1 0 0 0,-1 0-1 0 0,0 1 1 0 0,0-1 0 0 0,-1 0-1 0 0,0-1 1 0 0,0 1 0 0 0,0 0-1 0 0,0-1 1 0 0,-6 7-1 0 0,0-1 7 0 0,0-1-1 0 0,0-1 0 0 0,-20 16 0 0 0,19-16-12 0 0,-1 0 1 0 0,1 1 0 0 0,-13 16-1 0 0,17-17-6 0 0,0 0 1 0 0,0 1-1 0 0,1-1 0 0 0,0 2 1 0 0,1-1-1 0 0,0 0 0 0 0,1 1 1 0 0,0-1-1 0 0,0 1 0 0 0,1 0 1 0 0,-1 14-1 0 0,3-19 2 0 0,0 0-1 0 0,0 0 1 0 0,0 0 0 0 0,1 0-1 0 0,0 0 1 0 0,0 0-1 0 0,1-1 1 0 0,0 1 0 0 0,-1 0-1 0 0,2-1 1 0 0,-1 1-1 0 0,1-1 1 0 0,0 0 0 0 0,0 1-1 0 0,0-2 1 0 0,1 1-1 0 0,0 0 1 0 0,0-1 0 0 0,0 1-1 0 0,0-1 1 0 0,1 0 0 0 0,7 5-1 0 0,-2-3 30 0 0,1 0-1 0 0,0 0 0 0 0,0-1 1 0 0,1 0-1 0 0,22 5 1 0 0,60 6 235 0 0,-46-9-203 0 0,-18 0 20 0 0,-25-6-62 0 0,19 3 28 0 0,-12-2-58 0 0,-10-2-48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2759 0 0,'0'0'17686'0'0,"-2"1"-17508"0"0,1-1-103 0 0,0 0 0 0 0,0 1 0 0 0,-1-1 0 0 0,1 0 0 0 0,0 0 0 0 0,-1 0-1 0 0,1 0 1 0 0,0 0 0 0 0,-1 0 0 0 0,-1 0 0 0 0,-27-2 315 0 0,17 2-380 0 0,0 2-10 0 0,0 2 0 0 0,0 1 0 0 0,0 0 0 0 0,8-2 0 0 0,-7 3 0 0 0,-4 5 0 0 0,-17 8 0 0 0,19-12 0 0 0,0 2 0 0 0,0 0 0 0 0,-20 17 0 0 0,11-8 0 0 0,23-18 0 0 0,-1 1 0 0 0,1-1 0 0 0,0 0 0 0 0,-1 0 0 0 0,1 1 0 0 0,0-1 0 0 0,-1 0 0 0 0,1 1 0 0 0,0-1 0 0 0,0 0 0 0 0,-1 1 0 0 0,1-1 0 0 0,0 0 0 0 0,0 1 0 0 0,0-1 0 0 0,-1 1 0 0 0,1-1 0 0 0,0 0 0 0 0,0 1 0 0 0,0-1 0 0 0,0 1 0 0 0,0-1 0 0 0,0 1 0 0 0,1 1 0 0 0,-1-1 0 0 0,1 0 0 0 0,0 0 0 0 0,0 0 0 0 0,0 1 0 0 0,0-1 0 0 0,1 0 0 0 0,-1 0 0 0 0,0 0 0 0 0,0-1 0 0 0,1 1 0 0 0,-1 0 0 0 0,0 0 0 0 0,1-1 0 0 0,1 1 0 0 0,28 11 0 0 0,-23-9 0 0 0,8 3 18 0 0,-1 0 0 0 0,0 1 1 0 0,0 1-1 0 0,18 13 0 0 0,-30-20-7 0 0,-1 1 0 0 0,1-1 1 0 0,-1 1-1 0 0,0 0 0 0 0,0 0 1 0 0,1 0-1 0 0,-1 0 0 0 0,-1 0 1 0 0,4 4-1 0 0,-2-1 4 0 0,0-1 38 0 0,-2-2-45 0 0,-1 0 0 0 0,1-1-1 0 0,0 1 1 0 0,0 0 0 0 0,-1 0-1 0 0,1 0 1 0 0,-1 0 0 0 0,1 0 0 0 0,-1 0-1 0 0,0 0 1 0 0,0 0 0 0 0,0 0-1 0 0,0 0 1 0 0,0 0 0 0 0,-1 0 0 0 0,0 3-1 0 0,0-1-2 0 0,0 0 5 0 0,-1 0-1 0 0,1 0 0 0 0,-1 0 1 0 0,0 0-1 0 0,0-1 1 0 0,0 1-1 0 0,0 0 0 0 0,-5 3 1 0 0,-24 27 53 0 0,25-28-55 0 0,-2 1-4 0 0,0 0-1 0 0,0-1 1 0 0,-1 0-1 0 0,0 0 1 0 0,0-1-1 0 0,0 0 1 0 0,0-1-1 0 0,-1 0 1 0 0,0 0-1 0 0,0-1 1 0 0,0-1 0 0 0,0 1-1 0 0,0-1 1 0 0,-1-1-1 0 0,1 0 1 0 0,-18-1-1 0 0,8-3-10 0 0,19 2-7 0 0,-1 0-97 0 0,-3-2-5 0 0,5 3 89 0 0,0 0 0 0 0,0 0 0 0 0,0-1 0 0 0,0 1 0 0 0,0 0 1 0 0,0 0-1 0 0,0 0 0 0 0,-1 0 0 0 0,1 0 0 0 0,0 0 0 0 0,0 0 0 0 0,0 0 0 0 0,0 0 0 0 0,0 0 0 0 0,0-1 1 0 0,0 1-1 0 0,0 0 0 0 0,0 0 0 0 0,0 0 0 0 0,0 0 0 0 0,0 0 0 0 0,0 0 0 0 0,0 0 0 0 0,0-1 1 0 0,0 1-1 0 0,0 0 0 0 0,0 0 0 0 0,0 0 0 0 0,0 0 0 0 0,0 0 0 0 0,0 0 0 0 0,0 0 0 0 0,0-1 1 0 0,0 1-1 0 0,0 0 0 0 0,0 0 0 0 0,0 0 0 0 0,0 0 0 0 0,0 0 0 0 0,0 0 0 0 0,0 0 0 0 0,0-1 1 0 0,0 1-1 0 0,0 0 0 0 0,0 0 0 0 0,1 0 0 0 0,-1 0 0 0 0,0 0 0 0 0,0 0 0 0 0,0 0 0 0 0,0 0 1 0 0,0 0-1 0 0,0 0 0 0 0,0 0 0 0 0,0 0 0 0 0,1 0 0 0 0,-1 0 0 0 0,61-22-3034 0 0,-37 16 1642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10303 0 0,'0'0'935'0'0,"-2"0"-768"0"0,1 0-142 0 0,-1 0 0 0 0,1 1 1 0 0,-1-1-1 0 0,0 0 0 0 0,1 1 1 0 0,-1-1-1 0 0,1 1 0 0 0,-1-1 0 0 0,1 1 1 0 0,-1 0-1 0 0,1 0 0 0 0,0-1 1 0 0,-1 1-1 0 0,1 0 0 0 0,0 0 1 0 0,-2 2-1 0 0,0 0 370 0 0,2-2 506 0 0,1 0-807 0 0,0-1 1 0 0,-1 1-1 0 0,1-1 0 0 0,0 1 0 0 0,0-1 0 0 0,-1 1 0 0 0,1-1 0 0 0,0 1 1 0 0,-1-1-1 0 0,1 1 0 0 0,0-1 0 0 0,-1 1 0 0 0,1-1 0 0 0,-1 1 0 0 0,1-1 1 0 0,0 0-1 0 0,-1 1 0 0 0,0-1 0 0 0,0 1 5 0 0,0 0 0 0 0,0-1 0 0 0,1 1-1 0 0,-1 0 1 0 0,0 0 0 0 0,0 0 0 0 0,1 0 0 0 0,-1-1-1 0 0,0 1 1 0 0,1 0 0 0 0,-1 0 0 0 0,0 2 0 0 0,1 1 74 0 0,-1-1 1 0 0,1 1-1 0 0,0 0 1 0 0,0 0 0 0 0,0 0-1 0 0,0 0 1 0 0,1 0 0 0 0,0-1-1 0 0,0 1 1 0 0,0 0 0 0 0,0-1-1 0 0,0 1 1 0 0,1 0 0 0 0,0-1-1 0 0,-1 0 1 0 0,1 1-1 0 0,3 2 1 0 0,7 11 263 0 0,0-2 0 0 0,15 16 1 0 0,-17-20-123 0 0,12 10 160 0 0,1 0 0 0 0,48 33 0 0 0,-20-17-125 0 0,-18-14-152 0 0,15 11 231 0 0,-31-20-328 0 0,-13-10-110 0 0,6 6 24 0 0,-7-8 27 0 0,5 3-19 0 0,-7-5-25 0 0,0 1 0 0 0,0-1 0 0 0,0 0 0 0 0,0 0 0 0 0,-1 0-1 0 0,1 0 1 0 0,0 0 0 0 0,0 0 0 0 0,0 0 0 0 0,0 0 0 0 0,-1 0 0 0 0,1 0 0 0 0,0 0 0 0 0,0 0-1 0 0,0-1 1 0 0,-1 1 0 0 0,1 0 0 0 0,0-1 0 0 0,1 0 0 0 0,0 0-19 0 0,2 0-81 0 0,0 0 0 0 0,-1-1 1 0 0,1 1-1 0 0,0-1 0 0 0,-1 0 0 0 0,0 0 0 0 0,1 0 0 0 0,3-4 0 0 0,-3 2-564 0 0,-1 1 1 0 0,0-1-1 0 0,1 0 1 0 0,-1 0-1 0 0,-1 0 1 0 0,4-6 0 0 0,2-5-6037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36 1839 0 0,'-7'-11'5383'0'0,"-3"-4"4511"0"0,9 14-9779 0 0,0 0 1 0 0,0 1 0 0 0,0-1-1 0 0,0 0 1 0 0,0 0-1 0 0,-1 0 1 0 0,1 1 0 0 0,0-1-1 0 0,0 1 1 0 0,-1-1-1 0 0,1 1 1 0 0,0-1 0 0 0,-1 1-1 0 0,1 0 1 0 0,0 0 0 0 0,-1-1-1 0 0,1 1 1 0 0,-1 0-1 0 0,1 0 1 0 0,0 0 0 0 0,-1 1-1 0 0,1-1 1 0 0,0 0-1 0 0,-1 0 1 0 0,1 1 0 0 0,0-1-1 0 0,-1 1 1 0 0,-1 0 0 0 0,-8 6 39 0 0,1 0 0 0 0,0 0 0 0 0,0 1 0 0 0,0 0 0 0 0,1 1 0 0 0,0 0 0 0 0,-9 12 0 0 0,-4 4-97 0 0,-43 50 6 0 0,22-25-41 0 0,26-29-2 0 0,-31 30-1 0 0,25-33 6 0 0,-26 17 1 0 0,23-16-29 0 0,23-18-83 0 0,6-1-791 0 0,0 0 739 0 0,0-1-1 0 0,0 0 0 0 0,-1 0 1 0 0,1 0-1 0 0,5-2 0 0 0,4-2-142 0 0,30-10-1600 0 0,-20 6 320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63 16615 0 0,'40'-18'1323'0'0,"29"-13"-614"0"0,-60 28-231 0 0,1 0 1 0 0,-1 1 0 0 0,1 0 0 0 0,0 0-1 0 0,17 0 1 0 0,-27 2-447 0 0,1 0 0 0 0,-1 0-1 0 0,0 0 1 0 0,0 0 0 0 0,1 0 0 0 0,-1 0 0 0 0,0 0-1 0 0,0 0 1 0 0,0 0 0 0 0,1 0 0 0 0,-1 0-1 0 0,0 0 1 0 0,0 0 0 0 0,0 0 0 0 0,1 0-1 0 0,-1 1 1 0 0,0-1 0 0 0,0 0 0 0 0,0 0-1 0 0,1 0 1 0 0,-1 0 0 0 0,0 0 0 0 0,0 0-1 0 0,0 0 1 0 0,1 1 0 0 0,-1-1 0 0 0,0 0-1 0 0,0 0 1 0 0,0 0 0 0 0,0 0 0 0 0,0 1 0 0 0,0-1-1 0 0,1 0 1 0 0,-1 0 0 0 0,0 0 0 0 0,0 1-1 0 0,0-1 1 0 0,0 0 0 0 0,0 0 0 0 0,0 0-1 0 0,0 1 1 0 0,0-1 0 0 0,0 0 0 0 0,0 0-1 0 0,0 1 1 0 0,0-1 0 0 0,0 0 0 0 0,0 0-1 0 0,0 0 1 0 0,0 1 0 0 0,0-1 0 0 0,0 0-1 0 0,0 0 1 0 0,-1 1 0 0 0,-10 15 345 0 0,-21 15-358 0 0,7-11 26 0 0,-1 0 1 0 0,0-2 0 0 0,-1-1-1 0 0,-43 20 1 0 0,-165 89 2 0 0,177-90 50 0 0,-99 84 0 0 0,146-111-71 0 0,2-2 4 0 0,1 1 0 0 0,-1 0 0 0 0,-11 16 0 0 0,19-23-23 0 0,-1 1-1 0 0,1-1 1 0 0,0 1-1 0 0,0 0 0 0 0,0 0 1 0 0,0 0-1 0 0,0 0 0 0 0,0-1 1 0 0,1 1-1 0 0,-1 0 1 0 0,1 0-1 0 0,-1 0 0 0 0,1 1 1 0 0,0-1-1 0 0,0 0 0 0 0,-1 0 1 0 0,2 0-1 0 0,-1 0 0 0 0,0 0 1 0 0,0 0-1 0 0,1 0 1 0 0,-1 0-1 0 0,1 0 0 0 0,-1 0 1 0 0,1 0-1 0 0,2 3 0 0 0,-1-2 2 0 0,0-1-1 0 0,0 0 0 0 0,0 0 0 0 0,0 0 0 0 0,0 0 1 0 0,0-1-1 0 0,1 1 0 0 0,-1-1 0 0 0,1 1 0 0 0,-1-1 1 0 0,1 0-1 0 0,0 0 0 0 0,0 0 0 0 0,-1 0 0 0 0,7 1 1 0 0,4 0 14 0 0,0-1 0 0 0,15 1 0 0 0,-24-2-18 0 0,45 1-238 0 0,0-3 1 0 0,63-9 0 0 0,-66 3-2464 0 0,46-15 0 0 0,-61 14 350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9 4607 0 0,'-9'-2'345'0'0,"0"0"0"0"0,0 0 0 0 0,0 1 0 0 0,0 0 0 0 0,-1 1 0 0 0,1 0 0 0 0,-13 1-1 0 0,16 0 221 0 0,1 0 0 0 0,-1 1 0 0 0,1-1 0 0 0,-1 1 0 0 0,1 0 0 0 0,-1 1 0 0 0,1-1 0 0 0,0 1-1 0 0,0 0 1 0 0,1 0 0 0 0,-1 1 0 0 0,-8 7 0 0 0,11-9-470 0 0,0 0 0 0 0,1 0 0 0 0,-1 0 0 0 0,0 0 1 0 0,1 0-1 0 0,0 1 0 0 0,-1-1 0 0 0,1 1 0 0 0,0-1 0 0 0,0 1 0 0 0,0-1 0 0 0,0 1 1 0 0,1 0-1 0 0,-1-1 0 0 0,1 1 0 0 0,0 0 0 0 0,0 2 0 0 0,0 0-11 0 0,1 0 0 0 0,-1 0 0 0 0,1-1 0 0 0,0 1-1 0 0,1-1 1 0 0,-1 1 0 0 0,1-1 0 0 0,0 1 0 0 0,3 4 0 0 0,5 6 9 0 0,0-1 0 0 0,2 1 1 0 0,-1-2-1 0 0,15 14 0 0 0,64 49 96 0 0,-14-13 21 0 0,-63-51-165 0 0,-2 0 0 0 0,1 0 0 0 0,17 27 0 0 0,-26-34-1 0 0,0 1 0 0 0,0-1 0 0 0,0 1-1 0 0,-1 0 1 0 0,0 0 0 0 0,0 0 0 0 0,0 0 0 0 0,-1 1 0 0 0,0-1 0 0 0,0 0 0 0 0,-1 1 0 0 0,0 11-1 0 0,-1-8 70 0 0,0 0-1 0 0,-1-1 1 0 0,-1 1-1 0 0,1-1 0 0 0,-2 0 1 0 0,1 0-1 0 0,-9 15 0 0 0,-3 1 224 0 0,-2-1 0 0 0,0 0 0 0 0,-2-1 0 0 0,-33 31 0 0 0,43-44-202 0 0,-4 4-13 0 0,12-14-193 0 0,1 0 0 0 0,0 0-1 0 0,0 0 1 0 0,0 0 0 0 0,-1 0-1 0 0,1 1 1 0 0,0-1 0 0 0,0 0 0 0 0,0 0-1 0 0,-1 0 1 0 0,1 1 0 0 0,0-1 0 0 0,0 0-1 0 0,0 0 1 0 0,0 0 0 0 0,0 1 0 0 0,0-1-1 0 0,0 0 1 0 0,-1 0 0 0 0,1 1-1 0 0,0-1 1 0 0,0 0 0 0 0,0 0 0 0 0,0 1-1 0 0,0-1 1 0 0,0 0 0 0 0,0 1-609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2759 0 0,'1'-1'207'0'0,"12"-18"4629"0"0,-12 17-3253 0 0,4-7-865 0 0,-2 4-214 0 0,0-1 0 0 0,0 1 1 0 0,-1-1-1 0 0,0 0 0 0 0,2-6 1 0 0,-4 9-19 0 0,-1-9 464 0 0,0 10-492 0 0,-3-10 454 0 0,3 10 784 0 0,1 2-1677 0 0,0 0-1 0 0,-1 0 1 0 0,1 0 0 0 0,0 0-1 0 0,0 0 1 0 0,0-1-1 0 0,-1 1 1 0 0,1 0 0 0 0,0 0-1 0 0,0 0 1 0 0,0 0-1 0 0,-1 0 1 0 0,1 0-1 0 0,0 0 1 0 0,0-1 0 0 0,0 1-1 0 0,0 0 1 0 0,-1 0-1 0 0,1 0 1 0 0,0 0 0 0 0,0-1-1 0 0,0 1 1 0 0,0 0-1 0 0,0 0 1 0 0,0 0 0 0 0,-1-1-1 0 0,1 1 1 0 0,0 0-1 0 0,0-1-8 0 0,0 1 1 0 0,0 0-1 0 0,0 0 0 0 0,0-1 0 0 0,0 1 0 0 0,-1 0 0 0 0,1 0 1 0 0,0-1-1 0 0,0 1 0 0 0,0 0 0 0 0,-1 0 0 0 0,1 0 0 0 0,0-1 1 0 0,0 1-1 0 0,0 0 0 0 0,-1 0 0 0 0,1 0 0 0 0,0 0 0 0 0,0-1 1 0 0,-1 1-1 0 0,1 0 0 0 0,0 0 0 0 0,-1 0 0 0 0,1 0 0 0 0,0 0 0 0 0,0 0 1 0 0,-1 0-1 0 0,1 0 0 0 0,0 0 0 0 0,-1 0 0 0 0,1 0 0 0 0,0 0 1 0 0,0 0-1 0 0,-1 0 0 0 0,-3 1 41 0 0,-1 1-1 0 0,1-1 1 0 0,0 1-1 0 0,0 0 1 0 0,0 0 0 0 0,1 0-1 0 0,-1 1 1 0 0,0-1-1 0 0,1 1 1 0 0,-1 0 0 0 0,1 0-1 0 0,0 0 1 0 0,0 0-1 0 0,0 1 1 0 0,1-1 0 0 0,-1 1-1 0 0,-2 5 1 0 0,-3 5 33 0 0,0 0 1 0 0,1 1 0 0 0,-8 25-1 0 0,7-14-50 0 0,1 1 0 0 0,1 1 0 0 0,-4 45 0 0 0,9-57-23 0 0,1 1 0 0 0,0-1 0 0 0,2 1 0 0 0,-1-1 0 0 0,2 1 0 0 0,0-1 0 0 0,9 23 0 0 0,9 15 82 0 0,-12-33 10 0 0,-1 0 0 0 0,0 1-1 0 0,8 45 1 0 0,-16-65-76 0 0,0 1 0 0 0,0 0 1 0 0,0-1-1 0 0,0 1 0 0 0,0 0 0 0 0,-2 4 0 0 0,1-1 45 0 0,1-4 118 0 0,-7 12 532 0 0,6-13-653 0 0,0 0 1 0 0,-1 0 0 0 0,1 0 0 0 0,0 0 0 0 0,-1 0 0 0 0,1 0-1 0 0,-1-1 1 0 0,1 1 0 0 0,-1 0 0 0 0,1-1 0 0 0,-1 1 0 0 0,1-1 0 0 0,-1 1-1 0 0,0-1 1 0 0,1 0 0 0 0,-1 0 0 0 0,0 0 0 0 0,1 0 0 0 0,-1 0-1 0 0,0 0 1 0 0,1 0 0 0 0,-4-1 0 0 0,0-1 26 0 0,1 1 0 0 0,-1-1 0 0 0,1 0 0 0 0,-1-1 0 0 0,1 1 0 0 0,0-1 0 0 0,-5-3 0 0 0,-5-7 14 0 0,0 0-1 0 0,1-1 1 0 0,1-1 0 0 0,-17-24-1 0 0,24 31-278 0 0,0 1-1 0 0,0-1 1 0 0,1 0 0 0 0,0 0-1 0 0,0-1 1 0 0,1 1 0 0 0,0-1-1 0 0,1 0 1 0 0,0 1 0 0 0,0-1-1 0 0,1 0 1 0 0,0 0 0 0 0,0 0-1 0 0,1 0 1 0 0,1-1 0 0 0,-1 1 0 0 0,1 0-1 0 0,1 0 1 0 0,0 1 0 0 0,5-17-1 0 0,10-21-6479 0 0,-7 22 430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8375 0 0,'0'0'382'0'0,"-1"-3"-6"0"0,-6-24-222 0 0,-3 6 758 0 0,-1 14 5072 0 0,5 12-4784 0 0,6-4-1152 0 0,-1-1 1 0 0,0 0 0 0 0,0 1-1 0 0,1-1 1 0 0,-1 1 0 0 0,1-1-1 0 0,-1 1 1 0 0,0-1 0 0 0,1 1-1 0 0,-1 0 1 0 0,1-1 0 0 0,0 1-1 0 0,-1-1 1 0 0,1 1 0 0 0,-1 0-1 0 0,1 0 1 0 0,0-1 0 0 0,-1 1-1 0 0,1 0 1 0 0,0 0 0 0 0,0-1-1 0 0,0 3 1 0 0,-1 1-8 0 0,1 1 0 0 0,0-1-1 0 0,0 1 1 0 0,0-1 0 0 0,1 1 0 0 0,-1-1 0 0 0,1 0-1 0 0,0 1 1 0 0,1-1 0 0 0,1 5 0 0 0,10 36-33 0 0,-10-35-192 0 0,-3-8-1218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13103 0 0,'0'0'2918'0'0,"3"1"-2092"0"0,34 0 126 0 0,-1-2-1 0 0,38-5 1 0 0,-48 4-697 0 0,372-51 1734 0 0,-131 14-1200 0 0,-171 26-524 0 0,85-9 132 0 0,0 15-71 0 0,-148 8-304 0 0,52 10 0 0 0,-74-9-73 0 0,0 0 0 0 0,0 1 1 0 0,0 1-1 0 0,-1-1 0 0 0,1 2 0 0 0,-1 0 0 0 0,0 0 1 0 0,10 7-1 0 0,-18-10-126 0 0,-1-1 0 0 0,1 1 0 0 0,-1 0 0 0 0,0-1 0 0 0,0 1 0 0 0,1 0 0 0 0,-1 0 1 0 0,0 0-1 0 0,-1 0 0 0 0,1 0 0 0 0,0 0 0 0 0,0 4 0 0 0,0-2-370 0 0,-1 1-934 0 0,-2 7-14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10103 0 0,'0'0'6466'0'0,"-2"1"-6053"0"0,-4 4-206 0 0,-1 0 0 0 0,1 1 0 0 0,1-1 0 0 0,-1 1 0 0 0,1 0 0 0 0,0 1 0 0 0,0-1 0 0 0,-6 14 0 0 0,-3 7-63 0 0,-10 30-1 0 0,10-22 19 0 0,-61 159 117 0 0,-27 61-229 0 0,94-238 37 0 0,-15 25 1 0 0,18-35 39 0 0,0-1 1 0 0,0 0 0 0 0,0 1 0 0 0,-1-2 0 0 0,0 1 0 0 0,-7 5 0 0 0,9-8-36 0 0,0 0 1 0 0,-1 0 0 0 0,1 0 0 0 0,-1 0-1 0 0,1-1 1 0 0,-1 0 0 0 0,0 0 0 0 0,0 0-1 0 0,0 0 1 0 0,0-1 0 0 0,-1 0 0 0 0,1 0-1 0 0,0 0 1 0 0,0-1 0 0 0,-1 0 0 0 0,1 0-1 0 0,0 0 1 0 0,-1-1 0 0 0,1 1 0 0 0,-5-3-1 0 0,7 2-19 0 0,1 0-1 0 0,0 0 0 0 0,0 0 1 0 0,0 0-1 0 0,1 0 0 0 0,-1-1 1 0 0,0 1-1 0 0,0-1 0 0 0,1 0 0 0 0,-1 1 1 0 0,1-1-1 0 0,-1 0 0 0 0,1 0 1 0 0,0 0-1 0 0,0 0 0 0 0,0 0 1 0 0,0 0-1 0 0,-2-4 0 0 0,2 1 21 0 0,0 1 0 0 0,0-1 1 0 0,0 1-1 0 0,0-1 0 0 0,1 1 0 0 0,-1-1 0 0 0,2-8 0 0 0,3-6 100 0 0,0 0 1 0 0,2 1-1 0 0,0 0 0 0 0,16-32 0 0 0,-9 22-103 0 0,5-13 4 0 0,-5 15-144 0 0,12-42-1 0 0,-24 66-54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 14279 0 0,'0'0'1103'0'0,"-2"-1"-720"0"0,-6-3 2000 0 0,-1 0 1 0 0,-15-3-1 0 0,17 4-919 0 0,5 3-2894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36 14599 0 0,'0'0'1320'0'0,"0"-2"-1082"0"0,0-32 7172 0 0,-2 37-7149 0 0,-26 69-7 0 0,-21 78-1 0 0,41-124-253 0 0,-31 117 0 0 0,30-104 0 0 0,-7 66 0 0 0,16-104 1 0 0,-2 26-283 0 0,0-1 0 0 0,4 33 0 0 0,-2-56-421 0 0,7 9-9597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 5063 0 0,'0'0'20600'0'0,"1"-1"-20103"0"0,-61 74 1158 0 0,43-51-1671 0 0,15-20-67 0 0,5-4-425 0 0,6-4-129 0 0,0-1 0 0 0,0 0 0 0 0,-1 0 0 0 0,14-16 0 0 0,-6 6 50 0 0,25-20-834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2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67 164 4319 0 0,'0'0'1927'0'0,"2"2"-1411"0"0,1 1 775 0 0,0 0 0 0 0,0 0 0 0 0,0 0 0 0 0,0-1 0 0 0,1 1 0 0 0,-1-1 0 0 0,7 4 0 0 0,-5-4-862 0 0,1 0 1 0 0,0 1-1 0 0,0-2 0 0 0,0 1 1 0 0,1-1-1 0 0,-1 0 1 0 0,12 0-1 0 0,-6-1-511 0 0,0 0 0 0 0,0-2 0 0 0,-1 1 0 0 0,1-1 0 0 0,0-1 0 0 0,21-8 0 0 0,256-87 554 0 0,-271 92-475 0 0,40-11-55 0 0,101-15 1 0 0,-149 31-7 0 0,-5 1-18 0 0,0-1 1 0 0,0 0 0 0 0,0 1-1 0 0,0-2 1 0 0,5 0 0 0 0,0-4 63 0 0,-2-4 18 0 0,-5 2 0 0 0,-6 8 0 0 0,-3 4 0 0 0,-4 6-28 0 0,1 1 0 0 0,0 0 0 0 0,1 0 0 0 0,0 0-1 0 0,-12 25 1 0 0,5-4-17 0 0,-13 39 1 0 0,21-49 41 0 0,-49 129-29 0 0,39-111-125 0 0,-38 65-1 0 0,-79 121-591 0 0,115-196 701 0 0,2 1-1 0 0,1 0 1 0 0,-18 52 0 0 0,30-70 30 0 0,1 0 0 0 0,0-1 0 0 0,1 1 0 0 0,1 0 1 0 0,-1 19-1 0 0,3-23 13 0 0,-1-1 1 0 0,1 1-1 0 0,1-1 0 0 0,0 1 1 0 0,0-1-1 0 0,0 0 0 0 0,1 0 1 0 0,1 0-1 0 0,5 10 0 0 0,-3-8 5 0 0,2 0 0 0 0,-1 0 0 0 0,1-1 0 0 0,11 9 0 0 0,-9-8 0 0 0,0 1 0 0 0,13 17 0 0 0,-19-21 0 0 0,0-1 0 0 0,-1 1 0 0 0,0-1 0 0 0,0 1 0 0 0,0 0 0 0 0,-1 1 0 0 0,0-1 0 0 0,0 0 0 0 0,1 15 0 0 0,-2-10 0 0 0,-1-1 0 0 0,-1 1 0 0 0,0 0 0 0 0,-1 0 0 0 0,-5 17 0 0 0,-21 65-292 0 0,25-85 251 0 0,-1 1-1 0 0,0-1 1 0 0,-1 0-1 0 0,0-1 1 0 0,0 1-1 0 0,-1-1 1 0 0,-9 11-1 0 0,13-17 210 0 0,3-5-38 0 0,21-56 856 0 0,-8 25-443 0 0,9-40 0 0 0,-20 63-369 0 0,-1 0-1 0 0,0 1 1 0 0,-1-1-1 0 0,0 0 1 0 0,-1 0 0 0 0,0 0-1 0 0,-1 0 1 0 0,-2-14-1 0 0,0 16 37 0 0,2 7 136 0 0,-1 2-206 0 0,-6 1-138 0 0,0 1 0 0 0,0 0 0 0 0,0 0 0 0 0,1 1 0 0 0,-1 0 0 0 0,-12 6 0 0 0,-41 31-36 0 0,49-31 32 0 0,0-1 0 0 0,0 0 0 0 0,0 0 0 0 0,-1-2 0 0 0,0 1 0 0 0,-1-2 0 0 0,-17 6 0 0 0,7-8 14 0 0,0-1-1 0 0,-1 0 1 0 0,1-2 0 0 0,-39-5-1 0 0,36 3 49 0 0,23 1-53 0 0,-17 4-4 0 0,-1 2 64 0 0,21-5-317 0 0,-3 0-801 0 0,5-2 24 0 0,22-27-5337 0 0,-8 12 525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1375 0 0,'-1'2'4620'0'0,"-11"34"564"0"0,0 1-3391 0 0,-18 50-838 0 0,-69 151 839 0 0,83-203-1687 0 0,-101 257 147 0 0,65-118-266 0 0,52-172-107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137 168 16095 0 0,'0'0'6551'0'0,"0"2"-6158"0"0,-3 7-335 0 0,0 0-1 0 0,-1 0 1 0 0,0 0-1 0 0,0-1 1 0 0,0 1-1 0 0,-1-1 1 0 0,-7 8-1 0 0,-10 20-1 0 0,-27 65-43 0 0,44-87-13 0 0,0 0 0 0 0,0 0 0 0 0,2 1-1 0 0,0-1 1 0 0,-2 23 0 0 0,5-32 8 0 0,-1-1-1 0 0,2 0 1 0 0,-1 1-1 0 0,0-1 1 0 0,1 0 0 0 0,0 0-1 0 0,0 1 1 0 0,0-1-1 0 0,0 0 1 0 0,1 0 0 0 0,-1 0-1 0 0,1 0 1 0 0,0 0-1 0 0,1-1 1 0 0,-1 1-1 0 0,5 4 1 0 0,-2-2 15 0 0,0-2 1 0 0,1 1-1 0 0,-1-1 0 0 0,1 1 1 0 0,0-2-1 0 0,1 1 0 0 0,-1-1 1 0 0,13 5-1 0 0,-7-4 1 0 0,-1 0 0 0 0,1-1 1 0 0,0-1-1 0 0,0 0 0 0 0,0 0 1 0 0,0-2-1 0 0,0 1 0 0 0,1-1 1 0 0,-1-1-1 0 0,0 0 0 0 0,0-1 1 0 0,0 0-1 0 0,0-1 0 0 0,0 0 1 0 0,20-9-1 0 0,-24 7-15 0 0,1 0-1 0 0,-1 0 1 0 0,0-1 0 0 0,-1 0-1 0 0,0-1 1 0 0,0 1-1 0 0,0-1 1 0 0,-1-1 0 0 0,1 1-1 0 0,-2-1 1 0 0,8-13-1 0 0,4-10 63 0 0,22-60-1 0 0,-25 57-58 0 0,16-43-420 0 0,15-36-1032 0 0,-33 88 1015 0 0,1-1-1 0 0,19-28 1 0 0,-3 18-3703 0 0,-25 32 2774 0 0,-1 1 0 0 0,0 1 1 0 0,1-1-1 0 0,6-4 0 0 0,1 3-3225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122 506 4143 0 0,'0'0'319'0'0,"-2"1"-210"0"0,-10 8 1116 0 0,0-2 0 0 0,-1 1-1 0 0,-20 7 1 0 0,32-14-1129 0 0,-1 0 0 0 0,1-1 0 0 0,-1 1 0 0 0,1-1 0 0 0,-1 0-1 0 0,1 1 1 0 0,-1-1 0 0 0,0 0 0 0 0,1 0 0 0 0,-1 0 0 0 0,1 0 0 0 0,-1 0 0 0 0,0 0 0 0 0,1-1 0 0 0,-1 1 0 0 0,1 0 0 0 0,-1-1-1 0 0,1 1 1 0 0,-1-1 0 0 0,1 0 0 0 0,0 1 0 0 0,-1-1 0 0 0,1 0 0 0 0,0 0 0 0 0,-1 0 0 0 0,1 0 0 0 0,0 0 0 0 0,0 0-1 0 0,0 0 1 0 0,-2-2 0 0 0,3 2-38 0 0,-1 0-1 0 0,1 0 0 0 0,-1 0 0 0 0,1 0 1 0 0,0 0-1 0 0,-1 0 0 0 0,1 0 0 0 0,0 0 1 0 0,0 1-1 0 0,0-1 0 0 0,0 0 0 0 0,0 0 1 0 0,0 0-1 0 0,0 0 0 0 0,0 0 0 0 0,0-1 1 0 0,1-3 124 0 0,-2-3-111 0 0,2 0-1 0 0,-1 0 1 0 0,1 0-1 0 0,1 0 1 0 0,0 0-1 0 0,0 0 1 0 0,0 0 0 0 0,1 0-1 0 0,0 0 1 0 0,8-13-1 0 0,3-2 200 0 0,1 1 0 0 0,19-21-1 0 0,-1 2-126 0 0,-10 10 4 0 0,1 2 1 0 0,52-49-1 0 0,-60 65-65 0 0,1 0 0 0 0,0 0 1 0 0,0 2-1 0 0,1 0 0 0 0,1 1 0 0 0,36-14 1 0 0,-11 9 342 0 0,48-9 0 0 0,-76 20-345 0 0,0 2 1 0 0,0 0-1 0 0,0 0 0 0 0,0 2 0 0 0,0 0 0 0 0,29 4 1 0 0,-35-1-65 0 0,0-1 1 0 0,0 1 0 0 0,18 9-1 0 0,-14-5-16 0 0,-3 3 0 0 0,-3 3-13 0 0,-7-9 11 0 0,0-1 1 0 0,0 0-1 0 0,0 1 1 0 0,-1-1-1 0 0,1 1 0 0 0,-1-1 1 0 0,0 1-1 0 0,0-1 1 0 0,0 1-1 0 0,-1-1 1 0 0,1 1-1 0 0,-1-1 1 0 0,0 0-1 0 0,-2 6 0 0 0,-2 5 69 0 0,-1 0-1 0 0,-8 14 0 0 0,7-15-13 0 0,-11 20-12 0 0,-2 0-1 0 0,0-2 1 0 0,-3-1-1 0 0,0 0 1 0 0,-2-2 0 0 0,-1-1-1 0 0,-55 46 1 0 0,57-55-36 0 0,-1-1-1 0 0,0-1 1 0 0,-1-1 0 0 0,0-2 0 0 0,-2 0-1 0 0,1-2 1 0 0,-1-1 0 0 0,-1-1 0 0 0,0-2-1 0 0,-42 6 1 0 0,58-11-1938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33 9215 0 0,'-1'-2'422'0'0,"0"0"-361"0"0,-1 0 0 0 0,1 0 1 0 0,0 0-1 0 0,-1 0 1 0 0,1 0-1 0 0,-1 0 0 0 0,0 1 1 0 0,1-1-1 0 0,-1 1 0 0 0,0-1 1 0 0,0 1-1 0 0,0 0 1 0 0,0-1-1 0 0,0 1 0 0 0,0 0 1 0 0,-1 0-1 0 0,1 1 0 0 0,0-1 1 0 0,0 0-1 0 0,-1 1 0 0 0,1-1 1 0 0,-1 1-1 0 0,1 0 1 0 0,0 0-1 0 0,-1 0 0 0 0,1 0 1 0 0,0 0-1 0 0,-1 0 0 0 0,1 1 1 0 0,0-1-1 0 0,-1 1 1 0 0,1 0-1 0 0,-4 1 0 0 0,-12 6 2565 0 0,-27 16 0 0 0,24-10-2447 0 0,1 0 1 0 0,1 1-1 0 0,0 1 0 0 0,-27 31 0 0 0,12-12-62 0 0,16-17-41 0 0,-25 32 1 0 0,38-43-76 0 0,0 1 0 0 0,1 0 0 0 0,0-1 0 0 0,0 2 1 0 0,1-1-1 0 0,-1 0 0 0 0,2 1 0 0 0,-3 11 0 0 0,0 5-5 0 0,-22 154 20 0 0,25-152-5 0 0,1 0-1 0 0,1 0 0 0 0,1 0 1 0 0,8 45-1 0 0,-7-65-10 0 0,-1 0 0 0 0,1 0 0 0 0,0-1 0 0 0,1 1-1 0 0,0 0 1 0 0,0-1 0 0 0,5 8 0 0 0,-6-10 1 0 0,1-1 0 0 0,0 0 0 0 0,0 0 0 0 0,0 0 1 0 0,0 0-1 0 0,0-1 0 0 0,0 1 0 0 0,1-1 0 0 0,-1 0 0 0 0,1 0 1 0 0,0 0-1 0 0,-1-1 0 0 0,1 1 0 0 0,4 0 0 0 0,9 2-160 0 0,0 0 0 0 0,0-2 0 0 0,0 0-1 0 0,0-1 1 0 0,0-1 0 0 0,33-4 0 0 0,-24 1-5975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11575 0 0,'0'0'530'0'0,"-1"2"-13"0"0,-31 59 1542 0 0,-64 91-1 0 0,27-48-755 0 0,58-86-1054 0 0,1 1 0 0 0,2 0 1 0 0,-13 38-1 0 0,18-42-235 0 0,1-3-194 0 0,2-12 116 0 0,0 1 1 0 0,0-1-1 0 0,0 1 1 0 0,0-1 0 0 0,0 1-1 0 0,0-1 1 0 0,0 1 0 0 0,0-1-1 0 0,1 1 1 0 0,-1-1 0 0 0,0 1-1 0 0,0-1 1 0 0,1 1-1 0 0,-1-1 1 0 0,0 0 0 0 0,0 1-1 0 0,1-1 1 0 0,-1 1 0 0 0,0-1-1 0 0,1 0 1 0 0,-1 1 0 0 0,1 0-1 0 0,0-1-116 0 0,0 2-776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45 223 10135 0 0,'-38'-7'1268'0'0,"31"4"3666"0"0,14 1-2983 0 0,27-1-2184 0 0,-14 2 907 0 0,396-70 3206 0 0,-298 47-3210 0 0,345-32 150 0 0,-392 49-916 0 0,-32 3-1053 0 0,1-2 0 0 0,54-16 1 0 0,-73 15-1060 0 0,0-2-4558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1375 0 0,'-2'1'2738'0'0,"0"0"-1867"0"0,-1 0-1 0 0,1 1 1 0 0,-1-1 0 0 0,1 1 0 0 0,0 0 0 0 0,0 0-1 0 0,0 0 1 0 0,0 0 0 0 0,-3 3 0 0 0,4-4-795 0 0,1 0 1 0 0,-1 0-1 0 0,1 0 1 0 0,-1 0-1 0 0,1 0 1 0 0,0 0-1 0 0,-1 0 0 0 0,1 1 1 0 0,0-1-1 0 0,0 0 1 0 0,0 0-1 0 0,0 0 1 0 0,0 0-1 0 0,0 0 1 0 0,0 1-1 0 0,0-1 1 0 0,0 0-1 0 0,0 0 0 0 0,1 0 1 0 0,-1 0-1 0 0,1 0 1 0 0,-1 0-1 0 0,0 0 1 0 0,1 0-1 0 0,0 0 1 0 0,-1 0-1 0 0,1 0 0 0 0,1 2 1 0 0,1 1 54 0 0,1 0 0 0 0,0 0-1 0 0,0-1 1 0 0,0 1 0 0 0,1-1 0 0 0,-1 0 0 0 0,1 0 0 0 0,6 3 0 0 0,42 16 675 0 0,-53-22-797 0 0,38 12 596 0 0,61 11-1 0 0,-60-16-472 0 0,54 19-1 0 0,15 21 62 0 0,-75-31-156 0 0,0-2 0 0 0,54 16 0 0 0,-67-26-57 0 0,1-1 0 0 0,-1-1 0 0 0,35-2 0 0 0,-49 0-568 0 0,-7 0 242 0 0,-14 0 154 0 0,-25 1 185 0 0,7 7 54 0 0,0 1 1 0 0,1 1 0 0 0,-39 19-1 0 0,-90 51 999 0 0,108-51-614 0 0,-7 5 72 0 0,58-32-371 0 0,20-4-11969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3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220 142 8751 0 0,'-5'-4'516'0'0,"-8"-5"-217"0"0,5 6 3392 0 0,13-10-3295 0 0,-2 10-383 0 0,-1 1 0 0 0,1-1 1 0 0,-1 0-1 0 0,1 1 0 0 0,0-1 1 0 0,0 1-1 0 0,0 0 1 0 0,0 0-1 0 0,0 0 0 0 0,7-3 1 0 0,39-12 327 0 0,-41 15-299 0 0,56-17 1218 0 0,1 2-1 0 0,90-10 1 0 0,-147 26-1128 0 0,-1 1 0 0 0,0 0 0 0 0,1 0 0 0 0,-1 1 0 0 0,0-1 0 0 0,0 2 0 0 0,11 2 0 0 0,-17-4-114 0 0,1 1 0 0 0,0-1 0 0 0,0 1 0 0 0,-1-1 0 0 0,1 1 0 0 0,0 0 0 0 0,-1 0 0 0 0,1 0 0 0 0,-1 0 0 0 0,1 0 0 0 0,-1 0 0 0 0,0 1 0 0 0,1-1 0 0 0,-1 0 0 0 0,0 1 0 0 0,0-1 0 0 0,0 1 0 0 0,0-1 0 0 0,0 1 0 0 0,0 0 0 0 0,0-1 0 0 0,-1 1-1 0 0,1 0 1 0 0,-1-1 0 0 0,1 1 0 0 0,-1 0 0 0 0,0 0 0 0 0,1 0 0 0 0,-1-1 0 0 0,0 1 0 0 0,0 0 0 0 0,0 0 0 0 0,0 0 0 0 0,-1 2 0 0 0,-1 3-38 0 0,-1 1-1 0 0,0-1 1 0 0,0 0 0 0 0,-1 0-1 0 0,1-1 1 0 0,-2 1 0 0 0,1-1-1 0 0,-1 1 1 0 0,0-1 0 0 0,-10 9-1 0 0,2 1-51 0 0,-10 8-57 0 0,-1 0-1 0 0,-1-1 0 0 0,0-1 1 0 0,-56 35-1 0 0,33-30-70 0 0,0-1 0 0 0,-66 23 0 0 0,107-46 200 0 0,-98 42 0 0 0,91-38 0 0 0,0 0 0 0 0,1 2 0 0 0,0-1 0 0 0,1 2 0 0 0,-15 13 0 0 0,25-21-7 0 0,0 0-1 0 0,0 0 1 0 0,1 0-1 0 0,-1 1 1 0 0,1-1-1 0 0,-1 1 1 0 0,-1 4-1 0 0,-2 8-4 0 0,5-12 24 0 0,0-1-1 0 0,0 0 1 0 0,0 0-1 0 0,0 1 1 0 0,0-1 0 0 0,0 0-1 0 0,0 1 1 0 0,1-1-1 0 0,-1 0 1 0 0,1 0-1 0 0,0 0 1 0 0,-1 1-1 0 0,1-1 1 0 0,0 0 0 0 0,0 0-1 0 0,1 0 1 0 0,-1 0-1 0 0,0 0 1 0 0,1-1-1 0 0,2 4 1 0 0,0-2 24 0 0,-1 0 0 0 0,1 0 1 0 0,0-1-1 0 0,0 1 0 0 0,0-1 0 0 0,0 0 1 0 0,1 0-1 0 0,-1-1 0 0 0,9 3 1 0 0,3-1 151 0 0,-1 0-1 0 0,1-1 1 0 0,0-1 0 0 0,24-1 0 0 0,65-10 408 0 0,-55 4-351 0 0,122-11 123 0 0,-70 7-3323 0 0,-75 6-3548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 11055 0 0,'-45'-16'5323'0'0,"46"21"-5211"0"0,0 0 0 0 0,0 0 0 0 0,0 0 0 0 0,0 0 0 0 0,1 0 0 0 0,-1 0 0 0 0,1 0 0 0 0,1-1 0 0 0,-1 1 0 0 0,1-1-1 0 0,0 1 1 0 0,0-1 0 0 0,0 0 0 0 0,0 0 0 0 0,1 0 0 0 0,5 4 0 0 0,3 3-175 0 0,1 0 1 0 0,1-1-1 0 0,26 14 0 0 0,63 31 30 0 0,-29-16 606 0 0,109 75 0 0 0,-162-99-470 0 0,0 2 0 0 0,-1 1 0 0 0,-1 0 0 0 0,-1 1 1 0 0,0 1-1 0 0,-2 1 0 0 0,0 0 0 0 0,-2 1 0 0 0,16 30 0 0 0,-21-32-156 0 0,0 1 0 0 0,-2 0 0 0 0,0 0 1 0 0,-1 1-1 0 0,-1 0 0 0 0,-1 0 0 0 0,-2 0 0 0 0,0 0 0 0 0,-1 43 0 0 0,-3-47-11 0 0,0 1-1 0 0,-2-1 1 0 0,0 0-1 0 0,0 0 1 0 0,-2-1-1 0 0,0 0 0 0 0,-1 1 1 0 0,-1-2-1 0 0,-1 1 1 0 0,0-1-1 0 0,-1-1 0 0 0,-16 20 1 0 0,8-14-37 0 0,-2-1-1 0 0,0 0 1 0 0,0-2 0 0 0,-32 21-1 0 0,15-15-567 0 0,-78 37 0 0 0,91-51-3449 0 0,2-3-1398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3679 0 0,'0'0'284'0'0,"3"-1"-186"0"0,6-2 389 0 0,169-52 11178 0 0,-99 35-10633 0 0,112-12 1114 0 0,-156 29-1806 0 0,-1 1 0 0 0,1 2 0 0 0,56 7 0 0 0,-81-5-429 0 0,1 0 1 0 0,-1 0-1 0 0,0 1 0 0 0,0 1 1 0 0,0 0-1 0 0,11 5 0 0 0,-15-5-517 0 0,-1-1 0 0 0,0 1 0 0 0,1 0 0 0 0,-1 0 0 0 0,-1 0-1 0 0,8 8 1 0 0,-11-7-1203 0 0,-3 11-14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0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17479 0 0,'0'0'1580'0'0,"3"-1"-1296"0"0,121-29 1320 0 0,160-18 0 0 0,-214 39-1689 0 0,107-10-1960 0 0,-139 18 575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3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32 130 3223 0 0,'-1'0'240'0'0,"-7"-2"54"0"0,7 2 974 0 0,-20-8 12242 0 0,43-3-13060 0 0,0 1 0 0 0,1 0 0 0 0,25-5 0 0 0,163-32-225 0 0,-145 35-385 0 0,83-2 1 0 0,-136 14-156 0 0,-1 0 0 0 0,15 3 0 0 0,-18-1-74 0 0,-7-2 32 0 0,-11 18-11466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13 764 1839 0 0,'-12'13'18327'0'0,"12"-21"-16513"0"0,2-5-1089 0 0,1-1 0 0 0,1 1-1 0 0,0 1 1 0 0,10-23-1 0 0,0 7-82 0 0,16-25 0 0 0,-5 16-468 0 0,2 2 0 0 0,1 1-1 0 0,1 1 1 0 0,2 2 0 0 0,1 1-1 0 0,43-31 1 0 0,15-3-230 0 0,125-65 0 0 0,-37 39 147 0 0,-147 77-126 0 0,1 2-1 0 0,1 1 1 0 0,61-11-1 0 0,-91 20-13 0 0,1 1-1 0 0,-1-1 1 0 0,1 1-1 0 0,-1 0 1 0 0,1 0-1 0 0,-1 1 1 0 0,5 0-1 0 0,-7-1-138 0 0,1 1-1 0 0,-1-1 0 0 0,0 1 0 0 0,1 0 0 0 0,-1-1 1 0 0,1 1-1 0 0,-1 0 0 0 0,0 0 0 0 0,0 0 1 0 0,0 0-1 0 0,1 0 0 0 0,-1 0 0 0 0,0 0 1 0 0,0 0-1 0 0,-1 1 0 0 0,1-1 0 0 0,0 0 1 0 0,1 2-1 0 0,3 11-8538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6767 0 0,'-72'15'728'0'0,"47"-12"-462"0"0,19-3 2370 0 0,7-3-1999 0 0,1-3-440 0 0,0 1-1 0 0,1-1 1 0 0,-1 1-1 0 0,1 0 1 0 0,1 0-1 0 0,-1 0 1 0 0,1 0-1 0 0,-1 0 1 0 0,1 1-1 0 0,1 0 1 0 0,-1 0-1 0 0,1 0 1 0 0,-1 0-1 0 0,1 1 1 0 0,5-4-1 0 0,15-8 746 0 0,46-20-1 0 0,-67 33-867 0 0,37-15 958 0 0,56-18 0 0 0,-79 30-798 0 0,1 0-1 0 0,0 2 1 0 0,0 0 0 0 0,0 1 0 0 0,33 1 0 0 0,-36 3-191 0 0,-3 2-55 0 0,-10-3-96 0 0,-3 0 95 0 0,0-1 0 0 0,1 1 0 0 0,-1-1 0 0 0,0 1 0 0 0,1 0 0 0 0,-1-1 0 0 0,1 1 0 0 0,-1-1 0 0 0,1 1 0 0 0,-1-1 0 0 0,1 1 0 0 0,-1-1 0 0 0,1 1 0 0 0,1-1 0 0 0,2 4-258 0 0,-1-2 93 0 0,0 0-1 0 0,0 0 1 0 0,0 0-1 0 0,0 0 1 0 0,0 0-1 0 0,0-1 1 0 0,1 0-1 0 0,-1 0 0 0 0,1 0 1 0 0,-1 0-1 0 0,6 1 1 0 0,-2-2-142 0 0,0 0 0 0 0,-1 0 0 0 0,1 0 0 0 0,0-1 0 0 0,10-3 0 0 0,3-1-648 0 0,0 0-22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3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8287 0 0,'0'0'6626'0'0,"2"2"-6437"0"0,17 14 1782 0 0,-17-14-1458 0 0,1-2 20 0 0,2 0-318 0 0,1 0 0 0 0,0 0 0 0 0,0 0 0 0 0,-1-1-1 0 0,1 0 1 0 0,-1 0 0 0 0,8-3 0 0 0,42-18 850 0 0,-20 8-737 0 0,10-3-12 0 0,1 3 0 0 0,68-14-1 0 0,-89 24-595 0 0,-1 2-1 0 0,1 0 0 0 0,0 1 0 0 0,0 1 0 0 0,-1 1 0 0 0,42 8 1 0 0,-41-3-1550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9151 0 0,'0'0'6911'0'0,"2"-2"-6183"0"0,33-17 870 0 0,0 2-1 0 0,40-15 1 0 0,-72 31-1532 0 0,0 1 1 0 0,1-1-1 0 0,-1 0 0 0 0,0 1 1 0 0,1 0-1 0 0,-1 0 0 0 0,1 0 1 0 0,-1 0-1 0 0,0 0 0 0 0,1 1 0 0 0,-1-1 1 0 0,0 1-1 0 0,4 1 0 0 0,0 1-123 0 0,-1 0 0 0 0,1 0-1 0 0,-1 0 1 0 0,0 1 0 0 0,7 5-1 0 0,0 1-2146 0 0,20 10-1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12607 0 0,'0'0'9599'0'0,"-1"2"-9327"0"0,1 0-264 0 0,-1-1 1 0 0,1 1-1 0 0,0-1 0 0 0,0 1 1 0 0,-1-1-1 0 0,1 1 0 0 0,0 0 1 0 0,0-1-1 0 0,0 1 0 0 0,1-1 1 0 0,-1 1-1 0 0,0-1 0 0 0,1 1 1 0 0,-1-1-1 0 0,0 1 0 0 0,1-1 1 0 0,0 1-1 0 0,-1-1 1 0 0,1 1-1 0 0,0-1 0 0 0,0 0 1 0 0,0 1-1 0 0,0-1 0 0 0,0 0 1 0 0,0 0-1 0 0,0 0 0 0 0,0 0 1 0 0,1 0-1 0 0,-1 0 0 0 0,0 0 1 0 0,2 1-1 0 0,1-1-8 0 0,0 1 0 0 0,0-1 0 0 0,1 1-1 0 0,-1-1 1 0 0,0 0 0 0 0,1-1 0 0 0,-1 1 0 0 0,0-1 0 0 0,1 0-1 0 0,8-1 1 0 0,25-5-301 0 0,1-1-1 0 0,53-19 1 0 0,-36 10-1027 0 0,-20 7-80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88 5063 0 0,'3'-1'390'0'0,"45"-19"322"0"0,68-36 14452 0 0,-118 55-15040 0 0,1 0 1 0 0,-1 0 0 0 0,0 0 0 0 0,0 0 0 0 0,0 0 0 0 0,0 1 0 0 0,0-1 0 0 0,0 1 0 0 0,0-1 0 0 0,-2 1 0 0 0,-6-1 11 0 0,1 0 1 0 0,0 1-1 0 0,-1 0 0 0 0,1 0 0 0 0,0 1 1 0 0,-1 1-1 0 0,-9 2 0 0 0,-8 4 83 0 0,-29 11 0 0 0,-221 102-44 0 0,230-99-179 0 0,-202 98-432 0 0,162-76 324 0 0,-123 44 1 0 0,-25 8 111 0 0,226-91 1 0 0,-30 11-13 0 0,39-16 12 0 0,0 0-1 0 0,0 0 0 0 0,0 0 0 0 0,0 0 0 0 0,-1 0 1 0 0,1 0-1 0 0,0 0 0 0 0,0 0 0 0 0,0 0 0 0 0,0 0 1 0 0,0 0-1 0 0,0 0 0 0 0,0 0 0 0 0,0 0 0 0 0,0 0 1 0 0,0 1-1 0 0,0-1 0 0 0,-1 0 0 0 0,1 0 0 0 0,0 0 1 0 0,0 0-1 0 0,0 0 0 0 0,0 0 0 0 0,0 0 0 0 0,0 0 1 0 0,0 0-1 0 0,0 0 0 0 0,0 0 0 0 0,0 0 0 0 0,0 1 1 0 0,0-1-1 0 0,0 0 0 0 0,0 0 0 0 0,0 0 0 0 0,0 0 1 0 0,0 0-1 0 0,0 0 0 0 0,0 0 0 0 0,0 0 0 0 0,0 0 0 0 0,0 0 1 0 0,0 1-1 0 0,0-1 0 0 0,0 0 0 0 0,0 0 0 0 0,0 0 1 0 0,0 0-1 0 0,0 0 0 0 0,0 0 0 0 0,0 0 0 0 0,0 0 1 0 0,0 0-1 0 0,6 12-10 0 0,-4-11 11 0 0,1 1 0 0 0,-1 0 0 0 0,1 0 0 0 0,0-1 0 0 0,-1 0 0 0 0,1 1 0 0 0,0-1 0 0 0,0 0 0 0 0,0 0 0 0 0,5 0 0 0 0,35 5 0 0 0,-34-6 0 0 0,37 3 54 0 0,1-3-1 0 0,92-12 1 0 0,91-29 143 0 0,-223 39-195 0 0,114-26 162 0 0,101-16 317 0 0,-215 43-467 0 0,155-14 275 0 0,-140 16-277 0 0,-22-1-13 0 0,1 0 0 0 0,0 0 0 0 0,0 0 0 0 0,0 0 0 0 0,-1 0 0 0 0,1 0 1 0 0,0 0-1 0 0,0 1 0 0 0,0-1 0 0 0,-1 0 0 0 0,1 1 0 0 0,0-1 0 0 0,-1 0 0 0 0,1 1 0 0 0,0-1 0 0 0,0 1 0 0 0,-1 0-2 0 0,0 0 0 0 0,1 0-1 0 0,-1 0 1 0 0,0 0 0 0 0,0 0 0 0 0,0-1-1 0 0,-1 1 1 0 0,1 0 0 0 0,0 0 0 0 0,0 0-1 0 0,0 0 1 0 0,-1 0 0 0 0,1 0 0 0 0,0 0 0 0 0,-1-1-1 0 0,1 1 1 0 0,-1 0 0 0 0,1 0 0 0 0,-1-1-1 0 0,1 1 1 0 0,-1 0 0 0 0,0-1 0 0 0,1 1-1 0 0,-1 0 1 0 0,-1 0 0 0 0,-20 18-73 0 0,-3-3 17 0 0,-1-1 0 0 0,-1-1-1 0 0,-38 14 1 0 0,2 0-52 0 0,-69 38-397 0 0,-169 115 0 0 0,259-155 429 0 0,-1-1 0 0 0,-87 35 0 0 0,-187 78 8 0 0,261-112 71 0 0,44-19 0 0 0,4 0 24 0 0,6-5 368 0 0,2 1-263 0 0,0 22 158 0 0,0-23-202 0 0,8 9 9 0 0,-6-9-60 0 0,0 1 0 0 0,0-1 1 0 0,1 0-1 0 0,0 0 0 0 0,-1 0 1 0 0,1 0-1 0 0,0-1 0 0 0,0 1 1 0 0,0-1-1 0 0,0 1 0 0 0,0-1 1 0 0,0 0-1 0 0,0 0 0 0 0,0-1 1 0 0,0 1-1 0 0,5 0 1 0 0,5 0 67 0 0,1 0 1 0 0,18-2 0 0 0,632-15 887 0 0,-386 25-979 0 0,3-6-27 0 0,-245-6-176 0 0,-33 3 80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 8287 0 0,'0'0'639'0'0,"-11"-6"4269"0"0,4 3-3395 0 0,5 3-686 0 0,0 0-304 0 0,-14 4 479 0 0,13-3-914 0 0,-1-1 0 0 0,0 1 0 0 0,1 0 1 0 0,0 0-1 0 0,-1 1 0 0 0,1-1 0 0 0,-5 3 1 0 0,3 1-77 0 0,0-1 1 0 0,0 0-1 0 0,0 1 1 0 0,0 0-1 0 0,1 0 1 0 0,-6 10-1 0 0,-20 38 28 0 0,22-37-29 0 0,-24 56-11 0 0,12-22 0 0 0,-25 58 0 0 0,23-52-53 0 0,-2 8 34 0 0,15-35 159 0 0,-2-1 1 0 0,-1-1-1 0 0,-1 0 0 0 0,-20 30 1 0 0,28-51 108 0 0,0-1 1 0 0,0 0 0 0 0,0 0 0 0 0,0-1-1 0 0,-10 7 1 0 0,12-10-127 0 0,0 1 0 0 0,0-1 0 0 0,0 0 0 0 0,0 0 0 0 0,0 0 0 0 0,-1 0 0 0 0,1 0 0 0 0,0-1-1 0 0,-1 0 1 0 0,1 1 0 0 0,0-1 0 0 0,-1 0 0 0 0,1-1 0 0 0,0 1 0 0 0,-1-1 0 0 0,1 1 0 0 0,0-1 0 0 0,-1 0 0 0 0,1 0 0 0 0,0 0 0 0 0,0-1-1 0 0,0 1 1 0 0,0-1 0 0 0,0 0 0 0 0,-5-4 0 0 0,6 4-89 0 0,1 0 0 0 0,0 0 0 0 0,-1 0 1 0 0,1-1-1 0 0,0 1 0 0 0,0 0 0 0 0,0-1 0 0 0,0 1 0 0 0,0-1 0 0 0,1 1 0 0 0,-1-1 0 0 0,1 1 1 0 0,0-1-1 0 0,-1-4 0 0 0,1 2 25 0 0,-1-9 31 0 0,1 1 0 0 0,0-1 1 0 0,1 1-1 0 0,3-21 0 0 0,17-51 178 0 0,-1 8-265 0 0,-18 61-6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94 14479 0 0,'0'0'663'0'0,"-1"-2"-12"0"0,-2-8-415 0 0,2 6 382 0 0,-1 0 1 0 0,1 0 0 0 0,0 0 0 0 0,0 0 0 0 0,0 0 0 0 0,1 0 0 0 0,-1 0 0 0 0,1 0-1 0 0,1-7 1 0 0,-1 10-778 0 0,0-2 532 0 0,0 3-388 0 0,0-1-1 0 0,1 0 0 0 0,-1 1 1 0 0,0-1-1 0 0,0 0 0 0 0,1 1 1 0 0,-1-1-1 0 0,0 0 1 0 0,1 1-1 0 0,-1-1 0 0 0,0 0 1 0 0,1 1-1 0 0,-1-1 0 0 0,1 1 1 0 0,-1-1-1 0 0,1 1 1 0 0,-1-1-1 0 0,1 1 0 0 0,0 0 1 0 0,-1-1-1 0 0,1 1 0 0 0,0 0 1 0 0,-1-1-1 0 0,1 1 0 0 0,0 0 1 0 0,1-1-1 0 0,19-6-2424 0 0,-20 7 2296 0 0,15-5-1428 0 0,-1 1-18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5527 0 0,'0'0'13594'0'0,"3"0"-12901"0"0,4 0-411 0 0,1 0 1 0 0,-1-1-1 0 0,0 1 1 0 0,1-1 0 0 0,-1-1-1 0 0,0 0 1 0 0,8-3-1 0 0,53-22 792 0 0,-54 21-902 0 0,17-7-360 0 0,1 2-1 0 0,35-9 0 0 0,-65 20-1284 0 0,13 2-10697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3223 0 0,'-20'14'17132'0'0,"20"-14"-16921"0"0,10 5 428 0 0,-5-4-546 0 0,1 0 0 0 0,0 0 0 0 0,-1-1 0 0 0,1 1 0 0 0,0-1 0 0 0,-1-1 0 0 0,1 1 1 0 0,-1-1-1 0 0,1 0 0 0 0,7-2 0 0 0,8-3 20 0 0,27-13 1 0 0,-10 4-151 0 0,7-2-290 0 0,-1 1-1288 0 0,-15 6-3472 0 0,-4 2-1544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16 15551 0 0,'3'-16'3506'0'0,"-5"17"-3399"0"0,-1 0 0 0 0,1 0 0 0 0,-1 0 0 0 0,1 1 0 0 0,-1-1 0 0 0,1 1 0 0 0,0-1 0 0 0,0 1 0 0 0,0 0 0 0 0,-3 3 0 0 0,5-5-88 0 0,-70 62 722 0 0,35-33-724 0 0,2 1 0 0 0,1 2 0 0 0,-38 51 0 0 0,65-75-177 0 0,0 0 1 0 0,-7 18-1 0 0,12-20 67 0 0,1-3 90 0 0,-1 0 0 0 0,1 1 0 0 0,0-1 0 0 0,1 0 0 0 0,-1 0 0 0 0,2 3 0 0 0,7 3 7 0 0,-4-5-6 0 0,-2 0 29 0 0,1-1 0 0 0,0 0 0 0 0,0 0 0 0 0,0 0-1 0 0,1 0 1 0 0,-1-1 0 0 0,0 0 0 0 0,1 0 0 0 0,0-1 0 0 0,-1 1-1 0 0,1-1 1 0 0,0 0 0 0 0,0-1 0 0 0,0 1 0 0 0,-1-1 0 0 0,1 0-1 0 0,0-1 1 0 0,8-1 0 0 0,-2-1 151 0 0,-1 0 0 0 0,0-1 0 0 0,0 0 0 0 0,0-1-1 0 0,0 0 1 0 0,-1-1 0 0 0,0 0 0 0 0,14-11 0 0 0,-18 12-81 0 0,-1 2-17 0 0,-1 1 0 0 0,0-2 0 0 0,0 1 0 0 0,0 0 0 0 0,-1-1 1 0 0,1 0-1 0 0,-1 0 0 0 0,0 0 0 0 0,0 0 0 0 0,0-1 0 0 0,-1 1 0 0 0,1-1 0 0 0,-1 1 0 0 0,0-1 0 0 0,1-6 0 0 0,1-3-21 0 0,-3 9-56 0 0,0 0 1 0 0,0 1-1 0 0,-1-1 0 0 0,1 0 0 0 0,-1 0 1 0 0,0 0-1 0 0,-1-7 0 0 0,-1 0 36 0 0,1-1-28 0 0,-3 1-11 0 0,2 8 2 0 0,-14-13 49 0 0,10 11-55 0 0,-22-26 59 0 0,23 20-2280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656 191 10567 0 0,'0'0'956'0'0,"-1"1"-786"0"0,-5 8-220 0 0,2-2 820 0 0,0-1 0 0 0,1 0-1 0 0,-5 12 1829 0 0,9-16-1995 0 0,-1-1-540 0 0,0-1-1 0 0,0 0 0 0 0,0 0 0 0 0,0 1 0 0 0,0-1 0 0 0,0 0 0 0 0,0 0 0 0 0,0 1 0 0 0,0-1 0 0 0,0 0 1 0 0,0 0-1 0 0,0 1 0 0 0,0-1 0 0 0,0 0 0 0 0,0 0 0 0 0,1 1 0 0 0,-1-1 0 0 0,0 0 0 0 0,0 0 1 0 0,0 0-1 0 0,0 1 0 0 0,0-1 0 0 0,1 0 0 0 0,-1 0 0 0 0,0 0 0 0 0,0 1 0 0 0,0-1 0 0 0,1 0 0 0 0,-1 0 1 0 0,5 1 107 0 0,0 0 0 0 0,-1-1 0 0 0,1 0 0 0 0,0 0 0 0 0,0 0 0 0 0,0 0 0 0 0,-1-1 0 0 0,1 1 0 0 0,0-1 0 0 0,-1-1 0 0 0,1 1 0 0 0,0-1 0 0 0,-1 1 0 0 0,0-1 0 0 0,8-5 0 0 0,6-3-32 0 0,-1-1 0 0 0,22-18 0 0 0,-31 23-120 0 0,0-1 0 0 0,-1 0-1 0 0,0-1 1 0 0,0 1 0 0 0,0-1-1 0 0,9-16 1 0 0,-14 21-14 0 0,0-1 0 0 0,0 0-1 0 0,-1 0 1 0 0,1 0 0 0 0,-1 0 0 0 0,0 0 0 0 0,0 0-1 0 0,0 0 1 0 0,-1 0 0 0 0,1 0 0 0 0,-1 0 0 0 0,0 0 0 0 0,-1-1-1 0 0,1 1 1 0 0,0 0 0 0 0,-1 0 0 0 0,0 0 0 0 0,0 0-1 0 0,-3-6 1 0 0,3 8-5 0 0,0 0 0 0 0,0 0-1 0 0,0 1 1 0 0,-1-1 0 0 0,1 0-1 0 0,-1 1 1 0 0,1-1 0 0 0,-1 0-1 0 0,1 1 1 0 0,-1 0 0 0 0,0-1 0 0 0,0 1-1 0 0,0 0 1 0 0,0 0 0 0 0,0 0-1 0 0,0 0 1 0 0,0 0 0 0 0,0 1 0 0 0,0-1-1 0 0,-1 1 1 0 0,1-1 0 0 0,0 1-1 0 0,0 0 1 0 0,0 0 0 0 0,-1 0-1 0 0,1 0 1 0 0,-4 1 0 0 0,-3-1-38 0 0,0 2 1 0 0,0-1-1 0 0,0 2 0 0 0,0-1 1 0 0,-12 6-1 0 0,-20 10-132 0 0,-72 44 0 0 0,-34 36-235 0 0,76-49 334 0 0,-108 81 72 0 0,150-107 0 0 0,2 1 0 0 0,1 2 0 0 0,1 0 0 0 0,-22 31 0 0 0,42-51 0 0 0,1 1 0 0 0,-1 0 0 0 0,1 0 0 0 0,-4 10 0 0 0,8-16 0 0 0,-1 0 0 0 0,1 1 0 0 0,-1-1 0 0 0,1 1 0 0 0,0-1 0 0 0,-1 0 0 0 0,1 1 0 0 0,0-1 0 0 0,0 1 0 0 0,0-1 0 0 0,0 1 0 0 0,0-1 0 0 0,0 1 0 0 0,0-1 0 0 0,1 0 0 0 0,-1 1 0 0 0,0-1 0 0 0,1 1 0 0 0,-1-1 0 0 0,1 0 0 0 0,0 1 0 0 0,-1-1 0 0 0,1 0 0 0 0,0 0 0 0 0,0 0 0 0 0,0 1 0 0 0,0-1 0 0 0,0 0 0 0 0,0 0 0 0 0,0 0 0 0 0,2 1 0 0 0,3 1 12 0 0,0 0-1 0 0,0-1 1 0 0,0 0-1 0 0,0 0 1 0 0,0 0-1 0 0,1 0 1 0 0,-1-1-1 0 0,0 0 1 0 0,1-1-1 0 0,-1 1 1 0 0,8-2-1 0 0,10 0 80 0 0,38-7 0 0 0,-18-1-49 0 0,0-2-1 0 0,-1-1 0 0 0,-1-3 1 0 0,0-1-1 0 0,79-44 0 0 0,-90 42-41 0 0,56-45 0 0 0,-74 52 0 0 0,0-1 0 0 0,-1-1 0 0 0,0 0 0 0 0,-1 0 0 0 0,0-1 0 0 0,9-18 0 0 0,-16 28-2 0 0,3-17 16 0 0,-8 21 5 0 0,0 0 0 0 0,0 0 1 0 0,-1 0-1 0 0,1 0 0 0 0,0 0 0 0 0,0 1 0 0 0,0-1 0 0 0,0 0 1 0 0,0 1-1 0 0,-2 0 0 0 0,-4 2 41 0 0,1 1 0 0 0,-1 0 0 0 0,1 1 0 0 0,0 0 0 0 0,-9 9 0 0 0,-26 32 143 0 0,27-30-142 0 0,-4 4 30 0 0,-36 47-7 0 0,49-59-75 0 0,0 0-1 0 0,0 0 0 0 0,1 0 0 0 0,0 0 0 0 0,0 1 1 0 0,1 0-1 0 0,-2 9 0 0 0,4-16-7 0 0,1 0 0 0 0,0 0 0 0 0,-1 0 0 0 0,1 0 0 0 0,0 0 0 0 0,0-1 0 0 0,0 1 0 0 0,0 0 0 0 0,0 0 0 0 0,0 0 0 0 0,1 0 0 0 0,-1 0 0 0 0,1 0 0 0 0,-1 0-1 0 0,1-1 1 0 0,0 1 0 0 0,0 0 0 0 0,0-1 0 0 0,0 1 0 0 0,1 2 0 0 0,0-3-8 0 0,0 1 0 0 0,-1-1-1 0 0,1 0 1 0 0,0 1 0 0 0,0-1 0 0 0,0 0-1 0 0,0 0 1 0 0,1 0 0 0 0,-1 0-1 0 0,0-1 1 0 0,0 1 0 0 0,0 0 0 0 0,1-1-1 0 0,2 1 1 0 0,5-1-156 0 0,0 0 0 0 0,0 0 0 0 0,0-1 0 0 0,0-1 0 0 0,0 1 0 0 0,14-6 0 0 0,12-4-2669 0 0,-20 4 1174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19 4143 0 0,'0'0'191'0'0,"-1"2"226"0"0,-15 16 7236 0 0,2-5-174 0 0,26-20-6287 0 0,21-15-996 0 0,-30 19-142 0 0,1 1 0 0 0,0 0 1 0 0,1 0-1 0 0,-1 0 0 0 0,0 0 0 0 0,0 1 0 0 0,1 0 0 0 0,-1 0 0 0 0,6-1 0 0 0,44-1 214 0 0,-30 2-125 0 0,25 1 57 0 0,-44 0-136 0 0,9 3-48 0 0,-2-3-4 0 0,-10 0 47 0 0,-1 3-5 0 0,2 9-32 0 0,-4 2 20 0 0,0-10-38 0 0,0 2-3 0 0,-1 0-1 0 0,0 0 1 0 0,0 0 0 0 0,-1-1 0 0 0,0 1 0 0 0,0 0 0 0 0,0-1-1 0 0,-7 8 1 0 0,8-9-1 0 0,0 0 0 0 0,-1 0 0 0 0,0-1 0 0 0,0 1 0 0 0,0-1 0 0 0,0 0 0 0 0,-1 0 0 0 0,1 0 0 0 0,-1 0 0 0 0,0 0 0 0 0,-5 2 0 0 0,-7 5 0 0 0,-298 204-448 0 0,298-204 441 0 0,1 0-1 0 0,1 1 0 0 0,0 1 1 0 0,1 0-1 0 0,0 1 0 0 0,-15 20 1 0 0,21-23-15 0 0,7-10 22 0 0,0 0 0 0 0,0 0 0 0 0,1 0 0 0 0,-1-1 0 0 0,0 1 0 0 0,0 0 0 0 0,0 0 0 0 0,0 0 0 0 0,1 0 0 0 0,-1 0 0 0 0,0 0 0 0 0,0 0 0 0 0,0 1 0 0 0,1-1 0 0 0,-1 0 0 0 0,0 0 0 0 0,0 0 0 0 0,0 0 0 0 0,0 0 0 0 0,1 0 0 0 0,-1 0 0 0 0,0 0 0 0 0,0 0 0 0 0,0 0 0 0 0,0 0 0 0 0,0 1 0 0 0,0-1 0 0 0,1 0 0 0 0,-1 0 0 0 0,0 0 0 0 0,0 0 0 0 0,0 0 0 0 0,0 1 0 0 0,0-1 0 0 0,0 0 0 0 0,0 0 0 0 0,0 0 0 0 0,0 0 0 0 0,0 1 0 0 0,0-1 0 0 0,0 0 0 0 0,1 0 0 0 0,-1 0 0 0 0,0 0 0 0 0,0 1 0 0 0,0-1 0 0 0,-1 0 0 0 0,1 0 0 0 0,0 0 0 0 0,0 1 0 0 0,0-1 0 0 0,0 0 0 0 0,0 0 0 0 0,0 0 0 0 0,0 0 0 0 0,0 0-1 0 0,0 1 1 0 0,0-1 0 0 0,15-6 35 0 0,-14 6-34 0 0,12-6 82 0 0,0 1-1 0 0,0 0 1 0 0,0 1 0 0 0,0 0-1 0 0,23-3 1 0 0,67-8 535 0 0,-59 8 11 0 0,81-5 1 0 0,-44 18-260 0 0,-70-4-321 0 0,4 0-45 0 0,-1 3-63 0 0,5 4-7 0 0,-16-6 65 0 0,-2-1-9 0 0,1 0-82 0 0,9 7-445 0 0,1-1-6402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190 223 1839 0 0,'0'0'11767'0'0,"2"2"-11046"0"0,14 20 4151 0 0,-15-20-4432 0 0,1 9-28 0 0,-1-8 127 0 0,0-1-306 0 0,1 1-194 0 0,0 0 0 0 0,1 0 0 0 0,-1 0 0 0 0,1 0 0 0 0,0-1 0 0 0,0 1 0 0 0,0-1 0 0 0,0 1 0 0 0,0-1 0 0 0,0 0 0 0 0,1 0 0 0 0,-1-1 0 0 0,1 1 0 0 0,-1-1 0 0 0,1 0-1 0 0,0 0 1 0 0,-1 0 0 0 0,1 0 0 0 0,0 0 0 0 0,0-1 0 0 0,0 0 0 0 0,3 0 0 0 0,6-1 33 0 0,-1-1 0 0 0,0 0-1 0 0,0-1 1 0 0,21-8 0 0 0,-13 4-12 0 0,94-30 29 0 0,-105 35-27 0 0,12-6-64 0 0,-9 2-9 0 0,-4-1-46 0 0,0-2-47 0 0,1-1 1 0 0,-2 0-1 0 0,1 0 0 0 0,8-18 0 0 0,19-46-378 0 0,-34 72 467 0 0,0-1-41 0 0,0 0-1 0 0,0-1 0 0 0,0 1 1 0 0,-1 0-1 0 0,1-1 1 0 0,-1-4-1 0 0,0 6-72 0 0,-3-10-54 0 0,3 10 166 0 0,-1 1 0 0 0,1-1 0 0 0,-1 1 0 0 0,0 0 0 0 0,0 0 0 0 0,1-1 0 0 0,-1 1 0 0 0,0 0 0 0 0,0 0 0 0 0,0 0 0 0 0,0 0 0 0 0,-1 0 0 0 0,1 0-1 0 0,0 0 1 0 0,0 0 0 0 0,-1 0 0 0 0,1 1 0 0 0,-2-2 0 0 0,-1 1-28 0 0,-1-1 1 0 0,1 1-1 0 0,0 0 0 0 0,-8-2 0 0 0,-2 1-67 0 0,-15 0-177 0 0,-34 10-138 0 0,51-7 374 0 0,-1-2 42 0 0,11 1 11 0 0,0-1 0 0 0,0 1 0 0 0,0 0 0 0 0,0 0 0 0 0,0 0 0 0 0,0 0 0 0 0,0 0 0 0 0,0 1 0 0 0,0-1 0 0 0,0 0 0 0 0,0 1 0 0 0,0 0 0 0 0,0-1 0 0 0,0 1 0 0 0,-2 1 0 0 0,-3 2 0 0 0,-18 7-76 0 0,1 1-1 0 0,0 2 0 0 0,1 0 1 0 0,-32 26-1 0 0,-6 4-212 0 0,45-33 289 0 0,1 0 0 0 0,0 2 0 0 0,-23 23 0 0 0,36-34 0 0 0,-8 8 0 0 0,-1 1 0 0 0,2 0 0 0 0,-17 23 0 0 0,8-4 6 0 0,7-13-9 0 0,-11 24 0 0 0,19-34 25 0 0,0 1-1 0 0,0 0 1 0 0,1 0 0 0 0,0 0 0 0 0,1 0-1 0 0,-2 12 1 0 0,3-2 43 0 0,1 0-1 0 0,2 19 0 0 0,2 23 79 0 0,-5-54-132 0 0,0 1-1 0 0,1-1 0 0 0,0 1 1 0 0,0-1-1 0 0,0 0 0 0 0,1 1 1 0 0,0-1-1 0 0,0 0 0 0 0,1 0 1 0 0,0 0-1 0 0,3 6 0 0 0,-4-10 14 0 0,-1 0 0 0 0,1 0 0 0 0,0 0 0 0 0,0 0 0 0 0,0 0-1 0 0,1-1 1 0 0,-1 1 0 0 0,0 0 0 0 0,1-1 0 0 0,-1 0 0 0 0,1 1 0 0 0,-1-1-1 0 0,1 0 1 0 0,-1 0 0 0 0,6 0 0 0 0,1 1 202 0 0,1-1 1 0 0,19 1-1 0 0,-14-2-56 0 0,83-4 1377 0 0,-44 1-769 0 0,204-8 1102 0 0,-245 11-1791 0 0,-8 0 6 0 0,8 0-15 0 0,-1 0-164 0 0,-9 0-439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5063 0 0,'0'3'9548'0'0,"0"13"-1759"0"0,0-15-7668 0 0,0-1-1 0 0,1 1 1 0 0,-1 0-1 0 0,0-1 1 0 0,0 1-1 0 0,1-1 1 0 0,-1 1-1 0 0,0-1 0 0 0,1 1 1 0 0,-1 0-1 0 0,1-1 1 0 0,-1 0-1 0 0,1 1 1 0 0,-1-1-1 0 0,2 1 0 0 0,0 0-131 0 0,0 0-1 0 0,1 0 0 0 0,-1-1 1 0 0,1 1-1 0 0,-1-1 0 0 0,0 1 1 0 0,1-1-1 0 0,-1 0 0 0 0,1 0 1 0 0,4-1-1 0 0,10 0 115 0 0,0-1 1 0 0,0-1-1 0 0,-1-1 0 0 0,25-8 1 0 0,63-30-48 0 0,-71 28-72 0 0,14-2-326 0 0,-45 15 47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9215 0 0,'0'0'12816'0'0,"-2"2"-12657"0"0,-9 8-24 0 0,-1 0 1 0 0,0-1 0 0 0,0 0-1 0 0,-27 13 1 0 0,-60 22-148 0 0,63-28 15 0 0,15-8-299 0 0,0-1-1 0 0,-1-1 1 0 0,1-1-1 0 0,-1-1 1 0 0,-43 3 0 0 0,55-7-108 0 0,0 0 0 0 0,-1-1 0 0 0,-10-3 1 0 0,3 1-536 0 0,16 3 599 0 0,0 0-829 0 0,-7 3 1158 0 0,-21 12 155 0 0,28-14-58 0 0,-9 5 214 0 0,-13 14 862 0 0,9-6-230 0 0,-17 8 180 0 0,30-21-954 0 0,-9 10 227 0 0,7-4-304 0 0,2-5 71 0 0,4 0-92 0 0,-1 1-50 0 0,-1-2-7 0 0,0-1 1 0 0,1 1-1 0 0,-1 0 1 0 0,0 0-1 0 0,1-1 1 0 0,-1 1-1 0 0,1 0 1 0 0,-1-1-1 0 0,1 1 1 0 0,-1 0-1 0 0,1-1 1 0 0,0 1-1 0 0,-1-1 1 0 0,1 1-1 0 0,1 0 1 0 0,0 1-4 0 0,0 0 1 0 0,1 0 0 0 0,-1 0 0 0 0,0 0-1 0 0,1-1 1 0 0,0 1 0 0 0,-1-1 0 0 0,1 0-1 0 0,0 0 1 0 0,0 0 0 0 0,0 0 0 0 0,4 1-1 0 0,3-1 1 0 0,12 3-1 0 0,0 0 0 0 0,0-2 0 0 0,29-1 0 0 0,-22 0 0 0 0,31 3 0 0 0,-44-2 0 0 0,-7 0 0 0 0,0-1 0 0 0,-1 1 0 0 0,1 1 0 0 0,0 0 0 0 0,15 7 0 0 0,-12-5 19 0 0,-9-3 26 0 0,-1-1 0 0 0,1 1 0 0 0,-1 0-1 0 0,0 0 1 0 0,1 0 0 0 0,-1 0 0 0 0,3 5 0 0 0,-3-4 4 0 0,0-1 188 0 0,-2-2-229 0 0,0 0-1 0 0,0 1 1 0 0,0-1-1 0 0,0 0 1 0 0,0 1-1 0 0,-1-1 1 0 0,1 0-1 0 0,0 0 1 0 0,0 1-1 0 0,0-1 1 0 0,0 0-1 0 0,0 1 1 0 0,0-1-1 0 0,0 0 0 0 0,1 1 1 0 0,-1-1-1 0 0,0 0 1 0 0,0 0-1 0 0,0 1 1 0 0,0-1-1 0 0,0 0 1 0 0,0 1-1 0 0,1-1 1 0 0,2 12 180 0 0,-4-2-95 0 0,1 0 0 0 0,-2 0 0 0 0,1 0 0 0 0,-1 0 0 0 0,-1-1 0 0 0,0 1 0 0 0,-5 11 0 0 0,3-11-74 0 0,0 0-1 0 0,-1-1 0 0 0,-1 1 1 0 0,0-1-1 0 0,0-1 1 0 0,0 0-1 0 0,-1 0 0 0 0,0 0 1 0 0,-1-1-1 0 0,0 0 1 0 0,0-1-1 0 0,0 1 0 0 0,-1-2 1 0 0,-12 6-1 0 0,-3 0 37 0 0,0-2 1 0 0,0 0-1 0 0,0-2 0 0 0,-50 8 0 0 0,67-13-55 0 0,6-2 0 0 0,-1 1 0 0 0,1-1 0 0 0,-1 0 0 0 0,1 0 0 0 0,-1 0 0 0 0,1 0 0 0 0,-1 0 0 0 0,1 0 0 0 0,-1-1 0 0 0,1 1 0 0 0,-1-1 0 0 0,1 0 0 0 0,-3-1 0 0 0,-6-4 12 0 0,10 5-10 0 0,1 0-1 0 0,-1 0 0 0 0,1 1 1 0 0,0-1-1 0 0,-1 0 1 0 0,1 0-1 0 0,0 0 1 0 0,0 0-1 0 0,0 0 1 0 0,-1 0-1 0 0,1 0 1 0 0,0 0-1 0 0,0 0 0 0 0,0 0 1 0 0,1 0-1 0 0,-1 0 1 0 0,0 0-1 0 0,0 0 1 0 0,0 0-1 0 0,1 0 1 0 0,-1 0-1 0 0,1 0 1 0 0,-1 0-1 0 0,0 0 0 0 0,1 0 1 0 0,0 0-1 0 0,-1 1 1 0 0,1-1-1 0 0,-1 0 1 0 0,1 0-1 0 0,0 1 1 0 0,0-1-1 0 0,1-1 1 0 0,3-3-55 0 0,1 1 0 0 0,0-1 0 0 0,8-4 0 0 0,-12 8 26 0 0,11-7-499 0 0,1 1 0 0 0,26-10 1 0 0,8 0-6969 0 0,-25 10 1126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18079 0 0,'0'0'1639'0'0,"-2"0"-1350"0"0,-19 7 661 0 0,14-2 1291 0 0,4-3-2028 0 0,2 0 763 0 0,0 0-580 0 0,-4 8-48 0 0,4-8-99 0 0,0 0-182 0 0,-3 8-32 0 0,3-8-111 0 0,-2 10-2078 0 0,3-9 1589 0 0,-2-1-1373 0 0,-10 21-1642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99 3679 0 0,'0'0'167'0'0,"-2"2"-7"0"0,-5 8-127 0 0,5-6 609 0 0,0 0 0 0 0,-1 0-1 0 0,1 0 1 0 0,-14 13 13422 0 0,18-19-13553 0 0,20-18-19 0 0,1 2 1 0 0,0 1-1 0 0,1 0 1 0 0,1 2-1 0 0,0 1 1 0 0,44-18-1 0 0,-42 24-116 0 0,-23 8-312 0 0,3 5-40 0 0,-6-4-20 0 0,-1-1 0 0 0,0 1-1 0 0,0-1 1 0 0,1 1 0 0 0,-1-1 0 0 0,0 1-1 0 0,0-1 1 0 0,0 1 0 0 0,1 0-1 0 0,-1-1 1 0 0,0 1 0 0 0,0 0-1 0 0,0-1 1 0 0,0 1 0 0 0,0-1-1 0 0,0 1 1 0 0,0 0 0 0 0,0-1-1 0 0,-1 1 1 0 0,1 0 0 0 0,-1 3-1 0 0,0 0 1 0 0,0 1 0 0 0,0-1-1 0 0,-1-1 1 0 0,1 1 0 0 0,-1 0-1 0 0,0 0 1 0 0,0-1 0 0 0,-1 1 0 0 0,1-1-1 0 0,-1 1 1 0 0,1-1 0 0 0,-6 5-1 0 0,1-1-1 0 0,-72 75-101 0 0,52-53-174 0 0,-2-1 0 0 0,-42 32 0 0 0,-68 39-489 0 0,134-96 747 0 0,-8 6-38 0 0,3-3 26 0 0,0 1 0 0 0,0 0 0 0 0,1 1 0 0 0,0 0-1 0 0,0 0 1 0 0,0 1 0 0 0,-8 12 0 0 0,14-12 16 0 0,3-8 15 0 0,1 0 0 0 0,-1 0 0 0 0,1 0 0 0 0,-1-1 0 0 0,0 1 0 0 0,1 0 0 0 0,0 0 0 0 0,-1 0 0 0 0,1-1 0 0 0,-1 1 0 0 0,1 0 0 0 0,0 0 0 0 0,0-1 0 0 0,-1 1 0 0 0,1-1 0 0 0,0 1 0 0 0,0-1 0 0 0,0 1 0 0 0,1 0 0 0 0,1 0 22 0 0,0 0 1 0 0,0 0-1 0 0,1 0 0 0 0,-1-1 1 0 0,0 0-1 0 0,4 1 0 0 0,5-1 94 0 0,0-1-1 0 0,16-2 1 0 0,-28 3-119 0 0,54-6 1011 0 0,85 3-1 0 0,-101 3-746 0 0,11 2 140 0 0,-38-2-373 0 0,-8 0-17 0 0,1 0-1 0 0,-1 0 1 0 0,1-1-1 0 0,-1 0 1 0 0,1 1-1 0 0,5-3 1 0 0,25-6 65 0 0,-29 8-38 0 0,4 0-42 0 0,-8 1-9 0 0,-1 0-1 0 0,1 0 0 0 0,0 0 0 0 0,-1 0 0 0 0,1 1 0 0 0,-1-1 0 0 0,1 0 0 0 0,-1 0 0 0 0,1 0 0 0 0,-1 1 0 0 0,1-1 0 0 0,-1 0 1 0 0,1 1-1 0 0,-1-1 0 0 0,1 0 0 0 0,-1 1 0 0 0,1-1 0 0 0,-1 1 0 0 0,0-1 0 0 0,1 1 0 0 0,-1-1 0 0 0,1 1 0 0 0,0 1-159 0 0,5 8-8208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13359 0 0,'4'-2'389'0'0,"13"-12"606"0"0,-3 6 5756 0 0,-2 6-5612 0 0,-10 3-1399 0 0,0 0 0 0 0,0-1 0 0 0,0 1 0 0 0,0 0 0 0 0,0 0 0 0 0,0 0 0 0 0,0 0 0 0 0,-1 1 1 0 0,1-1-1 0 0,0 0 0 0 0,2 4 0 0 0,5 4-943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50 5063 0 0,'1'-2'232'0'0,"13"-33"384"0"0,-14 23 8839 0 0,-6 11-4068 0 0,-1 2-7569 0 0,2 1 2237 0 0,0-1 0 0 0,0 1 0 0 0,0 0 0 0 0,1 0-1 0 0,-1 0 1 0 0,0 1 0 0 0,1-1 0 0 0,-7 7 0 0 0,-3 3 13 0 0,-14 15 0 0 0,4-2-40 0 0,-116 92-3 0 0,7-6-238 0 0,117-95 190 0 0,0 1 0 0 0,0 1 0 0 0,2 0 0 0 0,0 1 0 0 0,2 1 0 0 0,0 0 0 0 0,-12 27 0 0 0,10-13-12 0 0,1 0 1 0 0,2 1 0 0 0,-14 69-1 0 0,24-96 14 0 0,0 0 0 0 0,0 0 0 0 0,1 0-1 0 0,0 0 1 0 0,0 0 0 0 0,1 1 0 0 0,0-1 0 0 0,1 0-1 0 0,2 9 1 0 0,-2-12 7 0 0,0 0 0 0 0,0 0 0 0 0,0-1 0 0 0,1 1 0 0 0,0 0-1 0 0,0-1 1 0 0,0 0 0 0 0,0 1 0 0 0,1-1 0 0 0,0-1 0 0 0,-1 1 0 0 0,2 0 0 0 0,-1-1-1 0 0,8 5 1 0 0,5 1 132 0 0,0 0 0 0 0,1-2-1 0 0,0 0 1 0 0,0-1-1 0 0,1 0 1 0 0,-1-2 0 0 0,27 4-1 0 0,-18-5-66 0 0,0-2-1 0 0,0 0 1 0 0,0-2-1 0 0,45-7 1 0 0,-33-1-1337 0 0,-21 2-62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6 1839 0 0,'13'-5'15050'0'0,"-13"7"-14492"0"0,-2 3-425 0 0,1 0 0 0 0,-1 0 0 0 0,0 0 0 0 0,0-1 0 0 0,0 1-1 0 0,0 0 1 0 0,-1-1 0 0 0,0 0 0 0 0,0 0 0 0 0,0 0 0 0 0,0 0 0 0 0,-1 0 0 0 0,0-1-1 0 0,0 1 1 0 0,-4 2 0 0 0,-1 1-28 0 0,1-1-1 0 0,-1-1 0 0 0,0 1 0 0 0,0-2 1 0 0,0 1-1 0 0,-19 5 0 0 0,1-2 32 0 0,10-3-36 0 0,-29 6 0 0 0,-101 4-58 0 0,115-12-117 0 0,-114 14-1682 0 0,144-17 1354 0 0,5-5-1958 0 0,-1 1 2318 0 0,0 1 0 0 0,1 0 1 0 0,-1 0-1 0 0,0 0 1 0 0,1 0-1 0 0,0 0 0 0 0,0 1 1 0 0,0-1-1 0 0,0 1 0 0 0,0-1 1 0 0,0 1-1 0 0,7-3 1 0 0,21-14-7 0 0,-30 18 806 0 0,-1 5-706 0 0,0 0-1 0 0,-1 0 0 0 0,1 0 1 0 0,-1 0-1 0 0,0 0 0 0 0,-1 0 1 0 0,1 0-1 0 0,-1 0 1 0 0,0 0-1 0 0,-2 4 0 0 0,-4 4 149 0 0,-15 18-1 0 0,2-3 11 0 0,8-11-9 0 0,-27 27-1 0 0,5-6-22 0 0,4-8 143 0 0,30-27-248 0 0,0-1-48 0 0,0-1 0 0 0,0 1 0 0 0,1-1 0 0 0,-1 1 0 0 0,0 0 0 0 0,1 0 0 0 0,-1-1 0 0 0,1 1 0 0 0,-1 0 0 0 0,1 0 0 0 0,-1 0 0 0 0,1 0 0 0 0,-1-1 0 0 0,0 3 0 0 0,0 7 54 0 0,1-8 115 0 0,3-1-104 0 0,2 0-65 0 0,1 0-1 0 0,-1 0 1 0 0,0 0-1 0 0,1-1 1 0 0,-1 1-1 0 0,1-2 1 0 0,-1 1 0 0 0,7-1-1 0 0,6-3 30 0 0,20-6 0 0 0,-19 4-56 0 0,22-3 0 0 0,-4 4 81 0 0,0 2 0 0 0,0 2 0 0 0,0 1 0 0 0,-1 1 0 0 0,70 13 0 0 0,-99-12 13 0 0,0-1 1 0 0,0 2-1 0 0,-1-1 0 0 0,1 1 0 0 0,-1 0 1 0 0,8 5-1 0 0,-11-6-55 0 0,0 0 0 0 0,0 0 0 0 0,0 1 0 0 0,0-1 0 0 0,0 1 1 0 0,0 0-1 0 0,-1 0 0 0 0,0 0 0 0 0,1 0 0 0 0,-1 1 0 0 0,0-1 0 0 0,2 6 0 0 0,-1 6 70 0 0,-2-10-90 0 0,-2 0 0 0 0,1 0 0 0 0,0 0 0 0 0,-1-1 0 0 0,0 1 0 0 0,0 0 0 0 0,0 0 0 0 0,-1-1 0 0 0,0 1 0 0 0,0 0 0 0 0,0-1 0 0 0,0 0 0 0 0,0 1 1 0 0,-1-1-1 0 0,0 0 0 0 0,0 0 0 0 0,-4 4 0 0 0,1-3 25 0 0,0 0 0 0 0,0 0 0 0 0,0 0 0 0 0,0-1 0 0 0,-1 0 0 0 0,0 0 0 0 0,0-1 0 0 0,0 0 0 0 0,0 0 0 0 0,-10 2 0 0 0,-325 57 127 0 0,300-56-342 0 0,40-6 6 0 0,17-3-5080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 7831 0 0,'0'0'603'0'0,"-11"-5"1376"0"0,7 4-1488 0 0,1 0 0 0 0,0 1 1 0 0,0 0-1 0 0,-1 0 0 0 0,1 0 0 0 0,0 0 1 0 0,0 1-1 0 0,0-1 0 0 0,-1 1 1 0 0,1-1-1 0 0,0 1 0 0 0,0 0 0 0 0,0 1 1 0 0,0-1-1 0 0,0 0 0 0 0,0 1 1 0 0,1 0-1 0 0,-1-1 0 0 0,0 1 1 0 0,-2 3-1 0 0,2-2-271 0 0,-1 1 1 0 0,1 0-1 0 0,0 1 1 0 0,0-1-1 0 0,-3 8 0 0 0,5-10-137 0 0,0 1-16 0 0,-1 7-43 0 0,1-7 68 0 0,2-3-164 0 0,-1 0 67 0 0,0 1 1 0 0,0-1 0 0 0,0 0 0 0 0,1 0-1 0 0,-1 0 1 0 0,0 0 0 0 0,0 1 0 0 0,0-1 0 0 0,0 0-1 0 0,0 0 1 0 0,1 0 0 0 0,-1 1 0 0 0,0-1-1 0 0,0 0 1 0 0,0 0 0 0 0,0 0 0 0 0,0 1-1 0 0,0-1 1 0 0,0 0 0 0 0,0 0 0 0 0,0 1 0 0 0,0-1-1 0 0,0 0 1 0 0,0 0 0 0 0,0 0 0 0 0,0 1-1 0 0,0-1 1 0 0,0 0 0 0 0,0 1-25 0 0,0-1-1 0 0,0 0 1 0 0,0 1-1 0 0,0-1 1 0 0,0 0-1 0 0,0 1 1 0 0,0-1-1 0 0,0 0 1 0 0,0 1 0 0 0,0-1-1 0 0,0 0 1 0 0,0 1-1 0 0,0-1 1 0 0,0 0-1 0 0,0 0 1 0 0,1 1-1 0 0,-1-1 1 0 0,0 0 0 0 0,0 0-1 0 0,0 1 1 0 0,0-1-1 0 0,1 0 1 0 0,-1 0-1 0 0,0 1 1 0 0,0-1-1 0 0,1 0 1 0 0,-1 0 0 0 0,0 0-1 0 0,0 1 1 0 0,1-1-1 0 0,-1 0 1 0 0,0 0-1 0 0,0 0 1 0 0,1 0 0 0 0,1 1-110 0 0,0 0 0 0 0,0-1 0 0 0,0 1 0 0 0,0-1 0 0 0,0 0 1 0 0,0 0-1 0 0,0 0 0 0 0,1 0 0 0 0,-1 0 0 0 0,0 0 0 0 0,0 0 1 0 0,0-1-1 0 0,0 1 0 0 0,0-1 0 0 0,0 1 0 0 0,0-1 0 0 0,2-1 1 0 0,3-2-870 0 0,-1 0 1 0 0,0 0-1 0 0,9-8 1 0 0,-11 9 800 0 0,16-13-1887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45 14943 0 0,'0'0'3155'0'0,"-1"2"-2316"0"0,1 1-713 0 0,-1-1 1 0 0,1 1 0 0 0,0-1 0 0 0,-1 1-1 0 0,1 0 1 0 0,0-1 0 0 0,1 1 0 0 0,-1-1-1 0 0,0 1 1 0 0,1 0 0 0 0,-1-1 0 0 0,1 1-1 0 0,0-1 1 0 0,0 0 0 0 0,0 1 0 0 0,0-1-1 0 0,0 0 1 0 0,1 1 0 0 0,-1-1 0 0 0,1 0-1 0 0,-1 0 1 0 0,1 0 0 0 0,0 0 0 0 0,0 0-1 0 0,0-1 1 0 0,0 1 0 0 0,0 0-1 0 0,0-1 1 0 0,0 0 0 0 0,0 1 0 0 0,5 1-1 0 0,2-1-25 0 0,0 1 0 0 0,-1-1 0 0 0,1-1-1 0 0,0 0 1 0 0,0 0 0 0 0,0-1 0 0 0,1 0-1 0 0,-1 0 1 0 0,13-3 0 0 0,9-2 38 0 0,39-13 1 0 0,-29 5-99 0 0,-1-2-1 0 0,-1-2 1 0 0,54-31 0 0 0,-80 40-17 0 0,-13 8-27 0 0,0 0-1 0 0,0 0 1 0 0,0 0-1 0 0,0 0 0 0 0,0 0 1 0 0,0 0-1 0 0,0 0 1 0 0,0 0-1 0 0,0 0 0 0 0,0 0 1 0 0,0 0-1 0 0,0 0 1 0 0,0 0-1 0 0,0 0 1 0 0,0 0-1 0 0,0 0 0 0 0,-1 0 1 0 0,1 0-1 0 0,0 0 1 0 0,0 0-1 0 0,0 0 1 0 0,0-1-1 0 0,0 1 0 0 0,0 0 1 0 0,0 0-1 0 0,0 0 1 0 0,0 0-1 0 0,0 0 0 0 0,0 0 1 0 0,0 0-1 0 0,0 0 1 0 0,0 0-1 0 0,0 0 1 0 0,0 0-1 0 0,0 0 0 0 0,0 0 1 0 0,0 0-1 0 0,0 0 1 0 0,0 0-1 0 0,0 0 0 0 0,0 0 1 0 0,0 0-1 0 0,0-1 1 0 0,-24 9-330 0 0,20-6 332 0 0,-328 126-865 0 0,266-98 964 0 0,1 2 0 0 0,-113 78 0 0 0,173-106-78 0 0,-9 6 85 0 0,-17 16 1 0 0,27-22-73 0 0,1-1 0 0 0,0 1 0 0 0,0-1 1 0 0,0 1-1 0 0,0 0 0 0 0,1 0 0 0 0,-1 0 0 0 0,1 1 1 0 0,-3 7-1 0 0,4-10-29 0 0,1-1-1 0 0,0 0 1 0 0,0 0 0 0 0,-1 1 0 0 0,1-1-1 0 0,0 0 1 0 0,0 1 0 0 0,0-1-1 0 0,0 0 1 0 0,0 1 0 0 0,1-1 0 0 0,-1 0-1 0 0,0 1 1 0 0,1-1 0 0 0,-1 0 0 0 0,1 1-1 0 0,-1-1 1 0 0,1 0 0 0 0,-1 0 0 0 0,3 2-1 0 0,-1-1 8 0 0,0 0-1 0 0,-1 0 0 0 0,2 0 1 0 0,-1-1-1 0 0,0 1 0 0 0,0-1 0 0 0,0 1 1 0 0,1-1-1 0 0,-1 0 0 0 0,3 1 0 0 0,6 1 27 0 0,0 0-1 0 0,0-1 1 0 0,21 2-1 0 0,32-1-298 0 0,102-10 0 0 0,-144 6 226 0 0,98-17-2642 0 0,-77 9 1284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73 12895 0 0,'15'-15'732'0'0,"28"-21"-1"0"0,-15 19 4374 0 0,-21 13-884 0 0,-64 40-3796 0 0,-77 65 0 0 0,42-29-337 0 0,89-71-85 0 0,-140 110 133 0 0,114-86-132 0 0,0 2 1 0 0,-40 49 0 0 0,61-66-7 0 0,0 1 0 0 0,1 0 0 0 0,0 0 0 0 0,1 0 0 0 0,-8 22 0 0 0,12-30 10 0 0,1 1 0 0 0,0 0 0 0 0,0 0 0 0 0,0 0-1 0 0,1 1 1 0 0,-1-1 0 0 0,1 0 0 0 0,0 0 0 0 0,0 0-1 0 0,0 0 1 0 0,1 0 0 0 0,-1 0 0 0 0,1 0 0 0 0,0 0-1 0 0,1 0 1 0 0,-1 0 0 0 0,0 0 0 0 0,1 0 0 0 0,0 0 0 0 0,0-1-1 0 0,4 7 1 0 0,-2-5 20 0 0,1 0 0 0 0,-1 0 0 0 0,1 0 0 0 0,0-1 0 0 0,0 0 0 0 0,0 0-1 0 0,1 0 1 0 0,-1 0 0 0 0,1-1 0 0 0,0 0 0 0 0,0 0 0 0 0,11 3 0 0 0,2-2-36 0 0,-1 0 0 0 0,1-1 0 0 0,0-1 0 0 0,-1-1-1 0 0,1 0 1 0 0,0-2 0 0 0,0 0 0 0 0,19-4 0 0 0,-21 2-480 0 0,0-2 0 0 0,0 0 1 0 0,0-1-1 0 0,-1 0 0 0 0,19-11 0 0 0,-12 5-1033 0 0,1-1-57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272 163 12815 0 0,'-24'2'848'0'0,"19"-2"-741"0"0,0 0 1 0 0,0 1-1 0 0,0 0 0 0 0,-8 2 0 0 0,2 2 4540 0 0,17-17-3315 0 0,1 5-1174 0 0,0 0 0 0 0,0 1-1 0 0,0 0 1 0 0,1 0 0 0 0,0 0 0 0 0,16-7 0 0 0,-7 3-63 0 0,17-11-16 0 0,-14 7-40 0 0,0 2 0 0 0,0 1-1 0 0,2 0 1 0 0,36-12 0 0 0,-29 15 149 0 0,-27 7 92 0 0,-1 3-184 0 0,5 9-3 0 0,-5-8-85 0 0,-1-1 0 0 0,1 1 0 0 0,-1 0 0 0 0,0-1 0 0 0,0 1 0 0 0,0-1 0 0 0,0 1 0 0 0,-1 0 0 0 0,1-1 0 0 0,-1 1 0 0 0,1-1 0 0 0,-1 1 0 0 0,0-1 0 0 0,0 1 0 0 0,0-1 0 0 0,0 1 0 0 0,-3 3 0 0 0,-3 4 24 0 0,-1 0 0 0 0,-14 14 0 0 0,7-7 8 0 0,-4 6-62 0 0,-1 0 0 0 0,-1-2-1 0 0,-1-1 1 0 0,0 0-1 0 0,-2-2 1 0 0,-44 27-1 0 0,16-15-206 0 0,0 2 0 0 0,-60 50 1 0 0,80-53-14 0 0,31-27 164 0 0,1-2 75 0 0,0 0 1 0 0,0 0 0 0 0,0 0 0 0 0,0 0-1 0 0,1 0 1 0 0,-1 0 0 0 0,0 0 0 0 0,0 0 0 0 0,0 0-1 0 0,0 0 1 0 0,0 0 0 0 0,1 0 0 0 0,-1 0 0 0 0,0 1-1 0 0,0-1 1 0 0,0 0 0 0 0,0 0 0 0 0,0 0 0 0 0,0 0-1 0 0,0 0 1 0 0,0 0 0 0 0,1 1 0 0 0,-1-1-1 0 0,0 0 1 0 0,0 0 0 0 0,0 0 0 0 0,0 0 0 0 0,0 0-1 0 0,0 1 1 0 0,0-1 0 0 0,0 0 0 0 0,0 0 0 0 0,0 0-1 0 0,0 0 1 0 0,0 1 0 0 0,0-1 5 0 0,0 1 0 0 0,0-1 1 0 0,0 0-1 0 0,0 1 0 0 0,0-1 0 0 0,0 1 1 0 0,0-1-1 0 0,0 0 0 0 0,1 1 0 0 0,-1-1 0 0 0,0 1 1 0 0,0-1-1 0 0,0 0 0 0 0,1 1 0 0 0,-1-1 1 0 0,0 0-1 0 0,1 0 0 0 0,-1 1 0 0 0,0-1 1 0 0,0 0-1 0 0,1 1 0 0 0,-1-1 0 0 0,0 0 0 0 0,1 0 1 0 0,-1 0-1 0 0,1 1 0 0 0,-1-1 0 0 0,0 0 1 0 0,1 0-1 0 0,22 4 203 0 0,0 0 1 0 0,0-2 0 0 0,0-1-1 0 0,0-1 1 0 0,26-3 0 0 0,-18 2 85 0 0,0 0 1 0 0,41 5-1 0 0,-50 0-198 0 0,-18-1-47 0 0,0-2-83 0 0,18 0-126 0 0,-19-1-5 0 0,1-1-1 0 0,-1 1 1 0 0,1-1 0 0 0,-1 0 0 0 0,1 0 0 0 0,-1 0 0 0 0,0-1-1 0 0,1 1 1 0 0,-1-1 0 0 0,0 1 0 0 0,0-1 0 0 0,0 0 0 0 0,0 0-1 0 0,0-1 1 0 0,-1 1 0 0 0,1-1 0 0 0,-1 1 0 0 0,1-1-1 0 0,-1 0 1 0 0,0 0 0 0 0,0 0 0 0 0,0 0 0 0 0,0 0 0 0 0,-1 0-1 0 0,3-7 1 0 0,2-6-1005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4143 0 0,'0'0'319'0'0,"-2"0"56"0"0,-10 3 4806 0 0,6 2-3370 0 0,4-4-647 0 0,2 6-799 0 0,0-1 0 0 0,1 1 0 0 0,-1-1 1 0 0,1 1-1 0 0,1-1 0 0 0,-1 1 0 0 0,1-1 0 0 0,0 0 1 0 0,0 0-1 0 0,1 0 0 0 0,4 7 0 0 0,3 4 59 0 0,1-1 0 0 0,1 0 0 0 0,0-1 0 0 0,17 16 1 0 0,61 49 922 0 0,-62-58-1016 0 0,-2 1 0 0 0,0 1-1 0 0,39 50 1 0 0,-59-65-304 0 0,0 1 1 0 0,0 0 0 0 0,-1 0-1 0 0,0 0 1 0 0,-1 1 0 0 0,0 0-1 0 0,-1 0 1 0 0,0 0-1 0 0,-1 0 1 0 0,0 0 0 0 0,-1 1-1 0 0,0-1 1 0 0,0 0 0 0 0,-2 13-1 0 0,-1-8 60 0 0,0-1-1 0 0,-1 1 0 0 0,-1-1 1 0 0,0 1-1 0 0,-1-1 1 0 0,-1-1-1 0 0,0 1 1 0 0,-1-1-1 0 0,-14 21 0 0 0,1-1 78 0 0,15-24-157 0 0,1-1 0 0 0,-2-1 0 0 0,1 1 1 0 0,-2-1-1 0 0,1 0 0 0 0,-1 0 0 0 0,0-1 0 0 0,-11 9 0 0 0,-115 73-505 0 0,36-25 318 0 0,37-22 101 0 0,40-29-45 0 0,19-11 93 0 0,0 0-57 0 0,3-3-1402 0 0,-1 1 1118 0 0,0 0 0 0 0,0 0 0 0 0,0-1 0 0 0,0 1 0 0 0,0-1 0 0 0,0 1 0 0 0,0-1 0 0 0,0 1 0 0 0,0-1 0 0 0,0 0 0 0 0,2-1-1095 0 0,12-10-5253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270 156 2303 0 0,'0'0'874'0'0,"1"-2"-153"0"0,14-18 1880 0 0,1 1-1 0 0,19-18 0 0 0,-29 30-1855 0 0,0-1-1 0 0,0 0 0 0 0,-1-1 0 0 0,7-13 1 0 0,-11 21 345 0 0,-1-1-538 0 0,5-9 2171 0 0,-4 9-2455 0 0,-1 2-255 0 0,0 0 0 0 0,0 0 0 0 0,0 0-1 0 0,0-1 1 0 0,0 1 0 0 0,0 0 0 0 0,1 0 0 0 0,-1 0 0 0 0,0 0 0 0 0,0-1 0 0 0,0 1-1 0 0,0 0 1 0 0,0 0 0 0 0,0 0 0 0 0,0 0 0 0 0,0-1 0 0 0,0 1 0 0 0,0 0 0 0 0,0 0 0 0 0,0 0-1 0 0,0-1 1 0 0,0 1 0 0 0,0 0 0 0 0,0 0 0 0 0,0 0 0 0 0,0-1 0 0 0,0 1 0 0 0,0 0-1 0 0,0 0 1 0 0,0 0 0 0 0,0 0 0 0 0,0-1 0 0 0,0 1 0 0 0,-1 0 0 0 0,1 0 0 0 0,0 0 0 0 0,0 0-1 0 0,0 0 1 0 0,0-1 0 0 0,0 1 0 0 0,0 0 0 0 0,-1 0 0 0 0,1 0 0 0 0,0 0 0 0 0,0 0-1 0 0,-1 0 1 0 0,-10 5 228 0 0,10-4-264 0 0,-9 5 75 0 0,0 1 1 0 0,1 1-1 0 0,0-1 1 0 0,0 2-1 0 0,1-1 1 0 0,-1 1 0 0 0,2 0-1 0 0,-1 1 1 0 0,2 0-1 0 0,-1 0 1 0 0,-8 19 0 0 0,9-14-37 0 0,0 1 0 0 0,1-1 1 0 0,1 2-1 0 0,0-1 1 0 0,1 0-1 0 0,1 1 1 0 0,-1 31-1 0 0,3-9-16 0 0,2 126 0 0 0,12-34 11 0 0,-13-119 42 0 0,-1-10 206 0 0,-13 3 291 0 0,8-4-484 0 0,1 0 0 0 0,-1-1 0 0 0,0 1-1 0 0,0-1 1 0 0,1 0 0 0 0,-1-1 0 0 0,0 1-1 0 0,1-1 1 0 0,-9-2 0 0 0,-42-16 565 0 0,46 15-609 0 0,-82-36 42 0 0,81 35-64 0 0,3-5-17 0 0,7 9-6 0 0,-1-1 0 0 0,1 1 1 0 0,0 0-1 0 0,0-1 0 0 0,0 1 1 0 0,0 0-1 0 0,0-1 0 0 0,0 1 0 0 0,0 0 1 0 0,0-1-1 0 0,1 1 0 0 0,-1 0 1 0 0,1-1-1 0 0,-1 1 0 0 0,1 0 1 0 0,-1 0-1 0 0,1-1 0 0 0,0 1 0 0 0,-1 0 1 0 0,1 0-1 0 0,2-2 0 0 0,22-22-694 0 0,-22 22 631 0 0,50-45-2767 0 0,-35 30 1506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2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7367 0 0,'0'0'568'0'0,"0"-2"-57"0"0,0 0-60 0 0,0 1 0 0 0,-1-1 0 0 0,1 0 0 0 0,1 0 0 0 0,-1 0 0 0 0,0 1 0 0 0,0-1 0 0 0,1 0 0 0 0,-1 0 0 0 0,1 0 0 0 0,-1 1-1 0 0,1-1 1 0 0,0 0 0 0 0,0 1 0 0 0,1-3 0 0 0,0 1-143 0 0,0 1-1 0 0,0-1 0 0 0,1 1 1 0 0,-1 0-1 0 0,1 0 1 0 0,-1 0-1 0 0,1 0 1 0 0,3-2-1 0 0,6-1 39 0 0,-1 0-1 0 0,1 0 1 0 0,20-4 0 0 0,-30 8-203 0 0,27-5 462 0 0,0 0 0 0 0,0 2 0 0 0,57 0 0 0 0,89 13 133 0 0,18 0-463 0 0,319-39 269 0 0,-441 22-507 0 0,0-3 0 0 0,-1-3 0 0 0,70-24 0 0 0,-114 31-186 0 0,41-6-1 0 0,-64 13-39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34 3679 0 0,'0'0'167'0'0,"-4"-7"1439"0"0,1 3 1480 0 0,3 3-3095 0 0,0 0 375 0 0,-1 0 0 0 0,0-1 0 0 0,1 1 0 0 0,-1 0 0 0 0,0 0 0 0 0,0 0 0 0 0,0-1 0 0 0,1 1 0 0 0,-1 0 0 0 0,-1 0 0 0 0,1 0 0 0 0,0 1 0 0 0,0-1 0 0 0,0 0 0 0 0,0 0 0 0 0,-1 1 0 0 0,1-1 0 0 0,0 0 0 0 0,0 1 0 0 0,-1-1 0 0 0,-2 0 0 0 0,1 1-281 0 0,1 0 1 0 0,-1-1-1 0 0,0 1 1 0 0,0 0-1 0 0,1 1 1 0 0,-1-1 0 0 0,0 0-1 0 0,0 1 1 0 0,1-1-1 0 0,-1 1 1 0 0,0 0-1 0 0,1 0 1 0 0,-1 0 0 0 0,1 0-1 0 0,-1 0 1 0 0,1 1-1 0 0,0-1 1 0 0,-1 1-1 0 0,1 0 1 0 0,0-1 0 0 0,-3 5-1 0 0,-1 2-5 0 0,-24 31 48 0 0,-50 121 257 0 0,70-138-370 0 0,-4 12-2 0 0,1 0 0 0 0,1 1 0 0 0,2 0-1 0 0,-9 66 1 0 0,-14 44 621 0 0,30-138-457 0 0,1 0-1 0 0,-2-1 1 0 0,1 1 0 0 0,-1-1 0 0 0,0 0 0 0 0,-6 7 0 0 0,0 2 126 0 0,8-13-165 0 0,0 0 0 0 0,0 0 1 0 0,-1-1-1 0 0,1 1 0 0 0,0 0 1 0 0,-1-1-1 0 0,0 0 0 0 0,1 1 1 0 0,-6 0-1 0 0,6 0-112 0 0,0-2 870 0 0,0 0-784 0 0,-1-3-67 0 0,1 1 0 0 0,-1 0 0 0 0,1 0 0 0 0,0-1 0 0 0,-1 1 0 0 0,1-1 0 0 0,0 1 0 0 0,1-1 0 0 0,-1 0 0 0 0,0 0 0 0 0,1 0 0 0 0,0 0 0 0 0,0 0 0 0 0,0 0 0 0 0,0-1 0 0 0,0 1 0 0 0,0-4 0 0 0,-2-7 45 0 0,1 0 0 0 0,0-26 0 0 0,2 32-111 0 0,1-19-740 0 0,-2-1 0 0 0,-6-33 0 0 0,7 51 116 0 0,0 9-47 0 0,0 0 0 0 0,0 0-1 0 0,0 0 1 0 0,0 0 0 0 0,1 0 0 0 0,-1 0-1 0 0,0 0 1 0 0,1 0 0 0 0,-1 0-1 0 0,1 0 1 0 0,-1 0 0 0 0,1 0-1 0 0,1-1 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11055 0 0,'0'0'8624'0'0,"-2"-1"-8241"0"0,-4-1-642 0 0,13 0-782 0 0,-5 2 962 0 0,0-1-981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22 10479 0 0,'0'0'1266'0'0,"2"-2"-482"0"0,7-10 465 0 0,-9 11-774 0 0,3-2 1900 0 0,-3 3-1900 0 0,1-1 0 0 0,-1 1 0 0 0,1 0 0 0 0,0-1 0 0 0,-1 1 0 0 0,1 0 0 0 0,0-1 0 0 0,0 1 0 0 0,-1 2-124 0 0,-4 11-127 0 0,-1 0 0 0 0,0-1 1 0 0,-12 21-1 0 0,-4 11 111 0 0,-7 27-148 0 0,3 1 0 0 0,-31 149 0 0 0,55-213-203 0 0,-2 4-183 0 0,-1 25-1 0 0,5-34 32 0 0,-1 0 0 0 0,1-1 0 0 0,0 1 0 0 0,-1 0 0 0 0,1-1 0 0 0,2 5 0 0 0,-1-5-558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0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4607 0 0,'0'0'354'0'0,"-2"1"-233"0"0,-26 23 1985 0 0,8-5 12970 0 0,21-18-15058 0 0,-1-1-1 0 0,1 0 1 0 0,0 1-1 0 0,-1-1 1 0 0,1 0-1 0 0,0 0 1 0 0,-1 0-1 0 0,1 1 1 0 0,0-1-1 0 0,0 0 1 0 0,-1 0-1 0 0,1 0 1 0 0,0 0-1 0 0,-1 0 1 0 0,2-1-1 0 0,5 1 150 0 0,-4 0-276 0 0,0 0 1 0 0,1-1-1 0 0,-1 1 0 0 0,0-1 1 0 0,0 0-1 0 0,0 0 0 0 0,0 0 0 0 0,0 0 1 0 0,0-1-1 0 0,6-3 0 0 0,2-3-647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6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2303 0 0,'0'0'7632'0'0,"3"-1"-7472"0"0,10-2-128 0 0,1-3-36 0 0,-8 3-19 0 0,10-9-10 0 0,-12 10 28 0 0,-3 2 11 0 0,1-1 1 0 0,-1 0-1 0 0,0 0 0 0 0,0 0 1 0 0,0 0-1 0 0,0 0 1 0 0,1 0-1 0 0,-2 0 0 0 0,1 0 1 0 0,0 0-1 0 0,0 0 0 0 0,1-2 1 0 0,-2 2 3 0 0,1 1 1 0 0,-1-1 0 0 0,0 1 0 0 0,1-1 0 0 0,-1 1-1 0 0,1 0 1 0 0,0-1 0 0 0,-1 1 0 0 0,1 0-1 0 0,-1-1 1 0 0,1 1 0 0 0,-1 0 0 0 0,1-1 0 0 0,0 1-1 0 0,-1 0 1 0 0,1 0 0 0 0,0 0 0 0 0,1 0-1 0 0,-1 0 23 0 0,2-1 72 0 0,9-2 195 0 0,-10 2-88 0 0,1 0-94 0 0,1 0 0 0 0,-1 1 0 0 0,1-1 0 0 0,-1 1 0 0 0,0 0 0 0 0,1 0 0 0 0,-1 0 0 0 0,1 0 0 0 0,-1 1-1 0 0,6 1 1 0 0,9 0 449 0 0,-17-2-546 0 0,0 0 0 0 0,0 1 0 0 0,0-1 0 0 0,0 0 0 0 0,0 1-1 0 0,0-1 1 0 0,-1 1 0 0 0,1 0 0 0 0,0-1 0 0 0,0 1 0 0 0,0-1 0 0 0,0 2-1 0 0,3 1 28 0 0,37 20 593 0 0,-39-22-529 0 0,0 0 3 0 0,5 3 69 0 0,-1-1-1 0 0,1 0 1 0 0,0 0-1 0 0,0-1 1 0 0,10 3-1 0 0,-11-4-44 0 0,-1 0 0 0 0,1 0 0 0 0,-1-1 0 0 0,1 1-1 0 0,0-1 1 0 0,5-1 0 0 0,2 0-127 0 0,-4 0 69 0 0,16 6-28 0 0,44 13-43 0 0,-40-12 1 0 0,-27-5-7 0 0,0-1 0 0 0,0 1 0 0 0,0-1 0 0 0,0 1 0 0 0,0-1 0 0 0,0 1-1 0 0,0-1 1 0 0,1 0 0 0 0,-1 0 0 0 0,0 0 0 0 0,0-1 0 0 0,3 1 0 0 0,-4-1 0 0 0,-1 1 0 0 0,1 0-1 0 0,0 0 1 0 0,0 0 0 0 0,0 0-1 0 0,-1 0 1 0 0,1 0 0 0 0,0 0-1 0 0,0 0 1 0 0,0 0 0 0 0,-1 0-1 0 0,1 0 1 0 0,0 1 0 0 0,1-1 0 0 0,13 3 189 0 0,-1 0 0 0 0,29 0 0 0 0,-3 0 22 0 0,-15-4-47 0 0,-19 1-89 0 0,0-1 1 0 0,1 1 0 0 0,-1 0-1 0 0,0 0 1 0 0,10 2 0 0 0,-10-1-4 0 0,-2-1-47 0 0,-1 1 0 0 0,1 0 1 0 0,0 0-1 0 0,-1 0 0 0 0,1 1 0 0 0,5 3 0 0 0,3 0 59 0 0,17 9-83 0 0,-1 4 64 0 0,-23-14-68 0 0,-4-3 4 0 0,1 0-1 0 0,0 1 1 0 0,0-1 0 0 0,0 0 0 0 0,0 0 0 0 0,0 0-1 0 0,0 0 1 0 0,0 0 0 0 0,0 0 0 0 0,2 0 0 0 0,-1 0-8 0 0,25 8 40 0 0,-15-8-11 0 0,25 1-1 0 0,53-2 146 0 0,-60 2-159 0 0,-4 1-14 0 0,100 10 466 0 0,-123-12-451 0 0,16-1 70 0 0,45-7 8 0 0,-35 4-38 0 0,-9 2-53 0 0,14 2 0 0 0,-26-1 0 0 0,-5 1 0 0 0,1-1 0 0 0,-1 0 0 0 0,1 0 0 0 0,-1 0 0 0 0,7-2 0 0 0,9-1 54 0 0,0-1-1 0 0,28-10 0 0 0,-46 13-42 0 0,0 0 0 0 0,0 1 0 0 0,0-1-1 0 0,0 0 1 0 0,0 1 0 0 0,0-1 0 0 0,0 1 0 0 0,0 0-1 0 0,0-1 1 0 0,3 1 0 0 0,1 1 4 0 0,16-3-4 0 0,-17 3-12 0 0,0 1 1 0 0,12 2 0 0 0,32 5 0 0 0,42 2 0 0 0,-76-9 0 0 0,0-1 0 0 0,0 0 0 0 0,0-1 0 0 0,0-1 0 0 0,29-5 0 0 0,11-2 0 0 0,-10 1 0 0 0,-43 6 0 0 0,1 1 0 0 0,0-1 0 0 0,0 0 0 0 0,0 1 0 0 0,0 0 0 0 0,-1 0 0 0 0,6 0 0 0 0,20-1 0 0 0,3-2 0 0 0,-12 1 0 0 0,-15 3 0 0 0,-3-1 0 0 0,0 1 0 0 0,1 0 0 0 0,-1-1 0 0 0,1 1 0 0 0,-1-1 0 0 0,1 0 0 0 0,-1 1 0 0 0,1-1 0 0 0,-1 0 0 0 0,1 0 0 0 0,-1 0 0 0 0,1 0 0 0 0,1 0 0 0 0,27-1 0 0 0,12 0 0 0 0,-28 1 0 0 0,0 1 0 0 0,1 1 0 0 0,-1 3 0 0 0,1 2 0 0 0,-1-1 0 0 0,1-2 0 0 0,0-6 0 0 0,1-1 0 0 0,-1 0 0 0 0,-14 3 0 0 0,21-8 0 0 0,-1-4 0 0 0,-17 9 0 0 0,22-6 0 0 0,0 2-84 0 0,-21 6 36 0 0,6 0 24 0 0,-6 1-24 0 0,6 1 58 0 0,-8-1 352 0 0,-5-1-255 0 0,1 0-106 0 0,1 0 1 0 0,-1 0-1 0 0,0 1 1 0 0,-1-1-1 0 0,1 0 1 0 0,0 1-1 0 0,0-1 1 0 0,0 0 0 0 0,0 1-1 0 0,0-1 1 0 0,-1 1-1 0 0,1 0 1 0 0,0-1-1 0 0,-2 1 1 0 0,-21-6-4 0 0,18 2 2 0 0,4 2 0 0 0,0 1 0 0 0,0 0 0 0 0,0 0 0 0 0,0 0 0 0 0,0 0 0 0 0,0 0 0 0 0,-1 1 0 0 0,1-1 0 0 0,0 1 0 0 0,-3-1 0 0 0,2 0 6 0 0,-15-3-42 0 0,-1 0-1 0 0,1 1 1 0 0,-1 1 0 0 0,-27 1-1 0 0,16 3 8 0 0,21-1-7 0 0,-1 0-1 0 0,1 0 0 0 0,-1-2 1 0 0,-16-1-1 0 0,-1-2 25 0 0,15 1-48 0 0,0-1 0 0 0,0 0 0 0 0,-18-10 0 0 0,20 9 9 0 0,-1 0 0 0 0,1 1 0 0 0,-1 0 0 0 0,0 1 0 0 0,-12-3 0 0 0,18 5 43 0 0,-18 0-46 0 0,-12 10 22 0 0,-14 10 86 0 0,35-13-13 0 0,-3 0 53 0 0,12-4-38 0 0,1 0-1 0 0,-1-1 0 0 0,0 0 1 0 0,1 0-1 0 0,-8 1 1 0 0,11-2 182 0 0,-2 0-122 0 0,1 0-101 0 0,-4 0 37 0 0,-1 0 1 0 0,1-1 0 0 0,0 0-1 0 0,0 0 1 0 0,-1-1 0 0 0,1 1-1 0 0,-6-4 1 0 0,9 3-53 0 0,-24-6 0 0 0,23 6 1 0 0,-13 0 52 0 0,8 1-50 0 0,-3 0 31 0 0,-24 10 63 0 0,32-7-88 0 0,-16 3 48 0 0,5-3-8 0 0,12-2-46 0 0,-18-4 190 0 0,7 3-34 0 0,1 1 0 0 0,-23 1 0 0 0,28 0-159 0 0,-1-1 10 0 0,-3 2 15 0 0,-6 8 4 0 0,10-6-28 0 0,4-2 6 0 0,1 0 1 0 0,-1 0-1 0 0,0-1 1 0 0,0 1-1 0 0,0-1 1 0 0,-4 1 0 0 0,4-1-1 0 0,-19 1-4 0 0,18-1-3 0 0,-17-3 0 0 0,-2-1 23 0 0,0-1 215 0 0,-48 0 0 0 0,50 6-210 0 0,11 0-21 0 0,1-1-1 0 0,-1 0 0 0 0,-13-1 0 0 0,-11 0 7 0 0,-3-1 28 0 0,29 0-28 0 0,-29 2 48 0 0,37-1-56 0 0,-10 1 64 0 0,0 0 1 0 0,0 1-1 0 0,-16 4 1 0 0,21-5-28 0 0,4-1-33 0 0,-1 1 0 0 0,1-1 0 0 0,-1 1 0 0 0,1 0 1 0 0,-1-1-1 0 0,1 1 0 0 0,0 0 0 0 0,-1 0 0 0 0,-2 2 0 0 0,1 0 9 0 0,-1-1-9 0 0,1-1 0 0 0,-1 1 1 0 0,0 0-1 0 0,-9 1 0 0 0,-8-1 44 0 0,6 1 6 0 0,5-1 55 0 0,1-1 1 0 0,-1 0-1 0 0,0 0 1 0 0,-19-2-1 0 0,26 0-97 0 0,-32 0 37 0 0,31 0-32 0 0,3 1-20 0 0,0 0 1 0 0,0 0 0 0 0,0 0 0 0 0,0 0 0 0 0,0 1 0 0 0,0-1 0 0 0,0 1 0 0 0,0-1-1 0 0,0 1 1 0 0,-3 1 0 0 0,-54 8 78 0 0,2-1-11 0 0,35-6 59 0 0,-27 1 1 0 0,13-2-23 0 0,-23-1-69 0 0,30-1-15 0 0,-33 5-1 0 0,40-3-22 0 0,1-2 0 0 0,-1 0 0 0 0,1-1 0 0 0,0-1 0 0 0,-21-4 0 0 0,40 6 0 0 0,0-1 0 0 0,0 1 0 0 0,1 0 0 0 0,-1 0 0 0 0,0-1 0 0 0,1 1 0 0 0,-1-1 0 0 0,1 1 0 0 0,-1-1 0 0 0,1 0 0 0 0,-3 0 0 0 0,-15-8 0 0 0,-52-17 0 0 0,37 15 64 0 0,25 7-64 0 0,-3 2 0 0 0,0-3-12 0 0,1 1-48 0 0,1 1-12 0 0,8 3 0 0 0,3 2-413 0 0,2 10 474 0 0,0 2 11 0 0,4-2 0 0 0,5-3 0 0 0,2-3 0 0 0,2-4 0 0 0,0-2 0 0 0,35 2 0 0 0,-7 3 0 0 0,-19-1 0 0 0,7 2 0 0 0,-17-3 0 0 0,-1 0 0 0 0,1-1 0 0 0,28 0 0 0 0,-15-4 0 0 0,0-1 0 0 0,0-1 0 0 0,-1-1 0 0 0,31-10 0 0 0,65-22 32 0 0,-100 32-24 0 0,1 0 0 0 0,-1 2 0 0 0,35-1 0 0 0,-37 3-8 0 0,0-1 0 0 0,0-1 0 0 0,36-10 0 0 0,-48 10 10 0 0,1 0 0 0 0,12-7 0 0 0,-5 2 7 0 0,27-8 0 0 0,-38 14-17 0 0,0 0 0 0 0,0 1 0 0 0,1-1 0 0 0,7 0 0 0 0,-2 0 0 0 0,12-2 0 0 0,-18 6 0 0 0,-1 0 0 0 0,41 8 0 0 0,-17-4 0 0 0,12 10 0 0 0,-37-14 0 0 0,-3-1 0 0 0,1 0 0 0 0,0-1 0 0 0,-1 1 0 0 0,1-1 0 0 0,-1 0 0 0 0,1 1 0 0 0,0-1 0 0 0,-1 0 0 0 0,1 0 0 0 0,0 0 0 0 0,2 0 0 0 0,15 1 0 0 0,-17 0 0 0 0,-1-1 0 0 0,0 0 0 0 0,1 0 0 0 0,-1 0 0 0 0,1 0 0 0 0,-1 0 0 0 0,0 0 0 0 0,1-1 0 0 0,1 0 0 0 0,17-3 0 0 0,32-5 0 0 0,-43 7 0 0 0,-4 1 0 0 0,0 0 0 0 0,-1 0 0 0 0,1 1 0 0 0,0 0 0 0 0,9 0 0 0 0,1 0 0 0 0,-1 0 0 0 0,0 0 0 0 0,0 2 0 0 0,0-1 0 0 0,23 7 0 0 0,57 12 0 0 0,-76-16 0 0 0,-8-1 0 0 0,1 0 0 0 0,16 1 0 0 0,-24-3 0 0 0,10 1 0 0 0,0 0 0 0 0,-1-1 0 0 0,1 0 0 0 0,0-1 0 0 0,0 0 0 0 0,19-3 0 0 0,8-4 0 0 0,14-3 0 0 0,31-5 0 0 0,-73 13 0 0 0,3 1 0 0 0,-8 0 0 0 0,16-6 0 0 0,7 3 0 0 0,-3-3 0 0 0,-22 5 0 0 0,19-2 0 0 0,-9 3 0 0 0,0 1 0 0 0,-1 2 0 0 0,-1 1 0 0 0,-2 1 0 0 0,3 1 0 0 0,-1 2 0 0 0,-1-1 0 0 0,-4 1 11 0 0,-7-6 42 0 0,-3-1 0 0 0,-9-1-42 0 0,-17-3-11 0 0,15 2 0 0 0,-1 6 0 0 0,-53 13-56 0 0,-86 12 0 0 0,-70-4 72 0 0,183-21 16 0 0,-5-1-7 0 0,-1-2-1 0 0,1-1 0 0 0,-1-3 1 0 0,1-2-1 0 0,-48-11 1 0 0,-79-8 92 0 0,28 21-117 0 0,82 4 0 0 0,41 0 0 0 0,-23 4 0 0 0,24-2 0 0 0,-24 0 0 0 0,19-3 0 0 0,0-2 0 0 0,0-1 0 0 0,0-1 0 0 0,1-1 0 0 0,-36-11 0 0 0,44 10 2 0 0,8 3-5 0 0,0 0-1 0 0,-1 0 1 0 0,-15-2-1 0 0,11 4-280 0 0,-25 0-1 0 0,27 1 1 0 0,7 1-1 0 0,0-1 0 0 0,0 1 0 0 0,0 0 0 0 0,0 0-1 0 0,-6 3 1 0 0,4-2-35 0 0,4-1-377 0 0,-8 10-4095 0 0,4-2 3041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1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6911 0 0,'2'0'7362'0'0,"4"-1"-6650"0"0,1 0 0 0 0,0 0 0 0 0,-1-1 0 0 0,11-3 0 0 0,21-5 965 0 0,220-27 2284 0 0,-168 31-4394 0 0,-49 2-237 0 0,-17 2-1370 0 0,33-6 1 0 0,-34 2 149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4143 0 0,'0'0'9703'0'0,"2"1"-9368"0"0,1 1-296 0 0,-1-1 1 0 0,1 1-1 0 0,0 0 1 0 0,-1 0 0 0 0,1 0-1 0 0,-1 1 1 0 0,1-1-1 0 0,-1 1 1 0 0,0-1 0 0 0,0 1-1 0 0,-1 0 1 0 0,3 3-1 0 0,-3-4-29 0 0,0-1-1 0 0,0 0 0 0 0,-1 0 1 0 0,1 0-1 0 0,0 0 0 0 0,0 0 1 0 0,1 0-1 0 0,-1 0 0 0 0,0 0 1 0 0,0 0-1 0 0,0 0 0 0 0,1 0 1 0 0,-1-1-1 0 0,0 1 0 0 0,1-1 1 0 0,-1 1-1 0 0,1-1 0 0 0,-1 1 1 0 0,0-1-1 0 0,1 0 1 0 0,-1 0-1 0 0,1 0 0 0 0,-1 0 1 0 0,1 0-1 0 0,-1 0 0 0 0,1 0 1 0 0,2-1-1 0 0,2 0 84 0 0,0-2 1 0 0,0 1 0 0 0,0-1-1 0 0,-1 1 1 0 0,8-6-1 0 0,9-4 5545 0 0,-31 15-4075 0 0,-44 33-1134 0 0,3 3 0 0 0,1 1 0 0 0,2 3-1 0 0,-42 48 1 0 0,73-73-418 0 0,0 1 0 0 0,2 0 0 0 0,-18 30 0 0 0,28-42-5 0 0,0 1 0 0 0,1 0 0 0 0,-1 0 0 0 0,1 0 0 0 0,1 0 0 0 0,0 0 0 0 0,0 1 0 0 0,1-1 0 0 0,-1 1 0 0 0,2-1 0 0 0,-1 1 0 0 0,1-1 0 0 0,2 11 0 0 0,-1-15-5 0 0,0 0 0 0 0,0 1-1 0 0,0-1 1 0 0,1 0 0 0 0,-1 0 0 0 0,1 0-1 0 0,0 0 1 0 0,0-1 0 0 0,1 1 0 0 0,-1 0 0 0 0,1-1-1 0 0,4 6 1 0 0,-2-5 2 0 0,0 0 0 0 0,1 0-1 0 0,-1 0 1 0 0,0-1 0 0 0,1 1 0 0 0,0-1-1 0 0,10 3 1 0 0,1 0 2 0 0,0-2 1 0 0,1 0-1 0 0,-1-1 0 0 0,1-1 1 0 0,23 0-1 0 0,-20-2-503 0 0,1 0 0 0 0,-1-2 0 0 0,1 0-1 0 0,-1-2 1 0 0,0 0 0 0 0,0-2 0 0 0,0 0 0 0 0,0-1 0 0 0,-1-1-1 0 0,37-21 1 0 0,-37 17-6782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12871 0 0,'0'0'1164'0'0,"3"-1"-786"0"0,7-1 603 0 0,1 0 0 0 0,13-1 0 0 0,15-1 597 0 0,195-55 1127 0 0,-138 32-1013 0 0,117-17 0 0 0,-200 43-2086 0 0,0 0-1 0 0,0 0 1 0 0,0 1-1 0 0,0 1 1 0 0,19 3-1 0 0,-21-1-822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1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287 370 2303 0 0,'0'0'18270'0'0,"2"1"-18198"0"0,9 11 3 0 0,-3-4-35 0 0,0 0 0 0 0,12 8 0 0 0,-18-14-28 0 0,0-1 0 0 0,1 1 1 0 0,-1-1-1 0 0,1 0 0 0 0,-1 0 0 0 0,1 0 1 0 0,0 0-1 0 0,-1 0 0 0 0,1-1 0 0 0,0 1 1 0 0,-1-1-1 0 0,5 0 0 0 0,7 0 54 0 0,-1-1-1 0 0,0-1 1 0 0,0 0-1 0 0,0-1 0 0 0,18-6 1 0 0,61-30 82 0 0,-53 21-115 0 0,-14 8-18 0 0,7-4-198 0 0,43-24 0 0 0,-67 33 91 0 0,1-1-1 0 0,-1 0 1 0 0,0 0 0 0 0,-1 0 0 0 0,0-1-1 0 0,11-12 1 0 0,-16 15 57 0 0,1 1 0 0 0,-1-1 0 0 0,0 0 0 0 0,0 0-1 0 0,-1 0 1 0 0,1 0 0 0 0,-1 0 0 0 0,0 0 0 0 0,0 0 0 0 0,0 0-1 0 0,0-1 1 0 0,-1 1 0 0 0,0 0 0 0 0,0-1 0 0 0,0 1 0 0 0,0 0-1 0 0,-2-9 1 0 0,-1 0-42 0 0,3 6-19 0 0,-2 0-1 0 0,1 1 1 0 0,-1-1-1 0 0,0 0 1 0 0,0 0-1 0 0,-1 1 1 0 0,0-1-1 0 0,0 1 1 0 0,-1 0-1 0 0,-4-6 1 0 0,4 6 7 0 0,-2 0 1 0 0,1 0-1 0 0,-1 1 0 0 0,1-1 1 0 0,-1 1-1 0 0,-1 1 1 0 0,1-1-1 0 0,-8-3 1 0 0,9 6 36 0 0,0 0 0 0 0,0 0 1 0 0,-1 1-1 0 0,1-1 0 0 0,0 1 0 0 0,-1 0 1 0 0,1 1-1 0 0,-1-1 0 0 0,1 1 0 0 0,-1 0 1 0 0,0 1-1 0 0,-6 0 0 0 0,-7 3 58 0 0,1 0-1 0 0,-1 1 0 0 0,1 1 1 0 0,0 1-1 0 0,-18 10 0 0 0,4 0 11 0 0,-52 36 0 0 0,71-43 31 0 0,1 1-1 0 0,-1 0 0 0 0,1 1 0 0 0,1 0 1 0 0,1 1-1 0 0,-11 14 0 0 0,-45 89 302 0 0,-2 9-74 0 0,-65 141 418 0 0,120-236-658 0 0,-10 24 111 0 0,22-49-116 0 0,-1 0-1 0 0,1 0 0 0 0,0 1 1 0 0,0-1-1 0 0,0 0 0 0 0,1 1 1 0 0,0-1-1 0 0,1 6 0 0 0,-1-8 20 0 0,1-1 0 0 0,0 1 0 0 0,0-1 0 0 0,0 1 1 0 0,1-1-1 0 0,-1 0 0 0 0,0 0 0 0 0,1 0 0 0 0,0 0 0 0 0,-1 0 0 0 0,1 0 0 0 0,0 0 0 0 0,0 0 0 0 0,0-1 0 0 0,0 1 0 0 0,0-1 0 0 0,1 1 0 0 0,-1-1 1 0 0,0 0-1 0 0,1 0 0 0 0,2 1 0 0 0,5 2 139 0 0,-1-1-1 0 0,1 0 1 0 0,0-1 0 0 0,11 2 0 0 0,11-1 244 0 0,1-1 0 0 0,42-4 0 0 0,66-12 586 0 0,-21 1-140 0 0,-48 9-521 0 0,57-6 24 0 0,-126 9-351 0 0,1 0 318 0 0,0 0-1595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1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94 2759 0 0,'0'0'10658'0'0,"-1"1"-9884"0"0,-31 36 5057 0 0,32-37-5743 0 0,0 1 0 0 0,0 0-1 0 0,0-1 1 0 0,-1 1 0 0 0,1-1 0 0 0,0 1 0 0 0,0 0 0 0 0,0-1-1 0 0,0 1 1 0 0,0-1 0 0 0,0 1 0 0 0,0 0 0 0 0,0-1 0 0 0,0 1-1 0 0,1 0 1 0 0,0 0-55 0 0,0 0 1 0 0,1 0-1 0 0,-1-1 0 0 0,1 1 0 0 0,-1-1 0 0 0,1 1 1 0 0,-1-1-1 0 0,1 1 0 0 0,-1-1 0 0 0,1 0 0 0 0,-1 1 0 0 0,1-1 1 0 0,-1 0-1 0 0,1 0 0 0 0,-1 0 0 0 0,1-1 0 0 0,-1 1 1 0 0,1 0-1 0 0,-1 0 0 0 0,3-1 0 0 0,36-13 312 0 0,-27 9-199 0 0,88-32 296 0 0,123-40-311 0 0,-222 76-169 0 0,7-2-231 0 0,0 0 1 0 0,0 1 0 0 0,1 0-1 0 0,-1 1 1 0 0,1 0 0 0 0,-1 0-1 0 0,14 2 1 0 0,-19 0-1448 0 0,5 3-76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 8783 0 0,'7'-3'9144'0'0,"-8"17"-8705"0"0,-1 0-1 0 0,-1-1 0 0 0,0 1 1 0 0,-1-1-1 0 0,0 0 0 0 0,-12 24 1 0 0,-8 28-36 0 0,-19 62-415 0 0,43-125-46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49 5983 0 0,'0'0'10512'0'0,"-10"-2"-8785"0"0,6 3-1622 0 0,0 0 0 0 0,1 1 0 0 0,-1-1 0 0 0,1 1 1 0 0,0-1-1 0 0,-1 1 0 0 0,1 0 0 0 0,0 1 0 0 0,0-1 0 0 0,0 0 0 0 0,0 1 0 0 0,1-1 0 0 0,-4 5 1 0 0,1-2-118 0 0,-9 10 16 0 0,-1 1 0 0 0,2 0 0 0 0,0 1 0 0 0,1 1 0 0 0,1 0 0 0 0,0 0 1 0 0,2 1-1 0 0,0 1 0 0 0,1 0 0 0 0,1 0 0 0 0,1 0 0 0 0,-5 28 0 0 0,11-46 13 0 0,-1 0 0 0 0,1-1-1 0 0,0 1 1 0 0,0 0 0 0 0,0 0 0 0 0,0-1-1 0 0,0 1 1 0 0,1 0 0 0 0,-1-1-1 0 0,0 1 1 0 0,1 0 0 0 0,-1 0 0 0 0,1-1-1 0 0,0 1 1 0 0,-1-1 0 0 0,1 1 0 0 0,0-1-1 0 0,0 1 1 0 0,0-1 0 0 0,0 1-1 0 0,2 1 1 0 0,-1-2 32 0 0,-1 0 0 0 0,1 0-1 0 0,0 0 1 0 0,0 0 0 0 0,-1-1 0 0 0,1 1 0 0 0,0 0-1 0 0,0-1 1 0 0,0 1 0 0 0,0-1 0 0 0,0 0-1 0 0,0 0 1 0 0,0 1 0 0 0,0-1 0 0 0,0-1 0 0 0,0 1-1 0 0,0 0 1 0 0,3-1 0 0 0,8-2 327 0 0,0 0 0 0 0,-1-1 0 0 0,1-1 0 0 0,22-11 0 0 0,45-33 259 0 0,-70 43-561 0 0,14-10 40 0 0,39-32 0 0 0,-56 41-101 0 0,0 0 1 0 0,0 0-1 0 0,-1 0 0 0 0,0-1 0 0 0,0 1 0 0 0,-1-1 1 0 0,1-1-1 0 0,-2 1 0 0 0,5-11 0 0 0,-8 16-7 0 0,-1 0 0 0 0,1 0-1 0 0,0 0 1 0 0,-1 0 0 0 0,0 0 0 0 0,0 0-1 0 0,0 0 1 0 0,0 0 0 0 0,0 0 0 0 0,-1 0-1 0 0,1 0 1 0 0,-1 0 0 0 0,0 1 0 0 0,0-1-1 0 0,0 0 1 0 0,0 0 0 0 0,0 0 0 0 0,-1 1-1 0 0,1-1 1 0 0,-1 1 0 0 0,1-1 0 0 0,-3-2-1 0 0,0 1-37 0 0,0 0-1 0 0,1 1 0 0 0,-1-1 1 0 0,-1 1-1 0 0,1-1 0 0 0,0 1 1 0 0,-1 1-1 0 0,0-1 0 0 0,0 1 1 0 0,1-1-1 0 0,-11-2 0 0 0,-14-3-356 0 0,-71-22-1068 0 0,99 29 1094 0 0,-1-8-2552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67 9615 0 0,'39'-21'711'0'0,"17"-11"1664"0"0,-31 18 5499 0 0,-40 20-6748 0 0,-1 2-1005 0 0,0 1 1 0 0,1 0 0 0 0,-26 19 0 0 0,-39 41 300 0 0,62-53-401 0 0,-28 27-21 0 0,3 1 0 0 0,1 3 0 0 0,-44 63 0 0 0,72-87 0 0 0,1 0 0 0 0,0 0 0 0 0,2 1 0 0 0,1 1 0 0 0,-11 38 0 0 0,19-56 20 0 0,1 0 0 0 0,-1 0-1 0 0,2 0 1 0 0,-1 0 0 0 0,1 0 0 0 0,0 1-1 0 0,0-1 1 0 0,1 0 0 0 0,0 0 0 0 0,0 0-1 0 0,0 0 1 0 0,1 0 0 0 0,1 0 0 0 0,-1 0-1 0 0,5 7 1 0 0,-3-5 17 0 0,1-1 0 0 0,1 0 0 0 0,-1-1 0 0 0,1 1 0 0 0,1-1 0 0 0,-1 0 0 0 0,1-1 0 0 0,1 0 0 0 0,-1 0 0 0 0,1 0 0 0 0,8 4 0 0 0,31 14 317 0 0,2-2-1 0 0,77 25 1 0 0,-73-29-376 0 0,-32-12-236 0 0,-20-6-334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8751 0 0,'0'0'5664'0'0,"-4"6"-3332"0"0,1-1-2080 0 0,0 1 0 0 0,1 0 0 0 0,0 0 0 0 0,0 0 0 0 0,0 0-1 0 0,0 0 1 0 0,1 0 0 0 0,0 7 0 0 0,-6 19 465 0 0,6-26-637 0 0,-14 50 343 0 0,-2-1 0 0 0,-29 62-1 0 0,32-90-420 0 0,10-21-170 0 0,0 0 0 0 0,0 0 0 0 0,1 1 0 0 0,0-1 0 0 0,1 1 0 0 0,0 0 1 0 0,0 0-1 0 0,0-1 0 0 0,-1 9 0 0 0,3-14-843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 17711 0 0,'0'0'1772'0'0,"-1"-1"-1624"0"0,-6 0-129 0 0,1 1-1 0 0,0-1 0 0 0,0 1 1 0 0,-1 0-1 0 0,1 0 1 0 0,0 1-1 0 0,0 0 0 0 0,0 0 1 0 0,-1 0-1 0 0,1 1 1 0 0,0 0-1 0 0,1 0 0 0 0,-1 0 1 0 0,0 1-1 0 0,1 0 1 0 0,-1 0-1 0 0,1 0 0 0 0,0 1 1 0 0,0 0-1 0 0,0 0 1 0 0,0 0-1 0 0,1 0 0 0 0,0 1 1 0 0,0 0-1 0 0,0 0 1 0 0,0 0-1 0 0,1 0 0 0 0,0 1 1 0 0,-3 6-1 0 0,-4 14-40 0 0,1-1 0 0 0,-8 34-1 0 0,1 1 26 0 0,13-50 16 0 0,-3 7-36 0 0,-6 35 0 0 0,11-47 56 0 0,0-1 0 0 0,1 0 1 0 0,0 1-1 0 0,0-1 0 0 0,0 0 1 0 0,0 0-1 0 0,1 1 0 0 0,0-1 0 0 0,0 0 1 0 0,0 0-1 0 0,0 1 0 0 0,1-1 1 0 0,2 6-1 0 0,-3-9 22 0 0,0 0 0 0 0,1 1 1 0 0,-1-1-1 0 0,0 0 0 0 0,0 0 0 0 0,1 0 0 0 0,-1 0 1 0 0,1 0-1 0 0,-1 0 0 0 0,1 0 0 0 0,0 0 1 0 0,-1-1-1 0 0,1 1 0 0 0,0-1 0 0 0,-1 1 1 0 0,3 0-1 0 0,26 2 572 0 0,-20-4-457 0 0,1 0-1 0 0,-1 0 1 0 0,0-1-1 0 0,1-1 1 0 0,11-3-1 0 0,48-23 142 0 0,-67 28-303 0 0,17-7 23 0 0,-1-2-1 0 0,0-1 1 0 0,0 0-1 0 0,28-24 0 0 0,-40 30-25 0 0,-1 0-1 0 0,-1 0 1 0 0,1-1-1 0 0,-1 0 0 0 0,0-1 1 0 0,0 1-1 0 0,0-1 1 0 0,-1 0-1 0 0,0 0 0 0 0,-1 0 1 0 0,0 0-1 0 0,0-1 1 0 0,0 1-1 0 0,-1-1 0 0 0,0 0 1 0 0,1-8-1 0 0,-3 11-15 0 0,0 0-1 0 0,0-1 1 0 0,0 1 0 0 0,-1 0-1 0 0,1 0 1 0 0,-1 0-1 0 0,-1-1 1 0 0,1 1-1 0 0,-1 0 1 0 0,0 1 0 0 0,0-1-1 0 0,0 0 1 0 0,-1 0-1 0 0,1 1 1 0 0,-7-8 0 0 0,4 6-74 0 0,0 1 1 0 0,0 1 0 0 0,0-1-1 0 0,0 1 1 0 0,-1 0 0 0 0,0 0-1 0 0,0 1 1 0 0,0-1 0 0 0,0 1-1 0 0,0 1 1 0 0,-12-4-1 0 0,-8 0-537 0 0,-1 1-1 0 0,-1 1 0 0 0,-47 0 0 0 0,40 3-89 0 0,-20 2-1994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7831 0 0,'0'0'356'0'0,"-2"0"-6"0"0,-5 1-222 0 0,6 1 68 0 0,0-1 0 0 0,-1 1 0 0 0,1-1 0 0 0,0 1 0 0 0,0 0 0 0 0,0 0 1 0 0,0 0-1 0 0,0 0 0 0 0,1 0 0 0 0,-1 0 0 0 0,0 0 0 0 0,1 0 0 0 0,0 0 0 0 0,-1 0 0 0 0,1 4 1 0 0,0 0 658 0 0,0 1 0 0 0,0-1 1 0 0,0 1-1 0 0,2 7 0 0 0,2 1-535 0 0,1 0 0 0 0,1 0-1 0 0,0 0 1 0 0,1 0 0 0 0,0-1-1 0 0,2 0 1 0 0,-1-1 0 0 0,2 1 0 0 0,18 19-1 0 0,-4-8-16 0 0,1 0-1 0 0,1-2 0 0 0,41 28 1 0 0,23 3 232 0 0,9 6 49 0 0,-88-52-502 0 0,1 1 1 0 0,-2 0 0 0 0,1 1-1 0 0,-1 0 1 0 0,16 21 0 0 0,-23-26-71 0 0,0-1 0 0 0,-1 0 0 0 0,0 1 0 0 0,0 0 0 0 0,0-1 0 0 0,0 1 0 0 0,-1 0 0 0 0,1 0 0 0 0,-1 0 0 0 0,0 0 0 0 0,-1 0 0 0 0,0 0 0 0 0,1 0 1 0 0,-2 0-1 0 0,1 0 0 0 0,0 0 0 0 0,-1 1 0 0 0,0-1 0 0 0,0-1 0 0 0,-1 1 0 0 0,1 0 0 0 0,-1 0 0 0 0,0 0 0 0 0,-3 5 0 0 0,-6 8 76 0 0,-1 0-1 0 0,0-1 0 0 0,-1 0 0 0 0,-22 21 1 0 0,34-37-88 0 0,-135 129 293 0 0,21-22-137 0 0,90-82-123 0 0,1 1 0 0 0,-27 40 0 0 0,49-64-204 0 0,1-1 1 0 0,0-1 0 0 0,0 1 0 0 0,0-1-1 0 0,0 1 1 0 0,0 0 0 0 0,0-1 0 0 0,1 1 0 0 0,-1 0 0 0 0,0 2 0 0 0,14-5-6542 0 0,1-3 316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38 3223 0 0,'-1'1'6875'0'0,"-22"10"-2831"0"0,16-6-3569 0 0,1 0 0 0 0,-1 0 1 0 0,-5 6-1 0 0,3 0-117 0 0,-1 0-1 0 0,1 0 1 0 0,1 1 0 0 0,0 0-1 0 0,1 0 1 0 0,0 1-1 0 0,-6 14 1 0 0,11-21-263 0 0,-1 1 1 0 0,1-1-1 0 0,0 0 1 0 0,1 1-1 0 0,-1 0 1 0 0,1-1-1 0 0,0 1 1 0 0,1 0 0 0 0,0 0-1 0 0,0 0 1 0 0,0-1-1 0 0,1 1 1 0 0,0 0-1 0 0,1-1 1 0 0,-1 1-1 0 0,1 0 1 0 0,3 6-1 0 0,-4-10-49 0 0,1 0 1 0 0,0-1-1 0 0,-1 1 0 0 0,1-1 0 0 0,0 1 1 0 0,0-1-1 0 0,0 1 0 0 0,0-1 0 0 0,1 0 1 0 0,-1 0-1 0 0,1 0 0 0 0,-1-1 0 0 0,1 1 1 0 0,0 0-1 0 0,5 1 0 0 0,-4-1 43 0 0,0-1-1 0 0,0 0 1 0 0,1-1-1 0 0,-1 1 1 0 0,0-1-1 0 0,1 0 1 0 0,-1 0-1 0 0,0 0 1 0 0,1 0-1 0 0,4-2 1 0 0,5-2 79 0 0,-1 1 1 0 0,-1-2 0 0 0,1 0 0 0 0,0-1-1 0 0,-1 0 1 0 0,15-10 0 0 0,-13 6-123 0 0,0 1-1 0 0,0-2 1 0 0,-1 0 0 0 0,15-17-1 0 0,-24 24-38 0 0,0 0-1 0 0,-1 0 0 0 0,0 0 1 0 0,0 0-1 0 0,0-1 0 0 0,-1 0 1 0 0,1 1-1 0 0,-1-1 1 0 0,0 0-1 0 0,0 0 0 0 0,-1 0 1 0 0,0 0-1 0 0,1 0 0 0 0,-2-1 1 0 0,1 1-1 0 0,-1 0 0 0 0,0-1 1 0 0,0-6-1 0 0,-1 8-9 0 0,0 0 0 0 0,0 0 0 0 0,0 0 0 0 0,-1 0-1 0 0,1 1 1 0 0,-1-1 0 0 0,0 0 0 0 0,0 1 0 0 0,0 0 0 0 0,-1-1 0 0 0,1 1-1 0 0,-1 0 1 0 0,1 0 0 0 0,-7-5 0 0 0,-2 0-52 0 0,0 1-1 0 0,-1-1 1 0 0,-13-5 0 0 0,-10-6-9 0 0,29 15-129 0 0,1 1 0 0 0,-1 0 0 0 0,0 0-1 0 0,0 0 1 0 0,0 1 0 0 0,0 0 0 0 0,0 0 0 0 0,-12-2 0 0 0,18 6-1122 0 0,-2 7-56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39 4607 0 0,'52'-38'12220'0'0,"-58"40"-11003"0"0,4-2-326 0 0,-45 23 744 0 0,-86 56 0 0 0,21-11-1478 0 0,72-46-124 0 0,-42 32 0 0 0,65-41-22 0 0,0 1-1 0 0,1 0 0 0 0,0 2 0 0 0,-20 26 0 0 0,33-39-3 0 0,1 0-1 0 0,0 0 0 0 0,-1 0 1 0 0,1 1-1 0 0,0-1 1 0 0,1 1-1 0 0,-1-1 1 0 0,0 1-1 0 0,1 0 1 0 0,0 0-1 0 0,-1 4 0 0 0,4 5 66 0 0,0-11-42 0 0,-1 1-1 0 0,1-1 0 0 0,0 0 0 0 0,0 0 0 0 0,0 1 0 0 0,0-1 1 0 0,0-1-1 0 0,0 1 0 0 0,1 0 0 0 0,-1 0 0 0 0,0-1 0 0 0,1 0 0 0 0,0 1 1 0 0,-1-1-1 0 0,1 0 0 0 0,0 0 0 0 0,0 0 0 0 0,2 0 0 0 0,7 1 81 0 0,-1 0 0 0 0,1 0 0 0 0,12-1 0 0 0,1-1 61 0 0,0-1 0 0 0,41-7 0 0 0,48-17 105 0 0,-78 16-229 0 0,-4 1-36 0 0,-1-1 1 0 0,33-15-1 0 0,-48 16-7 0 0,1 0-1 0 0,-1-1 0 0 0,0 0 0 0 0,-1-2 0 0 0,18-14 0 0 0,-29 21-33 0 0,0 0 0 0 0,0 0-1 0 0,0-1 1 0 0,0 1 0 0 0,-1-1-1 0 0,0 0 1 0 0,0 0 0 0 0,0 0 0 0 0,-1-1-1 0 0,0 1 1 0 0,0 0 0 0 0,0-1-1 0 0,0 1 1 0 0,-1-1 0 0 0,1-11-1 0 0,-2 13 10 0 0,0 0 0 0 0,0 0-1 0 0,0 1 1 0 0,-1-1-1 0 0,1 0 1 0 0,-1 0-1 0 0,0 0 1 0 0,-1 1-1 0 0,1-1 1 0 0,-1 0-1 0 0,1 1 1 0 0,-1 0-1 0 0,0-1 1 0 0,0 1-1 0 0,0 0 1 0 0,-1 0 0 0 0,1 0-1 0 0,-1 0 1 0 0,0 0-1 0 0,0 1 1 0 0,0-1-1 0 0,0 1 1 0 0,0 0-1 0 0,-6-3 1 0 0,1 1-8 0 0,0 0 1 0 0,0 1 0 0 0,0 0-1 0 0,0 1 1 0 0,-1-1-1 0 0,1 2 1 0 0,-1-1 0 0 0,1 1-1 0 0,-1 1 1 0 0,0-1-1 0 0,-10 2 1 0 0,-2 2-261 0 0,-1 0 0 0 0,1 1 0 0 0,-28 10 0 0 0,31-4-538 0 0,16-9 378 0 0,16-8-4805 0 0,3-1-394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87 5063 0 0,'-23'1'937'0'0,"-37"8"0"0"0,49-7 733 0 0,0 1 1 0 0,1 0-1 0 0,-1 1 0 0 0,1 0 1 0 0,-16 9 1818 0 0,29-2-2029 0 0,-2-10-1358 0 0,0 1 1 0 0,-1-1-1 0 0,1 1 1 0 0,1-1-1 0 0,-1 1 0 0 0,0-1 1 0 0,0 0-1 0 0,0 0 1 0 0,1 1-1 0 0,-1-1 1 0 0,1 0-1 0 0,-1 0 1 0 0,1 0-1 0 0,-1-1 0 0 0,1 1 1 0 0,2 1-1 0 0,2 0 127 0 0,1 0 0 0 0,-1 0-1 0 0,10 1 1 0 0,8-1 160 0 0,1 0 0 0 0,0-2 0 0 0,26-2 0 0 0,77-13 239 0 0,-95 10-444 0 0,263-42 632 0 0,235-25-434 0 0,-457 67-400 0 0,183-16-2028 0 0,-244 19 788 0 0,-2 0-49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53 7367 0 0,'5'-6'1123'0'0,"-11"7"-164"0"0,0-1 0 0 0,-1 1 1 0 0,1 0-1 0 0,0 1 0 0 0,0 0 0 0 0,0 0 0 0 0,-7 3 1 0 0,-41 24 1168 0 0,33-18-2130 0 0,-10 7 42 0 0,2 1 1 0 0,-33 27-1 0 0,-49 51 43 0 0,67-58-74 0 0,20-18-9 0 0,-45 44 0 0 0,62-58 0 0 0,0 0 0 0 0,1 1 0 0 0,1 0 0 0 0,-1 0 0 0 0,1 1 0 0 0,0-1 0 0 0,-4 12 0 0 0,9-18 11 0 0,-1 0 1 0 0,0 0-1 0 0,1 0 0 0 0,-1 0 0 0 0,1 1 1 0 0,-1-1-1 0 0,1 0 0 0 0,0 0 1 0 0,0 0-1 0 0,0 0 0 0 0,1 0 0 0 0,-1 1 1 0 0,0-1-1 0 0,1 0 0 0 0,-1 0 0 0 0,1 0 1 0 0,0 0-1 0 0,1 3 0 0 0,-1-3 27 0 0,1 0-1 0 0,0 0 1 0 0,0 0 0 0 0,0 0-1 0 0,0 0 1 0 0,0 0 0 0 0,0 0-1 0 0,0-1 1 0 0,1 1 0 0 0,-1-1 0 0 0,0 1-1 0 0,5 1 1 0 0,3 0 111 0 0,1 0 1 0 0,-1 0 0 0 0,1-1-1 0 0,0 0 1 0 0,22 0 0 0 0,35-2 716 0 0,0-4 0 0 0,116-19 0 0 0,-154 17-712 0 0,-1-1-1 0 0,1-1 0 0 0,-1-1 1 0 0,-1-2-1 0 0,28-14 0 0 0,-40 16-47 0 0,0-1 0 0 0,0 0-1 0 0,-1-2 1 0 0,0 1-1 0 0,-1-2 1 0 0,0 0-1 0 0,-1 0 1 0 0,0-1 0 0 0,12-19-1 0 0,-11 13 30 0 0,-2 0-1 0 0,14-30 1 0 0,-23 43-111 0 0,0 0 1 0 0,0 0-1 0 0,-1 0 0 0 0,0 0 1 0 0,0-1-1 0 0,-1 1 0 0 0,0-1 1 0 0,0 1-1 0 0,-1-1 0 0 0,0 1 1 0 0,-2-14-1 0 0,1 17-42 0 0,0 1 0 0 0,0-1 1 0 0,0 0-1 0 0,-1 1 0 0 0,1-1 0 0 0,-1 1 0 0 0,0-1 1 0 0,0 1-1 0 0,-1 0 0 0 0,1 0 0 0 0,-1 0 0 0 0,1 0 1 0 0,-1 0-1 0 0,0 0 0 0 0,0 1 0 0 0,0-1 0 0 0,0 1 0 0 0,-1 0 1 0 0,-6-3-1 0 0,-4-1-120 0 0,0 1 1 0 0,-1 0 0 0 0,-27-5-1 0 0,13 4 44 0 0,-97-18-391 0 0,95 18 395 0 0,-24-7-200 0 0,53 12 163 0 0,15 0-1162 0 0,-11 1 1122 0 0,0 0 1 0 0,0-1 0 0 0,0 1 0 0 0,0 0 0 0 0,0 0 0 0 0,0 0 0 0 0,0 1-1 0 0,0-1 1 0 0,0 0 0 0 0,3 2 0 0 0,9 4-1525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94 16615 0 0,'7'-12'320'0'0,"0"1"-1"0"0,0 1 1 0 0,1-1-1 0 0,0 1 1 0 0,1 0-1 0 0,0 1 1 0 0,15-11 2535 0 0,-23 33-1734 0 0,-1-7-965 0 0,-1 1 0 0 0,0-1 0 0 0,0 1 0 0 0,0-1 0 0 0,-1 0 0 0 0,-3 9 0 0 0,-20 37 145 0 0,11-25-155 0 0,9-15-138 0 0,-102 245 248 0 0,98-227-318 0 0,1-1 0 0 0,1 1 0 0 0,2 1 0 0 0,1-1 0 0 0,1 1 0 0 0,1 0 0 0 0,4 31 0 0 0,-1-41-1283 0 0,1-2-4156 0 0,0-1-1941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0,'0'0'9608'0'0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6 101 4607 0 0,'-5'7'10428'0'0,"5"-5"-9846"0"0,0 1-358 0 0,1-1 0 0 0,0 1 0 0 0,0 0 0 0 0,0-1 0 0 0,0 1 0 0 0,1-1 0 0 0,-1 1 0 0 0,0-1 0 0 0,1 0 0 0 0,0 0 0 0 0,0 0 0 0 0,-1 0 0 0 0,1 0 0 0 0,0 0 0 0 0,1 0 0 0 0,-1 0 0 0 0,0-1 0 0 0,0 1 0 0 0,1-1 0 0 0,-1 0 0 0 0,1 1 0 0 0,-1-1 0 0 0,1 0 0 0 0,0-1 0 0 0,-1 1 0 0 0,5 0 0 0 0,5 1 135 0 0,1 0-1 0 0,0-1 1 0 0,0 0-1 0 0,19-2 1 0 0,1-2 15 0 0,0-1 0 0 0,42-11 0 0 0,63-24 324 0 0,28-6-161 0 0,-110 34-490 0 0,-29 7-821 0 0,-1-1-1 0 0,41-14 0 0 0,-53 13-1014 0 0,-1-1-3833 0 0,-3 1-1346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7367 0 0,'0'0'568'0'0,"1"-1"-373"0"0,0-1 96 0 0,0 1-1 0 0,0 0 1 0 0,0 1-1 0 0,0-1 1 0 0,0 0 0 0 0,0 0-1 0 0,0 0 1 0 0,0 1-1 0 0,0-1 1 0 0,1 0-1 0 0,-1 1 1 0 0,0-1 0 0 0,1 1-1 0 0,-1 0 1 0 0,0-1-1 0 0,1 1 1 0 0,-1 0 0 0 0,0 0-1 0 0,1 0 1 0 0,-1 0-1 0 0,0 0 1 0 0,1 0-1 0 0,-1 0 1 0 0,0 0 0 0 0,1 1-1 0 0,-1-1 1 0 0,2 1-1 0 0,-1 0-89 0 0,1 1 0 0 0,-1-1 0 0 0,0 1 0 0 0,1 0 0 0 0,-1 0 0 0 0,0 0 0 0 0,0 0 0 0 0,0 0 0 0 0,-1 0 0 0 0,1 0 0 0 0,0 1 0 0 0,2 4 0 0 0,1 4 158 0 0,0 1 0 0 0,-1-1-1 0 0,0 1 1 0 0,-1 0 0 0 0,0 0-1 0 0,-1 0 1 0 0,-1 0 0 0 0,0 1-1 0 0,0-1 1 0 0,-1 1 0 0 0,-3 20-1 0 0,-3 11 294 0 0,-22 79-1 0 0,25-115-654 0 0,-14 52 42 0 0,-11 42 25 0 0,25-90-60 0 0,1 0 0 0 0,1 1 0 0 0,0-1 0 0 0,1 0 1 0 0,0 0-1 0 0,2 16 0 0 0,-2-27-5 0 0,1 1-98 0 0,-1-1 1 0 0,0 1-1 0 0,0 0 1 0 0,1 0-1 0 0,-1 0 1 0 0,1 0-1 0 0,-1-1 1 0 0,1 1-1 0 0,0 0 1 0 0,0 0-1 0 0,-1-1 1 0 0,1 1-1 0 0,1-1 1 0 0,-1 1-1 0 0,0-1 1 0 0,0 1-1 0 0,2 0 0 0 0,7 3-902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276 216 5527 0 0,'0'0'423'0'0,"-1"2"-278"0"0,-2 4 779 0 0,-1 0 0 0 0,1 1 0 0 0,0-1 0 0 0,1 1-1 0 0,-1 0 1 0 0,1 0 0 0 0,-1 9 0 0 0,3-14-749 0 0,-1 0 0 0 0,1 0 0 0 0,0-1 0 0 0,0 1 0 0 0,0 0 0 0 0,0 0 0 0 0,1-1-1 0 0,-1 1 1 0 0,0 0 0 0 0,1 0 0 0 0,-1-1 0 0 0,1 1 0 0 0,-1 0 0 0 0,1-1 0 0 0,0 1 0 0 0,0 0 0 0 0,0-1 0 0 0,0 1 0 0 0,0-1 0 0 0,0 0 0 0 0,0 1 0 0 0,1-1 0 0 0,-1 0 0 0 0,0 0 0 0 0,1 0 0 0 0,-1 0 0 0 0,1 0 0 0 0,-1 0 0 0 0,1 0-1 0 0,-1 0 1 0 0,1 0 0 0 0,0-1 0 0 0,-1 1 0 0 0,1-1 0 0 0,0 1 0 0 0,2-1 0 0 0,3 1 149 0 0,0 0-1 0 0,0 0 1 0 0,1-1-1 0 0,-1 0 1 0 0,0-1 0 0 0,1 0-1 0 0,13-3 1 0 0,52-19 717 0 0,-52 15-874 0 0,30-9-1 0 0,-2-3 0 0 0,0-2-1 0 0,76-47 1 0 0,-103 56-162 0 0,-16 9-27 0 0,0 1-1 0 0,1-1 0 0 0,-2-1 0 0 0,1 1 0 0 0,0-1 0 0 0,8-9 0 0 0,-14 13 2 0 0,1 0-1 0 0,-1 0 0 0 0,0 0 0 0 0,1 0 0 0 0,-1 0 0 0 0,0 0 0 0 0,1 0 0 0 0,-1 0 0 0 0,0 0 0 0 0,0 0 0 0 0,0 0 0 0 0,0 0 0 0 0,0 0 0 0 0,0 0 0 0 0,0 0 0 0 0,0 0 0 0 0,-1 0 0 0 0,1 0 1 0 0,0 0-1 0 0,-1 0 0 0 0,1 0 0 0 0,0 0 0 0 0,-2-1 0 0 0,-12-20-336 0 0,13 21 338 0 0,-3-3-62 0 0,0 0 0 0 0,-1 0 0 0 0,0 0-1 0 0,0 0 1 0 0,0 1 0 0 0,0 0 0 0 0,-8-3 0 0 0,-19-14-460 0 0,29 18 461 0 0,0 0 0 0 0,0 1 0 0 0,0-1 1 0 0,0 1-1 0 0,0 0 0 0 0,0 0 0 0 0,-1 0 1 0 0,1 0-1 0 0,0 0 0 0 0,-1 1 0 0 0,1-1 1 0 0,0 1-1 0 0,-1 0 0 0 0,1 0 0 0 0,0 0 0 0 0,-1 0 1 0 0,1 1-1 0 0,-5 1 0 0 0,-7 2 38 0 0,0 1 0 0 0,-27 12 0 0 0,10-3-1 0 0,-16 5 1 0 0,1 2 0 0 0,-78 48 0 0 0,82-41 41 0 0,1 1-1 0 0,-60 57 1 0 0,88-74 89 0 0,2 1-1 0 0,0 1 1 0 0,0 0 0 0 0,1 1 0 0 0,1 0 0 0 0,1 1-1 0 0,0 0 1 0 0,1 0 0 0 0,0 1 0 0 0,-8 32 0 0 0,13-40-1 0 0,2 0 0 0 0,-1 0 1 0 0,2 0-1 0 0,-1 0 0 0 0,1 0 1 0 0,0 1-1 0 0,1-1 0 0 0,0 0 1 0 0,1 0-1 0 0,0 0 1 0 0,0 0-1 0 0,6 15 0 0 0,-5-18 1 0 0,0 1 0 0 0,1-1 0 0 0,-1 0 0 0 0,1 0 0 0 0,1-1 1 0 0,-1 1-1 0 0,1-1 0 0 0,0 0 0 0 0,0 0 0 0 0,0-1 0 0 0,0 0 0 0 0,1 1 0 0 0,0-2 0 0 0,0 1 0 0 0,0-1 0 0 0,0 0 0 0 0,9 3 0 0 0,-1-2 10 0 0,-1-1 0 0 0,1 0 1 0 0,0-1-1 0 0,0 0 0 0 0,16-1 0 0 0,71-5 297 0 0,-79 2-258 0 0,34-3 166 0 0,-1-3 0 0 0,75-20 0 0 0,-122 26-989 0 0,-1 0 0 0 0,1-1 0 0 0,0 0 0 0 0,-1-1 0 0 0,9-4 0 0 0,-9 3-928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 11519 0 0,'-4'-1'195'0'0,"0"1"-1"0"0,1 0 0 0 0,-1 0 1 0 0,0 0-1 0 0,0 0 0 0 0,1 1 1 0 0,-1 0-1 0 0,0 0 0 0 0,1 0 1 0 0,-1 0-1 0 0,-7 4 5778 0 0,33-16-4112 0 0,14 3-1322 0 0,0 0 0 0 0,0 3 0 0 0,49-2 0 0 0,-24 3-236 0 0,11 0-2570 0 0,-1 5-3293 0 0,-59 0-1386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 11519 0 0,'11'-15'10240'0'0,"-10"27"-8739"0"0,-2 6-1321 0 0,-2 1-1 0 0,0 0 0 0 0,-1-1 0 0 0,-10 29 0 0 0,-3 14 56 0 0,-36 118-3603 0 0,31-109 1942 0 0,18-57-300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8751 0 0,'0'0'674'0'0,"-9"2"-125"0"0,3-1 545 0 0,1 1-1 0 0,0 0 1 0 0,0-1-1 0 0,0 2 1 0 0,0-1-1 0 0,-8 6 1 0 0,6-4-478 0 0,1 1 0 0 0,-1 1 0 0 0,-10 10 0 0 0,5-1-466 0 0,1 0 0 0 0,0 1 0 0 0,-9 18 0 0 0,1 0-93 0 0,-23 61 0 0 0,35-75-49 0 0,1 0 0 0 0,1 1 0 0 0,0-1 0 0 0,-2 38 0 0 0,7-55 14 0 0,-1 0-1 0 0,1-1 1 0 0,0 1-1 0 0,1 0 0 0 0,-1-1 1 0 0,0 1-1 0 0,1-1 1 0 0,0 1-1 0 0,-1-1 1 0 0,1 1-1 0 0,0-1 1 0 0,0 1-1 0 0,1-1 1 0 0,-1 0-1 0 0,0 0 0 0 0,1 0 1 0 0,-1 1-1 0 0,1-1 1 0 0,0 0-1 0 0,0-1 1 0 0,-1 1-1 0 0,1 0 1 0 0,0-1-1 0 0,1 1 1 0 0,-1-1-1 0 0,0 1 0 0 0,3 0 1 0 0,-1 0 70 0 0,-1-1 0 0 0,1 0 0 0 0,0 0 1 0 0,-1-1-1 0 0,1 1 0 0 0,0-1 0 0 0,0 0 0 0 0,0 1 0 0 0,-1-2 1 0 0,1 1-1 0 0,0 0 0 0 0,0-1 0 0 0,-1 0 0 0 0,1 0 0 0 0,0 0 1 0 0,-1 0-1 0 0,1 0 0 0 0,3-3 0 0 0,18-10 77 0 0,0 0 1 0 0,-2-2-1 0 0,0-1 0 0 0,25-23 0 0 0,-36 29-105 0 0,-1-1 1 0 0,-1 1-1 0 0,0-2 0 0 0,0 1 0 0 0,-1-1 0 0 0,-1-1 1 0 0,0 1-1 0 0,-1-1 0 0 0,6-17 0 0 0,-11 26-78 0 0,-1 1-1 0 0,0 0 1 0 0,0 0-1 0 0,0-1 0 0 0,0 1 1 0 0,-1 0-1 0 0,1-1 1 0 0,-1 1-1 0 0,0-1 1 0 0,-1 1-1 0 0,1 0 1 0 0,-1-1-1 0 0,0 1 1 0 0,0 0-1 0 0,0-1 1 0 0,0 1-1 0 0,-1 0 1 0 0,0 0-1 0 0,0 0 1 0 0,0 0-1 0 0,0 0 1 0 0,-1 1-1 0 0,1-1 0 0 0,-1 1 1 0 0,0-1-1 0 0,0 1 1 0 0,0 0-1 0 0,-1 0 1 0 0,1 0-1 0 0,-1 1 1 0 0,1-1-1 0 0,-1 1 1 0 0,0 0-1 0 0,0 0 1 0 0,0 0-1 0 0,0 1 1 0 0,-5-2-1 0 0,-7-2-198 0 0,1 1-1 0 0,-17-2 1 0 0,5 5-6700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0 507 6911 0 0,'8'20'1125'0'0,"7"32"0"0"0,-7-24 12685 0 0,-8-32-13490 0 0,1-1-1 0 0,-1 0 1 0 0,1 1-1 0 0,1-1 1 0 0,-1 1-1 0 0,2-5 1 0 0,-1 5-228 0 0,-1 0 1 0 0,1-1 0 0 0,-1 1 0 0 0,0 0 0 0 0,0-1 0 0 0,-1 1 0 0 0,1-6 0 0 0,-7-42 491 0 0,4 33-384 0 0,-2-34 0 0 0,5 28-167 0 0,1 1 0 0 0,1 0-1 0 0,1-1 1 0 0,8-26 0 0 0,-9 41-25 0 0,1 0 1 0 0,0 0-1 0 0,0 0 0 0 0,1 1 1 0 0,0 0-1 0 0,1-1 0 0 0,0 2 1 0 0,1-1-1 0 0,-1 1 0 0 0,1 0 1 0 0,17-14-1 0 0,-3 7-392 0 0,0 1 1 0 0,1 1-1 0 0,1 0 0 0 0,0 2 0 0 0,0 1 0 0 0,1 0 1 0 0,38-8-1 0 0,-17 8-996 0 0,1 2 0 0 0,1 2 0 0 0,56 0 0 0 0,-66 6-5614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2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1839 0 0,'9'-2'13012'0'0,"-8"4"-12804"0"0,-1 0 0 0 0,0 0 0 0 0,0-1 0 0 0,0 1 0 0 0,0 0-1 0 0,0 0 1 0 0,0 0 0 0 0,-1 3 0 0 0,0 0-69 0 0,0-1 0 0 0,-1 1 0 0 0,1 0-1 0 0,-1-1 1 0 0,0 1 0 0 0,0-1 0 0 0,-1 0 0 0 0,1 0 0 0 0,-1 0 0 0 0,0 0-1 0 0,0 0 1 0 0,-6 6 0 0 0,-17 20-14 0 0,20-23-95 0 0,1 0 0 0 0,-2 0 0 0 0,1 0 1 0 0,-1-1-1 0 0,1 0 0 0 0,-10 6 0 0 0,7-6-30 0 0,1 0 0 0 0,0 1 0 0 0,-14 14 0 0 0,-5 6 0 0 0,-30 23 97 0 0,2 3 0 0 0,2 2-1 0 0,-68 93 1 0 0,112-136-26 0 0,2 0 0 0 0,-1 0 1 0 0,1 1-1 0 0,1 0 0 0 0,0 0 1 0 0,1 0-1 0 0,-6 28 0 0 0,9-34 24 0 0,1 1 1 0 0,1-1-1 0 0,-1 1 0 0 0,1-1 0 0 0,1 1 1 0 0,-1 0-1 0 0,1-1 0 0 0,0 1 0 0 0,1-1 1 0 0,0 0-1 0 0,0 0 0 0 0,1 1 0 0 0,0-1 0 0 0,0 0 1 0 0,0-1-1 0 0,8 12 0 0 0,-3-8 148 0 0,1 0 0 0 0,-1 0-1 0 0,1-1 1 0 0,1 0 0 0 0,17 12-1 0 0,60 33 574 0 0,-43-28-763 0 0,-41-24-40 0 0,-1-1-1 0 0,1 1 1 0 0,0-1-1 0 0,-1 1 1 0 0,1-1-1 0 0,0 0 1 0 0,0 0-1 0 0,0 0 1 0 0,5 1-1 0 0,-1-1 26 0 0,-5 0 42 0 0,18 21-2562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14655 0 0,'0'0'7022'0'0,"0"2"-6541"0"0,2 16-115 0 0,-2 0 0 0 0,0 0 0 0 0,0 1 1 0 0,-5 17-1 0 0,0 19-196 0 0,4-37-222 0 0,-2 1 0 0 0,0-1 0 0 0,-1 0 0 0 0,-1 0 0 0 0,0 0 0 0 0,-1-1 0 0 0,-1 0 0 0 0,-10 17 0 0 0,8-19-1902 0 0,0 0-1 0 0,-16 20 0 0 0,17-26-4729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20 10135 0 0,'0'0'778'0'0,"1"-2"-506"0"0,1-1-2001 0 0,3-11 11458 0 0,-14 14-8151 0 0,1 3-1445 0 0,0 0-1 0 0,0 0 1 0 0,1 1-1 0 0,-1 0 1 0 0,-11 8-1 0 0,-34 29 357 0 0,21-13-471 0 0,0 2 0 0 0,3 1 0 0 0,-41 53 0 0 0,60-70-38 0 0,1 0 0 0 0,1 1 0 0 0,-11 22-1 0 0,17-32 24 0 0,0-1 1 0 0,0 1-1 0 0,1 0 0 0 0,-1 0 0 0 0,1 0 0 0 0,0-1 1 0 0,1 1-1 0 0,-1 0 0 0 0,1 0 0 0 0,0 0 0 0 0,0 0 1 0 0,1 0-1 0 0,-1 0 0 0 0,1 0 0 0 0,0 0 0 0 0,2 6 0 0 0,-1-8 43 0 0,0 0-1 0 0,0 0 0 0 0,0 0 1 0 0,0 0-1 0 0,1 0 0 0 0,-1-1 1 0 0,1 1-1 0 0,0-1 0 0 0,-1 0 0 0 0,1 1 1 0 0,0-1-1 0 0,1-1 0 0 0,-1 1 1 0 0,0 0-1 0 0,0-1 0 0 0,1 1 1 0 0,-1-1-1 0 0,1 0 0 0 0,-1 0 0 0 0,1-1 1 0 0,-1 1-1 0 0,1-1 0 0 0,4 0 1 0 0,9 1 254 0 0,0-1 1 0 0,1-1-1 0 0,24-5 0 0 0,-38 6-262 0 0,32-6 145 0 0,63-19-1 0 0,-84 21-171 0 0,0-2-1 0 0,-1 0 1 0 0,0 0-1 0 0,-1-2 1 0 0,1 0-1 0 0,23-18 1 0 0,-34 23-17 0 0,0 0 0 0 0,-1 0 0 0 0,1 0 0 0 0,-1 0 1 0 0,0 0-1 0 0,0 0 0 0 0,0 0 0 0 0,0-1 0 0 0,0 1 0 0 0,-1-1 0 0 0,1 0 1 0 0,-1 1-1 0 0,0-1 0 0 0,-1 0 0 0 0,1 0 0 0 0,0 1 0 0 0,-1-1 0 0 0,0 0 1 0 0,0 0-1 0 0,0 0 0 0 0,0 0 0 0 0,-1 1 0 0 0,0-1 0 0 0,0 0 1 0 0,-1-4-1 0 0,-3-8-88 0 0,-1 0 1 0 0,-1 0 0 0 0,-1 0 0 0 0,-10-16 0 0 0,18 32 92 0 0,-7-12-41 0 0,0 0-1 0 0,-1 1 1 0 0,0 1 0 0 0,-1-1-1 0 0,0 1 1 0 0,0 1 0 0 0,-1-1-1 0 0,-1 2 1 0 0,1-1 0 0 0,-1 2-1 0 0,-1-1 1 0 0,-17-8-1 0 0,27 16-255 0 0,3 12-3659 0 0,4 1 2435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8951 0 0,'0'0'407'0'0,"-2"0"-6"0"0,-5 3 5814 0 0,12-3-5830 0 0,0 0-1 0 0,-1 0 1 0 0,1 0 0 0 0,0 1 0 0 0,0-1 0 0 0,0 1-1 0 0,0 0 1 0 0,0 1 0 0 0,-1-1 0 0 0,1 1-1 0 0,7 3 1 0 0,-1 4-150 0 0,0 0 0 0 0,0 1 0 0 0,-1 0 0 0 0,-1 1 0 0 0,1 0 1 0 0,10 17-1 0 0,0-1-81 0 0,42 49 183 0 0,57 78-54 0 0,-110-141-233 0 0,-1 1 0 0 0,0 0 0 0 0,-1 1 0 0 0,0 0 0 0 0,-1 0 0 0 0,-1 0 0 0 0,0 1 1 0 0,-1 0-1 0 0,-1 0 0 0 0,0 0 0 0 0,-2 0 0 0 0,1 22 0 0 0,-3-28-8 0 0,-1 0 1 0 0,0-1-1 0 0,-1 1 1 0 0,0 0-1 0 0,-1-1 1 0 0,-4 11-1 0 0,0-8 3 0 0,-1 0 0 0 0,0-1 0 0 0,0 0 0 0 0,-1 0 0 0 0,0-1 0 0 0,-22 17 0 0 0,22-20-38 0 0,-1 0 1 0 0,1-1 0 0 0,-13 5-1 0 0,-10 6-101 0 0,-11 9-800 0 0,43-25 490 0 0,10-8-5077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2303 0 0,'1'-1'12868'0'0,"1"1"-12709"0"0,-1-1 0 0 0,1 0 0 0 0,-1 1 0 0 0,1 0 0 0 0,-1-1 0 0 0,1 1 0 0 0,-1 0 0 0 0,1 0 0 0 0,-1-1 0 0 0,1 1 0 0 0,0 1 0 0 0,-1-1 0 0 0,1 0 0 0 0,-1 0 0 0 0,1 0 0 0 0,-1 1 0 0 0,1-1 0 0 0,-1 1 0 0 0,1 0 0 0 0,-1-1 0 0 0,3 2 0 0 0,-2 0 1 0 0,-1-1-1 0 0,1 1 1 0 0,0 0 0 0 0,-1 0-1 0 0,1 0 1 0 0,-1 0-1 0 0,1 0 1 0 0,-1 0 0 0 0,0 0-1 0 0,0 0 1 0 0,0 1-1 0 0,0-1 1 0 0,0 0 0 0 0,0 3-1 0 0,1 4 94 0 0,-1 0-1 0 0,0 0 1 0 0,0 1-1 0 0,-1-1 1 0 0,0 0-1 0 0,-2 13 1 0 0,-12 56 516 0 0,7-46-579 0 0,-5 22 61 0 0,-6 30-79 0 0,16-72-164 0 0,1 0 1 0 0,0 0-1 0 0,1 0 1 0 0,2 23-1 0 0,6-10-776 0 0,-7-24-133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62 240 8287 0 0,'-36'-15'1857'0'0,"16"4"3248"0"0,19 11-4974 0 0,1 0 1 0 0,0-1 0 0 0,-1 1 0 0 0,1 0-1 0 0,0 0 1 0 0,-1-1 0 0 0,1 1-1 0 0,0 0 1 0 0,0-1 0 0 0,-1 1 0 0 0,1 0-1 0 0,0-1 1 0 0,0 1 0 0 0,-1 0 0 0 0,1-1-1 0 0,0 1 1 0 0,0-1 0 0 0,0 1-1 0 0,0 0 1 0 0,0-1 0 0 0,0 1 0 0 0,0-1-1 0 0,0 1 1 0 0,0 0 0 0 0,0-1-1 0 0,0 1 1 0 0,0-1 0 0 0,0 1 0 0 0,0 0-1 0 0,0-1 1 0 0,0 1 0 0 0,0-1 0 0 0,0 1-1 0 0,1 0 1 0 0,-1-1 0 0 0,0 1-1 0 0,1-1 1 0 0,10-11 1164 0 0,2 6-896 0 0,-1 0 0 0 0,1 1 1 0 0,1 0-1 0 0,21-4 0 0 0,-14 4-121 0 0,376-76 1534 0 0,4 31-600 0 0,-368 46-1110 0 0,54-5 139 0 0,1 3 1 0 0,0 5-1 0 0,105 10 0 0 0,-147-3-376 0 0,-11-1-517 0 0,37 0-1 0 0,-70-5 25 0 0,2-1-307 0 0,0 0-437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36 8287 0 0,'0'0'639'0'0,"0"-2"-415"0"0,6-6-820 0 0,11-15 10904 0 0,-16 23-10170 0 0,-1-1 0 0 0,1 1 0 0 0,0 0 0 0 0,0-1 0 0 0,0 1 0 0 0,-1 0 0 0 0,1 0 0 0 0,0 0 0 0 0,0-1 0 0 0,0 1 0 0 0,0 0 0 0 0,-1 0 0 0 0,1 0 0 0 0,0 0 0 0 0,0 1 0 0 0,0-1 0 0 0,0 0 0 0 0,0 0 0 0 0,1 1 0 0 0,0 0-74 0 0,0 0 1 0 0,0 1-1 0 0,0-1 0 0 0,0 1 1 0 0,0-1-1 0 0,-1 1 0 0 0,1 0 1 0 0,0-1-1 0 0,-1 1 0 0 0,0 0 1 0 0,1 0-1 0 0,-1 0 0 0 0,0 0 1 0 0,0 0-1 0 0,0 1 0 0 0,0-1 1 0 0,0 0-1 0 0,1 5 1 0 0,0 2-3 0 0,0 1 1 0 0,-1-1-1 0 0,0 14 1 0 0,-1 9 65 0 0,-1-1 1 0 0,-2 1-1 0 0,-2-1 0 0 0,-1 0 0 0 0,-1 0 1 0 0,-15 42-1 0 0,-7 1-36 0 0,-52 96 1 0 0,23-75-35 0 0,37-62-66 0 0,-27 53-1 0 0,48-85-532 0 0,-3 5 1220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16527 0 0,'1'-2'760'0'0,"5"-15"340"0"0,-6 16 90 0 0,1 4-510 0 0,0 11-149 0 0,-1 0 0 0 0,0 0 0 0 0,-5 25 0 0 0,-12 47 366 0 0,7-37-592 0 0,-17 79 259 0 0,-22 131 29 0 0,35-128-2441 0 0,12-116 11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 13823 0 0,'0'-8'14056'0'0,"-9"12"-18912"0"0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62 113 4143 0 0,'-11'0'585'0'0,"1"0"0"0"0,0 1-1 0 0,-21 4 11797 0 0,44-5-11257 0 0,58-3 294 0 0,-29 2-752 0 0,47-8 1 0 0,130-40 539 0 0,-50 9-806 0 0,-145 35-539 0 0,-9 1-464 0 0,0 1-1 0 0,29-2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199 290 12351 0 0,'-25'158'3840'0'0,"22"-142"-1966"0"0,0 31 0 0 0,3-46-518 0 0,0 1-684 0 0,-1 5-21 0 0,0-5 425 0 0,0-1-571 0 0,-2 2-464 0 0,0-1 0 0 0,-1 1 0 0 0,1-1 0 0 0,-1 0 1 0 0,0 0-1 0 0,0-1 0 0 0,1 1 0 0 0,-1-1 0 0 0,0 0 0 0 0,0 0 0 0 0,-1 0 0 0 0,1 0 0 0 0,0-1 0 0 0,0 0 0 0 0,0 0 0 0 0,0 0 1 0 0,0 0-1 0 0,-1 0 0 0 0,1-1 0 0 0,0 0 0 0 0,0 0 0 0 0,0 0 0 0 0,-5-3 0 0 0,5 3-12 0 0,0 0 1 0 0,1-1-1 0 0,-1 1 1 0 0,1-1-1 0 0,-1 0 0 0 0,1 0 1 0 0,-1 0-1 0 0,1-1 0 0 0,0 1 1 0 0,0-1-1 0 0,0 0 0 0 0,1 0 1 0 0,-1 0-1 0 0,1 0 1 0 0,-1 0-1 0 0,1 0 0 0 0,0-1 1 0 0,0 1-1 0 0,1-1 0 0 0,-1 0 1 0 0,1 1-1 0 0,0-1 0 0 0,-1 0 1 0 0,0-7-1 0 0,3 4-58 0 0,-1-1 1 0 0,1 1-1 0 0,0-1 1 0 0,0 1-1 0 0,1 0 0 0 0,0-1 1 0 0,1 1-1 0 0,-1 0 0 0 0,1 0 1 0 0,5-7-1 0 0,6-10-203 0 0,23-29 0 0 0,-27 39 187 0 0,21-28-390 0 0,55-56 0 0 0,-65 77 227 0 0,1 0-1 0 0,1 2 1 0 0,1 1 0 0 0,28-17-1 0 0,-44 31 202 0 0,0-1 1 0 0,0 2-1 0 0,0-1 0 0 0,1 1 0 0 0,-1 1 1 0 0,1-1-1 0 0,0 1 0 0 0,0 1 0 0 0,0 0 0 0 0,-1 0 1 0 0,1 0-1 0 0,0 1 0 0 0,0 1 0 0 0,0 0 1 0 0,0 0-1 0 0,0 0 0 0 0,0 1 0 0 0,0 1 1 0 0,-1-1-1 0 0,1 2 0 0 0,-1-1 0 0 0,0 1 1 0 0,0 0-1 0 0,0 1 0 0 0,-1-1 0 0 0,13 11 0 0 0,1 4 199 0 0,0 1 0 0 0,24 31 0 0 0,-23-25 7 0 0,26 24 1 0 0,-48-50-200 0 0,10 8 51 0 0,-1 1-1 0 0,0 0 0 0 0,-1 0 1 0 0,11 16-1 0 0,-17-23-36 0 0,0 1 0 0 0,-1-1 0 0 0,1 1 0 0 0,-1 0-1 0 0,0 0 1 0 0,0 0 0 0 0,0 0 0 0 0,0 0 0 0 0,-1 0 0 0 0,1 0-1 0 0,-1 0 1 0 0,0 0 0 0 0,0 0 0 0 0,0 0 0 0 0,0 0-1 0 0,0 0 1 0 0,-1 0 0 0 0,1 0 0 0 0,-1 0 0 0 0,0 0 0 0 0,0 0-1 0 0,0 0 1 0 0,-3 5 0 0 0,-2 2 45 0 0,-1 0 1 0 0,0 0-1 0 0,-1-1 1 0 0,0 0-1 0 0,0-1 0 0 0,-1 1 1 0 0,0-2-1 0 0,-20 14 0 0 0,-8 1 89 0 0,-46 21 0 0 0,37-20-101 0 0,-51 22 30 0 0,85-41-83 0 0,0 0 1 0 0,-1-1-1 0 0,1 0 1 0 0,-1-1-1 0 0,0 0 0 0 0,-15 0 1 0 0,26-2-129 0 0,-1 0 1 0 0,1 0 0 0 0,-1 0-1 0 0,0 0 1 0 0,1-1 0 0 0,-1 1-1 0 0,1-1 1 0 0,-1 0-1 0 0,1 0 1 0 0,0 1 0 0 0,-1-2-1 0 0,1 1 1 0 0,0 0 0 0 0,0 0-1 0 0,-1-1 1 0 0,1 1-1 0 0,0-1 1 0 0,1 1 0 0 0,-1-1-1 0 0,0 0 1 0 0,0 0 0 0 0,1 0-1 0 0,-1 0 1 0 0,1 0-1 0 0,-1 0 1 0 0,1-1 0 0 0,0 1-1 0 0,0 0 1 0 0,0-1 0 0 0,0 1-1 0 0,0-4 1 0 0,-1 1-407 0 0,1 0 0 0 0,0 0 0 0 0,1 0 0 0 0,-1 0 0 0 0,1 0 0 0 0,0 0 0 0 0,1-10 0 0 0,2-1-1059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 5983 0 0,'0'0'274'0'0,"2"-1"-6"0"0,20-14 297 0 0,-22 15-371 0 0,0 0 0 0 0,1 0-1 0 0,-1 0 1 0 0,1 0 0 0 0,-1 0-1 0 0,0 0 1 0 0,1 0 0 0 0,-1 0 0 0 0,0 0-1 0 0,1 0 1 0 0,-1 0 0 0 0,0 1-1 0 0,1-1 1 0 0,-1 0 0 0 0,0 0 0 0 0,1 0-1 0 0,-1 0 1 0 0,0 0 0 0 0,1 1 0 0 0,-1-1-1 0 0,0 0 1 0 0,1 0 0 0 0,-1 1-1 0 0,0-1 1 0 0,0 0 0 0 0,1 0 0 0 0,-1 1-1 0 0,0-1 1 0 0,0 1 0 0 0,6 8 2981 0 0,-5-5-2778 0 0,0 0 0 0 0,0 0 1 0 0,0-1-1 0 0,-1 1 0 0 0,1 0 1 0 0,-1 0-1 0 0,0-1 1 0 0,0 1-1 0 0,-1 0 0 0 0,1 0 1 0 0,-1 0-1 0 0,-2 5 1 0 0,-1 4-267 0 0,0 0 1 0 0,-8 14 0 0 0,-26 50 680 0 0,-37 84 15 0 0,68-143-814 0 0,1 1 0 0 0,1 0 0 0 0,1 0-1 0 0,0 0 1 0 0,2 0 0 0 0,-1 39 0 0 0,3-51-139 0 0,1 0 0 0 0,-1 0 0 0 0,2 0 0 0 0,-1 0 0 0 0,1 0-1 0 0,0 0 1 0 0,0 0 0 0 0,1-1 0 0 0,0 1 0 0 0,0-1 0 0 0,5 7 0 0 0,-5-11-1963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191 313 9671 0 0,'1'1'6315'0'0,"23"11"-3843"0"0,-17-7-2197 0 0,1-1 0 0 0,-1 0 0 0 0,1 0 0 0 0,0-1 0 0 0,0 0 0 0 0,1-1 1 0 0,-1 1-1 0 0,0-1 0 0 0,1-1 0 0 0,0 0 0 0 0,10 0 0 0 0,7-3-171 0 0,0-1 1 0 0,-1-2-1 0 0,1 0 0 0 0,-1-2 1 0 0,0 0-1 0 0,-1-2 0 0 0,0-1 1 0 0,0-1-1 0 0,-1-1 0 0 0,-1-1 1 0 0,0-1-1 0 0,26-21 0 0 0,-40 28-204 0 0,0-1 0 0 0,0 0 0 0 0,0 0 0 0 0,-1-1-1 0 0,-1 0 1 0 0,0 0 0 0 0,0-1 0 0 0,0 1 0 0 0,3-12 0 0 0,-7 17 14 0 0,0 0-1 0 0,-1 0 1 0 0,0-1 0 0 0,0 1 0 0 0,0 0 0 0 0,0 0 0 0 0,-1-1 0 0 0,0 1-1 0 0,0-1 1 0 0,0 1 0 0 0,0 0 0 0 0,0-1 0 0 0,-1 1 0 0 0,0 0-1 0 0,0 0 1 0 0,0-1 0 0 0,-1 1 0 0 0,1 0 0 0 0,-1 0 0 0 0,0 0 0 0 0,0 0-1 0 0,0 1 1 0 0,-1-1 0 0 0,1 1 0 0 0,-7-7 0 0 0,7 8 54 0 0,-1 1 1 0 0,1-1-1 0 0,-1 0 0 0 0,0 1 1 0 0,1 0-1 0 0,-1 0 0 0 0,0 0 1 0 0,0 0-1 0 0,0 0 0 0 0,0 0 1 0 0,0 1-1 0 0,0 0 0 0 0,0-1 0 0 0,0 1 1 0 0,0 0-1 0 0,0 0 0 0 0,0 1 1 0 0,-6 0-1 0 0,-4 2 11 0 0,0 0 0 0 0,1 0 0 0 0,-14 7 1 0 0,-97 44-50 0 0,40-17 22 0 0,36-17 48 0 0,-87 50 0 0 0,119-61 0 0 0,1 1 0 0 0,1 1 0 0 0,0 0 0 0 0,0 1 0 0 0,1 0 0 0 0,1 1 0 0 0,0 0 0 0 0,1 1 0 0 0,-16 26 0 0 0,15-18 95 0 0,1 0 0 0 0,1 1-1 0 0,1 0 1 0 0,1 0 0 0 0,0 1-1 0 0,2-1 1 0 0,1 2 0 0 0,1-1-1 0 0,1 40 1 0 0,2-58-21 0 0,0-1 1 0 0,1 1-1 0 0,0 0 1 0 0,0 0-1 0 0,1 0 1 0 0,-1-1-1 0 0,4 8 0 0 0,-4-11-5 0 0,1 1 0 0 0,-1-1-1 0 0,1 0 1 0 0,-1 1-1 0 0,1-1 1 0 0,0 0-1 0 0,0 0 1 0 0,0 0-1 0 0,0 0 1 0 0,0 0-1 0 0,1 0 1 0 0,-1-1-1 0 0,0 1 1 0 0,1-1 0 0 0,-1 0-1 0 0,1 1 1 0 0,2 0-1 0 0,10 2 168 0 0,0-1-1 0 0,1 0 1 0 0,-1-1-1 0 0,0 0 1 0 0,1-2-1 0 0,26-1 0 0 0,-3-3 81 0 0,57-13 0 0 0,-54 6-224 0 0,0-2 0 0 0,73-32 0 0 0,-51 11-8 0 0,-51 26-109 0 0,-12 6-52 0 0,-1 0-17 0 0,1 1-119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62 7367 0 0,'-10'1'244'0'0,"1"0"0"0"0,-1 1 0 0 0,0 0 0 0 0,1 1-1 0 0,0 0 1 0 0,-12 6 0 0 0,17-7 1029 0 0,0 1 0 0 0,0-1 0 0 0,0 1 0 0 0,0 0 0 0 0,-4 4 1293 0 0,20 10-941 0 0,-9-15-1513 0 0,-1-1 1 0 0,1 1-1 0 0,0-1 1 0 0,0 0-1 0 0,0 0 1 0 0,0 0-1 0 0,0 0 1 0 0,0-1-1 0 0,0 1 1 0 0,7-1-1 0 0,34-2 524 0 0,-29 1-428 0 0,44-6-47 0 0,-1-3-1 0 0,93-27 1 0 0,-139 34-236 0 0,-1 0-719 0 0,-1-1 0 0 0,1 0 1 0 0,-1-1-1 0 0,1 0 0 0 0,-1 0 0 0 0,-1-1 0 0 0,1 0 1 0 0,12-12-1 0 0,-6 4-1157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17103 0 0,'0'0'1939'0'0,"0"2"-1324"0"0,-5 29 538 0 0,-1 0 0 0 0,-1-1 0 0 0,-19 47 1 0 0,14-47-1039 0 0,1-4-167 0 0,-24 44-1 0 0,-21 19-916 0 0,44-71-403 0 0,-1 0 0 0 0,-20 19 0 0 0,24-29 112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4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14887 0 0,'0'0'1350'0'0,"-1"1"-1110"0"0,-10 4 61 0 0,0 1 0 0 0,0-1 0 0 0,0 2 0 0 0,1 0 0 0 0,0 0 0 0 0,1 1 0 0 0,-14 13 0 0 0,-2 5-10 0 0,1 1 0 0 0,-26 38 0 0 0,37-45-142 0 0,1 0 0 0 0,1 0 0 0 0,0 2 0 0 0,-11 35 0 0 0,20-51-134 0 0,0 0 0 0 0,1 0 0 0 0,0 0 0 0 0,0 1 0 0 0,0-1 0 0 0,1 0 0 0 0,0 1 0 0 0,0-1 0 0 0,1 0 0 0 0,0 1 0 0 0,0-1 0 0 0,0 0 0 0 0,1 0 0 0 0,-1 0 0 0 0,2 0 0 0 0,4 10 0 0 0,-6-14 17 0 0,-1-1 1 0 0,1 1-1 0 0,0-1 1 0 0,0 0 0 0 0,0 0-1 0 0,0 1 1 0 0,0-1-1 0 0,1 0 1 0 0,-1 0-1 0 0,0 0 1 0 0,0 0-1 0 0,1 0 1 0 0,-1-1-1 0 0,1 1 1 0 0,-1 0-1 0 0,1-1 1 0 0,-1 1 0 0 0,1-1-1 0 0,1 1 1 0 0,0 0 61 0 0,0-1 0 0 0,0 0 0 0 0,0 0 0 0 0,0 0 0 0 0,1 0 0 0 0,-1-1 0 0 0,0 1 0 0 0,0-1 0 0 0,3-1 0 0 0,5-2 117 0 0,0-1 1 0 0,0 0-1 0 0,-1 0 0 0 0,11-8 1 0 0,-3 1-69 0 0,8-4-13 0 0,0-2 0 0 0,-2 0 0 0 0,33-32 0 0 0,-51 44-117 0 0,1-2 0 0 0,-2 1 0 0 0,1-1 0 0 0,-1 0-1 0 0,0 0 1 0 0,6-13 0 0 0,-9 15-6 0 0,0 0-1 0 0,-1 0 1 0 0,1 0-1 0 0,-1 0 1 0 0,0 0-1 0 0,0-1 1 0 0,-1 1 0 0 0,0 0-1 0 0,0 0 1 0 0,-2-13-1 0 0,1 14-9 0 0,-1 0-1 0 0,1 1 1 0 0,-1-1 0 0 0,0 0-1 0 0,0 1 1 0 0,0-1 0 0 0,-1 1-1 0 0,1 0 1 0 0,-1-1 0 0 0,0 1 0 0 0,-1 1-1 0 0,1-1 1 0 0,-1 0 0 0 0,1 1-1 0 0,-1 0 1 0 0,0 0 0 0 0,0 0-1 0 0,0 0 1 0 0,-1 1 0 0 0,-7-4-1 0 0,7 4-193 0 0,-1 0 0 0 0,1 0-1 0 0,-1 1 1 0 0,1-1-1 0 0,-1 1 1 0 0,1 1 0 0 0,-1-1-1 0 0,-5 1 1 0 0,6 0-575 0 0,0 1 1 0 0,0-1-1 0 0,1 1 1 0 0,-1 0-1 0 0,1 0 1 0 0,-1 1-1 0 0,1 0 1 0 0,-1-1-1 0 0,-7 6 1 0 0,1 0-5564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 10103 0 0,'0'0'919'0'0,"-8"-2"3240"0"0,-67 139-2757 0 0,11-34-1131 0 0,36-59 105 0 0,-46 92 0 0 0,71-128-266 0 0,0-1 0 0 0,1 1 1 0 0,-1 0-1 0 0,1 0 0 0 0,1 0 0 0 0,0 0 1 0 0,0 0-1 0 0,1 0 0 0 0,0 15 1 0 0,1-19-34 0 0,0 1 0 0 0,0-1 0 0 0,0 0 0 0 0,0 1 1 0 0,1-1-1 0 0,-1 0 0 0 0,1 0 0 0 0,0 1 0 0 0,1-2 0 0 0,-1 1 1 0 0,1 0-1 0 0,-1 0 0 0 0,1-1 0 0 0,0 1 0 0 0,1-1 1 0 0,-1 0-1 0 0,1 0 0 0 0,6 4 0 0 0,1 0 71 0 0,1-1 0 0 0,1-1 0 0 0,-1 0-1 0 0,1 0 1 0 0,-1-1 0 0 0,1-1 0 0 0,1 0 0 0 0,-1-1-1 0 0,0 0 1 0 0,0-1 0 0 0,1-1 0 0 0,15-1 0 0 0,19-3 2 0 0,-1-2 1 0 0,48-13 0 0 0,-89 17-132 0 0,51-12 304 0 0,-55 14-264 0 0,-3 1-22 0 0,-13 20-297 0 0,13-20-31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5983 0 0,'0'0'542'0'0,"2"0"-446"0"0,0-1-41 0 0,20 5 6660 0 0,-16 15-3088 0 0,-6-13-3312 0 0,0-1 0 0 0,0 1 0 0 0,0-1-1 0 0,-1 1 1 0 0,0-1 0 0 0,0 0 0 0 0,0 1 0 0 0,-1-1 0 0 0,0 0 0 0 0,0 0 0 0 0,-3 5-1 0 0,-5 9 228 0 0,-17 24-1 0 0,-15 23-105 0 0,-57 117 0 0 0,97-178-533 0 0,-1 1 0 0 0,1-1 0 0 0,0 1 0 0 0,0-1 0 0 0,1 1 0 0 0,0 0 0 0 0,-1 6 0 0 0,2-11-4 0 0,0-1 1 0 0,0 0-1 0 0,0 1 0 0 0,1-1 0 0 0,-1 1 0 0 0,0-1 1 0 0,0 0-1 0 0,0 1 0 0 0,0-1 0 0 0,1 0 0 0 0,-1 1 1 0 0,0-1-1 0 0,0 0 0 0 0,0 1 0 0 0,1-1 0 0 0,-1 0 1 0 0,0 1-1 0 0,1-1 0 0 0,-1 0 0 0 0,0 0 0 0 0,1 1 1 0 0,0 0-689 0 0,8 4-6173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26 2759 0 0,'-1'1'13639'0'0,"-9"14"-13124"0"0,0-1 1 0 0,-2 0 0 0 0,-17 16-1 0 0,14-15-522 0 0,1 1 0 0 0,-15 19 0 0 0,19-20 7 0 0,0 1 0 0 0,1 0 0 0 0,1 0 0 0 0,1 0 0 0 0,0 1 0 0 0,1 1 0 0 0,1-1 0 0 0,-6 31 0 0 0,11-44 14 0 0,-1 0-1 0 0,1 0 1 0 0,0 0-1 0 0,0 0 1 0 0,1 0-1 0 0,-1 0 1 0 0,1 0-1 0 0,0 0 1 0 0,0 0-1 0 0,0 0 0 0 0,1 0 1 0 0,2 4-1 0 0,-3-6 24 0 0,0 0 0 0 0,1 0 0 0 0,-1 0 0 0 0,1 0 0 0 0,0 0 0 0 0,-1-1-1 0 0,1 1 1 0 0,0 0 0 0 0,0-1 0 0 0,0 0 0 0 0,0 1 0 0 0,1-1 0 0 0,-1 0 0 0 0,0 0-1 0 0,1 0 1 0 0,-1 0 0 0 0,0-1 0 0 0,1 1 0 0 0,-1-1 0 0 0,4 1 0 0 0,9-1 175 0 0,-1-1 1 0 0,0 0 0 0 0,0-1 0 0 0,0-1-1 0 0,0 0 1 0 0,16-7 0 0 0,-7 3-68 0 0,0-1 1 0 0,0-1-1 0 0,-1-1 1 0 0,-1-1-1 0 0,30-20 1 0 0,-43 25-143 0 0,0 0 0 0 0,-1 0 0 0 0,0-1 1 0 0,0 0-1 0 0,0-1 0 0 0,-1 0 0 0 0,5-8 1 0 0,-7 10-28 0 0,-1 1 1 0 0,-1-1-1 0 0,1 0 1 0 0,-1 0-1 0 0,0 0 1 0 0,0 0-1 0 0,-1 0 1 0 0,0-1 0 0 0,0 1-1 0 0,0 0 1 0 0,-1-13-1 0 0,-1 12-15 0 0,0 0 0 0 0,-1 1 0 0 0,0-1-1 0 0,0 1 1 0 0,0-1 0 0 0,-1 1 0 0 0,1 0 0 0 0,-2 0 0 0 0,1 0-1 0 0,-1 0 1 0 0,1 1 0 0 0,-2-1 0 0 0,-8-9 0 0 0,5 7-26 0 0,-1 1 1 0 0,1 0-1 0 0,-1 0 1 0 0,0 0 0 0 0,-1 1-1 0 0,1 1 1 0 0,-18-8-1 0 0,-24-2-91 0 0,16 6-6098 0 0,24 6 224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10135 0 0,'0'0'778'0'0,"-1"1"-506"0"0,-1 0-127 0 0,0 1 0 0 0,0 0 0 0 0,0 0 0 0 0,0 0 0 0 0,1 0 0 0 0,-1 0 0 0 0,1 0 0 0 0,-1 0 0 0 0,1 1 0 0 0,0-1 0 0 0,0 0 0 0 0,0 1 0 0 0,0-1 0 0 0,0 1 0 0 0,1-1 0 0 0,-2 5 0 0 0,2-2 139 0 0,0 0 1 0 0,0 0-1 0 0,1-1 1 0 0,-1 1-1 0 0,1 0 1 0 0,0-1-1 0 0,0 1 1 0 0,4 7 0 0 0,2 3 112 0 0,0-1 0 0 0,1 0 1 0 0,1 0-1 0 0,15 18 1 0 0,-3-6-36 0 0,2-1-1 0 0,32 28 1 0 0,56 36 614 0 0,-52-42-468 0 0,-37-30-216 0 0,-2 1 1 0 0,0 1-1 0 0,28 34 0 0 0,-41-43-197 0 0,0 0 0 0 0,0 0 0 0 0,-2 0-1 0 0,1 1 1 0 0,-1 0 0 0 0,-1 0 0 0 0,0 0 0 0 0,0 1 0 0 0,-1-1-1 0 0,2 22 1 0 0,-4-17-39 0 0,-1 0 0 0 0,0 0 0 0 0,-1 0 0 0 0,-1 0 0 0 0,-1 0-1 0 0,0 0 1 0 0,-1 0 0 0 0,0-1 0 0 0,-1 1 0 0 0,-1-1 0 0 0,-1 0 0 0 0,-9 15 0 0 0,0-4-20 0 0,0-1 1 0 0,-2-1-1 0 0,-1 0 1 0 0,-1-2-1 0 0,-36 33 0 0 0,25-30 10 0 0,-65 39 0 0 0,62-43-2 0 0,15-9-111 0 0,-37 17 0 0 0,21-18-2594 0 0,24-8 1179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8 156 5983 0 0,'-2'-12'633'0'0,"-3"-24"-1"0"0,4 32 155 0 0,1 0 0 0 0,0 0 0 0 0,0-1 0 0 0,1 1 0 0 0,-1 0 0 0 0,1 0 0 0 0,0 0 0 0 0,0 0 0 0 0,2-6 0 0 0,-1 7-553 0 0,0 1-1 0 0,0-1 1 0 0,0 0 0 0 0,1 1-1 0 0,-1-1 1 0 0,1 1 0 0 0,-1 0-1 0 0,1 0 1 0 0,0 0 0 0 0,0 0 0 0 0,0 0-1 0 0,4-1 1 0 0,1-1 105 0 0,0 1 0 0 0,0 0-1 0 0,15-3 1 0 0,8 1 956 0 0,58-4-1 0 0,-74 9-1042 0 0,1 1 1 0 0,0 0-1 0 0,0 1 0 0 0,0 0 1 0 0,23 8-1 0 0,-35-9-227 0 0,-1 0 0 0 0,1 1 1 0 0,-1-1-1 0 0,0 1 0 0 0,1-1 0 0 0,-1 1 0 0 0,0 0 1 0 0,0 1-1 0 0,0-1 0 0 0,0 0 0 0 0,-1 1 1 0 0,1 0-1 0 0,-1-1 0 0 0,1 1 0 0 0,-1 0 1 0 0,0 0-1 0 0,2 4 0 0 0,-3-4-8 0 0,1 1-1 0 0,-1-1 1 0 0,0 1 0 0 0,-1 0-1 0 0,1 0 1 0 0,-1-1 0 0 0,1 1-1 0 0,-1 0 1 0 0,0 0 0 0 0,0 0-1 0 0,-1-1 1 0 0,1 1 0 0 0,-1 0-1 0 0,0 0 1 0 0,0-1-1 0 0,-2 6 1 0 0,-1 0 9 0 0,0-1-1 0 0,0 0 1 0 0,-1 1-1 0 0,0-2 0 0 0,-1 1 1 0 0,1-1-1 0 0,-10 10 1 0 0,-53 43 21 0 0,38-35-31 0 0,-7 8 34 0 0,-61 49-47 0 0,83-69 9 0 0,14-12 112 0 0,3 0-71 0 0,6 2-11 0 0,1 0 0 0 0,-1-1 0 0 0,1 0 0 0 0,0 0-1 0 0,-1-1 1 0 0,16 0 0 0 0,59-5 162 0 0,-36 1-162 0 0,31-2-28 0 0,70-1 287 0 0,-124 6-502 0 0,0 2 0 0 0,0 0 1 0 0,0 2-1 0 0,24 6 0 0 0,-3 3-1930 0 0,-26-8 191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26 11519 0 0,'12'-6'502'0'0,"-1"1"0"0"0,20-6-1 0 0,-20 8 4830 0 0,-12 5-5242 0 0,1 1 0 0 0,-1 0 0 0 0,0-1 0 0 0,0 1 1 0 0,0-1-1 0 0,-1 1 0 0 0,1-1 0 0 0,-1 1 0 0 0,1-1 0 0 0,-3 3 0 0 0,2-2-3 0 0,-27 32 541 0 0,-59 57 1 0 0,55-60-401 0 0,-163 192 758 0 0,21 17-530 0 0,38-20-277 0 0,87-136-111 0 0,40-68-49 0 0,-1-1-1 0 0,-1-1 0 0 0,0 0 0 0 0,-16 14 0 0 0,18-17 11 0 0,-16 20 1 0 0,20-22-37 0 0,-1-1 0 0 0,-1 0-1 0 0,0 0 1 0 0,-11 9 0 0 0,1-5-289 0 0,0-1 0 0 0,-1-1 0 0 0,0 0 0 0 0,-1-2 0 0 0,0 0 1 0 0,0-1-1 0 0,-1-1 0 0 0,-42 8 0 0 0,37-13-594 0 0,25-2 451 0 0,2-2-176 0 0,7-9-738 0 0,2-3-316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18 273 11519 0 0,'-18'-7'4464'0'0,"33"5"-1057"0"0,294-44-6 0 0,-62-2-2115 0 0,181-44 308 0 0,-392 82-1515 0 0,53-14-571 0 0,112-17 0 0 0,-161 38-2343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155 184 4607 0 0,'0'0'208'0'0,"2"0"-9"0"0,11-2 2417 0 0,1 0-1 0 0,-1-1 1 0 0,1 0-1 0 0,-1-1 1 0 0,24-12 0 0 0,-10 6-2198 0 0,81-36 1361 0 0,35-11-650 0 0,-131 52-1076 0 0,83-22 322 0 0,-82 24-328 0 0,1 1-1 0 0,-1 0 1 0 0,1 1 0 0 0,-1 0 0 0 0,17 2 0 0 0,-28-1-50 0 0,-1 0 0 0 0,1 1 0 0 0,0-1 0 0 0,-1 0 0 0 0,1 1 1 0 0,0-1-1 0 0,0 1 0 0 0,-1-1 0 0 0,1 1 0 0 0,-1 0 0 0 0,1 0 0 0 0,-1-1 0 0 0,1 1 0 0 0,-1 0 0 0 0,1 1 0 0 0,-1-1 0 0 0,0 0 0 0 0,1 0 0 0 0,0 2 0 0 0,-2-2-5 0 0,0 0-1 0 0,0 0 0 0 0,0 0 0 0 0,0-1 0 0 0,0 1 0 0 0,0 0 0 0 0,0 0 0 0 0,0 0 1 0 0,0 0-1 0 0,0-1 0 0 0,-1 1 0 0 0,1 0 0 0 0,0 0 0 0 0,-1 0 0 0 0,1-1 0 0 0,-1 1 1 0 0,1 0-1 0 0,-1 0 0 0 0,0 1-20 0 0,-4 8-41 0 0,-1 0 0 0 0,0-1 1 0 0,0 0-1 0 0,-1 0 0 0 0,0-1 0 0 0,-14 13 0 0 0,-54 42-158 0 0,66-57 217 0 0,-89 65-447 0 0,-214 113 0 0 0,154-96 286 0 0,147-82 176 0 0,0 1 0 0 0,0 0 0 0 0,-16 15 0 0 0,27-22-4 0 0,24 1 285 0 0,406 4 2697 0 0,-412-4-2979 0 0,0 0 0 0 0,0-2 0 0 0,0 0 1 0 0,0-1-1 0 0,0-1 0 0 0,25-8 0 0 0,-32 6-975 0 0,0 0 0 0 0,-1-1-1 0 0,13-8 1 0 0,-11 5-884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18399 0 0,'0'0'2531'0'0,"6"11"-358"0"0,-5-2-1978 0 0,-1-1 1 0 0,0 1-1 0 0,0 0 1 0 0,-1-1-1 0 0,0 1 0 0 0,-1-1 1 0 0,-4 14-1 0 0,-25 60 235 0 0,22-59-352 0 0,-65 168 249 0 0,54-131-231 0 0,-15 76-1 0 0,28-103-688 0 0,2-12 1215 0 0,-4 40 1 0 0,8-53-1233 0 0,1 0 1 0 0,3 16 0 0 0,-2-17-625 0 0,0-1 0 0 0,1 1 1 0 0,0-1-1 0 0,4 9 0 0 0,1-2-6650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0,'0'0'13781'0'0,"1"1"-13545"0"0,23 12-60 0 0,-22-12-629 0 0,-1-1-187 0 0,7 1-1653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12607 0 0,'0'0'4699'0'0,"1"1"-4006"0"0,2 0-528 0 0,0 1 0 0 0,0-1 1 0 0,0 0-1 0 0,0-1 0 0 0,-1 1 0 0 0,1 0 0 0 0,0-1 0 0 0,0 0 0 0 0,0 0 0 0 0,0 0 0 0 0,0 0 1 0 0,5 0-1 0 0,39-10 869 0 0,-35 7-767 0 0,160-33 1348 0 0,-125 29-1322 0 0,81-2 0 0 0,-117 9-385 0 0,1 1-1 0 0,0 0 0 0 0,14 3 0 0 0,-24-4-170 0 0,1 1 0 0 0,0-1 1 0 0,0 1-1 0 0,-1 0 0 0 0,1 0 0 0 0,0 1 1 0 0,-1-1-1 0 0,1 0 0 0 0,-1 1 0 0 0,1 0 1 0 0,-1-1-1 0 0,0 1 0 0 0,0 0 0 0 0,0 0 1 0 0,0 0-1 0 0,0 0 0 0 0,0 1 0 0 0,2 3 1 0 0,0 4-1416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4143 0 0,'0'0'14451'0'0,"2"0"-12884"0"0,36-2 239 0 0,62-11 1 0 0,10-2-743 0 0,75 13-393 0 0,-144 5-2007 0 0,41 8-1 0 0,-77-10 633 0 0,1 0 1 0 0,-1 0-1 0 0,0-1 0 0 0,10 0 0 0 0,1-3-1110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3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426 325 2303 0 0,'-2'1'167'0'0,"-6"2"308"0"0,1 0 0 0 0,-1-1 0 0 0,-12 3-1 0 0,15-5 565 0 0,-1 1 0 0 0,1 1 0 0 0,0-1 0 0 0,-1 1 0 0 0,1 0-1 0 0,0 0 1 0 0,0 0 0 0 0,0 1 0 0 0,0 0 0 0 0,-7 5 0 0 0,11-7-158 0 0,1-1-825 0 0,0 1 0 0 0,-1-1 1 0 0,1 0-1 0 0,0 0 0 0 0,0 0 0 0 0,-1 0 0 0 0,1 1 1 0 0,0-1-1 0 0,0 0 0 0 0,-1 0 0 0 0,1 1 1 0 0,0-1-1 0 0,0 0 0 0 0,0 0 0 0 0,-1 1 0 0 0,1-1 1 0 0,0 0-1 0 0,0 1 0 0 0,0-1 0 0 0,0 0 1 0 0,0 1-1 0 0,0-1 0 0 0,0 0 0 0 0,-1 1 0 0 0,1-1 1 0 0,0 0-1 0 0,0 1 0 0 0,0-1 0 0 0,0 0 1 0 0,1 1-1 0 0,-1-1 0 0 0,0 0 0 0 0,0 1 0 0 0,0-1 1 0 0,0 0-1 0 0,0 0 0 0 0,0 1 0 0 0,0-1 1 0 0,1 0-1 0 0,-1 1 0 0 0,0-1 0 0 0,1 1 0 0 0,5 13 866 0 0,-2-11-829 0 0,-1 0 0 0 0,1 0 1 0 0,0-1-1 0 0,-1 1 0 0 0,1-1 1 0 0,0 0-1 0 0,0 0 0 0 0,1 0 1 0 0,-1-1-1 0 0,0 1 1 0 0,1-1-1 0 0,6 1 0 0 0,7 1 311 0 0,32 0 0 0 0,-43-3-296 0 0,39 0 553 0 0,84-12 0 0 0,-108 8-653 0 0,-1 0-1 0 0,34-12 0 0 0,-43 12-10 0 0,0-1-1 0 0,-1-1 1 0 0,0 1 0 0 0,0-2-1 0 0,19-14 1 0 0,-10 5-105 0 0,-1-2 0 0 0,-1 0 0 0 0,0-1 0 0 0,-2 0 0 0 0,0-2 1 0 0,-1 0-1 0 0,-2 0 0 0 0,0-1 0 0 0,13-31 0 0 0,-24 48 43 0 0,0 0 0 0 0,-1 0-1 0 0,1 0 1 0 0,-1-1 0 0 0,0 1-1 0 0,-1-1 1 0 0,1 1 0 0 0,-1-1-1 0 0,0 1 1 0 0,-1 0 0 0 0,0-8-1 0 0,0 10 29 0 0,1 1 1 0 0,-1 0-1 0 0,0 0 0 0 0,0 0 0 0 0,0 0 0 0 0,0 0 1 0 0,0 0-1 0 0,0 0 0 0 0,0 0 0 0 0,-1 0 0 0 0,1 0 1 0 0,-1 1-1 0 0,1-1 0 0 0,-1 0 0 0 0,0 1 0 0 0,0 0 1 0 0,1-1-1 0 0,-1 1 0 0 0,0 0 0 0 0,0 0 0 0 0,0 0 1 0 0,-1 0-1 0 0,1 0 0 0 0,0 0 0 0 0,0 1 0 0 0,0-1 1 0 0,-1 1-1 0 0,1 0 0 0 0,-3-1 0 0 0,-7 1-63 0 0,1 0 0 0 0,-1 1 1 0 0,0 0-1 0 0,1 1 0 0 0,-1 0 0 0 0,-15 6 0 0 0,-66 28-159 0 0,-100 57 123 0 0,72-32 97 0 0,89-44 177 0 0,2 0 0 0 0,0 2 0 0 0,1 1 0 0 0,0 1 0 0 0,2 2 0 0 0,1 1 0 0 0,1 1 0 0 0,-33 41 0 0 0,38-40 81 0 0,2 1-1 0 0,0 1 1 0 0,2 1 0 0 0,1 0 0 0 0,2 1-1 0 0,0 0 1 0 0,2 1 0 0 0,2 1-1 0 0,-8 40 1 0 0,15-56-147 0 0,0 0-1 0 0,1 30 1 0 0,1-38-42 0 0,1 0 0 0 0,0 0 0 0 0,0-1 1 0 0,1 1-1 0 0,0 0 0 0 0,0-1 0 0 0,7 14 0 0 0,-7-17-6 0 0,1-1 0 0 0,-1 1 0 0 0,1-1 1 0 0,0 0-1 0 0,0 0 0 0 0,0 0 0 0 0,0 0 0 0 0,1 0 0 0 0,-1-1 0 0 0,1 0 0 0 0,-1 0 0 0 0,1 0 0 0 0,0 0 1 0 0,0 0-1 0 0,0-1 0 0 0,0 1 0 0 0,0-1 0 0 0,0 0 0 0 0,7 0 0 0 0,6 1 86 0 0,1-1-1 0 0,0 0 1 0 0,23-3-1 0 0,51-8 88 0 0,0-4 1 0 0,98-28-1 0 0,-168 35-654 0 0,0 0 1 0 0,-1-1-1 0 0,1-2 0 0 0,-2 0 1 0 0,29-18-1 0 0,-40 21-1122 0 0,-3 1-3624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54 13039 0 0,'-10'2'387'0'0,"1"0"-1"0"0,0 1 0 0 0,-1 0 0 0 0,1 0 1 0 0,0 1-1 0 0,1 0 0 0 0,-1 1 1 0 0,1 0-1 0 0,0 0 0 0 0,-13 11 2759 0 0,35-11-2190 0 0,-8-4-829 0 0,0 1-1 0 0,1-2 1 0 0,-1 1 0 0 0,1-1-1 0 0,-1 0 1 0 0,1 0 0 0 0,-1 0-1 0 0,7-2 1 0 0,54-14 474 0 0,-43 9-414 0 0,103-34 382 0 0,-111 36-503 0 0,22-3-1 0 0,-24 5-155 0 0,0 0 1 0 0,23-9-1 0 0,12-5-3924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 10591 0 0,'14'-20'12370'0'0,"-12"26"-10628"0"0,-3 4-1642 0 0,0 1 0 0 0,0-1-1 0 0,-1 0 1 0 0,0 0 0 0 0,-1 0 0 0 0,-6 16-1 0 0,5-15-45 0 0,-83 203-256 0 0,65-172-2246 0 0,-34 49 0 0 0,47-77-2706 0 0,2-1-1410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33 12607 0 0,'0'0'1143'0'0,"-1"-1"-940"0"0,0-1-103 0 0,0 1 1 0 0,0 0 0 0 0,0 0 0 0 0,0 0 0 0 0,0 0 0 0 0,0 0 0 0 0,0 0-1 0 0,-1 0 1 0 0,1 0 0 0 0,0 0 0 0 0,-1 1 0 0 0,1-1 0 0 0,0 0-1 0 0,-1 1 1 0 0,1-1 0 0 0,-1 1 0 0 0,1 0 0 0 0,-1-1 0 0 0,1 1-1 0 0,-1 0 1 0 0,-2 0 0 0 0,1 0 190 0 0,0 1-1 0 0,-1 0 1 0 0,1 0-1 0 0,0 0 1 0 0,0 0-1 0 0,-6 3 1 0 0,3-1-152 0 0,1 1 0 0 0,-1 1 1 0 0,1-1-1 0 0,-1 1 1 0 0,1 0-1 0 0,1 0 0 0 0,-1 1 1 0 0,1 0-1 0 0,-5 7 0 0 0,-4 5-3 0 0,-1 1-28 0 0,0 0-1 0 0,-20 40 1 0 0,29-50-49 0 0,1 0 0 0 0,1 0 1 0 0,0 1-1 0 0,0-1 0 0 0,1 1 1 0 0,0-1-1 0 0,0 1 0 0 0,1 0 1 0 0,1 16-1 0 0,0-23-10 0 0,0 0-1 0 0,1 1 1 0 0,-1-1 0 0 0,1 0 0 0 0,0 0 0 0 0,0 0-1 0 0,0 0 1 0 0,0 0 0 0 0,1 0 0 0 0,-1 0-1 0 0,1 0 1 0 0,0-1 0 0 0,0 1 0 0 0,0 0 0 0 0,0-1-1 0 0,0 0 1 0 0,1 1 0 0 0,-1-1 0 0 0,1 0-1 0 0,-1 0 1 0 0,1 0 0 0 0,0-1 0 0 0,3 2 0 0 0,2 1 108 0 0,0-1 0 0 0,1 0 1 0 0,-1-1-1 0 0,1 0 0 0 0,-1 0 1 0 0,1-1-1 0 0,12 1 0 0 0,-15-2-120 0 0,1 0-1 0 0,-1-1 1 0 0,0 1-1 0 0,0-1 1 0 0,1-1 0 0 0,-1 1-1 0 0,0-1 1 0 0,0 0-1 0 0,-1 0 1 0 0,1-1 0 0 0,0 0-1 0 0,-1 0 1 0 0,1 0-1 0 0,-1-1 1 0 0,0 1 0 0 0,0-1-1 0 0,-1-1 1 0 0,1 1-1 0 0,-1 0 1 0 0,0-1-1 0 0,0 0 1 0 0,0 0 0 0 0,-1-1-1 0 0,0 1 1 0 0,0 0-1 0 0,0-1 1 0 0,0 0 0 0 0,-1 0-1 0 0,0 0 1 0 0,0 0-1 0 0,-1 0 1 0 0,0 0 0 0 0,1-9-1 0 0,-2-2 5 0 0,-1-1 0 0 0,-1 1-1 0 0,0 0 1 0 0,-6-22 0 0 0,-23-66-1317 0 0,30 102 1114 0 0,-1-2-352 0 0,0 0 0 0 0,0 0 0 0 0,0 1 0 0 0,-4-8 0 0 0,1 5-1214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9215 0 0,'0'0'831'0'0,"-1"1"-383"0"0,-49 77 9771 0 0,-23 43-6397 0 0,39-66-3137 0 0,-7 12-258 0 0,32-50-419 0 0,-16 20 0 0 0,24-36-149 0 0,1 0 1 0 0,-1 0-1 0 0,1 0 0 0 0,-1 0 0 0 0,0 0 1 0 0,1 0-1 0 0,-1 0 0 0 0,0 0 0 0 0,0-1 1 0 0,0 1-1 0 0,1 0 0 0 0,-1-1 0 0 0,0 1 1 0 0,0 0-1 0 0,-2 0 0 0 0,2-1-7 0 0,1 0-1 0 0,0-1 0 0 0,0 1 1 0 0,-1 0-1 0 0,1 0 0 0 0,0-1 1 0 0,0 1-1 0 0,0 0 0 0 0,0 0 1 0 0,-1-1-1 0 0,1 1 0 0 0,0 0 1 0 0,0 0-1 0 0,0-1 0 0 0,0 1 1 0 0,0 0-1 0 0,0-1 1 0 0,0 1-1 0 0,0 0 0 0 0,0-1 1 0 0,0 1-1 0 0,0 0 0 0 0,0-1 1 0 0,0-1-398 0 0,-1-11-1257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39 7831 0 0,'12'-11'785'0'0,"8"-8"-811"0"0,-19 18 194 0 0,-1 1 0 0 0,1-1 0 0 0,0 0 0 0 0,0 0 0 0 0,1 1 0 0 0,-1-1 0 0 0,0 1 0 0 0,0-1 1 0 0,0 1-1 0 0,0 0 0 0 0,0-1 0 0 0,1 1 0 0 0,-1 0 0 0 0,0 0 0 0 0,3-1 0 0 0,-10 1 313 0 0,0 0 0 0 0,0 0-1 0 0,0 0 1 0 0,0 0-1 0 0,0 1 1 0 0,0 0-1 0 0,0 0 1 0 0,0 1 0 0 0,1 0-1 0 0,-7 2 1 0 0,-11 6 208 0 0,-23 15 1 0 0,29-16-261 0 0,-19 12 267 0 0,0 3-1 0 0,-55 46 1 0 0,-56 66 441 0 0,104-92-718 0 0,-70 90 1 0 0,87-98-313 0 0,2 1-1 0 0,2 2 1 0 0,-23 53-1 0 0,23-37 173 0 0,-28 108 0 0 0,41-123-129 0 0,2-1 0 0 0,2 1 0 0 0,0 68 1 0 0,6-81-34 0 0,2 1 0 0 0,1-1 0 0 0,0 0 0 0 0,2-1 0 0 0,2 1 0 0 0,0-1 0 0 0,1-1 0 0 0,2 1 0 0 0,1-2-1 0 0,20 34 1 0 0,-25-48-90 0 0,0-1 0 0 0,0-1 0 0 0,1 1 0 0 0,0-1-1 0 0,0 0 1 0 0,1-1 0 0 0,0 0 0 0 0,0 0 0 0 0,1-1 0 0 0,0 0-1 0 0,0-1 1 0 0,19 7 0 0 0,-13-6 77 0 0,0-2-1 0 0,1 0 1 0 0,0-1-1 0 0,0 0 1 0 0,0-2 0 0 0,0 0-1 0 0,31-2 1 0 0,-21 0 43 0 0,-4 0 34 0 0,28-6 0 0 0,-49 7-141 0 0,-14 6-1756 0 0,0 1 429 0 0,-2 2-58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206 137 4607 0 0,'21'-30'535'0'0,"22"-31"393"0"0,-13 26 8876 0 0,-29 34-9592 0 0,0 0 0 0 0,0 0 0 0 0,-1 0-1 0 0,1 0 1 0 0,0 0 0 0 0,0 1 0 0 0,0-1 0 0 0,0 0 0 0 0,1 1 0 0 0,-1-1 0 0 0,0 0-1 0 0,1 0 1 0 0,-2 2-146 0 0,1-1-1 0 0,-1 0 0 0 0,0 0 1 0 0,0 0-1 0 0,0 0 0 0 0,0 1 0 0 0,1-1 1 0 0,-1 0-1 0 0,0 0 0 0 0,0 1 1 0 0,0-1-1 0 0,0 0 0 0 0,0 0 0 0 0,0 0 1 0 0,0 1-1 0 0,0-1 0 0 0,0 0 1 0 0,1 0-1 0 0,-1 1 0 0 0,0-1 0 0 0,0 0 1 0 0,0 0-1 0 0,0 1 0 0 0,0-1 1 0 0,-1 0-1 0 0,1 0 0 0 0,0 1 1 0 0,0-1-1 0 0,0 0 0 0 0,0 0 0 0 0,0 1 1 0 0,0-1-1 0 0,0 0 0 0 0,-1 1 1 0 0,-12 33 1816 0 0,10-27-2227 0 0,-56 121 913 0 0,-4 7-300 0 0,33-60-131 0 0,2 1 0 0 0,5 1 0 0 0,2 1 0 0 0,-15 115 0 0 0,26-66 13 0 0,9-125-136 0 0,1-1-62 0 0,0 0-1 0 0,-1 0 0 0 0,1 0 0 0 0,0 0 0 0 0,-1 0 1 0 0,1 0-1 0 0,-1 0 0 0 0,0 0 0 0 0,1-1 0 0 0,-1 1 1 0 0,0 0-1 0 0,1 0 0 0 0,-1-1 0 0 0,0 1 0 0 0,0 0 1 0 0,-1 0-1 0 0,-14 9-1896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15 155 7831 0 0,'0'0'603'0'0,"-14"4"9458"0"0,17-2-9908 0 0,1 1 0 0 0,-1-2 0 0 0,1 1 0 0 0,0 0 0 0 0,0-1 0 0 0,0 0 0 0 0,0 0 0 0 0,0 0 0 0 0,0 0 0 0 0,1-1 0 0 0,-1 1 0 0 0,6-2 0 0 0,10 1 301 0 0,25-5 0 0 0,-39 5-368 0 0,217-41 1492 0 0,-15 2-855 0 0,-164 33-534 0 0,0 2 0 0 0,78 4 0 0 0,-95 2-175 0 0,-10 0-72 0 0,0-1 0 0 0,25-2 0 0 0,-36 1-23 0 0,0-1 1 0 0,-1 0 0 0 0,1-1 0 0 0,-1 1 0 0 0,1-1-1 0 0,-1 0 1 0 0,1-1 0 0 0,-1 1 0 0 0,0-1 0 0 0,0 0-1 0 0,5-5 1 0 0,-6 6-342 0 0,0-1-1 0 0,-1-1 1 0 0,0 1-1 0 0,0-1 1 0 0,0 1 0 0 0,0-1-1 0 0,0 0 1 0 0,-1 0-1 0 0,1 0 1 0 0,2-7 0 0 0,-3 2-6444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61 5527 0 0,'17'-12'242'0'0,"30"-21"1856"0"0,-12 17 6250 0 0,-34 17-7782 0 0,1-1-451 0 0,-1 1 1 0 0,0-1 0 0 0,1 1-1 0 0,-1 0 1 0 0,0 0 0 0 0,0 0-1 0 0,0 0 1 0 0,0 0 0 0 0,0 0 0 0 0,0 0-1 0 0,0 0 1 0 0,0 0 0 0 0,0 0-1 0 0,0 1 1 0 0,0-1 0 0 0,-1 0-1 0 0,1 1 1 0 0,-1-1 0 0 0,1 0 0 0 0,-1 1-1 0 0,1-1 1 0 0,-1 1 0 0 0,0-1-1 0 0,0 0 1 0 0,0 3 0 0 0,1 3 8 0 0,0-1 0 0 0,-1 1 0 0 0,0-1 1 0 0,0 1-1 0 0,-2 6 0 0 0,-6 20 344 0 0,-2 1 1 0 0,-1-2 0 0 0,-31 62-1 0 0,24-56-196 0 0,15-31-226 0 0,-43 103 702 0 0,41-95-597 0 0,0 0 0 0 0,2 1 0 0 0,0-1 0 0 0,0 1 0 0 0,0 23 0 0 0,4-25-51 0 0,0 0 0 0 0,2-1-1 0 0,-1 0 1 0 0,7 18-1 0 0,-5-18-174 0 0,-1 1 0 0 0,0-1-1 0 0,0 1 1 0 0,0 18 0 0 0,-3 6-2724 0 0,0-28 1351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65 6911 0 0,'4'-12'575'0'0,"9"-21"-1"0"0,-5 14 10517 0 0,-9 20-10709 0 0,-4 5-196 0 0,0 0 1 0 0,0 0-1 0 0,1 0 1 0 0,0 1 0 0 0,-6 12-1 0 0,-14 40 104 0 0,17-39-146 0 0,-32 98 289 0 0,-11 27-297 0 0,-51 102-494 0 0,100-243 131 0 0,0-1 0 0 0,0 1 0 0 0,0 0 0 0 0,1-1 0 0 0,-1 1 0 0 0,1 5 1 0 0,2-4-3276 0 0,12 7 1484 0 0,6-4-20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30 3679 0 0,'1'-2'-1383'0'0,"7"-16"13886"0"0,-16 24-10744 0 0,-21 20-1460 0 0,2 1 0 0 0,0 2 0 0 0,2 1-1 0 0,1 0 1 0 0,-36 61 0 0 0,42-59-165 0 0,2 1-1 0 0,1 1 0 0 0,-18 61 1 0 0,32-89-98 0 0,0 1 0 0 0,0-1 1 0 0,0 1-1 0 0,1-1 0 0 0,0 1 1 0 0,0-1-1 0 0,0 1 0 0 0,1-1 1 0 0,0 0-1 0 0,4 12 0 0 0,-4-15 11 0 0,-1-1 0 0 0,1 1 0 0 0,1-1 0 0 0,-1 0-1 0 0,0 1 1 0 0,0-1 0 0 0,1 0 0 0 0,-1 0 0 0 0,1 0-1 0 0,0 0 1 0 0,0 0 0 0 0,-1-1 0 0 0,1 1 0 0 0,0 0-1 0 0,1-1 1 0 0,-1 1 0 0 0,0-1 0 0 0,0 0 0 0 0,1 0-1 0 0,-1 0 1 0 0,0 0 0 0 0,1 0 0 0 0,-1 0 0 0 0,1-1-1 0 0,-1 1 1 0 0,1-1 0 0 0,-1 0 0 0 0,1 0 0 0 0,4 0 0 0 0,5-1 88 0 0,-1-1 1 0 0,1 0 0 0 0,-1-1 0 0 0,0 0-1 0 0,1-1 1 0 0,-2 0 0 0 0,1-1 0 0 0,11-6-1 0 0,79-55 117 0 0,-92 59-227 0 0,22-16 0 0 0,0-2 0 0 0,-2-1 0 0 0,-1-1-1 0 0,37-47 1 0 0,-58 65-59 0 0,0-1 0 0 0,-1 0-1 0 0,0 0 1 0 0,-1 0 0 0 0,0 0-1 0 0,-1-1 1 0 0,0 0 0 0 0,-1 0-1 0 0,4-17 1 0 0,-6 22 7 0 0,0-1-1 0 0,-1 1 1 0 0,0-1 0 0 0,0 1-1 0 0,0 0 1 0 0,-1-1-1 0 0,0 1 1 0 0,0 0-1 0 0,0-1 1 0 0,-1 1 0 0 0,0 0-1 0 0,0 0 1 0 0,-1 0-1 0 0,0 0 1 0 0,0 1-1 0 0,0-1 1 0 0,0 1 0 0 0,-8-9-1 0 0,8 11 15 0 0,-1-1 0 0 0,0 1-1 0 0,0 0 1 0 0,0 0 0 0 0,0 0-1 0 0,0 0 1 0 0,0 1 0 0 0,-1 0-1 0 0,1 0 1 0 0,-10-3 0 0 0,6 3-10 0 0,0 0 1 0 0,-1 1-1 0 0,0-1 0 0 0,1 2 1 0 0,-15 0-1 0 0,-3 3-189 0 0,1 0 0 0 0,-1 2 0 0 0,-27 9 0 0 0,48-13 63 0 0,-6 3-379 0 0,0-1-1 0 0,0-1 1 0 0,0 0-1 0 0,-17 1 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93 3679 0 0,'0'0'284'0'0,"-2"0"-186"0"0,1-1-118 0 0,-1 1 522 0 0,0-1 0 0 0,0 0 0 0 0,0 1 0 0 0,0-1 0 0 0,0 1 0 0 0,0 0 0 0 0,0 0 0 0 0,-1 0 0 0 0,1 0 0 0 0,0 0 0 0 0,0 0 0 0 0,-6 2 6535 0 0,10-1-6604 0 0,12 2-116 0 0,0 0 0 0 0,0-1 1 0 0,1-1-1 0 0,-1 0 0 0 0,1-1 0 0 0,-1 0 0 0 0,15-3 0 0 0,104-23 688 0 0,-80 14-616 0 0,229-38 1030 0 0,-223 44-1202 0 0,0 2-1 0 0,110 8 1 0 0,-29 10-1819 0 0,-138-14 607 0 0,7-1-1449 0 0,-7 0 1189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84 7831 0 0,'4'-14'265'0'0,"1"-1"0"0"0,8-16 0 0 0,2 7 8032 0 0,-13 30-8136 0 0,0 0 0 0 0,-1 0-1 0 0,0 0 1 0 0,0 0 0 0 0,-1 0-1 0 0,0 0 1 0 0,0 0 0 0 0,0 0-1 0 0,-2 11 1 0 0,1-8-20 0 0,-6 35 409 0 0,-2-1-1 0 0,-28 82 0 0 0,3-37-262 0 0,23-64-152 0 0,1 0-1 0 0,1 1 1 0 0,-10 46 0 0 0,18-67-119 0 0,0 0 1 0 0,1 1 0 0 0,0-1 0 0 0,0 0 0 0 0,0 1 0 0 0,0-1 0 0 0,1 0 0 0 0,0 0 0 0 0,2 7 0 0 0,-3-10-47 0 0,1 1 0 0 0,0-1 1 0 0,0 0-1 0 0,0 0 0 0 0,0 0 0 0 0,0 0 1 0 0,0 0-1 0 0,0 0 0 0 0,0 0 0 0 0,1-1 0 0 0,-1 1 1 0 0,0 0-1 0 0,0-1 0 0 0,3 2 0 0 0,9 2-5338 0 0,-1-2-1284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74 5063 0 0,'23'-34'899'0'0,"-3"16"8775"0"0,-17 15-9272 0 0,0 1-1 0 0,1 0 1 0 0,-1 0-1 0 0,1 0 1 0 0,0 0-1 0 0,0 0 0 0 0,0 1 1 0 0,0 0-1 0 0,0 0 1 0 0,0 0-1 0 0,0 0 1 0 0,0 0-1 0 0,5 1 1 0 0,-9 1-356 0 0,1 0 0 0 0,0 0 1 0 0,-1 0-1 0 0,1 0 1 0 0,0 0-1 0 0,-1 1 1 0 0,1-1-1 0 0,-1 0 1 0 0,0 0-1 0 0,1 1 1 0 0,-1-1-1 0 0,0 0 1 0 0,0 2-1 0 0,0 0-30 0 0,-1 0-1 0 0,1-1 1 0 0,-1 1 0 0 0,0 0-1 0 0,0-1 1 0 0,0 1 0 0 0,0-1-1 0 0,0 1 1 0 0,-1-1-1 0 0,1 1 1 0 0,-1-1 0 0 0,1 0-1 0 0,-1 0 1 0 0,0 1 0 0 0,0-1-1 0 0,0-1 1 0 0,-3 4 0 0 0,-6 3 4 0 0,-1 0 1 0 0,-14 8-1 0 0,19-11-2 0 0,-34 17-124 0 0,0-2 0 0 0,-2-1 0 0 0,0-2 0 0 0,-1-2 0 0 0,0-2-1 0 0,-1-2 1 0 0,0-2 0 0 0,-1-2 0 0 0,0-2 0 0 0,-88-2 0 0 0,118-4-86 0 0,-29-4 0 0 0,41 5 91 0 0,-1-1 1 0 0,1 0-1 0 0,-1-1 0 0 0,1 1 1 0 0,0-1-1 0 0,0 0 1 0 0,0 0-1 0 0,0 0 1 0 0,0 0-1 0 0,0-1 0 0 0,-4-4 1 0 0,7 7 50 0 0,0-1 0 0 0,1 1-1 0 0,-1-1 1 0 0,0 0 0 0 0,1 0 0 0 0,-1 1 0 0 0,0-1 0 0 0,1 0 0 0 0,-1 0 0 0 0,1 0-1 0 0,0 1 1 0 0,-1-1 0 0 0,1 0 0 0 0,0 0 0 0 0,-1 0 0 0 0,1 0 0 0 0,0 0 0 0 0,0 0-1 0 0,0 0 1 0 0,0 0 0 0 0,0 0 0 0 0,0 0 0 0 0,0 0 0 0 0,0-1 0 0 0,1 1-17 0 0,-1 0 0 0 0,1 0-1 0 0,0 0 1 0 0,-1 0 0 0 0,1 0 0 0 0,0 0 0 0 0,0 0 0 0 0,0 0 0 0 0,0 0 0 0 0,0 0 0 0 0,0 0 0 0 0,0 1 0 0 0,0-1 0 0 0,0 0 0 0 0,2 0 0 0 0,4-2-51 0 0,-1 1 1 0 0,0 0 0 0 0,1 1-1 0 0,-1-1 1 0 0,14 0-1 0 0,-9 2 171 0 0,0 0 0 0 0,0 1 0 0 0,-1 0 0 0 0,1 1 0 0 0,12 4 0 0 0,-22-6-34 0 0,1 0 0 0 0,-1 1 0 0 0,1-1 0 0 0,-1 1 0 0 0,0-1 1 0 0,1 1-1 0 0,-1 0 0 0 0,0 0 0 0 0,1-1 0 0 0,-1 1 0 0 0,0 0 1 0 0,0 0-1 0 0,0 0 0 0 0,0 0 0 0 0,0 1 0 0 0,0-1 0 0 0,0 0 1 0 0,0 0-1 0 0,0 0 0 0 0,-1 1 0 0 0,2 1 0 0 0,-2-1 14 0 0,0 0-1 0 0,1 0 1 0 0,-1 0-1 0 0,0 0 1 0 0,0 0-1 0 0,0 0 1 0 0,0 0 0 0 0,0 0-1 0 0,-1 0 1 0 0,1 0-1 0 0,0 0 1 0 0,-1 0-1 0 0,-1 3 1 0 0,-1 2 96 0 0,-1 0-1 0 0,0 0 1 0 0,0 0 0 0 0,0 0 0 0 0,-1-1-1 0 0,-7 9 1 0 0,-42 36 567 0 0,-1-3 0 0 0,-63 42 0 0 0,73-57-605 0 0,29-18-27 0 0,11-6-11 0 0,4-2 11 0 0,1-6-60 0 0,1-1 0 0 0,-1 1-1 0 0,1-1 1 0 0,0 1 0 0 0,-1-1-1 0 0,1 1 1 0 0,-1-1 0 0 0,1 1-1 0 0,0-1 1 0 0,-1 0 0 0 0,1 1 0 0 0,0-1-1 0 0,-1 0 1 0 0,1 0 0 0 0,0 0-1 0 0,0 1 1 0 0,0-1 0 0 0,0 0 4 0 0,6 2 3 0 0,0 0 0 0 0,1-1 0 0 0,-1 0 0 0 0,1 0 0 0 0,-1-1 0 0 0,10 0 0 0 0,47-7 81 0 0,-40 4-80 0 0,21-3-12 0 0,85-8 0 0 0,-106 13 0 0 0,0 1 0 0 0,0 0 0 0 0,31 7 0 0 0,-48-6 18 0 0,0 1-1 0 0,0-1 1 0 0,-1 2 0 0 0,1-1-1 0 0,-1 1 1 0 0,1 0-1 0 0,-1 0 1 0 0,0 1 0 0 0,0 0-1 0 0,-1 0 1 0 0,1 0-1 0 0,-1 1 1 0 0,0-1 0 0 0,9 12-1 0 0,-9-9 10 0 0,0 0 0 0 0,-1 1-1 0 0,0-1 1 0 0,0 1-1 0 0,0 0 1 0 0,-1 1 0 0 0,0-1-1 0 0,-1 1 1 0 0,0-1 0 0 0,0 1-1 0 0,1 12 1 0 0,-3-17 7 0 0,0 0 0 0 0,-1 0 0 0 0,1 0 1 0 0,-1 0-1 0 0,0 0 0 0 0,0 0 0 0 0,0 0 0 0 0,0-1 0 0 0,-1 1 0 0 0,1 0 0 0 0,-1-1 0 0 0,0 1 0 0 0,0-1 0 0 0,0 1 1 0 0,-1-1-1 0 0,1 0 0 0 0,-1 0 0 0 0,0 0 0 0 0,0 0 0 0 0,0-1 0 0 0,-3 3 0 0 0,-9 5 166 0 0,0 0 0 0 0,-1-1-1 0 0,-21 10 1 0 0,29-15-189 0 0,-48 21-87 0 0,0-2-1 0 0,-1-3 1 0 0,-103 21 0 0 0,159-40-116 0 0,20-18-4389 0 0,-2 7-2173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7831 0 0,'-2'1'5091'0'0,"-80"48"422"0"0,-105 81-4931 0 0,167-113-469 0 0,0 0 1 0 0,1 2-1 0 0,1 0 1 0 0,1 2 0 0 0,1 0-1 0 0,-16 25 1 0 0,24-32-1 0 0,0 0 0 0 0,1 0 0 0 0,1 1 0 0 0,0 0 0 0 0,1 0 0 0 0,0 1 0 0 0,1-1-1 0 0,1 1 1 0 0,1 0 0 0 0,0 0 0 0 0,1 21 0 0 0,1-33-41 0 0,0 1 0 0 0,1-1 0 0 0,-1 0 0 0 0,1 0 0 0 0,0 0 0 0 0,0 0 0 0 0,1 0 0 0 0,-1 0 0 0 0,1 0 0 0 0,0 0 0 0 0,0 0 0 0 0,0-1 0 0 0,0 1 0 0 0,1-1 0 0 0,3 5 0 0 0,-3-6-5 0 0,0 1 1 0 0,0-1-1 0 0,0 0 1 0 0,0 0-1 0 0,0 0 1 0 0,0-1-1 0 0,1 1 1 0 0,-1-1-1 0 0,1 0 1 0 0,-1 0-1 0 0,1 0 1 0 0,-1 0-1 0 0,1-1 1 0 0,0 1-1 0 0,-1-1 1 0 0,1 0-1 0 0,6-1 1 0 0,3 0 51 0 0,0-2 0 0 0,0 1 1 0 0,0-2-1 0 0,-1 0 0 0 0,0 0 0 0 0,23-12 1 0 0,-16 5-37 0 0,0 0 1 0 0,0-2 0 0 0,21-18-1 0 0,-30 21-64 0 0,0 0 1 0 0,0-1-1 0 0,-1 0 0 0 0,0-1 0 0 0,-1 1 0 0 0,0-2 1 0 0,-1 1-1 0 0,-1-1 0 0 0,8-20 0 0 0,-7 13-80 0 0,-1 0-1 0 0,-2 0 1 0 0,1 0-1 0 0,-2 0 1 0 0,-1-1-1 0 0,0-21 0 0 0,-3 28-153 0 0,1 1 0 0 0,-2 0 0 0 0,0 0 0 0 0,-1 1 0 0 0,0-1 0 0 0,-1 0 0 0 0,0 1 0 0 0,-1 0 0 0 0,-12-23 0 0 0,14 31 83 0 0,1 0 0 0 0,-1 0 1 0 0,0 1-1 0 0,0-1 0 0 0,-6-4 1 0 0,8 7-277 0 0,-1-1 1 0 0,0 1 0 0 0,0 0-1 0 0,0 0 1 0 0,0-1-1 0 0,0 1 1 0 0,0 0 0 0 0,0 1-1 0 0,0-1 1 0 0,0 0 0 0 0,0 1-1 0 0,-1-1 1 0 0,-2 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2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105 322 15287 0 0,'-1'2'698'0'0,"-24"43"153"0"0,10-16 330 0 0,-2 0 1 0 0,-29 38 2487 0 0,47-77-2618 0 0,1 4-945 0 0,1 1 1 0 0,-1 0-1 0 0,1 0 0 0 0,1 0 0 0 0,-1 0 0 0 0,1 0 1 0 0,0 1-1 0 0,7-7 0 0 0,3-3 26 0 0,44-46-82 0 0,3 3 0 0 0,72-52-1 0 0,18 0-448 0 0,-126 94 317 0 0,1 1 0 0 0,0 1-1 0 0,1 1 1 0 0,37-11 0 0 0,-58 21 79 0 0,0 0-1 0 0,0 1 1 0 0,1 0 0 0 0,-1 0 0 0 0,0 1-1 0 0,10 0 1 0 0,-14 0 9 0 0,0 0 0 0 0,0 1 0 0 0,-1-1 0 0 0,1 0 0 0 0,0 1 1 0 0,0 0-1 0 0,-1-1 0 0 0,1 1 0 0 0,0 0 0 0 0,-1 0 0 0 0,1-1 0 0 0,-1 1 0 0 0,1 1 0 0 0,-1-1 0 0 0,1 0 0 0 0,-1 0 0 0 0,0 0 0 0 0,1 1 1 0 0,-1-1-1 0 0,0 1 0 0 0,0-1 0 0 0,0 1 0 0 0,0-1 0 0 0,0 1 0 0 0,-1 0 0 0 0,2 2 0 0 0,-1 2 24 0 0,1 0 1 0 0,-1 0-1 0 0,-1 1 0 0 0,1-1 0 0 0,-1 0 1 0 0,0 0-1 0 0,-2 13 0 0 0,-13 45 138 0 0,9-40-141 0 0,-3 16 35 0 0,-8 75 0 0 0,16-96-835 0 0,0 1 0 0 0,2-1 0 0 0,0 0 0 0 0,2 0 0 0 0,0-1 0 0 0,6 24 0 0 0,0-14-5749 0 0,-3-15 846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14943 0 0,'0'0'1358'0'0,"0"1"-1077"0"0,2 7-158 0 0,0 0 1 0 0,1 0-1 0 0,0-1 0 0 0,0 1 0 0 0,1-1 1 0 0,0 0-1 0 0,0 0 0 0 0,1 0 1 0 0,8 9-1 0 0,4 4 233 0 0,33 28 0 0 0,5-3 43 0 0,79 49 0 0 0,-4-4 74 0 0,-103-68-160 0 0,0 0 0 0 0,35 39 0 0 0,-50-47-152 0 0,-1 1 0 0 0,0-1 0 0 0,-1 2 0 0 0,-1-1 0 0 0,0 1 0 0 0,-1 1 0 0 0,-1 0 0 0 0,-1 0 0 0 0,9 35 0 0 0,-12-36-79 0 0,-1-1 0 0 0,0 1 0 0 0,-1 0 0 0 0,-1 0 0 0 0,-1-1 1 0 0,0 1-1 0 0,-1 0 0 0 0,-1-1 0 0 0,0 1 0 0 0,-1-1 0 0 0,-11 27 0 0 0,8-26-46 0 0,-1 0 0 0 0,-1 0 0 0 0,-1-1 0 0 0,-21 27 0 0 0,4-13 35 0 0,-33 30 1 0 0,43-46-263 0 0,-36 24 0 0 0,-1 0-526 0 0,52-36-309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11975 0 0,'0'0'7451'0'0,"2"-1"-6794"0"0,21-8 223 0 0,1 0 0 0 0,0 2 0 0 0,37-7 1 0 0,-9 2-558 0 0,49-12-178 0 0,2 6-1 0 0,148-10 0 0 0,-233 27-1263 0 0,33 3-1 0 0,-23 3-5108 0 0,-11 0-634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43 13647 0 0,'-8'3'242'0'0,"1"1"0"0"0,0-1 0 0 0,0 1 0 0 0,-11 8 0 0 0,17-11-174 0 0,-1 0 0 0 0,0 0 0 0 0,1 1 0 0 0,-1-1 1 0 0,1 0-1 0 0,0 1 0 0 0,-1-1 0 0 0,1 1 0 0 0,0 0 0 0 0,0-1 0 0 0,0 1 0 0 0,0 0 0 0 0,0 0 0 0 0,0 0 0 0 0,1-1 0 0 0,-1 1 0 0 0,0 0 0 0 0,1 0 0 0 0,0 0 0 0 0,-1 0 0 0 0,1 0 0 0 0,0 0 0 0 0,0 3 0 0 0,0-5-1 0 0,1 1 0 0 0,-1-1-1 0 0,0 1 1 0 0,0-1 0 0 0,1 1 0 0 0,-1-1 0 0 0,0 0 0 0 0,1 1 0 0 0,-1-1-1 0 0,1 0 1 0 0,-1 1 0 0 0,0-1 0 0 0,1 0 0 0 0,-1 0 0 0 0,1 1 0 0 0,-1-1-1 0 0,1 0 1 0 0,-1 0 0 0 0,1 0 0 0 0,-1 1 0 0 0,1-1 0 0 0,-1 0 0 0 0,1 0-1 0 0,12 1 441 0 0,-12-1-357 0 0,17 1 546 0 0,0-2-1 0 0,0 0 1 0 0,30-6-1 0 0,52-18 355 0 0,-46 10-515 0 0,-45 13-490 0 0,181-43 700 0 0,-139 35-729 0 0,92-4-1 0 0,-136 13-756 0 0,0 1 0 0 0,0 0 1 0 0,1 1-1 0 0,-1 0 0 0 0,12 3 0 0 0,-9-1-6466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544 145 5527 0 0,'60'-42'141'0'0,"2"3"3438"0"0,-37 24-521 0 0,0 1 0 0 0,54-20 0 0 0,-77 34-1881 0 0,-3 3-865 0 0,-4 8-248 0 0,-1 0 0 0 0,0-1 0 0 0,-1 1 0 0 0,0-1 1 0 0,-1 0-1 0 0,0-1 0 0 0,-10 10 0 0 0,-71 58 117 0 0,74-65-148 0 0,-33 22 16 0 0,-79 45 1 0 0,41-28-3 0 0,30-17-47 0 0,-105 73 0 0 0,144-94 0 0 0,1 1 0 0 0,1 0 0 0 0,0 1 0 0 0,1 1 0 0 0,1 1 0 0 0,1-1 0 0 0,-13 23 0 0 0,21-32 0 0 0,1 0-1 0 0,0 0 0 0 0,1 0 1 0 0,-1 1-1 0 0,1-1 1 0 0,1 1-1 0 0,-1-1 1 0 0,1 1-1 0 0,0 14 0 0 0,1-18 4 0 0,0-1 0 0 0,1 0-1 0 0,-1 0 1 0 0,1 0 0 0 0,-1 0-1 0 0,1 1 1 0 0,0-1 0 0 0,0 0 0 0 0,0 0-1 0 0,0 0 1 0 0,1-1 0 0 0,0 1-1 0 0,-1 0 1 0 0,1 0 0 0 0,0-1-1 0 0,0 1 1 0 0,0-1 0 0 0,0 0-1 0 0,1 0 1 0 0,-1 0 0 0 0,1 0-1 0 0,-1 0 1 0 0,1 0 0 0 0,0 0-1 0 0,-1-1 1 0 0,6 2 0 0 0,6 2 56 0 0,1-1 1 0 0,1-1-1 0 0,-1 0 0 0 0,0-1 1 0 0,1-1-1 0 0,25-1 0 0 0,94-14 205 0 0,-60 0-206 0 0,0-2 1 0 0,76-28-1 0 0,137-70 73 0 0,-203 71-84 0 0,-77 39-44 0 0,-1-1 1 0 0,0 0-1 0 0,0 0 0 0 0,0-1 0 0 0,-1 0 1 0 0,0 0-1 0 0,0 0 0 0 0,9-14 0 0 0,-14 19-10 0 0,0 0 0 0 0,0-1-1 0 0,0 1 1 0 0,-1 0 0 0 0,1 0-1 0 0,-1-1 1 0 0,1 1 0 0 0,-1 0-1 0 0,1-1 1 0 0,-1 1 0 0 0,0-1-1 0 0,0 1 1 0 0,1-1 0 0 0,-1 1-1 0 0,0 0 1 0 0,0-1 0 0 0,-1 1-1 0 0,1-1 1 0 0,0 1 0 0 0,0-1-1 0 0,-1 1 1 0 0,1 0 0 0 0,-1-1 0 0 0,1 1-1 0 0,-1 0 1 0 0,0-1 0 0 0,1 1-1 0 0,-1 0 1 0 0,0 0 0 0 0,0 0-1 0 0,0-1 1 0 0,0 1 0 0 0,0 0-1 0 0,0 0 1 0 0,0 0 0 0 0,0 1-1 0 0,0-1 1 0 0,-1 0 0 0 0,-1-1-1 0 0,-6-2-61 0 0,0 0-1 0 0,0 0 1 0 0,0 1-1 0 0,-17-3 1 0 0,19 4 61 0 0,-104-19-24 0 0,92 18 24 0 0,0 2 0 0 0,0 0 0 0 0,-36 4 0 0 0,51-2 8 0 0,-1-1 0 0 0,0 1 0 0 0,0 0 0 0 0,1 0 0 0 0,-1 1 0 0 0,0-1 0 0 0,1 1 0 0 0,0 0 0 0 0,-1 1 0 0 0,1-1 0 0 0,0 1 0 0 0,0 0 0 0 0,0-1 0 0 0,0 2 0 0 0,1-1 0 0 0,-1 0 0 0 0,1 1 0 0 0,0 0 0 0 0,0-1 0 0 0,0 1 0 0 0,1 1 0 0 0,-1-1 0 0 0,1 0 0 0 0,0 0 0 0 0,0 1 0 0 0,-2 8 0 0 0,-1 3-22 0 0,0 0 0 0 0,2 0 0 0 0,0 0 0 0 0,0 0 0 0 0,1 28 0 0 0,2-37 8 0 0,0 0 0 0 0,1 0-1 0 0,0 0 1 0 0,1-1 0 0 0,-1 1 0 0 0,1 0-1 0 0,0 0 1 0 0,1-1 0 0 0,0 0 0 0 0,0 1-1 0 0,0-1 1 0 0,1 0 0 0 0,0 0 0 0 0,0-1-1 0 0,9 10 1 0 0,0-4-1014 0 0,2-3-3849 0 0,0-4-1546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 15231 0 0,'0'0'3386'0'0,"0"2"-2805"0"0,-1 13-294 0 0,0-1-1 0 0,-1 0 1 0 0,-1 1 0 0 0,0-1 0 0 0,-1-1-1 0 0,-10 24 1 0 0,-44 80 610 0 0,-134 173 536 0 0,76-124-1068 0 0,89-126-343 0 0,6-10 5 0 0,-28 55-1 0 0,48-82-27 0 0,0-2-15 0 0,0 0-1 0 0,0 1 1 0 0,0-1 0 0 0,1 1 0 0 0,-1-1 0 0 0,1 1-1 0 0,-1-1 1 0 0,1 1 0 0 0,0-1 0 0 0,0 1 0 0 0,-1-1-1 0 0,1 3 1 0 0,2-3-528 0 0,0-1-1 0 0,0 1 1 0 0,0-1-1 0 0,0 1 1 0 0,0-1-1 0 0,0 0 1 0 0,0 1-1 0 0,0-1 1 0 0,0 0-1 0 0,0 0 1 0 0,0-1-1 0 0,3 1 1 0 0,13-5-6638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257 268 4607 0 0,'0'0'700'0'0,"1"2"483"0"0,3 8 3610 0 0,-1-5-4263 0 0,0 0 0 0 0,1 0-1 0 0,-1-1 1 0 0,1 1-1 0 0,0-1 1 0 0,0 0-1 0 0,1 0 1 0 0,-1 0 0 0 0,1-1-1 0 0,0 0 1 0 0,0 1-1 0 0,0-2 1 0 0,0 1 0 0 0,7 2-1 0 0,-1-1-182 0 0,0 0-69 0 0,0-1-1 0 0,1 1 1 0 0,-1-2-1 0 0,1 0 1 0 0,22 2-1 0 0,-13-4-141 0 0,1-1-1 0 0,24-4 1 0 0,-36 3-117 0 0,0-1 0 0 0,0 0-1 0 0,0 0 1 0 0,-1-1 0 0 0,1 0 0 0 0,14-9 0 0 0,10-8 17 0 0,6-3-115 0 0,50-40 1 0 0,-71 48-120 0 0,0-1 0 0 0,18-23 0 0 0,-31 33 92 0 0,0-1 0 0 0,0 0 0 0 0,-1 0 1 0 0,0 0-1 0 0,-1 0 0 0 0,0-1 0 0 0,0 0 0 0 0,-1 0 0 0 0,2-9 1 0 0,-4 16 73 0 0,-1 1 0 0 0,1-1 0 0 0,-1 1 0 0 0,0-1 0 0 0,0 1 1 0 0,0-1-1 0 0,0 1 0 0 0,0-1 0 0 0,0 0 0 0 0,0 1 0 0 0,0-1 1 0 0,-1 1-1 0 0,1-1 0 0 0,0 1 0 0 0,-1 0 0 0 0,1-1 1 0 0,-1 1-1 0 0,0-1 0 0 0,1 1 0 0 0,-1 0 0 0 0,0 0 0 0 0,0-1 1 0 0,0 1-1 0 0,0 0 0 0 0,0 0 0 0 0,0 0 0 0 0,0 0 0 0 0,-1 0 1 0 0,1 0-1 0 0,0 0 0 0 0,0 0 0 0 0,-1 1 0 0 0,1-1 1 0 0,-1 0-1 0 0,1 1 0 0 0,0-1 0 0 0,-1 1 0 0 0,-2-1 0 0 0,-5 0-114 0 0,-1-1-1 0 0,0 2 0 0 0,1-1 0 0 0,-20 3 0 0 0,15-2 85 0 0,-27 2-21 0 0,1 1-1 0 0,-43 10 1 0 0,65-9 189 0 0,0 1 1 0 0,0 0 0 0 0,1 2 0 0 0,0 0 0 0 0,0 1 0 0 0,-30 19 0 0 0,-1 9 220 0 0,1 2 1 0 0,2 2 0 0 0,2 2-1 0 0,-67 83 1 0 0,65-72-64 0 0,19-23 4 0 0,-32 46-1 0 0,51-66-204 0 0,1 0-1 0 0,1 1 1 0 0,0-1-1 0 0,0 1 1 0 0,1 0-1 0 0,0 1 1 0 0,1-1-1 0 0,0 1 1 0 0,-1 13-1 0 0,4-21-35 0 0,-1 0-1 0 0,1 1 1 0 0,0-1 0 0 0,1 0-1 0 0,-1 1 1 0 0,1-1-1 0 0,0 0 1 0 0,0 0 0 0 0,0 0-1 0 0,0 0 1 0 0,1 0-1 0 0,-1 0 1 0 0,1 0-1 0 0,0 0 1 0 0,1-1 0 0 0,-1 1-1 0 0,1-1 1 0 0,-1 1-1 0 0,5 3 1 0 0,-3-4 10 0 0,0 1 1 0 0,1-1-1 0 0,-1 0 0 0 0,1-1 0 0 0,-1 1 1 0 0,1-1-1 0 0,0 0 0 0 0,0 0 0 0 0,0-1 1 0 0,0 1-1 0 0,0-1 0 0 0,1 0 0 0 0,-1-1 1 0 0,0 1-1 0 0,7-1 0 0 0,19-2 222 0 0,-1-2 0 0 0,0 0 0 0 0,59-19 0 0 0,-52 13-103 0 0,261-77 967 0 0,-244 70-1111 0 0,-47 14-2088 0 0,-20 6-2915 0 0,-1-1 2381 0 0,5-2-3128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 10567 0 0,'-2'1'482'0'0,"-64"40"700"0"0,19-16 5785 0 0,49-25-6414 0 0,10-1-242 0 0,0-1 1 0 0,-1 0-1 0 0,1-1 0 0 0,14-5 0 0 0,-4 2-32 0 0,30-10-16 0 0,30-7 14 0 0,-38 14-292 0 0,47-4 0 0 0,-60 11-2735 0 0,-21 1 811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10591 0 0,'2'1'6091'0'0,"-1"-1"-5921"0"0,0 1 1 0 0,0-1-1 0 0,0 1 0 0 0,0-1 1 0 0,0 1-1 0 0,0 0 0 0 0,0-1 1 0 0,0 1-1 0 0,0 0 0 0 0,0 0 1 0 0,0 0-1 0 0,0-1 0 0 0,0 1 1 0 0,-1 0-1 0 0,1 0 0 0 0,0 0 1 0 0,-1 0-1 0 0,1 1 1 0 0,0 0-1 0 0,0 1 4 0 0,-1 0-1 0 0,1-1 1 0 0,-1 1-1 0 0,1 0 1 0 0,-1 0 0 0 0,0-1-1 0 0,0 1 1 0 0,-1 4 0 0 0,-1 5 77 0 0,0 1 1 0 0,-2-1 0 0 0,-4 13-1 0 0,5-17 51 0 0,-69 175 757 0 0,46-120-983 0 0,16-42-86 0 0,3-3-80 0 0,-1 0 0 0 0,-6 31 0 0 0,13-47-129 0 0,4-3-1310 0 0,11-4-647 0 0,3-4-5108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4:1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9215 0 0,'-1'1'4122'0'0,"-27"31"48"0"0,-15 19-3106 0 0,-66 86 662 0 0,72-95-1619 0 0,2 1 0 0 0,-33 54 0 0 0,67-95-89 0 0,0 0 0 0 0,0 0 0 0 0,0 0 0 0 0,0 0 0 0 0,0 0 0 0 0,1 0 0 0 0,-1 0 0 0 0,0 1-1 0 0,1-1 1 0 0,0 0 0 0 0,-1 0 0 0 0,1 0 0 0 0,0 1 0 0 0,0-1 0 0 0,0 0 0 0 0,1 0 0 0 0,-1 0 0 0 0,0 1 0 0 0,1-1 0 0 0,1 4 0 0 0,-1-4 31 0 0,0 0 0 0 0,1 0 0 0 0,-1-1 0 0 0,1 1 0 0 0,-1 0 0 0 0,1-1 0 0 0,0 1 0 0 0,-1-1 0 0 0,1 1 0 0 0,0-1 0 0 0,0 0 0 0 0,0 1-1 0 0,0-1 1 0 0,0 0 0 0 0,0-1 0 0 0,0 1 0 0 0,1 0 0 0 0,-1 0 0 0 0,0-1 0 0 0,3 1 0 0 0,7 0 80 0 0,-1 0-1 0 0,1-1 1 0 0,0 0-1 0 0,0 0 1 0 0,0-1-1 0 0,-1-1 1 0 0,1 0 0 0 0,14-5-1 0 0,0-2 12 0 0,-1 0-1 0 0,37-20 1 0 0,-45 20-64 0 0,1-1-1 0 0,-1 0 0 0 0,-1-2 1 0 0,0 0-1 0 0,23-23 1 0 0,-32 28-66 0 0,-1 1 0 0 0,-1-1 1 0 0,1-1-1 0 0,-1 1 0 0 0,0-1 1 0 0,-1 0-1 0 0,0 0 1 0 0,0-1-1 0 0,-1 1 0 0 0,0-1 1 0 0,0 1-1 0 0,-1-1 0 0 0,0 0 1 0 0,1-16-1 0 0,-3 15-17 0 0,-1 0 1 0 0,0-1-1 0 0,0 1 0 0 0,-1 0 0 0 0,0 0 0 0 0,-1 0 0 0 0,0 0 1 0 0,-5-9-1 0 0,6 14-40 0 0,0 0 0 0 0,-1 0 0 0 0,0 1 0 0 0,0 0 0 0 0,0-1 0 0 0,0 1 0 0 0,-8-7 0 0 0,9 9-9 0 0,-1 1-1 0 0,1-1 0 0 0,-1 0 0 0 0,1 1 0 0 0,-1-1 0 0 0,0 1 1 0 0,1 0-1 0 0,-1 0 0 0 0,0 0 0 0 0,0 0 0 0 0,0 0 0 0 0,0 1 1 0 0,0-1-1 0 0,-5 1 0 0 0,3 0-211 0 0,1 1 1 0 0,-1 0-1 0 0,1 0 0 0 0,-1 0 1 0 0,1 0-1 0 0,0 1 0 0 0,-9 3 1 0 0,-6 4-1423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1000 2759 0 0,'0'0'126'0'0,"-2"2"-5"0"0,-34 31 4285 0 0,6-14-3729 0 0,29-19-685 0 0,-45 31 1326 0 0,44-30-1008 0 0,-1 0-9 0 0,1 1 1 0 0,-1-1 0 0 0,1 0 0 0 0,0 1-1 0 0,-8 6 7833 0 0,11-8-8100 0 0,1-1 0 0 0,-1 1 0 0 0,0 0 0 0 0,0 0 0 0 0,0-1 0 0 0,0 1 0 0 0,0 0 0 0 0,0-1 0 0 0,0 1 0 0 0,0-1 0 0 0,1-1 0 0 0,0 2 20 0 0,5-5 39 0 0,0 0 0 0 0,-1 0 0 0 0,1 0 0 0 0,-1-1 0 0 0,0 0 0 0 0,5-7 1 0 0,-2 3-26 0 0,92-116 361 0 0,-29 34-348 0 0,23-26-16 0 0,102-113 0 0 0,-69 92-59 0 0,-79 84-82 0 0,-29 37 51 0 0,-12 13 9 0 0,0-1 1 0 0,12-13-1 0 0,-12 11 4 0 0,-8 8 11 0 0,0 0 0 0 0,0-1 0 0 0,0 1 0 0 0,0 0 0 0 0,1 0 0 0 0,-1 0 0 0 0,0 0 0 0 0,0 0-1 0 0,0 0 1 0 0,0 0 0 0 0,0 0 0 0 0,0 0 0 0 0,0 0 0 0 0,0 0 0 0 0,0 0 0 0 0,0 0 0 0 0,0 0 0 0 0,0 0 0 0 0,1 0 0 0 0,-1-1 0 0 0,0 1 0 0 0,0 0-1 0 0,0 0 1 0 0,0 0 0 0 0,0 0 0 0 0,0 0 0 0 0,0 0 0 0 0,0 0 0 0 0,0 0 0 0 0,0 0 0 0 0,1 0 0 0 0,-1 0 0 0 0,0 0 0 0 0,0 1 0 0 0,0-1-1 0 0,0 0 1 0 0,0 0 0 0 0,0 0 0 0 0,0 0 0 0 0,0 0 0 0 0,0 0 0 0 0,0 0 0 0 0,1 0 0 0 0,-1 0 0 0 0,0 0 0 0 0,0 0 0 0 0,0 0 0 0 0,0 0-1 0 0,0 0 1 0 0,0 0 0 0 0,0 0 0 0 0,0 1 0 0 0,0-1 0 0 0,0 0 0 0 0,0 0 0 0 0,0 0 0 0 0,2 3-6 0 0,0-1-1 0 0,0 1 1 0 0,0 0 0 0 0,0-1 0 0 0,-1 1-1 0 0,1 0 1 0 0,-1 0 0 0 0,0 1 0 0 0,0-1 0 0 0,0 0-1 0 0,0 0 1 0 0,-1 0 0 0 0,1 1 0 0 0,-1-1-1 0 0,0 0 1 0 0,0 1 0 0 0,0 3 0 0 0,-2 9 2 0 0,0-1 0 0 0,-6 24 1 0 0,2-17 5 0 0,-1 13 3 0 0,-37 180-24 0 0,17 3-145 0 0,27-201 136 0 0,0 0 1 0 0,1 0-1 0 0,1 0 1 0 0,7 24-1 0 0,-9-40 25 0 0,0 0 1 0 0,0 0-1 0 0,1 0 0 0 0,-1 0 0 0 0,0 0 0 0 0,1 0 0 0 0,-1 0 0 0 0,1 0 1 0 0,-1 0-1 0 0,1-1 0 0 0,0 1 0 0 0,-1 0 0 0 0,1 0 0 0 0,1 1 1 0 0,1 1 0 0 0,8 10-7 0 0,3-3-33 0 0,-10-7 37 0 0,-3-3 7 0 0,1 1 0 0 0,-1 0 0 0 0,1-1 0 0 0,-1 1 0 0 0,1-1 0 0 0,-1 1 0 0 0,1-1 0 0 0,-1 0-1 0 0,1 1 1 0 0,0-1 0 0 0,2 0 0 0 0,10 0 166 0 0,-12 0-86 0 0,1 0-2 0 0,-1-1-50 0 0,0 0-1 0 0,0 0 1 0 0,0-1 0 0 0,0 1 0 0 0,0 0 0 0 0,0-1-1 0 0,0 1 1 0 0,0-1 0 0 0,0 1 0 0 0,-1-1 0 0 0,1 0-1 0 0,2-3 1 0 0,17-31 376 0 0,-12 20-231 0 0,4-7 119 0 0,-1 1 73 0 0,17-23-1 0 0,22-38 134 0 0,-12 17-287 0 0,26-27-28 0 0,3 2 0 0 0,5 4 1 0 0,90-84-1 0 0,-86 94-35 0 0,86-78-218 0 0,-142 142-1875 0 0,-16 23 28 0 0,0 2 427 0 0,-1 2-50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477 244 1839 0 0,'66'-31'7'0'0,"60"-30"998"0"0,-103 48 547 0 0,0-1 0 0 0,-2 0-1 0 0,27-24 1 0 0,-41 32-630 0 0,-1-1 0 0 0,9-10 0 0 0,-13 14-494 0 0,0 1 1 0 0,-1 0-1 0 0,1-1 1 0 0,-1 1 0 0 0,0-1-1 0 0,1 1 1 0 0,-1-1 0 0 0,0 0-1 0 0,-1 0 1 0 0,1 1 0 0 0,0-7-1 0 0,-1 8 811 0 0,-11-2 408 0 0,6 2-1514 0 0,-1 0 0 0 0,1 1 0 0 0,-1 0 0 0 0,1 0 0 0 0,-1 1 0 0 0,1 0 1 0 0,0 0-1 0 0,-1 0 0 0 0,1 0 0 0 0,0 1 0 0 0,0 0 0 0 0,0 0 0 0 0,-7 4 0 0 0,-7 5-100 0 0,1 0 0 0 0,-18 15 0 0 0,31-22 55 0 0,-3 2-37 0 0,0 1 0 0 0,1 0-1 0 0,0 0 1 0 0,0 0 0 0 0,0 1 0 0 0,1 0-1 0 0,0 0 1 0 0,1 1 0 0 0,0 0 0 0 0,0 0 0 0 0,-5 14-1 0 0,8-18-35 0 0,1 0 0 0 0,0 0-1 0 0,-1 1 1 0 0,2-1-1 0 0,-1 0 1 0 0,1 1 0 0 0,-1-1-1 0 0,2 0 1 0 0,-1 1-1 0 0,0-1 1 0 0,1 0 0 0 0,0 0-1 0 0,0 1 1 0 0,1-1 0 0 0,-1 0-1 0 0,1 0 1 0 0,0 0-1 0 0,1-1 1 0 0,-1 1 0 0 0,1 0-1 0 0,0-1 1 0 0,0 1 0 0 0,5 4-1 0 0,-7-8-12 0 0,0 1 2 0 0,1 0 0 0 0,-1-1 0 0 0,1 1 0 0 0,-1 0 0 0 0,1-1 0 0 0,0 0 0 0 0,-1 1 0 0 0,1-1 0 0 0,0 0 0 0 0,0 0 0 0 0,0 0 0 0 0,0 0 0 0 0,0 0 1 0 0,0 0-1 0 0,0-1 0 0 0,0 1 0 0 0,5 0 0 0 0,-6-1 0 0 0,0 0-1 0 0,-1 1 1 0 0,1-1 0 0 0,0 0 0 0 0,0 0 0 0 0,0 0 0 0 0,0 0-1 0 0,0 0 1 0 0,0 0 0 0 0,0-1 0 0 0,0 1 0 0 0,0 0 0 0 0,0 0-1 0 0,0-1 1 0 0,0 1 0 0 0,0 0 0 0 0,0-1 0 0 0,-1 1-1 0 0,1-1 1 0 0,0 1 0 0 0,0-1 0 0 0,0 0 0 0 0,1-1 0 0 0,0 0 17 0 0,14-11 22 0 0,0-1 1 0 0,-1 0-1 0 0,20-24 0 0 0,-18 18 13 0 0,29-26-1 0 0,-42 43-54 0 0,-3 3-2 0 0,-1-1 1 0 0,1 0-1 0 0,1 0 1 0 0,-1 0-1 0 0,0 0 0 0 0,0 1 1 0 0,0-1-1 0 0,0 0 0 0 0,0 1 1 0 0,1-1-1 0 0,-1 1 0 0 0,0-1 1 0 0,0 1-1 0 0,1 0 0 0 0,-1 0 1 0 0,0-1-1 0 0,1 1 0 0 0,-1 0 1 0 0,2 0-1 0 0,-2 1-2 0 0,-1-1-1 0 0,1 0 1 0 0,-1 1-1 0 0,1-1 1 0 0,-1 1-1 0 0,1-1 1 0 0,-1 1-1 0 0,0-1 1 0 0,1 1-1 0 0,-1-1 1 0 0,0 1-1 0 0,1-1 1 0 0,-1 1-1 0 0,0-1 1 0 0,0 1-1 0 0,0-1 1 0 0,1 1-1 0 0,-1 1 1 0 0,0-2-7 0 0,2 6-7 0 0,0 0 1 0 0,-1 1-1 0 0,0-1 0 0 0,0 0 1 0 0,0 0-1 0 0,-1 0 0 0 0,0 1 0 0 0,0-1 1 0 0,0 0-1 0 0,-1 0 0 0 0,-2 9 1 0 0,-3 7 3 0 0,-15 38 0 0 0,2-7 4 0 0,-41 226-48 0 0,4-11 61 0 0,35-204-29 0 0,-43 91 0 0 0,-43 56 39 0 0,35-72 366 0 0,-56 105 630 0 0,94-186-514 0 0,-3-2 0 0 0,-49 58-1 0 0,84-111-426 0 0,-1 0-1 0 0,0 0 1 0 0,0 0-1 0 0,0-1 0 0 0,-1 1 1 0 0,1-1-1 0 0,0 0 0 0 0,-1 1 1 0 0,0-2-1 0 0,-3 3 0 0 0,5-4-30 0 0,0 1 0 0 0,0-1 0 0 0,1 1 0 0 0,-1-1 0 0 0,0 0 0 0 0,1 0 0 0 0,-1 0-1 0 0,0 0 1 0 0,0 0 0 0 0,1 0 0 0 0,-1 0 0 0 0,0-1 0 0 0,0 1 0 0 0,1 0 0 0 0,-1-1-1 0 0,0 0 1 0 0,1 1 0 0 0,-1-1 0 0 0,1 0 0 0 0,-1 0 0 0 0,1 0 0 0 0,-1 0 0 0 0,1 0-1 0 0,0 0 1 0 0,-1 0 0 0 0,0-2 0 0 0,-3-3 35 0 0,0-1-1 0 0,1 1 1 0 0,0-1-1 0 0,0 0 1 0 0,0 0-1 0 0,1 0 1 0 0,0-1-1 0 0,-3-12 1 0 0,2 0 1 0 0,0 1 0 0 0,-2-26 0 0 0,4 5-55 0 0,2-1 0 0 0,2 1 0 0 0,12-68 1 0 0,9-5-1505 0 0,5 1-4331 0 0,-21 84 3413 0 0,12-48-5709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78 1375 0 0,'4'-9'54'0'0,"-2"5"39"0"0,1-1 1 0 0,-1 0-1 0 0,-1 1 0 0 0,1-1 0 0 0,0-11 5829 0 0,-12 22-3637 0 0,0 0 0 0 0,-11 8 0 0 0,-16 18 816 0 0,-29 41-2543 0 0,23-23 156 0 0,-21 23-552 0 0,52-58-135 0 0,0 1-1 0 0,-17 32 1 0 0,28-47-18 0 0,0 1 0 0 0,1-1 0 0 0,-1 1 0 0 0,0-1 0 0 0,1 1 0 0 0,0 0-1 0 0,-1-1 1 0 0,1 4 0 0 0,0-3 4 0 0,0 0-1 0 0,0 0 1 0 0,1 0 0 0 0,-1 0-1 0 0,1 0 1 0 0,-1 0-1 0 0,1 0 1 0 0,0 0-1 0 0,-1-1 1 0 0,1 1 0 0 0,0 0-1 0 0,0 0 1 0 0,1-1-1 0 0,-1 1 1 0 0,0-1-1 0 0,0 1 1 0 0,1-1 0 0 0,-1 1-1 0 0,1-1 1 0 0,-1 0-1 0 0,1 0 1 0 0,0 1 0 0 0,-1-1-1 0 0,1-1 1 0 0,0 1-1 0 0,0 0 1 0 0,0 0-1 0 0,0-1 1 0 0,0 1 0 0 0,0-1-1 0 0,0 1 1 0 0,2-1-1 0 0,4 2 46 0 0,-1-2-1 0 0,1 1 0 0 0,0-1 0 0 0,0 0 1 0 0,0-1-1 0 0,15-2 0 0 0,-10 0 16 0 0,-1-1-1 0 0,1-1 1 0 0,-1 0 0 0 0,0 0-1 0 0,0-2 1 0 0,12-7 0 0 0,4-6 52 0 0,28-23 0 0 0,-47 35-106 0 0,0 0 0 0 0,-1-1 0 0 0,0 0 0 0 0,0-1 0 0 0,-1 1 0 0 0,0-1 0 0 0,10-19 0 0 0,-15 24-12 0 0,1-1 1 0 0,-1 0-1 0 0,0 0 1 0 0,0 0 0 0 0,-1 0-1 0 0,1 0 1 0 0,-1-1 0 0 0,-1 1-1 0 0,1 0 1 0 0,-1-1-1 0 0,0 1 1 0 0,-1 0 0 0 0,0-1-1 0 0,0 1 1 0 0,0 0 0 0 0,-3-8-1 0 0,2 10-72 0 0,0-1-1 0 0,-1 1 1 0 0,0 0-1 0 0,0 0 1 0 0,0 0 0 0 0,0 0-1 0 0,-1 0 1 0 0,1 1-1 0 0,-1 0 1 0 0,0-1-1 0 0,0 1 1 0 0,0 1-1 0 0,-6-4 1 0 0,2 1-90 0 0,1 0 0 0 0,-10-9 0 0 0,16 13-132 0 0,-4-11-1143 0 0,5 1-3022 0 0,5 0-1430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11055 0 0,'0'0'852'0'0,"-1"0"-560"0"0,-4 1 244 0 0,0 0-1 0 0,0-1 0 0 0,0 2 0 0 0,0-1 0 0 0,0 0 1 0 0,0 1-1 0 0,0 0 0 0 0,1 0 0 0 0,-1 1 1 0 0,1-1-1 0 0,-7 6 0 0 0,-6 4 1296 0 0,-20 22-1 0 0,34-32-1859 0 0,-21 22 183 0 0,1 1 0 0 0,0 2 0 0 0,2 0 0 0 0,-28 47 0 0 0,21-23 66 0 0,-40 105-1 0 0,-13 111-168 0 0,27-77-14 0 0,37-137-36 0 0,-38 77 1 0 0,-54 68 115 0 0,100-183-218 0 0,1 1 0 0 0,-7 21 0 0 0,14-35-179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10135 0 0,'-10'-1'260'0'0,"0"1"-1"0"0,0 0 1 0 0,-13 1-1 0 0,18 0 58 0 0,1 0 0 0 0,0 0 0 0 0,0 0 0 0 0,-1 0 0 0 0,-3 3 0 0 0,-10 9 5758 0 0,19-12-5162 0 0,0 2-833 0 0,0-1 0 0 0,1 1 0 0 0,-1-1-1 0 0,1 0 1 0 0,-1 0 0 0 0,1 0 0 0 0,0 0 0 0 0,0 0 0 0 0,0 0-1 0 0,0-1 1 0 0,0 1 0 0 0,1 0 0 0 0,-1-1 0 0 0,0 0-1 0 0,1 0 1 0 0,-1 0 0 0 0,1 0 0 0 0,2 1 0 0 0,10 3 149 0 0,-1-1 0 0 0,17 2 0 0 0,-19-4-65 0 0,23 3 142 0 0,1-1 0 0 0,45 0-1 0 0,73-10 131 0 0,-87 2-442 0 0,116 7-1 0 0,-172-2-370 0 0,0 1-1 0 0,0 0 1 0 0,0 1-1 0 0,0 0 1 0 0,12 6-1 0 0,-14-5-583 0 0,-1 0 0 0 0,1 1 0 0 0,-1 0 0 0 0,-1 1 0 0 0,1-1 0 0 0,9 11 0 0 0,-6-5-915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132 245 6447 0 0,'2'1'6883'0'0,"7"4"-5709"0"0,1-1 0 0 0,0 0 0 0 0,1-1 0 0 0,10 2 0 0 0,-12-3-858 0 0,0-1-1 0 0,0 0 1 0 0,1 0-1 0 0,-1-1 1 0 0,0 0-1 0 0,0-1 0 0 0,1 0 1 0 0,17-5-1 0 0,1-4 102 0 0,0-2 1 0 0,0-1-1 0 0,-1-1 0 0 0,27-20 1 0 0,-19 12-145 0 0,-21 14-227 0 0,0 0 0 0 0,-1-2 0 0 0,0 1 0 0 0,0-2 0 0 0,-1 0 0 0 0,-1 0 0 0 0,17-21 0 0 0,-27 30-55 0 0,1 0-1 0 0,-1 0 1 0 0,0 0 0 0 0,0 0-1 0 0,0 0 1 0 0,-1-1 0 0 0,1 1-1 0 0,0 0 1 0 0,-1 0 0 0 0,0-1-1 0 0,1 1 1 0 0,-1 0 0 0 0,0-1-1 0 0,0 1 1 0 0,-1-4 0 0 0,1 5 2 0 0,0 0 1 0 0,-1 0-1 0 0,1 0 1 0 0,-1 0-1 0 0,1 0 0 0 0,-1 0 1 0 0,1 0-1 0 0,-1 0 1 0 0,1 0-1 0 0,-1 1 1 0 0,0-1-1 0 0,0 0 1 0 0,1 0-1 0 0,-1 1 0 0 0,0-1 1 0 0,0 0-1 0 0,0 1 1 0 0,0-1-1 0 0,0 1 1 0 0,0-1-1 0 0,0 1 1 0 0,0-1-1 0 0,0 1 1 0 0,0 0-1 0 0,0-1 0 0 0,0 1 1 0 0,0 0-1 0 0,0 0 1 0 0,0 0-1 0 0,0 0 1 0 0,0 0-1 0 0,0 0 1 0 0,0 0-1 0 0,-3 1 0 0 0,-6 0-98 0 0,1 1 0 0 0,-1 1-1 0 0,0 0 1 0 0,1 0-1 0 0,0 1 1 0 0,-11 5 0 0 0,-53 34-250 0 0,62-36 339 0 0,-291 204-145 0 0,280-193 256 0 0,-31 32 0 0 0,47-43-67 0 0,0 0 0 0 0,1 0-1 0 0,-1 0 1 0 0,1 1 0 0 0,0 0 0 0 0,1 0 0 0 0,0 0-1 0 0,-5 17 1 0 0,8-22-4 0 0,0 0-1 0 0,1 0 0 0 0,-1 0 1 0 0,1 0-1 0 0,0 0 1 0 0,0 1-1 0 0,0-1 0 0 0,0 0 1 0 0,0 0-1 0 0,1 0 1 0 0,-1 0-1 0 0,1 0 1 0 0,0 0-1 0 0,0 0 0 0 0,0 0 1 0 0,2 3-1 0 0,0-2 6 0 0,-1-1-1 0 0,1 1 1 0 0,-1-1-1 0 0,1 0 1 0 0,0 0-1 0 0,1 0 1 0 0,-1 0-1 0 0,0-1 1 0 0,1 1-1 0 0,6 3 1 0 0,2-1 18 0 0,0 0 0 0 0,0 0 0 0 0,1-1 0 0 0,0-1 0 0 0,0 0 0 0 0,22 2 0 0 0,0-3 4 0 0,0-2-1 0 0,51-4 1 0 0,68-21-412 0 0,-43 2-4473 0 0,-98 19 3052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49 8751 0 0,'1'-1'399'0'0,"1"-3"-323"0"0,-1 1 1 0 0,0 0-1 0 0,0-1 0 0 0,0 1 1 0 0,0-1-1 0 0,0-5 1 0 0,3-8 10171 0 0,-5 18-10059 0 0,-3 3-154 0 0,3-3-35 0 0,0 0 0 0 0,0 1 1 0 0,-1-1-1 0 0,1 0 0 0 0,0 1 0 0 0,0-1 0 0 0,1 1 0 0 0,-1-1 1 0 0,0 1-1 0 0,0-1 0 0 0,1 1 0 0 0,-2 3 0 0 0,0 3-175 0 0,1 1 0 0 0,0-1-1 0 0,0 0 1 0 0,0 1 0 0 0,1 11 0 0 0,0-13-750 0 0,0 4-5627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49 17191 0 0,'0'0'787'0'0,"-1"-1"-16"0"0,0-1-639 0 0,-1 0 1 0 0,0-1-1 0 0,0 1 1 0 0,0 0-1 0 0,0 0 1 0 0,0 1-1 0 0,-1-1 1 0 0,1 0-1 0 0,-1 1 1 0 0,1 0-1 0 0,-1-1 1 0 0,1 1-1 0 0,-1 0 1 0 0,-4-1-1 0 0,-1-1 81 0 0,7 3-139 0 0,-1-1-14 0 0,-4-1-37 0 0,5 1 5 0 0,28-8-2308 0 0,-7 7 855 0 0,8-1-317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1255 105 6415 0 0,'88'-27'661'0'0,"-48"16"-59"0"0,42-17-1 0 0,-13 2 5297 0 0,-77 21-4269 0 0,6 4-1495 0 0,0 0 0 0 0,-1 0-1 0 0,1 0 1 0 0,0 0 0 0 0,-1 1 0 0 0,1-1 0 0 0,-1 1 0 0 0,1-1-1 0 0,-1 1 1 0 0,1 0 0 0 0,-1 0 0 0 0,0 0 0 0 0,1 0 0 0 0,-1 1 0 0 0,-3 0-1 0 0,-5 2 36 0 0,0 0 0 0 0,-14 7-1 0 0,4-1 96 0 0,-169 72-69 0 0,-11 5-698 0 0,113-58-434 0 0,-154 29 0 0 0,217-54 758 0 0,1 0 0 0 0,-45-3 0 0 0,53-1 155 0 0,1-1 0 0 0,-1 0 0 0 0,0-1 1 0 0,1-1-1 0 0,-21-7 0 0 0,34 10 38 0 0,0 0 0 0 0,0 1-1 0 0,0-1 1 0 0,0 0-1 0 0,0-1 1 0 0,0 1 0 0 0,0 0-1 0 0,0 0 1 0 0,0-1 0 0 0,1 1-1 0 0,-1-1 1 0 0,1 0 0 0 0,-1 1-1 0 0,1-1 1 0 0,-1 0 0 0 0,1 0-1 0 0,0 0 1 0 0,0 0-1 0 0,0 0 1 0 0,0 0 0 0 0,0 0-1 0 0,0 0 1 0 0,1 0 0 0 0,-1-1-1 0 0,1 1 1 0 0,0 0 0 0 0,-1 0-1 0 0,1-1 1 0 0,0 1 0 0 0,0 0-1 0 0,0-1 1 0 0,1 1-1 0 0,-1 0 1 0 0,1 0 0 0 0,-1 0-1 0 0,2-4 1 0 0,1-1-12 0 0,-1 1 0 0 0,1 0 0 0 0,0 1 1 0 0,1-1-1 0 0,-1 1 0 0 0,1-1 0 0 0,0 1 0 0 0,1 0 0 0 0,-1 0 1 0 0,1 1-1 0 0,9-7 0 0 0,-11 8-4 0 0,1 1 0 0 0,-1 0 0 0 0,1 0 0 0 0,0 0 0 0 0,-1 0 0 0 0,1 1 0 0 0,0 0 0 0 0,0-1 1 0 0,0 2-1 0 0,0-1 0 0 0,0 0 0 0 0,8 0 0 0 0,-10 2 26 0 0,1-1 0 0 0,0 0 0 0 0,-1 1 0 0 0,1-1 0 0 0,-1 1 1 0 0,1 0-1 0 0,-1 0 0 0 0,1 0 0 0 0,-1 0 0 0 0,0 0 0 0 0,0 1 0 0 0,1-1 0 0 0,-1 1 0 0 0,0-1 0 0 0,0 1 1 0 0,0 0-1 0 0,0 0 0 0 0,-1 0 0 0 0,1 0 0 0 0,-1 0 0 0 0,3 3 0 0 0,1 4-9 0 0,-1 0 0 0 0,0 0 0 0 0,-1 1 0 0 0,0-1 0 0 0,0 1 0 0 0,-1 0 0 0 0,0-1 0 0 0,-1 1 0 0 0,0 0 0 0 0,-1 0 0 0 0,0 10 0 0 0,-2 18 10 0 0,-12 57 0 0 0,13-88-27 0 0,-13 60-170 0 0,-4-1 0 0 0,-2 0-1 0 0,-39 86 1 0 0,48-129 125 0 0,-1-1-1 0 0,-1 1 1 0 0,0-2 0 0 0,-2 0 0 0 0,0-1 0 0 0,-2 0-1 0 0,0-2 1 0 0,-1 1 0 0 0,-1-2 0 0 0,0-1-1 0 0,-30 19 1 0 0,-185 108 599 0 0,197-124 1786 0 0,47-20-2022 0 0,0 0 1 0 0,-1-1-1 0 0,1 0 1 0 0,10-4-1 0 0,5 0-84 0 0,197-50 1231 0 0,284-57-37 0 0,-481 111-3039 0 0,-23 2 656 0 0,-15 2-4482 0 0,-1-2 3903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60 178 10591 0 0,'-1'-1'819'0'0,"-6"-1"-496"0"0,-1 0 0 0 0,1 1 0 0 0,-8-1 0 0 0,-6-1 7734 0 0,23 2-7513 0 0,59-13 335 0 0,68-7 0 0 0,-57 10-604 0 0,42-9-1109 0 0,186-58-1 0 0,-268 67-593 0 0,-6 0-68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 10591 0 0,'0'0'819'0'0,"1"2"-534"0"0,1 11 522 0 0,1 0 0 0 0,1 0 0 0 0,0-1 0 0 0,1 1 0 0 0,1-1 0 0 0,0 0 0 0 0,0 0 0 0 0,16 21 0 0 0,-11-19-339 0 0,0-1 0 0 0,1 0 0 0 0,0 0 1 0 0,1-1-1 0 0,1 0 0 0 0,20 12 0 0 0,-3-6-127 0 0,1-2 0 0 0,0-2 0 0 0,64 19 0 0 0,-80-29-540 0 0,0 0-1 0 0,0-1 1 0 0,0-1 0 0 0,0-1-1 0 0,1 0 1 0 0,-1-1-1 0 0,0-1 1 0 0,24-4 0 0 0,-34 4-202 0 0,0-1 0 0 0,0 0 1 0 0,0 0-1 0 0,0 0 1 0 0,0-1-1 0 0,-1 1 1 0 0,9-7-1 0 0,-11 8 248 0 0,24-18-1575 0 0</inkml:trace>
  <inkml:trace contextRef="#ctx0" brushRef="#br0" timeOffset="1">517 1 9671 0 0,'-8'7'375'0'0,"-1"0"0"0"0,-19 12 0 0 0,-10 8 1410 0 0,-78 83 5243 0 0,-153 118-5478 0 0,222-183-1684 0 0,45-43-40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 10135 0 0,'2'-2'196'0'0,"0"1"0"0"0,1 0 0 0 0,-1 0 0 0 0,1 0-1 0 0,-1 0 1 0 0,1 0 0 0 0,-1 0 0 0 0,1 0 0 0 0,-1 1 0 0 0,1 0-1 0 0,0-1 1 0 0,-1 1 0 0 0,1 0 0 0 0,0 0 0 0 0,-1 1-1 0 0,1-1 1 0 0,0 0 0 0 0,-1 1 0 0 0,1 0 0 0 0,-1-1 0 0 0,1 1-1 0 0,-1 0 1 0 0,1 0 0 0 0,-1 1 0 0 0,0-1 0 0 0,1 0 0 0 0,-1 1-1 0 0,0-1 1 0 0,0 1 0 0 0,0 0 0 0 0,0 0 0 0 0,0 0-1 0 0,-1 0 1 0 0,1 0 0 0 0,0 0 0 0 0,-1 0 0 0 0,2 4 0 0 0,1 2 98 0 0,-1 0 0 0 0,0 1 0 0 0,-1-1 0 0 0,1 0 1 0 0,-2 1-1 0 0,1-1 0 0 0,-1 1 0 0 0,-1 0 0 0 0,1-1 1 0 0,-3 16-1 0 0,0 1 197 0 0,-2 1 0 0 0,-10 33 0 0 0,-4 0-156 0 0,-2-2 0 0 0,-3 0 1 0 0,-43 75-1 0 0,-39 51-136 0 0,74-136-170 0 0,-1-1 1 0 0,-39 41-1 0 0,50-62-13 0 0,-17 22-384 0 0,-21 25-236 0 0,18-27-7845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51 11231 0 0,'58'-50'5335'0'0,"-57"52"-5197"0"0,0 1 0 0 0,0 0 0 0 0,0 0 0 0 0,0 0 0 0 0,-1-1 0 0 0,1 1 0 0 0,-1 0-1 0 0,0 0 1 0 0,0 0 0 0 0,0 0 0 0 0,0 0 0 0 0,-1 4 0 0 0,-4 19 253 0 0,-1 0 0 0 0,-2-1 0 0 0,0 1 0 0 0,-16 32-1 0 0,6-15-196 0 0,-205 439 248 0 0,129-307-415 0 0,-105 184 172 0 0,175-313 131 0 0,2 0 1 0 0,-31 94-1 0 0,51-134-260 0 0,-1 0 0 0 0,0 1 0 0 0,0-1-1 0 0,0 0 1 0 0,-1-1 0 0 0,0 1 0 0 0,0-1 0 0 0,0 1 0 0 0,-6 3 0 0 0,9-7-196 0 0,-1 0 1 0 0,0-1-1 0 0,0 0 1 0 0,0 1-1 0 0,0-1 1 0 0,0 0-1 0 0,0 0 1 0 0,0 0-1 0 0,0 0 1 0 0,-1-1-1 0 0,1 1 0 0 0,-5 0 1 0 0,6-1-274 0 0,-1 0 0 0 0,0 0 0 0 0,0 0 0 0 0,0-1 0 0 0,0 1 1 0 0,1-1-1 0 0,-1 1 0 0 0,0-1 0 0 0,0 1 0 0 0,1-1 0 0 0,-1 0 0 0 0,0 0 0 0 0,1 0 0 0 0,-1 0 1 0 0,1 0-1 0 0,-1 0 0 0 0,1-1 0 0 0,-2-1 0 0 0,-8-8-5504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69 411 9671 0 0,'-5'-4'-251'0'0,"-4"0"1045"0"0,1-1 1 0 0,0-1-1 0 0,0 0 0 0 0,-7-7 1 0 0,14 12-563 0 0,-1-1 0 0 0,1 1 0 0 0,0-1 0 0 0,-1 1 0 0 0,1-1-1 0 0,0 1 1 0 0,0-1 0 0 0,0 0 0 0 0,0 0 0 0 0,1 1 0 0 0,-1-1 0 0 0,0 0 0 0 0,1 0 0 0 0,-1 0 0 0 0,1 0 0 0 0,0 0 0 0 0,0 0 0 0 0,0 0-1 0 0,0 0 1 0 0,0 0 0 0 0,0 0 0 0 0,0 0 0 0 0,0 1 0 0 0,1-1 0 0 0,-1 0 0 0 0,2-3 0 0 0,2-3-80 0 0,0-1-1 0 0,1 1 1 0 0,0 0 0 0 0,1 1-1 0 0,0-1 1 0 0,0 1 0 0 0,9-9 0 0 0,55-42 110 0 0,-62 53-209 0 0,43-35-41 0 0,75-42 1 0 0,-108 72-11 0 0,1 0 0 0 0,0 2 0 0 0,0 0 0 0 0,1 1 0 0 0,0 1 1 0 0,0 1-1 0 0,1 0 0 0 0,25-1 0 0 0,-37 6 25 0 0,0 0 0 0 0,0 0 1 0 0,0 1-1 0 0,-1 0 0 0 0,1 1 0 0 0,0 0 0 0 0,-1 0 0 0 0,1 1 0 0 0,-1 0 1 0 0,0 0-1 0 0,0 1 0 0 0,0 0 0 0 0,0 1 0 0 0,-1 0 0 0 0,0 0 0 0 0,0 0 1 0 0,7 8-1 0 0,-8-8 0 0 0,-1 1 0 0 0,0-1 0 0 0,-1 1 1 0 0,0 0-1 0 0,0 1 0 0 0,0-1 0 0 0,0 1 0 0 0,-1 0 1 0 0,0 0-1 0 0,-1 0 0 0 0,1 0 0 0 0,-1 0 0 0 0,-1 0 1 0 0,0 1-1 0 0,0-1 0 0 0,0 0 0 0 0,-1 1 1 0 0,0-1-1 0 0,0 1 0 0 0,-2 11 0 0 0,-1-6 33 0 0,-1-1-1 0 0,0 0 1 0 0,-1 0-1 0 0,0 0 1 0 0,-1 0-1 0 0,0-1 1 0 0,-1 0-1 0 0,0-1 1 0 0,-1 1-1 0 0,0-1 1 0 0,0-1-1 0 0,-1 1 1 0 0,-13 9-1 0 0,-8 6 98 0 0,-1-3 0 0 0,-1 0 0 0 0,-40 20 0 0 0,39-24-323 0 0,-2-1-1 0 0,1-1 0 0 0,-2-2 1 0 0,0-2-1 0 0,0-1 0 0 0,-64 10 1 0 0,97-21 67 0 0,-14 1-1353 0 0,7-4-3534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7367 0 0,'0'0'9164'0'0,"1"2"-8261"0"0,-1 2-801 0 0,0-1 0 0 0,0 0 0 0 0,0 0 0 0 0,-1 0 0 0 0,1 0 1 0 0,-1 0-1 0 0,1 0 0 0 0,-1 0 0 0 0,0 0 0 0 0,0 0 0 0 0,0 0 0 0 0,-1 0 0 0 0,1 0 0 0 0,-4 4 0 0 0,-3 4 244 0 0,-1 0 0 0 0,-12 11 0 0 0,0 1-175 0 0,3-1 81 0 0,-23 33-1 0 0,35-45-122 0 0,1 0-1 0 0,0 0 0 0 0,0 0 0 0 0,1 1 1 0 0,1-1-1 0 0,-5 18 0 0 0,5-11 190 0 0,1-1 1 0 0,-1 17-1 0 0,3-28-230 0 0,0 1 0 0 0,0-1 0 0 0,1 0 0 0 0,0 0 0 0 0,0 0 1 0 0,0 0-1 0 0,0 0 0 0 0,1 0 0 0 0,0-1 0 0 0,4 9 0 0 0,-6-12-12 0 0,3 0-4 0 0,-1 0-53 0 0,1 1-1 0 0,1-1 1 0 0,-1 0-1 0 0,0-1 1 0 0,0 1-1 0 0,0 0 1 0 0,0-1 0 0 0,1 0-1 0 0,-1 1 1 0 0,0-1-1 0 0,0-1 1 0 0,0 1-1 0 0,1 0 1 0 0,-1-1-1 0 0,0 0 1 0 0,0 1 0 0 0,0-1-1 0 0,0-1 1 0 0,0 1-1 0 0,0 0 1 0 0,0-1-1 0 0,0 1 1 0 0,5-5-1 0 0,10-7-1 0 0,0-2 0 0 0,0 0 0 0 0,-1-1-1 0 0,-2 0 1 0 0,21-28 0 0 0,-27 32-92 0 0,0-1 0 0 0,-1 0 0 0 0,-1 0 0 0 0,0-1 0 0 0,-1 0 0 0 0,-1 0 0 0 0,0 0 0 0 0,-1-1 0 0 0,3-19 0 0 0,-6 30-14 0 0,-1 0 0 0 0,1 0 0 0 0,-1 0 0 0 0,-1 0 0 0 0,1 0-1 0 0,0 0 1 0 0,-1 1 0 0 0,0-1 0 0 0,0 0 0 0 0,0 0 0 0 0,0 0 0 0 0,0 1 0 0 0,-1-1-1 0 0,0 1 1 0 0,0-1 0 0 0,0 1 0 0 0,0 0 0 0 0,0-1 0 0 0,-1 1 0 0 0,1 0 0 0 0,-1 1 0 0 0,0-1-1 0 0,0 0 1 0 0,0 1 0 0 0,0-1 0 0 0,0 1 0 0 0,-5-2 0 0 0,4 2-1 0 0,0 0 0 0 0,-1 1 0 0 0,1-1 0 0 0,-1 1 0 0 0,0 0 0 0 0,1 0 0 0 0,-1 0 0 0 0,0 0 0 0 0,0 1 0 0 0,1 0 0 0 0,-1 0 1 0 0,0 1-1 0 0,0-1 0 0 0,1 1 0 0 0,-1 0 0 0 0,0 0 0 0 0,1 0 0 0 0,-1 1 0 0 0,1 0 0 0 0,-1 0 0 0 0,1 0 0 0 0,-4 3 0 0 0,2-2-46 0 0,1 0 0 0 0,0 1 1 0 0,1 0-1 0 0,-1 0 0 0 0,1 0 0 0 0,0 0 0 0 0,0 1 0 0 0,0 0 0 0 0,-5 7 1 0 0,9-8-989 0 0,1 5-306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35 313 10591 0 0,'0'0'819'0'0,"-4"7"-502"0"0,1-3 605 0 0,0 0 0 0 0,-1 1 0 0 0,1-1 0 0 0,-1-1 0 0 0,0 1 0 0 0,-5 4 3593 0 0,11-9-4458 0 0,1 1 0 0 0,0-1 0 0 0,0 0-1 0 0,-1 0 1 0 0,1 0 0 0 0,-1 0 0 0 0,1-1 0 0 0,-1 1 0 0 0,3-3 0 0 0,1 0 4 0 0,19-13 56 0 0,-1-1-1 0 0,22-22 0 0 0,-6 6-130 0 0,1-1-28 0 0,3-3-58 0 0,73-48-1 0 0,-101 76 97 0 0,0 1 0 0 0,0 1 0 0 0,1 0 0 0 0,0 2 0 0 0,0 0 0 0 0,1 0 0 0 0,-1 2-1 0 0,1 0 1 0 0,20-1 0 0 0,-34 4 18 0 0,-1 1 0 0 0,1 0 1 0 0,-1 0-1 0 0,0 0 0 0 0,1 1 0 0 0,-1-1 0 0 0,0 1 1 0 0,1 0-1 0 0,-1 0 0 0 0,0 0 0 0 0,0 0 0 0 0,0 0 0 0 0,0 1 1 0 0,0 0-1 0 0,0-1 0 0 0,0 1 0 0 0,5 4 0 0 0,-6-3 5 0 0,1 0 0 0 0,-1 1-1 0 0,1-1 1 0 0,-1 0 0 0 0,0 1 0 0 0,0 0-1 0 0,-1-1 1 0 0,1 1 0 0 0,-1 0 0 0 0,1 0-1 0 0,-1 0 1 0 0,-1 0 0 0 0,1 0-1 0 0,0 6 1 0 0,0 1 25 0 0,-1 0 0 0 0,-1 1 0 0 0,0-1 0 0 0,0 0 0 0 0,-1 0 0 0 0,-1 0 0 0 0,-4 13 0 0 0,-5 8-6 0 0,-17 32 0 0 0,-2 3-2110 0 0,26-54 908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81 142 15919 0 0,'7'-8'1700'0'0,"21"-4"-213"0"0,2 1 1 0 0,31-8-1 0 0,-1 1-322 0 0,-28 8-839 0 0,-12 4-110 0 0,25-10 0 0 0,-40 14-295 0 0,0-1 1 0 0,0 0 0 0 0,0 0 0 0 0,0 0 0 0 0,-1 0 0 0 0,1-1 0 0 0,-1 1 0 0 0,0-1 0 0 0,6-7 0 0 0,-9 10-209 0 0,-3 1-674 0 0,-3-1 866 0 0,0 1 1 0 0,0 0-1 0 0,0 0 0 0 0,0 1 0 0 0,0-1 0 0 0,0 1 1 0 0,1 0-1 0 0,-1 1 0 0 0,0-1 0 0 0,1 1 1 0 0,-1 0-1 0 0,-7 4 0 0 0,-6 5-26 0 0,-29 21 0 0 0,29-18 145 0 0,-14 9 302 0 0,1 2 1 0 0,1 1 0 0 0,2 1-1 0 0,1 1 1 0 0,-38 51-1 0 0,57-68-175 0 0,1 1-1 0 0,0 0 0 0 0,0 1 0 0 0,1-1 1 0 0,-5 19-1 0 0,10-30-155 0 0,1 1 0 0 0,-1-1 1 0 0,1 0-1 0 0,0 0 0 0 0,0 1 1 0 0,0-1-1 0 0,0 0 0 0 0,0 1 1 0 0,0-1-1 0 0,0 0 0 0 0,0 0 1 0 0,0 1-1 0 0,0-1 0 0 0,1 0 1 0 0,-1 1-1 0 0,1-1 0 0 0,-1 0 0 0 0,1 0 1 0 0,-1 0-1 0 0,1 0 0 0 0,-1 1 1 0 0,1-1-1 0 0,0 0 0 0 0,0 0 1 0 0,0 0-1 0 0,0 0 0 0 0,0-1 1 0 0,0 1-1 0 0,0 0 0 0 0,0 0 1 0 0,0 0-1 0 0,2 0 0 0 0,1 1-306 0 0,0-1 0 0 0,0 1 0 0 0,0-1-1 0 0,-1 0 1 0 0,2 0 0 0 0,-1-1 0 0 0,0 1 0 0 0,0-1-1 0 0,5 0 1 0 0,16-2-7033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1152 5527 0 0,'0'0'498'0'0,"-18"5"15150"0"0,31-14-14071 0 0,132-71 7 0 0,-33 20-1571 0 0,-81 42-8 0 0,48-27 30 0 0,-69 40-31 0 0,1 1 0 0 0,-1 0 0 0 0,1 0 0 0 0,0 1 0 0 0,20-3 0 0 0,-27 6-5 0 0,0-1-1 0 0,-1 1 1 0 0,1 0-1 0 0,0 1 1 0 0,0-1-1 0 0,4 2 0 0 0,4 4-40 0 0,-9-3 41 0 0,0 0-1 0 0,-1 1 1 0 0,1-1 0 0 0,-1 1-1 0 0,1-1 1 0 0,-1 1 0 0 0,-1 0-1 0 0,1 0 1 0 0,0 0 0 0 0,-1 0 0 0 0,0 0-1 0 0,0 0 1 0 0,1 5 0 0 0,0 6 54 0 0,0 0 0 0 0,-1 20 0 0 0,-1 42 83 0 0,-9-28-447 0 0,9-48 246 0 0,0 0 0 0 0,0 0 0 0 0,0 0 0 0 0,0 0 0 0 0,0 0 0 0 0,0 0 0 0 0,0 0-1 0 0,0 0 1 0 0,1 0 0 0 0,-1 0 0 0 0,0 0 0 0 0,1 0 0 0 0,-1-1 0 0 0,0 1 0 0 0,1 0-1 0 0,-1 0 1 0 0,1 0 0 0 0,0-1 0 0 0,-1 1 0 0 0,1 0 0 0 0,-1-1 0 0 0,1 1 0 0 0,0 0-1 0 0,0-1 1 0 0,-1 1 0 0 0,2 0 0 0 0,0-1-162 0 0,0 1 0 0 0,0-1 1 0 0,-1 0-1 0 0,1 0 0 0 0,0 0 0 0 0,0 0 0 0 0,0 0 0 0 0,-1 0 0 0 0,1 0 1 0 0,0 0-1 0 0,0-1 0 0 0,-1 1 0 0 0,1-1 0 0 0,0 0 0 0 0,2 0 1 0 0,12-7-4724 0 0,1 0-1306 0 0</inkml:trace>
  <inkml:trace contextRef="#ctx0" brushRef="#br0" timeOffset="1">1528 24 8287 0 0,'1'-1'382'0'0,"1"-6"-1673"0"0,4-8 12258 0 0,-8 23-8997 0 0,-14 45-1070 0 0,-2 0-1 0 0,-34 69 1 0 0,41-99-675 0 0,-58 129 725 0 0,-127 295 383 0 0,81-187-1184 0 0,106-241-272 0 0,3-3-362 0 0,-1 0 0 0 0,-1 0 0 0 0,-1-1 0 0 0,0-1 0 0 0,-21 26 0 0 0,29-39-512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 17935 0 0,'-7'-1'140'0'0,"0"0"-1"0"0,1 1 1 0 0,-1 0-1 0 0,0 1 0 0 0,0-1 1 0 0,0 1-1 0 0,1 0 1 0 0,-1 1-1 0 0,1 0 0 0 0,-1 0 1 0 0,1 0-1 0 0,0 1 1 0 0,-10 5-1 0 0,8-3 102 0 0,1 0 1 0 0,0 1-1 0 0,0 0 0 0 0,0 0 1 0 0,-10 13-1 0 0,15-16-35 0 0,0 1 0 0 0,-1-1 0 0 0,1 1 0 0 0,1-1 0 0 0,-1 1 0 0 0,-2 7 0 0 0,3-9-120 0 0,1-1-1 0 0,0 1 1 0 0,-1 0 0 0 0,1 0 0 0 0,0 0 0 0 0,0 0 0 0 0,0 0 0 0 0,0-1 0 0 0,1 1 0 0 0,-1 0 0 0 0,0 0 0 0 0,1 0-1 0 0,-1-1 1 0 0,1 1 0 0 0,1 3 0 0 0,0-3-16 0 0,-1 0 0 0 0,1 0 0 0 0,0 0 0 0 0,0 0 0 0 0,0 0 0 0 0,0 0 0 0 0,0 0 0 0 0,1-1 0 0 0,-1 1 0 0 0,0-1 0 0 0,1 1 0 0 0,-1-1 0 0 0,1 0 0 0 0,0 0 0 0 0,-1 0 0 0 0,1-1 0 0 0,0 1 0 0 0,3 0 0 0 0,7 1 135 0 0,1-1 1 0 0,18 0 0 0 0,-26-1-140 0 0,42-2 122 0 0,1-2-1 0 0,62-12 0 0 0,96-33-131 0 0,-80 18-238 0 0,-89 22-107 0 0,62-12-4839 0 0,-73 17-2728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17015 0 0,'-2'1'779'0'0,"-7"5"-472"0"0,0 1 0 0 0,1 1 0 0 0,0-1 1 0 0,-13 18-1 0 0,-26 40 3158 0 0,18-22-582 0 0,27-41-2718 0 0,0 1 1 0 0,0 0-1 0 0,0-1 1 0 0,1 1-1 0 0,-1 0 0 0 0,1 0 1 0 0,0 1-1 0 0,0-1 1 0 0,0 0-1 0 0,-1 3 1 0 0,2-3-259 0 0,-1-1 0 0 0,1 0 0 0 0,0 0 0 0 0,-1 0-1 0 0,1 0 1 0 0,0 0 0 0 0,0 1 0 0 0,1-1 0 0 0,-1 0 0 0 0,0 0 0 0 0,1 0 0 0 0,-1 0 0 0 0,1 0 0 0 0,0 0 0 0 0,-1 0 0 0 0,1 0 0 0 0,0 0 0 0 0,0 0 0 0 0,1 0 0 0 0,-1-1 0 0 0,2 4 0 0 0,0-2-706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161 613 16415 0 0,'2'-1'752'0'0,"-1"1"-740"0"0,77-43 1815 0 0,-69 37-1395 0 0,0-1 0 0 0,-1 1 0 0 0,1-2 0 0 0,-2 1 1 0 0,1-1-1 0 0,8-12 0 0 0,-5 5 1027 0 0,12-24-1 0 0,-22 38-943 0 0,-3 0-88 0 0,-3 1-464 0 0,-1 0 1 0 0,1 0-1 0 0,0 1 0 0 0,0-1 1 0 0,-1 1-1 0 0,1 0 0 0 0,0 0 1 0 0,0 1-1 0 0,0 0 1 0 0,0 0-1 0 0,1 0 0 0 0,-8 4 1 0 0,-8 6-179 0 0,-26 19-1 0 0,45-30 219 0 0,-107 87-83 0 0,91-71 65 0 0,0 0 1 0 0,1 1-1 0 0,-23 35 0 0 0,38-52 15 0 0,1-1 0 0 0,0 0 0 0 0,0 0 0 0 0,-1 1 0 0 0,1-1 0 0 0,0 0 0 0 0,0 1 0 0 0,-1-1 0 0 0,1 0 0 0 0,0 1 0 0 0,0-1 0 0 0,0 1 0 0 0,0-1 0 0 0,0 0 0 0 0,-1 1 0 0 0,1-1 0 0 0,0 1 0 0 0,0-1 0 0 0,0 0 0 0 0,0 1 0 0 0,0-1 0 0 0,0 1 0 0 0,0-1 0 0 0,0 0 0 0 0,1 1 0 0 0,-1-1 0 0 0,0 1 0 0 0,0-1 0 0 0,0 0 0 0 0,0 1 0 0 0,0-1 0 0 0,1 1 0 0 0,4 1 0 0 0,2 0 15 0 0,0 0 0 0 0,0-1 0 0 0,0 0 0 0 0,0 0 0 0 0,1 0 0 0 0,11-1 0 0 0,2 1 19 0 0,-8-1 2 0 0,-8 0-35 0 0,-1 1-1 0 0,1-1 1 0 0,0 1-1 0 0,0 0 0 0 0,-1 0 1 0 0,1 0-1 0 0,-1 1 1 0 0,1-1-1 0 0,-1 1 1 0 0,8 5-1 0 0,-9-6-1 0 0,-1 1-1 0 0,0-1 1 0 0,0 1-1 0 0,0-1 1 0 0,0 1-1 0 0,0 0 1 0 0,0 0-1 0 0,2 3 1 0 0,5 6-1501 0 0,5-4-4633 0 0,-2-4-1339 0 0</inkml:trace>
  <inkml:trace contextRef="#ctx0" brushRef="#br0" timeOffset="1">1249 15 13823 0 0,'0'-1'212'0'0,"-1"0"1"0"0,0 0-1 0 0,0 0 0 0 0,-1 0 0 0 0,1 0 0 0 0,0 0 0 0 0,0 0 0 0 0,0 0 0 0 0,-1 0 1 0 0,1 0-1 0 0,0 1 0 0 0,-1-1 0 0 0,1 0 0 0 0,0 1 0 0 0,-1-1 0 0 0,1 1 0 0 0,-1 0 1 0 0,1-1-1 0 0,-1 1 0 0 0,1 0 0 0 0,-1 0 0 0 0,1 0 0 0 0,-1 0 0 0 0,1 0 0 0 0,-1 0 1 0 0,1 1-1 0 0,-1-1 0 0 0,1 0 0 0 0,-1 1 0 0 0,-1 0 0 0 0,-9 4 240 0 0,1 0 0 0 0,-1 1 0 0 0,1 0 0 0 0,0 1 0 0 0,1 0 0 0 0,0 1 0 0 0,0 0 0 0 0,0 1 0 0 0,-15 18 0 0 0,0 5-249 0 0,-37 61 0 0 0,41-60 143 0 0,-207 393 925 0 0,223-416-1273 0 0,-40 89 88 0 0,38-81-70 0 0,0 1 0 0 0,1 0 0 0 0,-4 28 0 0 0,9-42-9 0 0,1 0 1 0 0,-1-1 0 0 0,1 1-1 0 0,0 0 1 0 0,0 0-1 0 0,2 8 1 0 0,3 0 16 0 0,-2-11-57 0 0,-2-2-65 0 0,0 1 42 0 0,-1-1-1 0 0,1 0 0 0 0,-1 0 1 0 0,1 1-1 0 0,-1-1 0 0 0,1 0 0 0 0,-1 0 1 0 0,1 1-1 0 0,0-1 0 0 0,-1 0 1 0 0,1 0-1 0 0,-1 0 0 0 0,1 0 0 0 0,-1 0 1 0 0,1 0-1 0 0,0 0 0 0 0,-1 0 1 0 0,2 0-1 0 0,0 0-155 0 0,12 0-560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402 310 6447 0 0,'0'0'499'0'0,"-8"-2"-67"0"0,-7-7 4288 0 0,14 9-4542 0 0,1 0 0 0 0,-1-1 0 0 0,1 1 1 0 0,-1-1-1 0 0,1 1 0 0 0,-1 0 0 0 0,1-1 0 0 0,-1 1 0 0 0,1-1 0 0 0,0 1 1 0 0,-1-1-1 0 0,1 1 0 0 0,0-1 0 0 0,0 0 0 0 0,-1 1 0 0 0,1-1 0 0 0,0 0 1 0 0,1-4 2 0 0,0 1-1 0 0,0 0 1 0 0,0 0 0 0 0,1 0 0 0 0,0 0 0 0 0,0 0 0 0 0,0 0 0 0 0,0 0 0 0 0,4-4 0 0 0,30-34 655 0 0,-19 23-584 0 0,39-39 219 0 0,-31 33-358 0 0,35-45 0 0 0,-59 68-111 0 0,0 1 0 0 0,0 0 1 0 0,-1 0-1 0 0,1 0 0 0 0,0 0 0 0 0,-1-1 0 0 0,1 1 0 0 0,-1 0 0 0 0,0 0 0 0 0,1-3 1 0 0,-1 3-1 0 0,0 1 0 0 0,0-1 0 0 0,0 1 0 0 0,0-1 0 0 0,0 1-1 0 0,0-1 1 0 0,0 1 0 0 0,0-1 0 0 0,-1 1 0 0 0,1 0 0 0 0,0-1 0 0 0,0 1 0 0 0,0-1 0 0 0,-1 1 0 0 0,1-1 0 0 0,0 1 0 0 0,-1 0 0 0 0,1-1 0 0 0,0 1 0 0 0,-1 0 0 0 0,1-1 0 0 0,-2 0-1 0 0,1 0-1 0 0,-1 1 0 0 0,0-1 1 0 0,1 1-1 0 0,-1-1 0 0 0,1 1 0 0 0,-1 0 1 0 0,0-1-1 0 0,1 1 0 0 0,-1 0 1 0 0,0 0-1 0 0,1 0 0 0 0,-1 1 1 0 0,0-1-1 0 0,-3 1 0 0 0,-29 8-47 0 0,-1 2 0 0 0,-54 25-1 0 0,61-24 98 0 0,-37 18 188 0 0,2 2-1 0 0,-99 69 0 0 0,151-94-127 0 0,1 1 0 0 0,0 0 0 0 0,0 1 0 0 0,-10 12 0 0 0,17-17-46 0 0,1-1-1 0 0,-1 0 1 0 0,1 1-1 0 0,0 0 1 0 0,0 0 0 0 0,0-1-1 0 0,-1 7 1 0 0,2-8-26 0 0,1 0 1 0 0,-1 0 0 0 0,1 0 0 0 0,0 0-1 0 0,0 0 1 0 0,0 1 0 0 0,0-1 0 0 0,0 0 0 0 0,0 0-1 0 0,1 0 1 0 0,-1 0 0 0 0,1 0 0 0 0,-1 0-1 0 0,1 0 1 0 0,1 3 0 0 0,-2-5-26 0 0,1 1 1 0 0,-1 0-1 0 0,1-1 0 0 0,-1 1 1 0 0,1-1-1 0 0,0 1 1 0 0,-1-1-1 0 0,1 1 0 0 0,-1-1 1 0 0,1 1-1 0 0,0-1 1 0 0,-1 0-1 0 0,1 1 1 0 0,0-1-1 0 0,0 0 0 0 0,-1 0 1 0 0,2 1-1 0 0,2 0 29 0 0,9 5 18 0 0,1-1 0 0 0,-1 0 0 0 0,1-1 0 0 0,0-1 0 0 0,0 0 0 0 0,25 1 0 0 0,88-4 66 0 0,-114 0-90 0 0,-6-1-34 0 0,1 1 0 0 0,-1-1 0 0 0,9-2 0 0 0,-14 3-83 0 0,-2-1-75 0 0,0-4 156 0 0,0 4 197 0 0,3-1-235 0 0,-1 1 0 0 0,1 0 0 0 0,0 0 0 0 0,0 0 0 0 0,0 0 0 0 0,0 1 1 0 0,0-1-1 0 0,0 1 0 0 0,0-1 0 0 0,5 1 0 0 0,2 0-705 0 0,6-2-447 0 0,2 0-60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96 1839 0 0,'57'-41'-85'0'0,"-11"8"776"0"0,-18 12 16438 0 0,-32 21-16926 0 0,0 1 0 0 0,-1-1 0 0 0,1 1 0 0 0,0 0 1 0 0,0 0-1 0 0,0 1 0 0 0,0-1 0 0 0,0 1 0 0 0,-5 2 0 0 0,-33 24 163 0 0,22-13-82 0 0,-232 130-20 0 0,236-138-253 0 0,0 2-1 0 0,0 0 1 0 0,1 0 0 0 0,0 1-1 0 0,-17 16 1 0 0,25-16-11 0 0,7-9 0 0 0,0 0 0 0 0,0 0 0 0 0,0 0 0 0 0,0 0 0 0 0,0 0 0 0 0,0-1 0 0 0,1 1 0 0 0,-1 0 0 0 0,0 0 0 0 0,0 0 0 0 0,1 0 0 0 0,-1-1 0 0 0,1 1 0 0 0,-1 0 0 0 0,1 0 0 0 0,-1-1 0 0 0,1 1 0 0 0,-1 0 0 0 0,1-1 0 0 0,0 1 0 0 0,-1-1 0 0 0,1 1 0 0 0,0-1 0 0 0,-1 1 0 0 0,1-1 0 0 0,0 1 0 0 0,0-1 0 0 0,0 0 0 0 0,-1 1 0 0 0,3-1 0 0 0,26 10 0 0 0,-28-10 0 0 0,137 38-39 0 0,6 1 22 0 0,-124-34 106 0 0,28 11 1 0 0,-42-14-76 0 0,0 1 1 0 0,0 0 0 0 0,0 0-1 0 0,-1 0 1 0 0,1 0 0 0 0,-1 1-1 0 0,0 0 1 0 0,0 0 0 0 0,4 6-1 0 0,-8-9-12 0 0,0 0 0 0 0,0 0 0 0 0,-1 1 0 0 0,1-1 0 0 0,0 1 0 0 0,0-1 0 0 0,-1 0 0 0 0,1 1 0 0 0,-1-1-1 0 0,0 1 1 0 0,1-1 0 0 0,-1 1 0 0 0,0 0 0 0 0,0-1 0 0 0,0 1 0 0 0,0-1 0 0 0,0 1 0 0 0,0-1 0 0 0,0 1-1 0 0,-1-1 1 0 0,1 1 0 0 0,-1-1 0 0 0,1 1 0 0 0,-1-1 0 0 0,1 1 0 0 0,-1-1 0 0 0,0 0 0 0 0,0 1 0 0 0,1-1-1 0 0,-1 0 1 0 0,0 1 0 0 0,-2 1 0 0 0,-4 3-31 0 0,1 1-1 0 0,-1-1 1 0 0,0 0-1 0 0,-10 6 1 0 0,17-12 28 0 0,-10 6-16 0 0,0 0 0 0 0,-1 0 0 0 0,0-1 0 0 0,0 0-1 0 0,0-1 1 0 0,-17 4 0 0 0,-72 8-125 0 0,50-9 116 0 0,9-2-362 0 0,-51 2 0 0 0,73-7 102 0 0,0-1-1 0 0,0 0 1 0 0,0-2 0 0 0,-36-8-1 0 0,36 4-1089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 17047 0 0,'0'0'779'0'0,"-1"-1"-15"0"0,-18-1-241 0 0,1 0 0 0 0,0 1 0 0 0,-1 1 1 0 0,-18 3-1 0 0,-75 16 2285 0 0,102-17-2767 0 0,0 1 1 0 0,1 0 0 0 0,0 1-1 0 0,-1 0 1 0 0,1 0-1 0 0,1 1 1 0 0,-1 0-1 0 0,1 1 1 0 0,-1 0 0 0 0,-13 13-1 0 0,20-16-42 0 0,0-1 1 0 0,0 1-1 0 0,0-1 0 0 0,1 1 1 0 0,-1 0-1 0 0,1 0 0 0 0,0 0 1 0 0,-1 0-1 0 0,1 0 0 0 0,1 0 0 0 0,-1 0 1 0 0,0 0-1 0 0,1 0 0 0 0,-1 0 1 0 0,1 5-1 0 0,1-3-2 0 0,-1-1 1 0 0,1 0-1 0 0,0 1 1 0 0,0-1 0 0 0,1 0-1 0 0,-1 1 1 0 0,1-1-1 0 0,0 0 1 0 0,4 7-1 0 0,4 2-4 0 0,0-1 0 0 0,0 1 0 0 0,1-2-1 0 0,25 21 1 0 0,-2-2 21 0 0,-20-17 25 0 0,29 22-1 0 0,-35-30-20 0 0,79 58 786 0 0,-85-62-783 0 0,-1 0 0 0 0,0 0 0 0 0,0 0-1 0 0,0 0 1 0 0,0 1 0 0 0,0-1 0 0 0,0 0-1 0 0,0 0 1 0 0,-1 1 0 0 0,1-1 0 0 0,0 0-1 0 0,-1 1 1 0 0,1-1 0 0 0,-1 0-1 0 0,1 1 1 0 0,-1-1 0 0 0,0 1 0 0 0,1-1-1 0 0,-1 1 1 0 0,0 2 0 0 0,0-2 0 0 0,-1 0-1 0 0,1 0 1 0 0,-1 0 0 0 0,0 0-1 0 0,0 0 1 0 0,1 0 0 0 0,-1-1-1 0 0,0 1 1 0 0,-1 0 0 0 0,1 0-1 0 0,0-1 1 0 0,0 1 0 0 0,-2 1-1 0 0,-4 3 24 0 0,0 0-1 0 0,0 0 0 0 0,0-1 0 0 0,-1 0 0 0 0,-14 7 0 0 0,-11 1-24 0 0,1-1 0 0 0,-50 11 0 0 0,34-10-9 0 0,12-4-145 0 0,0-2 0 0 0,-1-1 0 0 0,1-1-1 0 0,-63-1 1 0 0,90-5 37 0 0,0 1 0 0 0,-1-2 0 0 0,1 1 0 0 0,0-1 0 0 0,0 0 0 0 0,0-1 0 0 0,-16-7 0 0 0,23 9-9 0 0,0 0 0 0 0,0 0 0 0 0,0 0 0 0 0,0 0 0 0 0,1 0 0 0 0,-1-1 0 0 0,0 1 0 0 0,1-1 0 0 0,-1 1 0 0 0,1-1 0 0 0,-1 1 0 0 0,1-1 0 0 0,0 0 0 0 0,-1 0 0 0 0,1 0 0 0 0,0 0-1 0 0,0 0 1 0 0,1 0 0 0 0,-1 0 0 0 0,0 0 0 0 0,1 0 0 0 0,-1 0 0 0 0,1 0 0 0 0,0 0 0 0 0,-1-1 0 0 0,1 1 0 0 0,0 0 0 0 0,0 0 0 0 0,1 0 0 0 0,-1-1 0 0 0,0 1 0 0 0,1 0 0 0 0,-1 0 0 0 0,1 0 0 0 0,0 0 0 0 0,0 0 0 0 0,-1 0 0 0 0,3-3 0 0 0,1-1-127 0 0,0 0 1 0 0,0 0 0 0 0,0 1 0 0 0,1 0 0 0 0,-1-1 0 0 0,1 2-1 0 0,8-7 1 0 0,2-1-973 0 0,24-13 0 0 0,-9 8-646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3679 0 0,'-4'-5'15435'0'0,"43"7"-14022"0"0,58-5 0 0 0,-59 2-930 0 0,782-82 2378 0 0,-709 65-2811 0 0,3 0-1215 0 0,-37 7-5754 0 0,-51 8-508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384 343 12007 0 0,'0'-2'547'0'0,"0"-4"-435"0"0,0 0 1 0 0,0 0-1 0 0,-1 0 0 0 0,1 0 1 0 0,-1 1-1 0 0,-1-1 0 0 0,-1-6 1 0 0,-5-23 1295 0 0,6 17-701 0 0,0 1 0 0 0,1-1 1 0 0,1 0-1 0 0,1 0 0 0 0,1 0 1 0 0,0 1-1 0 0,9-34 0 0 0,-7 37-417 0 0,-1 6-173 0 0,0 0-1 0 0,-1-1 1 0 0,0 1-1 0 0,0-1 1 0 0,0-12 0 0 0,-3 21-108 0 0,-1 0 0 0 0,0-1 1 0 0,1 1-1 0 0,-1 0 0 0 0,1 0 1 0 0,-1 0-1 0 0,1 1 0 0 0,-1-1 1 0 0,1 0-1 0 0,-1 1 0 0 0,-1 0 1 0 0,-7 3-53 0 0,1 0 0 0 0,0 1 1 0 0,0 0-1 0 0,1 1 1 0 0,-13 9-1 0 0,-36 38-10 0 0,52-49 40 0 0,-39 38 72 0 0,4-5 425 0 0,-65 79 1 0 0,99-108-407 0 0,-6 7 232 0 0,1 1 0 0 0,-19 33 0 0 0,30-48-295 0 0,0-1 1 0 0,-1 1-1 0 0,1-1 0 0 0,0 1 1 0 0,0-1-1 0 0,0 1 0 0 0,0-1 1 0 0,-1 1-1 0 0,1-1 0 0 0,0 1 0 0 0,0-1 1 0 0,0 1-1 0 0,0-1 0 0 0,0 1 1 0 0,0-1-1 0 0,1 1 0 0 0,-1-1 1 0 0,0 1-1 0 0,0-1 0 0 0,0 1 1 0 0,0-1-1 0 0,1 1 0 0 0,-1-1 0 0 0,0 1 1 0 0,0-1-1 0 0,1 1 0 0 0,-1-1 1 0 0,0 1-1 0 0,1-1 0 0 0,-1 0 1 0 0,0 1-1 0 0,1-1 0 0 0,-1 0 0 0 0,1 1 1 0 0,-1-1-1 0 0,1 0 0 0 0,-1 0 1 0 0,1 1-1 0 0,-1-1 0 0 0,1 0 1 0 0,-1 0-1 0 0,1 0 0 0 0,-1 1 1 0 0,2-1-1 0 0,0 0 13 0 0,1 1 0 0 0,0-1 0 0 0,-1 0 0 0 0,1 1 0 0 0,0-1 0 0 0,0-1 0 0 0,4 1 0 0 0,13-6 99 0 0,1-1-1 0 0,-2 0 1 0 0,1-1-1 0 0,24-15 1 0 0,-30 16-105 0 0,83-52 56 0 0,6-3-28 0 0,-100 60-53 0 0,1 0 0 0 0,0 1 0 0 0,0-1 0 0 0,0 1 0 0 0,0-1 0 0 0,0 1 0 0 0,0 0 0 0 0,5 0 0 0 0,-7 1-129 0 0,-6 24-304 0 0,3-18 391 0 0,0 1 0 0 0,0-1-1 0 0,-3 9 1 0 0,-14 26-88 0 0,12-28 127 0 0,0 1 1 0 0,1-1-1 0 0,1 1 0 0 0,-5 21 1 0 0,9-33-59 0 0,0-1 0 0 0,-1 1 0 0 0,1-1 0 0 0,0 1 0 0 0,0 0 0 0 0,0-1 0 0 0,0 1 0 0 0,1-1 0 0 0,-1 1 0 0 0,0-1 0 0 0,1 1 0 0 0,-1-1 0 0 0,1 1 0 0 0,-1-1 1 0 0,1 0-1 0 0,0 1 0 0 0,0-1 0 0 0,-1 0 0 0 0,1 1 0 0 0,0-1 0 0 0,0 0 0 0 0,0 0 0 0 0,1 0 0 0 0,-1 0 0 0 0,0 0 0 0 0,0 0 0 0 0,0 0 0 0 0,2 1 0 0 0,11 3-1712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455 159 5983 0 0,'109'-92'2876'0'0,"-80"67"1572"0"0,-23 18-3113 0 0,2 0 0 0 0,-1 0 0 0 0,1 1 0 0 0,12-7 0 0 0,-18 12-327 0 0,-3 3-748 0 0,-3 4-170 0 0,-1-1-1 0 0,1 1 1 0 0,-1-1 0 0 0,0 0-1 0 0,-11 8 1 0 0,1 1 43 0 0,-5 4-33 0 0,-2-1 0 0 0,0-1 1 0 0,-1-1-1 0 0,0 0 1 0 0,-1-2-1 0 0,-32 12 1 0 0,0-3-50 0 0,-102 23 1 0 0,149-43-58 0 0,-3 1-53 0 0,1 0 0 0 0,-21 8 0 0 0,30-10-6 0 0,4 1-239 0 0,1 3 293 0 0,1 0-1 0 0,-1 0 0 0 0,1 0 1 0 0,1-1-1 0 0,-1 1 1 0 0,1-1-1 0 0,-1 0 0 0 0,1 0 1 0 0,7 3-1 0 0,9 5-61 0 0,25 10 1 0 0,4 2 21 0 0,-36-18 92 0 0,0 0 1 0 0,1 0-1 0 0,-1-2 0 0 0,1 0 0 0 0,19 3 0 0 0,24 6 104 0 0,-46-9 67 0 0,0-2 0 0 0,1 0-1 0 0,-1 0 1 0 0,0-1 0 0 0,14-1 0 0 0,-51 9-38 0 0,-226 36-137 0 0,180-36-172 0 0,6 5-21 0 0,50-10 24 0 0,-1 0 0 0 0,0-1 0 0 0,0-1 1 0 0,-1-1-1 0 0,-21 0 0 0 0,31-3-342 0 0,6-2-1430 0 0,13-6-4248 0 0,-2 2 66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36 6447 0 0,'1'-5'64'0'0,"-1"2"53"0"0,1 0 0 0 0,-1 0 0 0 0,0 0 0 0 0,0 0 0 0 0,-1 0 0 0 0,1 0 0 0 0,-1 0-1 0 0,0-3 1 0 0,0 6 104 0 0,1 0 0 0 0,0 0-1 0 0,-1 0 1 0 0,1 0 0 0 0,-1 0-1 0 0,1 0 1 0 0,-1 0-1 0 0,1 0 1 0 0,0 0 0 0 0,-1 0-1 0 0,1 0 1 0 0,-1 0 0 0 0,1 0-1 0 0,-1 0 1 0 0,1 0-1 0 0,0 0 1 0 0,-1 0 0 0 0,1 1-1 0 0,-1-1 1 0 0,1 0 0 0 0,-1 1 269 0 0,-3 0 149 0 0,1 1 0 0 0,-1 1 0 0 0,1-1 0 0 0,0 0 0 0 0,0 1 0 0 0,0 0 0 0 0,0-1 0 0 0,0 1 0 0 0,-2 4 0 0 0,-22 32 91 0 0,24-33-626 0 0,-20 33 227 0 0,-27 66 0 0 0,-9 48 245 0 0,8-18-231 0 0,-127 285 496 0 0,154-362-770 0 0,-3 0 1 0 0,-2-2-1 0 0,-47 67 0 0 0,55-94-2 0 0,-38 38 0 0 0,49-56-281 0 0,-1-1-1 0 0,0-1 1 0 0,-1 0 0 0 0,0-1-1 0 0,0 0 1 0 0,-19 9-1 0 0,28-16-224 0 0,1 0-1 0 0,-1 0 0 0 0,0 0 1 0 0,0 0-1 0 0,0 0 0 0 0,0-1 1 0 0,-4 1-1 0 0,-4-2-6157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 13823 0 0,'-8'0'1431'0'0,"-2"2"5360"0"0,23 2-3665 0 0,-6-3-4209 0 0,11 1 1389 0 0,0-2-1 0 0,1 0 1 0 0,28-5-1 0 0,-24 3-171 0 0,336-53 786 0 0,-258 37-813 0 0,301-34-4399 0 0,-364 50 2635 0 0,0 2-50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3223 0 0,'-1'0'240'0'0,"-19"1"3304"0"0,1 0-1 0 0,-29 6 0 0 0,23-1-1839 0 0,-34 12-1 0 0,15-1-1033 0 0,-72 41 1 0 0,87-41-209 0 0,1 1 1 0 0,-34 28 0 0 0,47-33-151 0 0,0 0 0 0 0,2 1-1 0 0,-1 1 1 0 0,2 0 0 0 0,-15 22-1 0 0,27-36-271 0 0,-1 0 0 0 0,0 0 0 0 0,0 1-1 0 0,1-1 1 0 0,-1 0 0 0 0,1 0 0 0 0,-1 1 0 0 0,1-1 0 0 0,0 0-1 0 0,-1 1 1 0 0,1-1 0 0 0,0 1 0 0 0,0-1 0 0 0,0 0-1 0 0,0 1 1 0 0,0-1 0 0 0,0 0 0 0 0,1 2 0 0 0,-1-2-14 0 0,1 0 1 0 0,-1 0 0 0 0,1 0 0 0 0,0 0 0 0 0,-1 0-1 0 0,1 0 1 0 0,0 0 0 0 0,0-1 0 0 0,-1 1-1 0 0,1 0 1 0 0,0 0 0 0 0,0-1 0 0 0,0 1-1 0 0,0-1 1 0 0,0 1 0 0 0,0-1 0 0 0,0 1-1 0 0,0-1 1 0 0,0 0 0 0 0,0 1 0 0 0,0-1-1 0 0,2 0 1 0 0,2 1 33 0 0,-1-1-1 0 0,1 1 0 0 0,-1-1 1 0 0,1-1-1 0 0,-1 1 1 0 0,1-1-1 0 0,-1 1 0 0 0,6-3 1 0 0,37-13 174 0 0,-23 7-216 0 0,86-37-1401 0 0,-50 21-2795 0 0,-35 15-2792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6911 0 0,'0'0'528'0'0,"1"1"-341"0"0,11 34 7144 0 0,6-21-2505 0 0,-18-16-4751 0 0,1 0-1 0 0,0 0 1 0 0,1 0-1 0 0,-1 0 1 0 0,0 0-1 0 0,1 1 0 0 0,-1-1 1 0 0,1 0-1 0 0,2-2 1 0 0,1 0 23 0 0,33-44 258 0 0,33-34-131 0 0,-64 74-177 0 0,1 1 1 0 0,0 0 0 0 0,1 1 0 0 0,0 0-1 0 0,0 0 1 0 0,0 1 0 0 0,19-8-1 0 0,-25 12-17 0 0,0 0 0 0 0,0 0 0 0 0,1 0 0 0 0,-1 0-1 0 0,0 1 1 0 0,0-1 0 0 0,0 1 0 0 0,0 0 0 0 0,0 0-1 0 0,1 0 1 0 0,-1 0 0 0 0,0 1 0 0 0,0-1 0 0 0,0 1-1 0 0,4 1 1 0 0,-4 0 26 0 0,-1-1 1 0 0,1 1-1 0 0,-1-1 0 0 0,0 1 0 0 0,1 0 0 0 0,-1 0 0 0 0,0 0 0 0 0,0 0 0 0 0,0 1 1 0 0,-1-1-1 0 0,1 0 0 0 0,0 1 0 0 0,-1-1 0 0 0,0 1 0 0 0,1 0 0 0 0,0 5 0 0 0,7 20 336 0 0,8 45 1 0 0,-10-39-258 0 0,-5-23-111 0 0,0-1-1 0 0,1 0 1 0 0,1 1 0 0 0,-1-1-1 0 0,7 11 1 0 0,-8-18-92 0 0,-1-1-1 0 0,0 1 0 0 0,-1 0 1 0 0,1 0-1 0 0,0-1 0 0 0,0 4 1 0 0,-1-4-168 0 0,0 1 0 0 0,1-1 0 0 0,0 1 0 0 0,-1-1 1 0 0,1 1-1 0 0,2 2 0 0 0,-3-4 121 0 0,0-1 1 0 0,1 1-1 0 0,-1-1 0 0 0,0 0 1 0 0,1 0-1 0 0,-1 1 0 0 0,0-1 1 0 0,1 0-1 0 0,-1 0 0 0 0,0 1 1 0 0,1-1-1 0 0,-1 0 0 0 0,1 0 1 0 0,-1 0-1 0 0,0 0 0 0 0,1 1 1 0 0,-1-1-1 0 0,1 0 0 0 0,-1 0 1 0 0,1 0-1 0 0,-1 0 0 0 0,1 0 1 0 0,0 0-317 0 0,11 1-1293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1018 6911 0 0,'0'0'528'0'0,"1"1"-341"0"0,9 16 13880 0 0,-13-16-14002 0 0,1-1 1 0 0,-1 1-1 0 0,0-1 1 0 0,1 0 0 0 0,-1 0-1 0 0,0 0 1 0 0,1 0 0 0 0,-1 0-1 0 0,0-1 1 0 0,1 1 0 0 0,-1-1-1 0 0,0 0 1 0 0,1 0 0 0 0,-1 0-1 0 0,1 0 1 0 0,0 0-1 0 0,-1 0 1 0 0,1-1 0 0 0,0 1-1 0 0,0-1 1 0 0,-1 0 0 0 0,-1-2-1 0 0,-2-2-3 0 0,0 1-1 0 0,0-1 0 0 0,0-1 0 0 0,1 1 1 0 0,0-1-1 0 0,-5-10 0 0 0,7 11-31 0 0,0-1 0 0 0,0 1 0 0 0,0-1 0 0 0,1 0 0 0 0,0 0 0 0 0,0 0 0 0 0,1 0 1 0 0,0 0-1 0 0,1 0 0 0 0,-1 0 0 0 0,1 0 0 0 0,0-1 0 0 0,1 1 0 0 0,0 0 0 0 0,2-8 0 0 0,-1 6-16 0 0,2 0-1 0 0,-1 0 1 0 0,1 1 0 0 0,0-1 0 0 0,1 1-1 0 0,0 0 1 0 0,0 0 0 0 0,1 0 0 0 0,0 0-1 0 0,13-11 1 0 0,1 0-124 0 0,1 2-1 0 0,0 0 0 0 0,1 1 1 0 0,1 2-1 0 0,0 0 1 0 0,1 1-1 0 0,1 2 1 0 0,0 0-1 0 0,0 2 1 0 0,1 1-1 0 0,43-9 0 0 0,-58 16 104 0 0,0 0-1 0 0,-1 0 1 0 0,1 1-1 0 0,0 1 1 0 0,0-1-1 0 0,0 2 1 0 0,0 0-1 0 0,-1 0 0 0 0,1 1 1 0 0,-1 0-1 0 0,0 1 1 0 0,0 0-1 0 0,0 0 1 0 0,12 8-1 0 0,-15-8 44 0 0,-1 1-1 0 0,0 0 1 0 0,0 0-1 0 0,0 0 1 0 0,0 1-1 0 0,-1 0 1 0 0,0 0-1 0 0,0 0 1 0 0,0 1-1 0 0,-1-1 1 0 0,0 1-1 0 0,-1 0 1 0 0,1 1-1 0 0,-1-1 1 0 0,-1 0-1 0 0,1 1 1 0 0,-1 0-1 0 0,-1-1 1 0 0,1 1-1 0 0,-1 9 0 0 0,0-7 16 0 0,-1 0 0 0 0,-1 0 0 0 0,0-1 0 0 0,0 1 0 0 0,-1 0 0 0 0,0 0 0 0 0,-1-1 0 0 0,0 0 0 0 0,-1 1 0 0 0,0-1 0 0 0,0 0-1 0 0,-1-1 1 0 0,0 1 0 0 0,0-1 0 0 0,-1 0 0 0 0,0 0 0 0 0,-1 0 0 0 0,1-1 0 0 0,-1 0 0 0 0,-1-1 0 0 0,0 0 0 0 0,1 0-1 0 0,-2 0 1 0 0,1-1 0 0 0,-1 0 0 0 0,-17 7 0 0 0,-2-2-332 0 0,-1-2-1 0 0,1-1 1 0 0,-35 4 0 0 0,-3 1-1819 0 0,53-9 603 0 0,-29 1-1 0 0,18-3-562 0 0</inkml:trace>
  <inkml:trace contextRef="#ctx0" brushRef="#br0" timeOffset="1">1197 18 15807 0 0,'-2'-2'75'0'0,"0"0"-1"0"0,0 1 1 0 0,0-1-1 0 0,0 1 0 0 0,0 0 1 0 0,0 0-1 0 0,0-1 1 0 0,0 1-1 0 0,0 0 1 0 0,0 1-1 0 0,-1-1 0 0 0,1 0 1 0 0,0 1-1 0 0,-1-1 1 0 0,1 1-1 0 0,0 0 1 0 0,-1 0-1 0 0,1 0 0 0 0,-1 0 1 0 0,1 0-1 0 0,0 0 1 0 0,-5 2-1 0 0,-7 2 11 0 0,1 1-1 0 0,-1 1 1 0 0,1 0-1 0 0,0 1 1 0 0,-19 13-1 0 0,-55 49 808 0 0,85-67-879 0 0,-47 41 759 0 0,2 2 0 0 0,-61 74 0 0 0,77-79-482 0 0,2 2-1 0 0,2 0 1 0 0,-38 81 0 0 0,4 31-148 0 0,4-9-51 0 0,42-113-622 0 0,-1-1 0 0 0,-23 31 0 0 0,34-53-1562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405 310 6447 0 0,'-11'10'10768'0'0,"15"-14"-10618"0"0,0 1-1 0 0,-1-1 1 0 0,1 0-1 0 0,-1 0 0 0 0,0-1 1 0 0,0 1-1 0 0,0-1 1 0 0,-1 1-1 0 0,3-8 1 0 0,2-7 209 0 0,6-23 1 0 0,-9 25 61 0 0,13-31 0 0 0,-3 27-106 0 0,-12 18-267 0 0,0 1 0 0 0,0-1-1 0 0,0 0 1 0 0,0 0 0 0 0,-1 0-1 0 0,1 0 1 0 0,-1 0 0 0 0,0 0 0 0 0,1-4-1 0 0,0-4 94 0 0,1 1-49 0 0,-2 0 0 0 0,1-1 0 0 0,-1 1-1 0 0,-1-11 1 0 0,0 20-94 0 0,0 0 1 0 0,0 1-1 0 0,0-1 0 0 0,0 0 0 0 0,0 0 1 0 0,0 1-1 0 0,-1-1 0 0 0,1 0 0 0 0,0 1 0 0 0,0-1 1 0 0,-1 0-1 0 0,1 1 0 0 0,-1-1 0 0 0,1 1 1 0 0,0-1-1 0 0,-1 0 0 0 0,1 1 0 0 0,-1-1 0 0 0,1 1 1 0 0,-1-1-1 0 0,1 1 0 0 0,-1 0 0 0 0,0-1 1 0 0,1 1-1 0 0,-1 0 0 0 0,0-1 0 0 0,1 1 0 0 0,-1 0 1 0 0,0-1-1 0 0,1 1 0 0 0,-1 0 0 0 0,0 0 1 0 0,1 0-1 0 0,-1 0 0 0 0,0 0 0 0 0,1 0 0 0 0,-1 0 1 0 0,0 0-1 0 0,0 0 0 0 0,1 0 0 0 0,-1 0 1 0 0,-1 1-1 0 0,-3 0-44 0 0,-1 1-1 0 0,1 0 1 0 0,0 0 0 0 0,-7 4 0 0 0,9-5 25 0 0,-32 17-55 0 0,1 2-1 0 0,0 0 0 0 0,-53 46 1 0 0,-20 15 271 0 0,39-32 62 0 0,51-36-161 0 0,7-6 24 0 0,1 0-1 0 0,0 0 1 0 0,0 1 0 0 0,1 0-1 0 0,-10 13 1 0 0,17-21-99 0 0,1 1 0 0 0,-1 0 0 0 0,1-1 0 0 0,-1 1-1 0 0,1 0 1 0 0,-1-1 0 0 0,1 1 0 0 0,0 0 0 0 0,0 0 0 0 0,-1 0 0 0 0,1-1-1 0 0,0 1 1 0 0,0 0 0 0 0,0 0 0 0 0,0 0 0 0 0,0 0 0 0 0,0-1 0 0 0,0 1 0 0 0,0 0-1 0 0,0 1 1 0 0,0-1 4 0 0,1 0-1 0 0,-1-1 1 0 0,1 1-1 0 0,-1-1 1 0 0,1 1 0 0 0,-1 0-1 0 0,1-1 1 0 0,-1 1-1 0 0,1-1 1 0 0,-1 0-1 0 0,1 1 1 0 0,0-1-1 0 0,-1 1 1 0 0,1-1-1 0 0,0 0 1 0 0,-1 1 0 0 0,1-1-1 0 0,1 0 1 0 0,2 1 33 0 0,1 0 0 0 0,-1-1 0 0 0,1 1 1 0 0,-1-1-1 0 0,1 0 0 0 0,6-1 0 0 0,15-3-17 0 0,0-1 0 0 0,0-1 0 0 0,-1-1 0 0 0,40-18 0 0 0,-20 5-295 0 0,66-44 0 0 0,-69 38 24 0 0,-41 25 163 0 0,-7 15-141 0 0,-67 157 296 0 0,71-165-89 0 0,0 0 0 0 0,1 1 1 0 0,-1-1-1 0 0,1 1 0 0 0,0-1 0 0 0,1 1 0 0 0,-1-1 0 0 0,2 9 0 0 0,-1-13-23 0 0,0 0 0 0 0,1-1 0 0 0,-1 1 0 0 0,1 0 0 0 0,-1 0 1 0 0,1 0-1 0 0,0-1 0 0 0,0 1 0 0 0,-1 0 0 0 0,1-1 0 0 0,1 1 0 0 0,-1 0 0 0 0,0-1 0 0 0,0 0 0 0 0,0 1 0 0 0,1-1 0 0 0,-1 0 0 0 0,1 1 0 0 0,-1-1 0 0 0,1 0 0 0 0,-1 0 0 0 0,1 0 0 0 0,0 0 0 0 0,0-1 0 0 0,-1 1 0 0 0,1 0 0 0 0,0-1 0 0 0,0 1 0 0 0,0-1 0 0 0,0 0 0 0 0,-1 0 0 0 0,4 1 0 0 0,18-2-1151 0 0,5-5-347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15 12895 0 0,'3'-4'537'0'0,"-2"3"-488"0"0,0 0 0 0 0,-1 1 0 0 0,1-1 1 0 0,0 0-1 0 0,0 0 0 0 0,0 1 0 0 0,0-1 1 0 0,0 0-1 0 0,0 1 0 0 0,0-1 0 0 0,0 1 1 0 0,0-1-1 0 0,0 1 0 0 0,0 0 0 0 0,0-1 1 0 0,0 1-1 0 0,0 0 0 0 0,1 0 0 0 0,-1 0 1 0 0,1 0-1 0 0,-1 0 59 0 0,0 0 0 0 0,-1 0 0 0 0,1 0 0 0 0,-1 0 0 0 0,1 0 0 0 0,-1 0 0 0 0,1 1 0 0 0,-1-1 0 0 0,1 0 0 0 0,-1 0 0 0 0,1 1 0 0 0,-1-1 0 0 0,1 0 0 0 0,-1 1 0 0 0,1-1 0 0 0,-1 1 0 0 0,1-1 0 0 0,-1 0 0 0 0,0 1 0 0 0,1-1 0 0 0,-1 1 0 0 0,1 0 0 0 0,5 10 1127 0 0,-5-7-1063 0 0,0 0 0 0 0,-1 0 0 0 0,1-1 0 0 0,-1 1 0 0 0,1 0 0 0 0,-1 0 0 0 0,0 0 0 0 0,-1 0 0 0 0,1-1 0 0 0,-1 1 0 0 0,1 0 0 0 0,-3 5 0 0 0,-2 6 32 0 0,-12 25 0 0 0,6-15 105 0 0,-100 208 1260 0 0,-16-7-985 0 0,98-175-545 0 0,-184 268 89 0 0,116-181-796 0 0,43-48-3915 0 0,46-76 3047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28 8751 0 0,'79'-27'9762'0'0,"-79"29"-9648"0"0,-1 0 0 0 0,1 0 0 0 0,-1 0 0 0 0,1 0 0 0 0,-1 0 1 0 0,0 0-1 0 0,1 0 0 0 0,-1-1 0 0 0,0 1 0 0 0,0 0 0 0 0,-1 0 1 0 0,1-1-1 0 0,0 1 0 0 0,-3 2 0 0 0,-24 21 336 0 0,20-19-230 0 0,-147 126 1028 0 0,118-97-732 0 0,-64 79 0 0 0,97-109-501 0 0,1 0 0 0 0,0-1 0 0 0,0 1 0 0 0,1 0 0 0 0,-1 0 0 0 0,1 1 0 0 0,0-1 0 0 0,1 0 0 0 0,-2 8 0 0 0,3-11-10 0 0,-1-1 0 0 0,1 1 0 0 0,0 0 0 0 0,0-1 0 0 0,0 1 0 0 0,0-1 0 0 0,1 1 0 0 0,-1 0 0 0 0,0-1 0 0 0,1 1 0 0 0,-1-1 0 0 0,1 1 0 0 0,-1-1 1 0 0,1 1-1 0 0,0-1 0 0 0,0 1 0 0 0,-1-1 0 0 0,1 0 0 0 0,0 1 0 0 0,0-1 0 0 0,0 0 0 0 0,1 0 0 0 0,-1 0 0 0 0,0 0 0 0 0,0 0 0 0 0,1 0 0 0 0,-1 0 0 0 0,0 0 0 0 0,1 0 0 0 0,-1-1 0 0 0,1 1 0 0 0,-1 0 0 0 0,1-1 0 0 0,0 1 0 0 0,-1-1 0 0 0,3 0 0 0 0,12 3 31 0 0,1-1-1 0 0,0 0 0 0 0,-1-2 1 0 0,1 0-1 0 0,0-1 0 0 0,-1 0 1 0 0,1-2-1 0 0,-1 0 0 0 0,1 0 1 0 0,-1-2-1 0 0,0 0 1 0 0,-1-1-1 0 0,1 0 0 0 0,-1-2 1 0 0,0 1-1 0 0,-1-2 0 0 0,0 0 1 0 0,23-20-1 0 0,-28 21-21 0 0,0-2-1 0 0,-1 1 1 0 0,0-2 0 0 0,0 1-1 0 0,-1-1 1 0 0,7-15 0 0 0,-1 0-378 0 0,15-47 0 0 0,-19 38-764 0 0,-8 17-1293 0 0,-5 2-4118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62 7831 0 0,'0'0'603'0'0,"2"-2"-396"0"0,12-11 10589 0 0,-14 15-10508 0 0,-1 2-196 0 0,0 0 1 0 0,0 0-1 0 0,-1 0 1 0 0,1-1-1 0 0,-1 1 0 0 0,0 0 1 0 0,0-1-1 0 0,0 0 1 0 0,-3 4-1 0 0,-28 31 558 0 0,15-19-318 0 0,-9 13 168 0 0,-42 67 0 0 0,67-97-474 0 0,1 1 0 0 0,-1-1 0 0 0,1 1 0 0 0,0-1 0 0 0,-1 1 0 0 0,1-1 0 0 0,1 1 0 0 0,-1 0 0 0 0,0 0-1 0 0,1-1 1 0 0,-1 1 0 0 0,1 0 0 0 0,0 0 0 0 0,0 0 0 0 0,0 0 0 0 0,0 0 0 0 0,0-1 0 0 0,1 1 0 0 0,-1 0 0 0 0,1 0 0 0 0,0 0 0 0 0,0-1 0 0 0,0 1-1 0 0,0-1 1 0 0,0 1 0 0 0,1 0 0 0 0,-1-1 0 0 0,1 0 0 0 0,0 1 0 0 0,-1-1 0 0 0,1 0 0 0 0,0 0 0 0 0,0 0 0 0 0,1 0 0 0 0,-1 0 0 0 0,0-1 0 0 0,4 3-1 0 0,3 1 105 0 0,0 0-1 0 0,1-1 0 0 0,0 0 0 0 0,-1 0 0 0 0,1-1 0 0 0,1-1 0 0 0,17 3 0 0 0,-11-3 13 0 0,-1-1 0 0 0,1 0 0 0 0,-1-2 0 0 0,21-2 0 0 0,-31 2-125 0 0,1 0 0 0 0,0 0 0 0 0,-1-1 0 0 0,1 1 1 0 0,-1-2-1 0 0,0 1 0 0 0,0-1 0 0 0,1 0 0 0 0,-2 0 0 0 0,1-1 0 0 0,0 1 0 0 0,-1-1 0 0 0,0-1 0 0 0,0 1 0 0 0,0-1 1 0 0,0 0-1 0 0,-1 0 0 0 0,1 0 0 0 0,-1 0 0 0 0,-1-1 0 0 0,1 0 0 0 0,-1 0 0 0 0,0 0 0 0 0,0 0 0 0 0,-1 0 0 0 0,4-13 0 0 0,-4 10-69 0 0,0 1 0 0 0,-1-1 0 0 0,1 0-1 0 0,-2 1 1 0 0,1-1 0 0 0,-1 0-1 0 0,0 0 1 0 0,-1 0 0 0 0,0 1 0 0 0,-1-1-1 0 0,1 0 1 0 0,-2 1 0 0 0,1-1-1 0 0,-1 1 1 0 0,0 0 0 0 0,-1 0 0 0 0,0 0-1 0 0,0 0 1 0 0,-1 1 0 0 0,0 0-1 0 0,0 0 1 0 0,-11-11 0 0 0,5 8-559 0 0,1 1 0 0 0,-2 0 0 0 0,1 1 0 0 0,-18-10 0 0 0,-10-7-4222 0 0,31 20-1418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4 257 7831 0 0,'0'0'1119'0'0,"-1"2"506"0"0,1 0-1333 0 0,-3 15 11871 0 0,7-23-12658 0 0,2-6 594 0 0,1 0-1 0 0,1 0 1 0 0,16-20-1 0 0,32-30 148 0 0,-34 40-231 0 0,47-36-1 0 0,-54 47-4 0 0,-1 2-1 0 0,1 0 0 0 0,1 1 0 0 0,31-13 0 0 0,-45 20 3 0 0,1 1 0 0 0,-1-1-1 0 0,0 0 1 0 0,1 1 0 0 0,-1 0 0 0 0,1-1 0 0 0,-1 1 0 0 0,0 0 0 0 0,1 1 0 0 0,-1-1 0 0 0,1 0-1 0 0,-1 1 1 0 0,4 0 0 0 0,-5 0 10 0 0,1-1 1 0 0,-1 1-1 0 0,0 0 0 0 0,1 0 0 0 0,-1 0 0 0 0,0 0 1 0 0,0 0-1 0 0,0 0 0 0 0,1 0 0 0 0,-1 0 1 0 0,0 0-1 0 0,0 0 0 0 0,-1 1 0 0 0,1-1 0 0 0,0 1 1 0 0,0-1-1 0 0,-1 0 0 0 0,1 1 0 0 0,0-1 1 0 0,-1 1-1 0 0,0-1 0 0 0,1 3 0 0 0,0 5 62 0 0,0 0-1 0 0,0 1 0 0 0,-1-1 1 0 0,-1 0-1 0 0,1 1 1 0 0,-2-1-1 0 0,1 0 1 0 0,-5 14-1 0 0,-3 7 129 0 0,-16 33 0 0 0,-3-5 1 0 0,19-42-249 0 0,1 1 0 0 0,0-1 0 0 0,1 1 0 0 0,-6 26 0 0 0,11-21-531 0 0,2-20-842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167 113 10135 0 0,'0'0'11787'0'0,"1"0"-11373"0"0,7-1-245 0 0,-1 0 0 0 0,0 0 0 0 0,0-1-1 0 0,0 0 1 0 0,0-1 0 0 0,-1 1-1 0 0,10-6 1 0 0,15-6 36 0 0,8 1-170 0 0,-18 7-22 0 0,0-1 0 0 0,-1-2 0 0 0,0 0 0 0 0,31-18 0 0 0,-45 22-30 0 0,-27 3-278 0 0,5 5 264 0 0,-1 0 0 0 0,2 1-1 0 0,-1 1 1 0 0,0 1 0 0 0,1 0-1 0 0,0 1 1 0 0,0 1 0 0 0,-22 15 0 0 0,5-1 135 0 0,2 3 0 0 0,-43 41 0 0 0,56-49-25 0 0,1 1 1 0 0,0 0-1 0 0,2 1 1 0 0,-20 32-1 0 0,30-44-34 0 0,1 0 0 0 0,-1 0-1 0 0,1 0 1 0 0,0 1-1 0 0,1 0 1 0 0,0-1-1 0 0,0 1 1 0 0,1 0 0 0 0,0 0-1 0 0,0 0 1 0 0,1 0-1 0 0,0 0 1 0 0,0 0-1 0 0,1 0 1 0 0,0 0 0 0 0,0-1-1 0 0,3 10 1 0 0,-3-16-35 0 0,0 1 0 0 0,0-1-1 0 0,-1 1 1 0 0,1-1 0 0 0,0 0 0 0 0,0 0 0 0 0,0 0 0 0 0,1 0 0 0 0,-1 1 0 0 0,0-2-1 0 0,0 1 1 0 0,1 0 0 0 0,-1 0 0 0 0,0 0 0 0 0,4 1 0 0 0,20 6 113 0 0,-13-7-125 0 0,1-1 0 0 0,-1 0-1 0 0,0-1 1 0 0,1 0 0 0 0,-1-1 0 0 0,0 0-1 0 0,20-7 1 0 0,-10 3-197 0 0,9-2-1087 0 0,1-4-403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762 331 8287 0 0,'0'0'6247'0'0,"7"-15"-4510"0"0,-2 7-1232 0 0,1 0 0 0 0,-1 0 0 0 0,1 0 0 0 0,1 0 0 0 0,-1 1 0 0 0,11-8 1 0 0,10-14 210 0 0,-5 5-377 0 0,36-48 149 0 0,-52 63-471 0 0,0 1 0 0 0,-1-1 0 0 0,-1 0 0 0 0,1-1 1 0 0,-1 1-1 0 0,-1-1 0 0 0,3-9 0 0 0,-6 16-27 0 0,1 1 0 0 0,-1 0 0 0 0,0-1 0 0 0,1 1 0 0 0,-1 0 0 0 0,0-1 0 0 0,0 1 0 0 0,-1 0 0 0 0,1-1 1 0 0,0 1-1 0 0,-2-4 0 0 0,2 5-10 0 0,-1 0 1 0 0,0 0-1 0 0,1 0 1 0 0,-1 0-1 0 0,0 0 1 0 0,1 1-1 0 0,-1-1 1 0 0,0 0 0 0 0,0 1-1 0 0,0-1 1 0 0,1 0-1 0 0,-1 1 1 0 0,0-1-1 0 0,0 1 1 0 0,0-1-1 0 0,0 1 1 0 0,0 0 0 0 0,0-1-1 0 0,0 1 1 0 0,0 0-1 0 0,0 0 1 0 0,0 0-1 0 0,-1-1 1 0 0,1 1 0 0 0,0 0-1 0 0,0 1 1 0 0,-2-1-1 0 0,-10 2-89 0 0,0 0-1 0 0,0 0 1 0 0,0 2-1 0 0,0 0 0 0 0,0 0 1 0 0,1 1-1 0 0,0 0 1 0 0,-18 12-1 0 0,0 2 143 0 0,-55 45 0 0 0,-62 74 761 0 0,116-105-487 0 0,2 2-1 0 0,-36 56 1 0 0,63-88-277 0 0,-1 1 1 0 0,1 0 0 0 0,0 1 0 0 0,0-1 0 0 0,1 0 0 0 0,-1 0 0 0 0,0 6 0 0 0,2-9-19 0 0,-1 0-1 0 0,1 0 1 0 0,0 0-1 0 0,0-1 1 0 0,0 1-1 0 0,1 0 1 0 0,-1 0-1 0 0,0 0 1 0 0,0-1-1 0 0,0 1 1 0 0,0 0-1 0 0,1 0 1 0 0,-1 0-1 0 0,0-1 1 0 0,1 1-1 0 0,-1 0 1 0 0,1-1-1 0 0,0 2 1 0 0,0-1 5 0 0,0 0 1 0 0,0-1 0 0 0,0 1-1 0 0,0 0 1 0 0,0-1 0 0 0,0 1-1 0 0,1-1 1 0 0,-1 0 0 0 0,0 1-1 0 0,0-1 1 0 0,0 0 0 0 0,1 1-1 0 0,-1-1 1 0 0,0 0 0 0 0,0 0 0 0 0,2 0-1 0 0,5-1 56 0 0,-1 0 0 0 0,1 0 0 0 0,0 0 1 0 0,-1-1-1 0 0,0 0 0 0 0,14-5 0 0 0,43-25 223 0 0,-24 10-129 0 0,-19 12-255 0 0,-2 0 1 0 0,1-1-1 0 0,27-23 0 0 0,-39 28-4 0 0,0-1 0 0 0,0-1 0 0 0,-1 1 0 0 0,0-1 0 0 0,-1-1 0 0 0,0 1 0 0 0,0-1 0 0 0,-1 0 0 0 0,8-16 0 0 0,-13 24 5 0 0,-11 13-60 0 0,-1 4 143 0 0,1 1 0 0 0,1 0 0 0 0,-15 35 0 0 0,15-29 8 0 0,-1-1 1 0 0,-18 26-1 0 0,-144 173-20 0 0,-13-9 102 0 0,88-102 289 0 0,61-66 44 0 0,-44 65-1 0 0,66-86-267 0 0,2 0 1 0 0,1 0-1 0 0,1 1 0 0 0,0 1 0 0 0,-8 32 0 0 0,18-52-140 0 0,0 0-1 0 0,0-1 1 0 0,0 1 0 0 0,1 0-1 0 0,0-1 1 0 0,0 1 0 0 0,0 0-1 0 0,0 0 1 0 0,1-1-1 0 0,0 1 1 0 0,0 0 0 0 0,2 5-1 0 0,-2-8-7 0 0,0 0-1 0 0,0 1 0 0 0,0-1 0 0 0,1 0 1 0 0,-1 0-1 0 0,1 0 0 0 0,0 0 0 0 0,-1 0 0 0 0,1 0 1 0 0,0 0-1 0 0,0-1 0 0 0,0 1 0 0 0,0 0 1 0 0,0-1-1 0 0,1 0 0 0 0,-1 0 0 0 0,0 1 1 0 0,1-1-1 0 0,-1-1 0 0 0,1 1 0 0 0,-1 0 1 0 0,1 0-1 0 0,3-1 0 0 0,4 1-22 0 0,0 0 0 0 0,0-1 0 0 0,0-1 1 0 0,0 0-1 0 0,0 0 0 0 0,-1-1 0 0 0,1 0 0 0 0,0-1 0 0 0,15-6 0 0 0,6-5-382 0 0,43-27 0 0 0,-28 13-1152 0 0,0-3-3639 0 0,4-4-1905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2303 0 0,'-1'2'9588'0'0,"-18"36"-5389"0"0,-15 20-2995 0 0,-4 6-105 0 0,25-40-629 0 0,-51 102 1334 0 0,53-101-1479 0 0,1 1 0 0 0,0 0 0 0 0,-5 30 0 0 0,13-48-219 0 0,1 0 0 0 0,0 1 0 0 0,0-1-1 0 0,1 17 1 0 0,0-24-86 0 0,0 0 0 0 0,0 1-1 0 0,0-1 1 0 0,0 0 0 0 0,1 0-1 0 0,-1 1 1 0 0,0-1 0 0 0,1 0-1 0 0,-1 0 1 0 0,1 0 0 0 0,-1 1-1 0 0,1-1 1 0 0,-1 0 0 0 0,1 0 0 0 0,0 0-1 0 0,0 0 1 0 0,0 0 0 0 0,-1 0-1 0 0,1 0 1 0 0,0-1 0 0 0,0 1-1 0 0,0 0 1 0 0,0 0 0 0 0,1-1-1 0 0,-1 1 1 0 0,0 0 0 0 0,0-1 0 0 0,0 1-1 0 0,0-1 1 0 0,1 0 0 0 0,-1 1-1 0 0,0-1 1 0 0,0 0 0 0 0,1 0-1 0 0,-1 0 1 0 0,0 0 0 0 0,0 0-1 0 0,1 0 1 0 0,-1 0 0 0 0,0 0-1 0 0,3-1 1 0 0,2-1 70 0 0,0 0-1 0 0,0 0 1 0 0,0 0-1 0 0,-1-1 1 0 0,1 0-1 0 0,-1 0 1 0 0,1 0-1 0 0,6-6 1 0 0,39-36 324 0 0,-4-6-272 0 0,-2-1-1 0 0,52-81 1 0 0,-17 22-1063 0 0,-40 59-690 0 0,-12 18-2983 0 0,-17 21-2081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3679 0 0,'1'1'284'0'0,"3"1"113"0"0,-1 1 0 0 0,0-1-1 0 0,0 1 1 0 0,0-1-1 0 0,-1 1 1 0 0,1 0-1 0 0,0 0 1 0 0,-1 0 0 0 0,0 1-1 0 0,0-1 1 0 0,0 0-1 0 0,0 1 1 0 0,-1-1-1 0 0,1 1 1 0 0,-1 0 0 0 0,0 0-1 0 0,1 4 1 0 0,1 8 1483 0 0,-1 1 1 0 0,-1-1 0 0 0,-1 17-1 0 0,-1-19-1294 0 0,2-1-1 0 0,-1 1 0 0 0,6 25 1 0 0,-5-36-523 0 0,-1-1 1 0 0,1 0 0 0 0,0 1-1 0 0,0-1 1 0 0,0 0-1 0 0,0 0 1 0 0,1 0-1 0 0,-1 0 1 0 0,0 0-1 0 0,1 0 1 0 0,0 0 0 0 0,-1 0-1 0 0,1 0 1 0 0,0-1-1 0 0,0 1 1 0 0,0 0-1 0 0,0-1 1 0 0,0 0 0 0 0,0 0-1 0 0,0 1 1 0 0,1-1-1 0 0,-1-1 1 0 0,0 1-1 0 0,1 0 1 0 0,-1 0-1 0 0,1-1 1 0 0,-1 0 0 0 0,1 1-1 0 0,-1-1 1 0 0,1 0-1 0 0,4-1 1 0 0,-1 1 4 0 0,1-1 0 0 0,-1 0 1 0 0,0-1-1 0 0,0 0 0 0 0,0 0 0 0 0,0 0 1 0 0,0-1-1 0 0,0 1 0 0 0,-1-1 1 0 0,1-1-1 0 0,7-5 0 0 0,-4 2-76 0 0,-1-2 1 0 0,1 1-1 0 0,-1-1 0 0 0,-1 0 0 0 0,0-1 0 0 0,0 1 1 0 0,-1-1-1 0 0,8-16 0 0 0,-10 18-104 0 0,-1 0 1 0 0,0 0-1 0 0,0-1 0 0 0,-1 1 0 0 0,0-1 1 0 0,-1 1-1 0 0,0-1 0 0 0,0 0 0 0 0,-1 1 1 0 0,0-1-1 0 0,0 0 0 0 0,-2-10 0 0 0,1 17 97 0 0,1 1-1 0 0,0-1 1 0 0,-1 1-1 0 0,1-1 1 0 0,-1 1-1 0 0,1 0 1 0 0,-1 0-1 0 0,0-1 1 0 0,1 1-1 0 0,-1 0 0 0 0,0 0 1 0 0,0-1-1 0 0,0 1 1 0 0,0 0-1 0 0,0 0 1 0 0,0 0-1 0 0,0 1 1 0 0,0-1-1 0 0,0 0 0 0 0,-1 0 1 0 0,1 0-1 0 0,0 1 1 0 0,-1-1-1 0 0,1 1 1 0 0,0-1-1 0 0,-1 1 1 0 0,1-1-1 0 0,-1 1 0 0 0,1 0 1 0 0,0 0-1 0 0,-1 0 1 0 0,1 0-1 0 0,-1 0 1 0 0,1 0-1 0 0,-1 0 1 0 0,1 0-1 0 0,-1 0 0 0 0,1 1 1 0 0,-2 0-1 0 0,-6 1-2 0 0,2 1-1 0 0,-1 0 0 0 0,0 0 0 0 0,0 0 1 0 0,-10 8-1 0 0,-15 10 137 0 0,-37 31 0 0 0,53-38 12 0 0,1 1 0 0 0,1 0 0 0 0,-24 33 0 0 0,34-41-79 0 0,0 1 0 0 0,1 0 0 0 0,0 0 0 0 0,0 0 1 0 0,1 1-1 0 0,0-1 0 0 0,1 1 0 0 0,0 0 0 0 0,0-1 0 0 0,1 1 1 0 0,0 0-1 0 0,0 0 0 0 0,2 10 0 0 0,-1-11-325 0 0,1 0 1 0 0,0 0-1 0 0,1 0 1 0 0,-1 0-1 0 0,1 0 0 0 0,1 0 1 0 0,0-1-1 0 0,0 0 1 0 0,0 1-1 0 0,1-1 0 0 0,0 0 1 0 0,1-1-1 0 0,-1 1 0 0 0,11 10 1 0 0,-1-5-6682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24 13935 0 0,'7'-5'412'0'0,"1"0"-1"0"0,0 1 0 0 0,17-6 4022 0 0,-26 12-3976 0 0,-71 96 1916 0 0,-2 3-1885 0 0,72-98-478 0 0,-7 7 72 0 0,1 0 1 0 0,1 1-1 0 0,0 0 0 0 0,-6 13 1 0 0,11-21-67 0 0,1 0 1 0 0,0 0 0 0 0,0 1-1 0 0,0-1 1 0 0,0 0-1 0 0,1 0 1 0 0,-1 1 0 0 0,1-1-1 0 0,0 1 1 0 0,0-1-1 0 0,0 0 1 0 0,0 1 0 0 0,1-1-1 0 0,-1 0 1 0 0,1 1 0 0 0,0-1-1 0 0,0 0 1 0 0,0 0-1 0 0,0 0 1 0 0,1 0 0 0 0,1 4-1 0 0,12 14 28 0 0,19 22 1 0 0,-21-29-16 0 0,-2 1-1 0 0,0 0 1 0 0,18 31 0 0 0,-28-42-19 0 0,0-1 1 0 0,1 1-1 0 0,-1 0 0 0 0,0 0 0 0 0,-1 0 1 0 0,1 0-1 0 0,-1 0 0 0 0,0 0 0 0 0,0-1 1 0 0,0 1-1 0 0,0 0 0 0 0,0 0 1 0 0,-1 0-1 0 0,0 0 0 0 0,0 0 0 0 0,0 0 1 0 0,0-1-1 0 0,-1 1 0 0 0,0-1 0 0 0,1 1 1 0 0,-1-1-1 0 0,0 1 0 0 0,-1-1 0 0 0,1 0 1 0 0,-1 0-1 0 0,1 0 0 0 0,-5 3 0 0 0,2 0 14 0 0,-1-1 0 0 0,-1 0-1 0 0,1 0 1 0 0,-1-1 0 0 0,1 0-1 0 0,-1 0 1 0 0,0-1 0 0 0,-1 1-1 0 0,1-2 1 0 0,-1 1 0 0 0,1-1-1 0 0,-16 3 1 0 0,-10-3-100 0 0,-1-2-1 0 0,1-1 1 0 0,0-1 0 0 0,-45-10-1 0 0,15 5-330 0 0,-6-2-1176 0 0,68 9 434 0 0,6-7-1773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2759 0 0,'-19'7'-239'0'0,"-31"13"2445"0"0,42-16-767 0 0,1 0 0 0 0,0 1 1 0 0,0 0-1 0 0,-9 7 0 0 0,13-9-713 0 0,-29 27 2843 0 0,29-27-3372 0 0,0 1 0 0 0,0-1 0 0 0,1 1 0 0 0,-1 0 0 0 0,1-1 0 0 0,0 1 0 0 0,-3 7 0 0 0,5-10-140 0 0,0 1 0 0 0,0-1 0 0 0,0 0 0 0 0,0 1 0 0 0,0-1 0 0 0,0 1 0 0 0,0-1 0 0 0,0 0 0 0 0,1 1 0 0 0,-1-1 0 0 0,0 1 0 0 0,1-1 0 0 0,-1 0 0 0 0,1 1 0 0 0,0-1 0 0 0,-1 0 0 0 0,1 0 0 0 0,0 1 0 0 0,0-1 0 0 0,0 0 0 0 0,0 0 0 0 0,0 0 0 0 0,1 1 0 0 0,0-1 6 0 0,-1 1 1 0 0,0-1-1 0 0,0 0 1 0 0,0 1-1 0 0,1-1 0 0 0,-1 1 1 0 0,-1-1-1 0 0,1 1 1 0 0,0-1-1 0 0,0 1 1 0 0,-1 0-1 0 0,1-1 0 0 0,-1 1 1 0 0,1 0-1 0 0,-1 0 1 0 0,0-1-1 0 0,1 1 0 0 0,-1 2 1 0 0,-1 5 201 0 0,0 5 31 0 0,-1 0 0 0 0,-1-1 0 0 0,1 1 0 0 0,-2 0 0 0 0,-9 24 0 0 0,-8-1 16 0 0,-1 0-1 0 0,-40 50 1 0 0,16-24 1 0 0,3-2-65 0 0,-148 236 592 0 0,86-78-595 0 0,97-199-229 0 0,1-1-299 0 0,-13 24 0 0 0,17-39-92 0 0,1 0-1 0 0,-1 0 1 0 0,0 0-1 0 0,1 0 1 0 0,-2 0-1 0 0,1-1 1 0 0,0 0-1 0 0,-1 0 1 0 0,1 0-1 0 0,-1 0 1 0 0,-6 3 0 0 0,9-5 152 0 0,-1-1 0 0 0,1 1 0 0 0,-1-1 0 0 0,1 1 0 0 0,-1-1 0 0 0,0 0 0 0 0,1 0 0 0 0,-1 0 0 0 0,0 0 0 0 0,1 0 0 0 0,-1 0 0 0 0,1 0 0 0 0,-1 0 0 0 0,0-1 0 0 0,1 1 0 0 0,-1-1 0 0 0,1 1 0 0 0,-1-1 0 0 0,1 0 0 0 0,-1 1 0 0 0,1-1 0 0 0,-1 0 0 0 0,1 0 0 0 0,-2-2 0 0 0,-7-11-1720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62 105 12895 0 0,'-11'-2'274'0'0,"7"1"-169"0"0,1 1-1 0 0,-1-1 1 0 0,1 1-1 0 0,0 0 1 0 0,-1 0 0 0 0,1 0-1 0 0,-1 1 1 0 0,1-1-1 0 0,0 1 1 0 0,-1 0-1 0 0,1 0 1 0 0,-5 2 0 0 0,7-3 1103 0 0,2 1-808 0 0,0 1 1 0 0,0-1 0 0 0,0 0-1 0 0,0 1 1 0 0,1-1 0 0 0,-1 0-1 0 0,0 0 1 0 0,1 0 0 0 0,-1 0-1 0 0,3 0 1 0 0,-3 0 74 0 0,3 1-224 0 0,0 0 0 0 0,0 0-1 0 0,-1-1 1 0 0,1 0 0 0 0,0 1-1 0 0,0-1 1 0 0,0-1 0 0 0,1 1 0 0 0,4 0-1 0 0,40-2 608 0 0,-29 0-566 0 0,167-17 336 0 0,0-15 108 0 0,-87 14-585 0 0,-21 4-632 0 0,207-31-4300 0 0,-263 44 2571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67 8751 0 0,'0'0'674'0'0,"-1"2"-438"0"0,-11 23 4381 0 0,-24 35 1 0 0,20-35-2880 0 0,-19 26-88 0 0,-52 58 1 0 0,-13 19 293 0 0,99-127-1944 0 0,-19 27-307 0 0,1 2-1 0 0,-21 44 0 0 0,39-72-857 0 0</inkml:trace>
  <inkml:trace contextRef="#ctx0" brushRef="#br0" timeOffset="1">563 1 9271 0 0,'0'0'1000'0'0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2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4607 0 0,'0'0'354'0'0,"-2"2"-233"0"0,-10 8 2336 0 0,1 1 0 0 0,0 0 0 0 0,-13 19-1 0 0,13-15-916 0 0,-10 19 0 0 0,-23 38 622 0 0,27-46-1357 0 0,1 1 1 0 0,-21 48-1 0 0,28-41-45 0 0,9-33-279 0 0,1 1-234 0 0,0-1-212 0 0,-1 0 0 0 0,1-1-1 0 0,0 1 1 0 0,-1 0 0 0 0,1 0 0 0 0,0-1-1 0 0,0 1 1 0 0,0 0 0 0 0,0-1 0 0 0,0 1-1 0 0,0-1 1 0 0,0 1 0 0 0,0-1 0 0 0,0 0-1 0 0,0 1 1 0 0,0-1 0 0 0,0 0 0 0 0,0 0-1 0 0,0 0 1 0 0,0 0 0 0 0,0 0 0 0 0,2 0-1 0 0,-1 0 10 0 0,0-1-1 0 0,1 1 0 0 0,-1-1 0 0 0,0 0 0 0 0,0 0 1 0 0,0 0-1 0 0,0 0 0 0 0,0 0 0 0 0,0 0 0 0 0,2-3 1 0 0,2 0 32 0 0,-1-1 0 0 0,0 0 0 0 0,0-1 0 0 0,-1 1 1 0 0,1-1-1 0 0,3-7 0 0 0,-2 0 73 0 0,8-21-1 0 0,-9 21-28 0 0,10-21-1 0 0,-3 12-716 0 0,11-34 1 0 0,-4 9-335 0 0,-15 40-1391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358 349 5983 0 0,'0'0'542'0'0,"2"1"-446"0"0,15 10 3317 0 0,-13-8-2020 0 0,0-1 0 0 0,0 0 0 0 0,-1 1 0 0 0,2-1 0 0 0,-1-1-1 0 0,6 3 1 0 0,-8-4-1200 0 0,1 0 0 0 0,-1 0 0 0 0,0 0 0 0 0,0 0 0 0 0,0 0 0 0 0,1-1 0 0 0,-1 1 0 0 0,0-1 0 0 0,0 0 0 0 0,0 1 0 0 0,0-1 0 0 0,0 0 0 0 0,0 0 0 0 0,3-3 0 0 0,2 0 9 0 0,0-1 0 0 0,0-1 0 0 0,0 0 0 0 0,-1 0 0 0 0,0 0 0 0 0,0 0 0 0 0,-1-1-1 0 0,8-12 1 0 0,2-6 114 0 0,14-33-1 0 0,-19 38-271 0 0,-1-1-1 0 0,-1 0 0 0 0,-1 0 1 0 0,-1 0-1 0 0,-1-1 1 0 0,4-28-1 0 0,-9 49-44 0 0,0-1-1 0 0,0 0 1 0 0,0 0-1 0 0,0 0 1 0 0,0 0-1 0 0,0 1 1 0 0,-1-1-1 0 0,1 0 1 0 0,0 0-1 0 0,-1 0 1 0 0,1 1-1 0 0,-1-1 1 0 0,0 0-1 0 0,0 1 1 0 0,0-1-1 0 0,0 0 1 0 0,0 1-1 0 0,-2-3 0 0 0,2 3-8 0 0,-1 0 0 0 0,0 0 0 0 0,1 0 0 0 0,-1 0 0 0 0,0 0 0 0 0,0 1 0 0 0,0-1 0 0 0,1 1 0 0 0,-1-1 0 0 0,0 1 0 0 0,0 0 0 0 0,0 0 0 0 0,0 0 0 0 0,0 0 0 0 0,0 0 0 0 0,1 0 0 0 0,-1 0 0 0 0,-3 1 0 0 0,-4 1-35 0 0,0 1-1 0 0,0-1 0 0 0,0 2 0 0 0,0-1 1 0 0,-16 10-1 0 0,-41 30-74 0 0,43-28 108 0 0,-34 28-42 0 0,1 1 0 0 0,3 3 1 0 0,-78 89-1 0 0,112-116 54 0 0,2 1 0 0 0,0 0 0 0 0,2 2 0 0 0,-15 26 0 0 0,29-48 1 0 0,0 1 0 0 0,0-1 0 0 0,1 1 0 0 0,-1 0 0 0 0,1-1 0 0 0,-1 1 0 0 0,1 0 0 0 0,0-1 0 0 0,-1 1 0 0 0,1 0 0 0 0,0-1 0 0 0,0 1 0 0 0,0 0 0 0 0,0-1 1 0 0,1 1-1 0 0,-1 0 0 0 0,0-1 0 0 0,1 1 0 0 0,-1 0 0 0 0,1-1 0 0 0,-1 1 0 0 0,1-1 0 0 0,0 1 0 0 0,0-1 0 0 0,0 1 0 0 0,0-1 0 0 0,0 1 0 0 0,0-1 0 0 0,0 0 0 0 0,0 0 0 0 0,0 1 0 0 0,1-1 0 0 0,-1 0 0 0 0,0 0 0 0 0,1 0 0 0 0,-1-1 0 0 0,1 1 0 0 0,2 1 0 0 0,2 1 3 0 0,0-1 0 0 0,0 0 0 0 0,0-1 0 0 0,0 1 0 0 0,1-1 0 0 0,-1 0 0 0 0,0 0 0 0 0,1-1 0 0 0,8 0 0 0 0,13-4 5 0 0,-1-1 0 0 0,1 0 0 0 0,-1-3 0 0 0,0 0 0 0 0,-1-1 0 0 0,0-2 0 0 0,42-23 0 0 0,-51 23-32 0 0,25-18 1 0 0,-36 24 13 0 0,0 0 0 0 0,0-1 1 0 0,-1 0-1 0 0,1 0 0 0 0,-1 0 0 0 0,7-11 0 0 0,-9 9-33 0 0,-1 2 20 0 0,-2 5-34 0 0,-1 2-28 0 0,0 0 75 0 0,0 1 1 0 0,0-1-1 0 0,0 1 1 0 0,0-1-1 0 0,1 1 0 0 0,-1-1 1 0 0,0 1-1 0 0,1 0 1 0 0,-1-1-1 0 0,1 1 0 0 0,-1 0 1 0 0,1-1-1 0 0,0 1 1 0 0,0 2-1 0 0,0-1 9 0 0,0 0 0 0 0,0 1 0 0 0,1-1 0 0 0,-1 0 0 0 0,1 1 0 0 0,0-1 0 0 0,0 0 0 0 0,0 0 0 0 0,0 0 0 0 0,1 0 0 0 0,-1 0 0 0 0,1 0 0 0 0,0 0 0 0 0,0 0 0 0 0,0-1 0 0 0,0 1 0 0 0,0-1 0 0 0,0 1 0 0 0,1-1 0 0 0,-1 0 0 0 0,5 3 0 0 0,4 3 0 0 0,0-1 0 0 0,1-1 0 0 0,-1 0 0 0 0,15 5 0 0 0,54 17-2376 0 0,89 18 0 0 0,-114-32 96 0 0,-20-5-5144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5 391 8751 0 0,'0'0'11963'0'0,"-1"-2"-10975"0"0,0-3-713 0 0,0 1 1 0 0,0-1 0 0 0,1 0-1 0 0,-1 1 1 0 0,1-1-1 0 0,0 0 1 0 0,1 0-1 0 0,-1 1 1 0 0,1-1 0 0 0,0 0-1 0 0,1-5 1 0 0,3-8 114 0 0,12-26 1 0 0,-6 22-287 0 0,1 0 0 0 0,0 1 0 0 0,2 0 0 0 0,1 1 0 0 0,0 0 0 0 0,2 2 1 0 0,0 0-1 0 0,1 0 0 0 0,0 2 0 0 0,26-17 0 0 0,-41 31-104 0 0,32-21 0 0 0,-32 22 0 0 0,0-1 0 0 0,0 1 0 0 0,0-1 0 0 0,0 1 0 0 0,0 0 0 0 0,0 0 0 0 0,0 1 0 0 0,0-1 0 0 0,0 1 0 0 0,5-1 0 0 0,-7 1-3 0 0,0 1 1 0 0,1-1-1 0 0,-1 1 1 0 0,0-1-1 0 0,0 1 0 0 0,0-1 1 0 0,0 1-1 0 0,1 0 1 0 0,-1-1-1 0 0,0 1 0 0 0,0 0 1 0 0,0 0-1 0 0,0 0 1 0 0,-1 0-1 0 0,1 0 0 0 0,0 0 1 0 0,0 0-1 0 0,0 0 1 0 0,-1 0-1 0 0,1 0 0 0 0,-1 1 1 0 0,1-1-1 0 0,-1 0 0 0 0,1 0 1 0 0,-1 1-1 0 0,0-1 1 0 0,0 0-1 0 0,1 2 0 0 0,0 5-22 0 0,0-1 0 0 0,-1 1-1 0 0,0 11 1 0 0,-3 19-57 0 0,-10 48-1 0 0,7-59 86 0 0,2 0 0 0 0,1 1 0 0 0,1 0-1 0 0,1 33 1 0 0,2-57-1 0 0,-1 0 0 0 0,1-1 0 0 0,0 1 1 0 0,0 0-1 0 0,0 0 0 0 0,0-1 0 0 0,1 1 0 0 0,0-1 0 0 0,-1 1 0 0 0,1-1 0 0 0,1 0 0 0 0,3 6 1 0 0,-4-7-111 0 0,0 0 1 0 0,0 0 0 0 0,0-1 0 0 0,0 1-1 0 0,1-1 1 0 0,-1 1 0 0 0,0-1 0 0 0,1 0-1 0 0,-1 0 1 0 0,1 0 0 0 0,-1 0 0 0 0,1 0-1 0 0,-1 0 1 0 0,1-1 0 0 0,0 1 0 0 0,-1-1 0 0 0,1 0-1 0 0,0 0 1 0 0,3 0 0 0 0,5-2-1392 0 0</inkml:trace>
  <inkml:trace contextRef="#ctx0" brushRef="#br0" timeOffset="1">829 489 13359 0 0,'0'0'13368'0'0,"1"2"-12904"0"0,2 3-590 0 0,1 0 0 0 0,-1 0 0 0 0,1 0 0 0 0,0 0 0 0 0,1-1 0 0 0,7 7-1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2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8751 0 0,'0'0'936'0'0,"-14"4"2040"0"0,0 1 560 0 0,-1 2 112 0 0,1-3 32 0 0,0-2-2728 0 0,3-2-544 0 0,2-2-112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1:0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 2759 0 0,'0'0'126'0'0,"9"-7"6772"0"0,-7 6-6014 0 0,17-11 6006 0 0,-16 11-6760 0 0,28-18 534 0 0,-29 18 394 0 0,1 2-993 0 0,6 2-40 0 0,-6-2 99 0 0,-2 1-70 0 0,6 7-54 0 0,-1 5-43 0 0,-4-10 37 0 0,0 0 0 0 0,0 0-1 0 0,0 0 1 0 0,-1 0 0 0 0,0 0 0 0 0,0 0 0 0 0,0 0-1 0 0,0 0 1 0 0,-1 0 0 0 0,1 0 0 0 0,-1 1 0 0 0,-1 3 0 0 0,1 6 3 0 0,-3 41 3 0 0,-3 0 0 0 0,-16 71 0 0 0,5-29 0 0 0,6-25 0 0 0,-17 87 0 0 0,27-153-9 0 0,-1 0 21 0 0,0 1 0 0 0,0-1 0 0 0,-1 1 0 0 0,0-1 0 0 0,0 0 0 0 0,-6 8 0 0 0,9-12-12 0 0,-1 0 1 0 0,0 0-1 0 0,-1 0 1 0 0,1-1 0 0 0,0 1-1 0 0,0 0 1 0 0,-1-1-1 0 0,1 1 1 0 0,-3 1-1 0 0,2 2 600 0 0,3-4-571 0 0,0 0 0 0 0,0 0-1 0 0,-1 0 1 0 0,1 0 0 0 0,0 0-1 0 0,0 0 1 0 0,1 0 0 0 0,-1 0 0 0 0,0 0-1 0 0,0 0 1 0 0,0 0 0 0 0,0-1-1 0 0,1 1 1 0 0,-1 0 0 0 0,0-1-1 0 0,1 1 1 0 0,-1-1 0 0 0,3 1 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83 3679 0 0,'0'0'284'0'0,"6"-7"-176"0"0,35-25 6195 0 0,-25 20-2578 0 0,22-20 2799 0 0,-48 43-6353 0 0,-81 77-54 0 0,38-27-117 0 0,-53 80 0 0 0,64-82 0 0 0,-10 16-26 0 0,-43 85-1 0 0,78-128 64 0 0,2 1 0 0 0,1 0 0 0 0,-18 64 1 0 0,28-78-26 0 0,0 0 1 0 0,1 0 0 0 0,1 0 0 0 0,0 1 0 0 0,2-1-1 0 0,0 1 1 0 0,1-1 0 0 0,7 35 0 0 0,-5-45 5 0 0,0 1 0 0 0,0-1 0 0 0,1 0 0 0 0,0 0 0 0 0,0 0 1 0 0,1 0-1 0 0,1-1 0 0 0,-1 1 0 0 0,1-2 0 0 0,1 1 0 0 0,-1-1 0 0 0,1 1 0 0 0,9 6 0 0 0,1-2 181 0 0,1 0 0 0 0,0 0-1 0 0,0-2 1 0 0,1 0 0 0 0,21 7-1 0 0,61 22 815 0 0,-90-35-923 0 0,-2-1-10 0 0,3-1-1702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2759 0 0,'0'0'18048'0'0,"2"1"-17977"0"0,3 2-9 0 0,-1-1 1 0 0,1 0-1 0 0,-1 0 1 0 0,1 0-1 0 0,0 0 0 0 0,-1-1 1 0 0,1 0-1 0 0,0 0 1 0 0,10 1-1 0 0,-6-2 13 0 0,0 0 1 0 0,0 0-1 0 0,1-1 0 0 0,-1 0 0 0 0,0 0 0 0 0,10-4 1 0 0,-17 4 9 0 0,10 0 48 0 0,-10 1-5 0 0,33-4 57 0 0,-11 0-167 0 0,-3 0 34 0 0,0 0 0 0 0,-1-2 1 0 0,34-13-1 0 0,67-43 67 0 0,-119 60-199 0 0,-8 13-363 0 0,-20 25-266 0 0,24-34 490 0 0,22 2-9221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1356 65 6991 0 0,'0'0'4362'0'0,"1"-1"-3636"0"0,3-9-2 0 0,1 1 0 0 0,0 0 0 0 0,0 0 0 0 0,1 1 0 0 0,7-9 0 0 0,-12 16 106 0 0,-8 2-818 0 0,1 0 0 0 0,0 0 0 0 0,0 1 0 0 0,-1 0 0 0 0,-7 4 0 0 0,5-3-10 0 0,-53 21 52 0 0,50-19-44 0 0,-2 0-10 0 0,6-1 9 0 0,1-1-1 0 0,0 1 0 0 0,0 0 1 0 0,1 0-1 0 0,-10 8 0 0 0,1 0 6 0 0,-61 37-14 0 0,-105 49 0 0 0,165-90 0 0 0,-3 2-1 0 0,-132 63-33 0 0,119-59 25 0 0,-1-2-1 0 0,-60 14 0 0 0,80-24 16 0 0,-1 0 1 0 0,0-1-1 0 0,0 0 0 0 0,0-1 0 0 0,-1-1 0 0 0,1 0 0 0 0,1-1 0 0 0,-1 0 0 0 0,-26-9 1 0 0,33 8-2 0 0,0 1 0 0 0,0-2 0 0 0,0 1 0 0 0,1-1 1 0 0,-1 0-1 0 0,1 0 0 0 0,0-1 0 0 0,-10-9 0 0 0,13 10-3 0 0,-1 0 1 0 0,1-1-1 0 0,0 1 0 0 0,0-1 0 0 0,0 0 0 0 0,1 0 1 0 0,-1 0-1 0 0,1 0 0 0 0,0 0 0 0 0,1 0 0 0 0,-1-1 1 0 0,1 1-1 0 0,0-6 0 0 0,0 8 0 0 0,1 1 0 0 0,0-1 0 0 0,0 1 0 0 0,0-1 0 0 0,0 0 0 0 0,0 1 0 0 0,1-1 0 0 0,-1 1 0 0 0,1-1 0 0 0,-1 1 0 0 0,1 0 0 0 0,0-1 0 0 0,0 1 0 0 0,0 0 0 0 0,0-1 0 0 0,1 1 0 0 0,-1 0 0 0 0,1 0 0 0 0,-1 0 0 0 0,1 0 0 0 0,0 0 0 0 0,0 0 0 0 0,-1 1 0 0 0,1-1 0 0 0,0 1 0 0 0,1-1 0 0 0,-1 1 0 0 0,0 0 0 0 0,0-1 0 0 0,1 1 0 0 0,1 0 0 0 0,11-2 54 0 0,-12 3-51 0 0,-1 0 0 0 0,1 0-1 0 0,0 1 1 0 0,0-1 0 0 0,-1 1 0 0 0,1 0 0 0 0,0 0 0 0 0,-1 0 0 0 0,1 0-1 0 0,-1 0 1 0 0,1 1 0 0 0,-1-1 0 0 0,1 1 0 0 0,3 2 0 0 0,-3 0-4 0 0,1 0 0 0 0,0 0 1 0 0,-1 0-1 0 0,0 0 1 0 0,0 1-1 0 0,0 0 1 0 0,3 5-1 0 0,-2 1-2 0 0,1 1 0 0 0,-2-1 0 0 0,1 1 0 0 0,-2-1 0 0 0,1 1 0 0 0,0 14 0 0 0,-2-4 1 0 0,-1 0 0 0 0,-1 1 0 0 0,0-1 0 0 0,-2 0 0 0 0,-1 0 0 0 0,-9 31 0 0 0,-2-2 0 0 0,10-28 0 0 0,-2 1 0 0 0,-1-1 0 0 0,-1 0 0 0 0,-14 25 0 0 0,-105 133-76 0 0,100-145 88 0 0,-84 102-12 0 0,51-65 0 0 0,56-67 1 0 0,-8 8-3 0 0,-19 17 14 0 0,31-30 256 0 0,11-10-115 0 0,-7 7-123 0 0,24-17 194 0 0,1 2 1 0 0,1 0 0 0 0,50-21-1 0 0,-61 31-88 0 0,0 1 1 0 0,0 0-1 0 0,38-6 0 0 0,60-1 373 0 0,-67 9-323 0 0,153-18 262 0 0,-153 20-448 0 0,-44 2-70 0 0,0 0-1 0 0,1 1 0 0 0,-1-1 1 0 0,0 1-1 0 0,6 2 0 0 0,-9-2-221 0 0,9 8-3740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2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6911 0 0,'0'0'8087'0'0,"4"0"-7167"0"0,30-1-253 0 0,0-2 1 0 0,0-1-1 0 0,55-15 1 0 0,100-40 767 0 0,-15 13-938 0 0,-91 27-3354 0 0,-71 16 1441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2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0,'0'0'1015'0'0,"2"3"70"0"0,58 96 4687 0 0,-3-3-3919 0 0,-46-80-1380 0 0,0-1 0 0 0,1 0 0 0 0,27 24-1 0 0,-5-11-52 0 0,2-1 1 0 0,0-2-1 0 0,2-2 0 0 0,78 36 1 0 0,-34-14-1639 0 0,-80-44 718 0 0,2 3 206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2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 11055 0 0,'-1'-1'852'0'0,"0"0"-707"0"0,-1-2-59 0 0,-14-2 119 0 0,12 5-19 0 0,-1-1 1 0 0,1 1-1 0 0,0 0 0 0 0,-1 0 0 0 0,1 0 0 0 0,0 1 0 0 0,-1 0 1 0 0,1 0-1 0 0,0 0 0 0 0,0 0 0 0 0,0 0 0 0 0,-8 5 0 0 0,0 0 138 0 0,0 0-1 0 0,-21 16 0 0 0,-227 196 1831 0 0,200-156-1590 0 0,-62 80 0 0 0,121-141-529 0 0,4-2-204 0 0,34-15-1455 0 0,-11 4-106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4143 0 0,'0'0'12768'0'0,"2"-1"-11770"0"0,110-33 3023 0 0,-70 24-4032 0 0,-41 9-264 0 0,5 0 732 0 0</inkml:trace>
  <inkml:trace contextRef="#ctx0" brushRef="#br0" timeOffset="1">9 522 4143 0 0,'3'0'7420'0'0,"3"0"-6703"0"0,1-1 1 0 0,-1 1-1 0 0,1-1 0 0 0,-1-1 0 0 0,1 1 0 0 0,-1-1 0 0 0,0 0 0 0 0,0 0 0 0 0,10-6 0 0 0,2 0 123 0 0,-17 8-628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5063 0 0,'0'0'232'0'0,"-1"3"-13"0"0,-28 80 7968 0 0,-3 0-3933 0 0,-145 294-3095 0 0,120-270-1104 0 0,20-34-552 0 0,-65 92 0 0 0,73-119-249 0 0,20-31-120 0 0,0 0 1 0 0,-1-1-1 0 0,-17 20 0 0 0,36-48 395 0 0,3-3 215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347 303 4863 0 0,'0'0'223'0'0,"2"-1"-16"0"0,6-5-165 0 0,-5 3 319 0 0,0 1 0 0 0,0-1 0 0 0,0 1 0 0 0,0 0 0 0 0,0 0 0 0 0,6-3 0 0 0,-5 3-381 0 0,-2 1 1569 0 0,10-2-607 0 0,0 3-217 0 0,-10 0-584 0 0,1 0 757 0 0,-2 2-428 0 0,2 1-151 0 0,-1 1 0 0 0,1 0 0 0 0,-1 0 0 0 0,0 0 0 0 0,0 0 0 0 0,-1 0 0 0 0,3 8 0 0 0,0 2 96 0 0,-3-12-46 0 0,-1 22 1791 0 0,0-23-888 0 0,1-2-1141 0 0,10-17-119 0 0,-1 1 1 0 0,-1-1-1 0 0,-1-1 1 0 0,0 1-1 0 0,9-38 1 0 0,1-3-11 0 0,-13 47-3 0 0,-1-1 0 0 0,-1 1-1 0 0,0 0 1 0 0,0-1 0 0 0,-2 0-1 0 0,1 0 1 0 0,-2 0 0 0 0,0-21-1 0 0,-2 31-46 0 0,2 3 46 0 0,0-1 0 0 0,-1 1 0 0 0,1-1 0 0 0,0 0 0 0 0,-1 1 0 0 0,1-1 0 0 0,-1 1 0 0 0,1-1 0 0 0,-1 1 0 0 0,1 0 0 0 0,-1-1 0 0 0,1 1 0 0 0,-1-1 0 0 0,0 1 0 0 0,1 0 0 0 0,-1-1 0 0 0,0 1 0 0 0,1 0 0 0 0,-1 0 0 0 0,0 0 0 0 0,1 0 0 0 0,-1-1 0 0 0,0 1 0 0 0,1 0 0 0 0,-1 0 0 0 0,0 0 0 0 0,-1 1 0 0 0,0-1-7 0 0,-4 0-5 0 0,0 0-1 0 0,1 1 1 0 0,-1 0 0 0 0,0 0-1 0 0,0 0 1 0 0,1 1 0 0 0,-1 0-1 0 0,-7 3 1 0 0,-44 26-265 0 0,50-27 228 0 0,-18 11-4 0 0,2 2-1 0 0,0 0 1 0 0,1 2-1 0 0,-25 26 1 0 0,-69 93 203 0 0,88-100 2 0 0,2 1-1 0 0,-35 74 1 0 0,55-102-94 0 0,1 0-1 0 0,1 1 1 0 0,0 0-1 0 0,1 0 1 0 0,0 0-1 0 0,0 0 0 0 0,0 22 1 0 0,3-29-30 0 0,0 0 1 0 0,0 1-1 0 0,0-1 1 0 0,1 0-1 0 0,0 0 1 0 0,0 1-1 0 0,0-1 1 0 0,1 0-1 0 0,0 0 1 0 0,0 0-1 0 0,0-1 1 0 0,1 1-1 0 0,-1 0 1 0 0,1-1-1 0 0,0 1 1 0 0,1-1-1 0 0,-1 0 1 0 0,1 0-1 0 0,-1 0 1 0 0,7 4-1 0 0,-4-3-10 0 0,1-1-1 0 0,-1-1 1 0 0,1 1 0 0 0,-1-1-1 0 0,1 0 1 0 0,0 0-1 0 0,0-1 1 0 0,0 0 0 0 0,1 0-1 0 0,13 1 1 0 0,-9-3 28 0 0,-1 0 1 0 0,1 0-1 0 0,-1-1 0 0 0,0 0 1 0 0,1-1-1 0 0,15-5 0 0 0,0-3 42 0 0,0 0 0 0 0,-1-2 0 0 0,-1-1 0 0 0,45-29 0 0 0,-44 24-86 0 0,-1 0 0 0 0,27-27 0 0 0,-43 36 0 0 0,0-1 0 0 0,0 0 0 0 0,-1 0 0 0 0,0-1 0 0 0,-1 0 0 0 0,0 0 0 0 0,10-24 0 0 0,-15 28 0 0 0,0 1 0 0 0,-1-1 0 0 0,1 0 0 0 0,-1 0 0 0 0,-1 0 0 0 0,1 1 0 0 0,-1-1 0 0 0,0 0 0 0 0,-1 0 0 0 0,-1-7 0 0 0,-3 1 0 0 0,4 12-4 0 0,0 0-1 0 0,0 0 0 0 0,-1 0 0 0 0,1 0 1 0 0,-1 0-1 0 0,1 0 0 0 0,-1 0 1 0 0,1 0-1 0 0,-1 0 0 0 0,1 1 1 0 0,-1-1-1 0 0,0 1 0 0 0,1-1 1 0 0,-1 1-1 0 0,0 0 0 0 0,0-1 1 0 0,1 1-1 0 0,-1 0 0 0 0,0 0 1 0 0,0 0-1 0 0,1 1 0 0 0,-1-1 1 0 0,0 0-1 0 0,0 1 0 0 0,1-1 1 0 0,-1 1-1 0 0,0-1 0 0 0,-1 2 1 0 0,-4 1-23 0 0,0 0 0 0 0,1 0 0 0 0,-1 0 0 0 0,1 1 0 0 0,-8 6 0 0 0,3-1 11 0 0,1 1 1 0 0,1 0 0 0 0,-1 0-1 0 0,2 0 1 0 0,-1 1-1 0 0,2 1 1 0 0,-1 0 0 0 0,2 0-1 0 0,-1 0 1 0 0,-5 18-1 0 0,9-21 20 0 0,0-1 0 0 0,1 1 0 0 0,1-1 0 0 0,-1 1 0 0 0,1 0 0 0 0,1-1 0 0 0,0 16 0 0 0,1-18 0 0 0,0 0 0 0 0,0 0 0 0 0,0 0 0 0 0,1-1 0 0 0,0 1 0 0 0,0 0-1 0 0,0-1 1 0 0,1 1 0 0 0,0-1 0 0 0,0 0 0 0 0,0 0 0 0 0,5 5 0 0 0,-4-6-2 0 0,0 0-1 0 0,0 0 0 0 0,1 0 1 0 0,0-1-1 0 0,-1 0 0 0 0,1 0 1 0 0,1 0-1 0 0,-1 0 0 0 0,0-1 1 0 0,1 1-1 0 0,-1-2 0 0 0,11 4 1 0 0,-8-4-386 0 0,-1 0 1 0 0,0 0 0 0 0,1 0 0 0 0,-1-1 0 0 0,1 0 0 0 0,-1-1 0 0 0,1 1 0 0 0,-1-1 0 0 0,13-4 0 0 0,-4-1-5868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3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 4143 0 0,'-1'-2'191'0'0,"-21"-21"11438"0"0,24 24-11319 0 0,7 4-226 0 0,0 0 1 0 0,-1 0-1 0 0,0 1 1 0 0,0 0-1 0 0,0 0 1 0 0,-1 1 0 0 0,0 0-1 0 0,10 14 1 0 0,47 74 543 0 0,-46-66-411 0 0,149 202 1592 0 0,-37-54-306 0 0,-119-162-1374 0 0,-1 1-1 0 0,0 1 1 0 0,-1-1-1 0 0,-1 1 1 0 0,0 1-1 0 0,-2-1 1 0 0,0 1-1 0 0,-1 1 1 0 0,-1-1-1 0 0,4 30 0 0 0,-7-26-52 0 0,-1 0 0 0 0,-1 0-1 0 0,-1 0 1 0 0,0-1 0 0 0,-2 1-1 0 0,-1-1 1 0 0,0 1 0 0 0,-2-2-1 0 0,0 1 1 0 0,-1-1-1 0 0,-1 0 1 0 0,-1 0 0 0 0,-1-1-1 0 0,-1-1 1 0 0,0 0 0 0 0,-1 0-1 0 0,-16 15 1 0 0,-39 36-405 0 0,37-41-2969 0 0,22-19-4122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2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8431 0 0,'0'0'2124'0'0,"0"3"-1456"0"0,-62 179 4802 0 0,-53 87-4257 0 0,83-202-1118 0 0,-64 99-1 0 0,85-150-376 0 0,-1 0-1 0 0,-14 14 1 0 0,16-20-2001 0 0,-19 15 0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305 470 9007 0 0,'-2'0'414'0'0,"-39"16"151"0"0,-66 36 0 0 0,18-7 327 0 0,63-36 1192 0 0,25-9-1196 0 0,-1-8 8 0 0,2 4-797 0 0,0-1 0 0 0,1 1 0 0 0,-1-1 0 0 0,1 1 0 0 0,0-1 0 0 0,0 1 0 0 0,0 0 0 0 0,0-1 0 0 0,1 1 0 0 0,0 0 1 0 0,3-6-1 0 0,5-7-26 0 0,16-21 0 0 0,-14 22 44 0 0,38-51 156 0 0,3 3-1 0 0,3 1 0 0 0,77-65 1 0 0,-107 105-273 0 0,0 1 1 0 0,49-29-1 0 0,-66 46 26 0 0,0 0 0 0 0,0 1-1 0 0,0-1 1 0 0,1 2 0 0 0,0-1 0 0 0,0 2 0 0 0,0-1-1 0 0,0 1 1 0 0,0 1 0 0 0,0-1 0 0 0,0 2 0 0 0,1 0-1 0 0,12 1 1 0 0,-17 0 10 0 0,0 0-1 0 0,0 0 1 0 0,0 1-1 0 0,-1 0 1 0 0,1 0-1 0 0,0 1 1 0 0,-1 0-1 0 0,1-1 1 0 0,-1 2-1 0 0,0-1 1 0 0,0 1-1 0 0,0 0 1 0 0,-1 0 0 0 0,1 0-1 0 0,-1 0 1 0 0,0 1-1 0 0,0 0 1 0 0,-1 0-1 0 0,1 0 1 0 0,-1 0-1 0 0,0 0 1 0 0,-1 1-1 0 0,1-1 1 0 0,-1 1-1 0 0,0 0 1 0 0,0 0-1 0 0,1 7 1 0 0,-2-1 51 0 0,1-1 1 0 0,-2 0-1 0 0,1 0 0 0 0,-2 0 1 0 0,1 1-1 0 0,-2-1 1 0 0,1 0-1 0 0,-5 15 0 0 0,-4 5 52 0 0,-21 48 0 0 0,24-64-115 0 0,-1 0 0 0 0,-1-1 1 0 0,0 0-1 0 0,-1 0 0 0 0,-21 22 0 0 0,5-10 26 0 0,-45 34 0 0 0,49-44-26 0 0,-2 0 1 0 0,-42 19-1 0 0,45-25-49 0 0,-32 15-249 0 0,-94 31 1 0 0,-62 3-360 0 0,191-54 592 0 0,18-5-92 0 0,-1 0 0 0 0,1 1 0 0 0,-1-1 0 0 0,1 0 0 0 0,-1 0 0 0 0,1 0 0 0 0,-1 0 0 0 0,1 0 0 0 0,-1 0 1 0 0,1 0-1 0 0,-1 0 0 0 0,1 0 0 0 0,-1 0 0 0 0,1 0 0 0 0,-1 0 0 0 0,1 0 0 0 0,-1 0 0 0 0,1 0 0 0 0,-1-1 0 0 0,7-11-859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178 539 11743 0 0,'-1'2'539'0'0,"-7"11"65"0"0,0-1 0 0 0,-1 0 0 0 0,0 0 0 0 0,-19 17 0 0 0,24-25-299 0 0,0 0-1 0 0,-1-1 1 0 0,0 1-1 0 0,0-1 1 0 0,0 0 0 0 0,0 0-1 0 0,0 0 1 0 0,-1-1 0 0 0,1 0-1 0 0,-1 0 1 0 0,0 0-1 0 0,1-1 1 0 0,-1 0 0 0 0,-12 1-1 0 0,17-2-247 0 0,0 0-1 0 0,0 0 0 0 0,0 0 1 0 0,0-1-1 0 0,0 1 0 0 0,0 0 1 0 0,0-1-1 0 0,0 1 0 0 0,0 0 1 0 0,0-1-1 0 0,0 1 0 0 0,0-1 1 0 0,0 0-1 0 0,0 1 0 0 0,0-1 1 0 0,0 0-1 0 0,1 1 0 0 0,-1-1 1 0 0,0 0-1 0 0,1 0 0 0 0,-1 0 1 0 0,0 0-1 0 0,1 0 0 0 0,-1 0 1 0 0,1 0-1 0 0,-1 0 1 0 0,1 0-1 0 0,-1 0 0 0 0,1 0 1 0 0,0 0-1 0 0,0 0 0 0 0,0 0 1 0 0,-1 0-1 0 0,1 0 0 0 0,0 0 1 0 0,1-2-1 0 0,-1-4 122 0 0,0 0 1 0 0,0 0-1 0 0,1 0 1 0 0,3-9-1 0 0,0-1-5 0 0,2 0-1 0 0,0 0 0 0 0,1 1 0 0 0,17-30 0 0 0,45-58 36 0 0,-49 76-174 0 0,186-220-179 0 0,-199 241 115 0 0,9-12-50 0 0,-9 11-119 0 0,-1 0 0 0 0,1 1 0 0 0,0-1 0 0 0,1 1 0 0 0,-1 1 0 0 0,1-1 0 0 0,12-6 1 0 0,-18 13-26 0 0,0-1 0 0 0,0 1 0 0 0,0-1 0 0 0,-1 1 0 0 0,1 0 0 0 0,0 0 0 0 0,0 0 0 0 0,0 0 0 0 0,0 0 0 0 0,0 0 1 0 0,0 1-1 0 0,-1-1 0 0 0,1 0 0 0 0,0 1 0 0 0,0 0 0 0 0,-1-1 0 0 0,1 1 0 0 0,0 0 0 0 0,-1 0 0 0 0,1 0 0 0 0,0 0 1 0 0,-1 0-1 0 0,0 0 0 0 0,1 1 0 0 0,-1-1 0 0 0,0 0 0 0 0,1 1 0 0 0,-1-1 0 0 0,1 2 0 0 0,7 9-1564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254 178 5063 0 0,'0'0'390'0'0,"2"-1"-252"0"0,4-1 1097 0 0,0 0 0 0 0,0 0 0 0 0,-1-1 0 0 0,1 0 0 0 0,6-5 5488 0 0,-23 17-6573 0 0,-21 19 146 0 0,-42 46-1 0 0,41-38-143 0 0,-44 49 225 0 0,63-68-265 0 0,0 1 1 0 0,2 1-1 0 0,-11 21 1 0 0,22-39-85 0 0,0 1 0 0 0,0 0 0 0 0,0 0 1 0 0,1 0-1 0 0,-1 0 0 0 0,1 0 0 0 0,-1 0 1 0 0,1 0-1 0 0,0 0 0 0 0,-1 0 0 0 0,1 0 1 0 0,0 0-1 0 0,0 0 0 0 0,1 0 0 0 0,-1 0 1 0 0,0-1-1 0 0,1 1 0 0 0,-1 0 0 0 0,1 0 1 0 0,-1 0-1 0 0,2 3 0 0 0,0-4 8 0 0,-1 1 0 0 0,0-1 0 0 0,0 0-1 0 0,1 1 1 0 0,-1-1 0 0 0,1 0 0 0 0,-1 0 0 0 0,1 0 0 0 0,-1 0-1 0 0,1 0 1 0 0,0 0 0 0 0,-1-1 0 0 0,1 1 0 0 0,0 0-1 0 0,0-1 1 0 0,-1 1 0 0 0,1-1 0 0 0,0 0 0 0 0,0 0 0 0 0,0 1-1 0 0,0-1 1 0 0,0 0 0 0 0,1-1 0 0 0,9 0 76 0 0,-2-1 0 0 0,1 0 0 0 0,0 0 0 0 0,0-2 0 0 0,-1 1 1 0 0,1-1-1 0 0,-1-1 0 0 0,0 1 0 0 0,15-11 0 0 0,7-8-46 0 0,40-34 0 0 0,-55 42-47 0 0,-7 7-36 0 0,-1-1 1 0 0,0 0-1 0 0,-1-1 1 0 0,0 0 0 0 0,13-20-1 0 0,-18 25-56 0 0,-1 0-1 0 0,1 0 1 0 0,-1 1 0 0 0,0-2-1 0 0,0 1 1 0 0,0 0 0 0 0,-1 0-1 0 0,0 0 1 0 0,0-1 0 0 0,0 1 0 0 0,-1-1-1 0 0,0 1 1 0 0,0 0 0 0 0,0-1-1 0 0,-1 1 1 0 0,-1-8 0 0 0,0 9-52 0 0,1 0 0 0 0,-1 0 0 0 0,0 1 0 0 0,-1-1 0 0 0,1 0 0 0 0,0 1 0 0 0,-1 0 1 0 0,0 0-1 0 0,0-1 0 0 0,0 2 0 0 0,-5-5 0 0 0,-6-4-466 0 0,-22-11 0 0 0,26 15 350 0 0,-25-12-346 0 0,21 12 362 0 0,0-2-1 0 0,0 1 1 0 0,-15-14 0 0 0,28 21 154 0 0,1 1-1 0 0,-1-1 1 0 0,0 0-1 0 0,0 0 1 0 0,0 0-1 0 0,1 0 1 0 0,-1 0-1 0 0,1 0 1 0 0,-1 0-1 0 0,1 0 1 0 0,-1 0-1 0 0,1 0 1 0 0,-1 0-1 0 0,1-1 1 0 0,0 1-1 0 0,0 0 1 0 0,-1 0-1 0 0,1 0 1 0 0,0 0-1 0 0,0-1 1 0 0,0 1 0 0 0,0 0-1 0 0,1 0 1 0 0,-1 0-1 0 0,0 0 1 0 0,0-1-1 0 0,1 1 1 0 0,-1 0-1 0 0,1-1 1 0 0,1-3-294 0 0,1 1 1 0 0,-1 0 0 0 0,1 1-1 0 0,0-1 1 0 0,6-6 0 0 0,17-13-1058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11975 0 0,'0'0'3236'0'0,"-1"2"-2166"0"0,-9 16-609 0 0,1 1-1 0 0,1 0 1 0 0,-9 38 0 0 0,-9 65 146 0 0,11-46-117 0 0,3-23-284 0 0,-69 270 335 0 0,66-279-522 0 0,-1-1 0 0 0,-3-1 0 0 0,-1-1 0 0 0,-2 0 0 0 0,-34 46 0 0 0,47-74 4 0 0,-1-1 1 0 0,0 0-1 0 0,-1-1 1 0 0,-15 13-1 0 0,24-23-15 0 0,1 0 1 0 0,0 0-1 0 0,-1 0 0 0 0,1 0 1 0 0,-1-1-1 0 0,1 1 0 0 0,-1-1 0 0 0,1 1 1 0 0,-1-1-1 0 0,1 1 0 0 0,-1-1 0 0 0,0 0 1 0 0,1 0-1 0 0,-1 0 0 0 0,1 0 0 0 0,-1 0 1 0 0,0 0-1 0 0,1 0 0 0 0,-1-1 1 0 0,1 1-1 0 0,-1 0 0 0 0,1-1 0 0 0,-1 0 1 0 0,1 1-1 0 0,-3-2 0 0 0,2 1-4 0 0,0 0 0 0 0,1 0 0 0 0,-1-1 0 0 0,0 1 0 0 0,1 0 0 0 0,-1-1 0 0 0,1 1 0 0 0,0-1 0 0 0,-1 0 0 0 0,1 1 0 0 0,0-1 0 0 0,0 0 0 0 0,0 0 0 0 0,0 1 0 0 0,1-1 0 0 0,-1 0 0 0 0,0 0 0 0 0,1 0 0 0 0,-1 0 0 0 0,0-3 0 0 0,1-4-41 0 0,0 1 1 0 0,0 0-1 0 0,1 0 0 0 0,-1-1 1 0 0,2 1-1 0 0,-1 0 1 0 0,5-13-1 0 0,-1 9-33 0 0,1 1 0 0 0,-1-1 0 0 0,2 1 0 0 0,9-13 0 0 0,9-12-239 0 0,2 1 0 0 0,1 1-1 0 0,60-56 1 0 0,-75 79 214 0 0,0 0-1 0 0,1 1 1 0 0,27-15 0 0 0,-35 22 94 0 0,0 1 0 0 0,0-1 0 0 0,0 1 0 0 0,0 1 0 0 0,0-1-1 0 0,1 1 1 0 0,-1 0 0 0 0,1 0 0 0 0,-1 1 0 0 0,0 0 0 0 0,1 0 0 0 0,-1 1 0 0 0,8 1 0 0 0,-3 0 87 0 0,0 0 1 0 0,-1 2 0 0 0,1-1-1 0 0,-1 1 1 0 0,0 0-1 0 0,0 1 1 0 0,0 0 0 0 0,-1 1-1 0 0,0 0 1 0 0,0 1-1 0 0,0-1 1 0 0,9 11-1 0 0,-12-10 58 0 0,-1-1 0 0 0,0 1-1 0 0,1 1 1 0 0,-2-1 0 0 0,1 1-1 0 0,-1 0 1 0 0,-1 0 0 0 0,1 0-1 0 0,-1 0 1 0 0,-1 0 0 0 0,0 1-1 0 0,0 0 1 0 0,0-1 0 0 0,-1 1-1 0 0,0 15 1 0 0,-1-15-65 0 0,-1 0 0 0 0,0 0-1 0 0,0-1 1 0 0,-1 1 0 0 0,0 0 0 0 0,-1-1 0 0 0,0 1 0 0 0,0-1 0 0 0,-5 10-1 0 0,1-7-2 0 0,1 0 0 0 0,-2-1 0 0 0,1 0-1 0 0,-1 0 1 0 0,-18 16 0 0 0,6-9-19 0 0,-1-2 1 0 0,-1 0-1 0 0,0-1 1 0 0,-1-1-1 0 0,-41 17 1 0 0,43-21-63 0 0,-1-2 0 0 0,0 0 0 0 0,0-1 0 0 0,-1-1 1 0 0,0-1-1 0 0,0-2 0 0 0,-25 1 0 0 0,43-3 19 0 0,0 0 1 0 0,-1-1-1 0 0,1 0 0 0 0,0 1 0 0 0,-8-4 1 0 0,11 3-162 0 0,0 1 0 0 0,1-1 0 0 0,-1 0-1 0 0,0 0 1 0 0,1 0 0 0 0,-1 0 0 0 0,1 0 0 0 0,-3-2 0 0 0,4 2-222 0 0,-1 0 1 0 0,0 0-1 0 0,1 0 0 0 0,-1 0 1 0 0,0 0-1 0 0,1 0 0 0 0,0 0 0 0 0,-1 0 1 0 0,1 0-1 0 0,-1 0 0 0 0,1 0 1 0 0,0 0-1 0 0,0 0 0 0 0,0 0 1 0 0,0-2-1 0 0,2-11-6546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277 137 4143 0 0,'0'0'319'0'0,"8"9"1345"0"0,-7-8-1152 0 0,1 0-1 0 0,-1 0 1 0 0,0 1 0 0 0,1-1-1 0 0,-1 0 1 0 0,1 0 0 0 0,-1 0-1 0 0,1-1 1 0 0,-1 1 0 0 0,1 0-1 0 0,0 0 1 0 0,-1-1 0 0 0,1 1-1 0 0,0-1 1 0 0,-1 0 0 0 0,1 1-1 0 0,0-1 1 0 0,0 0 0 0 0,-1 0-1 0 0,4 0 1 0 0,14-7 296 0 0,-9 2-261 0 0,0 0-1 0 0,-1-1 1 0 0,0-1-1 0 0,0 0 1 0 0,14-13-1 0 0,-20 17-456 0 0,0 0-1 0 0,0 0 0 0 0,0-1 0 0 0,-1 1 1 0 0,1-1-1 0 0,-1 0 0 0 0,0 1 1 0 0,0-1-1 0 0,-1 0 0 0 0,1 0 1 0 0,-1-1-1 0 0,1 1 0 0 0,-1 0 1 0 0,-1 0-1 0 0,1-1 0 0 0,0 1 1 0 0,-1-8-1 0 0,0 11-76 0 0,0 0-1 0 0,0 0 1 0 0,-1 0 0 0 0,1 0-1 0 0,0 0 1 0 0,0 0 0 0 0,-1 0 0 0 0,1 0-1 0 0,-1 0 1 0 0,1 0 0 0 0,-1 0-1 0 0,1 0 1 0 0,-1 0 0 0 0,0 0-1 0 0,1 0 1 0 0,-1 0 0 0 0,0 0 0 0 0,0 1-1 0 0,1-1 1 0 0,-1 0 0 0 0,-2-1-1 0 0,1 2-17 0 0,0-1-1 0 0,0 0 1 0 0,0 1-1 0 0,0-1 1 0 0,0 1-1 0 0,0 0 0 0 0,0-1 1 0 0,0 1-1 0 0,0 0 1 0 0,0 0-1 0 0,-2 1 0 0 0,-6 1-84 0 0,0 0 0 0 0,1 0 0 0 0,-18 8 0 0 0,26-10 87 0 0,-30 13-107 0 0,1 1 0 0 0,0 2-1 0 0,1 1 1 0 0,-39 30 0 0 0,50-32 151 0 0,0 0 0 0 0,1 1 0 0 0,1 1 0 0 0,0 0-1 0 0,1 1 1 0 0,1 1 0 0 0,-15 26 0 0 0,27-41-18 0 0,0 0-1 0 0,0 0 1 0 0,0 0 0 0 0,1 1-1 0 0,-1-1 1 0 0,1 0-1 0 0,-1 9 1 0 0,2-12-15 0 0,0 0 0 0 0,0 0-1 0 0,0 1 1 0 0,0-1 0 0 0,0 0 0 0 0,0 0 0 0 0,1 0 0 0 0,-1 0 0 0 0,0 1 0 0 0,1-1-1 0 0,-1 0 1 0 0,1 0 0 0 0,-1 0 0 0 0,1 0 0 0 0,0 0 0 0 0,-1 0 0 0 0,1 0-1 0 0,0 0 1 0 0,0 0 0 0 0,0 0 0 0 0,-1-1 0 0 0,1 1 0 0 0,0 0 0 0 0,0-1-1 0 0,0 1 1 0 0,0 0 0 0 0,1-1 0 0 0,-1 1 0 0 0,0-1 0 0 0,0 1 0 0 0,0-1 0 0 0,0 0-1 0 0,0 0 1 0 0,2 1 0 0 0,4 0 26 0 0,-1-1 0 0 0,1 1 1 0 0,0-1-1 0 0,0 0 0 0 0,0-1 0 0 0,0 0 0 0 0,-1 0 0 0 0,1 0 0 0 0,0-1 1 0 0,-1 0-1 0 0,1 0 0 0 0,-1-1 0 0 0,0 1 0 0 0,8-6 0 0 0,10-6 11 0 0,0-2 1 0 0,23-20-1 0 0,-36 28-60 0 0,16-16-123 0 0,-19 17-97 0 0,0-1 0 0 0,16-10-1 0 0,-23 17-66 0 0,-3 14-745 0 0,-1-2 998 0 0,0-1 0 0 0,-1 0 0 0 0,-1 0 0 0 0,0-1 0 0 0,0 1 0 0 0,-11 13 0 0 0,7-9-11 0 0,-12 24-1 0 0,20-37 55 0 0,-1 4-234 0 0,0-1 0 0 0,0 0 0 0 0,1 0 0 0 0,-1 1 0 0 0,1-1 0 0 0,0 1 0 0 0,0-1 0 0 0,0 1 0 0 0,0 8 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 11519 0 0,'0'0'5642'0'0,"0"2"-5360"0"0,-83 271 1026 0 0,-88 232-380 0 0,37-171 496 0 0,73-202 7 0 0,61-132-1431 0 0,-1 0 0 0 0,1 1 0 0 0,0-1 0 0 0,0 1 0 0 0,-1-1 0 0 0,1 0 0 0 0,0 1 1 0 0,-1-1-1 0 0,1 0 0 0 0,0 1 0 0 0,-1-1 0 0 0,1 0 0 0 0,0 1 0 0 0,-1-1 0 0 0,1 0 0 0 0,-1 0 0 0 0,1 0 1 0 0,0 1-1 0 0,-1-1 0 0 0,1 0 0 0 0,-1 0 0 0 0,1 0 0 0 0,-1 0 0 0 0,1 0 0 0 0,-1 0 0 0 0,1 0 0 0 0,-1 0 0 0 0,1 0 1 0 0,-1 0-1 0 0,1 0 0 0 0,0 0 0 0 0,-1 0 0 0 0,1 0 0 0 0,-1 0 0 0 0,1-1 0 0 0,-1 1 0 0 0,1 0 0 0 0,-1 0 0 0 0,1 0 1 0 0,0-1-1 0 0,-1 1 0 0 0,1 0 0 0 0,0 0 0 0 0,-1-1 0 0 0,1 1 0 0 0,0 0 0 0 0,-1-1 0 0 0,1 1 0 0 0,0-1 1 0 0,-1 0-1 0 0,-18-23-761 0 0,17 21 762 0 0,0-1-41 0 0,-1-1-1 0 0,1 1 0 0 0,-1 0 1 0 0,1-1-1 0 0,1 1 1 0 0,-1-1-1 0 0,1 1 0 0 0,-1-1 1 0 0,1 0-1 0 0,1 0 1 0 0,-1 1-1 0 0,1-1 0 0 0,0-8 1 0 0,1 5-27 0 0,0 1 0 0 0,1-1 0 0 0,0 1 0 0 0,0 0-1 0 0,1-1 1 0 0,0 1 0 0 0,0 0 0 0 0,5-6 0 0 0,1-3-113 0 0,0 1 1 0 0,2 0-1 0 0,0 0 0 0 0,1 2 0 0 0,0-1 1 0 0,1 1-1 0 0,18-14 0 0 0,-22 21 161 0 0,1-1 0 0 0,-1 1-1 0 0,1 0 1 0 0,0 1 0 0 0,0 0 0 0 0,1 1 0 0 0,-1 0-1 0 0,1 1 1 0 0,0 0 0 0 0,0 1 0 0 0,0 0-1 0 0,23-1 1 0 0,-25 3 122 0 0,1 1 0 0 0,-1 0 0 0 0,0 0 0 0 0,0 1 0 0 0,0 1 0 0 0,0-1 0 0 0,0 1 0 0 0,-1 1 0 0 0,1 0 0 0 0,-1 0 0 0 0,0 1 0 0 0,13 9 0 0 0,-15-10 32 0 0,-1 0 0 0 0,0 1 1 0 0,0-1-1 0 0,-1 1 0 0 0,1 1 1 0 0,-1-1-1 0 0,0 0 1 0 0,0 1-1 0 0,-1 0 0 0 0,0 0 1 0 0,0 0-1 0 0,0 0 1 0 0,-1 1-1 0 0,0-1 0 0 0,0 1 1 0 0,0-1-1 0 0,-1 1 0 0 0,0 7 1 0 0,0 1 4 0 0,-1-1 0 0 0,0 1 1 0 0,-2-1-1 0 0,-5 29 0 0 0,5-37-123 0 0,1 0 0 0 0,-1 0 0 0 0,-1-1-1 0 0,1 1 1 0 0,-1-1 0 0 0,0 1 0 0 0,0-1 0 0 0,0 0-1 0 0,-1 0 1 0 0,0 0 0 0 0,0-1 0 0 0,0 0 0 0 0,-1 1-1 0 0,-6 4 1 0 0,-3 1 30 0 0,0-1 0 0 0,-1-1 0 0 0,0 0 0 0 0,-26 9 0 0 0,35-15-53 0 0,0 0-1 0 0,-1-1 1 0 0,1 0-1 0 0,0 0 1 0 0,-1 0 0 0 0,1-1-1 0 0,-1 0 1 0 0,1 0-1 0 0,-1 0 1 0 0,1-1-1 0 0,0 0 1 0 0,-1 0-1 0 0,1-1 1 0 0,0 0 0 0 0,-8-3-1 0 0,7 1-256 0 0,0-1 0 0 0,0 1 0 0 0,-12-12 1 0 0,0 0-806 0 0,6 5 90 0 0,2-3-41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 15519 0 0,'0'0'1186'0'0,"0"-2"-813"0"0,1-2-170 0 0,-20 14 1189 0 0,10 1-1031 0 0,0 0 1 0 0,0 0 0 0 0,1 1 0 0 0,1 0 0 0 0,-8 17-1 0 0,9-18-150 0 0,-69 139 1603 0 0,71-140-1786 0 0,0-2-8 0 0,1 0 1 0 0,0 0 0 0 0,0 0-1 0 0,-2 13 1 0 0,5-19-110 0 0,13-6-603 0 0,1-2-627 0 0,0-4-397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132 680 8751 0 0,'-2'2'674'0'0,"-24"58"3202"0"0,-34 56 0 0 0,17-43-3294 0 0,43-71 145 0 0,3-12 58 0 0,74-184 701 0 0,-48 122-1221 0 0,38-70 0 0 0,-51 115-242 0 0,2 1 0 0 0,0 1 0 0 0,1 0 0 0 0,2 2 0 0 0,29-27 0 0 0,126-95-145 0 0,-163 135 118 0 0,107-75-11 0 0,-93 67 16 0 0,2 2 0 0 0,43-19 0 0 0,-52 28 81 0 0,36-10 0 0 0,-49 15-61 0 0,0 1-1 0 0,0 0 0 0 0,0 0 1 0 0,-1 1-1 0 0,1 0 1 0 0,0 0-1 0 0,0 1 0 0 0,0-1 1 0 0,9 3-1 0 0,-13-2-9 0 0,-1 0-1 0 0,1 0 1 0 0,-1 1 0 0 0,1-1-1 0 0,-1 0 1 0 0,0 1-1 0 0,0 0 1 0 0,1-1 0 0 0,-1 1-1 0 0,0 0 1 0 0,0 0 0 0 0,-1 0-1 0 0,1 0 1 0 0,0 1-1 0 0,-1-1 1 0 0,1 0 0 0 0,-1 1-1 0 0,0-1 1 0 0,0 1 0 0 0,0-1-1 0 0,0 1 1 0 0,0 0-1 0 0,0-1 1 0 0,-1 1 0 0 0,0 0-1 0 0,1 0 1 0 0,-1-1-1 0 0,0 1 1 0 0,0 3 0 0 0,-1 5 26 0 0,0 0 1 0 0,0 1 0 0 0,-1-1 0 0 0,-1 0 0 0 0,-6 19 0 0 0,-13 30 134 0 0,-32 59 1 0 0,-39 54 305 0 0,37-69-359 0 0,39-72-111 0 0,-2-1 0 0 0,-1-1 0 0 0,-39 46 0 0 0,43-59-3 0 0,-1-1-1 0 0,0 0 1 0 0,-1-1-1 0 0,-1-1 1 0 0,0-1 0 0 0,-35 18-1 0 0,14-12-101 0 0,0-2-1 0 0,-1-2 1 0 0,0-2 0 0 0,-1-2-1 0 0,-76 11 1 0 0,112-21-157 0 0,-22 1 663 0 0,27-1-610 0 0,0-1-1 0 0,0 0 1 0 0,0 0 0 0 0,0 0 0 0 0,0 0 0 0 0,0-1 0 0 0,0 1 0 0 0,0 0-1 0 0,0 0 1 0 0,0-1 0 0 0,0 1 0 0 0,0 0 0 0 0,0-1 0 0 0,0 1 0 0 0,0-1 0 0 0,0 1-1 0 0,1-1 1 0 0,-1 0 0 0 0,0 1 0 0 0,-1-2 0 0 0,0-6-6626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 13103 0 0,'0'0'598'0'0,"-9"-1"198"0"0,7 1-777 0 0,-1 1 0 0 0,1-1 0 0 0,0 1 0 0 0,0 0 0 0 0,0-1 0 0 0,1 1-1 0 0,-1 0 1 0 0,0 0 0 0 0,0 0 0 0 0,0 1 0 0 0,1-1 0 0 0,-1 0 0 0 0,0 1 0 0 0,1-1 0 0 0,-1 1 0 0 0,1-1 0 0 0,0 1 0 0 0,-2 2 0 0 0,-19 33 960 0 0,21-36-960 0 0,-21 45 1307 0 0,1 1-1 0 0,-27 98 0 0 0,-29 121 620 0 0,-19-7-1115 0 0,88-242-827 0 0,-15 37 31 0 0,-2-1 0 0 0,-33 50 0 0 0,52-95-155 0 0,1 1 0 0 0,-6 12 0 0 0,5-3-6516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7831 0 0,'16'-11'10250'0'0,"-9"11"-4876"0"0,-7 0-5263 0 0,1 1-1 0 0,-1-1 1 0 0,1 0-1 0 0,-1 1 1 0 0,0-1-1 0 0,1 0 1 0 0,-1 1 0 0 0,0-1-1 0 0,1 1 1 0 0,-1-1-1 0 0,0 1 1 0 0,0-1-1 0 0,1 1 1 0 0,-1-1 0 0 0,0 1-1 0 0,0-1 1 0 0,0 1-1 0 0,0-1 1 0 0,0 1-1 0 0,0-1 1 0 0,0 2 0 0 0,0 17-2593 0 0,-2-11 3771 0 0,-6 20-1094 0 0,-20 45 1 0 0,23-63-187 0 0,-5 14-93 0 0,1 0-1 0 0,-9 38 1 0 0,18-62 17 0 0,0 1-1 0 0,-1-1 1 0 0,1 0 0 0 0,0 0 0 0 0,0 1 0 0 0,0-1 0 0 0,0 0-1 0 0,0 1 1 0 0,0-1 0 0 0,0 0 0 0 0,0 0 0 0 0,0 1 0 0 0,0-1-1 0 0,0 0 1 0 0,0 0 0 0 0,0 1 0 0 0,0-1 0 0 0,0 0 0 0 0,0 1 0 0 0,1-1-1 0 0,-1 0 1 0 0,0 0 0 0 0,0 1 0 0 0,0-1 0 0 0,0 0 0 0 0,0 0-1 0 0,1 0 1 0 0,-1 1 0 0 0,0-1 0 0 0,0 0 0 0 0,0 0 0 0 0,1 0-1 0 0,-1 1 1 0 0,0-1 0 0 0,0 0 0 0 0,1 0 0 0 0,11-2-1128 0 0,12-13-500 0 0,-6 0 387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71 10591 0 0,'10'-12'589'0'0,"0"1"1"0"0,23-18-1 0 0,-6 11 4831 0 0,-27 20-4665 0 0,-1 6-577 0 0,0 0-1 0 0,-1 1 1 0 0,0-1 0 0 0,-1 0 0 0 0,0 0 0 0 0,-7 13-1 0 0,0 3 10 0 0,-177 397 2008 0 0,-19 47-1031 0 0,171-368-951 0 0,31-84-469 0 0,0 0 1 0 0,0 1-1 0 0,2-1 1 0 0,-1 24-1 0 0,5-17-3170 0 0</inkml:trace>
  <inkml:trace contextRef="#ctx0" brushRef="#br0" timeOffset="1">1 900 7831 0 0,'0'0'706'0'0,"1"-1"-578"0"0,45-13 9600 0 0,1 2-4901 0 0,20-6-3872 0 0,94-39 394 0 0,-62 21-2847 0 0,-85 31-765 0 0,25-4 1 0 0,-37 8 752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0,'0'0'464'0'0,"1"3"-305"0"0,0 6 863 0 0,0 1-1 0 0,1-1 1 0 0,0 0-1 0 0,1 0 1 0 0,0 0-1 0 0,1 0 1 0 0,-1 0-1 0 0,2-1 1 0 0,6 12-1 0 0,-6-13-547 0 0,1 0-1 0 0,0-1 1 0 0,10 10-1 0 0,86 62 1105 0 0,-97-74-1674 0 0,0-1 0 0 0,0 1 0 0 0,0-1 0 0 0,1-1 1 0 0,-1 1-1 0 0,1-1 0 0 0,0 1 0 0 0,0-2 1 0 0,0 1-1 0 0,0-1 0 0 0,0 0 0 0 0,0 0 1 0 0,0 0-1 0 0,0-1 0 0 0,0 0 0 0 0,8-1 1 0 0,7-1-1588 0 0,0-3-444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54 10567 0 0,'-2'-32'833'0'0,"1"10"6325"0"0,-8 30-5974 0 0,3-1-862 0 0,0 0 1 0 0,1 1-1 0 0,1 0 1 0 0,-1 0-1 0 0,1 0 0 0 0,-4 12 1 0 0,-3 6 237 0 0,-109 210 1700 0 0,115-227-2212 0 0,-136 304 860 0 0,127-272-877 0 0,2 1 1 0 0,2 0-1 0 0,-7 55 0 0 0,-3 15-4 0 0,19-111-27 0 0,-4 29-464 0 0,-2-1 1 0 0,-2 0-1 0 0,0-1 0 0 0,-20 40 0 0 0,21-55-918 0 0,0-5-269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11055 0 0,'0'0'9636'0'0,"1"2"-9072"0"0,2 1-397 0 0,-1-1-1 0 0,1 1 1 0 0,0-1-1 0 0,0 0 1 0 0,0 0-1 0 0,0 0 1 0 0,0 0-1 0 0,0 0 1 0 0,0-1-1 0 0,1 1 1 0 0,-1-1-1 0 0,0 0 1 0 0,1 0-1 0 0,-1 0 1 0 0,1-1-1 0 0,0 1 1 0 0,-1-1-1 0 0,1 0 1 0 0,5 0-1 0 0,7-1 10 0 0,1-1 0 0 0,-1 0 0 0 0,18-6 0 0 0,-1 0 51 0 0,63-6 88 0 0,-80 13-644 0 0,0 1-1 0 0,-1 0 0 0 0,1 2 1 0 0,18 2-1 0 0,-17 0-1141 0 0,-1-2-66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3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82 11887 0 0,'0'0'547'0'0,"-2"0"-11"0"0,-5 0 5331 0 0,8-1-5246 0 0,7-4-303 0 0,-1 2-1 0 0,0-1 1 0 0,1 1-1 0 0,0 0 1 0 0,-1 0 0 0 0,1 1-1 0 0,15-2 1 0 0,6-3 333 0 0,20-5 657 0 0,63-9 0 0 0,-7 10-3743 0 0,-91 9 781 0 0,2 2-68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431 164 4143 0 0,'18'-26'205'0'0,"27"-32"-1"0"0,-16 24 3162 0 0,-24 29-2178 0 0,33-35 8807 0 0,-38 51-9541 0 0,-1 0 0 0 0,-1-1 0 0 0,0 1 1 0 0,0 0-1 0 0,-6 15 0 0 0,-24 51 74 0 0,9-23-168 0 0,-5 17-279 0 0,-9 25 149 0 0,-85 158 0 0 0,90-199-261 0 0,-124 195-393 0 0,122-201-505 0 0,-29 56 0 0 0,47-80-1274 0 0,8-14 247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321 155 11775 0 0,'188'-129'2070'0'0,"-146"103"2670"0"0,-43 28-4296 0 0,-11 19 283 0 0,-1-1 1 0 0,-27 33-1 0 0,-9 12 164 0 0,0 17-341 0 0,4 2-1 0 0,-67 174 1 0 0,-58 184-422 0 0,154-397-799 0 0,2 0 1 0 0,-10 57-1 0 0,23-100-342 0 0,-4 5-1538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15863 0 0,'0'0'728'0'0,"2"-2"-17"0"0,9-4-579 0 0,0 0 0 0 0,0 0 0 0 0,1 2 0 0 0,0-1 1 0 0,17-3-1 0 0,5-3 839 0 0,69-30 1263 0 0,-57 22-914 0 0,86-25 0 0 0,-108 38-1110 0 0,43-8 469 0 0,-60 13-730 0 0,1 1 0 0 0,0-1 0 0 0,-1 1 0 0 0,1 1 0 0 0,0-1 0 0 0,11 4 0 0 0,-16-4-1145 0 0,2 9-2057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281 222 4607 0 0,'2'-1'354'0'0,"4"-3"37"0"0,0-1 0 0 0,0 1 1 0 0,-1-1-1 0 0,0 0 0 0 0,0-1 1 0 0,0 1-1 0 0,-1-1 0 0 0,5-7 0 0 0,29-55 6441 0 0,-35 64-6556 0 0,-1 0 0 0 0,0 0 0 0 0,0 0 0 0 0,-1-1 0 0 0,1 1 0 0 0,-1-1 0 0 0,0 1 0 0 0,0-1 1 0 0,-1 1-1 0 0,1-1 0 0 0,-1 0 0 0 0,0 1 0 0 0,0-1 0 0 0,0 0 0 0 0,-1 1 0 0 0,0-1 0 0 0,-1-5 0 0 0,1 9-253 0 0,1 0 0 0 0,-1 0 0 0 0,0 0 0 0 0,1 0 0 0 0,-1 0 0 0 0,0 1 0 0 0,0-1 0 0 0,0 0 0 0 0,0 1 0 0 0,0-1 0 0 0,0 0 0 0 0,0 1 0 0 0,0-1 0 0 0,0 1 0 0 0,0-1 0 0 0,0 1 0 0 0,0 0 0 0 0,0 0 0 0 0,0-1 0 0 0,0 1 0 0 0,0 0 0 0 0,0 0 0 0 0,0 0 0 0 0,-1 0 0 0 0,0 0 0 0 0,-2 0-17 0 0,0 0 1 0 0,0 1-1 0 0,-1 0 0 0 0,1-1 1 0 0,-4 3-1 0 0,-3 1-10 0 0,0 1 0 0 0,1 0 0 0 0,-1 1 0 0 0,1 0 0 0 0,0 0 0 0 0,-9 9 0 0 0,-51 50-52 0 0,46-41 48 0 0,2 1-1 0 0,0 1 0 0 0,2 1 1 0 0,1 0-1 0 0,1 2 1 0 0,-16 34-1 0 0,30-56 69 0 0,1 1 0 0 0,1 0 0 0 0,0 0 0 0 0,0 1 0 0 0,0-1 0 0 0,1 0 0 0 0,0 1 0 0 0,1-1 0 0 0,0 0 0 0 0,1 13 0 0 0,-1-18-34 0 0,1 0 0 0 0,0 1 0 0 0,-1-1 0 0 0,1 0 1 0 0,0 0-1 0 0,1 1 0 0 0,-1-1 0 0 0,0 0 0 0 0,1 0 0 0 0,0 0 0 0 0,0 0 0 0 0,0-1 0 0 0,0 1 0 0 0,0 0 0 0 0,0-1 0 0 0,1 0 0 0 0,-1 1 0 0 0,1-1 0 0 0,0 0 1 0 0,0 0-1 0 0,0 0 0 0 0,0-1 0 0 0,0 1 0 0 0,0-1 0 0 0,0 0 0 0 0,0 1 0 0 0,0-1 0 0 0,4 0 0 0 0,6 1 43 0 0,1-1-1 0 0,-1-1 0 0 0,0 0 1 0 0,0 0-1 0 0,0-1 1 0 0,0-1-1 0 0,0 0 1 0 0,0-1-1 0 0,0-1 1 0 0,0 0-1 0 0,-1 0 0 0 0,0-1 1 0 0,0-1-1 0 0,0 0 1 0 0,-1 0-1 0 0,0-1 1 0 0,13-11-1 0 0,-18 13-72 0 0,1-2 0 0 0,-1 1 0 0 0,0-1 0 0 0,0 1 0 0 0,-1-2 0 0 0,0 1 0 0 0,0-1 0 0 0,0 1 0 0 0,-1-1 0 0 0,-1-1 0 0 0,1 1 0 0 0,4-17 0 0 0,-6 14-7 0 0,0 0 1 0 0,0 0-1 0 0,-1-1 0 0 0,-1 1 0 0 0,0 0 0 0 0,0 0 1 0 0,-1-1-1 0 0,0 1 0 0 0,-6-20 0 0 0,4 18-92 0 0,-2 1 1 0 0,1 0-1 0 0,-2 0 0 0 0,1 1 1 0 0,-10-14-1 0 0,11 19-315 0 0,-1-1 1 0 0,0 1-1 0 0,-11-10 1 0 0,12 13-431 0 0,0-1 0 0 0,-1 1 0 0 0,0 0 0 0 0,0 0 1 0 0,-10-4-1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42 11775 0 0,'0'0'1068'0'0,"1"-2"-877"0"0,1-2 45 0 0,0 1-1 0 0,0-1 1 0 0,0 0-1 0 0,1 1 1 0 0,-1-1 0 0 0,1 1-1 0 0,0 0 1 0 0,0 0-1 0 0,7-6 2046 0 0,-10 11-1942 0 0,1 0-279 0 0,-1 1 1 0 0,0-1-1 0 0,1 0 1 0 0,-1 0-1 0 0,0 1 1 0 0,0-1-1 0 0,-1 0 1 0 0,1 0-1 0 0,0 1 1 0 0,-1-1-1 0 0,0 0 1 0 0,1 0-1 0 0,-1 0 1 0 0,0 0-1 0 0,0 0 1 0 0,-2 3-1 0 0,-3 6 192 0 0,-16 18 1 0 0,8-9-17 0 0,-12 17 67 0 0,-32 51 105 0 0,51-76-256 0 0,0 1 1 0 0,1-1-1 0 0,1 2 1 0 0,0-1-1 0 0,-4 17 1 0 0,8-28-93 0 0,1 0 0 0 0,0 0 0 0 0,-1 0 0 0 0,1 0 0 0 0,0 1 0 0 0,0-1 0 0 0,0 0 0 0 0,0 0 0 0 0,0 0 0 0 0,1 0 0 0 0,-1 0 0 0 0,1 0 0 0 0,-1 0 0 0 0,1 0 0 0 0,0 0 0 0 0,0 0 0 0 0,0 0 0 0 0,0 0 0 0 0,1 2 0 0 0,0-2-8 0 0,-1-1 1 0 0,1 0 0 0 0,-1 0-1 0 0,1 0 1 0 0,0 0 0 0 0,-1 0-1 0 0,1 0 1 0 0,0 0 0 0 0,-1-1-1 0 0,1 1 1 0 0,0-1 0 0 0,0 1-1 0 0,0-1 1 0 0,0 0 0 0 0,0 1-1 0 0,0-1 1 0 0,-1 0 0 0 0,1 0-1 0 0,0 0 1 0 0,0-1-1 0 0,3 0 1 0 0,7-1 87 0 0,1-1 1 0 0,-1-1-1 0 0,0 0 0 0 0,0-1 0 0 0,0 0 1 0 0,-1-1-1 0 0,0 0 0 0 0,15-11 0 0 0,-4 0-20 0 0,-1 0-1 0 0,36-38 0 0 0,-45 42-117 0 0,-1 0-1 0 0,-1 0 1 0 0,0-1-1 0 0,-1 0 1 0 0,-1 0-1 0 0,0-1 1 0 0,10-27-1 0 0,-17 39-75 0 0,0 1 0 0 0,-1-1 0 0 0,1 1 0 0 0,-1-1 0 0 0,1 0 0 0 0,-1 1 0 0 0,0-1 0 0 0,0 1 0 0 0,0-1 0 0 0,0 0 0 0 0,-1 1 0 0 0,1-1 0 0 0,-1 0 0 0 0,0 1 0 0 0,1-1 0 0 0,-1 1 0 0 0,0-1 0 0 0,-1 1 0 0 0,1 0 0 0 0,0-1 0 0 0,-1 1 0 0 0,1 0 0 0 0,-1 0 0 0 0,1 0 0 0 0,-1 0 0 0 0,0 0 0 0 0,0 0 0 0 0,-3-1-1 0 0,1 0-94 0 0,0 1 0 0 0,0-1 0 0 0,0 1 0 0 0,0 0-1 0 0,-1 1 1 0 0,1-1 0 0 0,-1 1 0 0 0,1 0-1 0 0,-1 0 1 0 0,0 0 0 0 0,1 0 0 0 0,-1 1-1 0 0,0 0 1 0 0,-9 1 0 0 0,7 0-518 0 0,0 0 0 0 0,0 0 0 0 0,0 1 0 0 0,1 0 0 0 0,-1 0 0 0 0,0 0 0 0 0,1 1 0 0 0,0 0 0 0 0,-1 1 0 0 0,-4 3 0 0 0,3-1-4239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76 130 11487 0 0,'0'0'1158'0'0,"0"3"-1062"0"0,-2 21 1390 0 0,-2 1 0 0 0,0 0 0 0 0,-1-1 0 0 0,-12 35 0 0 0,-7 29 86 0 0,19-64-1223 0 0,0-4 9 0 0,1 0 1 0 0,-2 36-1 0 0,6-54-131 0 0,13-1 34 0 0,-9-1-229 0 0,0-1-1 0 0,0 0 0 0 0,0 0 1 0 0,0 0-1 0 0,-1 0 1 0 0,1 0-1 0 0,0-1 1 0 0,0 0-1 0 0,-1 0 0 0 0,1 0 1 0 0,5-4-1 0 0,4-4 33 0 0,16-17 0 0 0,-25 23-41 0 0,60-60 42 0 0,52-47 14 0 0,-116 112-79 0 0,0-1 0 0 0,0 0 0 0 0,0 0 0 0 0,0 0 0 0 0,0 1 0 0 0,0-1 0 0 0,0 0 0 0 0,0 0 0 0 0,0 1 0 0 0,0-1 0 0 0,0 0 0 0 0,0 0 0 0 0,0 1 0 0 0,0-1 0 0 0,0 0 0 0 0,0 0 0 0 0,0 0 0 0 0,0 1 0 0 0,0-1 0 0 0,0 0 0 0 0,1 0 0 0 0,-1 1 0 0 0,0-1 0 0 0,0 0 0 0 0,0 0 0 0 0,0 0 0 0 0,0 0 0 0 0,0 1 0 0 0,1-1 0 0 0,-1 0 0 0 0,0 0 0 0 0,0 0 0 0 0,0 0 0 0 0,1 0 0 0 0,-1 1 0 0 0,0-1 0 0 0,0 0 0 0 0,0 0 0 0 0,1 0 0 0 0,-1 0 0 0 0,0 0 0 0 0,0 0 0 0 0,1 0 0 0 0,-1 0 0 0 0,0 0 0 0 0,0 0 0 0 0,1 0 0 0 0,-1 0 0 0 0,0 0 0 0 0,0 0 0 0 0,0 0 0 0 0,1 0 0 0 0,-1 0 0 0 0,0 0 0 0 0,0 0 0 0 0,1 0 0 0 0,-1 0 0 0 0,0-1 0 0 0,0 1 0 0 0,0 0 0 0 0,1 0 0 0 0,-1 0 0 0 0,0 0 0 0 0,0 0 0 0 0,0-1 0 0 0,0 1 0 0 0,1 0 0 0 0,-1 0 0 0 0,0 68 86 0 0,0 6 92 0 0,0-65-162 0 0,1 0-1 0 0,1-1 1 0 0,0 1 0 0 0,0 0-1 0 0,0-1 1 0 0,5 11-1 0 0,-4-15-4 0 0,0 0-1 0 0,0 0 0 0 0,0 0 1 0 0,0 0-1 0 0,0 0 0 0 0,1-1 0 0 0,-1 1 1 0 0,1-1-1 0 0,0 0 0 0 0,0 0 0 0 0,1 0 1 0 0,-1-1-1 0 0,0 1 0 0 0,8 2 1 0 0,1 0 149 0 0,2 0 0 0 0,-1-1 0 0 0,24 4 0 0 0,-29-7-74 0 0,-1 0-1 0 0,1 0 0 0 0,-1-1 1 0 0,1-1-1 0 0,-1 1 1 0 0,1-1-1 0 0,0-1 1 0 0,-1 1-1 0 0,0-1 0 0 0,1-1 1 0 0,-1 0-1 0 0,0 0 1 0 0,-1 0-1 0 0,1-1 1 0 0,0-1-1 0 0,-1 1 1 0 0,0-1-1 0 0,0 0 0 0 0,0 0 1 0 0,-1-1-1 0 0,0 0 1 0 0,0 0-1 0 0,0-1 1 0 0,7-11-1 0 0,96-168 383 0 0,-35 54-771 0 0,-16 42-943 0 0,-35 63-1636 0 0,1 3-3495 0 0,-9 12-1091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455 249 3223 0 0,'0'0'9407'0'0,"2"0"-8444"0"0,34-6 1534 0 0,-33 5-1820 0 0,14-11 1747 0 0,-14 10-2352 0 0,0-1 0 0 0,-1 1-1 0 0,0-1 1 0 0,0 0 0 0 0,0 0 0 0 0,0 0-1 0 0,0 0 1 0 0,0-1 0 0 0,-1 1 0 0 0,1 0-1 0 0,-1-1 1 0 0,0 1 0 0 0,0-1-1 0 0,-1 1 1 0 0,1-1 0 0 0,-1 1 0 0 0,1-7-1 0 0,-1-7-30 0 0,-1 1 0 0 0,-3-27 0 0 0,1 31-44 0 0,0-1 1 0 0,0 1 0 0 0,-2 0 0 0 0,-8-18 0 0 0,13 28-98 0 0,-13-2-113 0 0,12 3 202 0 0,0 0-1 0 0,0 1 1 0 0,0-1-1 0 0,-1 0 1 0 0,1 1 0 0 0,0-1-1 0 0,0 1 1 0 0,-1 0 0 0 0,-1-1-1 0 0,0 2-6 0 0,-1-1 0 0 0,1 1 0 0 0,0-1 1 0 0,0 1-1 0 0,0 0 0 0 0,0 0 0 0 0,0 0 0 0 0,1 1 0 0 0,-1-1 0 0 0,0 1 0 0 0,0 0 0 0 0,-2 2 0 0 0,-29 27-51 0 0,31-29 62 0 0,-137 128-58 0 0,8-8 277 0 0,96-85 194 0 0,-46 59 0 0 0,69-75 48 0 0,13-20-223 0 0,13 0 225 0 0,7 0-239 0 0,2-7-70 0 0,0 0 0 0 0,0-1 0 0 0,-1-2 0 0 0,29-14 0 0 0,-23 10-41 0 0,166-91 106 0 0,-130 68-185 0 0,-41 22-43 0 0,-20 13-65 0 0,-2 4-262 0 0,-3 12 323 0 0,-1 0 0 0 0,0 0 0 0 0,-1 0-1 0 0,-12 26 1 0 0,7-19-1 0 0,-8 26-1 0 0,15-41 22 0 0,2-4 0 0 0,0-1 0 0 0,0 0 0 0 0,1 1 0 0 0,-1-1 0 0 0,0 1 0 0 0,1-1 0 0 0,0 1 0 0 0,-1-1 0 0 0,1 3 0 0 0,0-3-79 0 0,0 0 1 0 0,0 0-1 0 0,0 0 0 0 0,0-1 0 0 0,0 1 0 0 0,0 0 1 0 0,0 0-1 0 0,1-1 0 0 0,-1 1 0 0 0,1 0 1 0 0,-1-1-1 0 0,1 1 0 0 0,-1 0 0 0 0,1-1 1 0 0,0 1-1 0 0,0-1 0 0 0,0 1 0 0 0,0-1 0 0 0,0 1 1 0 0,0-1-1 0 0,0 0 0 0 0,1 1 0 0 0,-1-1 1 0 0,0 0-1 0 0,1 0 0 0 0,1 1 0 0 0,0 0-180 0 0,0-1-1 0 0,0 0 1 0 0,0 0 0 0 0,0 0-1 0 0,0-1 1 0 0,0 1 0 0 0,1-1-1 0 0,-1 1 1 0 0,0-1 0 0 0,5-1-1 0 0,3 1-527 0 0,0-1-1 0 0,0 0 0 0 0,0-1 1 0 0,0-1-1 0 0,0 0 0 0 0,-1 0 1 0 0,1-1-1 0 0,-1 0 1 0 0,0-1-1 0 0,15-9 0 0 0,-21 10 1727 0 0,0 0 0 0 0,0 0-1 0 0,-1 0 1 0 0,1-1 0 0 0,-1 0 0 0 0,0 1-1 0 0,0-1 1 0 0,-1 0 0 0 0,0-1-1 0 0,4-9 1 0 0,-3 6 47 0 0,1 0-1 0 0,6-12 1 0 0,0 8-934 0 0,-1 1 0 0 0,2-1 0 0 0,-1 1 1 0 0,2 1-1 0 0,-1 0 0 0 0,2 1 0 0 0,-1 0 0 0 0,18-10 0 0 0,-2 4 19 0 0,1 1 0 0 0,0 2 0 0 0,35-11 0 0 0,-49 19 29 0 0,1 0 0 0 0,30-4 0 0 0,-39 8-65 0 0,0 1 0 0 0,0-1 0 0 0,-1 1-1 0 0,1 1 1 0 0,0-1 0 0 0,0 1 0 0 0,0 0 0 0 0,-1 1-1 0 0,11 3 1 0 0,-14-4-15 0 0,0 1 1 0 0,-1-1-1 0 0,1 1 0 0 0,-1 0 1 0 0,1-1-1 0 0,-1 1 0 0 0,0 0 1 0 0,0 0-1 0 0,0 0 0 0 0,0 1 0 0 0,0-1 1 0 0,0 1-1 0 0,0-1 0 0 0,-1 1 1 0 0,0-1-1 0 0,1 1 0 0 0,-1 0 1 0 0,0 0-1 0 0,0-1 0 0 0,0 1 0 0 0,-1 0 1 0 0,1 0-1 0 0,-1 0 0 0 0,1 0 1 0 0,-1 0-1 0 0,0 0 0 0 0,0 0 0 0 0,0 0 1 0 0,-2 5-1 0 0,0 3 7 0 0,0 0 0 0 0,-1-1 0 0 0,0 1 0 0 0,-1-1 0 0 0,0 0 0 0 0,-10 17-1 0 0,-32 42-2156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51 338 9215 0 0,'0'0'707'0'0,"1"1"-464"0"0,30 9 10751 0 0,-32-15-10874 0 0,0 1 1 0 0,0 0-1 0 0,0-1 0 0 0,0 1 0 0 0,-1 0 1 0 0,0-1-1 0 0,0 1 0 0 0,0 0 0 0 0,0 0 1 0 0,-1 1-1 0 0,0-1 0 0 0,1 0 0 0 0,-8-5 0 0 0,-13-22 381 0 0,19 24-500 0 0,1-1-1 0 0,-1 1 0 0 0,1-1 1 0 0,0 0-1 0 0,1 0 0 0 0,-1 0 1 0 0,2 0-1 0 0,-2-13 0 0 0,3 16-1 0 0,0 0 0 0 0,0-1 0 0 0,0 1 0 0 0,1-1 0 0 0,0 1 0 0 0,0 0 0 0 0,1-1 0 0 0,0 1-1 0 0,0 0 1 0 0,0 0 0 0 0,0 0 0 0 0,1 0 0 0 0,-1 0 0 0 0,5-4 0 0 0,-1 2-24 0 0,0 0 1 0 0,0 0-1 0 0,1 0 0 0 0,0 1 1 0 0,1 0-1 0 0,0 1 0 0 0,-1-1 1 0 0,2 1-1 0 0,-1 1 1 0 0,0 0-1 0 0,1 0 0 0 0,0 0 1 0 0,0 1-1 0 0,0 1 0 0 0,0-1 1 0 0,14 0-1 0 0,12-1 73 0 0,0 2 0 0 0,0 1 0 0 0,37 5-1 0 0,-62-4-5 0 0,14 1 122 0 0,1 2 0 0 0,25 5 0 0 0,-43-7-105 0 0,-1 1 0 0 0,1 0-1 0 0,-1 0 1 0 0,0 1-1 0 0,1 0 1 0 0,-1 0-1 0 0,-1 0 1 0 0,1 0 0 0 0,0 1-1 0 0,-1 0 1 0 0,0 1-1 0 0,8 7 1 0 0,-11-10-40 0 0,-1-1-1 0 0,0 1 1 0 0,0-1 0 0 0,0 1-1 0 0,-1 0 1 0 0,1-1 0 0 0,0 1 0 0 0,-1 0-1 0 0,1-1 1 0 0,-1 1 0 0 0,1 0-1 0 0,-1 0 1 0 0,0-1 0 0 0,0 1 0 0 0,0 0-1 0 0,0 0 1 0 0,0 0 0 0 0,0-1-1 0 0,0 1 1 0 0,0 0 0 0 0,-1 0 0 0 0,1 0-1 0 0,-1-1 1 0 0,0 1 0 0 0,1 0-1 0 0,-1-1 1 0 0,0 1 0 0 0,0-1 0 0 0,0 1-1 0 0,0-1 1 0 0,0 1 0 0 0,0-1-1 0 0,-2 2 1 0 0,-4 4 41 0 0,0 1 0 0 0,-1-2-1 0 0,0 1 1 0 0,-12 7 0 0 0,18-13-58 0 0,-49 30-27 0 0,-1-3 0 0 0,-71 28-1 0 0,91-42-154 0 0,23-10 99 0 0,-10 5-1035 0 0,0-1-1 0 0,-1 0 1 0 0,0-2 0 0 0,-36 7 0 0 0,41-13-674 0 0,4-3-38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430 129 10391 0 0,'25'-26'938'0'0,"0"2"0"0"0,2 1 0 0 0,39-26 0 0 0,-52 42 1081 0 0,-14 7-1957 0 0,0 0 0 0 0,0 0 1 0 0,1 0-1 0 0,-1 0 0 0 0,0 0 0 0 0,0 0 1 0 0,0 0-1 0 0,0 0 0 0 0,0 0 0 0 0,1 0 1 0 0,-1 0-1 0 0,0 0 0 0 0,0 0 0 0 0,0 0 1 0 0,0 0-1 0 0,0 0 0 0 0,0 0 0 0 0,1 0 1 0 0,-1 0-1 0 0,0 0 0 0 0,0 0 0 0 0,0 0 1 0 0,0 0-1 0 0,0 0 0 0 0,0 1 0 0 0,0-1 1 0 0,1 0-1 0 0,-1 0 0 0 0,0 0 0 0 0,0 0 1 0 0,0 0-1 0 0,0 0 0 0 0,0 0 0 0 0,0 0 1 0 0,0 1-1 0 0,0-1 0 0 0,0 0 0 0 0,0 0 1 0 0,0 0-1 0 0,1 0 0 0 0,-1 0 0 0 0,0 0 1 0 0,0 0-1 0 0,0 1 0 0 0,-1 2 174 0 0,0 0 0 0 0,0 0 0 0 0,0 0-1 0 0,0-1 1 0 0,0 1 0 0 0,-3 4 0 0 0,-126 200 118 0 0,1-4-123 0 0,-1 25-167 0 0,85-149-108 0 0,23-37-98 0 0,-3-1-1 0 0,-34 43 0 0 0,39-62-732 0 0,6-8-4786 0 0,7-8-483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35 6911 0 0,'1'-2'528'0'0,"18"-30"9291"0"0,-20 34-9048 0 0,-30 72 566 0 0,-25 94 0 0 0,49-143-1288 0 0,0-4-6 0 0,1 0-1 0 0,1 0 1 0 0,2 1-1 0 0,0-1 1 0 0,0 30-1 0 0,5-38 22 0 0,-1-13-63 0 0,-1 1 0 0 0,0-1 0 0 0,1 1 0 0 0,-1-1 0 0 0,1 1 0 0 0,-1-1 0 0 0,1 1 0 0 0,-1-1 0 0 0,1 1 0 0 0,-1-1 0 0 0,1 0 0 0 0,-1 1 0 0 0,1-1 0 0 0,-1 0 0 0 0,2 1 0 0 0,0-1 6 0 0,0 0 1 0 0,1 0-1 0 0,-1 1 0 0 0,0-1 0 0 0,0-1 0 0 0,1 1 0 0 0,-1 0 1 0 0,0-1-1 0 0,0 1 0 0 0,1-1 0 0 0,-1 0 0 0 0,0 1 1 0 0,0-1-1 0 0,0 0 0 0 0,0 0 0 0 0,0 0 0 0 0,3-3 0 0 0,6-4 88 0 0,16-16-1 0 0,-22 19-76 0 0,142-139 213 0 0,-87 84-182 0 0,-55 57-49 0 0,-3 7 0 0 0,-3 11 0 0 0,0-13 0 0 0,-2 23 35 0 0,0-7 49 0 0,1 0 1 0 0,1 0-1 0 0,0 1 0 0 0,2-1 0 0 0,0 0 0 0 0,4 21 0 0 0,-5-37-69 0 0,0 0 0 0 0,1 0 0 0 0,-1 0 0 0 0,1-1 0 0 0,0 1 0 0 0,-1 0 0 0 0,1 0 0 0 0,0-1 0 0 0,0 1 0 0 0,0-1-1 0 0,0 1 1 0 0,0-1 0 0 0,1 1 0 0 0,-1-1 0 0 0,0 0 0 0 0,1 1 0 0 0,-1-1 0 0 0,1 0 0 0 0,-1 0 0 0 0,1 0 0 0 0,0 0 0 0 0,-1 0 0 0 0,1-1 0 0 0,3 2 0 0 0,-2-2 17 0 0,0 1 1 0 0,0-1 0 0 0,0 0 0 0 0,0 0 0 0 0,1-1-1 0 0,-1 1 1 0 0,0-1 0 0 0,0 1 0 0 0,0-1 0 0 0,0 0-1 0 0,0 0 1 0 0,-1-1 0 0 0,1 1 0 0 0,3-2-1 0 0,16-10 59 0 0,-1-1 0 0 0,-1-1-1 0 0,0-1 1 0 0,-1 0 0 0 0,-1-1-1 0 0,0-1 1 0 0,-1-1 0 0 0,-1-1-1 0 0,-1 0 1 0 0,-1-1 0 0 0,-1 0-1 0 0,21-47 1 0 0,-29 57-152 0 0,-1 1 0 0 0,0-1 0 0 0,-1 0-1 0 0,0 0 1 0 0,-1-1 0 0 0,0 1 0 0 0,1-18 0 0 0,-4 27-619 0 0,0-2 993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57 10135 0 0,'15'-16'333'0'0,"31"-24"2361"0"0,-45 43-517 0 0,0 3-1634 0 0,0 0 0 0 0,0 1 0 0 0,0 0-1 0 0,-1-1 1 0 0,0 1 0 0 0,0-1 0 0 0,0 1-1 0 0,-1 0 1 0 0,0-1 0 0 0,-2 8 0 0 0,-5 13-241 0 0,-10 27 1 0 0,14-44-36 0 0,-200 551 782 0 0,129-383-1049 0 0,59-147 0 0 0,-2-1 0 0 0,0-1 0 0 0,-36 42 0 0 0,46-62 0 0 0,-51 56-3 0 0,50-57 6 0 0,1 0-1 0 0,-1-1 1 0 0,0-1 0 0 0,-1 1 0 0 0,-16 7-1 0 0,25-13 4 0 0,0-1-1 0 0,1 0 0 0 0,-1 1 0 0 0,0-1 0 0 0,0 0 0 0 0,0 1 1 0 0,0-1-1 0 0,0 0 0 0 0,1 0 0 0 0,-1 0 0 0 0,0 1 0 0 0,0-1 1 0 0,0 0-1 0 0,0 0 0 0 0,0-1 0 0 0,0 1 0 0 0,0 0 0 0 0,0 0 1 0 0,1 0-1 0 0,-1-1 0 0 0,0 1 0 0 0,0 0 0 0 0,-1-1 0 0 0,1 0 3 0 0,0 0-1 0 0,0 0 1 0 0,1 0-1 0 0,-1 0 1 0 0,0 0 0 0 0,1 0-1 0 0,-1 0 1 0 0,1 0-1 0 0,-1 0 1 0 0,1 0-1 0 0,0 0 1 0 0,-1-1-1 0 0,1 1 1 0 0,0 0 0 0 0,0-2-1 0 0,0-3 17 0 0,0 1-1 0 0,0 0 0 0 0,0 0 1 0 0,1 0-1 0 0,0-1 1 0 0,0 1-1 0 0,3-7 0 0 0,1 1-22 0 0,1 0-1 0 0,0 0 0 0 0,1 0 0 0 0,1 0 0 0 0,-1 1 0 0 0,1 1 0 0 0,11-11 1 0 0,-3 5-37 0 0,1 0 0 0 0,1 1 1 0 0,22-13-1 0 0,-29 19 1 0 0,1 2-1 0 0,0 0 0 0 0,0 0 1 0 0,1 1-1 0 0,0 0 1 0 0,-1 1-1 0 0,2 1 1 0 0,21-3-1 0 0,-31 6 47 0 0,-1 0 0 0 0,0 0 0 0 0,1 0 0 0 0,-1 0-1 0 0,0 1 1 0 0,0 0 0 0 0,1-1 0 0 0,-1 1 0 0 0,0 0 0 0 0,0 1 0 0 0,0-1-1 0 0,0 0 1 0 0,0 1 0 0 0,0 0 0 0 0,3 3 0 0 0,-2-2 24 0 0,-1 0-1 0 0,0 1 1 0 0,0-1 0 0 0,0 1 0 0 0,0 0-1 0 0,0 0 1 0 0,-1 0 0 0 0,0 0 0 0 0,0 1-1 0 0,2 4 1 0 0,-2-2 5 0 0,0 1 0 0 0,0-1-1 0 0,0 1 1 0 0,-1-1 0 0 0,-1 1-1 0 0,1 0 1 0 0,-1-1 0 0 0,0 1 0 0 0,-1 0-1 0 0,0-1 1 0 0,0 1 0 0 0,0-1-1 0 0,-4 10 1 0 0,1-7-58 0 0,1-1-81 0 0,-1 0 0 0 0,2 0-1 0 0,-1 1 1 0 0,0 9-1 0 0,2-17-330 0 0,13-1-3032 0 0,-10-1 3225 0 0,0 0 1 0 0,0 0 0 0 0,1 0 0 0 0,-1 0-1 0 0,0 0 1 0 0,1-1 0 0 0,-1 1 0 0 0,0-1-1 0 0,0 1 1 0 0,0-1 0 0 0,4-1 0 0 0,13-8-2779 0 0,32-21 1 0 0,45-45 37 0 0,-45 34 2137 0 0,-28 24 789 0 0,55-40 3759 0 0,-67 51-2550 0 0,0 1 0 0 0,0 0 0 0 0,1 1 0 0 0,0 0-1 0 0,21-5 1 0 0,-17 7-7 0 0,1 0 0 0 0,27 1-1 0 0,-21 1-385 0 0,-12 0-354 0 0,0 0-1 0 0,0 0 0 0 0,-1-1 0 0 0,21-7 0 0 0,-30 9-302 0 0,1-7 57 0 0,-1 5-78 0 0,-6-1-112 0 0,3 2 9 0 0,-1 1 0 0 0,1-1 0 0 0,0 1 0 0 0,-1 0 0 0 0,1 0 0 0 0,0 0 0 0 0,0 0 0 0 0,-1 0 0 0 0,1 1 0 0 0,0-1 0 0 0,0 1 0 0 0,-1-1 0 0 0,1 1 0 0 0,0 0 0 0 0,0 0 1 0 0,-3 1-1 0 0,-32 21-169 0 0,36-23 178 0 0,-21 17-60 0 0,0 0 1 0 0,-36 38-1 0 0,46-43 42 0 0,2 2-1 0 0,-1-1 1 0 0,1 1 0 0 0,1 1-1 0 0,-14 28 1 0 0,21-38-7 0 0,0-1 0 0 0,1 1 0 0 0,-1 0-1 0 0,1 0 1 0 0,0 0 0 0 0,0 0 0 0 0,0 0 0 0 0,1 0-1 0 0,0 9 1 0 0,0-13 15 0 0,1 1 0 0 0,-1 0 0 0 0,1 0 0 0 0,-1 0 0 0 0,1-1 0 0 0,0 1 0 0 0,0 0 0 0 0,0-1 0 0 0,0 1 0 0 0,0-1 0 0 0,0 1 0 0 0,0-1 0 0 0,0 1 0 0 0,1-1 0 0 0,-1 0 0 0 0,1 1 0 0 0,-1-1 0 0 0,1 0-1 0 0,-1 0 1 0 0,1 0 0 0 0,-1 0 0 0 0,1-1 0 0 0,0 1 0 0 0,0 0 0 0 0,-1-1 0 0 0,1 1 0 0 0,0-1 0 0 0,3 1 0 0 0,10 1-449 0 0,0 0 0 0 0,0 0 0 0 0,0-2 0 0 0,29-2 0 0 0,63-14-3135 0 0,-86 12 2846 0 0,7-1 341 0 0,48-8-4159 0 0,-50 10 6603 0 0,0 3 4067 0 0,-26-1-5970 0 0,-1 1 0 0 0,1-1 1 0 0,-1 1-1 0 0,1 0 1 0 0,0-1-1 0 0,-1 1 0 0 0,1-1 1 0 0,-1 1-1 0 0,1-1 1 0 0,0 1-1 0 0,-1-1 1 0 0,1 1-1 0 0,0-1 0 0 0,0 1 1 0 0,0-1-1 0 0,-1 1 1 0 0,1-1-1 0 0,0 1 0 0 0,0-1 1 0 0,0-1-1 0 0,-2-12 864 0 0,2 11-868 0 0,0-1-1 0 0,0 0 1 0 0,1 1 0 0 0,0-1-1 0 0,0 0 1 0 0,0 1 0 0 0,0-1-1 0 0,0 1 1 0 0,1 0 0 0 0,0-1-1 0 0,-1 1 1 0 0,1 0 0 0 0,0 0-1 0 0,1 0 1 0 0,4-5 0 0 0,1-1-52 0 0,0 1 0 0 0,0 0 1 0 0,18-11-1 0 0,-9 8-59 0 0,0 1 0 0 0,0 1 0 0 0,1 0 0 0 0,1 1 0 0 0,31-8 0 0 0,-44 15-6 0 0,-1-1 0 0 0,1 2 0 0 0,0-1 0 0 0,0 1 0 0 0,0-1 0 0 0,0 2 0 0 0,9 0-1 0 0,-13-1-1 0 0,0 1-1 0 0,0-1 0 0 0,0 1 1 0 0,0-1-1 0 0,0 1 0 0 0,0 0 1 0 0,0 0-1 0 0,0 0 0 0 0,0 0 1 0 0,0 0-1 0 0,-1 1 0 0 0,1-1 1 0 0,0 0-1 0 0,-1 1 0 0 0,1-1 1 0 0,-1 1-1 0 0,1-1 0 0 0,-1 1 1 0 0,0 0-1 0 0,0 0 0 0 0,0 0 1 0 0,0 0-1 0 0,0-1 0 0 0,1 4 1 0 0,0 7 64 0 0,0 0 0 0 0,0 1 0 0 0,-1 0-1 0 0,0-1 1 0 0,-1 1 0 0 0,-1 0 0 0 0,-3 21 0 0 0,1-15 17 0 0,2 0-1 0 0,0 26 1 0 0,3-36-97 0 0,-2-8-16 0 0,1 0 1 0 0,-1 0-1 0 0,1 0 0 0 0,0 0 0 0 0,-1 0 1 0 0,1 0-1 0 0,0 0 0 0 0,0-1 0 0 0,0 1 1 0 0,0 0-1 0 0,0-1 0 0 0,0 1 0 0 0,-1 0 1 0 0,2-1-1 0 0,-1 1 0 0 0,0-1 0 0 0,0 0 1 0 0,2 1-1 0 0,20 5-1750 0 0,-16-6 839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7831 0 0,'0'0'603'0'0,"-2"0"-396"0"0,-1 0 166 0 0,0 1 1 0 0,0-1 0 0 0,0 1 0 0 0,1 0 0 0 0,-1-1-1 0 0,0 1 1 0 0,0 0 0 0 0,0 1 0 0 0,1-1-1 0 0,-1 0 1 0 0,1 1 0 0 0,-1 0 0 0 0,1-1-1 0 0,-5 5 1 0 0,-2 3 928 0 0,0 0 1 0 0,-9 14-1 0 0,2-3-1547 0 0,-11 16 603 0 0,1 1 1 0 0,2 1 0 0 0,2 1 0 0 0,-27 64 0 0 0,-27 85 775 0 0,-14 34-254 0 0,64-167-635 0 0,-63 99 0 0 0,-70 73 78 0 0,104-155-198 0 0,54-71-166 0 0,10-14-1210 0 0,4-3-778 0 0,2-5-5034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179 125 9671 0 0,'-21'4'210'0'0,"0"0"0"0"0,1 2-1 0 0,-1 0 1 0 0,-21 10-1 0 0,13 0 1033 0 0,5 6 7672 0 0,31-15-8256 0 0,-4-6-564 0 0,0 1 0 0 0,0 0 0 0 0,0-1 1 0 0,0 0-1 0 0,1 0 0 0 0,-1 0 0 0 0,0 0 1 0 0,1 0-1 0 0,-1-1 0 0 0,1 1 0 0 0,-1-1 1 0 0,4 0-1 0 0,46-4 443 0 0,-44 2-436 0 0,214-46 1138 0 0,-149 29-1124 0 0,100-26 79 0 0,203-45-1079 0 0,-367 88 675 0 0,5 0-202 0 0,-1-1 0 0 0,22 0 1 0 0,-33 3 154 0 0,0 0 1 0 0,0 0 0 0 0,0 1 0 0 0,0-1 0 0 0,0 0-1 0 0,0 1 1 0 0,-1 0 0 0 0,1-1 0 0 0,0 1 0 0 0,0 0 0 0 0,-1 1-1 0 0,1-1 1 0 0,0 0 0 0 0,-1 1 0 0 0,0 0 0 0 0,1-1-1 0 0,-1 1 1 0 0,4 4 0 0 0,1 8-4369 0 0,-6 3-1065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24 5983 0 0,'0'0'274'0'0,"2"-1"-6"0"0,14-9-120 0 0,1 0 1427 0 0,-7 7 3676 0 0,-9 3-5052 0 0,-1 0 1 0 0,1 0-1 0 0,-1 0 0 0 0,1 1 0 0 0,-1-1 0 0 0,1 0 1 0 0,-1 0-1 0 0,0 0 0 0 0,1 0 0 0 0,-1 0 0 0 0,1 0 1 0 0,-1 1-1 0 0,1-1 0 0 0,-1 0 0 0 0,0 0 0 0 0,1 1 1 0 0,-1-1-1 0 0,0 0 0 0 0,1 1 0 0 0,-1-1 0 0 0,0 0 1 0 0,1 1-1 0 0,-1-1 0 0 0,0 0 0 0 0,1 1 0 0 0,0 13 1058 0 0,-1-10-1203 0 0,-1 0 0 0 0,0 0 0 0 0,0 0 1 0 0,-3 7-1 0 0,-3 3 204 0 0,-1-1-1 0 0,-1 0 1 0 0,0-1 0 0 0,-1 0-1 0 0,-21 20 1 0 0,-18 23 598 0 0,42-46-678 0 0,-30 44 671 0 0,34-48-738 0 0,0 0 0 0 0,0 1-1 0 0,1 0 1 0 0,0-1 0 0 0,0 1-1 0 0,0 0 1 0 0,1 0-1 0 0,-1 7 1 0 0,1-12-81 0 0,1 1 0 0 0,0-1 1 0 0,0 1-1 0 0,0-1 0 0 0,0 0 0 0 0,1 1 0 0 0,-1-1 0 0 0,0 0 0 0 0,1 1 1 0 0,-1-1-1 0 0,0 1 0 0 0,1-1 0 0 0,0 0 0 0 0,-1 0 0 0 0,1 1 0 0 0,0-1 1 0 0,0 0-1 0 0,-1 0 0 0 0,3 2 0 0 0,-1-2 6 0 0,0 0-1 0 0,-1 1 1 0 0,1-1-1 0 0,0 0 1 0 0,0 0-1 0 0,0 0 1 0 0,1-1 0 0 0,-1 1-1 0 0,0 0 1 0 0,0-1-1 0 0,3 1 1 0 0,5 0 63 0 0,-1-1 1 0 0,0 0-1 0 0,1-1 0 0 0,16-2 1 0 0,18-7 97 0 0,-1-2 0 0 0,70-29-1 0 0,-99 35-192 0 0,-1 0-1 0 0,-1-1 0 0 0,17-12 1 0 0,-22 15-64 0 0,-1-1 0 0 0,-1 0 0 0 0,1 0 0 0 0,0 0 1 0 0,-1-1-1 0 0,0 0 0 0 0,-1 0 0 0 0,5-7 0 0 0,-8 12 38 0 0,-1 0 1 0 0,1-1-1 0 0,0 1 0 0 0,-1-1 1 0 0,1 1-1 0 0,-1-1 0 0 0,0 1 1 0 0,1 0-1 0 0,-1-1 0 0 0,0 1 1 0 0,0-1-1 0 0,0 0 0 0 0,0 1 1 0 0,0-1-1 0 0,0 1 0 0 0,-1-1 0 0 0,1 1 1 0 0,0 0-1 0 0,-1-1 0 0 0,1 1 1 0 0,-1-1-1 0 0,0 1 0 0 0,1 0 1 0 0,-1-1-1 0 0,0 1 0 0 0,0 0 1 0 0,0 0-1 0 0,0-1 0 0 0,0 1 1 0 0,0 0-1 0 0,0 0 0 0 0,0 0 1 0 0,0 0-1 0 0,0 0 0 0 0,-1 1 0 0 0,1-1 1 0 0,-3-1-1 0 0,-3-2-66 0 0,0 1 0 0 0,0 0 0 0 0,0 1 0 0 0,-1-1 0 0 0,-15-2 0 0 0,-64-4-847 0 0,-4-1-72 0 0,78 8 843 0 0,1-1 0 0 0,-1-1 0 0 0,1 0 0 0 0,0 0 0 0 0,-12-7-1 0 0,23 11 153 0 0,0-1-53 0 0,-1 1 1 0 0,0-1 0 0 0,0 0 0 0 0,1 0-1 0 0,-1 0 1 0 0,1 0 0 0 0,-1 0 0 0 0,1-1-1 0 0,-1 1 1 0 0,1 0 0 0 0,0-1 0 0 0,0 1-1 0 0,-1-1 1 0 0,1 1 0 0 0,0-1 0 0 0,0 1-1 0 0,0-3 1 0 0,-1-15-576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 18287 0 0,'9'-3'295'0'0,"0"1"-1"0"0,0-1 1 0 0,0 2-1 0 0,0-1 1 0 0,16 0 0 0 0,-23 2-243 0 0,0 0 1 0 0,0 0-1 0 0,0 0 1 0 0,0 0 0 0 0,0 1-1 0 0,-1-1 1 0 0,1 1 0 0 0,0-1-1 0 0,0 1 1 0 0,0 0-1 0 0,0-1 1 0 0,0 1 0 0 0,-1 0-1 0 0,1 0 1 0 0,0 0 0 0 0,-1 0-1 0 0,1 1 1 0 0,-1-1-1 0 0,1 0 1 0 0,-1 1 0 0 0,0-1-1 0 0,1 1 1 0 0,-1-1 0 0 0,0 1-1 0 0,0 0 1 0 0,0-1-1 0 0,0 1 1 0 0,0 0 0 0 0,-1 0-1 0 0,1 0 1 0 0,0 0 0 0 0,0 3-1 0 0,-1 1 85 0 0,0 0 0 0 0,0 0 0 0 0,0-1 0 0 0,0 1 0 0 0,-1 0 0 0 0,0-1 0 0 0,0 1 0 0 0,-1 0 0 0 0,0-1 0 0 0,0 0 1 0 0,0 1-1 0 0,0-1 0 0 0,-6 8 0 0 0,-5 7 220 0 0,-30 37 0 0 0,30-41-281 0 0,-127 174-892 0 0,138-188 306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2:5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525 319 5527 0 0,'0'0'498'0'0,"1"-1"-406"0"0,10-9 404 0 0,-8-4 10193 0 0,-5 1-8729 0 0,1 10-1616 0 0,-2-2-97 0 0,0 0 0 0 0,1-1-1 0 0,0 1 1 0 0,0-1 0 0 0,1 0 0 0 0,-1 0 0 0 0,1 0-1 0 0,0 0 1 0 0,0-11 0 0 0,0 0-239 0 0,-2 0-1 0 0,0 0 1 0 0,0 1 0 0 0,-2-1-1 0 0,0 1 1 0 0,-1 0 0 0 0,-1 0 0 0 0,0 0-1 0 0,-11-15 1 0 0,17 29-19 0 0,-1 0 0 0 0,1-1 1 0 0,-1 1-1 0 0,0 0 0 0 0,0 0 0 0 0,0 0 0 0 0,0 1 0 0 0,0-1 0 0 0,0 0 1 0 0,-1 1-1 0 0,1-1 0 0 0,-1 1 0 0 0,1 0 0 0 0,-1 0 0 0 0,1 0 0 0 0,-4-1 1 0 0,2 1-14 0 0,-1 1 1 0 0,1-1 0 0 0,0 1-1 0 0,0 0 1 0 0,0 1 0 0 0,0-1 0 0 0,0 1-1 0 0,-1-1 1 0 0,-6 3 0 0 0,-2 2-22 0 0,1 0 1 0 0,1 1 0 0 0,-1 0-1 0 0,1 1 1 0 0,-21 16-1 0 0,-8 10 28 0 0,1 1-1 0 0,2 2 0 0 0,-37 47 1 0 0,58-62 89 0 0,-27 45 0 0 0,38-56-36 0 0,0 0 0 0 0,0 0 0 0 0,2 0 0 0 0,-1 1 0 0 0,1-1 0 0 0,0 1 0 0 0,-1 16 0 0 0,4-25-29 0 0,-1 1 1 0 0,1-1 0 0 0,0 0 0 0 0,1 0 0 0 0,-1 1 0 0 0,0-1 0 0 0,1 0 0 0 0,-1 0 0 0 0,1 0 0 0 0,-1 0 0 0 0,1 0 0 0 0,0 1 0 0 0,0-1 0 0 0,0-1 0 0 0,0 1 0 0 0,0 0 0 0 0,1 0 0 0 0,-1 0 0 0 0,2 1 0 0 0,0-1 8 0 0,-1 0 0 0 0,0-1 1 0 0,0 1-1 0 0,1-1 0 0 0,-1 0 1 0 0,0 0-1 0 0,1 0 1 0 0,0 0-1 0 0,-1 0 0 0 0,1-1 1 0 0,-1 1-1 0 0,1-1 0 0 0,0 0 1 0 0,-1 1-1 0 0,1-1 0 0 0,2-1 1 0 0,8 0 74 0 0,0-1 0 0 0,-1 0 0 0 0,0-1 0 0 0,1 0 0 0 0,-1-1 0 0 0,18-9-1 0 0,67-39 263 0 0,-63 33-314 0 0,-1-3-1 0 0,0 0 0 0 0,-2-2 1 0 0,55-55-1 0 0,-94 89-128 0 0,0 1 1 0 0,1 0-1 0 0,0 0 0 0 0,-7 18 1 0 0,10-20 2 0 0,0 0 0 0 0,1 1 0 0 0,-1 0 1 0 0,2 0-1 0 0,0 0 0 0 0,0 0 0 0 0,-1 13 0 0 0,4-21-211 0 0,-1 0-1 0 0,0 0 1 0 0,1 0-1 0 0,-1 0 0 0 0,1 0 1 0 0,-1 0-1 0 0,1 0 0 0 0,0 0 1 0 0,0 0-1 0 0,0 0 0 0 0,0-1 1 0 0,0 1-1 0 0,0 0 0 0 0,1 0 1 0 0,-1-1-1 0 0,3 3 0 0 0,5 3-1313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27 7831 0 0,'8'-4'398'0'0,"1"-1"27"0"0,1 0 0 0 0,18-5 0 0 0,-25 9 281 0 0,0 0 0 0 0,0 1 0 0 0,1 0 0 0 0,-1-1 0 0 0,0 1 0 0 0,1 0 0 0 0,5 1 1 0 0,-9 0-549 0 0,1-1 0 0 0,-1 1 0 0 0,1-1 0 0 0,0 1 0 0 0,-1-1 0 0 0,1 1 0 0 0,-1-1 0 0 0,0 1 0 0 0,1 0 0 0 0,-1-1 0 0 0,1 1 0 0 0,-1 0 0 0 0,0-1 0 0 0,1 1 0 0 0,-1 0 0 0 0,0 0 0 0 0,0-1 1 0 0,0 1-1 0 0,1 1 0 0 0,-1 0 202 0 0,1 4-102 0 0,0 0 0 0 0,0 0 0 0 0,0 0-1 0 0,-1 1 1 0 0,0-1 0 0 0,-1 0 0 0 0,1 0 0 0 0,-1 0 0 0 0,0 1 0 0 0,-3 8 0 0 0,-4 10 148 0 0,-12 26 1 0 0,18-47-375 0 0,-23 52 172 0 0,-4-1 0 0 0,-40 60 0 0 0,-82 94 251 0 0,78-116-452 0 0,-52 73-19 0 0,57-72 401 0 0,33-46-1965 0 0,2-1-6276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3679 0 0,'7'-20'135'0'0,"0"0"-1"0"0,1 0 1 0 0,1 0-1 0 0,1 1 0 0 0,0 0 1 0 0,15-18-1 0 0,-11 19 2291 0 0,23-22 0 0 0,54-43 4262 0 0,-49 50-5971 0 0,2 2 1 0 0,0 2 0 0 0,68-33-1 0 0,-91 52-445 0 0,0 2-1 0 0,0 0 1 0 0,1 1 0 0 0,24-4-1 0 0,-30 9-116 0 0,-1 0 0 0 0,0 0-1 0 0,1 2 1 0 0,-1 0 0 0 0,0 0 0 0 0,30 6 0 0 0,-40-5-96 0 0,0 1 0 0 0,0-1 0 0 0,0 1 0 0 0,0 0 0 0 0,0 0 0 0 0,-1 0 1 0 0,1 1-1 0 0,-1 0 0 0 0,0-1 0 0 0,0 2 0 0 0,0-1 0 0 0,0 0 1 0 0,6 8-1 0 0,-7-7-22 0 0,-1-1 0 0 0,0 1 0 0 0,0-1 0 0 0,0 1 1 0 0,-1 0-1 0 0,1-1 0 0 0,-1 1 0 0 0,0 0 0 0 0,0 0 0 0 0,0 0 1 0 0,0 0-1 0 0,-1 0 0 0 0,0 0 0 0 0,1 0 0 0 0,-2 0 0 0 0,1 1 1 0 0,-2 7-1 0 0,0-1 13 0 0,-2 0 1 0 0,0 0-1 0 0,0 0 1 0 0,-1 0-1 0 0,0-1 1 0 0,-1 1-1 0 0,0-1 0 0 0,0 0 1 0 0,-16 16-1 0 0,-7 4 52 0 0,-46 40 1 0 0,37-38-46 0 0,-7 8-145 0 0,-2-2-1 0 0,-1-3 1 0 0,-2-1 0 0 0,-78 38-1 0 0,121-69-341 0 0,1 0-1 0 0,-1-1 0 0 0,0 0 0 0 0,0 0 1 0 0,-8 1-1 0 0,-6-2-5817 0 0,10-2 31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494 204 20215 0 0,'0'0'463'0'0,"1"1"61"0"0,1 3-441 0 0,1 0 0 0 0,-1 0 0 0 0,-1 0 0 0 0,1 0 0 0 0,0 0 0 0 0,-1 0 0 0 0,0 1 0 0 0,0-1 0 0 0,0 0-1 0 0,-1 1 1 0 0,1-1 0 0 0,-1 1 0 0 0,0-1 0 0 0,0 0 0 0 0,-2 6 0 0 0,-1 12-89 0 0,-10 38 0 0 0,9-44 256 0 0,-10 32 414 0 0,-38 88-1 0 0,-34 41 11 0 0,68-142-583 0 0,-187 323 127 0 0,169-298-208 0 0,-14 16-1490 0 0,22-36 304 0 0,27-38-286 0 0</inkml:trace>
  <inkml:trace contextRef="#ctx0" brushRef="#br0" timeOffset="1">393 178 15575 0 0,'3'-7'139'0'0,"0"-1"-1"0"0,1 0 1 0 0,-1 1-1 0 0,1-1 1 0 0,1 1-1 0 0,0 0 1 0 0,0 1-1 0 0,0-1 1 0 0,0 1-1 0 0,1 0 1 0 0,0 0-1 0 0,1 1 1 0 0,7-5-1 0 0,2-2 44 0 0,1 2-1 0 0,1 0 0 0 0,0 1 0 0 0,25-9 1 0 0,-31 14 14 0 0,0 0 0 0 0,0 1 1 0 0,0 0-1 0 0,0 1 1 0 0,0 0-1 0 0,1 1 1 0 0,-1 0-1 0 0,1 1 1 0 0,-1 0-1 0 0,0 1 0 0 0,1 1 1 0 0,-1 0-1 0 0,0 1 1 0 0,0 0-1 0 0,0 1 1 0 0,0 0-1 0 0,-1 0 0 0 0,1 2 1 0 0,-1-1-1 0 0,0 1 1 0 0,-1 1-1 0 0,0 0 1 0 0,10 9-1 0 0,-9-7-54 0 0,-1 0 0 0 0,16 21 0 0 0,-23-27-116 0 0,0 1-1 0 0,-1-1 1 0 0,0 1 0 0 0,0 0-1 0 0,0 0 1 0 0,0 0 0 0 0,0 0-1 0 0,-1 0 1 0 0,0 0 0 0 0,0 0-1 0 0,0 0 1 0 0,0 0 0 0 0,0 7-1 0 0,-2 6 49 0 0,0-13-53 0 0,1 1 0 0 0,-1 0 0 0 0,1-1 0 0 0,1 1 0 0 0,-1-1 0 0 0,1 1 0 0 0,-1-1 0 0 0,2 5 0 0 0,0-5 4 0 0,-1 0-1 0 0,0 0 1 0 0,0 0 0 0 0,0 0-1 0 0,0 0 1 0 0,-1 1-1 0 0,1-1 1 0 0,-1 0-1 0 0,0 0 1 0 0,-1 0 0 0 0,1 0-1 0 0,-1 1 1 0 0,0-1-1 0 0,0 0 1 0 0,0 0 0 0 0,0 0-1 0 0,-1-1 1 0 0,1 1-1 0 0,-1 0 1 0 0,0 0 0 0 0,0-1-1 0 0,-1 1 1 0 0,1-1-1 0 0,-1 0 1 0 0,1 0 0 0 0,-6 5-1 0 0,-14 11 85 0 0,-1-1 1 0 0,0-1-1 0 0,-27 15 1 0 0,-79 35-121 0 0,101-53-366 0 0,-1-2 0 0 0,0-1 0 0 0,-1-2 1 0 0,-42 9-1 0 0,68-18-59 0 0,0 1 1 0 0,1-1-1 0 0,-1 1 1 0 0,0-1-1 0 0,-4-1 1 0 0,-2-2-1071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 8751 0 0,'15'-6'399'0'0,"-12"5"-4"0"0,-4 7-68 0 0,-1 1 0 0 0,1 0 0 0 0,-1-1 0 0 0,0 1 0 0 0,0-1 0 0 0,-1 0 0 0 0,0 0 0 0 0,0 0 0 0 0,-1 0 0 0 0,-4 6 0 0 0,-5 11 1369 0 0,-73 132 4999 0 0,-48 76-5482 0 0,-46 99-717 0 0,159-290-483 0 0,-6 15-1380 0 0,-37 107 0 0 0,58-142-99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196 230 15551 0 0,'0'0'712'0'0,"0"2"-16"0"0,0 5-635 0 0,0 0 1 0 0,0-1-1 0 0,-1 1 0 0 0,1-1 0 0 0,-5 13 0 0 0,-1 21 1327 0 0,6-26-713 0 0,0 0-1 0 0,1 1 1 0 0,1-1 0 0 0,1 0-1 0 0,0 0 1 0 0,6 17-1 0 0,-5-13-248 0 0,-4-17-407 0 0,0 1 0 0 0,0-1 0 0 0,0 0-1 0 0,0 1 1 0 0,0-1 0 0 0,1 0-1 0 0,-1 1 1 0 0,0-1 0 0 0,1 0-1 0 0,-1 0 1 0 0,1 1 0 0 0,0-1-1 0 0,-1 0 1 0 0,1 0 0 0 0,0 0 0 0 0,0 0-1 0 0,0 0 1 0 0,0 0 0 0 0,0 0-1 0 0,0 0 1 0 0,0 0 0 0 0,0 0-1 0 0,2 0 1 0 0,4 3-363 0 0,0 0 0 0 0,1-1 0 0 0,-1 0 0 0 0,1 0-1 0 0,0-1 1 0 0,0 0 0 0 0,0 0 0 0 0,0-1 0 0 0,16 1 0 0 0,1-2-1511 0 0</inkml:trace>
  <inkml:trace contextRef="#ctx0" brushRef="#br0" timeOffset="1">828 2 15551 0 0,'-5'0'135'0'0,"-1"-1"1"0"0,1 1-1 0 0,0 0 0 0 0,-1 0 0 0 0,1 1 1 0 0,0-1-1 0 0,-1 1 0 0 0,1 1 0 0 0,0-1 0 0 0,0 1 1 0 0,0-1-1 0 0,0 2 0 0 0,0-1 0 0 0,0 0 1 0 0,1 1-1 0 0,-9 6 0 0 0,-1 2 408 0 0,0 0 0 0 0,1 1 0 0 0,-22 26 0 0 0,19-16 0 0 0,0 0 0 0 0,1 1 0 0 0,-16 33 0 0 0,-29 80 736 0 0,13-26-728 0 0,2-22-442 0 0,-4-1 0 0 0,-92 124 0 0 0,139-208-109 0 0,-111 157-197 0 0,89-122 68 0 0,1 1-1 0 0,-22 54 1 0 0,38-75-522 0 0,0 0 0 0 0,2 0 0 0 0,-4 20 0 0 0,7-23-776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302 270 5527 0 0,'-1'1'250'0'0,"-20"19"-503"0"0,13-13 1983 0 0,0 0 0 0 0,0 1 0 0 0,1 0 0 0 0,-11 16 0 0 0,-20 33-833 0 0,-74 84 1 0 0,57-75 782 0 0,31-38-310 0 0,23-27-686 0 0,2-3-326 0 0,40-38 690 0 0,315-334 338 0 0,-266 280-1386 0 0,-72 77 0 0 0,2 1 0 0 0,0 0 0 0 0,24-13 0 0 0,-42 28-3 0 0,0-1 1 0 0,0 1-1 0 0,1 0 0 0 0,-1 0 0 0 0,0 0 1 0 0,0 1-1 0 0,1-1 0 0 0,-1 0 0 0 0,0 1 0 0 0,1-1 1 0 0,-1 1-1 0 0,0 0 0 0 0,1 0 0 0 0,-1 0 1 0 0,1 0-1 0 0,-1 1 0 0 0,0-1 0 0 0,1 0 0 0 0,-1 1 1 0 0,0 0-1 0 0,1-1 0 0 0,-1 1 0 0 0,0 0 1 0 0,4 2-1 0 0,-3 0 14 0 0,1 0 0 0 0,-1 0 1 0 0,0 0-1 0 0,0 0 0 0 0,-1 0 1 0 0,1 1-1 0 0,-1-1 0 0 0,1 1 1 0 0,-1-1-1 0 0,0 1 0 0 0,-1 0 1 0 0,1 0-1 0 0,1 6 0 0 0,0 0 63 0 0,-1 0-1 0 0,0 0 0 0 0,-1 1 0 0 0,0-1 1 0 0,-1 1-1 0 0,0-1 0 0 0,-1 1 0 0 0,0-1 1 0 0,0 1-1 0 0,-1-1 0 0 0,-4 15 0 0 0,-6 10 248 0 0,-30 62 1 0 0,36-84-314 0 0,3-8 5 0 0,-1 4 10 0 0,0-1 0 0 0,-1 0 0 0 0,0 0 0 0 0,-6 7 0 0 0,9-13 19 0 0,-4 2-20 0 0,5-4-22 0 0,1 0 0 0 0,-1 0-1 0 0,1 0 1 0 0,0 0 0 0 0,-1 1 0 0 0,1-1 0 0 0,-1 0 0 0 0,1 0 0 0 0,-1 0-1 0 0,1 0 1 0 0,-1-1 0 0 0,1 1 0 0 0,-1 0 0 0 0,1 0 0 0 0,-1 0 0 0 0,1 0-1 0 0,-1 0 1 0 0,1-1 0 0 0,0 1 0 0 0,-1 0 0 0 0,1 0 0 0 0,-1-1 0 0 0,1 1-1 0 0,0 0 1 0 0,-1-1 0 0 0,1 1 0 0 0,0 0 0 0 0,-1-1 0 0 0,1 1 0 0 0,-1-1-1 0 0,-6-11-178 0 0,6 8 129 0 0,1 1 1 0 0,0 0-1 0 0,0 0 0 0 0,0 0 1 0 0,0 0-1 0 0,0 0 1 0 0,1 0-1 0 0,-1 0 1 0 0,1 0-1 0 0,0 0 0 0 0,0 0 1 0 0,0 0-1 0 0,3-5 1 0 0,2-5-144 0 0,15-19 1 0 0,-17 26 141 0 0,17-23-22 0 0,0 1-1 0 0,2 1 0 0 0,0 1 0 0 0,48-40 0 0 0,-33 35 98 0 0,49-30 0 0 0,-72 52-3 0 0,0 0-1 0 0,1 1 1 0 0,1 1-1 0 0,-1 0 1 0 0,1 1 0 0 0,30-6-1 0 0,-42 11 38 0 0,1 0 0 0 0,0 1-1 0 0,-1 0 1 0 0,1 0 0 0 0,0 0-1 0 0,-1 0 1 0 0,11 3 0 0 0,-14-3-39 0 0,0 1 0 0 0,1 0 1 0 0,-1 0-1 0 0,0 0 0 0 0,0 0 1 0 0,0 0-1 0 0,1 1 0 0 0,-1-1 1 0 0,-1 1-1 0 0,1-1 0 0 0,0 1 1 0 0,0 0-1 0 0,0 0 0 0 0,-1 0 1 0 0,1 0-1 0 0,-1 0 0 0 0,0 0 0 0 0,0 0 1 0 0,2 5-1 0 0,1 3 20 0 0,-1 1-1 0 0,0 0 0 0 0,-1 0 1 0 0,0 0-1 0 0,-1 0 1 0 0,0 0-1 0 0,0 0 1 0 0,-3 21-1 0 0,0-16-7 0 0,-1 0 0 0 0,0 0 0 0 0,-1 0 0 0 0,-1 0 0 0 0,-9 21 0 0 0,8-25 5 0 0,-1 0 1 0 0,0 0-1 0 0,0-1 0 0 0,-2 0 1 0 0,1 0-1 0 0,-1-1 0 0 0,-19 17 0 0 0,3-7-1302 0 0,-1 0-1 0 0,-32 16 1 0 0,56-35-38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97 15863 0 0,'0'0'1439'0'0,"1"1"-1186"0"0,12 8 223 0 0,0 0 0 0 0,0-1 1 0 0,1 0-1 0 0,0-1 0 0 0,0-1 0 0 0,1 0 0 0 0,-1-1 0 0 0,1 0 0 0 0,1-1 0 0 0,-1-1 0 0 0,0-1 0 0 0,1 0 0 0 0,19 0 0 0 0,-11-3-301 0 0,0 0-1 0 0,0-1 1 0 0,0-2-1 0 0,0 0 0 0 0,0-2 1 0 0,-1-1-1 0 0,0 0 1 0 0,0-2-1 0 0,39-20 0 0 0,-55 25-171 0 0,0-1-1 0 0,0 0 0 0 0,-1 0 0 0 0,7-6 1 0 0,-10 9-22 0 0,-1-1 1 0 0,0 1-1 0 0,0-1 1 0 0,0 1-1 0 0,0-1 1 0 0,0 0-1 0 0,0 0 1 0 0,-1 0-1 0 0,1 0 1 0 0,-1 0-1 0 0,0 0 1 0 0,1-5-1 0 0,-2 7-46 0 0,1 0 0 0 0,-1-1 1 0 0,0 1-1 0 0,-1 0 0 0 0,1 0 0 0 0,0 0 0 0 0,0 0 0 0 0,0 0 0 0 0,-1 0 0 0 0,1 0 1 0 0,0 0-1 0 0,-1 0 0 0 0,1 0 0 0 0,-1 0 0 0 0,1 0 0 0 0,-1 0 0 0 0,0 0 0 0 0,1 0 1 0 0,-1 0-1 0 0,0 0 0 0 0,0 1 0 0 0,1-1 0 0 0,-1 0 0 0 0,0 0 0 0 0,0 1 1 0 0,0-1-1 0 0,0 1 0 0 0,0-1 0 0 0,0 1 0 0 0,0-1 0 0 0,0 1 0 0 0,0 0 0 0 0,-2-1 1 0 0,-3 0-303 0 0,1 0 1 0 0,0 0 0 0 0,0 0 0 0 0,0 1 0 0 0,-10 0 0 0 0,-6 3-127 0 0,0 0 0 0 0,0 1 1 0 0,-31 11-1 0 0,-59 27-164 0 0,72-25 851 0 0,1 2 0 0 0,1 2 0 0 0,0 1 0 0 0,2 1 0 0 0,1 3 0 0 0,-39 36 0 0 0,65-55-23 0 0,1 0 0 0 0,1 0-1 0 0,-1 1 1 0 0,-10 17 0 0 0,16-24-133 0 0,0 1 1 0 0,0 0-1 0 0,1 0 1 0 0,-1 0-1 0 0,0 0 1 0 0,1 0-1 0 0,-1 0 1 0 0,1 0-1 0 0,0 0 1 0 0,0 0-1 0 0,0 0 0 0 0,0 0 1 0 0,0 3-1 0 0,0-4-11 0 0,1 1-1 0 0,-1-1 0 0 0,1 1 1 0 0,0-1-1 0 0,-1 1 0 0 0,1-1 1 0 0,0 0-1 0 0,0 1 0 0 0,0-1 1 0 0,0 0-1 0 0,0 0 0 0 0,0 0 1 0 0,0 0-1 0 0,1 0 0 0 0,-1 0 1 0 0,0 0-1 0 0,0 0 0 0 0,1 0 1 0 0,2 1-1 0 0,6 2 36 0 0,0 0-1 0 0,0 0 1 0 0,0-1 0 0 0,1-1-1 0 0,-1 0 1 0 0,13 1 0 0 0,65 0-2040 0 0,-76-3 1324 0 0,28 0-6521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24 382 17303 0 0,'0'0'1939'0'0,"-10"1"372"0"0,9-2-2215 0 0,0 0 1 0 0,0 0 0 0 0,0 0 0 0 0,0 0-1 0 0,0 0 1 0 0,0-1 0 0 0,0 1 0 0 0,0 0 0 0 0,0 0-1 0 0,1-1 1 0 0,-1 1 0 0 0,1 0 0 0 0,-1-1 0 0 0,1 1-1 0 0,-1 0 1 0 0,1-1 0 0 0,0 1 0 0 0,-1-1 0 0 0,1-1-1 0 0,0-1 9 0 0,0 1-1 0 0,1 0 0 0 0,-1-1 0 0 0,1 1 1 0 0,0 0-1 0 0,0 0 0 0 0,0 0 0 0 0,2-5 0 0 0,3-3 8 0 0,1 0-1 0 0,0 0 0 0 0,13-15 0 0 0,-5 8-96 0 0,1 0-1 0 0,1 2 1 0 0,0 0 0 0 0,1 1 0 0 0,29-19-1 0 0,-33 25-16 0 0,0 1 0 0 0,0 1-1 0 0,1 0 1 0 0,0 1 0 0 0,0 1 0 0 0,1 0 0 0 0,-1 1-1 0 0,31-3 1 0 0,-42 7-1 0 0,0-1 0 0 0,0 2 0 0 0,0-1 0 0 0,0 0 0 0 0,0 1 0 0 0,0 0 0 0 0,0 0 0 0 0,0 0-1 0 0,0 0 1 0 0,0 1 0 0 0,-1-1 0 0 0,1 1 0 0 0,0 0 0 0 0,-1 0 0 0 0,1 1 0 0 0,-1-1 0 0 0,0 1 0 0 0,0-1 0 0 0,0 1 0 0 0,0 0 0 0 0,0 0 0 0 0,-1 0-1 0 0,0 1 1 0 0,4 5 0 0 0,-3-4 13 0 0,0 0 0 0 0,-1 0 0 0 0,0 1 0 0 0,0-1-1 0 0,-1 0 1 0 0,1 1 0 0 0,-1-1 0 0 0,0 0 0 0 0,-1 1 0 0 0,1 0-1 0 0,-1-1 1 0 0,0 1 0 0 0,-1-1 0 0 0,1 1 0 0 0,-1-1-1 0 0,0 1 1 0 0,-3 8 0 0 0,1-4 34 0 0,1-7-39 0 0,1 1 0 0 0,-1 0 1 0 0,1-1-1 0 0,-1 1 0 0 0,0-1 0 0 0,0 0 0 0 0,-1 1 1 0 0,-3 4-1 0 0,4-7 52 0 0,-1-9 40 0 0,3 5-97 0 0,0 0 0 0 0,0 0-1 0 0,0 0 1 0 0,1 0 0 0 0,-1 0-1 0 0,1 0 1 0 0,-1 0-1 0 0,1 0 1 0 0,0 0 0 0 0,0 0-1 0 0,1 0 1 0 0,1-4-1 0 0,21-31-152 0 0,-8 17 15 0 0,0 1 1 0 0,1 0 0 0 0,1 2-1 0 0,1 0 1 0 0,0 1 0 0 0,1 1-1 0 0,1 1 1 0 0,1 0 0 0 0,41-19-1 0 0,-60 32 152 0 0,1 1-1 0 0,-1 0 1 0 0,1 0-1 0 0,-1 1 0 0 0,1-1 1 0 0,-1 1-1 0 0,1 0 0 0 0,-1 0 1 0 0,1 0-1 0 0,-1 0 0 0 0,1 0 1 0 0,0 1-1 0 0,-1 0 1 0 0,1 0-1 0 0,-1 0 0 0 0,0 0 1 0 0,1 0-1 0 0,-1 1 0 0 0,0-1 1 0 0,0 1-1 0 0,0 0 0 0 0,0 0 1 0 0,0 0-1 0 0,4 4 1 0 0,5 5 141 0 0,-1 0 0 0 0,-1 1 1 0 0,0 0-1 0 0,10 16 0 0 0,-17-23-109 0 0,2 1 35 0 0,-1 1 0 0 0,1 0 0 0 0,-2 0 1 0 0,1 0-1 0 0,-1 0 0 0 0,0 1 0 0 0,0-1 0 0 0,2 14 0 0 0,-4-17-72 0 0,-1 1 0 0 0,0-1 1 0 0,0 0-1 0 0,0 0 0 0 0,0 0 0 0 0,-1 0 0 0 0,1 0 1 0 0,-1 1-1 0 0,0-1 0 0 0,0 0 0 0 0,-1 0 0 0 0,1-1 1 0 0,-3 6-1 0 0,-5 6-162 0 0,-19 28 0 0 0,8-13-815 0 0,19-29-218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40 4143 0 0,'1'-1'191'0'0,"32"-38"19195"0"0,-34 42-19369 0 0,0 0 0 0 0,0 0 0 0 0,0 0 0 0 0,0 0 0 0 0,-1-1 0 0 0,1 1 0 0 0,-1 0 0 0 0,0-1 0 0 0,0 1 0 0 0,-3 3 0 0 0,-3 4 3 0 0,-19 26-20 0 0,-2-1 0 0 0,-40 39 0 0 0,-28 33 0 0 0,90-99 16 0 0,1 1 0 0 0,0-1 0 0 0,1 1 0 0 0,0 0 0 0 0,-6 13 0 0 0,11-20 9 0 0,0 1 0 0 0,0-1 0 0 0,-1 0 0 0 0,1 1 1 0 0,1-1-1 0 0,-1 0 0 0 0,0 0 0 0 0,0 1 0 0 0,1-1 0 0 0,0 0 0 0 0,-1 0 0 0 0,3 5 0 0 0,-2-3 60 0 0,0-3-61 0 0,0 0 1 0 0,0 0-1 0 0,0 0 1 0 0,0 0 0 0 0,0 0-1 0 0,0 0 1 0 0,1 0-1 0 0,-1 0 1 0 0,0-1-1 0 0,0 1 1 0 0,1 0 0 0 0,-1-1-1 0 0,0 1 1 0 0,1-1-1 0 0,2 1 1 0 0,-1 0 34 0 0,4 2-36 0 0,1-1 1 0 0,-1-1-1 0 0,0 1 0 0 0,1-1 1 0 0,0-1-1 0 0,-1 1 0 0 0,1-1 1 0 0,-1 0-1 0 0,1-1 1 0 0,-1 0-1 0 0,1 0 0 0 0,-1-1 1 0 0,1 0-1 0 0,-1 0 0 0 0,0 0 1 0 0,0-1-1 0 0,0 0 1 0 0,0-1-1 0 0,0 0 0 0 0,-1 0 1 0 0,0 0-1 0 0,9-7 0 0 0,-8 4 5 0 0,1 0-1 0 0,-1 0 0 0 0,-1 0 1 0 0,1-1-1 0 0,-1 0 0 0 0,-1 0 0 0 0,1 0 1 0 0,-1-1-1 0 0,-1 0 0 0 0,0 0 0 0 0,0 0 1 0 0,-1 0-1 0 0,0-1 0 0 0,0 1 1 0 0,-1-1-1 0 0,2-18 0 0 0,-4 18-107 0 0,-1 0-1 0 0,1-1 1 0 0,-2 1-1 0 0,1 0 1 0 0,-2 0-1 0 0,1 0 0 0 0,-1 0 1 0 0,-1 0-1 0 0,0 0 1 0 0,0 1-1 0 0,-1 0 1 0 0,0 0-1 0 0,0 0 1 0 0,-1 0-1 0 0,0 1 1 0 0,-1 0-1 0 0,-7-7 1 0 0,11 13-47 0 0,0-1-1 0 0,0 1 1 0 0,0 0 0 0 0,0 0 0 0 0,0 0-1 0 0,0 1 1 0 0,-1-1 0 0 0,1 1-1 0 0,-1 0 1 0 0,1 0 0 0 0,-1 0 0 0 0,1 0-1 0 0,-1 0 1 0 0,1 1 0 0 0,-8 0 0 0 0,8 0-202 0 0,0 0 1 0 0,0 0 0 0 0,-1 1 0 0 0,1 0-1 0 0,0-1 1 0 0,0 1 0 0 0,-6 3-1 0 0,7-3-212 0 0,0 0-1 0 0,0 0 0 0 0,0 0 1 0 0,0 1-1 0 0,0-1 0 0 0,1 1 1 0 0,-1-1-1 0 0,0 1 0 0 0,1 0 1 0 0,-1 0-1 0 0,-1 2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47 14855 0 0,'76'-39'1575'0'0,"-63"31"3868"0"0,-87 47-5104 0 0,-113 80 0 0 0,144-90-339 0 0,36-21 0 0 0,7-6 1 0 0,-1 0 0 0 0,1 0 0 0 0,-1 0 0 0 0,1 0 0 0 0,0 0 0 0 0,-1 1 0 0 0,1-1 0 0 0,0 0 0 0 0,1 0 0 0 0,-1 0 0 0 0,0 0 0 0 0,1 0 0 0 0,-1 0 0 0 0,1 0 0 0 0,-1 0 0 0 0,1 0 0 0 0,0 0 0 0 0,0 0 0 0 0,0 0 0 0 0,0 0 0 0 0,0-1 0 0 0,0 1 0 0 0,2 2 0 0 0,5 5 16 0 0,0-1-1 0 0,0 0 1 0 0,10 8-1 0 0,-7-7 10 0 0,78 78 536 0 0,-77-72-403 0 0,0 0 0 0 0,0 1 0 0 0,-1 0-1 0 0,12 25 1 0 0,-21-38-118 0 0,-1 1-1 0 0,1-1 1 0 0,-1 1 0 0 0,0 0-1 0 0,0 0 1 0 0,0-1 0 0 0,0 1-1 0 0,-1 0 1 0 0,0 0 0 0 0,1 0-1 0 0,-1 0 1 0 0,-1 6-1 0 0,0-7-9 0 0,0 0-1 0 0,0 0 1 0 0,0 0-1 0 0,-1 0 1 0 0,1 0-1 0 0,-1 0 1 0 0,0 0-1 0 0,1 0 1 0 0,-1-1-1 0 0,0 1 1 0 0,-1-1-1 0 0,1 1 1 0 0,0-1-1 0 0,-1 0 1 0 0,-3 3-1 0 0,-5 2-24 0 0,-1 0 0 0 0,1-1 0 0 0,-1-1-1 0 0,0 1 1 0 0,0-2 0 0 0,-1 0 0 0 0,1 0 0 0 0,-1-1-1 0 0,0-1 1 0 0,0 0 0 0 0,0 0 0 0 0,0-2 0 0 0,-23-1-1 0 0,30 1-184 0 0,1-1 0 0 0,0 0 0 0 0,0-1 0 0 0,-1 0 0 0 0,1 1 0 0 0,0-2 0 0 0,1 1 0 0 0,-7-4 0 0 0,6 3-1378 0 0,1 0 0 0 0,-1-1 0 0 0,1 0 1 0 0,-6-6-1 0 0,-1-3-5241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2 508 16759 0 0,'0'0'1514'0'0,"0"9"-1212"0"0,-2 4 3344 0 0,7-24 71 0 0,20-42-3358 0 0,48-70 0 0 0,-51 91-197 0 0,1 1 0 0 0,2 2-1 0 0,34-33 1 0 0,-14 19-292 0 0,88-75-1049 0 0,-108 102-858 0 0,-7 8-4533 0 0,-4 4-930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51 133 17135 0 0,'0'0'1551'0'0,"-1"2"-1276"0"0,-2 5-78 0 0,1-1 0 0 0,0 1 1 0 0,0-1-1 0 0,1 1 1 0 0,0 0-1 0 0,0-1 0 0 0,0 1 1 0 0,1 0-1 0 0,0 0 1 0 0,0 0-1 0 0,1-1 0 0 0,0 1 1 0 0,0 0-1 0 0,1-1 0 0 0,2 10 1 0 0,-1-8 58 0 0,1 0 1 0 0,0-1 0 0 0,0 1-1 0 0,1-1 1 0 0,-1 1-1 0 0,2-1 1 0 0,-1-1-1 0 0,1 1 1 0 0,0-1 0 0 0,0 0-1 0 0,14 10 1 0 0,32 18-372 0 0,88 43 0 0 0,-135-74-116 0 0,0-1 0 0 0,1 1 1 0 0,-1-1-1 0 0,1-1 0 0 0,0 1 0 0 0,-1-1 0 0 0,1 0 0 0 0,0 0 0 0 0,0-1 0 0 0,9 0 0 0 0,-11 0-45 0 0,0-1 1 0 0,0 0-1 0 0,0 0 1 0 0,0 0 0 0 0,0 0-1 0 0,0-1 1 0 0,0 1-1 0 0,-1-1 1 0 0,1 0 0 0 0,-1-1-1 0 0,1 1 1 0 0,-1 0-1 0 0,0-1 1 0 0,0 0 0 0 0,0 1-1 0 0,2-5 1 0 0,3-2-526 0 0,-1-1-1 0 0,-1-1 1 0 0,1 1-1 0 0,-2-1 1 0 0,0 0 0 0 0,0 0-1 0 0,-1 0 1 0 0,0-1-1 0 0,-1 0 1 0 0,0 1 0 0 0,1-16-1 0 0,0-16-137 0 0,-3-79-1 0 0,-2 65 1009 0 0,1 8 1042 0 0,0 28 8153 0 0,-6 36-6871 0 0,1-7-1850 0 0,-27 71 2112 0 0,-17 35-1086 0 0,-75 124-368 0 0,12-26-1018 0 0,19 8-1782 0 0,61-121 965 0 0,-24 66-1225 0 0,55-164 871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35 6447 0 0,'19'-34'14587'0'0,"-10"62"-12963"0"0,-9-16-1562 0 0,0-1 1 0 0,0 0 0 0 0,-1 0-1 0 0,-1 0 1 0 0,0 0 0 0 0,-7 21-1 0 0,-29 65 297 0 0,24-64-255 0 0,-40 88 316 0 0,-101 170 0 0 0,73-144-181 0 0,10-18-5 0 0,32-62-9 0 0,-94 114 0 0 0,92-132-179 0 0,-41 49-626 0 0,83-97 190 0 0,10-8-1081 0 0,-5 4 952 0 0,15-10-1232 0 0,4-4-67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15087 0 0,'0'0'694'0'0,"-1"2"-22"0"0,-8 8-292 0 0,-1 1 0 0 0,-14 22 1 0 0,24-31-270 0 0,-1-1 1 0 0,1 1 0 0 0,-1-1-1 0 0,1 1 1 0 0,0-1-1 0 0,-1 1 1 0 0,1-1-1 0 0,0 1 1 0 0,0-1-1 0 0,0 1 1 0 0,0-1 0 0 0,0 1-1 0 0,0-1 1 0 0,1 1-1 0 0,-1-1 1 0 0,0 1-1 0 0,1-1 1 0 0,-1 1-1 0 0,1-1 1 0 0,0 0 0 0 0,-1 1-1 0 0,2 1 1 0 0,1 1 175 0 0,-1-1 0 0 0,1 0 1 0 0,-1 1-1 0 0,1-1 0 0 0,0 0 1 0 0,5 4-1 0 0,-1-2-125 0 0,1 0-1 0 0,1-1 0 0 0,-1 0 1 0 0,0 0-1 0 0,1-1 0 0 0,0 0 1 0 0,0 0-1 0 0,0-1 0 0 0,0 0 1 0 0,0-1-1 0 0,0 0 0 0 0,0 0 1 0 0,10-1-1 0 0,-7-1 32 0 0,1 0 0 0 0,-1 0 0 0 0,1-1 0 0 0,-1 0 0 0 0,0-1 0 0 0,0-1-1 0 0,-1 0 1 0 0,1 0 0 0 0,13-9 0 0 0,-19 10-214 0 0,-1 0 0 0 0,0-1 1 0 0,0 0-1 0 0,0-1 0 0 0,0 1 0 0 0,0-1 0 0 0,-1 0 0 0 0,0 0 0 0 0,0 0 1 0 0,-1 0-1 0 0,1-1 0 0 0,-1 0 0 0 0,3-7 0 0 0,-6 12 1 0 0,0 1 0 0 0,1 0 1 0 0,-1-1-1 0 0,0 1 0 0 0,0 0 0 0 0,0 0 0 0 0,0-1 1 0 0,0 1-1 0 0,0 0 0 0 0,0-1 0 0 0,0 1 0 0 0,0 0 1 0 0,0-1-1 0 0,0 1 0 0 0,0 0 0 0 0,0-1 0 0 0,0 1 1 0 0,0 0-1 0 0,0 0 0 0 0,-1-1 0 0 0,1 1 0 0 0,0 0 1 0 0,0-1-1 0 0,0 1 0 0 0,0 0 0 0 0,0 0 0 0 0,-1-1 1 0 0,1 1-1 0 0,0 0 0 0 0,0 0 0 0 0,-1 0 0 0 0,1-1 1 0 0,0 1-1 0 0,0 0 0 0 0,-1 0 0 0 0,1 0 0 0 0,0 0 1 0 0,0 0-1 0 0,-1-1 0 0 0,1 1 0 0 0,0 0 0 0 0,-1 0 1 0 0,1 0-1 0 0,0 0 0 0 0,-1 0 0 0 0,1 0 0 0 0,-15 0-526 0 0,4 3 393 0 0,0 1-1 0 0,1 0 1 0 0,-1 0 0 0 0,1 1-1 0 0,0 0 1 0 0,-11 9 0 0 0,-4 3 206 0 0,-23 23 0 0 0,-36 39 565 0 0,74-69-519 0 0,1 1 0 0 0,1 0 0 0 0,0 1-1 0 0,0-1 1 0 0,1 1 0 0 0,-7 17-1 0 0,13-27-97 0 0,1-1-1 0 0,-1 1 1 0 0,0 0-1 0 0,1 0 0 0 0,-1-1 1 0 0,1 1-1 0 0,-1 0 1 0 0,1 0-1 0 0,0-1 0 0 0,0 1 1 0 0,0 0-1 0 0,0 0 1 0 0,0 0-1 0 0,0 0 0 0 0,0-1 1 0 0,1 1-1 0 0,-1 0 1 0 0,1 0-1 0 0,-1-1 0 0 0,1 1 1 0 0,0 0-1 0 0,-1-1 1 0 0,1 1-1 0 0,0 0 0 0 0,0-1 1 0 0,0 1-1 0 0,0-1 1 0 0,1 0-1 0 0,-1 1 0 0 0,0-1 1 0 0,0 0-1 0 0,1 0 0 0 0,-1 0 1 0 0,1 0-1 0 0,-1 0 1 0 0,1 0-1 0 0,0 0 0 0 0,-1 0 1 0 0,1-1-1 0 0,0 1 1 0 0,-1 0-1 0 0,1-1 0 0 0,2 1 1 0 0,4 0-446 0 0,0 1 0 0 0,-1-1 0 0 0,1 0 0 0 0,0-1 0 0 0,12-1 0 0 0,0-3-1004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59 9215 0 0,'48'-38'1002'0'0,"-22"17"12411"0"0,-28 22-13308 0 0,0-1 0 0 0,0 1 0 0 0,1 0 1 0 0,-1 0-1 0 0,0 0 0 0 0,1 0 0 0 0,-1 0 0 0 0,0 0 1 0 0,1 0-1 0 0,-3 2 0 0 0,1 0 27 0 0,-49 41-24 0 0,-69 75 0 0 0,100-90-220 0 0,20-28 104 0 0,1 0 0 0 0,0 0 0 0 0,-1 0-1 0 0,1 0 1 0 0,0 0 0 0 0,0 0 0 0 0,0 0 0 0 0,0 0 0 0 0,0 0 0 0 0,0 0-1 0 0,0 0 1 0 0,0 0 0 0 0,0 0 0 0 0,0 0 0 0 0,1 0 0 0 0,-1 0-1 0 0,0 0 1 0 0,1 0 0 0 0,-1 0 0 0 0,1 0 0 0 0,-1-1 0 0 0,1 1-1 0 0,0 1 1 0 0,15 17-49 0 0,24 12-86 0 0,-32-26 180 0 0,-1 0 0 0 0,0 0 0 0 0,0 1 0 0 0,-1 0 0 0 0,0 0 0 0 0,0 0 0 0 0,0 1 0 0 0,-1 0 0 0 0,0 0 0 0 0,8 15 0 0 0,-11-18 63 0 0,0 0 0 0 0,0 1 0 0 0,0-1 0 0 0,-1 0 0 0 0,0 1 0 0 0,0 0 1 0 0,0-1-1 0 0,0 1 0 0 0,-1 0 0 0 0,0 5 0 0 0,0-8 100 0 0,-1 0-5 0 0,-1 2-112 0 0,0 0 0 0 0,0 1 0 0 0,-1-1 0 0 0,0 0 0 0 0,0 0 0 0 0,0-1 1 0 0,0 1-1 0 0,0-1 0 0 0,-1 1 0 0 0,0-1 0 0 0,1 0 0 0 0,-1 0 0 0 0,0-1 0 0 0,-1 1 0 0 0,-5 2 1 0 0,6-3-223 0 0,-1-1 1 0 0,1 1 0 0 0,-1-1 0 0 0,1 0 0 0 0,-1 0 0 0 0,0-1 0 0 0,-5 1 0 0 0,6-1-395 0 0,0 0 0 0 0,0 0 0 0 0,0-1 0 0 0,0 0 0 0 0,0 0 0 0 0,0 0 0 0 0,0 0 0 0 0,1 0 0 0 0,-5-3 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56 18863 0 0,'52'-56'4713'0'0,"-55"58"-4697"0"0,-1-1 0 0 0,1 1-1 0 0,0 0 1 0 0,-1 0 0 0 0,-2 3-1 0 0,4-4-14 0 0,-10 8-19 0 0,0 0 0 0 0,0 1 0 0 0,1 1 0 0 0,1 0 0 0 0,-1 0 0 0 0,2 1 0 0 0,0 0 0 0 0,0 1 0 0 0,1 0 0 0 0,1 0 0 0 0,-6 15 0 0 0,9-16 19 0 0,1 0 0 0 0,0 1 0 0 0,1-1 0 0 0,0 1 0 0 0,1-1 1 0 0,1 1-1 0 0,0 0 0 0 0,0-1 0 0 0,3 16 0 0 0,-1-24 35 0 0,-1 1 1 0 0,1-1 0 0 0,-1 0-1 0 0,1 0 1 0 0,0 0 0 0 0,1-1-1 0 0,-1 1 1 0 0,1 0-1 0 0,-1-1 1 0 0,1 1 0 0 0,0-1-1 0 0,0 0 1 0 0,1 0-1 0 0,-1 0 1 0 0,1-1 0 0 0,6 4-1 0 0,6 4 164 0 0,1-1 0 0 0,24 10-1 0 0,-37-18-173 0 0,9 4 196 0 0,-1 0 1 0 0,1 1 0 0 0,-2 0-1 0 0,1 1 1 0 0,-1 0-1 0 0,14 12 1 0 0,-24-18-188 0 0,0 0-1 0 0,0 0 1 0 0,0 1-1 0 0,-1-1 1 0 0,1 0-1 0 0,0 0 1 0 0,-1 1 0 0 0,1-1-1 0 0,-1 0 1 0 0,0 1-1 0 0,1-1 1 0 0,-1 0-1 0 0,0 1 1 0 0,0-1 0 0 0,0 1-1 0 0,0-1 1 0 0,0 1-1 0 0,0-1 1 0 0,-1 2-1 0 0,0 1 16 0 0,1-1 0 0 0,-1 1-1 0 0,0-1 1 0 0,-1 0-1 0 0,1 1 1 0 0,-2 2 0 0 0,0-2-31 0 0,-1 0 1 0 0,1 0 0 0 0,-1 0-1 0 0,0 0 1 0 0,0-1 0 0 0,0 1-1 0 0,0-1 1 0 0,0 0 0 0 0,-1 0-1 0 0,1-1 1 0 0,-1 1-1 0 0,0-1 1 0 0,0 0 0 0 0,0-1-1 0 0,0 1 1 0 0,0-1 0 0 0,-9 2-1 0 0,-7 0-65 0 0,-1-1 1 0 0,-40-2-1 0 0,38-1-500 0 0,0 0-1 0 0,0-2 1 0 0,1-1 0 0 0,0-1 0 0 0,-45-15-1 0 0,49 11-1182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4607 0 0,'0'0'354'0'0,"2"0"-233"0"0,5 0 4318 0 0,-5 0-4041 0 0,0 1 1 0 0,1-1-1 0 0,-1 1 1 0 0,0 0-1 0 0,-1-1 0 0 0,1 1 1 0 0,0 0-1 0 0,0 1 1 0 0,0-1-1 0 0,0 0 1 0 0,1 2-1 0 0,19 17 3698 0 0,-21-19-3871 0 0,2 4-139 0 0,-1-1 1 0 0,1 0-1 0 0,-1 1 0 0 0,0-1 0 0 0,-1 1 1 0 0,1-1-1 0 0,-1 1 0 0 0,0 0 0 0 0,0 0 0 0 0,0 0 1 0 0,-1-1-1 0 0,0 1 0 0 0,0 0 0 0 0,0 0 1 0 0,0 0-1 0 0,-1 0 0 0 0,-2 7 0 0 0,-2 10 202 0 0,-1 1 0 0 0,-13 29 0 0 0,15-40-168 0 0,-70 163 1028 0 0,12-28-560 0 0,-137 346-1526 0 0,204-508-4404 0 0,2-5-1802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86 641 10999 0 0,'-2'0'499'0'0,"-56"7"405"0"0,57-7-835 0 0,0 0-1 0 0,0 0 1 0 0,0 0-1 0 0,0 0 1 0 0,0-1-1 0 0,-1 1 1 0 0,1 0-1 0 0,0-1 1 0 0,0 1-1 0 0,0-1 1 0 0,0 1-1 0 0,0-1 1 0 0,0 0-1 0 0,0 1 1 0 0,0-1 0 0 0,1 0-1 0 0,-1 0 1 0 0,0 0-1 0 0,0 1 1 0 0,0-1-1 0 0,1 0 1 0 0,-1 0-1 0 0,1 0 1 0 0,-1 0-1 0 0,0 0 1 0 0,1 0-1 0 0,0 0 1 0 0,-1-1-1 0 0,1 1 1 0 0,0 0 0 0 0,-1 0-1 0 0,1 0 1 0 0,0 0-1 0 0,0 0 1 0 0,0-1-1 0 0,0 1 1 0 0,0-2-1 0 0,1-4 102 0 0,-1 0 0 0 0,1 0 0 0 0,0 0 1 0 0,3-11-1 0 0,9-30 873 0 0,27-86 1380 0 0,-31 109-2113 0 0,2 0 1 0 0,0 0-1 0 0,18-27 1 0 0,-7 18-264 0 0,2 1 1 0 0,33-35 0 0 0,-44 53-39 0 0,2 1 1 0 0,0 1 0 0 0,1 0-1 0 0,0 1 1 0 0,0 1 0 0 0,27-14-1 0 0,-33 21 3 0 0,-1 0 1 0 0,0 0-1 0 0,1 1 0 0 0,0 1 0 0 0,0 0 0 0 0,0 0 0 0 0,0 1 0 0 0,0 0 1 0 0,0 1-1 0 0,0 0 0 0 0,0 0 0 0 0,12 3 0 0 0,-10-1 24 0 0,0 1 0 0 0,0 0 0 0 0,-1 1-1 0 0,1 1 1 0 0,-1 0 0 0 0,0 0 0 0 0,0 1-1 0 0,-1 1 1 0 0,14 10 0 0 0,-14-9-5 0 0,0 0-1 0 0,0 1 1 0 0,-1 1 0 0 0,0 0-1 0 0,-1 0 1 0 0,0 0 0 0 0,-1 1-1 0 0,0 0 1 0 0,-1 1 0 0 0,0-1-1 0 0,0 1 1 0 0,-1 1 0 0 0,-1-1-1 0 0,0 1 1 0 0,-1-1 0 0 0,0 1-1 0 0,-1 0 1 0 0,-1 0 0 0 0,0 22-1 0 0,-1-23 41 0 0,-1 0-1 0 0,-1 0 0 0 0,0 0 0 0 0,-1 0 0 0 0,0-1 0 0 0,-1 1 0 0 0,-8 15 0 0 0,8-19 14 0 0,-1 1 0 0 0,0-2 1 0 0,0 1-1 0 0,-1 0 0 0 0,0-1 0 0 0,-1 0 0 0 0,1-1 0 0 0,-1 1 0 0 0,-1-1 0 0 0,-8 5 0 0 0,-3 1 46 0 0,-1-2 0 0 0,0 0 0 0 0,0-1-1 0 0,-1-1 1 0 0,-1-1 0 0 0,1 0 0 0 0,-1-2 0 0 0,-38 4 0 0 0,20-5-142 0 0,0-2-1 0 0,1-3 0 0 0,-1 0 1 0 0,-41-8-1 0 0,77 8-113 0 0,0 1-1 0 0,0-1 0 0 0,0 0 1 0 0,0 0-1 0 0,0 0 0 0 0,0 0 1 0 0,1-1-1 0 0,-1 0 0 0 0,-6-3 1 0 0,9 4-902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140 590 8751 0 0,'2'1'399'0'0,"0"0"-256"0"0,14 10 4046 0 0,-16-10-3948 0 0,0 0 0 0 0,0 0 0 0 0,-1 0 0 0 0,1-1-1 0 0,0 1 1 0 0,0 0 0 0 0,0 0 0 0 0,-1 0 0 0 0,1 0 0 0 0,0 0 0 0 0,-1 0 0 0 0,1-1 0 0 0,-1 1 0 0 0,1 0-1 0 0,-1 0 1 0 0,1 0 0 0 0,-1-1 0 0 0,1 1 0 0 0,-1 0 0 0 0,0-1 0 0 0,-1 2 0 0 0,0-1-37 0 0,0 0 1 0 0,1 0 0 0 0,-1-1-1 0 0,0 1 1 0 0,0-1 0 0 0,0 1 0 0 0,0-1-1 0 0,0 1 1 0 0,-4-1 0 0 0,-1 0 124 0 0,0 0 1 0 0,0-1 0 0 0,0 0 0 0 0,-11-3 0 0 0,14 3-214 0 0,-1 0 0 0 0,1-1 0 0 0,0 1 0 0 0,0-1 0 0 0,0 0 0 0 0,0 0 1 0 0,0-1-1 0 0,1 1 0 0 0,-1-1 0 0 0,1 0 0 0 0,-1 0 0 0 0,1 0 0 0 0,0 0 0 0 0,0 0 0 0 0,0-1 0 0 0,1 1 1 0 0,-1-1-1 0 0,1 0 0 0 0,0 0 0 0 0,0 0 0 0 0,0 0 0 0 0,1 0 0 0 0,-1 0 0 0 0,1-1 0 0 0,0 1 0 0 0,0-6 1 0 0,0-1-36 0 0,0 1 0 0 0,1-1 0 0 0,0 0 0 0 0,1 0 0 0 0,0 1 0 0 0,1-1 0 0 0,0 1 0 0 0,1-1 0 0 0,7-18 0 0 0,-1 9-23 0 0,1 0-1 0 0,1 1 1 0 0,0 1-1 0 0,27-33 1 0 0,65-60-265 0 0,-59 66-43 0 0,-28 29-36 0 0,1 1 1 0 0,0 0 0 0 0,28-17-1 0 0,-34 25-50 0 0,0 1 0 0 0,0 0-1 0 0,1 1 1 0 0,0 0 0 0 0,0 0-1 0 0,1 1 1 0 0,19-3 0 0 0,-27 6-7 0 0,1 1 0 0 0,0 0-1 0 0,0 0 1 0 0,0 0 0 0 0,-1 1 0 0 0,1-1 0 0 0,0 1 0 0 0,-1 1 0 0 0,12 3-1 0 0,-6 0-996 0 0,0 1 0 0 0,0 0 0 0 0,16 11 0 0 0,-9-4-571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22 1375 0 0,'23'-1'19942'0'0,"-24"2"-19620"0"0,-14 8-138 0 0,1 2 1 0 0,0 0-1 0 0,0 1 0 0 0,-12 14 0 0 0,-44 58 63 0 0,57-67-169 0 0,1 1-1 0 0,-15 28 0 0 0,24-40-38 0 0,1 0-1 0 0,-1 0 1 0 0,1 0-1 0 0,0 0 1 0 0,0 0 0 0 0,1 1-1 0 0,0-1 1 0 0,0 1-1 0 0,1-1 1 0 0,-1 0-1 0 0,1 1 1 0 0,2 11-1 0 0,-2-16-4 0 0,0 0 0 0 0,1 0-1 0 0,-1 0 1 0 0,1 0 0 0 0,-1-1-1 0 0,1 1 1 0 0,0 0-1 0 0,-1 0 1 0 0,1-1 0 0 0,0 1-1 0 0,0 0 1 0 0,0-1 0 0 0,0 1-1 0 0,1-1 1 0 0,-1 1 0 0 0,0-1-1 0 0,1 0 1 0 0,-1 0-1 0 0,1 1 1 0 0,-1-1 0 0 0,1 0-1 0 0,-1 0 1 0 0,1 0 0 0 0,0-1-1 0 0,0 1 1 0 0,-1 0-1 0 0,1-1 1 0 0,0 1 0 0 0,0-1-1 0 0,0 1 1 0 0,0-1 0 0 0,0 0-1 0 0,-1 0 1 0 0,1 0-1 0 0,0 0 1 0 0,0 0 0 0 0,0 0-1 0 0,0-1 1 0 0,3 0 0 0 0,3-1 63 0 0,0-1 1 0 0,0 0 0 0 0,-1 0-1 0 0,1-1 1 0 0,-1 0 0 0 0,0 0-1 0 0,12-10 1 0 0,-7 4-56 0 0,-1 1-1 0 0,-1-2 1 0 0,1 1-1 0 0,-2-2 1 0 0,0 1-1 0 0,0-1 1 0 0,-1-1 0 0 0,13-25-1 0 0,-18 31-59 0 0,0 0 1 0 0,0-1-1 0 0,-1 1 0 0 0,0-1 0 0 0,0 0 0 0 0,-1 1 1 0 0,0-1-1 0 0,0 0 0 0 0,-1 0 0 0 0,0 0 0 0 0,0 1 1 0 0,-1-1-1 0 0,0 0 0 0 0,-1 0 0 0 0,1 1 0 0 0,-1-1 1 0 0,-1 1-1 0 0,-4-12 0 0 0,-16-19-640 0 0,21 34 474 0 0,0 1-1 0 0,0 0 0 0 0,-1 0 1 0 0,0 1-1 0 0,1-1 1 0 0,-1 1-1 0 0,0-1 0 0 0,0 1 1 0 0,-4-2-1 0 0,6 3-424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213 117 1375 0 0,'31'-12'992'0'0,"37"-20"-1"0"0,-36 15 3879 0 0,-1-1 4203 0 0,-26 16-8286 0 0,-1-1 0 0 0,0-1 0 0 0,0 1 0 0 0,6-7 1 0 0,-5 5 37 0 0,-4 4-201 0 0,-2-3 135 0 0,2 4-732 0 0,-1 0 0 0 0,0 0 0 0 0,0 0 0 0 0,0-1 0 0 0,0 1 0 0 0,0 0 0 0 0,0 0 1 0 0,0 0-1 0 0,0 0 0 0 0,0-1 0 0 0,0 1 0 0 0,0 0 0 0 0,0 0 0 0 0,0 0 0 0 0,0 0 1 0 0,0-1-1 0 0,0 1 0 0 0,-1 0 0 0 0,1 0 0 0 0,0 0 0 0 0,0 0 0 0 0,0-1 0 0 0,0 1 0 0 0,0 0 1 0 0,0 0-1 0 0,0 0 0 0 0,0 0 0 0 0,-1 0 0 0 0,1 0 0 0 0,0-1 0 0 0,0 1 0 0 0,0 0 1 0 0,0 0-1 0 0,0 0 0 0 0,-1 0 0 0 0,1 0 0 0 0,0 0 0 0 0,0 0 0 0 0,0 0 0 0 0,-1 0 0 0 0,-6 0-10 0 0,-1 1 0 0 0,1 0-1 0 0,-1 1 1 0 0,1 0 0 0 0,0 0-1 0 0,0 0 1 0 0,-13 7 0 0 0,4-1 9 0 0,0 2-1 0 0,-18 12 1 0 0,28-18-38 0 0,1 0 0 0 0,0 0 0 0 0,0 1 1 0 0,0-1-1 0 0,1 1 0 0 0,0 0 0 0 0,0 0 0 0 0,0 0 0 0 0,0 1 0 0 0,1 0 0 0 0,0-1 0 0 0,-5 12 0 0 0,6 0-69 0 0,4-11 69 0 0,0-3-1 0 0,2 7 5 0 0,0 0 1 0 0,1 0 0 0 0,0 0-1 0 0,1-1 1 0 0,8 11-1 0 0,36 43-22 0 0,-48-61 30 0 0,46 49 36 0 0,-31-34-7 0 0,0 0 0 0 0,-2 2 0 0 0,0-1 0 0 0,20 34 0 0 0,-34-50-15 0 0,0 1-1 0 0,0-1 0 0 0,0 1 0 0 0,0-1 0 0 0,0 1 0 0 0,-1-1 0 0 0,1 1 0 0 0,-1 0 0 0 0,1-1 0 0 0,-1 1 0 0 0,0-1 0 0 0,0 1 0 0 0,0 0 0 0 0,-1-1 0 0 0,0 6 0 0 0,-1-4 15 0 0,1-1-1 0 0,0 1 0 0 0,-1-1 0 0 0,0 0 1 0 0,0 1-1 0 0,0-1 0 0 0,0 0 1 0 0,-1 0-1 0 0,-5 5 0 0 0,-1 0 44 0 0,-1 0-1 0 0,-1 0 1 0 0,1-1 0 0 0,-1-1-1 0 0,-18 8 1 0 0,3-1-35 0 0,0-2 0 0 0,-1-1 0 0 0,0-1 1 0 0,-1-1-1 0 0,-40 5 0 0 0,66-12-37 0 0,-13 1-330 0 0,-1-1 0 0 0,-19-1 1 0 0,30 0 192 0 0,0 0 1 0 0,0-1 0 0 0,1 0-1 0 0,-1 0 1 0 0,1-1 0 0 0,-1 1-1 0 0,1-1 1 0 0,-1 0 0 0 0,1 0-1 0 0,0 0 1 0 0,-8-6 0 0 0,11 8-132 0 0,0-1 1 0 0,0 0-1 0 0,1 0 0 0 0,-1 0 1 0 0,0 0-1 0 0,0 0 0 0 0,0 0 1 0 0,1 0-1 0 0,-1-1 1 0 0,0-1-1 0 0,-3-8-5476 0 0,3 2-490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494 289 6911 0 0,'-1'1'3320'0'0,"-17"28"3681"0"0,-4 6-3924 0 0,1 15-1743 0 0,-28 101 0 0 0,38-112-1048 0 0,-28 101 295 0 0,-39 125-386 0 0,70-244-195 0 0,-18 31 0 0 0,17-35 0 0 0,-14 37 0 0 0,16-35 3 0 0,0 0-1 0 0,-1 0 1 0 0,-1-1 0 0 0,-13 20-1 0 0,18-32-35 0 0,-1 1-1 0 0,0-1 0 0 0,0 0 1 0 0,-1-1-1 0 0,-11 10 0 0 0,13-12-22 0 0,0-1-1 0 0,0 1 0 0 0,0-1 0 0 0,0 0 0 0 0,0 0 0 0 0,0-1 1 0 0,0 1-1 0 0,-1-1 0 0 0,1 0 0 0 0,-1 0 0 0 0,-4 0 0 0 0,7-1 3 0 0,1 0 0 0 0,-1 0 0 0 0,1-1-1 0 0,-1 1 1 0 0,1 0 0 0 0,-1-1-1 0 0,1 1 1 0 0,-1-1 0 0 0,1 1 0 0 0,0-1-1 0 0,-1 0 1 0 0,1 1 0 0 0,0-1-1 0 0,0 0 1 0 0,0 0 0 0 0,-1 0 0 0 0,1 0-1 0 0,0 0 1 0 0,0 0 0 0 0,0 0-1 0 0,1 0 1 0 0,-1-1 0 0 0,0 1 0 0 0,0 0-1 0 0,1-1 1 0 0,-1 1 0 0 0,0 0 0 0 0,1-1-1 0 0,-1 1 1 0 0,1-1 0 0 0,0 1-1 0 0,-1-3 1 0 0,0-4-326 0 0,0 0 0 0 0,0 0 1 0 0,0 0-1 0 0,2-11 0 0 0,1-12-432 0 0,1 0 1 0 0,2 1-1 0 0,2-1 0 0 0,11-34 0 0 0,51-114-1298 0 0,-7 20 1274 0 0,-27 40 1041 0 0,-17 55 972 0 0,27-64 1 0 0,-37 112-996 0 0,1-1 0 0 0,1 1 0 0 0,0 1 1 0 0,1 0-1 0 0,1 0 0 0 0,0 1 0 0 0,1 1 1 0 0,29-24-1 0 0,1 5 453 0 0,86-49 0 0 0,24 4-175 0 0,-123 64-295 0 0,1 2 1 0 0,0 1 0 0 0,39-6 0 0 0,-64 14-16 0 0,0 2-1 0 0,1-1 1 0 0,-1 1 0 0 0,0-1 0 0 0,0 2-1 0 0,0-1 1 0 0,0 1 0 0 0,0 0 0 0 0,11 3-1 0 0,-14-3-82 0 0,-1 0 0 0 0,1 0 0 0 0,-1 1 0 0 0,1-1 0 0 0,-1 1 0 0 0,1-1 0 0 0,-1 1 0 0 0,0 0 0 0 0,0 0 0 0 0,0 0 0 0 0,0 0 0 0 0,0 0 0 0 0,0 1 0 0 0,-1-1 0 0 0,1 0 0 0 0,-1 1 0 0 0,0-1-1 0 0,1 1 1 0 0,-1 0 0 0 0,0-1 0 0 0,0 1 0 0 0,0 5 0 0 0,2 10 203 0 0,-1 1 0 0 0,-1-1 0 0 0,-1 1 0 0 0,-4 33 0 0 0,-17 71 740 0 0,21-123-1010 0 0,-3 13 88 0 0,0-1-1 0 0,-1 0 0 0 0,0 0 1 0 0,-1 0-1 0 0,0 0 1 0 0,-12 18-1 0 0,12-22 4 0 0,-1-1 0 0 0,0 0 0 0 0,0 0-1 0 0,0 0 1 0 0,-1-1 0 0 0,0 0 0 0 0,-1 0 0 0 0,1-1-1 0 0,-16 9 1 0 0,2-4 8 0 0,-1-1 0 0 0,1-1 0 0 0,-1-1 0 0 0,-1-1 0 0 0,-33 5 0 0 0,15-6 52 0 0,-1-2 1 0 0,-49-3-1 0 0,80 0-222 0 0,-1 0-472 0 0,-1-1 0 0 0,-21-3 1 0 0,32 3 439 0 0,-1 1 0 0 0,0-1-1 0 0,1 0 1 0 0,-1 0 0 0 0,1 0 0 0 0,-1 0 0 0 0,1 0 0 0 0,0 0 0 0 0,-1-1 0 0 0,1 1 0 0 0,0-1 0 0 0,0 0 0 0 0,0 1-1 0 0,0-1 1 0 0,0 0 0 0 0,1 0 0 0 0,-1 0 0 0 0,0 0 0 0 0,-1-3 0 0 0,-1-9-1640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398 148 3679 0 0,'0'0'284'0'0,"1"1"206"0"0,3 4 2629 0 0,1-1 1 0 0,-1 0-1 0 0,10 7 1 0 0,-2-3-1317 0 0,-11-7-743 0 0,30 8 2996 0 0,-26-9-3857 0 0,0 0-1 0 0,0 0 1 0 0,0 0 0 0 0,0-1-1 0 0,1 1 1 0 0,-1-1 0 0 0,6-2-1 0 0,35-14-82 0 0,-43 16-114 0 0,0-1-1 0 0,0 1 1 0 0,0-1 0 0 0,0 0-1 0 0,0 0 1 0 0,-1 0 0 0 0,1 0 0 0 0,-1 0-1 0 0,1-1 1 0 0,-1 1 0 0 0,0-1-1 0 0,0 1 1 0 0,0-1 0 0 0,0 0-1 0 0,-1 0 1 0 0,1 0 0 0 0,-1 0-1 0 0,0 0 1 0 0,0 0 0 0 0,0 0-1 0 0,0 0 1 0 0,0-1 0 0 0,0 1-1 0 0,-1 0 1 0 0,0-1 0 0 0,0-5-1 0 0,0 5-25 0 0,-1-1-1 0 0,1 1 1 0 0,-1 0-1 0 0,0 0 1 0 0,-1 0-1 0 0,1 0 1 0 0,-1-1-1 0 0,1 2 1 0 0,-1-1-1 0 0,0 0 1 0 0,-1 0-1 0 0,1 1 1 0 0,-1-1-1 0 0,1 1 1 0 0,-1 0-1 0 0,0 0 1 0 0,0 0-1 0 0,-1 0 1 0 0,1 0-1 0 0,-6-3 1 0 0,4 4 7 0 0,1 0 0 0 0,-1 0 1 0 0,0 0-1 0 0,0 1 0 0 0,0 0 1 0 0,0 0-1 0 0,0 0 0 0 0,-1 1 0 0 0,1-1 1 0 0,0 1-1 0 0,0 0 0 0 0,0 1 1 0 0,0-1-1 0 0,-1 1 0 0 0,1 0 1 0 0,0 1-1 0 0,-9 3 0 0 0,-8 4-8 0 0,0 1-1 0 0,-34 21 1 0 0,37-20 14 0 0,-139 92 143 0 0,129-81-98 0 0,1 2-1 0 0,1 1 1 0 0,-26 32-1 0 0,47-50-20 0 0,0 1-1 0 0,0-1 0 0 0,1 1 0 0 0,0 1 0 0 0,1-1 0 0 0,0 1 0 0 0,-4 10 0 0 0,7-16-20 0 0,0-1 0 0 0,1 1-1 0 0,-1 0 1 0 0,1 1-1 0 0,-1-1 1 0 0,1 0-1 0 0,0 0 1 0 0,0 0-1 0 0,0 0 1 0 0,1 0 0 0 0,-1 0-1 0 0,1 0 1 0 0,-1 0-1 0 0,1 0 1 0 0,0 0-1 0 0,0 0 1 0 0,1 0-1 0 0,-1-1 1 0 0,0 1-1 0 0,1 0 1 0 0,0-1 0 0 0,0 1-1 0 0,0-1 1 0 0,0 0-1 0 0,4 4 1 0 0,-1-1-313 0 0,1-1 0 0 0,0 0 0 0 0,0 0 0 0 0,1-1 0 0 0,-1 0 0 0 0,1 0 0 0 0,11 3 0 0 0,28 5-6096 0 0,-12-5-433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1 630 8751 0 0,'1'1'674'0'0,"3"2"-581"0"0,0 0 0 0 0,0 0 1 0 0,-1 0-1 0 0,5 5 0 0 0,-7-7 963 0 0,7 15 10814 0 0,-5-25-9568 0 0,-1-15-1912 0 0,-1 1 1 0 0,-1-1-1 0 0,-3-25 0 0 0,1 20-273 0 0,2-44 0 0 0,2 50-62 0 0,2 0 0 0 0,0 1 0 0 0,1 0 1 0 0,1 0-1 0 0,1 0 0 0 0,15-29 0 0 0,-16 38-64 0 0,2-1 0 0 0,0 2 0 0 0,0-1 0 0 0,1 1-1 0 0,1 0 1 0 0,0 1 0 0 0,0 0 0 0 0,1 1 0 0 0,1 0-1 0 0,20-14 1 0 0,-5 8-204 0 0,0 1-1 0 0,1 2 0 0 0,45-16 1 0 0,37-1-3422 0 0,-94 27 1807 0 0,-3-1-335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 12439 0 0,'0'0'958'0'0,"-2"0"-625"0"0,-1-1-110 0 0,0 0 1 0 0,0 0-1 0 0,0 0 1 0 0,0 0-1 0 0,0 1 1 0 0,0-1-1 0 0,0 1 1 0 0,0 0-1 0 0,-1 0 1 0 0,1 0-1 0 0,0 1 1 0 0,0-1-1 0 0,0 1 1 0 0,0-1-1 0 0,0 1 1 0 0,0 0-1 0 0,0 0 1 0 0,0 0-1 0 0,0 1 1 0 0,0-1-1 0 0,1 1 1 0 0,-1 0-1 0 0,0 0 1 0 0,1-1-1 0 0,-4 5 1 0 0,-7 5 419 0 0,0 1 1 0 0,1 1-1 0 0,-19 24 1 0 0,-27 48 721 0 0,51-73-1231 0 0,-25 41 165 0 0,3 2 0 0 0,2 0 0 0 0,-22 66-1 0 0,-38 182 644 0 0,27-86-942 0 0,45-174 0 0 0,-2-1 0 0 0,-44 76 0 0 0,49-97-7 0 0,-22 32-81 0 0,34-52 0 0 0,11-9-9494 0 0,1-4 2675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46 137 11055 0 0,'-2'-1'852'0'0,"-41"-7"11149"0"0,59 9-10878 0 0,32-2-548 0 0,0-3 0 0 0,0-1 0 0 0,0-3 0 0 0,62-18 0 0 0,239-51-937 0 0,-324 73-280 0 0,28 1 0 0 0,-44 2 186 0 0,0 2-1 0 0,0-1 1 0 0,0 1 0 0 0,0 1 0 0 0,0-1 0 0 0,13 5 0 0 0,-10 1-1432 0 0,-12-6 1518 0 0,1-1 0 0 0,0 1 0 0 0,-1 0-1 0 0,1-1 1 0 0,-1 1 0 0 0,0 0 0 0 0,1-1 0 0 0,-1 1 0 0 0,1 0 0 0 0,-1 0 0 0 0,0-1 0 0 0,0 1-1 0 0,1 0 1 0 0,-1 1 0 0 0,-1 11-6386 0 0</inkml:trace>
  <inkml:trace contextRef="#ctx0" brushRef="#br0" timeOffset="1">473 359 16127 0 0,'0'0'1460'0'0,"1"2"-1204"0"0,14 14 705 0 0,0-1-1 0 0,0-1 1 0 0,20 14-1 0 0,8 7 665 0 0,-12-8-569 0 0,3 2-163 0 0,39 43-1 0 0,-64-63-904 0 0,-1 2-1 0 0,0-1 1 0 0,-1 1-1 0 0,0 0 1 0 0,0 1-1 0 0,-1 0 1 0 0,-1 0 0 0 0,8 24-1 0 0,-13-35-215 0 0,13-7-2641 0 0,-6 2 1974 0 0,0 0-1 0 0,0-1 1 0 0,0 0 0 0 0,-1 0-1 0 0,8-8 1 0 0,4-8-1372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482 202 1839 0 0,'9'-25'545'0'0,"-1"-1"-1"0"0,5-30 0 0 0,-9 20 3837 0 0,-4 0 4179 0 0,0 35-8395 0 0,0 0 0 0 0,1 0 0 0 0,-1 0 0 0 0,0 1 0 0 0,0-1 0 0 0,-1 0 1 0 0,1 0-1 0 0,0 0 0 0 0,0 1 0 0 0,0-1 0 0 0,0 0 0 0 0,-1 0 0 0 0,1 0 0 0 0,0 1 1 0 0,-1-1-1 0 0,1 0 0 0 0,-1 1 0 0 0,1-1 0 0 0,-1 0 0 0 0,1 1 0 0 0,-1-1 1 0 0,1 1-1 0 0,-1-1 0 0 0,0 1 0 0 0,1-1 0 0 0,-1 1 0 0 0,0-1 0 0 0,1 1 0 0 0,-1-1 1 0 0,0 1-1 0 0,1 0 0 0 0,-1-1 0 0 0,0 1 0 0 0,-1 0 0 0 0,0 0-50 0 0,0 0-1 0 0,0 1 0 0 0,1-1 0 0 0,-1 1 1 0 0,0-1-1 0 0,1 1 0 0 0,-1 0 1 0 0,1 0-1 0 0,-1-1 0 0 0,1 1 0 0 0,-1 0 1 0 0,1 1-1 0 0,-1-1 0 0 0,1 0 1 0 0,0 0-1 0 0,-2 2 0 0 0,-4 6 114 0 0,1-1 0 0 0,-1 1 0 0 0,2 1 0 0 0,-1-1-1 0 0,-5 16 1 0 0,-19 54 553 0 0,29-74-725 0 0,-61 216 586 0 0,21-69-533 0 0,14-52-56 0 0,-21 64 42 0 0,28-101 207 0 0,-2-1-1 0 0,-59 114 1 0 0,57-137-166 0 0,-27 52-7 0 0,47-81-123 0 0,0 0 1 0 0,0-1 0 0 0,1 1 0 0 0,1 1-1 0 0,-1-1 1 0 0,2 0 0 0 0,-2 18 0 0 0,4-20 16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1375 0 0,'0'0'15911'0'0,"2"2"-15190"0"0,3 0-427 0 0,0 1-1 0 0,0-1 1 0 0,0 0-1 0 0,0 0 1 0 0,0 0-1 0 0,1-1 1 0 0,-1 1-1 0 0,1-2 1 0 0,-1 1-1 0 0,1 0 1 0 0,-1-1-1 0 0,1 0 1 0 0,0 0-1 0 0,9-2 1 0 0,9-3 330 0 0,-1-1 0 0 0,28-10 0 0 0,-8 2-56 0 0,-21 8-393 0 0,-5 0-211 0 0,0 2 0 0 0,0 0 0 0 0,0 0 1 0 0,34-1-1 0 0,-35 5-2479 0 0,30-4 1 0 0,-29 1-4824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126 5983 0 0,'177'-67'1519'0'0,"-121"49"888"0"0,70-12-1 0 0,-120 29-2278 0 0,32-8 800 0 0,-37 8-50 0 0,-2 2-416 0 0,-96 24 2249 0 0,59-17-2055 0 0,-41 16 0 0 0,-49 21-41 0 0,-63 25-501 0 0,91-34-285 0 0,-1-4-1 0 0,-176 30 1 0 0,-50-24-480 0 0,283-36 615 0 0,-69-6-1 0 0,86 1 39 0 0,0-1-1 0 0,1-1 1 0 0,-47-16-1 0 0,73 21-1 0 0,-2-1 1 0 0,-1 0 0 0 0,1 0 0 0 0,-1 0 0 0 0,1 0-1 0 0,0 0 1 0 0,-1 0 0 0 0,1-1 0 0 0,0 1 0 0 0,0-1-1 0 0,0 1 1 0 0,0-1 0 0 0,-3-3 0 0 0,3-3 42 0 0,5 0-33 0 0,5 1-10 0 0,-3 5 15 0 0,-1 1 1 0 0,1-1-1 0 0,0 1 0 0 0,0 0 1 0 0,0 1-1 0 0,-1-1 0 0 0,1 1 0 0 0,0 0 1 0 0,0 0-1 0 0,6 1 0 0 0,6 1 69 0 0,26 8 0 0 0,-33-8-80 0 0,0 1 0 0 0,-1 1 0 0 0,0 0 0 0 0,0 0 0 0 0,0 0 0 0 0,0 1 0 0 0,0 1 0 0 0,13 11 0 0 0,-18-13-2 0 0,0 0 0 0 0,0 0 1 0 0,0 1-1 0 0,0 0 0 0 0,-1 0 0 0 0,0 0 0 0 0,0 0 0 0 0,0 0 0 0 0,0 1 0 0 0,-1-1 1 0 0,0 1-1 0 0,0 0 0 0 0,-1 0 0 0 0,0-1 0 0 0,0 1 0 0 0,1 7 0 0 0,-2 0 21 0 0,0 0 1 0 0,-1 0-1 0 0,-1 0 0 0 0,0-1 0 0 0,0 1 1 0 0,-9 22-1 0 0,-1-2 86 0 0,-21 40 1 0 0,1-13 160 0 0,-56 77 1 0 0,-51 48 16 0 0,90-122-161 0 0,39-49-56 0 0,0 0-1 0 0,-17 30 0 0 0,24-33-69 0 0,3-11-1 0 0,0 1 0 0 0,0-1 0 0 0,0 1 0 0 0,-1-1 0 0 0,1 1 0 0 0,0-1 0 0 0,1 0 0 0 0,-1 1 0 0 0,0-1 0 0 0,0 1 0 0 0,0-1 0 0 0,0 1 0 0 0,0-1 0 0 0,0 1 0 0 0,0-1 0 0 0,1 0 0 0 0,-1 1 1 0 0,0 0-1 0 0,2 0-27 0 0,-1 0 1 0 0,0 0 0 0 0,1 0 0 0 0,-1 1 0 0 0,1-2 0 0 0,-1 1 0 0 0,1 0 0 0 0,-1 0 0 0 0,1 0 0 0 0,0-1 0 0 0,-1 1 0 0 0,1-1 0 0 0,0 1 0 0 0,0-1 0 0 0,-1 0 0 0 0,1 0 0 0 0,0 0 0 0 0,0 0 0 0 0,-1 0 0 0 0,1 0 0 0 0,2 0 0 0 0,5-2-694 0 0,-1 1 1 0 0,0-1-1 0 0,13-5 0 0 0,17-8-1041 0 0,-2 1-20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10591 0 0,'0'0'488'0'0,"-2"0"-12"0"0,-1-1-363 0 0,2 1-97 0 0,0 0 0 0 0,0 0 0 0 0,0 0 1 0 0,0 0-1 0 0,0 1 0 0 0,0-1 0 0 0,0 0 0 0 0,0 0 0 0 0,-1 1 1 0 0,1-1-1 0 0,0 0 0 0 0,0 1 0 0 0,0-1 0 0 0,1 1 0 0 0,-1 0 1 0 0,-5 4 4871 0 0,9-4-4571 0 0,0 0 1 0 0,1 0-1 0 0,-1 0 0 0 0,1 0 0 0 0,-1 0 0 0 0,1-1 0 0 0,0 0 1 0 0,-1 0-1 0 0,1 0 0 0 0,3 0 0 0 0,38-8 49 0 0,-33 6 5 0 0,147-40 1292 0 0,10-2-804 0 0,-143 39-980 0 0,0 2 0 0 0,0 0 0 0 0,0 2 0 0 0,42 2 0 0 0,-5 10-5684 0 0,-52-9-645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8287 0 0,'2'0'2924'0'0,"0"1"-2467"0"0,0-1 0 0 0,0 1 0 0 0,0-1 0 0 0,0 1 0 0 0,0 0 0 0 0,0 0 0 0 0,0 0 0 0 0,-1 0 0 0 0,1 0 0 0 0,0 0 0 0 0,0 0 0 0 0,-1 1 0 0 0,1-1 0 0 0,-1 0 0 0 0,1 1 0 0 0,-1 0 0 0 0,0-1 0 0 0,2 3 0 0 0,-2-1-175 0 0,1 0 1 0 0,-1 0-1 0 0,0 1 0 0 0,0-1 1 0 0,0 0-1 0 0,-1 1 1 0 0,1-1-1 0 0,-1 0 0 0 0,1 1 1 0 0,-1 3-1 0 0,-1 5-49 0 0,0-1-1 0 0,-1 1 1 0 0,0-1-1 0 0,-1 0 1 0 0,-8 20-1 0 0,1-6-32 0 0,-2-1 1 0 0,-1 0-1 0 0,-1-1 0 0 0,0 0 0 0 0,-30 34 0 0 0,9-19-1562 0 0,-77 66 0 0 0,110-103 89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20 7831 0 0,'61'-20'12519'0'0,"-61"21"-12478"0"0,0 0-1 0 0,-1 0 1 0 0,1 0 0 0 0,0 0 0 0 0,-1 0-1 0 0,1 0 1 0 0,-1-1 0 0 0,1 1 0 0 0,-1 0-1 0 0,1 0 1 0 0,-1 0 0 0 0,0-1 0 0 0,1 1-1 0 0,-1 0 1 0 0,0-1 0 0 0,0 1 0 0 0,-1 0-1 0 0,-17 11 79 0 0,13-8-27 0 0,-89 61 651 0 0,85-56-645 0 0,-1 0-1 0 0,1 1 1 0 0,1 0-1 0 0,0 1 0 0 0,0 0 1 0 0,-8 15-1 0 0,11-16-48 0 0,0 2-1 0 0,0-1 1 0 0,1 1-1 0 0,1-1 1 0 0,0 1-1 0 0,-2 13 1 0 0,5-20-28 0 0,0-1 1 0 0,1 1-1 0 0,-1 0 1 0 0,1-1-1 0 0,0 1 1 0 0,0 0-1 0 0,1-1 1 0 0,-1 1-1 0 0,1 0 1 0 0,0-1-1 0 0,0 1 1 0 0,1-1-1 0 0,-1 0 1 0 0,1 1-1 0 0,0-1 1 0 0,0 0-1 0 0,1 0 1 0 0,-1 0-1 0 0,6 5 0 0 0,-4-5 67 0 0,0 0-1 0 0,1 0 0 0 0,0-1 1 0 0,0 0-1 0 0,0 0 0 0 0,0 0 1 0 0,0-1-1 0 0,1 1 0 0 0,-1-1 1 0 0,1-1-1 0 0,-1 1 0 0 0,1-1 1 0 0,0 0-1 0 0,-1 0 0 0 0,1-1 1 0 0,10 1-1 0 0,-5-2 11 0 0,0 1-1 0 0,0-1 1 0 0,0-1 0 0 0,0 0 0 0 0,0-1 0 0 0,0 0-1 0 0,18-8 1 0 0,-23 8-84 0 0,-1 0 0 0 0,0 0 0 0 0,0-1 0 0 0,-1 0-1 0 0,1 0 1 0 0,-1 0 0 0 0,0 0 0 0 0,0 0 0 0 0,0-1 0 0 0,-1 0 0 0 0,1 0 0 0 0,-1 0 0 0 0,0 0-1 0 0,-1 0 1 0 0,1-1 0 0 0,-1 1 0 0 0,0-1 0 0 0,0 0 0 0 0,1-8 0 0 0,1-11 68 0 0,-1 1 0 0 0,-1-1 0 0 0,-2-33 0 0 0,0 34-68 0 0,0 14-55 0 0,-1-17-1304 0 0,7-46 0 0 0,-6 71-11 0 0,11 4-5933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92 246 8751 0 0,'0'0'794'0'0,"-2"0"-652"0"0,-22 3 245 0 0,18-3 1431 0 0,-1 0 0 0 0,1 0 0 0 0,-1-1 0 0 0,1 0-1 0 0,-9-2 1 0 0,-2-3 136 0 0,16 6-1142 0 0,1-3-785 0 0,0 1 0 0 0,0 0 0 0 0,1 0 0 0 0,-1 1 0 0 0,1-1 0 0 0,-1 0 0 0 0,2-2 0 0 0,3-5-25 0 0,1 0-1 0 0,0 1 1 0 0,0-1 0 0 0,1 2-1 0 0,0-1 1 0 0,0 1 0 0 0,1 0-1 0 0,14-10 1 0 0,75-42-5 0 0,-91 55 3 0 0,18-8 45 0 0,1 0 1 0 0,0 2-1 0 0,1 1 0 0 0,-1 0 1 0 0,2 2-1 0 0,-1 2 0 0 0,1 0 1 0 0,30-1-1 0 0,-53 6-3 0 0,0-1 0 0 0,0 2-1 0 0,0-1 1 0 0,1 0 0 0 0,-1 1-1 0 0,0 0 1 0 0,0 0 0 0 0,0 0-1 0 0,0 0 1 0 0,4 3 0 0 0,-6-3-27 0 0,0 0 0 0 0,0 0 0 0 0,-1 0 0 0 0,1 1 0 0 0,-1-1 0 0 0,1 1 0 0 0,-1-1 0 0 0,0 1 0 0 0,1-1 0 0 0,-1 1 0 0 0,0 0 0 0 0,0 0 0 0 0,0-1 0 0 0,0 1 0 0 0,-1 0 0 0 0,1 0 0 0 0,0 0 0 0 0,-1 0 0 0 0,1 0 0 0 0,-1 0 0 0 0,0 0 0 0 0,1 3 0 0 0,-1 3 6 0 0,-1-1 0 0 0,1 1 0 0 0,-1-1-1 0 0,0 0 1 0 0,-1 1 0 0 0,0-1 0 0 0,0 0 0 0 0,0 0-1 0 0,-1 0 1 0 0,0 0 0 0 0,-5 8 0 0 0,-6 7-90 0 0,-32 39 1 0 0,-2 3-8175 0 0,39-49 897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17 459 2759 0 0,'2'0'207'0'0,"36"3"685"0"0,-28-2 2442 0 0,1 0-1 0 0,0 0 1 0 0,20-3 0 0 0,-31 2-3193 0 0,1 0 1 0 0,0 0-1 0 0,0 0 1 0 0,0-1 0 0 0,-1 1-1 0 0,1 0 1 0 0,0 0 0 0 0,-1-1-1 0 0,1 1 1 0 0,0-1-1 0 0,-1 1 1 0 0,1 0 0 0 0,0-1-1 0 0,-1 0 1 0 0,1 1-1 0 0,-1-1 1 0 0,1 1 0 0 0,-1-1-1 0 0,1 1 1 0 0,-1-1 0 0 0,1 0-1 0 0,-1 1 1 0 0,0-1-1 0 0,1 0 1 0 0,-1 0 0 0 0,0 1-1 0 0,1-1 1 0 0,-1 0 0 0 0,0 0-1 0 0,0 1 1 0 0,0-1-1 0 0,0 0 1 0 0,0 0 0 0 0,0 0-1 0 0,0 1 1 0 0,0-1-1 0 0,0 0 1 0 0,0 0 0 0 0,0 1-1 0 0,-1-1 1 0 0,1-1 0 0 0,-1-1-47 0 0,0 1 0 0 0,0-1 1 0 0,0 0-1 0 0,0 1 1 0 0,-1-1-1 0 0,1 0 1 0 0,-1 1-1 0 0,1 0 1 0 0,-4-4-1 0 0,-31-26 575 0 0,24 22-608 0 0,1 0-1 0 0,1 0 0 0 0,-18-22 0 0 0,25 28-63 0 0,1 0 1 0 0,-1 0-1 0 0,1-1 0 0 0,0 1 0 0 0,0-1 0 0 0,0 0 0 0 0,1 1 0 0 0,0-1 1 0 0,0 0-1 0 0,0 0 0 0 0,0 0 0 0 0,1 0 0 0 0,-1 0 0 0 0,1 0 0 0 0,1-8 0 0 0,2 3-33 0 0,-1-1-1 0 0,1 1 1 0 0,1-1-1 0 0,0 1 0 0 0,0 0 1 0 0,1 0-1 0 0,0 1 0 0 0,1 0 1 0 0,0 0-1 0 0,0 0 0 0 0,1 0 1 0 0,0 1-1 0 0,1 0 0 0 0,13-11 1 0 0,-10 10-8 0 0,0 0-1 0 0,1 1 1 0 0,-1 1 0 0 0,2 0 0 0 0,-1 0-1 0 0,1 1 1 0 0,0 1 0 0 0,0 0 0 0 0,0 1 0 0 0,1 0-1 0 0,15-1 1 0 0,1 3 118 0 0,1 1 1 0 0,-1 2-1 0 0,0 0 0 0 0,1 3 1 0 0,-1 0-1 0 0,0 2 0 0 0,42 14 1 0 0,-64-18-19 0 0,-1 1 0 0 0,1 0 0 0 0,-1 1 0 0 0,1-1 0 0 0,-1 1 1 0 0,0 1-1 0 0,0-1 0 0 0,-1 1 0 0 0,7 7 0 0 0,-10-10-44 0 0,-1 1 0 0 0,0 0-1 0 0,0 0 1 0 0,0-1 0 0 0,0 1 0 0 0,0 1-1 0 0,-1-1 1 0 0,1 0 0 0 0,-1 0 0 0 0,0 1-1 0 0,0-1 1 0 0,0 0 0 0 0,-1 1 0 0 0,1-1-1 0 0,-1 1 1 0 0,0-1 0 0 0,0 1 0 0 0,0-1-1 0 0,0 1 1 0 0,0-1 0 0 0,-1 1 0 0 0,0-1-1 0 0,-1 6 1 0 0,-1-1 1 0 0,-1 0 0 0 0,1 0-1 0 0,-1-1 1 0 0,-1 0 0 0 0,1 1 0 0 0,-1-2-1 0 0,0 1 1 0 0,-1 0 0 0 0,0-1-1 0 0,-9 8 1 0 0,-9 6 14 0 0,-40 24 0 0 0,47-33-23 0 0,-11 8-166 0 0,-50 23-1 0 0,65-36-90 0 0,0-1 0 0 0,-1 0 0 0 0,1-1 0 0 0,-1 0-1 0 0,0-1 1 0 0,-23 2 0 0 0,34-5-10 0 0,0 0 1 0 0,0 0-1 0 0,0 0 0 0 0,1-1 0 0 0,-1 1 1 0 0,0-1-1 0 0,0 1 0 0 0,0-1 1 0 0,-3-2-1 0 0,-5-5-1237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7831 0 0,'0'0'603'0'0,"-6"6"-74"0"0,-3 0 1230 0 0,0 1-1 0 0,1 0 0 0 0,-15 17 0 0 0,-20 31 265 0 0,22-28-2004 0 0,0 0 33 0 0,-24 29 263 0 0,-73 122-1 0 0,99-142-306 0 0,2 1 0 0 0,1 0 0 0 0,2 1 0 0 0,1 0 0 0 0,2 1 0 0 0,2 1 0 0 0,-7 79 0 0 0,15-102-4 0 0,-1-1-1 0 0,0 1 1 0 0,-9 28-1 0 0,10-41-75 0 0,-1 1 0 0 0,0 0 0 0 0,0-1 1 0 0,0 1-1 0 0,-1-1 0 0 0,1 0 0 0 0,-1 1 0 0 0,0-1 0 0 0,0 0 0 0 0,-1-1 0 0 0,1 1 1 0 0,-1-1-1 0 0,0 1 0 0 0,0-1 0 0 0,0 0 0 0 0,-6 3 0 0 0,8-5-253 0 0,6-14-5251 0 0,3 1 549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13791 0 0,'0'0'1247'0'0,"2"1"-1023"0"0,-1-1-214 0 0,-1 0 1 0 0,1 0-1 0 0,0 0 0 0 0,-1 0 1 0 0,1 0-1 0 0,-1 0 0 0 0,1 1 0 0 0,0-1 1 0 0,-1 0-1 0 0,1 0 0 0 0,-1 1 1 0 0,1-1-1 0 0,-1 0 0 0 0,1 1 1 0 0,-1-1-1 0 0,1 1 0 0 0,-1-1 1 0 0,1 1-1 0 0,-1-1 0 0 0,0 1 1 0 0,1-1-1 0 0,-1 1 0 0 0,0-1 0 0 0,1 1 1 0 0,-1-1-1 0 0,0 1 0 0 0,0-1 1 0 0,1 2-1 0 0,-1 0 124 0 0,-1 0 0 0 0,1 0 0 0 0,0 0 0 0 0,-1 0 0 0 0,1 0 0 0 0,-1 0 0 0 0,0 0 0 0 0,0-1 0 0 0,-2 4 0 0 0,-27 46 2226 0 0,-46 60 0 0 0,57-84-1966 0 0,-22 32-183 0 0,3 2-1 0 0,3 2 1 0 0,-34 82 0 0 0,-24 40-88 0 0,51-107-38 0 0,-83 135-72 0 0,112-194-78 0 0,1-2-1 0 0,-2 0 1 0 0,0-1 0 0 0,-2 0-1 0 0,-24 20 1 0 0,29-30-1604 0 0,10-6 1623 0 0,1 0 0 0 0,0 0-1 0 0,0 0 1 0 0,0 0 0 0 0,0 0 0 0 0,0 0-1 0 0,0-1 1 0 0,0 1 0 0 0,0 0 0 0 0,-1 0-1 0 0,1 0 1 0 0,0 0 0 0 0,0 0 0 0 0,0-1-1 0 0,0 1 1 0 0,0 0 0 0 0,0 0 0 0 0,0 0-1 0 0,0 0 1 0 0,0-1 0 0 0,0 1-1 0 0,0 0 1 0 0,0 0 0 0 0,0 0 0 0 0,0 0-1 0 0,0 0 1 0 0,0-1 0 0 0,0 1 0 0 0,0 0-1 0 0,0 0 1 0 0,1 0 0 0 0,-1 0 0 0 0,0 0-1 0 0,0-1 1 0 0,0 1 0 0 0,0 0-1 0 0,0 0 1 0 0,0 0 0 0 0,13-20-1242 0 0,59-41-1724 0 0,-53 40 1489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67 198 16127 0 0,'-9'1'144'0'0,"5"-1"-24"0"0,0 0 0 0 0,0 1 0 0 0,0 0 0 0 0,0 0 0 0 0,0 0 0 0 0,0 0 0 0 0,1 1 0 0 0,-1-1 0 0 0,0 1 0 0 0,1 0 0 0 0,-1 0 0 0 0,1 0 0 0 0,-4 3 0 0 0,7-5-89 0 0,0 1 1 0 0,0-1-1 0 0,-1 0 0 0 0,1 1 0 0 0,0-1 1 0 0,0 0-1 0 0,0 0 0 0 0,0 1 0 0 0,0-1 1 0 0,0 0-1 0 0,0 1 0 0 0,0-1 0 0 0,0 0 1 0 0,0 1-1 0 0,0-1 0 0 0,0 0 0 0 0,0 0 1 0 0,0 1-1 0 0,0-1 0 0 0,0 0 0 0 0,0 1 1 0 0,0-1-1 0 0,0 0 0 0 0,1 1 0 0 0,-1-1 1 0 0,0 0-1 0 0,0 0 0 0 0,0 1 0 0 0,0-1 1 0 0,1 0-1 0 0,5 8 482 0 0,-3-6-420 0 0,0 0 1 0 0,-1-1 0 0 0,1 0 0 0 0,0 1 0 0 0,0-1 0 0 0,0 0 0 0 0,0 0 0 0 0,0-1 0 0 0,1 1 0 0 0,-1-1-1 0 0,3 1 1 0 0,40-1 426 0 0,-39-1-424 0 0,52-3 432 0 0,-1-4-1 0 0,95-23 0 0 0,111-49 45 0 0,-35 10-409 0 0,-102 38-1157 0 0,-43 14-6626 0 0,-56 12 1189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25 16127 0 0,'7'-7'281'0'0,"-4"5"-85"0"0,0-1 1 0 0,0 1-1 0 0,0 0 1 0 0,0 0 0 0 0,5-3-1 0 0,0 4 126 0 0,-7 1-280 0 0,0 1 1 0 0,0 0 0 0 0,0 0 0 0 0,-1 0 0 0 0,1 0 0 0 0,0 0-1 0 0,-1 0 1 0 0,1 0 0 0 0,-1 0 0 0 0,1 1 0 0 0,-1-1 0 0 0,0 0 0 0 0,1 0-1 0 0,-1 0 1 0 0,0 0 0 0 0,0 1 0 0 0,0-1 0 0 0,0 0 0 0 0,0 0-1 0 0,0 0 1 0 0,0 3 0 0 0,-5 28 699 0 0,-9 8-219 0 0,-1 0 1 0 0,-2-1-1 0 0,-30 50 1 0 0,10-17-92 0 0,-132 250 171 0 0,104-200-598 0 0,40-76 37 0 0,-1-1-1 0 0,-3 0 1 0 0,-2-2-1 0 0,-1-2 1 0 0,-2-1-1 0 0,-49 44 1 0 0,62-64-17 0 0,0-2 47 0 0,1 0-1 0 0,-31 19 1 0 0,48-34-61 0 0,-11 2 55 0 0,13-8 1 0 0,5-10-44 0 0,1-1 1 0 0,0 1 0 0 0,0 0 0 0 0,2 0-1 0 0,-1 1 1 0 0,15-21 0 0 0,-2 8-27 0 0,1 1 0 0 0,23-23 0 0 0,-18 22-4 0 0,1 1 0 0 0,54-38 0 0 0,-69 55 48 0 0,1 0-1 0 0,1 0 0 0 0,-1 2 0 0 0,18-6 0 0 0,-22 8 47 0 0,0 1 0 0 0,0 1-1 0 0,0-1 1 0 0,0 2 0 0 0,1-1 0 0 0,-1 1 0 0 0,0 0 0 0 0,10 1-1 0 0,-14 0-62 0 0,0 0 0 0 0,1 0 0 0 0,-1 0 0 0 0,0 0 0 0 0,0 0 0 0 0,0 1 0 0 0,0 0 0 0 0,0 0-1 0 0,0 0 1 0 0,0 0 0 0 0,0 1 0 0 0,-1 0 0 0 0,1-1 0 0 0,-1 1 0 0 0,0 1 0 0 0,0-1-1 0 0,0 0 1 0 0,0 1 0 0 0,-1-1 0 0 0,1 1 0 0 0,-1 0 0 0 0,0 0 0 0 0,0 0 0 0 0,0 0 0 0 0,-1 0-1 0 0,1 0 1 0 0,-1 0 0 0 0,0 1 0 0 0,0-1 0 0 0,0 5 0 0 0,0 3 35 0 0,-1 1 1 0 0,0-1-1 0 0,0 1 1 0 0,-1-1-1 0 0,-1 0 0 0 0,0 1 1 0 0,-1-1-1 0 0,0 0 1 0 0,-8 18-1 0 0,0-8-170 0 0,-1-1-1 0 0,0-1 1 0 0,-2 0 0 0 0,-22 25-1 0 0,12-14-110 0 0,17-23-528 0 0,-4 5-357 0 0,7-4-5869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127 204 8751 0 0,'57'-21'1536'0'0,"-34"13"1402"0"0,2 2 0 0 0,-1 2-1 0 0,41-4 1 0 0,-42 5-2336 0 0,-1-1 0 0 0,1-1-1 0 0,-1-1 1 0 0,28-11 0 0 0,-40 13-582 0 0,0-1 0 0 0,0 0-1 0 0,0-1 1 0 0,-1 0 0 0 0,0-1 0 0 0,0 0-1 0 0,-1 0 1 0 0,1-1 0 0 0,9-12-1 0 0,-15 17-8 0 0,-2 2-11 0 0,0 0 0 0 0,0 0 0 0 0,-1 0 0 0 0,1 0 0 0 0,0 0 0 0 0,0 0 0 0 0,-1-1 0 0 0,1 1 0 0 0,-1 0 0 0 0,1 0 0 0 0,-1-1 0 0 0,0 1 0 0 0,1 0 0 0 0,-1-1 0 0 0,0-2 0 0 0,1 4-4 0 0,-1-1 0 0 0,0 0-1 0 0,0 1 1 0 0,0-1 0 0 0,0 0 0 0 0,0 1 0 0 0,0-1-1 0 0,0 0 1 0 0,0 1 0 0 0,0-1 0 0 0,0 0-1 0 0,0 1 1 0 0,0-1 0 0 0,-1 0 0 0 0,1 1 0 0 0,0-1-1 0 0,0 0 1 0 0,-1 1 0 0 0,1-1 0 0 0,0 1-1 0 0,-1-1 1 0 0,1 0 0 0 0,-1 1 0 0 0,1-1 0 0 0,-1 0-1 0 0,0 1-14 0 0,0-1 0 0 0,-1 1-1 0 0,1-1 1 0 0,0 1-1 0 0,0-1 1 0 0,0 1 0 0 0,-1 0-1 0 0,1-1 1 0 0,0 1-1 0 0,0 0 1 0 0,-1 0 0 0 0,-1 0-1 0 0,-3 0-74 0 0,0 1 0 0 0,0 0 0 0 0,0 0 0 0 0,-9 4 0 0 0,-14 6-68 0 0,1 1 0 0 0,1 1 0 0 0,-39 26-1 0 0,-68 63-69 0 0,101-74 220 0 0,1 2 1 0 0,2 1-1 0 0,1 1 1 0 0,-44 67-1 0 0,68-91 49 0 0,0 0 0 0 0,1 0 0 0 0,0 1 0 0 0,1-1 0 0 0,0 1 0 0 0,-3 13 0 0 0,5-20-16 0 0,1 1 0 0 0,-1-1 0 0 0,1 0 1 0 0,0 0-1 0 0,0 1 0 0 0,0-1 1 0 0,0 0-1 0 0,0 0 0 0 0,0 1 0 0 0,1-1 1 0 0,-1 0-1 0 0,1 0 0 0 0,0 0 0 0 0,-1 0 1 0 0,1 1-1 0 0,0-1 0 0 0,0 0 0 0 0,0 0 1 0 0,1-1-1 0 0,-1 1 0 0 0,0 0 0 0 0,1 0 1 0 0,-1-1-1 0 0,1 1 0 0 0,-1 0 1 0 0,1-1-1 0 0,0 0 0 0 0,0 1 0 0 0,0-1 1 0 0,0 0-1 0 0,3 2 0 0 0,1-1 24 0 0,1 0-1 0 0,0 0 1 0 0,0-1-1 0 0,-1 0 1 0 0,1 0-1 0 0,0 0 1 0 0,10-1-1 0 0,51-6 152 0 0,-39 2-123 0 0,70-13-10 0 0,-63 10-73 0 0,54-5 0 0 0,-67 10-459 0 0,6-1-282 0 0,-8 5-7795 0 0,-12-1 1924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 8751 0 0,'0'0'399'0'0,"2"0"-4"0"0,-1 0-384 0 0,1 0 0 0 0,-1 0 0 0 0,1 0 0 0 0,-1 0 1 0 0,1 0-1 0 0,-1-1 0 0 0,1 1 0 0 0,-1 0 0 0 0,1-1 0 0 0,-1 1 1 0 0,1-1-1 0 0,-1 1 0 0 0,1-1 0 0 0,1-1 0 0 0,1-1 126 0 0,-2 3 616 0 0,0-1 258 0 0,-1 1-792 0 0,-1 0 0 0 0,1-1 0 0 0,0 1 0 0 0,0 0 0 0 0,0 0 0 0 0,-1 0 1 0 0,1 0-1 0 0,0 0 0 0 0,0 0 0 0 0,0 0 0 0 0,-1 0 0 0 0,1 0 0 0 0,0 0 0 0 0,0 1 1 0 0,-1-1-1 0 0,1 0 0 0 0,0 0 0 0 0,0 1 0 0 0,-1-1 0 0 0,1 1 0 0 0,0-1 0 0 0,-1 0 1 0 0,1 1-1 0 0,0 0 0 0 0,-1-1 0 0 0,2 2 0 0 0,-1 0 20 0 0,1 0 0 0 0,-1 0-1 0 0,1 0 1 0 0,-1 1 0 0 0,0-1 0 0 0,0 1-1 0 0,0-1 1 0 0,1 4 0 0 0,1 6 175 0 0,-1 0 0 0 0,1 21 1 0 0,-3-19-178 0 0,0 0 0 0 0,-1 0 0 0 0,-1-1 1 0 0,0 1-1 0 0,-7 22 0 0 0,-28 66 176 0 0,23-68-324 0 0,-24 55 18 0 0,-88 149 0 0 0,108-208-95 0 0,-70 112-33 0 0,67-111-31 0 0,-1-2 0 0 0,-36 38 0 0 0,56-65-44 0 0,6-17-2446 0 0,0 5 876 0 0,0 1 1 0 0,0 0 0 0 0,6-8-1 0 0,7-13-4218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101 477 10591 0 0,'-8'12'789'0'0,"-2"0"-1"0"0,1-1 1 0 0,-2 0 0 0 0,1 0-1 0 0,-2-1 1 0 0,-12 9-1 0 0,11-12 358 0 0,13-7-1106 0 0,0 0-1 0 0,0 0 0 0 0,0 0 0 0 0,-1 0 0 0 0,1 0 0 0 0,0 0 0 0 0,0 0 0 0 0,0 0 0 0 0,0 0 0 0 0,0 0 1 0 0,0 0-1 0 0,0 0 0 0 0,-1 0 0 0 0,1 0 0 0 0,0 0 0 0 0,0 0 0 0 0,0 0 0 0 0,0 0 0 0 0,0 0 0 0 0,0 0 1 0 0,0 0-1 0 0,-1 0 0 0 0,1 0 0 0 0,0 0 0 0 0,0 0 0 0 0,0 0 0 0 0,0 0 0 0 0,0-1 0 0 0,0 1 0 0 0,0 0 1 0 0,0 0-1 0 0,0 0 0 0 0,0 0 0 0 0,0 0 0 0 0,-1 0 0 0 0,1 0 0 0 0,0 0 0 0 0,0-1 0 0 0,0 1 0 0 0,0 0 1 0 0,0 0-1 0 0,0 0 0 0 0,0 0 0 0 0,0 0 0 0 0,0 0 0 0 0,0-1 0 0 0,0 1 0 0 0,0 0 0 0 0,1-3 133 0 0,0 0-1 0 0,0 0 1 0 0,0 0-1 0 0,0 1 1 0 0,0-1-1 0 0,3-4 1 0 0,32-58 271 0 0,27-47-261 0 0,-47 88-104 0 0,1 1-1 0 0,1 0 0 0 0,1 1 1 0 0,1 2-1 0 0,1 0 1 0 0,1 1-1 0 0,24-17 0 0 0,5 2 144 0 0,2 2-1 0 0,68-31 0 0 0,-99 53-49 0 0,1 0-1 0 0,40-9 1 0 0,-49 15-103 0 0,0 2 0 0 0,0 0 0 0 0,1 0 0 0 0,-1 1 0 0 0,29 2 0 0 0,-39 0-58 0 0,0-1 1 0 0,0 1-1 0 0,0 0 0 0 0,0 0 1 0 0,0 0-1 0 0,0 1 0 0 0,0 0 1 0 0,0-1-1 0 0,-1 1 0 0 0,1 0 0 0 0,-1 1 1 0 0,1-1-1 0 0,-1 1 0 0 0,0-1 1 0 0,0 1-1 0 0,0 0 0 0 0,0 0 1 0 0,0 0-1 0 0,-1 1 0 0 0,4 5 0 0 0,-4-4 8 0 0,1 0-1 0 0,-1 0 1 0 0,-1 1-1 0 0,1-1 1 0 0,-1 1-1 0 0,0-1 1 0 0,0 1-1 0 0,0 0 1 0 0,-1-1-1 0 0,0 1 1 0 0,0 0-1 0 0,0-1 1 0 0,-1 1-1 0 0,-2 8 1 0 0,-3 11 56 0 0,-1-2-1 0 0,-2 1 1 0 0,-15 30 0 0 0,-41 64-21 0 0,58-107-28 0 0,-1 0 0 0 0,0-1 0 0 0,0 1 0 0 0,-1-1 0 0 0,0-1 0 0 0,-1 0 0 0 0,0 0 0 0 0,0-1 0 0 0,-1 0 0 0 0,0-1-1 0 0,-1 0 1 0 0,0-1 0 0 0,1-1 0 0 0,-22 8 0 0 0,6-5-20 0 0,-2-1-1 0 0,1-2 1 0 0,-1 0-1 0 0,0-2 1 0 0,-46-1-1 0 0,-6-4-2081 0 0,79 2 1421 0 0,15 2-4719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15263 0 0,'0'0'5702'0'0,"0"2"-5389"0"0,2 8-166 0 0,-1 0 0 0 0,-1 0 0 0 0,0 1 0 0 0,0-1 0 0 0,-1 0 0 0 0,-3 14 0 0 0,-17 62 383 0 0,18-75-432 0 0,-74 229 1076 0 0,56-189-1000 0 0,-2-1 0 0 0,-46 75 0 0 0,-54 63-135 0 0,110-168-150 0 0,9-13-33 0 0,-1 1 0 0 0,1-1 0 0 0,-9 8 0 0 0,12-14-897 0 0,-3-14-3182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665 151 8751 0 0,'18'-20'-65'0'0,"-7"7"1857"0"0,20-25-1 0 0,-29 33-1119 0 0,1 1 1 0 0,-1 0-1 0 0,0 0 0 0 0,0-1 0 0 0,0 1 0 0 0,-1-1 0 0 0,1 0 1 0 0,-1 1-1 0 0,0-1 0 0 0,-1 0 0 0 0,1-6 0 0 0,-1 11-584 0 0,0-1-1 0 0,-1 0 0 0 0,1 0 1 0 0,0 1-1 0 0,-1-1 1 0 0,1 0-1 0 0,-1 1 0 0 0,1-1 1 0 0,-1 0-1 0 0,1 1 1 0 0,-1-1-1 0 0,1 1 0 0 0,-1-1 1 0 0,1 0-1 0 0,-1 1 0 0 0,0 0 1 0 0,1-1-1 0 0,-1 1 1 0 0,0-1-1 0 0,0 1 0 0 0,1 0 1 0 0,-1-1-1 0 0,-1 1 1 0 0,-17-5 714 0 0,16 4-756 0 0,-1 1 0 0 0,1 0 0 0 0,-1 1 0 0 0,1-1 0 0 0,-1 1 0 0 0,1-1 0 0 0,-1 1 0 0 0,1 0 0 0 0,0 0 0 0 0,-6 3 0 0 0,-32 19 124 0 0,34-19-139 0 0,-12 11 11 0 0,0 0 0 0 0,1 1 0 0 0,0 0 1 0 0,2 2-1 0 0,-26 33 0 0 0,37-45-41 0 0,0 1 0 0 0,0 0 0 0 0,0 1 0 0 0,1-1 1 0 0,1 1-1 0 0,-1-1 0 0 0,1 1 0 0 0,0 0 0 0 0,1 1 0 0 0,0-1 0 0 0,-1 9 0 0 0,3-11-1 0 0,-1-1 0 0 0,1 0 0 0 0,1 1 0 0 0,-1-1 0 0 0,1 1 0 0 0,0-1 0 0 0,0 1 0 0 0,0-1 0 0 0,1 0 0 0 0,0 0 0 0 0,0 0 0 0 0,0 0-1 0 0,1 0 1 0 0,0 0 0 0 0,-1-1 0 0 0,2 1 0 0 0,-1-1 0 0 0,5 5 0 0 0,-2-3 7 0 0,0-1 0 0 0,0 0-1 0 0,1 0 1 0 0,12 6 0 0 0,-13-7-2 0 0,1-1 1 0 0,-1 1-1 0 0,0 1 1 0 0,-1-1-1 0 0,1 1 1 0 0,5 6-1 0 0,5 8 19 0 0,-4-7 64 0 0,-2 1 0 0 0,1 0-1 0 0,-2 1 1 0 0,15 28 0 0 0,-22-39-73 0 0,0 1 0 0 0,-1-1 0 0 0,0 1 1 0 0,0 0-1 0 0,0 0 0 0 0,0-1 1 0 0,-1 1-1 0 0,1 0 0 0 0,-1 0 0 0 0,0 0 1 0 0,0 0-1 0 0,-1-1 0 0 0,1 1 0 0 0,-1 0 1 0 0,1 0-1 0 0,-1 0 0 0 0,-1-1 0 0 0,1 1 1 0 0,0-1-1 0 0,-1 1 0 0 0,0-1 0 0 0,1 1 1 0 0,-2-1-1 0 0,1 0 0 0 0,0 0 1 0 0,-5 5-1 0 0,1-2 63 0 0,0 0 1 0 0,-1-1-1 0 0,0 0 1 0 0,0-1-1 0 0,0 0 1 0 0,0 0-1 0 0,0 0 1 0 0,-10 3-1 0 0,-66 17 497 0 0,63-19-435 0 0,-49 9 21 0 0,-137 10-1 0 0,189-22-158 0 0,-5-1-103 0 0,-33-1 0 0 0,48 0-10 0 0,0-1 1 0 0,0 0-1 0 0,0 0 0 0 0,0-1 1 0 0,0 0-1 0 0,1 0 1 0 0,-1 0-1 0 0,-10-6 0 0 0,5-1-1950 0 0,4-2-6467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4607 0 0,'2'7'19217'0'0,"56"-64"-18601"0"0,3 4 0 0 0,102-72-1 0 0,-103 87-418 0 0,1 2 1 0 0,98-41-1 0 0,-145 72-87 0 0,1-1-1 0 0,0 2 1 0 0,1 0 0 0 0,21-3-1 0 0,-29 6-56 0 0,-1 1 0 0 0,0-1 0 0 0,1 1 0 0 0,-1 1 0 0 0,0 0 0 0 0,1 0 0 0 0,-1 0 0 0 0,0 1 0 0 0,0 0 0 0 0,0 0 0 0 0,12 6 0 0 0,-17-7-36 0 0,1 1 0 0 0,-1-1 1 0 0,0 1-1 0 0,1 0 0 0 0,-1-1 0 0 0,0 1 1 0 0,0 1-1 0 0,0-1 0 0 0,0 0 0 0 0,-1 0 0 0 0,1 1 1 0 0,-1-1-1 0 0,1 1 0 0 0,-1-1 0 0 0,2 4 0 0 0,-2-1-4 0 0,0 0-1 0 0,0 0 1 0 0,0 0-1 0 0,0-1 1 0 0,-1 1-1 0 0,0 0 1 0 0,0 0 0 0 0,-1 6-1 0 0,-2 7-9 0 0,-1 0 0 0 0,0 0 0 0 0,-13 29-1 0 0,16-43-1 0 0,-10 23-4 0 0,-8 22-2 0 0,17-44-17 0 0,1 0-1 0 0,0 0 0 0 0,0 0 1 0 0,0 0-1 0 0,1 0 0 0 0,0 0 0 0 0,1 10 1 0 0,-1-14-12 0 0,1 1 0 0 0,-1 0 1 0 0,1 0-1 0 0,0 0 0 0 0,0-1 1 0 0,0 1-1 0 0,0 0 0 0 0,0-1 0 0 0,0 1 1 0 0,0-1-1 0 0,1 1 0 0 0,-1-1 1 0 0,0 1-1 0 0,1-1 0 0 0,-1 0 1 0 0,1 0-1 0 0,0 0 0 0 0,1 1 1 0 0,-1 0-429 0 0,1-1 0 0 0,-1 0 0 0 0,1 0 0 0 0,-1 0 0 0 0,1-1 0 0 0,-1 1 0 0 0,6 0 0 0 0,2 0-8045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73 3679 0 0,'-1'1'284'0'0,"-12"6"12"0"0,11-6 452 0 0,1-1 0 0 0,0 1 0 0 0,0 0-1 0 0,-1 0 1 0 0,1 1 0 0 0,0-1 0 0 0,0 0 0 0 0,0 0 0 0 0,1 0 0 0 0,-1 1 0 0 0,-2 3 2971 0 0,9 6-1249 0 0,-4-9-2305 0 0,0 0-1 0 0,-1 0 0 0 0,1 0 1 0 0,1-1-1 0 0,-1 1 1 0 0,0-1-1 0 0,0 1 1 0 0,1-1-1 0 0,-1 1 0 0 0,0-1 1 0 0,1 0-1 0 0,-1 0 1 0 0,1-1-1 0 0,0 1 0 0 0,-1 0 1 0 0,1-1-1 0 0,0 1 1 0 0,-1-1-1 0 0,1 0 1 0 0,3 0-1 0 0,8 0 394 0 0,0-1 0 0 0,22-5 0 0 0,-31 6-482 0 0,232-63 1418 0 0,-123 29-1083 0 0,-80 24-2169 0 0,-21 6-1756 0 0,21-10 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18687 0 0,'0'0'1692'0'0,"0"2"-1393"0"0,-6 46 886 0 0,0-4 318 0 0,-16 65 1 0 0,13-76-1450 0 0,-44 136 22 0 0,42-140-79 0 0,-2 0 1 0 0,-1 0 0 0 0,-28 42 0 0 0,14-29 5 0 0,-58 77 290 0 0,85-118-165 0 0,11-10-11 0 0,2-4-110 0 0,2 0 0 0 0,0 1 0 0 0,0 0-1 0 0,26-14 1 0 0,-30 19-50 0 0,2 1 0 0 0,-1 1 0 0 0,1 0 1 0 0,-1 0-1 0 0,1 1 0 0 0,1 1 0 0 0,19-3 0 0 0,-30 5 39 0 0,0 1 0 0 0,1 0 0 0 0,-1 0-1 0 0,0 0 1 0 0,0 0 0 0 0,1 0 0 0 0,-1 0 0 0 0,0 1 0 0 0,0-1-1 0 0,0 1 1 0 0,0 0 0 0 0,1 0 0 0 0,-1-1 0 0 0,0 1-1 0 0,0 1 1 0 0,-1-1 0 0 0,1 0 0 0 0,0 0 0 0 0,0 1 0 0 0,0-1-1 0 0,-1 1 1 0 0,1-1 0 0 0,-1 1 0 0 0,1 0 0 0 0,-1 0 0 0 0,0-1-1 0 0,2 4 1 0 0,1 4 27 0 0,-1 0 0 0 0,1 0-1 0 0,-2 0 1 0 0,1 1 0 0 0,0 11 0 0 0,4 10 8 0 0,-6-26-20 0 0,1 0 1 0 0,-1-1-1 0 0,1 1 0 0 0,1 0 1 0 0,-1-1-1 0 0,0 1 0 0 0,1-1 1 0 0,0 1-1 0 0,0-1 0 0 0,7 7 1 0 0,-7-8-112 0 0,1-1 0 0 0,-1 1 0 0 0,1-1-1 0 0,-1 0 1 0 0,1 0 0 0 0,0-1 0 0 0,-1 1 0 0 0,1-1 0 0 0,0 1 0 0 0,0-1 0 0 0,0-1 0 0 0,0 1 0 0 0,0 0 0 0 0,6-1 0 0 0,12 0-1801 0 0,1-2-3446 0 0,2-1-1832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10591 0 0,'0'0'819'0'0,"0"3"-534"0"0,-17 74 3284 0 0,-24 103 1091 0 0,28-134-3622 0 0,-36 83-1 0 0,-173 262-168 0 0,136-251-746 0 0,36-52-342 0 0,49-86-516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5983 0 0,'0'0'274'0'0,"0"-1"-6"0"0,0-8 1965 0 0,0 1 1 0 0,1-1-1 0 0,1 1 1 0 0,-1-1 0 0 0,6-13-1 0 0,-4 13-1499 0 0,1-1-1 0 0,1 1 0 0 0,-1 0 1 0 0,8-9-1 0 0,2-1-568 0 0,1 2 0 0 0,0-1 1 0 0,25-19-1 0 0,-2 4-12 0 0,1 1 1 0 0,57-35-1 0 0,-63 48-162 0 0,0 1 1 0 0,1 2-1 0 0,66-22 0 0 0,-81 32 3 0 0,1 1-1 0 0,0 1 1 0 0,0 1 0 0 0,35-1-1 0 0,-46 3 5 0 0,-1 2 0 0 0,0-1 0 0 0,0 1 0 0 0,1 0-1 0 0,-1 1 1 0 0,0 0 0 0 0,0 0 0 0 0,-1 1 0 0 0,1 0 0 0 0,0 0 0 0 0,-1 1 0 0 0,0 0-1 0 0,1 0 1 0 0,9 8 0 0 0,-13-7 13 0 0,0-1-1 0 0,0 0 1 0 0,-1 1-1 0 0,0 0 1 0 0,1 0-1 0 0,-2 0 1 0 0,1 0-1 0 0,-1 1 1 0 0,1-1-1 0 0,-1 1 1 0 0,-1-1-1 0 0,1 1 1 0 0,-1 0-1 0 0,0-1 1 0 0,0 1-1 0 0,-1 0 1 0 0,0 0-1 0 0,0 0 1 0 0,-1 10-1 0 0,-1-1 25 0 0,-1-1 0 0 0,0 1 1 0 0,0-1-1 0 0,-2 1 0 0 0,0-1 0 0 0,-11 22 0 0 0,8-22-1 0 0,0-1-1 0 0,-1 1 0 0 0,-1-1 1 0 0,-12 12-1 0 0,-49 45 61 0 0,64-64-86 0 0,-6 5 8 0 0,0-1-1 0 0,-1 0 1 0 0,0-1 0 0 0,0-1-1 0 0,-21 9 1 0 0,-2-2 10 0 0,-42 12 1 0 0,53-19-176 0 0,0-2-1 0 0,0-1 1 0 0,0 0-1 0 0,-1-2 1 0 0,1-1-1 0 0,-41-3 0 0 0,65 1-36 0 0,-1 0 0 0 0,1 0 0 0 0,0 0 0 0 0,0-1 0 0 0,-1 1 0 0 0,1-1 0 0 0,0 1 0 0 0,0-1 0 0 0,0 0 0 0 0,0 0 0 0 0,0 0 0 0 0,0 0-1 0 0,0-1 1 0 0,0 1 0 0 0,0 0 0 0 0,0-1 0 0 0,1 1 0 0 0,-1-1 0 0 0,0 0 0 0 0,1 1 0 0 0,0-1 0 0 0,-1 0 0 0 0,1 0 0 0 0,-2-3 0 0 0,1-9-1956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28 146 7831 0 0,'8'1'225'0'0,"1"0"-1"0"0,-1 1 1 0 0,0 0-1 0 0,0 0 1 0 0,0 0-1 0 0,14 7 1 0 0,22 7 5461 0 0,-32-14-4937 0 0,-1 0 1 0 0,1-1-1 0 0,0 0 1 0 0,-1-1-1 0 0,1 0 1 0 0,0 0 0 0 0,0-2-1 0 0,-1 1 1 0 0,12-4-1 0 0,-4-1-390 0 0,1 0 0 0 0,-2-1-1 0 0,1-1 1 0 0,24-16 0 0 0,-30 16-323 0 0,-2 0 1 0 0,1-1-1 0 0,-1 0 1 0 0,-1-1-1 0 0,14-15 0 0 0,-22 22-34 0 0,0 0-1 0 0,1 0 0 0 0,-2-1 1 0 0,1 1-1 0 0,0 0 0 0 0,-1-1 1 0 0,2-4-1 0 0,-2 7-2 0 0,-1 1 0 0 0,0-1 1 0 0,1 0-1 0 0,-1 0 0 0 0,0 1 0 0 0,0-1 0 0 0,1 0 0 0 0,-1 0 1 0 0,0 1-1 0 0,0-1 0 0 0,0 0 0 0 0,0 0 0 0 0,0 1 1 0 0,0-1-1 0 0,0 0 0 0 0,-1 0 0 0 0,1 1 0 0 0,0-1 0 0 0,0 0 1 0 0,0 0-1 0 0,-1 1 0 0 0,1-1 0 0 0,0 0 0 0 0,-1 1 0 0 0,1-1 1 0 0,-1 0-1 0 0,1 1 0 0 0,-1-1 0 0 0,1 1 0 0 0,-1-1 0 0 0,1 1 1 0 0,-1-1-1 0 0,0 1 0 0 0,0-2 0 0 0,-1 2-5 0 0,0-1 0 0 0,0 1 0 0 0,0-1 0 0 0,0 1 0 0 0,0 0 0 0 0,0 0 1 0 0,0 0-1 0 0,-3 0 0 0 0,3 0 0 0 0,-10 2-26 0 0,0 0 0 0 0,0 0 0 0 0,0 1 0 0 0,0 1 0 0 0,1 0 0 0 0,-1 0 0 0 0,-15 9 0 0 0,-74 49-99 0 0,97-59 123 0 0,-29 20 4 0 0,0 1-1 0 0,-38 39 0 0 0,59-51 5 0 0,0 1 0 0 0,1 0 0 0 0,0 1 0 0 0,1 0 1 0 0,1 1-1 0 0,0 0 0 0 0,1 0 0 0 0,-7 19 0 0 0,13-29 0 0 0,0 0 0 0 0,1 1 0 0 0,0-1 0 0 0,0 0 0 0 0,0 1 0 0 0,1-1 0 0 0,-1 1 0 0 0,1-1 0 0 0,1 1 0 0 0,-1-1 0 0 0,1 1 0 0 0,2 8 0 0 0,-2-10 0 0 0,0-1 0 0 0,1 0 0 0 0,-1 0 0 0 0,1 0 0 0 0,-1 0 0 0 0,1 0 0 0 0,0-1 0 0 0,0 1 0 0 0,1 0 0 0 0,-1-1 0 0 0,0 1 0 0 0,1-1 0 0 0,0 0 0 0 0,-1 0 0 0 0,1 0 0 0 0,0 0 0 0 0,0-1 0 0 0,0 1 0 0 0,0-1 0 0 0,0 0 0 0 0,6 2 0 0 0,6 0-601 0 0,0 0-1 0 0,0-1 1 0 0,0 0-1 0 0,0-1 1 0 0,1-1-1 0 0,22-3 1 0 0,-6 1-6725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23 539 9215 0 0,'0'0'10386'0'0,"-1"-1"-9314"0"0,-2-4-779 0 0,0 1 1 0 0,1-1 0 0 0,0 0 0 0 0,-1 0 0 0 0,2 0 0 0 0,-1 0 0 0 0,1 0-1 0 0,-1 0 1 0 0,1-1 0 0 0,1 1 0 0 0,-1 0 0 0 0,1-1 0 0 0,0 1 0 0 0,0-1-1 0 0,1 1 1 0 0,-1 0 0 0 0,2-6 0 0 0,2-8-87 0 0,1 0-1 0 0,1 0 1 0 0,11-26-1 0 0,-5 19-173 0 0,1 0 0 0 0,2 1-1 0 0,0 0 1 0 0,23-28-1 0 0,-10 20-815 0 0,2 0 1 0 0,37-30-1 0 0,-59 56 300 0 0,-1 2 0 0 0,1-1 0 0 0,0 1 0 0 0,0 0 0 0 0,0 1 1 0 0,1 0-1 0 0,-1 0 0 0 0,1 1 0 0 0,10-3 0 0 0,3 2-964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18 10135 0 0,'2'0'778'0'0,"11"-7"-465"0"0,7-1 724 0 0,-7 5 7203 0 0,-19 16-6988 0 0,-3-1-1072 0 0,0 1 0 0 0,-1-2 0 0 0,-1 1-1 0 0,0-2 1 0 0,-20 16 0 0 0,23-18-112 0 0,-94 73 393 0 0,-68 62 108 0 0,148-123-440 0 0,2 2 1 0 0,0 1-1 0 0,1 0 1 0 0,2 1-1 0 0,-20 36 0 0 0,34-55-96 0 0,1 0-1 0 0,0 0 1 0 0,0 0-1 0 0,1 0 1 0 0,-2 6-1 0 0,3-10-21 0 0,0 0-1 0 0,1 0 1 0 0,-1 0 0 0 0,0 0-1 0 0,0 0 1 0 0,0 0-1 0 0,1 0 1 0 0,-1-1-1 0 0,0 1 1 0 0,1 0 0 0 0,-1 0-1 0 0,1 0 1 0 0,-1 0-1 0 0,1-1 1 0 0,0 1 0 0 0,-1 0-1 0 0,1 0 1 0 0,0-1-1 0 0,-1 1 1 0 0,1 0 0 0 0,0-1-1 0 0,0 1 1 0 0,1 0-1 0 0,19 9 137 0 0,-11-9-436 0 0,0 0-1 0 0,0 0 0 0 0,0-1 1 0 0,-1 0-1 0 0,1-1 0 0 0,0 0 1 0 0,0 0-1 0 0,-1-1 0 0 0,1-1 1 0 0,11-3-1 0 0,2-6-2530 0 0,0 0-4415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55 17391 0 0,'2'0'795'0'0,"1"-2"-431"0"0,5-1-135 0 0,-1 0 0 0 0,1 1 1 0 0,0-1-1 0 0,0 1 1 0 0,13-1-1 0 0,77-1 3214 0 0,-43 2-2552 0 0,0-1-1 0 0,78-16 0 0 0,-114 13-1039 0 0,-18 4-261 0 0,-11 1 115 0 0,-9 3 68 0 0,0 1 0 0 0,0 1 0 0 0,1 0 0 0 0,-1 1 0 0 0,-29 13 0 0 0,18-5 119 0 0,0 1-1 0 0,-50 33 1 0 0,-49 46-112 0 0,45-24 358 0 0,73-58-108 0 0,0 0 1 0 0,1 1-1 0 0,0 0 0 0 0,1 0 1 0 0,-7 14-1 0 0,14-22-16 0 0,0-1 1 0 0,1 1-1 0 0,-1 0 0 0 0,1 0 1 0 0,0-1-1 0 0,0 1 0 0 0,0 0 0 0 0,1 0 1 0 0,-1 0-1 0 0,1 0 0 0 0,0 0 0 0 0,1 5 1 0 0,-1-7-14 0 0,0 0 1 0 0,1 0 0 0 0,-1 0 0 0 0,1 0-1 0 0,0 0 1 0 0,0 0 0 0 0,0 0-1 0 0,0 0 1 0 0,0 0 0 0 0,0 0 0 0 0,0 0-1 0 0,0-1 1 0 0,1 1 0 0 0,-1 0-1 0 0,1-1 1 0 0,-1 1 0 0 0,1-1 0 0 0,0 0-1 0 0,0 0 1 0 0,-1 1 0 0 0,1-1-1 0 0,0 0 1 0 0,3 1 0 0 0,3 0-401 0 0,-1 1 0 0 0,16 2 0 0 0,4-2-5143 0 0,-1-2-1802 0 0</inkml:trace>
  <inkml:trace contextRef="#ctx0" brushRef="#br0" timeOffset="1">586 402 15719 0 0,'-5'5'7304'0'0,"8"-12"-6974"0"0,0 0 1 0 0,0 0-1 0 0,1 0 0 0 0,0 0 0 0 0,1 1 0 0 0,5-8 0 0 0,36-35 190 0 0,-13 15-463 0 0,-12 10-73 0 0,1 1-1 0 0,2 1 1 0 0,0 2-1 0 0,53-36 0 0 0,-73 54 6 0 0,-1 0 0 0 0,1 0-1 0 0,0 0 1 0 0,0 1-1 0 0,0-1 1 0 0,0 1 0 0 0,0 0-1 0 0,0 0 1 0 0,1 1-1 0 0,-1-1 1 0 0,0 1-1 0 0,5 0 1 0 0,-7 0 3 0 0,0 0 0 0 0,0 1 1 0 0,0-1-1 0 0,0 1 0 0 0,0-1 0 0 0,0 1 0 0 0,0 0 0 0 0,0 0 1 0 0,0 0-1 0 0,-1 0 0 0 0,1 0 0 0 0,0 0 0 0 0,-1 1 0 0 0,1-1 1 0 0,0 1-1 0 0,-1-1 0 0 0,0 1 0 0 0,1-1 0 0 0,-1 1 0 0 0,0 0 1 0 0,0 0-1 0 0,0-1 0 0 0,0 1 0 0 0,0 0 0 0 0,1 4 0 0 0,4 14 11 0 0,-1 1-1 0 0,0-1 0 0 0,-2 1 0 0 0,0 0 0 0 0,-2 0 0 0 0,0 0 0 0 0,-1 0 0 0 0,-4 26 0 0 0,3-39 11 0 0,1 1 1 0 0,0 0-1 0 0,0-1 1 0 0,3 16-1 0 0,-3-21-18 0 0,1 0-1 0 0,0 0 1 0 0,0 1 0 0 0,0-1-1 0 0,0 0 1 0 0,1 0 0 0 0,-1 0-1 0 0,1 0 1 0 0,0-1 0 0 0,0 1-1 0 0,0 0 1 0 0,0-1-1 0 0,0 1 1 0 0,5 3 0 0 0,-6-6-110 0 0,0 1 1 0 0,0-1-1 0 0,0 1 0 0 0,-1-1 1 0 0,1 1-1 0 0,0-1 0 0 0,0 0 1 0 0,0 0-1 0 0,0 1 1 0 0,0-1-1 0 0,0 0 0 0 0,0 0 1 0 0,0 0-1 0 0,0 0 0 0 0,0 0 1 0 0,0 0-1 0 0,0-1 1 0 0,0 1-1 0 0,0 0 0 0 0,0 0 1 0 0,0-1-1 0 0,-1 1 0 0 0,1 0 1 0 0,0-1-1 0 0,0 1 1 0 0,0-1-1 0 0,1 0 0 0 0,0-1-358 0 0,1 0 0 0 0,-1 0-1 0 0,0 0 1 0 0,0 0 0 0 0,0 0-1 0 0,0-1 1 0 0,3-3 0 0 0,5-11-4310 0 0,1-1-1153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16527 0 0,'0'0'1499'0'0,"-1"2"-1235"0"0,-83 135 2479 0 0,-143 342 1834 0 0,136-217-4033 0 0,18 8 81 0 0,52-189-573 0 0,8-23-5445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20127 0 0,'0'0'1825'0'0,"3"0"-1502"0"0,14 2 137 0 0,0-2-1 0 0,0 0 1 0 0,19-3 0 0 0,55-10 1195 0 0,-75 10-1449 0 0,131-22 956 0 0,132-21-748 0 0,-192 31-932 0 0,-47 7-1080 0 0,0 2 0 0 0,0 1 1 0 0,54 1-1 0 0,-61 6-957 0 0</inkml:trace>
  <inkml:trace contextRef="#ctx0" brushRef="#br0" timeOffset="1">1056 194 3679 0 0,'0'0'284'0'0,"0"2"-186"0"0,-4 35 4238 0 0,0 20 7036 0 0,2-27-6933 0 0,0 0-3747 0 0,1-16-49 0 0,2-1-1 0 0,-1 0 0 0 0,2 1 0 0 0,3 14 0 0 0,-3-13-401 0 0,3 30-1 0 0,-5-43-258 0 0,0 0 0 0 0,-1-1 0 0 0,1 1 0 0 0,0-1 0 0 0,0 1 0 0 0,-1-1-1 0 0,1 1 1 0 0,-1-1 0 0 0,0 1 0 0 0,1-1 0 0 0,-1 0 0 0 0,0 1 0 0 0,-2 1 0 0 0,-2 5-2221 0 0,3 2-6510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8287 0 0,'0'0'2339'0'0,"0"2"-708"0"0,-1 8-866 0 0,0 1 0 0 0,0-1 0 0 0,-1 0 0 0 0,-1 0 0 0 0,-5 15 0 0 0,-24 50-185 0 0,29-68-377 0 0,-155 294 1988 0 0,-128 174-1645 0 0,281-468-2060 0 0,10-17-2809 0 0,-5 9 4056 0 0,8-17-5869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16 18431 0 0,'0'0'1415'0'0,"0"-2"-914"0"0,0 2-305 0 0,0-1 0 0 0,1 0 1 0 0,-1 1-1 0 0,0-1 0 0 0,0 0 0 0 0,0 1 0 0 0,0-1 0 0 0,0 0 0 0 0,0 0 1 0 0,0 1-1 0 0,0-1 0 0 0,-1 0 0 0 0,1 1 0 0 0,0-1 0 0 0,0 0 0 0 0,0 1 0 0 0,-1-1 1 0 0,1 0-1 0 0,-1 0 0 0 0,-2 10 2106 0 0,2-8-2804 0 0,-96 266 1391 0 0,56-165-697 0 0,-170 398-16 0 0,59-237-370 0 0,108-193 148 0 0,27-46-102 0 0,-10 15-119 0 0,26-37 120 0 0,0 1 1 0 0,0-1 0 0 0,0 1-1 0 0,0-1 1 0 0,0 0-1 0 0,0 1 1 0 0,0-1-1 0 0,1 1 1 0 0,0 0 0 0 0,-1-1-1 0 0,1 1 1 0 0,0-1-1 0 0,0 5 1 0 0,1-6 21 0 0,-1-1-1 0 0,1 0 1 0 0,-1 0 0 0 0,1 1 0 0 0,-1-1 0 0 0,1 0 0 0 0,-1 0 0 0 0,1 1-1 0 0,-1-1 1 0 0,1 0 0 0 0,-1 0 0 0 0,1 0 0 0 0,-1 0 0 0 0,1 0-1 0 0,-1 0 1 0 0,1 0 0 0 0,-1 0 0 0 0,1 0 0 0 0,-1 0 0 0 0,2 0-1 0 0,-2 0-180 0 0,5 0-318 0 0,0-1 0 0 0,-1 1 0 0 0,1-1 0 0 0,-1 0 0 0 0,9-4 0 0 0,10-4-1712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91 7831 0 0,'0'0'603'0'0,"-1"2"-396"0"0,-7 13-170 0 0,-13 29 4846 0 0,19-39-4110 0 0,0 0 1 0 0,0 0 0 0 0,1 0-1 0 0,-1 0 1 0 0,1 0 0 0 0,0 8 0 0 0,1-12-628 0 0,0 0 0 0 0,0 0 1 0 0,1 0-1 0 0,-1 0 1 0 0,0 0-1 0 0,1-1 1 0 0,-1 1-1 0 0,0 0 1 0 0,1 0-1 0 0,-1 0 0 0 0,1-1 1 0 0,0 1-1 0 0,-1 0 1 0 0,1 0-1 0 0,0-1 1 0 0,-1 1-1 0 0,1-1 1 0 0,0 1-1 0 0,-1 0 1 0 0,1-1-1 0 0,0 1 0 0 0,0-1 1 0 0,0 0-1 0 0,0 1 1 0 0,0-1-1 0 0,-1 0 1 0 0,3 1-1 0 0,24 3 1099 0 0,-14-4-892 0 0,-1 0 0 0 0,1-1 0 0 0,0-1 0 0 0,23-5 0 0 0,49-21 68 0 0,-56 18-374 0 0,-2 1-45 0 0,1-2 1 0 0,-2-1-1 0 0,1-1 1 0 0,30-21-1 0 0,-52 30-49 0 0,-1 1 0 0 0,1-1 0 0 0,0 0 0 0 0,-1-1 0 0 0,0 1 0 0 0,0-1 0 0 0,4-6 0 0 0,-8 10 37 0 0,1 0-1 0 0,0 0 1 0 0,-1 0-1 0 0,1 0 1 0 0,-1 0-1 0 0,1 0 1 0 0,-1-1-1 0 0,1 1 1 0 0,-1 0-1 0 0,0 0 1 0 0,0 0-1 0 0,0-1 1 0 0,0 1-1 0 0,0 0 1 0 0,0 0-1 0 0,0-1 1 0 0,0 1 0 0 0,0 0-1 0 0,0 0 1 0 0,-1 0-1 0 0,1-1 1 0 0,0 1-1 0 0,-1 0 1 0 0,1 0-1 0 0,-1 0 1 0 0,1 0-1 0 0,-1 0 1 0 0,0 0-1 0 0,0 0 1 0 0,1 0-1 0 0,-1 0 1 0 0,0 0-1 0 0,0 0 1 0 0,0 0-1 0 0,0 1 1 0 0,0-1-1 0 0,0 0 1 0 0,0 1 0 0 0,0-1-1 0 0,0 0 1 0 0,-3 0-1 0 0,1 0-20 0 0,0 0 0 0 0,-1 0 0 0 0,1 0 0 0 0,-1 0 0 0 0,1 1 0 0 0,-1-1 0 0 0,1 1 0 0 0,-1 0 0 0 0,1 0 0 0 0,-1 0-1 0 0,0 1 1 0 0,1-1 0 0 0,-7 3 0 0 0,-5 1-80 0 0,-27 13-1 0 0,31-12 74 0 0,-35 16 63 0 0,1 2 1 0 0,1 2-1 0 0,1 2 0 0 0,2 2 1 0 0,-71 64-1 0 0,-10 33 492 0 0,102-102-240 0 0,0 2-1 0 0,2 0 1 0 0,-21 41 0 0 0,36-62-232 0 0,0 1 0 0 0,1-1 1 0 0,0 1-1 0 0,0-1 0 0 0,1 1 0 0 0,0 0 0 0 0,0-1 1 0 0,0 1-1 0 0,0 0 0 0 0,1 0 0 0 0,0 0 0 0 0,1 7 1 0 0,0-10-26 0 0,0 1 1 0 0,0 0 0 0 0,0-1 0 0 0,0 1-1 0 0,1-1 1 0 0,-1 0 0 0 0,1 1 0 0 0,0-1 0 0 0,0 0-1 0 0,0 0 1 0 0,1 0 0 0 0,-1-1 0 0 0,1 1 0 0 0,-1 0-1 0 0,1-1 1 0 0,0 0 0 0 0,0 1 0 0 0,0-1-1 0 0,0 0 1 0 0,6 2 0 0 0,3 1 24 0 0,0 0 1 0 0,1-1-1 0 0,-1 0 1 0 0,1-1-1 0 0,0-1 1 0 0,0 0-1 0 0,15 0 0 0 0,94-4-67 0 0,48-13-4054 0 0,-128 10-4709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7831 0 0,'0'0'21411'0'0,"2"0"-21121"0"0,37-3-891 0 0,-37 3-52 0 0,0 0-155 0 0,5 1-614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133 222 3679 0 0,'0'0'284'0'0,"1"-3"-186"0"0,13-24 1396 0 0,2 0 0 0 0,29-39 0 0 0,-40 59-1656 0 0,17-18 390 0 0,-17 20 184 0 0,-1 0 0 0 0,1 0 0 0 0,-1 0 0 0 0,5-9 0 0 0,14-18 9382 0 0,-23 34-9642 0 0,-1 10 24 0 0,0 0-1 0 0,-1 0 1 0 0,0-1 0 0 0,-1 1-1 0 0,0-1 1 0 0,-9 22 0 0 0,-38 66 278 0 0,34-70-350 0 0,-156 285 168 0 0,154-277-212 0 0,13-20-46 0 0,5-13 7 0 0,1-1-21 0 0,-1-2-26 0 0,0 0 0 0 0,0 0 0 0 0,0 0 0 0 0,1 0 0 0 0,-1 0 0 0 0,0 1 0 0 0,0-1 0 0 0,1 0 0 0 0,-1 0 0 0 0,1 0 0 0 0,-1 0 0 0 0,1 0 0 0 0,0 0 0 0 0,-1 0 0 0 0,1-1 0 0 0,0 1 0 0 0,-1 0 0 0 0,1 0 0 0 0,0 0 0 0 0,0-1 0 0 0,0 1 0 0 0,0 0 0 0 0,0-1 0 0 0,0 1 0 0 0,2 0 0 0 0,0 0-311 0 0,1 1 1 0 0,-1-1-1 0 0,1 0 0 0 0,-1-1 1 0 0,5 1-1 0 0,-6 0-2 0 0,1-1-1045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162 259 13359 0 0,'-3'0'612'0'0,"-9"-1"-245"0"0,-1 0 0 0 0,0 1-1 0 0,1 1 1 0 0,-1 0 0 0 0,1 1-1 0 0,0 0 1 0 0,-1 1 0 0 0,1 0-1 0 0,0 1 1 0 0,-23 11 2381 0 0,35-14-2696 0 0,0 0 0 0 0,0 1-1 0 0,1-1 1 0 0,-1 1 0 0 0,0-1 0 0 0,1 0 0 0 0,-1 1 0 0 0,0-1 0 0 0,1 0-1 0 0,0 1 1 0 0,-1-1 0 0 0,1 0 0 0 0,0 0 0 0 0,0 0 0 0 0,-1 0 0 0 0,1 0 0 0 0,0 1-1 0 0,1 0 1 0 0,1-1-17 0 0,-1 1 0 0 0,0 0 0 0 0,1-1-1 0 0,-1 0 1 0 0,1 1 0 0 0,0-1 0 0 0,-1 0-1 0 0,5 1 1 0 0,4 0 4 0 0,-1 0-1 0 0,1-1 0 0 0,19 0 1 0 0,-3-2 42 0 0,1-1 1 0 0,47-11 0 0 0,55-20 183 0 0,-71 16-142 0 0,331-70 644 0 0,-217 52-587 0 0,-8 3-293 0 0,41-9-1274 0 0,-143 26-3804 0 0,76-30-1 0 0,-112 34 184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23 3223 0 0,'2'-2'240'0'0,"15"-8"-1212"0"0,-13 8 1803 0 0,0 1 0 0 0,0-1 1 0 0,0 1-1 0 0,0-1 1 0 0,6 0-1 0 0,-8 2-533 0 0,0 0 1 0 0,-1-1-1 0 0,1 1 1 0 0,0 0-1 0 0,0 0 1 0 0,-1 1-1 0 0,1-1 1 0 0,0 0-1 0 0,-1 0 1 0 0,1 1-1 0 0,0-1 1 0 0,-1 1-1 0 0,1 0 1 0 0,0-1-1 0 0,-1 1 1 0 0,1 0-1 0 0,-1 0 1 0 0,1 0-1 0 0,-1 0 1 0 0,0 0-1 0 0,1 0 1 0 0,-1 0-1 0 0,0 1 1 0 0,0-1-1 0 0,0 0 1 0 0,0 1-1 0 0,0-1 1 0 0,1 3-1 0 0,0 1-33 0 0,0 0 0 0 0,0 0 0 0 0,0 0 1 0 0,-1 0-1 0 0,0 0 0 0 0,0 1 0 0 0,-1-1 0 0 0,1 0 0 0 0,-1 1 0 0 0,0-1 0 0 0,-1 0 0 0 0,0 7 0 0 0,-3 8 448 0 0,-11 35 0 0 0,-15 24 186 0 0,-74 140 0 0 0,97-203-853 0 0,-46 81 13 0 0,-69 96-1 0 0,77-131-32 0 0,-2-2 1 0 0,-79 77-1 0 0,120-132-24 0 0,-2 4 14 0 0,-2 0 1 0 0,1-1-1 0 0,-1 0 1 0 0,0 0-1 0 0,-1-1 1 0 0,-13 7-1 0 0,23-14-15 0 0,1 0 0 0 0,0 0 0 0 0,0 0 0 0 0,0 0 0 0 0,-1 0 0 0 0,1 0 0 0 0,0 1 0 0 0,0-1 0 0 0,-1 0 0 0 0,1 0 0 0 0,0 0 0 0 0,0 0 0 0 0,-1 0 0 0 0,1 0 0 0 0,0 0 0 0 0,0 0 0 0 0,-1 0 0 0 0,1-1 0 0 0,0 1 0 0 0,0 0 0 0 0,-1 0 0 0 0,1 0 0 0 0,0 0 0 0 0,0 0 0 0 0,0 0 0 0 0,-1 0 0 0 0,1-1 0 0 0,0 1 0 0 0,0 0 0 0 0,0 0 0 0 0,-1 0-1 0 0,1 0 1 0 0,0-1 0 0 0,0 1 0 0 0,0 0 0 0 0,0 0 0 0 0,0 0 0 0 0,-1-1 0 0 0,1 1 0 0 0,0 0 0 0 0,0 0 0 0 0,0-1 0 0 0,0 1 0 0 0,0 0 0 0 0,0 0 0 0 0,0-1 0 0 0,0 1 0 0 0,0 0 0 0 0,0 0 0 0 0,0-1 0 0 0,0 1 0 0 0,0 0 0 0 0,0 0 0 0 0,0-1 0 0 0,0 1 0 0 0,0 0 0 0 0,0 0 0 0 0,1-1 0 0 0,-1 1 0 0 0,0 0 0 0 0,0 0 0 0 0,0 0 0 0 0,0-1-1 0 0,0 1 1 0 0,1 0 0 0 0,1-8-26 0 0,1 0-1 0 0,0 0 1 0 0,0 1-1 0 0,1-1 0 0 0,0 1 1 0 0,0 0-1 0 0,1 0 1 0 0,0 0-1 0 0,7-7 0 0 0,8-8-84 0 0,28-22-1 0 0,-33 31 100 0 0,103-86-127 0 0,-94 81 107 0 0,2 0 1 0 0,54-27 0 0 0,-74 42 63 0 0,0 1 0 0 0,0 0 1 0 0,0 0-1 0 0,1 0 0 0 0,-1 1 0 0 0,1 0 0 0 0,-1 0 0 0 0,1 0 0 0 0,-1 1 0 0 0,10 1 0 0 0,-13-1-19 0 0,-1 1 0 0 0,1-1 0 0 0,0 1 0 0 0,-1-1 0 0 0,1 1 0 0 0,-1 0 0 0 0,1 0-1 0 0,-1 0 1 0 0,0 1 0 0 0,1-1 0 0 0,-1 0 0 0 0,0 1 0 0 0,0 0 0 0 0,0-1 0 0 0,0 1-1 0 0,0 0 1 0 0,0 0 0 0 0,0 0 0 0 0,-1 0 0 0 0,1 1 0 0 0,-1-1 0 0 0,0 0 0 0 0,1 0-1 0 0,-1 1 1 0 0,0-1 0 0 0,0 1 0 0 0,-1-1 0 0 0,2 4 0 0 0,-1 2 8 0 0,0 1 0 0 0,0-1 1 0 0,-1 1-1 0 0,0-1 0 0 0,-1 1 0 0 0,-2 14 1 0 0,-16 54 179 0 0,7-33-151 0 0,11-38-71 0 0,-2 1-200 0 0,1 1 0 0 0,1 0 1 0 0,0 0-1 0 0,0 1 0 0 0,0-1 0 0 0,1 0 0 0 0,1 9 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2303 0 0,'1'2'167'0'0,"6"10"4991"0"0,8 25-1 0 0,2 3 672 0 0,-15-34-5460 0 0,1-1-1 0 0,0 1 1 0 0,1-1-1 0 0,5 7 1 0 0,-7-10-254 0 0,-1-1 0 0 0,1 1 1 0 0,0-1-1 0 0,-1 1 1 0 0,1-1-1 0 0,0 0 1 0 0,0 0-1 0 0,0 0 1 0 0,0 0-1 0 0,0 0 0 0 0,0 0 1 0 0,0-1-1 0 0,0 1 1 0 0,0-1-1 0 0,3 1 1 0 0,0-1 29 0 0,-1 0 1 0 0,0 0-1 0 0,0 0 0 0 0,0-1 1 0 0,1 0-1 0 0,-1 1 1 0 0,6-3-1 0 0,3-3 128 0 0,1 0 0 0 0,-1 0 0 0 0,18-13 0 0 0,-12 7-138 0 0,1-2 0 0 0,-2-1 0 0 0,27-25-1 0 0,-35 30-159 0 0,-1-1 0 0 0,0 0-1 0 0,0-1 1 0 0,-2 0-1 0 0,1 0 1 0 0,-1-1 0 0 0,5-14-1 0 0,-11 25-5 0 0,0 0-1 0 0,-1 0 0 0 0,1 1 1 0 0,-1-1-1 0 0,1 0 1 0 0,-1 0-1 0 0,0 0 0 0 0,0 0 1 0 0,0 0-1 0 0,0 0 1 0 0,0 0-1 0 0,0 1 0 0 0,-1-1 1 0 0,1 0-1 0 0,-1 0 1 0 0,1 0-1 0 0,-1 0 1 0 0,0 1-1 0 0,1-1 0 0 0,-3-3 1 0 0,2 4-7 0 0,0 0 0 0 0,0 0 0 0 0,0 0 0 0 0,0 0 0 0 0,0 0 1 0 0,-1 0-1 0 0,1 0 0 0 0,0 0 0 0 0,-1 1 0 0 0,1-1 0 0 0,0 0 0 0 0,-1 1 0 0 0,1-1 1 0 0,-1 1-1 0 0,1-1 0 0 0,-1 1 0 0 0,1 0 0 0 0,-1 0 0 0 0,1 0 0 0 0,-1 0 0 0 0,0 0 1 0 0,1 0-1 0 0,-1 0 0 0 0,1 0 0 0 0,-3 1 0 0 0,-6 2-15 0 0,1 0 0 0 0,0 0 0 0 0,0 1 1 0 0,0 0-1 0 0,-11 8 0 0 0,-40 30-195 0 0,54-38 245 0 0,-73 60 39 0 0,70-55-26 0 0,0 0 0 0 0,1 0 0 0 0,0 1 0 0 0,0 1 0 0 0,-11 21 0 0 0,10-16 100 0 0,2 1 0 0 0,0 1-1 0 0,1-1 1 0 0,-4 21 0 0 0,8-27 10 0 0,0 1 1 0 0,1-1-1 0 0,1 0 0 0 0,0 1 1 0 0,0-1-1 0 0,1 1 1 0 0,4 21-1 0 0,-1-15 76 0 0,1 1 0 0 0,1-1 1 0 0,1 0-1 0 0,14 28 0 0 0,-18-41-155 0 0,1 1 1 0 0,-1-1-1 0 0,1 0 0 0 0,1 0 1 0 0,-1 0-1 0 0,1 0 0 0 0,7 5 0 0 0,-8-7-20 0 0,0-1-1 0 0,-1 0 1 0 0,1 0-1 0 0,0 0 0 0 0,0-1 1 0 0,0 1-1 0 0,0-1 0 0 0,0 0 1 0 0,1 0-1 0 0,-1 0 0 0 0,0-1 1 0 0,7 1-1 0 0,1-2 5 0 0,-1 0-1 0 0,1-1 1 0 0,-1 0-1 0 0,0 0 1 0 0,1-2-1 0 0,-1 1 1 0 0,0-1-1 0 0,14-8 1 0 0,11-8-317 0 0,32-23 1 0 0,-62 39 212 0 0,66-45-2645 0 0,-38 24-5511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42 6911 0 0,'24'-42'8920'0'0,"-27"44"-8210"0"0,-2 3-571 0 0,0-1 0 0 0,1 1 0 0 0,-1 1 0 0 0,1-1 1 0 0,0 0-1 0 0,1 1 0 0 0,-1 0 0 0 0,-2 6 0 0 0,-23 56 425 0 0,24-54-467 0 0,-77 201 614 0 0,-127 303-413 0 0,175-446-297 0 0,-67 158 126 0 0,99-223-153 0 0,0 1-1 0 0,0-1 0 0 0,-2 13 1 0 0,3-2-5570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 17191 0 0,'0'-2'787'0'0,"2"-19"346"0"0,-3 20-1089 0 0,1 1-1 0 0,0-1 1 0 0,0 1-1 0 0,0-1 1 0 0,-1 1-1 0 0,1-1 1 0 0,0 1-1 0 0,0-1 1 0 0,-1 1-1 0 0,1-1 1 0 0,0 1-1 0 0,-1 0 1 0 0,1-1-1 0 0,0 1 0 0 0,-1 0 1 0 0,1-1-1 0 0,-1 1 1 0 0,1 0-1 0 0,0 0 1 0 0,-1-1-1 0 0,1 1 1 0 0,-1 0-1 0 0,1 0 1 0 0,-1 0-1 0 0,0-1 1 0 0,-11-1 489 0 0,9 2-467 0 0,0 1 0 0 0,1-1 1 0 0,-1 1-1 0 0,0 0 0 0 0,1 0 0 0 0,-1 0 0 0 0,0 0 0 0 0,1 0 0 0 0,-1 1 0 0 0,1-1 0 0 0,0 1 1 0 0,0-1-1 0 0,-1 1 0 0 0,-1 3 0 0 0,-28 30 169 0 0,27-28-208 0 0,0 0 1 0 0,0 1-1 0 0,0 0 1 0 0,1 0-1 0 0,0 0 0 0 0,0 0 1 0 0,1 1-1 0 0,0-1 1 0 0,1 1-1 0 0,0 0 1 0 0,0 0-1 0 0,1 0 0 0 0,-1 16 1 0 0,2-21-18 0 0,0 6-9 0 0,0 0 0 0 0,1 0 0 0 0,0 0 0 0 0,0-1 0 0 0,5 19 0 0 0,1-3-644 0 0,-6-23 282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354 848 8287 0 0,'-1'2'639'0'0,"0"30"5462"0"0,3-33-5261 0 0,9-7-385 0 0,0 0-1 0 0,-1-1 1 0 0,0-1-1 0 0,0 0 0 0 0,-1 0 1 0 0,10-16-1 0 0,-2 5 17 0 0,155-214 1443 0 0,-16-12-1143 0 0,-127 198-733 0 0,44-106-1 0 0,-73 154-37 0 0,14-40-5 0 0,-14 38-8 0 0,1 0-1 0 0,0 0 1 0 0,-1 0 0 0 0,1-1-1 0 0,-1 1 1 0 0,0 0 0 0 0,0 0-1 0 0,-1 0 1 0 0,1-1 0 0 0,-2-4-1 0 0,2 7 9 0 0,0 0-1 0 0,-1 1 1 0 0,1-1-1 0 0,0 1 0 0 0,-1-1 1 0 0,1 0-1 0 0,-1 1 1 0 0,1-1-1 0 0,-1 1 1 0 0,1-1-1 0 0,-1 1 1 0 0,1 0-1 0 0,-1-1 1 0 0,0 1-1 0 0,1 0 0 0 0,-1-1 1 0 0,0 1-1 0 0,1 0 1 0 0,-1-1-1 0 0,0 1 1 0 0,1 0-1 0 0,-1 0 1 0 0,0 0-1 0 0,1 0 0 0 0,-1 0 1 0 0,0 0-1 0 0,0 0 1 0 0,1 0-1 0 0,-1 0 1 0 0,0 0-1 0 0,1 0 1 0 0,-1 0-1 0 0,0 1 1 0 0,0-1-1 0 0,-26 11-168 0 0,25-10 157 0 0,-12 7-33 0 0,0 0 1 0 0,0 2-1 0 0,1-1 0 0 0,-22 22 1 0 0,-41 53-134 0 0,55-56 175 0 0,1 0 0 0 0,1 1 0 0 0,-20 44 0 0 0,-34 99-24 0 0,73-172 32 0 0,-71 209 0 0 0,-13 34 0 0 0,27-116 0 0 0,-4-3 0 0 0,-97 144 0 0 0,134-228-288 0 0,17-27-523 0 0,-1 0 1 0 0,-1 0-1 0 0,-18 21 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153 562 6447 0 0,'-16'8'1918'0'0,"-25"15"4450"0"0,34-28-4759 0 0,6 4-1473 0 0,-1-1-1 0 0,1 0 1 0 0,0 1 0 0 0,0-1-1 0 0,0 0 1 0 0,0 0 0 0 0,0 0 0 0 0,0 0-1 0 0,1 0 1 0 0,-1 0 0 0 0,1 0-1 0 0,-1 0 1 0 0,1 0 0 0 0,0-1 0 0 0,0 1-1 0 0,0 0 1 0 0,0-3 0 0 0,6-39 1033 0 0,-5 41-1101 0 0,3-14 119 0 0,1 0-1 0 0,0 1 1 0 0,2 0 0 0 0,0 0 0 0 0,0 0 0 0 0,18-24-1 0 0,68-81-26 0 0,-65 87-212 0 0,-3 4-115 0 0,1 0 1 0 0,52-44-1 0 0,-67 66 125 0 0,0-1 0 0 0,0 1 0 0 0,1 1-1 0 0,0 0 1 0 0,0 1 0 0 0,1 0 0 0 0,0 0 0 0 0,0 2 0 0 0,0 0 0 0 0,1 0-1 0 0,18-2 1 0 0,-22 6 41 0 0,0 0 1 0 0,0 0-1 0 0,0 1 0 0 0,0 1 0 0 0,0-1 0 0 0,-1 2 0 0 0,1-1 1 0 0,0 1-1 0 0,-1 1 0 0 0,0 0 0 0 0,0 0 0 0 0,0 1 0 0 0,13 9 1 0 0,8 8 293 0 0,-2 0 0 0 0,36 38 0 0 0,-48-44-51 0 0,3 2 340 0 0,24 30 1 0 0,-37-41-459 0 0,-1 0-1 0 0,0 1 1 0 0,-1-1 0 0 0,0 1 0 0 0,0 0 0 0 0,-1 0 0 0 0,1 1 0 0 0,1 9-1 0 0,-4-13-83 0 0,-1-1 0 0 0,0 0-1 0 0,0 0 1 0 0,-1 1-1 0 0,1-1 1 0 0,-1 0-1 0 0,0 0 1 0 0,0 0 0 0 0,0 0-1 0 0,0 0 1 0 0,-1 0-1 0 0,0 0 1 0 0,0 0 0 0 0,0-1-1 0 0,-4 6 1 0 0,-3 5 4 0 0,-2-1 1 0 0,-17 19-1 0 0,-14 9-59 0 0,-66 49 0 0 0,-55 27-351 0 0,89-66-27 0 0,-83 55-363 0 0,123-86 675 0 0,-1-2 0 0 0,-66 26 0 0 0,74-34 75 0 0,10-3-4 0 0,-1-1 0 0 0,1 0 0 0 0,-1-2 0 0 0,0 0 0 0 0,-32 3-1 0 0,49-7-603 0 0,3-2-238 0 0,8-7-47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104 126 1839 0 0,'-24'16'730'0'0,"12"-10"-964"0"0,1 1 0 0 0,1 1 0 0 0,-12 9 0 0 0,19-14 690 0 0,1 0-1 0 0,-1 0 0 0 0,1 0 0 0 0,0 0 1 0 0,0 0-1 0 0,-2 4 0 0 0,3-5 356 0 0,0 1 0 0 0,0-1 0 0 0,0 1 0 0 0,0-1-1 0 0,1 1 1 0 0,-1-1 0 0 0,1 1 0 0 0,0-1 0 0 0,0 1-1 0 0,0 2 1 0 0,0-4-513 0 0,0 1-1 0 0,1-1 1 0 0,-1 0 0 0 0,0 0-1 0 0,1 1 1 0 0,-1-1-1 0 0,0 0 1 0 0,1 0-1 0 0,0 0 1 0 0,-1 0-1 0 0,1 0 1 0 0,0 0 0 0 0,-1 0-1 0 0,1 0 1 0 0,0 0-1 0 0,1 1 1 0 0,0-1-102 0 0,-1 1 1 0 0,1-1-1 0 0,0 0 0 0 0,1 0 1 0 0,-1 0-1 0 0,0 0 1 0 0,4 1-1 0 0,2 0-56 0 0,-1 0 0 0 0,0-1 0 0 0,1-1 0 0 0,9 1 0 0 0,0-2 46 0 0,0 0 0 0 0,0-2 0 0 0,0 1 0 0 0,0-2 0 0 0,27-10 0 0 0,78-38 241 0 0,-106 44-401 0 0,55-25-118 0 0,103-47 659 0 0,-118 57-1940 0 0,68-17 0 0 0,-89 30-59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251 225 9215 0 0,'0'0'3335'0'0,"3"0"-2036"0"0,26-5 280 0 0,0-1 0 0 0,34-11 0 0 0,56-26 535 0 0,-103 37-1872 0 0,100-48 589 0 0,-110 51-817 0 0,0 0 0 0 0,-1-1 1 0 0,0 1-1 0 0,0-1 1 0 0,0 0-1 0 0,0 0 0 0 0,-1-1 1 0 0,1 1-1 0 0,3-7 1 0 0,-4 0-5 0 0,-4 10-30 0 0,0-1 0 0 0,0 1-1 0 0,0 0 1 0 0,0-1 0 0 0,-1 1-1 0 0,1-1 1 0 0,0 1 0 0 0,-1 0-1 0 0,0-1 1 0 0,1 1 0 0 0,-1 0 0 0 0,0-1-1 0 0,1 1 1 0 0,-1 0 0 0 0,0 0-1 0 0,0 0 1 0 0,0 0 0 0 0,0 0-1 0 0,0 0 1 0 0,0 0 0 0 0,-1 0 0 0 0,1 0-1 0 0,0 0 1 0 0,0 0 0 0 0,-1 1-1 0 0,1-1 1 0 0,0 1 0 0 0,-1-1-1 0 0,1 1 1 0 0,-1-1 0 0 0,-1 1 0 0 0,-3-2-98 0 0,1 1 0 0 0,-1 0 1 0 0,0 1-1 0 0,1-1 0 0 0,-1 1 1 0 0,-10 1-1 0 0,-13 6-182 0 0,0 0 1 0 0,1 2-1 0 0,-38 17 0 0 0,43-17 320 0 0,-19 8-24 0 0,0 3 0 0 0,1 1 1 0 0,-56 40-1 0 0,75-46 47 0 0,2 2 0 0 0,0 0 0 0 0,1 1-1 0 0,1 1 1 0 0,0 0 0 0 0,2 2 0 0 0,-24 37 0 0 0,35-50 3 0 0,0 2 0 0 0,1-1-1 0 0,0 0 1 0 0,0 1 0 0 0,1 0-1 0 0,0 0 1 0 0,1 0 0 0 0,0 0 0 0 0,1 0-1 0 0,0 13 1 0 0,1-16-23 0 0,0-1 0 0 0,1 0 1 0 0,0 0-1 0 0,0 0 0 0 0,0 0 0 0 0,1 0 1 0 0,0 0-1 0 0,0-1 0 0 0,1 1 0 0 0,0 0 0 0 0,0-1 1 0 0,0 0-1 0 0,0 0 0 0 0,1 0 0 0 0,0 0 1 0 0,0 0-1 0 0,0-1 0 0 0,7 6 0 0 0,-3-3-2 0 0,1-1 1 0 0,1 0-1 0 0,-1 0 0 0 0,1-1 1 0 0,0 0-1 0 0,0-1 0 0 0,0 0 0 0 0,1 0 1 0 0,11 1-1 0 0,-6-2 8 0 0,0-1-1 0 0,0 0 1 0 0,0-1-1 0 0,1-1 1 0 0,24-3-1 0 0,-9-2-53 0 0,-1-2-1 0 0,0-1 0 0 0,0-1 0 0 0,-1-1 0 0 0,50-26 1 0 0,-11-3-2573 0 0,109-80 0 0 0,-100 62 752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43 10135 0 0,'43'-19'987'0'0,"-31"13"-523"0"0,20-7 0 0 0,-27 12 483 0 0,-1 0 0 0 0,1 0 1 0 0,-1 0-1 0 0,9 0 0 0 0,-12 1-848 0 0,-1 0-1 0 0,1 1 1 0 0,-1-1 0 0 0,1 0 0 0 0,-1 0 0 0 0,0 0-1 0 0,1 1 1 0 0,-1-1 0 0 0,1 0 0 0 0,-1 0-1 0 0,0 1 1 0 0,1-1 0 0 0,-1 0 0 0 0,0 1 0 0 0,1-1-1 0 0,-1 0 1 0 0,0 1 0 0 0,0-1 0 0 0,1 1-1 0 0,-1-1 1 0 0,0 1 0 0 0,0-1 0 0 0,0 0-1 0 0,1 1 1 0 0,-1-1 0 0 0,0 1 0 0 0,0-1 0 0 0,0 2-1 0 0,1 11 147 0 0,-3-2-104 0 0,0 0-1 0 0,-1 0 1 0 0,-1 0-1 0 0,0 0 1 0 0,0 0-1 0 0,-1-1 0 0 0,-10 16 1 0 0,4-5-10 0 0,-236 416 1410 0 0,77-141-1146 0 0,-77 110-199 0 0,138-233-304 0 0,104-166-70 0 0,4-6-58 0 0,0 1-1 0 0,-1 0 1 0 0,1-1-1 0 0,0 1 0 0 0,0 0 1 0 0,0 0-1 0 0,0 0 1 0 0,1 0-1 0 0,-1 0 0 0 0,0 2 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9215 0 0,'0'0'6283'0'0,"3"2"-4507"0"0,2 1-1466 0 0,0 1 0 0 0,0-1 0 0 0,1 0 0 0 0,-1 0 0 0 0,1-1 0 0 0,0 1 0 0 0,0-1-1 0 0,0-1 1 0 0,0 1 0 0 0,0-1 0 0 0,1 0 0 0 0,-1 0 0 0 0,9-1 0 0 0,11 0 481 0 0,50-8 0 0 0,-76 8-787 0 0,84-15 741 0 0,0-4 1 0 0,150-55-1 0 0,-184 53-719 0 0,12-4-723 0 0,-21 15-3462 0 0,-31 9-1137 0 0</inkml:trace>
  <inkml:trace contextRef="#ctx0" brushRef="#br0" timeOffset="1">816 133 8751 0 0,'0'0'674'0'0,"0"2"-438"0"0,4 29 4469 0 0,-1 34 0 0 0,-3-42-3412 0 0,-1 1 1 0 0,-6 26 0 0 0,5-35-1119 0 0,-2 0 0 0 0,0 0 1 0 0,-1 0-1 0 0,0 0 1 0 0,-1-1-1 0 0,0 0 1 0 0,-2 0-1 0 0,1-1 1 0 0,-2 0-1 0 0,-15 19 1 0 0,20-27-235 0 0,-1 1-110 0 0,0 0 0 0 0,0 0 0 0 0,-1-1 0 0 0,0 1-1 0 0,0-1 1 0 0,0 0 0 0 0,0-1 0 0 0,-12 6-1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24 236 2759 0 0,'-2'9'792'0'0,"-4"33"18880"0"0,5-44-19657 0 0,-1 0 0 0 0,1 0 0 0 0,0 0 1 0 0,-1 0-1 0 0,1 0 0 0 0,0 0 0 0 0,0 0 0 0 0,-1-4 0 0 0,1 2-15 0 0,0 1 0 0 0,1 0 0 0 0,-1-1 0 0 0,1 1 0 0 0,-1 0 0 0 0,1-1 0 0 0,0 1 0 0 0,0-1 0 0 0,1 1 0 0 0,-1-1 0 0 0,1 1 0 0 0,0 0 0 0 0,0-1 0 0 0,0 1 0 0 0,0 0 0 0 0,0 0 0 0 0,1 0 0 0 0,-1 0 0 0 0,1 0 0 0 0,0 0 0 0 0,0 0 0 0 0,0 0 0 0 0,5-4 0 0 0,-1 1 0 0 0,2-1 0 0 0,-1 1 0 0 0,1 1 0 0 0,0-1 0 0 0,0 1 0 0 0,0 1 0 0 0,13-6 0 0 0,-2 2 0 0 0,-6 2 0 0 0,1 0 0 0 0,-1 1 0 0 0,23-5 0 0 0,-32 10 0 0 0,0-1 0 0 0,0 0 0 0 0,0 1 0 0 0,1 0 0 0 0,-1 0 0 0 0,0 1 0 0 0,0-1 0 0 0,1 1 0 0 0,-1 0 0 0 0,0 0 0 0 0,0 0 0 0 0,0 0 0 0 0,0 1 0 0 0,0 0 0 0 0,0 0 0 0 0,6 4 0 0 0,-9-5 6 0 0,1 0-1 0 0,0 1 1 0 0,0-1-1 0 0,0 1 0 0 0,-1 0 1 0 0,1 0-1 0 0,-1 0 1 0 0,0 0-1 0 0,1 0 1 0 0,-1 0-1 0 0,0 0 1 0 0,0 0-1 0 0,0 0 1 0 0,0 0-1 0 0,0 3 1 0 0,0-1 15 0 0,-1 0 0 0 0,1 0 1 0 0,-1 0-1 0 0,0 0 1 0 0,0 0-1 0 0,-1 0 0 0 0,1 0 1 0 0,-2 5-1 0 0,-2 5 49 0 0,-1-1 0 0 0,0 0 0 0 0,-13 24 0 0 0,10-26-61 0 0,6-7 2 0 0,-1 0 0 0 0,1 0 0 0 0,-1 0 0 0 0,-2 9 0 0 0,19-30 51 0 0,-7 10-73 0 0,31-35-538 0 0,55-45 0 0 0,-66 64 280 0 0,1 2 0 0 0,1 1-1 0 0,38-20 1 0 0,-64 39 272 0 0,68-32-113 0 0,-63 30 231 0 0,-1 0 0 0 0,1 1 0 0 0,0 0 0 0 0,0 1 0 0 0,0 0-1 0 0,-1 0 1 0 0,15 1 0 0 0,-20 0-71 0 0,-1 0 0 0 0,1 0-1 0 0,-1 1 1 0 0,0-1 0 0 0,1 1 0 0 0,-1-1-1 0 0,0 1 1 0 0,1-1 0 0 0,-1 1 0 0 0,0 0-1 0 0,0 0 1 0 0,1 0 0 0 0,-1-1 0 0 0,0 1-1 0 0,0 0 1 0 0,0 0 0 0 0,0 1 0 0 0,0-1-1 0 0,0 0 1 0 0,-1 0 0 0 0,1 0 0 0 0,0 1-1 0 0,-1-1 1 0 0,1 0 0 0 0,0 0 0 0 0,-1 1-1 0 0,0-1 1 0 0,1 2 0 0 0,1 5 47 0 0,-1 0 0 0 0,0 0 0 0 0,0 0 0 0 0,-1 8 0 0 0,0-3 83 0 0,-3 78 253 0 0,-1-19-382 0 0,3-57-46 0 0,1-6-118 0 0,0 0-1 0 0,2 14 0 0 0,-2-21-55 0 0,3 3-926 0 0,9 1-4713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4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71 138 16271 0 0,'0'0'1470'0'0,"0"2"-1209"0"0,-7 32 1576 0 0,8-33-1205 0 0,2 0-500 0 0,0 0 0 0 0,-1 0 0 0 0,1 0-1 0 0,0 0 1 0 0,0-1 0 0 0,-1 1 0 0 0,1-1-1 0 0,0 1 1 0 0,0-1 0 0 0,0 0 0 0 0,0 0 0 0 0,-1-1-1 0 0,1 1 1 0 0,0 0 0 0 0,0-1 0 0 0,4-1-1 0 0,9-3 346 0 0,26-12 0 0 0,-24 9-224 0 0,8-2-59 0 0,39-23-1 0 0,-56 28-166 0 0,0-1 0 0 0,0-1 0 0 0,0 1-1 0 0,-1-1 1 0 0,0-1 0 0 0,0 0-1 0 0,7-10 1 0 0,-2-9-266 0 0,-13 27 228 0 0,0 0-1 0 0,0-1 0 0 0,0 1 0 0 0,0 0 0 0 0,0-1 0 0 0,0 1 0 0 0,0 0 0 0 0,0-1 0 0 0,0 1 0 0 0,0-1 0 0 0,0 1 0 0 0,0 0 0 0 0,0-1 0 0 0,0 1 0 0 0,-1 0 0 0 0,1-1 0 0 0,0 1 0 0 0,0 0 0 0 0,0-1 0 0 0,-1 1 0 0 0,1 0 0 0 0,0 0 0 0 0,0-1 0 0 0,-1 1 0 0 0,1 0 0 0 0,0 0 0 0 0,0-1 1 0 0,-1 1-1 0 0,1 0 0 0 0,0 0 0 0 0,-1 0 0 0 0,1-1 0 0 0,0 1 0 0 0,-1 0 0 0 0,1 0 0 0 0,0 0 0 0 0,-2 0 0 0 0,-12-3-279 0 0,6 4 203 0 0,-1 0 0 0 0,1 0 0 0 0,0 1 0 0 0,0 0 0 0 0,-1 0 0 0 0,1 1 0 0 0,-14 6 0 0 0,5 0 16 0 0,0 1 1 0 0,-21 15-1 0 0,19-9 77 0 0,-1 0-1 0 0,2 1 0 0 0,0 1 0 0 0,2 1 0 0 0,0 1 0 0 0,0 0 1 0 0,2 1-1 0 0,-20 39 0 0 0,29-49 40 0 0,1 0 0 0 0,0 0 0 0 0,1 0 0 0 0,0 0 0 0 0,0 1 0 0 0,1-1 0 0 0,1 1 0 0 0,0-1 0 0 0,1 1 0 0 0,1 16 0 0 0,0-22-15 0 0,-1-1-1 0 0,1 0 1 0 0,0 0-1 0 0,1 0 1 0 0,-1-1-1 0 0,1 1 1 0 0,0 0-1 0 0,0 0 1 0 0,1-1-1 0 0,0 0 1 0 0,-1 1-1 0 0,1-1 1 0 0,1 0-1 0 0,-1 0 1 0 0,0 0-1 0 0,1-1 1 0 0,0 1-1 0 0,0-1 1 0 0,0 0-1 0 0,0 0 1 0 0,1 0-1 0 0,-1-1 1 0 0,1 0-1 0 0,-1 0 1 0 0,10 3-1 0 0,-5-3-76 0 0,-1-1-1 0 0,0 0 1 0 0,1-1 0 0 0,-1 0-1 0 0,1 0 1 0 0,-1-1-1 0 0,0 0 1 0 0,1 0 0 0 0,-1-1-1 0 0,0 0 1 0 0,0-1-1 0 0,0 0 1 0 0,0 0 0 0 0,-1 0-1 0 0,1-1 1 0 0,6-5-1 0 0,10-8-1160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3679 0 0,'0'2'9067'0'0,"-9"48"-3921"0"0,4-24-4506 0 0,-1 0 0 0 0,-16 38 1 0 0,-18 22-281 0 0,-4-2 1 0 0,-58 84 0 0 0,-119 123-139 0 0,57-83-116 0 0,151-189-326 0 0,1 0-1 0 0,-17 34 0 0 0,25-43-128 0 0,0 0 0 0 0,0 1-1 0 0,1-1 1 0 0,0 1 0 0 0,1-1 0 0 0,0 1-1 0 0,0 16 1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17623 0 0,'0'0'1595'0'0,"1"2"-1235"0"0,-1 4-164 0 0,0 0 0 0 0,0 0 0 0 0,-1 0 0 0 0,1-1 0 0 0,-1 1 1 0 0,-1 0-1 0 0,1 0 0 0 0,-1-1 0 0 0,0 1 0 0 0,-2 5 0 0 0,-32 57 917 0 0,21-42-726 0 0,-59 107 337 0 0,66-116-883 0 0,8-16-71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668 142 3679 0 0,'0'0'284'0'0,"-8"-4"1384"0"0,5 3-1064 0 0,1-1-1 0 0,0 0 0 0 0,0 0 1 0 0,0 0-1 0 0,0 0 0 0 0,0-1 1 0 0,0 1-1 0 0,0 0 0 0 0,1-1 1 0 0,-1 1-1 0 0,-1-6 0 0 0,-10-33 2287 0 0,11 32-2243 0 0,-1 0 1 0 0,-5-13-1 0 0,7 20-580 0 0,0 1 1 0 0,0-1-1 0 0,1 0 0 0 0,-1 1 0 0 0,-1-1 0 0 0,1 0 0 0 0,0 1 0 0 0,0 0 1 0 0,0-1-1 0 0,-1 1 0 0 0,1 0 0 0 0,-1-1 0 0 0,1 1 0 0 0,-1 0 1 0 0,0 0-1 0 0,-2-1 0 0 0,2 2-53 0 0,0 0 0 0 0,0-1 0 0 0,0 1 0 0 0,-1 0 0 0 0,1 0 0 0 0,0 0 0 0 0,0 1 0 0 0,0-1 0 0 0,0 0 0 0 0,-1 1 0 0 0,1 0 0 0 0,0-1 0 0 0,0 1 0 0 0,-2 1 0 0 0,-11 5-1 0 0,1 1-1 0 0,-1 0 1 0 0,1 1-1 0 0,1 0 1 0 0,-16 15-1 0 0,-56 61 435 0 0,84-84-443 0 0,-54 65 422 0 0,50-60-330 0 0,1 1 1 0 0,-1 0-1 0 0,1 1 1 0 0,1-1-1 0 0,-1 1 1 0 0,1-1-1 0 0,1 1 1 0 0,-3 9-1 0 0,5-15 198 0 0,27-2 532 0 0,-15-4-729 0 0,-1-1 0 0 0,0 0 1 0 0,0 0-1 0 0,-1-1 0 0 0,0-1 0 0 0,14-10 0 0 0,1 0-98 0 0,13-12-107 0 0,-36 27 5 0 0,-3 5-425 0 0,-8 19 350 0 0,-1 0 1 0 0,-1 0-1 0 0,-18 25 0 0 0,11-18 81 0 0,-192 300-15 0 0,178-281 112 0 0,3 0 0 0 0,2 2 0 0 0,2 1 0 0 0,-26 78 0 0 0,48-118 22 0 0,2-9 608 0 0,4-5-660 0 0,0 0 0 0 0,0 0-1 0 0,-1-1 1 0 0,0 1 0 0 0,1-1-1 0 0,-1 1 1 0 0,0-1 0 0 0,1-5 0 0 0,4-19-3232 0 0,-4 12-3416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15575 0 0,'0'0'1410'0'0,"0"2"-1160"0"0,0 6-180 0 0,-1-1 0 0 0,0 0-1 0 0,-1 0 1 0 0,1 1 0 0 0,-1-1 0 0 0,-5 10-1 0 0,-23 45 628 0 0,16-35-487 0 0,-111 235 1241 0 0,-57 114-741 0 0,141-294-606 0 0,14-25-64 0 0,-2 0 0 0 0,-56 79 0 0 0,69-116 34 0 0,-27 28 0 0 0,36-41-44 0 0,0-1 1 0 0,0 0-1 0 0,-1-1 0 0 0,1 1 0 0 0,-1-2 0 0 0,0 1 0 0 0,-14 5 1 0 0,21-10-28 0 0,0 1 1 0 0,0-1 0 0 0,0 1 0 0 0,0-1 0 0 0,0 0 0 0 0,0 1 0 0 0,0-1 0 0 0,0 0 0 0 0,0 0 0 0 0,0 0 0 0 0,0 0 0 0 0,0 0 0 0 0,-1 0 0 0 0,1 0 0 0 0,0-1 0 0 0,0 1 0 0 0,0 0 0 0 0,0 0 0 0 0,-2-2 0 0 0,3 2 0 0 0,-1-1-1 0 0,0 1 1 0 0,1-1 0 0 0,-1 0-1 0 0,1 1 1 0 0,0-1 0 0 0,-1 0-1 0 0,1 0 1 0 0,0 1 0 0 0,-1-1-1 0 0,1 0 1 0 0,0 0-1 0 0,0 1 1 0 0,-1-1 0 0 0,1 0-1 0 0,0 0 1 0 0,0 0 0 0 0,0 0-1 0 0,0 1 1 0 0,0-2 0 0 0,1-3 13 0 0,0 0 0 0 0,0 0 0 0 0,0 1 0 0 0,0-1 0 0 0,1 0 1 0 0,-1 1-1 0 0,4-7 0 0 0,5-4-17 0 0,0 0-1 0 0,1 1 1 0 0,1 0 0 0 0,0 0 0 0 0,1 2 0 0 0,0-1 0 0 0,1 2-1 0 0,0-1 1 0 0,1 2 0 0 0,0 0 0 0 0,1 1 0 0 0,0 1 0 0 0,0 0-1 0 0,33-10 1 0 0,-45 16 0 0 0,0 1 0 0 0,1 0 0 0 0,-1 0 0 0 0,1 0 0 0 0,-1 1 0 0 0,1 0 0 0 0,0 0 0 0 0,-1 0 0 0 0,1 0 0 0 0,7 2 0 0 0,-10-1 21 0 0,1 0 0 0 0,-1 0 0 0 0,0 0 0 0 0,0 0 1 0 0,0 0-1 0 0,0 0 0 0 0,0 1 0 0 0,0-1 0 0 0,0 1 0 0 0,0 0 0 0 0,0-1 0 0 0,-1 1 0 0 0,1 0 0 0 0,-1 0 0 0 0,1 0 1 0 0,-1 0-1 0 0,0 0 0 0 0,0 0 0 0 0,0 0 0 0 0,0 1 0 0 0,1 2 0 0 0,1 10 157 0 0,0 0-1 0 0,-1 0 1 0 0,0 0-1 0 0,-1 0 1 0 0,-1 1 0 0 0,-2 25-1 0 0,0-17 14 0 0,3 35-1 0 0,-1-51-143 0 0,1 0 0 0 0,1 0 1 0 0,-1 0-1 0 0,5 10 0 0 0,-6-16-150 0 0,1 0 0 0 0,0-1 1 0 0,0 1-1 0 0,-1 0 0 0 0,1-1 0 0 0,0 1 0 0 0,0-1 0 0 0,1 1 1 0 0,-1-1-1 0 0,0 1 0 0 0,0-1 0 0 0,1 0 0 0 0,-1 0 1 0 0,1 0-1 0 0,-1 1 0 0 0,1-1 0 0 0,0-1 0 0 0,-1 1 1 0 0,1 0-1 0 0,0 0 0 0 0,-1-1 0 0 0,1 1 0 0 0,0-1 0 0 0,0 1 1 0 0,2-1-1 0 0,12-1-1268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258 548 5527 0 0,'-12'12'471'0'0,"0"-1"-1"0"0,0-1 1 0 0,-1 0-1 0 0,0 0 1 0 0,-22 11-1 0 0,14-10 2926 0 0,10-4-1938 0 0,0-2 1 0 0,0 1 0 0 0,-16 4 0 0 0,24-9-1300 0 0,1 0 0 0 0,-1-1 0 0 0,0 1 0 0 0,0-1 0 0 0,0 1 0 0 0,0-1 0 0 0,1 0 0 0 0,-1 0 0 0 0,0 0 0 0 0,0-1 0 0 0,0 1 0 0 0,0-1 0 0 0,1 1 0 0 0,-1-1 0 0 0,0 0 0 0 0,0 0 0 0 0,1 0 0 0 0,-1-1 0 0 0,-3-2 0 0 0,4 3-40 0 0,0-1 1 0 0,0 0-1 0 0,1 0 1 0 0,-1 0-1 0 0,1 0 1 0 0,-1-1 0 0 0,1 1-1 0 0,0 0 1 0 0,0-1-1 0 0,0 1 1 0 0,0 0 0 0 0,0-1-1 0 0,1 1 1 0 0,-1-1-1 0 0,1 0 1 0 0,-1 1-1 0 0,1-1 1 0 0,0 1 0 0 0,0-1-1 0 0,0 1 1 0 0,1-6-1 0 0,1-5 274 0 0,0 0-1 0 0,9-24 0 0 0,-11 35-352 0 0,7-19 115 0 0,1 1-1 0 0,1 0 1 0 0,0 1 0 0 0,2 0-1 0 0,0 0 1 0 0,1 1-1 0 0,1 1 1 0 0,19-20-1 0 0,15-15-34 0 0,60-62-85 0 0,-84 93-150 0 0,0 1-1 0 0,53-35 0 0 0,13 6-1847 0 0,-76 43 809 0 0,1 1 1 0 0,0 0-1 0 0,0 1 1 0 0,29-4 0 0 0,-22 6-605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9671 0 0,'0'0'6427'0'0,"-1"3"-4696"0"0,-8 27-894 0 0,-1 0 0 0 0,-28 54 1 0 0,20-47-442 0 0,-60 117 675 0 0,-164 242 0 0 0,76-113-874 0 0,150-254-194 0 0,-10 18-302 0 0,-62 130-2994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36 114 10591 0 0,'-3'-2'157'0'0,"0"0"-1"0"0,0 1 0 0 0,-1 0 1 0 0,1 0-1 0 0,0 0 0 0 0,-1 0 0 0 0,1 0 1 0 0,-7 0 5235 0 0,10 2-5228 0 0,1 0 0 0 0,-1 1-1 0 0,0-1 1 0 0,0 0 0 0 0,0 0 0 0 0,1 1 0 0 0,-1-1 0 0 0,0 0-1 0 0,1 0 1 0 0,-1 0 0 0 0,1 0 0 0 0,0 0 0 0 0,-1 0-1 0 0,1 0 1 0 0,0 0 0 0 0,0 0 0 0 0,-1 0 0 0 0,2 1 0 0 0,1 0-24 0 0,-1-1 1 0 0,0 1 0 0 0,0-1-1 0 0,1 0 1 0 0,-1 0 0 0 0,1 0 0 0 0,-1 0-1 0 0,4 1 1 0 0,7 1 22 0 0,-1-2-1 0 0,0 1 1 0 0,14-1-1 0 0,-13-1 310 0 0,38 1-110 0 0,1-2-1 0 0,-1-3 0 0 0,0-2 1 0 0,74-18-1 0 0,193-73-1980 0 0,-283 85-1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8 1839 0 0,'1'-1'134'0'0,"18"-4"-783"0"0,-2 3 3644 0 0,-16 2-2690 0 0,0 1 0 0 0,0-1 0 0 0,0 0 0 0 0,0 0 0 0 0,-1 0 0 0 0,1 1 0 0 0,0-1 0 0 0,0 0 0 0 0,-1 1 0 0 0,1-1 0 0 0,0 1 0 0 0,0-1 0 0 0,-1 1 0 0 0,1-1 0 0 0,-1 1 0 0 0,2 1 0 0 0,-1-1 150 0 0,0 0 1 0 0,-1 0 0 0 0,1 1-1 0 0,-1-1 1 0 0,1 1 0 0 0,-1-1-1 0 0,1 0 1 0 0,-1 1 0 0 0,0-1-1 0 0,0 1 1 0 0,0-1 0 0 0,0 4-1 0 0,0 10 18 0 0,-2 1 1 0 0,0 0-1 0 0,-1-1 0 0 0,0 0 0 0 0,-8 20 0 0 0,-33 74 397 0 0,36-90-583 0 0,-150 322 1312 0 0,5-8-1210 0 0,125-273-351 0 0,-46 76 0 0 0,61-115-25 0 0,-1 0 0 0 0,-1-1 0 0 0,0 0-1 0 0,-22 19 1 0 0,34-36-7 0 0,1-1-1 0 0,0-1 1 0 0,0 1-1 0 0,-1 0 0 0 0,1-1 1 0 0,-1 1-1 0 0,0-1 1 0 0,1 0-1 0 0,-1 1 1 0 0,-3-1-1 0 0,5 0 0 0 0,0-1 1 0 0,1 0-1 0 0,-1 0 0 0 0,0 0 1 0 0,0 0-1 0 0,0 0 0 0 0,0 0 0 0 0,0 0 1 0 0,0 0-1 0 0,1 0 0 0 0,-1-1 1 0 0,0 1-1 0 0,0 0 0 0 0,0-1 0 0 0,1 1 1 0 0,-1 0-1 0 0,0-1 0 0 0,0 1 1 0 0,1-1-1 0 0,-1 1 0 0 0,0-1 0 0 0,1 1 1 0 0,-1-1-1 0 0,0 0 0 0 0,1 1 1 0 0,-1-1-1 0 0,1 0 0 0 0,-1 1 0 0 0,1-1 1 0 0,-1 0-1 0 0,1 0 0 0 0,0 0 1 0 0,-1 1-1 0 0,1-1 0 0 0,0 0 0 0 0,0 0 1 0 0,0 0-1 0 0,-1 0 0 0 0,1 1 0 0 0,0-2 1 0 0,0 0 3 0 0,-1-4 36 0 0,0-1 1 0 0,1 0-1 0 0,0 1 1 0 0,0-1 0 0 0,1 1-1 0 0,-1-1 1 0 0,2 0-1 0 0,-1 1 1 0 0,1 0 0 0 0,3-11-1 0 0,2-2 37 0 0,2 1 0 0 0,11-21-1 0 0,0 6-29 0 0,2 0 0 0 0,48-56 0 0 0,-52 69-54 0 0,1 1 0 0 0,1 1 0 0 0,0 1 0 0 0,2 1 0 0 0,27-16 0 0 0,-35 24-15 0 0,0 1 0 0 0,1 1 0 0 0,25-8 0 0 0,-31 12 2 0 0,-1 0 0 0 0,1 0 0 0 0,0 1 0 0 0,0 0 0 0 0,-1 0 0 0 0,1 1-1 0 0,0 1 1 0 0,10 1 0 0 0,-16-2 12 0 0,0 1-1 0 0,0 0 1 0 0,0 0 0 0 0,0 0-1 0 0,0 0 1 0 0,0 0 0 0 0,0 1-1 0 0,0 0 1 0 0,-1-1 0 0 0,1 1-1 0 0,0 0 1 0 0,-1 0 0 0 0,1 1-1 0 0,-1-1 1 0 0,4 5 0 0 0,-3-3-4 0 0,-1 1 0 0 0,1 0 1 0 0,-1 0-1 0 0,1 0 1 0 0,-1 0-1 0 0,-1 0 1 0 0,1 0-1 0 0,1 9 1 0 0,-2 3 40 0 0,1 0 0 0 0,-2 0 0 0 0,0 0 1 0 0,-6 33-1 0 0,2-19 56 0 0,-1 0 0 0 0,-2-1 0 0 0,-16 45 0 0 0,20-66-51 0 0,-1-1 0 0 0,0 1 1 0 0,0-1-1 0 0,-1 0 0 0 0,0 0 0 0 0,-1-1 0 0 0,0 1 0 0 0,0-1 0 0 0,0 0 0 0 0,-1-1 0 0 0,0 0 1 0 0,0 0-1 0 0,-1 0 0 0 0,0-1 0 0 0,0 0 0 0 0,-9 4 0 0 0,-12 4 72 0 0,-1-2 1 0 0,-57 14-1 0 0,74-22-161 0 0,0-1 0 0 0,-1 0 0 0 0,1-1-1 0 0,0 0 1 0 0,0-1 0 0 0,0-1 0 0 0,-1 0 0 0 0,1-1-1 0 0,-19-5 1 0 0,30 7 23 0 0,0-1 0 0 0,0 0 1 0 0,1 1-1 0 0,-1-1 0 0 0,0 0 0 0 0,0 0 0 0 0,1 0 0 0 0,-1 0 0 0 0,0 0 1 0 0,1 0-1 0 0,-1-1 0 0 0,1 1 0 0 0,0 0 0 0 0,-1-1 0 0 0,1 1 0 0 0,0-1 1 0 0,0 0-1 0 0,0 1 0 0 0,-1-3 0 0 0,1 2-34 0 0,1-1 0 0 0,-1 1-1 0 0,1 0 1 0 0,-1-1 0 0 0,1 1 0 0 0,0 0 0 0 0,0-1 0 0 0,0 1-1 0 0,1 0 1 0 0,-1-1 0 0 0,0 1 0 0 0,1 0 0 0 0,1-4 0 0 0,2-4-445 0 0,0 1 0 0 0,1-1 0 0 0,0 1 1 0 0,1 0-1 0 0,12-14 0 0 0,2 0-4252 0 0,2 1-1392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65 2303 0 0,'0'0'102'0'0,"14"-5"11805"0"0,-14 5-11727 0 0,0 0 0 0 0,1 0 1 0 0,-1 0-1 0 0,0 0 0 0 0,1-1 0 0 0,-1 1 0 0 0,0 0 1 0 0,1 0-1 0 0,-1 0 0 0 0,0 0 0 0 0,1 0 0 0 0,-1 0 1 0 0,1 0-1 0 0,-1 0 0 0 0,0 0 0 0 0,1 0 0 0 0,-1 0 1 0 0,0 0-1 0 0,1 0 0 0 0,-1 0 0 0 0,1 0 0 0 0,-1 0 0 0 0,0 1 1 0 0,1-1-1 0 0,-1 0 0 0 0,0 0 0 0 0,1 0 0 0 0,-1 1 1 0 0,0-1-1 0 0,3 4-55 0 0,-1-1 1 0 0,0 1-1 0 0,0 0 1 0 0,-1 0-1 0 0,1 0 1 0 0,-1 0-1 0 0,0 0 1 0 0,0 0-1 0 0,0 0 1 0 0,-1 0-1 0 0,1 0 1 0 0,-1 1-1 0 0,0-1 1 0 0,-1 6-1 0 0,-1 10 269 0 0,-8 34 0 0 0,7-41-199 0 0,-6 28 255 0 0,-10 52 365 0 0,17-80-684 0 0,1 0-1 0 0,0 0 1 0 0,1 0-1 0 0,1 0 1 0 0,2 14-1 0 0,-2-23-62 0 0,0 0 0 0 0,0 1 0 0 0,1-1 0 0 0,-1 0 0 0 0,1 0 0 0 0,0-1 0 0 0,1 1 0 0 0,2 4 0 0 0,-3-7-34 0 0,-1 0-1 0 0,1-1 0 0 0,0 1 1 0 0,-1-1-1 0 0,1 1 1 0 0,0-1-1 0 0,-1 0 1 0 0,1 0-1 0 0,0 0 0 0 0,-1 0 1 0 0,1 0-1 0 0,0 0 1 0 0,-1 0-1 0 0,3-1 1 0 0,-3 1 4 0 0,8-2 23 0 0,-1 0 1 0 0,0 0-1 0 0,0-1 0 0 0,0 0 1 0 0,-1 0-1 0 0,1 0 0 0 0,-1-1 1 0 0,1-1-1 0 0,9-7 0 0 0,-1 0-11 0 0,-1-1 0 0 0,26-29 0 0 0,-30 29-41 0 0,-1-1 1 0 0,0-1 0 0 0,-1 0 0 0 0,0 0-1 0 0,9-23 1 0 0,24-86-19 0 0,-13 34-54 0 0,-23 77-130 0 0,0 0-1 0 0,8-12 0 0 0,-13 23-17 0 0,8 4-4314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6447 0 0,'0'0'499'0'0,"-1"1"-150"0"0,-4 15 1482 0 0,2-1-1 0 0,-4 23 0 0 0,0 72 767 0 0,4-43-1373 0 0,-5 8-704 0 0,-3 0 0 0 0,-4-1 0 0 0,-32 99 0 0 0,37-144-347 0 0,-2 0 0 0 0,-1-1-1 0 0,-30 50 1 0 0,-65 68 126 0 0,46-76-541 0 0,61-69 104 0 0,13-9-213 0 0,27-19-1046 0 0,-13 8 583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12671 0 0,'0'0'579'0'0,"-2"0"-15"0"0,-2-1-535 0 0,0 1 0 0 0,0 0 0 0 0,1 1 0 0 0,-1-1 0 0 0,0 1 0 0 0,0-1 0 0 0,0 1 0 0 0,0 1 0 0 0,1-1 0 0 0,-8 3 0 0 0,-36 22 605 0 0,31-15-351 0 0,0 1 0 0 0,1 1 0 0 0,0 1-1 0 0,1 0 1 0 0,1 0 0 0 0,-24 33 0 0 0,8-1 391 0 0,-32 64 0 0 0,17-21-95 0 0,5 2 0 0 0,-40 132-1 0 0,70-190-400 0 0,2-1 0 0 0,1 1 0 0 0,2 1 0 0 0,1-1 0 0 0,1 36 0 0 0,2-29-125 0 0,0 12-8 0 0,6-18-3389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135 170 3223 0 0,'0'0'14598'0'0,"1"-7"-13289"0"0,0 1-1155 0 0,0 0 1 0 0,1 0-1 0 0,0 0 1 0 0,0 0-1 0 0,0 1 1 0 0,1-1-1 0 0,0 1 1 0 0,0 0-1 0 0,1 0 1 0 0,-1 0-1 0 0,1 0 1 0 0,0 0-1 0 0,0 1 1 0 0,6-5-1 0 0,2-1-144 0 0,0 0-1 0 0,0 2 1 0 0,1-1 0 0 0,22-10-1 0 0,-27 15-14 0 0,0 1-1 0 0,0 0 0 0 0,0 0 1 0 0,0 0-1 0 0,0 1 0 0 0,1 1 1 0 0,-1-1-1 0 0,1 1 0 0 0,-1 1 1 0 0,1-1-1 0 0,-1 1 0 0 0,1 1 1 0 0,-1 0-1 0 0,1 0 0 0 0,-1 0 1 0 0,0 1-1 0 0,1 1 0 0 0,-1-1 1 0 0,0 1-1 0 0,0 1 0 0 0,-1-1 1 0 0,1 2-1 0 0,13 8 0 0 0,11 10 321 0 0,39 37 0 0 0,-60-50-211 0 0,0 1 1 0 0,-1 1-1 0 0,0 0 0 0 0,-1 1 1 0 0,-1 0-1 0 0,11 20 0 0 0,-16-28 42 0 0,-1 1 0 0 0,0 0 0 0 0,2 9 0 0 0,-4-13-117 0 0,0-1 0 0 0,0 0 1 0 0,0 0-1 0 0,-1 0 0 0 0,1 1 0 0 0,0-1 0 0 0,0 0 1 0 0,-1 0-1 0 0,1 0 0 0 0,-1 0 0 0 0,1 0 0 0 0,-1 0 0 0 0,1 0 1 0 0,-1 0-1 0 0,0 0 0 0 0,0 0 0 0 0,1 0 0 0 0,-1 0 1 0 0,0 0-1 0 0,0-1 0 0 0,-2 2 0 0 0,-21 14 273 0 0,0-6-222 0 0,-2 0 0 0 0,1-1 0 0 0,-42 8 0 0 0,48-13-72 0 0,-199 35-891 0 0,170-34 478 0 0,0-2 0 0 0,-76-6-1 0 0,106 0-1617 0 0,3-4-5423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223 302 4143 0 0,'-2'0'319'0'0,"-1"-1"-257"0"0,-18 3 332 0 0,13-1 1598 0 0,0 1 1 0 0,0 0-1 0 0,0 0 0 0 0,-13 6 2656 0 0,22-6-4361 0 0,3 2-189 0 0,1 0 1 0 0,-1-1 0 0 0,0 0-1 0 0,1 0 1 0 0,0 0-1 0 0,-1 0 1 0 0,1-1-1 0 0,0 1 1 0 0,1-1 0 0 0,-1 0-1 0 0,0-1 1 0 0,1 1-1 0 0,-1-1 1 0 0,0-1-1 0 0,1 1 1 0 0,9 0 0 0 0,11-1 304 0 0,0-1 0 0 0,32-6 0 0 0,-49 6-311 0 0,41-6 194 0 0,83-22 0 0 0,-116 24-235 0 0,-1 0 0 0 0,1-2 1 0 0,-1 0-1 0 0,-1-1 0 0 0,1 0 0 0 0,-1-1 0 0 0,-1-1 0 0 0,23-19 0 0 0,-33 25-152 0 0,-1-1-1 0 0,1 1 1 0 0,0-1-1 0 0,-1 1 1 0 0,0-1 0 0 0,0 0-1 0 0,0 0 1 0 0,-1-1-1 0 0,0 1 1 0 0,0 0-1 0 0,0-1 1 0 0,-1 1 0 0 0,1-1-1 0 0,-1 0 1 0 0,-1 1-1 0 0,1-10 1 0 0,-1 10 10 0 0,0 1 1 0 0,-1-1 0 0 0,1 0-1 0 0,-1 0 1 0 0,0 1-1 0 0,0-1 1 0 0,-1 1 0 0 0,1-1-1 0 0,-1 1 1 0 0,0-1 0 0 0,-1 1-1 0 0,1 0 1 0 0,-1 0-1 0 0,1 0 1 0 0,-1 0 0 0 0,0 1-1 0 0,-1-1 1 0 0,1 1-1 0 0,0 0 1 0 0,-6-4 0 0 0,2 2-11 0 0,0 1 0 0 0,-1-1 1 0 0,0 1-1 0 0,1 1 1 0 0,-2 0-1 0 0,1 0 0 0 0,0 0 1 0 0,-1 1-1 0 0,1 0 0 0 0,-1 1 1 0 0,1 0-1 0 0,-11 0 1 0 0,4 1 68 0 0,1 1 0 0 0,0 1 0 0 0,0 1 0 0 0,0 0 0 0 0,0 0 0 0 0,-22 10 0 0 0,6-1 95 0 0,0 2 0 0 0,1 1 1 0 0,1 1-1 0 0,1 1 1 0 0,0 1-1 0 0,-31 28 1 0 0,58-45-64 0 0,-131 124 516 0 0,118-111-388 0 0,1 1 0 0 0,1 1 0 0 0,0-1-1 0 0,1 2 1 0 0,0 0 0 0 0,2 0 0 0 0,-10 26-1 0 0,16-37-48 0 0,0 0 0 0 0,1 1 0 0 0,0-1 0 0 0,0 0 0 0 0,0 1 0 0 0,1 0 0 0 0,0-1 0 0 0,0 1-1 0 0,1-1 1 0 0,0 1 0 0 0,0-1 0 0 0,0 0 0 0 0,1 1 0 0 0,0-1 0 0 0,0 0 0 0 0,1 0 0 0 0,3 7 0 0 0,-1-5 4 0 0,1 1-1 0 0,0-1 1 0 0,0 0 0 0 0,1 0 0 0 0,0-1 0 0 0,0 0 0 0 0,1 0 0 0 0,0-1-1 0 0,0 0 1 0 0,13 7 0 0 0,-3-3 36 0 0,1-1 0 0 0,0-1 0 0 0,0-1 0 0 0,1 0 0 0 0,0-2 0 0 0,0 0 0 0 0,1-1 0 0 0,-1-1 0 0 0,1-1 0 0 0,0-1-1 0 0,0-1 1 0 0,-1-1 0 0 0,1 0 0 0 0,23-6 0 0 0,67-14-1837 0 0,-89 15 740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11519 0 0,'0'0'1040'0'0,"0"2"-853"0"0,0 16 670 0 0,2-1 1 0 0,0 0-1 0 0,1 0 1 0 0,1 0-1 0 0,0-1 1 0 0,1 1-1 0 0,1-1 0 0 0,1 0 1 0 0,14 25-1 0 0,-9-21-529 0 0,1 0-1 0 0,1 0 1 0 0,1-2-1 0 0,1 0 1 0 0,0 0-1 0 0,29 22 0 0 0,-25-24-283 0 0,1 0 0 0 0,1-2-1 0 0,1-1 1 0 0,0-1-1 0 0,0 0 1 0 0,2-2-1 0 0,47 14 1 0 0,-50-19-640 0 0,1-1 0 0 0,-1-1 0 0 0,1 0 0 0 0,0-2 1 0 0,35-3-1 0 0,-40 1-1207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7831 0 0,'0'0'603'0'0,"-1"2"-396"0"0,-8 8 1469 0 0,0 0 0 0 0,-12 19 0 0 0,-28 56 1349 0 0,11-16-1837 0 0,-247 342 479 0 0,224-321-1766 0 0,61-90 75 0 0,0 0 0 0 0,0 0-1 0 0,1 0 1 0 0,-1 0 0 0 0,0 0 0 0 0,0 0 0 0 0,0 0 0 0 0,0 0 0 0 0,0 0-1 0 0,0 0 1 0 0,0 0 0 0 0,0 0 0 0 0,0 0 0 0 0,0 0 0 0 0,0 0 0 0 0,0 0-1 0 0,0 0 1 0 0,0 0 0 0 0,0 0 0 0 0,0 0 0 0 0,0 0 0 0 0,0 0-1 0 0,0 0 1 0 0,0 0 0 0 0,0 0 0 0 0,0 0 0 0 0,0 0 0 0 0,0 1 0 0 0,0-1-1 0 0,0 0 1 0 0,0 0 0 0 0,0 0 0 0 0,1 0 0 0 0,-1 0 0 0 0,0 0 0 0 0,10-5-1182 0 0</inkml:trace>
  <inkml:trace contextRef="#ctx0" brushRef="#br0" timeOffset="1">1224 341 11519 0 0,'0'2'887'0'0,"-7"25"139"0"0,0-2 0 0 0,-2 1 0 0 0,-1-1 0 0 0,-17 32-1 0 0,-5 12 275 0 0,-136 303 2158 0 0,96-219-3196 0 0,-5 42-195 0 0,39-92-2024 0 0,32-88 203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3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364 151 4607 0 0,'-1'2'3163'0'0,"-5"5"-143"0"0,1 0 0 0 0,-11 10 0 0 0,-34 26-810 0 0,13-11-1493 0 0,-27 21 158 0 0,43-36-539 0 0,0 0-1 0 0,1 1 0 0 0,1 2 0 0 0,-28 34 0 0 0,39-42-163 0 0,-2 1 61 0 0,2 0 0 0 0,-14 27-1 0 0,21-38-203 0 0,-1 1-1 0 0,1 0 1 0 0,0 0-1 0 0,0 0 0 0 0,0 0 1 0 0,1 0-1 0 0,-1 0 0 0 0,1 0 1 0 0,-1 0-1 0 0,1 0 0 0 0,0 1 1 0 0,0-1-1 0 0,1 0 0 0 0,-1 0 1 0 0,1 0-1 0 0,-1 0 0 0 0,1 0 1 0 0,0 0-1 0 0,0 0 0 0 0,3 4 1 0 0,-3-5-11 0 0,0-1 0 0 0,0 0-1 0 0,1 1 1 0 0,-1-1 0 0 0,1 0 0 0 0,-1 0 0 0 0,1 0 0 0 0,-1 0 0 0 0,1 0 0 0 0,-1-1-1 0 0,1 1 1 0 0,0 0 0 0 0,0-1 0 0 0,-1 1 0 0 0,1-1 0 0 0,0 0 0 0 0,0 1 0 0 0,-1-1-1 0 0,1 0 1 0 0,0 0 0 0 0,0 0 0 0 0,0 0 0 0 0,0-1 0 0 0,-1 1 0 0 0,1 0-1 0 0,0-1 1 0 0,2 0 0 0 0,7-3 140 0 0,0 1 1 0 0,22-12-1 0 0,-25 12-92 0 0,16-9 24 0 0,-1 0-1 0 0,-1-1 1 0 0,0-1 0 0 0,-1-1-1 0 0,0-1 1 0 0,-1 0 0 0 0,24-27 0 0 0,-34 31-78 0 0,-1 1 1 0 0,0-2 0 0 0,0 1 0 0 0,-1-1-1 0 0,-1 0 1 0 0,0 0 0 0 0,-1-1 0 0 0,-1 0 0 0 0,0 0-1 0 0,-1-1 1 0 0,0 1 0 0 0,-1-1 0 0 0,0 0 0 0 0,-1-17-1 0 0,-1 20-74 0 0,-1 0 0 0 0,-1 0 0 0 0,0-1 0 0 0,-1 1 1 0 0,0 0-1 0 0,-1 0 0 0 0,0 1 0 0 0,-5-13 0 0 0,5 19-49 0 0,0-1 0 0 0,1 1 1 0 0,-2 0-1 0 0,1-1 0 0 0,0 1 1 0 0,-1 1-1 0 0,0-1 0 0 0,0 0 1 0 0,-1 1-1 0 0,1 0 1 0 0,-1 0-1 0 0,0 0 0 0 0,0 1 1 0 0,0 0-1 0 0,-1 0 0 0 0,1 0 1 0 0,-11-4-1 0 0,-12-1-3447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0 468 10135 0 0,'0'-1'778'0'0,"1"-5"-470"0"0,-1 1-1 0 0,1-1 1 0 0,1 1 0 0 0,-1-1 0 0 0,1 1 0 0 0,0 0 0 0 0,0-1-1 0 0,0 1 1 0 0,1 0 0 0 0,-1 0 0 0 0,7-7 0 0 0,6-7 1754 0 0,23-24 0 0 0,-32 37-2106 0 0,22-22 612 0 0,1 1-1 0 0,2 2 0 0 0,49-32 1 0 0,109-51 587 0 0,-156 91-949 0 0,1 1 0 0 0,52-17-1 0 0,-72 29-140 0 0,0 0 0 0 0,0 1-1 0 0,1 1 1 0 0,-1 0-1 0 0,1 1 1 0 0,-1 0-1 0 0,1 1 1 0 0,-1 1 0 0 0,19 3-1 0 0,-26-3-32 0 0,-1 1 1 0 0,0 0-1 0 0,0 0 0 0 0,1 0 0 0 0,-2 1 0 0 0,1 0 1 0 0,0 0-1 0 0,-1 1 0 0 0,1-1 0 0 0,-1 1 1 0 0,0 0-1 0 0,0 1 0 0 0,0-1 0 0 0,-1 1 1 0 0,0 0-1 0 0,0 0 0 0 0,4 6 0 0 0,-4-4-5 0 0,0 1 0 0 0,-1-1 0 0 0,0 1 0 0 0,0-1 0 0 0,-1 1 0 0 0,0 0 0 0 0,0 0 0 0 0,-1 0 0 0 0,0 0 0 0 0,0 0 0 0 0,-1 1 0 0 0,0-1 0 0 0,-1 9-1 0 0,-3 2-9 0 0,1 0-1 0 0,-2 0 1 0 0,-1 0-1 0 0,0 0 1 0 0,-2-1-1 0 0,0 0 0 0 0,0-1 1 0 0,-2 0-1 0 0,0 0 1 0 0,-1-1-1 0 0,-1 0 0 0 0,-15 16 1 0 0,4-8 11 0 0,-2 0 0 0 0,0-2 0 0 0,-1 0 1 0 0,-2-2-1 0 0,0-1 0 0 0,-35 18 0 0 0,49-30-45 0 0,1 0-1 0 0,-1-1 1 0 0,0 0 0 0 0,0-1-1 0 0,0-1 1 0 0,-1 0 0 0 0,1-1-1 0 0,-25 2 1 0 0,20-7-1125 0 0,2-6-4605 0 0,4-3-1856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6911 0 0,'0'0'880'0'0,"0"2"-4"0"0,-1 1-577 0 0,0 0 0 0 0,0-1 0 0 0,-1 1 1 0 0,1 0-1 0 0,-1-1 0 0 0,0 1 0 0 0,0-1 0 0 0,1 0 0 0 0,-1 0 0 0 0,-1 0 0 0 0,1 0 0 0 0,0 0 0 0 0,-4 2 0 0 0,-36 25 1151 0 0,38-27-1333 0 0,-82 46 1728 0 0,-12 8-166 0 0,83-46-1346 0 0,1 0-1 0 0,1 1 0 0 0,-1 0 1 0 0,-16 21-1 0 0,19-21-114 0 0,2 1 0 0 0,0 0 0 0 0,0 1 0 0 0,1 0 1 0 0,-9 20-1 0 0,15-27-164 0 0,0-1 0 0 0,0 1 1 0 0,1 0-1 0 0,-1 0 0 0 0,1 0 1 0 0,1 0-1 0 0,-1 1 0 0 0,1-1 1 0 0,0 0-1 0 0,0 0 0 0 0,1 0 1 0 0,0 0-1 0 0,0 0 0 0 0,0 0 1 0 0,1 0-1 0 0,3 7 0 0 0,-3-7-17 0 0,1 0 0 0 0,1 0 0 0 0,-1 0 0 0 0,1 0 0 0 0,0 0 0 0 0,0-1 0 0 0,0 0 0 0 0,1 0 0 0 0,0 0 1 0 0,0-1-1 0 0,0 1 0 0 0,1-1 0 0 0,-1 0 0 0 0,1-1 0 0 0,0 1 0 0 0,0-1 0 0 0,0 0 0 0 0,0-1 0 0 0,1 0 0 0 0,-1 0 0 0 0,1 0 0 0 0,0 0 0 0 0,-1-1 0 0 0,1 0 0 0 0,0-1 0 0 0,0 0 0 0 0,-1 0 0 0 0,1 0 0 0 0,0-1 0 0 0,0 0 0 0 0,-1 0 0 0 0,1 0 0 0 0,0-1 0 0 0,-1 0 0 0 0,12-6 0 0 0,3-4-1 0 0,-1-2-1 0 0,0 0 1 0 0,-1-1-1 0 0,0-1 1 0 0,-1 0-1 0 0,25-33 0 0 0,-38 44-38 0 0,-1 0 0 0 0,-1 0-1 0 0,1-1 1 0 0,-1 1-1 0 0,0-1 1 0 0,0 0-1 0 0,-1 0 1 0 0,0 0-1 0 0,0 0 1 0 0,0-1-1 0 0,-1 1 1 0 0,0 0-1 0 0,1-12 1 0 0,-2 13-19 0 0,0 0 0 0 0,-1 0-1 0 0,0 0 1 0 0,0 0 0 0 0,0 0 0 0 0,0 0 0 0 0,-1 0 0 0 0,0 0 0 0 0,0 1-1 0 0,0-1 1 0 0,-1 1 0 0 0,1-1 0 0 0,-1 1 0 0 0,0 0 0 0 0,0 0 0 0 0,-1 0-1 0 0,1 0 1 0 0,-5-3 0 0 0,0 1-50 0 0,0 0 0 0 0,0 1 0 0 0,-1 0 0 0 0,0 0 0 0 0,0 0 0 0 0,0 1 0 0 0,0 1 0 0 0,-17-5 0 0 0,-1 3-160 0 0,1 0 0 0 0,-28-1 0 0 0,42 5-167 0 0,9-2-759 0 0,4 2 1039 0 0,1 0-1 0 0,-1-1 0 0 0,1 1 1 0 0,-1 0-1 0 0,1 1 1 0 0,-1-1-1 0 0,1 0 0 0 0,3-1 1 0 0,12-4-726 0 0,1 2 1 0 0,0-1-1 0 0,0 2 0 0 0,32-2 0 0 0,-19 1 165 0 0,23-1-775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130 314 9215 0 0,'0'0'707'0'0,"-1"1"-464"0"0,-9 6 1103 0 0,2-3 271 0 0,0 1 0 0 0,0-1 0 0 0,-10 4 0 0 0,15-7-1454 0 0,1 0 0 0 0,-1 0 0 0 0,0-1 0 0 0,0 1 0 0 0,1-1 1 0 0,-1 0-1 0 0,0 1 0 0 0,0-1 0 0 0,0-1 0 0 0,1 1 0 0 0,-1 0 0 0 0,0-1 0 0 0,0 1 0 0 0,1-1 0 0 0,-4-1 1 0 0,4 1-96 0 0,0 0 0 0 0,1 1 0 0 0,-1-1 0 0 0,0 0 0 0 0,0 0 0 0 0,1-1 0 0 0,-1 1 0 0 0,1 0 0 0 0,-1-1 0 0 0,1 1 0 0 0,0 0 0 0 0,-1-1 0 0 0,1 0 0 0 0,0 1 1 0 0,0-1-1 0 0,0 0 0 0 0,0 1 0 0 0,0-1 0 0 0,0 0 0 0 0,0-3 0 0 0,1 3-51 0 0,-1-1 0 0 0,1 1 0 0 0,0-1 0 0 0,0 1 0 0 0,0-1 0 0 0,0 1 1 0 0,1-1-1 0 0,-1 1 0 0 0,1-1 0 0 0,0 1 0 0 0,-1-1 0 0 0,1 1 0 0 0,0 0 0 0 0,0-1 0 0 0,1 1 0 0 0,0-2 0 0 0,18-25-61 0 0,0 0 0 0 0,1 2 0 0 0,32-32 0 0 0,-35 43 11 0 0,0-1 0 0 0,1 2 1 0 0,0 1-1 0 0,1 0 0 0 0,34-17 0 0 0,-48 28 49 0 0,0 1 0 0 0,1-1-1 0 0,-1 1 1 0 0,1 0 0 0 0,0 1-1 0 0,0 0 1 0 0,-1 0-1 0 0,1 0 1 0 0,0 1 0 0 0,8 0 0 0 0,-12 0-8 0 0,0 0 0 0 0,0 1 1 0 0,0 0-1 0 0,0-1 0 0 0,0 1 1 0 0,0 0-1 0 0,0 0 1 0 0,-1 1-1 0 0,1-1 0 0 0,0 0 1 0 0,-1 1-1 0 0,1 0 1 0 0,-1 0-1 0 0,1 0 0 0 0,-1 0 1 0 0,0 0-1 0 0,0 0 1 0 0,0 0-1 0 0,0 1 0 0 0,0-1 1 0 0,-1 1-1 0 0,1-1 1 0 0,-1 1-1 0 0,1 0 0 0 0,0 3 1 0 0,2 4 48 0 0,-2 0-1 0 0,1 0 1 0 0,-1 1 0 0 0,-1-1 0 0 0,0 1 0 0 0,0-1 0 0 0,-1 1-1 0 0,0-1 1 0 0,-1 1 0 0 0,-4 19 0 0 0,0-12-16 0 0,0 1-1 0 0,-1-1 1 0 0,-1 0 0 0 0,-1-1-1 0 0,-12 20 1 0 0,-29 58-1490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49 7367 0 0,'0'0'568'0'0,"-1"1"-373"0"0,-4 4 821 0 0,1 0-1 0 0,0 1 0 0 0,0-1 1 0 0,0 1-1 0 0,1 0 1 0 0,-1 0-1 0 0,1 1 1 0 0,-3 9-1 0 0,5-14-817 0 0,1 1-1 0 0,-1-1 0 0 0,0 1 0 0 0,1 0 0 0 0,-1-1 1 0 0,1 1-1 0 0,0 0 0 0 0,0-1 0 0 0,0 1 0 0 0,0 0 1 0 0,0 0-1 0 0,0-1 0 0 0,1 1 0 0 0,0-1 0 0 0,-1 1 0 0 0,1 0 1 0 0,0-1-1 0 0,0 1 0 0 0,0-1 0 0 0,1 0 0 0 0,-1 1 1 0 0,1-1-1 0 0,-1 0 0 0 0,4 4 0 0 0,-3-4-132 0 0,1-1 0 0 0,-1 0 0 0 0,0 1-1 0 0,1-1 1 0 0,-1 0 0 0 0,1 0 0 0 0,-1 0-1 0 0,1-1 1 0 0,-1 1 0 0 0,1-1 0 0 0,0 1 0 0 0,-1-1-1 0 0,1 0 1 0 0,0 0 0 0 0,-1 0 0 0 0,5-1-1 0 0,5 0 23 0 0,-1-2-1 0 0,15-3 0 0 0,-23 5-65 0 0,21-6-29 0 0,0-1-1 0 0,-1-2 1 0 0,0 0-1 0 0,0-1 1 0 0,-1-1-1 0 0,-1-1 1 0 0,0-2-1 0 0,0 0 1 0 0,25-25-1 0 0,-45 39-1 0 0,0 0 0 0 0,0 0-1 0 0,0 0 1 0 0,0 0 0 0 0,0-1 0 0 0,0 1-1 0 0,0 0 1 0 0,0-1 0 0 0,-1 1-1 0 0,1 0 1 0 0,0-3 0 0 0,-1 3-1 0 0,0 1 1 0 0,0-1-1 0 0,0 1 1 0 0,0-1-1 0 0,0 1 1 0 0,0-1-1 0 0,0 0 1 0 0,0 1-1 0 0,0-1 1 0 0,0 1-1 0 0,0-1 1 0 0,-1 0 0 0 0,1 1-1 0 0,0-1 1 0 0,0 1-1 0 0,-1-1 1 0 0,1 1-1 0 0,0-1 1 0 0,-1 1-1 0 0,0-1 1 0 0,0 0-6 0 0,0 0 0 0 0,-1 0 1 0 0,1 0-1 0 0,-1 0 1 0 0,1 0-1 0 0,-1 1 1 0 0,1-1-1 0 0,-1 1 1 0 0,0-1-1 0 0,1 1 1 0 0,-1 0-1 0 0,0-1 1 0 0,1 1-1 0 0,-1 0 1 0 0,0 0-1 0 0,0 0 1 0 0,1 0-1 0 0,-3 1 0 0 0,-11 2-32 0 0,1 0-1 0 0,-1 1 0 0 0,-25 10 0 0 0,-40 24-40 0 0,-100 65-26 0 0,146-80 107 0 0,1 2 0 0 0,1 1 1 0 0,-29 30-1 0 0,53-48 17 0 0,2-1 1 0 0,-1 1-1 0 0,1 0 1 0 0,0 0-1 0 0,1 1 1 0 0,-6 10-1 0 0,11-17-7 0 0,-1 0-1 0 0,0-1 0 0 0,0 1 1 0 0,1 0-1 0 0,-1 0 0 0 0,1 0 0 0 0,-1 0 1 0 0,1 0-1 0 0,0 0 0 0 0,0-1 0 0 0,0 1 1 0 0,0 0-1 0 0,0 0 0 0 0,0 0 0 0 0,1 0 1 0 0,-1 0-1 0 0,1 0 0 0 0,-1 0 1 0 0,1-1-1 0 0,0 1 0 0 0,-1 0 0 0 0,1 0 1 0 0,0-1-1 0 0,0 1 0 0 0,0 0 0 0 0,0-1 1 0 0,1 1-1 0 0,-1-1 0 0 0,0 0 0 0 0,1 1 1 0 0,-1-1-1 0 0,1 0 0 0 0,-1 0 1 0 0,1 0-1 0 0,0 0 0 0 0,-1 0 0 0 0,1 0 1 0 0,0 0-1 0 0,2 0 0 0 0,3 2-194 0 0,1-1-1 0 0,0 1 1 0 0,-1-2-1 0 0,1 1 1 0 0,0-1-1 0 0,12 0 1 0 0,48-3-3948 0 0,-57 1 3203 0 0,23-1-5981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45 392 8287 0 0,'0'0'639'0'0,"-1"1"-415"0"0,-17 12 288 0 0,11-10 2545 0 0,-1-2 4099 0 0,7-1-7056 0 0,1 0 0 0 0,-1-1 1 0 0,1 1-1 0 0,-1 0 0 0 0,1 0 0 0 0,-1 0 0 0 0,1-1 0 0 0,-1 1 0 0 0,1 0 0 0 0,-1 0 0 0 0,1-1 1 0 0,-1 1-1 0 0,1 0 0 0 0,0-1 0 0 0,-1 1 0 0 0,1 0 0 0 0,0-1 0 0 0,-1 1 0 0 0,1-1 0 0 0,0 1 1 0 0,-1-1-1 0 0,1 1 0 0 0,0-1 0 0 0,0 1 0 0 0,0 0 0 0 0,0-1 0 0 0,-1 0 0 0 0,1 1 0 0 0,0-1 1 0 0,0 1-1 0 0,0-1 0 0 0,0 1 0 0 0,0-1 0 0 0,0 1 0 0 0,0-1 0 0 0,0 1 0 0 0,0-1 0 0 0,0 1 0 0 0,1-1 1 0 0,-1 1-1 0 0,0-1 0 0 0,7-22 835 0 0,-1 13-823 0 0,0 1 0 0 0,0 0 0 0 0,1 0 0 0 0,0 1 0 0 0,16-14 0 0 0,47-34 544 0 0,-43 36-576 0 0,47-37-267 0 0,2 4-1 0 0,85-45 0 0 0,-154 95 178 0 0,-1 0-1 0 0,1 0 0 0 0,0 0 0 0 0,0 1 0 0 0,12-2 0 0 0,-19 4 9 0 0,1 0 0 0 0,-1 0 0 0 0,0 0 0 0 0,1 0-1 0 0,-1 1 1 0 0,0-1 0 0 0,1 0 0 0 0,-1 0 0 0 0,0 0 0 0 0,1 1-1 0 0,-1-1 1 0 0,0 0 0 0 0,1 1 0 0 0,-1-1 0 0 0,0 0 0 0 0,0 0 0 0 0,1 1-1 0 0,-1-1 1 0 0,0 1 0 0 0,0-1 0 0 0,0 0 0 0 0,1 1 0 0 0,-1-1 0 0 0,0 0-1 0 0,0 1 1 0 0,0-1 0 0 0,0 1 0 0 0,0-1 0 0 0,0 1 0 0 0,2 12-9 0 0,-3-3-10 0 0,0 0 0 0 0,0 0 0 0 0,-1-1 0 0 0,0 1 0 0 0,-5 14-1 0 0,1-3 27 0 0,-25 74 187 0 0,2-9-90 0 0,21-62-66 0 0,3-10 0 0 0,-5 27 0 0 0,9-37-35 0 0,1-1 1 0 0,0 1-1 0 0,-1-1 1 0 0,1 1-1 0 0,1 0 0 0 0,-1-1 1 0 0,0 1-1 0 0,1-1 0 0 0,0 1 1 0 0,0-1-1 0 0,0 1 0 0 0,2 5 1 0 0,-2-7-72 0 0,0-1 0 0 0,0 1 0 0 0,0-1 0 0 0,1 1 0 0 0,-1-1 1 0 0,0 0-1 0 0,0 0 0 0 0,1 0 0 0 0,-1 1 0 0 0,1-1 0 0 0,-1 0 0 0 0,1-1 0 0 0,-1 1 0 0 0,1 0 1 0 0,0 0-1 0 0,-1-1 0 0 0,1 1 0 0 0,0-1 0 0 0,0 1 0 0 0,-1-1 0 0 0,4 0 0 0 0,12 1-1555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37 11775 0 0,'11'-7'350'0'0,"0"0"-1"0"0,1 1 0 0 0,24-9 1 0 0,-36 15-267 0 0,1-1-1 0 0,-1 1 1 0 0,1 0 0 0 0,0 0 0 0 0,-1 0 0 0 0,1 0 0 0 0,0 0 0 0 0,-1 0-1 0 0,1 0 1 0 0,0 0 0 0 0,-1 0 0 0 0,1 0 0 0 0,0 0 0 0 0,-1 0 0 0 0,1 0 0 0 0,-1 1-1 0 0,1-1 1 0 0,0 0 0 0 0,-1 1 0 0 0,1-1 0 0 0,-1 0 0 0 0,1 1 0 0 0,-1-1 0 0 0,1 0-1 0 0,-1 1 1 0 0,1-1 0 0 0,-1 1 0 0 0,1-1 0 0 0,-1 1 0 0 0,1-1 0 0 0,-1 1 0 0 0,0-1-1 0 0,1 1 1 0 0,-1 0 0 0 0,0-1 0 0 0,0 1 0 0 0,1 0 0 0 0,-1-1 0 0 0,0 1 0 0 0,0 1-1 0 0,1 1 101 0 0,0 1 0 0 0,-1 0 0 0 0,1 0 0 0 0,-1 8 0 0 0,-2 6 180 0 0,0 0 0 0 0,-1 0 1 0 0,-1 0-1 0 0,-7 19 0 0 0,-30 70 674 0 0,25-67-668 0 0,-180 465 2112 0 0,159-396-2165 0 0,-21 51 114 0 0,47-135-396 0 0,-1 0 1 0 0,-1 0-1 0 0,-33 44 0 0 0,31-47-209 0 0,11-16-796 0 0,-1 1 1 0 0,0-1-1 0 0,-9 10 1 0 0</inkml:trace>
  <inkml:trace contextRef="#ctx0" brushRef="#br0" timeOffset="1">28 716 14367 0 0,'-2'0'662'0'0,"-17"11"211"0"0,13-4-746 0 0,6-6-82 0 0,0 0 1 0 0,0 0 0 0 0,0 0 0 0 0,0 0 0 0 0,0 0 0 0 0,1 0 0 0 0,-1-1 0 0 0,0 1-1 0 0,1 0 1 0 0,-1 0 0 0 0,0 0 0 0 0,1 0 0 0 0,-1-1 0 0 0,1 1 0 0 0,-1 0-1 0 0,1 0 1 0 0,-1-1 0 0 0,1 1 0 0 0,0 0 0 0 0,-1-1 0 0 0,1 1 0 0 0,0-1-1 0 0,-1 1 1 0 0,1-1 0 0 0,0 1 0 0 0,0-1 0 0 0,0 0 0 0 0,0 1 0 0 0,-1-1 0 0 0,1 0-1 0 0,0 1 1 0 0,0-1 0 0 0,1 0 0 0 0,4 2 223 0 0,0-1 1 0 0,0 0-1 0 0,10 1 1 0 0,29-2 805 0 0,-1-2-1 0 0,84-15 1 0 0,-101 13-854 0 0,329-83 1576 0 0,-36 6-1727 0 0,-315 80-371 0 0,15-3 112 0 0,23 0 1 0 0,-38 4-1019 0 0,1 0 0 0 0,-1 0 0 0 0,1 0 1 0 0,-1 1-1 0 0,7 2 0 0 0,-2 1-5717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15 465 7831 0 0,'0'0'706'0'0,"1"2"-578"0"0,10 13-131 0 0,-8-12 828 0 0,0 1-1 0 0,-1-1 0 0 0,1 1 1 0 0,-1 0-1 0 0,0 0 0 0 0,3 5 1 0 0,6 19 5340 0 0,4-4-4142 0 0,-10-15-1655 0 0,0 0 1 0 0,0 0 0 0 0,4 11-1 0 0,-7-14-268 0 0,0 0 1 0 0,-1 1-1 0 0,1-1 0 0 0,-2 0 1 0 0,1 0-1 0 0,0 1 0 0 0,-1-1 0 0 0,0 0 1 0 0,-1 0-1 0 0,0 1 0 0 0,0-1 1 0 0,0 0-1 0 0,-4 12 0 0 0,1-9 24 0 0,0 0 0 0 0,0 0 0 0 0,-1-1 0 0 0,0 0 0 0 0,-1 1 0 0 0,0-2 0 0 0,0 1 0 0 0,-9 8 0 0 0,-25 26-373 0 0,38-41 90 0 0</inkml:trace>
  <inkml:trace contextRef="#ctx0" brushRef="#br0" timeOffset="1">403 76 12439 0 0,'3'-9'1104'0'0,"1"-2"-880"0"0,-2 0-224 0 0,-1 2 1696 0 0,3-2 288 0 0,0 2 2128 0 0,5 2-3776 0 0,1 2-336 0 0,3 3-88 0 0,-1 0-8648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47 11055 0 0,'0'0'852'0'0,"-18"-11"4836"0"0,14 7-5590 0 0,0 1-1 0 0,-1-1 1 0 0,1 1-1 0 0,0 0 0 0 0,-1 0 1 0 0,0 1-1 0 0,1-1 1 0 0,-1 1-1 0 0,0 0 0 0 0,-1 1 1 0 0,1-1-1 0 0,0 1 1 0 0,-8-1-1 0 0,1 1-93 0 0,0 1-1 0 0,1 1 1 0 0,-1 0 0 0 0,1 1-1 0 0,-1 0 1 0 0,1 0 0 0 0,0 2-1 0 0,0-1 1 0 0,0 1-1 0 0,0 1 1 0 0,-13 7 0 0 0,12-5 128 0 0,-1 1 0 0 0,2 1 1 0 0,-1 0-1 0 0,1 0 0 0 0,0 1 1 0 0,1 0-1 0 0,0 1 1 0 0,-13 19-1 0 0,22-28-92 0 0,-12 16 433 0 0,2 0-1 0 0,-13 26 1 0 0,22-39-396 0 0,0 0 0 0 0,0 0 0 0 0,0 0 0 0 0,1 0 0 0 0,0 0 1 0 0,0 0-1 0 0,0 0 0 0 0,0 0 0 0 0,1 0 0 0 0,0 1 0 0 0,0-1 0 0 0,1 0 0 0 0,-1 0 1 0 0,1 0-1 0 0,2 8 0 0 0,-2-11-56 0 0,0 0 0 0 0,-1 0 0 0 0,1 0 0 0 0,1 0 0 0 0,-1 0 0 0 0,0 0 0 0 0,0 0 1 0 0,1-1-1 0 0,-1 1 0 0 0,1 0 0 0 0,-1-1 0 0 0,1 0 0 0 0,0 1 0 0 0,-1-1 0 0 0,1 0 0 0 0,0 0 0 0 0,0 0 0 0 0,3 2 0 0 0,-1-2 0 0 0,0 0-1 0 0,-1-1 1 0 0,1 1-1 0 0,0-1 0 0 0,0 1 1 0 0,-1-1-1 0 0,1 0 1 0 0,0-1-1 0 0,7 0 0 0 0,2-3 17 0 0,0 1-1 0 0,-1-2 0 0 0,0 1 1 0 0,0-2-1 0 0,14-7 0 0 0,4-5-36 0 0,-1-1 0 0 0,-1-1 0 0 0,0-1-1 0 0,24-25 1 0 0,-72 56-172 0 0,7-1 154 0 0,0 0 0 0 0,1 1 0 0 0,0 1 0 0 0,0 0 0 0 0,1 1 0 0 0,1 0 0 0 0,-12 19 0 0 0,19-28 6 0 0,1 1 0 0 0,0-1 0 0 0,0 1 0 0 0,1 0-1 0 0,-1-1 1 0 0,1 1 0 0 0,0 0 0 0 0,-2 6 0 0 0,3-8-556 0 0,13 5-2292 0 0,3-5-4395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 9215 0 0,'0'0'831'0'0,"0"-1"-686"0"0,2-8 6330 0 0,-6 17-3228 0 0,-5 21-1817 0 0,-9 57 1 0 0,3-13-774 0 0,-49 129 216 0 0,-18-6-364 0 0,12-28-328 0 0,61-146-158 0 0,-21 60 16 0 0,26-69-54 0 0,1-1 0 0 0,0 0 0 0 0,1 1 0 0 0,-1 21-1 0 0,5-22-1442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208 259 6911 0 0,'2'0'528'0'0,"27"10"-24"0"0,-14-5 2237 0 0,32 7 0 0 0,-19-6-387 0 0,-21-4-1734 0 0,0 0 0 0 0,0-1 0 0 0,1 0 1 0 0,-1 0-1 0 0,0-1 0 0 0,0 1 0 0 0,1-1 0 0 0,7-2 1 0 0,-36 18-475 0 0,8-8-124 0 0,-1-2 0 0 0,0 0 0 0 0,-1 0 0 0 0,-21 4 0 0 0,-61 8 0 0 0,78-15-23 0 0,1-2-1 0 0,-1 0 1 0 0,-24-2 0 0 0,38 1 5 0 0,0 0 0 0 0,-1-1 0 0 0,1 0 0 0 0,0 0 0 0 0,0 0 0 0 0,0-1 0 0 0,0 0 0 0 0,0 0 0 0 0,0 0 1 0 0,1 0-1 0 0,-1-1 0 0 0,0 0 0 0 0,1 0 0 0 0,0 0 0 0 0,0-1 0 0 0,-5-4 0 0 0,8 7 4 0 0,1-1-1 0 0,-1 0 0 0 0,0 1 1 0 0,0-1-1 0 0,1 0 0 0 0,-1 1 1 0 0,1-1-1 0 0,-1 0 0 0 0,1 0 1 0 0,0 0-1 0 0,0 1 0 0 0,0-1 1 0 0,0 0-1 0 0,0 0 0 0 0,0 0 1 0 0,1 1-1 0 0,-1-1 0 0 0,0 0 1 0 0,1 0-1 0 0,1-2 0 0 0,0-4 24 0 0,1 1 0 0 0,1 1 0 0 0,5-11 0 0 0,-1 7-6 0 0,0-1 1 0 0,0 2 0 0 0,0-1 0 0 0,1 1 0 0 0,18-13-1 0 0,55-34-6 0 0,-70 48-22 0 0,110-61 3 0 0,-98 58 0 0 0,1 1 0 0 0,0 1 0 0 0,33-8 0 0 0,-50 15-4 0 0,0 1 0 0 0,0 0 0 0 0,0 0 0 0 0,1 1 0 0 0,-1 0 0 0 0,0 0 0 0 0,0 1 0 0 0,1 0 0 0 0,-1 1 0 0 0,13 4 0 0 0,-16-5-1 0 0,0 2 0 0 0,0-1-1 0 0,0 0 1 0 0,0 1 0 0 0,-1 0 0 0 0,1 0 0 0 0,-1 1 0 0 0,0-1 0 0 0,0 1 0 0 0,0 0 0 0 0,0 0 0 0 0,0 0 0 0 0,-1 0 0 0 0,0 1-1 0 0,0 0 1 0 0,0-1 0 0 0,2 6 0 0 0,-3-4 8 0 0,0 0 0 0 0,0 0-1 0 0,0 0 1 0 0,0 0 0 0 0,-1 0 0 0 0,0 0-1 0 0,0 0 1 0 0,-1 11 0 0 0,0-13 7 0 0,0-1 1 0 0,-1 0-1 0 0,1 1 0 0 0,-1-1 1 0 0,0 0-1 0 0,0 0 0 0 0,0 0 1 0 0,-1 0-1 0 0,1 0 0 0 0,-1 0 1 0 0,1 0-1 0 0,-1 0 0 0 0,0 0 1 0 0,0-1-1 0 0,-1 1 0 0 0,1-1 0 0 0,-5 4 1 0 0,-32 25 62 0 0,10-10-51 0 0,-29 30 0 0 0,43-36-31 0 0,-1-1 0 0 0,-1 0 0 0 0,-1-2 0 0 0,1 1-1 0 0,-2-2 1 0 0,-26 12 0 0 0,25-12 9 0 0,9-7-40 0 0,8-5 17 0 0,-2 0-71 0 0,1 0 21 0 0,1 1 0 0 0,-1-1 0 0 0,1 0 0 0 0,-1 1 1 0 0,1-2-1 0 0,-1 1 0 0 0,1 0 0 0 0,0-1 0 0 0,0 1 0 0 0,-5-4 0 0 0,-29-24-3400 0 0,29 22 1625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43 9671 0 0,'19'-8'964'0'0,"0"1"0"0"0,1 0 0 0 0,30-5 0 0 0,7 3 5276 0 0,-57 10-6126 0 0,0 1-1 0 0,0-1 1 0 0,0 1-1 0 0,0-1 0 0 0,0 1 1 0 0,0-1-1 0 0,0 0 1 0 0,-1 1-1 0 0,1-1 1 0 0,-1 3-1 0 0,-7 8 161 0 0,1 0-1 0 0,-2-1 0 0 0,1 0 1 0 0,-20 18-1 0 0,-46 35 25 0 0,41-38-139 0 0,-11 11 22 0 0,-4 2 79 0 0,1 2 0 0 0,-50 58 0 0 0,88-89-109 0 0,2 0 0 0 0,-1 1-1 0 0,-8 17 1 0 0,14-24-110 0 0,0 1 1 0 0,0-1 0 0 0,0 1 0 0 0,1 0-1 0 0,-1 0 1 0 0,1 0 0 0 0,0 0-1 0 0,1 0 1 0 0,-1 0 0 0 0,1 0-1 0 0,1 8 1 0 0,0-9-33 0 0,0-1 0 0 0,0 0 0 0 0,0 1 0 0 0,0-1 0 0 0,1 1 0 0 0,0-1 0 0 0,0 0-1 0 0,0 0 1 0 0,0 0 0 0 0,0 0 0 0 0,0 0 0 0 0,5 4 0 0 0,-1-2 10 0 0,0 0-1 0 0,0-1 0 0 0,0 1 1 0 0,12 5-1 0 0,-12-7-27 0 0,1-1 1 0 0,-1 0-1 0 0,0-1 0 0 0,0 1 1 0 0,1-1-1 0 0,-1 0 0 0 0,1-1 1 0 0,-1 0-1 0 0,1 0 0 0 0,-1 0 1 0 0,1-1-1 0 0,-1 0 0 0 0,0 0 1 0 0,8-2-1 0 0,11-5-116 0 0,-1 0-1 0 0,27-14 0 0 0,-38 16 49 0 0,98-50-2565 0 0,-39 14-3950 0 0,-25 12-22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6911 0 0,'0'0'528'0'0,"-2"0"-104"0"0,-2 0 100 0 0,-1 1 0 0 0,0 0-1 0 0,1 0 1 0 0,-1 0-1 0 0,1 0 1 0 0,-1 1 0 0 0,1 0-1 0 0,-1 0 1 0 0,1 0-1 0 0,0 1 1 0 0,0-1-1 0 0,0 1 1 0 0,0 0 0 0 0,-6 6-1 0 0,-5 6-275 0 0,1 1-1 0 0,-13 18 1 0 0,20-24-5 0 0,-11 15-43 0 0,1 1 1 0 0,1 0-1 0 0,-18 44 0 0 0,-26 87 546 0 0,-7 16-313 0 0,-16-13-290 0 0,62-126-37 0 0,-2 0 0 0 0,-38 43 1 0 0,-14 5-454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 6447 0 0,'62'-11'1292'0'0,"-44"8"13073"0"0,-18 7-14207 0 0,0 0-1 0 0,-1 0 0 0 0,0 0 1 0 0,0 0-1 0 0,0 0 0 0 0,0 0 0 0 0,-1 0 1 0 0,1-1-1 0 0,-4 7 0 0 0,-24 31-67 0 0,17-25 41 0 0,-13 18-121 0 0,14-21-16 0 0,1 0 0 0 0,1 0-1 0 0,0 1 1 0 0,0 0-1 0 0,-9 25 1 0 0,18-38-89 0 0,-1 1 0 0 0,1 0 0 0 0,-1-1 0 0 0,1 1 0 0 0,0 0 0 0 0,-1-1-1 0 0,1 1 1 0 0,0 0 0 0 0,0-1 0 0 0,0 1 0 0 0,1 0 0 0 0,-1 0 0 0 0,1 1 0 0 0,-1-2-468 0 0,1 1-1 0 0,-1-1 1 0 0,1 0-1 0 0,0 0 1 0 0,-1 0 0 0 0,1 0-1 0 0,0 0 1 0 0,0 0-1 0 0,0 0 1 0 0,0 0-1 0 0,1 1 1 0 0,7 4-6240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33 8287 0 0,'7'-5'282'0'0,"1"0"-1"0"0,0 1 0 0 0,0 1 1 0 0,0-1-1 0 0,1 1 0 0 0,9-2 1 0 0,11 1 5150 0 0,-24 7-2644 0 0,1 11-2154 0 0,-6-14-580 0 0,0 3 0 0 0,0-1 1 0 0,0 1-1 0 0,0-1 1 0 0,0 1-1 0 0,0-1 1 0 0,-1 1-1 0 0,1-1 1 0 0,-1 1-1 0 0,0-1 1 0 0,0 1-1 0 0,1-1 1 0 0,-2 0-1 0 0,1 1 1 0 0,0-1-1 0 0,0 0 1 0 0,-1 0-1 0 0,-1 3 1 0 0,-5 6 152 0 0,-20 18 0 0 0,20-20-90 0 0,-44 41 397 0 0,-112 84 1 0 0,165-134-512 0 0,-1 1 0 0 0,0 0 1 0 0,0-1-1 0 0,0 1 0 0 0,1-1 0 0 0,-1 1 1 0 0,0 0-1 0 0,1-1 0 0 0,-1 1 0 0 0,1-1 1 0 0,-1 1-1 0 0,0-1 0 0 0,1 1 0 0 0,-1-1 1 0 0,2 1-1 0 0,-2-1-2 0 0,4 3-1 0 0,1 0 0 0 0,-1 0 0 0 0,1 0 0 0 0,0-1 0 0 0,0 0 0 0 0,-1 0 0 0 0,2 0 0 0 0,6 1 0 0 0,-5-1 0 0 0,0 0 0 0 0,0 1 0 0 0,9 4 0 0 0,-4 1 0 0 0,0 0 0 0 0,-1 1 0 0 0,0 0 0 0 0,-1 1 0 0 0,0 0 0 0 0,0 0 0 0 0,-1 1 0 0 0,12 19 0 0 0,-19-26 1 0 0,0 0 0 0 0,0 0 0 0 0,0 1 0 0 0,-1-1 0 0 0,1 0 1 0 0,-1 1-1 0 0,0-1 0 0 0,0 1 0 0 0,-1-1 0 0 0,1 1 0 0 0,-1-1 0 0 0,0 1 0 0 0,0-1 0 0 0,-1 1 0 0 0,1-1 0 0 0,-1 1 0 0 0,0-1 0 0 0,0 1 0 0 0,-2 3 0 0 0,1-2 47 0 0,0-1-1 0 0,-1 0 0 0 0,1 1 0 0 0,-1-1 0 0 0,0 0 1 0 0,0-1-1 0 0,-1 1 0 0 0,0-1 0 0 0,1 1 0 0 0,-2-1 1 0 0,1 0-1 0 0,0 0 0 0 0,-1-1 0 0 0,-7 5 0 0 0,0-2 35 0 0,0-1 0 0 0,-1 0-1 0 0,0-1 1 0 0,0 0-1 0 0,0-1 1 0 0,-1-1 0 0 0,-17 2-1 0 0,-98-3 489 0 0,127-1-570 0 0,-23 0-37 0 0,1-1 1 0 0,-1-2-1 0 0,1 0 0 0 0,-32-10 0 0 0,54 13-96 0 0,0 0 1 0 0,0-1-1 0 0,1 0 0 0 0,-1 1 0 0 0,0-1 0 0 0,1 0 1 0 0,-1 0-1 0 0,1 0 0 0 0,-1 0 0 0 0,1 0 1 0 0,-1 0-1 0 0,1 0 0 0 0,0 0 0 0 0,0-1 0 0 0,-1 1 1 0 0,1 0-1 0 0,0-1 0 0 0,0 1 0 0 0,0-1 0 0 0,0 1 1 0 0,1-1-1 0 0,-1 0 0 0 0,0 1 0 0 0,1-1 1 0 0,-1 0-1 0 0,1 0 0 0 0,-1 1 0 0 0,1-1 0 0 0,0 0 1 0 0,0 0-1 0 0,0 0 0 0 0,0 1 0 0 0,0-3 1 0 0,5-14-6890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12439 0 0,'-9'4'463'0'0,"-1"0"0"0"0,1 0 0 0 0,0 2 0 0 0,0-1 0 0 0,1 1 0 0 0,0 0-1 0 0,0 1 1 0 0,0-1 0 0 0,1 2 0 0 0,0-1 0 0 0,0 1 0 0 0,-10 15 0 0 0,1 3 570 0 0,0 2 0 0 0,-22 54 1 0 0,13-15-436 0 0,-20 91 0 0 0,-10 31-139 0 0,-101 162-282 0 0,123-284-167 0 0,30-60-9 0 0,-6 10-55 0 0,1 1-1 0 0,0 0 0 0 0,-9 37 1 0 0,16-53-708 0 0,13-2-7017 0 0,0-3 1449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10135 0 0,'1'2'3218'0'0,"3"0"-2466"0"0,-1 0 0 0 0,0 1 1 0 0,1-1-1 0 0,0 0 1 0 0,-1-1-1 0 0,1 1 0 0 0,0-1 1 0 0,5 2-1 0 0,-1-1-64 0 0,0-1 0 0 0,0 0 0 0 0,14 0 0 0 0,3-3 72 0 0,43-7 0 0 0,-61 7-462 0 0,238-55 1520 0 0,-121 25-1651 0 0,-66 17-262 0 0,74-15-219 0 0,-42 18-3154 0 0,-63 11-4847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10 573 9671 0 0,'-9'9'13992'0'0,"9"-10"-13475"0"0,11-27 351 0 0,10-24 119 0 0,42-79 0 0 0,-37 89-811 0 0,2 1 0 0 0,61-69 0 0 0,-64 84-261 0 0,1 0 1 0 0,1 2-1 0 0,2 1 1 0 0,50-31-1 0 0,-73 51-27 0 0,0-1 0 0 0,1 1 0 0 0,0 0 0 0 0,0 1 0 0 0,0 0 0 0 0,0 0 0 0 0,10-1 0 0 0,-14 2-174 0 0,1 1 1 0 0,-1 0-1 0 0,0 0 1 0 0,0 0-1 0 0,0 0 1 0 0,1 0 0 0 0,-1 1-1 0 0,0-1 1 0 0,0 1-1 0 0,0 0 1 0 0,0 0-1 0 0,0 0 1 0 0,0 1-1 0 0,0-1 1 0 0,0 1 0 0 0,0-1-1 0 0,-1 1 1 0 0,1 0-1 0 0,2 2 1 0 0,5 6-4994 0 0,2 0-1325 0 0</inkml:trace>
  <inkml:trace contextRef="#ctx0" brushRef="#br0" timeOffset="1">633 144 8287 0 0,'0'0'10138'0'0,"1"2"-8860"0"0,3 8-841 0 0,-1-1-1 0 0,1 1 1 0 0,-2 0-1 0 0,1 0 1 0 0,-1 1-1 0 0,-1-1 1 0 0,0 0-1 0 0,0 1 1 0 0,-2 17 0 0 0,-2 0-89 0 0,-1-1 0 0 0,-10 41 1 0 0,-14 17-162 0 0,4-17-560 0 0,24-66 75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28 9671 0 0,'4'-6'320'0'0,"-2"3"-190"0"0,0 1-1 0 0,0 0 1 0 0,0-1-1 0 0,0 1 1 0 0,0 0-1 0 0,1 0 1 0 0,4-3 6285 0 0,0 17-3593 0 0,-6-9-2798 0 0,0 1 1 0 0,0-1-1 0 0,-1 1 0 0 0,1 0 0 0 0,-1 0 1 0 0,0-1-1 0 0,0 1 0 0 0,0 0 0 0 0,-1 0 1 0 0,-1 6-1 0 0,-12 39 30 0 0,12-45-35 0 0,-15 42 91 0 0,-31 56-1 0 0,-32 41 455 0 0,28-54-185 0 0,-89 184 125 0 0,105-192-487 0 0,-39 124 0 0 0,74-200-68 0 0,-13 48-140 0 0,13-47-156 0 0,0 0 0 0 0,0 0 1 0 0,1 0-1 0 0,0 0 0 0 0,0 0 1 0 0,1 9-1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76 314 7831 0 0,'-3'-59'2300'0'0,"-5"20"3846"0"0,7 34-5672 0 0,-1 0 1 0 0,1 0 0 0 0,0 0 0 0 0,0 0 0 0 0,1 0 0 0 0,-1 0 0 0 0,1 0 0 0 0,0 0 0 0 0,2-9 0 0 0,-1 11-344 0 0,0-1 1 0 0,0 1 0 0 0,0 0-1 0 0,1-1 1 0 0,0 1 0 0 0,0 0-1 0 0,0 0 1 0 0,0 0 0 0 0,0 0-1 0 0,0 0 1 0 0,1 1 0 0 0,-1-1-1 0 0,1 1 1 0 0,4-4-1 0 0,12-8-98 0 0,0 1 0 0 0,1 1-1 0 0,0 0 1 0 0,1 1 0 0 0,1 2-1 0 0,0 0 1 0 0,0 1 0 0 0,0 1-1 0 0,31-5 1 0 0,-48 12-24 0 0,1-1 0 0 0,-1 1 0 0 0,1 0 0 0 0,-1 0 0 0 0,1 0 0 0 0,0 1 0 0 0,-1 0 0 0 0,1 0 0 0 0,-1 0 0 0 0,0 1 0 0 0,1 0 0 0 0,-1 0 0 0 0,0 0 0 0 0,0 1-1 0 0,0 0 1 0 0,0 0 0 0 0,-1 0 0 0 0,1 0 0 0 0,-1 1 0 0 0,0 0 0 0 0,0-1 0 0 0,0 2 0 0 0,0-1 0 0 0,-1 0 0 0 0,0 1 0 0 0,0-1 0 0 0,0 1 0 0 0,0 0 0 0 0,-1 0 0 0 0,1 0 0 0 0,-2 1 0 0 0,1-1 0 0 0,0 0 0 0 0,-1 1 0 0 0,0-1 0 0 0,0 1 0 0 0,-1 0-1 0 0,1 9 1 0 0,-3 5 253 0 0,0-1 0 0 0,-1 1 0 0 0,-1 0 0 0 0,-10 25 0 0 0,-33 76 811 0 0,11-33-562 0 0,31-72-479 0 0,-2 0 1 0 0,0 0 0 0 0,-1-1-1 0 0,-16 25 1 0 0,21-35-28 0 0,-1-1-1 0 0,0 1 1 0 0,0-1 0 0 0,0 0 0 0 0,-1 0-1 0 0,1 0 1 0 0,-1-1 0 0 0,0 1-1 0 0,0-1 1 0 0,0 0 0 0 0,-1-1 0 0 0,1 1-1 0 0,-1-1 1 0 0,1 0 0 0 0,-1-1-1 0 0,0 1 1 0 0,-7 0 0 0 0,2-1-21 0 0,1-1 0 0 0,-1 0 0 0 0,0 0 0 0 0,0-1 0 0 0,1 0 1 0 0,-1-1-1 0 0,1-1 0 0 0,-1 1 0 0 0,1-2 0 0 0,0 1 0 0 0,0-2 0 0 0,0 1 1 0 0,1-1-1 0 0,-1 0 0 0 0,1-1 0 0 0,0 0 0 0 0,1-1 0 0 0,-13-11 0 0 0,19 15-248 0 0,0 0 0 0 0,-1 0 0 0 0,1 0-1 0 0,0-1 1 0 0,1 1 0 0 0,-1 0 0 0 0,1-1-1 0 0,-1 1 1 0 0,-1-7 0 0 0,-2-16-8371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12871 0 0,'0'0'6088'0'0,"1"2"-5840"0"0,-1 12-93 0 0,0 0-1 0 0,-1 0 1 0 0,-1-1-1 0 0,0 1 1 0 0,-6 20 0 0 0,-1 7 99 0 0,-5 63 824 0 0,13-93-957 0 0,0 1 0 0 0,2-1-1 0 0,-1 1 1 0 0,2 0 0 0 0,-1-1 0 0 0,8 23 0 0 0,-9-32-101 0 0,1 0 0 0 0,0 0 0 0 0,0-1 0 0 0,0 1 0 0 0,0 0 0 0 0,0 0 0 0 0,0 0 0 0 0,0-1 0 0 0,0 1 0 0 0,1 0 0 0 0,-1-1 0 0 0,1 1 0 0 0,-1-1 0 0 0,1 0 0 0 0,0 0 0 0 0,0 1 0 0 0,-1-1 0 0 0,1 0 0 0 0,0 0 0 0 0,0-1 0 0 0,0 1 0 0 0,0 0 0 0 0,0-1 0 0 0,0 1 0 0 0,0-1 0 0 0,0 1 0 0 0,0-1 1 0 0,1 0-1 0 0,-1 0 0 0 0,0 0 0 0 0,0 0 0 0 0,0-1 0 0 0,3 0 0 0 0,7-1 103 0 0,-1-1 0 0 0,0-1 0 0 0,0 0-1 0 0,19-10 1 0 0,-23 10-75 0 0,28-13-29 0 0,-1-2-1 0 0,-1-1 0 0 0,-1-1 1 0 0,-1-2-1 0 0,-1-1 0 0 0,-1-2 1 0 0,49-56-1 0 0,-58 58-143 0 0,21-34-1 0 0,-40 57 53 0 0,-3 1-76 0 0,1 1 135 0 0,-1 1 1 0 0,1-1-1 0 0,-1 0 1 0 0,1 0-1 0 0,-1 0 1 0 0,1 1-1 0 0,0-1 1 0 0,0 1-1 0 0,0-1 1 0 0,-1 3 0 0 0,-2 0-7 0 0,-7 10 23 0 0,1 0 1 0 0,0 0-1 0 0,0 1 1 0 0,-9 21-1 0 0,15-28 16 0 0,0 1 0 0 0,1-1 0 0 0,0 1 0 0 0,1 0 0 0 0,0 0 0 0 0,0 0 0 0 0,1 0 0 0 0,0 0 0 0 0,0 0 0 0 0,1 11 0 0 0,1-18-15 0 0,-1 0 0 0 0,0 1 0 0 0,1-1 0 0 0,0 0-1 0 0,0 0 1 0 0,-1 0 0 0 0,1 1 0 0 0,1-1-1 0 0,-1 0 1 0 0,0 0 0 0 0,0 0 0 0 0,1 0 0 0 0,-1-1-1 0 0,1 1 1 0 0,1 1 0 0 0,1 0 9 0 0,-1 0 1 0 0,1-1-1 0 0,-1 0 0 0 0,1 1 1 0 0,0-1-1 0 0,0-1 0 0 0,7 3 1 0 0,1-1 15 0 0,0 0 1 0 0,1-1-1 0 0,-1-1 1 0 0,22 1-1 0 0,-22-2-376 0 0,0-1 1 0 0,0 0-1 0 0,0-1 0 0 0,-1 0 1 0 0,1-1-1 0 0,0 0 1 0 0,-1-1-1 0 0,0 0 0 0 0,17-9 1 0 0,-14 5-1404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68 13359 0 0,'20'-24'790'0'0,"-13"15"-572"0"0,0 1 0 0 0,0-1 0 0 0,13-9 4117 0 0,-21 21-2966 0 0,-18 40-597 0 0,-40 67 0 0 0,24-49-408 0 0,-221 465 1212 0 0,215-431-1487 0 0,4 2-1 0 0,3 2 1 0 0,-32 167 0 0 0,65-258-343 0 0,-1 1 0 0 0,0 0 0 0 0,0-1 1 0 0,-1 1-1 0 0,-8 15 0 0 0,11-23-1036 0 0,-9-1-2004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 15087 0 0,'-1'2'694'0'0,"-8"11"-311"0"0,1 0 0 0 0,-10 20 0 0 0,15-26 10 0 0,0-1 0 0 0,1 1 0 0 0,0 0 1 0 0,0 0-1 0 0,1 0 0 0 0,0 0 0 0 0,-1 11 0 0 0,2-16-236 0 0,0 0 1 0 0,1-1-1 0 0,-1 1 0 0 0,1 0 0 0 0,-1 0 1 0 0,1-1-1 0 0,0 1 0 0 0,0 0 0 0 0,0-1 1 0 0,0 1-1 0 0,0-1 0 0 0,0 1 1 0 0,0-1-1 0 0,0 0 0 0 0,0 1 0 0 0,1-1 1 0 0,-1 0-1 0 0,3 2 0 0 0,-1-1 11 0 0,1 1-1 0 0,-1-1 1 0 0,1 0-1 0 0,0 0 1 0 0,8 3-1 0 0,-2-3 26 0 0,0 0-1 0 0,1 0 1 0 0,-1-1 0 0 0,0-1-1 0 0,1 1 1 0 0,-1-2-1 0 0,17-2 1 0 0,2-2 112 0 0,40-12 0 0 0,-41 9-243 0 0,0-1 0 0 0,0-2 0 0 0,-1-1 0 0 0,0-1 0 0 0,30-20 0 0 0,-52 29-99 0 0,0 0 0 0 0,0 0 0 0 0,0-1 0 0 0,0 0 0 0 0,5-8 0 0 0,-9 11 21 0 0,1 1 0 0 0,-2-1 1 0 0,1 0-1 0 0,0 1 0 0 0,0-1 0 0 0,0 0 0 0 0,-1 0 1 0 0,1 0-1 0 0,-1 1 0 0 0,1-5 0 0 0,-1 5 11 0 0,0 0 0 0 0,0 1 0 0 0,0-1-1 0 0,-1 0 1 0 0,1 0 0 0 0,0 0 0 0 0,0 0 0 0 0,-1 0 0 0 0,1 1-1 0 0,0-1 1 0 0,-1 0 0 0 0,1 0 0 0 0,-1 0 0 0 0,1 1 0 0 0,-1-1-1 0 0,0 0 1 0 0,1 1 0 0 0,-1-1 0 0 0,0 0 0 0 0,1 1 0 0 0,-1-1-1 0 0,0 1 1 0 0,-1-1 0 0 0,0 0-31 0 0,-1 0 0 0 0,1 0 0 0 0,-1 0 0 0 0,0 0 0 0 0,1 1 1 0 0,-1 0-1 0 0,0-1 0 0 0,1 1 0 0 0,-1 0 0 0 0,0 0 0 0 0,1 0 0 0 0,-5 1 0 0 0,-32 8-281 0 0,2 2 74 0 0,-48 24 0 0 0,52-21 153 0 0,2-1 70 0 0,1 2-1 0 0,1 1 1 0 0,1 1-1 0 0,1 2 1 0 0,0 1-1 0 0,1 0 1 0 0,1 2 0 0 0,-32 37-1 0 0,51-52 9 0 0,0 1 0 0 0,0 0 0 0 0,1 0-1 0 0,0 1 1 0 0,1-1 0 0 0,0 1 0 0 0,0 0 0 0 0,0 0-1 0 0,2 0 1 0 0,-4 12 0 0 0,6-16 4 0 0,-1-1-1 0 0,1 1 1 0 0,-1-1 0 0 0,1 1-1 0 0,1-1 1 0 0,-1 1-1 0 0,0-1 1 0 0,1 1 0 0 0,0-1-1 0 0,0 0 1 0 0,1 1-1 0 0,-1-1 1 0 0,1 0 0 0 0,0 0-1 0 0,0 0 1 0 0,0 0-1 0 0,0 0 1 0 0,1 0 0 0 0,0-1-1 0 0,0 1 1 0 0,0-1-1 0 0,0 0 1 0 0,0 0 0 0 0,5 4-1 0 0,-6-5-391 0 0,1 0 1 0 0,0 0-1 0 0,0 0 0 0 0,0 0 1 0 0,1-1-1 0 0,-1 1 0 0 0,0-1 1 0 0,1 0-1 0 0,-1 0 0 0 0,0 0 1 0 0,1 0-1 0 0,5 0 0 0 0,7 0-6660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 18367 0 0,'-14'-15'1668'0'0,"4"30"-94"0"0,9-13-903 0 0,17 3 710 0 0,-4 0-1060 0 0,6-2 14 0 0,1 0 1 0 0,0-2-1 0 0,0 0 0 0 0,24-2 1 0 0,-1 0-12 0 0,215-20 222 0 0,-54 2-4831 0 0,-166 17 1911 0 0,-2 1-89 0 0</inkml:trace>
  <inkml:trace contextRef="#ctx0" brushRef="#br0" timeOffset="1">869 96 12871 0 0,'0'2'588'0'0,"-2"18"488"0"0,0 1 0 0 0,-2 0 0 0 0,-1-1 0 0 0,-9 28 0 0 0,0 1 1599 0 0,-47 144 282 0 0,18-65-1629 0 0,40-118-1451 0 0,2-9-522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17791 0 0,'0'0'2224'0'0,"0"13"-2136"0"0,2-1-152 0 0,2 3-32 0 0,1 1-8 0 0,4 0-7848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12439 0 0,'0'0'2643'0'0,"0"3"-1182"0"0,-18 60 2393 0 0,14-50-3580 0 0,-2 0 1 0 0,0 0 0 0 0,0 0 0 0 0,-1-1 0 0 0,-10 14 0 0 0,-48 54 553 0 0,46-59-621 0 0,1 1 1 0 0,0 1-1 0 0,-18 32 0 0 0,34-52-160 0 0,1 0 0 0 0,-1 1 0 0 0,0-1 0 0 0,1 0 0 0 0,0 0 0 0 0,0 1 1 0 0,0-1-1 0 0,0 0 0 0 0,1 1 0 0 0,-1-1 0 0 0,1 1 0 0 0,0-1 0 0 0,0 1 0 0 0,0-1 0 0 0,0 1 0 0 0,1 4 0 0 0,0-7-26 0 0,0 0 0 0 0,0 0-1 0 0,0 0 1 0 0,0-1 0 0 0,1 1 0 0 0,-1 0 0 0 0,0 0-1 0 0,0-1 1 0 0,0 1 0 0 0,1-1 0 0 0,-1 1-1 0 0,0-1 1 0 0,1 0 0 0 0,-1 0 0 0 0,2 1 0 0 0,1 0 33 0 0,1 0-1 0 0,0 0 1 0 0,0-1-1 0 0,0 1 0 0 0,0-1 1 0 0,1 0-1 0 0,-1 0 0 0 0,0-1 1 0 0,0 0-1 0 0,0 1 0 0 0,0-2 1 0 0,1 1-1 0 0,-1-1 1 0 0,-1 1-1 0 0,9-5 0 0 0,-1 0 140 0 0,-1-1 0 0 0,0-1-1 0 0,0 0 1 0 0,15-14 0 0 0,-15 10-153 0 0,-1 0 0 0 0,-1 0 1 0 0,0 0-1 0 0,11-22 0 0 0,8-9 8 0 0,-18 28-305 0 0,0 0 0 0 0,-1-1 1 0 0,7-17-1 0 0,-13 24 89 0 0,1 0 0 0 0,-2-1 0 0 0,1 1 0 0 0,-1-1 0 0 0,-1 0 0 0 0,0 1 0 0 0,0-13 0 0 0,-1-6-2798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4607 0 0,'0'0'208'0'0,"2"1"-9"0"0,18 7 8645 0 0,-18-9-8101 0 0,1 0 0 0 0,-1 0 1 0 0,1 1-1 0 0,-1-2 0 0 0,1 1 0 0 0,-1 0 1 0 0,1 0-1 0 0,-1-1 0 0 0,0 0 0 0 0,0 1 1 0 0,4-4-1 0 0,21-28 2051 0 0,-3 5-2135 0 0,-1 5-590 0 0,1 1 1 0 0,1 2-1 0 0,1 0 1 0 0,0 2-1 0 0,2 0 1 0 0,0 2-1 0 0,1 2 1 0 0,36-14-1 0 0,-60 26-69 0 0,0 1 0 0 0,0-1 0 0 0,1 1 0 0 0,-1 0 0 0 0,0 1 0 0 0,1 0 0 0 0,5 0 0 0 0,1 2 0 0 0,-10-1 0 0 0,0 0 0 0 0,0 1 0 0 0,0-1 0 0 0,-1 0 0 0 0,1 1 0 0 0,-1-1 0 0 0,1 1 0 0 0,-1-1 0 0 0,0 1 0 0 0,1 0 0 0 0,-1 0 0 0 0,0 0 0 0 0,0-1 0 0 0,0 1 0 0 0,0 0 0 0 0,0 3 0 0 0,1 2 0 0 0,0 0 0 0 0,0 0 0 0 0,1 10 0 0 0,-1 8 186 0 0,-2 41 1 0 0,0 8 80 0 0,1-70-269 0 0,0 1 0 0 0,0 0 0 0 0,0 0 0 0 0,3 8-1 0 0,-3-12-99 0 0,0 0 0 0 0,0 0-1 0 0,0 0 1 0 0,0-1 0 0 0,1 1-1 0 0,-1 0 1 0 0,0-1-1 0 0,0 1 1 0 0,0 0 0 0 0,0-1-1 0 0,1 0 1 0 0,-1 1-1 0 0,0-1 1 0 0,1 0 0 0 0,-1 1-1 0 0,0-1 1 0 0,1 0 0 0 0,0 0-1 0 0,13-1-9037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5063 0 0,'-17'-10'12219'0'0,"16"11"-11972"0"0,-4 14 1726 0 0,2 17-1605 0 0,1 9 80 0 0,3 1 0 0 0,1 0 1 0 0,2-1-1 0 0,19 80 0 0 0,-18-98-436 0 0,-5-21 116 0 0,9-18 20 0 0,-3 8-132 0 0,16-45 71 0 0,-15 34-89 0 0,1 0-1 0 0,16-28 1 0 0,-9 23-86 0 0,1 1 0 0 0,1 1 0 0 0,1 1 0 0 0,1 0 0 0 0,1 1 0 0 0,36-28 0 0 0,-56 48 89 0 0,1 0-1 0 0,-1-1 1 0 0,0 1 0 0 0,0 0-1 0 0,1 0 1 0 0,-1 0-1 0 0,0 0 1 0 0,1-1-1 0 0,-1 1 1 0 0,0 0 0 0 0,1 0-1 0 0,-1 0 1 0 0,1 0-1 0 0,-1 0 1 0 0,0 0 0 0 0,1 0-1 0 0,-1 0 1 0 0,0 0-1 0 0,1 0 1 0 0,-1 0-1 0 0,0 0 1 0 0,1 0 0 0 0,-1 0-1 0 0,0 1 1 0 0,1-1-1 0 0,-1 0 1 0 0,0 0 0 0 0,1 0-1 0 0,-1 0 1 0 0,0 1-1 0 0,1-1 1 0 0,-1 0-1 0 0,0 0 1 0 0,1 1 0 0 0,7 14 51 0 0,0 21 96 0 0,-8-36-142 0 0,9 87 539 0 0,1 2-236 0 0,-8-75-284 0 0,1 0-1 0 0,1-1 1 0 0,0 1-1 0 0,8 16 1 0 0,-9-25-13 0 0,-1 0 0 0 0,1 0 0 0 0,0 0 0 0 0,0-1-1 0 0,0 1 1 0 0,1-1 0 0 0,0 0 0 0 0,0 0 0 0 0,0 0 0 0 0,0 0-1 0 0,0-1 1 0 0,1 0 0 0 0,4 3 0 0 0,-5-4-2 0 0,0-1 1 0 0,-1 1-1 0 0,1-1 1 0 0,0 0-1 0 0,0 0 1 0 0,0-1-1 0 0,0 1 0 0 0,0-1 1 0 0,0 1-1 0 0,0-1 1 0 0,0-1-1 0 0,0 1 1 0 0,-1 0-1 0 0,1-1 0 0 0,0 0 1 0 0,0 0-1 0 0,0 0 1 0 0,6-3-1 0 0,-1 0 81 0 0,-1 0 0 0 0,1-1 0 0 0,11-7 0 0 0,-17 9-39 0 0,1 0 0 0 0,0 0 0 0 0,-1 0 0 0 0,0-1 1 0 0,0 0-1 0 0,0 1 0 0 0,0-1 0 0 0,-1 0 0 0 0,3-5 0 0 0,9-22 371 0 0,13-46 0 0 0,-16 45-53 0 0,19-43 1 0 0,-12 37-740 0 0,13-26-1186 0 0,-27 57 1338 0 0,0 0-1 0 0,1 1 1 0 0,-1 0-1 0 0,1 0 1 0 0,1 0-1 0 0,7-8 0 0 0,0 17-4167 0 0,-3 4 2737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 17359 0 0,'2'-34'2000'0'0,"-1"29"-2328"0"0,0-4 3557 0 0,-1 9-3180 0 0,1 0 1 0 0,-1-1-1 0 0,0 1 0 0 0,0 0 1 0 0,1 0-1 0 0,-1 0 1 0 0,0 0-1 0 0,0 0 0 0 0,0 0 1 0 0,1 0-1 0 0,-1 0 1 0 0,0-1-1 0 0,0 1 0 0 0,1 0 1 0 0,-1 0-1 0 0,0 0 0 0 0,0 0 1 0 0,1 0-1 0 0,-1 0 1 0 0,0 0-1 0 0,1 1 0 0 0,-1-1 1 0 0,0 0-1 0 0,0 0 1 0 0,0 0-1 0 0,1 0 0 0 0,-1 0 1 0 0,0 0-1 0 0,0 0 0 0 0,1 0 1 0 0,-1 1-1 0 0,0-1 1 0 0,0 0-1 0 0,0 0 0 0 0,1 1 1 0 0,2 0-41 0 0,0 1-1 0 0,-1 1 1 0 0,1-1 0 0 0,-1 0-1 0 0,1 1 1 0 0,-1-1 0 0 0,0 1 0 0 0,1 0-1 0 0,-1 0 1 0 0,-1-1 0 0 0,1 1-1 0 0,2 6 1 0 0,-2-3-3 0 0,0 0-1 0 0,0 0 1 0 0,-1 0 0 0 0,0 0 0 0 0,0 1-1 0 0,0 9 1 0 0,-1-4-31 0 0,-1-1 0 0 0,0 0 0 0 0,-1 0 0 0 0,0 0 0 0 0,0 0 0 0 0,-1-1 0 0 0,-8 19 0 0 0,-2-4-1206 0 0,-22 34 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39 17303 0 0,'4'-10'331'0'0,"14"-17"1252"0"0,-17 26-1227 0 0,-2 10-72 0 0,0 1 0 0 0,-1-1 0 0 0,0 1 0 0 0,-1-1 0 0 0,0 0 0 0 0,-6 14 0 0 0,-1 3 34 0 0,-85 285 1026 0 0,42-126-1080 0 0,-90 242-136 0 0,130-393-419 0 0,-1 0 0 0 0,-3-1 0 0 0,-37 58 0 0 0,37-69-1596 0 0,3-10-4074 0 0,5-8-347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10135 0 0,'0'0'778'0'0,"1"3"-506"0"0,0-1-44 0 0,0 0 0 0 0,0 0 0 0 0,1 0 1 0 0,-1 1-1 0 0,1-1 0 0 0,-1 0 0 0 0,1-1 1 0 0,0 1-1 0 0,0 0 0 0 0,0 0 0 0 0,0-1 1 0 0,4 3-1 0 0,-1-1 217 0 0,0-1 1 0 0,1 0-1 0 0,-1 0 1 0 0,1 0-1 0 0,7 1 1 0 0,7 0 408 0 0,-1-1 0 0 0,28-1 1 0 0,-46-1-858 0 0,53-2 609 0 0,-1-2 0 0 0,1-3 1 0 0,60-15-1 0 0,155-53 278 0 0,-150 39-574 0 0,142-36-534 0 0,-175 49-1967 0 0,-45 12 697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1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8287 0 0,'0'0'1118'0'0,"1"2"226"0"0,2 4-694 0 0,0 1 1 0 0,0-1 0 0 0,-1 1-1 0 0,0 0 1 0 0,0 0 0 0 0,-1 0-1 0 0,0-1 1 0 0,0 1-1 0 0,-1 0 1 0 0,0 1 0 0 0,-1 9-1 0 0,-2 10 221 0 0,-11 45-1 0 0,9-52-238 0 0,-27 97 482 0 0,-59 141 1 0 0,-11 38 182 0 0,86-224-1250 0 0,7-30-45 0 0,-1-19-148 0 0,7-17 55 0 0,3-4-160 0 0,1-3-476 0 0,1 0 634 0 0,0 0 0 0 0,0-1 0 0 0,-1 1 0 0 0,1 0 0 0 0,-1-1 1 0 0,1 1-1 0 0,1-2 0 0 0,-1 0-30 0 0,13-13-222 0 0,13-19 1 0 0,-18 21 470 0 0,0 2 1 0 0,1-1 0 0 0,21-18-1 0 0,-20 21 75 0 0,0 1 0 0 0,1 0-1 0 0,15-7 1 0 0,-25 14-183 0 0,0 0 0 0 0,1 1 1 0 0,-1 0-1 0 0,0-1 0 0 0,1 1 0 0 0,-1 0 0 0 0,0 1 1 0 0,1-1-1 0 0,-1 1 0 0 0,1 0 0 0 0,-1-1 0 0 0,1 1 1 0 0,-1 1-1 0 0,1-1 0 0 0,-1 0 0 0 0,1 1 1 0 0,-1 0-1 0 0,1 0 0 0 0,4 2 0 0 0,-5-1 26 0 0,0 0 0 0 0,0 1-1 0 0,0 0 1 0 0,0-1 0 0 0,0 1 0 0 0,-1 0-1 0 0,1 0 1 0 0,3 7 0 0 0,-1-4 18 0 0,54 76 230 0 0,-53-74-313 0 0,2 3 80 0 0,19 18 1 0 0,-23-25-224 0 0,0-1 0 0 0,1 1 0 0 0,-1-1 0 0 0,1 0 0 0 0,0 0 0 0 0,0-1-1 0 0,10 4 1 0 0,-13-5-140 0 0,7 1-1907 0 0,2-2 745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7:5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33 10135 0 0,'29'-32'5998'0'0,"-33"43"-5025"0"0,-16 37-118 0 0,2-6-457 0 0,-139 372 145 0 0,-37-16-566 0 0,178-369 23 0 0,-1 0 0 0 0,-2-2 0 0 0,0 0 0 0 0,-43 45 0 0 0,57-68 0 0 0,-40 36 0 0 0,41-37 0 0 0,0 1 0 0 0,-1-1 0 0 0,0-1 0 0 0,0 1 0 0 0,0-1 0 0 0,0 0 0 0 0,0 0 0 0 0,-9 2 0 0 0,4-3 15 0 0,10-1-12 0 0,-1 0 1 0 0,1 0-1 0 0,-1 0 1 0 0,0 0-1 0 0,1 0 0 0 0,-1-1 1 0 0,0 1-1 0 0,1 0 1 0 0,-1 0-1 0 0,1 0 0 0 0,-1 0 1 0 0,1-1-1 0 0,-1 1 1 0 0,0 0-1 0 0,1-1 1 0 0,-1 1-1 0 0,1 0 0 0 0,-1-1 1 0 0,1 1-1 0 0,-1-1 1 0 0,1 1-1 0 0,0 0 0 0 0,-1-1 1 0 0,1 1-1 0 0,0-1 1 0 0,-1 0-1 0 0,1 1 1 0 0,0-1-1 0 0,-1 1 0 0 0,1-1 1 0 0,0 1-1 0 0,0-1 1 0 0,0 0-1 0 0,0 1 0 0 0,-1-1 1 0 0,1 1-1 0 0,0-1 1 0 0,0 0-1 0 0,0 1 1 0 0,1-2-1 0 0,-1 0 2 0 0,0-1 4 0 0,0-1-1 0 0,0 0 1 0 0,1 1 0 0 0,-1-1-1 0 0,1 1 1 0 0,0-1 0 0 0,0 1-1 0 0,1-1 1 0 0,1-4 0 0 0,19-30 61 0 0,-17 31-61 0 0,10-16-6 0 0,2 0 1 0 0,0 2-1 0 0,2 0 1 0 0,0 1-1 0 0,1 1 1 0 0,34-25-1 0 0,145-84-425 0 0,-149 98 282 0 0,-27 16 106 0 0,33-18-36 0 0,-49 28 67 0 0,0 1 0 0 0,1 0-1 0 0,0 0 1 0 0,0 1 0 0 0,13-3-1 0 0,-4 5 5 0 0,-13 2 3 0 0,-3 0 2 0 0,0-1 3 0 0,0 0 0 0 0,0 0 0 0 0,0 0 0 0 0,0 1 0 0 0,0-1 0 0 0,0 0 0 0 0,0 1 0 0 0,0-1 0 0 0,-1 1 0 0 0,1-1 0 0 0,0 1 0 0 0,-1-1 0 0 0,1 1 0 0 0,-1-1 0 0 0,0 1 0 0 0,1-1 0 0 0,-1 1 0 0 0,0 0 0 0 0,0-1 0 0 0,0 1 0 0 0,0-1 0 0 0,0 1 0 0 0,-1 1 0 0 0,0 6 93 0 0,-1-1 1 0 0,-5 16 0 0 0,7-22-94 0 0,-72 170 1101 0 0,65-156-1062 0 0,-18 33 34 0 0,11-23 26 0 0,-15 39 0 0 0,26-58-96 0 0,1 1 0 0 0,0 1 0 0 0,0-1 0 0 0,1 0 0 0 0,0 0 0 0 0,0 1 0 0 0,1-1 0 0 0,0 0 0 0 0,1 14 0 0 0,0-20-84 0 0,-1-1-1 0 0,0 1 1 0 0,1 0 0 0 0,-1-1-1 0 0,1 1 1 0 0,0-1 0 0 0,-1 1-1 0 0,1-1 1 0 0,0 1 0 0 0,0-1-1 0 0,0 1 1 0 0,0-1 0 0 0,0 0-1 0 0,0 1 1 0 0,1-1 0 0 0,-1 0-1 0 0,0 0 1 0 0,2 1 0 0 0,8 2-730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28 16783 0 0,'0'0'382'0'0,"2"-10"1068"0"0,-2 9-1342 0 0,0 0 0 0 0,-1 0 0 0 0,1 1 0 0 0,0-1 0 0 0,0 0 0 0 0,-1 0-1 0 0,1 0 1 0 0,0 1 0 0 0,-1-1 0 0 0,1 0 0 0 0,-1 0 0 0 0,1 1 0 0 0,-1-1 0 0 0,0 0-1 0 0,1 1 1 0 0,-1-1 0 0 0,1 1 0 0 0,-1-1 0 0 0,0 1 0 0 0,0-1 0 0 0,1 1 0 0 0,-1-1 0 0 0,0 1-1 0 0,-1-1 1 0 0,0 1 56 0 0,0 0 0 0 0,0-1 0 0 0,0 1 0 0 0,0 0-1 0 0,0 0 1 0 0,1 0 0 0 0,-1 1 0 0 0,0-1 0 0 0,0 0-1 0 0,-3 2 1 0 0,-1 0-9 0 0,0 0 0 0 0,0 0 0 0 0,1 1-1 0 0,-1 0 1 0 0,1 0 0 0 0,-7 6 0 0 0,7-5-141 0 0,1 0 0 0 0,0 0 0 0 0,0 1 1 0 0,0-1-1 0 0,0 1 0 0 0,1 0 0 0 0,0 0 0 0 0,0 0 0 0 0,-5 12 1 0 0,7-14-23 0 0,0 1 1 0 0,0-1 0 0 0,0 1-1 0 0,1-1 1 0 0,-1 1-1 0 0,1-1 1 0 0,0 1 0 0 0,0 0-1 0 0,0-1 1 0 0,0 1 0 0 0,1-1-1 0 0,-1 1 1 0 0,1 0 0 0 0,0-1-1 0 0,0 1 1 0 0,0-1-1 0 0,3 6 1 0 0,107 190-73 0 0,-106-190 139 0 0,-1 0 1 0 0,0 0-1 0 0,-1 0 0 0 0,4 15 0 0 0,-6-22-44 0 0,-1 1-1 0 0,0 0 1 0 0,0-1 0 0 0,0 1-1 0 0,0-1 1 0 0,-1 1-1 0 0,1-1 1 0 0,-1 1 0 0 0,1-1-1 0 0,-1 1 1 0 0,0-1-1 0 0,0 0 1 0 0,0 1 0 0 0,0-1-1 0 0,-1 0 1 0 0,1 0-1 0 0,-1 0 1 0 0,1 0 0 0 0,-3 3-1 0 0,-1-1-2 0 0,1 1 0 0 0,-1-1 0 0 0,0 1-1 0 0,-1-1 1 0 0,-10 6 0 0 0,-2-2 13 0 0,1 0 1 0 0,-1-1-1 0 0,0-1 1 0 0,-1-1 0 0 0,-31 5-1 0 0,16-6-21 0 0,-1-1 0 0 0,-42-2 0 0 0,70-1 7 0 0,1-1 0 0 0,-1 1 0 0 0,1-1 1 0 0,-1-1-1 0 0,1 1 0 0 0,0-1 0 0 0,0 0 0 0 0,-1 0 0 0 0,1-1 0 0 0,1 0 0 0 0,-7-4 0 0 0,9 5-193 0 0,0 0-1 0 0,0-1 1 0 0,0 1-1 0 0,1-1 1 0 0,-1 0-1 0 0,1 0 1 0 0,-1 0-1 0 0,-2-5 1 0 0,3 5-588 0 0,1-1 1 0 0,-1 0 0 0 0,1 0-1 0 0,-1 0 1 0 0,1 0 0 0 0,1 0 0 0 0,-1 0-1 0 0,0-7 1 0 0,1-7-6350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419 138 4143 0 0,'12'-12'-77'0'0,"19"-22"0"0"0,-13 7 1728 0 0,-16 24-13 0 0,0-1 1 0 0,0 0 0 0 0,-1 0 0 0 0,2-7 0 0 0,-3 9-1433 0 0,0 1 0 0 0,0 0 0 0 0,0 0 1 0 0,0 0-1 0 0,0 0 0 0 0,0 0 0 0 0,0 0 0 0 0,0 0 0 0 0,-1 0 0 0 0,1 0 1 0 0,0 0-1 0 0,-1 0 0 0 0,1 0 0 0 0,-1 0 0 0 0,1 0 0 0 0,-1 0 0 0 0,0 0 1 0 0,1 1-1 0 0,-1-1 0 0 0,0 0 0 0 0,0 0 0 0 0,1 1 0 0 0,-3-2 1 0 0,1 0-192 0 0,0 1 1 0 0,-1-1 0 0 0,1 1-1 0 0,-1-1 1 0 0,1 1 0 0 0,-1 0 0 0 0,-3-1-1 0 0,0 1-4 0 0,1 1 0 0 0,-1-1 1 0 0,0 1-1 0 0,0 0 0 0 0,1 0 0 0 0,-12 3 0 0 0,-34 9-13 0 0,28-6-3 0 0,0 2 0 0 0,0 0 0 0 0,1 1 0 0 0,1 2 0 0 0,-1 0 0 0 0,2 1 0 0 0,0 1 0 0 0,0 1 0 0 0,1 1 1 0 0,-21 21-1 0 0,34-30 47 0 0,-49 57 376 0 0,50-56-345 0 0,0 0 0 0 0,0 0 0 0 0,1 1 0 0 0,-1-1 0 0 0,2 1 1 0 0,0 0-1 0 0,-4 13 0 0 0,6-19-34 0 0,1-1 0 0 0,-1 1 0 0 0,1 0 0 0 0,0 0 0 0 0,0 0 0 0 0,0 0 1 0 0,0 0-1 0 0,0 0 0 0 0,0 0 0 0 0,0 0 0 0 0,0 0 0 0 0,1 0 0 0 0,-1 0 0 0 0,1-1 0 0 0,0 1 0 0 0,-1 0 0 0 0,3 3 1 0 0,-2-4-3 0 0,0 1 1 0 0,1-1 0 0 0,-1 0 0 0 0,0 0 0 0 0,1 0 0 0 0,-1 1 0 0 0,1-1 0 0 0,-1-1 0 0 0,1 1 0 0 0,0 0 0 0 0,-1 0-1 0 0,1 0 1 0 0,0-1 0 0 0,0 1 0 0 0,2-1 0 0 0,3 1 15 0 0,-1 0 0 0 0,1-1 0 0 0,-1 0 1 0 0,1-1-1 0 0,-1 1 0 0 0,1-1 0 0 0,-1 0 0 0 0,1-1 0 0 0,7-2 0 0 0,24-13-142 0 0,-1 0-1 0 0,0-3 0 0 0,39-27 1 0 0,-75 46 71 0 0,1 1-723 0 0,-3 5 319 0 0,-8 15 233 0 0,-16 23 293 0 0,15-29-123 0 0,5-5-7 0 0,-1 0 0 0 0,1 0 0 0 0,1 1 0 0 0,-7 18 0 0 0,11-28-80 0 0,1 1 0 0 0,-1-1 0 0 0,0 1-1 0 0,1-1 1 0 0,-1 0 0 0 0,1 1 0 0 0,-1-1 0 0 0,0 0 0 0 0,1 1 0 0 0,-1-1 0 0 0,1 0 0 0 0,-1 1-1 0 0,1-1 1 0 0,0 0 0 0 0,-1 0 0 0 0,1 0 0 0 0,-1 0 0 0 0,1 1 0 0 0,-1-1 0 0 0,1 0 0 0 0,-1 0-1 0 0,1 0 1 0 0,0 0 0 0 0,22-2-1407 0 0,-1-4-14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18 16847 0 0,'1'-1'382'0'0,"7"-14"512"0"0,-8 13-482 0 0,-20 3-223 0 0,0 0 0 0 0,1 1 0 0 0,-1 1 0 0 0,0 1 0 0 0,1 0 0 0 0,0 2 0 0 0,0 0 0 0 0,0 1 0 0 0,1 1 0 0 0,0 1 0 0 0,0 0 0 0 0,1 2 0 0 0,-18 13 0 0 0,28-18-192 0 0,-46 37 8 0 0,48-38-68 0 0,0 0 0 0 0,0 0 0 0 0,1 0 0 0 0,0 0 0 0 0,0 1 0 0 0,1 0 0 0 0,-6 9 0 0 0,9-13-147 0 0,0-1 168 0 0,0 0 0 0 0,1 1 0 0 0,-1-1 0 0 0,1 0 0 0 0,-1 0 0 0 0,1 0 1 0 0,-1 0-1 0 0,1 1 0 0 0,0-1 0 0 0,0 0 0 0 0,-1 0 0 0 0,1 0 1 0 0,0 0-1 0 0,2 1 0 0 0,14 12-206 0 0,-16-14 234 0 0,76 47-461 0 0,-60-38 548 0 0,0 1 0 0 0,-1 0 0 0 0,0 1 1 0 0,0 1-1 0 0,16 17 0 0 0,-19-16 318 0 0,-1 1 0 0 0,-1 1-1 0 0,17 27 1 0 0,-25-37-256 0 0,0 1 0 0 0,0 0-1 0 0,-1-1 1 0 0,1 1 0 0 0,-1 0 0 0 0,-1 0-1 0 0,1 1 1 0 0,-1-1 0 0 0,0 0 0 0 0,0 0-1 0 0,-1 1 1 0 0,0-1 0 0 0,0 0-1 0 0,-1 10 1 0 0,0-13-125 0 0,0-1 1 0 0,1 0-1 0 0,-1 1 0 0 0,0-1 0 0 0,0 0 1 0 0,0 0-1 0 0,-1 0 0 0 0,1 0 0 0 0,-1 0 1 0 0,1 0-1 0 0,-1 0 0 0 0,1 0 0 0 0,-1 0 1 0 0,0-1-1 0 0,0 1 0 0 0,-2 1 0 0 0,0-1 20 0 0,0 0-1 0 0,-1 0 0 0 0,1 0 1 0 0,0 0-1 0 0,0-1 0 0 0,-1 0 1 0 0,1 0-1 0 0,-6 0 0 0 0,-6 0 40 0 0,1-1 1 0 0,0 0-1 0 0,0-1 0 0 0,-18-4 0 0 0,4 0-300 0 0,1 0 0 0 0,0-2 0 0 0,0-2-1 0 0,-40-17 1 0 0,61 22-310 0 0,0 1 0 0 0,1-2 1 0 0,0 1-1 0 0,0-1 0 0 0,-7-6 0 0 0,3 0-658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357 198 2303 0 0,'-1'1'167'0'0,"-19"25"1324"0"0,12-17 3799 0 0,8-9-5127 0 0,0 0 1 0 0,0 0-1 0 0,0 0 0 0 0,-1 0 1 0 0,1 0-1 0 0,0 0 1 0 0,0 0-1 0 0,0 1 0 0 0,-1-1 1 0 0,1 0-1 0 0,0 0 0 0 0,0 0 1 0 0,-1 0-1 0 0,1 0 1 0 0,0 0-1 0 0,0 0 0 0 0,-1 0 1 0 0,1 0-1 0 0,0 0 1 0 0,0-1-1 0 0,-1 1 0 0 0,0-8 1107 0 0,6-13-1155 0 0,2 9 49 0 0,1 1 0 0 0,-1 0 0 0 0,2 0 0 0 0,16-15 0 0 0,-17 17-10 0 0,0 1 1 0 0,0-2-1 0 0,-1 1 1 0 0,0-1-1 0 0,0 0 1 0 0,6-14-1 0 0,-12 23-141 0 0,0-1-1 0 0,-1 1 0 0 0,1 0 0 0 0,-1 0 1 0 0,1-1-1 0 0,-1 1 0 0 0,0-1 1 0 0,1 1-1 0 0,-1 0 0 0 0,0-1 1 0 0,0 1-1 0 0,0-1 0 0 0,0 1 1 0 0,0 0-1 0 0,-1-1 0 0 0,1 1 1 0 0,0-1-1 0 0,-1 1 0 0 0,1 0 1 0 0,-1-1-1 0 0,1 1 0 0 0,-1 0 0 0 0,1 0 1 0 0,-1-1-1 0 0,0 1 0 0 0,0 0 1 0 0,0 0-1 0 0,0 0 0 0 0,1 0 1 0 0,-2 0-1 0 0,1 0 0 0 0,0 0 1 0 0,0 0-1 0 0,0 0 0 0 0,0 1 1 0 0,0-1-1 0 0,-1 0 0 0 0,1 1 0 0 0,0-1 1 0 0,-1 1-1 0 0,1-1 0 0 0,-3 1 1 0 0,-2-2 26 0 0,-1 1 0 0 0,1 0 1 0 0,-1 0-1 0 0,0 0 1 0 0,1 1-1 0 0,-1 0 0 0 0,0 1 1 0 0,-6 1-1 0 0,-2 1-11 0 0,0 1 0 0 0,0 1 1 0 0,1 1-1 0 0,0 0 0 0 0,0 1 0 0 0,0 0 0 0 0,1 1 0 0 0,0 1 0 0 0,1 0 0 0 0,0 0 0 0 0,0 1 0 0 0,1 1 0 0 0,-16 20 1 0 0,12-14 46 0 0,-68 89 671 0 0,76-95-615 0 0,0 1-1 0 0,0 0 0 0 0,1 0 1 0 0,0 1-1 0 0,1 0 0 0 0,1 0 0 0 0,-5 21 1 0 0,8-31-102 0 0,1 0 1 0 0,0-1 0 0 0,-1 1-1 0 0,1 0 1 0 0,0 0 0 0 0,0 0-1 0 0,0 0 1 0 0,1-1 0 0 0,-1 1-1 0 0,1 0 1 0 0,-1 0 0 0 0,1-1-1 0 0,0 1 1 0 0,0 0 0 0 0,0-1-1 0 0,2 3 1 0 0,-1-2 1 0 0,0-1 1 0 0,0 0 0 0 0,0-1-1 0 0,0 1 1 0 0,0 0-1 0 0,1-1 1 0 0,-1 1-1 0 0,0-1 1 0 0,1 0-1 0 0,0 1 1 0 0,-1-1 0 0 0,1 0-1 0 0,-1-1 1 0 0,1 1-1 0 0,5 0 1 0 0,1 0 23 0 0,1 0 0 0 0,-1-1 0 0 0,1 0 0 0 0,-1 0 0 0 0,0-1 0 0 0,1 0 0 0 0,-1-1 0 0 0,16-5 0 0 0,0-1-2660 0 0,44-23 0 0 0,-55 24 725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19 192 6447 0 0,'1'2'499'0'0,"0"1"-520"0"0,0 0-1 0 0,0 1 0 0 0,0-1 1 0 0,0 0-1 0 0,0 6 1 0 0,-1-3 924 0 0,0 1 0 0 0,-1-1 1 0 0,1 0-1 0 0,-3 10 0 0 0,-1 0 1560 0 0,-1 0-1 0 0,-7 18 2193 0 0,12-35-4290 0 0,2-7-236 0 0,1 0-1 0 0,0 0 1 0 0,0 0 0 0 0,1 1 0 0 0,0-1 0 0 0,0 1-1 0 0,8-10 1 0 0,40-45-73 0 0,-51 60-45 0 0,21-22-19 0 0,2 1 0 0 0,0 1 0 0 0,40-29 0 0 0,-49 41-4 0 0,0 1 1 0 0,0 1-1 0 0,1 0 1 0 0,0 1-1 0 0,0 0 1 0 0,1 2-1 0 0,0 0 1 0 0,21-4-1 0 0,-33 8 21 0 0,-1 1 0 0 0,0-1 0 0 0,0 1 0 0 0,1 0 1 0 0,-1 0-1 0 0,0 1 0 0 0,0-1 0 0 0,0 1 0 0 0,1 0 0 0 0,-1 0 0 0 0,0 0 0 0 0,0 1 0 0 0,0-1 0 0 0,0 1 0 0 0,4 3 0 0 0,-4-2 18 0 0,-1 0 0 0 0,1 0 0 0 0,-1 0-1 0 0,0 1 1 0 0,0-1 0 0 0,0 1 0 0 0,0 0-1 0 0,0 0 1 0 0,-1 0 0 0 0,0 0 0 0 0,0 1 0 0 0,0-1-1 0 0,2 7 1 0 0,2 11 206 0 0,6 36-1 0 0,-10-42-157 0 0,1 0 1 0 0,0 0-1 0 0,2 0 1 0 0,0-1-1 0 0,9 21 0 0 0,-9-26-61 0 0,1-1-1 0 0,0 0 1 0 0,0-1-1 0 0,1 1 0 0 0,0-1 1 0 0,0 0-1 0 0,1-1 0 0 0,0 0 1 0 0,0 0-1 0 0,15 8 0 0 0,-10-7-261 0 0,0-2 0 0 0,1 1-1 0 0,0-2 1 0 0,0 0 0 0 0,1-1-1 0 0,-1 0 1 0 0,16 2-1 0 0,5-1-1988 0 0,1-1-4963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1375 0 0,'0'0'11184'0'0,"-9"7"-9249"0"0,-14 12-283 0 0,17-15-1292 0 0,0 1 1 0 0,0 0 0 0 0,1 0 0 0 0,-6 6 0 0 0,10-10-64 0 0,0 0-154 0 0,0 0 0 0 0,0 0 0 0 0,0 1-1 0 0,0-1 1 0 0,0 0 0 0 0,0 0 0 0 0,1 0 0 0 0,-1 1-1 0 0,-1 1 1 0 0,23-6-60 0 0,-17 3-72 0 0,-1 0-1 0 0,0 0 1 0 0,1 0 0 0 0,-1 0 0 0 0,1 1 0 0 0,-1-1-1 0 0,0 1 1 0 0,0 0 0 0 0,1-1 0 0 0,-1 2-1 0 0,5 1 1 0 0,-7-3-11 0 0,0 1 0 0 0,0-1 0 0 0,0 1 0 0 0,1-1 0 0 0,-1 1 0 0 0,0-1 0 0 0,0 1 0 0 0,0 0 0 0 0,0-1 0 0 0,0 1 0 0 0,-1 0 0 0 0,1 0 0 0 0,0 0 0 0 0,0 0 0 0 0,0 0 0 0 0,1 2 0 0 0,0 1 0 0 0,2 1 5 0 0,-1 1 1 0 0,1 0-1 0 0,-1 0 0 0 0,0 0 1 0 0,0 0-1 0 0,-1 1 0 0 0,1-1 0 0 0,-2 1 1 0 0,1-1-1 0 0,-1 1 0 0 0,0 0 1 0 0,1 11-1 0 0,-2-1-4 0 0,0 0 1 0 0,-2 0-1 0 0,-5 32 1 0 0,4-36 18 0 0,-1 0 0 0 0,0 0 0 0 0,-1-1 1 0 0,0 0-1 0 0,-15 23 0 0 0,3-9 10 0 0,-29 33 0 0 0,32-44-399 0 0,0 0 1 0 0,-1 0-1 0 0,-1-2 0 0 0,-19 14 0 0 0,32-25 229 0 0,-1 1-1 0 0,0-1 1 0 0,0 0-1 0 0,0 0 1 0 0,-1 0-1 0 0,1-1 1 0 0,0 1-1 0 0,-1-1 1 0 0,1 0-1 0 0,-6 0 1 0 0,2-9 403 0 0,7 7-264 0 0,1 0 1 0 0,0 0 0 0 0,0 0 0 0 0,-1 0 0 0 0,1 1 0 0 0,0-1-1 0 0,0 0 1 0 0,0 0 0 0 0,0 0 0 0 0,0 0 0 0 0,0 0 0 0 0,0 0 0 0 0,0 0-1 0 0,0 0 1 0 0,1 0 0 0 0,-1 0 0 0 0,0 0 0 0 0,1 0 0 0 0,-1 0-1 0 0,0 0 1 0 0,1 0 0 0 0,-1 1 0 0 0,1-1 0 0 0,0 0 0 0 0,0-1 0 0 0,1 0-39 0 0,10-17-116 0 0,0 2-5257 0 0,-7 9 492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4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8287 0 0,'0'0'639'0'0,"-1"1"-247"0"0,-6 10 980 0 0,1 0 0 0 0,1 1 0 0 0,0-1 0 0 0,1 1 0 0 0,-6 23 0 0 0,10-33-883 0 0,-1 2-299 0 0,0 0 0 0 0,0-1 1 0 0,0 1-1 0 0,1 0 0 0 0,-1 0 0 0 0,1 0 0 0 0,1 8 0 0 0,-1 5 93 0 0,-2 0-164 0 0,0-1-1 0 0,-2 1 1 0 0,0-1 0 0 0,0 0-1 0 0,-14 31 1 0 0,-46 73 159 0 0,24-48-272 0 0,-11 41-22 0 0,50-111-61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38 144 7831 0 0,'-1'0'356'0'0,"-8"1"-149"0"0,-3 0 470 0 0,-3-1 5026 0 0,16 20-3439 0 0,0-17-2126 0 0,0-1 0 0 0,0 1 0 0 0,1 0 0 0 0,-1-1-1 0 0,1 0 1 0 0,0 1 0 0 0,0-1 0 0 0,0 0 0 0 0,0 0 0 0 0,0 0 0 0 0,0 0 0 0 0,0 0 0 0 0,1 0 0 0 0,2 1 0 0 0,7 4 389 0 0,22 9 0 0 0,-28-13-414 0 0,11 4 82 0 0,1-1 0 0 0,0-1 0 0 0,1 0 0 0 0,-1-2 0 0 0,1 0 0 0 0,0-1 0 0 0,0-1 0 0 0,0 0 0 0 0,23-3 0 0 0,20-5 305 0 0,88-22 1 0 0,-121 23-350 0 0,551-166 1120 0 0,-475 140-1250 0 0,-89 29-160 0 0,1 0 1 0 0,-1 0-1 0 0,1 2 1 0 0,24 0-1 0 0,-38 1 45 0 0,0 0-1 0 0,-1 0 0 0 0,1 1 1 0 0,0-1-1 0 0,-1 1 1 0 0,1 0-1 0 0,0 0 1 0 0,-1-1-1 0 0,1 2 0 0 0,-1-1 1 0 0,5 3-1 0 0,-6-3-76 0 0,0 0 0 0 0,1 0 1 0 0,-1 1-1 0 0,0-1 0 0 0,0 1 0 0 0,0-1 0 0 0,0 1 0 0 0,0-1 0 0 0,0 1 1 0 0,-1 0-1 0 0,1-1 0 0 0,0 1 0 0 0,-1 0 0 0 0,1-1 0 0 0,-1 1 0 0 0,0 0 1 0 0,0 0-1 0 0,1 2 0 0 0,-1 10-1296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4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0,'0'0'4386'0'0,"0"2"-3774"0"0,0 1-489 0 0,0-1 1 0 0,1 1 0 0 0,-1-1-1 0 0,1 0 1 0 0,0 1 0 0 0,0-1-1 0 0,0 0 1 0 0,0 0 0 0 0,0 1-1 0 0,1-1 1 0 0,-1 0 0 0 0,0 0-1 0 0,1 0 1 0 0,0-1 0 0 0,-1 1-1 0 0,1 0 1 0 0,3 2-1 0 0,5 4 199 0 0,1-1 0 0 0,13 7 0 0 0,-18-10-107 0 0,19 9 181 0 0,2-2 0 0 0,54 18 0 0 0,10 3 492 0 0,-90-32-857 0 0,1 1 1 0 0,0 0-1 0 0,-1 0 0 0 0,1 0 0 0 0,-1 0 0 0 0,1 0 0 0 0,-1 0 1 0 0,0 0-1 0 0,1 0 0 0 0,-1 0 0 0 0,0 1 0 0 0,0-1 0 0 0,0 0 1 0 0,0 1-1 0 0,0-1 0 0 0,0 1 0 0 0,0 0 0 0 0,0-1 0 0 0,0 1 1 0 0,0 2-1 0 0,-1-1-6 0 0,1 0 1 0 0,-1 0-1 0 0,0 0 1 0 0,0 0-1 0 0,0-1 1 0 0,-1 1-1 0 0,1 0 1 0 0,-1 0-1 0 0,0 0 1 0 0,1 0-1 0 0,-3 4 1 0 0,-2 3 14 0 0,-1 1 0 0 0,0-1 0 0 0,0 0-1 0 0,-1-1 1 0 0,-10 12 0 0 0,-6 5 24 0 0,-1 0 0 0 0,-1-2-1 0 0,-51 39 1 0 0,73-62-319 0 0,-5 4 440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6991 0 0,'0'0'4608'0'0,"-7"3"-3496"0"0,-4 3-696 0 0,1 0-1 0 0,0 1 1 0 0,0 0 0 0 0,1 1-1 0 0,0 0 1 0 0,0 0-1 0 0,-14 18 1 0 0,-6 6-254 0 0,20-22-23 0 0,0 0 0 0 0,1 0 1 0 0,1 1-1 0 0,0 0 0 0 0,0 1 0 0 0,1-1 0 0 0,-6 16 1 0 0,3-1 275 0 0,1 0 1 0 0,-7 39 0 0 0,14-60-327 0 0,1 0-1 0 0,-1 0 1 0 0,1 0-1 0 0,0 0 0 0 0,1 8 1 0 0,0-12-59 0 0,-1 0-1 0 0,0 0 1 0 0,1 0 0 0 0,-1 0 0 0 0,1 0 0 0 0,-1-1-1 0 0,1 1 1 0 0,-1 0 0 0 0,1 0 0 0 0,-1 0 0 0 0,1 0-1 0 0,0-1 1 0 0,-1 1 0 0 0,1 0 0 0 0,0-1 0 0 0,0 1-1 0 0,0-1 1 0 0,0 1 0 0 0,-1 0 0 0 0,1-1 0 0 0,0 0-1 0 0,0 1 1 0 0,0-1 0 0 0,0 0 0 0 0,0 1 0 0 0,0-1-1 0 0,0 0 1 0 0,0 0 0 0 0,0 0 0 0 0,0 0 0 0 0,0 0-1 0 0,0 0 1 0 0,0 0 0 0 0,0 0 0 0 0,2-1 0 0 0,3 0 74 0 0,-1 0 0 0 0,0 0 1 0 0,0 0-1 0 0,0-1 0 0 0,6-3 1 0 0,4-3-49 0 0,-1 0 0 0 0,0-2 0 0 0,-1 0 1 0 0,0 0-1 0 0,0-1 0 0 0,-1-1 0 0 0,-1 0 1 0 0,0-1-1 0 0,14-21 0 0 0,-23 31-95 0 0,0 1 1 0 0,-1-1-1 0 0,0 0 0 0 0,1 0 0 0 0,-1 0 1 0 0,0 0-1 0 0,-1 0 0 0 0,1 0 0 0 0,0 0 1 0 0,-1 0-1 0 0,0 0 0 0 0,0-4 0 0 0,0 6 9 0 0,0 0-1 0 0,0-1 1 0 0,0 1-1 0 0,0 0 1 0 0,-1 0-1 0 0,1 0 0 0 0,0-1 1 0 0,-1 1-1 0 0,1 0 1 0 0,-1 0-1 0 0,1 0 0 0 0,-1 0 1 0 0,0 0-1 0 0,1 0 1 0 0,-1 0-1 0 0,0 0 0 0 0,0 0 1 0 0,0 0-1 0 0,0 0 1 0 0,0 0-1 0 0,0 1 0 0 0,0-1 1 0 0,0 0-1 0 0,0 1 1 0 0,0-1-1 0 0,0 1 1 0 0,0-1-1 0 0,-1 1 0 0 0,1 0 1 0 0,0-1-1 0 0,-3 1 1 0 0,-8-2-287 0 0,-24 2 0 0 0,28 1 177 0 0,-1-1 1 0 0,0-1 0 0 0,1 1 0 0 0,-1-1-1 0 0,-14-4 1 0 0,9-2 139 0 0,13 7 0 0 0,1 0 0 0 0,0 0 0 0 0,-1 0 0 0 0,1-1 0 0 0,0 1 0 0 0,-1 0 0 0 0,1 0 0 0 0,0 0 0 0 0,-1-1 0 0 0,1 1 0 0 0,0 0 0 0 0,-1 0 0 0 0,1-1 0 0 0,0 1 0 0 0,0 0 0 0 0,0-1 0 0 0,-1 1 0 0 0,1 0 0 0 0,0-1 0 0 0,0 1 0 0 0,0 0 0 0 0,0-1 0 0 0,-1 1 0 0 0,1 0 0 0 0,0-1 0 0 0,0 1 0 0 0,0 0 0 0 0,0-1 0 0 0,0 1 0 0 0,0-1 0 0 0,0 1 0 0 0,0 0 0 0 0,0-1 0 0 0,0 1 0 0 0,0 0 0 0 0,0-1 0 0 0,1 1 0 0 0,-1-1 0 0 0,0 0 0 0 0,1-4-342 0 0,1 0-1 0 0,0 0 0 0 0,-1 0 0 0 0,2 1 1 0 0,-1-1-1 0 0,0 0 0 0 0,1 1 1 0 0,0 0-1 0 0,0-1 0 0 0,0 1 1 0 0,1 0-1 0 0,5-5 0 0 0,-4 3-582 0 0,13-13-4671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457 577 4607 0 0,'2'0'354'0'0,"24"1"7980"0"0,-25 0-7994 0 0,-1 24 1295 0 0,-3-17 1985 0 0,27-36-2851 0 0,-2 0 0 0 0,-1-1 0 0 0,29-53 0 0 0,-22 35-492 0 0,-2 4-98 0 0,32-69 0 0 0,-52 97-250 0 0,0 0-1 0 0,-1-1 1 0 0,-1 1-1 0 0,-1-1 1 0 0,0 0-1 0 0,0 0 1 0 0,-2 0-1 0 0,-1-31 1 0 0,0 43 7 0 0,-1-1 1 0 0,1 1-1 0 0,-1-1 1 0 0,-1 1-1 0 0,1-1 1 0 0,-1 1-1 0 0,1 0 1 0 0,-1 0-1 0 0,0 0 1 0 0,-4-5-1 0 0,5 8 37 0 0,0-1-1 0 0,0 1 0 0 0,0-1 0 0 0,0 1 0 0 0,-1 0 0 0 0,1 0 0 0 0,0-1 0 0 0,-1 1 0 0 0,1 0 0 0 0,-1 1 0 0 0,1-1 0 0 0,-1 0 1 0 0,0 0-1 0 0,1 0 0 0 0,-1 1 0 0 0,0-1 0 0 0,0 1 0 0 0,1 0 0 0 0,-1-1 0 0 0,0 1 0 0 0,0 0 0 0 0,1 0 0 0 0,-1 0 0 0 0,0 0 1 0 0,0 0-1 0 0,0 1 0 0 0,1-1 0 0 0,-4 1 0 0 0,-4 3-21 0 0,0 0 1 0 0,1 0-1 0 0,-1 1 1 0 0,1 0-1 0 0,0 0 1 0 0,0 1-1 0 0,0 0 1 0 0,-10 12-1 0 0,3-3 7 0 0,1 1 0 0 0,-22 34 0 0 0,3 7 132 0 0,2 2 0 0 0,3 1 1 0 0,2 1-1 0 0,-30 110 0 0 0,38-93-1 0 0,-9 89 0 0 0,0 0 183 0 0,19-129-158 0 0,-2 0 0 0 0,-19 47 0 0 0,19-59-66 0 0,-56 121 778 0 0,57-132-736 0 0,0 0-1 0 0,-1 0 1 0 0,0-1-1 0 0,-2 0 1 0 0,1-1 0 0 0,-28 24-1 0 0,-8 4-889 0 0,39-38 576 0 0,6-16-3688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21823 0 0,'0'0'1980'0'0,"-2"0"-1631"0"0,-4-1-342 0 0,0 1-1 0 0,-1 0 0 0 0,1 1 0 0 0,0-1 0 0 0,0 1 0 0 0,-1 0 0 0 0,-6 3 0 0 0,-45 15-16 0 0,57-18 10 0 0,-121 50 68 0 0,100-39-51 0 0,-1 1 0 0 0,2 0 0 0 0,-24 20 0 0 0,36-26-72 0 0,1 0 0 0 0,0 1 0 0 0,1 0 0 0 0,-1 1 0 0 0,2-1 0 0 0,-1 1 0 0 0,1 0 0 0 0,-6 14 0 0 0,10-20 39 0 0,1 0 0 0 0,0 0-1 0 0,0 1 1 0 0,0-1-1 0 0,0 0 1 0 0,0 0-1 0 0,1 1 1 0 0,-1-1-1 0 0,1 0 1 0 0,0 1-1 0 0,0-1 1 0 0,0 0 0 0 0,1 1-1 0 0,-1-1 1 0 0,1 0-1 0 0,-1 1 1 0 0,1-1-1 0 0,0 0 1 0 0,1 0-1 0 0,-1 0 1 0 0,0 0-1 0 0,1 0 1 0 0,0 0-1 0 0,0 0 1 0 0,0 0 0 0 0,0-1-1 0 0,0 1 1 0 0,0-1-1 0 0,1 0 1 0 0,-1 1-1 0 0,5 2 1 0 0,103 67-513 0 0,-75-51 525 0 0,-1 1 1 0 0,44 39 0 0 0,-57-42 493 0 0,-1 2 0 0 0,31 41-1 0 0,-51-61-468 0 0,1 1-1 0 0,0-1 0 0 0,-1 1 1 0 0,1-1-1 0 0,-1 1 0 0 0,0 0 1 0 0,1-1-1 0 0,-1 1 0 0 0,0-1 1 0 0,0 1-1 0 0,0 0 0 0 0,0-1 1 0 0,0 1-1 0 0,-1-1 0 0 0,1 1 1 0 0,0 0-1 0 0,-1-1 0 0 0,1 1 0 0 0,-1-1 1 0 0,0 1-1 0 0,1-1 0 0 0,-1 1 1 0 0,0-1-1 0 0,0 0 0 0 0,0 1 1 0 0,-2 1-1 0 0,-1 3 66 0 0,-1-1 1 0 0,1 0-1 0 0,-1 0 0 0 0,0-1 1 0 0,-7 5-1 0 0,-3 1 41 0 0,0-2 1 0 0,0 0-1 0 0,-1-1 1 0 0,0 0-1 0 0,0-1 0 0 0,-1-1 1 0 0,0-1-1 0 0,-19 3 1 0 0,-9-1-24 0 0,-86 0 0 0 0,111-6-84 0 0,-34-4 1 0 0,19-5-1751 0 0,30 7 268 0 0,0-1 1 0 0,0 1 0 0 0,0-1 0 0 0,-7-5 0 0 0,2-1-6147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14799 0 0,'0'0'1343'0'0,"2"0"-1104"0"0,247-48 6915 0 0,-164 30-6087 0 0,-33 6-718 0 0,1 0-227 0 0,0 2 0 0 0,103-6-1 0 0,-128 17-874 0 0,-26-1-738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162 260 5983 0 0,'0'0'542'0'0,"11"-9"-436"0"0,-7 7 287 0 0,-1 0-1 0 0,1-1 1 0 0,0 1-1 0 0,7-3 1 0 0,15-8 2054 0 0,12-12-917 0 0,-29 19-1083 0 0,0 1-1 0 0,0-1 1 0 0,0 0-1 0 0,-1-1 0 0 0,13-13 1 0 0,-11 7-96 0 0,1 1 424 0 0,14-22 0 0 0,-5 3 264 0 0,-12 21-583 0 0,-1-1 0 0 0,0 0 0 0 0,6-14 0 0 0,-12 23-19 0 0,-4 2-369 0 0,-4 1-52 0 0,1-1-1 0 0,-1 1 1 0 0,0 1 0 0 0,1-1-1 0 0,-1 1 1 0 0,0 1-1 0 0,1-1 1 0 0,-7 4 0 0 0,-52 32-41 0 0,37-20 27 0 0,-1 0-65 0 0,1 1 0 0 0,0 1 1 0 0,2 2-1 0 0,-25 24 1 0 0,39-33 48 0 0,1 0 1 0 0,0 0 0 0 0,0 1-1 0 0,2 0 1 0 0,-1 1-1 0 0,2 0 1 0 0,0 1 0 0 0,1 0-1 0 0,-9 29 1 0 0,15-40 44 0 0,1 0-1 0 0,-1 0 1 0 0,1 0 0 0 0,0 0-1 0 0,0 0 1 0 0,0 0 0 0 0,1 0 0 0 0,0 0-1 0 0,0 0 1 0 0,0 0 0 0 0,0-1-1 0 0,1 1 1 0 0,0 0 0 0 0,4 8 0 0 0,-5-11 5 0 0,1 1-1 0 0,-1-1 1 0 0,1 1 0 0 0,0-1 0 0 0,0 1 0 0 0,0-1 0 0 0,0 0 0 0 0,0 0 0 0 0,0 0 0 0 0,1 0 0 0 0,-1-1 0 0 0,0 1 0 0 0,1 0-1 0 0,0-1 1 0 0,-1 0 0 0 0,1 1 0 0 0,0-1 0 0 0,0 0 0 0 0,0-1 0 0 0,-1 1 0 0 0,1 0 0 0 0,0-1 0 0 0,0 0 0 0 0,0 0 0 0 0,5 0-1 0 0,3-2 83 0 0,-1 0-1 0 0,1-1 1 0 0,-1 0-1 0 0,0-1 0 0 0,0 0 1 0 0,0-1-1 0 0,10-6 0 0 0,62-46 500 0 0,-65 44-479 0 0,-1-1 0 0 0,-1 0 0 0 0,0-1 0 0 0,15-21 0 0 0,-21 24-16 0 0,0 0 0 0 0,-1-1 1 0 0,-1 0-1 0 0,0-1 0 0 0,-1 1 0 0 0,8-26 1 0 0,-14 39-123 0 0,-1 0 0 0 0,1 1 0 0 0,0-1 0 0 0,0 0 0 0 0,0 0 0 0 0,0 0 0 0 0,0 0 0 0 0,0 0 0 0 0,0 0 1 0 0,0 0-1 0 0,-1 0 0 0 0,1 0 0 0 0,0 0 0 0 0,0 0 0 0 0,0 0 0 0 0,0 0 0 0 0,0 0 0 0 0,0 0 0 0 0,0 0 0 0 0,-1 0 0 0 0,1 0 0 0 0,0 0 1 0 0,0 0-1 0 0,0 0 0 0 0,0 0 0 0 0,0 0 0 0 0,0 0 0 0 0,0 0 0 0 0,-1 0 0 0 0,1 0 0 0 0,0 0 0 0 0,0-1 0 0 0,0 1 0 0 0,0 0 0 0 0,0 0 1 0 0,0 0-1 0 0,0 0 0 0 0,0 0 0 0 0,0 0 0 0 0,0 0 0 0 0,0 0 0 0 0,-1 0 0 0 0,1-1 0 0 0,0 1 0 0 0,0 0 0 0 0,0 0 0 0 0,0 0 0 0 0,0 0 1 0 0,0 0-1 0 0,0 0 0 0 0,0 0 0 0 0,0-1 0 0 0,0 1 0 0 0,0 0 0 0 0,-9 9-55 0 0,9-9 46 0 0,-6 6-6 0 0,1 1 0 0 0,-1 0 0 0 0,2 0 0 0 0,-1 0 0 0 0,1 0 0 0 0,0 0 0 0 0,-3 9 0 0 0,-16 57-68 0 0,22-70 82 0 0,0 0-1 0 0,0 0 1 0 0,1 0 0 0 0,0 0-1 0 0,-1 0 1 0 0,1 0-1 0 0,0 0 1 0 0,0 1 0 0 0,1-1-1 0 0,-1 0 1 0 0,1 0-1 0 0,-1 0 1 0 0,1 0 0 0 0,0 0-1 0 0,0 0 1 0 0,0 0-1 0 0,1 0 1 0 0,-1-1 0 0 0,1 1-1 0 0,0 0 1 0 0,-1-1 0 0 0,4 4-1 0 0,0-1-1 0 0,0 0-1 0 0,1-1 0 0 0,0 0 1 0 0,0 0-1 0 0,0 0 1 0 0,0-1-1 0 0,0 1 1 0 0,13 3-1 0 0,1 0 26 0 0,0 0-1 0 0,0-2 1 0 0,1 0 0 0 0,21 2-1 0 0,-27-6-3474 0 0,26-1 0 0 0,-28-2-4101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1563 65 4143 0 0,'107'-64'14488'0'0,"-106"65"-14411"0"0,0-1-1 0 0,-1 1 1 0 0,1 0-1 0 0,-1 0 1 0 0,0 0 0 0 0,1 0-1 0 0,-1 0 1 0 0,1 0-1 0 0,-1 0 1 0 0,0 0-1 0 0,0 0 1 0 0,0 0-1 0 0,0 0 1 0 0,0 0 0 0 0,0 0-1 0 0,0 0 1 0 0,0 0-1 0 0,0 2 1 0 0,-1 0-17 0 0,-1 1 0 0 0,1-1 0 0 0,-1 0 1 0 0,0 0-1 0 0,0 1 0 0 0,0-1 0 0 0,0-1 1 0 0,-1 1-1 0 0,1 0 0 0 0,-1 0 0 0 0,-5 3 0 0 0,-35 25 190 0 0,40-29-238 0 0,-53 33 85 0 0,-3-4-1 0 0,0-1 1 0 0,-116 38 0 0 0,80-39-186 0 0,-187 29 0 0 0,130-36-255 0 0,-214 1 0 0 0,344-23 294 0 0,-96 3-201 0 0,98-1 205 0 0,1 0-1 0 0,0 2 1 0 0,1 0-1 0 0,-21 7 1 0 0,35-10 37 0 0,0 1 1 0 0,0 0-1 0 0,0 0 0 0 0,0 0 1 0 0,0 0-1 0 0,1 1 1 0 0,-1-1-1 0 0,-3 5 1 0 0,6-6 6 0 0,0 0 0 0 0,0-1 0 0 0,0 1 1 0 0,1 0-1 0 0,-1 0 0 0 0,0 0 0 0 0,1 0 1 0 0,-1 1-1 0 0,1-1 0 0 0,-1 0 0 0 0,1 0 1 0 0,0 0-1 0 0,-1 0 0 0 0,1 0 0 0 0,0 1 1 0 0,0-1-1 0 0,0 0 0 0 0,0 0 0 0 0,0 0 0 0 0,0 1 1 0 0,0-1-1 0 0,0 0 0 0 0,1 0 0 0 0,-1 0 1 0 0,0 1-1 0 0,1-1 0 0 0,-1 0 0 0 0,0 0 1 0 0,1 0-1 0 0,0 0 0 0 0,-1 0 0 0 0,1 0 1 0 0,0 0-1 0 0,1 1 0 0 0,2 3 2 0 0,0-1 0 0 0,0 0 0 0 0,0 0 0 0 0,1 0 0 0 0,0-1 0 0 0,10 6 0 0 0,34 14 0 0 0,-32-16 0 0 0,30 13 47 0 0,-9-4 96 0 0,68 38 1 0 0,-102-51-144 0 0,0-1 1 0 0,0 1 0 0 0,0 1 0 0 0,0-1-1 0 0,0 1 1 0 0,-1-1 0 0 0,0 1 0 0 0,0 0-1 0 0,0 0 1 0 0,0 0 0 0 0,0 1 0 0 0,-1-1 0 0 0,0 1-1 0 0,0-1 1 0 0,3 10 0 0 0,-4-7 4 0 0,0 0 0 0 0,0-1 0 0 0,-1 1 1 0 0,0 0-1 0 0,0-1 0 0 0,-1 1 0 0 0,0 0 0 0 0,0-1 1 0 0,0 1-1 0 0,-1-1 0 0 0,-3 11 0 0 0,-1-3 1 0 0,-1 1 1 0 0,0-1-1 0 0,-1 0 0 0 0,-1-1 0 0 0,-10 13 1 0 0,-56 60 209 0 0,29-37-68 0 0,-149 190 112 0 0,190-231-613 0 0,1 0 1 0 0,-1 0-1 0 0,1 0 1 0 0,1 1 0 0 0,0-1-1 0 0,-4 16 1 0 0,7-24 225 0 0,0 1 0 0 0,0 0 1 0 0,0-1-1 0 0,-1 1 0 0 0,1 0 0 0 0,0-1 0 0 0,0 1 1 0 0,0 0-1 0 0,0-1 0 0 0,1 1 0 0 0,-1 0 0 0 0,0-1 1 0 0,0 1-1 0 0,0-1 0 0 0,0 1 0 0 0,1 0 1 0 0,-1-1-1 0 0,1 2 0 0 0,0-1-308 0 0,-1 2-920 0 0,0-3 1313 0 0,1 0 0 0 0,-1 0-1 0 0,0 0 1 0 0,0 0 0 0 0,1 0-1 0 0,-1 0 1 0 0,0 0 0 0 0,0 0 0 0 0,1 0-1 0 0,-1 0 1 0 0,0 0 0 0 0,0 1-1 0 0,0-1 1 0 0,1 0 0 0 0,-1 0-1 0 0,0 0 1 0 0,0 0 0 0 0,0 0 0 0 0,0 1-1 0 0,1-1 1 0 0,-1 0 0 0 0,0 0-1 0 0,0 0 1 0 0,0 0 0 0 0,0 1-1 0 0,0-1 1 0 0,1 0 0 0 0,-1 0-1 0 0,0 1 1 0 0,0-1 12 0 0,0 0-1 0 0,0 1 1 0 0,0-1-1 0 0,1 0 1 0 0,-1 1-1 0 0,0-1 1 0 0,0 0-1 0 0,0 0 1 0 0,1 1-1 0 0,-1-1 1 0 0,0 0 0 0 0,1 0-1 0 0,-1 1 1 0 0,0-1-1 0 0,0 0 1 0 0,1 0-1 0 0,-1 0 1 0 0,0 0-1 0 0,1 1 1 0 0,-1-1-1 0 0,0 0 1 0 0,1 0-1 0 0,-1 0 1 0 0,1 0-1 0 0,-1 0 1 0 0,0 0-1 0 0,1 0 1 0 0,-1 0 0 0 0,0 0-1 0 0,1 0 1 0 0,-1 0-1 0 0,1 0 1 0 0,5-1-227 0 0,0 0 1 0 0,0 0 0 0 0,0 0-1 0 0,-1-1 1 0 0,1 0 0 0 0,0 0 0 0 0,-1 0-1 0 0,7-4 1 0 0,11-12-591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64 108 10135 0 0,'-2'0'778'0'0,"-17"5"-502"0"0,-23 8 7982 0 0,64-14-7677 0 0,0-1-1 0 0,1-1 1 0 0,36-9 0 0 0,65-27 294 0 0,-53 16-488 0 0,-29 10-314 0 0,0 3-1 0 0,1 1 1 0 0,60-4-1 0 0,-3 12-3547 0 0,-71 3 743 0 0,-2-2-3736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16415 0 0,'0'0'1484'0'0,"-1"4"-1221"0"0,-11 28 557 0 0,-1-1 1 0 0,-2 1-1 0 0,-29 46 1 0 0,28-50-434 0 0,-73 109 617 0 0,78-122-960 0 0,7-9-15 0 0,1 0-8 0 0,-1 0 1 0 0,1 0-1 0 0,0 0 1 0 0,-2 8-1 0 0,3-10 48 0 0,0 0-474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7167 0 0,'1'3'331'0'0,"0"1"-288"0"0,38 94 413 0 0,-31-80-516 0 0,2 1 0 0 0,0-2 0 0 0,16 23 0 0 0,20 23-2190 0 0,35 41 330 0 0,-61-78 2627 0 0,-18-23 1 0 0,-1-1 175 0 0,-1-1-759 0 0,1 0 0 0 0,-1 0 0 0 0,0 0 0 0 0,0 0 0 0 0,0 0 0 0 0,1 0 0 0 0,-1 0 0 0 0,0 0 0 0 0,0 0 0 0 0,0 0 0 0 0,-1 0 0 0 0,1 0 0 0 0,0 0 0 0 0,0 0 0 0 0,0 0 0 0 0,-1 0 1 0 0,1 0-1 0 0,0 0 0 0 0,-1 0 0 0 0,1 0 0 0 0,-1 0 0 0 0,1-1 0 0 0,-2 2 0 0 0,0 0 116 0 0,0 0 0 0 0,0 0 0 0 0,0-1 0 0 0,0 1 0 0 0,0 0 0 0 0,0-1 0 0 0,-1 0 1 0 0,-3 3-1 0 0,-6 0 447 0 0,1 0 1 0 0,-1-1-1 0 0,-13 2 1 0 0,16-3-115 0 0,0-1 1 0 0,-17 0 0 0 0,23-1-415 0 0,0 0 0 0 0,0-1 0 0 0,0 1 0 0 0,0-1 0 0 0,0 1 0 0 0,0-1 1 0 0,0 0-1 0 0,0 0 0 0 0,0-1 0 0 0,1 1 0 0 0,-5-3 0 0 0,6 2-57 0 0,0 1 0 0 0,0-1-1 0 0,1 0 1 0 0,-1 0 0 0 0,0 1 0 0 0,1-1-1 0 0,0 0 1 0 0,-1 0 0 0 0,1 0 0 0 0,0 0-1 0 0,0 1 1 0 0,0-1 0 0 0,0 0 0 0 0,1 0-1 0 0,0-3 1 0 0,0-1-6 0 0,1-1 0 0 0,0 1-1 0 0,0 0 1 0 0,1 0 0 0 0,0 0-1 0 0,0 0 1 0 0,0 1 0 0 0,1-1-1 0 0,0 1 1 0 0,0 0 0 0 0,0 0-1 0 0,1 0 1 0 0,-1 0 0 0 0,1 1-1 0 0,0 0 1 0 0,8-5 0 0 0,8-4-41 0 0,1 0 0 0 0,43-19 0 0 0,-13 10 12 0 0,1 2 0 0 0,107-25-1 0 0,-153 43 29 0 0,0 1-1 0 0,0 1 0 0 0,0-1 1 0 0,0 1-1 0 0,0 0 1 0 0,0 0-1 0 0,12 3 0 0 0,-17-2-48 0 0,1-1-1 0 0,-1 1 0 0 0,1 0 1 0 0,-1 0-1 0 0,0 0 0 0 0,1 0 1 0 0,-1 0-1 0 0,0 1 0 0 0,0-1 0 0 0,0 1 1 0 0,0-1-1 0 0,0 1 0 0 0,0 0 1 0 0,-1 0-1 0 0,1 0 0 0 0,0 0 1 0 0,-1 0-1 0 0,0 0 0 0 0,1 0 1 0 0,-1 0-1 0 0,0 1 0 0 0,0-1 1 0 0,0 1-1 0 0,0 2 0 0 0,0-3-23 0 0,1 6 11 0 0,1 0 1 0 0,-2 1-1 0 0,1-1 0 0 0,-1 1 1 0 0,0-1-1 0 0,-1 1 1 0 0,0-1-1 0 0,0 1 0 0 0,-1 0 1 0 0,0-1-1 0 0,-1 1 1 0 0,-4 15-1 0 0,5-18-736 0 0,0 0-1 0 0,0 0 1 0 0,1 0-1 0 0,0 0 0 0 0,0 9 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8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247 911 10135 0 0,'0'0'778'0'0,"-2"2"-241"0"0,-1 4 181 0 0,-1 0 0 0 0,1-1 0 0 0,-1 1 0 0 0,-1-1 0 0 0,1 0 0 0 0,-1 0 0 0 0,1 0 0 0 0,-2-1 0 0 0,1 0 0 0 0,-11 7 0 0 0,11-9-471 0 0,0 1-1 0 0,0-1 1 0 0,-1 0 0 0 0,1 0 0 0 0,-1-1 0 0 0,0 1 0 0 0,0-1 0 0 0,-8 0 0 0 0,8-1-172 0 0,0 1-1 0 0,0-2 1 0 0,0 1 0 0 0,0-1 0 0 0,0 0 0 0 0,0 0 0 0 0,0 0-1 0 0,0-1 1 0 0,0 0 0 0 0,1 0 0 0 0,-1-1 0 0 0,-8-4-1 0 0,11 4-35 0 0,-1 1 0 0 0,1-1 0 0 0,0 0 0 0 0,0 0 0 0 0,0 0-1 0 0,1 0 1 0 0,-1 0 0 0 0,1-1 0 0 0,0 1 0 0 0,0-1 0 0 0,0 0-1 0 0,0 0 1 0 0,0 1 0 0 0,1-1 0 0 0,0 0 0 0 0,0 0 0 0 0,0 0-1 0 0,0-1 1 0 0,0-5 0 0 0,1-2-94 0 0,0 0 0 0 0,1-1 0 0 0,0 1 0 0 0,1 0 0 0 0,1 0 0 0 0,0 0-1 0 0,0 0 1 0 0,1 0 0 0 0,1 0 0 0 0,0 1 0 0 0,0 0 0 0 0,8-11 0 0 0,-1 2-103 0 0,2 1 0 0 0,0 1 1 0 0,1 0-1 0 0,1 1 0 0 0,28-24 1 0 0,-31 30-198 0 0,2 0 0 0 0,-1 1 1 0 0,29-14-1 0 0,-35 20 322 0 0,-1 1 1 0 0,0 0-1 0 0,1 1 1 0 0,-1-1 0 0 0,1 2-1 0 0,0-1 1 0 0,-1 1-1 0 0,1 0 1 0 0,0 1-1 0 0,16 0 1 0 0,-13 2 206 0 0,1 0 1 0 0,0 0 0 0 0,-1 1-1 0 0,1 0 1 0 0,-1 1 0 0 0,0 1 0 0 0,21 10-1 0 0,-28-11-110 0 0,1-1 0 0 0,0 1 0 0 0,-1-1 0 0 0,0 1 0 0 0,0 1 0 0 0,0-1 0 0 0,0 0 0 0 0,-1 1 0 0 0,1 0 0 0 0,-1 0 0 0 0,0 0 0 0 0,-1 0 0 0 0,1 0 0 0 0,-1 1 0 0 0,0-1 0 0 0,-1 1 0 0 0,1-1 0 0 0,0 9 0 0 0,-1-5-16 0 0,-1-1 0 0 0,0 1 1 0 0,0 0-1 0 0,-1-1 0 0 0,0 1 0 0 0,-1 0 1 0 0,0-1-1 0 0,0 1 0 0 0,-1-1 0 0 0,0 0 1 0 0,0 0-1 0 0,-1 0 0 0 0,0 0 0 0 0,0-1 1 0 0,-1 0-1 0 0,-8 11 0 0 0,-8 7-27 0 0,-2 0 1 0 0,-48 40-1 0 0,60-55-363 0 0,0 0 0 0 0,-1-1 0 0 0,0-1 1 0 0,-1 0-1 0 0,1 0 0 0 0,-1-1 0 0 0,-25 8 0 0 0,28-14-4531 0 0,8-1 3206 0 0</inkml:trace>
  <inkml:trace contextRef="#ctx0" brushRef="#br0" timeOffset="1">780 58 1375 0 0,'9'-7'476'0'0,"42"-26"-905"0"0,-16 15 12604 0 0,-34 21-11477 0 0,0 0-587 0 0,-1-1 0 0 0,1 1-1 0 0,-1 0 1 0 0,0 0 0 0 0,0 0-1 0 0,0 0 1 0 0,0 0 0 0 0,-1 0-1 0 0,1-1 1 0 0,-1 1 0 0 0,1 0 0 0 0,-1 0-1 0 0,0 0 1 0 0,0-1 0 0 0,-2 5-1 0 0,-4 7 340 0 0,-16 22 0 0 0,16-25-294 0 0,-69 108 768 0 0,5 3 1 0 0,-55 132-1 0 0,80-128-372 0 0,43-114-921 0 0,-13 38 1199 0 0,13-44-2025 0 0,1-1 0 0 0,-1-1 0 0 0,0 1 1 0 0,-3 5-1 0 0,-5 1-5220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8319 0 0,'0'0'4460'0'0,"0"3"-3693"0"0,2 24 630 0 0,-2-24-727 0 0,-1-1-81 0 0,-3 23 204 0 0,-2-1 0 0 0,-1-1 0 0 0,-10 24 0 0 0,10-26-637 0 0,-13 28 144 0 0,-38 68 0 0 0,31-65-231 0 0,-81 144-285 0 0,89-169 54 0 0,18-25 67 0 0,3-5-1642 0 0,8-12 955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1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82 605 7743 0 0,'-1'0'356'0'0,"-7"4"-62"0"0,-24 7-67 0 0,30-10-184 0 0,0-1 0 0 0,0 0 0 0 0,0 1 0 0 0,-1-1 1 0 0,1 0-1 0 0,0 0 0 0 0,0 0 0 0 0,0 0 0 0 0,0-1 0 0 0,0 1 0 0 0,0 0 0 0 0,0-1 0 0 0,-4-1 0 0 0,5 1 22 0 0,0 0 0 0 0,1-1-1 0 0,-1 1 1 0 0,0-1-1 0 0,0 1 1 0 0,1 0 0 0 0,-1-1-1 0 0,1 1 1 0 0,-1-1-1 0 0,1 1 1 0 0,0-1 0 0 0,-1 0-1 0 0,1 1 1 0 0,0-1 0 0 0,0 1-1 0 0,0-3 1 0 0,0 1 84 0 0,1-11 327 0 0,-1 0 1 0 0,2-1-1 0 0,0 1 0 0 0,1 0 0 0 0,0 0 0 0 0,2 0 0 0 0,-1 1 0 0 0,10-20 1 0 0,-5 14-36 0 0,2 1 0 0 0,0 0 1 0 0,23-28-1 0 0,48-43 516 0 0,-60 70-810 0 0,1 1 0 0 0,0 1 0 0 0,1 0 0 0 0,1 2 0 0 0,0 1 0 0 0,1 1 0 0 0,38-12 0 0 0,198-50 1276 0 0,-221 66-1156 0 0,-18 3-113 0 0,4-1 121 0 0,0 1-1 0 0,0 1 1 0 0,39-2 0 0 0,-50 9-178 0 0,-15-2-90 0 0,0 1 0 0 0,0-1-1 0 0,0 0 1 0 0,0 1 0 0 0,0-1-1 0 0,0 1 1 0 0,0-1 0 0 0,0 1-1 0 0,0-1 1 0 0,-1 1 0 0 0,2 1-1 0 0,-1-1-5 0 0,1 1 0 0 0,-1 0-1 0 0,-1 0 1 0 0,1 0 0 0 0,0 0 0 0 0,0 0-1 0 0,-1 0 1 0 0,1 0 0 0 0,-1 0 0 0 0,0 1 0 0 0,0-1-1 0 0,1 0 1 0 0,-1 0 0 0 0,-1 0 0 0 0,1 0-1 0 0,0 1 1 0 0,0-1 0 0 0,-1 0 0 0 0,1 0-1 0 0,-1 0 1 0 0,-1 3 0 0 0,-2 4 14 0 0,1 0 0 0 0,-2 0-1 0 0,-6 11 1 0 0,-33 47-87 0 0,-3-3-1 0 0,-3-1 0 0 0,-2-3 1 0 0,-3-2-1 0 0,-86 71 0 0 0,103-101-7 0 0,-2-1 1 0 0,-57 30-1 0 0,-13 7 10 0 0,83-44-245 0 0,25-18 147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14 2303 0 0,'9'-13'17597'0'0,"-14"16"-17083"0"0,-141 105-1281 0 0,101-73 1146 0 0,1 2 0 0 0,-44 48-1 0 0,82-78-345 0 0,0-1 0 0 0,0 1-1 0 0,1 0 1 0 0,0 0 0 0 0,1 1 0 0 0,-1 0-1 0 0,-2 8 1 0 0,5-12-16 0 0,1 0-1 0 0,0 0 1 0 0,0-1-1 0 0,0 1 1 0 0,1 0 0 0 0,-1 0-1 0 0,1 0 1 0 0,0 0-1 0 0,0 0 1 0 0,0 1-1 0 0,1-1 1 0 0,-1-1-1 0 0,1 1 1 0 0,0 0 0 0 0,0 0-1 0 0,1 0 1 0 0,2 5-1 0 0,0-1 54 0 0,0-1 0 0 0,1 0 0 0 0,1 0 1 0 0,-1 0-1 0 0,1-1 0 0 0,8 9 0 0 0,45 31 404 0 0,-28-23-327 0 0,-11-7-40 0 0,49 36 76 0 0,-57-44-197 0 0,0-1-1 0 0,0 0 1 0 0,0-1-1 0 0,16 5 0 0 0,-22-9-140 0 0,0-1 0 0 0,1 0-1 0 0,-1 0 1 0 0,1 0-1 0 0,-1-1 1 0 0,1 0 0 0 0,-1 0-1 0 0,0-1 1 0 0,1 1-1 0 0,-1-2 1 0 0,1 1 0 0 0,-1-1-1 0 0,0 1 1 0 0,0-2-1 0 0,10-4 1 0 0,4-5-976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416 383 3223 0 0,'1'-1'240'0'0,"14"-16"4909"0"0,25-22 0 0 0,-8 9-364 0 0,-12 9-4477 0 0,-9 5 82 0 0,0 1 0 0 0,-1-2 0 0 0,-1 1 0 0 0,0-1 0 0 0,-1-1 0 0 0,9-31 1 0 0,-13 36-226 0 0,-1 0 0 0 0,3-18 1 0 0,-5 27-134 0 0,-1-1 0 0 0,0 1-1 0 0,0 0 1 0 0,0 0 0 0 0,0 0 0 0 0,-1-1 0 0 0,1 1 0 0 0,-1 0 0 0 0,0 0-1 0 0,0 0 1 0 0,-4-6 0 0 0,5 9-32 0 0,-1 0 0 0 0,0 0 0 0 0,0 0 0 0 0,1 0 0 0 0,-1 0 0 0 0,0 0 0 0 0,0 0 0 0 0,0 1 0 0 0,0-1 0 0 0,0 0 0 0 0,0 1 0 0 0,0-1 0 0 0,0 1 0 0 0,-1-1 0 0 0,1 1 0 0 0,0 0 0 0 0,0-1 0 0 0,0 1 0 0 0,0 0 0 0 0,-1 0 0 0 0,1 0 0 0 0,0 0 0 0 0,0 0 0 0 0,0 0 0 0 0,-3 0 0 0 0,-2 1 0 0 0,-1 1 0 0 0,1-1 0 0 0,-10 5 0 0 0,11-5 0 0 0,-18 8-16 0 0,0 1-1 0 0,0 1 1 0 0,-32 22-1 0 0,-59 49-95 0 0,54-37 78 0 0,9-8 40 0 0,2 3 0 0 0,-46 49-1 0 0,88-82 22 0 0,1 1 0 0 0,-11 14-1 0 0,16-19-5 0 0,-1-1-1 0 0,1 1 1 0 0,0-1-1 0 0,0 1 1 0 0,0-1-1 0 0,0 1 0 0 0,0-1 1 0 0,0 1-1 0 0,1 0 1 0 0,-1 0-1 0 0,1-1 1 0 0,0 1-1 0 0,0 0 1 0 0,0 3-1 0 0,3-3 92 0 0,3-1-60 0 0,1 0 0 0 0,-1 0 1 0 0,1-1-1 0 0,-1 0 0 0 0,1 0 0 0 0,-1-1 0 0 0,1 1 0 0 0,0-2 0 0 0,8 0 1 0 0,64-12 337 0 0,-63 9-343 0 0,10-1 15 0 0,0-1 0 0 0,-1-1 0 0 0,1-2 0 0 0,42-20 0 0 0,-73 51-62 0 0,2-19 8 0 0,1-1-8 0 0,-7 22 56 0 0,5-15-45 0 0,2 0-26 0 0,2-7-66 0 0,4 10-199 0 0,0-3-53 0 0,-3-7-762 0 0,8 7-1829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 6447 0 0,'-2'-13'12164'0'0,"-5"180"-9124"0"0,4-131-2915 0 0,-3-1 0 0 0,-15 57 0 0 0,9-58-440 0 0,-2 0 1 0 0,-1-2-1 0 0,-39 62 0 0 0,53-92-37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5983 0 0,'-12'-2'12143'0'0,"14"16"-10910"0"0,-1-11-1079 0 0,0 0-1 0 0,1 1 1 0 0,-1-1 0 0 0,1 0-1 0 0,0 1 1 0 0,0-1-1 0 0,0 0 1 0 0,0-1-1 0 0,0 1 1 0 0,1 0 0 0 0,-1 0-1 0 0,1-1 1 0 0,0 0-1 0 0,0 1 1 0 0,0-1-1 0 0,0 0 1 0 0,5 2 0 0 0,6 3 261 0 0,0-1 0 0 0,25 8 1 0 0,-20-9-198 0 0,0-1 1 0 0,1-1-1 0 0,0 0 1 0 0,28 0-1 0 0,80-9 430 0 0,201-43 431 0 0,-70 7-669 0 0,-213 36-397 0 0,49-5 81 0 0,-81 10-196 0 0,-1 1 1 0 0,1 1 0 0 0,-1 0-1 0 0,25 5 1 0 0,-34-6-160 0 0,-1 1 1 0 0,0 0-1 0 0,1 0 0 0 0,-1 1 1 0 0,0-1-1 0 0,0 1 0 0 0,0-1 1 0 0,0 1-1 0 0,0 0 0 0 0,-1 0 1 0 0,1 0-1 0 0,0 0 0 0 0,-1 1 1 0 0,0-1-1 0 0,1 1 1 0 0,-1 0-1 0 0,0-1 0 0 0,0 1 1 0 0,2 6-1 0 0,-2-5-2268 0 0,-1 8-4353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 10679 0 0,'-3'-1'490'0'0,"0"1"-304"0"0,-24-11 373 0 0,22 9-494 0 0,3 1 661 0 0,-6-2 5798 0 0,31 21-6031 0 0,-11-8-322 0 0,1 0 0 0 0,0-1 0 0 0,23 12 0 0 0,-9-9 2 0 0,0-2-1 0 0,1 0 1 0 0,0-2 0 0 0,0-1 0 0 0,1-1-1 0 0,57 4 1 0 0,-54-9-115 0 0,112 11 508 0 0,-128-9-510 0 0,0 0 0 0 0,0 1 0 0 0,-1 1 0 0 0,1 0 0 0 0,-1 1 0 0 0,27 16 0 0 0,-32-15-56 0 0,3 3-2 0 0,-11-6 4 0 0,-1-2 9 0 0,0 0 106 0 0,-2 1-53 0 0,-1 0-57 0 0,0 1 0 0 0,0-1 0 0 0,-1 0-1 0 0,1 0 1 0 0,-1 1 0 0 0,1-1 0 0 0,-1-1 0 0 0,0 1 0 0 0,-4 2 0 0 0,-33 22-14 0 0,6-6 9 0 0,-11 11-1 0 0,-61 47 11 0 0,99-73 20 0 0,-9 9 73 0 0,-2-2-1 0 0,0 0 1 0 0,-29 15 0 0 0,38-23-70 0 0,7-4-126 0 0,5-2-64 0 0,41-19-1734 0 0,-26 11 173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6447 0 0,'0'0'5938'0'0,"-1"3"-4233"0"0,-63 173 1996 0 0,29-87-2906 0 0,22-54-587 0 0,1-2 23 0 0,0-1 0 0 0,-32 56 0 0 0,40-82-208 0 0,-7 11 41 0 0,1 1-1 0 0,1 0 0 0 0,-14 36 0 0 0,23-54-71 0 0,0 1 1 0 0,-1-1-1 0 0,1 1 0 0 0,0-1 0 0 0,0 1 1 0 0,0-1-1 0 0,0 1 0 0 0,0 0 0 0 0,0-1 1 0 0,0 1-1 0 0,0-1 0 0 0,0 1 0 0 0,0-1 1 0 0,0 1-1 0 0,0-1 0 0 0,0 1 0 0 0,0-1 1 0 0,1 1-1 0 0,-1-1 0 0 0,0 1 0 0 0,0-1 1 0 0,1 1-1 0 0,-1-1 0 0 0,0 1 0 0 0,1-1 1 0 0,-1 1-1 0 0,0-1 0 0 0,1 0 0 0 0,-1 1 1 0 0,0-1-1 0 0,1 1 0 0 0,-1-1 0 0 0,1 0 1 0 0,-1 0-1 0 0,1 1 0 0 0,-1-1 0 0 0,1 0 1 0 0,-1 0-1 0 0,1 0 0 0 0,-1 1 0 0 0,2-1 1 0 0,1 1-170 0 0,-1-1 0 0 0,1 0 0 0 0,0 1 0 0 0,0-1 0 0 0,-1 0 0 0 0,5 0 0 0 0,9-3-1079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1839 0 0,'8'-3'28'0'0,"20"-11"104"0"0,-19 10 7242 0 0,-14 12-5264 0 0,0-1 1 0 0,-1 1-1 0 0,-10 11 1 0 0,-49 37-776 0 0,44-39-1259 0 0,-28 29 0 0 0,36-32 124 0 0,2 0-1 0 0,-1 1 1 0 0,-8 17 0 0 0,15-25-141 0 0,1 1 0 0 0,1 0 1 0 0,-1 0-1 0 0,1 1 0 0 0,1-1 0 0 0,0 1 0 0 0,0-1 1 0 0,-1 15-1 0 0,3-8 14 0 0,6 2-3 0 0,-4-14-63 0 0,0-1 0 0 0,0 1 0 0 0,0 0 0 0 0,0-1 1 0 0,1 1-1 0 0,-1-1 0 0 0,1 0 0 0 0,0 0 1 0 0,0 0-1 0 0,0 0 0 0 0,0 0 0 0 0,0 0 1 0 0,0-1-1 0 0,0 0 0 0 0,0 0 0 0 0,1 1 1 0 0,-1-2-1 0 0,0 1 0 0 0,4 0 0 0 0,8 1 107 0 0,0-1 0 0 0,0 0-1 0 0,14-2 1 0 0,-26 1-92 0 0,8-1 46 0 0,-1 1 0 0 0,0-2 0 0 0,0 1 0 0 0,1-2 0 0 0,-2 1-1 0 0,1-1 1 0 0,0-1 0 0 0,9-4 0 0 0,-16 6-54 0 0,1 0-1 0 0,-1 0 0 0 0,0 0 1 0 0,0 0-1 0 0,0 0 1 0 0,0-1-1 0 0,0 1 1 0 0,0-1-1 0 0,-1 0 0 0 0,1 0 1 0 0,-1 0-1 0 0,0 0 1 0 0,0-1-1 0 0,0 1 0 0 0,0 0 1 0 0,-1-1-1 0 0,1 0 1 0 0,-1 1-1 0 0,0-1 0 0 0,0 0 1 0 0,0 1-1 0 0,-1-1 1 0 0,1 0-1 0 0,-1-4 0 0 0,-1-12-15 0 0,0 0-1 0 0,-2 1 0 0 0,-1-1 0 0 0,0 1 1 0 0,-1 0-1 0 0,-1 0 0 0 0,-1 1 0 0 0,-1-1 0 0 0,0 1 1 0 0,-20-29-1 0 0,24 42-121 0 0,-5-4-906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14335 0 0,'0'0'1554'0'0,"-2"2"-1437"0"0,-20 19 276 0 0,-40 26-1 0 0,-7 7 341 0 0,59-45-631 0 0,0 1-1 0 0,1 0 0 0 0,0 0 1 0 0,-11 18-1 0 0,11-14-61 0 0,1 0 0 0 0,1 1 0 0 0,-9 24 0 0 0,14-32-36 0 0,-1 0 0 0 0,2 0 1 0 0,-1 0-1 0 0,1 0 0 0 0,0 0 1 0 0,1 0-1 0 0,-1 0 0 0 0,2 0 0 0 0,-1 0 1 0 0,2 11-1 0 0,0-13 71 0 0,-1 0 0 0 0,1 0-1 0 0,-1 0 1 0 0,2 0 0 0 0,-1 0 0 0 0,0 0 0 0 0,1 0-1 0 0,0-1 1 0 0,0 1 0 0 0,1-1 0 0 0,-1 0 0 0 0,1 0-1 0 0,0 0 1 0 0,0-1 0 0 0,0 1 0 0 0,0-1 0 0 0,1 0-1 0 0,-1 0 1 0 0,1 0 0 0 0,0-1 0 0 0,0 0 0 0 0,0 0 0 0 0,0 0-1 0 0,0 0 1 0 0,0-1 0 0 0,0 0 0 0 0,1 0 0 0 0,-1 0-1 0 0,0-1 1 0 0,1 1 0 0 0,-1-1 0 0 0,1-1 0 0 0,-1 1-1 0 0,0-1 1 0 0,1 0 0 0 0,4-2 0 0 0,39-14 368 0 0,-1-3 0 0 0,49-29 0 0 0,-79 40-348 0 0,-6 3-29 0 0,-1-1-1 0 0,0 0 1 0 0,0-1 0 0 0,0-1-1 0 0,-1 1 1 0 0,0-2 0 0 0,0 1-1 0 0,9-14 1 0 0,-16 19-47 0 0,0 0 0 0 0,0 0 0 0 0,0-1 0 0 0,-1 1 0 0 0,1-1 0 0 0,-1 0 0 0 0,0 1 0 0 0,-1-1 0 0 0,1 0 0 0 0,-1 0 0 0 0,0 0 0 0 0,0-1 0 0 0,0 1 0 0 0,-1 0 0 0 0,0 0 0 0 0,0 0-1 0 0,0 0 1 0 0,-1-1 0 0 0,0 1 0 0 0,0 0 0 0 0,0 0 0 0 0,0 0 0 0 0,-1 0 0 0 0,-3-6 0 0 0,3 7-27 0 0,0 1-1 0 0,-1-1 1 0 0,1 1 0 0 0,-1 0-1 0 0,0 0 1 0 0,0 0 0 0 0,0 0-1 0 0,-1 0 1 0 0,1 1-1 0 0,-1-1 1 0 0,1 1 0 0 0,-5-2-1 0 0,-7-3-300 0 0,-28-9-1 0 0,34 13 174 0 0,5 1 76 0 0,-122-38-2693 0 0,123 39 2268 0 0,-12-4 511 0 0,5-3-6074 0 0,4 1 304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 9215 0 0,'-33'-4'770'0'0,"0"0"-225"0"0,12 3 4063 0 0,22 4-4348 0 0,0 1-219 0 0,0 0 0 0 0,1 0-1 0 0,0-1 1 0 0,0 1 0 0 0,0 0 0 0 0,0-1 0 0 0,0 1 0 0 0,0-1-1 0 0,1 0 1 0 0,0 0 0 0 0,0 0 0 0 0,0 0 0 0 0,0 0 0 0 0,7 4-1 0 0,6 4 130 0 0,35 17-1 0 0,-25-15-7 0 0,107 64 511 0 0,-52-28-250 0 0,117 78 1755 0 0,-184-117-1930 0 0,0 1 0 0 0,0 1 0 0 0,-1 0 0 0 0,-1 1 0 0 0,0 0 0 0 0,12 18 0 0 0,-18-21-132 0 0,1 0 0 0 0,-2 1 0 0 0,1 0 0 0 0,-2 0 0 0 0,1 0 0 0 0,-2 0 0 0 0,1 1 0 0 0,-2-1 0 0 0,1 1 0 0 0,0 12-1 0 0,-3-4-70 0 0,0-1 0 0 0,-1 0-1 0 0,-1 0 1 0 0,-1 1-1 0 0,-1-2 1 0 0,0 1 0 0 0,-2 0-1 0 0,0-1 1 0 0,-9 19-1 0 0,-5 6 3 0 0,-3 0 0 0 0,-39 56 0 0 0,43-72-102 0 0,-1 0 0 0 0,-1-2 1 0 0,-1 0-1 0 0,-1-1 0 0 0,-1-1 0 0 0,-50 35 0 0 0,49-40-120 0 0,23-16 102 0 0,23-8-7991 0 0,1-1 1728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9327 0 0,'0'0'846'0'0,"2"2"-700"0"0,12 10 238 0 0,-8-12-108 0 0,-3 0-65 0 0,3 1 196 0 0,-1-1 0 0 0,1 0-1 0 0,-1-1 1 0 0,1 1 0 0 0,-1-1 0 0 0,1 0-1 0 0,9-3 1 0 0,38-18 2078 0 0,-16 6-1024 0 0,76-22 855 0 0,-88 31-1872 0 0,0 1 1 0 0,41-4-1 0 0,-62 10-539 0 0,0-1 1 0 0,1 1-1 0 0,-1 0 0 0 0,0 0 0 0 0,1 1 1 0 0,-1-1-1 0 0,0 1 0 0 0,0 0 0 0 0,0 0 1 0 0,1 0-1 0 0,-1 1 0 0 0,0-1 0 0 0,6 5 1 0 0,-8-5-1146 0 0,7 12-7458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68 16271 0 0,'0'0'744'0'0,"-1"2"-18"0"0,-8 4-465 0 0,0 3 1970 0 0,11-9-1458 0 0,18-2-79 0 0,-1-1 0 0 0,1-1 0 0 0,-1 0 1 0 0,37-15-1 0 0,-25 9-348 0 0,6-1-204 0 0,0 2 0 0 0,0 1-1 0 0,1 3 1 0 0,0 0 0 0 0,46 2 0 0 0,-39 2-1101 0 0,1 0-6101 0 0,-17 1-548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13 4143 0 0,'0'0'191'0'0,"-1"0"-11"0"0,-2-2-145 0 0,-1 0 0 0 0,1 1 0 0 0,-1-1 0 0 0,1 1 0 0 0,-1 0 0 0 0,1 0 0 0 0,-7-1 0 0 0,3 2 670 0 0,0 0 0 0 0,1 0 0 0 0,-1 0 0 0 0,0 1 0 0 0,1 0 0 0 0,-12 3 0 0 0,5 0 889 0 0,0 1 0 0 0,-17 8 0 0 0,-3 4-1586 0 0,11-2 232 0 0,0 0-1 0 0,1 1 1 0 0,1 2-1 0 0,0 0 1 0 0,2 0-1 0 0,0 2 1 0 0,-17 24-1 0 0,2 3-208 0 0,3 1 0 0 0,-31 67-1 0 0,41-74-30 0 0,-19 60 0 0 0,33-81 0 0 0,1 0 0 0 0,0 0 0 0 0,2 0 0 0 0,0 0 0 0 0,0 31 0 0 0,3-41-6 0 0,1-1-1 0 0,0 1 0 0 0,1-1 0 0 0,0 0 1 0 0,0 0-1 0 0,1 1 0 0 0,0-1 1 0 0,1-1-1 0 0,6 13 0 0 0,-3-10-22 0 0,0 0 0 0 0,1-1 0 0 0,0 0 0 0 0,1 0 0 0 0,0 0 0 0 0,14 10 0 0 0,93 62-117 0 0,-27-21 146 0 0,-55-36 0 0 0,1 0 0 0 0,-2 1 0 0 0,45 46 0 0 0,-70-64 0 0 0,0 1 0 0 0,-1 0 0 0 0,0 1 0 0 0,0-1 0 0 0,-1 1 0 0 0,0 1 0 0 0,-1-1 0 0 0,0 1 0 0 0,-1 0 0 0 0,0 0 0 0 0,-1 0 0 0 0,0 1 0 0 0,2 21 0 0 0,-4-19-37 0 0,-1 0 0 0 0,-1 0 1 0 0,0 0-1 0 0,-1 0 0 0 0,0 0 0 0 0,-1 0 0 0 0,-1-1 0 0 0,0 1 0 0 0,-1-1 0 0 0,0 0 0 0 0,-1 0 1 0 0,0 0-1 0 0,-1-1 0 0 0,-1 0 0 0 0,0-1 0 0 0,0 1 0 0 0,-16 15 0 0 0,-14 8 45 0 0,-2-2 0 0 0,-72 48 0 0 0,18-15 272 0 0,55-34-236 0 0,37-31-196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209 160 1375 0 0,'-13'-11'3387'0'0,"11"10"-3215"0"0,0 0-1 0 0,0 0 0 0 0,0-1 1 0 0,0 1-1 0 0,1 0 1 0 0,-1-1-1 0 0,1 1 1 0 0,-1-1-1 0 0,1 1 1 0 0,-1-1-1 0 0,1 0 1 0 0,0 0-1 0 0,0 0 0 0 0,0 1 1 0 0,0-1-1 0 0,0 0 1 0 0,0 0-1 0 0,0 0 1 0 0,1-1-1 0 0,-1-2 1 0 0,0 1-136 0 0,1 0 0 0 0,0 0 0 0 0,0 0 0 0 0,0 1 1 0 0,1-1-1 0 0,-1 0 0 0 0,1 0 0 0 0,0 0 0 0 0,0 0 1 0 0,3-6-1 0 0,-1 3 143 0 0,0 1 236 0 0,-1-1-1 0 0,1 1 1 0 0,0 0-1 0 0,1 1 1 0 0,7-11-1 0 0,-11 16-228 0 0,1-1-1 0 0,-1 0 0 0 0,0 1 0 0 0,1-1 0 0 0,-1 1 0 0 0,1-1 1 0 0,-1 1-1 0 0,1-1 0 0 0,0 1 0 0 0,-1-1 0 0 0,1 1 0 0 0,-1-1 1 0 0,1 1-1 0 0,0 0 0 0 0,-1-1 0 0 0,1 1 0 0 0,0 0 0 0 0,0-1 1 0 0,-2 12 3175 0 0,-13 21-1819 0 0,7-19-1321 0 0,-1-1 1 0 0,0-1-1 0 0,0 1 1 0 0,-2-1-1 0 0,-11 11 1 0 0,-56 44 267 0 0,39-35-399 0 0,19-17-305 0 0,17-13 45 0 0,0 1 60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715 100 9671 0 0,'20'-21'488'0'0,"-2"0"-1"0"0,25-36 10774 0 0,-44 58-10206 0 0,-9 8-898 0 0,0 1-1 0 0,1 0 1 0 0,0 0 0 0 0,1 1 0 0 0,0 0 0 0 0,-6 12-1 0 0,-37 77 196 0 0,49-96-332 0 0,-158 369 500 0 0,93-210-595 0 0,-6-3 1 0 0,-126 199-1 0 0,189-343-374 0 0,-5 8 412 0 0,-33 41 0 0 0,41-57-633 0 0,-1-1 0 0 0,1 0-1 0 0,-11 8 1 0 0,12-11-432 0 0,0-1 0 0 0,1 0 1 0 0,-1 0-1 0 0,0 0 0 0 0,0-1 0 0 0,-7 3 0 0 0,0-3-4877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14423 0 0,'0'0'662'0'0,"-2"0"-17"0"0,-1 0-621 0 0,0 1-1 0 0,0 0 1 0 0,1-1 0 0 0,-1 1 0 0 0,0 0-1 0 0,1 0 1 0 0,-1 0 0 0 0,0 1 0 0 0,1-1-1 0 0,-1 1 1 0 0,1-1 0 0 0,0 1 0 0 0,-4 4-1 0 0,0-1 157 0 0,2-1-114 0 0,0 0 0 0 0,0 0 0 0 0,1 0 0 0 0,-1 1 0 0 0,1-1 0 0 0,0 1 0 0 0,1-1 0 0 0,-1 1 0 0 0,1 0 0 0 0,0 0 0 0 0,0 1 0 0 0,1-1 0 0 0,-1 0 0 0 0,1 1 0 0 0,0-1 0 0 0,1 0 0 0 0,-1 10 0 0 0,1 8 64 0 0,2-1 0 0 0,8 43 0 0 0,-9-57-72 0 0,5 16-83 0 0,1 0 0 0 0,1-1 0 0 0,17 38 0 0 0,1 0-2910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 10535 0 0,'0'0'1736'0'0,"-2"1"-1076"0"0,-4 3-412 0 0,1 0 0 0 0,-1 1 1 0 0,1 0-1 0 0,0-1 0 0 0,0 2 0 0 0,1-1 0 0 0,0 0 0 0 0,0 1 0 0 0,0 0 0 0 0,0 0 0 0 0,1 0 0 0 0,0 0 0 0 0,1 1 0 0 0,-4 10 1 0 0,-1 5-31 0 0,-8 37 1 0 0,13-50-243 0 0,1-1-1 0 0,0 1 1 0 0,1 0 0 0 0,0-1-1 0 0,0 1 1 0 0,1 0 0 0 0,1 10-1 0 0,-1-15 20 0 0,0-1 1 0 0,1 0-1 0 0,-1 0 0 0 0,0 0 0 0 0,1 0 0 0 0,0 0 1 0 0,0 0-1 0 0,0 0 0 0 0,0 0 0 0 0,0-1 0 0 0,0 1 1 0 0,1-1-1 0 0,-1 1 0 0 0,1-1 0 0 0,0 0 0 0 0,0 0 1 0 0,-1 0-1 0 0,1-1 0 0 0,4 3 0 0 0,-1-2-1 0 0,0 0 0 0 0,0 0 0 0 0,1 0-1 0 0,-1-1 1 0 0,0 0 0 0 0,1 0 0 0 0,-1-1-1 0 0,12 0 1 0 0,-5-1 74 0 0,-1-1 0 0 0,0 0 0 0 0,0-1 0 0 0,0 0 0 0 0,0-1 0 0 0,0-1 0 0 0,-1 1 0 0 0,0-2 0 0 0,0 0 0 0 0,0 0 0 0 0,10-9 0 0 0,-17 12-41 0 0,-1 0 0 0 0,0 0 0 0 0,0 0 0 0 0,0 0 1 0 0,0 0-1 0 0,-1-1 0 0 0,1 1 0 0 0,-1-1 0 0 0,0 0 0 0 0,0 0 0 0 0,0 0 0 0 0,-1 0 0 0 0,1 0 0 0 0,0-5 0 0 0,-1 2 10 0 0,0 0-1 0 0,0 0 0 0 0,-1 0 0 0 0,0 0 1 0 0,-1 0-1 0 0,1 0 0 0 0,-1 0 1 0 0,-2-7-1 0 0,-4-7 117 0 0,0 1-1 0 0,-1 0 1 0 0,-1 0 0 0 0,-17-29-1 0 0,17 33-178 0 0,6 10-70 0 0,0 1 0 0 0,0-1 1 0 0,-1 0-1 0 0,-7-8 0 0 0,10 13-224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 13359 0 0,'0'0'1027'0'0,"-2"1"-670"0"0,-5 1 212 0 0,-1 1 0 0 0,1 0 0 0 0,-1 0 1 0 0,1 1-1 0 0,0 0 0 0 0,1 1 0 0 0,-1-1 0 0 0,1 1 0 0 0,-9 8 0 0 0,7-4-434 0 0,1-1-1 0 0,-1 1 1 0 0,2 1-1 0 0,-1-1 1 0 0,1 1 0 0 0,-6 14-1 0 0,7-12-178 0 0,0-1-1 0 0,1 2 1 0 0,0-1-1 0 0,1 0 0 0 0,1 1 1 0 0,0-1-1 0 0,0 1 1 0 0,1 0-1 0 0,1-1 0 0 0,0 1 1 0 0,1 0-1 0 0,4 24 1 0 0,-3-32 25 0 0,-1-1 1 0 0,0 0-1 0 0,1 0 1 0 0,-1 0-1 0 0,1 0 1 0 0,0 0-1 0 0,1-1 1 0 0,-1 1-1 0 0,1 0 1 0 0,-1-1-1 0 0,1 0 0 0 0,0 0 1 0 0,0 0-1 0 0,1 0 1 0 0,-1 0-1 0 0,1 0 1 0 0,-1-1-1 0 0,5 3 1 0 0,-2-3 5 0 0,1 1 1 0 0,-1-1-1 0 0,1 0 0 0 0,-1 0 0 0 0,1-1 1 0 0,-1 0-1 0 0,1 0 0 0 0,0-1 1 0 0,0 0-1 0 0,-1 0 0 0 0,8-1 1 0 0,-3 0 199 0 0,0 0 0 0 0,0-1 0 0 0,-1-1 1 0 0,1 0-1 0 0,-1 0 0 0 0,0-1 0 0 0,0 0 1 0 0,0-1-1 0 0,0 0 0 0 0,-1-1 0 0 0,0 0 1 0 0,0 0-1 0 0,0-1 0 0 0,-1 0 0 0 0,0 0 1 0 0,-1-1-1 0 0,10-11 0 0 0,-15 14-99 0 0,1 0-1 0 0,-1 0 1 0 0,0 0 0 0 0,0 0-1 0 0,0-1 1 0 0,-1 1 0 0 0,1 0-1 0 0,-2-1 1 0 0,1 1 0 0 0,0-1 0 0 0,-1 0-1 0 0,0 1 1 0 0,-1-1 0 0 0,-1-9-1 0 0,0-1 53 0 0,-2 1 1 0 0,0 0-1 0 0,0 0 0 0 0,-8-15 0 0 0,6 19-51 0 0,0 1 1 0 0,0-1-1 0 0,-1 1 0 0 0,-15-16 1 0 0,14 16-790 0 0,0 0 1 0 0,0 0 0 0 0,-8-16-1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596 646 5527 0 0,'2'0'4130'0'0,"-2"0"-3800"0"0,1 1 0 0 0,-1-1 1 0 0,1 0-1 0 0,0 0 0 0 0,-1 0 0 0 0,1 0 1 0 0,-1 0-1 0 0,1 0 0 0 0,0 0 1 0 0,-1 0-1 0 0,1 0 0 0 0,-1 0 1 0 0,1 0-1 0 0,0-1 0 0 0,-1 1 0 0 0,1 0 1 0 0,-1 0-1 0 0,1 0 0 0 0,-1-1 1 0 0,1 1-1 0 0,-1 0 0 0 0,1-1 0 0 0,-1 1 1 0 0,1 0-1 0 0,0-1 0 0 0,0-1-114 0 0,0 1 0 0 0,0 0 0 0 0,0-1-1 0 0,0 0 1 0 0,0 1 0 0 0,-1-1 0 0 0,1 1 0 0 0,1-4-1 0 0,0-3-185 0 0,-1 1 0 0 0,0-1 0 0 0,1-11 0 0 0,0-55 407 0 0,-1 13-224 0 0,2-1 1 0 0,20-103-1 0 0,-16 136-230 0 0,4-20-568 0 0,33-92 1 0 0,-43 139 480 0 0,17 16-278 0 0,-15-9 385 0 0,0 0 0 0 0,-1 0 0 0 0,1 0 0 0 0,-1 0 0 0 0,0 0 0 0 0,-1 0 0 0 0,1 1 0 0 0,-1-1 0 0 0,0 1 0 0 0,0-1 0 0 0,-1 1 0 0 0,0-1 0 0 0,0 7 0 0 0,-2 13 98 0 0,-6 39 0 0 0,5-52-97 0 0,0 11 64 0 0,-2 0 0 0 0,-1-1 0 0 0,-1 0 0 0 0,-11 26 0 0 0,12-37-58 0 0,0 1 1 0 0,0-1-1 0 0,-1 0 0 0 0,-1-1 0 0 0,0 1 1 0 0,0-2-1 0 0,-1 1 0 0 0,-20 15 0 0 0,3-5-22 0 0,-1-1-1 0 0,-1-2 1 0 0,-1-1-1 0 0,-1-1 1 0 0,-31 11-1 0 0,34-16-28 0 0,0-2 1 0 0,-1-1-1 0 0,0-1 0 0 0,0-1 1 0 0,0-1-1 0 0,-32-1 0 0 0,51-3 41 0 0,0 0-1 0 0,0-1 0 0 0,0-1 1 0 0,0 1-1 0 0,1-1 0 0 0,-1 0 1 0 0,1-1-1 0 0,-1 0 0 0 0,1-1 1 0 0,0 0-1 0 0,0 0 0 0 0,-12-8 1 0 0,14 7 4 0 0,1 0 0 0 0,-1 0 0 0 0,1 0 0 0 0,0 0 1 0 0,1-1-1 0 0,-1 0 0 0 0,1 0 0 0 0,0 0 0 0 0,0-1 1 0 0,1 1-1 0 0,0-1 0 0 0,0 0 0 0 0,1 0 0 0 0,0 0 1 0 0,-3-13-1 0 0,4 11-1 0 0,-1 0 0 0 0,2 1 0 0 0,-1-1 0 0 0,1 0 0 0 0,0 0 0 0 0,1 1 0 0 0,0-1 0 0 0,1 0 0 0 0,0 1-1 0 0,0-1 1 0 0,1 1 0 0 0,0 0 0 0 0,0 0 0 0 0,0 0 0 0 0,2 0 0 0 0,-1 0 0 0 0,8-10 0 0 0,-6 11 18 0 0,-1 0 0 0 0,1 1 0 0 0,0-1 0 0 0,1 1 0 0 0,13-10-1 0 0,-17 14 3 0 0,0 0 0 0 0,0 0 0 0 0,0 1 0 0 0,1 0 0 0 0,-1-1-1 0 0,0 1 1 0 0,1 0 0 0 0,-1 0 0 0 0,0 1 0 0 0,1-1-1 0 0,-1 1 1 0 0,1 0 0 0 0,-1 0 0 0 0,1 0 0 0 0,-1 0 0 0 0,1 1-1 0 0,6 1 1 0 0,-2 0 39 0 0,0 1 0 0 0,0 1 0 0 0,0 0-1 0 0,0 0 1 0 0,12 8 0 0 0,34 32 83 0 0,-30-24-65 0 0,43 40-61 0 0,-42-35 31 0 0,31 22 0 0 0,-46-40-50 0 0,0 0 0 0 0,1-1 0 0 0,0 0 0 0 0,0 0 0 0 0,1-1 0 0 0,21 6 0 0 0,50 7-1863 0 0,-42-12-5157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410 139 5983 0 0,'0'0'274'0'0,"-3"0"-6"0"0,-4 0-98 0 0,1 0 0 0 0,-1 1 0 0 0,0 0-1 0 0,0 0 1 0 0,0 1 0 0 0,1 0 0 0 0,-8 3 0 0 0,6-2 1329 0 0,0 1-1 0 0,1 1 1 0 0,-1-1-1 0 0,1 1 1 0 0,-10 8-1 0 0,9-5-673 0 0,4-5-431 0 0,0 0-1 0 0,0 1 0 0 0,0-1 1 0 0,0 1-1 0 0,1 0 0 0 0,-6 8 1 0 0,8-10-333 0 0,1 0 1 0 0,-1 0-1 0 0,1 0 1 0 0,-1 0-1 0 0,1 0 1 0 0,0 0-1 0 0,-1 0 0 0 0,1 0 1 0 0,0 0-1 0 0,0 0 1 0 0,1 3-1 0 0,-1-1 55 0 0,0-3-85 0 0,1 1 0 0 0,-1 0 0 0 0,0-1 0 0 0,1 1 0 0 0,-1-1 0 0 0,1 1 0 0 0,0-1 1 0 0,-1 1-1 0 0,1-1 0 0 0,0 1 0 0 0,0-1 0 0 0,0 0 0 0 0,0 1 0 0 0,0-1 0 0 0,0 0 0 0 0,0 0 0 0 0,2 1 0 0 0,0 1 14 0 0,0-1 1 0 0,0 0-1 0 0,0 0 0 0 0,0 0 1 0 0,0-1-1 0 0,4 2 0 0 0,4 1 61 0 0,0-2 0 0 0,1 1 0 0 0,-1-2 0 0 0,1 1 0 0 0,-1-2 0 0 0,1 1 0 0 0,0-2 0 0 0,-1 1 0 0 0,1-2 0 0 0,14-2-1 0 0,4-4 65 0 0,0 0 0 0 0,47-21 0 0 0,-67 24-135 0 0,0 0 1 0 0,12-8-1 0 0,-7 2 6 0 0,-13 6-24 0 0,0 1-4 0 0,0-1-6 0 0,1 0 1 0 0,-1 0-1 0 0,0-1 0 0 0,0 1 0 0 0,-1-1 0 0 0,1 1 1 0 0,-1-1-1 0 0,0 1 0 0 0,0-11 0 0 0,-1 6-10 0 0,-1 1-1 0 0,1-1 1 0 0,-1 1 0 0 0,-1-1-1 0 0,-2-9 1 0 0,3 14-41 0 0,-1 1 0 0 0,1-1 0 0 0,-1 1 0 0 0,0-1 0 0 0,0 1 0 0 0,0 0 0 0 0,-1 0 0 0 0,1 0 1 0 0,-1 0-1 0 0,0 1 0 0 0,0-1 0 0 0,-1 1 0 0 0,1 0 0 0 0,-1 0 0 0 0,1 0 0 0 0,-1 0 0 0 0,0 0 0 0 0,0 1 0 0 0,0 0 0 0 0,0 0 0 0 0,-1 0 0 0 0,1 0 0 0 0,-1 1 0 0 0,1-1 0 0 0,-1 1 0 0 0,1 0 0 0 0,-1 1 0 0 0,0-1 0 0 0,-6 1 0 0 0,-3 1-45 0 0,0 1-1 0 0,0 1 0 0 0,1 0 0 0 0,-1 1 0 0 0,1 1 0 0 0,-1 0 0 0 0,-20 11 0 0 0,-2 4 4 0 0,-44 33 0 0 0,59-37 61 0 0,0 2 1 0 0,1 0 0 0 0,-34 41 0 0 0,-39 73-57 0 0,80-113 68 0 0,2 1 0 0 0,0 1 0 0 0,1 0 0 0 0,-8 29 0 0 0,15-41 14 0 0,1 0 0 0 0,1-1 1 0 0,-1 1-1 0 0,1 0 0 0 0,1 0 0 0 0,0 10 1 0 0,1-13-3 0 0,-1-1 1 0 0,1 0 0 0 0,1 0-1 0 0,-1 0 1 0 0,1 0 0 0 0,-1 0 0 0 0,2 0-1 0 0,-1 0 1 0 0,0 0 0 0 0,1-1-1 0 0,4 7 1 0 0,-3-6 55 0 0,0-1 0 0 0,0 1 0 0 0,1-1 1 0 0,0 0-1 0 0,-1 0 0 0 0,2-1 0 0 0,-1 1 0 0 0,0-1 0 0 0,0 0 0 0 0,11 4 0 0 0,-8-4 84 0 0,1-1-1 0 0,1 1 0 0 0,-1-2 0 0 0,0 1 1 0 0,0-1-1 0 0,13 0 0 0 0,7-3 272 0 0,1-1-1 0 0,-1-2 0 0 0,40-10 1 0 0,-65 14-390 0 0,337-94 1355 0 0,-326 90-1690 0 0,-13 4-350 0 0,7-4-600 0 0,-1 2-5807 0 0,2-1-234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8287 0 0,'-2'1'639'0'0,"-4"1"-558"0"0,1 1 0 0 0,0 0 1 0 0,-9 6-1 0 0,1 3 4350 0 0,12-9-2954 0 0,0-2-1363 0 0,1 0 0 0 0,-1 0 1 0 0,1 0-1 0 0,-1 0 0 0 0,1 0 0 0 0,0 1 0 0 0,0-1 0 0 0,-1 0 0 0 0,1 0 0 0 0,0 1 0 0 0,0-1 1 0 0,0 0-1 0 0,0 0 0 0 0,1 1 0 0 0,-1-1 0 0 0,0 0 0 0 0,0 0 0 0 0,1 0 0 0 0,-1 1 0 0 0,1-1 0 0 0,-1 0 1 0 0,1 0-1 0 0,-1 0 0 0 0,1 0 0 0 0,0 0 0 0 0,-1 0 0 0 0,1 0 0 0 0,0 0 0 0 0,1 1 0 0 0,0 0-29 0 0,1-1 0 0 0,-1 1-1 0 0,0-1 1 0 0,1 1 0 0 0,-1-1-1 0 0,1 0 1 0 0,-1 0-1 0 0,1 0 1 0 0,0 0 0 0 0,-1 0-1 0 0,1 0 1 0 0,0-1 0 0 0,4 1-1 0 0,13-2 260 0 0,-1 0-1 0 0,0-1 0 0 0,-1-1 1 0 0,1-1-1 0 0,35-12 0 0 0,161-66-596 0 0,-170 64-2090 0 0,-33 14-2490 0 0,0 0-1382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183 428 3679 0 0,'0'0'7326'0'0,"3"1"-6326"0"0,35 5 2178 0 0,-36-6-2546 0 0,10-3 632 0 0,-11 3-1170 0 0,0 0-1 0 0,0 0 1 0 0,0 0-1 0 0,0-1 1 0 0,0 1-1 0 0,0 0 1 0 0,0-1-1 0 0,0 1 1 0 0,0 0 0 0 0,-1-1-1 0 0,1 1 1 0 0,0-1-1 0 0,0 0 1 0 0,-1 1-1 0 0,1-1 1 0 0,0 1-1 0 0,0-1 1 0 0,-1 0-1 0 0,1 0 1 0 0,-1 1-1 0 0,1-1 1 0 0,-1 0-1 0 0,1 0 1 0 0,-1 0 0 0 0,0 0-1 0 0,1 0 1 0 0,-1 0-1 0 0,0 1 1 0 0,1-1-1 0 0,-1 0 1 0 0,0 0-1 0 0,0 0 1 0 0,0 0-1 0 0,0 0 1 0 0,0 0-1 0 0,0 0 1 0 0,0 0-1 0 0,0 0 1 0 0,-1 0 0 0 0,1 0-1 0 0,0 0 1 0 0,-1-1-1 0 0,0 0-48 0 0,0 0 0 0 0,1 1-1 0 0,-1-1 1 0 0,-1 0 0 0 0,1 0 0 0 0,0 0 0 0 0,0 1-1 0 0,-1-1 1 0 0,1 1 0 0 0,-1-1 0 0 0,1 1-1 0 0,-1-1 1 0 0,0 1 0 0 0,1 0 0 0 0,-1 0 0 0 0,0 0-1 0 0,-2-1 1 0 0,-186-49 151 0 0,188 51-196 0 0,-1-1 0 0 0,1 0 0 0 0,0 0 0 0 0,-1 0 0 0 0,1 0 0 0 0,0 0 0 0 0,-1 0 0 0 0,1-1 0 0 0,0 1 0 0 0,0-1 0 0 0,0 1 0 0 0,0-1 0 0 0,1 0 0 0 0,-1 0 0 0 0,-1-2 0 0 0,2 3 0 0 0,0-1 0 0 0,1 1 0 0 0,-1-1 0 0 0,1 1 0 0 0,-1-1 0 0 0,1 1 0 0 0,0-1 0 0 0,-1 0 0 0 0,1 1 0 0 0,0-1 0 0 0,0 1 0 0 0,0-1 0 0 0,0 0 0 0 0,1 1 0 0 0,-1-1 0 0 0,0 1 0 0 0,1-1 0 0 0,-1 1 0 0 0,1-1 0 0 0,-1 1 0 0 0,1-1 0 0 0,0 1 0 0 0,0 0 0 0 0,1-3 0 0 0,4-4-2 0 0,-1 1 0 0 0,2 0 0 0 0,-1-1 0 0 0,1 2 1 0 0,0-1-1 0 0,11-7 0 0 0,50-29-151 0 0,-17 14 91 0 0,1 2 0 0 0,1 2 1 0 0,101-32-1 0 0,-131 51 52 0 0,1 1 0 0 0,26-3-1 0 0,-42 7 47 0 0,1 1 0 0 0,-1-1-1 0 0,1 2 1 0 0,-1-1-1 0 0,1 1 1 0 0,-1 0-1 0 0,1 1 1 0 0,-1 0 0 0 0,12 5-1 0 0,-18-6-5 0 0,1 0 0 0 0,-1 0 0 0 0,0 1 0 0 0,1 0 0 0 0,-1-1 0 0 0,0 1 0 0 0,0 0 0 0 0,0 0 0 0 0,0 0 0 0 0,0 0 0 0 0,-1 0 0 0 0,1 1 0 0 0,-1-1 0 0 0,3 4 0 0 0,-3-2 10 0 0,1 1 0 0 0,0-1 0 0 0,-1 1 0 0 0,0-1 0 0 0,0 1 0 0 0,-1 0 0 0 0,1 8 0 0 0,-1-1 3 0 0,-1 0 0 0 0,-1-1 0 0 0,1 1 1 0 0,-2-1-1 0 0,0 0 0 0 0,-4 12 0 0 0,3-15-34 0 0,1 0 0 0 0,-2-1 1 0 0,1 1-1 0 0,-1-1 0 0 0,0 0 0 0 0,0 0 0 0 0,-1 0 0 0 0,0-1 0 0 0,0 0 0 0 0,-8 6 1 0 0,-10 6 43 0 0,-42 24 1 0 0,40-27-46 0 0,-6 5-14 0 0,5-2-45 0 0,-1-2-1 0 0,-52 23 1 0 0,66-34-66 0 0,0 0 0 0 0,-1-2 0 0 0,-23 5 0 0 0,31-8 39 0 0,0 1-1 0 0,0-1 1 0 0,0 0-1 0 0,-1 0 1 0 0,1-1-1 0 0,0 0 0 0 0,0-1 1 0 0,0 1-1 0 0,-10-5 1 0 0,16 6 54 0 0,-1-1 1 0 0,1 0-1 0 0,-1 0 1 0 0,1 1-1 0 0,0-1 0 0 0,-1 0 1 0 0,1 0-1 0 0,0 0 1 0 0,0-1-1 0 0,0 1 0 0 0,0 0 1 0 0,0 0-1 0 0,0-1 1 0 0,0 1-1 0 0,0 0 1 0 0,0-1-1 0 0,-1-2 0 0 0,1 1-71 0 0,1 0 0 0 0,-1 0 0 0 0,0 0 0 0 0,1 0-1 0 0,0 0 1 0 0,0 0 0 0 0,0 0 0 0 0,0 0 0 0 0,1-3-1 0 0,1-4-463 0 0,0 0 0 0 0,1 1 0 0 0,0-1 0 0 0,8-16 0 0 0,3 1-592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67 12439 0 0,'95'-67'6656'0'0,"-102"80"-5897"0"0,-3 2-642 0 0,-2-1 1 0 0,1-1 0 0 0,-2 0-1 0 0,-19 15 1 0 0,-4 4-51 0 0,21-17-43 0 0,-72 70 105 0 0,-95 117 0 0 0,155-165-110 0 0,1 1-1 0 0,-26 52 1 0 0,38-61-8 0 0,1 0 0 0 0,1 1 1 0 0,2 0-1 0 0,-7 36 0 0 0,9-16-190 0 0,-7 28 561 0 0,13-70-864 0 0,0-1 1 0 0,0 1-1 0 0,-1-1 1 0 0,0 0-1 0 0,-1 0 1 0 0,0 0-1 0 0,-6 9 1 0 0,9-15-758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42 10135 0 0,'37'-41'5516'0'0,"-37"42"-5207"0"0,0 0-1 0 0,-1 0 1 0 0,1 0-1 0 0,0 0 1 0 0,-1 0-1 0 0,0 0 1 0 0,1 0-1 0 0,-1 0 1 0 0,1-1 0 0 0,-1 1-1 0 0,0 0 1 0 0,-1 1-1 0 0,-1 2 287 0 0,-61 87 149 0 0,-58 111 1 0 0,-129 317 188 0 0,172-347-869 0 0,46-107-261 0 0,16-32-1703 0 0,16-32 1019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15199 0 0,'-3'-5'461'0'0,"-3"-4"2828"0"0,9 8-2133 0 0,48-11 474 0 0,75-9 0 0 0,-33 6-579 0 0,34-10-64 0 0,80-13-15 0 0,102-13-1580 0 0,-306 51 31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3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184 112 4607 0 0,'-1'-9'475'0'0,"-4"-1"6150"0"0,-9 8-1081 0 0,-17 6 26 0 0,19-1-5233 0 0,-1 1-1 0 0,1 1 1 0 0,-18 9-1 0 0,21-9-272 0 0,1 0 0 0 0,-13 10 0 0 0,18-12-11 0 0,0-1 1 0 0,0 1-1 0 0,0 0 0 0 0,1 0 1 0 0,-1 0-1 0 0,0 0 0 0 0,1 1 1 0 0,-3 4-1 0 0,5-6 155 0 0,0-1-185 0 0,0-1-1 0 0,0 1 0 0 0,0 0 1 0 0,1 0-1 0 0,-1-1 1 0 0,1 1-1 0 0,-1 0 0 0 0,0 0 1 0 0,1-1-1 0 0,-1 1 1 0 0,1-1-1 0 0,-1 1 1 0 0,1 0-1 0 0,0-1 0 0 0,-1 1 1 0 0,1-1-1 0 0,0 1 1 0 0,-1-1-1 0 0,1 0 1 0 0,0 1-1 0 0,0-1 0 0 0,-1 0 1 0 0,1 1-1 0 0,1-1 1 0 0,21 7 132 0 0,-20-7-103 0 0,15 4 98 0 0,0-2 1 0 0,0 0-1 0 0,1-1 1 0 0,35-3-1 0 0,75-16 179 0 0,-100 13-306 0 0,471-106 267 0 0,-289 50-7978 0 0,-167 48-706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65 4607 0 0,'1'-2'208'0'0,"2"-2"-77"0"0,-1 2-89 0 0,-1-1 1 0 0,1 0-1 0 0,0 0 1 0 0,-1 0 0 0 0,0-1-1 0 0,0 1 1 0 0,0 0-1 0 0,0 0 1 0 0,0-1-1 0 0,-2-7 4344 0 0,-1 10-4044 0 0,0 0 0 0 0,0 0 1 0 0,0 0-1 0 0,-1 0 0 0 0,1 1 1 0 0,0-1-1 0 0,0 1 0 0 0,-1-1 1 0 0,1 1-1 0 0,0 0 0 0 0,-1 0 1 0 0,1 0-1 0 0,-1 0 0 0 0,1 1 1 0 0,0-1-1 0 0,0 0 0 0 0,-5 2 1 0 0,-4 2-310 0 0,-1 1 1 0 0,-13 6-1 0 0,12-4 335 0 0,-18 8-202 0 0,0 2-1 0 0,2 1 0 0 0,0 2 1 0 0,1 0-1 0 0,1 2 0 0 0,1 1 1 0 0,1 2-1 0 0,-34 40 0 0 0,55-59-34 0 0,0 0 0 0 0,1 0 0 0 0,0 0 0 0 0,0 0 0 0 0,0 1 0 0 0,1-1 0 0 0,-1 1 0 0 0,0 7 0 0 0,3-13-102 0 0,-1 0 1 0 0,1 0-1 0 0,0 0 1 0 0,0 0-1 0 0,0 0 1 0 0,0 1-1 0 0,0-1 0 0 0,0 0 1 0 0,1 0-1 0 0,-1-1 1 0 0,0 1-1 0 0,0 0 1 0 0,1 0-1 0 0,-1 0 1 0 0,1 0-1 0 0,0 1 1 0 0,1 3 62 0 0,0 1-1 0 0,1 0 0 0 0,1 1 1 0 0,-1-1-1 0 0,1 0 0 0 0,0-1 0 0 0,0 1 0 0 0,0-1 0 0 0,1 1 0 0 0,0-1 0 0 0,0-1 0 0 0,0 1 0 0 0,1-1 0 0 0,9 6 1 0 0,0-1 16 0 0,1-1 0 0 0,0 0 0 0 0,1-1 0 0 0,19 5 0 0 0,-27-9-80 0 0,1 0 0 0 0,0-2 0 0 0,0 1 0 0 0,0-1 0 0 0,0 0-1 0 0,1-1 1 0 0,-1 0 0 0 0,0-1 0 0 0,0 0 0 0 0,0-1 0 0 0,0 0 0 0 0,19-6 0 0 0,-23 6 9 0 0,0-1 1 0 0,0 0 0 0 0,0 0-1 0 0,0-1 1 0 0,0 1 0 0 0,-1-1-1 0 0,0 0 1 0 0,0-1 0 0 0,0 1-1 0 0,0-1 1 0 0,-1 0 0 0 0,1 0-1 0 0,-1-1 1 0 0,-1 1 0 0 0,1-1-1 0 0,-1 0 1 0 0,0 0 0 0 0,0 0-1 0 0,-1 0 1 0 0,4-11-1 0 0,-3 2 94 0 0,-1-1 0 0 0,0 1-1 0 0,-1-1 1 0 0,-1 1-1 0 0,0-1 1 0 0,-1 1 0 0 0,-3-19-1 0 0,-2 8 22 0 0,0-1-1 0 0,-1 1 1 0 0,-15-32-1 0 0,19 48-172 0 0,-2 0-1 0 0,1 1 1 0 0,-1 0-1 0 0,-1 0 1 0 0,-7-9-1 0 0,12 16-14 0 0,-1 0 0 0 0,1 1 0 0 0,-1-1 0 0 0,1 0-1 0 0,-1 1 1 0 0,0 0 0 0 0,1-1 0 0 0,-1 1 0 0 0,0 0-1 0 0,0 0 1 0 0,0 0 0 0 0,0 0 0 0 0,0 0 0 0 0,0 1-1 0 0,0-1 1 0 0,-1 0 0 0 0,1 1 0 0 0,0 0 0 0 0,0 0 0 0 0,0-1-1 0 0,-1 1 1 0 0,1 0 0 0 0,0 1 0 0 0,0-1 0 0 0,0 0-1 0 0,-1 1 1 0 0,1-1 0 0 0,0 1 0 0 0,0 0 0 0 0,-3 1-1 0 0,-2 2-128 0 0,0 0-1 0 0,1 0 0 0 0,0 0 1 0 0,-1 1-1 0 0,2 0 0 0 0,-1 1 0 0 0,1-1 1 0 0,0 1-1 0 0,0 0 0 0 0,-6 10 0 0 0,8-12 52 0 0,1 0-1 0 0,1-1 0 0 0,-1 1 0 0 0,0 0 0 0 0,1 0 0 0 0,0 0 0 0 0,0 0 0 0 0,0 0 1 0 0,0 6-1 0 0,1-7-5 0 0,0 0 0 0 0,0-1 0 0 0,0 1 1 0 0,1 0-1 0 0,-1-1 0 0 0,1 1 0 0 0,0-1 1 0 0,0 1-1 0 0,0-1 0 0 0,0 1 0 0 0,0-1 1 0 0,0 0-1 0 0,1 1 0 0 0,-1-1 0 0 0,4 4 1 0 0,13 10-1167 0 0,4 0-38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114 514 8751 0 0,'0'0'794'0'0,"-1"3"-652"0"0,0 0 279 0 0,1 1 0 0 0,-2-1-1 0 0,1 0 1 0 0,0 0-1 0 0,-1 1 1 0 0,-3 3 0 0 0,5-5-193 0 0,-1-1 1 0 0,0 0-1 0 0,0 0 1 0 0,0 0-1 0 0,1 0 1 0 0,-1 0-1 0 0,0-1 1 0 0,0 1 0 0 0,-1 0-1 0 0,1 0 1 0 0,0-1-1 0 0,0 1 1 0 0,0 0-1 0 0,0-1 1 0 0,-1 1-1 0 0,1-1 1 0 0,0 0-1 0 0,-1 1 1 0 0,1-1 0 0 0,0 0-1 0 0,0 0 1 0 0,-1 0-1 0 0,1 0 1 0 0,0 0-1 0 0,-2 0 1 0 0,0-1 15 0 0,0 1 0 0 0,0-1 0 0 0,0 0 0 0 0,0 0 0 0 0,0 0 1 0 0,0-1-1 0 0,1 1 0 0 0,-1-1 0 0 0,0 1 0 0 0,1-1 0 0 0,-1 0 0 0 0,1 0 0 0 0,0 0 0 0 0,0 0 1 0 0,-4-5-1 0 0,3 2-21 0 0,0 1-1 0 0,1-1 1 0 0,-1 0 0 0 0,1 0 0 0 0,0 0 0 0 0,0 0-1 0 0,1 0 1 0 0,-2-10 0 0 0,1 7-89 0 0,1 0 0 0 0,1 0-1 0 0,0-1 1 0 0,0 1 0 0 0,0 0-1 0 0,1-1 1 0 0,1 1 0 0 0,-1 0-1 0 0,1 0 1 0 0,0 0 0 0 0,1 0-1 0 0,4-9 1 0 0,1 5-63 0 0,0 0 0 0 0,0 1 0 0 0,1 0 0 0 0,0 1 0 0 0,1 0 0 0 0,17-14 0 0 0,72-46-32 0 0,68-25-72 0 0,-57 35-171 0 0,-38 21-3190 0 0,-55 32-5007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12815 0 0,'0'0'1158'0'0,"0"3"-954"0"0,-3 26 689 0 0,-2 1 0 0 0,-1-1 1 0 0,-16 49-1 0 0,-20 44 410 0 0,-36 93-573 0 0,61-175-712 0 0,-8 21 19 0 0,-3-2 0 0 0,-55 88-1 0 0,29-71-241 0 0,-28 43-430 0 0,80-116 219 0 0,21-22-5232 0 0,9-2 3792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143 127 2303 0 0,'-2'1'167'0'0,"-3"3"-14"0"0,0-1 0 0 0,0 1 0 0 0,-1-1 1 0 0,1-1-1 0 0,-1 1 0 0 0,-7 1 0 0 0,-41 12 7219 0 0,36-12-3673 0 0,16-3-3978 0 0,-20 5 7754 0 0,35-10-6341 0 0,52-15-453 0 0,88-40-1 0 0,-13 4-419 0 0,-107 45-116 0 0,1 0-1 0 0,45-6 1 0 0,-72 14-252 0 0,-1 1 0 0 0,1 1 0 0 0,0-1 0 0 0,-1 1 1 0 0,1 0-1 0 0,-1 0 0 0 0,1 1 0 0 0,0 0 0 0 0,-1 0 0 0 0,11 4 0 0 0,-16-5 12 0 0,0 0 0 0 0,-1 1-1 0 0,1-1 1 0 0,0 0 0 0 0,-1 1 0 0 0,1-1 0 0 0,0 1-1 0 0,-1-1 1 0 0,1 1 0 0 0,-1-1 0 0 0,1 1-1 0 0,-1 0 1 0 0,1-1 0 0 0,-1 1 0 0 0,1 0 0 0 0,-1 0-1 0 0,2 1-353 0 0,-1 0-1283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2759 0 0,'0'0'3406'0'0,"-1"4"144"0"0,-5 24-1072 0 0,-2-1-1 0 0,-15 34 0 0 0,-33 50-611 0 0,-84 100-3215 0 0,103-159 2095 0 0,26-36-739 0 0,-116 181 79 0 0,83-118-392 0 0,43-77-72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127 460 2303 0 0,'-89'31'171'0'0,"52"-15"14344"0"0,38-19-14097 0 0,6-12 42 0 0,1 1-1 0 0,1 0 1 0 0,0 0-1 0 0,1 1 1 0 0,19-20-1 0 0,67-56 495 0 0,-57 54-637 0 0,4-4-75 0 0,101-86 173 0 0,-120 107-405 0 0,1 1 1 0 0,0 1-1 0 0,2 1 0 0 0,35-15 0 0 0,-53 27 12 0 0,0 0 0 0 0,0 0-1 0 0,0 1 1 0 0,1 0 0 0 0,-1 0 0 0 0,1 1-1 0 0,-1 0 1 0 0,1 1 0 0 0,-1 0 0 0 0,16 3-1 0 0,-13-1 45 0 0,0 1-1 0 0,0 1 0 0 0,-1 0 0 0 0,1 0 1 0 0,-1 1-1 0 0,0 1 0 0 0,18 11 0 0 0,-15-8 11 0 0,-1 1-1 0 0,0 1 0 0 0,0 0 0 0 0,-1 1 0 0 0,-1 0 1 0 0,16 22-1 0 0,-22-27-63 0 0,0 0 1 0 0,-1 0 0 0 0,0 0 0 0 0,0 0-1 0 0,-1 0 1 0 0,0 1 0 0 0,0 0-1 0 0,-1-1 1 0 0,0 1 0 0 0,0 0-1 0 0,-1 0 1 0 0,0 0 0 0 0,-1 0-1 0 0,1 1 1 0 0,-3 12 0 0 0,1-16-6 0 0,0 1 1 0 0,-1-1-1 0 0,1 1 1 0 0,-2-1-1 0 0,1 0 1 0 0,0 0-1 0 0,-1 0 1 0 0,0 0-1 0 0,0 0 1 0 0,-1-1-1 0 0,1 1 1 0 0,-1-1-1 0 0,-7 7 0 0 0,-4 1 36 0 0,0-1-1 0 0,-30 17 1 0 0,18-13-30 0 0,-14 9-39 0 0,-77 30-1 0 0,-49 8-76 0 0,135-51 84 0 0,8-3-442 0 0,-1 0 0 0 0,0-2-1 0 0,0-1 1 0 0,0 0 0 0 0,-1-2 0 0 0,-39-1-1 0 0,49-4-1732 0 0,4-2-4544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4143 0 0,'0'0'7732'0'0,"-2"1"-6325"0"0,-14 8 683 0 0,5-4-718 0 0,1 1 0 0 0,-15 11-1 0 0,-22 26-202 0 0,-71 84-1 0 0,93-98-1065 0 0,0 2-43 0 0,1 1 0 0 0,2 1 0 0 0,2 1 0 0 0,0 1 0 0 0,-17 46 0 0 0,23-50 7 0 0,1-2 62 0 0,-11 31-1 0 0,21-51-115 0 0,1-1 0 0 0,0 1 0 0 0,1 0-1 0 0,-1-1 1 0 0,2 1 0 0 0,-1 0 0 0 0,1 0 0 0 0,2 14 0 0 0,-1-18 1 0 0,0 0 0 0 0,1 0 0 0 0,0 0 0 0 0,0 0 0 0 0,0 0 0 0 0,1 0-1 0 0,-1 0 1 0 0,1-1 0 0 0,0 1 0 0 0,0-1 0 0 0,1 0 0 0 0,-1 0 0 0 0,1 0 0 0 0,0-1 0 0 0,0 1 0 0 0,1-1-1 0 0,-1 0 1 0 0,0 0 0 0 0,9 4 0 0 0,-5-4-136 0 0,0 1 0 0 0,0-1-1 0 0,0 0 1 0 0,1-1 0 0 0,-1 0-1 0 0,1 0 1 0 0,-1-1 0 0 0,1 0 0 0 0,-1-1-1 0 0,1 0 1 0 0,12-1 0 0 0,-1-2-1409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43 3223 0 0,'1'-2'240'0'0,"0"-1"-62"0"0,6-18 291 0 0,-7 4 11924 0 0,-1 20-11955 0 0,-50 187 1899 0 0,10-29-1546 0 0,34-139-744 0 0,-40 112 197 0 0,39-117-241 0 0,0 1 1 0 0,-1-1-1 0 0,-1 0 1 0 0,-1-1-1 0 0,-15 19 1 0 0,-17 5-1398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83 11519 0 0,'-10'0'379'0'0,"-1"-1"-1"0"0,1 1 0 0 0,0 1 0 0 0,-1 0 1 0 0,1 1-1 0 0,-18 4 5410 0 0,31-4-5468 0 0,5 2-211 0 0,-1-1 0 0 0,0 0 0 0 0,1 0 1 0 0,0-1-1 0 0,0 0 0 0 0,0 0 0 0 0,0-1 1 0 0,0 0-1 0 0,0 0 0 0 0,13-1 1 0 0,11-2 365 0 0,44-8 0 0 0,-55 7-341 0 0,188-35 1062 0 0,59-8-151 0 0,-180 37-625 0 0,168 3-1 0 0,-225 6-2327 0 0,-15-1-4900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62 10591 0 0,'0'0'819'0'0,"1"-2"-534"0"0,51-54 3655 0 0,-52 56-3845 0 0,0 0 0 0 0,1-1 0 0 0,-1 1 0 0 0,0 0 0 0 0,0 0 0 0 0,0 0 0 0 0,0-1 0 0 0,0 1 0 0 0,0 0 0 0 0,1 0 0 0 0,-1 0 0 0 0,0 0 0 0 0,0 0 0 0 0,0-1 0 0 0,0 1 0 0 0,1 0 0 0 0,-1 0 0 0 0,0 0 0 0 0,0 0 0 0 0,1 0 0 0 0,-1 0 0 0 0,0 0 0 0 0,0 0 0 0 0,0 0 0 0 0,1-1 0 0 0,-1 1 0 0 0,0 0 0 0 0,0 0 0 0 0,1 0 0 0 0,-1 0 0 0 0,0 0 0 0 0,0 1 0 0 0,0-1 0 0 0,1 0 0 0 0,-1 0 0 0 0,0 0 0 0 0,0 0 0 0 0,1 0 0 0 0,-1 0 0 0 0,0 0 0 0 0,0 0 0 0 0,0 0 0 0 0,1 1 0 0 0,-1-1 0 0 0,0 0 0 0 0,0 0 0 0 0,0 0 0 0 0,1 1 0 0 0,-1 14 719 0 0,-1-8-884 0 0,-1 1 0 0 0,0-1 0 0 0,-3 9 1 0 0,-5 2 115 0 0,0 0 1 0 0,0-1 0 0 0,-2 0-1 0 0,-24 27 1 0 0,-64 52 297 0 0,45-53-206 0 0,-2-3-1 0 0,-80 42 1 0 0,-40 28 66 0 0,150-89-192 0 0,20-10-12 0 0,7-10 2 0 0,0-1 1 0 0,0 1-1 0 0,0 0 0 0 0,0-1 1 0 0,0 1-1 0 0,0 0 0 0 0,1-1 1 0 0,-1 1-1 0 0,0-1 1 0 0,0 1-1 0 0,1-1 0 0 0,-1 1 1 0 0,0 0-1 0 0,1-1 0 0 0,-1 1 1 0 0,0-1-1 0 0,1 0 0 0 0,-1 1 1 0 0,1-1-1 0 0,-1 1 0 0 0,0-1 1 0 0,1 1-1 0 0,0-1 0 0 0,13 8 94 0 0,-5-6-31 0 0,1 0 0 0 0,-1-1 0 0 0,0 0 0 0 0,1-1 0 0 0,-1 1 0 0 0,1-2-1 0 0,-1 1 1 0 0,18-5 0 0 0,-8 3 63 0 0,143-26 351 0 0,39-3 58 0 0,-164 27-552 0 0,-34 4-165 0 0,-3 15-6753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123 179 1839 0 0,'-2'0'83'0'0,"-10"2"300"0"0,-1 0-1 0 0,-16 0 1 0 0,24-1 721 0 0,0-2 1 0 0,0 1 0 0 0,0 0 0 0 0,0-1-1 0 0,0 0 1 0 0,0 0 0 0 0,0-1 0 0 0,-8-3 0 0 0,12 4-940 0 0,0 1 1 0 0,0-1-1 0 0,0 0 0 0 0,0 0 1 0 0,0 0-1 0 0,0 0 1 0 0,0 0-1 0 0,1 0 1 0 0,-1 0-1 0 0,0 0 0 0 0,1 0 1 0 0,-1 0-1 0 0,1-1 1 0 0,-1 1-1 0 0,1 0 1 0 0,0 0-1 0 0,-1-1 1 0 0,1 1-1 0 0,0 0 0 0 0,0 0 1 0 0,0-1-1 0 0,0 1 1 0 0,0-2-1 0 0,5-36 572 0 0,-3 24-258 0 0,0 2-176 0 0,-1 10-184 0 0,-1 0 0 0 0,1 1 0 0 0,-1-1 0 0 0,0 0 0 0 0,0 0 0 0 0,0 0 0 0 0,0-3 0 0 0,0 5 234 0 0,-1 0-310 0 0,1-1 1 0 0,0 0-1 0 0,0 1 0 0 0,0-1 0 0 0,1 1 1 0 0,-1-1-1 0 0,0 1 0 0 0,1-1 0 0 0,-1 1 1 0 0,1-1-1 0 0,-1 1 0 0 0,1-1 0 0 0,0 0 1 0 0,0 0-38 0 0,1 0-2 0 0,11-2-4 0 0,4 0-17 0 0,1 0 0 0 0,-1 2 0 0 0,30-1 1 0 0,6 0 30 0 0,-20-1 194 0 0,1 2-1 0 0,-1 2 1 0 0,0 0 0 0 0,44 8 0 0 0,-67-6-124 0 0,0 0 0 0 0,0 1 0 0 0,0 0 0 0 0,0 0 0 0 0,0 1 0 0 0,-1 1 0 0 0,0-1 1 0 0,0 2-1 0 0,9 5 0 0 0,-13-7-60 0 0,0 0 0 0 0,-1 1 0 0 0,1-1 0 0 0,-1 1 0 0 0,0 0 0 0 0,0 0 0 0 0,-1 0 0 0 0,1 1 1 0 0,-1-1-1 0 0,0 1 0 0 0,-1 0 0 0 0,1 0 0 0 0,-1 0 0 0 0,-1 0 0 0 0,3 12 0 0 0,-2-5 15 0 0,-1 0-1 0 0,0 0 0 0 0,-1-1 1 0 0,0 1-1 0 0,-4 23 0 0 0,2-27-56 0 0,0 0 0 0 0,-1 0 0 0 0,0 0 0 0 0,-1 0 0 0 0,0-1 0 0 0,0 0 0 0 0,0 0 0 0 0,-11 14 0 0 0,-56 60-223 0 0,-10 13 206 0 0,63-70 54 0 0,2 1 1 0 0,0 1-1 0 0,2 0 0 0 0,-15 39 1 0 0,23-48 69 0 0,0-1 0 0 0,2 0 1 0 0,0 1-1 0 0,1 0 0 0 0,1 0 0 0 0,1 0 1 0 0,0 0-1 0 0,4 32 0 0 0,-1-30-9 0 0,2 1 0 0 0,0-1 0 0 0,2 0 0 0 0,0 0 0 0 0,1-1 0 0 0,10 20 0 0 0,-13-31-39 0 0,0 0-1 0 0,1-1 1 0 0,0 0-1 0 0,1 0 0 0 0,-1 0 1 0 0,1-1-1 0 0,10 8 0 0 0,-12-10 1 0 0,1-1-1 0 0,0 0 0 0 0,0 0 1 0 0,0 0-1 0 0,1 0 1 0 0,-1-1-1 0 0,1 0 0 0 0,-1 0 1 0 0,1-1-1 0 0,0 0 0 0 0,-1 1 1 0 0,7-1-1 0 0,-6 0-8 0 0,-4-1-20 0 0,1 0-1 0 0,-1 0 0 0 0,1 0 0 0 0,-1 0 0 0 0,0-1 0 0 0,1 1 1 0 0,-1-1-1 0 0,0 1 0 0 0,5-3 0 0 0,-6 3-42 0 0,0 0-1 0 0,-1 0 1 0 0,1 0 0 0 0,0-1-1 0 0,-1 1 1 0 0,1 0 0 0 0,0 0-1 0 0,-1-1 1 0 0,1 1 0 0 0,0 0 0 0 0,-1-1-1 0 0,1 1 1 0 0,-1-1 0 0 0,1 1-1 0 0,-1-1 1 0 0,1 1 0 0 0,-1-1-1 0 0,1 0 1 0 0,-1 1 0 0 0,1-1-1 0 0,-1 1 1 0 0,0-1 0 0 0,1 0-1 0 0,-1 1 1 0 0,0-1 0 0 0,1 0-1 0 0,-1 0 1 0 0,0-2-427 0 0,0 1 0 0 0,0 0 0 0 0,-1-1 1 0 0,1 1-1 0 0,-1 0 0 0 0,1-1 0 0 0,-2-2 0 0 0,-1-8-5164 0 0,1 2-744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 17567 0 0,'0'0'1588'0'0,"-1"-1"-1304"0"0,-8-2 2172 0 0,11 2-1665 0 0,56-10 223 0 0,1 3-1 0 0,116-3 1 0 0,-149 11-2049 0 0,1-2 1 0 0,48-8-1 0 0,-47 3-381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13703 0 0,'0'0'1522'0'0,"0"3"-1205"0"0,-1 4-166 0 0,1 0 1 0 0,-2 0-1 0 0,1-1 0 0 0,-1 1 1 0 0,0 0-1 0 0,0-1 0 0 0,-6 12 1 0 0,-29 47 547 0 0,22-39-432 0 0,-110 196 1331 0 0,27-21-1036 0 0,96-195-1042 0 0,-12 29 1441 0 0,11-12-7272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15863 0 0,'0'0'1439'0'0,"-2"1"-1150"0"0,-3 0-230 0 0,0 1 0 0 0,1 0 1 0 0,-1 1-1 0 0,1-1 0 0 0,0 1 0 0 0,0 0 0 0 0,0 0 0 0 0,0 0 0 0 0,1 1 0 0 0,-1-1 1 0 0,1 1-1 0 0,0 0 0 0 0,0 0 0 0 0,0 0 0 0 0,-4 8 0 0 0,-2 5 111 0 0,0 1 0 0 0,-10 33 0 0 0,8-20 114 0 0,-15 54 266 0 0,23-74-519 0 0,1 0 0 0 0,1 0 0 0 0,0 0 0 0 0,0 1 0 0 0,3 20 0 0 0,1-18 17 0 0,-3-10-38 0 0,3 1-10 0 0,13 8 62 0 0,-13-10-53 0 0,0-1 0 0 0,1 0-1 0 0,-1 0 1 0 0,1-1 0 0 0,-1 1 0 0 0,1 0-1 0 0,0-1 1 0 0,-1 0 0 0 0,1 0 0 0 0,0 0-1 0 0,0-1 1 0 0,0 1 0 0 0,0-1-1 0 0,0 0 1 0 0,0 0 0 0 0,0 0 0 0 0,0-1-1 0 0,0 1 1 0 0,-1-1 0 0 0,1 0 0 0 0,0 0-1 0 0,0 0 1 0 0,-1-1 0 0 0,1 1-1 0 0,0-1 1 0 0,-1 0 0 0 0,0 0 0 0 0,1 0-1 0 0,-1 0 1 0 0,4-4 0 0 0,2-2 96 0 0,-1 0 0 0 0,0-1 0 0 0,0 0-1 0 0,-1 0 1 0 0,0-1 0 0 0,-1 0 0 0 0,0 0 0 0 0,9-21 0 0 0,-4 4 319 0 0,-1 0 0 0 0,7-35 0 0 0,-14 49-339 0 0,-1 0 0 0 0,0 0 1 0 0,-1 0-1 0 0,-1 0 0 0 0,0 0 1 0 0,-1 0-1 0 0,-3-16 0 0 0,0 13-114 0 0,0 12-2 0 0,2 3 6 0 0,0-1-13 0 0,0 1 0 0 0,0 0 0 0 0,0-1 1 0 0,-1 1-1 0 0,1 0 0 0 0,0 0 0 0 0,0 0 0 0 0,-1 1 0 0 0,1-1 0 0 0,0 0 0 0 0,-1 1 0 0 0,1-1 1 0 0,-1 1-1 0 0,1 0 0 0 0,0 0 0 0 0,-1 0 0 0 0,1 0 0 0 0,-4 1 0 0 0,-4 0-607 0 0,-1 1 0 0 0,-16 5-1 0 0,25-7-7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76 7831 0 0,'2'-1'603'0'0,"33"-10"495"0"0,3 3 9819 0 0,-40 9-10725 0 0,-74 44-165 0 0,19-14-32 0 0,-116 67-131 0 0,98-56 83 0 0,58-33 20 0 0,-29 23 0 0 0,40-27 62 0 0,1 0 1 0 0,-1 0 0 0 0,1 0 0 0 0,0 1-1 0 0,0 0 1 0 0,1 0 0 0 0,-6 10 0 0 0,9-14 28 0 0,1 1 1 0 0,-1-1-1 0 0,1 1 0 0 0,0-1 1 0 0,0 1-1 0 0,0-1 1 0 0,0 1-1 0 0,0-1 0 0 0,1 1 1 0 0,-1-1-1 0 0,1 1 0 0 0,0-1 1 0 0,-1 0-1 0 0,1 1 1 0 0,0-1-1 0 0,0 0 0 0 0,1 0 1 0 0,2 5-1 0 0,-1-3 0 0 0,1-1 0 0 0,0 1 0 0 0,0 0 0 0 0,0-1 0 0 0,1 0 0 0 0,-1 0 0 0 0,1 0 0 0 0,0-1 0 0 0,9 4 0 0 0,-2-1 25 0 0,1-1-1 0 0,22 4 1 0 0,-16-5-56 0 0,-1-2 0 0 0,0 0 0 0 0,1-1 0 0 0,-1 0-1 0 0,1-2 1 0 0,-1 0 0 0 0,33-9 0 0 0,-28 4 9 0 0,0 0 0 0 0,0-2 1 0 0,-1-1-1 0 0,0 0 0 0 0,30-21 0 0 0,-44 26 0 0 0,0-1 0 0 0,0-1 0 0 0,0 1 0 0 0,-1-1 0 0 0,0 0-1 0 0,-1-1 1 0 0,8-10 0 0 0,-11 13-17 0 0,0 0 0 0 0,0 0 0 0 0,-1 0 0 0 0,1-1 0 0 0,-2 1 0 0 0,1-1 0 0 0,0 1-1 0 0,-1-1 1 0 0,0 1 0 0 0,0-1 0 0 0,-1 0 0 0 0,1 0 0 0 0,-1 1 0 0 0,-1-7 0 0 0,0 0-106 0 0,-1 1 1 0 0,0 0 0 0 0,-1 0-1 0 0,0 0 1 0 0,0 0 0 0 0,-2 0-1 0 0,1 1 1 0 0,-1 0-1 0 0,0 0 1 0 0,-1 0 0 0 0,0 0-1 0 0,-1 1 1 0 0,0 0-1 0 0,-1 1 1 0 0,1-1 0 0 0,-2 2-1 0 0,1-1 1 0 0,-16-10 0 0 0,19 14-464 0 0,-15-9-1852 0 0,8 3-2709 0 0,2-1-900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10591 0 0,'0'0'964'0'0,"-1"3"-794"0"0,1 1-120 0 0,0 1 0 0 0,1 0-1 0 0,-1-1 1 0 0,1 1 0 0 0,0-1 0 0 0,0 1 0 0 0,1-1 0 0 0,-1 0 0 0 0,1 1 0 0 0,4 6 0 0 0,28 44 1481 0 0,-33-53-1459 0 0,45 58 1341 0 0,101 103 1 0 0,-6-8-983 0 0,49 85 1311 0 0,-178-226-1596 0 0,69 91 999 0 0,-71-89-951 0 0,0-1 0 0 0,-1 2 1 0 0,-1-1-1 0 0,0 1 0 0 0,5 19 1 0 0,-11-27-115 0 0,1 1 0 0 0,-2 0 0 0 0,1 1 1 0 0,-2-1-1 0 0,1 0 0 0 0,-1 0 0 0 0,-1 0 0 0 0,1 0 1 0 0,-2 1-1 0 0,0-1 0 0 0,0 0 0 0 0,-6 16 0 0 0,2-11-35 0 0,-1 0 0 0 0,0-1-1 0 0,-2 1 1 0 0,1-1 0 0 0,-2-1-1 0 0,0 0 1 0 0,-13 14 0 0 0,-26 23-63 0 0,-2-1 0 0 0,-105 75 1 0 0,34-45-3474 0 0,77-53 1572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5983 0 0,'-1'1'274'0'0,"-3"2"-117"0"0,2-2-107 0 0,0 1 0 0 0,-1-1 0 0 0,1 1 0 0 0,-1-1 0 0 0,1 0 0 0 0,-1 0 0 0 0,0 0 0 0 0,-13 2 12185 0 0,29-6-10172 0 0,25-7-2568 0 0,-14 4 847 0 0,0 2 1 0 0,1 1-1 0 0,-1 1 0 0 0,1 1 1 0 0,0 1-1 0 0,44 6 0 0 0,-30 3-366 0 0,-3-1-2550 0 0,47 4 0 0 0,-58-12-4074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6911 0 0,'-2'1'528'0'0,"-18"10"6534"0"0,21-10-6936 0 0,0 0 1 0 0,-1 0 0 0 0,1-1 0 0 0,0 1 0 0 0,0 0-1 0 0,0-1 1 0 0,-1 1 0 0 0,1-1 0 0 0,0 1 0 0 0,0-1-1 0 0,1 1 1 0 0,-1 0 41 0 0,3 0 25 0 0,0 1 0 0 0,0 0 0 0 0,0-1 0 0 0,0 0 0 0 0,0 0 0 0 0,1 0-1 0 0,-1-1 1 0 0,0 1 0 0 0,1-1 0 0 0,6-1 0 0 0,4 0 462 0 0,25-7 0 0 0,-12 3-188 0 0,154-15 664 0 0,-16 2-344 0 0,-151 16-1079 0 0,-7 0-599 0 0,1 1-1 0 0,-1-1 0 0 0,1 2 1 0 0,0-1-1 0 0,-1 1 0 0 0,1 1 1 0 0,12 1-1 0 0,-9 1-5395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 6911 0 0,'0'0'315'0'0,"-2"-1"-7"0"0,-2-5 157 0 0,3 6-154 0 0,0 1 0 0 0,0-1-1 0 0,1 1 1 0 0,-1-1 0 0 0,0 1-1 0 0,0-1 1 0 0,1 1 0 0 0,-1 0-1 0 0,1-1 1 0 0,-1 1 0 0 0,1 0-1 0 0,-1 0 1 0 0,0 1 0 0 0,-6 11 1644 0 0,1 1 1 0 0,-9 28-1 0 0,2-8-1703 0 0,-84 220 1247 0 0,-44 110-506 0 0,126-327-1372 0 0,-23 62 533 0 0,16-33-6783 0 0,18-51 555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17191 0 0,'0'0'1558'0'0,"2"0"-1282"0"0,48 3-24 0 0,-44-2-163 0 0,0-1 1 0 0,1 0 0 0 0,-1 0-1 0 0,0 0 1 0 0,1-1 0 0 0,9-2 0 0 0,40-13 811 0 0,-1-3 1 0 0,86-42-1 0 0,-9 3-1795 0 0,-119 53 116 0 0,0 1 0 0 0,21-4 1 0 0,6 3-5219 0 0,-19 4 209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87 6447 0 0,'89'-32'576'0'0,"-17"5"3628"0"0,-54 21-2139 0 0,21-7 849 0 0,-16 4 3711 0 0,-262 117-5999 0 0,9-3-672 0 0,151-74-225 0 0,0-3 1 0 0,-123 26-1 0 0,163-47 143 0 0,-126 22-413 0 0,135-26 416 0 0,-1-1 0 0 0,0-1 1 0 0,-41-4-1 0 0,64 2 89 0 0,-1 0-1 0 0,1-1 1 0 0,-10-3 0 0 0,16 4 32 0 0,-1 0 1 0 0,1 0 0 0 0,-1 0-1 0 0,1 0 1 0 0,0-1 0 0 0,0 1-1 0 0,-1 0 1 0 0,1-1 0 0 0,0 0-1 0 0,0 0 1 0 0,1 1 0 0 0,-1-1-1 0 0,-3-5 1 0 0,2-4-13 0 0,4 9 8 0 0,-1 0-1 0 0,1-1 1 0 0,0 1-1 0 0,-1 0 1 0 0,1 0-1 0 0,0 0 1 0 0,0 0-1 0 0,1 0 1 0 0,-1 1 0 0 0,0-1-1 0 0,1 0 1 0 0,-1 0-1 0 0,1 1 1 0 0,-1-1-1 0 0,1 1 1 0 0,0-1-1 0 0,0 1 1 0 0,-1 0-1 0 0,5-2 1 0 0,2-1-36 0 0,0 0 1 0 0,0 0-1 0 0,15-3 0 0 0,-13 4 24 0 0,1 0 0 0 0,-1 2 0 0 0,1-1 0 0 0,0 1 0 0 0,0 1 0 0 0,-1 0 0 0 0,1 0 0 0 0,0 1 0 0 0,16 3 0 0 0,-22-3 14 0 0,0 1-1 0 0,0-1 0 0 0,-1 1 1 0 0,1 0-1 0 0,0 0 1 0 0,-1 1-1 0 0,0-1 0 0 0,1 1 1 0 0,-1 0-1 0 0,0 0 0 0 0,0 1 1 0 0,-1-1-1 0 0,1 1 1 0 0,-1 0-1 0 0,0 0 0 0 0,0 0 1 0 0,0 0-1 0 0,0 0 1 0 0,-1 1-1 0 0,0-1 0 0 0,1 1 1 0 0,1 6-1 0 0,-2-3 25 0 0,-1 0 1 0 0,1 0-1 0 0,-1 1 0 0 0,-1-1 0 0 0,1 0 0 0 0,-2 0 0 0 0,1 1 1 0 0,-1-1-1 0 0,0 0 0 0 0,-1 0 0 0 0,1 0 0 0 0,-2 0 1 0 0,-3 11-1 0 0,-7 9 108 0 0,0 0-1 0 0,-22 32 1 0 0,18-31-78 0 0,-7 14 254 0 0,3 1-1 0 0,2 1 0 0 0,-19 62 0 0 0,27-68-185 0 0,-5 39-1 0 0,14-62-91 0 0,0 0 24 0 0,2-4-52 0 0,0-9-85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41 1375 0 0,'0'0'8592'0'0,"2"0"-8261"0"0,37-8 879 0 0,-21 4 7848 0 0,-26-14-8819 0 0,7 18-225 0 0,-1-1-2 0 0,0-1-1 0 0,0 1 1 0 0,0 0 0 0 0,0 0 0 0 0,0 0-1 0 0,-1 0 1 0 0,1 0 0 0 0,-3 0 0 0 0,-7 2 3 0 0,-1 1 0 0 0,1 1 0 0 0,0 0 0 0 0,0 1 0 0 0,1 0 0 0 0,-22 11 0 0 0,18-8 8 0 0,-278 114 51 0 0,259-105-58 0 0,33-15 256 0 0,4-1-262 0 0,-2 0 9 0 0,1 0 0 0 0,-1 0 0 0 0,1 0 0 0 0,-1 0 0 0 0,1 1 0 0 0,-1-1 0 0 0,0 1 0 0 0,1-1 0 0 0,-1 1 0 0 0,0-1 0 0 0,1 1 0 0 0,-1 0 0 0 0,0 0 0 0 0,1 0 0 0 0,-1-1 0 0 0,0 1 0 0 0,1 2 0 0 0,3 0-25 0 0,-1 1-1 0 0,0 0 1 0 0,0 0-1 0 0,0 0 0 0 0,-1 0 1 0 0,1 0-1 0 0,-1 1 1 0 0,3 6-1 0 0,3 6 0 0 0,7 20 0 0 0,5 11 8 0 0,-14-35 1 0 0,0 0-1 0 0,-1 0 0 0 0,0 1 1 0 0,6 23-1 0 0,-11-32 3 0 0,0 0 0 0 0,0 1 1 0 0,-1-1-1 0 0,0 1 0 0 0,0-1 0 0 0,0 0 1 0 0,-1 1-1 0 0,1-1 0 0 0,-1 1 0 0 0,-1-1 1 0 0,1 0-1 0 0,-1 0 0 0 0,0 0 0 0 0,0 0 1 0 0,-5 9-1 0 0,1-5 13 0 0,0-2-1 0 0,0 1 1 0 0,-1-1 0 0 0,1 0 0 0 0,-2 0 0 0 0,1-1 0 0 0,-1 0-1 0 0,0 0 1 0 0,0-1 0 0 0,-1 0 0 0 0,1 0 0 0 0,-1-1-1 0 0,-14 5 1 0 0,6-3 22 0 0,-1-1 0 0 0,1-1 1 0 0,-1-1-1 0 0,0 0 0 0 0,1-1 0 0 0,-30-1 0 0 0,31-1 77 0 0,1-1 0 0 0,-1-1 0 0 0,1 0 1 0 0,-1-1-1 0 0,1 0 0 0 0,0-2 0 0 0,0 1 0 0 0,0-2 0 0 0,1 0 0 0 0,0-1 0 0 0,0 0 0 0 0,-22-16 0 0 0,35 22-221 0 0,2 3-558 0 0,2 1 339 0 0,0-1 0 0 0,-1 1 0 0 0,1 0 0 0 0,0-1 0 0 0,1 0-1 0 0,5 4 1 0 0,14 3-5678 0 0,-4-3-364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14743 0 0,'0'0'1136'0'0,"3"-1"-746"0"0,19-2 1051 0 0,34 0 0 0 0,-3 1 541 0 0,393-31-448 0 0,-430 32-2940 0 0,-3-1-88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10135 0 0,'0'0'778'0'0,"0"-2"-506"0"0,1-9 2269 0 0,-1 10-2360 0 0,0 1-1 0 0,1-1 1 0 0,-1 0 0 0 0,0 1-1 0 0,0-1 1 0 0,-1 0 0 0 0,1 1-1 0 0,0-1 1 0 0,0 0 0 0 0,0 1-1 0 0,0-1 1 0 0,-1 0 0 0 0,1 1-1 0 0,0-1 1 0 0,0 0 0 0 0,-1 1-1 0 0,1-1 1 0 0,-1 1 0 0 0,1-1-1 0 0,0 1 1 0 0,-1-1 0 0 0,1 1-1 0 0,-1-1 1 0 0,1 1 0 0 0,-1-1-1 0 0,1 1 1 0 0,-1 0 0 0 0,0-1-1 0 0,0 1 1 0 0,-1-1-85 0 0,0 1-1 0 0,1 0 1 0 0,-1 0 0 0 0,1 0-1 0 0,-1 0 1 0 0,0 0 0 0 0,1 1-1 0 0,-1-1 1 0 0,1 0 0 0 0,-1 1-1 0 0,1-1 1 0 0,-3 2 0 0 0,-5 2-66 0 0,1 0 1 0 0,-1 1-1 0 0,-8 7 0 0 0,0 1 68 0 0,0 0-1 0 0,1 1 0 0 0,1 1 1 0 0,1 1-1 0 0,-25 31 1 0 0,34-39-48 0 0,-1 1 0 0 0,1-1 0 0 0,1 1 0 0 0,-1 0 0 0 0,2 0 0 0 0,-1 1 0 0 0,1-1 0 0 0,0 1 1 0 0,1-1-1 0 0,1 1 0 0 0,-1 0 0 0 0,1 0 0 0 0,1 0 0 0 0,1 16 0 0 0,-1-20-36 0 0,1 0 0 0 0,1 0 0 0 0,-1 0 0 0 0,1 0 0 0 0,0-1 0 0 0,0 1 0 0 0,1-1 0 0 0,0 1 0 0 0,0-1 0 0 0,0 0 0 0 0,0 0 0 0 0,1 0 0 0 0,0 0 1 0 0,8 7-1 0 0,-7-8-11 0 0,1 1 0 0 0,0-1 1 0 0,1 0-1 0 0,-1-1 0 0 0,1 0 1 0 0,0 0-1 0 0,0 0 0 0 0,0 0 1 0 0,0-1-1 0 0,0-1 0 0 0,12 2 1 0 0,-5-1-101 0 0,1-2-1 0 0,-1 0 1 0 0,1 0 0 0 0,-1-2 0 0 0,1 1 0 0 0,22-7-1 0 0,-15 1-1214 0 0,1 0-1 0 0,-2-1 0 0 0,28-15 0 0 0,-17 6-638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 13559 0 0,'0'0'1231'0'0,"0"-2"-939"0"0,5-7 4453 0 0,-5 12-4059 0 0,-3 35 186 0 0,-1-1 0 0 0,-2 0 1 0 0,-11 40-1 0 0,4-21-715 0 0,5-26-149 0 0,-20 50 0 0 0,18-53-180 0 0,9-23-120 0 0,-4 8 519 0 0,3-3-3639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5983 0 0,'0'0'542'0'0,"-2"2"-446"0"0,-23 10 420 0 0,19-10 418 0 0,0 1 0 0 0,0 0-1 0 0,1 0 1 0 0,-1 1 0 0 0,-7 5-1 0 0,-1 4-382 0 0,1 1 0 0 0,0 0 0 0 0,1 1 0 0 0,0 0 0 0 0,1 1 0 0 0,1 0 0 0 0,0 1 0 0 0,2 0 0 0 0,0 1 0 0 0,0 0 0 0 0,-6 28 0 0 0,13-44-523 0 0,1-1-1 0 0,0 1 1 0 0,-1 0-1 0 0,1-1 1 0 0,0 1-1 0 0,0 0 1 0 0,0-1-1 0 0,1 1 1 0 0,-1 0-1 0 0,0-1 1 0 0,0 1-1 0 0,1 0 1 0 0,-1-1-1 0 0,1 1 1 0 0,0-1-1 0 0,-1 1 1 0 0,1-1-1 0 0,0 1 1 0 0,0-1-1 0 0,0 1 1 0 0,0-1-1 0 0,0 0 1 0 0,0 0-1 0 0,1 1 1 0 0,-1-1-1 0 0,0 0 1 0 0,0 0-1 0 0,4 1 1 0 0,-2 0-3 0 0,1 0-1 0 0,-1-1 1 0 0,1 1 0 0 0,0-1 0 0 0,0 0 0 0 0,0 0 0 0 0,0 0 0 0 0,0-1 0 0 0,0 0-1 0 0,0 1 1 0 0,6-2 0 0 0,11-2 73 0 0,-1-1 0 0 0,0-2 0 0 0,0 0 0 0 0,-1 0 0 0 0,0-2 0 0 0,30-16 0 0 0,-34 16-74 0 0,0 0 1 0 0,-1 0 0 0 0,0-2-1 0 0,0 0 1 0 0,-1 0 0 0 0,-1-1-1 0 0,12-14 1 0 0,-21 22-21 0 0,0 0 0 0 0,-1-1 0 0 0,0 0 0 0 0,0 0 0 0 0,0 1 0 0 0,0-1 1 0 0,-1 0-1 0 0,1 0 0 0 0,-1-1 0 0 0,0 1 0 0 0,-1 0 0 0 0,2-7 0 0 0,-5-2-4 0 0,2 11-24 0 0,0-1 1 0 0,0 1-1 0 0,-1-1 0 0 0,0 1 1 0 0,1-1-1 0 0,-1 1 0 0 0,0 0 0 0 0,0 0 1 0 0,0 0-1 0 0,0 0 0 0 0,0 0 1 0 0,0 1-1 0 0,-5-3 0 0 0,2 1-86 0 0,-1 1 0 0 0,1 0 0 0 0,0 0 0 0 0,-1 0-1 0 0,1 1 1 0 0,-9-2 0 0 0,0 2-141 0 0,1 1-1 0 0,0 0 1 0 0,-1 0-1 0 0,1 1 1 0 0,-16 4-1 0 0,-73 19-1230 0 0,100-23 1034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45 15983 0 0,'0'0'1446'0'0,"-2"0"-1192"0"0,-8-1-226 0 0,-3 3 16 0 0,6 2 77 0 0,0 1-1 0 0,0-1 1 0 0,1 1-1 0 0,-1 1 0 0 0,1-1 1 0 0,0 1-1 0 0,1 0 1 0 0,-10 13-1 0 0,4-3-141 0 0,0 0 0 0 0,2 1 0 0 0,-14 29 0 0 0,20-38 13 0 0,-1 2-1 0 0,2-1 1 0 0,-1 0 0 0 0,1 1-1 0 0,0-1 1 0 0,1 1-1 0 0,0-1 1 0 0,1 1 0 0 0,0 11-1 0 0,4-5 9 0 0,5 0 0 0 0,2-2 0 0 0,-8-11 74 0 0,1-1-1 0 0,-1 1 0 0 0,1 0 0 0 0,0-1 1 0 0,-1 0-1 0 0,1 0 0 0 0,0 0 1 0 0,1-1-1 0 0,-1 1 0 0 0,0-1 1 0 0,0 0-1 0 0,1 0 0 0 0,-1 0 0 0 0,1-1 1 0 0,-1 1-1 0 0,0-1 0 0 0,1 0 1 0 0,-1-1-1 0 0,1 1 0 0 0,-1-1 1 0 0,0 0-1 0 0,5-1 0 0 0,-2 0 68 0 0,0 0-1 0 0,0-1 1 0 0,0 0-1 0 0,0 0 0 0 0,0 0 1 0 0,-1-1-1 0 0,1 0 1 0 0,-1 0-1 0 0,0-1 1 0 0,0 0-1 0 0,-1 0 1 0 0,7-8-1 0 0,1-2 171 0 0,-6 6-203 0 0,1 0-1 0 0,-1-1 0 0 0,-1 0 0 0 0,7-13 0 0 0,-11 19-110 0 0,0 0-1 0 0,-1 0 1 0 0,0-1 0 0 0,0 1 0 0 0,0 0-1 0 0,0-1 1 0 0,-1 1 0 0 0,0-1 0 0 0,0 1-1 0 0,0-1 1 0 0,0 1 0 0 0,-1 0 0 0 0,0-1-1 0 0,0 1 1 0 0,-1-6 0 0 0,-2 2-61 0 0,1-1 0 0 0,-1 1 0 0 0,-1-1 0 0 0,1 1 0 0 0,-2 0 0 0 0,1 1 0 0 0,-9-10 0 0 0,0 2-95 0 0,-1 0 1 0 0,-21-15 0 0 0,26 22-151 0 0,-1 1 0 0 0,-18-10-1 0 0,27 16-24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4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13215 0 0,'0'0'1195'0'0,"0"2"-915"0"0,-1 1-181 0 0,1 0-1 0 0,-1 0 1 0 0,1 0 0 0 0,0 0-1 0 0,0 0 1 0 0,0 0 0 0 0,0 0-1 0 0,1-1 1 0 0,-1 1-1 0 0,1 0 1 0 0,0 0 0 0 0,0 0-1 0 0,0 0 1 0 0,0-1 0 0 0,0 1-1 0 0,2 3 1 0 0,4 5 116 0 0,1 0 0 0 0,13 15-1 0 0,2 4 57 0 0,0 1 119 0 0,2-1 1 0 0,1-2-1 0 0,1 0 0 0 0,1-1 1 0 0,1-2-1 0 0,1-1 0 0 0,63 37 1 0 0,-91-60-380 0 0,16 9 177 0 0,0 2 1 0 0,-1-1-1 0 0,29 29 1 0 0,-42-37-161 0 0,-1 1 0 0 0,1-1 0 0 0,-1 1 0 0 0,0 0 0 0 0,0 0 0 0 0,-1 1 0 0 0,1-1 0 0 0,-1 1 0 0 0,0-1 0 0 0,0 1 0 0 0,0 0 1 0 0,-1-1-1 0 0,0 1 0 0 0,0 0 0 0 0,0 0 0 0 0,0 0 0 0 0,-1 0 0 0 0,0 0 0 0 0,0 0 0 0 0,0 0 0 0 0,-1 0 0 0 0,-1 6 0 0 0,-1 0-25 0 0,-1 1-1 0 0,-1 0 1 0 0,0-1 0 0 0,-1 0-1 0 0,0 0 1 0 0,-1 0-1 0 0,0-1 1 0 0,0 0-1 0 0,-1 0 1 0 0,-10 9 0 0 0,-13 11 14 0 0,-54 39 0 0 0,67-55-16 0 0,-92 66-98 0 0,108-79-106 0 0,5-2-2131 0 0,10-7 584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4143 0 0,'0'0'15287'0'0,"3"-1"-14690"0"0,15-2-113 0 0,0 0-1 0 0,18-7 1 0 0,-18 4-225 0 0,1 2 0 0 0,24-4 0 0 0,-12 5-273 0 0,56-3 355 0 0,-75 6-1056 0 0,0 0 0 0 0,0 1 0 0 0,0 1 1 0 0,0 0-1 0 0,14 5 0 0 0,-8-1-6043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17359 0 0,'0'0'795'0'0,"-2"1"-16"0"0,-9 5-497 0 0,2 2-224 0 0,8-7 67 0 0,1 1-103 0 0,0 0 0 0 0,1-1 0 0 0,-1 1 1 0 0,0 0-1 0 0,1-1 0 0 0,-1 1 0 0 0,1 0 0 0 0,0-1 0 0 0,-1 1 1 0 0,1-1-1 0 0,0 1 0 0 0,0-1 0 0 0,0 1 0 0 0,0-1 0 0 0,0 0 1 0 0,0 0-1 0 0,1 1 0 0 0,-1-1 0 0 0,0 0 0 0 0,1 0 0 0 0,-1 0 1 0 0,1 0-1 0 0,-1-1 0 0 0,1 1 0 0 0,-1 0 0 0 0,1-1 0 0 0,-1 1 1 0 0,1-1-1 0 0,0 1 0 0 0,-1-1 0 0 0,3 1 0 0 0,6 0 102 0 0,0 1 0 0 0,0-1 1 0 0,19-2-1 0 0,-26 1-97 0 0,131-6 1497 0 0,52-2-685 0 0,-100 5-4840 0 0,-62 1-3001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5063 0 0,'0'0'8604'0'0,"2"2"-8213"0"0,0 0-289 0 0,0 0-1 0 0,0 1 1 0 0,-1-1 0 0 0,1 1-1 0 0,-1 0 1 0 0,0-1 0 0 0,1 1-1 0 0,-1 0 1 0 0,0 0 0 0 0,-1 0-1 0 0,1 0 1 0 0,0 0 0 0 0,-1 0-1 0 0,0 0 1 0 0,0 0 0 0 0,0 0 0 0 0,0 0-1 0 0,0 3 1 0 0,-2 12 341 0 0,-6 32 0 0 0,6-41-269 0 0,-18 79 549 0 0,-3-1 0 0 0,-40 94 1 0 0,-89 159-238 0 0,140-315-449 0 0,-36 84 78 0 0,47-106-184 0 0,4-4-982 0 0,14-5-24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9671 0 0,'0'0'9215'0'0,"3"0"-9024"0"0,222-27 2475 0 0,-167 18-2531 0 0,98-2 0 0 0,-62 17-3118 0 0,-82-4 2016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0 13303 0 0,'0'0'1507'0'0,"0"2"-1015"0"0,1 3-274 0 0,0-1 1 0 0,-1 1-1 0 0,1 0 1 0 0,-1 0-1 0 0,0-1 1 0 0,-1 1-1 0 0,1 0 1 0 0,-1-1-1 0 0,0 1 1 0 0,0 0-1 0 0,-2 4 1 0 0,-4 11 517 0 0,-12 23 1 0 0,12-30-431 0 0,-45 96 432 0 0,-4-2 1 0 0,-71 100-1 0 0,-86 69-369 0 0,106-142-238 0 0,37-48-435 0 0,69-85-336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0,'0'0'272'0'0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256 254 10303 0 0,'0'0'3723'0'0,"-2"2"-3503"0"0,-39 34-87 0 0,39-34 90 0 0,-1 1 0 0 0,1-1-1 0 0,0 1 1 0 0,0 0 0 0 0,0 0-1 0 0,0 0 1 0 0,1 0 0 0 0,-2 3-1 0 0,2-3 369 0 0,2-1-335 0 0,1 1-175 0 0,1 0 1 0 0,0 0-1 0 0,-1 0 1 0 0,1 0-1 0 0,0 0 1 0 0,0-1-1 0 0,1 1 1 0 0,-1-1-1 0 0,1 0 1 0 0,-1 0-1 0 0,1 0 1 0 0,-1 0-1 0 0,1-1 1 0 0,0 0-1 0 0,0 1 1 0 0,0-1-1 0 0,0-1 1 0 0,0 1-1 0 0,6 0 1 0 0,11 0 163 0 0,0 0 0 0 0,33-4 0 0 0,-33 1-145 0 0,27-1 71 0 0,97-9 178 0 0,-116 8-291 0 0,0-1 1 0 0,54-18 0 0 0,-78 21-55 0 0,0-1-1 0 0,0 1 0 0 0,0-1 0 0 0,0 0 1 0 0,-1 0-1 0 0,1-1 0 0 0,-1 0 1 0 0,0 1-1 0 0,0-2 0 0 0,0 1 1 0 0,-1 0-1 0 0,1-1 0 0 0,-1 1 1 0 0,0-1-1 0 0,3-7 0 0 0,0 0-11 0 0,-1-1 0 0 0,0 0 0 0 0,-1 0 0 0 0,0-1-1 0 0,1-14 1 0 0,-2 6 4 0 0,-1 1 0 0 0,-1-35 0 0 0,-1 45-6 0 0,0 7-33 0 0,-4-5 22 0 0,-1 2-33 0 0,2 5 1 0 0,-5-2 42 0 0,-4 2 11 0 0,-1 1 0 0 0,-12 1 0 0 0,-37-6 0 0 0,18 1 0 0 0,17 2 0 0 0,24 2 0 0 0,-2 1 0 0 0,-1-1 0 0 0,1 0 0 0 0,0 1 0 0 0,-1 0 0 0 0,1 0 0 0 0,0 1 0 0 0,-1-1 0 0 0,1 1 0 0 0,0 0 0 0 0,0 1 0 0 0,0-1 0 0 0,0 1 0 0 0,0 0 0 0 0,-7 4 0 0 0,-26 12 0 0 0,1 2 0 0 0,1 2 0 0 0,1 1 0 0 0,-38 32 0 0 0,52-38 0 0 0,1 2 0 0 0,0 1 0 0 0,-30 38 0 0 0,-84 108 200 0 0,124-153-148 0 0,1 0 0 0 0,0 0-1 0 0,1 1 1 0 0,-9 20 0 0 0,14-27 62 0 0,0 1 1 0 0,1 0-1 0 0,0-1 1 0 0,0 1 0 0 0,1 0-1 0 0,0 0 1 0 0,1-1-1 0 0,0 1 1 0 0,0 0-1 0 0,2 15 1 0 0,1-5 32 0 0,2 0 0 0 0,8 26 0 0 0,-12-39-134 0 0,1-1 0 0 0,-1 0 1 0 0,1 0-1 0 0,0 0 0 0 0,0 0 0 0 0,0 0 0 0 0,6 7 0 0 0,-1-2 15 0 0,-3-3-11 0 0,1 0-1 0 0,0 0 1 0 0,0 0-1 0 0,0-1 1 0 0,0 1-1 0 0,8 4 0 0 0,-9-8-9 0 0,0 1-1 0 0,1-1 0 0 0,-1 0 0 0 0,1 0 0 0 0,0-1 0 0 0,5 2 0 0 0,-8-2-5 0 0,14 2 114 0 0,1-1 1 0 0,0 0-1 0 0,0-1 0 0 0,-1-1 1 0 0,24-3-1 0 0,11 1 310 0 0,272 1 1195 0 0,-308 0-1566 0 0,-10 1-52 0 0,0 0 1 0 0,1 0 0 0 0,-1-1 0 0 0,10-2-1 0 0,-7 1 9 0 0,-7 2-7 0 0,1-1 0 0 0,-1 1-1 0 0,1-1 1 0 0,-1 1 0 0 0,1-1 0 0 0,-1 1 0 0 0,0-1 0 0 0,1 0 0 0 0,-1 0 0 0 0,0 1 0 0 0,0-1 0 0 0,2-1 0 0 0,10-7 51 0 0,35-16 103 0 0,-24 15 26 0 0,-22 9-47 0 0,1 0-54 0 0,6 0-5 0 0,-4 2-22 0 0,5 4-56 0 0,-8-4-60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13447 0 0,'0'0'4899'0'0,"0"3"-4552"0"0,-1 18-52 0 0,-1 0 1 0 0,-1 1 0 0 0,0-2 0 0 0,-2 1 0 0 0,-1 0 0 0 0,-13 33 0 0 0,-65 115 423 0 0,68-139-644 0 0,-66 110 68 0 0,48-88-57 0 0,3 2 0 0 0,-36 88 0 0 0,63-134-85 0 0,3-5-2 0 0,-1 1 0 0 0,1-1 0 0 0,0 0 0 0 0,1 0 0 0 0,-1 0 1 0 0,0 1-1 0 0,1-1 0 0 0,0 0 0 0 0,0 1 0 0 0,0-1 0 0 0,0 0 0 0 0,0 1 0 0 0,1-1 0 0 0,-1 0 0 0 0,1 0 0 0 0,1 5 0 0 0,-1-8-34 0 0,-1 1-1 0 0,0-1 0 0 0,1 1 0 0 0,-1-1 0 0 0,0 1 0 0 0,1-1 0 0 0,-1 0 0 0 0,1 1 0 0 0,-1-1 0 0 0,0 0 0 0 0,1 1 0 0 0,-1-1 0 0 0,1 0 0 0 0,-1 0 0 0 0,1 1 0 0 0,-1-1 0 0 0,1 0 0 0 0,0 0 0 0 0,-1 0 0 0 0,1 0 1 0 0,-1 0-1 0 0,1 1 0 0 0,-1-1 0 0 0,1 0 0 0 0,0-1 0 0 0,0 2-108 0 0,2-2-49 0 0,-1 1 0 0 0,1 0 0 0 0,0 0 0 0 0,-1-1 0 0 0,1 1 0 0 0,-1-1 0 0 0,1 0 0 0 0,-1 0 0 0 0,1 0 0 0 0,-1 0 0 0 0,5-3 0 0 0,15-8-1006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1375 0 0,'0'0'128'0'0,"13"-2"-128"0"0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39:5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 7743 0 0,'0'0'1026'0'0,"-2"1"18"0"0,-10 12 10394 0 0,13-13-11324 0 0,1 1 233 0 0,1 0 0 0 0,-1-1 0 0 0,1 1 0 0 0,0-1 0 0 0,-1 0 0 0 0,6 0 0 0 0,-3 0-765 0 0,187-9 1122 0 0,-173 8-681 0 0,322-42 105 0 0,-243 26-754 0 0,-59 7-7033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2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557 149 10911 0 0,'6'-10'609'0'0,"1"-1"-1"0"0,14-17 1 0 0,-9 12 4844 0 0,-11 15-5213 0 0,0-1-15 0 0,1-5-1 0 0,-1 5-21 0 0,-2 0-90 0 0,0-1-89 0 0,-1 0 1 0 0,0 0-1 0 0,0 1 0 0 0,0-1 0 0 0,0 0 0 0 0,0 0 0 0 0,-4-3 1 0 0,-6-2-13 0 0,8 8-10 0 0,1 0 5 0 0,-7-3 7 0 0,1-1 1 0 0,-1 1-1 0 0,-9-6 1 0 0,-11-5-202 0 0,27 13 151 0 0,0 0 1 0 0,0 1 0 0 0,0 0-1 0 0,1-1 1 0 0,-1 1 0 0 0,0 0 0 0 0,0 0-1 0 0,0 0 1 0 0,0 1 0 0 0,0-1-1 0 0,-4 2 1 0 0,-31 11-305 0 0,37-12 333 0 0,-40 18-86 0 0,1 3 1 0 0,-60 42 0 0 0,50-31 50 0 0,50-33 42 0 0,-31 20 31 0 0,-48 40 1 0 0,72-54 8 0 0,1 0-1 0 0,-1 1 1 0 0,1-1 0 0 0,1 1-1 0 0,-1 0 1 0 0,1 1 0 0 0,0 0-1 0 0,1-1 1 0 0,0 1 0 0 0,0 1 0 0 0,0-1-1 0 0,-3 15 1 0 0,6-20-11 0 0,1 0 1 0 0,0-1-1 0 0,-1 1 1 0 0,1-1-1 0 0,0 1 1 0 0,0-1-1 0 0,1 1 1 0 0,-1 0-1 0 0,1-1 1 0 0,-1 1-1 0 0,1-1 1 0 0,0 1-1 0 0,-1-1 1 0 0,1 0-1 0 0,0 1 1 0 0,1-1-1 0 0,-1 0 1 0 0,3 4-1 0 0,-2-4 9 0 0,1 1 0 0 0,0-1-1 0 0,0 1 1 0 0,0-1 0 0 0,0 0 0 0 0,0 0 0 0 0,0 0-1 0 0,1 0 1 0 0,-1-1 0 0 0,1 1 0 0 0,4 1-1 0 0,3-1 62 0 0,0 0-1 0 0,1 0 0 0 0,-1-1 0 0 0,0 0 0 0 0,0-1 0 0 0,0 0 0 0 0,17-3 1 0 0,-13 0 16 0 0,-1-1 1 0 0,1 0-1 0 0,-1-2 1 0 0,0 1 0 0 0,0-2-1 0 0,25-14 1 0 0,-5-2-37 0 0,41-34-1 0 0,-65 49-78 0 0,-6 6 0 0 0,-1 0 0 0 0,0-1 0 0 0,0 0 0 0 0,0 0 0 0 0,0 0 0 0 0,0 0 0 0 0,-1 0 0 0 0,1 0 0 0 0,2-6 0 0 0,-4 7 0 0 0,-2 2 0 0 0,-7 5 0 0 0,-10 12 0 0 0,4-2 73 0 0,1 2 1 0 0,-12 19-1 0 0,21-30-41 0 0,1 1 1 0 0,-1-1-1 0 0,1 1 0 0 0,1 0 1 0 0,-1-1-1 0 0,1 1 1 0 0,0 0-1 0 0,1 0 0 0 0,-1 1 1 0 0,1 7-1 0 0,3-2 41 0 0,-1-11-69 0 0,1 1-1 0 0,-1-1 1 0 0,0 1-1 0 0,1-1 0 0 0,0 0 1 0 0,-1 0-1 0 0,1 1 1 0 0,0-1-1 0 0,0 0 0 0 0,1-1 1 0 0,-1 1-1 0 0,0 0 0 0 0,0-1 1 0 0,1 1-1 0 0,-1-1 1 0 0,1 0-1 0 0,4 2 0 0 0,0 0-415 0 0,1-1-1 0 0,0-1 1 0 0,0 1-1 0 0,-1-1 0 0 0,12 0 1 0 0,7-1-6743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187 285 9503 0 0,'0'0'859'0'0,"-2"1"-710"0"0,-13 11 1198 0 0,0 0-1 0 0,-21 23 1 0 0,-11 10-68 0 0,-23 13-162 0 0,68-56-543 0 0,3-4-535 0 0,-1 0 0 0 0,1 0 1 0 0,0 0-1 0 0,0 1 1 0 0,0-1-1 0 0,0 0 1 0 0,0 0-1 0 0,0 1 0 0 0,0-1 1 0 0,1 1-1 0 0,-1-1 1 0 0,3-2-1 0 0,-1 1 19 0 0,189-173 620 0 0,-116 109-880 0 0,-62 55 134 0 0,0-1-1 0 0,1 2 0 0 0,1 0 1 0 0,0 1-1 0 0,23-12 0 0 0,-38 22 97 0 0,0 0 0 0 0,-1 0 0 0 0,1 0 0 0 0,0 0 0 0 0,0 0 1 0 0,-1 0-1 0 0,1 0 0 0 0,0 0 0 0 0,0 1 0 0 0,0-1 0 0 0,-1 0 0 0 0,1 0 0 0 0,0 1 0 0 0,-1-1 0 0 0,1 0 0 0 0,0 1 0 0 0,0-1 0 0 0,-1 1 0 0 0,1-1 0 0 0,-1 1 0 0 0,1-1 0 0 0,0 1 0 0 0,-1-1 0 0 0,1 1 0 0 0,-1-1 0 0 0,1 1 1 0 0,-1 0-1 0 0,0-1 0 0 0,1 1 0 0 0,-1 0 0 0 0,0 0 0 0 0,1-1 0 0 0,-1 1 0 0 0,0 0 0 0 0,0 1 0 0 0,1 0-82 0 0,1 3 105 0 0,0 0 1 0 0,-1 0-1 0 0,1 0 0 0 0,-1 0 0 0 0,-1 0 0 0 0,1 0 1 0 0,-1 0-1 0 0,1 0 0 0 0,-2 1 0 0 0,1-1 0 0 0,-2 10 1 0 0,-2 4 37 0 0,-12 33 0 0 0,12-40-60 0 0,2-6-18 0 0,-2 6 29 0 0,-1 0 0 0 0,-8 16 1 0 0,12-54-497 0 0,4 14 241 0 0,0 0 0 0 0,1-1 0 0 0,0 1 0 0 0,1 1 0 0 0,0-1 0 0 0,1 1 0 0 0,0 0 0 0 0,1 0 0 0 0,9-11 0 0 0,-3 6-67 0 0,1 0 0 0 0,0 1 0 0 0,1 1 1 0 0,32-23-1 0 0,-30 25 335 0 0,0 2 0 0 0,1 0 0 0 0,0 1 0 0 0,28-10 0 0 0,-33 15 274 0 0,0 0-1 0 0,0 1 1 0 0,0 0 0 0 0,0 1 0 0 0,0 1-1 0 0,0 0 1 0 0,24 2 0 0 0,-34-1-213 0 0,0 0 1 0 0,-1 1 0 0 0,1-1 0 0 0,0 1 0 0 0,-1 0 0 0 0,1-1 0 0 0,0 1 0 0 0,-1 1 0 0 0,1-1 0 0 0,-1 0 0 0 0,1 1 0 0 0,-1-1-1 0 0,0 1 1 0 0,0-1 0 0 0,0 1 0 0 0,0 0 0 0 0,4 4 0 0 0,-4-3-40 0 0,-1 0 1 0 0,1 1-1 0 0,0-1 1 0 0,-1 1-1 0 0,0-1 1 0 0,1 1-1 0 0,-2-1 0 0 0,1 1 1 0 0,0 0-1 0 0,-1-1 1 0 0,1 8-1 0 0,-2 6 17 0 0,-1 0 0 0 0,0 0 1 0 0,-1-1-1 0 0,-9 28 0 0 0,9-34 3 0 0,-2 7-89 0 0,-1 0 0 0 0,0 0 0 0 0,-2-1 1 0 0,0 0-1 0 0,0 0 0 0 0,-2-1 0 0 0,0-1 1 0 0,-12 15-1 0 0,2-9-943 0 0,19-19 67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59 11375 0 0,'0'0'1031'0'0,"1"2"-850"0"0,5 20 208 0 0,-4-16 1780 0 0,19 5-53 0 0,-12-10-1859 0 0,0-1 0 0 0,0 0 0 0 0,0 0 0 0 0,0 0 0 0 0,1-1 0 0 0,-1-1 0 0 0,14-4 0 0 0,0 1 113 0 0,201-50 713 0 0,-211 49-1040 0 0,-4 0-33 0 0,-9 6-10 0 0,0 0 0 0 0,0 0 0 0 0,0-1 0 0 0,1 1 0 0 0,-1 0 0 0 0,0 0 0 0 0,0-1 0 0 0,0 1 0 0 0,0 0 0 0 0,0-1 0 0 0,0 1 0 0 0,0 0 0 0 0,0-1 0 0 0,0 1 0 0 0,0 0 0 0 0,0 0 0 0 0,0-1 0 0 0,-1 1 0 0 0,1 0 0 0 0,0-1 0 0 0,0 1 0 0 0,0 0 0 0 0,0 0 0 0 0,0-1 0 0 0,-1 1 0 0 0,0-2-4 0 0,-1 1 1 0 0,1 0-1 0 0,-1 0 0 0 0,0 0 0 0 0,0 0 0 0 0,1 0 0 0 0,-1 0 0 0 0,0 0 1 0 0,0 1-1 0 0,0-1 0 0 0,0 1 0 0 0,0-1 0 0 0,1 1 0 0 0,-1 0 1 0 0,0 0-1 0 0,-4 0 0 0 0,-32 3-93 0 0,19 1 65 0 0,1 0 0 0 0,1 2 1 0 0,-1 0-1 0 0,-32 17 0 0 0,-61 43-39 0 0,92-54 59 0 0,1 1 1 0 0,0 0-1 0 0,-24 26 0 0 0,36-34 11 0 0,1 0 0 0 0,0 1 0 0 0,1 0 0 0 0,-1 0-1 0 0,1 0 1 0 0,0 1 0 0 0,1-1 0 0 0,0 1 0 0 0,0 0 0 0 0,0 0 0 0 0,1 0 0 0 0,0 1-1 0 0,0-1 1 0 0,-1 10 0 0 0,4-14 1 0 0,-1 0 0 0 0,0 0 0 0 0,1 0 0 0 0,-1 0 0 0 0,1 0 0 0 0,0 0 0 0 0,0 0 0 0 0,0 0 0 0 0,1-1 0 0 0,-1 1 0 0 0,1 0 0 0 0,-1-1 0 0 0,1 1 0 0 0,0-1 0 0 0,0 1 0 0 0,0-1 0 0 0,0 0 0 0 0,1 0 0 0 0,-1 0 0 0 0,0 0 0 0 0,1 0 0 0 0,4 2 0 0 0,2 1 0 0 0,0-1 0 0 0,0 0 0 0 0,0 0 0 0 0,0-1 0 0 0,18 5 0 0 0,74 7-567 0 0,-57-13-2714 0 0,-28-2 1497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247 138 3679 0 0,'61'-35'430'0'0,"32"-12"5126"0"0,-48 25-2231 0 0,-37 17-2548 0 0,-7 4-167 0 0,-2-7 938 0 0,0 6-1480 0 0,0 1 0 0 0,-1-1 0 0 0,1 1 0 0 0,-1-1 0 0 0,1 1 0 0 0,-1 0 0 0 0,0 0 1 0 0,0 0-1 0 0,1 0 0 0 0,-1 0 0 0 0,0 0 0 0 0,0 0 0 0 0,0 0 0 0 0,0 1 0 0 0,0-1 0 0 0,-2 0 1 0 0,-1 1-1 0 0,1 0 0 0 0,-1 0 0 0 0,0 0 1 0 0,1 0-1 0 0,-1 1 0 0 0,1-1 0 0 0,-5 2 1 0 0,-6 3 97 0 0,0 0 1 0 0,0 1 0 0 0,-18 10-1 0 0,-37 20 420 0 0,-109 77-1 0 0,171-107-525 0 0,0 0 0 0 0,-15 16 0 0 0,21-20-42 0 0,1-1 0 0 0,-1 1-1 0 0,1 0 1 0 0,0 0 0 0 0,0 0 0 0 0,-1 0-1 0 0,1 0 1 0 0,0 1 0 0 0,1-1 0 0 0,-1 0-1 0 0,0 0 1 0 0,1 1 0 0 0,-1-1-1 0 0,1 0 1 0 0,0 1 0 0 0,-1-1 0 0 0,1 1-1 0 0,1 3 1 0 0,-1-6-9 0 0,0 1-1 0 0,1-1 0 0 0,-1 1 1 0 0,0-1-1 0 0,1 1 1 0 0,-1 0-1 0 0,0-1 0 0 0,1 1 1 0 0,-1-1-1 0 0,1 1 1 0 0,-1-1-1 0 0,1 0 0 0 0,-1 1 1 0 0,1-1-1 0 0,-1 0 1 0 0,1 1-1 0 0,-1-1 0 0 0,1 0 1 0 0,0 1-1 0 0,0-1 1 0 0,1 1 16 0 0,5 2-7 0 0,-1 0 0 0 0,1-1 0 0 0,0 0 0 0 0,0 0 0 0 0,0-1 0 0 0,0 0 0 0 0,0 0 0 0 0,0 0 0 0 0,1-1 0 0 0,-1 0 0 0 0,0-1 0 0 0,0 1 0 0 0,11-3 0 0 0,7-3-60 0 0,0-1 0 0 0,34-13 0 0 0,87-45-2570 0 0,-137 61 2163 0 0,-8 3 22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5983 0 0,'0'0'14026'0'0,"1"-2"-13340"0"0,13-24-434 0 0,1 1-1 0 0,1 1 0 0 0,1 1 0 0 0,1 0 1 0 0,23-22-1 0 0,-8 14 148 0 0,1 1-1 0 0,60-41 1 0 0,-79 61-379 0 0,0 0 0 0 0,1 1 0 0 0,0 1 0 0 0,0 0 0 0 0,1 1 0 0 0,0 1 0 0 0,28-6 0 0 0,-43 12 2 0 0,-1 0 1 0 0,1 0-1 0 0,0 0 0 0 0,0 0 1 0 0,0 0-1 0 0,0 1 0 0 0,-1-1 1 0 0,1 0-1 0 0,0 1 0 0 0,0 0 1 0 0,-1-1-1 0 0,1 1 0 0 0,0 0 0 0 0,-1 0 1 0 0,1 0-1 0 0,-1 0 0 0 0,1 0 1 0 0,-1 1-1 0 0,1-1 0 0 0,-1 0 1 0 0,0 1-1 0 0,0-1 0 0 0,0 1 0 0 0,0-1 1 0 0,1 3-1 0 0,4 5 23 0 0,-1 1 0 0 0,-1-1 0 0 0,5 15 0 0 0,-2-4-16 0 0,2-3-8 0 0,0 0 0 0 0,1 0-1 0 0,20 25 1 0 0,-13-21-19 0 0,21 19 1 0 0,-19-22-15 0 0,20 27 0 0 0,-36-40-100 0 0,0-1-1 0 0,0 0 1 0 0,1 0-1 0 0,-1 0 0 0 0,1-1 1 0 0,0 1-1 0 0,0-1 1 0 0,0 0-1 0 0,1 0 0 0 0,-1 0 1 0 0,1-1-1 0 0,-1 1 0 0 0,1-1 1 0 0,0 0-1 0 0,0-1 1 0 0,0 1-1 0 0,0-1 0 0 0,0 0 1 0 0,1 0-1 0 0,-1-1 0 0 0,0 1 1 0 0,0-1-1 0 0,0 0 1 0 0,1 0-1 0 0,-1-1 0 0 0,0 0 1 0 0,6-1-1 0 0,14-5-1977 0 0,3-2-4928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51 482 7831 0 0,'0'0'2167'0'0,"-3"-11"3813"0"0,3 8-5777 0 0,0 0 0 0 0,0 0 0 0 0,0 0-1 0 0,1-1 1 0 0,-1 1 0 0 0,1 0 0 0 0,-1 0 0 0 0,1 0 0 0 0,0 0 0 0 0,0 0 0 0 0,1 0-1 0 0,-1 0 1 0 0,0 0 0 0 0,1 0 0 0 0,0 1 0 0 0,0-1 0 0 0,0 1 0 0 0,0-1 0 0 0,3-2-1 0 0,6-7 81 0 0,2 0 0 0 0,19-13 0 0 0,-21 16-40 0 0,49-34 194 0 0,80-43-1 0 0,-11 8-173 0 0,-8 2-117 0 0,-94 61-115 0 0,1 1 1 0 0,46-15-1 0 0,-68 26-20 0 0,1 1-1 0 0,0 1 0 0 0,0-1 1 0 0,0 1-1 0 0,0 0 0 0 0,0 1 1 0 0,0 0-1 0 0,13 1 0 0 0,-16 0-3 0 0,-1 0 0 0 0,0-1 0 0 0,0 1-1 0 0,0 1 1 0 0,1-1 0 0 0,-1 0 0 0 0,0 1-1 0 0,-1 0 1 0 0,1-1 0 0 0,0 1 0 0 0,0 0-1 0 0,-1 1 1 0 0,1-1 0 0 0,-1 0-1 0 0,0 1 1 0 0,0-1 0 0 0,0 1 0 0 0,0 0-1 0 0,0 0 1 0 0,2 4 0 0 0,0 2 41 0 0,0 1 1 0 0,0-1-1 0 0,-1 1 0 0 0,-1 0 1 0 0,0 0-1 0 0,0 0 0 0 0,-1 0 1 0 0,0 0-1 0 0,0 1 0 0 0,-1-1 1 0 0,-1 0-1 0 0,0 0 0 0 0,0 0 1 0 0,-1 0-1 0 0,0 0 0 0 0,-1 0 1 0 0,0 0-1 0 0,-5 11 0 0 0,0-5-20 0 0,-1 1-1 0 0,0-1 1 0 0,-1-1-1 0 0,-1 1 1 0 0,0-2-1 0 0,-1 0 1 0 0,-1 0-1 0 0,0-1 1 0 0,-18 14-1 0 0,-17 11-58 0 0,-2-3 0 0 0,-1-2 0 0 0,-2-2-1 0 0,-108 45 1 0 0,109-57-205 0 0,-2-2 0 0 0,-68 12 0 0 0,121-29 233 0 0,-57 8-320 0 0,52-7 230 0 0,-1-1 1 0 0,1 0-1 0 0,-1 0 0 0 0,1-1 0 0 0,-1 0 0 0 0,-10-2 0 0 0,16 3 51 0 0,0-1 0 0 0,0 1 0 0 0,0 0 0 0 0,0-1 0 0 0,0 1 1 0 0,0-1-1 0 0,0 1 0 0 0,0-1 0 0 0,0 1 0 0 0,0-1 0 0 0,0 0 0 0 0,1 1 0 0 0,-1-1 0 0 0,0 0 0 0 0,0 0 0 0 0,1 1 0 0 0,-1-1 0 0 0,0 0 0 0 0,1 0 0 0 0,-1 0 1 0 0,1 0-1 0 0,-1 0 0 0 0,1 0 0 0 0,0 0 0 0 0,-1 0 0 0 0,1 0 0 0 0,0 0 0 0 0,0 0 0 0 0,0 0 0 0 0,-1 0 0 0 0,1-2 0 0 0,1 1-174 0 0,0-1-1 0 0,-1 0 1 0 0,1 1 0 0 0,0-1-1 0 0,0 1 1 0 0,0-1 0 0 0,0 1-1 0 0,1-1 1 0 0,-1 1-1 0 0,1 0 1 0 0,2-3 0 0 0,13-14-1378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32 12815 0 0,'6'-30'1468'0'0,"-5"28"-173"0"0,-4 2-1154 0 0,1 1-1 0 0,-1-1 1 0 0,1 1 0 0 0,0 0 0 0 0,-1 0-1 0 0,1-1 1 0 0,-1 2 0 0 0,1-1 0 0 0,0 0-1 0 0,0 0 1 0 0,0 1 0 0 0,0-1 0 0 0,0 1-1 0 0,0 0 1 0 0,0-1 0 0 0,-3 4 0 0 0,-2 5 34 0 0,-1-1-1 0 0,-6 13 1 0 0,10-16 11 0 0,-16 26-45 0 0,0 1 1 0 0,2 1-1 0 0,2 1 1 0 0,1 0-1 0 0,-13 51 1 0 0,-95 307 527 0 0,94-323-603 0 0,-73 130-1 0 0,87-174-38 0 0,1 0-101 0 0,-28 38 0 0 0,41-63-500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42 18511 0 0,'24'-39'2083'0'0,"-23"37"-780"0"0,-10 12 120 0 0,-91 113-59 0 0,83-98-1327 0 0,1 0 0 0 0,1 1-1 0 0,-16 36 1 0 0,27-53-224 0 0,1 1 0 0 0,0 0 0 0 0,-3 18 0 0 0,5-23 0 0 0,1-1 0 0 0,-1 1 1 0 0,1-1-1 0 0,0 1 1 0 0,1-1-1 0 0,-1 1 0 0 0,1-1 1 0 0,0 0-1 0 0,0 1 0 0 0,2 5 1 0 0,1-6-1466 0 0,11 0-335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421 769 12407 0 0,'2'0'566'0'0,"13"-7"-102"0"0,0 0 0 0 0,-1-1-1 0 0,0-1 1 0 0,0 0 0 0 0,15-13 0 0 0,-20 13 146 0 0,0 1 0 0 0,-1-1-1 0 0,0-1 1 0 0,0 0 0 0 0,-1 0-1 0 0,0 0 1 0 0,10-22 0 0 0,-5 1-186 0 0,-1 0 1 0 0,-1 0-1 0 0,-2-1 1 0 0,6-42-1 0 0,5-134-536 0 0,-17 178 195 0 0,1-1-112 0 0,-1 11-249 0 0,0 0 0 0 0,-2 0 0 0 0,-3-34 0 0 0,3 53 233 0 0,0-1 0 0 0,0 1 1 0 0,-1 0-1 0 0,1-1 0 0 0,0 1 0 0 0,-1 0 1 0 0,1-1-1 0 0,-1 1 0 0 0,0 0 0 0 0,1 0 1 0 0,-1-1-1 0 0,0 1 0 0 0,0 0 0 0 0,1 0 0 0 0,-1 0 1 0 0,0 0-1 0 0,0 0 0 0 0,0 0 0 0 0,-2-1 1 0 0,2 2 12 0 0,0-1 0 0 0,-1 1 1 0 0,1 0-1 0 0,0 0 1 0 0,0-1-1 0 0,0 1 0 0 0,-1 0 1 0 0,1 0-1 0 0,0 0 0 0 0,0 0 1 0 0,-1 0-1 0 0,1 1 0 0 0,0-1 1 0 0,0 0-1 0 0,-1 0 0 0 0,1 1 1 0 0,-1 0-1 0 0,-3 1 3 0 0,-1 1-1 0 0,1 0 1 0 0,1 0 0 0 0,-1 1-1 0 0,1-1 1 0 0,-1 1-1 0 0,-6 8 1 0 0,-2 4 41 0 0,0 1 1 0 0,2 1 0 0 0,0 0-1 0 0,1 0 1 0 0,-12 29-1 0 0,-29 103 382 0 0,51-148-390 0 0,-80 288 659 0 0,-25 79 42 0 0,35-194-515 0 0,61-158-457 0 0,-1 0 0 0 0,0 0 0 0 0,-1-1 0 0 0,-1 0 0 0 0,0 0 0 0 0,-1-2 0 0 0,-1 0 0 0 0,0 0 0 0 0,-1-1 0 0 0,-1-1 0 0 0,-21 13 0 0 0,2-2-1743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10591 0 0,'-9'2'1104'0'0,"2"1"3136"0"0,8-1-2849 0 0,0 0-1229 0 0,0 0 0 0 0,0 0 0 0 0,0 0 0 0 0,1 0 1 0 0,-1 0-1 0 0,1-1 0 0 0,0 1 0 0 0,-1 0 0 0 0,1-1 0 0 0,0 1 0 0 0,0-1 1 0 0,0 0-1 0 0,0 0 0 0 0,0 0 0 0 0,3 1 0 0 0,-1 0 44 0 0,0-1 0 0 0,1 0 0 0 0,-1 0 0 0 0,1 0 0 0 0,-1-1 0 0 0,1 0 0 0 0,5 0 0 0 0,7-2 219 0 0,-1 0 1 0 0,0-1-1 0 0,23-8 1 0 0,117-43 567 0 0,-96 31-1073 0 0,0 3 0 0 0,91-18 0 0 0,-139 36-615 0 0,-1 1 1 0 0,1 0-1 0 0,0 1 1 0 0,20 2-1 0 0,-15 1-1160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25 228 13559 0 0,'0'0'622'0'0,"2"1"-13"0"0,4 4-218 0 0,1 0 0 0 0,0 0 1 0 0,1-1-1 0 0,-1 1 0 0 0,1-2 0 0 0,14 6 0 0 0,-17-8-3 0 0,0 1-1 0 0,1-1 1 0 0,-1-1 0 0 0,1 1-1 0 0,-1-1 1 0 0,1 1-1 0 0,0-2 1 0 0,-1 1-1 0 0,1-1 1 0 0,-1 1 0 0 0,10-4-1 0 0,10-6 305 0 0,0-1 0 0 0,-2 0 0 0 0,1-2 1 0 0,42-32-1 0 0,-30 21-301 0 0,-14 9-201 0 0,26-23-1 0 0,-42 34-184 0 0,-1-1 1 0 0,0 0-1 0 0,0-1 0 0 0,-1 1 1 0 0,0-1-1 0 0,0 0 0 0 0,0 0 0 0 0,0 0 1 0 0,-1 0-1 0 0,3-8 0 0 0,-6 13-19 0 0,0 0-1 0 0,1 0 0 0 0,-1 0 0 0 0,0 1 1 0 0,0-1-1 0 0,0 0 0 0 0,0 0 0 0 0,0 0 0 0 0,0 0 1 0 0,0 0-1 0 0,0 1 0 0 0,0-1 0 0 0,0 0 1 0 0,0 0-1 0 0,-1 0 0 0 0,1 0 0 0 0,0 0 1 0 0,-1 1-1 0 0,1-1 0 0 0,0 0 0 0 0,-1 0 0 0 0,1 1 1 0 0,-1-1-1 0 0,1 0 0 0 0,-1 1 0 0 0,0-1 1 0 0,1 0-1 0 0,-1 1 0 0 0,0-1 0 0 0,1 1 0 0 0,-1-1 1 0 0,0 1-1 0 0,0-1 0 0 0,1 1 0 0 0,-1 0 1 0 0,0-1-1 0 0,0 1 0 0 0,0 0 0 0 0,0 0 1 0 0,1 0-1 0 0,-1-1 0 0 0,0 1 0 0 0,0 0 0 0 0,-1 0 1 0 0,-3 0-145 0 0,0 0 0 0 0,0 0 0 0 0,0 0 1 0 0,0 0-1 0 0,0 1 0 0 0,-8 1 0 0 0,-2 3-193 0 0,1 0 0 0 0,-1 1 1 0 0,1 1-1 0 0,-16 10 0 0 0,-52 38-456 0 0,70-46 670 0 0,-25 17 121 0 0,2 2 0 0 0,1 2 0 0 0,-50 56 0 0 0,77-78 61 0 0,1 0 0 0 0,0 1-1 0 0,1-1 1 0 0,0 1 0 0 0,0 0-1 0 0,-6 18 1 0 0,10-24-11 0 0,0 0 0 0 0,0 0 0 0 0,0 1 0 0 0,1-1 0 0 0,-1 0 0 0 0,1 1 0 0 0,0-1 0 0 0,0 0 0 0 0,0 1 0 0 0,0-1-1 0 0,1 1 1 0 0,-1-1 0 0 0,1 0 0 0 0,0 0 0 0 0,0 1 0 0 0,0-1 0 0 0,0 0 0 0 0,0 0 0 0 0,1 0 0 0 0,0 0 0 0 0,-1 0 0 0 0,1 0 0 0 0,0-1 0 0 0,3 4-1 0 0,0-2 50 0 0,1 0-1 0 0,-1 0 1 0 0,1 0-1 0 0,0-1 1 0 0,0 1-1 0 0,1-1 1 0 0,-1-1-1 0 0,1 1 1 0 0,-1-1-1 0 0,1 0 1 0 0,0-1-1 0 0,0 0 1 0 0,12 1-1 0 0,-6-1-339 0 0,0-1-1 0 0,-1-1 1 0 0,1 1-1 0 0,0-2 0 0 0,-1 0 1 0 0,23-7-1 0 0,-13 0-5223 0 0,-1-3-1784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 11631 0 0,'0'0'1054'0'0,"1"0"-865"0"0,16-2-61 0 0,-17 2-74 0 0,0 1-1 0 0,1-1 1 0 0,-1 1-1 0 0,0-1 1 0 0,1 0 0 0 0,-1 1-1 0 0,0-1 1 0 0,0 1 0 0 0,0-1-1 0 0,1 1 1 0 0,-1-1 0 0 0,0 1-1 0 0,0-1 1 0 0,0 1-1 0 0,0-1 1 0 0,0 1 0 0 0,0-1-1 0 0,0 1 1 0 0,0-1 0 0 0,0 1-1 0 0,0 0 1 0 0,0-1 54 0 0,-1 7 187 0 0,1-1 0 0 0,-1 1 0 0 0,0-1 0 0 0,-1 0 0 0 0,0 1 0 0 0,-3 7 0 0 0,-19 37 595 0 0,19-41-704 0 0,-255 603 2873 0 0,226-518-2928 0 0,-63 185 34 0 0,91-260-660 0 0,-1 0 1 0 0,-1-1 0 0 0,-1 0-1 0 0,-13 23 1 0 0,14-34-4047 0 0,1-3-1393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11519 0 0,'0'0'887'0'0,"1"-2"-583"0"0,-1 1-178 0 0,1 0 1 0 0,-1-1-1 0 0,1 1 1 0 0,0-1-1 0 0,0 1 0 0 0,0 0 1 0 0,0 0-1 0 0,0-1 1 0 0,0 1-1 0 0,0 0 0 0 0,0 0 1 0 0,0 0-1 0 0,0 0 0 0 0,0 0 1 0 0,1 1-1 0 0,-1-1 1 0 0,1 0-1 0 0,-1 0 0 0 0,0 1 1 0 0,1-1-1 0 0,-1 1 1 0 0,1-1-1 0 0,1 1 0 0 0,2-2 428 0 0,106-24 3465 0 0,-40 10-2744 0 0,364-67 1786 0 0,-408 80-3977 0 0,1 1 0 0 0,0 2 0 0 0,-1 0 1 0 0,48 8-1 0 0,-53-4-1134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9671 0 0,'0'0'748'0'0,"0"2"-492"0"0,1 2 17 0 0,3 5 1736 0 0,-1 0-1 0 0,2 17 1 0 0,-5-22-1611 0 0,1 0 1 0 0,-1 0-1 0 0,0 1 0 0 0,-1-1 1 0 0,1 0-1 0 0,-1 0 1 0 0,0 0-1 0 0,0 0 0 0 0,-2 7 1 0 0,-2 0-114 0 0,0-1 0 0 0,-1 1 0 0 0,0-1 0 0 0,-1-1 0 0 0,1 1 0 0 0,-2-1 0 0 0,-11 12 0 0 0,-8 4 9 0 0,-31 23-1 0 0,-23 20-1191 0 0,75-63 363 0 0,-1 1-693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20 289 9071 0 0,'0'0'816'0'0,"-1"2"-672"0"0,-1 6-751 0 0,-5 4 4328 0 0,7-11-3625 0 0,0-1-1 0 0,0 0 1 0 0,0 0-1 0 0,-1 0 1 0 0,1 0-1 0 0,0 0 1 0 0,0 1-1 0 0,0-1 1 0 0,0 0-1 0 0,0 0 1 0 0,0 0-1 0 0,0 0 1 0 0,-1 0-1 0 0,1 0 1 0 0,0 0-1 0 0,0 0 1 0 0,0 0-1 0 0,0 1 1 0 0,0-1 0 0 0,-1 0-1 0 0,1 0 1 0 0,0 0-1 0 0,0 0 1 0 0,0 0-1 0 0,0 0 1 0 0,-1 0-1 0 0,1 0 1 0 0,0 0-1 0 0,0 0 1 0 0,0 0-1 0 0,0 0 1 0 0,-1 0-1 0 0,1 0 1 0 0,0 0-1 0 0,0 0 1 0 0,0 0-1 0 0,0-1 1 0 0,-1 1-1 0 0,-2-14 685 0 0,3 9-701 0 0,0 0 0 0 0,0 0 0 0 0,1 0 0 0 0,0 0-1 0 0,0 0 1 0 0,1 0 0 0 0,-1 1 0 0 0,1-1 0 0 0,0 0 0 0 0,0 1 0 0 0,0-1 0 0 0,6-7 0 0 0,4-4 71 0 0,24-27 0 0 0,-33 40-135 0 0,7-8 65 0 0,1 1 0 0 0,0 0 0 0 0,1 1 1 0 0,0 0-1 0 0,0 1 0 0 0,1 0 0 0 0,0 1 0 0 0,0 0 0 0 0,1 1 0 0 0,-1 1 0 0 0,1 0 0 0 0,1 1 0 0 0,-1 0 0 0 0,27-2 1 0 0,-37 5 1 0 0,-1 1 0 0 0,0 0 1 0 0,0 1-1 0 0,0-1 1 0 0,0 0-1 0 0,0 1 1 0 0,0 0-1 0 0,0 0 1 0 0,0 0-1 0 0,0 0 1 0 0,0 0-1 0 0,0 1 0 0 0,0-1 1 0 0,0 1-1 0 0,-1-1 1 0 0,1 1-1 0 0,-1 0 1 0 0,1 0-1 0 0,-1 1 1 0 0,0-1-1 0 0,0 0 1 0 0,2 4-1 0 0,-2-3-53 0 0,0 0-1 0 0,0 1 1 0 0,-1-1-1 0 0,1 1 1 0 0,-1-1-1 0 0,0 1 1 0 0,0 0 0 0 0,0-1-1 0 0,-1 1 1 0 0,1 0-1 0 0,-1 0 1 0 0,0 0-1 0 0,0-1 1 0 0,0 1-1 0 0,-1 0 1 0 0,1 0 0 0 0,-3 6-1 0 0,1-1-29 0 0,-1 0-1 0 0,-1-1 1 0 0,0 0-1 0 0,0 1 1 0 0,0-2 0 0 0,-1 1-1 0 0,0 0 1 0 0,-1-1-1 0 0,0 0 1 0 0,0 0 0 0 0,0-1-1 0 0,-1 0 1 0 0,0 0-1 0 0,-10 7 1 0 0,15-12-126 0 0,2-3-1359 0 0,0-2 1417 0 0,0 0 0 0 0,0 0 1 0 0,0-1-1 0 0,1 1 1 0 0,-1 0-1 0 0,1 0 1 0 0,0 0-1 0 0,0 0 1 0 0,1 0-1 0 0,-1 0 1 0 0,1 0-1 0 0,0 1 1 0 0,0-1-1 0 0,3-3 1 0 0,5-9-157 0 0,23-25 0 0 0,-19 25 93 0 0,-1 0 88 0 0,1 1 0 0 0,1 0 0 0 0,0 1 0 0 0,1 0-1 0 0,1 1 1 0 0,0 1 0 0 0,31-16 0 0 0,-43 25 221 0 0,-1 1-1 0 0,1 0 1 0 0,0 1 0 0 0,0-1 0 0 0,0 1 0 0 0,1 0-1 0 0,-1 0 1 0 0,0 0 0 0 0,10 1 0 0 0,-12 0-79 0 0,-1 0-1 0 0,1 1 1 0 0,-1 0 0 0 0,0-1-1 0 0,1 1 1 0 0,-1 0 0 0 0,0 0 0 0 0,0 0-1 0 0,0 0 1 0 0,1 0 0 0 0,-1 1-1 0 0,0-1 1 0 0,-1 1 0 0 0,1-1 0 0 0,0 1-1 0 0,0 0 1 0 0,-1 0 0 0 0,1-1 0 0 0,-1 1-1 0 0,1 0 1 0 0,-1 0 0 0 0,0 1-1 0 0,2 2 1 0 0,2 7 20 0 0,-1 0 0 0 0,0 0 0 0 0,-1 1-1 0 0,0-1 1 0 0,-1 1 0 0 0,0 0 0 0 0,-1 0 0 0 0,0-1 0 0 0,-1 1-1 0 0,-2 18 1 0 0,-1-17-1788 0 0,-1 0 1 0 0,-7 21-1 0 0,4-14-1657 0 0,2-4-3609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1839 0 0,'11'-4'2511'0'0,"13"2"5643"0"0,16 4-4178 0 0,-2 0-2082 0 0,-18-2-1236 0 0,1-1 0 0 0,-1-1 0 0 0,35-8 0 0 0,-47 9-643 0 0,0-2-1 0 0,-1 1 1 0 0,1-1-1 0 0,-1 0 0 0 0,0-1 1 0 0,0 0-1 0 0,0 0 1 0 0,0 0-1 0 0,-1-1 1 0 0,1 0-1 0 0,-1 0 0 0 0,8-10 1 0 0,-13 14-13 0 0,1-1 0 0 0,-1 1 0 0 0,0-1 0 0 0,0 0 0 0 0,0 0 0 0 0,0 1 1 0 0,0-1-1 0 0,0 0 0 0 0,0 0 0 0 0,-1 0 0 0 0,1 0 0 0 0,-1 0 0 0 0,1 0 0 0 0,-1 0 0 0 0,0 0 0 0 0,0 0 1 0 0,0 0-1 0 0,0-1 0 0 0,0 1 0 0 0,-1 0 0 0 0,1 0 0 0 0,0 0 0 0 0,-1 0 0 0 0,0 0 0 0 0,1 0 0 0 0,-1 0 0 0 0,0 1 1 0 0,0-1-1 0 0,0 0 0 0 0,0 0 0 0 0,-2-2 0 0 0,1 2-9 0 0,0 0 0 0 0,0 1 1 0 0,0-1-1 0 0,0 0 0 0 0,0 1 0 0 0,0 0 0 0 0,0-1 1 0 0,-1 1-1 0 0,1 0 0 0 0,0 0 0 0 0,-1 0 1 0 0,1 0-1 0 0,-1 1 0 0 0,1-1 0 0 0,-1 1 0 0 0,1-1 1 0 0,-1 1-1 0 0,0 0 0 0 0,1 0 0 0 0,-1 0 0 0 0,1 0 1 0 0,-1 1-1 0 0,1-1 0 0 0,-1 1 0 0 0,-3 0 1 0 0,-9 5-5 0 0,0 1 1 0 0,1 0-1 0 0,0 1 1 0 0,0 0 0 0 0,1 1-1 0 0,0 1 1 0 0,0 0 0 0 0,1 1-1 0 0,0 0 1 0 0,1 1 0 0 0,1 0-1 0 0,-14 20 1 0 0,13-16 58 0 0,1 1 0 0 0,0 0 0 0 0,1 1 1 0 0,1-1-1 0 0,1 2 0 0 0,1-1 0 0 0,0 1 0 0 0,1 0 0 0 0,-4 38 0 0 0,9-52-37 0 0,0 0 0 0 0,0 0 0 0 0,0 0 0 0 0,1 0 0 0 0,0-1 0 0 0,0 1-1 0 0,0 0 1 0 0,0 0 0 0 0,1-1 0 0 0,4 8 0 0 0,-5-9-7 0 0,1 0 0 0 0,0 0 0 0 0,0 0 0 0 0,0 0 0 0 0,0-1 0 0 0,0 1 0 0 0,1-1 0 0 0,-1 1 0 0 0,1-1 0 0 0,-1 0 0 0 0,1 0 0 0 0,0 0 0 0 0,0-1 0 0 0,0 1 0 0 0,6 2 0 0 0,4-1-2 0 0,0 0 0 0 0,0 0 0 0 0,0-1 0 0 0,14 0-1 0 0,-19-1-253 0 0,0-1-1 0 0,0-1 1 0 0,0 1-1 0 0,0-1 1 0 0,0-1 0 0 0,0 0-1 0 0,15-5 1 0 0,-5-2-1434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80 8287 0 0,'0'0'639'0'0,"0"2"-415"0"0,-2 26 3410 0 0,-1 1 0 0 0,-8 32 1 0 0,10-59-2538 0 0,2-1-582 0 0,1 1-449 0 0,-1 0 0 0 0,1-1 0 0 0,-1 1 1 0 0,1-1-1 0 0,0 1 0 0 0,-1-1 1 0 0,1 0-1 0 0,0 0 0 0 0,0 1 1 0 0,0-1-1 0 0,0-1 0 0 0,0 1 1 0 0,0 0-1 0 0,0 0 0 0 0,0-1 1 0 0,0 1-1 0 0,0-1 0 0 0,1 0 1 0 0,-1 0-1 0 0,0 0 0 0 0,0 0 1 0 0,0 0-1 0 0,1 0 0 0 0,-1 0 1 0 0,0-1-1 0 0,2 0 0 0 0,5 0 23 0 0,-1-2 0 0 0,0 1 0 0 0,0-1 0 0 0,1 0 0 0 0,10-7-1 0 0,133-91 107 0 0,-148 98-218 0 0,1-1 0 0 0,-1 0 1 0 0,0 0-1 0 0,0 0 0 0 0,0 0 0 0 0,-1-1 0 0 0,1 1 0 0 0,3-8 0 0 0,-7 11-2 0 0,1 0-1 0 0,-1 0 0 0 0,1 0 1 0 0,-1-1-1 0 0,1 1 0 0 0,-1 0 0 0 0,1-1 1 0 0,-1 1-1 0 0,0 0 0 0 0,0-1 0 0 0,0 1 1 0 0,0 0-1 0 0,0-1 0 0 0,0 1 1 0 0,0 0-1 0 0,0-1 0 0 0,-1 1 0 0 0,1 0 1 0 0,0-1-1 0 0,-1 1 0 0 0,1 0 1 0 0,-1 0-1 0 0,1 0 0 0 0,-1-1 0 0 0,0 1 1 0 0,0 0-1 0 0,1 0 0 0 0,-1 0 0 0 0,0 0 1 0 0,0 0-1 0 0,0 0 0 0 0,0 0 1 0 0,0 0-1 0 0,0 1 0 0 0,0-1 0 0 0,0 0 1 0 0,-1 1-1 0 0,1-1 0 0 0,-3 0 0 0 0,0-1-54 0 0,-1 0 0 0 0,0 1 0 0 0,0 0-1 0 0,0 0 1 0 0,0 0 0 0 0,-1 0-1 0 0,1 1 1 0 0,0 0 0 0 0,0 0-1 0 0,0 1 1 0 0,0-1 0 0 0,-7 3 0 0 0,-8 2-182 0 0,-33 12 0 0 0,48-15 224 0 0,-83 32-220 0 0,-129 70 0 0 0,168-76 453 0 0,1 3 0 0 0,2 1 0 0 0,-81 74 0 0 0,120-99-142 0 0,0 0 0 0 0,0 1 0 0 0,1-1 0 0 0,-1 2-1 0 0,2-1 1 0 0,-9 17 0 0 0,13-23-44 0 0,0 0 0 0 0,0 0-1 0 0,0 1 1 0 0,0-1 0 0 0,1 0-1 0 0,-1 1 1 0 0,1-1 0 0 0,0 0 0 0 0,-1 1-1 0 0,1-1 1 0 0,0 1 0 0 0,0-1-1 0 0,1 0 1 0 0,-1 1 0 0 0,1-1-1 0 0,-1 0 1 0 0,1 1 0 0 0,-1-1 0 0 0,1 0-1 0 0,0 0 1 0 0,0 1 0 0 0,0-1-1 0 0,1 0 1 0 0,-1 0 0 0 0,0 0-1 0 0,1 0 1 0 0,-1-1 0 0 0,1 1 0 0 0,0 0-1 0 0,0-1 1 0 0,0 1 0 0 0,-1-1-1 0 0,1 1 1 0 0,3 0 0 0 0,3 3-16 0 0,1-1-1 0 0,-1 0 1 0 0,1-1 0 0 0,0 0 0 0 0,0 0 0 0 0,0-1 0 0 0,0 0-1 0 0,1 0 1 0 0,15 0 0 0 0,9-2-331 0 0,44-5-1 0 0,-61 4 212 0 0,87-11-2161 0 0,-54 4 161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84 9007 0 0,'2'-1'414'0'0,"35"-33"148"0"0,-37 34-546 0 0,1-1-1 0 0,-1 1 0 0 0,1 0 0 0 0,-1-1 0 0 0,0 1 0 0 0,1-1 1 0 0,-1 1-1 0 0,0-1 0 0 0,1 1 0 0 0,-1-1 0 0 0,0 1 0 0 0,1-1 1 0 0,-1 1-1 0 0,0-1 0 0 0,0 1 0 0 0,0-1 0 0 0,1 0 1 0 0,-1 1-1 0 0,0-1 0 0 0,0 1 0 0 0,0-1 0 0 0,0 1 0 0 0,0-1 1 0 0,0 0-1 0 0,0 1 0 0 0,0-1 0 0 0,-1 1 0 0 0,1-1 1 0 0,0 0-1 0 0,0 1 0 0 0,0-1 0 0 0,-1 1 0 0 0,1-1 0 0 0,0 1 1 0 0,-1-1-1 0 0,1 1 0 0 0,0-1 0 0 0,-1 0 0 0 0,-1-1 645 0 0,0-5 696 0 0,1 6-1278 0 0,0 0-1 0 0,0-1 0 0 0,0 1 0 0 0,0 0 1 0 0,0 0-1 0 0,0 0 0 0 0,-1 0 0 0 0,1 0 1 0 0,0 0-1 0 0,-1 0 0 0 0,1 0 1 0 0,0 0-1 0 0,-1 1 0 0 0,1-1 0 0 0,-1 1 1 0 0,1-1-1 0 0,-1 1 0 0 0,1-1 0 0 0,-1 1 1 0 0,0 0-1 0 0,-1 0 0 0 0,-6-1 164 0 0,1 1-1 0 0,-16 1 1 0 0,12 0-111 0 0,2 0 53 0 0,0 0 0 0 0,0 1 0 0 0,-1 0 0 0 0,1 1 0 0 0,1 0 0 0 0,-1 0 0 0 0,0 1 0 0 0,1 0 0 0 0,0 1 0 0 0,0 0 0 0 0,0 0 0 0 0,1 1 0 0 0,-1 0 0 0 0,2 1 0 0 0,-11 10 0 0 0,8-6 78 0 0,0 0 0 0 0,1 1 0 0 0,1 1 0 0 0,0-1-1 0 0,1 2 1 0 0,0-1 0 0 0,1 0 0 0 0,0 1-1 0 0,-7 29 1 0 0,12-38-234 0 0,0 0-1 0 0,0 1 1 0 0,0-1 0 0 0,1 0-1 0 0,0 0 1 0 0,0 1-1 0 0,0-1 1 0 0,1 0-1 0 0,0 1 1 0 0,1 6 0 0 0,-1-10-10 0 0,0 0 0 0 0,-1 0 0 0 0,1-1 1 0 0,0 1-1 0 0,0 0 0 0 0,0 0 1 0 0,0-1-1 0 0,0 1 0 0 0,1-1 0 0 0,-1 1 1 0 0,0-1-1 0 0,1 1 0 0 0,-1-1 0 0 0,1 0 1 0 0,0 0-1 0 0,-1 0 0 0 0,1 0 1 0 0,0 0-1 0 0,0 0 0 0 0,-1 0 0 0 0,1 0 1 0 0,0-1-1 0 0,0 1 0 0 0,0-1 1 0 0,0 1-1 0 0,0-1 0 0 0,0 0 0 0 0,0 0 1 0 0,0 0-1 0 0,3 0 0 0 0,9-2 114 0 0,-1-1-1 0 0,0 0 0 0 0,0-1 1 0 0,0-1-1 0 0,-1 0 1 0 0,17-9-1 0 0,-21 11-98 0 0,6-5 0 0 0,-1 0 0 0 0,1 0 0 0 0,-1-1-1 0 0,-1-1 1 0 0,0 0 0 0 0,-1-1-1 0 0,1 0 1 0 0,17-25 0 0 0,-25 30-19 0 0,0 0 0 0 0,-1 0 0 0 0,0 0 0 0 0,0 0-1 0 0,0 0 1 0 0,-1-1 0 0 0,0 1 0 0 0,0-1 0 0 0,1-12 0 0 0,-3 17-29 0 0,0-1 0 0 0,1 0 0 0 0,-1 1 0 0 0,-1-1 0 0 0,1 1 0 0 0,0-1 0 0 0,-1 0-1 0 0,1 1 1 0 0,-1-1 0 0 0,0 1 0 0 0,0-1 0 0 0,0 1 0 0 0,0 0 0 0 0,0-1 0 0 0,-1 1 0 0 0,1 0 0 0 0,-1 0-1 0 0,1 0 1 0 0,-1 0 0 0 0,0 0 0 0 0,0 0 0 0 0,0 0 0 0 0,0 1 0 0 0,0-1 0 0 0,0 0 0 0 0,0 1 0 0 0,-4-2-1 0 0,-4-1-216 0 0,0 1 0 0 0,0 0 0 0 0,0 0 0 0 0,-13 0 0 0 0,3-1-412 0 0,13 1-164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505 585 3679 0 0,'-4'-6'6106'0'0,"5"-2"-4248"0"0,1 1-1061 0 0,0 0-1 0 0,0 0 0 0 0,0 0 1 0 0,1 1-1 0 0,0-1 0 0 0,6-8 1 0 0,28-39 382 0 0,-19 29-561 0 0,-2 2-438 0 0,-2-1 0 0 0,0 0-1 0 0,-2-1 1 0 0,-1-1 0 0 0,-1 1-1 0 0,-1-1 1 0 0,-1-1 0 0 0,6-41 0 0 0,-12 55-175 0 0,8-57 100 0 0,-10 62-96 0 0,1 0 0 0 0,-1 0 0 0 0,-1 0 1 0 0,0 0-1 0 0,0 0 0 0 0,-4-13 0 0 0,5 20-10 0 0,0 1-1 0 0,-1-1 0 0 0,1 0 1 0 0,0 0-1 0 0,-1 0 0 0 0,1 0 1 0 0,-1 1-1 0 0,1-1 1 0 0,-1 0-1 0 0,0 1 0 0 0,1-1 1 0 0,-1 0-1 0 0,0 1 1 0 0,1-1-1 0 0,-1 1 0 0 0,0-1 1 0 0,0 1-1 0 0,0-1 0 0 0,1 1 1 0 0,-1-1-1 0 0,0 1 1 0 0,0 0-1 0 0,0-1 0 0 0,0 1 1 0 0,0 0-1 0 0,0 0 0 0 0,0 0 1 0 0,0 0-1 0 0,1 0 1 0 0,-1 0-1 0 0,0 0 0 0 0,0 0 1 0 0,0 0-1 0 0,0 0 1 0 0,0 1-1 0 0,0-1 0 0 0,0 0 1 0 0,0 1-1 0 0,1-1 0 0 0,-1 0 1 0 0,0 1-1 0 0,-1 0 1 0 0,-4 2-33 0 0,-1 1 0 0 0,1 0 1 0 0,-12 9-1 0 0,16-11 33 0 0,-19 16 88 0 0,0 2 0 0 0,1 1 0 0 0,2 0 0 0 0,0 1 0 0 0,1 1 0 0 0,1 1 0 0 0,1 0 0 0 0,-16 36 0 0 0,5 1 303 0 0,3 0-1 0 0,-25 98 1 0 0,34-86-87 0 0,-11 141-1 0 0,16-108-6 0 0,5-71-198 0 0,-2 0-1 0 0,-1-1 1 0 0,-16 50-1 0 0,15-62-111 0 0,-1-2 0 0 0,-1 1 0 0 0,0-1 0 0 0,-2 0 0 0 0,0-1 0 0 0,-22 25 0 0 0,21-28-119 0 0,3-3-87 0 0,-1 0-1 0 0,0-1 1 0 0,-1 0 0 0 0,0-1-1 0 0,-1 0 1 0 0,-27 17-1 0 0,39-27 176 0 0,0-1-1 0 0,1 1 1 0 0,-1-1-1 0 0,0 1 1 0 0,0-1-1 0 0,0 1 1 0 0,0-1-1 0 0,0 0 1 0 0,0 1-1 0 0,0-1 1 0 0,0 0 0 0 0,0 0-1 0 0,0 0 1 0 0,0 1-1 0 0,0-1 1 0 0,0 0-1 0 0,0-1 1 0 0,-1 1-1 0 0,1 0 1 0 0,0 0-1 0 0,0 0 1 0 0,0-1-1 0 0,0 1 1 0 0,0 0-1 0 0,0-1 1 0 0,0 1-1 0 0,1-1 1 0 0,-1 1-1 0 0,0-1 1 0 0,0 1 0 0 0,0-1-1 0 0,0 0 1 0 0,1 0-1 0 0,-1 1 1 0 0,-1-2-1 0 0,1-1-46 0 0,0 1 0 0 0,0 0 0 0 0,0 0 0 0 0,0-1 0 0 0,1 1 0 0 0,-1-1-1 0 0,1 1 1 0 0,-1-1 0 0 0,1 1 0 0 0,0-1 0 0 0,0 1 0 0 0,0-1 0 0 0,0 1 0 0 0,1-4 0 0 0,2-8-817 0 0,8-29 0 0 0,4 6-3405 0 0,0-2-1256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88 14599 0 0,'-1'1'89'0'0,"-2"0"12"0"0,0 0 1 0 0,0 0 0 0 0,0 0 0 0 0,1 0 0 0 0,-1 0 0 0 0,1 1-1 0 0,-1-1 1 0 0,1 1 0 0 0,-1 0 0 0 0,1 0 0 0 0,0 0 0 0 0,0 0 0 0 0,0 0-1 0 0,0 0 1 0 0,0 0 0 0 0,0 1 0 0 0,1-1 0 0 0,-1 1 0 0 0,1-1-1 0 0,-1 1 1 0 0,1 0 0 0 0,-2 6 1923 0 0,10 1-431 0 0,-6-9-1517 0 0,1 0-1 0 0,-1 1 1 0 0,1-1-1 0 0,0 0 1 0 0,0 0-1 0 0,0-1 1 0 0,0 1-1 0 0,0 0 1 0 0,0 0-1 0 0,0-1 1 0 0,0 0-1 0 0,0 1 1 0 0,0-1-1 0 0,0 0 1 0 0,0 0-1 0 0,0 0 1 0 0,0 0-1 0 0,2 0 1 0 0,8-2 318 0 0,22-4 0 0 0,-23 3-228 0 0,250-70 784 0 0,-152 39-757 0 0,-66 21-1937 0 0,22-10-4968 0 0,-52 17-43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364 151 10423 0 0,'0'0'942'0'0,"1"-2"-774"0"0,9-7 423 0 0,0-1 0 0 0,0 1 0 0 0,1 1 0 0 0,0 0 0 0 0,17-8 0 0 0,-1-1-33 0 0,-4 2 231 0 0,36-17 0 0 0,-49 27-520 0 0,1 1 0 0 0,-1 1 0 0 0,0-1-1 0 0,1 2 1 0 0,0-1 0 0 0,17-1 0 0 0,-25 4-177 0 0,0 0 0 0 0,0 0 0 0 0,0 0 0 0 0,-1 1 0 0 0,1-1 0 0 0,0 1 0 0 0,0-1 1 0 0,0 1-1 0 0,-1 0 0 0 0,1 0 0 0 0,0 0 0 0 0,-1 0 0 0 0,1 1 0 0 0,-1-1 1 0 0,0 1-1 0 0,5 3 0 0 0,-6-4-56 0 0,1 1 0 0 0,-1 0 0 0 0,0-1 0 0 0,0 1 0 0 0,0 0 0 0 0,0 0 0 0 0,0-1 0 0 0,0 1 0 0 0,-1 0 0 0 0,1 0 0 0 0,-1 0 0 0 0,1 0 0 0 0,-1 0 0 0 0,0 0 0 0 0,1 0 0 0 0,-1 0 0 0 0,0 0 0 0 0,-1 0 0 0 0,1 0 0 0 0,0 0 0 0 0,0 0 0 0 0,-1 0 0 0 0,1 0 0 0 0,-2 3 0 0 0,-2 4 31 0 0,0 0 0 0 0,0-1 0 0 0,-1 1 0 0 0,0-1 0 0 0,0 0 0 0 0,-13 14 0 0 0,-45 40 125 0 0,56-56-177 0 0,-93 71 56 0 0,57-46-70 0 0,-160 102-416 0 0,59-40-496 0 0,119-76 675 0 0,1 1 0 0 0,-24 23 1 0 0,47-40 248 0 0,7 8 157 0 0,-4-7-102 0 0,1-1 0 0 0,-1 1 0 0 0,1-1 0 0 0,-1 1 0 0 0,1-1 0 0 0,-1 0 0 0 0,1 0 0 0 0,0 0 0 0 0,0-1 0 0 0,0 1 0 0 0,-1 0 0 0 0,1-1 0 0 0,3 0 0 0 0,39 0 477 0 0,4-6-18 0 0,1-2 1 0 0,78-24-1 0 0,15-4 260 0 0,-106 28-591 0 0,-24 4-171 0 0,-1 1-1 0 0,1 1 1 0 0,0 0 0 0 0,-1 1-1 0 0,16 0 1 0 0,-19 2-38 0 0,-7-1-99 0 0,1 7-702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237 144 10943 0 0,'34'-80'2164'0'0,"-33"78"-1842"0"0,-1 0 1 0 0,1-1-1 0 0,0 1 0 0 0,-1-1 0 0 0,0 1 0 0 0,1-1 0 0 0,-1 1 0 0 0,0-1 0 0 0,0 1 0 0 0,0-1 0 0 0,-1 1 1 0 0,1-1-1 0 0,-1-2 0 0 0,0 4-255 0 0,1 0-1 0 0,-1 0 1 0 0,0-1 0 0 0,1 1-1 0 0,-1 0 1 0 0,0 0 0 0 0,1 0 0 0 0,-1 1-1 0 0,0-1 1 0 0,0 0 0 0 0,0 0 0 0 0,0 0-1 0 0,0 1 1 0 0,0-1 0 0 0,0 0 0 0 0,0 1-1 0 0,0-1 1 0 0,0 1 0 0 0,-1-1 0 0 0,1 1-1 0 0,0-1 1 0 0,0 1 0 0 0,0 0 0 0 0,-1 0-1 0 0,1 0 1 0 0,0 0 0 0 0,0 0 0 0 0,-1 0-1 0 0,1 0 1 0 0,-2 0 0 0 0,-5 1-54 0 0,0 1 1 0 0,-1 0-1 0 0,2 0 0 0 0,-1 1 1 0 0,0 0-1 0 0,0 0 1 0 0,1 1-1 0 0,-1 0 1 0 0,1 0-1 0 0,0 0 0 0 0,1 1 1 0 0,-1 0-1 0 0,-6 7 1 0 0,-3 4 1 0 0,1 1 0 0 0,1 0 1 0 0,-22 32-1 0 0,30-39 63 0 0,-1 0 1 0 0,2 1-1 0 0,-1 0 0 0 0,1 1 0 0 0,1-1 1 0 0,0 1-1 0 0,1 0 0 0 0,-3 16 0 0 0,5-23-47 0 0,1-1 0 0 0,0 1 0 0 0,0-1 0 0 0,0 1 1 0 0,0-1-1 0 0,1 1 0 0 0,-1-1 0 0 0,1 0 0 0 0,0 1 0 0 0,1-1 0 0 0,-1 0 0 0 0,1 1 0 0 0,0-1 0 0 0,0 0 0 0 0,0 0 0 0 0,0 0 0 0 0,1-1 1 0 0,-1 1-1 0 0,1-1 0 0 0,0 1 0 0 0,0-1 0 0 0,1 0 0 0 0,-1 0 0 0 0,1 0 0 0 0,6 4 0 0 0,-4-4 60 0 0,1 1 1 0 0,0-1-1 0 0,0-1 0 0 0,0 1 1 0 0,0-1-1 0 0,1 0 0 0 0,-1-1 0 0 0,0 0 1 0 0,1 0-1 0 0,-1 0 0 0 0,1-1 1 0 0,-1 0-1 0 0,1-1 0 0 0,-1 1 0 0 0,1-2 1 0 0,-1 1-1 0 0,1-1 0 0 0,-1 0 1 0 0,0 0-1 0 0,0-1 0 0 0,13-7 0 0 0,-11 5-55 0 0,1 0-1 0 0,-1-1 1 0 0,-1-1-1 0 0,1 1 0 0 0,-1-1 1 0 0,0-1-1 0 0,0 0 0 0 0,-1 0 1 0 0,0 0-1 0 0,-1-1 0 0 0,0 0 1 0 0,0 0-1 0 0,-1-1 0 0 0,8-16 1 0 0,-7 10-59 0 0,-1 1 1 0 0,-1-1-1 0 0,0 0 1 0 0,-1 0-1 0 0,0-1 1 0 0,-2 1-1 0 0,0-1 0 0 0,0 1 1 0 0,-2-1-1 0 0,-2-17 1 0 0,3 31-33 0 0,-1 0 0 0 0,0-1-1 0 0,0 1 1 0 0,0 0 0 0 0,0 0 0 0 0,-1 0 0 0 0,1 0 0 0 0,-1 0 0 0 0,0 1 0 0 0,1-1 0 0 0,-1 0-1 0 0,-1 1 1 0 0,1-1 0 0 0,0 1 0 0 0,-5-3 0 0 0,5 3 0 0 0,0 1 1 0 0,0 0-1 0 0,-1-1 0 0 0,1 1 1 0 0,-1 0-1 0 0,1 1 1 0 0,-1-1-1 0 0,1 0 0 0 0,-1 1 1 0 0,0-1-1 0 0,1 1 0 0 0,-1 0 1 0 0,0 0-1 0 0,1 0 0 0 0,-1 0 1 0 0,0 1-1 0 0,1-1 0 0 0,-1 1 1 0 0,-3 1-1 0 0,-31 13-410 0 0,36-14 398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56 2759 0 0,'1'-1'207'0'0,"27"-22"821"0"0,1 0 5599 0 0,-21 15-3686 0 0,-17 15 1569 0 0,-23 18-3582 0 0,-12 10-1123 0 0,18-14 327 0 0,1 2 0 0 0,1 0 1 0 0,1 2-1 0 0,1 0 1 0 0,-19 29-1 0 0,36-46-80 0 0,-5 5 65 0 0,1 0 1 0 0,1 1-1 0 0,0 0 0 0 0,1 1 1 0 0,0 0-1 0 0,-5 16 1 0 0,10-22-22 0 0,0 0 1 0 0,0 0 0 0 0,1-1 0 0 0,0 1 0 0 0,1 0 0 0 0,0 16 0 0 0,1-20-35 0 0,0-1 0 0 0,0 0 0 0 0,0 1 0 0 0,1-1 0 0 0,-1 0 0 0 0,1 0 0 0 0,0 1 0 0 0,0-1 0 0 0,0-1 0 0 0,1 1 0 0 0,0 0 0 0 0,-1-1 0 0 0,1 1 0 0 0,0-1 0 0 0,6 4 0 0 0,-5-4 11 0 0,0 0 0 0 0,0 0 0 0 0,0-1-1 0 0,0 0 1 0 0,1 0 0 0 0,-1 0 0 0 0,1-1 0 0 0,0 1 0 0 0,-1-1-1 0 0,1 0 1 0 0,0-1 0 0 0,0 1 0 0 0,0-1 0 0 0,0 0-1 0 0,-1 0 1 0 0,1 0 0 0 0,0-1 0 0 0,0 1 0 0 0,0-1-1 0 0,7-3 1 0 0,5-1 80 0 0,0-1 1 0 0,-1-1-1 0 0,1-1 0 0 0,17-11 0 0 0,-7 3-71 0 0,-1-1 1 0 0,-1 0-1 0 0,-1-3 1 0 0,-1 0-1 0 0,0-1 1 0 0,28-34-1 0 0,-46 48-62 0 0,1-1 0 0 0,-1 1 0 0 0,-1-1-1 0 0,1 0 1 0 0,-2 0 0 0 0,1-1 0 0 0,-1 1 0 0 0,0-1-1 0 0,-1 1 1 0 0,0-1 0 0 0,2-11 0 0 0,-4 13-13 0 0,0 0 0 0 0,0 1 0 0 0,-1-1 1 0 0,1 0-1 0 0,-1 1 0 0 0,-1-1 0 0 0,1 0 1 0 0,-1 1-1 0 0,0 0 0 0 0,-1-1 0 0 0,0 1 1 0 0,0 0-1 0 0,0 0 0 0 0,0 1 0 0 0,-8-9 0 0 0,5 7-116 0 0,-1 0 0 0 0,0 0 0 0 0,0 1 0 0 0,0 0 0 0 0,-1 1 0 0 0,0 0 0 0 0,0 0-1 0 0,0 0 1 0 0,-1 1 0 0 0,0 0 0 0 0,0 1 0 0 0,0 0 0 0 0,-12-2 0 0 0,6 2-232 0 0,-1 0 1 0 0,1 2 0 0 0,0-1-1 0 0,-1 2 1 0 0,1 0 0 0 0,0 1-1 0 0,-23 4 1 0 0,27-1-302 0 0,2 0-2895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3679 0 0,'0'0'284'0'0,"2"1"-186"0"0,0 1 202 0 0,0 0 0 0 0,-1 0-1 0 0,1 0 1 0 0,0 1 0 0 0,-1-1 0 0 0,0 0 0 0 0,1 1 0 0 0,-1-1 0 0 0,0 1 0 0 0,0-1 0 0 0,-1 1 0 0 0,1 0-1 0 0,-1-1 1 0 0,1 1 0 0 0,-1 0 0 0 0,0 0 0 0 0,0-1 0 0 0,0 5 0 0 0,0 5 831 0 0,-2 0-1 0 0,-4 22 1 0 0,-5 11-71 0 0,-2-1 0 0 0,-33 75 0 0 0,-54 79 987 0 0,20-41-915 0 0,-13 10 405 0 0,92-165-481 0 0,2-8-1012 0 0,0 1 0 0 0,0-1 0 0 0,0 1 0 0 0,1 0 0 0 0,0-1 0 0 0,0 1 0 0 0,3-6 0 0 0,5-14-135 0 0,-5 12 33 0 0,0 1-1 0 0,0 0 1 0 0,1 0-1 0 0,1 0 1 0 0,0 1-1 0 0,0 0 1 0 0,1 0-1 0 0,1 1 1 0 0,-1 0-1 0 0,2 0 1 0 0,-1 1-1 0 0,2 0 1 0 0,-1 1-1 0 0,1 0 1 0 0,0 1-1 0 0,0 0 1 0 0,1 1-1 0 0,23-10 1 0 0,-32 16 94 0 0,0-1 0 0 0,0 1 1 0 0,0-1-1 0 0,0 1 1 0 0,0 0-1 0 0,0 0 0 0 0,0 0 1 0 0,0 0-1 0 0,0 1 1 0 0,0-1-1 0 0,0 1 0 0 0,0 0 1 0 0,0 0-1 0 0,-1 0 1 0 0,1 0-1 0 0,0 0 0 0 0,-1 1 1 0 0,1-1-1 0 0,-1 1 1 0 0,1 0-1 0 0,-1 0 0 0 0,3 2 1 0 0,6 7 92 0 0,0-1-1 0 0,-1 2 1 0 0,11 15 0 0 0,-6-8-124 0 0,-11-14 7 0 0,0 1 0 0 0,-1-1 0 0 0,1 0 0 0 0,-1 1 1 0 0,0 0-1 0 0,-1 0 0 0 0,1 0 0 0 0,1 7 0 0 0,-3-8-11 0 0,0-1-1 0 0,-1 0 1 0 0,1 1 0 0 0,-1-1-1 0 0,0 1 1 0 0,0-1-1 0 0,-1 0 1 0 0,1 1 0 0 0,-1-1-1 0 0,0 0 1 0 0,0 1 0 0 0,-3 6-1 0 0,-1 1-34 0 0,-1 0 1 0 0,0-1-1 0 0,-11 16 0 0 0,14-22-134 0 0,0 0 0 0 0,0 0-1 0 0,0 0 1 0 0,1 1 0 0 0,-1 0 0 0 0,1-1-1 0 0,1 1 1 0 0,-1 0 0 0 0,1 0-1 0 0,0 0 1 0 0,0 10 0 0 0,2-16-38 0 0,0 1 1 0 0,0 0 0 0 0,0 0 0 0 0,1-1 0 0 0,-1 1 0 0 0,0-1 0 0 0,1 1 0 0 0,-1-1 0 0 0,0 0 0 0 0,1 1 0 0 0,-1-1 0 0 0,0 0 0 0 0,1 0 0 0 0,2 0 0 0 0,10-3-6181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0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1839 0 0,'1'1'5415'0'0,"2"0"-4737"0"0,-1 0 0 0 0,1 0 1 0 0,0-1-1 0 0,-1 1 0 0 0,1-1 0 0 0,0 0 0 0 0,-1 1 1 0 0,1-1-1 0 0,0 0 0 0 0,4-1 0 0 0,-5 0-307 0 0,1 1 0 0 0,-1-1 0 0 0,1 0 1 0 0,-1 0-1 0 0,0 0 0 0 0,1 0 0 0 0,-1 0 0 0 0,0 0 0 0 0,0-1 0 0 0,3-1 0 0 0,-3 1-223 0 0,1-1-1 0 0,-1 1 0 0 0,0 0 1 0 0,0-1-1 0 0,0 0 0 0 0,-1 1 1 0 0,1-1-1 0 0,-1 0 0 0 0,1 0 1 0 0,-1 0-1 0 0,0 0 0 0 0,0 0 1 0 0,0 0-1 0 0,-1 0 1 0 0,1 0-1 0 0,-1 0 0 0 0,1-1 1 0 0,-1 1-1 0 0,-1-5 0 0 0,0-23 404 0 0,0 1 1 0 0,2 0-1 0 0,9-55 0 0 0,-7 68-521 0 0,1 0 1 0 0,1 1 0 0 0,0 0-1 0 0,1 0 1 0 0,1 0-1 0 0,0 1 1 0 0,1 0 0 0 0,14-20-1 0 0,-17 29-30 0 0,1 0 0 0 0,-1 1-1 0 0,1 0 1 0 0,1 0 0 0 0,-1 0-1 0 0,0 0 1 0 0,1 1 0 0 0,0 0 0 0 0,0 1-1 0 0,0 0 1 0 0,1 0 0 0 0,-1 0 0 0 0,14-2-1 0 0,6-1-129 0 0,1 2 1 0 0,40-1-1 0 0,-67 5 67 0 0,23-2-268 0 0,48 4 0 0 0,-64-1-1954 0 0,1 1 0 0 0,13 4 0 0 0,-12-3-4702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8 10999 0 0,'0'0'994'0'0,"4"-7"4696"0"0,-7 10-5480 0 0,1 1 0 0 0,-1-1 0 0 0,0 0 1 0 0,1 0-1 0 0,-2 0 0 0 0,-4 4 0 0 0,-5 5-14 0 0,-195 183 347 0 0,203-190-535 0 0,3-3-6 0 0,0 1-1 0 0,-1-1 1 0 0,1 1-1 0 0,0-1 0 0 0,1 1 1 0 0,-1 0-1 0 0,0 0 0 0 0,-1 5 1 0 0,2-4 41 0 0,3 4-33 0 0,3 1-10 0 0,4-3 0 0 0,1-2 5 0 0,0-1 1 0 0,-1 1-1 0 0,1-2 0 0 0,0 0 1 0 0,11 2-1 0 0,-10-3 0 0 0,-1 1 1 0 0,0 0-1 0 0,0 1 0 0 0,0 0 1 0 0,11 5-1 0 0,-14-4 69 0 0,1 0 0 0 0,-1 1 0 0 0,1 0 0 0 0,-1 0 0 0 0,-1 0 0 0 0,1 1 0 0 0,-1 0 0 0 0,0 1 0 0 0,0-1 0 0 0,-1 1 0 0 0,0 0 0 0 0,0 1 0 0 0,-1-1 0 0 0,0 1 0 0 0,0 0 0 0 0,-1 0 0 0 0,1 0 0 0 0,-2 0 0 0 0,1 1 0 0 0,1 14 0 0 0,-3-20 5 0 0,-1 1 1 0 0,0-1-1 0 0,0 1 1 0 0,0-1-1 0 0,0 0 1 0 0,0 1 0 0 0,0-1-1 0 0,-1 0 1 0 0,0 1-1 0 0,0-1 1 0 0,0 0 0 0 0,0 0-1 0 0,0 0 1 0 0,-1 0-1 0 0,1 0 1 0 0,-1 0 0 0 0,-2 4-1 0 0,0-3-9 0 0,0 0 0 0 0,-1 0-1 0 0,1 0 1 0 0,-1-1 0 0 0,1 1-1 0 0,-1-1 1 0 0,0-1-1 0 0,0 1 1 0 0,-9 3 0 0 0,-33 11 37 0 0,-1-1 0 0 0,0-3 1 0 0,-56 9-1 0 0,10-9-49 0 0,77-12-56 0 0,-1 0-1 0 0,0-1 1 0 0,-23-3-1 0 0,39 3-168 0 0,-1 0-1 0 0,1-1 0 0 0,-1 1 1 0 0,0-1-1 0 0,1 1 1 0 0,-1-1-1 0 0,1 0 1 0 0,-1 0-1 0 0,1 0 1 0 0,0-1-1 0 0,0 1 0 0 0,-1-1 1 0 0,1 1-1 0 0,0-1 1 0 0,0 0-1 0 0,0 1 1 0 0,-3-5-1 0 0,1-4-7512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45 3223 0 0,'0'0'363'0'0,"-9"0"1134"0"0,-44 1 4995 0 0,43-1-2117 0 0,9 0-4218 0 0,0-1-1 0 0,0 1 1 0 0,0-1 0 0 0,0 0 0 0 0,0 0 0 0 0,0 0-1 0 0,0 1 1 0 0,0-1 0 0 0,1 0 0 0 0,-2-2-1 0 0,-9-9 201 0 0,10 11-111 0 0,3 0-172 0 0,10-3-72 0 0,0 0 0 0 0,0 1 0 0 0,0 0 0 0 0,1 1 0 0 0,-1 1-1 0 0,1 0 1 0 0,13 0 0 0 0,11 0-1 0 0,-27 0 13 0 0,0 1 1 0 0,0 0-1 0 0,0 1 0 0 0,0 0 0 0 0,-1 1 0 0 0,1 0 1 0 0,0 1-1 0 0,-1 0 0 0 0,19 8 0 0 0,-2 2 184 0 0,-1 2-1 0 0,24 18 0 0 0,-16-11-3 0 0,41 34 20 0 0,-44-29-72 0 0,-28-25-134 0 0,1 1-4 0 0,1 12-4 0 0,-4-12 0 0 0,0 0 0 0 0,0 0 0 0 0,0 0 0 0 0,-1 1 0 0 0,1-1 0 0 0,-1 0 0 0 0,1 0 0 0 0,-1 0 0 0 0,0 0 0 0 0,0 0 0 0 0,-1 0 0 0 0,1-1 0 0 0,-4 6 0 0 0,-3 4 2 0 0,-15 18 1 0 0,14-19 4 0 0,-37 43 80 0 0,-27 36 14 0 0,68-81-101 0 0,0 0 0 0 0,1 0 0 0 0,0 0 0 0 0,0 1 0 0 0,-2 12 0 0 0,6-22 0 0 0,-4 12 0 0 0,5-11 0 0 0,0-1 0 0 0,-1 4 0 0 0,-9 30 0 0 0,7-30 0 0 0,0 1 0 0 0,0-1 0 0 0,0 1 0 0 0,0-1 0 0 0,-5 7 0 0 0,-14 25 0 0 0,13-21-1 0 0,5-11 34 0 0,0 1 0 0 0,1-1 0 0 0,-1 1 0 0 0,1 0 0 0 0,0 0 0 0 0,-2 10 0 0 0,4-13 0 0 0,-1 0 0 0 0,1 0 0 0 0,0 0 0 0 0,0 0 0 0 0,0 0 0 0 0,0 1 0 0 0,0-1 0 0 0,0 0 0 0 0,1 0 0 0 0,-1 0 0 0 0,1 0 0 0 0,-1 0 0 0 0,1 0 0 0 0,0 0 0 0 0,0 0 0 0 0,0 0 0 0 0,0-1 0 0 0,0 1 1 0 0,0 0-1 0 0,1 0 0 0 0,-1-1 0 0 0,0 1 0 0 0,1-1 0 0 0,2 3 0 0 0,5 3 93 0 0,0-1-1 0 0,0-1 1 0 0,19 10 0 0 0,5 3-37 0 0,-28-14-90 0 0,0 0-1 0 0,0 0 1 0 0,7 9-1 0 0,20 19 72 0 0,-26-27-39 0 0,-1-1 0 0 0,1 1 0 0 0,0-1 0 0 0,7 4 0 0 0,-10-6-17 0 0,0-1 1 0 0,-1-1 0 0 0,1 1-1 0 0,0 0 1 0 0,0-1 0 0 0,-1 1-1 0 0,1-1 1 0 0,6 0 0 0 0,-8 0 154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3679 0 0,'6'3'118'0'0,"-1"1"0"0"0,1-1 0 0 0,-1 1 0 0 0,1 0 0 0 0,-1 1 0 0 0,7 7 0 0 0,14 27 18103 0 0,-27-41-18030 0 0,1-1 1 0 0,-1 1 0 0 0,1-1-1 0 0,-1 0 1 0 0,1 1 0 0 0,0-1-1 0 0,0 1 1 0 0,0-1 0 0 0,1 0-1 0 0,0-2 1 0 0,7-30 558 0 0,-2 13-348 0 0,-2 7-266 0 0,1-1 0 0 0,0 1 1 0 0,1 0-1 0 0,1 1 0 0 0,0-1 0 0 0,11-14 1 0 0,60-75 67 0 0,-46 66-205 0 0,1 1-1 0 0,2 2 1 0 0,52-40-1 0 0,-68 60-87 0 0,1 1 0 0 0,1 2 0 0 0,0 0-1 0 0,0 1 1 0 0,1 1 0 0 0,1 1 0 0 0,-1 1-1 0 0,47-10 1 0 0,-42 15-562 0 0,1 0 0 0 0,43 2 0 0 0,56 10-2716 0 0,-64-4 1195 0 0,-16-1 400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24 6767 0 0,'2'0'307'0'0,"5"-1"-248"0"0,0 0 0 0 0,-1 0 0 0 0,12-4 0 0 0,-2 1 11758 0 0,-29-1-11388 0 0,1 0-33 0 0,-23 4 161 0 0,-20 6-491 0 0,32-2-55 0 0,0 0 0 0 0,0 1-1 0 0,0 1 1 0 0,1 1 0 0 0,-38 16-1 0 0,52-18-10 0 0,-7 3 6 0 0,-23 14 0 0 0,36-20 58 0 0,3 1 12 0 0,63 125-60 0 0,-59-118-5 0 0,0-2 42 0 0,-4-5 75 0 0,2 19-4 0 0,-3-15-87 0 0,0 0 0 0 0,-1-1 0 0 0,0 1 1 0 0,0-1-1 0 0,0 1 0 0 0,0-1 0 0 0,-1 1 0 0 0,0-1 0 0 0,-3 6 0 0 0,2-4-22 0 0,-1 0 1 0 0,0 0-1 0 0,-1 0 0 0 0,1 0 1 0 0,-11 10-1 0 0,8-10 18 0 0,-1-1 0 0 0,0 0 0 0 0,0-1 0 0 0,-1 0-1 0 0,0 0 1 0 0,0-1 0 0 0,-14 5 0 0 0,8-3-4 0 0,-23 13-1 0 0,37-18-17 0 0,0 0-1 0 0,-1 0 1 0 0,1 0 0 0 0,0-1-1 0 0,-1 1 1 0 0,1-1 0 0 0,0 1-1 0 0,-1-1 1 0 0,1 1 0 0 0,-1-1 0 0 0,1 0-1 0 0,-1 1 1 0 0,1-1 0 0 0,-1 0-1 0 0,1 0 1 0 0,-1 0 0 0 0,1-1-1 0 0,-1 1 1 0 0,1 0 0 0 0,-1 0 0 0 0,1-1-1 0 0,-1 1 1 0 0,1-1 0 0 0,0 1-1 0 0,-1-1 1 0 0,1 0 0 0 0,0 1 0 0 0,-1-1-1 0 0,1 0 1 0 0,0 0 0 0 0,-1-1-1 0 0,-2-2 58 0 0,1 0 0 0 0,0-1 0 0 0,0 1 0 0 0,0-1 0 0 0,0 0 0 0 0,-2-7-1 0 0,-1 0-7 0 0,5 11-61 0 0,1 1 0 0 0,0 0 0 0 0,0-1 0 0 0,0 1 0 0 0,0 0-1 0 0,0-1 1 0 0,-1 1 0 0 0,1 0 0 0 0,0 0 0 0 0,0-1 0 0 0,-1 1 0 0 0,1 0-1 0 0,0 0 1 0 0,0-1 0 0 0,-1 1 0 0 0,1 0 0 0 0,0 0 0 0 0,-1 0 0 0 0,1 0 0 0 0,0-1-1 0 0,-1 1 1 0 0,1 0 0 0 0,0 0 0 0 0,-1 0 0 0 0,1 0 0 0 0,0 0 0 0 0,-1 0 0 0 0,1 0-1 0 0,0 0 1 0 0,-1 0 0 0 0,1 0 0 0 0,0 0 0 0 0,-1 0 0 0 0,1 0 0 0 0,0 0 0 0 0,-1 0-1 0 0,1 1 1 0 0,0-1 0 0 0,-1 0 0 0 0,1 0 0 0 0,0 0 0 0 0,-1 0 0 0 0,1 1 0 0 0,0-1-1 0 0,0 0 1 0 0,-1 1 0 0 0,1-1 1 0 0,-6 4-22 0 0,-1 4-20 0 0,4-1 6 0 0,3-6 17 0 0,0-1 0 0 0,0 1 0 0 0,0 0 0 0 0,0 0 0 0 0,0 0 0 0 0,0 0 0 0 0,0-1 0 0 0,0 1 0 0 0,0 0 0 0 0,1 0 0 0 0,-1-1 0 0 0,0 1 0 0 0,1 0 1 0 0,-1 0-1 0 0,0-1 0 0 0,1 1 0 0 0,-1 0 0 0 0,1-1 0 0 0,-1 1 0 0 0,1-1 0 0 0,0 1 0 0 0,-1 0 0 0 0,1-1 0 0 0,0 1 0 0 0,-1-1 0 0 0,1 0 0 0 0,0 1 0 0 0,-1-1 0 0 0,1 1 0 0 0,0-1 0 0 0,0 0 0 0 0,0 1 0 0 0,6 1-347 0 0,0 0-1 0 0,0 0 0 0 0,0 0 0 0 0,1-1 0 0 0,-1 0 1 0 0,0-1-1 0 0,8 1 0 0 0,13-1-736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 1839 0 0,'-1'-1'134'0'0,"-1"0"843"0"0,1 1 0 0 0,0-1 0 0 0,-1 0 0 0 0,1 1 0 0 0,-6-6 4885 0 0,5 3-4885 0 0,2 3-848 0 0,0 0 1 0 0,0 0-1 0 0,0-1 1 0 0,0 1 0 0 0,0 0-1 0 0,0 0 1 0 0,0-1-1 0 0,0 1 1 0 0,0 0-1 0 0,0 0 1 0 0,0-1-1 0 0,0 1 1 0 0,0 0-1 0 0,0 0 1 0 0,0 0-1 0 0,0-1 1 0 0,0 1-1 0 0,0 0 1 0 0,0 0 0 0 0,1-1-1 0 0,-1 1 1 0 0,0 0-1 0 0,0 0 1 0 0,0 0-1 0 0,0-1 1 0 0,0 1-1 0 0,1 0 1 0 0,-1 0-1 0 0,0 0 1 0 0,0 0-1 0 0,0 0 1 0 0,1-1-1 0 0,-1 1 1 0 0,0 0 0 0 0,0 0-1 0 0,0 0 1 0 0,1 0-1 0 0,3-2 11 0 0,1 1 0 0 0,-1 0-1 0 0,0 0 1 0 0,9 0 0 0 0,-8 0 131 0 0,107-8-165 0 0,5 0-66 0 0,-67 5 311 0 0,-8 0-5483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6447 0 0,'0'0'12670'0'0,"2"0"-12033"0"0,31 8 401 0 0,0-3 0 0 0,39 3 0 0 0,-27-4-571 0 0,-23-3-860 0 0,0-1 0 0 0,-1-1 0 0 0,1-1 0 0 0,-1-1 0 0 0,1-1 0 0 0,-1-1 0 0 0,24-8 0 0 0,-19 4-1231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1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51 7919 0 0,'1'-1'363'0'0,"22"-20"-292"0"0,-8 7 1178 0 0,-5 5 3396 0 0,-11 7-3312 0 0,1 2-1262 0 0,0 0-1 0 0,0 0 0 0 0,0 0 1 0 0,0 0-1 0 0,0-1 1 0 0,0 1-1 0 0,0 0 0 0 0,0 0 1 0 0,0 0-1 0 0,0 0 1 0 0,0 0-1 0 0,0 0 1 0 0,0-1-1 0 0,0 1 0 0 0,0 0 1 0 0,0 0-1 0 0,0 0 1 0 0,0 0-1 0 0,0 0 0 0 0,0 0 1 0 0,0 0-1 0 0,-1 0 1 0 0,1-1-1 0 0,0 1 0 0 0,0 0 1 0 0,0 0-1 0 0,0 0 1 0 0,0 0-1 0 0,0 0 0 0 0,0 0 1 0 0,0 0-1 0 0,-1 0 1 0 0,1 0-1 0 0,0 0 1 0 0,0 0-1 0 0,0 0 0 0 0,0 0 1 0 0,0 0-1 0 0,-1 0 1 0 0,-2 0 112 0 0,-1 1 0 0 0,0 0 0 0 0,0 0 0 0 0,0 0 1 0 0,1 0-1 0 0,-1 0 0 0 0,1 1 0 0 0,-1 0 1 0 0,1 0-1 0 0,-1 0 0 0 0,1 0 0 0 0,0 0 0 0 0,0 1 1 0 0,0-1-1 0 0,-3 5 0 0 0,-7 7 74 0 0,-19 27 0 0 0,31-40-239 0 0,-45 66 287 0 0,-21 29-94 0 0,-111 139-41 0 0,172-225-150 0 0,0 0 1 0 0,0 1-1 0 0,0 0 0 0 0,2 0 1 0 0,-1 0-1 0 0,-5 22 1 0 0,6-13-288 0 0,1-1 1 0 0,1 0 0 0 0,0 27-1 0 0,5-35-1116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2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65 4607 0 0,'68'-64'11455'0'0,"-79"73"-10750"0"0,-30 26 97 0 0,-119 112 524 0 0,-75 89 134 0 0,-36 40-365 0 0,152-162-997 0 0,70-70-67 0 0,31-27 4 0 0,-50 48-6 0 0,57-53-30 0 0,1 0 0 0 0,0 0 0 0 0,-15 27 0 0 0,20-27 1 0 0,1-4-18 0 0,4-7-72 0 0,11 0-279 0 0,-7-1 232 0 0,0-1 0 0 0,1 0 0 0 0,-1-1 0 0 0,0 1 0 0 0,0-1 0 0 0,0 1 0 0 0,0-1 0 0 0,0-1 0 0 0,-1 1 0 0 0,1 0 0 0 0,0-1 0 0 0,-1 0 0 0 0,6-6 1 0 0,9-8-1254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2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8 134 5983 0 0,'0'0'274'0'0,"-1"0"-6"0"0,1-1-103 0 0,-1 0 1 0 0,0 0-1 0 0,0 0 1 0 0,1-1 0 0 0,-1 1-1 0 0,1 0 1 0 0,-1 0-1 0 0,1 0 1 0 0,0 0-1 0 0,-1-1 1 0 0,1 1-1 0 0,0 0 1 0 0,0 0-1 0 0,0 0 1 0 0,-1-1 0 0 0,2 1-1 0 0,-1 0 1 0 0,0 0-1 0 0,0-1 1 0 0,0 1-1 0 0,0 0 1 0 0,1 0-1 0 0,-1 0 1 0 0,1-1 0 0 0,-1 1-1 0 0,1 0 1 0 0,-1 0-1 0 0,1 0 1 0 0,0 0-1 0 0,-1 0 1 0 0,1 0-1 0 0,2-2 1 0 0,-3 2 136 0 0,4-3 145 0 0,0-1 1 0 0,-1 1-1 0 0,1 0 1 0 0,1 1-1 0 0,-1-1 0 0 0,1 1 1 0 0,-1 0-1 0 0,1 0 0 0 0,7-4 1 0 0,7-1 1 0 0,25-8 0 0 0,-27 10-41 0 0,0 1-169 0 0,0 0 1 0 0,0 1-1 0 0,0 1 1 0 0,1 0-1 0 0,0 1 1 0 0,-1 1-1 0 0,1 1 0 0 0,0 1 1 0 0,0 0-1 0 0,-1 1 1 0 0,23 6-1 0 0,-36-7-145 0 0,3 5-76 0 0,-4 4-7 0 0,-2-9-5 0 0,-1 1 0 0 0,0 0 0 0 0,0 0 0 0 0,0 0-1 0 0,0 0 1 0 0,-1 0 0 0 0,1 0 0 0 0,-1 2 0 0 0,1-3-5 0 0,0 0 1 0 0,-1 0-1 0 0,1 0 0 0 0,0 0 1 0 0,0 0-1 0 0,-1 0 0 0 0,1 0 1 0 0,-1 0-1 0 0,1 0 0 0 0,-1 0 1 0 0,1 0-1 0 0,-1 0 0 0 0,0 0 0 0 0,1-1 1 0 0,-1 1-1 0 0,0 0 0 0 0,0-1 1 0 0,1 1-1 0 0,-1 0 0 0 0,0-1 1 0 0,0 1-1 0 0,-1 0 0 0 0,-2 1 23 0 0,-50 36-14 0 0,47-34-13 0 0,-14 8-10 0 0,0 1 0 0 0,1 1 1 0 0,0 1-1 0 0,-20 20 1 0 0,7-3-54 0 0,19-19 77 0 0,0 1 0 0 0,1 1 0 0 0,-21 29 0 0 0,33-42 243 0 0,2 0-204 0 0,0-1 0 0 0,0 1 0 0 0,1-1 1 0 0,-1 1-1 0 0,1-1 0 0 0,-1 0 1 0 0,1 0-1 0 0,-1 0 0 0 0,1 0 1 0 0,0 0-1 0 0,-1 0 0 0 0,1 0 1 0 0,0 0-1 0 0,0-1 0 0 0,0 1 1 0 0,0-1-1 0 0,-1 1 0 0 0,1-1 1 0 0,4 0-1 0 0,5 1 120 0 0,0 0 0 0 0,13-2 1 0 0,-20 1-111 0 0,84-9 424 0 0,155-35 1 0 0,-214 38-469 0 0,-19 4-35 0 0,-9 2-85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2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5983 0 0,'-1'1'8128'0'0,"-10"3"-7705"0"0,1 0 0 0 0,0 1 0 0 0,0 0 0 0 0,0 1 0 0 0,1 0 0 0 0,0 1 0 0 0,-13 11 0 0 0,14-10-163 0 0,-1 1 0 0 0,-11 17 1 0 0,17-21-143 0 0,0-1 1 0 0,1 1-1 0 0,0 0 1 0 0,0-1 0 0 0,0 1-1 0 0,0 0 1 0 0,1 0 0 0 0,-2 11-1 0 0,2-4 167 0 0,0 1 0 0 0,1 23 1 0 0,0-32-212 0 0,1 1 0 0 0,0-1 0 0 0,0 1 0 0 0,0-1 1 0 0,0 1-1 0 0,1-1 0 0 0,-1 0 0 0 0,1 0 1 0 0,0 0-1 0 0,5 7 0 0 0,-5-9-20 0 0,0-1-1 0 0,0 1 0 0 0,0-1 1 0 0,1 0-1 0 0,-1 0 0 0 0,0 0 1 0 0,0 0-1 0 0,1 0 0 0 0,-1 0 1 0 0,1-1-1 0 0,-1 1 0 0 0,0-1 1 0 0,1 1-1 0 0,2-1 0 0 0,2 0 24 0 0,1 0 0 0 0,-1-1 0 0 0,0 0 0 0 0,0 0 0 0 0,0-1 0 0 0,0 0 0 0 0,0 0 0 0 0,0 0-1 0 0,0-1 1 0 0,0 0 0 0 0,-1-1 0 0 0,0 1 0 0 0,0-1 0 0 0,0 0 0 0 0,0-1 0 0 0,7-6 0 0 0,-1-1 2 0 0,0 0-1 0 0,-1 0 1 0 0,-1-2 0 0 0,0 1-1 0 0,0-1 1 0 0,7-16 0 0 0,-14 25-77 0 0,0-1 0 0 0,-1 1 0 0 0,0-1-1 0 0,0 0 1 0 0,0 0 0 0 0,2-11 0 0 0,-4 16-4 0 0,0 1-1 0 0,0-1 0 0 0,0 1 1 0 0,0-1-1 0 0,1 0 0 0 0,-1 1 1 0 0,0-1-1 0 0,0 0 0 0 0,0 1 1 0 0,0-1-1 0 0,0 0 0 0 0,-1 1 1 0 0,1-1-1 0 0,0 0 1 0 0,0 1-1 0 0,0-1 0 0 0,0 1 1 0 0,-1-1-1 0 0,1 0 0 0 0,0 1 1 0 0,-1-1-1 0 0,1 1 0 0 0,0-1 1 0 0,-1 1-1 0 0,1-1 1 0 0,-1 1-1 0 0,1-1 0 0 0,-1 1 1 0 0,1 0-1 0 0,-1-1 0 0 0,1 1 1 0 0,-2-1-1 0 0,1 0-35 0 0,-3-1-71 0 0,0 0 1 0 0,0 0-1 0 0,0 0 1 0 0,0 1-1 0 0,-1-1 1 0 0,1 1-1 0 0,0 0 1 0 0,-1 0-1 0 0,1 1 1 0 0,0-1-1 0 0,-1 1 1 0 0,-7 0-1 0 0,-15-1-287 0 0,-4-1 106 0 0,30 2 202 0 0,12 2-3031 0 0,3 0 998 0 0,2-1-3873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2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 1839 0 0,'5'-2'315'0'0,"0"0"-1"0"0,0 0 0 0 0,0 0 0 0 0,-1-1 0 0 0,1 1 0 0 0,17-16 15852 0 0,-23 20-15837 0 0,-14 19 20 0 0,-1 0-1 0 0,0-1 1 0 0,-24 22-1 0 0,13-13-252 0 0,16-18-90 0 0,5-5 5 0 0,1 0 1 0 0,-1 1-1 0 0,1-1 0 0 0,0 1 1 0 0,-6 11-1 0 0,11-17-11 0 0,-1 0 0 0 0,0 0 0 0 0,1 0 0 0 0,-1 1 0 0 0,1-1 1 0 0,-1 0-1 0 0,1 0 0 0 0,-1 0 0 0 0,1 0 0 0 0,0 1 0 0 0,0-1 0 0 0,-1 0 0 0 0,1 0 0 0 0,0 1 0 0 0,0-1 0 0 0,0 0 0 0 0,1 0 0 0 0,-1 1 0 0 0,0-1 0 0 0,0 0 0 0 0,1 0 1 0 0,-1 1-1 0 0,0-1 0 0 0,2 2 0 0 0,0 3 11 0 0,1-1 33 0 0,0 1 0 0 0,0-1 0 0 0,0 0 0 0 0,1 0 0 0 0,-1 0-1 0 0,1 0 1 0 0,0-1 0 0 0,0 0 0 0 0,1 1 0 0 0,5 3 0 0 0,-4-3 36 0 0,0 0-43 0 0,0 0 0 0 0,0 0 1 0 0,0-1-1 0 0,1 0 0 0 0,-1 0 0 0 0,1-1 0 0 0,0 1 0 0 0,10 2 0 0 0,-11-5 6 0 0,-1 0-1 0 0,1 0 0 0 0,-1 0 1 0 0,1 0-1 0 0,0-1 1 0 0,-1 0-1 0 0,1 0 0 0 0,-1-1 1 0 0,1 0-1 0 0,-1 0 1 0 0,1 0-1 0 0,5-2 0 0 0,-5 1 6 0 0,0-1-1 0 0,0 1 0 0 0,0-1 0 0 0,-1-1 0 0 0,1 1 0 0 0,-1-1 0 0 0,0 0 0 0 0,0 0 0 0 0,0 0 1 0 0,-1-1-1 0 0,1 1 0 0 0,-1-1 0 0 0,0 0 0 0 0,-1-1 0 0 0,1 1 0 0 0,-1-1 0 0 0,0 1 0 0 0,3-9 1 0 0,-2 4 3 0 0,-1-1 0 0 0,0 1 0 0 0,-1-1 0 0 0,0 1 0 0 0,-1-1 0 0 0,0 0 0 0 0,-1 0 0 0 0,0 0 1 0 0,0 1-1 0 0,-3-14 0 0 0,1 14 6 0 0,1 1-1 0 0,-2-1 1 0 0,1 1 0 0 0,-8-17-1 0 0,7 21-105 0 0,0-1-1 0 0,0 2 0 0 0,-1-1 0 0 0,1 0 0 0 0,-1 1 0 0 0,0-1 1 0 0,0 1-1 0 0,-1 0 0 0 0,-4-3 0 0 0,8 6-114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11055 0 0,'-2'0'506'0'0,"-16"0"177"0"0,7-1-144 0 0,1 1 0 0 0,-22 3 2485 0 0,31-3-2964 0 0,0 0 0 0 0,1 0 0 0 0,-1 0 1 0 0,1 1-1 0 0,-1-1 0 0 0,1 0 0 0 0,-1 0 0 0 0,1 1 0 0 0,0-1 1 0 0,-1 0-1 0 0,1 1 0 0 0,-1-1 0 0 0,1 0 0 0 0,0 1 0 0 0,-1-1 1 0 0,1 1-1 0 0,0-1 0 0 0,-1 0 0 0 0,1 1 0 0 0,0-1 0 0 0,-1 1 1 0 0,1-1-1 0 0,0 1 0 0 0,0-1 0 0 0,0 1 0 0 0,0 0 0 0 0,-1-1 1 0 0,1 1-1 0 0,0-1 0 0 0,0 1 0 0 0,0-1 0 0 0,0 1 0 0 0,1 0 1 0 0,0 19 584 0 0,1-14-558 0 0,1-1 1 0 0,-1 0 0 0 0,1 0-1 0 0,0 0 1 0 0,1 0 0 0 0,-1 0-1 0 0,1-1 1 0 0,0 1 0 0 0,7 6-1 0 0,8 5 53 0 0,20 13-1 0 0,-24-19-44 0 0,15 11-18 0 0,60 30 0 0 0,38 7-114 0 0,55 29 560 0 0,-177-83-436 0 0,0 0-1 0 0,1 0 0 0 0,-1 0 1 0 0,-1 1-1 0 0,1 0 0 0 0,-1 0 1 0 0,0 1-1 0 0,0-1 0 0 0,0 1 1 0 0,4 8-1 0 0,-7-9 8 0 0,1 0-1 0 0,-1-1 0 0 0,0 2 0 0 0,-1-1 1 0 0,1 0-1 0 0,-1 0 0 0 0,0 0 0 0 0,0 1 1 0 0,-1-1-1 0 0,0 0 0 0 0,0 1 1 0 0,0-1-1 0 0,0 0 0 0 0,-3 11 0 0 0,-1-1 96 0 0,0-1 0 0 0,-1 1 0 0 0,-1-1 0 0 0,-7 15-1 0 0,-35 54 190 0 0,26-48-289 0 0,2-4-78 0 0,-14 27-2 0 0,31-52-15 0 0,0 1-1 0 0,0 0 1 0 0,1 0-1 0 0,-1 0 1 0 0,2 0-1 0 0,-3 13 1 0 0,4-18-56 0 0,0 0 0 0 0,0-1 1 0 0,0 1-1 0 0,0 0 0 0 0,0 0 0 0 0,0 0 1 0 0,1 0-1 0 0,-1-1 0 0 0,1 1 1 0 0,-1 0-1 0 0,1 0 0 0 0,0-1 0 0 0,-1 1 1 0 0,1 0-1 0 0,0-1 0 0 0,0 1 1 0 0,0-1-1 0 0,1 1 0 0 0,-1-1 0 0 0,0 0 1 0 0,0 1-1 0 0,1-1 0 0 0,1 1 0 0 0,-3-2-56 0 0,1 0-1 0 0,-1 0 0 0 0,0 1 0 0 0,1-1 0 0 0,-1 0 0 0 0,0 0 0 0 0,0 0 0 0 0,1 0 1 0 0,-1 0-1 0 0,0 1 0 0 0,0-1 0 0 0,1 0 0 0 0,-1 0 0 0 0,0 0 0 0 0,0 1 0 0 0,1-1 0 0 0,-1 0 1 0 0,0 0-1 0 0,0 0 0 0 0,0 1 0 0 0,0-1 0 0 0,1 0 0 0 0,-1 1 0 0 0,0-1 0 0 0,0 0 1 0 0,0 0-1 0 0,0 1 0 0 0,0-1 0 0 0,0 0 0 0 0,0 1 0 0 0,0-1 0 0 0,0 0 0 0 0,0 1 0 0 0,0-1 1 0 0,0 0-1 0 0,0 1 0 0 0,0-1 0 0 0,0 1 0 0 0,-1-1 47 0 0,0 1 0 0 0,0 0-1 0 0,1-1 1 0 0,-1 1 0 0 0,0-1 0 0 0,0 1-1 0 0,0-1 1 0 0,0 0 0 0 0,0 1 0 0 0,0-1-1 0 0,-2 0 1 0 0,-28 4 668 0 0,-32-6 2869 0 0,65 2-4558 0 0,5-1 79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3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21 3223 0 0,'0'-10'13000'0'0,"0"7"-12594"0"0,0 3-371 0 0,0 0 0 0 0,0-1 0 0 0,0 1 0 0 0,-1 0 0 0 0,1-1 0 0 0,0 1 0 0 0,0 0 0 0 0,0-1 0 0 0,0 1 0 0 0,0 0 0 0 0,-1-1 1 0 0,1 1-1 0 0,0 0 0 0 0,0 0 0 0 0,0-1 0 0 0,-1 1 0 0 0,1 0 0 0 0,0 0 0 0 0,-1-1 0 0 0,1 1 0 0 0,0 0 0 0 0,0 0 0 0 0,-1 0 1 0 0,1-1-1 0 0,0 1 0 0 0,-1 0 0 0 0,1 0 0 0 0,0 0 0 0 0,-1 0 0 0 0,1 0 0 0 0,-1 0 0 0 0,1 0 0 0 0,0 0 0 0 0,-1 0 0 0 0,1 0 0 0 0,-1 0 1 0 0,0 0 21 0 0,-1 1 1 0 0,1-1-1 0 0,0 1 1 0 0,0 0-1 0 0,-1-1 1 0 0,1 1-1 0 0,0 0 1 0 0,0 0-1 0 0,0 0 1 0 0,-2 2-1 0 0,-9 10 324 0 0,1 0 0 0 0,0 1 1 0 0,1 1-1 0 0,-10 17 0 0 0,-29 66 449 0 0,8 6-602 0 0,21-51-148 0 0,15-38-57 0 0,2-3 0 0 0,3-12-31 0 0,0 1 1 0 0,1-1 0 0 0,-1 1 0 0 0,0-1 0 0 0,1 1 0 0 0,-1-1 0 0 0,0 0 0 0 0,1 1 0 0 0,-1-1-1 0 0,1 0 1 0 0,-1 1 0 0 0,1-1 0 0 0,-1 0 0 0 0,1 0 0 0 0,-1 1 0 0 0,1-1 0 0 0,-1 0 0 0 0,1 0 0 0 0,-1 0-1 0 0,1 0 1 0 0,-1 0 0 0 0,1 0 0 0 0,0 0 0 0 0,0 0 0 0 0,-1 0-1 0 0,3 0-158 0 0,1 0 0 0 0,-1 0-1 0 0,0 0 1 0 0,0-1 0 0 0,0 1 0 0 0,0-1-1 0 0,0 0 1 0 0,0 0 0 0 0,3-1 0 0 0,15-8-1588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69 9935 0 0,'11'-9'419'0'0,"-2"2"-117"0"0,1-1-1 0 0,-1 0 1 0 0,-1 0-1 0 0,16-20 8306 0 0,-33 34-7984 0 0,-6 7-547 0 0,0 2 1 0 0,1-1-1 0 0,0 2 1 0 0,1 0-1 0 0,-15 25 1 0 0,18-26-28 0 0,-34 49 194 0 0,-28 40 340 0 0,64-93-458 0 0,0 1 0 0 0,1 0 0 0 0,0 0 0 0 0,1 0 0 0 0,1 1 0 0 0,0 0 0 0 0,0 0 0 0 0,1 0-1 0 0,1 1 1 0 0,0-1 0 0 0,-1 16 0 0 0,4-27-112 0 0,0 0-1 0 0,0 0 1 0 0,0-1 0 0 0,0 1-1 0 0,0 0 1 0 0,0 0-1 0 0,0 0 1 0 0,1-1 0 0 0,-1 1-1 0 0,1 0 1 0 0,-1-1-1 0 0,1 1 1 0 0,-1 0 0 0 0,1-1-1 0 0,0 1 1 0 0,0-1-1 0 0,0 1 1 0 0,0-1 0 0 0,0 1-1 0 0,0-1 1 0 0,0 0-1 0 0,1 1 1 0 0,-1-1 0 0 0,0 0-1 0 0,1 0 1 0 0,-1 0-1 0 0,1 0 1 0 0,-1 0 0 0 0,1 0-1 0 0,0-1 1 0 0,-1 1-1 0 0,1 0 1 0 0,0-1 0 0 0,-1 1-1 0 0,1-1 1 0 0,0 0-1 0 0,0 0 1 0 0,-1 1 0 0 0,1-1-1 0 0,2 0 1 0 0,4-1 63 0 0,-1 1 1 0 0,1-1-1 0 0,0-1 0 0 0,-1 1 1 0 0,1-1-1 0 0,-1 0 1 0 0,14-7-1 0 0,15-9 188 0 0,53-33-1 0 0,-71 39-298 0 0,-1-1 0 0 0,-1 0 0 0 0,0-2 0 0 0,24-26 0 0 0,-7-1-181 0 0,40-61 0 0 0,-68 94 176 0 0,-1 2-10 0 0,0 0 0 0 0,0 1-1 0 0,0-1 1 0 0,1 1 0 0 0,0 0-1 0 0,10-9 1 0 0,-11 12-22 0 0,-1 3 12 0 0,-2 0 60 0 0,0 1 0 0 0,0 0 0 0 0,0-1-1 0 0,0 1 1 0 0,0 0 0 0 0,0 0 0 0 0,0-1 0 0 0,-1 1 0 0 0,1 0 0 0 0,0 0-1 0 0,-1 0 1 0 0,1 0 0 0 0,0 0 0 0 0,-1 0 0 0 0,1 0 0 0 0,-1 0-1 0 0,0 0 1 0 0,1 0 0 0 0,-1 1 0 0 0,0-1 0 0 0,1 0 0 0 0,-1 0-1 0 0,0 0 1 0 0,0 0 0 0 0,0 0 0 0 0,0 1 0 0 0,-1 0 0 0 0,1 1 7 0 0,0 5 19 0 0,-1-1 0 0 0,0 0 0 0 0,0 0 0 0 0,-1 0 0 0 0,0 0 1 0 0,0 0-1 0 0,-1 0 0 0 0,0 0 0 0 0,0-1 0 0 0,-5 9 0 0 0,-7 7 92 0 0,-26 31 1 0 0,13-17-114 0 0,19-25 5 0 0,-20 31-120 0 0,27-39 74 0 0,0 1-1 0 0,0 0 1 0 0,1 0 0 0 0,-1-1-1 0 0,1 1 1 0 0,0 0-1 0 0,0 0 1 0 0,0 1 0 0 0,0 5-1 0 0,1-8-20 0 0,0-1 0 0 0,0 0 1 0 0,1 0-1 0 0,-1 0 0 0 0,0 0 0 0 0,1 0 0 0 0,-1 0 0 0 0,0 0 0 0 0,1 1 0 0 0,-1-1 1 0 0,1 0-1 0 0,0-1 0 0 0,-1 1 0 0 0,1 0 0 0 0,0 0 0 0 0,0 0 0 0 0,-1 0 0 0 0,1 0 1 0 0,0-1-1 0 0,0 1 0 0 0,0 0 0 0 0,0-1 0 0 0,0 1 0 0 0,0-1 0 0 0,0 1 0 0 0,0-1 1 0 0,0 1-1 0 0,0-1 0 0 0,0 0 0 0 0,1 1 0 0 0,-1-1 0 0 0,0 0 0 0 0,0 0 0 0 0,0 0 1 0 0,2 0-1 0 0,3 0-482 0 0,0 0 0 0 0,0 0 0 0 0,0-1 1 0 0,0 0-1 0 0,8-2 0 0 0,11-5-1301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10103 0 0,'0'0'6116'0'0,"-2"0"-5653"0"0,-3 2-413 0 0,-1-1-1 0 0,1 1 1 0 0,0-1 0 0 0,0 1-1 0 0,0 1 1 0 0,1-1 0 0 0,-1 1-1 0 0,0 0 1 0 0,1 0 0 0 0,0 0-1 0 0,0 1 1 0 0,0-1 0 0 0,0 1-1 0 0,0 0 1 0 0,-4 6 0 0 0,-5 7 142 0 0,2 1 1 0 0,-17 30 0 0 0,21-30-124 0 0,0 0 0 0 0,1 0 0 0 0,-6 24 0 0 0,11-35-57 0 0,0-4 20 0 0,1-1 0 0 0,0 1 1 0 0,-1-1-1 0 0,1 1 0 0 0,1-1 0 0 0,-1 1 0 0 0,0-1 0 0 0,0 1 0 0 0,1-1 0 0 0,0 3 0 0 0,0-2-17 0 0,-1-2 13 0 0,1 0 0 0 0,-1 0 0 0 0,1 0 1 0 0,-1 0-1 0 0,1 0 0 0 0,0 1 0 0 0,-1-1 0 0 0,1 0 0 0 0,0 0 0 0 0,0-1 0 0 0,0 1 0 0 0,0 0 0 0 0,0 0 0 0 0,0 0 0 0 0,0 0 0 0 0,0-1 0 0 0,0 1 1 0 0,0-1-1 0 0,0 1 0 0 0,2 0 0 0 0,22 5 334 0 0,-15-6-237 0 0,-1 0-1 0 0,1 0 1 0 0,0-1-1 0 0,-1-1 1 0 0,1 0 0 0 0,-1 0-1 0 0,0 0 1 0 0,0-1-1 0 0,1-1 1 0 0,-2 0-1 0 0,18-9 1 0 0,-20 10-106 0 0,-1-1 0 0 0,0 1 0 0 0,1-1 1 0 0,-1 0-1 0 0,0-1 0 0 0,-1 1 0 0 0,1-1 0 0 0,-1 0 0 0 0,0 0 0 0 0,0 0 1 0 0,-1 0-1 0 0,1-1 0 0 0,-1 0 0 0 0,0 1 0 0 0,-1-1 0 0 0,0 0 1 0 0,0-1-1 0 0,3-9 0 0 0,-5 11-10 0 0,0-1 0 0 0,0 1 0 0 0,0 0 0 0 0,-1 0 0 0 0,0 0 0 0 0,1 0 0 0 0,-2 0-1 0 0,1 0 1 0 0,-1 0 0 0 0,0 1 0 0 0,0-1 0 0 0,0 0 0 0 0,-3-4 0 0 0,4 6-26 0 0,-1 1 1 0 0,1 0-1 0 0,-1-1 0 0 0,0 1 1 0 0,1 0-1 0 0,-1 0 0 0 0,0-1 1 0 0,0 2-1 0 0,-1-1 0 0 0,1 0 1 0 0,0 0-1 0 0,-1 1 0 0 0,-2-2 1 0 0,-2-1-103 0 0,4 2 18 0 0,0 1 0 0 0,0-1 0 0 0,0 1-1 0 0,-1 0 1 0 0,1 1 0 0 0,0-1 0 0 0,0 0 0 0 0,0 1-1 0 0,-1 0 1 0 0,1 0 0 0 0,0 0 0 0 0,0 0 0 0 0,-1 0-1 0 0,1 0 1 0 0,0 1 0 0 0,0 0 0 0 0,0 0 0 0 0,0 0-1 0 0,-4 1 1 0 0,5-1-187 0 0,1 0-21 0 0,0-1 226 0 0,1 0 1 0 0,0 0 0 0 0,-1 0-1 0 0,1 0 1 0 0,0 0-1 0 0,-1 1 1 0 0,1-1 0 0 0,0 0-1 0 0,0 0 1 0 0,-1 0-1 0 0,1 1 1 0 0,0-1 0 0 0,0 0-1 0 0,-1 0 1 0 0,1 1-1 0 0,0-1 1 0 0,0 0 0 0 0,0 0-1 0 0,-1 1 1 0 0,1-1-1 0 0,0 0 1 0 0,0 1 0 0 0,0-1-1 0 0,0 0 1 0 0,0 1-1 0 0,0-1 1 0 0,0 0 0 0 0,0 1-1 0 0,0-1 1 0 0,6 11-1710 0 0,4 2 413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92 5527 0 0,'2'-2'423'0'0,"19"-21"-526"0"0,-10 10 2646 0 0,-2-1 0 0 0,15-25 4194 0 0,-27 39-6667 0 0,1 1 0 0 0,0-1 0 0 0,-1 1 0 0 0,1 0 0 0 0,-1 0 0 0 0,1 0 0 0 0,0 0 0 0 0,0 1 0 0 0,-4 2 1 0 0,-16 13 314 0 0,21-16-366 0 0,-17 14 344 0 0,4-4-218 0 0,1 0 0 0 0,0 0 0 0 0,1 2-1 0 0,0 0 1 0 0,-10 15 0 0 0,20-25-143 0 0,-1 0-1 0 0,1 0 1 0 0,1 0-1 0 0,-1 0 1 0 0,0 0-1 0 0,1 1 1 0 0,-1-1-1 0 0,1 0 1 0 0,-1 6-1 0 0,0 0 0 0 0,1-3 29 0 0,0 1-1 0 0,1 0 0 0 0,0 10 1 0 0,0-8 12 0 0,1 6 44 0 0,1-12-49 0 0,-1 0 0 0 0,0 0 0 0 0,1-1 1 0 0,-1 1-1 0 0,1 0 0 0 0,0 0 0 0 0,0-1 1 0 0,0 1-1 0 0,0-1 0 0 0,0 1 0 0 0,0-1 1 0 0,1 0-1 0 0,-1 0 0 0 0,1 0 1 0 0,0 0-1 0 0,-1-1 0 0 0,1 1 0 0 0,0-1 1 0 0,0 0-1 0 0,0 1 0 0 0,0-1 0 0 0,0-1 1 0 0,1 1-1 0 0,-1 0 0 0 0,0-1 1 0 0,6 1-1 0 0,0-1 71 0 0,0 0 0 0 0,0 0 0 0 0,0-1 0 0 0,1 0 0 0 0,-1 0 0 0 0,0-1 0 0 0,-1-1 0 0 0,13-4 0 0 0,-11 3-44 0 0,-1-1 0 0 0,1 0-1 0 0,-1-1 1 0 0,-1 0 0 0 0,1 0 0 0 0,-1-1 0 0 0,13-13-1 0 0,-16 15-48 0 0,-1 0-1 0 0,0 1 0 0 0,0-1 1 0 0,-1 0-1 0 0,0-1 0 0 0,0 1 1 0 0,0-1-1 0 0,0 1 0 0 0,-1-1 1 0 0,0 0-1 0 0,0 0 0 0 0,0 0 1 0 0,-1 0-1 0 0,1-11 1 0 0,-2 14-16 0 0,-1-1 0 0 0,1 1 1 0 0,-1-1-1 0 0,0 1 1 0 0,0-1-1 0 0,0 1 1 0 0,0-1-1 0 0,-1 1 0 0 0,1 0 1 0 0,-1-1-1 0 0,0 1 1 0 0,0 0-1 0 0,0 0 1 0 0,0 1-1 0 0,-1-1 0 0 0,1 0 1 0 0,-1 1-1 0 0,0-1 1 0 0,0 1-1 0 0,1 0 1 0 0,-1 0-1 0 0,-1 0 0 0 0,-5-3 1 0 0,0 1-69 0 0,0 0 0 0 0,-1 1 0 0 0,1 0 0 0 0,-1 0 0 0 0,0 1 0 0 0,0 0 0 0 0,-15 0 0 0 0,11 1-20 0 0,0 2-1 0 0,1 0 1 0 0,-1 0 0 0 0,0 1-1 0 0,-17 5 1 0 0,29-6-12 0 0,17 2-2147 0 0,22-1-963 0 0,-16-3-2845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83 3679 0 0,'58'-58'327'0'0,"-25"34"13781"0"0,-33 24-13944 0 0,0 13 1402 0 0,-9 21-2165 0 0,-11 19 765 0 0,-3-1 1 0 0,-40 68 0 0 0,49-95-141 0 0,-53 92 228 0 0,-119 154 0 0 0,72-130-92 0 0,-60 82 122 0 0,148-176-155 0 0,22-38-101 0 0,3-7 55 0 0,4-4-1926 0 0,14-9 576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76 8495 0 0,'0'0'388'0'0,"-2"1"-10"0"0,-30 23 8279 0 0,43-28-7300 0 0,9-6-138 0 0,35-22-1 0 0,-41 23-995 0 0,-1 0-1 0 0,1 1 1 0 0,1 1-1 0 0,-1 1 1 0 0,21-7-1 0 0,-33 12-209 0 0,-1 1 1 0 0,1-1-1 0 0,0 1 0 0 0,-1 0 1 0 0,1-1-1 0 0,-1 1 0 0 0,1 0 1 0 0,0 0-1 0 0,-1 0 0 0 0,1 0 1 0 0,0 1-1 0 0,-1-1 0 0 0,1 0 1 0 0,-1 1-1 0 0,1-1 0 0 0,0 1 1 0 0,-1-1-1 0 0,1 1 0 0 0,-1 0 1 0 0,0 0-1 0 0,1 0 0 0 0,-1-1 1 0 0,0 1-1 0 0,1 1 0 0 0,-1-1 1 0 0,0 0-1 0 0,0 0 0 0 0,0 0 1 0 0,0 1-1 0 0,0-1 0 0 0,0 0 1 0 0,1 2-1 0 0,-1 0 10 0 0,0 0-1 0 0,0 0 1 0 0,0 1-1 0 0,-1-1 1 0 0,1 0-1 0 0,-1 0 1 0 0,0 0-1 0 0,0 1 1 0 0,0-1-1 0 0,0 0 1 0 0,0 0-1 0 0,-1 0 1 0 0,1 1-1 0 0,-1-1 1 0 0,-1 4-1 0 0,-3 5-22 0 0,-1-1 0 0 0,0 1 0 0 0,0-1 0 0 0,-1 0 0 0 0,0-1 0 0 0,-1 0 0 0 0,-12 13 0 0 0,-69 58 0 0 0,-19 0-78 0 0,-24 21-48 0 0,123-94 112 0 0,9-8 13 0 0,-1 1 0 0 0,1-1 1 0 0,-1 0-1 0 0,1 0 0 0 0,-1 1 0 0 0,1-1 0 0 0,-1 0 1 0 0,1 1-1 0 0,-1-1 0 0 0,1 1 0 0 0,0-1 1 0 0,-1 1-1 0 0,1-1 0 0 0,0 1 0 0 0,0-1 0 0 0,-1 1 1 0 0,1-1-1 0 0,0 1 0 0 0,0-1 0 0 0,0 1 1 0 0,-1-1-1 0 0,1 1 0 0 0,0 3-43 0 0,-1 5-20 0 0,3-6 11 0 0,2 1 68 0 0,1-1 0 0 0,0 0 0 0 0,0 0 0 0 0,0 0 1 0 0,1-1-1 0 0,-1 0 0 0 0,0 0 0 0 0,1 0 0 0 0,0 0 0 0 0,-1-1 0 0 0,1 0 1 0 0,0-1-1 0 0,10 1 0 0 0,6-1 169 0 0,1-1 0 0 0,-1-1 0 0 0,0-1 1 0 0,-1-1-1 0 0,35-11 0 0 0,24-12 269 0 0,-65 25-390 0 0,-12 3-100 0 0,-1 0-17 0 0,0-1-436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4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11 8287 0 0,'0'0'382'0'0,"1"-1"-8"0"0,-1 1-329 0 0,0-1 0 0 0,0 1-1 0 0,0 0 1 0 0,0 0 0 0 0,0-1-1 0 0,0 1 1 0 0,1 0 0 0 0,-1 0-1 0 0,0 0 1 0 0,0-1 0 0 0,0 1-1 0 0,0 0 1 0 0,0 0 0 0 0,0-1-1 0 0,0 1 1 0 0,0 0 0 0 0,0 0-1 0 0,0-1 1 0 0,0 1 0 0 0,0 0-1 0 0,0 0 1 0 0,-1-1 0 0 0,1 1-1 0 0,0 0 1 0 0,0 0 0 0 0,0-1-1 0 0,0 1 1 0 0,0 0 0 0 0,0 0-1 0 0,0-1 1 0 0,-1 1 0 0 0,1 0-1 0 0,0 0 1 0 0,0 0 0 0 0,0 0-1 0 0,-1-1 1 0 0,1 1 0 0 0,0 0-1 0 0,0 0 1 0 0,0 0 0 0 0,-1 0-1 0 0,1 0 1 0 0,0 0 0 0 0,-1-1-1 0 0,-8 1 1688 0 0,8 1-1370 0 0,-2-1 54 0 0,-1 1 0 0 0,0-1 0 0 0,1 1 0 0 0,0 0 0 0 0,-1 0 0 0 0,1 1 1 0 0,0-1-1 0 0,-1 1 0 0 0,1-1 0 0 0,0 1 0 0 0,0 0 0 0 0,-5 5 0 0 0,-5 4-454 0 0,-15 18 0 0 0,22-23 376 0 0,-3 5-197 0 0,0 0 1 0 0,1 0-1 0 0,0 1 1 0 0,1 0-1 0 0,-7 16 1 0 0,-24 68 303 0 0,36-92-430 0 0,-2 9 28 0 0,0-1 0 0 0,0 1 0 0 0,-1 15 0 0 0,4-25-14 0 0,1 0-1 0 0,0 0 1 0 0,0 0-1 0 0,-1 0 1 0 0,2 0-1 0 0,-1 1 1 0 0,0-1 0 0 0,1 0-1 0 0,-1 0 1 0 0,1 0-1 0 0,0 0 1 0 0,0 0-1 0 0,0 0 1 0 0,1 0 0 0 0,-1 0-1 0 0,1-1 1 0 0,-1 1-1 0 0,5 4 1 0 0,-5-5 16 0 0,1-1-1 0 0,0 1 1 0 0,0-1 0 0 0,1 0-1 0 0,-1 0 1 0 0,0 0 0 0 0,0 0 0 0 0,0 0-1 0 0,1-1 1 0 0,-1 1 0 0 0,0 0-1 0 0,1-1 1 0 0,-1 0 0 0 0,1 0-1 0 0,-1 0 1 0 0,0 0 0 0 0,1 0 0 0 0,-1 0-1 0 0,4-1 1 0 0,5-1 183 0 0,0-1 0 0 0,18-6 0 0 0,-23 7-138 0 0,10-3 71 0 0,-1-1-1 0 0,-1 0 1 0 0,1-1 0 0 0,-1-1-1 0 0,0 0 1 0 0,20-17 0 0 0,-31 23-139 0 0,0-1 1 0 0,0 0 0 0 0,0 0 0 0 0,0 0 0 0 0,-1 0 0 0 0,1 0 0 0 0,-1-1 0 0 0,0 1 0 0 0,0-1-1 0 0,0 1 1 0 0,0-1 0 0 0,-1 0 0 0 0,1 0 0 0 0,-1 0 0 0 0,0 0 0 0 0,0 0 0 0 0,0 0 0 0 0,-1 0 0 0 0,0 0-1 0 0,0 0 1 0 0,0 0 0 0 0,0-1 0 0 0,0 1 0 0 0,-1 0 0 0 0,0 0 0 0 0,0 0 0 0 0,0 0 0 0 0,0 0-1 0 0,0 0 1 0 0,-1 1 0 0 0,-2-5 0 0 0,0 1-104 0 0,-1 1-1 0 0,1-1 1 0 0,-1 1-1 0 0,-1 0 1 0 0,1 1-1 0 0,-1-1 1 0 0,0 1-1 0 0,0 0 1 0 0,0 1-1 0 0,-1-1 1 0 0,0 1-1 0 0,0 0 1 0 0,0 1-1 0 0,0 0 1 0 0,-11-3-1 0 0,17 5-367 0 0,-8 3-2555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3:4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31 5063 0 0,'0'0'390'0'0,"0"-1"-252"0"0,2-28 15609 0 0,-10 32-16150 0 0,-26 21 590 0 0,-31 29 0 0 0,52-40-15 0 0,0 0 0 0 0,1 0-1 0 0,0 1 1 0 0,-18 28-1 0 0,25-33-84 0 0,1 0 1 0 0,-1 1-1 0 0,2-1 1 0 0,-1 1-1 0 0,1-1 0 0 0,1 1 1 0 0,-1 0-1 0 0,2 0 0 0 0,-1 0 1 0 0,1 14-1 0 0,1-20-61 0 0,0 0 0 0 0,1 0 0 0 0,-1 0 0 0 0,1-1 0 0 0,0 1 0 0 0,0 0 0 0 0,0-1 1 0 0,0 1-1 0 0,1 0 0 0 0,-1-1 0 0 0,1 0 0 0 0,0 1 0 0 0,0-1 0 0 0,0 0 0 0 0,0 0 0 0 0,1 0 0 0 0,-1 0 0 0 0,1 0 0 0 0,0-1 1 0 0,0 1-1 0 0,0-1 0 0 0,0 0 0 0 0,0 0 0 0 0,1 0 0 0 0,-1 0 0 0 0,1 0 0 0 0,-1-1 0 0 0,1 0 0 0 0,-1 1 0 0 0,5-1 0 0 0,0 1 41 0 0,0-1-1 0 0,1 0 0 0 0,-1-1 0 0 0,0 0 0 0 0,1 0 0 0 0,11-2 0 0 0,-1-1 86 0 0,31-10 0 0 0,-30 7 23 0 0,-1-1 0 0 0,31-16 0 0 0,-43 19-89 0 0,0 0 0 0 0,-1 0 0 0 0,1-1 0 0 0,-1 0 0 0 0,0 0 0 0 0,-1 0 1 0 0,1 0-1 0 0,-1-1 0 0 0,0 0 0 0 0,6-9 0 0 0,-9 10-55 0 0,0 1 0 0 0,-1-1 0 0 0,1 0 0 0 0,-1 1 0 0 0,0-1-1 0 0,0 0 1 0 0,0 0 0 0 0,-1 0 0 0 0,0 0 0 0 0,0 0 0 0 0,0 0 0 0 0,0 0 0 0 0,-1 0 0 0 0,0 0 0 0 0,0 1-1 0 0,0-1 1 0 0,0 0 0 0 0,-1 0 0 0 0,0 1 0 0 0,-4-7 0 0 0,2 3-33 0 0,0 0 0 0 0,-1 1-1 0 0,0-1 1 0 0,0 1 0 0 0,-1 0 0 0 0,0 1 0 0 0,0-1 0 0 0,-1 1 0 0 0,1 1 0 0 0,-13-9-1 0 0,5 6-217 0 0,-28-19-76 0 0,38 24-62 0 0,1 1-1 0 0,-1-1 1 0 0,1 0-1 0 0,0-1 1 0 0,0 1-1 0 0,0-1 1 0 0,0 1-1 0 0,-2-6 1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24 919 0 0,'0'0'412'0'0,"2"-1"1394"0"0,15-9 3522 0 0,4-2 2053 0 0,-22 14-7145 0 0,-8 12-1 0 0,0 0 0 0 0,0-1 0 0 0,-21 22 0 0 0,18-21 15 0 0,0 0 0 0 0,-19 30 1 0 0,-29 74 391 0 0,32-53-415 0 0,22-54-174 0 0,1 1-13 0 0,0-2-136 0 0,5-8-188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6447 0 0,'0'0'586'0'0,"-3"0"-197"0"0,-1 0 273 0 0,0-1 0 0 0,0 2 0 0 0,0-1 0 0 0,0 0-1 0 0,-1 1 1 0 0,1 0 0 0 0,0 0 0 0 0,0 0 0 0 0,0 0 0 0 0,-7 4 0 0 0,-3 2 347 0 0,-21 15 1 0 0,11-7-911 0 0,15-9 16 0 0,0 1 1 0 0,0 0-1 0 0,1 0 1 0 0,-1 1 0 0 0,1 0-1 0 0,1 0 1 0 0,-12 17-1 0 0,15-19-52 0 0,1 0 0 0 0,-1 0-1 0 0,1 0 1 0 0,0 0 0 0 0,1 0 0 0 0,0 1-1 0 0,0-1 1 0 0,0 1 0 0 0,0 0-1 0 0,1-1 1 0 0,1 1 0 0 0,-1 0 0 0 0,1 13-1 0 0,1-17-33 0 0,-1 0 0 0 0,1-1 0 0 0,0 1 0 0 0,-1 0-1 0 0,1-1 1 0 0,0 1 0 0 0,1-1 0 0 0,-1 0 0 0 0,0 1 0 0 0,1-1-1 0 0,-1 0 1 0 0,1 0 0 0 0,0 1 0 0 0,0-2 0 0 0,0 1 0 0 0,0 0-1 0 0,0 0 1 0 0,0 0 0 0 0,0-1 0 0 0,1 1 0 0 0,-1-1 0 0 0,1 0-1 0 0,-1 0 1 0 0,1 0 0 0 0,-1 0 0 0 0,1 0 0 0 0,4 0 0 0 0,0 1 59 0 0,0-1 1 0 0,0 0 0 0 0,1-1-1 0 0,-1 0 1 0 0,0 0 0 0 0,0 0 0 0 0,1-1-1 0 0,-1 0 1 0 0,8-3 0 0 0,-8 2-35 0 0,1 0 0 0 0,0-1 0 0 0,-1 0-1 0 0,1-1 1 0 0,-1 1 0 0 0,0-1 0 0 0,0-1 0 0 0,-1 1 0 0 0,1-1 0 0 0,-1-1 0 0 0,0 1-1 0 0,0-1 1 0 0,-1 0 0 0 0,1 0 0 0 0,-1-1 0 0 0,5-9 0 0 0,-4 7-39 0 0,0-1-1 0 0,-1 0 1 0 0,-1 0 0 0 0,0-1-1 0 0,0 1 1 0 0,-1-1 0 0 0,2-11-1 0 0,-4-2-123 0 0,-5 15 21 0 0,2 6 47 0 0,1 1-2 0 0,0 1 0 0 0,0 0 0 0 0,0-1 0 0 0,1 1 0 0 0,-1 0 0 0 0,0 0 0 0 0,-1-1 0 0 0,1 1 1 0 0,0 0-1 0 0,0 0 0 0 0,0 0 0 0 0,-1 1 0 0 0,1-1 0 0 0,0 0 0 0 0,-1 0 0 0 0,1 1 0 0 0,-1-1 1 0 0,1 1-1 0 0,-1-1 0 0 0,1 1 0 0 0,-1-1 0 0 0,1 1 0 0 0,-1 0 0 0 0,0 0 0 0 0,1 0 0 0 0,-1 0 1 0 0,1 0-1 0 0,-2 1 0 0 0,-1-1-474 0 0,0 1 0 0 0,0-1 1 0 0,0 1-1 0 0,0 0 0 0 0,0 1 0 0 0,0-1 0 0 0,0 1 1 0 0,-5 3-1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5063 0 0,'0'0'828'0'0,"-2"1"746"0"0,-24 0 5019 0 0,18-1-5658 0 0,0 1 1 0 0,0-1-1 0 0,0 1 1 0 0,-11 3-1 0 0,13-2-874 0 0,1 1 0 0 0,0 0 1 0 0,0-1-1 0 0,0 1 0 0 0,1 1 0 0 0,-1-1 0 0 0,1 1 0 0 0,0 0 0 0 0,0 0 0 0 0,0 0 0 0 0,0 0 1 0 0,1 1-1 0 0,-1 0 0 0 0,1-1 0 0 0,0 1 0 0 0,-3 9 0 0 0,-1 2-73 0 0,0 0-1 0 0,2 0 0 0 0,0 0 1 0 0,-4 26-1 0 0,8-34 13 0 0,0-1 0 0 0,1 1 0 0 0,0-1 0 0 0,0 1 0 0 0,0 0 0 0 0,1-1 0 0 0,1 1 0 0 0,-1-1 0 0 0,4 9 0 0 0,3-1 12 0 0,-6-12 1 0 0,1-1 0 0 0,-1 1 0 0 0,1-1 1 0 0,0 1-1 0 0,0-1 0 0 0,0 0 0 0 0,0 0 0 0 0,0 0 0 0 0,0 0 0 0 0,1 0 0 0 0,-1-1 0 0 0,0 0 0 0 0,1 1 0 0 0,4 0 0 0 0,-2-1 33 0 0,-1-1 0 0 0,1 1 0 0 0,0-1 0 0 0,0 0 0 0 0,0-1 0 0 0,0 1 0 0 0,-1-1 0 0 0,8-2 0 0 0,2-1 45 0 0,-1-2 1 0 0,0 1 0 0 0,0-2 0 0 0,0 0 0 0 0,-1 0-1 0 0,13-10 1 0 0,-14 9-31 0 0,-1-1 0 0 0,-1 0 0 0 0,0 0-1 0 0,0-1 1 0 0,-1 0 0 0 0,0 0 0 0 0,0-1-1 0 0,-1 0 1 0 0,-1-1 0 0 0,0 0 0 0 0,9-22 0 0 0,-15 32-60 0 0,0 1 0 0 0,-1-1 0 0 0,1 0 0 0 0,-1 1 0 0 0,0-1 0 0 0,1 0 0 0 0,-1 0 0 0 0,0 1 0 0 0,0-1 0 0 0,0 0 0 0 0,-1 0 0 0 0,1 1 0 0 0,0-1 0 0 0,0 0 0 0 0,-1 0 0 0 0,1 1 0 0 0,-1-1 0 0 0,0 0 0 0 0,0-1 0 0 0,-1 1-2 0 0,0-1 0 0 0,0 1-1 0 0,0 0 1 0 0,0 0-1 0 0,0 0 1 0 0,0 0-1 0 0,-1 0 1 0 0,1 0-1 0 0,-1 0 1 0 0,-3-1 0 0 0,-3-2-48 0 0,-1 1 1 0 0,0 0 0 0 0,0 1 0 0 0,0 0 0 0 0,-13-1 0 0 0,4 1-194 0 0,1 1 0 0 0,-1 1 1 0 0,1 0-1 0 0,-34 4 1 0 0,40 0-211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40 14423 0 0,'9'-9'319'0'0,"19"-20"977"0"0,-27 27 105 0 0,-3 3-1336 0 0,-1 0-1 0 0,1 0 1 0 0,-1 0-1 0 0,1 0 1 0 0,0 0-1 0 0,0 0 1 0 0,0 1-1 0 0,0-1 1 0 0,0 1-1 0 0,-2 2 0 0 0,-3 0 10 0 0,-6 7 27 0 0,0 1 1 0 0,0 0-1 0 0,1 0 1 0 0,0 1-1 0 0,1 1 1 0 0,-10 16-1 0 0,-51 95 566 0 0,69-120-651 0 0,-84 165 435 0 0,-28 51-318 0 0,-15-10-53 0 0,-48 2-101 0 0,166-200 10 0 0,5-5-415 0 0,-30 35 743 0 0,34-38-1807 0 0,0 0-1 0 0,0 0 0 0 0,-4 10 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33 232 11231 0 0,'0'0'1016'0'0,"-1"2"-836"0"0,-9 16 1986 0 0,-9 24 0 0 0,16-36 3465 0 0,13-20-5437 0 0,-1 0 0 0 0,2 0 0 0 0,0 1 0 0 0,16-15-1 0 0,57-44-185 0 0,-60 53-35 0 0,1 1 0 0 0,1 2 0 0 0,1 0-1 0 0,34-14 1 0 0,-39 21 42 0 0,0 1 0 0 0,0 1 0 0 0,1 1 0 0 0,0 1-1 0 0,0 0 1 0 0,27 0 0 0 0,-48 5 19 0 0,1 0 0 0 0,0-1-1 0 0,-1 2 1 0 0,1-1 0 0 0,0 0-1 0 0,-1 0 1 0 0,1 1 0 0 0,-1-1 0 0 0,1 1-1 0 0,-1 0 1 0 0,1 0 0 0 0,-1 0-1 0 0,4 2 1 0 0,-5-2-16 0 0,1 1-1 0 0,-1-1 0 0 0,0 0 1 0 0,0 1-1 0 0,0-1 1 0 0,0 1-1 0 0,0-1 1 0 0,0 1-1 0 0,-1-1 1 0 0,1 1-1 0 0,-1-1 1 0 0,1 1-1 0 0,-1 0 0 0 0,1-1 1 0 0,-1 1-1 0 0,0 0 1 0 0,0 0-1 0 0,0-1 1 0 0,0 1-1 0 0,0 0 1 0 0,0 2-1 0 0,-2 14 87 0 0,-1-1 0 0 0,0 0 0 0 0,-11 32-1 0 0,-24 49 47 0 0,33-87-131 0 0,-5 8-64 0 0,0 0-1 0 0,-2 0 1 0 0,0-1 0 0 0,-1 0-1 0 0,-25 25 1 0 0,22-27-1802 0 0,-32 27 0 0 0,37-35-243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79 3679 0 0,'-19'17'312'0'0,"-14"11"618"0"0,15-7 2688 0 0,2-1 6806 0 0,18-21-9869 0 0,7-6-167 0 0,22-16 555 0 0,42-25-1 0 0,-46 33-766 0 0,-4 2-83 0 0,0 0-1 0 0,0 2 1 0 0,1 1-1 0 0,33-10 1 0 0,-26 16 801 0 0,-31 7-822 0 0,0 1-66 0 0,0 0-1 0 0,0 1 1 0 0,0-1-1 0 0,-1 0 1 0 0,1 0-1 0 0,-1 0 1 0 0,0 0-1 0 0,0 0 0 0 0,-1-1 1 0 0,1 1-1 0 0,-1 0 1 0 0,0 0-1 0 0,0-1 1 0 0,-3 5-1 0 0,-5 5 3 0 0,-1-1 0 0 0,-16 16-1 0 0,6-7 27 0 0,-3 2-13 0 0,-2-1 0 0 0,-40 27 0 0 0,-27 22-20 0 0,81-60 5 0 0,4-5-16 0 0,1 0-1 0 0,0 1 0 0 0,0 0 0 0 0,0 0 1 0 0,1 1-1 0 0,0 0 0 0 0,1 0 0 0 0,-5 9 0 0 0,6-6-31 0 0,5-1 31 0 0,0-8 13 0 0,0-1 0 0 0,0 1-1 0 0,0-1 1 0 0,0 0 0 0 0,0 0 0 0 0,0 1 0 0 0,1-1-1 0 0,-1 0 1 0 0,0 0 0 0 0,1 0 0 0 0,-1 0-1 0 0,1 0 1 0 0,-1-1 0 0 0,1 1 0 0 0,-1 0 0 0 0,1-1-1 0 0,0 1 1 0 0,-1-1 0 0 0,1 1 0 0 0,-1-1-1 0 0,1 0 1 0 0,0 0 0 0 0,0 0 0 0 0,2 0-1 0 0,5 0 33 0 0,-1-1 0 0 0,1 0 0 0 0,12-3 0 0 0,123-31 830 0 0,-124 30-631 0 0,0 0-1 0 0,1 1 1 0 0,0 1 0 0 0,0 1-1 0 0,33 1 1 0 0,-49 1-113 0 0,6 1-96 0 0,0-3-39 0 0,-9 1-61 0 0,3-18-8626 0 0,-3 1 6935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13559 0 0,'0'0'2278'0'0,"-3"1"-1384"0"0,-1 0-676 0 0,0 0 0 0 0,0 1 0 0 0,-1-1-1 0 0,1 1 1 0 0,0 0 0 0 0,0 0 0 0 0,0 0 0 0 0,1 1-1 0 0,-1 0 1 0 0,0-1 0 0 0,1 1 0 0 0,0 1 0 0 0,0-1-1 0 0,0 0 1 0 0,0 1 0 0 0,-3 5 0 0 0,-18 24 46 0 0,1 2 0 0 0,-31 67 0 0 0,51-96-244 0 0,0 1 0 0 0,0 0 0 0 0,1 0 1 0 0,0 0-1 0 0,0 0 0 0 0,1 0 0 0 0,-1 9 0 0 0,2-15-8 0 0,0 0 1 0 0,1 1-1 0 0,-1-1 0 0 0,0 0 1 0 0,1 0-1 0 0,-1 0 0 0 0,1 0 1 0 0,-1 0-1 0 0,1 0 0 0 0,0 0 1 0 0,-1 0-1 0 0,1 0 0 0 0,0 0 0 0 0,0 0 1 0 0,0 0-1 0 0,0 0 0 0 0,0 0 1 0 0,-1-1-1 0 0,1 1 0 0 0,1 0 1 0 0,-1-1-1 0 0,0 1 0 0 0,0-1 1 0 0,1 1-1 0 0,1 1 34 0 0,0-1 0 0 0,0 0 0 0 0,0 0 1 0 0,0-1-1 0 0,0 1 0 0 0,0-1 0 0 0,6 1 0 0 0,7-3 102 0 0,1-1 0 0 0,-1 0-1 0 0,0-1 1 0 0,0-1-1 0 0,0 0 1 0 0,0-1-1 0 0,-1-1 1 0 0,0 0-1 0 0,-1-2 1 0 0,1 1 0 0 0,20-18-1 0 0,-29 21-134 0 0,7-8-18 0 0,4-18 62 0 0,-15 28-61 0 0,-1 0-1 0 0,0-1 0 0 0,0 1 0 0 0,0 0 1 0 0,0-1-1 0 0,0 1 0 0 0,-1 0 0 0 0,1-1 1 0 0,-1 1-1 0 0,0-1 0 0 0,0 1 0 0 0,-1 0 1 0 0,1-1-1 0 0,-1 1 0 0 0,1-1 0 0 0,-1 1 0 0 0,0 0 1 0 0,0-1-1 0 0,0 1 0 0 0,-1 0 0 0 0,1 0 1 0 0,-1 0-1 0 0,0 0 0 0 0,0 0 0 0 0,0 1 1 0 0,0-1-1 0 0,0 0 0 0 0,-1 1 0 0 0,-3-4 1 0 0,2 3-120 0 0,0 0 1 0 0,-1 0-1 0 0,1 0 1 0 0,-1 1-1 0 0,1-1 1 0 0,-1 1-1 0 0,0 0 1 0 0,0 1-1 0 0,0-1 1 0 0,0 1-1 0 0,0 0 1 0 0,0 0-1 0 0,0 0 1 0 0,0 1-1 0 0,-1 0 1 0 0,1 0-1 0 0,0 0 1 0 0,-10 2-1 0 0,0 2-490 0 0,-36 6-4833 0 0,48-9 3991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4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15119 0 0,'0'0'4606'0'0,"-1"1"-4196"0"0,-24 24-288 0 0,-54 57 514 0 0,70-70-570 0 0,0 0 0 0 0,1 0-1 0 0,0 0 1 0 0,1 1 0 0 0,-10 24-1 0 0,14-30-65 0 0,0 1 0 0 0,1 0 0 0 0,-1 0 0 0 0,2 0 0 0 0,-1 0 0 0 0,1 0 0 0 0,0 12 0 0 0,4-2 0 0 0,0-13 0 0 0,0-3 0 0 0,1 4 57 0 0,0-1-1 0 0,1 0 1 0 0,0 0 0 0 0,-1-1-1 0 0,1 0 1 0 0,1 0 0 0 0,-1 0-1 0 0,1 0 1 0 0,-1-1 0 0 0,1 0-1 0 0,0 0 1 0 0,0 0 0 0 0,0-1-1 0 0,1 0 1 0 0,-1 0 0 0 0,1 0-1 0 0,-1-1 1 0 0,9 1-1 0 0,-1-1 88 0 0,1-1-1 0 0,-1 0 0 0 0,0-1 1 0 0,1 0-1 0 0,-1-1 0 0 0,0-1 1 0 0,18-6-1 0 0,-26 8-89 0 0,-1-1 0 0 0,0 0 1 0 0,0 0-1 0 0,-1 0 0 0 0,1-1 1 0 0,0 1-1 0 0,-1-1 0 0 0,0 0 0 0 0,1-1 1 0 0,-1 1-1 0 0,-1-1 0 0 0,1 0 1 0 0,0 0-1 0 0,-1 0 0 0 0,0 0 1 0 0,0 0-1 0 0,3-6 0 0 0,-5 7-11 0 0,-1 0-1 0 0,1-1 1 0 0,-1 1 0 0 0,0-1-1 0 0,0 1 1 0 0,0-1-1 0 0,0 1 1 0 0,0-1 0 0 0,-1 1-1 0 0,-1-4 1 0 0,2 1 16 0 0,-4-7-21 0 0,0 1 0 0 0,-1-1 0 0 0,0 1 0 0 0,-1-1 0 0 0,0 2 0 0 0,-1-1 0 0 0,-10-13 0 0 0,-7-12 10 0 0,18 26-108 0 0,2 5-88 0 0,1 0-1 0 0,-1 0 1 0 0,1 0 0 0 0,1 0-1 0 0,-1-1 1 0 0,-2-8-1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9:4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14799 0 0,'0'0'1448'0'0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9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 3223 0 0,'0'0'11024'0'0,"2"0"-10884"0"0,7-1-128 0 0,-5 0-76 0 0,-4 0 61 0 0,1 0 0 0 0,0 1 0 0 0,0-1 0 0 0,0 0-1 0 0,0 1 1 0 0,0-1 0 0 0,0 1 0 0 0,0 0 0 0 0,0-1 0 0 0,0 1-1 0 0,0 0 1 0 0,0 0 0 0 0,0-1 0 0 0,0 1 0 0 0,2 0 0 0 0,-1 1 1 0 0,0-2 85 0 0,10 1 206 0 0,-9 0 1463 0 0,6 11-88 0 0,-9 16-1106 0 0,1-13-469 0 0,1 1-1 0 0,-1-7-40 0 0,-1 0 0 0 0,0 1 0 0 0,-2 9 0 0 0,1-2 17 0 0,-4 34 75 0 0,1-14-72 0 0,4-31-57 0 0,-1 1 0 0 0,1-1-1 0 0,-1 0 1 0 0,0 0 0 0 0,-1 1-1 0 0,-3 8 1 0 0,0 3 32 0 0,-4 23 143 0 0,7-33-170 0 0,-2 27 67 0 0,2-4-19 0 0,0-15-11 0 0,1-4 127 0 0,0 0-1 0 0,-1 1 1 0 0,-1-1-1 0 0,0 0 1 0 0,0 0 0 0 0,-1 0-1 0 0,0 0 1 0 0,-11 18-1 0 0,-5 8 229 0 0,19-34-336 0 0,0-1-12 0 0,-3 10-48 0 0,-6 16-12 0 0,6-6 0 0 0,3-11 0 0 0,-1 3 34 0 0,0 6 132 0 0,1-1 1 0 0,1 21-1 0 0,0-21-30 0 0,0 31-4462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9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0,'0'0'400'0'0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0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69 4143 0 0,'0'0'1347'0'0,"-1"-2"-328"0"0,-6-8 481 0 0,-13-14-6135 0 0,18 22 4686 0 0,0 0-1 0 0,1 1 1 0 0,-1-1-1 0 0,1 0 1 0 0,-1 0-1 0 0,1 0 0 0 0,-1-3 1 0 0,-1 0 2 0 0,-3-4 75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0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295 203 2879 0 0,'0'0'132'0'0,"-2"-1"4"0"0,-5-1-46 0 0,2 0 234 0 0,1 0 0 0 0,0 0 1 0 0,0-1-1 0 0,0 1 0 0 0,0-1 1 0 0,0 0-1 0 0,-7-8 1507 0 0,9 9-1438 0 0,0 0-1 0 0,0 0 1 0 0,0 0 0 0 0,1-1-1 0 0,-1 1 1 0 0,1 0 0 0 0,-3-6-1 0 0,1 3-128 0 0,2 4-389 0 0,1-1 1 0 0,-1 1-1 0 0,0 0 0 0 0,0 0 0 0 0,0 0 0 0 0,-1 0 0 0 0,1 0 0 0 0,0 0 1 0 0,0 0-1 0 0,-1 0 0 0 0,1 0 0 0 0,0 1 0 0 0,-1-1 0 0 0,1 0 0 0 0,-1 1 0 0 0,1-1 1 0 0,0 1-1 0 0,-1 0 0 0 0,-2-1 0 0 0,0 1-245 0 0,1 0 0 0 0,-1 0 0 0 0,0 0 0 0 0,1 0 0 0 0,-1 1-1 0 0,-7 2 1 0 0,9-3-323 0 0,0 1 514 0 0,-33 14 2405 0 0,33-15-1244 0 0,-21 0-543 0 0,21 0-608 0 0,-21-1 1419 0 0,21 1-704 0 0,-22 0 1343 0 0,22 0-1769 0 0,-1-2-25 0 0,0 1 0 0 0,0 0-1 0 0,0 0 1 0 0,0-1 0 0 0,0 0 0 0 0,1 1 0 0 0,-1-1-1 0 0,-4-4 2023 0 0,5 7-2043 0 0,-5 5 356 0 0,-1 2-1222 0 0,7-1 5866 0 0,-1 10-5056 0 0,4-13-15 0 0,-1-1 7 0 0,0-1 154 0 0,0 0-28 0 0,17 11 501 0 0,-16-12-477 0 0,1 0 0 0 0,12 1 596 0 0,26 1 0 0 0,-28-3-696 0 0,11 2-50 0 0,-9-4 18 0 0,-5-1-1 0 0,25-6 90 0 0,-16 4 197 0 0,0 1 1 0 0,1 1-1 0 0,33-2 1 0 0,-38 3-303 0 0,1 0-12 0 0,-1-1 0 0 0,4-2 1 0 0,-15 4-3 0 0,18-8 14 0 0,7-1 53 0 0,-22 7-28 0 0,1 1-1 0 0,-1-1 1 0 0,1 2 0 0 0,10-2-1 0 0,41 2 313 0 0,-32 1-266 0 0,-14 0-13 0 0,-1 0-1 0 0,25 5 1 0 0,-21-3-26 0 0,28 6-44 0 0,-39-7 7 0 0,21 2 51 0 0,-18-2-31 0 0,1-1 0 0 0,-1-1 0 0 0,1 1 0 0 0,-1-1 0 0 0,1-1 0 0 0,-1 0-1 0 0,0 0 1 0 0,14-6 0 0 0,-9 2 93 0 0,-1-1-1 0 0,0 0 0 0 0,0 0 1 0 0,17-15-1 0 0,-26 19-77 0 0,1 0 0 0 0,0 0 0 0 0,0 0 0 0 0,0 1 0 0 0,0-1-1 0 0,1 1 1 0 0,-1 1 0 0 0,1-1 0 0 0,-1 0 0 0 0,1 1 0 0 0,0 0 0 0 0,-1 0 0 0 0,1 0-1 0 0,0 1 1 0 0,0 0 0 0 0,5 0 0 0 0,11 2-42 0 0,-16 1 0 0 0,0 0 0 0 0,15 6 0 0 0,-17-6-4 0 0,0 1-4 0 0,9 4-51 0 0,-1 2 5 0 0,3-1 43 0 0,0-3 11 0 0,-1-4 0 0 0,1-5 0 0 0,-13 3-2 0 0,0-1 0 0 0,0 1 1 0 0,1-1-1 0 0,-1 1 0 0 0,0-1 0 0 0,0 1 0 0 0,0-1 0 0 0,0 0 0 0 0,0 0 1 0 0,0 1-1 0 0,0-1 0 0 0,0 0 0 0 0,0 0 0 0 0,0 0 0 0 0,1-1 1 0 0,1 0-22 0 0,12 0 11 0 0,-13 1 12 0 0,12 1 0 0 0,-9 1-13 0 0,0 0 0 0 0,0 1 1 0 0,0-1-1 0 0,5 3 0 0 0,2 3 13 0 0,0 0 0 0 0,-2-1-11 0 0,-5-4-31 0 0,7 2 31 0 0,0-6 11 0 0,1-5 15 0 0,-8 4 14 0 0,2-4 51 0 0,7-16-36 0 0,-11 19-27 0 0,2-9 17 0 0,-4 8-41 0 0,0 3-86 0 0,-1 5-142 0 0,3 6 143 0 0,-1-2 35 0 0,0-1-1 0 0,1 0 0 0 0,-1 0 1 0 0,6 8-1 0 0,-7-13-6 0 0,1 1 0 0 0,6 7 11 0 0,0-1 25 0 0,-4-6-52 0 0,7-1-26 0 0,-9-2 74 0 0,-1 1-1 0 0,1-1 0 0 0,0 0 0 0 0,0 0 0 0 0,0 0 0 0 0,-1 0 0 0 0,1 0 0 0 0,-1 0 0 0 0,1 0 0 0 0,-1 0 0 0 0,1-1 0 0 0,-1 1 0 0 0,1-1 0 0 0,-1 1 0 0 0,0-1 0 0 0,0 1 0 0 0,0-1 0 0 0,0 0 1 0 0,1-1-1 0 0,2-6-424 0 0,0 0 1 0 0,3-13-1 0 0,-6 20 307 0 0,8-41-3621 0 0,-5 21-3437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0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178 123 7743 0 0,'0'0'13576'0'0,"2"-1"-13512"0"0,14-11 168 0 0,-6 5-151 0 0,-1 1 1 0 0,1 0 0 0 0,0 1-1 0 0,15-7 1 0 0,-14 7-72 0 0,-7 3-2 0 0,0 0 0 0 0,0 0-1 0 0,0 1 1 0 0,1-1 0 0 0,-1 1-1 0 0,9-1 1 0 0,2-1-8 0 0,0-1 0 0 0,1 0 0 0 0,-1 2 0 0 0,1 1 0 0 0,7-1 1 0 0,-21 2-1 0 0,-1 0 0 0 0,1 0 0 0 0,-1 0 0 0 0,1-1 0 0 0,-1 1 0 0 0,1 0 0 0 0,-1-1 0 0 0,0 1 0 0 0,3-2 0 0 0,17-7 10 0 0,-3 1 48 0 0,-10 4 154 0 0,0 0 0 0 0,13-3 0 0 0,-18 6-117 0 0,-1 1 1 0 0,0-1-67 0 0,-1 1-19 0 0,-1-1-1 0 0,1 1 0 0 0,0 0 0 0 0,-1-1 0 0 0,1 1 0 0 0,0 0 1 0 0,-1 0-1 0 0,1 0 0 0 0,0 0 0 0 0,0 0 0 0 0,-1 0 0 0 0,1 0 1 0 0,0 0-1 0 0,0 0 0 0 0,0 0 0 0 0,16 4 9 0 0,-14 0-16 0 0,-2-3 5 0 0,1 1 11 0 0,3 4 17 0 0,2 9-19 0 0,-6-11 64 0 0,2 6 11 0 0,-3-9-78 0 0,1 8 48 0 0,-2 7-82 0 0,1-15-54 0 0,-6 11-5 0 0,1-2 10 0 0,-1 0-1 0 0,0-1 1 0 0,-12 14-1 0 0,0-1-147 0 0,-9 13 65 0 0,22-26 153 0 0,3-5 0 0 0,-1 0 0 0 0,0 0 0 0 0,0 0 0 0 0,0 0 0 0 0,-5 4 0 0 0,-3 3 0 0 0,-3 1 10 0 0,8-8 22 0 0,1-3-21 0 0,-10 3 0 0 0,11-3-8 0 0,-14 8-6 0 0,5-4 3 0 0,0 2 0 0 0,-5 3 0 0 0,15-8 0 0 0,-14 10 0 0 0,5-2-23 0 0,7-4 13 0 0,-1-1 0 0 0,0 0-1 0 0,-8 4 1 0 0,-9 6-1 0 0,12-6-31 0 0,1 0 20 0 0,0-1 5 0 0,1 0-1 0 0,-11 13 0 0 0,12-11 18 0 0,-1-1 0 0 0,-2-1-11 0 0,1-3-42 0 0,6-3 0 0 0,-7 0 42 0 0,9-2 14 0 0,0 1 0 0 0,0-1 1 0 0,-1 1-1 0 0,1-1 0 0 0,0 0 0 0 0,0 0 0 0 0,0 0 0 0 0,-1-1 0 0 0,-2 0 0 0 0,3 1 1 0 0,-1 0-1 0 0,1-1 0 0 0,-1 1 1 0 0,1 0-1 0 0,0 0 0 0 0,-1 0 0 0 0,1 1 1 0 0,-1-1-1 0 0,-2 1 0 0 0,1-1-16 0 0,-10 5-43 0 0,9-2 50 0 0,1-1-36 0 0,-6 4 31 0 0,-1 3 11 0 0,0 3 0 0 0,0-1 0 0 0,4-4-11 0 0,5-5 225 0 0,2 0-246 0 0,1 8 21 0 0,2 1 11 0 0,3 0 0 0 0,3-1 0 0 0,3-3 0 0 0,3-2 0 0 0,-12-5 8 0 0,-1 1-1 0 0,0 0 0 0 0,0 0 1 0 0,1-1-1 0 0,-1 0 1 0 0,0 1-1 0 0,1-1 1 0 0,-1 0-1 0 0,1 0 0 0 0,-1 0 1 0 0,0 0-1 0 0,1-1 1 0 0,3 0-1 0 0,3-1 41 0 0,16-2 57 0 0,-13 3-82 0 0,10 0 30 0 0,35-1 138 0 0,44-4 1 0 0,-88 4-167 0 0,1 0-1 0 0,-1-1 0 0 0,1-1 1 0 0,-1 0-1 0 0,15-7 1 0 0,-26 10 2 0 0,10-5 142 0 0,1 0 0 0 0,0 1 0 0 0,0 0-1 0 0,0 1 1 0 0,1 1 0 0 0,19-3 0 0 0,-26 4-97 0 0,18-1 176 0 0,-12 3-195 0 0,3 3-31 0 0,11 4 42 0 0,-23-7-22 0 0,4-4-20 0 0,-6 3 132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2759 0 0,'0'0'5838'0'0,"2"-2"-5465"0"0,19-13 10622 0 0,-20 18-10939 0 0,1 10-46 0 0,0 2-10 0 0,2 29 232 0 0,-4-41-158 0 0,0-1 38 0 0,1 15 299 0 0,0-12-337 0 0,-1 1 1 0 0,0-1 0 0 0,0 0 0 0 0,0 1-1 0 0,-1-1 1 0 0,0 0 0 0 0,-2 8 0 0 0,2-11-11 0 0,3 13 341 0 0,2-1 340 0 0,-3-12-426 0 0,13 19 772 0 0,-13-19-1006 0 0,0 0-32 0 0,3 7-53 0 0,-4-7-56 0 0,1 0-8 0 0,4 9 51 0 0,-1 0 26 0 0,0-3 42 0 0,-1-1 316 0 0,9-5-162 0 0,-1-3-23 0 0,-8 1-152 0 0,-1-1 57 0 0,5-1 19 0 0,3 0 149 0 0,-6-1-266 0 0,3-1-62 0 0,32-6 25 0 0,-35 8 44 0 0,20-1 0 0 0,-9 2 0 0 0,-3-2-12 0 0,-8 2-36 0 0,6-4 36 0 0,0-4 12 0 0,-5 0-9 0 0,1 1 0 0 0,-1-1-1 0 0,-1 0 1 0 0,1 0 0 0 0,-2-1 0 0 0,6-16 0 0 0,-5 12-3 0 0,0 0 0 0 0,2 0 0 0 0,-1 1 0 0 0,2 0 0 0 0,13-20 0 0 0,-4 12-164 0 0,-15 19 96 0 0,1 0 0 0 0,6-9-921 0 0,-4 2 1046 0 0,-4-2 35 0 0,-3-3-23 0 0,-2 1-31 0 0,2 4-5 0 0,-6-3 18 0 0,-12-20 14 0 0,18 28-94 0 0,-1-1-1 0 0,0 2 1 0 0,0-1 0 0 0,-6-4-1 0 0,8 7-95 0 0,1-1 1 0 0,-39-29-239 0 0,38 29 523 0 0,-1 2-40 0 0,1-3-89 0 0,-14-2 92 0 0,5 3-69 0 0,-2 2-31 0 0,1 4-23 0 0,-2 1-36 0 0,2 2 36 0 0,2 4 12 0 0,6-6 0 0 0,0 0 0 0 0,1 0 0 0 0,-1 1 0 0 0,-3 8 0 0 0,-3 3 0 0 0,-37 44-237 0 0,45-59 155 0 0,1-1-51 0 0,-5 4 132 0 0,4-4 497 0 0,-10 6-4756 0 0,10-6 3813 0 0,0 0 84 0 0,-3 3 551 0 0,1-3-3962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0,'0'0'1832'0'0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19 12439 0 0,'0'0'958'0'0,"-5"-8"2684"0"0,4 7-3556 0 0,-1 0 0 0 0,1 0 0 0 0,-1 0 0 0 0,0 0 0 0 0,1 0 0 0 0,-1 0-1 0 0,0 1 1 0 0,0-1 0 0 0,1 0 0 0 0,-1 1 0 0 0,0 0 0 0 0,0-1 0 0 0,0 1 0 0 0,0 0-1 0 0,1 0 1 0 0,-1 0 0 0 0,0 0 0 0 0,-3 1 0 0 0,3-1 116 0 0,-1 1 1 0 0,1 0 0 0 0,-1 0-1 0 0,1 1 1 0 0,-1-1-1 0 0,1 0 1 0 0,0 1-1 0 0,-1 0 1 0 0,1-1-1 0 0,0 1 1 0 0,-2 3-1 0 0,-3 3 251 0 0,1-1 0 0 0,1 1 0 0 0,0 1 0 0 0,0-1-1 0 0,1 1 1 0 0,-5 11 0 0 0,-107 302-41 0 0,102-271-2355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 4751 0 0,'0'-6'10416'0'0,"-4"33"-9993"0"0,3-25-342 0 0,0 1 3 0 0,-2 6 30 0 0,-2 7 44 0 0,-1-1 1 0 0,-1 0-1 0 0,-10 17 0 0 0,-7 23 1587 0 0,22-53-625 0 0,2 1-1002 0 0,-2 24 508 0 0,3-24-414 0 0,-1-2-192 0 0,-1 0 0 0 0,1 0-1 0 0,1 0 1 0 0,-1 0 0 0 0,0 0-1 0 0,0 0 1 0 0,0 0 0 0 0,0 0-1 0 0,1 0 1 0 0,-1 0 0 0 0,1 2 0 0 0,0-2 3 0 0,-1 2 237 0 0,1-1-194 0 0,1 2-58 0 0,-1 22 90 0 0,-2-10-98 0 0,-2 1 0 0 0,-1 0 0 0 0,-1-1 0 0 0,-6 23 449 0 0,10-34-382 0 0,1-2 628 0 0,-1 0-523 0 0,1 0-117 0 0,-1 4 110 0 0,0 0 0 0 0,1-1-1 0 0,0 1 1 0 0,0 0 0 0 0,2 10 0 0 0,-1-15-112 0 0,0 1 0 0 0,5 7-42 0 0,0 2 5 0 0,-4-8 56 0 0,1-1 0 0 0,0 1 0 0 0,0-1 0 0 0,0 0 0 0 0,1 0-1 0 0,5 4 1 0 0,-6-4-47 0 0,-1-2 103 0 0,0 0-75 0 0,8 3-42 0 0,3 1-11 0 0,3-4 0 0 0,-2-3 0 0 0,0-2 11 0 0,-1-2 31 0 0,0 0-31 0 0,-1 4-23 0 0,21-6-188 0 0,-14 5 187 0 0,-3-3 15 0 0,-11 3-3 0 0,19-11 76 0 0,-15 8-17 0 0,-7 5 33 0 0,-1 0-11 0 0,4-4-53 0 0,2-5 19 0 0,-6 7-39 0 0,4-11-10 0 0,-7 9 7 0 0,1 4 11 0 0,-4-48 337 0 0,5 47-200 0 0,0 0-80 0 0,2-6-28 0 0,-2 3-28 0 0,1 0 1 0 0,0 0 0 0 0,-1 0 0 0 0,0 0-1 0 0,-1-9 1 0 0,0-32-185 0 0,6 23-103 0 0,-5 21 206 0 0,0 0 12 0 0,2-3 12 0 0,-3-3-51 0 0,-4-28 54 0 0,3 22 38 0 0,-1 0 0 0 0,1-5 80 0 0,0 0 32 0 0,2 14-91 0 0,-3-17 22 0 0,0 13-62 0 0,2 7-71 0 0,0 0-170 0 0,1 0 240 0 0,-2-2 39 0 0,-13-7-285 0 0,6 5 242 0 0,5 3-24 0 0,-6-2 36 0 0,-1 0 12 0 0,-1 4-13 0 0,8 1-63 0 0,0 1 0 0 0,1-1 1 0 0,-1 1-1 0 0,0 0 0 0 0,0 0 0 0 0,1 0 1 0 0,-1 1-1 0 0,-6 2 0 0 0,10-3 74 0 0,-2-1-282 0 0,0 2-48 0 0,1-1 505 0 0,0-1-235 0 0,1 1 0 0 0,0-1 0 0 0,-1 1 0 0 0,1-1 0 0 0,-1 0-1 0 0,1 1 1 0 0,0-1 0 0 0,-1 0 0 0 0,1 0 0 0 0,-1 1 0 0 0,1-1 0 0 0,-1 0 0 0 0,1 0-1 0 0,-1 0 1 0 0,1 1 0 0 0,-1-1 0 0 0,0 0 0 0 0,-1 0-12 0 0,0 0 0 0 0,0-1 0 0 0,0 1 1 0 0,0 0-1 0 0,0-1 0 0 0,0 0 0 0 0,0 1 0 0 0,0-1 1 0 0,0 0-1 0 0,1 0 0 0 0,-3-1 0 0 0,-13-9-96 0 0,15 9 92 0 0,1 1-170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34 5039 0 0,'0'0'231'0'0,"-2"0"-18"0"0,-17 4 587 0 0,12-2 92 0 0,-1 0 0 0 0,-15 1 0 0 0,21-3-498 0 0,-1-1-162 0 0,-19-2 186 0 0,20 3 1102 0 0,0-1-858 0 0,0-1-54 0 0,1 0 0 0 0,-1 0 1 0 0,0-1-1 0 0,1 1 0 0 0,-1 0 0 0 0,1-1 1 0 0,-3-4-1 0 0,1 0 1924 0 0,5 6-2461 0 0,4-5 0 0 0,-5 4 323 0 0,1 2-322 0 0,8 0 266 0 0,0 0 0 0 0,0 1 0 0 0,11 2 0 0 0,17 1 614 0 0,-36-4-728 0 0,1 0 0 0 0,7-1-139 0 0,-1 2 0 0 0,1-1-1 0 0,0 2 1 0 0,-1-1 0 0 0,0 1 0 0 0,1 0-1 0 0,-1 1 1 0 0,0 0 0 0 0,0 1 0 0 0,0 0-1 0 0,-1 0 1 0 0,1 1 0 0 0,-1 0 0 0 0,0 0-1 0 0,0 1 1 0 0,-1 0 0 0 0,14 14-1 0 0,-2 4-44 0 0,0 2-1 0 0,-2 0 0 0 0,15 28 1 0 0,36 90 21 0 0,-51-108-49 0 0,89 186 155 0 0,-70-155-92 0 0,54 76-1 0 0,-54-97 42 0 0,70 70 1 0 0,-3-6 58 0 0,-89-92-118 0 0,-1 0 1 0 0,-2 1-1 0 0,1 0 0 0 0,-2 1 1 0 0,13 36-1 0 0,-1 6-43 0 0,10 24 25 0 0,-21-58-8 0 0,-5-15-9 0 0,13 25 0 0 0,-5-12-22 0 0,-8-15 0 0 0,0 0 0 0 0,1 0 0 0 0,0-1 0 0 0,16 17 0 0 0,-13-18 0 0 0,-4-4-15 0 0,-4-4-63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1248 5527 0 0,'-2'5'9837'0'0,"7"-14"-7903"0"0,2-6-2379 0 0,17-27-1 0 0,-20 37 531 0 0,0 1-1 0 0,0-1 0 0 0,1 1 0 0 0,-1 0 1 0 0,1 0-1 0 0,0 0 0 0 0,0 1 0 0 0,1 0 1 0 0,-1 0-1 0 0,1 0 0 0 0,-1 1 0 0 0,1-1 1 0 0,0 1-1 0 0,7-1 0 0 0,15-6 382 0 0,-1 0 0 0 0,0-2 0 0 0,-1-1 1 0 0,0-1-1 0 0,41-29 0 0 0,-26 12-135 0 0,-1-2 0 0 0,48-51 1 0 0,66-71 9 0 0,232-179-1 0 0,-57 99-406 0 0,-264 196-26 0 0,74-32 1 0 0,-108 56-155 0 0,1 2 0 0 0,0 1-1 0 0,1 2 1 0 0,56-10 0 0 0,-87 19 24 0 0,1 1-820 0 0,-1 0 789 0 0,3 0 226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0:5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 12407 0 0,'0'0'1126'0'0,"-2"1"-929"0"0,-14 6-101 0 0,14-7-13 0 0,-13 2 863 0 0,13-1-1022 0 0,0-2-750 0 0,-18-9 6304 0 0,21 10-5468 0 0,0-1 1 0 0,0 1-1 0 0,-1 0 0 0 0,1 0 0 0 0,0-1 0 0 0,0 1 0 0 0,-1 0 0 0 0,1-1 1 0 0,0 1-1 0 0,-1-1 0 0 0,1 1 0 0 0,0-1 0 0 0,0 0 0 0 0,0 0 9 0 0,1 0-1 0 0,-1 0 1 0 0,1 0 0 0 0,-1 0-1 0 0,1 0 1 0 0,0 0-1 0 0,-1 0 1 0 0,4 0 0 0 0,2-1 92 0 0,1 0 1 0 0,0 0 0 0 0,0 1-1 0 0,0 0 1 0 0,0 1 0 0 0,0 0 0 0 0,0 0-1 0 0,0 1 1 0 0,0 0 0 0 0,0 0-1 0 0,0 1 1 0 0,0 0 0 0 0,-1 0 0 0 0,1 1-1 0 0,-1 0 1 0 0,1 0 0 0 0,-1 0-1 0 0,7 6 1 0 0,2 0 146 0 0,1 0-1 0 0,30 10 1 0 0,-38-16-151 0 0,0-1-1 0 0,0 0 1 0 0,-1 0 0 0 0,1-1 0 0 0,0 0-1 0 0,0-1 1 0 0,17-1 0 0 0,71-5 954 0 0,-36-4-709 0 0,-52 9-341 0 0,5 0 73 0 0,8 6-35 0 0,23 1 15 0 0,-24-2-64 0 0,-17-2 0 0 0,-3 0 0 0 0,0-1 0 0 0,0 0 0 0 0,1 0 0 0 0,-1 0 0 0 0,0 0 0 0 0,1 0 0 0 0,-1 0 0 0 0,1-1 0 0 0,-1 1 0 0 0,1 0 0 0 0,-1-1 0 0 0,1 1 0 0 0,2 0 0 0 0,28 10 0 0 0,-13-7 73 0 0,-1 0 0 0 0,1-2 0 0 0,-1 0 0 0 0,1 0 0 0 0,34-4 0 0 0,49 3 134 0 0,-80 2-162 0 0,-1 0-1 0 0,34 12 0 0 0,-40-11-38 0 0,-11-3-1 0 0,0 0 1 0 0,0 0-1 0 0,1 0 0 0 0,-1 1 0 0 0,-1 0 1 0 0,9 4-1 0 0,-1-1 42 0 0,11 4 49 0 0,57 18-21 0 0,-67-23-74 0 0,1-1 0 0 0,0-1-1 0 0,0 0 1 0 0,17 0 0 0 0,129-8 464 0 0,-136 5-442 0 0,11 1-6 0 0,0 1 1 0 0,52 10-1 0 0,-84-11-16 0 0,57 11-1 0 0,-35-6 0 0 0,0-1 0 0 0,38 1 0 0 0,-41-3 0 0 0,0 0 0 0 0,41 10 0 0 0,3 1 0 0 0,12-4 207 0 0,88-2-1 0 0,-92-6 18 0 0,-30-5-104 0 0,-39 2-111 0 0,22 2 65 0 0,-14 1-85 0 0,-10 0-62 0 0,5-12-6067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22 12351 0 0,'1'-6'-348'0'0,"3"-8"2307"0"0,-5 12-732 0 0,-3 8-646 0 0,-24 36 3 0 0,0-3 294 0 0,-42 83 0 0 0,-181 520 87 0 0,164-368-809 0 0,49-179-254 0 0,37-94-9 0 0,4-5-2393 0 0,-1 1 2427 0 0,-1 1 0 0 0,0 0 0 0 0,0-1 0 0 0,1-2 0 0 0,-2 4 34 0 0,3-4-108 0 0,-2 0 0 0 0,1-1 0 0 0,-1 1 0 0 0,1-1 0 0 0,-1 0 0 0 0,-1 1 0 0 0,1-9 0 0 0,-1 12 98 0 0,0-1 1 0 0,-1 1-1 0 0,1-1 1 0 0,0 1-1 0 0,-1-1 1 0 0,1 1-1 0 0,-1-1 1 0 0,0 1-1 0 0,0-1 1 0 0,0 1-1 0 0,0 0 0 0 0,-1-1 1 0 0,1 1-1 0 0,0 0 1 0 0,-1 0-1 0 0,0 0 1 0 0,1 0-1 0 0,-1 0 1 0 0,-2-1-1 0 0,-26-25-73 0 0,29 26 339 0 0,-3-19 464 0 0,5 18-591 0 0,0 0 0 0 0,-1 0 1 0 0,1 0-1 0 0,0 0 0 0 0,0 0 0 0 0,1 0 0 0 0,-1 0 0 0 0,1 0 0 0 0,-1 1 0 0 0,1-1 0 0 0,0 0 0 0 0,0 1 0 0 0,3-4 0 0 0,5-3 317 0 0,20-15-1 0 0,-13 11-192 0 0,34-29 301 0 0,64-48 153 0 0,-67 55-468 0 0,60-39 263 0 0,-89 63-338 0 0,-1 1 0 0 0,1 0 0 0 0,1 2 0 0 0,22-7 0 0 0,-37 13-93 0 0,0 1 1 0 0,0 0-1 0 0,0 0 0 0 0,0 0 1 0 0,0 1-1 0 0,0 0 0 0 0,0 0 1 0 0,0 0-1 0 0,0 1 1 0 0,0-1-1 0 0,7 3 0 0 0,-8-2 3 0 0,0 1-1 0 0,-1 0 1 0 0,1-1-1 0 0,0 2 1 0 0,-1-1-1 0 0,1 0 0 0 0,-1 1 1 0 0,0 0-1 0 0,0-1 1 0 0,0 1-1 0 0,0 0 1 0 0,0 1-1 0 0,0-1 1 0 0,1 4-1 0 0,2 4 24 0 0,0-1 0 0 0,-1 1 0 0 0,0-1 0 0 0,-1 1 0 0 0,0 1 0 0 0,-1-1 0 0 0,0 0 0 0 0,-1 1 0 0 0,-1 0 0 0 0,1 18 0 0 0,-1-13-38 0 0,-2-1 0 0 0,0 0 0 0 0,-1 0-1 0 0,-1 0 1 0 0,0 0 0 0 0,-1 0-1 0 0,-8 19 1 0 0,7-25-10 0 0,0 0 0 0 0,-1 0 0 0 0,0 0 0 0 0,0-1 0 0 0,-1 0 0 0 0,0 0 0 0 0,-1-1 0 0 0,0 0 0 0 0,0 0 0 0 0,-11 7 0 0 0,-2 0-2 0 0,-1 0-1 0 0,0-2 1 0 0,-33 14-1 0 0,-5-2-205 0 0,-2-3-1 0 0,-1-3 0 0 0,-121 22 1 0 0,178-40 130 0 0,1 0 0 0 0,-1-1 0 0 0,1 1 0 0 0,-1-1 0 0 0,1 0 1 0 0,-1-1-1 0 0,-10-2 0 0 0,15 3-99 0 0,0-1 1 0 0,1 0-1 0 0,-1 0 1 0 0,1 1-1 0 0,-1-1 1 0 0,1 0-1 0 0,-1 0 1 0 0,1 0-1 0 0,-1 0 0 0 0,1 1 1 0 0,0-1-1 0 0,-1 0 1 0 0,1 0-1 0 0,0 0 1 0 0,0 0-1 0 0,0 0 1 0 0,0 0-1 0 0,0 0 1 0 0,0 0-1 0 0,0 0 0 0 0,0-2 1 0 0,5-10-5865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12407 0 0,'-10'-13'1366'0'0,"11"15"-1129"0"0,152 140 1626 0 0,-121-116-1587 0 0,163 139 1053 0 0,-167-137-1170 0 0,0 1-1 0 0,-2 1 0 0 0,-1 1 1 0 0,28 48-1 0 0,-44-61-97 0 0,0 0 0 0 0,0 1 0 0 0,-2 0 0 0 0,0 1 0 0 0,-2-1 0 0 0,0 1 0 0 0,-1 0 0 0 0,-1 1 0 0 0,-1-1 0 0 0,-1 1 0 0 0,0-1 0 0 0,-2 1 0 0 0,0-1 0 0 0,-1 0 0 0 0,-7 25 0 0 0,4-23 11 0 0,-1 0-1 0 0,-2 0 1 0 0,0-1-1 0 0,-1 0 1 0 0,-2 0-1 0 0,0-1 1 0 0,-1 0-1 0 0,0-1 1 0 0,-2-1-1 0 0,0 0 1 0 0,-2 0-1 0 0,1-2 1 0 0,-25 20-1 0 0,17-18-333 0 0,-1-1 0 0 0,-1-1-1 0 0,0-1 1 0 0,-1-1 0 0 0,0-1-1 0 0,-1-1 1 0 0,-44 12 0 0 0,45-18-6296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 1839 0 0,'1'-1'134'0'0,"20"-25"15162"0"0,-21 26-15185 0 0,-15 6 1928 0 0,4-1-1959 0 0,-20 8 92 0 0,1 2 0 0 0,-45 31 0 0 0,37-18 119 0 0,2 1 0 0 0,-50 52-1 0 0,47-40 190 0 0,3 1 0 0 0,-53 81 0 0 0,87-121-449 0 0,1 1 1 0 0,-1-1-1 0 0,1 1 0 0 0,0 0 1 0 0,-1-1-1 0 0,2 1 0 0 0,-1 0 1 0 0,0 0-1 0 0,0 0 0 0 0,1 0 0 0 0,0 0 1 0 0,-1 5-1 0 0,2-7-14 0 0,-1 1 0 0 0,0-1 0 0 0,1 0 0 0 0,0 0-1 0 0,-1 1 1 0 0,1-1 0 0 0,-1 0 0 0 0,1 0 0 0 0,0 0 0 0 0,0 1 0 0 0,0-1-1 0 0,0 0 1 0 0,0 0 0 0 0,0 0 0 0 0,0-1 0 0 0,0 1 0 0 0,0 0 0 0 0,0 0-1 0 0,1-1 1 0 0,-1 1 0 0 0,0 0 0 0 0,0-1 0 0 0,1 1 0 0 0,-1-1 0 0 0,0 0 0 0 0,1 1-1 0 0,-1-1 1 0 0,3 0 0 0 0,20 3 110 0 0,-1-2 0 0 0,1 0 1 0 0,0-2-1 0 0,31-4 0 0 0,-33 3-99 0 0,208-34-833 0 0,-20 3-2242 0 0,-186 30-4301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 5983 0 0,'-1'-1'464'0'0,"-6"-1"98"0"0,1 1 0 0 0,-1-1 0 0 0,1 1 0 0 0,-10-1 0 0 0,16 2-287 0 0,-1 0 1 0 0,0 0 0 0 0,1 0 0 0 0,-1 1-1 0 0,1-1 1 0 0,-1 0 0 0 0,0 0-1 0 0,1 0 1 0 0,-1 1 0 0 0,1-1-1 0 0,-1 0 1 0 0,1 1 0 0 0,-1-1 0 0 0,1 0-1 0 0,-1 1 1 0 0,1-1 0 0 0,-1 1-1 0 0,1-1 1 0 0,-1 1 0 0 0,1-1-1 0 0,0 1 1 0 0,-1-1 0 0 0,1 1 0 0 0,0-1-1 0 0,-1 1 1 0 0,1-1 0 0 0,0 1-1 0 0,0 0 1 0 0,-1 0 0 0 0,0 18 1578 0 0,2-8-1691 0 0,0 0 1 0 0,2 0 0 0 0,-1-1-1 0 0,1 1 1 0 0,1-1-1 0 0,0 0 1 0 0,0 0 0 0 0,1 0-1 0 0,0 0 1 0 0,8 9-1 0 0,3 3-14 0 0,1 0 1 0 0,36 35-1 0 0,6-5 99 0 0,96 66-1 0 0,-104-82-213 0 0,38 25 44 0 0,32 24 28 0 0,-100-69-70 0 0,0 2 1 0 0,-2 1-1 0 0,25 28 0 0 0,-40-41-27 0 0,1-1 0 0 0,-1 1 1 0 0,0 0-1 0 0,-1 0 0 0 0,0 0 0 0 0,0 1 0 0 0,0-1 0 0 0,0 1 0 0 0,-1 0 1 0 0,-1 0-1 0 0,1 0 0 0 0,-1 0 0 0 0,0 0 0 0 0,0 0 0 0 0,-1 0 0 0 0,0 0 1 0 0,0 0-1 0 0,-1 0 0 0 0,0 0 0 0 0,0 0 0 0 0,-1 0 0 0 0,1 0 0 0 0,-2 0 1 0 0,1-1-1 0 0,-1 1 0 0 0,0-1 0 0 0,-4 7 0 0 0,-3 4 32 0 0,-1-1 1 0 0,-1 0-1 0 0,-16 16 0 0 0,-44 40 70 0 0,63-63-88 0 0,-24 19-381 0 0,-1 0 1 0 0,-2-2 0 0 0,0-2 0 0 0,-42 21-1 0 0,52-32-1170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0 2303 0 0,'-2'0'5815'0'0,"-18"8"-22"0"0,0 5-3450 0 0,-18 21-2172 0 0,21-17 701 0 0,-221 161 774 0 0,25-20-1654 0 0,117-70-139 0 0,-111 129 0 0 0,146-142-10 0 0,53-64 156 0 0,1 0 0 0 0,0 1 0 0 0,1 0 1 0 0,0 0-1 0 0,-5 15 0 0 0,10-23 6 0 0,0 0 0 0 0,0 0 0 0 0,0 0 1 0 0,1 1-1 0 0,-1-1 0 0 0,1 0 0 0 0,0 1 0 0 0,0-1 0 0 0,1 0 0 0 0,-1 0 0 0 0,1 0 0 0 0,0 1 0 0 0,0-1 0 0 0,2 4 0 0 0,0-2 26 0 0,-1-1 0 0 0,1 0-1 0 0,0 0 1 0 0,1 0 0 0 0,-1 0 0 0 0,1-1-1 0 0,0 1 1 0 0,0-1 0 0 0,6 5-1 0 0,0-2 51 0 0,-1 0 0 0 0,1-1-1 0 0,0 0 1 0 0,1-1-1 0 0,-1 0 1 0 0,1-1 0 0 0,0 0-1 0 0,0 0 1 0 0,21 3 0 0 0,-6-4 83 0 0,1-2 1 0 0,-1 0 0 0 0,0-2-1 0 0,0 0 1 0 0,0-2-1 0 0,48-12 1 0 0,-26 2 80 0 0,0-3 0 0 0,75-35 1 0 0,-69 22-126 0 0,-1-2 0 0 0,-1-2 0 0 0,-2-2-1 0 0,80-74 2 0 0,-125 103-127 0 0,1 1 0 0 0,-1 0 0 0 0,0-1 1 0 0,0 0-1 0 0,-1 0 0 0 0,0-1 1 0 0,0 1-1 0 0,-1-1 0 0 0,1 0 1 0 0,1-7-1 0 0,-4 12-73 0 0,-14-10-345 0 0,11 10 402 0 0,-1 1 0 0 0,1 0 0 0 0,0 0-1 0 0,-1 1 1 0 0,1-1 0 0 0,-1 0 0 0 0,1 1 0 0 0,-1-1 0 0 0,1 1-1 0 0,-1 0 1 0 0,1 0 0 0 0,-4 0 0 0 0,-30 7-354 0 0,7-1 240 0 0,-95 12 136 0 0,103-15 0 0 0,0 2 0 0 0,1 0 0 0 0,-33 13 0 0 0,8-2 0 0 0,9-5-4 0 0,-188 69-64 0 0,207-73 74 0 0,-2 2-75 0 0,1 0 1 0 0,-32 21-1 0 0,48-29-627 0 0,5-1-189 0 0,11 3-38 0 0,5-3-5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14279 0 0,'0'0'1103'0'0,"-2"1"-720"0"0,-3 0-272 0 0,0 0 1 0 0,1 0 0 0 0,-1 1 0 0 0,0 0 0 0 0,1 0 0 0 0,-1 0 0 0 0,-4 4 0 0 0,-34 25 1962 0 0,17-12-1073 0 0,-3 1-609 0 0,-139 104 948 0 0,162-119-1223 0 0,0 1-1 0 0,0 1 1 0 0,1-1-1 0 0,-1 1 0 0 0,-6 12 1 0 0,-2 10-982 0 0,13-24-278 0 0,0-1 1 0 0,0 0-1 0 0,0 0 1 0 0,1 9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64 10591 0 0,'3'-6'165'0'0,"0"1"0"0"0,0-1 0 0 0,1 1 0 0 0,0 0 0 0 0,8-8 0 0 0,-9 11 89 0 0,-1-1 0 0 0,1 1 1 0 0,0 0-1 0 0,1 1 0 0 0,-1-1 1 0 0,0 0-1 0 0,0 1 0 0 0,1 0 1 0 0,-1 0-1 0 0,1 0 0 0 0,6-1 1 0 0,-1 0-232 0 0,0 1 1 0 0,0 0 0 0 0,-1 1 0 0 0,1 0 0 0 0,0 1-1 0 0,16 2 1 0 0,-9-1-42 0 0,-13-2 16 0 0,0 0 0 0 0,0 0 0 0 0,0 1 0 0 0,0-1 0 0 0,0 1 0 0 0,0 0 0 0 0,0 0 1 0 0,0 0-1 0 0,0 0 0 0 0,0 1 0 0 0,4 2 0 0 0,-5-3 301 0 0,-2 0-213 0 0,1 1 1 0 0,-1 0-1 0 0,0 0 1 0 0,0 0-1 0 0,0-1 1 0 0,0 1-1 0 0,0 0 1 0 0,0 0 0 0 0,0-1-1 0 0,-1 1 1 0 0,0 2-1 0 0,-3 6 399 0 0,-1 0-1 0 0,0-1 0 0 0,-1 0 1 0 0,-12 16-1 0 0,0-1 268 0 0,-181 238 3652 0 0,75-103-3366 0 0,21-17-404 0 0,-141 260 0 0 0,123-141-596 0 0,86-181-312 0 0,-2-4-2395 0 0,25-53-1251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0,'0'0'648'0'0</inkml:trace>
  <inkml:trace contextRef="#ctx0" brushRef="#br0" timeOffset="1">89 45 8287 0 0,'0'0'382'0'0,"0"2"-8"0"0,-1 9-295 0 0,0 0 0 0 0,-3 11 0 0 0,-1 8 1616 0 0,-12 70 5721 0 0,-3 38-4578 0 0,23-78-1892 0 0,-3-59-855 0 0,0 1-33 0 0,1 5-35 0 0,0-5 225 0 0,0-4-140 0 0,31-37-13 0 0,-6 7 76 0 0,0 1 0 0 0,56-50 0 0 0,-44 51-1135 0 0,0 1-1 0 0,2 2 1 0 0,1 1-1 0 0,79-36 1 0 0,-101 55-1318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8751 0 0,'0'0'794'0'0,"2"2"-652"0"0,2 1 538 0 0,1 1 1 0 0,-1-1-1 0 0,1 0 0 0 0,-1 0 0 0 0,1 0 0 0 0,0-1 0 0 0,0 0 0 0 0,0 1 0 0 0,0-2 0 0 0,0 1 0 0 0,1-1 1 0 0,5 1-1 0 0,-6-1-396 0 0,0-1 0 0 0,1 0 0 0 0,-1-1 0 0 0,10-1 0 0 0,12-3 75 0 0,0-2 0 0 0,-1-1 1 0 0,0-2-1 0 0,0 0 1 0 0,-1-2-1 0 0,0 0 0 0 0,-1-2 1 0 0,31-22-1 0 0,-53 35-435 0 0,-1 0 0 0 0,1-1-1 0 0,-1 1 1 0 0,1 0 0 0 0,-1-1-1 0 0,1 1 1 0 0,-1-1 0 0 0,0 1 0 0 0,0-1-1 0 0,1 1 1 0 0,-1-1 0 0 0,0 0 0 0 0,-1 0-1 0 0,1 0 1 0 0,0 0 0 0 0,0 1-1 0 0,-1-1 1 0 0,1-3 0 0 0,-1 3-437 0 0,-9 5 7 0 0,0 0 1 0 0,0 1 0 0 0,0 0 0 0 0,0 0 0 0 0,-11 8 0 0 0,-38 32 253 0 0,50-38 112 0 0,-30 27 608 0 0,1 1-1 0 0,2 2 1 0 0,2 1 0 0 0,-39 57 0 0 0,66-86-289 0 0,0 1 1 0 0,-9 18-1 0 0,14-24-150 0 0,0-1 0 0 0,0 0-1 0 0,1 0 1 0 0,-1 1-1 0 0,0-1 1 0 0,1 1 0 0 0,-1-1-1 0 0,1 1 1 0 0,0-1 0 0 0,0 1-1 0 0,0-1 1 0 0,0 1-1 0 0,0-1 1 0 0,1 1 0 0 0,-1-1-1 0 0,1 0 1 0 0,0 1 0 0 0,0 2-1 0 0,0-4-19 0 0,0 0 0 0 0,0 0 0 0 0,0 1 0 0 0,0-1 0 0 0,0 0 0 0 0,1 0 0 0 0,-1 0-1 0 0,0 0 1 0 0,0 0 0 0 0,1-1 0 0 0,-1 1 0 0 0,0 0 0 0 0,1-1 0 0 0,-1 1 0 0 0,1-1 0 0 0,-1 1 0 0 0,1-1-1 0 0,-1 1 1 0 0,1-1 0 0 0,-1 0 0 0 0,1 0 0 0 0,-1 0 0 0 0,4 0 0 0 0,3-1-27 0 0,1 1 1 0 0,15-5-1 0 0,-21 4 1 0 0,19-4-695 0 0,-1-2-1 0 0,-1-1 0 0 0,34-16 1 0 0,-24 8-794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54 140 5063 0 0,'0'0'232'0'0,"-1"2"-13"0"0,-18 15 198 0 0,3-7 2864 0 0,-1 3 9338 0 0,23-21-11899 0 0,14-15-609 0 0,2 1-1 0 0,0 2 0 0 0,33-24 1 0 0,-32 26-142 0 0,-22 17 22 0 0,9-6-40 0 0,-1-1-1 0 0,1 2 1 0 0,0-1-1 0 0,17-7 1 0 0,-18 11-17 0 0,-8 4 63 0 0,-1-1-1 0 0,1 1 1 0 0,-1 0-1 0 0,1 0 1 0 0,-1 0-1 0 0,0-1 1 0 0,1 1-1 0 0,-1 0 1 0 0,0 0-1 0 0,1 0 1 0 0,-1 0-1 0 0,0 0 0 0 0,0 0 1 0 0,0 1-1 0 0,0-2 4 0 0,1 8 55 0 0,-1 0 0 0 0,0 0-1 0 0,-1 0 1 0 0,0 0 0 0 0,0 0-1 0 0,0-1 1 0 0,-1 1 0 0 0,-4 12-1 0 0,3-11 37 0 0,0 1 0 0 0,1 0-1 0 0,0 0 1 0 0,-1 16-1 0 0,3-24-91 0 0,0 0 0 0 0,0 0 0 0 0,0 0 0 0 0,1 0 0 0 0,-1 0 0 0 0,1 0 0 0 0,-1 0 0 0 0,1 0 0 0 0,0 0-1 0 0,0-1 1 0 0,0 1 0 0 0,0 0 0 0 0,0 0 0 0 0,0-1 0 0 0,0 1 0 0 0,0-1 0 0 0,1 1 0 0 0,-1-1-1 0 0,1 0 1 0 0,-1 1 0 0 0,1-1 0 0 0,-1 0 0 0 0,1 0 0 0 0,0 0 0 0 0,0 0 0 0 0,-1 0 0 0 0,1 0-1 0 0,4 0 1 0 0,3 2-484 0 0,1-1 0 0 0,-1 0 0 0 0,1-1 1 0 0,15 0-1 0 0,-25-1 434 0 0,22 0-1167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31 9671 0 0,'9'-5'481'0'0,"0"0"0"0"0,1 1-1 0 0,-1 0 1 0 0,1 1-1 0 0,0 0 1 0 0,0 1 0 0 0,0 0-1 0 0,0 1 1 0 0,1 0-1 0 0,11 0 1 0 0,-18 1 240 0 0,-5 2-147 0 0,-3 5-361 0 0,1 1 0 0 0,-2-1 0 0 0,1 0 0 0 0,-1 0 1 0 0,0-1-1 0 0,-9 9 0 0 0,0 2-17 0 0,-145 199 1318 0 0,6 52-738 0 0,15 10 153 0 0,82-164-802 0 0,27-53-459 0 0,-4-2-1 0 0,-74 103 1 0 0,106-161-81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13823 0 0,'0'0'4330'0'0,"1"1"-3413"0"0,10 1-683 0 0,-1 1 1 0 0,1-1-1 0 0,-1-1 1 0 0,1 0-1 0 0,0-1 1 0 0,16 0-1 0 0,67-12 613 0 0,-61 7-494 0 0,196-39 1083 0 0,-14 3-1242 0 0,-69 25-2880 0 0,-114 14-2518 0 0,-1 1-1544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15487 0 0,'0'0'712'0'0,"-1"-1"-16"0"0,-2 1-679 0 0,1 0 0 0 0,-1 0 0 0 0,0 1 0 0 0,1-1 0 0 0,-1 0 0 0 0,1 1 0 0 0,-1 0 0 0 0,1-1 0 0 0,-1 1 0 0 0,1 0 0 0 0,-1 0-1 0 0,1 1 1 0 0,0-1 0 0 0,0 0 0 0 0,-1 1 0 0 0,1-1 0 0 0,0 1 0 0 0,0 0 0 0 0,-2 2 0 0 0,-4 5 65 0 0,-1 0-1 0 0,-11 18 1 0 0,5-3 127 0 0,1 0 1 0 0,0 1-1 0 0,-14 40 0 0 0,-21 85 698 0 0,35-105-732 0 0,-151 416 901 0 0,126-372-1027 0 0,-27 60 38 0 0,45-107-26 0 0,-38 56 1 0 0,39-71 10 0 0,-1 0 1 0 0,-25 23 0 0 0,45-48 71 0 0,1-5-134 0 0,1 0-1 0 0,-1 1 1 0 0,1-1-1 0 0,0 1 1 0 0,0 0-1 0 0,0-1 1 0 0,3-3-1 0 0,0-2-50 0 0,19-35-274 0 0,1 0 0 0 0,56-71 0 0 0,-63 91 254 0 0,34-35 0 0 0,-46 53 64 0 0,1 0-1 0 0,-1 0 1 0 0,1 0 0 0 0,1 1-1 0 0,-1-1 1 0 0,0 1-1 0 0,1 1 1 0 0,0 0-1 0 0,0 0 1 0 0,0 0-1 0 0,13-3 1 0 0,-18 6 23 0 0,0-1 0 0 0,0 1 0 0 0,0 0 1 0 0,0 0-1 0 0,0 0 0 0 0,0 1 0 0 0,0-1 0 0 0,0 0 0 0 0,0 1 1 0 0,0-1-1 0 0,0 1 0 0 0,-1 0 0 0 0,1-1 0 0 0,0 1 1 0 0,0 0-1 0 0,-1 0 0 0 0,1 0 0 0 0,0 1 0 0 0,-1-1 0 0 0,1 0 1 0 0,-1 0-1 0 0,0 1 0 0 0,1-1 0 0 0,-1 1 0 0 0,0-1 1 0 0,0 1-1 0 0,0 0 0 0 0,0-1 0 0 0,0 1 0 0 0,0 0 0 0 0,1 3 1 0 0,0 4 89 0 0,1-1 1 0 0,-1 1-1 0 0,0 0 1 0 0,-1 0 0 0 0,0 15-1 0 0,-2 6 125 0 0,-1 1 0 0 0,-2-1 0 0 0,-1-1 0 0 0,-17 55 0 0 0,3-9 134 0 0,17-67-369 0 0,1 0 1 0 0,0-1-1 0 0,-1 14 0 0 0,11-17-1480 0 0,0-3 567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130 161 6447 0 0,'-21'37'1364'0'0,"13"-22"3693"0"0,-9 26 1 0 0,17-40-4982 0 0,0-1 1 0 0,0 0-1 0 0,0 0 1 0 0,0 1-1 0 0,0-1 1 0 0,0 0-1 0 0,0 0 1 0 0,0 1-1 0 0,0-1 1 0 0,0 0-1 0 0,0 0 1 0 0,0 1-1 0 0,0-1 1 0 0,0 0-1 0 0,0 0 1 0 0,0 1-1 0 0,0-1 1 0 0,0 0-1 0 0,0 0 1 0 0,0 1-1 0 0,0-1 1 0 0,1 0-1 0 0,-1 0 1 0 0,0 1-1 0 0,0-1 1 0 0,0 0-1 0 0,0 0 1 0 0,1 0-1 0 0,-1 1 1 0 0,0-1-1 0 0,0 0 1 0 0,0 0-1 0 0,1 0 1 0 0,-1 0-1 0 0,0 0 1 0 0,0 1-1 0 0,1-1 1 0 0,-1 0-1 0 0,0 0 0 0 0,0 0 1 0 0,1 0-1 0 0,-1 0 1 0 0,0 0-1 0 0,0 0 1 0 0,1 0-1 0 0,-1 0 1 0 0,0 0-1 0 0,0 0 1 0 0,1 0-1 0 0,-1 0 1 0 0,1 0-1 0 0,16-3-134 0 0,-13 2 417 0 0,3-1-187 0 0,1 0-1 0 0,0-1 0 0 0,-1 0 1 0 0,0 0-1 0 0,0-1 0 0 0,10-6 1 0 0,39-33 170 0 0,-30 22-256 0 0,-6 6-57 0 0,3-2-85 0 0,25-25 0 0 0,-42 37-31 0 0,-1-1 0 0 0,0 0 0 0 0,0 0-1 0 0,0-1 1 0 0,0 0 0 0 0,-1 0-1 0 0,-1 0 1 0 0,1 0 0 0 0,2-9-1 0 0,-5 15 69 0 0,-1 1-1 0 0,0-1 1 0 0,0 1-1 0 0,1-1 0 0 0,-1 1 1 0 0,0-1-1 0 0,0 0 0 0 0,0 1 1 0 0,0-1-1 0 0,0 0 1 0 0,0 1-1 0 0,0-1 0 0 0,0 1 1 0 0,0-1-1 0 0,0 0 0 0 0,0 1 1 0 0,0-1-1 0 0,0 1 1 0 0,-1-1-1 0 0,1 0 0 0 0,0 1 1 0 0,0-1-1 0 0,-1 1 0 0 0,1-1 1 0 0,0 1-1 0 0,-1-2 1 0 0,0 2-3 0 0,0 0 0 0 0,0-1 0 0 0,0 1 0 0 0,0 0 0 0 0,1-1 0 0 0,-1 1 0 0 0,0 0 0 0 0,0 0 0 0 0,0 0 0 0 0,0 0 0 0 0,0 0 0 0 0,0 0 0 0 0,0 0 0 0 0,0 0 0 0 0,-1 1 0 0 0,-5 0-62 0 0,0 1 0 0 0,1 1 0 0 0,-10 3 1 0 0,16-5 78 0 0,-19 8-1 0 0,1 1 1 0 0,1 1-1 0 0,-31 25 0 0 0,-44 48 335 0 0,55-49-219 0 0,22-21-38 0 0,1 1 0 0 0,1 0 0 0 0,0 1-1 0 0,1 0 1 0 0,0 1 0 0 0,-9 19 0 0 0,19-32-34 0 0,1-1-1 0 0,-1 0 1 0 0,1 0 0 0 0,0 1 0 0 0,0-1 0 0 0,0 1-1 0 0,1-1 1 0 0,-1 1 0 0 0,1-1 0 0 0,0 1 0 0 0,0-1 0 0 0,0 1-1 0 0,0-1 1 0 0,1 1 0 0 0,-1-1 0 0 0,1 1 0 0 0,0-1-1 0 0,0 0 1 0 0,0 1 0 0 0,1-1 0 0 0,-1 0 0 0 0,1 0-1 0 0,-1 0 1 0 0,1 0 0 0 0,2 3 0 0 0,1-1 15 0 0,-1-1 0 0 0,0 0 0 0 0,1 0 1 0 0,0 0-1 0 0,0 0 0 0 0,0-1 0 0 0,0 0 1 0 0,1 0-1 0 0,-1 0 0 0 0,1-1 0 0 0,-1 0 0 0 0,1 0 1 0 0,10 2-1 0 0,0-1-8 0 0,1-1 0 0 0,-1 0 0 0 0,1-2 1 0 0,-1 1-1 0 0,1-2 0 0 0,19-3 0 0 0,-19 1-936 0 0,1-1 0 0 0,-1 0 0 0 0,18-9 0 0 0,-9 2-6788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8 8751 0 0,'1'-1'674'0'0,"2"-5"3038"0"0,-5 18-2027 0 0,-3 3-1447 0 0,0-1-1 0 0,-2 1 1 0 0,-13 22-1 0 0,2-4 14 0 0,-229 435 1307 0 0,122-242-1449 0 0,-8 14-101 0 0,123-224 9 0 0,-68 111 23 0 0,57-96-42 0 0,-48 54 0 0 0,64-80 11 0 0,0 0 1 0 0,-1-1-1 0 0,1 1 0 0 0,-1-1 0 0 0,0 0 0 0 0,-11 5 0 0 0,11-4 7 0 0,4-5 64 0 0,2-1 0 0 0,-2-2-54 0 0,1-1-1 0 0,0 1 0 0 0,0-1 0 0 0,0 1 1 0 0,0-1-1 0 0,1 0 0 0 0,-1 1 1 0 0,1-1-1 0 0,0 0 0 0 0,0 1 1 0 0,0-1-1 0 0,1 0 0 0 0,1-6 1 0 0,1-3 20 0 0,1-1 0 0 0,7-18 1 0 0,7-10-104 0 0,1 2 0 0 0,3 0 0 0 0,0 1 0 0 0,3 2 0 0 0,1 0 0 0 0,47-50 0 0 0,-59 72 12 0 0,1 1 0 0 0,1 1 0 0 0,0 0 0 0 0,1 1 0 0 0,0 1 0 0 0,1 0 0 0 0,0 2 0 0 0,1 0 0 0 0,0 0 0 0 0,0 2 0 0 0,40-10 0 0 0,-49 16 33 0 0,-1 0 0 0 0,1 0 0 0 0,-1 1 1 0 0,1 0-1 0 0,0 0 0 0 0,-1 1 0 0 0,1 1 0 0 0,-1 0 1 0 0,15 4-1 0 0,-20-4 34 0 0,1-1-1 0 0,-1 1 1 0 0,0 0 0 0 0,0 0 0 0 0,0 1-1 0 0,0-1 1 0 0,0 1 0 0 0,-1 0-1 0 0,1 0 1 0 0,-1 0 0 0 0,0 0 0 0 0,1 1-1 0 0,-2 0 1 0 0,1-1 0 0 0,0 1 0 0 0,-1 0-1 0 0,0 0 1 0 0,0 0 0 0 0,0 1-1 0 0,0-1 1 0 0,1 7 0 0 0,0 2 138 0 0,-1 0 1 0 0,-1 1-1 0 0,0-1 0 0 0,-1 0 1 0 0,0 1-1 0 0,-1-1 0 0 0,-3 18 1 0 0,0-12 76 0 0,-1 0 1 0 0,0-1-1 0 0,-2 0 1 0 0,-12 26 0 0 0,12-33-193 0 0,0 1 1 0 0,0-1 0 0 0,-2 0 0 0 0,1-1 0 0 0,-1 0 0 0 0,-1-1 0 0 0,0 0 0 0 0,0 0 0 0 0,-1-1 0 0 0,-20 13-1 0 0,8-8-10 0 0,-1-1-1 0 0,-1-1 0 0 0,0-1 0 0 0,-36 9 1 0 0,40-13-38 0 0,-1-1 1 0 0,0-1 0 0 0,0 0 0 0 0,0-2 0 0 0,0-1 0 0 0,-32-2 0 0 0,52 1-34 0 0,-1-1 0 0 0,0 1 0 0 0,1-1 0 0 0,-1 0 0 0 0,1 1 0 0 0,-1-1 0 0 0,0 0 0 0 0,-3-3 0 0 0,5 3-42 0 0,0 1-1 0 0,0-1 1 0 0,0 0 0 0 0,1 1-1 0 0,-1-1 1 0 0,0 0 0 0 0,1 0 0 0 0,-1 1-1 0 0,1-1 1 0 0,-1 0 0 0 0,1 0-1 0 0,-1 0 1 0 0,1 0 0 0 0,-1 0 0 0 0,1 0-1 0 0,0 0 1 0 0,0 0 0 0 0,-1 0-1 0 0,1 0 1 0 0,0 0 0 0 0,0 0 0 0 0,0 0-1 0 0,0 0 1 0 0,0 0 0 0 0,0 0-1 0 0,1 0 1 0 0,-1-1 0 0 0,5-12-1069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 14855 0 0,'0'0'715'0'0,"-6"-2"58"0"0,3 2-757 0 0,0 0 0 0 0,0 0 1 0 0,0 0-1 0 0,0 0 0 0 0,0 0 0 0 0,0 1 0 0 0,0-1 0 0 0,0 1 0 0 0,0 0 0 0 0,0 0 0 0 0,1 0 0 0 0,-1 0 0 0 0,0 1 1 0 0,-3 1-1 0 0,-1 2 76 0 0,0-1 1 0 0,0 1-1 0 0,0 0 1 0 0,-6 7-1 0 0,7-5 51 0 0,0 0 0 0 0,1 1-1 0 0,0-1 1 0 0,0 1 0 0 0,0 0 0 0 0,1 1-1 0 0,1-1 1 0 0,-1 1 0 0 0,1-1-1 0 0,1 1 1 0 0,-4 17 0 0 0,4-5 15 0 0,0 0 0 0 0,0-1 1 0 0,2 1-1 0 0,3 26 0 0 0,-2-38-73 0 0,0 0 0 0 0,1 0 1 0 0,0-1-1 0 0,6 18 0 0 0,-8-25-47 0 0,1 1 0 0 0,-1 0 0 0 0,1-1 0 0 0,0 1 1 0 0,0-1-1 0 0,-1 0 0 0 0,1 1 0 0 0,0-1 0 0 0,0 0 0 0 0,1 1 1 0 0,-1-1-1 0 0,0 0 0 0 0,0 0 0 0 0,0 0 0 0 0,1 0 0 0 0,-1 0 1 0 0,1 0-1 0 0,-1 0 0 0 0,0-1 0 0 0,1 1 0 0 0,-1 0 0 0 0,1-1 1 0 0,0 1-1 0 0,-1-1 0 0 0,1 0 0 0 0,0 0 0 0 0,-1 1 0 0 0,1-1 1 0 0,-1 0-1 0 0,1 0 0 0 0,0 0 0 0 0,-1-1 0 0 0,1 1 0 0 0,2-1 1 0 0,11-4 87 0 0,-1 0 1 0 0,1-1-1 0 0,-1-1 1 0 0,0-1-1 0 0,-1 0 1 0 0,15-11-1 0 0,69-65 869 0 0,-67 57-901 0 0,-17 14-827 0 0,0 1-1 0 0,-1-2 1 0 0,-1 0-1 0 0,0 0 0 0 0,14-26 1 0 0,-19 30-1178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10591 0 0,'0'0'819'0'0,"-1"1"-534"0"0,-5 4 255 0 0,0 0 0 0 0,1 0-1 0 0,0 1 1 0 0,0 0-1 0 0,-7 12 1 0 0,-20 37 1122 0 0,23-39-1630 0 0,-77 155 1129 0 0,-19 32-342 0 0,34-58-226 0 0,34-65-274 0 0,-5 4-117 0 0,-56 87-1 0 0,5-34-148 0 0,91-135-220 0 0,1 0-427 0 0,1-1 0 0 0,-1 0 0 0 0,0 1 0 0 0,0-1 0 0 0,0 0 0 0 0,0 0 0 0 0,0 0 0 0 0,0 0 1 0 0,-2 2-1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38 288 16127 0 0,'-38'-23'5138'0'0,"41"22"-4036"0"0,27-8-229 0 0,38-4 0 0 0,-8 1-388 0 0,432-79 1791 0 0,-65 23-1727 0 0,-413 65-591 0 0,54-8-1714 0 0,107-34 1 0 0,-160 39-131 0 0,-6 1-67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9215 0 0,'-2'1'707'0'0,"-21"30"556"0"0,-34 54 0 0 0,-12 42 1630 0 0,26-46-2252 0 0,-257 507 1776 0 0,286-558-2413 0 0,2-3 14 0 0,-2-1 0 0 0,0-1 0 0 0,-33 44 0 0 0,46-68 41 0 0,3-12 17 0 0,3-2-49 0 0,0 0 0 0 0,14-24 1 0 0,2-4 7 0 0,-4 2-122 0 0,24-41 0 0 0,-33 67 47 0 0,0 0 0 0 0,1 1-1 0 0,0 0 1 0 0,1 0 0 0 0,1 1 0 0 0,19-17-1 0 0,-26 26 0 0 0,-1-1 0 0 0,0 1 0 0 0,1 0 0 0 0,-1 0 0 0 0,1 0 0 0 0,0 0 0 0 0,-1 1 0 0 0,1 0 0 0 0,0-1 0 0 0,0 1 0 0 0,0 1 0 0 0,0-1 0 0 0,0 1 0 0 0,0-1 0 0 0,0 1 0 0 0,0 0-1 0 0,0 1 1 0 0,4 0 0 0 0,-3 0 27 0 0,-1 0-1 0 0,0 1 1 0 0,0 0-1 0 0,0-1 1 0 0,-1 1-1 0 0,1 1 1 0 0,0-1-1 0 0,-1 1 1 0 0,1-1-1 0 0,-1 1 1 0 0,0 0-1 0 0,0 0 1 0 0,0 0-1 0 0,0 1 1 0 0,-1-1-1 0 0,4 7 1 0 0,6 12 144 0 0,-2-1 1 0 0,-1 2-1 0 0,0-1 1 0 0,-2 1-1 0 0,-1 1 1 0 0,0-1-1 0 0,2 30 1 0 0,-7-44 49 0 0,0-1 1 0 0,-1 0 0 0 0,0 0-1 0 0,0 0 1 0 0,-1 0 0 0 0,0 0 0 0 0,0 1-1 0 0,-1-1 1 0 0,0-1 0 0 0,0 1-1 0 0,-1 0 1 0 0,0 0 0 0 0,0-1-1 0 0,-7 10 1 0 0,5-11 3 0 0,-1 0-1 0 0,0 0 1 0 0,0-1 0 0 0,-1 0-1 0 0,0-1 1 0 0,0 0 0 0 0,0 0-1 0 0,0 0 1 0 0,0 0 0 0 0,-9 1-1 0 0,-29 8-294 0 0,0-3 0 0 0,-1-1 0 0 0,-60 3 0 0 0,42-6-306 0 0,49-4 245 0 0,0 1-144 0 0,0-2 0 0 0,0 0 0 0 0,0 0 1 0 0,0-2-1 0 0,-25-2 0 0 0,17-4-960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17 14599 0 0,'0'0'331'0'0,"-12"-12"938"0"0,11 11-1261 0 0,0 1-1 0 0,-1-1 1 0 0,1 1 0 0 0,0-1-1 0 0,0 1 1 0 0,-1-1-1 0 0,1 1 1 0 0,0 0 0 0 0,-1-1-1 0 0,1 1 1 0 0,0 0-1 0 0,-1 0 1 0 0,1 0 0 0 0,0 0-1 0 0,-1 0 1 0 0,1 1-1 0 0,0-1 1 0 0,-1 0-1 0 0,1 1 1 0 0,0-1 0 0 0,-1 0-1 0 0,1 1 1 0 0,0 0-1 0 0,0-1 1 0 0,0 1 0 0 0,0 0-1 0 0,-1-1 1 0 0,1 1-1 0 0,0 0 1 0 0,0 0 0 0 0,0 0-1 0 0,1 0 1 0 0,-1 0-1 0 0,0 0 1 0 0,0 0 0 0 0,0 0-1 0 0,1 1 1 0 0,-1-1-1 0 0,0 2 1 0 0,-3 5 80 0 0,0 1 0 0 0,1-1 0 0 0,0 1 0 0 0,-2 13 0 0 0,4-18-74 0 0,-25 98 686 0 0,-4-1 0 0 0,-5-1 0 0 0,-80 162 0 0 0,106-244-682 0 0,-148 266 225 0 0,124-231-244 0 0,-44 66 563 0 0,66-104-439 0 0,-1-1 1 0 0,0-1-1 0 0,0 0 0 0 0,-1-1 1 0 0,-26 19-1 0 0,0-8 53 0 0,35-21-163 0 0,0 0-1 0 0,0 0 0 0 0,0-1 1 0 0,0 1-1 0 0,0-1 0 0 0,0 0 0 0 0,0 0 1 0 0,-6 0-1 0 0,0-4 60 0 0,9 2-67 0 0,0 0 0 0 0,0 0 1 0 0,0 0-1 0 0,0 0 0 0 0,1 0 0 0 0,-1 0 1 0 0,0 0-1 0 0,1-1 0 0 0,-1 1 0 0 0,1 0 1 0 0,-1-1-1 0 0,1 1 0 0 0,-1 0 0 0 0,1-1 1 0 0,0 1-1 0 0,0 0 0 0 0,0-1 0 0 0,0 1 1 0 0,0-1-1 0 0,0 1 0 0 0,0 0 0 0 0,0-1 1 0 0,0 1-1 0 0,1-2 0 0 0,0-3 0 0 0,1 1 0 0 0,-1-1 1 0 0,1 1-1 0 0,4-9 0 0 0,9-12-12 0 0,1 0 0 0 0,1 0-1 0 0,1 2 1 0 0,1 0 0 0 0,1 2 0 0 0,1 0-1 0 0,0 1 1 0 0,44-32 0 0 0,-41 36-18 0 0,-8 4 2 0 0,0 1 0 0 0,1 1 0 0 0,26-12 0 0 0,-25 15 6 0 0,1 1 1 0 0,0 1 0 0 0,24-6 0 0 0,-36 11 12 0 0,1 0 0 0 0,-1 0 0 0 0,0 0 0 0 0,0 1 0 0 0,1 0 0 0 0,-1 1 0 0 0,0 0 0 0 0,0 0-1 0 0,0 0 1 0 0,1 1 0 0 0,-1 0 0 0 0,8 4 0 0 0,-12-5 4 0 0,0 1-1 0 0,1 0 0 0 0,-2 0 0 0 0,1 0 1 0 0,0 0-1 0 0,0 0 0 0 0,-1 1 1 0 0,1-1-1 0 0,-1 1 0 0 0,1 0 1 0 0,-1 0-1 0 0,0-1 0 0 0,0 1 1 0 0,2 6-1 0 0,-2-3 21 0 0,0-1-1 0 0,-1 1 1 0 0,1-1-1 0 0,-1 1 1 0 0,0 0 0 0 0,-1-1-1 0 0,1 1 1 0 0,-1 8-1 0 0,-2 2 80 0 0,0 0 0 0 0,-1-1 0 0 0,-1 1 0 0 0,0-1 0 0 0,-10 25 0 0 0,-7 7 52 0 0,-9 21 13 0 0,8-20-49 0 0,16-37-205 0 0,1 0-1 0 0,0 1 0 0 0,1-1 0 0 0,-3 13 0 0 0,6-23-234 0 0,4 10-4068 0 0,2 0-2121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20 13103 0 0,'0'0'1186'0'0,"-2"-1"-978"0"0,0-1-177 0 0,0 0 1 0 0,0 1 0 0 0,0-1 0 0 0,-1 1 0 0 0,1-1 0 0 0,0 1 0 0 0,-1 0-1 0 0,1-1 1 0 0,-1 1 0 0 0,0 1 0 0 0,1-1 0 0 0,-1 0 0 0 0,-4 0 0 0 0,1 1 23 0 0,1 0 1 0 0,-1 0 0 0 0,1 0-1 0 0,-1 0 1 0 0,0 1 0 0 0,-6 2 0 0 0,-6 2 214 0 0,0 2 0 0 0,-33 16 0 0 0,28-10-35 0 0,1 0 0 0 0,0 1-1 0 0,1 2 1 0 0,0 0 0 0 0,1 1-1 0 0,1 1 1 0 0,1 1 0 0 0,-18 24-1 0 0,29-34-52 0 0,0 0 0 0 0,1 0 1 0 0,0 1-1 0 0,1 0 0 0 0,0 0 0 0 0,0 1 0 0 0,1-1 0 0 0,1 1 0 0 0,-3 11 1 0 0,6-20-147 0 0,-1 1 1 0 0,1-1 0 0 0,0 0 0 0 0,0 1 0 0 0,0-1 0 0 0,1 1 0 0 0,-1-1 0 0 0,0 0 0 0 0,1 0 0 0 0,0 1 0 0 0,-1-1 0 0 0,1 0 0 0 0,0 0 0 0 0,0 0 0 0 0,0 1 0 0 0,2 1-1 0 0,-2-3-26 0 0,0 0-1 0 0,0 0 1 0 0,0 0-1 0 0,1-1 1 0 0,-1 1-1 0 0,0 0 1 0 0,0-1-1 0 0,0 1 1 0 0,1-1-1 0 0,-1 1 1 0 0,0-1-1 0 0,0 0 1 0 0,1 1-1 0 0,-1-1 1 0 0,0 0-1 0 0,1 0 0 0 0,-1 0 1 0 0,0 0-1 0 0,1 0 1 0 0,-1 0-1 0 0,0-1 1 0 0,1 1-1 0 0,-1 0 1 0 0,0-1-1 0 0,1 1 1 0 0,-1-1-1 0 0,0 1 1 0 0,0-1-1 0 0,2-1 1 0 0,24-11 58 0 0,-1-2 1 0 0,29-21-1 0 0,45-43-359 0 0,-91 72 230 0 0,-2 1-11 0 0,0 1-1 0 0,15-10 1 0 0,-20 14 2 0 0,-2 3-102 0 0,0 4 138 0 0,0-1 1 0 0,0 1-1 0 0,-1 0 0 0 0,0-1 0 0 0,0 1 1 0 0,-1-1-1 0 0,1 1 0 0 0,-1-1 0 0 0,-4 8 0 0 0,-4 14-76 0 0,5-8-177 0 0,-9 30 230 0 0,13-45-222 0 0,0 0-1 0 0,1 0 1 0 0,0 0 0 0 0,0 0 0 0 0,0 0-1 0 0,0 0 1 0 0,0 0 0 0 0,1 0 0 0 0,0 0-1 0 0,1 4 1 0 0,3 3-1241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6911 0 0,'0'0'623'0'0,"-1"0"-238"0"0,-44 23 7913 0 0,18-6-7138 0 0,-46 38 0 0 0,59-44-1130 0 0,7-6-10 0 0,1 1 1 0 0,-1-1 0 0 0,1 1-1 0 0,0 1 1 0 0,0-1 0 0 0,-5 9-1 0 0,7-6-9 0 0,3-7-8 0 0,0 0-1 0 0,1-1 1 0 0,-1 1-1 0 0,0 0 1 0 0,1 0 0 0 0,0 0-1 0 0,-1 0 1 0 0,1 0 0 0 0,0 0-1 0 0,0 0 1 0 0,0 0 0 0 0,1 0-1 0 0,-1 0 1 0 0,0 0-1 0 0,1 0 1 0 0,-1 0 0 0 0,1 0-1 0 0,-1 0 1 0 0,1 0 0 0 0,0-1-1 0 0,2 4 1 0 0,-1-2-4 0 0,1 1 1 0 0,0-1-1 0 0,0-1 0 0 0,0 1 0 0 0,0 0 1 0 0,7 4-1 0 0,-9-7 1 0 0,20 13-43 0 0,1-2 1 0 0,38 15-1 0 0,15 7-195 0 0,-65-27 313 0 0,0-1-1 0 0,0 2 1 0 0,-1-1-1 0 0,17 16 1 0 0,-22-18-27 0 0,-1-1 1 0 0,0 1-1 0 0,0 0 0 0 0,0 0 1 0 0,-1 0-1 0 0,1 0 1 0 0,-1 0-1 0 0,0 1 0 0 0,0-1 1 0 0,0 1-1 0 0,-1-1 1 0 0,0 1-1 0 0,0 0 0 0 0,0-1 1 0 0,0 1-1 0 0,0 5 1 0 0,-2-6 15 0 0,1-1 0 0 0,0 1 0 0 0,-1-1 0 0 0,0 1 0 0 0,0-1 0 0 0,0 1 0 0 0,0-1 0 0 0,0 0 1 0 0,-1 1-1 0 0,1-1 0 0 0,-1 0 0 0 0,0 0 0 0 0,0 0 0 0 0,0 0 0 0 0,0-1 0 0 0,-1 1 0 0 0,1 0 1 0 0,-1-1-1 0 0,0 0 0 0 0,1 1 0 0 0,-1-1 0 0 0,-5 2 0 0 0,1 1 34 0 0,-1-1-1 0 0,0 0 1 0 0,0-1-1 0 0,0 0 1 0 0,-1 0-1 0 0,1 0 1 0 0,-1-1-1 0 0,1-1 1 0 0,-1 1-1 0 0,0-1 1 0 0,0-1-1 0 0,1 0 1 0 0,-1 0-1 0 0,-17-3 1 0 0,7 1-111 0 0,3 0-135 0 0,1 0 1 0 0,-1-1-1 0 0,0-1 1 0 0,1 0-1 0 0,0-1 1 0 0,-15-7-1 0 0,16 4-1261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29 12207 0 0,'3'-1'562'0'0,"64"-27"2911"0"0,-72 40-2676 0 0,-74 133 1119 0 0,18-37-1304 0 0,-197 409 276 0 0,144-262-824 0 0,105-233-63 0 0,-25 53 10 0 0,34-75-9 0 0,0 0 1 0 0,0 0-1 0 0,0 0 0 0 0,0 0 0 0 0,0-1 0 0 0,0 1 1 0 0,0 0-1 0 0,0 0 0 0 0,0 0 0 0 0,0 0 0 0 0,0 0 1 0 0,0 0-1 0 0,0-1 0 0 0,0 1 0 0 0,0 0 0 0 0,0 0 1 0 0,0 0-1 0 0,-1 0 0 0 0,1 0 0 0 0,0 0 1 0 0,0-1-1 0 0,0 1 0 0 0,0 0 0 0 0,0 0 0 0 0,0 0 1 0 0,0 0-1 0 0,-1 0 0 0 0,1 0 0 0 0,0 0 0 0 0,0 0 1 0 0,0 0-1 0 0,0 0 0 0 0,0 0 0 0 0,-1 0 0 0 0,1 0 1 0 0,0 0-1 0 0,0 0 0 0 0,0 0 0 0 0,0 0 0 0 0,-1 0 1 0 0,1 0-1 0 0,0 0 0 0 0,0 0 0 0 0,0 0 0 0 0,0 0 1 0 0,0 0-1 0 0,0 0 0 0 0,-1 0 0 0 0,1 0 0 0 0,0 0 1 0 0,0 0-1 0 0,0 0 0 0 0,0 1 0 0 0,0-1 0 0 0,0 0 1 0 0,-1 0-1 0 0,1 0 0 0 0,0 0 0 0 0,0 0 1 0 0,0 0-1 0 0,0 0 0 0 0,0 1 0 0 0,0-1 0 0 0,0 0 1 0 0,0 0-1 0 0,0 0 0 0 0,-3-11 69 0 0,3 11-62 0 0,-1-9 9 0 0,1 0-1 0 0,0 0 0 0 0,0 0 1 0 0,1 0-1 0 0,1 0 1 0 0,-1 0-1 0 0,1 0 1 0 0,6-15-1 0 0,4-7 54 0 0,17-30 0 0 0,-22 46-66 0 0,11-16-86 0 0,1 1 0 0 0,1 0 0 0 0,2 2 0 0 0,1 0-1 0 0,1 2 1 0 0,40-35 0 0 0,-56 54 55 0 0,0 0 0 0 0,1 1 0 0 0,0 0 0 0 0,0 0 0 0 0,0 1 1 0 0,18-7-1 0 0,-21 10 26 0 0,-1 1 0 0 0,0-1 1 0 0,1 1-1 0 0,-1 0 0 0 0,1 1 1 0 0,0-1-1 0 0,-1 1 1 0 0,1 0-1 0 0,-1 1 0 0 0,1-1 1 0 0,0 1-1 0 0,-1 0 0 0 0,1 0 1 0 0,6 3-1 0 0,-1 1 51 0 0,0 0-1 0 0,-1 1 1 0 0,0 0 0 0 0,0 0-1 0 0,-1 1 1 0 0,1 1-1 0 0,-2 0 1 0 0,1 0 0 0 0,-1 0-1 0 0,0 1 1 0 0,-1 0 0 0 0,11 17-1 0 0,-12-16-2 0 0,-1-1 0 0 0,0 1 0 0 0,-1 0 0 0 0,0 0-1 0 0,0 0 1 0 0,-1 0 0 0 0,-1 1 0 0 0,1-1 0 0 0,-2 1 0 0 0,1 0 0 0 0,-2-1 0 0 0,1 1-1 0 0,-1 0 1 0 0,-2 12 0 0 0,0-17-11 0 0,0 1-1 0 0,0-1 0 0 0,0 0 0 0 0,-1 0 1 0 0,0 0-1 0 0,0 0 0 0 0,0 0 1 0 0,-1 0-1 0 0,0-1 0 0 0,0 1 1 0 0,0-1-1 0 0,-1 0 0 0 0,0-1 1 0 0,0 1-1 0 0,0-1 0 0 0,-7 5 1 0 0,-12 6 101 0 0,0-1 0 0 0,-41 17 0 0 0,38-18-89 0 0,12-6-48 0 0,-8 4-19 0 0,1 0 1 0 0,-2-2-1 0 0,1-1 0 0 0,-36 8 0 0 0,9-7-192 0 0,18-2-282 0 0,-1-2 0 0 0,-42 1 0 0 0,71-6 364 0 0,0 0 0 0 0,-1 0 0 0 0,1-1 0 0 0,-1 0 0 0 0,1 0 0 0 0,-6-1 0 0 0,9 1 43 0 0,0 1 1 0 0,0 0 0 0 0,0-1 0 0 0,0 1 0 0 0,0-1-1 0 0,0 1 1 0 0,1-1 0 0 0,-1 0 0 0 0,0 1 0 0 0,0-1 0 0 0,0 0-1 0 0,1 1 1 0 0,-1-1 0 0 0,0 0 0 0 0,1 0 0 0 0,-1 0-1 0 0,1 0 1 0 0,-1 0 0 0 0,1 0 0 0 0,-1 0 0 0 0,1 1 0 0 0,0-1-1 0 0,-1 0 1 0 0,1 0 0 0 0,0-1 0 0 0,0 1 0 0 0,0 0-1 0 0,0 0 1 0 0,0 0 0 0 0,0 0 0 0 0,0 0 0 0 0,0 0-1 0 0,0-1 1 0 0,5-12-1728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107 120 10135 0 0,'0'0'919'0'0,"0"2"-759"0"0,-1 13-52 0 0,0 5 1849 0 0,3-8 3094 0 0,-1-11-4937 0 0,1 0 0 0 0,-1 0-1 0 0,1 0 1 0 0,-1 0 0 0 0,1 0 0 0 0,0-1 0 0 0,-1 1 0 0 0,1 0 0 0 0,0-1 0 0 0,-1 1-1 0 0,1-1 1 0 0,0 0 0 0 0,0 0 0 0 0,3 1 0 0 0,4-2 101 0 0,1 0 1 0 0,-1-1-1 0 0,0 0 1 0 0,1 0-1 0 0,-1-1 1 0 0,0 0 0 0 0,-1-1-1 0 0,13-6 1 0 0,0 1 20 0 0,65-27 150 0 0,78-34 285 0 0,-158 67-690 0 0,0 0-1 0 0,0 0 0 0 0,0-1 1 0 0,0 1-1 0 0,8-8 1 0 0,-12 9-88 0 0,-17-3-229 0 0,8 4 299 0 0,0 1 0 0 0,0-1 0 0 0,1 1 0 0 0,-1 1-1 0 0,0-1 1 0 0,1 1 0 0 0,-1 0 0 0 0,0 0 0 0 0,1 1 0 0 0,-8 3 0 0 0,-11 4-39 0 0,-27 15 0 0 0,39-17 52 0 0,-39 19-1 0 0,1 2-1 0 0,1 2 0 0 0,2 3 1 0 0,-64 55-1 0 0,106-82 26 0 0,-1 1 0 0 0,1-1 0 0 0,0 1 0 0 0,-9 13 0 0 0,14-19 0 0 0,0 0 0 0 0,1 1 0 0 0,-1-1 0 0 0,0 0 0 0 0,1 0 0 0 0,-1 1 0 0 0,1-1 0 0 0,-1 0 0 0 0,1 1 0 0 0,0-1 0 0 0,-1 1 0 0 0,1-1 0 0 0,0 0 0 0 0,0 1 0 0 0,0-1 0 0 0,0 1 0 0 0,0-1 0 0 0,1 0 0 0 0,-1 1 0 0 0,0-1 0 0 0,1 1 0 0 0,-1-1 0 0 0,0 0 0 0 0,1 1 0 0 0,0-1 0 0 0,-1 0 0 0 0,1 0 0 0 0,0 1 0 0 0,0-1 0 0 0,-1 0 0 0 0,1 0 0 0 0,0 0 0 0 0,0 0 0 0 0,0 0 0 0 0,1 0 0 0 0,-1 0 0 0 0,0-1 0 0 0,0 1 0 0 0,2 1 0 0 0,1 0-3 0 0,1 0 0 0 0,0 0-1 0 0,-1 0 1 0 0,1-1 0 0 0,0 0 0 0 0,0 1-1 0 0,10-1 1 0 0,39 0-157 0 0,-35-1-35 0 0,11 0-1037 0 0,1-3-403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95 16007 0 0,'0'0'1996'0'0,"1"1"-1720"0"0,9 3-101 0 0,0 0 0 0 0,0 0-1 0 0,1-1 1 0 0,-1-1 0 0 0,1 1 0 0 0,-1-2 0 0 0,1 1-1 0 0,0-2 1 0 0,17 0 0 0 0,-8-1-18 0 0,-1-2 0 0 0,0 0 0 0 0,-1-1 0 0 0,32-11 1 0 0,100-48 191 0 0,-144 60-336 0 0,24-10 83 0 0,-24 7-81 0 0,-6 2-14 0 0,-5 2-14 0 0,3 2 5 0 0,0-1 0 0 0,0 1 1 0 0,0-1-1 0 0,-1 1 0 0 0,1 0 1 0 0,0 0-1 0 0,0 0 0 0 0,-1 1 1 0 0,1-1-1 0 0,0 0 0 0 0,0 1 0 0 0,0-1 1 0 0,-5 3-1 0 0,-30 14-83 0 0,24-10 66 0 0,-52 27 72 0 0,-106 74 0 0 0,-43 65 318 0 0,208-168-355 0 0,1 0 1 0 0,-1 1 0 0 0,1 0 0 0 0,1 0-1 0 0,-1 0 1 0 0,-3 7 0 0 0,8-12-12 0 0,-1 0 0 0 0,1 0 1 0 0,-1 1-1 0 0,1-1 0 0 0,-1 0 0 0 0,1 0 0 0 0,0 0 1 0 0,0 1-1 0 0,-1-1 0 0 0,1 0 0 0 0,0 0 1 0 0,0 1-1 0 0,0-1 0 0 0,0 0 0 0 0,1 0 0 0 0,-1 0 1 0 0,0 1-1 0 0,1 0 0 0 0,0-1-3 0 0,-1 0 0 0 0,1 0 0 0 0,0 0 0 0 0,0 0 0 0 0,0 0 0 0 0,0 0 0 0 0,0 0 0 0 0,0-1 0 0 0,0 1 0 0 0,0 0 0 0 0,1-1 0 0 0,-1 1 1 0 0,0 0-1 0 0,0-1 0 0 0,1 0 0 0 0,-1 1 0 0 0,0-1 0 0 0,0 0 0 0 0,1 0 0 0 0,-1 1 0 0 0,2-1 0 0 0,9 1-95 0 0,0-1 1 0 0,1 0 0 0 0,-1-1-1 0 0,0 0 1 0 0,13-3-1 0 0,60-18-2321 0 0,-42 8 956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47 268 7367 0 0,'-1'1'334'0'0,"-2"2"142"0"0,-26 25-430 0 0,15-17 11073 0 0,15-20-9288 0 0,1 5-1681 0 0,-1 0 0 0 0,1 0 0 0 0,0 0 0 0 0,0 1 0 0 0,0-1 1 0 0,0 1-1 0 0,1-1 0 0 0,-1 1 0 0 0,4-4 0 0 0,30-25 263 0 0,-33 29-342 0 0,49-37 151 0 0,58-34 0 0 0,-49 34-169 0 0,-29 20-83 0 0,55-24 0 0 0,-68 36 18 0 0,-5 8 0 0 0,-13 0 10 0 0,0 1-1 0 0,0-1 0 0 0,0 1 1 0 0,0 0-1 0 0,0-1 1 0 0,0 1-1 0 0,0 0 0 0 0,0 0 1 0 0,0 0-1 0 0,0 0 1 0 0,-1 0-1 0 0,1 0 0 0 0,0 0 1 0 0,-1 0-1 0 0,1 0 1 0 0,-1 0-1 0 0,1 0 0 0 0,-1 0 1 0 0,0 0-1 0 0,1 0 1 0 0,-1 1-1 0 0,0-1 0 0 0,0 0 1 0 0,0 0-1 0 0,0 2 1 0 0,0 3-6 0 0,0-1 1 0 0,0 0-1 0 0,0 1 0 0 0,-3 7 1 0 0,-5 17 162 0 0,-18 41 1 0 0,17-51-54 0 0,1 0 0 0 0,1 1 0 0 0,1 0 0 0 0,-5 39 0 0 0,10-57-225 0 0,1 0 0 0 0,0 0 0 0 0,0 0 0 0 0,0 1 0 0 0,1-1 0 0 0,-1 0 0 0 0,1 0 0 0 0,-1 0 0 0 0,1 0 0 0 0,0 0 0 0 0,0 0-1 0 0,0 0 1 0 0,1-1 0 0 0,-1 1 0 0 0,1 0 0 0 0,0 0 0 0 0,3 4 0 0 0,-2-5-187 0 0,-1 0 0 0 0,1 0 0 0 0,-1 0 0 0 0,1-1 0 0 0,0 1 0 0 0,0-1 0 0 0,0 1 0 0 0,0-1 0 0 0,0 0 0 0 0,0 0 0 0 0,0 0 0 0 0,0-1 0 0 0,0 1-1 0 0,0-1 1 0 0,1 0 0 0 0,-1 0 0 0 0,5 0 0 0 0,16-3-6798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70 8287 0 0,'0'0'639'0'0,"-1"-1"-415"0"0,-3-3 345 0 0,0 0 0 0 0,0 0 0 0 0,1 0-1 0 0,0 0 1 0 0,0-1 0 0 0,0 1 0 0 0,1-1 0 0 0,-1 1-1 0 0,-3-11 1 0 0,2 4 1896 0 0,5 6-1453 0 0,2 6 315 0 0,2 7-522 0 0,-4-2-641 0 0,1 0-1 0 0,-2-1 1 0 0,1 1-1 0 0,0 0 1 0 0,-1 0-1 0 0,0-1 1 0 0,-1 1-1 0 0,1 0 1 0 0,-1 0 0 0 0,0-1-1 0 0,-4 12 1 0 0,-2 6 375 0 0,-17 32 1 0 0,22-50-462 0 0,-2 4 40 0 0,-4 9 83 0 0,-16 25 0 0 0,21-38-193 0 0,0 0 1 0 0,0-1-1 0 0,-1 0 0 0 0,0 1 0 0 0,0-2 1 0 0,0 1-1 0 0,0 0 0 0 0,0-1 0 0 0,-1 0 1 0 0,-5 4-1 0 0,10-7-41 0 0,-1 0-63 0 0,0 1 0 0 0,0-1 1 0 0,1 1-1 0 0,-1-1 1 0 0,0 0-1 0 0,0 1 0 0 0,0-1 1 0 0,0 0-1 0 0,0 0 1 0 0,1 0-1 0 0,-1 0 0 0 0,0 1 1 0 0,0-1-1 0 0,0 0 1 0 0,0 0-1 0 0,0-1 0 0 0,0 1 1 0 0,0 0-1 0 0,-1 0 0 0 0,-2-5-1033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5527 0 0,'0'0'250'0'0,"0"2"-2"0"0,3 18 97 0 0,-3-19-37 0 0,0 0 1 0 0,1 0-1 0 0,-1 0 0 0 0,0 0 0 0 0,1 0 1 0 0,-1 0-1 0 0,0 0 0 0 0,1 0 1 0 0,-1 0-1 0 0,1 0 0 0 0,-1 0 0 0 0,1-1 1 0 0,0 2-1 0 0,0-2-146 0 0,-1 1 0 0 0,1-1 0 0 0,-1 0 1 0 0,0 0-1 0 0,1 0 0 0 0,-1 1 0 0 0,0-1 0 0 0,1 0 0 0 0,-1 0 1 0 0,1 0-1 0 0,-1 0 0 0 0,1 0 0 0 0,-1 0 0 0 0,0 0 0 0 0,1 0 1 0 0,-1 0-1 0 0,1 0 0 0 0,-1 0 0 0 0,1 0 0 0 0,-1 0 1 0 0,0 0-1 0 0,1 0 0 0 0,2-2 89 0 0,-1 1 1 0 0,1 0-1 0 0,-1-1 1 0 0,0 0-1 0 0,1 1 1 0 0,-1-1-1 0 0,0 0 1 0 0,3-3-1 0 0,5-8 355 0 0,0 0 0 0 0,8-15 0 0 0,9-12 152 0 0,-8 15-318 0 0,4-5 244 0 0,27-29 1 0 0,-42 51-546 0 0,0 1 1 0 0,0 0 0 0 0,1 0-1 0 0,0 0 1 0 0,0 1 0 0 0,0 1-1 0 0,1-1 1 0 0,12-4-1 0 0,-15 8-87 0 0,-1 0 0 0 0,1 0-1 0 0,0 0 1 0 0,0 1-1 0 0,-1 0 1 0 0,1 0 0 0 0,0 0-1 0 0,0 1 1 0 0,0 0-1 0 0,0 1 1 0 0,0 0 0 0 0,0 0-1 0 0,0 0 1 0 0,0 1-1 0 0,-1 0 1 0 0,1 0-1 0 0,-1 1 1 0 0,1-1 0 0 0,-1 1-1 0 0,0 1 1 0 0,0-1-1 0 0,0 1 1 0 0,-1 0 0 0 0,1 1-1 0 0,-1-1 1 0 0,0 1-1 0 0,0 0 1 0 0,4 7-1 0 0,-4-6-46 0 0,0 1-1 0 0,-1 0 0 0 0,-1 0 0 0 0,1 0 0 0 0,-1 1 0 0 0,0-1 0 0 0,-1 1 0 0 0,1 0 0 0 0,-2 0 0 0 0,2 11 0 0 0,-1 3 7 0 0,-2 1 0 0 0,-3 30-1 0 0,1-27-8 0 0,4 9-3296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15 4607 0 0,'-2'-1'208'0'0,"-5"-2"-291"0"0,0 1 0 0 0,-1-1 0 0 0,1 1-1 0 0,0 1 1 0 0,-14-2 0 0 0,11 3 897 0 0,-1 0-1 0 0,0 1 1 0 0,1 0 0 0 0,-1 0 0 0 0,1 1 0 0 0,-14 5-1 0 0,7-2 897 0 0,1 2 0 0 0,-1 0-1 0 0,-16 10 1 0 0,-16 15-179 0 0,24-12-888 0 0,2 1 0 0 0,0 1 0 0 0,-35 46 0 0 0,50-59-564 0 0,1 0 0 0 0,1 0 1 0 0,0 1-1 0 0,0 0 0 0 0,1 0 0 0 0,0 1 1 0 0,1-1-1 0 0,0 1 0 0 0,1 0 1 0 0,-4 21-1 0 0,7-30-57 0 0,0 0 0 0 0,0 0 1 0 0,0 1-1 0 0,1-1 0 0 0,-1 0 0 0 0,1 0 1 0 0,-1 0-1 0 0,1 0 0 0 0,0 0 0 0 0,0 0 0 0 0,0 0 1 0 0,0 0-1 0 0,0-1 0 0 0,0 1 0 0 0,0 0 1 0 0,1 0-1 0 0,-1-1 0 0 0,1 1 0 0 0,-1-1 1 0 0,1 1-1 0 0,0-1 0 0 0,-1 0 0 0 0,1 0 1 0 0,0 0-1 0 0,0 0 0 0 0,0 0 0 0 0,0 0 0 0 0,0 0 1 0 0,4 1-1 0 0,2 0 60 0 0,0 0-1 0 0,-1-1 1 0 0,1 1 0 0 0,0-1-1 0 0,0-1 1 0 0,15 0-1 0 0,-1-2 38 0 0,-1 0-1 0 0,0-1 0 0 0,0-1 0 0 0,0-1 0 0 0,0-1 0 0 0,31-14 0 0 0,-51 20-111 0 0,1-1-1 0 0,-1 0 1 0 0,1 0-1 0 0,-1 0 1 0 0,0 0-1 0 0,1 0 1 0 0,-1 0-1 0 0,0 0 1 0 0,0-1-1 0 0,0 1 1 0 0,0 0-1 0 0,0-1 1 0 0,0 1-1 0 0,0-1 1 0 0,0 1-1 0 0,0-1 1 0 0,-1 1-1 0 0,1-1 1 0 0,-1 0-1 0 0,1 1 1 0 0,-1-1-1 0 0,0 0 1 0 0,1 1-1 0 0,-1-1 1 0 0,0 0-1 0 0,0 0 1 0 0,0 1-1 0 0,0-1 1 0 0,-1 0-1 0 0,1-1 1 0 0,-3-6-6 0 0,1 0 1 0 0,-1 0 0 0 0,-1 0 0 0 0,-6-12 0 0 0,0-1-108 0 0,7 16 61 0 0,-4-12-239 0 0,-6-22 0 0 0,11 34 119 0 0,1 0 0 0 0,0 0 0 0 0,0 0 0 0 0,1-1 0 0 0,0 1 0 0 0,0 0 0 0 0,2-12 0 0 0,-1 15-70 0 0,0 0-1 0 0,0 0 1 0 0,1 0-1 0 0,-1 0 1 0 0,1 0-1 0 0,0 0 1 0 0,-1 1-1 0 0,2-1 1 0 0,-1 1-1 0 0,0-1 1 0 0,0 1-1 0 0,4-3 1 0 0,10-9-1224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24 10135 0 0,'0'0'1246'0'0,"-8"-3"1146"0"0,5 2-2123 0 0,0 0 1 0 0,0 1-1 0 0,0-1 1 0 0,0 1-1 0 0,0 0 1 0 0,0 0-1 0 0,0 0 1 0 0,0 0-1 0 0,1 0 1 0 0,-1 1-1 0 0,0-1 1 0 0,0 1-1 0 0,0 0 1 0 0,-5 2-1 0 0,-4 2-77 0 0,-24 15 0 0 0,22-12 48 0 0,-58 28-124 0 0,43-22-73 0 0,-1 2-1 0 0,2 0 1 0 0,-36 27 0 0 0,56-35-18 0 0,-2-1 114 0 0,0 1 0 0 0,1 1 0 0 0,-15 16 0 0 0,23-23-99 0 0,-1-1-1 0 0,1 1 1 0 0,0 0 0 0 0,-1 0-1 0 0,1-1 1 0 0,0 1-1 0 0,0 0 1 0 0,0 0-1 0 0,1 0 1 0 0,-1 0-1 0 0,0 0 1 0 0,1 0-1 0 0,0 0 1 0 0,-1 0 0 0 0,1 1-1 0 0,0-1 1 0 0,0 0-1 0 0,0 0 1 0 0,0 0-1 0 0,0 0 1 0 0,1 0-1 0 0,-1 0 1 0 0,0 0 0 0 0,1 1-1 0 0,0-1 1 0 0,0 0-1 0 0,-1-1 1 0 0,1 1-1 0 0,2 3 1 0 0,-1-3-1 0 0,0 1 0 0 0,1-1-1 0 0,-1 0 1 0 0,1 0 0 0 0,0 0 0 0 0,-1 0 0 0 0,1 0 0 0 0,0-1-1 0 0,0 1 1 0 0,0-1 0 0 0,1 0 0 0 0,-1 0 0 0 0,5 1 0 0 0,2 1 45 0 0,0-2 0 0 0,0 1 1 0 0,11-1-1 0 0,13-2 179 0 0,-1-1-1 0 0,64-13 0 0 0,2-1 67 0 0,-90 15-325 0 0,-1 0 0 0 0,18-6 0 0 0,-17 3-4 0 0,-7 4 0 0 0,-1-1 0 0 0,0 1 0 0 0,0-1 0 0 0,0 0 0 0 0,0 1 0 0 0,0-1 1 0 0,0 0-1 0 0,0 1 0 0 0,0-1 0 0 0,0 0 0 0 0,0 0 0 0 0,-1 0 0 0 0,1 0 0 0 0,0 0 0 0 0,-1 0 0 0 0,1 0 0 0 0,0 0 0 0 0,-1 0 0 0 0,1 0 0 0 0,0-3 0 0 0,0 1 11 0 0,1-3 0 0 0,-1 1-1 0 0,0-1 1 0 0,0 1 0 0 0,0-1-1 0 0,0 0 1 0 0,-1 1-1 0 0,0-1 1 0 0,0 0 0 0 0,-2-10-1 0 0,-1 0 16 0 0,-1 0 0 0 0,-7-19 0 0 0,7 23-21 0 0,-1 0-1 0 0,0 1 0 0 0,0-1 1 0 0,-15-19-1 0 0,17 26-51 0 0,-1 1 0 0 0,1 0 0 0 0,-1 0 0 0 0,0 0 0 0 0,0 1 0 0 0,0-1 0 0 0,-1 1 0 0 0,1 0-1 0 0,-1 0 1 0 0,0 0 0 0 0,0 1 0 0 0,0 0 0 0 0,-10-4 0 0 0,13 6-16 0 0,0 0 0 0 0,0 0 1 0 0,0-1-1 0 0,0 1 1 0 0,0 0-1 0 0,0 1 0 0 0,0-1 1 0 0,0 0-1 0 0,0 1 0 0 0,1-1 1 0 0,-1 1-1 0 0,-2 0 0 0 0,2 0-402 0 0,3 0-746 0 0,0 8-321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12895 0 0,'-2'1'595'0'0,"-83"73"291"0"0,35-33 220 0 0,-9 13 613 0 0,1 2 0 0 0,-87 115 0 0 0,113-127-1541 0 0,2 1 0 0 0,2 2 0 0 0,2 1 0 0 0,3 1 0 0 0,1 1 0 0 0,3 1 0 0 0,-21 87 0 0 0,33-109-310 0 0,-1 0 0 0 0,-1 0-1 0 0,-17 35 1 0 0,25-63-261 0 0,1-10-3493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14711 0 0,'1'-7'93'0'0,"1"1"-1"0"0,0 0 0 0 0,0 0 1 0 0,0-1-1 0 0,1 1 0 0 0,0 1 1 0 0,0-1-1 0 0,0 0 1 0 0,1 1-1 0 0,0 0 0 0 0,0-1 1 0 0,0 2-1 0 0,1-1 0 0 0,0 0 1 0 0,0 1-1 0 0,0 0 1 0 0,6-4-1 0 0,18-8 303 0 0,1 2 0 0 0,31-12 1 0 0,66-16 307 0 0,-104 35-687 0 0,16-5 133 0 0,2 2-1 0 0,-1 1 0 0 0,1 3 1 0 0,75-3-1 0 0,-91 8-61 0 0,-1 2-1 0 0,1 1 1 0 0,-1 1 0 0 0,1 2-1 0 0,-1 0 1 0 0,0 1-1 0 0,-1 1 1 0 0,0 2 0 0 0,31 14-1 0 0,-48-20-47 0 0,0 1 0 0 0,1 0 1 0 0,-1 0-1 0 0,-1 0 0 0 0,1 1 0 0 0,-1 0 0 0 0,1 0 0 0 0,-2 1 0 0 0,1-1 0 0 0,7 12 1 0 0,-10-14-17 0 0,0 1 0 0 0,-1 0 0 0 0,1 0 1 0 0,-1-1-1 0 0,0 1 0 0 0,0 0 1 0 0,0 0-1 0 0,-1 0 0 0 0,1 0 1 0 0,-1 0-1 0 0,0 0 0 0 0,0 0 1 0 0,0 0-1 0 0,-1 0 0 0 0,1 0 1 0 0,-1 0-1 0 0,0 0 0 0 0,0 0 1 0 0,-1 0-1 0 0,-2 6 0 0 0,-1-1 38 0 0,0 0 0 0 0,-1-1-1 0 0,0 0 1 0 0,0 0 0 0 0,0 0-1 0 0,-1-1 1 0 0,-10 8 0 0 0,-57 42 690 0 0,65-51-668 0 0,-41 24 338 0 0,-2-1 0 0 0,-87 35-1 0 0,75-36-346 0 0,3-2-494 0 0,-112 34 0 0 0,171-59 23 0 0,-1-1 1 0 0,1 1-1 0 0,0-1 1 0 0,-1 0-1 0 0,1 0 0 0 0,0 1 1 0 0,-5-2-1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300 142 10135 0 0,'-1'1'464'0'0,"-19"9"185"0"0,14-7-14 0 0,-1 1 0 0 0,1-1 0 0 0,0 1 0 0 0,-12 10 4994 0 0,20-14-5040 0 0,9 1-311 0 0,-1-1 1 0 0,0-1-1 0 0,0 0 1 0 0,0 0-1 0 0,0-1 1 0 0,18-6 0 0 0,60-25 320 0 0,-88 33-598 0 0,15-6 40 0 0,87-39 178 0 0,-83 35-234 0 0,0-1 0 0 0,0 0 0 0 0,17-15 0 0 0,-17 7-210 0 0,-18 18 26 0 0,-24-6-618 0 0,17 8 804 0 0,0-1 0 0 0,-1 1 0 0 0,1 1-1 0 0,0-1 1 0 0,0 1 0 0 0,0 0 0 0 0,0 0 0 0 0,-10 6-1 0 0,-5 4-43 0 0,-20 15 0 0 0,14-9 38 0 0,15-10 21 0 0,-186 124 377 0 0,138-87-178 0 0,-64 59 1 0 0,111-92-138 0 0,2 0 0 0 0,-16 20 0 0 0,24-29-55 0 0,1 1-1 0 0,-1 0 1 0 0,1 0 0 0 0,0 0 0 0 0,0 0 0 0 0,0 0 0 0 0,1 0 0 0 0,-1 0 0 0 0,1 1 0 0 0,0-1 0 0 0,0 1 0 0 0,1-1 0 0 0,-1 0 0 0 0,1 8-1 0 0,0-10-4 0 0,1 0-1 0 0,-1 0 1 0 0,1 0-1 0 0,0 0 1 0 0,-1-1-1 0 0,1 1 0 0 0,0 0 1 0 0,0 0-1 0 0,0 0 1 0 0,1-1-1 0 0,-1 1 1 0 0,0 0-1 0 0,1-1 0 0 0,-1 1 1 0 0,1-1-1 0 0,-1 0 1 0 0,1 0-1 0 0,-1 1 1 0 0,1-1-1 0 0,0 0 0 0 0,0 0 1 0 0,0 0-1 0 0,0-1 1 0 0,0 1-1 0 0,-1 0 1 0 0,4 0-1 0 0,4 1-1247 0 0,0 0-1 0 0,1-1 1 0 0,-1 0 0 0 0,13 0-1 0 0,16 0-5735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114 545 15551 0 0,'-9'-2'1408'0'0,"4"1"-1124"0"0,0 0-1 0 0,-1-1 0 0 0,1 1 0 0 0,0-1 1 0 0,0-1-1 0 0,0 1 0 0 0,0-1 1 0 0,0 0-1 0 0,1 0 0 0 0,-1 0 0 0 0,1 0 1 0 0,0-1-1 0 0,0 0 0 0 0,0 0 1 0 0,0 0-1 0 0,1 0 0 0 0,-1-1 0 0 0,1 1 1 0 0,0-1-1 0 0,1 0 0 0 0,-1 0 0 0 0,1 0 1 0 0,0 0-1 0 0,0 0 0 0 0,1 0 1 0 0,-1-1-1 0 0,1 1 0 0 0,0-7 1 0 0,0 7-236 0 0,1-1 0 0 0,1 1 0 0 0,-1 0 0 0 0,1-1 0 0 0,0 1 0 0 0,0 0 0 0 0,0-1 0 0 0,1 1 0 0 0,0 0 0 0 0,0 0 0 0 0,5-7 0 0 0,0-1-40 0 0,2 1 0 0 0,0 1 1 0 0,0 0-1 0 0,1 0 0 0 0,0 1 0 0 0,0 0 0 0 0,2 0 0 0 0,14-9 0 0 0,13-5-87 0 0,53-25 0 0 0,-33 19-105 0 0,216-101-4656 0 0,-229 114 3085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479 904 12551 0 0,'0'0'1135'0'0,"-2"0"-932"0"0,-35-8 87 0 0,26 5 222 0 0,-1 0 1 0 0,0 1-1 0 0,0 1 1 0 0,1 0-1 0 0,-1 0 0 0 0,-21 2 1 0 0,17 3-290 0 0,0 0 0 0 0,0 0 0 0 0,1 1 0 0 0,-1 1 0 0 0,1 1 0 0 0,0 0 0 0 0,1 1 0 0 0,0 1 0 0 0,0 0 0 0 0,-20 18 0 0 0,14-10 28 0 0,2 1 0 0 0,0 1 0 0 0,1 1 0 0 0,1 0-1 0 0,1 1 1 0 0,-13 25 0 0 0,25-41-221 0 0,0 1 1 0 0,1-1-1 0 0,-1 1 0 0 0,1-1 0 0 0,0 1 0 0 0,1 0 1 0 0,-1 0-1 0 0,0 7 0 0 0,3-1 51 0 0,0-12-73 0 0,0 1 0 0 0,-1 0 0 0 0,1 0 0 0 0,0-1 0 0 0,0 1 0 0 0,-1 0 0 0 0,1-1 0 0 0,0 1 0 0 0,0 0 0 0 0,0-1-1 0 0,0 0 1 0 0,0 1 0 0 0,0-1 0 0 0,0 1 0 0 0,0-1 0 0 0,0 0 0 0 0,0 0 0 0 0,0 0 0 0 0,0 1 0 0 0,0-1 0 0 0,0 0-1 0 0,0 0 1 0 0,2-1 0 0 0,27-4 88 0 0,-26 5-79 0 0,10-4 14 0 0,0 0 1 0 0,-1-1-1 0 0,0-1 0 0 0,0 0 1 0 0,19-12-1 0 0,58-46 48 0 0,-69 49-58 0 0,18-19-21 0 0,-70 73-111 0 0,11-12 62 0 0,14-20 49 0 0,0-1 0 0 0,1 0 0 0 0,1 1 0 0 0,-1-1 0 0 0,1 1 0 0 0,0 0 0 0 0,-5 13 0 0 0,9-10-139 0 0,1-9 70 0 0,-1 0 0 0 0,1 0 0 0 0,0-1 0 0 0,0 1-1 0 0,0 0 1 0 0,0-1 0 0 0,0 1 0 0 0,0-1 0 0 0,0 1-1 0 0,0-1 1 0 0,0 1 0 0 0,0-1 0 0 0,0 0 0 0 0,1 1-1 0 0,-1-1 1 0 0,0 0 0 0 0,0 0 0 0 0,0 0-1 0 0,2 0 1 0 0,27-2-1755 0 0,-26 1 1149 0 0,29-4-6223 0 0</inkml:trace>
  <inkml:trace contextRef="#ctx0" brushRef="#br0" timeOffset="1">1700 21 14279 0 0,'0'-2'115'0'0,"0"1"-1"0"0,0 0 0 0 0,0 0 0 0 0,0 0 1 0 0,0 0-1 0 0,0 0 0 0 0,-1 0 0 0 0,1 0 1 0 0,0 0-1 0 0,-1 0 0 0 0,1 0 0 0 0,-2-2 1 0 0,-4-2 118 0 0,4 5-36 0 0,0 0 0 0 0,1 0 0 0 0,-1 1 0 0 0,0-1 0 0 0,0 0 0 0 0,0 1 0 0 0,0-1 0 0 0,1 1 0 0 0,-1 0 0 0 0,0 0 0 0 0,0-1 0 0 0,1 1 0 0 0,-1 0 0 0 0,1 0 0 0 0,-1 1-1 0 0,1-1 1 0 0,-2 2 0 0 0,-25 25 1611 0 0,28-28-1808 0 0,-18 23 247 0 0,1 1-1 0 0,2 0 1 0 0,-23 49-1 0 0,27-52-63 0 0,-79 162 889 0 0,-108 198 31 0 0,151-302-1059 0 0,-3 9 38 0 0,-92 120 0 0 0,-32-6-794 0 0,137-167-488 0 0,24-23-971 0 0,1 0-3374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81 5063 0 0,'-34'-3'218'0'0,"2"1"14763"0"0,34 3-14462 0 0,6 1-377 0 0,0-1 0 0 0,0 1 0 0 0,1-1 0 0 0,-1-1 0 0 0,0 1 0 0 0,16-3 0 0 0,55-9 322 0 0,-44 5-256 0 0,244-26 402 0 0,-55 9-1337 0 0,-155 16-800 0 0,-23 6-4379 0 0,-19-1-520 0 0</inkml:trace>
  <inkml:trace contextRef="#ctx0" brushRef="#br0" timeOffset="1">907 59 8287 0 0,'0'0'639'0'0,"-1"2"-136"0"0,-9 10 1930 0 0,0 1 0 0 0,1 0 0 0 0,-13 25 0 0 0,6-11-1300 0 0,-102 164 3377 0 0,103-163-4620 0 0,0 0 0 0 0,2 0-1 0 0,-9 32 1 0 0,18-51-646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5983 0 0,'-2'1'3258'0'0,"-30"23"5011"0"0,-3-2-5063 0 0,12-8-2441 0 0,-39 33 0 0 0,28-17-222 0 0,-52 50 356 0 0,77-71-816 0 0,1 1 0 0 0,0 0 1 0 0,1 1-1 0 0,0 0 0 0 0,0 0 1 0 0,-9 23-1 0 0,15-30-55 0 0,0 0 1 0 0,0 0-1 0 0,0 0 1 0 0,0 0-1 0 0,0 0 0 0 0,1 0 1 0 0,0 1-1 0 0,0-1 0 0 0,0 0 1 0 0,0 0-1 0 0,1 0 0 0 0,1 7 1 0 0,-1-9-19 0 0,-1 0 0 0 0,1 0 0 0 0,0 0 0 0 0,0-1 0 0 0,0 1 0 0 0,0 0 0 0 0,0-1 0 0 0,0 1 0 0 0,1 0 0 0 0,-1-1-1 0 0,1 1 1 0 0,-1-1 0 0 0,1 0 0 0 0,-1 0 0 0 0,1 1 0 0 0,0-1 0 0 0,-1 0 0 0 0,1 0 0 0 0,0-1 0 0 0,0 1 0 0 0,0 0 0 0 0,0 0 0 0 0,0-1 0 0 0,0 0 0 0 0,0 1 0 0 0,0-1 0 0 0,3 0 0 0 0,4 0 3 0 0,0 0-1 0 0,-1 0 0 0 0,1-1 1 0 0,0-1-1 0 0,-1 1 1 0 0,1-1-1 0 0,-1-1 0 0 0,0 0 1 0 0,1 0-1 0 0,-1 0 1 0 0,-1-1-1 0 0,1-1 0 0 0,0 1 1 0 0,-1-1-1 0 0,0 0 1 0 0,0-1-1 0 0,8-7 0 0 0,0-4-65 0 0,0 1-1 0 0,-1-2 0 0 0,-1 0 0 0 0,-1 0 0 0 0,17-34 0 0 0,20-40-1944 0 0,-34 62-3477 0 0,0 2-1992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6447 0 0,'0'2'298'0'0,"0"2"-160"0"0,4 22 122 0 0,-4-25 48 0 0,0-1-1 0 0,0 1 0 0 0,0-1 0 0 0,0 0 1 0 0,4 5 3993 0 0,-4-4-3994 0 0,1-1 0 0 0,-1 0 1 0 0,0 0-1 0 0,1 1 0 0 0,-1-1 0 0 0,0 0 1 0 0,1 0-1 0 0,-1 0 0 0 0,1 0 0 0 0,-1 0 0 0 0,1 0 1 0 0,1 0 8 0 0,-1 0 0 0 0,1 0 0 0 0,0 0 0 0 0,-1 0 0 0 0,1 0 0 0 0,-1-1 0 0 0,1 1 0 0 0,2-2 0 0 0,2-1 87 0 0,0 0-1 0 0,0 0 0 0 0,7-7 1 0 0,46-44 2270 0 0,-19 15-1722 0 0,3-1-341 0 0,-17 14-255 0 0,32-23-1 0 0,-49 42-319 0 0,0 1-1 0 0,0 1 1 0 0,1-1-1 0 0,0 1 0 0 0,0 1 1 0 0,0 0-1 0 0,0 0 1 0 0,12-2-1 0 0,-19 5-31 0 0,1 1 1 0 0,-1-1-1 0 0,0 1 0 0 0,1 0 0 0 0,-1 0 1 0 0,0 0-1 0 0,1 0 0 0 0,-1 0 0 0 0,1 1 1 0 0,-1-1-1 0 0,0 1 0 0 0,0 0 0 0 0,1 0 1 0 0,-1 1-1 0 0,3 1 0 0 0,-3-1-1 0 0,0 0 0 0 0,0 0 0 0 0,0 1 0 0 0,-1-1-1 0 0,1 1 1 0 0,-1 0 0 0 0,0-1 0 0 0,0 1 0 0 0,0 0 0 0 0,0 1 0 0 0,0-1 0 0 0,-1 0-1 0 0,0 0 1 0 0,2 4 0 0 0,6 22-2 0 0,-2 1 0 0 0,6 43 0 0 0,-8-40 0 0 0,15 56 0 0 0,-16-76-134 0 0,1-1 0 0 0,0 0 0 0 0,1 0 0 0 0,0-1 0 0 0,1 0 0 0 0,15 19-1 0 0,-18-25 54 0 0,-1-1 0 0 0,1 0 1 0 0,1 0-1 0 0,-1 0 0 0 0,0 0 0 0 0,1-1 0 0 0,0 0 0 0 0,0 0 0 0 0,0 0 0 0 0,0-1 0 0 0,0 1 0 0 0,1-1 0 0 0,-1 0 0 0 0,0-1 0 0 0,1 0 0 0 0,0 1 0 0 0,-1-2 0 0 0,7 1 0 0 0,5-2-1130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606 751 7367 0 0,'0'0'4459'0'0,"0"1"-4023"0"0,0-1 1 0 0,1 1-1 0 0,-1 0 0 0 0,0 0 0 0 0,1-1 1 0 0,-1 1-1 0 0,1 0 0 0 0,-1-1 0 0 0,1 1 1 0 0,0-1-1 0 0,-1 1 0 0 0,1 0 1 0 0,0 0-1 0 0,2-1-346 0 0,-1 0 0 0 0,1 0 1 0 0,-1 0-1 0 0,1 0 0 0 0,-1 0 0 0 0,1 0 0 0 0,-1-1 1 0 0,1 1-1 0 0,-1-1 0 0 0,0 1 0 0 0,1-1 0 0 0,-1 0 1 0 0,0 0-1 0 0,1 0 0 0 0,-1 0 0 0 0,0-1 1 0 0,0 1-1 0 0,0-1 0 0 0,0 1 0 0 0,0-1 0 0 0,0 0 1 0 0,0 1-1 0 0,1-3 0 0 0,7-8 198 0 0,0 0-1 0 0,13-22 0 0 0,-14 20-89 0 0,19-28 190 0 0,-9 16-232 0 0,-1-1 0 0 0,24-51 0 0 0,-30 49-284 0 0,-1 0 0 0 0,-1-1 0 0 0,-2 0 0 0 0,7-49 0 0 0,-3-61-1277 0 0,-11 111 795 0 0,-2 1 0 0 0,-8-55-1 0 0,4 69 334 0 0,5 13 269 0 0,0 1 0 0 0,0 0 0 0 0,0 0 0 0 0,0 0 0 0 0,-1 0 0 0 0,1 0 0 0 0,0-1 0 0 0,0 1 0 0 0,0 0 0 0 0,0 0 0 0 0,-1 0 0 0 0,1 0 0 0 0,0 0 0 0 0,0 0 0 0 0,0 0 0 0 0,-1 0 0 0 0,1 0 0 0 0,0 0 0 0 0,0-1 0 0 0,0 1 1 0 0,-1 0-1 0 0,1 0 0 0 0,0 0 0 0 0,0 0 0 0 0,0 1 0 0 0,-1-1 0 0 0,1 0 0 0 0,0 0 0 0 0,0 0 0 0 0,0 0 0 0 0,-1 0 0 0 0,1 0 0 0 0,0 0 0 0 0,-1 0 0 0 0,-1 2-15 0 0,0 1 0 0 0,0-1 0 0 0,0 0-1 0 0,0 1 1 0 0,0-1 0 0 0,1 1 0 0 0,-2 3 0 0 0,-19 34 156 0 0,-30 82 1 0 0,26-57 8 0 0,-85 210 706 0 0,-38 87-476 0 0,-15-8-160 0 0,115-254-213 0 0,-32 61 56 0 0,71-144-101 0 0,-1 0 1 0 0,-1-1 0 0 0,-1-1-1 0 0,0 0 1 0 0,-1 0 0 0 0,-17 14-1 0 0,23-24-150 0 0,1 0-1 0 0,-1 0 1 0 0,1 0-1 0 0,-1-1 0 0 0,-1 0 1 0 0,-11 3-1 0 0,19-6 139 0 0,0-1 1 0 0,0 0-1 0 0,0 0 0 0 0,0 0 0 0 0,1 0 0 0 0,-1 0 0 0 0,0 0 0 0 0,0 0 1 0 0,0-1-1 0 0,0 1 0 0 0,0 0 0 0 0,1 0 0 0 0,-1 0 0 0 0,0-1 0 0 0,0 1 1 0 0,1-1-1 0 0,-1 1 0 0 0,0 0 0 0 0,0-1 0 0 0,1 0 0 0 0,-1 1 1 0 0,1-1-1 0 0,-2 0 0 0 0,-7-16-964 0 0,5 3 272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557 753 15087 0 0,'0'0'2536'0'0,"2"0"-2054"0"0,5-2-94 0 0,-1 0 0 0 0,1-1 0 0 0,0 1 0 0 0,-1-1 1 0 0,0-1-1 0 0,1 1 0 0 0,9-8 0 0 0,40-35 976 0 0,-54 44-1339 0 0,39-37 214 0 0,-1-2 1 0 0,-3-2-1 0 0,-1-1 0 0 0,-3-2 1 0 0,53-93-1 0 0,-79 126-241 0 0,11-21-191 0 0,19-46 0 0 0,-32 69 25 0 0,-2-1 1 0 0,1 0 0 0 0,-1 1-1 0 0,-1-1 1 0 0,0 0 0 0 0,-1-1-1 0 0,-1 1 1 0 0,0-16 0 0 0,0 24 108 0 0,-1 1 0 0 0,1-1 0 0 0,-1 1 0 0 0,0 0 0 0 0,0-1 0 0 0,0 1 0 0 0,0 0 0 0 0,0-1 0 0 0,-1 1 0 0 0,0 0 0 0 0,1 0 0 0 0,-1 0 0 0 0,0 1 0 0 0,-1-1 0 0 0,1 0 0 0 0,0 1 0 0 0,-6-5 0 0 0,6 6 30 0 0,-1-1 0 0 0,0 0 1 0 0,0 1-1 0 0,0 0 0 0 0,0 0 0 0 0,0 0 0 0 0,0 0 1 0 0,0 0-1 0 0,0 1 0 0 0,0-1 0 0 0,0 1 0 0 0,-1 0 1 0 0,1 0-1 0 0,0 0 0 0 0,0 0 0 0 0,0 0 1 0 0,0 1-1 0 0,-1 0 0 0 0,-3 1 0 0 0,-16 6-5 0 0,0 1-1 0 0,1 1 0 0 0,1 2 1 0 0,-1 0-1 0 0,2 1 0 0 0,0 0 1 0 0,-30 29-1 0 0,35-28 124 0 0,1 1 0 0 0,1 0 0 0 0,-14 23 0 0 0,-30 55 343 0 0,55-91-420 0 0,-23 44 345 0 0,-23 61 1 0 0,-12 54 372 0 0,4-9-298 0 0,19-60-250 0 0,-69 182 79 0 0,79-208-26 0 0,-48 85 0 0 0,45-94-145 0 0,13-30-62 0 0,-1 0 0 0 0,-1-1 1 0 0,-42 43-1 0 0,58-66-96 0 0,1-1 0 0 0,0 1 1 0 0,-1-1-1 0 0,1 0 0 0 0,-1 0 0 0 0,0 0 0 0 0,-5 2 0 0 0,6-3-388 0 0,1-30-2402 0 0,2 10 775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6 304 18487 0 0,'-4'-18'846'0'0,"3"14"-17"0"0,2 3-536 0 0,8-7-261 0 0,11-1 200 0 0,0 1 0 0 0,35-10-1 0 0,-12 5 98 0 0,208-71 495 0 0,16-2-592 0 0,-86 41-5422 0 0,-141 36-1276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9 7831 0 0,'0'0'603'0'0,"-1"1"-396"0"0,-13 9 1702 0 0,-25 12 0 0 0,-15 9 1542 0 0,44-23-3178 0 0,-1 1 0 0 0,1 0 0 0 0,1 1 0 0 0,0 0 0 0 0,0 1 0 0 0,1 0 0 0 0,-9 15 0 0 0,7-8-72 0 0,0 1 0 0 0,1 0 0 0 0,1 1 0 0 0,-6 21 0 0 0,13-36-169 0 0,0-1-1 0 0,0 1 1 0 0,0-1 0 0 0,0 1-1 0 0,1 0 1 0 0,0-1-1 0 0,0 1 1 0 0,0 0 0 0 0,0-1-1 0 0,2 7 1 0 0,-1-8 7 0 0,0-1 1 0 0,0 1-1 0 0,0-1 1 0 0,0 0-1 0 0,1 1 1 0 0,-1-1-1 0 0,1 0 0 0 0,-1 0 1 0 0,1 0-1 0 0,0 0 1 0 0,0 0-1 0 0,0-1 1 0 0,0 1-1 0 0,0 0 1 0 0,0-1-1 0 0,0 1 0 0 0,1-1 1 0 0,-1 0-1 0 0,0 0 1 0 0,4 1-1 0 0,1 0 76 0 0,1 1 1 0 0,1-1-1 0 0,-1-1 0 0 0,0 0 1 0 0,0 0-1 0 0,1-1 0 0 0,-1 0 0 0 0,0 0 1 0 0,1-1-1 0 0,-1 0 0 0 0,0 0 0 0 0,10-3 1 0 0,12-5 354 0 0,54-24 1 0 0,-66 26-412 0 0,-11 4-46 0 0,-1 0 0 0 0,1-1 0 0 0,-1 1-1 0 0,0-1 1 0 0,0-1 0 0 0,0 1 0 0 0,0-1 0 0 0,-1 0 0 0 0,0 0 0 0 0,0 0 0 0 0,5-8 0 0 0,-7 8-14 0 0,0 1 1 0 0,-1 0-1 0 0,0-1 0 0 0,0 0 1 0 0,0 0-1 0 0,-1 1 1 0 0,1-1-1 0 0,-1 0 1 0 0,0 0-1 0 0,-1 0 1 0 0,1-1-1 0 0,-1 1 0 0 0,0 0 1 0 0,0 0-1 0 0,-1 0 1 0 0,-1-10-1 0 0,-1 5-8 0 0,0 1 1 0 0,0-1-1 0 0,-1 1 0 0 0,0 0 1 0 0,-1 0-1 0 0,0 0 0 0 0,0 1 0 0 0,-1 0 1 0 0,0 0-1 0 0,-1 0 0 0 0,-7-7 1 0 0,5 6-427 0 0,-1 1 1 0 0,1 1 0 0 0,-1-1 0 0 0,0 2 0 0 0,-1-1 0 0 0,1 2 0 0 0,-1-1-1 0 0,-21-6 1 0 0,30 11 161 0 0,1 1-1 0 0,0 0 1 0 0,-1-1-1 0 0,1 1 1 0 0,0 0 0 0 0,-1 0-1 0 0,1 0 1 0 0,-1 0-1 0 0,1 0 1 0 0,0 0-1 0 0,-1 0 1 0 0,-1 1 0 0 0,-5 3-5481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104 554 5527 0 0,'1'1'250'0'0,"0"1"-157"0"0,2 16 448 0 0,-2-5 2930 0 0,-8-3 1886 0 0,6-9-5189 0 0,0 0-1 0 0,0 0 1 0 0,-1 0-1 0 0,1 0 1 0 0,0 0-1 0 0,-1 0 1 0 0,1 0-1 0 0,0-1 0 0 0,-1 1 1 0 0,1-1-1 0 0,-1 1 1 0 0,1-1-1 0 0,-1 1 1 0 0,1-1-1 0 0,-1 0 1 0 0,0 0-1 0 0,1 1 1 0 0,-1-1-1 0 0,1 0 1 0 0,-1-1-1 0 0,1 1 0 0 0,-1 0 1 0 0,1 0-1 0 0,-1-1 1 0 0,0 1-1 0 0,1-1 1 0 0,0 1-1 0 0,-1-1 1 0 0,-2-1-1 0 0,1 1 40 0 0,-1 0 0 0 0,0-1 0 0 0,1 0 0 0 0,-1 1 0 0 0,1-1 0 0 0,0-1 0 0 0,-1 1 0 0 0,1 0 0 0 0,0-1 0 0 0,0 0 0 0 0,0 1 0 0 0,1-1 0 0 0,-1 0 0 0 0,1 0 0 0 0,0-1 0 0 0,-4-5 0 0 0,6 8-153 0 0,0 0-1 0 0,-1 0 1 0 0,1-1 0 0 0,0 1-1 0 0,0 0 1 0 0,0-1 0 0 0,-1 1 0 0 0,2 0-1 0 0,-1-1 1 0 0,0 1 0 0 0,0 0 0 0 0,0 0-1 0 0,0-1 1 0 0,1 1 0 0 0,-1 0 0 0 0,2-2-1 0 0,9-19 165 0 0,-10 19-156 0 0,14-17 1 0 0,0 0-1 0 0,1 1 1 0 0,29-27-1 0 0,-30 31-27 0 0,61-55-31 0 0,2 4 0 0 0,107-70-1 0 0,-154 116-1112 0 0,52-26-1 0 0,-57 35-805 0 0,0 0-1 0 0,45-11 1 0 0,-38 15-5536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45 8751 0 0,'22'-9'1009'0'0,"1"1"0"0"0,-1 1 0 0 0,1 1 0 0 0,1 1 0 0 0,-1 1 0 0 0,26-2 0 0 0,-20 8 559 0 0,-27-2-268 0 0,-2 3-1167 0 0,0 1-1 0 0,-1-1 1 0 0,1 1 0 0 0,-1-1-1 0 0,0 0 1 0 0,0 0 0 0 0,-1 1-1 0 0,1-1 1 0 0,-1 0 0 0 0,1 0 0 0 0,-1 0-1 0 0,0 0 1 0 0,0-1 0 0 0,0 1-1 0 0,-1 0 1 0 0,-3 3 0 0 0,-5 3 1 0 0,0 0 0 0 0,-21 13 0 0 0,20-14 43 0 0,-27 16 74 0 0,-1-1 0 0 0,-77 31 1 0 0,53-31-220 0 0,-83 19 0 0 0,126-37-123 0 0,0 0-1 0 0,0-2 0 0 0,0-1 1 0 0,0-1-1 0 0,-1 0 0 0 0,1-2 1 0 0,0 0-1 0 0,0-1 0 0 0,0-2 1 0 0,0 0-1 0 0,0-1 0 0 0,1-1 1 0 0,0-1-1 0 0,-30-14 1 0 0,50 21 77 0 0,-1 0 1 0 0,1 0 0 0 0,-1 0 0 0 0,1 1-1 0 0,-1-1 1 0 0,1 0 0 0 0,-1 0 0 0 0,1 0 0 0 0,-1 0-1 0 0,1 1 1 0 0,-1-1 0 0 0,1 0 0 0 0,-1 1-1 0 0,1-1 1 0 0,-1 0 0 0 0,1 1 0 0 0,0-1 0 0 0,-1 0-1 0 0,1 1 1 0 0,0-1 0 0 0,-1 0 0 0 0,1 1-1 0 0,0-1 1 0 0,-1 1 0 0 0,1-1 0 0 0,0 1 0 0 0,0-1-1 0 0,-1 2 1 0 0,-10 21-59 0 0,7-12 42 0 0,-5 7-6 0 0,-56 102 12 0 0,58-112 45 0 0,1 0 1 0 0,-1 0-1 0 0,-1 0 0 0 0,-9 8 0 0 0,-6 4 153 0 0,12-10-89 0 0,8-7-58 0 0,-1 1-1 0 0,1-1 0 0 0,0 1 1 0 0,0-1-1 0 0,0 1 0 0 0,0 0 1 0 0,1 0-1 0 0,-1 0 0 0 0,1 0 1 0 0,-2 7-1 0 0,4-10-23 0 0,0-1 0 0 0,0 0 1 0 0,0 1-1 0 0,0-1 0 0 0,0 1 0 0 0,0-1 1 0 0,0 0-1 0 0,1 1 0 0 0,-1-1 1 0 0,0 1-1 0 0,0-1 0 0 0,0 0 0 0 0,1 1 1 0 0,-1-1-1 0 0,0 0 0 0 0,1 1 0 0 0,-1-1 1 0 0,0 0-1 0 0,1 0 0 0 0,-1 1 0 0 0,0-1 1 0 0,1 0-1 0 0,-1 0 0 0 0,1 1 1 0 0,9 4 43 0 0,-2-3-40 0 0,1 0-1 0 0,-1 0 1 0 0,1-1-1 0 0,0-1 0 0 0,0 1 1 0 0,-1-1-1 0 0,1-1 1 0 0,10-1-1 0 0,0 1 0 0 0,26-1 173 0 0,-1 1 0 0 0,0 3 0 0 0,1 2 0 0 0,-1 1 0 0 0,-1 2 0 0 0,1 3 0 0 0,56 19 0 0 0,-88-24-112 0 0,0 0 1 0 0,0 1-1 0 0,0 0 0 0 0,-1 1 0 0 0,0 1 0 0 0,0-1 1 0 0,-1 2-1 0 0,0 0 0 0 0,14 15 0 0 0,-22-23-64 0 0,-1 1 0 0 0,0-1-1 0 0,1 1 1 0 0,-1 0 0 0 0,0 0 0 0 0,0-1-1 0 0,0 1 1 0 0,0 0 0 0 0,0 0 0 0 0,-1 0-1 0 0,1 0 1 0 0,0 0 0 0 0,-1 0 0 0 0,0 0-1 0 0,1 0 1 0 0,-1 0 0 0 0,0 0 0 0 0,0 0-1 0 0,0 0 1 0 0,-1 4 0 0 0,0-4 6 0 0,0 1 0 0 0,0 0 0 0 0,0-1 0 0 0,-1 1-1 0 0,1-1 1 0 0,-1 0 0 0 0,1 1 0 0 0,-1-1 0 0 0,0 0 0 0 0,0 0 0 0 0,0 0 0 0 0,0 0 0 0 0,-4 2 0 0 0,-4 2 20 0 0,0 0 1 0 0,0-1 0 0 0,-1 0 0 0 0,1 0-1 0 0,-1-1 1 0 0,-13 3 0 0 0,-156 35 123 0 0,-8-11-153 0 0,55-11 0 0 0,93-9 0 0 0,32-8 0 0 0,0-1 0 0 0,0 0 0 0 0,0 0 0 0 0,-1-1 0 0 0,1 0 0 0 0,-13 0 0 0 0,12-2-43 0 0,21-7-491 0 0,13-5-437 0 0,0 2 0 0 0,36-12 0 0 0,-42 16 319 0 0,30-10-934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53 4143 0 0,'64'-35'516'0'0,"-37"19"10656"0"0,-39 15-10419 0 0,10 1-703 0 0,0 0 0 0 0,0-1 0 0 0,0 1 0 0 0,0 0 0 0 0,0 0-1 0 0,0 1 1 0 0,0-1 0 0 0,0 0 0 0 0,0 1 0 0 0,-2 0 0 0 0,-5 2 120 0 0,-1 2 1 0 0,2-1-1 0 0,-1 1 1 0 0,1 0 0 0 0,-1 0-1 0 0,1 1 1 0 0,-12 13 0 0 0,2-2-9 0 0,-28 39 1 0 0,26-29-3 0 0,2 1-1 0 0,-26 50 0 0 0,37-62-54 0 0,0 0 0 0 0,1 0 0 0 0,1 1-1 0 0,0 0 1 0 0,2 0 0 0 0,0 0-1 0 0,-1 17 1 0 0,4-29-13 0 0,0 0-1 0 0,0 0 1 0 0,1 0-1 0 0,-1 0 1 0 0,1 0 0 0 0,0 0-1 0 0,0 0 1 0 0,1-1-1 0 0,0 1 1 0 0,0 0-1 0 0,0-1 1 0 0,0 0-1 0 0,1 1 1 0 0,4 6-1 0 0,-4-8-5 0 0,0 0 0 0 0,0 0 0 0 0,0-1-1 0 0,0 1 1 0 0,0-1 0 0 0,0 1 0 0 0,1-1 0 0 0,-1 0-1 0 0,1-1 1 0 0,0 1 0 0 0,-1 0 0 0 0,1-1-1 0 0,0 0 1 0 0,0 0 0 0 0,0 0 0 0 0,0-1-1 0 0,0 1 1 0 0,6-1 0 0 0,11-1 24 0 0,-1-1 1 0 0,0-1-1 0 0,1-1 1 0 0,-2 0-1 0 0,1-2 1 0 0,0 0 0 0 0,-1-1-1 0 0,0-2 1 0 0,33-18-1 0 0,-43 20-112 0 0,0 0 0 0 0,0 0 0 0 0,-1-1 0 0 0,0 0 0 0 0,0-1 0 0 0,-1 1 0 0 0,0-1 0 0 0,0-1 0 0 0,-1 1-1 0 0,-1-1 1 0 0,1 0 0 0 0,-2-1 0 0 0,1 1 0 0 0,-1-1 0 0 0,-1 0 0 0 0,0 0 0 0 0,-1 0 0 0 0,0 0 0 0 0,0-1 0 0 0,-1 1 0 0 0,-1-1 0 0 0,0 1 0 0 0,0 0-1 0 0,-1-1 1 0 0,-1 1 0 0 0,0 0 0 0 0,-1 0 0 0 0,-5-17 0 0 0,5 22-22 0 0,0 1 0 0 0,0 0 0 0 0,0 0-1 0 0,-1 0 1 0 0,0 0 0 0 0,0 0 0 0 0,0 1-1 0 0,0 0 1 0 0,-1 0 0 0 0,1 0 0 0 0,-1 0 0 0 0,0 1-1 0 0,0-1 1 0 0,-8-2 0 0 0,6 3-162 0 0,0-1-1 0 0,-1 2 1 0 0,1-1-1 0 0,-1 1 1 0 0,0 0-1 0 0,0 1 1 0 0,0-1-1 0 0,0 2 1 0 0,0-1-1 0 0,-11 1 1 0 0,15 1-22 0 0,2 0-784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16 11519 0 0,'-2'-7'1191'0'0,"-2"-2"614"0"0,4 11-839 0 0,-28 42 518 0 0,4-6-1127 0 0,-24 54 0 0 0,-81 224-63 0 0,-4 8 141 0 0,86-221-323 0 0,-66 104-1 0 0,99-185-108 0 0,-2-1 0 0 0,0-1-1 0 0,-27 28 1 0 0,31-37 77 0 0,16-15 28 0 0,11-14-35 0 0,57-76 48 0 0,82-97-66 0 0,-122 157-87 0 0,1 1 0 0 0,57-45 0 0 0,-77 69 29 0 0,0 0-1 0 0,0 1 0 0 0,1 1 1 0 0,-1 0-1 0 0,2 1 0 0 0,-1 0 1 0 0,1 1-1 0 0,0 1 0 0 0,0 0 1 0 0,0 1-1 0 0,26-2 0 0 0,-37 5 20 0 0,-1-1-1 0 0,0 1 1 0 0,0 0-1 0 0,1 1 1 0 0,-1-1-1 0 0,0 1 1 0 0,1-1-1 0 0,-1 1 0 0 0,0 0 1 0 0,0 0-1 0 0,0 0 1 0 0,0 1-1 0 0,0-1 1 0 0,0 1-1 0 0,0 0 1 0 0,0 0-1 0 0,-1 0 1 0 0,1 0-1 0 0,0 0 1 0 0,-1 0-1 0 0,0 1 1 0 0,0-1-1 0 0,0 1 1 0 0,0-1-1 0 0,0 1 1 0 0,0 0-1 0 0,-1 0 0 0 0,1 0 1 0 0,-1 0-1 0 0,0 0 1 0 0,0 0-1 0 0,0 0 1 0 0,0 1-1 0 0,0-1 1 0 0,-1 0-1 0 0,1 1 1 0 0,-1 3-1 0 0,0 2 22 0 0,-1 0 1 0 0,0 0-1 0 0,0 0 0 0 0,-1 0 1 0 0,0 0-1 0 0,-1 0 0 0 0,0-1 0 0 0,-4 9 1 0 0,-5 9 26 0 0,-20 30 0 0 0,9-23 24 0 0,-1-2 1 0 0,-45 47-1 0 0,46-54-49 0 0,0 3 20 0 0,22-26-124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93 8751 0 0,'2'-2'674'0'0,"30"-20"6748"0"0,-41 32-7047 0 0,-15 13-142 0 0,2 1 1 0 0,-34 49-1 0 0,49-64-153 0 0,2 0 0 0 0,-1 1 0 0 0,2 0 0 0 0,-1 0 0 0 0,1 0-1 0 0,0 1 1 0 0,1-1 0 0 0,1 1 0 0 0,-1 0 0 0 0,2-1 0 0 0,0 1 0 0 0,-1 15 0 0 0,3-21-17 0 0,-1-1 0 0 0,1 1 1 0 0,-1-1-1 0 0,1 0 0 0 0,0 1 1 0 0,1-1-1 0 0,-1 0 0 0 0,1 0 1 0 0,0 0-1 0 0,0 0 0 0 0,0 0 1 0 0,5 6-1 0 0,-6-8-25 0 0,1 0 1 0 0,0 0 0 0 0,0 0-1 0 0,1-1 1 0 0,-1 1-1 0 0,0-1 1 0 0,1 1-1 0 0,-1-1 1 0 0,0 0-1 0 0,1 0 1 0 0,0 0-1 0 0,-1 0 1 0 0,1 0-1 0 0,-1 0 1 0 0,1-1-1 0 0,0 1 1 0 0,0-1-1 0 0,-1 0 1 0 0,1 0-1 0 0,0 0 1 0 0,3-1-1 0 0,4 0 60 0 0,-1 0 0 0 0,0-1 0 0 0,0 0 0 0 0,0-1 0 0 0,0 0 0 0 0,0 0 0 0 0,0-1 0 0 0,-1 0 0 0 0,0 0 0 0 0,0-1 0 0 0,13-10 0 0 0,-16 10-74 0 0,0 1-1 0 0,0-1 0 0 0,-1-1 1 0 0,1 1-1 0 0,-1-1 0 0 0,0 1 1 0 0,-1-1-1 0 0,0 0 1 0 0,0-1-1 0 0,0 1 0 0 0,0 0 1 0 0,-1-1-1 0 0,0 0 0 0 0,-1 1 1 0 0,1-1-1 0 0,0-12 0 0 0,-1 1-23 0 0,-1 0-1 0 0,-1 0 0 0 0,0 0 0 0 0,-1 0 0 0 0,-7-28 0 0 0,6 36-257 0 0,0 0 0 0 0,-1 0-1 0 0,0 0 1 0 0,-1 0 0 0 0,0 1-1 0 0,0 0 1 0 0,-1 0 0 0 0,0 0-1 0 0,0 1 1 0 0,-15-15 0 0 0,11 15-1021 0 0,-2 3-3385 0 0,3 3-1120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21 11687 0 0,'0'0'532'0'0,"0"1"-4"0"0,-10 12-416 0 0,0 0-1 0 0,-1 0 1 0 0,0-2 0 0 0,-16 14-1 0 0,5-4 319 0 0,-27 24 353 0 0,-51 53 808 0 0,90-86-1274 0 0,0 1 0 0 0,0 0 0 0 0,1 1 0 0 0,1 0 0 0 0,0 0-1 0 0,-8 22 1 0 0,14-33-273 0 0,1 0 0 0 0,0 0 0 0 0,1 0 0 0 0,-1 1 0 0 0,0-1 0 0 0,1 0 0 0 0,0 0 0 0 0,0 0 0 0 0,0 0 0 0 0,0 1 0 0 0,0-1-1 0 0,1 0 1 0 0,-1 0 0 0 0,1 0 0 0 0,0 0 0 0 0,0 0 0 0 0,0 0 0 0 0,2 4 0 0 0,-1-4-10 0 0,0-1-1 0 0,-1 0 1 0 0,1 0 0 0 0,0 0-1 0 0,0 0 1 0 0,0 0-1 0 0,0 0 1 0 0,1-1 0 0 0,-1 1-1 0 0,0-1 1 0 0,1 0 0 0 0,-1 1-1 0 0,1-1 1 0 0,0 0-1 0 0,-1 0 1 0 0,1-1 0 0 0,0 1-1 0 0,-1-1 1 0 0,1 1 0 0 0,0-1-1 0 0,3 0 1 0 0,7 1 124 0 0,-1-2 1 0 0,1 1 0 0 0,0-2-1 0 0,-1 0 1 0 0,1 0-1 0 0,-1-1 1 0 0,0 0-1 0 0,0-1 1 0 0,0-1 0 0 0,0 0-1 0 0,-1-1 1 0 0,14-8-1 0 0,-10 4-75 0 0,-1-1-1 0 0,0 0 0 0 0,-1-1 0 0 0,0 0 0 0 0,-1-1 1 0 0,-1-1-1 0 0,0 0 0 0 0,11-18 0 0 0,-10 11 8 0 0,-1 0-1 0 0,-1 0 1 0 0,0-1-1 0 0,-2 0 1 0 0,11-43-1 0 0,-14 39-1148 0 0,1-27 0 0 0,-4 31-4150 0 0,2 2-1641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136 580 14567 0 0,'0'0'1320'0'0,"-2"0"-976"0"0,-6 0 56 0 0,0 0 0 0 0,-1-1-1 0 0,1 0 1 0 0,0-1-1 0 0,0 0 1 0 0,0 0 0 0 0,1 0-1 0 0,-1-1 1 0 0,-9-5 0 0 0,14 6-316 0 0,0 0 0 0 0,0 1 1 0 0,0-1-1 0 0,0-1 0 0 0,0 1 0 0 0,1 0 1 0 0,-1-1-1 0 0,1 1 0 0 0,0-1 1 0 0,0 0-1 0 0,0 0 0 0 0,0 0 1 0 0,0 0-1 0 0,0 0 0 0 0,1 0 0 0 0,0 0 1 0 0,-1 0-1 0 0,1-1 0 0 0,0 1 1 0 0,1-1-1 0 0,-1 1 0 0 0,1 0 1 0 0,-1-1-1 0 0,1-6 0 0 0,1-1 45 0 0,1 0 0 0 0,0 0-1 0 0,1 1 1 0 0,0-1 0 0 0,0 0 0 0 0,1 1 0 0 0,1 0-1 0 0,10-18 1 0 0,-5 11-35 0 0,2 0 1 0 0,0 0-1 0 0,28-28 0 0 0,-10 17-169 0 0,1 2 0 0 0,1 0 0 0 0,37-20 0 0 0,111-57-1412 0 0,-163 94 1218 0 0,-4 2-461 0 0,-1 1 0 0 0,1 1-1 0 0,14-4 1 0 0,4 1-6189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56 8751 0 0,'6'-4'331'0'0,"0"0"0"0"0,0-1 0 0 0,9-9 0 0 0,-4 1 6123 0 0,-11 13-6366 0 0,0 0 0 0 0,0-1 1 0 0,0 1-1 0 0,0 0 1 0 0,0 0-1 0 0,0-1 1 0 0,0 1-1 0 0,1 0 1 0 0,-1-1-1 0 0,0 1 1 0 0,0 0-1 0 0,0-1 1 0 0,0 1-1 0 0,0 0 0 0 0,0 0 1 0 0,0-1-1 0 0,-1 1 1 0 0,1 0-1 0 0,0-1 1 0 0,0 1-1 0 0,0 0 1 0 0,0-1-1 0 0,0 1 1 0 0,0 0-1 0 0,-1 0 0 0 0,1-1 1 0 0,0 1-1 0 0,0 0 1 0 0,0 0-1 0 0,0-1 1 0 0,-1 1-1 0 0,1 0 1 0 0,0 0-1 0 0,0 0 1 0 0,-1-1-1 0 0,1 1 0 0 0,0 0 1 0 0,-1 0-1 0 0,1 0 1 0 0,0 0-1 0 0,0 0 1 0 0,-1-1-1 0 0,-12-3 122 0 0,6 4-172 0 0,0 0 1 0 0,0 1 0 0 0,0-1-1 0 0,1 1 1 0 0,-1 1-1 0 0,0-1 1 0 0,-8 5-1 0 0,-47 20-19 0 0,46-18-17 0 0,3-2-7 0 0,0 2 0 0 0,1-1 0 0 0,0 1 0 0 0,0 1-1 0 0,1 0 1 0 0,-17 18 0 0 0,21-19 2 0 0,0 0 0 0 0,1 0-1 0 0,0 0 1 0 0,0 1 0 0 0,1 0 0 0 0,0 0-1 0 0,1 0 1 0 0,0 1 0 0 0,0-1-1 0 0,-2 12 1 0 0,5-17 3 0 0,0 0 0 0 0,0-1 0 0 0,1 1 0 0 0,0-1 0 0 0,0 1 0 0 0,0 0 0 0 0,0-1 0 0 0,0 1 0 0 0,1 0 0 0 0,0-1 0 0 0,0 1 0 0 0,0-1 0 0 0,0 1 0 0 0,0-1 0 0 0,1 0 0 0 0,-1 1 0 0 0,5 5 0 0 0,-2-4 0 0 0,0-1 0 0 0,0 0 0 0 0,1 0 0 0 0,-1 0 0 0 0,1 0 0 0 0,0 0 0 0 0,0-1 0 0 0,1 0 0 0 0,9 4 0 0 0,2 0 49 0 0,0-2 0 0 0,29 7 0 0 0,-33-10-9 0 0,1 1-1 0 0,-1 1 1 0 0,-1 0-1 0 0,1 1 1 0 0,-1 0 0 0 0,15 9-1 0 0,-26-13-3 0 0,0-1 1 0 0,0 1-1 0 0,0-1 0 0 0,0 1 0 0 0,0-1 1 0 0,-1 1-1 0 0,1 0 0 0 0,0-1 0 0 0,-1 1 1 0 0,1 0-1 0 0,0 0 0 0 0,-1-1 0 0 0,1 1 1 0 0,-1 0-1 0 0,1 0 0 0 0,-1 0 0 0 0,1 0 1 0 0,-1 0-1 0 0,0 0 0 0 0,0 0 0 0 0,1 0 1 0 0,-1 0-1 0 0,0 0 0 0 0,0 0 0 0 0,0 0 1 0 0,0 0-1 0 0,0 1 0 0 0,-1 0 33 0 0,0 0 1 0 0,0 0-1 0 0,0 0 1 0 0,0 0-1 0 0,0 0 1 0 0,0 0-1 0 0,-1 0 0 0 0,1 0 1 0 0,-1-1-1 0 0,0 1 1 0 0,-1 2-1 0 0,-7 4 90 0 0,0-1 1 0 0,-1 1-1 0 0,1-2 0 0 0,-1 1 1 0 0,-23 8-1 0 0,-63 18 37 0 0,55-22-219 0 0,-64 9 0 0 0,81-17-107 0 0,0-1 1 0 0,0-2-1 0 0,0 0 0 0 0,-26-4 0 0 0,16-3-963 0 0,5-4-327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 10591 0 0,'0'0'964'0'0,"-1"1"-794"0"0,-17 6 195 0 0,18-7-105 0 0,-1 0 1 0 0,1 0-1 0 0,0 0 0 0 0,-1 1 0 0 0,1-1 1 0 0,0 0-1 0 0,-1 0 0 0 0,1 1 0 0 0,0-1 1 0 0,-1 0-1 0 0,1 1 0 0 0,0-1 1 0 0,-1 0-1 0 0,1 1 0 0 0,0-1 0 0 0,0 0 1 0 0,-1 1-1 0 0,1-1 0 0 0,0 1 1 0 0,0-1-1 0 0,0 1 0 0 0,0-1 0 0 0,0 0 1 0 0,0 1-1 0 0,0-1 0 0 0,-1 1 0 0 0,1-1 1 0 0,0 1-1 0 0,0-1 0 0 0,1 1 1 0 0,-1-1-1 0 0,0 2 6 0 0,1-1 0 0 0,-1 1 0 0 0,1-1 0 0 0,0 1 0 0 0,-1-1 0 0 0,1 0-1 0 0,0 1 1 0 0,0-1 0 0 0,2 2 0 0 0,0 0-89 0 0,1 0 0 0 0,-1 1 0 0 0,1-2 0 0 0,0 1 0 0 0,0 0 0 0 0,4 2-1 0 0,3-1 91 0 0,1-1-1 0 0,0 0 1 0 0,0 0-1 0 0,0-1 1 0 0,0 0 0 0 0,1-1-1 0 0,14-1 1 0 0,89-10 628 0 0,-103 8-816 0 0,48-5 144 0 0,272-41-682 0 0,-285 37-1051 0 0,-1 0-4160 0 0,-43 10 4936 0 0,41-10-7564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4607 0 0,'0'0'354'0'0,"-1"2"-233"0"0,0 5-358 0 0,1-5 502 0 0,-1 0 1 0 0,1 0 0 0 0,-1 0-1 0 0,1 0 1 0 0,0 0 0 0 0,0 1-1 0 0,0-1 1 0 0,0 0-1 0 0,0 0 1 0 0,0 0 0 0 0,0 0-1 0 0,1 0 1 0 0,-1 1 0 0 0,1-1-1 0 0,0 0 1 0 0,0 0 0 0 0,0 0-1 0 0,0 0 1 0 0,0-1-1 0 0,0 1 1 0 0,2 3 0 0 0,52 44 4506 0 0,35 19-1892 0 0,-15-13-1286 0 0,-61-44-1238 0 0,2 1 70 0 0,0 1 0 0 0,22 24 0 0 0,-35-33-371 0 0,0 0 0 0 0,1 0 0 0 0,-1 0 0 0 0,-1 0 1 0 0,1 1-1 0 0,-1-1 0 0 0,0 1 0 0 0,0-1 0 0 0,0 1 0 0 0,0 0 0 0 0,-1 0 0 0 0,0 0 0 0 0,0 0 0 0 0,0 0 0 0 0,-1 9 0 0 0,0-10-35 0 0,-1 1 0 0 0,0-1 0 0 0,0 1 0 0 0,-1-1 0 0 0,0 0 0 0 0,1 0 0 0 0,-1 0 0 0 0,-1 0 0 0 0,1 0 0 0 0,0 0 0 0 0,-1 0 0 0 0,0-1 0 0 0,0 1 0 0 0,0-1 0 0 0,0 0 0 0 0,-1 0 0 0 0,-6 5 1 0 0,-6 3 43 0 0,0-1 0 0 0,-31 15 0 0 0,-6-3-23 0 0,-76 22-1 0 0,128-44-47 0 0,-14 5-568 0 0,0-1 0 0 0,-18 3 1 0 0,19-6-1156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92 11519 0 0,'-1'1'887'0'0,"-14"7"163"0"0,1 1 0 0 0,1 1 0 0 0,-1 0 0 0 0,-18 20 1 0 0,28-26-916 0 0,0-1 0 0 0,1 1 1 0 0,0 1-1 0 0,0-1 1 0 0,0 0-1 0 0,0 1 0 0 0,1-1 1 0 0,0 1-1 0 0,0 0 1 0 0,0 0-1 0 0,0 0 0 0 0,1 0 1 0 0,0 0-1 0 0,0 0 1 0 0,-1 8-1 0 0,3-2 69 0 0,-1 0 0 0 0,1 0 1 0 0,1 0-1 0 0,0 0 0 0 0,1 0 0 0 0,4 13 1 0 0,17 74 378 0 0,-5-21-465 0 0,-19-76-110 0 0,0-1 0 0 0,0 0 1 0 0,0 0-1 0 0,0 1 0 0 0,0-1 1 0 0,0 0-1 0 0,0 0 0 0 0,0 1 1 0 0,0-1-1 0 0,0 0 0 0 0,0 1 1 0 0,0-1-1 0 0,1 0 0 0 0,-1 0 0 0 0,0 1 1 0 0,0-1-1 0 0,0 0 0 0 0,0 0 1 0 0,1 0-1 0 0,-1 1 0 0 0,0-1 1 0 0,0 0-1 0 0,1 0 0 0 0,-1 0 1 0 0,0 0-1 0 0,0 0 0 0 0,1 1 0 0 0,-1-1 1 0 0,0 0-1 0 0,0 0 0 0 0,1 0 1 0 0,-1 0-1 0 0,0 0 0 0 0,1 0 1 0 0,-1 0-1 0 0,0 0 0 0 0,1 0 1 0 0,8-9 121 0 0,6-18-11 0 0,7-18-84 0 0,2 1-1 0 0,2 0 1 0 0,1 2 0 0 0,3 2-1 0 0,42-47 1 0 0,-68 82-45 0 0,2-1 0 0 0,-1 1-1 0 0,0 1 1 0 0,1-1 0 0 0,0 1-1 0 0,8-5 1 0 0,-3 4-3 0 0,-11 5 9 0 0,1 0 1 0 0,-1-1 0 0 0,1 1-1 0 0,-1 0 1 0 0,1 0 0 0 0,-1 0-1 0 0,1 0 1 0 0,-1 0 0 0 0,0 0-1 0 0,1 0 1 0 0,-1 0-1 0 0,1 0 1 0 0,-1 0 0 0 0,1 0-1 0 0,-1 0 1 0 0,1 0 0 0 0,-1 0-1 0 0,1 1 1 0 0,0 0-1 0 0,1 0-1 0 0,-1 0 1 0 0,0 1 0 0 0,0-1-1 0 0,0 1 1 0 0,0-1 0 0 0,0 1-1 0 0,-1-1 1 0 0,1 1 0 0 0,0 0-1 0 0,-1-1 1 0 0,1 1 0 0 0,-1 0-1 0 0,1 0 1 0 0,-1-1 0 0 0,0 3-1 0 0,3 33-39 0 0,-3-34 28 0 0,0 31 14 0 0,-8 52-1 0 0,5-60 70 0 0,0 0 0 0 0,2 0 1 0 0,1 0-1 0 0,3 29 0 0 0,-3-53-37 0 0,0-1-1 0 0,0 1 1 0 0,1-1-1 0 0,-1 0 1 0 0,1 1 0 0 0,-1-1-1 0 0,1 0 1 0 0,-1 1-1 0 0,1-1 1 0 0,0 0 0 0 0,-1 0-1 0 0,1 1 1 0 0,0-1-1 0 0,0 0 1 0 0,0 0-1 0 0,0 0 1 0 0,0 0 0 0 0,0 0-1 0 0,0 0 1 0 0,1 0-1 0 0,1 1 1 0 0,-1-2 15 0 0,1 1 0 0 0,-1 0-1 0 0,1-1 1 0 0,-1 1 0 0 0,1-1 0 0 0,-1 0-1 0 0,1 0 1 0 0,-1 0 0 0 0,1 0 0 0 0,-1 0-1 0 0,5-1 1 0 0,4-2 98 0 0,1-1 0 0 0,-1 0 0 0 0,0 0 0 0 0,12-7 0 0 0,16-11 78 0 0,0-2 0 0 0,-2-2 1 0 0,-1-1-1 0 0,43-43 0 0 0,-58 49-209 0 0,-1-1 0 0 0,-1-1 0 0 0,-1-1 0 0 0,-1 0 0 0 0,-1-1 0 0 0,-1-1 0 0 0,19-45 0 0 0,-4 13-2533 0 0,-19 38 1161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17479 0 0,'0'0'1580'0'0,"-1"0"-1296"0"0,-5 3-274 0 0,0 0-1 0 0,0 1 1 0 0,1 0 0 0 0,-1-1-1 0 0,1 2 1 0 0,0-1-1 0 0,-7 8 1 0 0,-29 39 50 0 0,37-46-54 0 0,-26 37 460 0 0,-47 88 1 0 0,-11 56 497 0 0,73-154-790 0 0,-90 230 339 0 0,11-22-386 0 0,67-181-86 0 0,-68 109 0 0 0,85-154-36 0 0,-1 0 0 0 0,-12 13 0 0 0,18-21 8 0 0,-1-1 1 0 0,1 0 0 0 0,-1 0 0 0 0,0-1 0 0 0,0 0 0 0 0,-1 0 0 0 0,-9 5-1 0 0,9-7 9 0 0,6-2-20 0 0,1-1 1 0 0,0 1-1 0 0,-1 0 0 0 0,1 0 1 0 0,0 0-1 0 0,-1-1 0 0 0,1 1 1 0 0,0 0-1 0 0,-1 0 0 0 0,1 0 1 0 0,0-1-1 0 0,0 1 1 0 0,-1 0-1 0 0,1-1 0 0 0,0 1 1 0 0,0 0-1 0 0,-1-1 0 0 0,1 1 1 0 0,0 0-1 0 0,0-1 1 0 0,0 1-1 0 0,0 0 0 0 0,0-1 1 0 0,-1 0-1 0 0,1 0 6 0 0,-1-3-4 0 0,0 1 1 0 0,1-1 0 0 0,-1 0-1 0 0,1 0 1 0 0,0 0 0 0 0,0 0-1 0 0,0 0 1 0 0,0 0 0 0 0,1 0 0 0 0,0 0-1 0 0,0 0 1 0 0,0 0 0 0 0,0 1-1 0 0,0-1 1 0 0,4-7 0 0 0,3-3 13 0 0,0-1 1 0 0,15-18-1 0 0,-3 8-18 0 0,1 0 0 0 0,0 2 0 0 0,2 1 0 0 0,46-35 0 0 0,-11 16 0 0 0,68-35 0 0 0,-119 72 29 0 0,1 0 0 0 0,-1 0 1 0 0,1 1-1 0 0,0 0 0 0 0,13-3 0 0 0,-19 5-21 0 0,0 1-1 0 0,0 0 0 0 0,0-1 1 0 0,0 1-1 0 0,0 0 0 0 0,0 0 1 0 0,0 1-1 0 0,1-1 0 0 0,-1 0 1 0 0,0 1-1 0 0,0-1 0 0 0,0 1 1 0 0,0 0-1 0 0,-1 0 0 0 0,1 0 1 0 0,0 0-1 0 0,0 0 0 0 0,0 0 1 0 0,-1 0-1 0 0,1 0 0 0 0,0 1 1 0 0,-1-1-1 0 0,1 1 0 0 0,-1-1 1 0 0,0 1-1 0 0,1-1 0 0 0,-1 1 1 0 0,1 2-1 0 0,0 1 8 0 0,0-1 1 0 0,0 1-1 0 0,0 0 0 0 0,-1 0 0 0 0,0 0 1 0 0,0 0-1 0 0,0 0 0 0 0,0 0 1 0 0,-1 0-1 0 0,0 0 0 0 0,0 7 0 0 0,-2 9 48 0 0,-6 28-1 0 0,5-35-49 0 0,-20 71 138 0 0,15-56-6 0 0,-7 35-1 0 0,13-31-241 0 0,2-31-95 0 0,0 0 1 0 0,1 0-1 0 0,-1 0 1 0 0,1 1-1 0 0,-1-1 1 0 0,1 0-1 0 0,0 0 0 0 0,-1 0 1 0 0,1 0-1 0 0,0 0 1 0 0,1 0-1 0 0,1 3 1 0 0,5 2-1115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77 12439 0 0,'8'-8'1259'0'0,"1"1"-1"0"0,-1 0 0 0 0,19-12 1 0 0,-26 19-1067 0 0,1-1 0 0 0,-1 0 0 0 0,0 1 0 0 0,0-1 0 0 0,0 0 0 0 0,0 1 1 0 0,0-1-1 0 0,0 0 0 0 0,0 0 0 0 0,0 0 0 0 0,0 0 0 0 0,0 0 1 0 0,0 0-1 0 0,-1 0 0 0 0,1 0 0 0 0,0-1 0 0 0,-1 1 0 0 0,1 0 0 0 0,-1 0 1 0 0,1-1-1 0 0,-1 1 0 0 0,1 0 0 0 0,-1 0 0 0 0,0-1 0 0 0,0 0 0 0 0,0 0 0 0 0,-1 2-85 0 0,-5-2-98 0 0,0 1 0 0 0,0-1 0 0 0,0 1 0 0 0,0 1 0 0 0,0-1 0 0 0,0 1 0 0 0,0 0 0 0 0,-1 1-1 0 0,1-1 1 0 0,0 1 0 0 0,0 1 0 0 0,-8 1 0 0 0,-8 4 25 0 0,-40 19 0 0 0,30-11-19 0 0,1 1 1 0 0,1 1-1 0 0,-45 34 0 0 0,65-42-7 0 0,0 0 0 0 0,0 1 0 0 0,1 0-1 0 0,0 0 1 0 0,-8 14 0 0 0,12-17-5 0 0,1 0 1 0 0,0 1-1 0 0,0 0 0 0 0,1 0 0 0 0,0 0 0 0 0,0 0 1 0 0,1 0-1 0 0,0 1 0 0 0,0 9 0 0 0,1-16 4 0 0,1 1-1 0 0,0 0 1 0 0,0-1-1 0 0,0 1 1 0 0,0 0-1 0 0,0-1 1 0 0,1 1-1 0 0,-1 0 1 0 0,1-1-1 0 0,0 1 0 0 0,-1-1 1 0 0,1 1-1 0 0,1-1 1 0 0,-1 1-1 0 0,0-1 1 0 0,0 0-1 0 0,1 0 1 0 0,-1 1-1 0 0,3 1 1 0 0,-2-3 3 0 0,0 1-1 0 0,0 0 1 0 0,1-1 0 0 0,-1 0-1 0 0,1 0 1 0 0,-1 0 0 0 0,0 0 0 0 0,1 0-1 0 0,0 0 1 0 0,-1 0 0 0 0,1-1-1 0 0,-1 0 1 0 0,1 1 0 0 0,0-1 0 0 0,-1 0-1 0 0,1 0 1 0 0,0 0 0 0 0,-1-1-1 0 0,4 0 1 0 0,20-3 18 0 0,-1-2 1 0 0,0-1-1 0 0,0-1 0 0 0,-1-1 0 0 0,45-25 0 0 0,-50 23-174 0 0,-17 10 67 0 0,-18 7-182 0 0,12-5 248 0 0,2 0 10 0 0,1 0-1 0 0,0 0 0 0 0,-1 0 0 0 0,1 0 0 0 0,0 0 0 0 0,0 0 0 0 0,0 0 0 0 0,0 0 0 0 0,0 0 1 0 0,0 0-1 0 0,0 1 0 0 0,0-1 0 0 0,0 0 0 0 0,0 2 0 0 0,-3 4-35 0 0,4-5-94 0 0,7 8-528 0 0,-5-10 345 0 0,0 1-1 0 0,0-1 1 0 0,1 1 0 0 0,-1-1-1 0 0,0 0 1 0 0,0 0 0 0 0,5 0-1 0 0,7-3-1179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42 11975 0 0,'4'-4'827'0'0,"8"-16"-921"0"0,-8 3 7315 0 0,-13 21-6587 0 0,3 1-552 0 0,-1 1 0 0 0,1 0 0 0 0,1 0 1 0 0,-1 0-1 0 0,1 1 0 0 0,0 0 0 0 0,-5 11 0 0 0,2-7-5 0 0,-95 175 622 0 0,13 8-256 0 0,29-58-180 0 0,10-25-67 0 0,-87 177 153 0 0,17-63-197 0 0,97-170-7668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38 110 10135 0 0,'-8'1'1050'0'0,"-5"1"-1601"0"0,-4-1 12479 0 0,41 11-11015 0 0,-16-10-748 0 0,0-1 0 0 0,-1 0 0 0 0,1 0 0 0 0,0-1 0 0 0,14-1 0 0 0,40-8 485 0 0,-47 7-537 0 0,234-50 698 0 0,-70 12-695 0 0,-57 19-155 0 0,-71 16-2534 0 0,-40 5-3265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54 6447 0 0,'0'-7'670'0'0,"1"2"-939"0"0,0-14 2793 0 0,-5-2 9899 0 0,12 20-10972 0 0,-4 1-633 0 0,0 7-676 0 0,-3-5-121 0 0,0 1 0 0 0,-1-1 0 0 0,1 0 0 0 0,-1 1 0 0 0,0-1 0 0 0,1 0 0 0 0,-1 1 0 0 0,0-1 0 0 0,0 1 0 0 0,-1-1 0 0 0,1 1 0 0 0,0-1 0 0 0,-2 4 1 0 0,-12 31 59 0 0,11-30-60 0 0,-21 39 29 0 0,-1-2-1 0 0,-46 62 1 0 0,48-73-48 0 0,-19 21 58 0 0,28-37-143 0 0,0 1 1 0 0,-21 37 0 0 0,34-53-30 0 0,3-4-168 0 0,27-13-1992 0 0,-8 3 920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62 10591 0 0,'14'-8'975'0'0,"-10"6"-770"0"0,0-1 0 0 0,1 0 0 0 0,-1 0 1 0 0,0 0-1 0 0,-1 0 0 0 0,5-5 0 0 0,-8 8-76 0 0,1 0 0 0 0,-1-1 1 0 0,0 1-1 0 0,0-1 0 0 0,0 1 0 0 0,0-1 0 0 0,1 1 1 0 0,-1 0-1 0 0,0-1 0 0 0,0 1 0 0 0,0-1 1 0 0,0 1-1 0 0,0-1 0 0 0,0 1 0 0 0,0-1 0 0 0,0 1 1 0 0,0-1-1 0 0,0 1 0 0 0,-1-1 0 0 0,1 1 0 0 0,0-1 1 0 0,0 1-1 0 0,0 0 0 0 0,0-1 0 0 0,-1 1 1 0 0,1-1-1 0 0,0 1 0 0 0,-1 0 0 0 0,1-1 0 0 0,0 1 1 0 0,0 0-1 0 0,-1-1 0 0 0,1 1 0 0 0,-1 0 0 0 0,1-1 1 0 0,-1 1-1 0 0,-14-9 1083 0 0,8 8-1042 0 0,0-1 0 0 0,0 1 0 0 0,1 1 0 0 0,-1-1 0 0 0,0 1-1 0 0,0 1 1 0 0,0-1 0 0 0,0 1 0 0 0,1 0 0 0 0,-14 4 0 0 0,-5 3-15 0 0,-34 16 0 0 0,53-21-96 0 0,-55 25 82 0 0,2 2 1 0 0,-91 62 0 0 0,143-87-119 0 0,0 0 0 0 0,1 1-1 0 0,-1 0 1 0 0,1-1 0 0 0,1 2 0 0 0,-9 10 0 0 0,12-9 2 0 0,2-7-20 0 0,1 0-1 0 0,-1 0 0 0 0,1 0 1 0 0,0 0-1 0 0,0 0 0 0 0,-1 0 1 0 0,1 0-1 0 0,0 0 0 0 0,0-1 1 0 0,0 1-1 0 0,0 0 0 0 0,0-1 1 0 0,0 1-1 0 0,0 0 1 0 0,0-1-1 0 0,0 0 0 0 0,0 1 1 0 0,2 0-1 0 0,26 6 39 0 0,-22-5-31 0 0,12 3-7 0 0,-1 1 0 0 0,1 0 1 0 0,-1 2-1 0 0,0 0 1 0 0,-1 1-1 0 0,0 1 0 0 0,22 16 1 0 0,-29-18-4 0 0,0 1-1 0 0,0-1 1 0 0,-1 2 0 0 0,-1-1 0 0 0,1 1 0 0 0,-2 1-1 0 0,1-1 1 0 0,-1 1 0 0 0,-1 1 0 0 0,0-1 0 0 0,-1 1-1 0 0,5 15 1 0 0,-8-22 55 0 0,0 0-1 0 0,-1 1 0 0 0,0-1 1 0 0,0 0-1 0 0,0 1 1 0 0,-1-1-1 0 0,0 0 0 0 0,0 10 1 0 0,-1-13-26 0 0,0 1 1 0 0,1-1-1 0 0,-1 0 1 0 0,0 1-1 0 0,-1-1 1 0 0,1 0 0 0 0,0 0-1 0 0,0 0 1 0 0,-1 0-1 0 0,0 0 1 0 0,1 0-1 0 0,-1 0 1 0 0,0 0-1 0 0,0 0 1 0 0,0-1-1 0 0,0 1 1 0 0,0-1-1 0 0,0 0 1 0 0,0 1-1 0 0,0-1 1 0 0,-3 1-1 0 0,-6 2 129 0 0,0 0-1 0 0,0-1 0 0 0,0 0 0 0 0,-1-1 0 0 0,1 0 0 0 0,-1-1 0 0 0,1 0 0 0 0,-21-1 0 0 0,-93-15 144 0 0,116 14-298 0 0,-2-1-92 0 0,-96-18-3153 0 0,85 15-4638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38 5527 0 0,'1'-1'250'0'0,"2"-2"-70"0"0,-2 2-154 0 0,0 0 1 0 0,0 0 0 0 0,0 0-1 0 0,0 0 1 0 0,0 0-1 0 0,0 0 1 0 0,0-1 0 0 0,0 1-1 0 0,-1 0 1 0 0,1-1-1 0 0,0 1 1 0 0,-1 0 0 0 0,1-1-1 0 0,-1 1 1 0 0,0-14 12854 0 0,0 17-12495 0 0,-8 48 302 0 0,-3 0 0 0 0,-21 62 0 0 0,-26 44-264 0 0,-89 169 0 0 0,-103 137 280 0 0,247-457-706 0 0,-36 59-459 0 0,34-58 215 0 0,1-1-1 0 0,-1 1 0 0 0,0-1 1 0 0,0 0-1 0 0,-1 0 0 0 0,1 0 1 0 0,-13 7-1 0 0,5-8-4902 0 0,-1-3-1594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9215 0 0,'2'0'6608'0'0,"7"3"-4201"0"0,0-1-1 0 0,18 2 0 0 0,47-1-2158 0 0,-40-3 482 0 0,405-16 1097 0 0,-332 7-3618 0 0,-71 4-572 0 0,-1-1 0 0 0,53-16 0 0 0,-50 9-4957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39 14855 0 0,'11'-6'519'0'0,"1"1"0"0"0,0 0 0 0 0,0 1 0 0 0,23-6 3029 0 0,-37 10-2933 0 0,-11 2-425 0 0,-1 0 0 0 0,1 0 0 0 0,0 2 0 0 0,0 0 1 0 0,0 0-1 0 0,-13 7 0 0 0,-5 1-200 0 0,29-11 12 0 0,-65 23-45 0 0,-82 41-1 0 0,131-55 86 0 0,-1 1 1 0 0,2 0-1 0 0,-1 1 0 0 0,2 1 0 0 0,-1 0 0 0 0,2 1 0 0 0,0 1 0 0 0,1 1 0 0 0,-13 18 0 0 0,25-32-9 0 0,0 0-1 0 0,1 0 0 0 0,-1 0 1 0 0,1 1-1 0 0,0-1 0 0 0,0 1 1 0 0,0-1-1 0 0,0 1 1 0 0,0-1-1 0 0,0 1 0 0 0,1-1 1 0 0,-1 1-1 0 0,1 0 1 0 0,0 0-1 0 0,-1-1 0 0 0,1 1 1 0 0,1 0-1 0 0,-1-1 1 0 0,0 1-1 0 0,1 0 0 0 0,-1-1 1 0 0,1 1-1 0 0,0-1 0 0 0,0 1 1 0 0,0-1-1 0 0,0 1 1 0 0,0-1-1 0 0,1 1 0 0 0,-1-1 1 0 0,1 0-1 0 0,-1 0 1 0 0,1 0-1 0 0,0 0 0 0 0,0 0 1 0 0,0 0-1 0 0,0 0 1 0 0,0-1-1 0 0,0 1 0 0 0,1-1 1 0 0,3 3-1 0 0,7 2 47 0 0,0-1 0 0 0,0 0 0 0 0,1 0 0 0 0,-1-1-1 0 0,1-1 1 0 0,0-1 0 0 0,17 2 0 0 0,4-2 74 0 0,61-4-1 0 0,-72 0-80 0 0,0-1 0 0 0,25-7 0 0 0,-39 8-45 0 0,-1-1 0 0 0,0 0 0 0 0,1-1 0 0 0,-1 0 0 0 0,-1 0 0 0 0,1-1 0 0 0,15-11 0 0 0,-19 11-41 0 0,-1 1 0 0 0,1-1 1 0 0,-1 0-1 0 0,0-1 0 0 0,-1 1 0 0 0,1-1 0 0 0,-1 0 1 0 0,0 1-1 0 0,-1-1 0 0 0,1 0 0 0 0,-1-1 0 0 0,0 1 1 0 0,-1 0-1 0 0,0-1 0 0 0,2-12 0 0 0,-2-5-29 0 0,-1 1 1 0 0,-5-49-1 0 0,4 64-44 0 0,0 0 0 0 0,-1 0 0 0 0,0-1 0 0 0,0 1 0 0 0,-1 0 0 0 0,0 1 0 0 0,0-1 0 0 0,-1 0 0 0 0,0 1 0 0 0,-7-11 0 0 0,8 14-45 0 0,-1 1-1 0 0,1-1 0 0 0,0 1 0 0 0,-1 0 0 0 0,0 0 1 0 0,0 0-1 0 0,0 0 0 0 0,0 0 0 0 0,0 1 1 0 0,-1 0-1 0 0,1 0 0 0 0,-1 0 0 0 0,1 1 0 0 0,-1-1 1 0 0,0 1-1 0 0,1 0 0 0 0,-1 0 0 0 0,0 1 1 0 0,-7 0-1 0 0,-1 0-208 0 0,0 1 1 0 0,0 0-1 0 0,0 1 1 0 0,0 1-1 0 0,0 0 0 0 0,-15 6 1 0 0,19-5-1550 0 0,0 0 0 0 0,-14 9 1 0 0,6-2-3905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5:5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11519 0 0,'0'0'887'0'0,"0"3"-443"0"0,0 19 882 0 0,-2 0 0 0 0,-4 23 0 0 0,-2-11-400 0 0,-21 63-1 0 0,-127 349 2171 0 0,136-387-3005 0 0,-3-1 0 0 0,-2-1 1 0 0,-3-1-1 0 0,-2-1 0 0 0,-41 55 0 0 0,60-96-70 0 0,0-1 1 0 0,-22 22-1 0 0,28-31 1 0 0,0 1 0 0 0,-1-1 0 0 0,1 0-1 0 0,-1-1 1 0 0,0 0 0 0 0,0 1 0 0 0,0-2-1 0 0,0 1 1 0 0,0-1 0 0 0,-8 2 0 0 0,14-4-18 0 0,-1 0 0 0 0,1 0 1 0 0,0 0-1 0 0,-1 0 0 0 0,1 0 0 0 0,-1 0 1 0 0,1 0-1 0 0,-1 0 0 0 0,1 0 0 0 0,-1 0 1 0 0,1 0-1 0 0,-1 0 0 0 0,1 0 0 0 0,-1 0 1 0 0,1 0-1 0 0,-1-1 0 0 0,1 1 0 0 0,-1 0 1 0 0,1 0-1 0 0,0-1 0 0 0,-1 1 0 0 0,1 0 1 0 0,-1 0-1 0 0,1-1 0 0 0,0 1 0 0 0,-1 0 1 0 0,1-1-1 0 0,0 1 0 0 0,-1-1 0 0 0,1 1 1 0 0,0 0-1 0 0,0-1 0 0 0,-1 1 0 0 0,1-1 1 0 0,0 1-1 0 0,0-1 0 0 0,0 1 0 0 0,0-1 1 0 0,0 1-1 0 0,0-1 0 0 0,0 1 0 0 0,0-1 0 0 0,0 1 1 0 0,0-1-1 0 0,0 1 0 0 0,0-1 0 0 0,0 1 1 0 0,0-1-1 0 0,0 0 6 0 0,0-2-2 0 0,1 1 0 0 0,-1-1 0 0 0,1 0-1 0 0,0 0 1 0 0,0 1 0 0 0,0-1 0 0 0,0 1-1 0 0,0-1 1 0 0,0 1 0 0 0,1-1-1 0 0,-1 1 1 0 0,1 0 0 0 0,3-4 0 0 0,28-27 44 0 0,-23 24-56 0 0,40-35-153 0 0,90-63 0 0 0,-124 96 127 0 0,1 1-1 0 0,27-12 1 0 0,-40 20 35 0 0,0 0-1 0 0,0 0 1 0 0,0 1-1 0 0,0 0 1 0 0,1 0-1 0 0,-1 0 1 0 0,0 0-1 0 0,1 1 1 0 0,-1 0 0 0 0,0 0-1 0 0,1 0 1 0 0,-1 0-1 0 0,0 0 1 0 0,1 1-1 0 0,-1 0 1 0 0,0 0-1 0 0,7 3 1 0 0,-8-2 10 0 0,-1-1 0 0 0,1 1-1 0 0,-1 0 1 0 0,0 0 0 0 0,0 0 0 0 0,0 0 0 0 0,0 1 0 0 0,0-1-1 0 0,-1 0 1 0 0,1 1 0 0 0,-1 0 0 0 0,1-1 0 0 0,-1 1 0 0 0,0 0 0 0 0,0-1-1 0 0,0 1 1 0 0,0 0 0 0 0,-1 0 0 0 0,1 0 0 0 0,-1 0 0 0 0,0 0 0 0 0,0 5-1 0 0,0 3 56 0 0,-1 0 0 0 0,0 0-1 0 0,-1 0 1 0 0,-5 19-1 0 0,-16 30 86 0 0,0 5-101 0 0,23-64-227 0 0,-3 13 225 0 0,6-10-2794 0 0,7-1 1268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65 13303 0 0,'0'0'1202'0'0,"1"1"-988"0"0,4 4-66 0 0,10 12 2052 0 0,-14-15-2035 0 0,0 0-1 0 0,1 0 1 0 0,-1 0-1 0 0,1 0 0 0 0,-1-1 1 0 0,1 1-1 0 0,0 0 1 0 0,-1-1-1 0 0,1 1 1 0 0,0-1-1 0 0,0 0 0 0 0,0 1 1 0 0,0-1-1 0 0,0 0 1 0 0,0 0-1 0 0,1-1 0 0 0,-1 1 1 0 0,0 0-1 0 0,0-1 1 0 0,1 1-1 0 0,2-1 1 0 0,9 0 54 0 0,-1-2 0 0 0,1 1 1 0 0,-1-2-1 0 0,0 0 1 0 0,0 0-1 0 0,0-2 1 0 0,0 1-1 0 0,-1-1 1 0 0,1-1-1 0 0,-1-1 1 0 0,-1 1-1 0 0,14-11 1 0 0,-23 15-230 0 0,1 1 0 0 0,-1-1 1 0 0,0 0-1 0 0,0 0 0 0 0,0 1 0 0 0,0-1 1 0 0,0-1-1 0 0,0 1 0 0 0,-1 0 0 0 0,1 0 1 0 0,-1-1-1 0 0,1 1 0 0 0,-1-1 0 0 0,0 1 1 0 0,0-1-1 0 0,0 1 0 0 0,0-1 0 0 0,0-3 0 0 0,-1 5 0 0 0,0 1 0 0 0,0 0 0 0 0,0-1 0 0 0,-1 1 0 0 0,1 0-1 0 0,0-1 1 0 0,0 1 0 0 0,0-1 0 0 0,0 1 0 0 0,-1 0-1 0 0,1-1 1 0 0,0 1 0 0 0,0 0 0 0 0,-1-1 0 0 0,1 1-1 0 0,0 0 1 0 0,-1 0 0 0 0,1-1 0 0 0,0 1 0 0 0,-1 0-1 0 0,1 0 1 0 0,0 0 0 0 0,-1-1 0 0 0,1 1 0 0 0,0 0 0 0 0,-1 0-1 0 0,1 0 1 0 0,-1 0 0 0 0,1 0 0 0 0,0 0 0 0 0,-1 0-1 0 0,1 0 1 0 0,-1 0 0 0 0,1 0 0 0 0,-1 0 0 0 0,-14 2-193 0 0,3 3 141 0 0,0 1-1 0 0,0 0 1 0 0,0 1 0 0 0,1 0-1 0 0,0 1 1 0 0,0 0 0 0 0,-13 14-1 0 0,-62 74 132 0 0,73-81-42 0 0,-19 21 39 0 0,-16 20 314 0 0,42-48-277 0 0,0 1 1 0 0,0 0-1 0 0,1 0 1 0 0,-7 17-1 0 0,11-24-83 0 0,0 1-1 0 0,0-1 0 0 0,0 1 1 0 0,1-1-1 0 0,-1 1 1 0 0,1 0-1 0 0,0-1 0 0 0,-1 1 1 0 0,1 0-1 0 0,1 0 1 0 0,-1-1-1 0 0,0 1 1 0 0,1 0-1 0 0,-1-1 0 0 0,1 1 1 0 0,0-1-1 0 0,1 4 1 0 0,-1-4-9 0 0,0-1 1 0 0,0 1 0 0 0,1 0 0 0 0,-1-1 0 0 0,1 1 0 0 0,-1-1 0 0 0,1 1 0 0 0,0-1 0 0 0,-1 0-1 0 0,1 1 1 0 0,0-1 0 0 0,0 0 0 0 0,0 0 0 0 0,0 0 0 0 0,0-1 0 0 0,0 1 0 0 0,0 0-1 0 0,0-1 1 0 0,0 0 0 0 0,0 1 0 0 0,0-1 0 0 0,3 0 0 0 0,9 0 31 0 0,-1 0 0 0 0,0-1 0 0 0,1-1 0 0 0,23-5 0 0 0,56-22-18 0 0,-61 19-84 0 0,121-48-1384 0 0,-109 35-22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1375 0 0,'-1'1'3059'0'0,"-14"21"4222"0"0,-7 10-3278 0 0,-2 17-2337 0 0,-33 104-1 0 0,-2 59 191 0 0,-29 85-1206 0 0,63-237-871 0 0,-67 112 0 0 0,91-170-342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0 465 2303 0 0,'0'0'102'0'0,"0"-2"-1"0"0,4-22 828 0 0,-2-5 4827 0 0,0 0 301 0 0,3 8-5963 0 0,2-1 693 0 0,1 0 0 0 0,1 0 1 0 0,1 1-1 0 0,16-26 0 0 0,-16 30-611 0 0,2 1 0 0 0,0 0 0 0 0,1 1 0 0 0,1 1 1 0 0,0 0-1 0 0,1 1 0 0 0,0 0 0 0 0,1 1 0 0 0,18-11 0 0 0,-14 12-157 0 0,0 1 0 0 0,1 0 0 0 0,0 2 0 0 0,0 0 1 0 0,0 1-1 0 0,42-7 0 0 0,-49 12 7 0 0,0 1 0 0 0,0 0 0 0 0,-1 1 0 0 0,1 0 0 0 0,0 1 0 0 0,0 1 0 0 0,0 0 0 0 0,-1 1 0 0 0,1 1 0 0 0,-1 0 0 0 0,0 0 0 0 0,16 9 0 0 0,-11-3 22 0 0,-1 0 0 0 0,-1 2 0 0 0,1 0 0 0 0,-2 1 0 0 0,0 0 0 0 0,-1 1 0 0 0,0 1 0 0 0,-1 0 0 0 0,-1 1 0 0 0,0 0 0 0 0,-1 1 0 0 0,11 22 0 0 0,-20-34-32 0 0,0 0-1 0 0,0 0 0 0 0,0 0 1 0 0,-1 0-1 0 0,0 1 1 0 0,0-1-1 0 0,0 0 0 0 0,0 1 1 0 0,-1-1-1 0 0,0 0 1 0 0,0 1-1 0 0,-1-1 1 0 0,1 0-1 0 0,-1 1 0 0 0,0-1 1 0 0,-1 0-1 0 0,1 0 1 0 0,-5 9-1 0 0,2-6-7 0 0,0 0 0 0 0,-1-1 0 0 0,0 1 0 0 0,-1-1 0 0 0,1 0 0 0 0,-1-1-1 0 0,-1 1 1 0 0,1-1 0 0 0,-1-1 0 0 0,-11 9 0 0 0,-27 13-33 0 0,-1-2 1 0 0,-2-1-1 0 0,0-3 0 0 0,-1-2 1 0 0,-53 14-1 0 0,15-13-508 0 0,76-18 235 0 0,0-1 1 0 0,0 0-1 0 0,0 0 0 0 0,0-2 0 0 0,-1 1 1 0 0,-10-3-1 0 0,20 3-83 0 0,0-1 1 0 0,1 1-1 0 0,-1-1 1 0 0,0 0-1 0 0,0 0 1 0 0,0 0-1 0 0,-2-2 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133 613 9503 0 0,'0'0'859'0'0,"0"2"-710"0"0,0 0-133 0 0,-1 2-27 0 0,-7 11 166 0 0,7-14-4 0 0,0 0-1 0 0,0 1 0 0 0,0-1 0 0 0,0 0 1 0 0,0 0-1 0 0,0 1 0 0 0,0-1 0 0 0,0 0 1 0 0,-1 0-1 0 0,1 0 0 0 0,0-1 1 0 0,-1 1-1 0 0,1 0 0 0 0,-1 0 0 0 0,1-1 1 0 0,-1 1-1 0 0,1-1 0 0 0,-1 1 0 0 0,-2-1 1 0 0,2 1 61 0 0,-1-1 1 0 0,1-1-1 0 0,-1 1 0 0 0,1 0 1 0 0,-1-1-1 0 0,1 1 1 0 0,0-1-1 0 0,-1 0 1 0 0,1 0-1 0 0,0 1 1 0 0,-4-4-1 0 0,1 1 62 0 0,1 0 1 0 0,-1 0-1 0 0,1 0 1 0 0,0-1-1 0 0,0 1 1 0 0,1-1-1 0 0,-1 0 0 0 0,1 0 1 0 0,0-1-1 0 0,0 1 1 0 0,-4-8-1 0 0,4 5-196 0 0,1-1 0 0 0,-1 1 1 0 0,1-1-1 0 0,1 0 0 0 0,-1 0 0 0 0,1 0 0 0 0,1 0 0 0 0,0 0 1 0 0,0 0-1 0 0,2-14 0 0 0,0 11 133 0 0,1 0 0 0 0,0 0 0 0 0,0 0 0 0 0,1 0 0 0 0,1 0 0 0 0,10-16 0 0 0,6-4 323 0 0,1 2 1 0 0,1 1-1 0 0,44-42 0 0 0,-61 64-528 0 0,32-30-769 0 0,74-56-1 0 0,-82 72-205 0 0,1 0 0 0 0,0 2-1 0 0,49-19 1 0 0,-45 23-5947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10591 0 0,'0'0'819'0'0,"-2"1"-534"0"0,-112 42 3896 0 0,43-15-2646 0 0,27-13-1016 0 0,-51 22 534 0 0,82-31-799 0 0,0 0 1 0 0,0 2-1 0 0,1-1 1 0 0,-21 18-1 0 0,28-21-193 0 0,1 0 0 0 0,0 0 0 0 0,1 0 0 0 0,-1 1 0 0 0,1-1-1 0 0,0 1 1 0 0,0 0 0 0 0,0 0 0 0 0,1 0 0 0 0,-1 0 0 0 0,1 0 0 0 0,1 1 0 0 0,-1-1-1 0 0,1 1 1 0 0,0-1 0 0 0,0 1 0 0 0,0-1 0 0 0,1 1 0 0 0,0 0 0 0 0,0-1 0 0 0,1 8-1 0 0,0-7-15 0 0,1 0-1 0 0,0 1 1 0 0,0-1-1 0 0,0 0 1 0 0,0 0-1 0 0,1 0 1 0 0,0-1-1 0 0,1 1 1 0 0,-1-1-1 0 0,1 1 0 0 0,0-1 1 0 0,0 0-1 0 0,1-1 1 0 0,-1 1-1 0 0,1-1 1 0 0,0 0-1 0 0,0 0 1 0 0,7 4-1 0 0,-6-4 19 0 0,-1-1 0 0 0,1 0 0 0 0,0 0 0 0 0,0-1 0 0 0,0 0-1 0 0,0 0 1 0 0,12 2 0 0 0,-15-4-50 0 0,0 1-1 0 0,0-1 1 0 0,0-1-1 0 0,0 1 0 0 0,0 0 1 0 0,-1-1-1 0 0,1 1 1 0 0,0-1-1 0 0,0 0 1 0 0,0 0-1 0 0,-1 0 1 0 0,1 0-1 0 0,-1-1 0 0 0,1 1 1 0 0,-1-1-1 0 0,1 0 1 0 0,-1 1-1 0 0,0-1 1 0 0,4-3-1 0 0,-1-1 20 0 0,0 0-1 0 0,-1 0 1 0 0,1-1-1 0 0,-1 1 1 0 0,0-1-1 0 0,-1 0 1 0 0,1 0-1 0 0,3-14 0 0 0,0-5-1 0 0,5-32 0 0 0,-6 27-56 0 0,-2 12-376 0 0,-1 0-1 0 0,-1 0 0 0 0,-1 0 1 0 0,0 0-1 0 0,-3-30 1 0 0,1 46 72 0 0,0-1 1 0 0,0 0 0 0 0,0 0 0 0 0,-3-7 0 0 0,3 10-231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18 12607 0 0,'1'-2'579'0'0,"5"-14"1106"0"0,-13 35-1452 0 0,-1 0-1 0 0,-14 25 1 0 0,-4 9 189 0 0,-126 319 2393 0 0,66-94-2125 0 0,44-134-643 0 0,11-50-122 0 0,24-78-44 0 0,-1 1 0 0 0,0-1-1 0 0,-15 21 1 0 0,23-37 113 0 0,-15 19-103 0 0,14-19 105 0 0,1 1 0 0 0,-1 0 0 0 0,0 0 0 0 0,0-1 0 0 0,0 1 0 0 0,0 0 0 0 0,0-1 0 0 0,0 1 0 0 0,0-1 0 0 0,0 0 0 0 0,0 1 0 0 0,0-1 0 0 0,0 0 0 0 0,0 1 0 0 0,0-1 1 0 0,0 0-1 0 0,-2 0 0 0 0,2 0 3 0 0,1 0 0 0 0,-1 1 1 0 0,0-1-1 0 0,1 0 1 0 0,-1 0-1 0 0,0-1 1 0 0,0 1-1 0 0,1 0 0 0 0,-1 0 1 0 0,0 0-1 0 0,1 0 1 0 0,-1-1-1 0 0,0 1 1 0 0,1 0-1 0 0,-1 0 0 0 0,1-1 1 0 0,-1 1-1 0 0,0-1 1 0 0,1 1-1 0 0,-1 0 1 0 0,1-1-1 0 0,-1 1 0 0 0,1-1 1 0 0,-1 1-1 0 0,0-2 1 0 0,0 0 1 0 0,-3-2-5 0 0,0-1 1 0 0,0 1-1 0 0,1-1 0 0 0,-1 0 0 0 0,1 0 1 0 0,1 0-1 0 0,-1-1 0 0 0,1 1 0 0 0,-1-1 1 0 0,2 1-1 0 0,-1-1 0 0 0,1 0 0 0 0,-1 0 1 0 0,2 0-1 0 0,-1 1 0 0 0,1-1 0 0 0,0-7 1 0 0,0-2-2 0 0,1-1 0 0 0,1 1 0 0 0,1-1 0 0 0,0 1 0 0 0,7-20 0 0 0,-2 12 76 0 0,1 1-1 0 0,1 0 1 0 0,0 1 0 0 0,27-40-1 0 0,-29 50-58 0 0,1 0 0 0 0,0 1-1 0 0,1 0 1 0 0,0 0-1 0 0,0 1 1 0 0,1 0 0 0 0,0 1-1 0 0,1 0 1 0 0,-1 1 0 0 0,14-6-1 0 0,-12 8-15 0 0,0 0 0 0 0,1 0 0 0 0,0 1 0 0 0,0 1 0 0 0,0 0-1 0 0,0 1 1 0 0,0 1 0 0 0,0 0 0 0 0,0 1 0 0 0,1 0 0 0 0,14 3 0 0 0,-21-2 46 0 0,-1 1 1 0 0,0-1 0 0 0,0 1 0 0 0,0 1-1 0 0,0-1 1 0 0,0 1 0 0 0,-1 0 0 0 0,1 1-1 0 0,-1-1 1 0 0,0 1 0 0 0,0 1-1 0 0,0-1 1 0 0,0 1 0 0 0,-1 0 0 0 0,0 0-1 0 0,0 1 1 0 0,0 0 0 0 0,-1-1 0 0 0,1 2-1 0 0,-2-1 1 0 0,1 0 0 0 0,-1 1-1 0 0,3 7 1 0 0,-1 3 87 0 0,0-1 0 0 0,-2 1-1 0 0,0 1 1 0 0,-1-1 0 0 0,-1 0-1 0 0,0 0 1 0 0,-1 1 0 0 0,-1-1 0 0 0,-1 0-1 0 0,-1 1 1 0 0,0-1 0 0 0,-1-1-1 0 0,-9 27 1 0 0,10-38-76 0 0,1 0 0 0 0,-1 0-1 0 0,1 0 1 0 0,-2 0 0 0 0,1 0-1 0 0,0-1 1 0 0,-1 0 0 0 0,0 1-1 0 0,0-1 1 0 0,0-1 0 0 0,-6 5-1 0 0,3-3 2 0 0,-1 0 0 0 0,0-1 1 0 0,0 0-1 0 0,0 0 0 0 0,0-1 0 0 0,-13 3 0 0 0,1-2-4 0 0,0 0 1 0 0,1-2-1 0 0,-1 0 0 0 0,0-2 0 0 0,-33-2 0 0 0,19 0-63 0 0,11 1 87 0 0,-24-4 1 0 0,42 4-159 0 0,0 0 0 0 0,-1 0 0 0 0,1-1 0 0 0,0 1 0 0 0,0-1 0 0 0,0-1 0 0 0,0 1 0 0 0,0-1 0 0 0,-8-5-1 0 0,5-1-1226 0 0,4-2-3993 0 0,5-3-1585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60 6911 0 0,'0'0'886'0'0,"2"0"20"0"0,11-1 1493 0 0,-11 1-2034 0 0,0-1 0 0 0,0 0 0 0 0,1 1 1 0 0,-1-1-1 0 0,0 0 0 0 0,0 0 0 0 0,0 0 0 0 0,2-2 1 0 0,-2 2 175 0 0,1-6 574 0 0,-3 6-1022 0 0,1 0 1 0 0,-1 0 0 0 0,0 0 0 0 0,1 0 0 0 0,-1-1-1 0 0,0 1 1 0 0,0 0 0 0 0,0 0 0 0 0,0 0 0 0 0,0 0-1 0 0,0 0 1 0 0,0 0 0 0 0,0-1 0 0 0,0 1 0 0 0,-1 0-1 0 0,1 0 1 0 0,0 0 0 0 0,-1 0 0 0 0,1 0 0 0 0,-1 0-1 0 0,1 0 1 0 0,-1 0 0 0 0,-1-1 0 0 0,1 1-9 0 0,0-1-1 0 0,-1 1 1 0 0,0 0 0 0 0,1 0 0 0 0,-1 0 0 0 0,0 0 0 0 0,1 0-1 0 0,-1 0 1 0 0,0 1 0 0 0,0-1 0 0 0,0 1 0 0 0,-3-1-1 0 0,-1 0 52 0 0,-1 0-1 0 0,1 1 0 0 0,0 0 0 0 0,-1 0 0 0 0,1 0 0 0 0,-1 1 0 0 0,-9 2 0 0 0,6 1-28 0 0,1 0 0 0 0,-1 0-1 0 0,0 1 1 0 0,1 0 0 0 0,0 1-1 0 0,-10 8 1 0 0,-48 44 200 0 0,63-54-293 0 0,-22 21 85 0 0,-37 45 0 0 0,51-54-27 0 0,1 0 1 0 0,0 1 0 0 0,1 0 0 0 0,-12 30 0 0 0,20-43-56 0 0,1 1 1 0 0,-1 0 0 0 0,1 0 0 0 0,0-1 0 0 0,0 1 0 0 0,1 0 0 0 0,-1 0 0 0 0,1 7 0 0 0,0-11-10 0 0,1 0-1 0 0,-1 0 1 0 0,0 1-1 0 0,0-1 1 0 0,0 0-1 0 0,1 0 1 0 0,-1 0-1 0 0,1 0 1 0 0,-1 0-1 0 0,1 0 1 0 0,-1 0-1 0 0,1 0 0 0 0,-1 0 1 0 0,1 0-1 0 0,0-1 1 0 0,0 1-1 0 0,-1 0 1 0 0,1 0-1 0 0,0-1 1 0 0,0 1-1 0 0,0 0 1 0 0,0-1-1 0 0,0 1 0 0 0,0-1 1 0 0,0 1-1 0 0,0-1 1 0 0,0 1-1 0 0,0-1 1 0 0,0 0-1 0 0,0 1 1 0 0,0-1-1 0 0,0 0 1 0 0,0 0-1 0 0,1 0 0 0 0,-1 0 1 0 0,0 0-1 0 0,0 0 1 0 0,0 0-1 0 0,0-1 1 0 0,0 1-1 0 0,0 0 1 0 0,2-1-1 0 0,25-6 60 0 0,0-1 1 0 0,0-1-1 0 0,-1-2 0 0 0,44-24 0 0 0,-64 31-109 0 0,1 0-1 0 0,-1-1 1 0 0,0 0 0 0 0,0 0-1 0 0,0-1 1 0 0,-1 0 0 0 0,9-9-1 0 0,-14 13-170 0 0,-2 2 174 0 0,1-1-1 0 0,0 1 1 0 0,-1-1-1 0 0,1 1 1 0 0,-1 0-1 0 0,1-1 1 0 0,0 1-1 0 0,-1-1 1 0 0,1 1-1 0 0,-1 0 1 0 0,1-1-1 0 0,-1 1 0 0 0,0 0 1 0 0,1 0-1 0 0,-1 0 1 0 0,1-1-1 0 0,-1 1 1 0 0,1 0-1 0 0,-1 0 1 0 0,0 0-1 0 0,0 0 1 0 0,-14-2-525 0 0,9 2 322 0 0,0 1 0 0 0,0 0-1 0 0,0 0 1 0 0,0 0 0 0 0,0 0 0 0 0,1 1 0 0 0,-1 0 0 0 0,0 1 0 0 0,1-1-1 0 0,0 1 1 0 0,-7 4 0 0 0,-14 12-3663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14423 0 0,'0'1'662'0'0,"-36"70"-75"0"0,-14 26 1223 0 0,-43 121-1 0 0,1 72-857 0 0,49-151-708 0 0,29-95-210 0 0,-31 63 0 0 0,33-82-17 0 0,-2-1 0 0 0,-1 0 0 0 0,-32 38 0 0 0,34-46-30 0 0,-41 44-211 0 0,45-51 174 0 0,0-1 0 0 0,-1 0-1 0 0,1-1 1 0 0,-18 10 0 0 0,26-16 12 0 0,-1 0-1 0 0,1-1 1 0 0,-1 1 0 0 0,0 0-1 0 0,1-1 1 0 0,-1 1-1 0 0,0-1 1 0 0,1 0 0 0 0,-1 0-1 0 0,0 1 1 0 0,1-1-1 0 0,-1 0 1 0 0,0 0 0 0 0,0-1-1 0 0,1 1 1 0 0,-4-1-1 0 0,4 1 29 0 0,0-1 0 0 0,0 1-1 0 0,0-1 1 0 0,0 1-1 0 0,1-1 1 0 0,-1 0 0 0 0,0 1-1 0 0,0-1 1 0 0,0 0-1 0 0,1 0 1 0 0,-1 0 0 0 0,0 1-1 0 0,1-1 1 0 0,-1 0-1 0 0,1 0 1 0 0,-1 0 0 0 0,1 0-1 0 0,-1 0 1 0 0,1 0-1 0 0,0 0 1 0 0,-1 0 0 0 0,1 0-1 0 0,0 0 1 0 0,0-1-1 0 0,0 1 1 0 0,0 0 0 0 0,0-2-1 0 0,0-5 15 0 0,1-1 1 0 0,1 1-1 0 0,-1 0 0 0 0,1 0 1 0 0,1-1-1 0 0,-1 1 0 0 0,1 1 0 0 0,5-10 1 0 0,36-58 36 0 0,-42 71-41 0 0,18-25 7 0 0,1 1-1 0 0,1 0 0 0 0,1 2 1 0 0,47-42-1 0 0,-49 51-1 0 0,1 0-1 0 0,1 2 1 0 0,0 0-1 0 0,1 2 1 0 0,0 0 0 0 0,45-15-1 0 0,-62 25 14 0 0,0 1-1 0 0,0 0 0 0 0,1 0 1 0 0,-1 1-1 0 0,10-1 0 0 0,-15 2-1 0 0,0 0 0 0 0,-1 0 0 0 0,1 0-1 0 0,-1 1 1 0 0,1-1 0 0 0,-1 0 0 0 0,1 1-1 0 0,-1-1 1 0 0,1 0 0 0 0,-1 1 0 0 0,0 0-1 0 0,1-1 1 0 0,-1 1 0 0 0,0 0 0 0 0,1 0-1 0 0,-1 0 1 0 0,0 0 0 0 0,0 0 0 0 0,0 0-1 0 0,0 0 1 0 0,0 0 0 0 0,0 0 0 0 0,0 0-1 0 0,0 1 1 0 0,0-1 0 0 0,0 0 0 0 0,-1 1-1 0 0,1-1 1 0 0,0 1 0 0 0,-1-1 0 0 0,0 1-1 0 0,1 1 1 0 0,1 14 112 0 0,0 1 0 0 0,-1-1 1 0 0,-1 0-1 0 0,-1 1 0 0 0,-5 29 0 0 0,1-6 63 0 0,2-12 160 0 0,-1 0 0 0 0,-2-1 1 0 0,-14 44-1 0 0,15-57-180 0 0,-1-1 1 0 0,0-1-1 0 0,-1 1 1 0 0,0-1-1 0 0,-1 0 1 0 0,-1 0-1 0 0,0-1 1 0 0,-18 18-1 0 0,17-21-155 0 0,-1 0-1 0 0,-1-1 0 0 0,0-1 1 0 0,0 0-1 0 0,0 0 0 0 0,-1-1 1 0 0,0-1-1 0 0,-23 7 1 0 0,3-4 5 0 0,0-1 1 0 0,-49 4 0 0 0,74-11-22 0 0,1 1 1 0 0,-1-2-1 0 0,0 1 0 0 0,0-1 1 0 0,1 0-1 0 0,-1-1 0 0 0,0 0 1 0 0,-11-4-1 0 0,15 5-35 0 0,1-1-1 0 0,0 1 1 0 0,0-1-1 0 0,0 0 1 0 0,0 1 0 0 0,0-1-1 0 0,0-1 1 0 0,1 1-1 0 0,-1 0 1 0 0,0-1 0 0 0,1 1-1 0 0,0-1 1 0 0,0 0-1 0 0,0 0 1 0 0,0 1 0 0 0,0-2-1 0 0,0 1 1 0 0,1 0-1 0 0,0 0 1 0 0,-1 0 0 0 0,0-5-1 0 0,0-19-1451 0 0,6-1-3731 0 0,4-2-1917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15663 0 0,'0'0'1207'0'0,"1"1"-788"0"0,1 4-230 0 0,-1-1 0 0 0,0 0 1 0 0,0 0-1 0 0,0 1 0 0 0,0-1 1 0 0,-1 1-1 0 0,0-1 0 0 0,0 1 1 0 0,0-1-1 0 0,-1 0 0 0 0,1 1 1 0 0,-1-1-1 0 0,0 1 0 0 0,0-1 1 0 0,-2 5-1 0 0,-4 11 679 0 0,-19 34-1 0 0,26-53-858 0 0,-53 93 714 0 0,29-54-204 0 0,2 1 1 0 0,-28 74-1 0 0,47-107-599 0 0,2-7-347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40 17999 0 0,'4'-5'347'0'0,"0"1"-1"0"0,1-1 0 0 0,-1 1 0 0 0,1 0 1 0 0,9-6-1 0 0,-5 3 2236 0 0,-22 12-1418 0 0,4-2-884 0 0,-9 6-37 0 0,0 2 0 0 0,0 0-1 0 0,-20 16 1 0 0,-18 13-129 0 0,-104 49 17 0 0,97-53-131 0 0,33-20 0 0 0,1 2 0 0 0,-39 30 0 0 0,60-41 0 0 0,1-2 0 0 0,0 1 0 0 0,0 0 0 0 0,1 1 0 0 0,-1-1 0 0 0,1 1 0 0 0,1 0 0 0 0,0 1 0 0 0,-5 7 0 0 0,5 0 0 0 0,7-10 0 0 0,-1-3 0 0 0,0 2 10 0 0,0-1 1 0 0,0 0-1 0 0,1 0 0 0 0,0 0 1 0 0,-1 0-1 0 0,1 0 0 0 0,0 0 1 0 0,0-1-1 0 0,1 1 0 0 0,-1-1 0 0 0,0 1 1 0 0,1-1-1 0 0,0 0 0 0 0,-1 0 1 0 0,1 0-1 0 0,0 0 0 0 0,0 0 1 0 0,0-1-1 0 0,0 1 0 0 0,0-1 0 0 0,6 1 1 0 0,6 3 52 0 0,1-1-1 0 0,0-1 1 0 0,19 2 0 0 0,-30-5-61 0 0,11 2-87 0 0,0-2 0 0 0,0 0 1 0 0,0-1-1 0 0,29-6 0 0 0,-10-1-398 0 0,36-12-1 0 0,-13-4-3158 0 0,-31 10-4013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8751 0 0,'0'0'794'0'0,"0"2"-452"0"0,-2 49 4210 0 0,0-28-3439 0 0,-7 32 1 0 0,-55 165 1842 0 0,-15-4-979 0 0,3-35-520 0 0,-113 195 1 0 0,172-346-1392 0 0,1 1-1 0 0,-11 35 1 0 0,26-65-109 0 0,1 0 1 0 0,0 1-1 0 0,-1-1 1 0 0,1 0-1 0 0,0 1 0 0 0,0-1 1 0 0,-1 0-1 0 0,1 1 0 0 0,0-1 1 0 0,0 0-1 0 0,1 1 0 0 0,-1-1 1 0 0,0 0-1 0 0,0 1 0 0 0,1-1 1 0 0,0 3-1 0 0,0-4-85 0 0,-1 1 1 0 0,1 0-1 0 0,-1 0 1 0 0,1-1-1 0 0,0 1 0 0 0,0-1 1 0 0,-1 1-1 0 0,1-1 0 0 0,0 1 1 0 0,0-1-1 0 0,0 1 0 0 0,0-1 1 0 0,-1 1-1 0 0,1-1 1 0 0,0 0-1 0 0,0 0 0 0 0,0 1 1 0 0,0-1-1 0 0,0 0 0 0 0,0 0 1 0 0,0 0-1 0 0,0 0 0 0 0,0 0 1 0 0,1-1-1 0 0,15-2-7484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173 812 18743 0 0,'0'0'860'0'0,"-1"1"-21"0"0,-13 13-696 0 0,0-1 407 0 0,0 2 0 0 0,1-1 0 0 0,-17 26-1 0 0,19-22-332 0 0,0 0 0 0 0,1 1 0 0 0,0 0-1 0 0,2 1 1 0 0,1 0 0 0 0,0 1 0 0 0,1-1-1 0 0,-5 35 1 0 0,9-43-1197 0 0,1-9 112 0 0,0 0-1 0 0,1 0 1 0 0,-1 0-1 0 0,1 0 1 0 0,0 0-1 0 0,0 1 1 0 0,0 3-1 0 0</inkml:trace>
  <inkml:trace contextRef="#ctx0" brushRef="#br0" timeOffset="1">1331 2 13359 0 0,'0'0'612'0'0,"-1"0"-14"0"0,-2-1-575 0 0,1 1 0 0 0,0 0 1 0 0,-1-1-1 0 0,1 1 0 0 0,-1 0 1 0 0,1 1-1 0 0,-1-1 1 0 0,1 0-1 0 0,-1 1 0 0 0,1-1 1 0 0,0 1-1 0 0,-1 0 0 0 0,1 0 1 0 0,0 0-1 0 0,0 0 0 0 0,-1 0 1 0 0,1 0-1 0 0,0 0 1 0 0,-2 2-1 0 0,-7 6 784 0 0,-21 18 1 0 0,31-26-742 0 0,-18 18 281 0 0,1 2 0 0 0,0 0 1 0 0,2 1-1 0 0,0 0 0 0 0,1 2 1 0 0,2-1-1 0 0,0 2 0 0 0,-10 29 1 0 0,-7 32 190 0 0,-22 99 0 0 0,24-76 244 0 0,11-47-616 0 0,-30 97 211 0 0,39-138-426 0 0,0-1-1 0 0,-2 1 0 0 0,0-2 0 0 0,-1 0 1 0 0,-19 24-1 0 0,23-34-501 0 0,0-1 0 0 0,-1 0 0 0 0,-1-1 0 0 0,-8 8 0 0 0,-11 3-1089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5983 0 0,'5'-8'207'0'0,"0"1"-1"0"0,1-1 1 0 0,0 1-1 0 0,1 1 1 0 0,12-12-1 0 0,-13 14 499 0 0,0 0 0 0 0,0 1 1 0 0,0 0-1 0 0,0 0 0 0 0,0 0 0 0 0,1 1 0 0 0,-1 0 0 0 0,12-2 1 0 0,6 0 1378 0 0,28-1 1 0 0,64 4-42 0 0,-22 2-719 0 0,-38-2-525 0 0,70-4 80 0 0,-41 0-4771 0 0,-69 3-3056 0 0</inkml:trace>
  <inkml:trace contextRef="#ctx0" brushRef="#br0" timeOffset="1">900 0 13823 0 0,'0'0'1062'0'0,"0"2"-693"0"0,-7 45 1124 0 0,1-15-212 0 0,2 0-1 0 0,1 0 1 0 0,2 63 0 0 0,3-72-1251 0 0,-1-1-1 0 0,0 1 1 0 0,-5 35-1 0 0,3-44-1388 0 0,0 0-3500 0 0,1 3-1928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40 10135 0 0,'61'-40'4474'0'0,"-71"45"-2266"0"0,-6 6-1169 0 0,-1 1 1 0 0,-26 26 0 0 0,15-13-329 0 0,14-12-385 0 0,-326 299 3539 0 0,291-261-3611 0 0,3 2 0 0 0,-76 112 0 0 0,104-136-236 0 0,2 0 1 0 0,0 1-1 0 0,2 1 1 0 0,2 1-1 0 0,1 0 1 0 0,1 0-1 0 0,2 1 0 0 0,-6 41 1 0 0,11-42 45 0 0,2 0 1 0 0,3 55-1 0 0,-1-81-260 0 0,-1 1 1 0 0,0-1-1 0 0,-2 13 0 0 0,1-17-682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3223 0 0,'0'0'14998'0'0,"0"2"-14045"0"0,-6 21-241 0 0,-1-1-1 0 0,0 0 1 0 0,-1 0 0 0 0,-16 27-1 0 0,-14 20-749 0 0,-66 90 0 0 0,103-158-523 0 0,-8 10-734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54 600 11575 0 0,'0'0'1128'0'0,"-7"5"-1000"0"0,-2 4-128 0 0,0 4 0 0 0,0 3 0 0 0,0 3-64 0 0,2 3-40 0 0,3-2-8 0 0</inkml:trace>
  <inkml:trace contextRef="#ctx0" brushRef="#br0" timeOffset="1">1128 22 6447 0 0,'1'-8'586'0'0,"-2"5"-550"0"0,-3-7 7554 0 0,-3 13-6243 0 0,5-1-255 0 0,-4 2-341 0 0,1 1 0 0 0,-1-1 0 0 0,1 1 0 0 0,0 1-1 0 0,-6 7 1 0 0,4-3-359 0 0,0 1 0 0 0,-8 17-1 0 0,2 4-267 0 0,-12 41 1 0 0,23-66 79 0 0,-61 254 938 0 0,44-168-909 0 0,-47 137 0 0 0,21-113-237 0 0,-6-2-1 0 0,-66 110 1 0 0,98-189-52 0 0,7-15-781 0 0,-17 26 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13359 0 0,'0'0'1027'0'0,"2"1"-670"0"0,10 2 86 0 0,-1-1 0 0 0,1 1 0 0 0,0-2 0 0 0,-1 0 0 0 0,1 0 0 0 0,0-1 0 0 0,16-2 0 0 0,87-17 2421 0 0,-82 12-2692 0 0,125-31 1459 0 0,167-64-1 0 0,-127 41-891 0 0,-97 42-2436 0 0,-72 16-1850 0 0,44 0-1 0 0,-35 5-3576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16927 0 0,'0'0'1536'0'0,"-2"0"-1108"0"0,-6 2 86 0 0,0 0-1 0 0,0 1 0 0 0,0 0 1 0 0,1 1-1 0 0,-1-1 1 0 0,1 1-1 0 0,-14 10 1 0 0,-45 41 77 0 0,57-48-578 0 0,-80 78 222 0 0,76-71-203 0 0,1 0 1 0 0,0 0-1 0 0,2 2 0 0 0,-15 25 0 0 0,20-29-32 0 0,5-2 0 0 0,0-8-18 0 0,1-1 0 0 0,0 1-1 0 0,-1-1 1 0 0,1 0 0 0 0,0 1 0 0 0,0-1-1 0 0,0 0 1 0 0,0 0 0 0 0,0 1-1 0 0,0-1 1 0 0,0 0 0 0 0,1 0 0 0 0,-1 0-1 0 0,0 0 1 0 0,1-1 0 0 0,-1 1 0 0 0,1 0-1 0 0,-1 0 1 0 0,0-1 0 0 0,1 1 0 0 0,0-1-1 0 0,-1 0 1 0 0,2 1 0 0 0,7 1-212 0 0,-1-1 0 0 0,18 0 1 0 0,-13 0 96 0 0,-7-1 74 0 0,20 1-55 0 0,0 2 1 0 0,-1 0 0 0 0,0 2-1 0 0,27 8 1 0 0,-47-11 184 0 0,1 0 0 0 0,-1 1 0 0 0,0-1-1 0 0,0 1 1 0 0,0 1 0 0 0,0-1 0 0 0,-1 1 0 0 0,1 0-1 0 0,-1 0 1 0 0,0 1 0 0 0,0 0 0 0 0,-1-1 0 0 0,1 2 0 0 0,-1-1-1 0 0,0 0 1 0 0,0 1 0 0 0,-1 0 0 0 0,0 0 0 0 0,0 0-1 0 0,0 0 1 0 0,3 11 0 0 0,-5-14-36 0 0,-1 1 1 0 0,0-1-1 0 0,1 1 1 0 0,-1-1-1 0 0,0 0 0 0 0,0 1 1 0 0,-1-1-1 0 0,1 1 0 0 0,-1-1 1 0 0,0 0-1 0 0,0 1 0 0 0,0-1 1 0 0,0 0-1 0 0,-1 0 0 0 0,1 0 1 0 0,-1 0-1 0 0,1 0 0 0 0,-1 0 1 0 0,0 0-1 0 0,0 0 0 0 0,-1-1 1 0 0,1 1-1 0 0,-1-1 0 0 0,-5 4 1 0 0,0 1-17 0 0,0-1 1 0 0,-1-1 0 0 0,0 0 0 0 0,0 0-1 0 0,0-1 1 0 0,0 0 0 0 0,-15 4-1 0 0,1-3 41 0 0,-1-2 0 0 0,1 0 0 0 0,-1-1 1 0 0,-40-3-1 0 0,21 0-7 0 0,17 1-36 0 0,-1-2 0 0 0,0-1 1 0 0,-27-6-1 0 0,36 5-3562 0 0,-19-8 0 0 0,15 3-4205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761 120 10591 0 0,'4'-6'177'0'0,"10"-16"162"0"0,17-22-1 0 0,-28 39-167 0 0,1 0 0 0 0,0 1 0 0 0,1-1 1 0 0,-1 1-1 0 0,1 0 0 0 0,0 1 0 0 0,0-1 0 0 0,0 1 0 0 0,0-1 0 0 0,9-3 0 0 0,-13 8 4 0 0,-1-1-1 0 0,1 1 1 0 0,-1-1-1 0 0,1 1 1 0 0,-1 0-1 0 0,0-1 1 0 0,1 1-1 0 0,-1-1 1 0 0,1 1-1 0 0,-1 0 1 0 0,0-1-1 0 0,0 1 0 0 0,1 0 1 0 0,-1-1-1 0 0,0 1 1 0 0,0 0-1 0 0,0-1 1 0 0,0 1-1 0 0,0 0 1 0 0,0 0-1 0 0,0 8 105 0 0,-1-1 1 0 0,0 0-1 0 0,0 1 0 0 0,-1-1 0 0 0,0 0 1 0 0,-1 0-1 0 0,1 0 0 0 0,-1 0 0 0 0,-5 8 1 0 0,4-7-145 0 0,-121 239 1080 0 0,-20-8-478 0 0,52-89-289 0 0,-17 31-132 0 0,-95 161-156 0 0,127-225-77 0 0,-4 9-122 0 0,80-124-142 0 0,0 0-1 0 0,1 0 1 0 0,0 1 0 0 0,0-1 0 0 0,-2 5-1 0 0,4-8 58 0 0,-1 0 0 0 0,0 1 0 0 0,1-1 0 0 0,-1 1 0 0 0,1-1 0 0 0,-1 0 0 0 0,0 0 0 0 0,1 1 0 0 0,-1-1 0 0 0,1 0 0 0 0,-1 0 0 0 0,1 1 0 0 0,-1-1 0 0 0,1 0 0 0 0,-1 0 0 0 0,1 0 0 0 0,-1 0 0 0 0,1 0 0 0 0,-1 0 0 0 0,1 0 0 0 0,-1 0 0 0 0,2 0 0 0 0,14-1-4880 0 0,3-4-1004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493 174 3679 0 0,'8'-4'8668'0'0,"-4"1"-8367"0"0,0 1 0 0 0,0-1 0 0 0,0 0 0 0 0,0 0 0 0 0,-1-1 0 0 0,0 1 0 0 0,1-1 0 0 0,-1 0 0 0 0,-1 0-1 0 0,1 0 1 0 0,0 0 0 0 0,-1 0 0 0 0,0 0 0 0 0,0-1 0 0 0,0 1 0 0 0,-1-1 0 0 0,0 0 0 0 0,1 1 0 0 0,-2-1 0 0 0,1 0-1 0 0,0 0 1 0 0,-1 0 0 0 0,0 1 0 0 0,0-1 0 0 0,0 0 0 0 0,-1 0 0 0 0,0 0 0 0 0,0 1 0 0 0,0-1 0 0 0,0 0 0 0 0,-1 1-1 0 0,0-1 1 0 0,0 1 0 0 0,-4-8 0 0 0,5 11-307 0 0,0 0 0 0 0,0 0-1 0 0,0-1 1 0 0,-1 1 0 0 0,1 0-1 0 0,0 0 1 0 0,-1 1 0 0 0,1-1-1 0 0,0 0 1 0 0,-1 0 0 0 0,1 1 0 0 0,-1-1-1 0 0,1 0 1 0 0,-1 1 0 0 0,1 0-1 0 0,-1-1 1 0 0,0 1 0 0 0,1 0-1 0 0,-1 0 1 0 0,0 0 0 0 0,1 0 0 0 0,-1 0-1 0 0,1 0 1 0 0,-1 0 0 0 0,0 1-1 0 0,1-1 1 0 0,-1 0 0 0 0,1 1-1 0 0,-3 0 1 0 0,-5 3-54 0 0,1 0-1 0 0,-1 0 0 0 0,-13 10 1 0 0,17-11 50 0 0,-69 45-76 0 0,3 4 0 0 0,2 2 1 0 0,-75 77-1 0 0,129-117 89 0 0,1 2 0 0 0,1 0 0 0 0,0 0 0 0 0,-11 21 0 0 0,22-28 71 0 0,2-8-67 0 0,1-1 0 0 0,0 1 0 0 0,-1-1 0 0 0,1 1 0 0 0,-1-1 0 0 0,1 0-1 0 0,-1 1 1 0 0,1-1 0 0 0,0 0 0 0 0,-1 1 0 0 0,1-1 0 0 0,0 0 0 0 0,-1 0-1 0 0,1 0 1 0 0,0 0 0 0 0,0 0 0 0 0,-1 1 0 0 0,1-1 0 0 0,0-1 0 0 0,-1 1-1 0 0,1 0 1 0 0,0 0 0 0 0,0 0 0 0 0,-1 0 0 0 0,1 0 0 0 0,1-1 0 0 0,21-6 117 0 0,-23 7-123 0 0,49-21 122 0 0,0-2 0 0 0,84-56 0 0 0,4-1 20 0 0,-131 76-141 0 0,-4 3-3 0 0,0 0-1 0 0,0 0 1 0 0,0 0 0 0 0,0 0 0 0 0,1 0-1 0 0,-1 0 1 0 0,0 1 0 0 0,1-1 0 0 0,2 0-1 0 0,-5 2-7 0 0,0 0-1 0 0,0 0 1 0 0,0 0-1 0 0,0 0 1 0 0,0-1-1 0 0,0 1 1 0 0,0 0-1 0 0,0 0 1 0 0,0 0-1 0 0,-1 0 1 0 0,1-1-1 0 0,0 1 1 0 0,-1 1-1 0 0,-10 24-34 0 0,-1-1-1 0 0,-2-1 0 0 0,0 0 1 0 0,-22 28-1 0 0,-12 18-708 0 0,46-67 544 0 0,1 0 0 0 0,0 0-1 0 0,-1-1 1 0 0,1 1 0 0 0,0 0-1 0 0,-1 6 1 0 0,2-9 189 0 0,0 0 0 0 0,0 0 0 0 0,0 0 0 0 0,0 0 0 0 0,0 0 1 0 0,0 0-1 0 0,0 1 0 0 0,0-1 0 0 0,0 0 0 0 0,0 0 0 0 0,0 0 0 0 0,0 0 0 0 0,0 0 1 0 0,0 0-1 0 0,0 0 0 0 0,0 0 0 0 0,0 1 0 0 0,0-1 0 0 0,0 0 0 0 0,0 0 0 0 0,1 0 1 0 0,-1 0-1 0 0,0 0 0 0 0,0 0 0 0 0,0 0 0 0 0,0 0 0 0 0,0 0 0 0 0,0 0 0 0 0,0 1 1 0 0,0-1-1 0 0,0 0 0 0 0,0 0 0 0 0,0 0 0 0 0,0 0 0 0 0,1 0 0 0 0,-1 0 0 0 0,0 0 0 0 0,0 0 1 0 0,0 0-1 0 0,0 0 0 0 0,0 0 0 0 0,0 0 0 0 0,0 0 0 0 0,4 1-273 0 0,-1 0 1 0 0,0 0-1 0 0,0 0 0 0 0,0-1 0 0 0,0 1 0 0 0,1-1 0 0 0,-1 0 1 0 0,0 0-1 0 0,0 0 0 0 0,1 0 0 0 0,-1 0 0 0 0,0-1 0 0 0,0 0 1 0 0,0 0-1 0 0,5-1 0 0 0,18-8-1386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 9671 0 0,'7'-4'11092'0'0,"-8"6"-10967"0"0,1 1 1 0 0,-1-1-1 0 0,0 1 0 0 0,1-1 1 0 0,-1 0-1 0 0,0 1 0 0 0,0-1 1 0 0,-1 0-1 0 0,1 0 0 0 0,0 1 1 0 0,-1-1-1 0 0,0 0 0 0 0,1 0 1 0 0,-3 1-1 0 0,-31 28 477 0 0,31-27-488 0 0,-26 17-48 0 0,-1-1 0 0 0,0-1 0 0 0,-1-2 1 0 0,-39 14-1 0 0,29-13-25 0 0,2 2 1 0 0,-40 26 0 0 0,62-34-4 0 0,-40 29 376 0 0,51-35-346 0 0,0 0-1 0 0,0 0 1 0 0,1 1-1 0 0,0 0 1 0 0,-8 12-1 0 0,13-18-38 0 0,0 1 0 0 0,0-1 0 0 0,0 1-1 0 0,1-1 1 0 0,-1 1 0 0 0,1-1 0 0 0,-1 1-1 0 0,1-1 1 0 0,0 1 0 0 0,-1 0-1 0 0,1-1 1 0 0,0 1 0 0 0,0 0 0 0 0,0-1-1 0 0,0 1 1 0 0,0-1 0 0 0,1 1 0 0 0,-1 0-1 0 0,0-1 1 0 0,1 1 0 0 0,-1-1 0 0 0,1 1-1 0 0,0-1 1 0 0,-1 1 0 0 0,1-1-1 0 0,0 1 1 0 0,0-1 0 0 0,0 0 0 0 0,0 1-1 0 0,0-1 1 0 0,0 0 0 0 0,0 0 0 0 0,1 0-1 0 0,-1 0 1 0 0,0 0 0 0 0,1 0-1 0 0,-1 0 1 0 0,1 0 0 0 0,-1 0 0 0 0,1-1-1 0 0,1 1 1 0 0,10 4 26 0 0,1-1-1 0 0,0 0 1 0 0,0-1-1 0 0,1-1 1 0 0,-1-1 0 0 0,29 1-1 0 0,-4-1-52 0 0,2 2 40 0 0,113 3-2668 0 0,-135-6 1294 0 0,1-1 0 0 0,-1-2 0 0 0,0 0-1 0 0,0-1 1 0 0,33-11 0 0 0,-29 5-123 0 0,2-4-1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37 9215 0 0,'2'-2'707'0'0,"29"-32"8473"0"0,-33 35-8597 0 0,-222 198 2299 0 0,218-193-2879 0 0,2-3 0 0 0,0 0 1 0 0,1 0-1 0 0,-1 1 1 0 0,1 0 0 0 0,0-1-1 0 0,0 1 1 0 0,0 1-1 0 0,0-1 1 0 0,1 0-1 0 0,-1 1 1 0 0,-1 6-1 0 0,4-10-92 0 0,6 8-95 0 0,0-2 73 0 0,0-1 1 0 0,1 0-1 0 0,0-1 0 0 0,0 0 1 0 0,13 8-1 0 0,-9-7 40 0 0,-2 1 1 0 0,16 12-1 0 0,-18-11 107 0 0,-1-1 1 0 0,0 2-1 0 0,0-1 0 0 0,0 1 0 0 0,-1 0 1 0 0,0 0-1 0 0,-1 0 0 0 0,0 1 0 0 0,0-1 1 0 0,-1 1-1 0 0,-1 0 0 0 0,1 0 0 0 0,-2 0 1 0 0,1 0-1 0 0,-1 1 0 0 0,-1 15 0 0 0,-1-18 40 0 0,1 0 0 0 0,-1 0 0 0 0,-1 0-1 0 0,1 0 1 0 0,-2 0 0 0 0,1 0 0 0 0,-1 0 0 0 0,0 0-1 0 0,-6 10 1 0 0,6-13-35 0 0,0 0 0 0 0,-1-1-1 0 0,0 1 1 0 0,0-1 0 0 0,0 1-1 0 0,0-1 1 0 0,-1 0 0 0 0,1-1 0 0 0,-1 1-1 0 0,0-1 1 0 0,0 0 0 0 0,-1 0-1 0 0,-9 4 1 0 0,-3-1 121 0 0,1-1 0 0 0,-1-1-1 0 0,0 0 1 0 0,0-1 0 0 0,-24 0 0 0 0,29-2-119 0 0,1-2 1 0 0,0 1-1 0 0,-1-2 0 0 0,1 1 1 0 0,0-2-1 0 0,0 0 1 0 0,0 0-1 0 0,-21-9 0 0 0,26 8-322 0 0,0 0-1 0 0,0 0 0 0 0,-11-10 1 0 0,1-1-420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19751 0 0,'0'0'1788'0'0,"-2"1"-1468"0"0,-5 5-268 0 0,0 0-1 0 0,0 0 0 0 0,1 1 1 0 0,0 0-1 0 0,0 0 0 0 0,1 1 1 0 0,-1-1-1 0 0,-4 11 1 0 0,-1 0 33 0 0,-23 36 25 0 0,2 2 1 0 0,-47 111-1 0 0,10 34 275 0 0,-32 77 11 0 0,89-251-385 0 0,-73 164 55 0 0,56-135-47 0 0,-46 69 0 0 0,-65 68-2214 0 0,140-192 1575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76 15575 0 0,'0'0'712'0'0,"0"1"-14"0"0,-1 0-656 0 0,1 0 0 0 0,0-1 1 0 0,-1 1-1 0 0,1 0 1 0 0,0 0-1 0 0,0-1 1 0 0,0 1-1 0 0,-1 0 1 0 0,1 0-1 0 0,0-1 1 0 0,0 1-1 0 0,0 0 1 0 0,0 0-1 0 0,0-1 0 0 0,0 1 1 0 0,1 0-1 0 0,-1 0 1 0 0,0-1-1 0 0,0 1 1 0 0,0 0-1 0 0,1 0 1 0 0,-1-1-1 0 0,0 1 1 0 0,1 0-1 0 0,-1-1 0 0 0,1 1 1 0 0,-1 0-1 0 0,0-1 1 0 0,1 1-1 0 0,0-1 1 0 0,-1 1-1 0 0,1-1 1 0 0,-1 1-1 0 0,1-1 1 0 0,0 1-1 0 0,-1-1 1 0 0,2 1-1 0 0,0 0 34 0 0,2 2 132 0 0,1 0 0 0 0,-1-1 0 0 0,1 1 0 0 0,-1-1 0 0 0,1 0 0 0 0,0-1 0 0 0,0 1 0 0 0,0-1 0 0 0,0 0 0 0 0,9 1 0 0 0,6-1 391 0 0,28-2 1 0 0,-35 1-370 0 0,55-5 718 0 0,82-16 0 0 0,65-24-113 0 0,-34 6-526 0 0,-90 25-240 0 0,-77 13-488 0 0,-1 1 0 0 0,1 0 1 0 0,0 1-1 0 0,22 3 0 0 0,-19 2-2054 0 0,-3 2-5237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0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52 12007 0 0,'1'-1'547'0'0,"42"-25"5"0"0,-17 9 3247 0 0,-20 11-724 0 0,-11 5 612 0 0,-14 4-1931 0 0,-8 9-1587 0 0,1 1 0 0 0,0 1 0 0 0,-27 19 0 0 0,15-9-181 0 0,15-10 15 0 0,-28 24-1 0 0,43-32-10 0 0,1 1 0 0 0,0-1 0 0 0,1 1 0 0 0,-1 1 0 0 0,2-1-1 0 0,-1 1 1 0 0,-5 11 0 0 0,10-18 0 0 0,1 0 1 0 0,-1 0-1 0 0,1 1 0 0 0,0-1 0 0 0,-1 0 0 0 0,1 0 1 0 0,0 1-1 0 0,0-1 0 0 0,0 0 0 0 0,0 0 1 0 0,0 1-1 0 0,0-1 0 0 0,0 0 0 0 0,1 0 1 0 0,-1 1-1 0 0,0-1 0 0 0,1 0 0 0 0,-1 0 0 0 0,1 0 1 0 0,-1 1-1 0 0,1-1 0 0 0,0 0 0 0 0,-1 0 1 0 0,1 0-1 0 0,0 0 0 0 0,0 0 0 0 0,-1 0 0 0 0,1 0 1 0 0,0-1-1 0 0,0 1 0 0 0,0 0 0 0 0,0 0 1 0 0,0-1-1 0 0,1 1 0 0 0,0 0 0 0 0,5 3-55 0 0,0 0 0 0 0,1-1 0 0 0,-1 0-1 0 0,9 2 1 0 0,21 7 61 0 0,-1 2 0 0 0,-1 1 0 0 0,42 25 0 0 0,-65-32 150 0 0,0 1-1 0 0,18 17 1 0 0,3 2 361 0 0,-33-28-488 0 0,1 0 0 0 0,-1 1 0 0 0,1-1-1 0 0,-1 0 1 0 0,0 1 0 0 0,1-1 0 0 0,-1 0 0 0 0,0 1-1 0 0,1-1 1 0 0,-1 1 0 0 0,0-1 0 0 0,1 0 0 0 0,-1 1-1 0 0,0-1 1 0 0,0 1 0 0 0,0-1 0 0 0,0 1 0 0 0,1-1-1 0 0,-1 1 1 0 0,0-1 0 0 0,0 1 0 0 0,0 0 0 0 0,0-1-1 0 0,0 1 1 0 0,0-1 0 0 0,0 1 0 0 0,0 0 0 0 0,-1 0-2 0 0,1 0 0 0 0,-1 0 0 0 0,0 0 0 0 0,1 1 1 0 0,-1-1-1 0 0,0 0 0 0 0,1 0 0 0 0,-1 0 0 0 0,0 0 1 0 0,-2 1-1 0 0,-1 1 4 0 0,0 1 0 0 0,-1-1 0 0 0,1-1 0 0 0,-7 4 0 0 0,1-2 1 0 0,0-1 0 0 0,0 0-1 0 0,-1 0 1 0 0,1-1-1 0 0,-13 1 1 0 0,-54 0 68 0 0,17-1-51 0 0,-115 16-1565 0 0,145-16 704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454 215 5983 0 0,'0'0'2042'0'0,"3"1"-466"0"0,12 5 2949 0 0,-16-5-4291 0 0,0 1 0 0 0,1-1 1 0 0,-1 1-1 0 0,0-1 0 0 0,0 0 0 0 0,0 0 0 0 0,-1 1 1 0 0,1-1-1 0 0,0 0 0 0 0,0 0 0 0 0,0 0 1 0 0,-1 0-1 0 0,1-1 0 0 0,-2 2 2155 0 0,2-17-1432 0 0,1 11-877 0 0,1-1 0 0 0,0 0 0 0 0,0 1 0 0 0,0-1 0 0 0,2-4-1 0 0,4-13-4 0 0,-3 4-35 0 0,2-35 1 0 0,-6 45-41 0 0,0 1 1 0 0,-1 0 0 0 0,0-1-1 0 0,0 1 1 0 0,0 0 0 0 0,-1 0-1 0 0,-5-14 1 0 0,6 19-17 0 0,0 0 0 0 0,0 1 0 0 0,0-1 0 0 0,0 0 0 0 0,0 1 0 0 0,-1-1 0 0 0,1 0 0 0 0,-1 1 0 0 0,1 0 0 0 0,-1-1 0 0 0,0 1 0 0 0,1 0 0 0 0,-1 0 0 0 0,0 0 0 0 0,0 0 0 0 0,0 0 0 0 0,0 0 0 0 0,0 0 0 0 0,0 1 0 0 0,0-1 0 0 0,0 1 0 0 0,0 0 0 0 0,0-1 0 0 0,0 1 0 0 0,0 0 0 0 0,0 0 0 0 0,-3 1 0 0 0,-3-1-121 0 0,0 1-1 0 0,0 1 0 0 0,0-1 1 0 0,0 1-1 0 0,-13 5 1 0 0,4 1 53 0 0,0 0-1 0 0,1 1 1 0 0,0 1 0 0 0,1 1 0 0 0,0 0-1 0 0,0 0 1 0 0,-12 15 0 0 0,-6 8 358 0 0,-45 60-1 0 0,60-69-63 0 0,1 0-1 0 0,1 0 1 0 0,1 2 0 0 0,-16 36-1 0 0,30-59-130 0 0,0 1 0 0 0,-1-1 0 0 0,1 0-1 0 0,0 0 1 0 0,1 1 0 0 0,-1-1 0 0 0,1 1-1 0 0,0-1 1 0 0,0 0 0 0 0,1 6 0 0 0,-1-10-51 0 0,1 1 0 0 0,-1-1-1 0 0,1 1 1 0 0,-1-1 0 0 0,0 0 0 0 0,1 1 0 0 0,-1-1 0 0 0,1 0 0 0 0,-1 1-1 0 0,1-1 1 0 0,-1 0 0 0 0,1 0 0 0 0,-1 0 0 0 0,1 1 0 0 0,-1-1 0 0 0,1 0 0 0 0,-1 0-1 0 0,1 0 1 0 0,-1 0 0 0 0,1 0 0 0 0,-1 0 0 0 0,1 0 0 0 0,0 0 0 0 0,13-1 208 0 0,-3-1-117 0 0,0 0-1 0 0,0-2 0 0 0,0 1 1 0 0,14-8-1 0 0,17-5 59 0 0,-11 7-134 0 0,2-1 17 0 0,31-13 0 0 0,13-5-348 0 0,-74 28 221 0 0,-2 0 65 0 0,0 1 0 0 0,-1-1 0 0 0,1 1 0 0 0,0-1 0 0 0,0 1 0 0 0,-1-1 0 0 0,1 1 0 0 0,0 0 0 0 0,-1-1 0 0 0,1 1 0 0 0,-1 0 0 0 0,1 0 0 0 0,-1-1 0 0 0,1 1 0 0 0,-1 0 0 0 0,1 0 0 0 0,-1 0 0 0 0,0-1 0 0 0,1 1 0 0 0,-1 0 0 0 0,0 0 0 0 0,0 0 0 0 0,0 0 0 0 0,0 0 0 0 0,0 0 0 0 0,0 0 0 0 0,0-1 0 0 0,0 1 0 0 0,0 0 0 0 0,0 0 0 0 0,0 0-1 0 0,0 0 1 0 0,-1 0 0 0 0,1 0 0 0 0,0-1 0 0 0,-1 3 0 0 0,0-1 0 0 0,-1 5 12 0 0,0 0 0 0 0,-1-1 0 0 0,0 0 0 0 0,0 1 0 0 0,-5 7 0 0 0,1-1-29 0 0,-9 20-1 0 0,15-31-289 0 0,11 4-6739 0 0,2-3 168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32 489 13823 0 0,'-5'-5'1431'0'0,"2"1"-944"0"0,0 1 1 0 0,1 0-1 0 0,-1-1 1 0 0,1 0-1 0 0,0 1 0 0 0,0-1 1 0 0,0 0-1 0 0,0 0 1 0 0,1 0-1 0 0,-1 0 0 0 0,0-6 1 0 0,2 6-302 0 0,0 1 1 0 0,0-1-1 0 0,0 1 0 0 0,0 0 1 0 0,1-1-1 0 0,-1 1 0 0 0,1-1 1 0 0,0 1-1 0 0,0 0 0 0 0,0 0 1 0 0,1 0-1 0 0,-1-1 0 0 0,1 1 1 0 0,0 0-1 0 0,2-3 0 0 0,9-10 139 0 0,0-1 0 0 0,1 2 0 0 0,30-27-1 0 0,55-35 26 0 0,-95 74-351 0 0,40-27 30 0 0,80-42 0 0 0,54-11 12 0 0,-169 79-40 0 0,0 0-1 0 0,0 1 1 0 0,0 1-1 0 0,0-1 1 0 0,1 1 0 0 0,14-1-1 0 0,-22 3 0 0 0,0 0-1 0 0,0 0 0 0 0,1 0 1 0 0,-1 0-1 0 0,0 0 1 0 0,0 1-1 0 0,0-1 1 0 0,0 0-1 0 0,0 1 1 0 0,0 0-1 0 0,0 0 0 0 0,0-1 1 0 0,0 1-1 0 0,-1 0 1 0 0,1 0-1 0 0,0 1 1 0 0,0-1-1 0 0,-1 0 1 0 0,1 1-1 0 0,-1-1 0 0 0,1 1 1 0 0,-1-1-1 0 0,0 1 1 0 0,1-1-1 0 0,-1 1 1 0 0,0 0-1 0 0,0 0 1 0 0,0 0-1 0 0,0 0 0 0 0,-1 0 1 0 0,1 0-1 0 0,0 0 1 0 0,-1 0-1 0 0,0 0 1 0 0,1 4-1 0 0,0 4-18 0 0,-1 0 0 0 0,0 0 1 0 0,-1 0-1 0 0,0 0 0 0 0,0 0 0 0 0,-1 0 0 0 0,-4 12 0 0 0,-2 3 47 0 0,-18 38 0 0 0,-43 59 109 0 0,56-102-131 0 0,5-6-95 0 0,0 0 0 0 0,1 1 0 0 0,0 0 0 0 0,-4 16 0 0 0,9-23-693 0 0,1-6-244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37 4607 0 0,'75'-36'16190'0'0,"-89"46"-15140"0"0,10-7-911 0 0,-26 19 89 0 0,2 2 1 0 0,1 1-1 0 0,-27 32 1 0 0,45-46-227 0 0,0 0 0 0 0,1 0-1 0 0,1 0 1 0 0,0 1 0 0 0,1 0 0 0 0,0 1 0 0 0,0-1 0 0 0,2 1-1 0 0,-1 0 1 0 0,2 1 0 0 0,-4 24 0 0 0,6-32 26 0 0,1-1 0 0 0,0 1 0 0 0,0 0 0 0 0,0-1 0 0 0,1 1 0 0 0,0 0 0 0 0,0-1 0 0 0,1 1 0 0 0,2 7 0 0 0,-2-10 33 0 0,0 1 1 0 0,0-1-1 0 0,0 1 1 0 0,0-1-1 0 0,1 1 1 0 0,-1-1-1 0 0,1 0 1 0 0,0 0 0 0 0,0-1-1 0 0,0 1 1 0 0,0 0-1 0 0,0-1 1 0 0,7 4-1 0 0,-5-4-2 0 0,-1 0 0 0 0,1 0-1 0 0,0 0 1 0 0,-1-1 0 0 0,1 0 0 0 0,0 0 0 0 0,0 0-1 0 0,0 0 1 0 0,0-1 0 0 0,0 0 0 0 0,0 0-1 0 0,0 0 1 0 0,9-2 0 0 0,-4-1 4 0 0,0 0-1 0 0,0 0 1 0 0,0-1 0 0 0,0 0-1 0 0,14-9 1 0 0,-18 10-46 0 0,-1-1 0 0 0,1 1 1 0 0,0-1-1 0 0,-1-1 0 0 0,0 1 0 0 0,0-1 1 0 0,0 0-1 0 0,0 0 0 0 0,-1-1 0 0 0,0 1 1 0 0,0-1-1 0 0,-1 0 0 0 0,1 0 0 0 0,-1 0 1 0 0,-1 0-1 0 0,1-1 0 0 0,2-11 0 0 0,-1 2-93 0 0,-1-1 0 0 0,0 0 0 0 0,-2-1 0 0 0,0 1 0 0 0,-1 0 0 0 0,-1 0 0 0 0,0 0 0 0 0,-1-1 0 0 0,-1 2 0 0 0,-9-30 0 0 0,11 41-37 0 0,-1 2-1 0 0,1-1 1 0 0,-1 0-1 0 0,0 0 1 0 0,0 0-1 0 0,0 1 0 0 0,-1-1 1 0 0,1 1-1 0 0,-1 0 1 0 0,0 0-1 0 0,0 0 1 0 0,0 0-1 0 0,0 0 0 0 0,-1 1 1 0 0,-5-4-1 0 0,4 3-64 0 0,0 1 0 0 0,-1 0 0 0 0,1 0-1 0 0,-1 1 1 0 0,1 0 0 0 0,-1 0 0 0 0,1 0-1 0 0,-1 0 1 0 0,0 1 0 0 0,1 0 0 0 0,-8 1 0 0 0,-3 0-161 0 0,0 1 0 0 0,1 1 1 0 0,-1 0-1 0 0,1 2 0 0 0,0-1 1 0 0,0 2-1 0 0,-26 13 0 0 0,39-18-350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14 12607 0 0,'-1'-1'579'0'0,"-1"0"-528"0"0,-1-1 0 0 0,1 1-1 0 0,0-1 1 0 0,-1 1 0 0 0,1 0 0 0 0,-1 0-1 0 0,1 0 1 0 0,-1 0 0 0 0,1 1 0 0 0,-1-1 0 0 0,0 1-1 0 0,1-1 1 0 0,-1 1 0 0 0,0 0 0 0 0,1 0-1 0 0,-1 0 1 0 0,0 1 0 0 0,-3 0 0 0 0,3-1-16 0 0,0 2 0 0 0,-1-1 0 0 0,1 0 0 0 0,0 1 0 0 0,0-1 0 0 0,0 1 0 0 0,0 0 0 0 0,0 0-1 0 0,0 0 1 0 0,0 1 0 0 0,0-1 0 0 0,1 1 0 0 0,0-1 0 0 0,-3 4 0 0 0,-5 9 213 0 0,0 0 0 0 0,1 0 0 0 0,-10 25 0 0 0,-17 54 752 0 0,23-57-620 0 0,-154 390 2293 0 0,-39-16-1871 0 0,111-248-749 0 0,90-156-183 0 0,4-5 24 0 0,0 0-1 0 0,-1-1 1 0 0,1 1-1 0 0,0 0 1 0 0,0 0-1 0 0,0 0 1 0 0,0 0-1 0 0,0 0 1 0 0,1 0-1 0 0,-1 4 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8 172 12439 0 0,'-7'0'10144'0'0,"84"-3"-8743"0"0,106-19 0 0 0,-110 11-1355 0 0,-9 0-415 0 0,0-2 1 0 0,86-30-1 0 0,-36-1-7081 0 0,-60 19 174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0 12439 0 0,'-21'28'709'0'0,"2"0"-1"0"0,-16 32 0 0 0,1-2 846 0 0,-144 251 3234 0 0,-51 178-3308 0 0,213-449-1470 0 0,-47 108 56 0 0,48-116-52 0 0,-2-1-1 0 0,-33 47 1 0 0,45-70-15 0 0,3-2 3 0 0,-1-1-1 0 0,0 0 0 0 0,0 0 0 0 0,0 0 0 0 0,0 0 0 0 0,0 0 0 0 0,-1-1 1 0 0,1 1-1 0 0,-5 1 0 0 0,7-4 5 0 0,1-1 1 0 0,0 1 0 0 0,-1-1-1 0 0,1 1 1 0 0,0-1 0 0 0,-1 1-1 0 0,1-1 1 0 0,0 1 0 0 0,-1-1-1 0 0,1 0 1 0 0,0 1 0 0 0,0-1-1 0 0,0 1 1 0 0,0-1 0 0 0,-1-1-1 0 0,1-2 6 0 0,0 1 0 0 0,0-1 0 0 0,1 0-1 0 0,-1 1 1 0 0,1-1 0 0 0,-1 0 0 0 0,1 1-1 0 0,0-1 1 0 0,1 1 0 0 0,-1-1-1 0 0,0 1 1 0 0,5-7 0 0 0,2-3-2 0 0,17-21 1 0 0,-21 30-14 0 0,24-30-40 0 0,1 1 0 0 0,57-50 0 0 0,-68 69 6 0 0,0 0-1 0 0,0 1 1 0 0,1 1-1 0 0,1 1 1 0 0,0 1-1 0 0,0 1 0 0 0,27-9 1 0 0,-43 17 43 0 0,-1 0 0 0 0,0 1 0 0 0,1-1 0 0 0,-1 0-1 0 0,1 1 1 0 0,-1 0 0 0 0,1 0 0 0 0,0 0 0 0 0,-1 0 0 0 0,1 1 0 0 0,-1-1 0 0 0,1 1 0 0 0,-1 0 0 0 0,0 0 0 0 0,7 3 0 0 0,-8-3 44 0 0,1 1 0 0 0,-1 0 1 0 0,1 0-1 0 0,-1 0 0 0 0,0 0 1 0 0,0 0-1 0 0,0 0 0 0 0,0 0 1 0 0,0 1-1 0 0,-1-1 0 0 0,1 1 1 0 0,-1-1-1 0 0,1 1 0 0 0,-1 0 1 0 0,0 0-1 0 0,0-1 0 0 0,0 1 0 0 0,0 0 1 0 0,0 3-1 0 0,0 0 35 0 0,-1 1 1 0 0,0-1-1 0 0,1 1 0 0 0,-2-1 0 0 0,1 1 0 0 0,-1-1 1 0 0,0 0-1 0 0,0 1 0 0 0,-3 6 0 0 0,-4 8 103 0 0,-12 26 0 0 0,8-21-147 0 0,2-8-24 0 0,-7 16-156 0 0,17-32-555 0 0,12 1-7391 0 0,3-3 1245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 5983 0 0,'0'0'542'0'0,"-6"7"-436"0"0,-12 9 4020 0 0,1-2 2237 0 0,7-2-5748 0 0,-1 6 1150 0 0,0 0 0 0 0,-13 32-1 0 0,-9 17-481 0 0,12-33-1092 0 0,1 2 0 0 0,2 0 0 0 0,-24 71 0 0 0,38-84-169 0 0,3-22-14 0 0,1 0 0 0 0,0 0 1 0 0,0-1-1 0 0,0 1 0 0 0,0 0 0 0 0,0 0 1 0 0,0 0-1 0 0,1 0 0 0 0,-1-1 0 0 0,0 1 1 0 0,0 0-1 0 0,0 0 0 0 0,1-1 0 0 0,0 2 1 0 0,3 1 36 0 0,-3-3-20 0 0,2 1 3 0 0,-1 0-1 0 0,1 0 0 0 0,-1 0 1 0 0,1-1-1 0 0,0 1 0 0 0,0-1 1 0 0,-1 0-1 0 0,1 1 0 0 0,0-1 1 0 0,0 0-1 0 0,-1-1 0 0 0,5 0 1 0 0,35-8 199 0 0,-36 7-183 0 0,29-8 60 0 0,-1-2 0 0 0,0-1 0 0 0,-1-1 0 0 0,34-21 0 0 0,-56 28-99 0 0,0-1 0 0 0,0 0 0 0 0,-1 0 0 0 0,0-1 0 0 0,-1 0 0 0 0,0-1 0 0 0,-1 1 0 0 0,1-2 0 0 0,-2 0 0 0 0,0 0 0 0 0,0 0 0 0 0,-1 0 0 0 0,0-1 0 0 0,6-20 0 0 0,1-10 43 0 0,10-28-185 0 0,-20 61-71 0 0,1 0-1 0 0,1 0 0 0 0,-1 1 0 0 0,1-1 0 0 0,8-9 0 0 0,-10 15-102 0 0,0 0-1 0 0,0 0 1 0 0,0 0-1 0 0,1 0 1 0 0,-1 1-1 0 0,1-1 1 0 0,0 1-1 0 0,4-2 0 0 0,-8 3 182 0 0,1 1-1 0 0,-1 0 0 0 0,1 0 0 0 0,-1 0 0 0 0,1 0 0 0 0,-1 0 0 0 0,1 0 0 0 0,-1 0 1 0 0,1 0-1 0 0,-1 1 0 0 0,1-1 0 0 0,-1 0 0 0 0,1 0 0 0 0,-1 0 0 0 0,1 0 0 0 0,-1 1 1 0 0,1-1-1 0 0,-1 0 0 0 0,1 1 0 0 0,1 0-314 0 0,7 4-1262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151 108 9671 0 0,'2'-1'440'0'0,"3"-3"124"0"0,1 1 0 0 0,-1 0 0 0 0,1 0-1 0 0,6-2 1 0 0,18 3 6215 0 0,1 2-3971 0 0,-9 0-2281 0 0,-4 0-311 0 0,0-2 0 0 0,1 0 0 0 0,-1-1 0 0 0,32-9 0 0 0,-45 10-215 0 0,-2 2-4 0 0,-1-1 0 0 0,1 0-1 0 0,0 0 1 0 0,-1 0 0 0 0,0 0 0 0 0,1-1 0 0 0,-1 1 0 0 0,1-1 0 0 0,-1 1-1 0 0,0-1 1 0 0,0 0 0 0 0,0 0 0 0 0,0 0 0 0 0,0 0 0 0 0,-1 0 0 0 0,1 0 0 0 0,1-4-1 0 0,-3 6-7 0 0,1-1-1 0 0,-1 1 1 0 0,0-1-1 0 0,0 1 1 0 0,0-1-1 0 0,0 0 1 0 0,0 1-1 0 0,-1-1 0 0 0,1 1 1 0 0,0-1-1 0 0,0 0 1 0 0,0 1-1 0 0,0-1 1 0 0,-1 1-1 0 0,1-1 1 0 0,0 1-1 0 0,0-1 1 0 0,-1 1-1 0 0,1-1 0 0 0,-1 1 1 0 0,1-1-1 0 0,-9-9-163 0 0,7 8 146 0 0,0 1 1 0 0,0 0-1 0 0,-1-1 0 0 0,1 1 0 0 0,-1 0 1 0 0,1 0-1 0 0,-1 0 0 0 0,1 1 0 0 0,-1-1 0 0 0,0 1 1 0 0,1-1-1 0 0,-1 1 0 0 0,0 0 0 0 0,1 0 1 0 0,-1 0-1 0 0,0 0 0 0 0,-4 1 0 0 0,-1 1-7 0 0,0 0 1 0 0,0 0-1 0 0,0 0 0 0 0,-12 7 0 0 0,-12 8 28 0 0,1 2 1 0 0,0 1 0 0 0,1 2-1 0 0,2 0 1 0 0,-47 49 0 0 0,57-52 134 0 0,-25 34 1 0 0,38-46-111 0 0,0 0-1 0 0,1 1 1 0 0,0-1 0 0 0,0 1-1 0 0,1 0 1 0 0,-1 1 0 0 0,2-1-1 0 0,-3 12 1 0 0,4-18-288 0 0,4-1-123 0 0,9 2-21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49 641 3223 0 0,'-29'32'266'0'0,"10"-21"14023"0"0,21-17-11342 0 0,1 1-3697 0 0,24-28 2704 0 0,37-35 0 0 0,14-18-246 0 0,-31 25-746 0 0,100-112 812 0 0,-107 133-1689 0 0,1 2 0 0 0,77-55 0 0 0,-101 82-212 0 0,-1 1 0 0 0,1 1-1 0 0,1 0 1 0 0,0 1 0 0 0,0 1-1 0 0,0 1 1 0 0,1 0-1 0 0,0 2 1 0 0,0 0 0 0 0,0 1-1 0 0,29-1 1 0 0,15 4-3813 0 0,-51 0 2145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76 7367 0 0,'23'-37'1224'0'0,"-14"20"4914"0"0,-3 5-2387 0 0,-1 2-1986 0 0,-6 13-1491 0 0,-9 21-56 0 0,-1-1-1 0 0,-1 0 1 0 0,-18 24-1 0 0,13-19-96 0 0,-104 196 486 0 0,18-32-389 0 0,102-190-223 0 0,-14 22-3 0 0,-12 31 1 0 0,26-53-437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37 8287 0 0,'0'0'639'0'0,"-2"0"-164"0"0,-5 1 558 0 0,0-1 0 0 0,0 1 0 0 0,0 0 0 0 0,0 1 0 0 0,0 0 0 0 0,-11 4 0 0 0,-40 23-53 0 0,35-17-298 0 0,13-7-439 0 0,1 1 0 0 0,0 0 0 0 0,0 0 0 0 0,0 0 0 0 0,1 1 0 0 0,0 1 0 0 0,0-1 0 0 0,1 1 1 0 0,0 1-1 0 0,0-1 0 0 0,1 1 0 0 0,-10 19 0 0 0,14-23-209 0 0,1-1 0 0 0,0 1 1 0 0,0 0-1 0 0,0 0 0 0 0,1-1 0 0 0,-1 1 1 0 0,1 0-1 0 0,0 0 0 0 0,1 0 1 0 0,-1 0-1 0 0,1 0 0 0 0,0-1 0 0 0,0 1 1 0 0,0 0-1 0 0,3 5 0 0 0,-3-6 8 0 0,1 0 0 0 0,0 0 0 0 0,0 0-1 0 0,1 0 1 0 0,-1 0 0 0 0,1 0 0 0 0,-1-1-1 0 0,1 1 1 0 0,0-1 0 0 0,1 0 0 0 0,-1 0 0 0 0,0 0-1 0 0,1 0 1 0 0,0-1 0 0 0,0 1 0 0 0,5 2-1 0 0,-1-2 102 0 0,1-1 0 0 0,0 0 0 0 0,1 0 0 0 0,-1 0 0 0 0,0-1 0 0 0,0-1-1 0 0,16 0 1 0 0,-10-1 38 0 0,0-1-1 0 0,0 0 0 0 0,29-9 0 0 0,-35 8-170 0 0,-1 0 0 0 0,1 0 0 0 0,-1-1 0 0 0,0 0 0 0 0,0-1 0 0 0,0 0 0 0 0,-1 0 0 0 0,0-1 0 0 0,12-11 0 0 0,-15 13-11 0 0,0-2 1 0 0,0 1 0 0 0,0 0-1 0 0,-1-1 1 0 0,1 0 0 0 0,-2 1 0 0 0,1-1-1 0 0,-1 0 1 0 0,1-1 0 0 0,-2 1-1 0 0,1 0 1 0 0,-1-1 0 0 0,0 1-1 0 0,1-10 1 0 0,-2 5-72 0 0,-1 1 0 0 0,0 0 0 0 0,0-1 0 0 0,-1 1 0 0 0,0 0 0 0 0,0 0 0 0 0,-1 0 0 0 0,-5-10 0 0 0,5 12-102 0 0,0 1 0 0 0,-1 1 0 0 0,0-1 0 0 0,0 0 0 0 0,-1 1 0 0 0,1 0 0 0 0,-1 0 0 0 0,-1 0 0 0 0,1 1 0 0 0,-1 0 0 0 0,-9-7 0 0 0,1 6-1119 0 0,14 6 1161 0 0,0 0 1 0 0,-1 0 0 0 0,1 0 0 0 0,0 0 0 0 0,-1 1 0 0 0,1-1 0 0 0,0 0 0 0 0,-1 0 0 0 0,1 0 0 0 0,0 0 0 0 0,0 1 0 0 0,-1-1 0 0 0,1 0 0 0 0,0 0 0 0 0,0 1 0 0 0,-1-1-1 0 0,1 0 1 0 0,0 0 0 0 0,0 1 0 0 0,0-1 0 0 0,0 0 0 0 0,-1 1 0 0 0,1-1 0 0 0,0 0 0 0 0,0 1 0 0 0,0-1 0 0 0,0 0 0 0 0,0 1 0 0 0,0-1 0 0 0,0 0 0 0 0,0 1 0 0 0,0-1-1 0 0,0 0 1 0 0,0 1 0 0 0,0 0 0 0 0,0 11-5785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 11887 0 0,'7'-3'9700'0'0,"-6"8"-9653"0"0,-1-1 0 0 0,-1 1 0 0 0,1-1 1 0 0,-1 1-1 0 0,1-1 0 0 0,-1 1 0 0 0,-1-1 0 0 0,1 0 0 0 0,-1 1 0 0 0,-3 6 0 0 0,-27 44-8 0 0,26-44-40 0 0,-32 44 1 0 0,21-31 0 0 0,-27 49 0 0 0,39-61 2 0 0,0-3 13 0 0,0 0 1 0 0,1 0 0 0 0,1 0-1 0 0,-1 0 1 0 0,2 1 0 0 0,-1-1-1 0 0,1 1 1 0 0,-1 10 0 0 0,3-18-4 0 0,1-1 1 0 0,-1 0-1 0 0,0 0 1 0 0,1 1-1 0 0,-1-1 1 0 0,0 0-1 0 0,1 0 1 0 0,0 0-1 0 0,-1 0 1 0 0,1 1-1 0 0,0-1 0 0 0,-1 0 1 0 0,1 0-1 0 0,0 0 1 0 0,0-1-1 0 0,0 1 1 0 0,0 0-1 0 0,0 0 1 0 0,2 1-1 0 0,-1 0 28 0 0,1-1 1 0 0,0 1-1 0 0,-1-1 0 0 0,1 0 0 0 0,0 1 0 0 0,5 0 0 0 0,0-1 18 0 0,1 0 0 0 0,0 0-1 0 0,0-1 1 0 0,0 0 0 0 0,0-1-1 0 0,-1 0 1 0 0,1 0 0 0 0,0-1-1 0 0,9-3 1 0 0,6-2 189 0 0,44-22 0 0 0,-61 25-231 0 0,1 0 0 0 0,-1 0-1 0 0,0-1 1 0 0,-1 0 0 0 0,1-1 0 0 0,-1 1-1 0 0,0-1 1 0 0,0 0 0 0 0,-1-1 0 0 0,0 1 0 0 0,0-1-1 0 0,-1 0 1 0 0,1 0 0 0 0,-1-1 0 0 0,-1 1-1 0 0,5-14 1 0 0,-6 15-2 0 0,0-1-1 0 0,-1 0 0 0 0,1 0 1 0 0,-2-1-1 0 0,1 1 1 0 0,-1 0-1 0 0,0 0 0 0 0,0 0 1 0 0,-1 0-1 0 0,0-1 1 0 0,0 1-1 0 0,0 0 0 0 0,-1 0 1 0 0,0 1-1 0 0,-1-1 1 0 0,0 0-1 0 0,0 1 0 0 0,0-1 1 0 0,-7-8-1 0 0,2 4-80 0 0,-1 1 0 0 0,0 0 0 0 0,-1 1-1 0 0,0 0 1 0 0,-1 0 0 0 0,0 1 0 0 0,-21-13 0 0 0,30 20-140 0 0,-5-1-160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512 177 11519 0 0,'15'-39'645'0'0,"-8"17"-458"0"0,2 1 0 0 0,0 0 1 0 0,16-26-1 0 0,-22 43 281 0 0,0 0 0 0 0,0 1 0 0 0,1-1 0 0 0,0 1 0 0 0,4-4 0 0 0,-6 6 489 0 0,-1 14-79 0 0,-1 9-636 0 0,-7 10 176 0 0,-1 0 0 0 0,-2 0 0 0 0,-27 59-1 0 0,20-50-152 0 0,-146 322 963 0 0,99-226-903 0 0,-175 316 768 0 0,218-416-910 0 0,14-24-88 0 0,1-4 61 0 0,1 0 0 0 0,0 1 1 0 0,0 0-1 0 0,-5 20 0 0 0,9-29 189 0 0,4-2-303 0 0,-1 0 0 0 0,1 0 0 0 0,-1 0-1 0 0,0-1 1 0 0,1 1 0 0 0,-1-1-1 0 0,0 0 1 0 0,2-1 0 0 0,-1 0 2 0 0,8-7-5 0 0,1-1 0 0 0,-2-1 0 0 0,17-22 0 0 0,24-44 85 0 0,-44 66-121 0 0,77-120-191 0 0,-58 95 78 0 0,45-48 0 0 0,-69 82 101 0 0,1 1 0 0 0,-1-1 0 0 0,1 1 0 0 0,0 0-1 0 0,0-1 1 0 0,4-2 0 0 0,3 5 9 0 0,-9 0 0 0 0,0 1 0 0 0,1 0 0 0 0,-1 0 0 0 0,0 0 0 0 0,0 0 0 0 0,0 0 0 0 0,0 0 0 0 0,0 1 0 0 0,0-1 0 0 0,0 0 0 0 0,0 0 0 0 0,0 1 0 0 0,-1-1-1 0 0,1 1 1 0 0,0-1 0 0 0,-1 0 0 0 0,1 3 0 0 0,7 31 6 0 0,-6-22 10 0 0,14 106 467 0 0,14 9 780 0 0,-28-120-1301 0 0,-2-6-27 0 0,0 0-10 0 0,4 19-101 0 0,-4-17-3204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5063 0 0,'0'0'390'0'0,"0"1"-252"0"0,6 25 16762 0 0,-3-34-14793 0 0,3-47-891 0 0,-5 34-950 0 0,2 1 1 0 0,0-1-1 0 0,7-21 0 0 0,-1 17-198 0 0,1 0 1 0 0,1 1-1 0 0,2 0 1 0 0,0 1-1 0 0,1 1 0 0 0,29-36 1 0 0,-18 30-504 0 0,0 2 0 0 0,2 0 0 0 0,1 1 0 0 0,38-24 0 0 0,-55 42-760 0 0,0 0 0 0 0,13-5 0 0 0,0 1-6748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30 10591 0 0,'4'-8'1104'0'0,"3"-6"6639"0"0,-14 7-6051 0 0,2 6-1590 0 0,0 1 0 0 0,0 0 0 0 0,0 0 0 0 0,1 1 0 0 0,-1 0 0 0 0,0 0 0 0 0,0 0 0 0 0,1 0-1 0 0,-1 1 1 0 0,-6 2 0 0 0,-8 5-64 0 0,-19 12 1 0 0,35-19-40 0 0,-38 25 1 0 0,-66 58 0 0 0,74-58 0 0 0,21-17-5 0 0,-2 1 26 0 0,1 0 0 0 0,1 0 1 0 0,-15 19-1 0 0,26-29 59 0 0,8 11 32 0 0,-3-7-91 0 0,-1 0-1 0 0,1-1 1 0 0,0 1-1 0 0,1-1 1 0 0,-1 0-1 0 0,1 0 1 0 0,-1-1-1 0 0,1 0 1 0 0,0 1-1 0 0,0-2 1 0 0,10 5-1 0 0,5 1-6 0 0,41 9 0 0 0,-40-12-15 0 0,29 11 0 0 0,-42-13 28 0 0,1 1-1 0 0,-1 0 0 0 0,0 0 1 0 0,0 1-1 0 0,-1 0 1 0 0,1 1-1 0 0,-1 0 0 0 0,7 7 1 0 0,-11-10 59 0 0,-1 0-1 0 0,0-1 1 0 0,0 1 0 0 0,0 0 0 0 0,0 1-1 0 0,-1-1 1 0 0,1 0 0 0 0,-1 0 0 0 0,0 1-1 0 0,0-1 1 0 0,0 0 0 0 0,0 1 0 0 0,-1-1-1 0 0,1 1 1 0 0,-1-1 0 0 0,0 1 0 0 0,0 0 0 0 0,0-1-1 0 0,-1 1 1 0 0,1-1 0 0 0,-1 1 0 0 0,0-1-1 0 0,-2 7 1 0 0,0-4 71 0 0,0 0 0 0 0,0 0 0 0 0,0 0 1 0 0,-1 0-1 0 0,0-1 0 0 0,-1 1 0 0 0,1-1 0 0 0,-1 0 0 0 0,0 0 0 0 0,-11 8 0 0 0,-4 1 162 0 0,-35 19-1 0 0,43-27-477 0 0,0-1 0 0 0,0-1 0 0 0,0 0 0 0 0,0-1 0 0 0,-1 0 0 0 0,1 0 0 0 0,-1-2 0 0 0,0 1 0 0 0,0-2 0 0 0,0 0 0 0 0,0 0 0 0 0,1-1 0 0 0,-23-5 0 0 0,21 2-2369 0 0,2-5-5819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15663 0 0,'0'0'1696'0'0,"9"6"-1696"0"0,0-1 0 0 0,5 1 0 0 0,3-3 1824 0 0,1 1 320 0 0,1-1 72 0 0,1 3 16 0 0,0-1-1968 0 0,0 1-392 0 0,-2-3-72 0 0,-2-1-6680 0 0,-2 0-1344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0,'0'0'2080'0'0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44 5063 0 0,'2'-1'232'0'0,"26"-12"73"0"0,17-7 503 0 0,-14 11 11495 0 0,-46 16-10475 0 0,8-3-1454 0 0,-87 37 1788 0 0,-156 67-1031 0 0,232-101-1153 0 0,1 1 0 0 0,-1 1 1 0 0,-19 13-1 0 0,34-20 7 0 0,1 0 0 0 0,-1 1-1 0 0,0-1 1 0 0,1 1 0 0 0,0-1-1 0 0,-1 1 1 0 0,1 0 0 0 0,0 0 0 0 0,1 0-1 0 0,-1 0 1 0 0,0 0 0 0 0,1 1 0 0 0,0-1-1 0 0,-2 4 1 0 0,2-2-12 0 0,0 1 0 0 0,1-1 0 0 0,-1 0 1 0 0,1 0-1 0 0,0 1 0 0 0,1-1 0 0 0,-1 0 0 0 0,3 10 0 0 0,0-5-16 0 0,0 1 0 0 0,1-1 0 0 0,1 0-1 0 0,-1 0 1 0 0,2 0 0 0 0,-1 0 0 0 0,1-1-1 0 0,11 13 1 0 0,-8-12 35 0 0,1-1 0 0 0,0 0 0 0 0,0 0 0 0 0,1-1 0 0 0,0 0 0 0 0,0-1 0 0 0,1-1 0 0 0,0 0 0 0 0,0 0 0 0 0,13 4 0 0 0,1-2 11 0 0,0-2 1 0 0,1 0-1 0 0,-1-1 1 0 0,28 0-1 0 0,-48-4 21 0 0,4-1-3 0 0,-1 1 0 0 0,0 0-1 0 0,1 1 1 0 0,15 5-1 0 0,-24-7-16 0 0,1 1 0 0 0,-1-1 0 0 0,1 1 0 0 0,-1-1 0 0 0,1 1 0 0 0,-1 0 0 0 0,0 0 0 0 0,1 0 0 0 0,-1 0 0 0 0,0 0-1 0 0,0 0 1 0 0,0 0 0 0 0,1 0 0 0 0,-1 1 0 0 0,0-1 0 0 0,-1 0 0 0 0,1 1 0 0 0,0-1 0 0 0,0 1 0 0 0,-1-1 0 0 0,1 1 0 0 0,0-1-1 0 0,-1 1 1 0 0,0-1 0 0 0,1 1 0 0 0,-1-1 0 0 0,0 1 0 0 0,0 0 0 0 0,0-1 0 0 0,0 1 0 0 0,0 0 0 0 0,0-1 0 0 0,0 1 0 0 0,-1 2-1 0 0,-1 2 28 0 0,0 1 0 0 0,-1-1 0 0 0,1 0 0 0 0,-1 0 0 0 0,0-1 0 0 0,-1 1 0 0 0,1-1 0 0 0,-9 10 0 0 0,-3 1 152 0 0,-23 19-1 0 0,18-20-85 0 0,0 0-1 0 0,-1-2 1 0 0,-1 0-1 0 0,-1-1 1 0 0,-35 13-1 0 0,42-20-78 0 0,0 0 1 0 0,0-2-1 0 0,0 0 0 0 0,0 0 0 0 0,0-2 1 0 0,0 0-1 0 0,-1-1 0 0 0,1 0 0 0 0,0-1 1 0 0,-1-1-1 0 0,1-1 0 0 0,0 0 1 0 0,0-1-1 0 0,1-1 0 0 0,-1 0 0 0 0,1-1 1 0 0,0-1-1 0 0,1 0 0 0 0,-1-1 0 0 0,2-1 1 0 0,-1 0-1 0 0,-18-17 0 0 0,25 20-298 0 0,1-1 0 0 0,0 0 0 0 0,0-1 0 0 0,-9-14-1 0 0,13 19 155 0 0,0 0 0 0 0,1 0 0 0 0,-1-1-1 0 0,1 1 1 0 0,0-1 0 0 0,0 1-1 0 0,0-1 1 0 0,0 1 0 0 0,0-1 0 0 0,1 0-1 0 0,0 1 1 0 0,0-1 0 0 0,0 0-1 0 0,0 1 1 0 0,1-6 0 0 0,4-5-1125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2 559 14279 0 0,'-1'11'11239'0'0,"1"-13"-10679"0"0,0-9-299 0 0,2 1-1 0 0,-1-1 1 0 0,1 1 0 0 0,1 0 0 0 0,0-1-1 0 0,0 1 1 0 0,1 0 0 0 0,6-10 0 0 0,3-5-35 0 0,32-44-1 0 0,-16 32-175 0 0,62-62 0 0 0,44-23-183 0 0,-128 115 66 0 0,18-15-159 0 0,37-25 1 0 0,-54 42-65 0 0,0 0-1 0 0,0 1 1 0 0,0 0 0 0 0,0 0-1 0 0,1 1 1 0 0,0 0 0 0 0,-1 0-1 0 0,1 1 1 0 0,18-2 0 0 0,-23 4-123 0 0,0 1-1 0 0,1-1 1 0 0,-1 1 0 0 0,0 0 0 0 0,1 0 0 0 0,-1 0-1 0 0,0 0 1 0 0,0 1 0 0 0,7 4 0 0 0,4 3-1350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1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66 5983 0 0,'47'-34'1323'0'0,"-13"2"10608"0"0,-85 58-11828 0 0,-172 90 380 0 0,2 16-632 0 0,142-84-115 0 0,16-10 119 0 0,-104 48-1 0 0,94-55 146 0 0,73-31-1 0 0,0 0 0 0 0,1 0 0 0 0,-1 1 0 0 0,0-1 0 0 0,0 0 0 0 0,0 0 1 0 0,1 0-1 0 0,-1 0 0 0 0,0 0 0 0 0,0 0 0 0 0,0 0 0 0 0,1 1 0 0 0,-1-1 0 0 0,0 0 0 0 0,0 0 0 0 0,0 0 0 0 0,0 0 0 0 0,1 1 0 0 0,-1-1 0 0 0,0 0 0 0 0,0 0 0 0 0,0 0 0 0 0,0 1 0 0 0,0-1 0 0 0,0 0 0 0 0,0 0 0 0 0,0 0 1 0 0,0 1-1 0 0,0-1 0 0 0,0 0 0 0 0,0 0 0 0 0,0 1 0 0 0,0-1 0 0 0,0 0 0 0 0,0 0 0 0 0,0 1 0 0 0,0-1 0 0 0,0 0 0 0 0,0 0 0 0 0,0 0 0 0 0,0 1 0 0 0,0-1 0 0 0,0 0 0 0 0,0 0 0 0 0,0 0 0 0 0,0 1 0 0 0,-1-1 0 0 0,1 0 1 0 0,0 0-1 0 0,0 0 0 0 0,0 1 0 0 0,0-1 0 0 0,-1 0 0 0 0,1 0 0 0 0,0 0 0 0 0,0 0 0 0 0,0 0 0 0 0,-1 0 0 0 0,1 1 0 0 0,0-1 0 0 0,0 0 0 0 0,-1 0 0 0 0,11 4-11 0 0,-1-1 1 0 0,1 0-1 0 0,0 0 0 0 0,0-1 0 0 0,11 1 1 0 0,55 1-6 0 0,-41-3 20 0 0,-11 0-3 0 0,203 15 0 0 0,-182-10 0 0 0,0 2 0 0 0,-1 1 0 0 0,44 16 0 0 0,-71-19 2 0 0,-1 0 0 0 0,1 2 1 0 0,20 12-1 0 0,-33-18 1 0 0,0 1 0 0 0,0-1 0 0 0,0 1 0 0 0,0 0 0 0 0,-1 1 0 0 0,0-1 0 0 0,1 0 0 0 0,-1 1 0 0 0,0 0 1 0 0,-1 0-1 0 0,1 0 0 0 0,-1 0 0 0 0,1 0 0 0 0,-1 1 0 0 0,-1-1 0 0 0,1 1 0 0 0,2 7 0 0 0,-4-9 3 0 0,0 1-1 0 0,-1-1 1 0 0,1 1 0 0 0,0-1-1 0 0,-1 0 1 0 0,0 1 0 0 0,0-1-1 0 0,0 0 1 0 0,0 1 0 0 0,0-1-1 0 0,-1 0 1 0 0,0 0-1 0 0,1 0 1 0 0,-1 0 0 0 0,0 0-1 0 0,0-1 1 0 0,-1 1 0 0 0,-3 3-1 0 0,-5 5 27 0 0,-1 0-1 0 0,-20 13 1 0 0,31-23-31 0 0,-32 21 64 0 0,0-2-1 0 0,-40 18 1 0 0,-77 27 157 0 0,48-29-52 0 0,20-8-87 0 0,37-11-54 0 0,-1-3 0 0 0,0-2 0 0 0,-1-1 0 0 0,0-3 0 0 0,-1-2 0 0 0,-92 0 0 0 0,132-7-26 0 0,0 1-1 0 0,0-2 1 0 0,0 1 0 0 0,-9-4-1 0 0,16 5-9 0 0,0 0 0 0 0,0 0 0 0 0,0-1-1 0 0,1 1 1 0 0,-1 0 0 0 0,0 0 0 0 0,0-1 0 0 0,1 1-1 0 0,-1-1 1 0 0,0 1 0 0 0,1-1 0 0 0,-1 1 0 0 0,0-1-1 0 0,1 1 1 0 0,-1-1 0 0 0,1 1 0 0 0,-1-1 0 0 0,1 0-1 0 0,-1 1 1 0 0,1-1 0 0 0,-1 0 0 0 0,1-1 0 0 0,2-8-145 0 0,-2 8 109 0 0,2 0-7 0 0,-1-1 0 0 0,0 1 0 0 0,1-1 0 0 0,0 1 0 0 0,-1-1 1 0 0,1 1-1 0 0,0 0 0 0 0,0 0 0 0 0,0 0 0 0 0,1 0 0 0 0,-1 0 0 0 0,0 1 0 0 0,1-1 0 0 0,-1 0 0 0 0,1 1 0 0 0,0 0 0 0 0,4-2 0 0 0,7-2-287 0 0,0 1 0 0 0,17-4 0 0 0,-28 7 266 0 0,27-4-965 0 0,1-1-227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468 150 7831 0 0,'0'0'603'0'0,"-1"1"-396"0"0,-17 15 3418 0 0,16-13-1313 0 0,3-2-1867 0 0,3 0-355 0 0,-1-1 0 0 0,1 1 0 0 0,0-1-1 0 0,-1 0 1 0 0,1 1 0 0 0,-1-1 0 0 0,1-1-1 0 0,-1 1 1 0 0,1-1 0 0 0,-1 1 0 0 0,1-1-1 0 0,-1 0 1 0 0,1 0 0 0 0,-1 0 0 0 0,0-1-1 0 0,0 1 1 0 0,1-1 0 0 0,-1 0 0 0 0,0 0-1 0 0,0 0 1 0 0,-1 0 0 0 0,1-1 0 0 0,0 1-1 0 0,-1-1 1 0 0,0 1 0 0 0,1-1 0 0 0,-1 0-1 0 0,0 0 1 0 0,0 0 0 0 0,-1 0 0 0 0,1 0-1 0 0,0 0 1 0 0,-1-1 0 0 0,0 1 0 0 0,0 0 0 0 0,0-1-1 0 0,0 1 1 0 0,-1-1 0 0 0,1 1 0 0 0,-1-1-1 0 0,0 0 1 0 0,0 1 0 0 0,-1-8 0 0 0,0 7-81 0 0,1 1 0 0 0,-1-1 0 0 0,0 1 1 0 0,0-1-1 0 0,-1 1 0 0 0,1-1 1 0 0,-1 1-1 0 0,0-1 0 0 0,1 1 0 0 0,-1 0 1 0 0,-1 0-1 0 0,1 0 0 0 0,0 0 1 0 0,-1 1-1 0 0,0-1 0 0 0,1 1 0 0 0,-1-1 1 0 0,-6-3-1 0 0,4 4-11 0 0,1 0 0 0 0,-1-1 0 0 0,0 2 0 0 0,0-1 0 0 0,0 1-1 0 0,0 0 1 0 0,-1 0 0 0 0,1 0 0 0 0,0 0 0 0 0,0 1 0 0 0,0 0 0 0 0,-11 2 0 0 0,-5 0-62 0 0,1 1 0 0 0,0 1 0 0 0,0 2 0 0 0,0 0-1 0 0,0 0 1 0 0,1 2 0 0 0,0 0 0 0 0,1 2 0 0 0,0 0 0 0 0,0 1 0 0 0,1 0 0 0 0,0 2 0 0 0,1 0 0 0 0,1 1 0 0 0,-19 20 0 0 0,15-12 272 0 0,2 1 0 0 0,0 0 0 0 0,2 1 0 0 0,0 1 0 0 0,-15 36 0 0 0,28-56-126 0 0,1 1 0 0 0,-1 0 1 0 0,1-1-1 0 0,0 1 0 0 0,0 0 1 0 0,1 0-1 0 0,-1 0 1 0 0,2 11-1 0 0,-1-15-42 0 0,1-1 1 0 0,-1 1 0 0 0,0-1-1 0 0,0 1 1 0 0,1-1-1 0 0,-1 1 1 0 0,1-1-1 0 0,0 1 1 0 0,-1-1 0 0 0,1 0-1 0 0,0 1 1 0 0,0-1-1 0 0,0 0 1 0 0,0 0-1 0 0,0 1 1 0 0,0-1-1 0 0,0 0 1 0 0,0 0 0 0 0,1 0-1 0 0,-1 0 1 0 0,0 0-1 0 0,0-1 1 0 0,1 1-1 0 0,-1 0 1 0 0,1-1-1 0 0,-1 1 1 0 0,1-1 0 0 0,-1 1-1 0 0,1-1 1 0 0,-1 1-1 0 0,1-1 1 0 0,-1 0-1 0 0,1 0 1 0 0,-1 0 0 0 0,1 0-1 0 0,0 0 1 0 0,2-1-1 0 0,10-2 120 0 0,0-1 0 0 0,0 0 1 0 0,0-1-1 0 0,-1 0 0 0 0,0-1 0 0 0,18-12 0 0 0,-11 8-90 0 0,297-182-2181 0 0,-311 188 1966 0 0,-10 7 128 0 0,1 1 0 0 0,-1 0 0 0 0,1 1 0 0 0,-4 5 0 0 0,0 0 34 0 0,-14 18 172 0 0,8-11-104 0 0,1 0 0 0 0,-13 23 0 0 0,24-38-96 0 0,0 0 1 0 0,0 0 0 0 0,1-1-1 0 0,-1 1 1 0 0,0 0-1 0 0,1 0 1 0 0,-1 0 0 0 0,1 0-1 0 0,0 0 1 0 0,-1 0-1 0 0,1 1 1 0 0,0-1-1 0 0,0 0 1 0 0,0 0 0 0 0,1 0-1 0 0,-1 0 1 0 0,0 0-1 0 0,1 0 1 0 0,0 0 0 0 0,0 2-1 0 0,0-3-233 0 0,-1-1 0 0 0,1 1-1 0 0,0-1 1 0 0,-1 0 0 0 0,1 1 0 0 0,0-1-1 0 0,0 0 1 0 0,-1 1 0 0 0,1-1 0 0 0,0 0-1 0 0,0 0 1 0 0,0 1 0 0 0,-1-1 0 0 0,1 0 0 0 0,0 0-1 0 0,0 0 1 0 0,0 0 0 0 0,1-1 0 0 0,0 2-958 0 0,19-1-5196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35 468 15551 0 0,'-7'5'1408'0'0,"-2"-3"-1162"0"0,8-3-187 0 0,0 1 1 0 0,0 0-1 0 0,0 0 1 0 0,0-1-1 0 0,0 1 1 0 0,1-1-1 0 0,-1 1 1 0 0,0-1 0 0 0,0 1-1 0 0,0-1 1 0 0,1 1-1 0 0,-1-1 1 0 0,0 0-1 0 0,1 1 1 0 0,-1-1 0 0 0,0 0-1 0 0,1 0 1 0 0,-1 1-1 0 0,1-1 1 0 0,-1 0-1 0 0,1 0 1 0 0,0 0-1 0 0,-1 0 1 0 0,1 0 0 0 0,0 0-1 0 0,-1 1 1 0 0,1-1-1 0 0,0 0 1 0 0,0 0-1 0 0,0 0 1 0 0,0 0-1 0 0,0 0 1 0 0,0 0 0 0 0,0 0-1 0 0,1-1 1 0 0,-1-5 272 0 0,1 1 1 0 0,0 0-1 0 0,0 0 1 0 0,3-6-1 0 0,0 0-43 0 0,1 1 1 0 0,1-1-1 0 0,-1 1 0 0 0,2 0 0 0 0,14-18 0 0 0,-2 6-44 0 0,29-28 0 0 0,-24 29-241 0 0,2 0-1 0 0,1 1 1 0 0,29-17-1 0 0,-35 25-143 0 0,1 2 0 0 0,0 0 1 0 0,1 1-1 0 0,43-12 0 0 0,-60 20 107 0 0,0 1-1 0 0,0 0 1 0 0,0 0-1 0 0,0 0 1 0 0,0 1-1 0 0,0 0 1 0 0,10 1-1 0 0,-14-1 33 0 0,0 1-1 0 0,0-1 1 0 0,0 1-1 0 0,0 0 1 0 0,0 0-1 0 0,0 0 1 0 0,0 0-1 0 0,-1 0 1 0 0,1 0-1 0 0,0 0 1 0 0,-1 1-1 0 0,1-1 1 0 0,-1 1-1 0 0,1-1 1 0 0,-1 1-1 0 0,1-1 1 0 0,-1 1-1 0 0,0 0 1 0 0,0 0-1 0 0,0 0 1 0 0,0 0-1 0 0,0 0 1 0 0,-1 0-1 0 0,2 3 1 0 0,0 3 29 0 0,-1 0 0 0 0,0 0 0 0 0,0 0-1 0 0,0 0 1 0 0,-1 1 0 0 0,-1-1 0 0 0,1 0 0 0 0,-1 0 0 0 0,-1 0 0 0 0,1 0 0 0 0,-1 0 0 0 0,-1 0 0 0 0,0 0 0 0 0,0-1 0 0 0,-7 13-1 0 0,5-11 40 0 0,1-3 13 0 0,3-5-1 0 0,6-13-22 0 0,3-1-291 0 0,1 0 0 0 0,0 1-1 0 0,0 0 1 0 0,1 0 0 0 0,14-12 0 0 0,11-12-449 0 0,-17 16 255 0 0,0 1-1 0 0,32-26 0 0 0,-42 39 407 0 0,0 0 1 0 0,0 1-1 0 0,0 0 0 0 0,1 0 0 0 0,-1 1 1 0 0,1 0-1 0 0,0 0 0 0 0,1 1 0 0 0,-1 1 1 0 0,13-3-1 0 0,-18 5 93 0 0,-1-1 0 0 0,1 1-1 0 0,0 0 1 0 0,0 0 0 0 0,-1 0 0 0 0,1 1 0 0 0,0-1 0 0 0,0 1-1 0 0,-1 0 1 0 0,1 0 0 0 0,0 0 0 0 0,-1 1 0 0 0,1-1 0 0 0,-1 1-1 0 0,0 0 1 0 0,0 0 0 0 0,1 0 0 0 0,-1 0 0 0 0,0 0 0 0 0,-1 1-1 0 0,1 0 1 0 0,0-1 0 0 0,-1 1 0 0 0,4 5 0 0 0,-3-3 20 0 0,0 0 0 0 0,0 1 1 0 0,-1 0-1 0 0,0-1 1 0 0,0 1-1 0 0,0 0 0 0 0,-1 0 1 0 0,0 0-1 0 0,0 0 0 0 0,-1 0 1 0 0,1 1-1 0 0,-1-1 0 0 0,-1 0 1 0 0,0 9-1 0 0,-6 19 109 0 0,-15 47 0 0 0,4-18-208 0 0,15-41-329 0 0,3-20 113 0 0,12 0-3391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240 135 7831 0 0,'1'1'8508'0'0,"1"1"-8381"0"0,0 0-1 0 0,0 0 1 0 0,0 0-1 0 0,0 0 1 0 0,0 0-1 0 0,1-1 1 0 0,-1 1-1 0 0,0-1 1 0 0,1 1-1 0 0,-1-1 1 0 0,1 0-1 0 0,0 0 1 0 0,-1 0-1 0 0,1 0 1 0 0,3 0-1 0 0,-1 0 170 0 0,0-1-1 0 0,0 0 0 0 0,0 0 0 0 0,0 0 0 0 0,0-1 1 0 0,0 0-1 0 0,0 0 0 0 0,5-1 0 0 0,4-3 365 0 0,1-1 0 0 0,-1 0 0 0 0,-1-1-1 0 0,24-16 1 0 0,-11 7-765 0 0,-13 8-36 0 0,-1 0 0 0 0,0 0 0 0 0,0-1-1 0 0,-1-1 1 0 0,15-15 0 0 0,-26 24 132 0 0,1 1-1 0 0,-1 0 1 0 0,0-1-1 0 0,1 1 1 0 0,-1 0-1 0 0,0-1 1 0 0,0 1 0 0 0,1-1-1 0 0,-1 1 1 0 0,0-1-1 0 0,0 1 1 0 0,0 0-1 0 0,0-1 1 0 0,1 1-1 0 0,-1-1 1 0 0,0 1-1 0 0,0-1 1 0 0,0 1 0 0 0,0-1-1 0 0,0 1 1 0 0,0-1-1 0 0,0 1 1 0 0,0-1-1 0 0,0 1 1 0 0,-1-1-1 0 0,1 1 1 0 0,0-1-1 0 0,0 1 1 0 0,0-1-1 0 0,0 1 1 0 0,-1 0 0 0 0,1-1-1 0 0,0 1 1 0 0,-1-1-1 0 0,1 1 1 0 0,0 0-1 0 0,0-1 1 0 0,-1 1-1 0 0,1 0 1 0 0,-1-1-1 0 0,1 1 1 0 0,0 0 0 0 0,-1 0-1 0 0,1-1 1 0 0,-1 1-1 0 0,1 0 1 0 0,-1 0-1 0 0,1 0 1 0 0,-1-1-1 0 0,-1 0-17 0 0,-1 1 0 0 0,1-1 0 0 0,-1 0-1 0 0,1 1 1 0 0,-1-1 0 0 0,0 1 0 0 0,-3 0-1 0 0,-2 1-36 0 0,0 0 0 0 0,0 1 0 0 0,0 0 0 0 0,0 1-1 0 0,0-1 1 0 0,0 1 0 0 0,-8 5 0 0 0,-51 33-156 0 0,15-5 113 0 0,-89 80 0 0 0,118-94 122 0 0,2 1 0 0 0,0 1-1 0 0,2 0 1 0 0,0 2 0 0 0,-27 50 0 0 0,42-67 1 0 0,-1 1-1 0 0,2 0 1 0 0,-1 0 0 0 0,1 0 0 0 0,1 0 0 0 0,0 0 0 0 0,-1 16-1 0 0,2-20-4 0 0,1-1 0 0 0,1 1 0 0 0,-1 0-1 0 0,1-1 1 0 0,0 1 0 0 0,0-1 0 0 0,0 1-1 0 0,1-1 1 0 0,0 0 0 0 0,0 1 0 0 0,0-1-1 0 0,1 0 1 0 0,0 0 0 0 0,0-1 0 0 0,5 8 0 0 0,-2-5-5 0 0,-1 0 1 0 0,1 0-1 0 0,1-1 1 0 0,-1 0 0 0 0,1 0-1 0 0,0 0 1 0 0,1-1 0 0 0,-1 0-1 0 0,13 6 1 0 0,-7-5-15 0 0,-7-3-274 0 0,0-1 1 0 0,0 1-1 0 0,0-1 0 0 0,0 0 1 0 0,0-1-1 0 0,8 2 0 0 0,4-5-786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409 279 5527 0 0,'0'0'423'0'0,"2"-8"1430"0"0,-1 7-1581 0 0,0 0 0 0 0,0 0-1 0 0,0 0 1 0 0,0 0-1 0 0,0 0 1 0 0,0 0-1 0 0,0 1 1 0 0,0-1 0 0 0,0 0-1 0 0,3-1 1 0 0,8-6 3455 0 0,-15-10-2051 0 0,2 15-1503 0 0,1 0 0 0 0,0 0-1 0 0,0 0 1 0 0,0 1 0 0 0,1-1 0 0 0,-1 0 0 0 0,1 0 0 0 0,-1 0 0 0 0,1 1-1 0 0,1-5 1 0 0,15-28 258 0 0,-6 13-70 0 0,-9 16-326 0 0,0 0 1 0 0,0-1-1 0 0,0 1 0 0 0,-1 0 0 0 0,0-1 1 0 0,0 1-1 0 0,-1-1 0 0 0,0 1 0 0 0,0-1 0 0 0,-1 0 1 0 0,0-6-1 0 0,0 10-41 0 0,1 0-1 0 0,-1 0 1 0 0,0 1 0 0 0,0-1 0 0 0,0 0-1 0 0,0 1 1 0 0,0-1 0 0 0,0 0 0 0 0,-1 1-1 0 0,1 0 1 0 0,-1-1 0 0 0,0 1 0 0 0,0 0-1 0 0,1 0 1 0 0,-2 0 0 0 0,1 0 0 0 0,0 0-1 0 0,0 1 1 0 0,0-1 0 0 0,-1 0 0 0 0,1 1-1 0 0,-1 0 1 0 0,1 0 0 0 0,-1 0 0 0 0,0 0-1 0 0,1 0 1 0 0,-1 0 0 0 0,-3 0 0 0 0,2 1-17 0 0,0 0 1 0 0,0 0 0 0 0,1 0-1 0 0,-1 1 1 0 0,0 0 0 0 0,0 0 0 0 0,0 0-1 0 0,1 0 1 0 0,-1 0 0 0 0,1 1-1 0 0,-7 3 1 0 0,0 1-36 0 0,-1 0 0 0 0,-12 12 0 0 0,-13 13 227 0 0,1 2-1 0 0,2 1 0 0 0,-34 46 1 0 0,28-28 669 0 0,-55 102 0 0 0,90-148-762 0 0,1 1 0 0 0,1-1 0 0 0,-1 0 0 0 0,1 1 0 0 0,0-1 0 0 0,-1 10 0 0 0,3-15-59 0 0,-1 0 1 0 0,1 0-1 0 0,0 0 0 0 0,0 0 0 0 0,0 0 0 0 0,0 0 0 0 0,0 0 0 0 0,0 0 0 0 0,0 0 1 0 0,1 0-1 0 0,-1 0 0 0 0,0 0 0 0 0,0 0 0 0 0,1 0 0 0 0,-1 0 0 0 0,1 0 0 0 0,-1 0 0 0 0,1 0 1 0 0,-1 0-1 0 0,1 0 0 0 0,0 0 0 0 0,-1 0 0 0 0,1-1 0 0 0,0 1 0 0 0,0 0 0 0 0,-1 0 1 0 0,1-1-1 0 0,0 1 0 0 0,0-1 0 0 0,0 1 0 0 0,0-1 0 0 0,0 1 0 0 0,0-1 0 0 0,0 1 1 0 0,0-1-1 0 0,0 0 0 0 0,0 0 0 0 0,0 0 0 0 0,0 1 0 0 0,0-1 0 0 0,0 0 0 0 0,0 0 1 0 0,0 0-1 0 0,1 0 0 0 0,-1-1 0 0 0,0 1 0 0 0,1-1 0 0 0,10 0 69 0 0,-1-2 0 0 0,0 1 0 0 0,0-2 0 0 0,-1 1 0 0 0,17-9 0 0 0,50-30 21 0 0,-64 34-129 0 0,15-9-322 0 0,-1-2 0 0 0,0-1-1 0 0,-1-2 1 0 0,-1 0-1 0 0,23-28 1 0 0,-130 156 17 0 0,58-73 446 0 0,14-22-69 0 0,1 1 1 0 0,1 1 0 0 0,0-1 0 0 0,1 1 0 0 0,0 1 0 0 0,-7 20 0 0 0,13-31-44 0 0,1-1 0 0 0,-1 0 0 0 0,1 0 0 0 0,0 1 0 0 0,0-1 1 0 0,0 0-1 0 0,0 0 0 0 0,0 3 0 0 0,3-3-12 0 0,4-3-247 0 0,-1 0 0 0 0,0 0 0 0 0,1-1 0 0 0,-1 1 0 0 0,0-2 0 0 0,0 1 1 0 0,0 0-1 0 0,9-6 0 0 0,16-11-6559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13359 0 0,'0'0'1027'0'0,"-1"2"-670"0"0,-7 3 464 0 0,1 0 1 0 0,-1 0-1 0 0,-1 0 0 0 0,1-1 0 0 0,-1 0 0 0 0,-17 5 1 0 0,0 0 119 0 0,-4 3-616 0 0,9-4-149 0 0,0 1 1 0 0,-31 18-1 0 0,-31 31-69 0 0,71-47-155 0 0,-1 0-1 0 0,1 1 1 0 0,-20 25 0 0 0,30-34 25 0 0,0 0 1 0 0,0 1-1 0 0,0-1 1 0 0,0 0 0 0 0,1 0-1 0 0,-1 1 1 0 0,1-1 0 0 0,0 1-1 0 0,0-1 1 0 0,1 1 0 0 0,-1 3-1 0 0,1-5 2 0 0,-1 0 1 0 0,2-1-1 0 0,-1 1 0 0 0,0-1 0 0 0,0 1 1 0 0,0 0-1 0 0,1-1 0 0 0,-1 1 0 0 0,1-1 0 0 0,-1 1 1 0 0,1-1-1 0 0,0 1 0 0 0,0-1 0 0 0,-1 0 1 0 0,1 1-1 0 0,0-1 0 0 0,0 0 0 0 0,0 0 0 0 0,1 1 1 0 0,-1-1-1 0 0,0 0 0 0 0,0 0 0 0 0,1 0 1 0 0,-1 0-1 0 0,0-1 0 0 0,4 3 0 0 0,22 7-355 0 0,1 0 0 0 0,50 10 0 0 0,12 4 424 0 0,-71-17 179 0 0,0 0-1 0 0,0 1 1 0 0,-1 1-1 0 0,0 0 1 0 0,0 2-1 0 0,-1 0 1 0 0,28 24-1 0 0,-41-32-172 0 0,-1 0 0 0 0,0 1 0 0 0,-1-1 0 0 0,1 1 1 0 0,-1 0-1 0 0,1 0 0 0 0,-1 0 0 0 0,0 0 0 0 0,0 0 0 0 0,1 7 0 0 0,-2-9-34 0 0,-1 0 0 0 0,1-1-1 0 0,-1 1 1 0 0,0 0 0 0 0,0 0 0 0 0,0 0 0 0 0,0 0-1 0 0,0 0 1 0 0,0 0 0 0 0,-1 0 0 0 0,1 0 0 0 0,0 0-1 0 0,-1 0 1 0 0,0 0 0 0 0,1-1 0 0 0,-1 1 0 0 0,0 0-1 0 0,0 0 1 0 0,0-1 0 0 0,0 1 0 0 0,0-1 0 0 0,-1 1-1 0 0,1-1 1 0 0,0 1 0 0 0,-1-1 0 0 0,-1 2-1 0 0,-2 0 35 0 0,-1 1 0 0 0,1-1 0 0 0,-1-1 0 0 0,0 1 0 0 0,0-1 0 0 0,0 0 0 0 0,0 0 0 0 0,-10 1 0 0 0,-52 4 297 0 0,53-6-277 0 0,-36 1 76 0 0,-76-6 1 0 0,51-5-7016 0 0,40 2-691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493 397 4607 0 0,'0'0'208'0'0,"-1"1"-9"0"0,-14 24 10778 0 0,30-39-9635 0 0,36-40-289 0 0,75-102 0 0 0,-114 139-966 0 0,-1-1 1 0 0,10-22-1 0 0,-17 32-69 0 0,0 0-1 0 0,-1 0 1 0 0,-1 0 0 0 0,1 0 0 0 0,-1-1 0 0 0,-1 0-1 0 0,2-15 1 0 0,-3 22-18 0 0,0 0 1 0 0,0 1-1 0 0,0-1 0 0 0,0 1 0 0 0,0-1 0 0 0,0 0 0 0 0,-1 1 1 0 0,1-1-1 0 0,0 1 0 0 0,-1-1 0 0 0,1 1 0 0 0,-1-1 0 0 0,0 1 0 0 0,0-1 1 0 0,1 1-1 0 0,-1-1 0 0 0,0 1 0 0 0,0 0 0 0 0,0 0 0 0 0,0-1 1 0 0,-1 1-1 0 0,1 0 0 0 0,-3-2 0 0 0,2 2-8 0 0,0 1-1 0 0,-1-1 1 0 0,1 0-1 0 0,-1 1 0 0 0,0-1 1 0 0,1 1-1 0 0,-1 0 1 0 0,1 0-1 0 0,-1 0 1 0 0,1 0-1 0 0,-1 0 1 0 0,0 1-1 0 0,1-1 1 0 0,-4 2-1 0 0,-13 4-14 0 0,-1 0 0 0 0,1 1 0 0 0,1 2 0 0 0,-35 20 0 0 0,-66 53-75 0 0,100-69 95 0 0,-168 132 35 0 0,154-116-24 0 0,1 1 0 0 0,2 2 0 0 0,-37 47 0 0 0,60-68 9 0 0,-1 0-1 0 0,1 1 1 0 0,1-1 0 0 0,0 1-1 0 0,1 1 1 0 0,0-1 0 0 0,1 1-1 0 0,1-1 1 0 0,0 1 0 0 0,-2 14-1 0 0,4-20 13 0 0,1-1-1 0 0,0 1 0 0 0,0 0 0 0 0,1-1 0 0 0,-1 1 1 0 0,1-1-1 0 0,1 1 0 0 0,-1-1 0 0 0,1 0 0 0 0,0 0 1 0 0,1 0-1 0 0,0 0 0 0 0,0 0 0 0 0,0 0 0 0 0,0-1 1 0 0,1 1-1 0 0,0-1 0 0 0,0 0 0 0 0,0 0 1 0 0,1 0-1 0 0,0-1 0 0 0,5 5 0 0 0,-2-3 3 0 0,1-1 1 0 0,0 0-1 0 0,0 0 0 0 0,0-1 1 0 0,1 0-1 0 0,-1-1 0 0 0,1 0 0 0 0,0 0 1 0 0,10 0-1 0 0,-3 0 3 0 0,0-2 0 0 0,0 0 0 0 0,0 0 0 0 0,27-4 0 0 0,-34 1-15 0 0,1-1 0 0 0,-1 0 0 0 0,0 0 0 0 0,0-1 0 0 0,-1 0 0 0 0,1 0 0 0 0,-1-1 0 0 0,0-1-1 0 0,0 1 1 0 0,0-2 0 0 0,-1 1 0 0 0,0-1 0 0 0,0 0 0 0 0,12-16 0 0 0,5-8 60 0 0,-2-2 0 0 0,30-55 0 0 0,-42 70-36 0 0,-10 16-38 0 0,130-205 1175 0 0,-130 206-1116 0 0,-5 11 0 0 0,-6 16-63 0 0,-8 20 16 0 0,-20 79 1 0 0,35-112-16 0 0,0 1 1 0 0,1 0 0 0 0,1 0-1 0 0,0 0 1 0 0,1 0-1 0 0,0 1 1 0 0,1-1-1 0 0,1 0 1 0 0,0 0 0 0 0,7 21-1 0 0,-6-28 5 0 0,0-1-1 0 0,0 1 1 0 0,1-1 0 0 0,0 1-1 0 0,0-1 1 0 0,0-1 0 0 0,1 1-1 0 0,0-1 1 0 0,0 1 0 0 0,0-1-1 0 0,1-1 1 0 0,-1 1 0 0 0,1-1-1 0 0,9 5 1 0 0,-3-2 6 0 0,0-2-1 0 0,0 1 1 0 0,1-2-1 0 0,0 0 1 0 0,-1 0-1 0 0,1-1 1 0 0,15 1-1 0 0,-19-3-122 0 0,1-1 0 0 0,0 0 1 0 0,-1 0-1 0 0,1-1 0 0 0,-1-1 0 0 0,1 0 0 0 0,16-5 0 0 0,-11 3 25 0 0,-3 1-78 0 0,49-12-2859 0 0,-43 13 1691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0,'0'0'191'0'0,"2"1"-11"0"0,10 6 789 0 0,-1 0-1 0 0,0 1 1 0 0,-1 0 0 0 0,0 1-1 0 0,0 0 1 0 0,-1 0 0 0 0,0 1-1 0 0,0 1 1 0 0,11 18 0 0 0,-4-6 335 0 0,20 38 1 0 0,-32-52-1097 0 0,0 0 1 0 0,0-1-1 0 0,-1 1 1 0 0,0 0 0 0 0,-1 1-1 0 0,0-1 1 0 0,-1 0 0 0 0,1 14-1 0 0,-2-18-149 0 0,-1-1-1 0 0,0 1 0 0 0,0-1 1 0 0,0 1-1 0 0,0-1 0 0 0,-1 0 1 0 0,1 0-1 0 0,-1 0 1 0 0,0 0-1 0 0,0 0 0 0 0,-1 0 1 0 0,1 0-1 0 0,-1-1 0 0 0,-4 6 1 0 0,-6 3-280 0 0,1 0 0 0 0,-19 13 0 0 0,28-22 159 0 0,-29 24-1620 0 0,-8 7-5637 0 0,26-25 3041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325 234 8287 0 0,'0'0'382'0'0,"-2"1"-8"0"0,-10 6-53 0 0,1 0 0 0 0,-1 1 0 0 0,1 0 0 0 0,-14 14 1 0 0,-39 44 4843 0 0,32-32-4180 0 0,1 0-398 0 0,1 2 0 0 0,1 0-1 0 0,-36 63 1 0 0,89-128-471 0 0,-3 5-104 0 0,166-192-427 0 0,-173 201 343 0 0,1 1 0 0 0,0 1-1 0 0,1 1 1 0 0,0 0 0 0 0,0 1-1 0 0,2 0 1 0 0,-1 2 0 0 0,36-15 0 0 0,-48 23 167 0 0,1 0 1 0 0,-1 0 0 0 0,1 0 0 0 0,0 1 0 0 0,-1-1 0 0 0,1 1 0 0 0,-1 1 0 0 0,1-1 0 0 0,0 1-1 0 0,-1 0 1 0 0,1 0 0 0 0,-1 1 0 0 0,0-1 0 0 0,1 1 0 0 0,-1 0 0 0 0,0 1 0 0 0,0-1 0 0 0,0 1-1 0 0,-1 0 1 0 0,1 0 0 0 0,-1 1 0 0 0,1 0 0 0 0,-1-1 0 0 0,0 1 0 0 0,0 0 0 0 0,-1 1 0 0 0,1-1-1 0 0,-1 1 1 0 0,0 0 0 0 0,0-1 0 0 0,-1 1 0 0 0,0 1 0 0 0,1-1 0 0 0,-2 0 0 0 0,3 9 0 0 0,-2-7-39 0 0,-1 1 1 0 0,0-1 0 0 0,-1 1-1 0 0,1-1 1 0 0,-2 1 0 0 0,1-1-1 0 0,-1 1 1 0 0,0-1 0 0 0,0 1-1 0 0,-5 12 1 0 0,6-19-60 0 0,0 0-1 0 0,0 0 1 0 0,-1 0-1 0 0,1 0 1 0 0,0 0-1 0 0,-1 0 1 0 0,1 1-1 0 0,-1-1 1 0 0,1 0-1 0 0,-1 0 1 0 0,1-1-1 0 0,-1 1 1 0 0,0 0-1 0 0,1 0 0 0 0,-1 0 1 0 0,0 0-1 0 0,0 0 1 0 0,0-1-1 0 0,1 1 1 0 0,-1 0-1 0 0,-2 0 1 0 0,0 1-47 0 0,3-2 33 0 0,0 0 0 0 0,0 1 1 0 0,-1-1-1 0 0,1 0 0 0 0,0 0 0 0 0,-1 1 0 0 0,1-1 0 0 0,0 0 1 0 0,-1 0-1 0 0,1 1 0 0 0,-1-1 0 0 0,1 0 0 0 0,0 0 0 0 0,-1 0 1 0 0,1 0-1 0 0,-1 0 0 0 0,1 0 0 0 0,-1 1 0 0 0,1-1 0 0 0,0 0 1 0 0,-1 0-1 0 0,1 0 0 0 0,-1 0 0 0 0,1-1 0 0 0,-1 1 0 0 0,1 0 1 0 0,0 0-1 0 0,-1 0 0 0 0,1 0 0 0 0,-1 0 0 0 0,1 0 0 0 0,0-1 1 0 0,-1 1-1 0 0,1 0 0 0 0,-1 0 0 0 0,1-1 0 0 0,0 1 0 0 0,-1 0 0 0 0,1-1 1 0 0,0 1-1 0 0,0 0 0 0 0,-1-1 0 0 0,1 1 0 0 0,0 0 0 0 0,0-1 1 0 0,-1 1-1 0 0,1 0 0 0 0,0-2 0 0 0,-1 1-19 0 0,1-1 1 0 0,-1 0-1 0 0,1 0 0 0 0,-1 0 1 0 0,1 0-1 0 0,0 1 0 0 0,0-1 1 0 0,0-3-1 0 0,2-3-31 0 0,0 1 0 0 0,1-1 0 0 0,0 1-1 0 0,0 0 1 0 0,1 0 0 0 0,0 0 0 0 0,7-9-1 0 0,-3 4-11 0 0,6-9-68 0 0,1 0 1 0 0,1 1-1 0 0,21-20 0 0 0,61-48-245 0 0,-71 67 284 0 0,0 1 0 0 0,44-26 1 0 0,-60 40 167 0 0,0 1 0 0 0,0 0 0 0 0,1 0-1 0 0,0 1 1 0 0,0 1 0 0 0,0 0 0 0 0,0 0 0 0 0,0 2 0 0 0,1-1 0 0 0,13 1 0 0 0,-22 1-2 0 0,0 0 0 0 0,-1 1 0 0 0,1-1 0 0 0,-1 1-1 0 0,1 0 1 0 0,-1 0 0 0 0,1 0 0 0 0,-1 0 0 0 0,0 1 0 0 0,1-1 0 0 0,-1 1-1 0 0,0 0 1 0 0,0 0 0 0 0,0 0 0 0 0,0 0 0 0 0,-1 1 0 0 0,1-1 0 0 0,0 1-1 0 0,-1 0 1 0 0,0-1 0 0 0,0 1 0 0 0,0 0 0 0 0,0 0 0 0 0,0 1 0 0 0,0-1-1 0 0,-1 0 1 0 0,0 0 0 0 0,1 1 0 0 0,-1-1 0 0 0,1 7 0 0 0,-1-2 16 0 0,0 1 0 0 0,0 0 0 0 0,-1-1 0 0 0,0 1 0 0 0,0-1 0 0 0,-1 1 0 0 0,-1-1 0 0 0,1 1 0 0 0,-1-1 0 0 0,0 1 0 0 0,-1-1 0 0 0,-4 8 0 0 0,-10 17 91 0 0,-3-1 0 0 0,0 0 0 0 0,-40 45 0 0 0,11-15-590 0 0,39-43-1134 0 0,9-17 22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40 5527 0 0,'0'0'423'0'0,"1"1"-278"0"0,4 3 1130 0 0,-1 0-1 0 0,-1 1 0 0 0,1 0 0 0 0,0 0 1 0 0,-1 0-1 0 0,4 8 0 0 0,14 20 3088 0 0,-11-19-3771 0 0,11 10 1340 0 0,-19-23-1846 0 0,-1 0 0 0 0,1 0-1 0 0,0 0 1 0 0,-1 0 0 0 0,1 0 0 0 0,0 0-1 0 0,0 0 1 0 0,0-1 0 0 0,-1 1-1 0 0,1-1 1 0 0,0 1 0 0 0,0-1-1 0 0,0 0 1 0 0,3 0 0 0 0,-3 1-75 0 0,1-1 1 0 0,-1-1-1 0 0,1 1 1 0 0,-1 0-1 0 0,0 0 0 0 0,1-1 1 0 0,-1 0-1 0 0,0 1 1 0 0,1-1-1 0 0,-1 0 1 0 0,0 0-1 0 0,0 0 1 0 0,0 0-1 0 0,3-3 0 0 0,-2 2 1 0 0,0-1 0 0 0,-1 0 0 0 0,0 0-1 0 0,1 0 1 0 0,-1 0 0 0 0,-1-1 0 0 0,1 1-1 0 0,2-6 1 0 0,-2 4-131 0 0,0 0 0 0 0,-1 0 1 0 0,1 0-1 0 0,-1 1 0 0 0,0-1 0 0 0,-1 0 0 0 0,1 0 0 0 0,-1 0 0 0 0,0-1 1 0 0,0 1-1 0 0,-1 0 0 0 0,1 0 0 0 0,-3-7 0 0 0,2 10 57 0 0,0-1-1 0 0,1 1 1 0 0,-1 0-1 0 0,-1 0 1 0 0,1 0-1 0 0,0-1 0 0 0,0 1 1 0 0,-1 0-1 0 0,1 1 1 0 0,-1-1-1 0 0,0 0 1 0 0,0 0-1 0 0,1 1 1 0 0,-1-1-1 0 0,0 1 1 0 0,0-1-1 0 0,0 1 1 0 0,-1 0-1 0 0,1 0 1 0 0,0 0-1 0 0,0 0 0 0 0,-1 0 1 0 0,1 0-1 0 0,0 1 1 0 0,-1-1-1 0 0,1 1 1 0 0,-1 0-1 0 0,1 0 1 0 0,-4 0-1 0 0,-3 0-50 0 0,1 1 0 0 0,0 0 1 0 0,0 1-1 0 0,-1 0 0 0 0,1 0 0 0 0,0 1 0 0 0,0 0 0 0 0,1 1 0 0 0,-1-1 0 0 0,1 1 1 0 0,-12 9-1 0 0,0 1 177 0 0,0 2 0 0 0,-30 31 0 0 0,-71 86 1166 0 0,99-106-936 0 0,1 0 1 0 0,1 2-1 0 0,-19 37 1 0 0,34-59-259 0 0,1 1 1 0 0,0-1 0 0 0,0 1 0 0 0,1 0 0 0 0,0 0-1 0 0,0 0 1 0 0,1 0 0 0 0,0 0 0 0 0,0 10 0 0 0,1-15-22 0 0,1 0 0 0 0,-1 0 1 0 0,1 0-1 0 0,-1 0 1 0 0,1-1-1 0 0,0 1 0 0 0,0 0 1 0 0,0 0-1 0 0,0-1 0 0 0,0 1 1 0 0,1 0-1 0 0,0-1 0 0 0,-1 1 1 0 0,1-1-1 0 0,0 0 0 0 0,0 0 1 0 0,0 0-1 0 0,0 0 1 0 0,0 0-1 0 0,1 0 0 0 0,-1 0 1 0 0,1-1-1 0 0,-1 1 0 0 0,1-1 1 0 0,-1 1-1 0 0,1-1 0 0 0,0 0 1 0 0,3 1-1 0 0,3 0 29 0 0,1 0 0 0 0,-1-1 1 0 0,0 1-1 0 0,1-2 0 0 0,-1 1 0 0 0,1-2 0 0 0,-1 1 0 0 0,0-1 1 0 0,12-2-1 0 0,9-5-190 0 0,42-15 1 0 0,-37 12-405 0 0,2-2-1326 0 0,-2 1-5226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18 386 4143 0 0,'-3'57'1426'0'0,"-12"28"17348"0"0,19-105-16577 0 0,-2 3-1959 0 0,1 0-1 0 0,1 0 0 0 0,0 0 0 0 0,1 1 1 0 0,1 0-1 0 0,1 0 0 0 0,0 0 0 0 0,1 1 1 0 0,1 0-1 0 0,0 0 0 0 0,17-20 0 0 0,-1 6-214 0 0,1 1 0 0 0,1 1-1 0 0,2 2 1 0 0,34-25-1 0 0,-31 27-119 0 0,0 2 0 0 0,1 2 0 0 0,1 0 0 0 0,67-24 0 0 0,-93 40-35 0 0,0 1-1 0 0,0 0 1 0 0,1 0 0 0 0,-1 1-1 0 0,1 0 1 0 0,-1 1 0 0 0,1-1-1 0 0,-1 2 1 0 0,1-1-1 0 0,-1 1 1 0 0,1 1 0 0 0,9 2-1 0 0,-9-1-358 0 0,-1 0-1 0 0,0 0 1 0 0,0 1-1 0 0,-1 0 1 0 0,1 1-1 0 0,-1-1 0 0 0,9 9 1 0 0,15 14-3970 0 0,-24-18 2319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133 300 2303 0 0,'0'0'10692'0'0,"-1"2"-10273"0"0,-1 16 2200 0 0,1-13-2525 0 0,1 1-1 0 0,-1-1 0 0 0,0 0 1 0 0,0 1-1 0 0,-1-1 1 0 0,1 0-1 0 0,-1 0 0 0 0,0 0 1 0 0,-1 0-1 0 0,1 0 0 0 0,-1 0 1 0 0,0-1-1 0 0,-5 7 1 0 0,-8 5-73 0 0,-2-1 1 0 0,-23 18-1 0 0,35-29-25 0 0,-9 4-156 0 0,12-7-6 0 0,10-6 122 0 0,17-13 44 0 0,1 0 0 0 0,34-36 0 0 0,144-131-64 0 0,-187 172 181 0 0,1 0-1 0 0,0 1 1 0 0,1 0-1 0 0,35-17 1 0 0,-52 29 778 0 0,0 0-880 0 0,0 0 0 0 0,0 1 0 0 0,-1-1 1 0 0,1 1-1 0 0,0-1 0 0 0,-1 0 1 0 0,1 1-1 0 0,0-1 0 0 0,-1 1 1 0 0,1 0-1 0 0,-1-1 0 0 0,1 1 1 0 0,-1-1-1 0 0,1 1 0 0 0,-1 0 0 0 0,1-1 1 0 0,-1 1-1 0 0,0 0 0 0 0,1 1 1 0 0,7 15 93 0 0,-8-16-90 0 0,3 9 17 0 0,-1-1-1 0 0,0 0 0 0 0,-1 1 1 0 0,0-1-1 0 0,0 1 1 0 0,-1 16-1 0 0,-2-3 65 0 0,-8 38 0 0 0,9-55-100 0 0,1-4 0 0 0,0 0 0 0 0,0 0 0 0 0,-1 0 0 0 0,1 0 0 0 0,-1 0 0 0 0,0 0 0 0 0,1 0 0 0 0,-1 0 0 0 0,0-1 0 0 0,0 1 0 0 0,0 0 0 0 0,-2 2 0 0 0,-1 1-32 0 0,0 0 0 0 0,0 0 1 0 0,0 0-1 0 0,-1-1 0 0 0,0 1 0 0 0,-9 6 0 0 0,-37 19-402 0 0,35-21 286 0 0,-19 13 0 0 0,34-21 37 0 0,3-2-585 0 0,37-29 609 0 0,53-50 1 0 0,-52 44 171 0 0,140-112 318 0 0,-153 128-351 0 0,138-101-35 0 0,-152 113-17 0 0,-12 7 0 0 0,-1 1 0 0 0,1 0 0 0 0,-1-1 0 0 0,1 1 0 0 0,-1 0 0 0 0,1 0 0 0 0,0 0 0 0 0,-1-1 0 0 0,1 1 0 0 0,-1 0 0 0 0,1 0 0 0 0,0 0 0 0 0,-1 0 0 0 0,1 0 0 0 0,0 0 0 0 0,1 1 3 0 0,-1-1 0 0 0,-1 1 0 0 0,1-1-1 0 0,0 1 1 0 0,0 0 0 0 0,0-1 0 0 0,0 1 0 0 0,0 0-1 0 0,0 0 1 0 0,-1 0 0 0 0,1-1 0 0 0,0 1 0 0 0,-1 0-1 0 0,1 0 1 0 0,-1 0 0 0 0,1 0 0 0 0,-1 0 0 0 0,1 0-1 0 0,-1 0 1 0 0,0 1 0 0 0,0-1 0 0 0,1 0 0 0 0,-1 0-1 0 0,0 0 1 0 0,0 2 0 0 0,0 1 53 0 0,0 1 0 0 0,0 0 0 0 0,0-1-1 0 0,-1 1 1 0 0,0 4 0 0 0,-9 25 350 0 0,-1 0-1 0 0,-24 51 0 0 0,19-51-307 0 0,2-4 1 0 0,-11 31 0 0 0,22-51-135 0 0,0 1 0 0 0,1-1 0 0 0,0 1-1 0 0,0-1 1 0 0,1 1 0 0 0,1 0 0 0 0,0 13 0 0 0,5-6-329 0 0,-5-17-38 0 0,2 1-86 0 0,14 10-4981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10423 0 0,'-2'1'234'0'0,"-12"5"-14"0"0,0 0 1 0 0,0 0 0 0 0,1 2 0 0 0,0-1 0 0 0,-21 18-1 0 0,11-6 1263 0 0,-41 44 0 0 0,53-51-1199 0 0,1 1-1 0 0,0 1 0 0 0,-10 17 0 0 0,18-27-255 0 0,-1 0 0 0 0,1 0 0 0 0,0 0 0 0 0,1 0-1 0 0,-1 1 1 0 0,1-1 0 0 0,0 1 0 0 0,0-1-1 0 0,0 1 1 0 0,0-1 0 0 0,1 1 0 0 0,0 0-1 0 0,0-1 1 0 0,0 1 0 0 0,1 0 0 0 0,0 6 0 0 0,0-10-19 0 0,0 1 1 0 0,-1 0 0 0 0,1-1-1 0 0,0 1 1 0 0,0 0-1 0 0,0-1 1 0 0,0 1 0 0 0,1-1-1 0 0,-1 1 1 0 0,0-1 0 0 0,0 0-1 0 0,1 0 1 0 0,-1 1 0 0 0,1-1-1 0 0,-1 0 1 0 0,3 1 0 0 0,0 0 8 0 0,-1-1 1 0 0,1 0 0 0 0,-1 0 0 0 0,1 0 0 0 0,-1 0 0 0 0,1-1 0 0 0,7 1 0 0 0,1-2 84 0 0,1 0-1 0 0,0 0 1 0 0,20-6 0 0 0,-11 2-9 0 0,1-1-1 0 0,-2-1 1 0 0,1-1-1 0 0,-1-1 1 0 0,0-1-1 0 0,-1-1 1 0 0,0-1-1 0 0,26-20 1 0 0,-43 29-85 0 0,0 1 0 0 0,0-1 0 0 0,0 0 0 0 0,0 0 0 0 0,-1 0 0 0 0,0 0 0 0 0,1-1 1 0 0,-1 1-1 0 0,0-1 0 0 0,-1 1 0 0 0,1-1 0 0 0,-1 0 0 0 0,1 1 0 0 0,-1-1 0 0 0,0 0 0 0 0,-1 0 1 0 0,1-5-1 0 0,-1 5-7 0 0,0 1 0 0 0,0-1 0 0 0,-1 1 1 0 0,1-1-1 0 0,-1 1 0 0 0,0-1 0 0 0,0 1 0 0 0,0-1 0 0 0,-1 1 1 0 0,1 0-1 0 0,-1 0 0 0 0,0 0 0 0 0,0 0 0 0 0,0 0 1 0 0,0 0-1 0 0,0 0 0 0 0,-1 1 0 0 0,1-1 0 0 0,-6-3 1 0 0,0 0-94 0 0,0 1 0 0 0,0 0 0 0 0,-1 0 0 0 0,0 0 1 0 0,0 1-1 0 0,0 0 0 0 0,-19-4 0 0 0,10 4-102 0 0,1 1 0 0 0,-1 1 0 0 0,-28 0 0 0 0,23 6-121 0 0,15-2 3 0 0,6-2-496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39 566 6447 0 0,'0'0'586'0'0,"-14"-5"10147"0"0,11 4-9060 0 0,1 0-1593 0 0,1 0-1 0 0,0 0 1 0 0,-1 0-1 0 0,1 0 1 0 0,0 0-1 0 0,0 0 1 0 0,0 0-1 0 0,0 0 1 0 0,0 0-1 0 0,0-1 1 0 0,0 1 0 0 0,0 0-1 0 0,0-1 1 0 0,0 1-1 0 0,1-1 1 0 0,-1 1-1 0 0,0-3 1 0 0,0 0 34 0 0,0 1 0 0 0,1-1 0 0 0,-1 0 0 0 0,1 0 0 0 0,0 0 0 0 0,1-8 1 0 0,1-2 167 0 0,2-1 1 0 0,8-25-1 0 0,-11 37-225 0 0,7-19 30 0 0,1 0-1 0 0,1 1 1 0 0,1 1 0 0 0,1 0-1 0 0,1 0 1 0 0,0 1 0 0 0,20-21-1 0 0,-4 10 57 0 0,1 0 0 0 0,2 2 0 0 0,38-26 0 0 0,-47 39-218 0 0,0 2-1 0 0,0 1 1 0 0,1 1-1 0 0,0 1 1 0 0,1 1-1 0 0,0 1 1 0 0,1 1-1 0 0,-1 1 1 0 0,48-4-1 0 0,-64 9-370 0 0,1 1-1 0 0,0 0 1 0 0,-1 0 0 0 0,1 1-1 0 0,-1 0 1 0 0,1 1-1 0 0,14 4 1 0 0,-9-1-1140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5063 0 0,'-2'2'232'0'0,"-11"7"8423"0"0,22-15-6782 0 0,-3 1-402 0 0,-9 14-1240 0 0,-1-1-325 0 0,-1-1 0 0 0,0 0 0 0 0,0 0 0 0 0,-1 0 0 0 0,-11 10 0 0 0,-37 28-312 0 0,47-39 378 0 0,-1 0-18 0 0,5-3 35 0 0,0 0 0 0 0,0-1 0 0 0,0 1 0 0 0,-1-1 0 0 0,1 0 1 0 0,-1 0-1 0 0,-5 2 0 0 0,18-5-80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7831 0 0,'-1'1'356'0'0,"-4"6"-147"0"0,-1 1 0 0 0,1 0 0 0 0,1 0 0 0 0,-1 0-1 0 0,2 0 1 0 0,-1 0 0 0 0,-3 14 0 0 0,4-9 1636 0 0,0 0 1 0 0,-1 21-1 0 0,3-20-1237 0 0,1 0-1 0 0,1-1 1 0 0,0 1-1 0 0,1 0 1 0 0,0-1 0 0 0,6 19-1 0 0,-3-17-549 0 0,1 1 0 0 0,1-1 1 0 0,0 0-1 0 0,1-1 0 0 0,0 0 0 0 0,1 0 0 0 0,1 0 0 0 0,16 16 0 0 0,-24-26-226 0 0,2-1-1 0 0,-1 1 1 0 0,0-1 0 0 0,1 0 0 0 0,-1-1 0 0 0,1 1-1 0 0,0 0 1 0 0,0-1 0 0 0,0 0 0 0 0,0 0 0 0 0,0 0-1 0 0,7 1 1 0 0,-1-2-1656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11055 0 0,'0'0'1002'0'0,"-1"2"-824"0"0,-23 18 2112 0 0,-41 47 0 0 0,-16 31 367 0 0,62-74-2547 0 0,-47 65 576 0 0,3 2-1 0 0,-91 182 1 0 0,121-201-1050 0 0,2 2 0 0 0,4 0-1 0 0,-28 127 1 0 0,37-123-3327 0 0,11-45 223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15231 0 0,'-2'2'696'0'0,"-10"15"-513"0"0,0 1-1 0 0,1-1 1 0 0,1 2-1 0 0,-9 23 1 0 0,-2 3-58 0 0,-17 31 449 0 0,-105 198 1505 0 0,9-31-719 0 0,-67 112-701 0 0,176-315-711 0 0,3-5-282 0 0,1 1 0 0 0,-17 42 0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50 8751 0 0,'0'0'794'0'0,"1"2"-652"0"0,5 8 1941 0 0,-1 1 0 0 0,0 0 0 0 0,5 14 0 0 0,-5-10-136 0 0,11 20 1 0 0,-14-32-1873 0 0,0-1 0 0 0,-1 0 0 0 0,1 0 1 0 0,0 0-1 0 0,0 0 0 0 0,0 0 0 0 0,1-1 0 0 0,-1 1 1 0 0,0-1-1 0 0,1 1 0 0 0,-1-1 0 0 0,1 0 0 0 0,-1 0 1 0 0,1 0-1 0 0,0 0 0 0 0,-1 0 0 0 0,1-1 0 0 0,0 1 1 0 0,0-1-1 0 0,-1 0 0 0 0,1 0 0 0 0,0 0 0 0 0,3 0 0 0 0,3-1-5 0 0,0 1 0 0 0,0-2 0 0 0,0 1 0 0 0,-1-2 0 0 0,1 1-1 0 0,8-4 1 0 0,7-5-121 0 0,-1-2 0 0 0,0 0 0 0 0,-1-1-1 0 0,29-25 1 0 0,-47 36-50 0 0,0 0 1 0 0,0 0-1 0 0,-1 0 0 0 0,0-1 1 0 0,1 0-1 0 0,-1 0 0 0 0,-1 0 1 0 0,1 0-1 0 0,0 0 0 0 0,-1 0 0 0 0,0-1 1 0 0,0 1-1 0 0,-1-1 0 0 0,1 1 1 0 0,-1-1-1 0 0,2-8 0 0 0,-3 13 88 0 0,-1 0-1 0 0,1-1 0 0 0,0 1 1 0 0,0 0-1 0 0,0 0 0 0 0,0-1 1 0 0,0 1-1 0 0,-1 0 0 0 0,1-1 1 0 0,0 1-1 0 0,0 0 0 0 0,0 0 1 0 0,-1-1-1 0 0,1 1 0 0 0,0 0 1 0 0,0 0-1 0 0,-1 0 0 0 0,1 0 1 0 0,0-1-1 0 0,0 1 0 0 0,-1 0 1 0 0,1 0-1 0 0,0 0 0 0 0,-1 0 1 0 0,1 0-1 0 0,0 0 0 0 0,-1 0 1 0 0,1-1-1 0 0,0 1 0 0 0,-1 0 1 0 0,1 0-1 0 0,-11 1-117 0 0,3 2 90 0 0,0 0 1 0 0,0 1-1 0 0,0 0 0 0 0,0 1 1 0 0,1 0-1 0 0,0 0 0 0 0,-10 9 1 0 0,11-9 33 0 0,-330 294 353 0 0,328-292-345 0 0,0 1 0 0 0,0 1 0 0 0,1-1 0 0 0,0 1 0 0 0,1 1 1 0 0,0-1-1 0 0,0 1 0 0 0,-6 17 0 0 0,11-26-5 0 0,1 0-1 0 0,-1 0 0 0 0,1 0 1 0 0,0 0-1 0 0,-1 1 0 0 0,1-1 1 0 0,0 0-1 0 0,0 0 0 0 0,0 0 1 0 0,0 1-1 0 0,0-1 0 0 0,0 0 1 0 0,0 0-1 0 0,0 0 0 0 0,1 1 1 0 0,-1-1-1 0 0,0 0 0 0 0,1 0 1 0 0,-1 0-1 0 0,1 0 1 0 0,-1 0-1 0 0,1 1 0 0 0,-1-1 1 0 0,1 0-1 0 0,0 0 0 0 0,0-1 1 0 0,-1 1-1 0 0,1 0 0 0 0,0 0 1 0 0,0 0-1 0 0,0 0 0 0 0,0-1 1 0 0,0 1-1 0 0,0 0 0 0 0,0-1 1 0 0,0 1-1 0 0,0-1 0 0 0,0 1 1 0 0,1-1-1 0 0,-1 0 1 0 0,0 1-1 0 0,2-1 0 0 0,5 1-219 0 0,-1 0-1 0 0,1 0 0 0 0,0-1 1 0 0,0-1-1 0 0,10 0 0 0 0,17-4-1107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9215 0 0,'-1'0'707'0'0,"-10"0"-515"0"0,8 0-43 0 0,0 0 0 0 0,-1 0 0 0 0,1 0 0 0 0,0 0 0 0 0,0 0 0 0 0,0 1 1 0 0,0 0-1 0 0,0-1 0 0 0,0 1 0 0 0,0 0 0 0 0,-5 3 0 0 0,-92 49 6303 0 0,-128 78-5448 0 0,220-126-1016 0 0,1 0 1 0 0,-1 1-1 0 0,1 0 0 0 0,0 0 0 0 0,-9 10 1 0 0,16-15-1 0 0,0-1 0 0 0,-1 1 1 0 0,1-1-1 0 0,0 1 0 0 0,0 0 1 0 0,0-1-1 0 0,0 1 0 0 0,0-1 1 0 0,0 1-1 0 0,0 0 0 0 0,0-1 1 0 0,0 1-1 0 0,0-1 0 0 0,0 1 1 0 0,1 0-1 0 0,-1-1 0 0 0,0 1 1 0 0,0-1-1 0 0,0 1 0 0 0,1 0 1 0 0,-1-1-1 0 0,0 1 0 0 0,1-1 1 0 0,-1 1-1 0 0,1-1 0 0 0,-1 1 1 0 0,0-1-1 0 0,1 0 0 0 0,-1 1 1 0 0,1-1-1 0 0,-1 0 0 0 0,1 1 1 0 0,0-1-1 0 0,0 1 0 0 0,-1-1 13 0 0,6 4-42 0 0,-1-1 0 0 0,1 0 1 0 0,0 0-1 0 0,0 0 0 0 0,0-1 1 0 0,11 3-1 0 0,42 6-208 0 0,-16-3 89 0 0,-20-3 141 0 0,38 15-1 0 0,-51-16 191 0 0,-1 1-1 0 0,1-1 1 0 0,-1 2 0 0 0,0-1 0 0 0,0 2-1 0 0,9 7 1 0 0,-17-13-93 0 0,1 0 0 0 0,-1 1 0 0 0,1 0 0 0 0,-1-1 0 0 0,0 1 0 0 0,1 0 0 0 0,-1-1 0 0 0,0 1-1 0 0,0 0 1 0 0,0 0 0 0 0,-1 0 0 0 0,1 0 0 0 0,0 0 0 0 0,-1 0 0 0 0,1 0 0 0 0,-1 0 0 0 0,0 3 0 0 0,0-2 24 0 0,0 0 1 0 0,0 0 0 0 0,-1 0-1 0 0,0 1 1 0 0,0-1 0 0 0,0-1 0 0 0,0 1-1 0 0,0 0 1 0 0,0 0 0 0 0,-3 4-1 0 0,-4 4 123 0 0,-1 0-1 0 0,1-1 0 0 0,-2 0 1 0 0,-13 12-1 0 0,19-18-214 0 0,-13 9 39 0 0,0 0-1 0 0,-1-1 1 0 0,-24 12-1 0 0,21-13-42 0 0,-2 2-1663 0 0,-1-1 0 0 0,0-1-1 0 0,-1-2 1 0 0,-43 12 0 0 0,46-17-4785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 16583 0 0,'-2'-1'123'0'0,"-1"0"0"0"0,0 0-1 0 0,1 1 1 0 0,-1-1 0 0 0,1 1 0 0 0,-1 0-1 0 0,1 0 1 0 0,-1 0 0 0 0,0 0-1 0 0,1 0 1 0 0,-1 0 0 0 0,0 1 0 0 0,1-1-1 0 0,-1 1 1 0 0,1 0 0 0 0,-4 1-1 0 0,-5 3 50 0 0,-1 0 0 0 0,-11 8 0 0 0,9-6 413 0 0,-21 12 14 0 0,0 1 1 0 0,2 1-1 0 0,-51 42 0 0 0,77-57-556 0 0,1 1-1 0 0,-1 0 0 0 0,1 0 1 0 0,0 0-1 0 0,1 1 1 0 0,-9 16-1 0 0,13-22-48 0 0,0 0 1 0 0,0 0-1 0 0,0 0 0 0 0,0 0 1 0 0,1 1-1 0 0,-1-1 0 0 0,1 0 0 0 0,0 0 1 0 0,-1 0-1 0 0,1 1 0 0 0,0-1 1 0 0,0 0-1 0 0,1 0 0 0 0,-1 1 1 0 0,0-1-1 0 0,1 0 0 0 0,-1 0 0 0 0,1 0 1 0 0,0 0-1 0 0,-1 0 0 0 0,1 0 1 0 0,0 0-1 0 0,1 0 0 0 0,-1 0 1 0 0,0 0-1 0 0,0 0 0 0 0,1 0 0 0 0,-1-1 1 0 0,1 1-1 0 0,0-1 0 0 0,-1 1 1 0 0,1-1-1 0 0,0 1 0 0 0,3 0 1 0 0,3 3-98 0 0,0-2 1 0 0,1 1-1 0 0,0-1 1 0 0,0-1 0 0 0,0 0-1 0 0,0 0 1 0 0,0 0 0 0 0,12-1-1 0 0,-5 1-248 0 0,25 5 0 0 0,-35-5 306 0 0,1 0 1 0 0,0 1-1 0 0,-1 0 1 0 0,0 0 0 0 0,0 0-1 0 0,0 1 1 0 0,0-1 0 0 0,0 1-1 0 0,8 8 1 0 0,-11-8 103 0 0,1-1-1 0 0,-1 1 1 0 0,0 0 0 0 0,0 0-1 0 0,-1 1 1 0 0,1-1-1 0 0,-1 0 1 0 0,0 1 0 0 0,0-1-1 0 0,-1 1 1 0 0,1 0 0 0 0,-1 0-1 0 0,0 0 1 0 0,1 7 0 0 0,-2-2 131 0 0,0 0 1 0 0,0 0 0 0 0,-1 0-1 0 0,-1 0 1 0 0,1 0 0 0 0,-1 0-1 0 0,-1-1 1 0 0,0 1 0 0 0,0 0-1 0 0,-1-1 1 0 0,-1 0 0 0 0,1 0 0 0 0,-1 0-1 0 0,-1-1 1 0 0,1 1 0 0 0,-2-1-1 0 0,-10 11 1 0 0,-1-2 40 0 0,0 0 0 0 0,-1-2 0 0 0,-1 0 0 0 0,0-1 0 0 0,-1-1 0 0 0,-25 11 0 0 0,-53 19-242 0 0,83-37-530 0 0,-1-1 0 0 0,0-1 1 0 0,0-1-1 0 0,-21 2 0 0 0,9-5-1327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16871 0 0,'0'0'1528'0'0,"-1"2"-1254"0"0,-45 58 4012 0 0,27-34-1785 0 0,14-20-2223 0 0,1 1 0 0 0,0 0-1 0 0,0 1 1 0 0,1-1 0 0 0,0 1-1 0 0,0-1 1 0 0,1 1 0 0 0,0 0-1 0 0,0 0 1 0 0,0 8 0 0 0,0 12-77 0 0,2 45 1 0 0,1-49-842 0 0,-1-1-1 0 0,-4 33 0 0 0,4-54 148 0 0,-1 5-370 0 0,11-11-4022 0 0,0-3 3473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14711 0 0,'0'0'1335'0'0,"0"1"-979"0"0,-52 218 6188 0 0,-8-2-4896 0 0,-54 230-1822 0 0,78-237-1554 0 0,31-187 642 0 0,5-22 159 0 0,-1-3-147 0 0,-4-7-28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4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2759 0 0,'0'-1'3948'0'0,"2"-6"-1784"0"0,2-4 493 0 0,0 0-1 0 0,9-17 0 0 0,18-20-307 0 0,-11 22-1851 0 0,34-33 1 0 0,-39 45-382 0 0,1 1-1 0 0,1 0 1 0 0,0 1 0 0 0,0 0 0 0 0,33-14-1 0 0,-21 13-113 0 0,1 1-1 0 0,0 2 0 0 0,34-8 0 0 0,-46 15-2 0 0,1 0-1 0 0,-1 1 1 0 0,1 0-1 0 0,0 2 1 0 0,-1 0-1 0 0,1 1 1 0 0,0 1-1 0 0,-1 1 1 0 0,22 5 0 0 0,-28-4 4 0 0,1 0 0 0 0,-1 1 0 0 0,0 0 0 0 0,0 0 0 0 0,0 2 0 0 0,-1-1 1 0 0,0 1-1 0 0,0 1 0 0 0,-1 0 0 0 0,0 1 0 0 0,0 0 0 0 0,-1 0 0 0 0,15 20 1 0 0,-21-25 0 0 0,0 1 1 0 0,0 0-1 0 0,0 0 1 0 0,-1 0 0 0 0,0 0-1 0 0,0 0 1 0 0,0 0 0 0 0,-1 1-1 0 0,0-1 1 0 0,0 1 0 0 0,0-1-1 0 0,0 1 1 0 0,-1-1 0 0 0,0 10-1 0 0,-2-7 43 0 0,1 0 0 0 0,-1 0 1 0 0,0-1-1 0 0,-1 1 0 0 0,0-1 0 0 0,0 1 0 0 0,0-1 0 0 0,-1 0 0 0 0,-6 8 0 0 0,-4 3 121 0 0,0-1 0 0 0,-1 0 0 0 0,-1-1 1 0 0,-1-1-1 0 0,0 0 0 0 0,-25 16 0 0 0,-15 7-16 0 0,-1-3 0 0 0,-2-2-1 0 0,-1-2 1 0 0,-2-3 0 0 0,-83 24 0 0 0,140-50-156 0 0,-6 2-42 0 0,0 0 1 0 0,-1-1-1 0 0,1 0 1 0 0,-1-1-1 0 0,0-1 0 0 0,0 0 1 0 0,-20-1-1 0 0,33 0 20 0 0,-1 0 0 0 0,0 0-1 0 0,1 0 1 0 0,-1 0 0 0 0,0 0-1 0 0,1 0 1 0 0,-1 0 0 0 0,0 0-1 0 0,1-1 1 0 0,-1 1 0 0 0,1 0-1 0 0,-1 0 1 0 0,0-1 0 0 0,1 1 0 0 0,-1 0-1 0 0,1-1 1 0 0,-1 1 0 0 0,1-1-1 0 0,-1 1 1 0 0,1-1 0 0 0,-1 1-1 0 0,1-1 1 0 0,0 1 0 0 0,-1-1-1 0 0,1 1 1 0 0,0-1 0 0 0,-1 1 0 0 0,1-1-1 0 0,0 1 1 0 0,0-1 0 0 0,-1 0-1 0 0,1 1 1 0 0,0-1 0 0 0,0 0-1 0 0,0 1 1 0 0,0-1 0 0 0,0 0 0 0 0,0 1-1 0 0,0-1 1 0 0,0 0 0 0 0,0 1-1 0 0,0-1 1 0 0,0 1 0 0 0,0-1-1 0 0,1 0 1 0 0,-1 1 0 0 0,0-1-1 0 0,0 0 1 0 0,1 1 0 0 0,-1-1 0 0 0,0 1-1 0 0,1-1 1 0 0,0 0 0 0 0,3-5-1348 0 0,0 0 0 0 0,0 0 0 0 0,9-9 1 0 0,-11 13 580 0 0,22-22-5927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83 633 8287 0 0,'0'0'756'0'0,"-9"5"1574"0"0,7-4-1848 0 0,0-1 0 0 0,0 0 1 0 0,0 1-1 0 0,1-1 0 0 0,-1 0 0 0 0,0 0 1 0 0,0-1-1 0 0,0 1 0 0 0,0 0 1 0 0,0-1-1 0 0,0 1 0 0 0,0-1 1 0 0,1 1-1 0 0,-1-1 0 0 0,0 0 1 0 0,0 0-1 0 0,-2-2 0 0 0,2 1-193 0 0,-1 0-1 0 0,1 0 1 0 0,0 0 0 0 0,0-1-1 0 0,0 1 1 0 0,0-1-1 0 0,0 1 1 0 0,1-1 0 0 0,-3-6-1 0 0,0 1-112 0 0,2-1-1 0 0,-1 0 1 0 0,1 1-1 0 0,0-1 1 0 0,1 0-1 0 0,0-17 0 0 0,2 6-87 0 0,0 0-1 0 0,2 0 0 0 0,0 1 0 0 0,2-1 0 0 0,0 1 0 0 0,11-27 0 0 0,0 10-139 0 0,1-1 0 0 0,27-40 0 0 0,-30 55-49 0 0,2 0 1 0 0,0 0 0 0 0,2 2-1 0 0,19-19 1 0 0,-24 28-647 0 0,0 0 1 0 0,27-17-1 0 0,-30 23-658 0 0,0 0 0 0 0,0 0-1 0 0,0 1 1 0 0,1 0 0 0 0,11-2 0 0 0,-2 2-4421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5983 0 0,'-2'0'2512'0'0,"-39"19"3920"0"0,-17 9-3664 0 0,52-25-2589 0 0,-43 23 1127 0 0,1 1 0 0 0,-82 63-1 0 0,107-70-1063 0 0,-55 51 398 0 0,70-63-569 0 0,1 0 1 0 0,0 1 0 0 0,1 0 0 0 0,0 0 0 0 0,0 0 0 0 0,1 1-1 0 0,-6 15 1 0 0,10-23-51 0 0,1-1-1 0 0,-1 1 0 0 0,1-1 1 0 0,-1 1-1 0 0,1 0 0 0 0,0-1 1 0 0,0 1-1 0 0,0 0 1 0 0,0 0-1 0 0,0-1 0 0 0,0 1 1 0 0,0 0-1 0 0,0-1 1 0 0,1 1-1 0 0,-1 0 0 0 0,1-1 1 0 0,-1 1-1 0 0,1-1 0 0 0,0 1 1 0 0,0-1-1 0 0,0 1 1 0 0,-1-1-1 0 0,1 1 0 0 0,1-1 1 0 0,-1 0-1 0 0,0 1 0 0 0,0-1 1 0 0,0 0-1 0 0,1 0 1 0 0,-1 0-1 0 0,0 0 0 0 0,1 0 1 0 0,-1 0-1 0 0,1-1 1 0 0,2 2-1 0 0,4 1 115 0 0,0 0 0 0 0,0 0 0 0 0,1-1 0 0 0,-1 0 0 0 0,16 1 0 0 0,-10-3-20 0 0,0 0 0 0 0,1 0 0 0 0,-1-1 0 0 0,0-1 0 0 0,26-7 0 0 0,-14 2-10 0 0,0-2 0 0 0,27-13 0 0 0,-38 15-90 0 0,-1-1-1 0 0,-1 0 1 0 0,1-1-1 0 0,-1-1 0 0 0,0 0 1 0 0,-1-1-1 0 0,-1 0 1 0 0,13-15-1 0 0,-15 15-58 0 0,-1 1-1 0 0,-1-2 1 0 0,0 1 0 0 0,-1-1 0 0 0,0 1-1 0 0,0-2 1 0 0,-2 1 0 0 0,1-1 0 0 0,-2 1-1 0 0,4-20 1 0 0,-6 22-202 0 0,0 1 0 0 0,-1 0-1 0 0,0 0 1 0 0,-2-12 0 0 0,1 15-1403 0 0,0 0 0 0 0,0 0-1 0 0,-1 1 1 0 0,-3-9 0 0 0,0 3-5250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635 240 13359 0 0,'-1'3'1027'0'0,"-20"57"973"0"0,-42 88 0 0 0,-42 55 1368 0 0,104-201-3364 0 0,-192 335 1969 0 0,139-243-1828 0 0,-14 18-74 0 0,-40 73 21 0 0,101-176-91 0 0,5-6-14 0 0,0 0 0 0 0,0 0 1 0 0,1 0-1 0 0,-1 0 0 0 0,-2 7 0 0 0,4-9-196 0 0,13-9-1375 0 0,1-3-616 0 0,4-6-5115 0 0</inkml:trace>
  <inkml:trace contextRef="#ctx0" brushRef="#br0" timeOffset="1">374 270 7367 0 0,'0'-12'355'0'0,"0"1"0"0"0,1-1 0 0 0,1 0 0 0 0,2-11 0 0 0,-2 17 153 0 0,0 1 0 0 0,0-1 0 0 0,0 1 0 0 0,0 0 0 0 0,1 0-1 0 0,0 0 1 0 0,0 0 0 0 0,1 1 0 0 0,-1-1 0 0 0,7-5 0 0 0,-2 2-1 0 0,1 1 0 0 0,0 0 1 0 0,1 0-1 0 0,0 1 1 0 0,0 1-1 0 0,21-10 0 0 0,70-18-209 0 0,-59 21 55 0 0,-12 2-93 0 0,1 2-1 0 0,0 1 1 0 0,0 2-1 0 0,0 1 1 0 0,50 0-1 0 0,-67 4-38 0 0,-1 2 0 0 0,0-1 0 0 0,1 2 0 0 0,-1 0-1 0 0,0 0 1 0 0,20 9 0 0 0,-23-7-74 0 0,-1-1 1 0 0,-1 1-1 0 0,1 1 0 0 0,-1 0 1 0 0,0 0-1 0 0,0 0 0 0 0,-1 1 1 0 0,0 0-1 0 0,12 16 0 0 0,-14-17-71 0 0,-1 1-1 0 0,0 0 1 0 0,0 0-1 0 0,0 0 1 0 0,-1 1 0 0 0,0-1-1 0 0,-1 1 1 0 0,1 0-1 0 0,-1-1 1 0 0,-1 1 0 0 0,0 0-1 0 0,1 9 1 0 0,-2-6-16 0 0,-1-1 0 0 0,0 1 0 0 0,0-1 0 0 0,-1 1 0 0 0,-1-1 0 0 0,1 0 0 0 0,-2 0 0 0 0,-5 13 0 0 0,-1-3 3 0 0,-1-1 0 0 0,-1 0 1 0 0,0-1-1 0 0,-1 0 1 0 0,-1-1-1 0 0,-1-1 1 0 0,0 0-1 0 0,-23 17 0 0 0,14-15 2 0 0,0-2-1 0 0,-1 0 1 0 0,0-2-1 0 0,-1 0 0 0 0,-1-2 1 0 0,0-1-1 0 0,-35 9 1 0 0,25-10-91 0 0,-1-2 1 0 0,0-1 0 0 0,0-3 0 0 0,0-1 0 0 0,-40-2-1 0 0,72-1-105 0 0,-6 0 48 0 0,0-1-1 0 0,-14-2 1 0 0,24 3-62 0 0,0-1-1 0 0,0 1 1 0 0,0-1 0 0 0,0 1-1 0 0,0-1 1 0 0,0 0-1 0 0,0 1 1 0 0,0-1 0 0 0,0 0-1 0 0,1 0 1 0 0,-1-1-1 0 0,0 1 1 0 0,1 0 0 0 0,-1 0-1 0 0,1-1 1 0 0,-1 1-1 0 0,1-1 1 0 0,-1 0 0 0 0,1 1-1 0 0,-1-3 1 0 0,-1-9-1354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306 114 11975 0 0,'0'0'1083'0'0,"0"2"-891"0"0,-8 29-161 0 0,-1 10 3076 0 0,9-37-2771 0 0,-1-1 0 0 0,1 1 0 0 0,0-1 0 0 0,0 1 0 0 0,0-1 0 0 0,1 0-1 0 0,-1 1 1 0 0,1-1 0 0 0,2 6 0 0 0,-3-8-250 0 0,1 0 1 0 0,0 0-1 0 0,0 0 0 0 0,-1 0 0 0 0,1 0 0 0 0,0 0 0 0 0,0 0 1 0 0,0 0-1 0 0,0 0 0 0 0,0 0 0 0 0,0-1 0 0 0,1 1 1 0 0,-1 0-1 0 0,0-1 0 0 0,0 1 0 0 0,0-1 0 0 0,1 1 0 0 0,1-1 1 0 0,24 4 462 0 0,-13-5-455 0 0,0 0 0 0 0,0-1 0 0 0,0-1 0 0 0,0 0 0 0 0,0-1 1 0 0,0 0-1 0 0,-1-1 0 0 0,1-1 0 0 0,12-7 0 0 0,-8 2-95 0 0,0 1 1 0 0,-1-2-1 0 0,0-1 0 0 0,-2 0 1 0 0,26-26-1 0 0,-33 30-31 0 0,-1 0-1 0 0,8-11 1 0 0,-13 17 10 0 0,0 0 0 0 0,-1 0 0 0 0,1 0 0 0 0,-1 0-1 0 0,0-1 1 0 0,0 1 0 0 0,0 0 0 0 0,0-1 0 0 0,0 1 0 0 0,0 0 0 0 0,-1-1 0 0 0,0-3 0 0 0,0 6 12 0 0,0 0 0 0 0,-1 0 0 0 0,1 0-1 0 0,0-1 1 0 0,-1 1 0 0 0,1 0 0 0 0,-1 0-1 0 0,0 0 1 0 0,1 0 0 0 0,-1 0 0 0 0,0 0 0 0 0,0 0-1 0 0,1 1 1 0 0,-1-1 0 0 0,0 0 0 0 0,0 0 0 0 0,0 0-1 0 0,0 1 1 0 0,0-1 0 0 0,0 1 0 0 0,0-1-1 0 0,0 1 1 0 0,0-1 0 0 0,-1 1 0 0 0,1-1 0 0 0,0 1-1 0 0,0 0 1 0 0,0 0 0 0 0,0 0 0 0 0,-1-1 0 0 0,1 1-1 0 0,0 0 1 0 0,-2 1 0 0 0,-6-1-32 0 0,0 0 0 0 0,0 1 0 0 0,-11 2-1 0 0,14-2 18 0 0,-50 10-27 0 0,0 2 0 0 0,1 3 0 0 0,1 3 1 0 0,1 1-1 0 0,1 3 0 0 0,-85 51 0 0 0,124-66 105 0 0,0 0 0 0 0,0 1 0 0 0,1 0 0 0 0,1 1 0 0 0,0 0 0 0 0,0 1 0 0 0,-10 13 0 0 0,20-23-33 0 0,0 0-1 0 0,0 0 1 0 0,0 1-1 0 0,0-1 1 0 0,1 0-1 0 0,-1 1 1 0 0,0-1 0 0 0,1 1-1 0 0,-1-1 1 0 0,1 1-1 0 0,-1-1 1 0 0,1 1-1 0 0,0-1 1 0 0,-1 1-1 0 0,1 0 1 0 0,0-1 0 0 0,0 1-1 0 0,0-1 1 0 0,1 1-1 0 0,-1-1 1 0 0,0 1-1 0 0,0 0 1 0 0,1-1-1 0 0,-1 1 1 0 0,1-1 0 0 0,0 1-1 0 0,-1-1 1 0 0,1 0-1 0 0,0 1 1 0 0,0-1-1 0 0,0 0 1 0 0,0 1-1 0 0,0-1 1 0 0,0 0-1 0 0,2 2 1 0 0,3 2 29 0 0,1 0 0 0 0,1 0-1 0 0,-1-1 1 0 0,1 0 0 0 0,11 4 0 0 0,-7-2-62 0 0,15 5-1206 0 0,0-2-1 0 0,49 11 1 0 0,-40-12-5867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13903 0 0,'0'0'1262'0'0,"1"1"-929"0"0,16 14 2518 0 0,-16-14-2130 0 0,7 5 4015 0 0,-7-7-4439 0 0,5-10-26 0 0,1 0 0 0 0,-2-1-1 0 0,1 1 1 0 0,-2-1 0 0 0,7-24 0 0 0,-4 15-72 0 0,3-12-184 0 0,2 1 0 0 0,2 0 0 0 0,1 1 1 0 0,1 0-1 0 0,1 2 0 0 0,2 0 0 0 0,1 1 0 0 0,2 1 0 0 0,0 0 0 0 0,2 2 0 0 0,0 1 0 0 0,2 1 1 0 0,0 1-1 0 0,40-25 0 0 0,55-19-2009 0 0,-52 30-4829 0 0,-22 9-651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1 10135 0 0,'-14'4'401'0'0,"0"1"0"0"0,0 0 0 0 0,0 1 0 0 0,1 1 0 0 0,-22 14 0 0 0,-59 50 4540 0 0,69-50-3426 0 0,-9 9-514 0 0,1 1 0 0 0,1 1 0 0 0,-47 63 1 0 0,42-43-448 0 0,3 2-1 0 0,-30 61 1 0 0,32-42-309 0 0,3 1 1 0 0,-25 99-1 0 0,29-74-139 0 0,14-52-208 0 0,-1 0-1 0 0,-32 73 1 0 0,38-104-404 0 0,2-6-1880 0 0</inkml:trace>
  <inkml:trace contextRef="#ctx0" brushRef="#br0" timeOffset="1">0 740 12439 0 0,'0'0'9338'0'0,"2"1"-8077"0"0,10 0-141 0 0,0 0-1 0 0,22-1 1 0 0,7 1-254 0 0,35 4-582 0 0,0-4-1 0 0,1-3 1 0 0,98-15 0 0 0,-63-1-2444 0 0,125-38 1 0 0,-215 49 574 0 0,24-12 0 0 0,-16 4-125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0,'0'0'1642'0'0,"1"2"-252"0"0,5 10 427 0 0,-2 0 0 0 0,5 14-1 0 0,10 57-163 0 0,-6-22-1245 0 0,-8-41-369 0 0,12 42 111 0 0,-15-56-139 0 0,1 0-1 0 0,-1 0 1 0 0,1 0-1 0 0,1-1 1 0 0,-1 1-1 0 0,1-1 1 0 0,7 9-1 0 0,-7-12-250 0 0,-1 1-1 0 0,0-1 0 0 0,1 0 1 0 0,0 0-1 0 0,-1 0 1 0 0,1 0-1 0 0,0 0 0 0 0,0-1 1 0 0,0 0-1 0 0,8 2 1 0 0,5 0-1234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285 7367 0 0,'36'-142'2564'0'0,"2"0"8394"0"0,-42 145-9860 0 0,-11 11-368 0 0,-17 22-528 0 0,-149 194 1641 0 0,-58 69-857 0 0,-244 254-2 0 0,448-515-967 0 0,-6 5 62 0 0,1 3 0 0 0,-47 70 0 0 0,85-113-70 0 0,1-1-1 0 0,0 0 1 0 0,0 1 0 0 0,-1-1 0 0 0,1 1-1 0 0,1-1 1 0 0,-1 1 0 0 0,0-1 0 0 0,0 6-1 0 0,1-7-23 0 0,0 0-1 0 0,0 0 0 0 0,0 0 0 0 0,1-1 0 0 0,-1 1 0 0 0,0 0 0 0 0,0 0 0 0 0,1 0 0 0 0,-1-1 0 0 0,1 1 0 0 0,-1 0 0 0 0,1 0 1 0 0,-1-1-1 0 0,1 1 0 0 0,-1 0 0 0 0,1-1 0 0 0,-1 1 0 0 0,1-1 0 0 0,0 1 0 0 0,0-1 0 0 0,-1 1 0 0 0,1-1 0 0 0,0 1 0 0 0,0-1 1 0 0,-1 0-1 0 0,1 1 0 0 0,0-1 0 0 0,0 0 0 0 0,0 0 0 0 0,-1 1 0 0 0,1-1 0 0 0,0 0 0 0 0,0 0 0 0 0,0 0 0 0 0,1 0 0 0 0,3 0-400 0 0,1 0 0 0 0,-1 0-1 0 0,1-1 1 0 0,-1 0 0 0 0,1 0-1 0 0,7-2 1 0 0,17-7-8147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3679 0 0,'0'0'19612'0'0,"1"-1"-18692"0"0,8-7-441 0 0,1 0 0 0 0,-2-1-1 0 0,9-11 1 0 0,15-15-414 0 0,-9 11-16 0 0,22-29 1 0 0,-32 36-20 0 0,1 0 0 0 0,1 0 0 0 0,1 2 1 0 0,0 0-1 0 0,18-13 0 0 0,-30 25-30 0 0,39-22-23 0 0,-39 22 19 0 0,0 1 0 0 0,1 1 0 0 0,-1-1 0 0 0,1 0 0 0 0,0 1-1 0 0,0 0 1 0 0,-1 0 0 0 0,8 0 0 0 0,-5 2-8 0 0,1 4 12 0 0,-5-1 3 0 0,-2-2 4 0 0,1-1 0 0 0,-1 1 0 0 0,0 0 0 0 0,0 0 0 0 0,0 0 0 0 0,0 0 0 0 0,0 0 0 0 0,0 0 0 0 0,0 1 0 0 0,0-1 0 0 0,0 4 0 0 0,18 73 341 0 0,-13-64-326 0 0,-2 1 0 0 0,5 26 0 0 0,-8-35-16 0 0,-1 0 0 0 0,0 0-1 0 0,0 0 1 0 0,0 0 0 0 0,-1 0-1 0 0,0 0 1 0 0,-1 0-1 0 0,-3 11 1 0 0,-1-4-78 0 0,0-1 0 0 0,-1 0-1 0 0,-1 0 1 0 0,0-1 0 0 0,0 0 0 0 0,-16 16-1 0 0,6-5-21 0 0,13-16-98 0 0,4-5-100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20271 0 0,'-6'-22'896'0'0,"4"15"2648"0"0,-5 16-5008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0 3223 0 0,'-1'3'3206'0'0,"-1"3"-1805"0"0,-1 0 0 0 0,0 0 0 0 0,0 0-1 0 0,-5 6 1 0 0,-19 24 2031 0 0,11-15-2798 0 0,-51 75 1016 0 0,-80 153 0 0 0,-32 118-695 0 0,121-246-1076 0 0,-6-3 0 0 0,-108 153 0 0 0,168-266 41 0 0,0 1 0 0 0,0-1 0 0 0,-1 1 0 0 0,0-1 0 0 0,0-1 0 0 0,-8 7 0 0 0,12-12 79 0 0,0 0 0 0 0,0 1 1 0 0,0-1-1 0 0,0-1 0 0 0,1 1 0 0 0,-1 0 0 0 0,0 0 0 0 0,0 0 0 0 0,1 0 1 0 0,-1 0-1 0 0,1-1 0 0 0,-1 1 0 0 0,1-2 0 0 0,-1-2 25 0 0,0 0 0 0 0,0 0-1 0 0,1-1 1 0 0,0 1 0 0 0,0 0-1 0 0,0 0 1 0 0,1 0 0 0 0,0-1 0 0 0,0 1-1 0 0,0 0 1 0 0,0 0 0 0 0,3-5 0 0 0,4-9-11 0 0,18-30 1 0 0,-20 38-2 0 0,11-16-13 0 0,1 0 0 0 0,42-46-1 0 0,52-41-306 0 0,-98 100 222 0 0,2-1 16 0 0,1 1 0 0 0,0 0 0 0 0,1 1 0 0 0,0 1 0 0 0,1 1 0 0 0,0 0 0 0 0,1 2 0 0 0,0 0 0 0 0,34-9 0 0 0,-43 15 93 0 0,0 1-1 0 0,0 0 0 0 0,0 1 1 0 0,0 0-1 0 0,0 1 1 0 0,0 0-1 0 0,0 1 1 0 0,0 0-1 0 0,11 3 1 0 0,-13-2 48 0 0,-1 1 1 0 0,0 0-1 0 0,1 1 1 0 0,-1 0-1 0 0,0 0 1 0 0,-1 0-1 0 0,1 1 1 0 0,-1 0-1 0 0,0 1 1 0 0,0-1-1 0 0,0 1 1 0 0,7 10-1 0 0,-8-9-1 0 0,0 0 0 0 0,-1 1 0 0 0,0 0 0 0 0,-1 0 0 0 0,1 0 0 0 0,-2 0 0 0 0,1 1 1 0 0,-1-1-1 0 0,0 1 0 0 0,-1 0 0 0 0,0 0 0 0 0,0 0 0 0 0,-1 0 0 0 0,0 0 0 0 0,-1 0 0 0 0,0 1 0 0 0,-2 15 0 0 0,0-14-22 0 0,0-1-1 0 0,-1 0 1 0 0,0 0 0 0 0,0 0-1 0 0,-1 0 1 0 0,0 0 0 0 0,-1-1 0 0 0,0 0-1 0 0,-1 0 1 0 0,0 0 0 0 0,0-1-1 0 0,-1 0 1 0 0,0 0 0 0 0,0 0-1 0 0,-12 8 1 0 0,0-2 19 0 0,0-2-1 0 0,-1 0 1 0 0,0-1-1 0 0,0-1 1 0 0,-1-1-1 0 0,-33 9 1 0 0,1-3-2 0 0,-85 10 0 0 0,107-20-216 0 0,-1-2-1 0 0,-32-1 0 0 0,55-2-57 0 0,1 0-1 0 0,-1-1 1 0 0,1 0-1 0 0,-1-1 0 0 0,1 0 1 0 0,0 0-1 0 0,-1-1 0 0 0,1 0 1 0 0,0 0-1 0 0,1-1 0 0 0,-1 0 1 0 0,-11-8-1 0 0,17 11 54 0 0,1 0-1 0 0,-1-1 0 0 0,0 1 1 0 0,1-1-1 0 0,0 0 0 0 0,-1 0 1 0 0,1 1-1 0 0,0-1 0 0 0,0 0 1 0 0,0 0-1 0 0,0 0 0 0 0,0 0 1 0 0,0 0-1 0 0,1 0 0 0 0,-1 0 1 0 0,1 0-1 0 0,-1-1 0 0 0,1 1 1 0 0,0 0-1 0 0,0 0 0 0 0,0 0 1 0 0,0-1-1 0 0,0 1 0 0 0,0 0 1 0 0,2-3-1 0 0,2-12-1570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46 16327 0 0,'0'0'746'0'0,"1"0"-16"0"0,6 2-633 0 0,0 0 1 0 0,-1 1-1 0 0,0-1 0 0 0,0 1 0 0 0,1 1 0 0 0,-2-1 0 0 0,1 1 0 0 0,6 4 1 0 0,-6-3 231 0 0,0 0 0 0 0,1-1 0 0 0,-1 0 0 0 0,1-1 1 0 0,0 0-1 0 0,0 0 0 0 0,11 3 0 0 0,-7-4-121 0 0,0 0 0 0 0,0-2 0 0 0,0 1 0 0 0,0-2-1 0 0,1 1 1 0 0,-1-1 0 0 0,-1-1 0 0 0,1 0 0 0 0,11-4 0 0 0,-16 5-210 0 0,0-1 0 0 0,0-1 1 0 0,0 1-1 0 0,0-1 0 0 0,-1 0 1 0 0,1 0-1 0 0,-1 0 1 0 0,0-1-1 0 0,0 0 0 0 0,0 0 1 0 0,-1 0-1 0 0,1-1 1 0 0,-1 1-1 0 0,0-1 0 0 0,0 0 1 0 0,-1 0-1 0 0,4-8 0 0 0,-6 13-19 0 0,-1-1 0 0 0,1 0 0 0 0,-1 0 0 0 0,1 1 0 0 0,-1-1 0 0 0,0 0-1 0 0,0 0 1 0 0,1 1 0 0 0,-1-1 0 0 0,0 0 0 0 0,0 0 0 0 0,0 0-1 0 0,0 0 1 0 0,0 1 0 0 0,0-1 0 0 0,0 0 0 0 0,0 0 0 0 0,0 0-1 0 0,-1 0 1 0 0,1 1 0 0 0,0-1 0 0 0,0 0 0 0 0,-1 0 0 0 0,1 1-1 0 0,0-1 1 0 0,-1 0 0 0 0,1 0 0 0 0,-1 0 0 0 0,-1 0-17 0 0,1 0 0 0 0,0 0 1 0 0,-1 1-1 0 0,1-1 0 0 0,-1 0 1 0 0,1 1-1 0 0,-1-1 0 0 0,1 1 1 0 0,-1 0-1 0 0,0-1 0 0 0,1 1 1 0 0,-1 0-1 0 0,-2 0 0 0 0,-6 0-125 0 0,0 1 0 0 0,0 0 0 0 0,-15 4 0 0 0,-3 3-13 0 0,0 1-1 0 0,1 1 0 0 0,-40 21 1 0 0,-73 51 74 0 0,17 6 188 0 0,102-71 120 0 0,1 1 0 0 0,1 0 0 0 0,-27 36-1 0 0,43-50-137 0 0,0 0 0 0 0,0 0 0 0 0,0 1-1 0 0,1-1 1 0 0,0 1 0 0 0,0-1 0 0 0,0 1-1 0 0,0 0 1 0 0,-1 9 0 0 0,3-12-39 0 0,0 1 0 0 0,0-1 1 0 0,0 1-1 0 0,0-1 0 0 0,1 1 1 0 0,-1-1-1 0 0,1 1 0 0 0,-1-1 0 0 0,1 1 1 0 0,0-1-1 0 0,0 0 0 0 0,0 1 0 0 0,0-1 1 0 0,1 0-1 0 0,-1 0 0 0 0,1 0 0 0 0,-1 0 1 0 0,1 0-1 0 0,0 0 0 0 0,-1 0 1 0 0,4 2-1 0 0,0-1-4 0 0,0 1 0 0 0,0-1 0 0 0,0 0 1 0 0,1-1-1 0 0,-1 1 0 0 0,1-1 0 0 0,0 0 0 0 0,-1-1 0 0 0,1 1 1 0 0,0-1-1 0 0,0 0 0 0 0,0-1 0 0 0,8 1 0 0 0,10-1-714 0 0,45-6-1 0 0,-33 0-730 0 0,1-1-68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250 235 18023 0 0,'0'0'2432'0'0,"3"0"-1917"0"0,5 2-256 0 0,0-2 0 0 0,0 1 0 0 0,1-1 0 0 0,-1 0 0 0 0,0-1 0 0 0,0 0 1 0 0,0 0-1 0 0,0-1 0 0 0,0 0 0 0 0,0 0 0 0 0,12-6 0 0 0,12-6 87 0 0,40-23 0 0 0,-32 14-396 0 0,-2-1 1 0 0,68-56-1 0 0,-105 79 5 0 0,1 0 0 0 0,-1 0 0 0 0,0-1 0 0 0,0 1 0 0 0,0 0 0 0 0,0 0 1 0 0,0-1-1 0 0,0 1 0 0 0,0-1 0 0 0,0 1 0 0 0,0-1 0 0 0,-1 0 0 0 0,1 1 0 0 0,-1-1 0 0 0,1 1 0 0 0,-1-1 1 0 0,1-2-1 0 0,-1 3 8 0 0,0 1 0 0 0,0-1 1 0 0,-1 1-1 0 0,1-1 0 0 0,0 1 1 0 0,0-1-1 0 0,0 1 0 0 0,-1-1 1 0 0,1 1-1 0 0,0-1 0 0 0,0 1 1 0 0,-1-1-1 0 0,1 1 0 0 0,0-1 1 0 0,-1 1-1 0 0,1-1 0 0 0,-1 1 0 0 0,1 0 1 0 0,0-1-1 0 0,-2 0 0 0 0,1 1-17 0 0,0-1 0 0 0,-1 1 0 0 0,1-1 0 0 0,-1 1 0 0 0,1-1 0 0 0,-1 1 0 0 0,1 0 0 0 0,-1-1 0 0 0,1 1 0 0 0,-4 0-1 0 0,-4 1-159 0 0,0 0 0 0 0,0 0-1 0 0,1 1 1 0 0,-1 0-1 0 0,0 0 1 0 0,1 1-1 0 0,-13 6 1 0 0,-58 34-627 0 0,57-30 788 0 0,-54 35 503 0 0,3 2 1 0 0,-115 103-1 0 0,168-135-169 0 0,0 0-1 0 0,2 2 1 0 0,-31 41-1 0 0,47-59-252 0 0,1 0 0 0 0,-1 1 0 0 0,1-1 0 0 0,0 1-1 0 0,0 0 1 0 0,0-1 0 0 0,0 1 0 0 0,0 0 0 0 0,0 0-1 0 0,1 0 1 0 0,0-1 0 0 0,-1 1 0 0 0,1 0 0 0 0,1 5-1 0 0,-1-6-13 0 0,1 0-1 0 0,-1 0 1 0 0,1 0-1 0 0,0-1 0 0 0,0 1 1 0 0,0 0-1 0 0,0 0 1 0 0,0-1-1 0 0,0 1 0 0 0,0-1 1 0 0,0 1-1 0 0,1-1 1 0 0,-1 0-1 0 0,0 1 0 0 0,1-1 1 0 0,-1 0-1 0 0,1 0 1 0 0,0 0-1 0 0,-1 0 1 0 0,1 0-1 0 0,0 0 0 0 0,0-1 1 0 0,2 2-1 0 0,4 0-8 0 0,0 0 1 0 0,0 0-1 0 0,1-1 1 0 0,-1 0-1 0 0,0-1 0 0 0,1 0 1 0 0,-1 0-1 0 0,9-1 0 0 0,70-15-697 0 0,-70 12 407 0 0,30-6-1668 0 0,1-1-5377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107 112 11055 0 0,'-1'2'506'0'0,"-37"146"3390"0"0,29-120-2373 0 0,-2 0 1 0 0,-1 0 0 0 0,-18 28-1 0 0,25-48 154 0 0,5-10-1305 0 0,2-8-183 0 0,0 1-1 0 0,0 0 1 0 0,1 0-1 0 0,1 1 1 0 0,-1-1-1 0 0,7-10 1 0 0,33-51 89 0 0,-28 48-184 0 0,2-2-100 0 0,0 0 0 0 0,2 1 0 0 0,1 1 0 0 0,1 1 0 0 0,0 0 0 0 0,2 2 0 0 0,0 1-1 0 0,1 1 1 0 0,28-16 0 0 0,-46 30 35 0 0,0 0 0 0 0,1 0 0 0 0,-1 0 0 0 0,1 1 0 0 0,0 0 0 0 0,0 0 0 0 0,7 0 0 0 0,-13 2-23 0 0,1-1-1 0 0,-1 1 0 0 0,0 0 1 0 0,1 0-1 0 0,-1 0 0 0 0,1 0 1 0 0,-1 1-1 0 0,0-1 1 0 0,1 0-1 0 0,-1 0 0 0 0,0 1 1 0 0,1-1-1 0 0,-1 1 1 0 0,0-1-1 0 0,1 1 0 0 0,-1 0 1 0 0,0-1-1 0 0,0 1 1 0 0,0 0-1 0 0,0 0 0 0 0,0 0 1 0 0,0 0-1 0 0,0 0 1 0 0,0 0-1 0 0,0 0 0 0 0,0 0 1 0 0,0 0-1 0 0,-1 0 1 0 0,1 1-1 0 0,0-1 0 0 0,-1 0 1 0 0,1 1-1 0 0,-1-1 1 0 0,1 0-1 0 0,-1 1 0 0 0,0-1 1 0 0,0 0-1 0 0,0 1 0 0 0,1-1 1 0 0,-1 1-1 0 0,0-1 1 0 0,-1 3-1 0 0,1 4 1 0 0,-1 1 1 0 0,0-1-1 0 0,-1 0 0 0 0,1 1 0 0 0,-6 11 1 0 0,-18 41 65 0 0,4-11-27 0 0,17-40-40 0 0,0 1 0 0 0,1-1 0 0 0,0 1 0 0 0,1 0-1 0 0,1 0 1 0 0,-2 16 0 0 0,3-24-15 0 0,1 1 0 0 0,-1 0-1 0 0,0-1 1 0 0,1 1-1 0 0,0-1 1 0 0,0 1-1 0 0,0-1 1 0 0,0 1-1 0 0,1-1 1 0 0,-1 0 0 0 0,1 1-1 0 0,0-1 1 0 0,0 0-1 0 0,0 0 1 0 0,0 0-1 0 0,0-1 1 0 0,1 1-1 0 0,-1 0 1 0 0,1-1 0 0 0,0 0-1 0 0,0 1 1 0 0,0-1-1 0 0,4 2 1 0 0,7 2-698 0 0,0 0 0 0 0,0-2 0 0 0,0 1-1 0 0,28 3 1 0 0,-40-7 561 0 0,16 2-1448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3679 0 0,'-1'1'167'0'0,"-26"3"-108"0"0,10-1 1431 0 0,6 1 6349 0 0,10-3-7620 0 0,0 0-1 0 0,0 0 1 0 0,1 0-1 0 0,-1 0 1 0 0,0 0 0 0 0,1 0-1 0 0,-1 1 1 0 0,1-1 0 0 0,-1 0-1 0 0,1 0 1 0 0,-1 0-1 0 0,1 1 1 0 0,0-1 0 0 0,-1 0-1 0 0,1 0 1 0 0,0 1 0 0 0,0-1-1 0 0,0 0 1 0 0,0 1-1 0 0,1 1 1 0 0,-1 0-39 0 0,1 6 338 0 0,0 1 0 0 0,1-1 1 0 0,0 0-1 0 0,1 1 1 0 0,0-1-1 0 0,1-1 0 0 0,0 1 1 0 0,0 0-1 0 0,6 8 1 0 0,11 26 748 0 0,-21-42-1259 0 0,1 1 0 0 0,-1-1 0 0 0,0 1 0 0 0,0-1 0 0 0,0 1 0 0 0,0 0-1 0 0,0-1 1 0 0,0 1 0 0 0,0-1 0 0 0,-1 1 0 0 0,1-1 0 0 0,0 1 0 0 0,-1 0-1 0 0,1-1 1 0 0,-1 1 0 0 0,0-1 0 0 0,1 0 0 0 0,-1 1 0 0 0,0-1-1 0 0,0 0 1 0 0,0 1 0 0 0,0-1 0 0 0,0 0 0 0 0,0 0 0 0 0,-2 2 0 0 0,-3 2-228 0 0,1-1 1 0 0,-1 1 0 0 0,-12 6-1 0 0,-18 9-3081 0 0,25-15 1674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72 367 2303 0 0,'-6'7'3502'0'0,"5"-6"-2906"0"0,0 0 1 0 0,-1 0-1 0 0,1 0 1 0 0,0 0-1 0 0,-1-1 0 0 0,1 1 1 0 0,-1 0-1 0 0,1-1 1 0 0,-1 1-1 0 0,1-1 1 0 0,-1 1-1 0 0,1-1 1 0 0,-1 0-1 0 0,0 0 0 0 0,1 1 1 0 0,-1-1-1 0 0,1 0 1 0 0,-3-1-1 0 0,2 1-420 0 0,1-1 0 0 0,-1 1-1 0 0,1-1 1 0 0,0 0 0 0 0,-1 0-1 0 0,1 1 1 0 0,0-1 0 0 0,0 0-1 0 0,-1 0 1 0 0,1 0 0 0 0,0 0-1 0 0,0 0 1 0 0,0-1 0 0 0,0 1-1 0 0,-1-3 1 0 0,0 0-93 0 0,0 0 0 0 0,0-1 0 0 0,0 1 0 0 0,1 0 0 0 0,-1-1 0 0 0,1 0-1 0 0,0 1 1 0 0,1-1 0 0 0,-1 0 0 0 0,1 0 0 0 0,0-5 0 0 0,2-5 77 0 0,0 1 0 0 0,1-1 0 0 0,1 1 0 0 0,0 0-1 0 0,1 0 1 0 0,0 0 0 0 0,1 1 0 0 0,1-1 0 0 0,0 1 0 0 0,13-16-1 0 0,-10 15-199 0 0,0 1-1 0 0,1 1 0 0 0,1 0 0 0 0,0 0 0 0 0,1 2 0 0 0,0-1 1 0 0,1 2-1 0 0,28-17 0 0 0,-36 23-7 0 0,0 1 1 0 0,0-1-1 0 0,1 1 0 0 0,-1 0 1 0 0,0 1-1 0 0,1-1 1 0 0,-1 1-1 0 0,1 0 1 0 0,0 1-1 0 0,12 0 0 0 0,-15 0 52 0 0,-1 1-1 0 0,1 0 0 0 0,0 0 0 0 0,0 0 0 0 0,-1 0 0 0 0,1 1 1 0 0,-1-1-1 0 0,1 1 0 0 0,-1 0 0 0 0,0 0 0 0 0,0 0 0 0 0,0 0 1 0 0,0 1-1 0 0,0-1 0 0 0,0 1 0 0 0,0 0 0 0 0,-1 0 0 0 0,1 0 1 0 0,3 6-1 0 0,-1 0 45 0 0,0 1-1 0 0,-1 0 1 0 0,0 0 0 0 0,-1 0 0 0 0,3 11-1 0 0,7 55 541 0 0,-10-53-279 0 0,0 0 0 0 0,12 38 0 0 0,-12-54-274 0 0,0 0 0 0 0,0 0 0 0 0,1 0-1 0 0,-1 0 1 0 0,1-1 0 0 0,1 1 0 0 0,-1-1-1 0 0,1 0 1 0 0,0-1 0 0 0,1 1 0 0 0,-1-1-1 0 0,9 6 1 0 0,-5-5-145 0 0,1 0 0 0 0,0-1-1 0 0,0 0 1 0 0,0-1 0 0 0,1 0-1 0 0,-1 0 1 0 0,1-1 0 0 0,0-1-1 0 0,0 0 1 0 0,0 0 0 0 0,1-1-1 0 0,-1-1 1 0 0,0 1 0 0 0,14-3-1 0 0,15-1-842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95 4143 0 0,'0'0'319'0'0,"-2"1"-210"0"0,-15 5 2381 0 0,-1-2-1 0 0,0 0 0 0 0,-23 3 1 0 0,-30 6 750 0 0,49-7-2494 0 0,0 1 1 0 0,-38 18-1 0 0,52-21-661 0 0,0 0 0 0 0,0 1 0 0 0,1 0 0 0 0,0 0 0 0 0,0 1 0 0 0,0 0 0 0 0,1 0 0 0 0,0 1 0 0 0,0-1 0 0 0,-6 11 0 0 0,10-15-49 0 0,1 0 0 0 0,0 0 1 0 0,0 0-1 0 0,0 1 0 0 0,0-1 0 0 0,0 0 0 0 0,1 1 0 0 0,-1-1 0 0 0,1 0 1 0 0,-1 1-1 0 0,1-1 0 0 0,0 1 0 0 0,0-1 0 0 0,0 1 0 0 0,0-1 0 0 0,0 0 1 0 0,2 5-1 0 0,-1-4 13 0 0,0 1 0 0 0,1-1 0 0 0,0 1 0 0 0,-1-1 0 0 0,1 0 0 0 0,0 0 0 0 0,1 0 0 0 0,-1 0 0 0 0,0 0 0 0 0,6 4 0 0 0,-2-2 10 0 0,1 1 0 0 0,-1-2 0 0 0,2 1 1 0 0,-1-1-1 0 0,0 0 0 0 0,1-1 0 0 0,-1 1 0 0 0,1-1 0 0 0,15 3 0 0 0,-1-3-22 0 0,-1-1 0 0 0,0-1-1 0 0,0-1 1 0 0,0-1 0 0 0,1-1-1 0 0,-1-1 1 0 0,0 0 0 0 0,-1-2-1 0 0,37-12 1 0 0,-55 16-33 0 0,0 1-1 0 0,0-1 0 0 0,1 0 1 0 0,-1 0-1 0 0,0 0 1 0 0,0-1-1 0 0,0 1 0 0 0,0 0 1 0 0,0-1-1 0 0,-1 0 1 0 0,1 1-1 0 0,0-1 0 0 0,-1 0 1 0 0,1 0-1 0 0,-1 0 1 0 0,0 0-1 0 0,1 0 1 0 0,-1 0-1 0 0,0 0 0 0 0,1-3 1 0 0,-2 3-9 0 0,0 0 1 0 0,0-1-1 0 0,1 1 0 0 0,-2 0 1 0 0,1-1-1 0 0,0 1 1 0 0,0-1-1 0 0,-1 1 1 0 0,1 0-1 0 0,-1-1 0 0 0,0 1 1 0 0,0 0-1 0 0,0 0 1 0 0,0-1-1 0 0,0 1 0 0 0,0 0 1 0 0,0 0-1 0 0,-1 0 1 0 0,-2-3-1 0 0,-9-8-58 0 0,-1 0 1 0 0,1 1-1 0 0,-2 0 0 0 0,-30-18 1 0 0,-18-14-386 0 0,60 42 362 0 0,0-1 0 0 0,0 1 0 0 0,0-1 0 0 0,0 0 0 0 0,1 0 1 0 0,-1 0-1 0 0,1 0 0 0 0,0 0 0 0 0,0-1 0 0 0,0 1 0 0 0,0-1 0 0 0,-2-5 0 0 0,4 7-106 0 0,0 0-1 0 0,0 0 0 0 0,0 0 0 0 0,0-1 1 0 0,0 1-1 0 0,0 0 0 0 0,0 0 1 0 0,1-1-1 0 0,-1 1 0 0 0,1 0 0 0 0,0 0 1 0 0,0 0-1 0 0,0 0 0 0 0,0 0 0 0 0,0 0 1 0 0,0 0-1 0 0,0 0 0 0 0,0 0 1 0 0,1 0-1 0 0,-1 1 0 0 0,1-1 0 0 0,0 0 1 0 0,-1 1-1 0 0,4-2 0 0 0,25-19-1857 0 0,8 4-20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4143 0 0,'0'0'191'0'0,"1"2"-11"0"0,1 0 180 0 0,0 0-1 0 0,0 0 1 0 0,-1 1-1 0 0,1-1 1 0 0,-1 0-1 0 0,0 1 1 0 0,0 0-1 0 0,0-1 1 0 0,0 1-1 0 0,0 0 1 0 0,-1-1-1 0 0,1 1 1 0 0,-1 0-1 0 0,1 0 1 0 0,-1-1-1 0 0,0 1 1 0 0,0 0-1 0 0,0 0 1 0 0,-1 0-1 0 0,1-1 1 0 0,-1 1-1 0 0,-1 5 1 0 0,-3 6 677 0 0,0 0 0 0 0,-1-1 0 0 0,-9 17 0 0 0,5-11-1261 0 0,-64 121 3595 0 0,25-49-1265 0 0,-61 157 0 0 0,56-71-1749 0 0,20-60-522 0 0,11-30-3881 0 0,19-71 376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5063 0 0,'1'-7'202'0'0,"1"-1"-1"0"0,0 1 0 0 0,0 0 1 0 0,1 0-1 0 0,0 0 0 0 0,0 0 1 0 0,1 1-1 0 0,0-1 0 0 0,0 1 1 0 0,0 0-1 0 0,1 0 0 0 0,0 0 1 0 0,5-5-1 0 0,7-4 1450 0 0,0 1 0 0 0,0 0 0 0 0,22-12 0 0 0,-15 12-1049 0 0,1 1 0 0 0,0 1 0 0 0,1 1 0 0 0,0 1 0 0 0,1 1 0 0 0,46-8 0 0 0,-36 11-68 0 0,0 1-1 0 0,1 3 0 0 0,-1 0 1 0 0,57 7-1 0 0,-55-1-17 0 0,-1 2 0 0 0,40 13 0 0 0,-56-13-305 0 0,-1 2 0 0 0,0 0 0 0 0,0 1 0 0 0,37 23 0 0 0,-51-27-171 0 0,0 0 1 0 0,-1 0-1 0 0,0 0 0 0 0,0 1 1 0 0,0 0-1 0 0,0 0 0 0 0,5 8 1 0 0,-10-11-30 0 0,1-1-1 0 0,-1 0 1 0 0,0 1 0 0 0,0-1 0 0 0,0 1-1 0 0,0-1 1 0 0,0 1 0 0 0,0-1 0 0 0,0 1-1 0 0,-1 0 1 0 0,0-1 0 0 0,1 1 0 0 0,-1 0-1 0 0,0 0 1 0 0,0-1 0 0 0,-1 1 0 0 0,1 0-1 0 0,0 0 1 0 0,-1-1 0 0 0,0 1 0 0 0,0-1-1 0 0,1 1 1 0 0,-2 0 0 0 0,1-1 0 0 0,-2 3-1 0 0,-1 2-5 0 0,-1-1 0 0 0,0 0-1 0 0,-1 0 1 0 0,1 0 0 0 0,-1-1-1 0 0,0 0 1 0 0,-1 0 0 0 0,-12 7 0 0 0,-1-1 44 0 0,-40 15 1 0 0,-42 11-135 0 0,-157 34 0 0 0,189-60-1024 0 0,42-8-980 0 0,26-2 302 0 0</inkml:trace>
  <inkml:trace contextRef="#ctx0" brushRef="#br0" timeOffset="1">1168 81 7367 0 0,'0'0'800'0'0,"-9"0"-800"0"0,-2 0 0 0 0,0 0-2168 0 0,0 0-448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405 250 1839 0 0,'74'-46'-545'0'0,"-35"19"11091"0"0,85-40 0 0 0,-112 62-9945 0 0,1-1 0 0 0,-1-1 1 0 0,20-13-1 0 0,-31 19-586 0 0,-1 1 1 0 0,1-1-1 0 0,0 0 0 0 0,0 0 0 0 0,0 1 1 0 0,-1-1-1 0 0,1 0 0 0 0,0 0 0 0 0,-1 0 0 0 0,1 1 1 0 0,-1-1-1 0 0,1 0 0 0 0,-1 0 0 0 0,1 0 1 0 0,-1 0-1 0 0,0 0 0 0 0,1 0 0 0 0,-1 0 1 0 0,0 0-1 0 0,0 0 0 0 0,0-1 0 0 0,0 1 1 0 0,0 0-1 0 0,0 0 0 0 0,0 0 0 0 0,0 0 0 0 0,0 0 1 0 0,0 0-1 0 0,-1 0 0 0 0,1 0 0 0 0,0 0 1 0 0,-1 0-1 0 0,1 0 0 0 0,-1 0 0 0 0,1 0 1 0 0,-1 0-1 0 0,1 0 0 0 0,-1 1 0 0 0,0-1 1 0 0,1 0-1 0 0,-1 0 0 0 0,0 1 0 0 0,0-1 1 0 0,-1-1-1 0 0,-2-1-14 0 0,0 0 0 0 0,-1 0 1 0 0,1 0-1 0 0,0 1 0 0 0,-1-1 1 0 0,0 1-1 0 0,-8-3 0 0 0,2 3-8 0 0,1 0-1 0 0,-1 1 0 0 0,1 1 1 0 0,-1-1-1 0 0,0 2 1 0 0,0-1-1 0 0,1 2 1 0 0,-17 3-1 0 0,-4 2-26 0 0,-47 20 0 0 0,43-13 34 0 0,-35 20 0 0 0,69-33-1 0 0,0-1-1 0 0,0 0 1 0 0,0 0-1 0 0,1 1 1 0 0,-1-1-1 0 0,0 1 1 0 0,0-1-1 0 0,1 1 1 0 0,-1-1-1 0 0,0 1 1 0 0,1-1-1 0 0,-1 1 1 0 0,1 0-1 0 0,-1-1 1 0 0,1 1 0 0 0,-1 0-1 0 0,1 0 1 0 0,-1-1-1 0 0,1 1 1 0 0,-1 0-1 0 0,1 0 1 0 0,0 0-1 0 0,0 0 1 0 0,-1-1-1 0 0,1 1 1 0 0,0 0-1 0 0,0 0 1 0 0,0 0-1 0 0,0 0 1 0 0,0 0-1 0 0,0 1 1 0 0,0 0-12 0 0,0-1 12 0 0,0-1 1 0 0,0 1-1 0 0,0-1 0 0 0,-1 1 1 0 0,1 0-1 0 0,0-1 1 0 0,0 1-1 0 0,0 0 0 0 0,0-1 1 0 0,0 1-1 0 0,0 0 0 0 0,0-1 1 0 0,0 1-1 0 0,0-1 0 0 0,1 1 1 0 0,-1 0-1 0 0,0-1 0 0 0,0 1 1 0 0,1-1-1 0 0,-1 1 0 0 0,0 0 1 0 0,0-1-1 0 0,1 1 0 0 0,-1-1 1 0 0,1 1-1 0 0,-1-1 0 0 0,1 1 1 0 0,1 1-10 0 0,-1 1-10 0 0,1 1 2 0 0,11 6-95 0 0,-10-8 37 0 0,0-1-1 0 0,0 1 0 0 0,0-1 0 0 0,1 1 1 0 0,-1-1-1 0 0,1 0 0 0 0,-1-1 0 0 0,0 1 1 0 0,1 0-1 0 0,-1-1 0 0 0,1 0 0 0 0,-1 0 1 0 0,1 0-1 0 0,4-1 0 0 0,-2 0 17 0 0,-1 0 0 0 0,1-1-1 0 0,0 1 1 0 0,0-1 0 0 0,-1-1 0 0 0,1 1-1 0 0,6-5 1 0 0,5 0 71 0 0,-16 6 570 0 0,-1 3-567 0 0,-1-1-1 0 0,0 1 1 0 0,1 0-1 0 0,-1-1 1 0 0,0 1-1 0 0,0-1 1 0 0,0 1-1 0 0,0-1 1 0 0,-3 3-1 0 0,1 0-4 0 0,-17 24-20 0 0,2 1 1 0 0,1 0-1 0 0,1 2 0 0 0,1 0 1 0 0,2 0-1 0 0,2 1 0 0 0,0 1 1 0 0,-6 40-1 0 0,-8 52-50 0 0,-35 233 1674 0 0,58-332-1456 0 0,0 0 0 0 0,-3 0 0 0 0,0 0 0 0 0,-1-1 0 0 0,-19 47-1 0 0,24-69-141 0 0,-1 0-1 0 0,1-1 1 0 0,-1 1-1 0 0,0 0 1 0 0,0 0-1 0 0,0-1 1 0 0,0 1-1 0 0,-1-1 1 0 0,1 0-1 0 0,-1 0 1 0 0,0 1-1 0 0,1-2 1 0 0,-1 1-1 0 0,0 0 1 0 0,0-1-1 0 0,0 1 1 0 0,0-1-1 0 0,0 0 1 0 0,0 0-1 0 0,-1 0 1 0 0,-3 1-1 0 0,1-2 2 0 0,0 0 0 0 0,0 1 0 0 0,0-2 0 0 0,0 1-1 0 0,0-1 1 0 0,0 0 0 0 0,0 0 0 0 0,0-1 0 0 0,1 1 0 0 0,-1-1 0 0 0,-5-3 0 0 0,7 3-82 0 0,0 0-1 0 0,1 0 1 0 0,-1 0 0 0 0,1 0 0 0 0,0-1 0 0 0,0 1-1 0 0,0-1 1 0 0,0 0 0 0 0,0 0 0 0 0,1 0 0 0 0,-1 0-1 0 0,1 0 1 0 0,0-1 0 0 0,0 1 0 0 0,0-1-1 0 0,0 0 1 0 0,1 1 0 0 0,-1-1 0 0 0,1 0 0 0 0,0 0-1 0 0,0 0 1 0 0,1 0 0 0 0,-1 0 0 0 0,1 0 0 0 0,0-4-1 0 0,4-14-1398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318 120 5063 0 0,'0'1'7854'0'0,"-6"6"-4555"0"0,6-6-3115 0 0,-1-1 0 0 0,1 0 0 0 0,0 0-1 0 0,0 1 1 0 0,0-1 0 0 0,0 0-1 0 0,0 0 1 0 0,0 1 0 0 0,0-1 0 0 0,0 0-1 0 0,0 0 1 0 0,0 1 0 0 0,0-1-1 0 0,0 0 1 0 0,0 0 0 0 0,0 1 0 0 0,0-1-1 0 0,0 0 1 0 0,0 0 0 0 0,0 1-1 0 0,0-1 1 0 0,0 0 0 0 0,1 2 1653 0 0,0-1-1653 0 0,12 3 1200 0 0,19-2-1577 0 0,-16-3 283 0 0,1-1-1 0 0,-1-1 1 0 0,28-8 0 0 0,46-21 315 0 0,-35 12-304 0 0,19-9-325 0 0,-63 24 160 0 0,0 0 0 0 0,0-1 0 0 0,0 0 0 0 0,11-10 0 0 0,-20 14-153 0 0,-3 2-107 0 0,-14-2 75 0 0,0 1 0 0 0,1 0 0 0 0,-1 1-1 0 0,0 1 1 0 0,1 0 0 0 0,-29 6 0 0 0,2 3 116 0 0,-47 18-1 0 0,49-13 269 0 0,0 3 1 0 0,1 1-1 0 0,1 2 0 0 0,1 1 1 0 0,1 2-1 0 0,0 1 0 0 0,2 2 0 0 0,2 1 1 0 0,0 2-1 0 0,-35 45 0 0 0,57-65-67 0 0,1 0 1 0 0,1 1-1 0 0,0 1 0 0 0,0-1 0 0 0,-6 16 0 0 0,12-24-54 0 0,0-1 0 0 0,0 1 0 0 0,0 0 0 0 0,1-1 0 0 0,-1 1 0 0 0,1 0 0 0 0,-1 0-1 0 0,1-1 1 0 0,0 1 0 0 0,0 0 0 0 0,0 0 0 0 0,1 0 0 0 0,-1-1 0 0 0,0 1 0 0 0,1 0-1 0 0,0-1 1 0 0,0 1 0 0 0,0 0 0 0 0,0-1 0 0 0,0 1 0 0 0,0-1 0 0 0,1 1 0 0 0,-1-1-1 0 0,1 0 1 0 0,0 1 0 0 0,0-1 0 0 0,-1 0 0 0 0,1 0 0 0 0,1 0 0 0 0,-1-1 0 0 0,3 3-1 0 0,-2-2-6 0 0,1 0 0 0 0,0 0-1 0 0,-1-1 1 0 0,1 0 0 0 0,0 1-1 0 0,0-1 1 0 0,0 0-1 0 0,0-1 1 0 0,-1 1 0 0 0,1-1-1 0 0,6 0 1 0 0,6 0-136 0 0,24-4-1 0 0,-27 2-55 0 0,84-16-2368 0 0,-44 4-5015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116 397 3223 0 0,'-1'0'5562'0'0,"-7"-2"-2468"0"0,3 2-2700 0 0,0-1 0 0 0,0 0-1 0 0,0 0 1 0 0,0-1 0 0 0,1 1-1 0 0,-1-1 1 0 0,0 0-1 0 0,1 0 1 0 0,0-1 0 0 0,-1 1-1 0 0,1-1 1 0 0,0 0 0 0 0,0 0-1 0 0,1-1 1 0 0,-1 1 0 0 0,1-1-1 0 0,0 1 1 0 0,-1-1 0 0 0,2 0-1 0 0,-1-1 1 0 0,0 1 0 0 0,-2-6-1 0 0,3 5-37 0 0,0-1-1 0 0,0 1 1 0 0,0-1-1 0 0,1 0 1 0 0,0 1-1 0 0,0-1 0 0 0,0 0 1 0 0,1 1-1 0 0,0-1 1 0 0,0 0-1 0 0,0 0 1 0 0,1 0-1 0 0,0 1 1 0 0,0-1-1 0 0,1 0 1 0 0,-1 1-1 0 0,1-1 1 0 0,5-8-1 0 0,0-1-853 0 0,2 1-1 0 0,0 1 1 0 0,1 0-1 0 0,0 0 1 0 0,1 0 0 0 0,0 2-1 0 0,1-1 1 0 0,0 2-1 0 0,26-18 1 0 0,-22 18-394 0 0,1 1-1 0 0,0 0 1 0 0,1 2 0 0 0,0-1 0 0 0,0 2-1 0 0,0 1 1 0 0,1 0 0 0 0,20-2 0 0 0,-3 3-5470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39 11975 0 0,'0'0'1083'0'0,"-1"-1"-891"0"0,-3-3 470 0 0,0 1 1 0 0,0 0-1 0 0,-1 0 1 0 0,1 0-1 0 0,-1 0 1 0 0,1 1-1 0 0,-1 0 1 0 0,0 0-1 0 0,-6-2 1 0 0,2 1-98 0 0,0 1 0 0 0,-1 1 0 0 0,1 0 0 0 0,-16-1 0 0 0,3 3-386 0 0,-1 1 0 0 0,1 1-1 0 0,-34 9 1 0 0,33-6-179 0 0,0 2 0 0 0,1 0-1 0 0,1 2 1 0 0,-1 0 0 0 0,1 1 0 0 0,-23 17-1 0 0,17-8 7 0 0,1 0-1 0 0,1 2 1 0 0,-41 46-1 0 0,62-62 46 0 0,-1 0 0 0 0,1 0-1 0 0,0 0 1 0 0,1 0 0 0 0,-1 1 0 0 0,1 0-1 0 0,0-1 1 0 0,1 1 0 0 0,-4 13 0 0 0,6-18-35 0 0,-1 1 0 0 0,1-1 0 0 0,0 0 0 0 0,0 0 0 0 0,0 0 0 0 0,0 0 0 0 0,0 0 0 0 0,1 1 0 0 0,-1-1 0 0 0,0 0 0 0 0,1 0 0 0 0,0 0 0 0 0,-1 0 0 0 0,1 0 0 0 0,0 0 0 0 0,0 0 0 0 0,0 0 0 0 0,0-1 0 0 0,1 1 0 0 0,-1 0 0 0 0,0 0 0 0 0,1-1 0 0 0,-1 1 0 0 0,1-1 0 0 0,-1 0 0 0 0,1 1 0 0 0,0-1 0 0 0,0 0 0 0 0,0 0 0 0 0,-1 0 0 0 0,1 0 0 0 0,0 0 0 0 0,0 0 0 0 0,0-1 0 0 0,1 1 0 0 0,-1-1 0 0 0,3 1 0 0 0,4 0 0 0 0,-1 0 0 0 0,1 0 0 0 0,-1-1 1 0 0,0-1-1 0 0,1 1 0 0 0,-1-1 0 0 0,0-1 0 0 0,9-2 0 0 0,64-23 63 0 0,-39 11-79 0 0,-1-2 0 0 0,0-2 0 0 0,52-35 0 0 0,-88 53-14 0 0,-7 8-16 0 0,-7 8-14 0 0,0-4 33 0 0,0 0-1 0 0,0 1 1 0 0,1 0-1 0 0,1 1 1 0 0,0 0 0 0 0,-7 17-1 0 0,13-27-69 0 0,2-1-126 0 0,2 0 15 0 0,0 1 1 0 0,-1-1-1 0 0,1 0 0 0 0,0 0 0 0 0,0 0 0 0 0,0 0 1 0 0,0-1-1 0 0,0 1 0 0 0,0-1 0 0 0,0 0 0 0 0,0 0 1 0 0,0 0-1 0 0,0 0 0 0 0,0 0 0 0 0,0-1 0 0 0,-1 1 1 0 0,1-1-1 0 0,0 0 0 0 0,4-1 0 0 0,18-7-7292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 19983 0 0,'0'0'1811'0'0,"-2"2"-1490"0"0,-142 260 1487 0 0,129-233-1652 0 0,-224 491 1249 0 0,231-502-1411 0 0,-92 219 102 0 0,76-186-210 0 0,-3-2 1 0 0,-50 71 0 0 0,8-35-1546 0 0,36-53-1883 0 0,25-26 1796 0 0</inkml:trace>
  <inkml:trace contextRef="#ctx0" brushRef="#br0" timeOffset="1">1 902 2759 0 0,'1'1'4307'0'0,"7"1"-349"0"0,0 0 1 0 0,16 2-1 0 0,18-3 297 0 0,45-9-3709 0 0,-73 6 130 0 0,187-29 771 0 0,-12 1-1049 0 0,-53 10-1578 0 0,-69 8-256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217 388 16583 0 0,'-93'167'3974'0'0,"59"-112"-1777"0"0,-27 62 0 0 0,54-102-1852 0 0,2-5-229 0 0,1-1 1 0 0,0 1-1 0 0,-3 13 1 0 0,7-21-747 0 0,0-1-244 0 0,-2 5-49 0 0</inkml:trace>
  <inkml:trace contextRef="#ctx0" brushRef="#br0" timeOffset="1">368 103 10135 0 0,'16'-31'448'0'0,"-7"17"96"0"0,2-2-440 0 0,2 2-104 0 0,-1 3 0 0 0,1 4 0 0 0,-2 1-344 0 0,-1 3-88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8287 0 0,'-3'2'639'0'0,"-9"6"-231"0"0,0 1 0 0 0,0 0 0 0 0,-18 21 1 0 0,-29 39 4599 0 0,26-29-2629 0 0,31-38-2306 0 0,-74 96 1772 0 0,67-85-1648 0 0,0 0 0 0 0,2 1 0 0 0,0 1 1 0 0,0-1-1 0 0,-7 29 0 0 0,13-40-129 0 0,0 1 0 0 0,0-1-1 0 0,0 1 1 0 0,1-1 0 0 0,0 1 0 0 0,0 0-1 0 0,0-1 1 0 0,0 1 0 0 0,1-1 0 0 0,0 6-1 0 0,0-7-30 0 0,-1-1-1 0 0,1 1 1 0 0,0-1-1 0 0,0 1 1 0 0,-1-1-1 0 0,1 0 1 0 0,0 0-1 0 0,0 1 1 0 0,0-1-1 0 0,0 0 1 0 0,0 0-1 0 0,0 0 1 0 0,1 0-1 0 0,-1 0 1 0 0,0 0-1 0 0,1 0 1 0 0,-1-1-1 0 0,0 1 1 0 0,1 0-1 0 0,-1-1 1 0 0,1 1-1 0 0,-1-1 1 0 0,1 0-1 0 0,-1 1 1 0 0,1-1-1 0 0,2 0 1 0 0,9 1 179 0 0,1-1 1 0 0,0 0-1 0 0,-1-1 1 0 0,19-4-1 0 0,54-16 107 0 0,-58 14-238 0 0,10-3-90 0 0,8-1-339 0 0,67-26 0 0 0,-112 37 235 0 0,1 0-1 0 0,-1-1 1 0 0,0 1 0 0 0,0-1 0 0 0,1 0-1 0 0,-1 1 1 0 0,0-1 0 0 0,0 0-1 0 0,0 0 1 0 0,0 0 0 0 0,0 1-1 0 0,0-1 1 0 0,0 0 0 0 0,0 0-1 0 0,0-1 1 0 0,0 1 0 0 0,0 0-1 0 0,-1 0 1 0 0,1 0 0 0 0,0-1-1 0 0,-1 1 1 0 0,1-2 0 0 0,-1 1-15 0 0,0 0 0 0 0,0 1-1 0 0,-1-1 1 0 0,1 0 0 0 0,-1 0 0 0 0,1 0 0 0 0,-1 1 0 0 0,1-1 0 0 0,-1 0 0 0 0,0 1 0 0 0,0-1 0 0 0,0 0 0 0 0,0 1-1 0 0,0-1 1 0 0,-1 1 0 0 0,0-2 0 0 0,-37-40-553 0 0,25 30 878 0 0,1-2 0 0 0,1 1 0 0 0,0-2 0 0 0,-14-25 0 0 0,25 39-176 0 0,0 0 0 0 0,0 0 0 0 0,0 0 0 0 0,0-1-1 0 0,1 1 1 0 0,-1-1 0 0 0,1 1 0 0 0,-1 0 0 0 0,1-1 0 0 0,0 1 0 0 0,0-1 0 0 0,0 1-1 0 0,0-1 1 0 0,2-3 0 0 0,-2 5-152 0 0,0-1 1 0 0,1 1-1 0 0,0 0 1 0 0,-1-1-1 0 0,1 1 1 0 0,0 0-1 0 0,0-1 0 0 0,0 1 1 0 0,0 0-1 0 0,0 0 1 0 0,0 0-1 0 0,0 0 0 0 0,0 0 1 0 0,0 0-1 0 0,1 0 1 0 0,-1 0-1 0 0,0 0 0 0 0,1 1 1 0 0,-1-1-1 0 0,0 0 1 0 0,1 1-1 0 0,-1-1 0 0 0,1 1 1 0 0,1-1-1 0 0,16-1-5937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15031 0 0,'0'0'687'0'0,"1"-1"-16"0"0,36-24 97 0 0,65-33 1 0 0,-48 30-190 0 0,-25 11 269 0 0,1 2 0 0 0,1 1 0 0 0,47-14 0 0 0,-73 27-585 0 0,1-1 0 0 0,0 2 1 0 0,-1-1-1 0 0,1 1 0 0 0,6 0 1 0 0,-11-1-196 0 0,1 1 1 0 0,-1 1-1 0 0,1-1 1 0 0,-1 0-1 0 0,0 0 1 0 0,1 0-1 0 0,-1 1 1 0 0,0-1-1 0 0,1 1 1 0 0,-1-1-1 0 0,0 1 1 0 0,1-1-1 0 0,-1 1 1 0 0,0 0-1 0 0,0 0 1 0 0,0-1-1 0 0,0 1 1 0 0,0 0-1 0 0,0 0 1 0 0,0 0-1 0 0,0 0 1 0 0,0 0-1 0 0,0 1 1 0 0,0-1-1 0 0,0 2 1 0 0,1 4 44 0 0,0-1 1 0 0,-1 1-1 0 0,0-1 1 0 0,0 1-1 0 0,-1 0 1 0 0,-1 11-1 0 0,-7 43 363 0 0,1-14-85 0 0,5-33-325 0 0,1-1-1 0 0,1 1 1 0 0,0-1-1 0 0,4 26 1 0 0,-4-35-57 0 0,1 0 1 0 0,0-1-1 0 0,0 1 1 0 0,1-1-1 0 0,-1 1 0 0 0,1-1 1 0 0,0 0-1 0 0,0 1 1 0 0,0-1-1 0 0,0 0 0 0 0,0 0 1 0 0,1 0-1 0 0,0-1 1 0 0,-1 1-1 0 0,1-1 0 0 0,0 1 1 0 0,0-1-1 0 0,0 0 1 0 0,0 0-1 0 0,1 0 0 0 0,-1-1 1 0 0,6 3-1 0 0,1-1-422 0 0,0 0 1 0 0,0-1-1 0 0,1 0 0 0 0,-1 0 1 0 0,1-2-1 0 0,-1 1 0 0 0,21-2 1 0 0,-2-4-8343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83 2303 0 0,'19'-58'485'0'0,"-9"34"12878"0"0,-13 27-12396 0 0,-5 11-418 0 0,0 1 1 0 0,-10 26-1 0 0,-4 9-28 0 0,-261 487 1426 0 0,231-435-1901 0 0,-177 320 201 0 0,220-408-548 0 0,0 0 0 0 0,0-1-1 0 0,-2 0 1 0 0,1 0 0 0 0,-1-1-1 0 0,-26 21 1 0 0,28-28-4478 0 0,-1-3-1517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3223 0 0,'1'2'3628'0'0,"2"3"-2246"0"0,1-1 0 0 0,-1 0 0 0 0,1 0 0 0 0,0 0 0 0 0,0 0-1 0 0,1 0 1 0 0,6 3 0 0 0,-3-2-612 0 0,0 0 0 0 0,1-1-1 0 0,16 6 1 0 0,-6-5-569 0 0,1-1 1 0 0,-1 0 0 0 0,34 2-1 0 0,12-5 308 0 0,0-2 0 0 0,-1-2 0 0 0,1-4 0 0 0,82-19 0 0 0,-45 1-769 0 0,185-74 0 0 0,-179 52-3506 0 0,-57 21-3653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0 16871 0 0,'0'2'771'0'0,"-10"23"-427"0"0,-1 0 1 0 0,-15 24-1 0 0,3-7-242 0 0,-15 32 613 0 0,-231 435 2002 0 0,185-366-2769 0 0,-149 192 1 0 0,219-316-101 0 0,8-11 26 0 0,1 0 0 0 0,-1-1 1 0 0,0 0-1 0 0,-1-1 0 0 0,-9 9 0 0 0,15-14 117 0 0,0 0 0 0 0,0-1 0 0 0,0 1 0 0 0,0 0 0 0 0,0-1 0 0 0,0 1 0 0 0,0-1 0 0 0,-1 1 0 0 0,1-1 0 0 0,0 1 0 0 0,0-1 0 0 0,-1 0 0 0 0,1 0 0 0 0,0 0 0 0 0,0 0 0 0 0,-1 1 0 0 0,1-2 0 0 0,0 1 0 0 0,-1 0 0 0 0,1 0 0 0 0,0 0 0 0 0,0-1 0 0 0,-1 1 0 0 0,1 0 0 0 0,0-1 0 0 0,0 1 0 0 0,0-1 0 0 0,0 0 0 0 0,0 1 0 0 0,-1-1 0 0 0,1 0 0 0 0,0 0 0 0 0,0 1 0 0 0,1-1 0 0 0,-1 0 0 0 0,-1-1 0 0 0,1 0 19 0 0,-1 0 1 0 0,1 0-1 0 0,0 0 1 0 0,0 0 0 0 0,1 0-1 0 0,-1-1 1 0 0,0 1-1 0 0,1 0 1 0 0,-1 0-1 0 0,1 0 1 0 0,0-1-1 0 0,-1 1 1 0 0,1 0-1 0 0,0 0 1 0 0,1-1-1 0 0,-1 1 1 0 0,0 0-1 0 0,1 0 1 0 0,0-4 0 0 0,4-5 8 0 0,0 1 1 0 0,0 0-1 0 0,1 0 1 0 0,0 1 0 0 0,1-1-1 0 0,0 1 1 0 0,0 1 0 0 0,1-1-1 0 0,0 2 1 0 0,0-1 0 0 0,1 1-1 0 0,15-10 1 0 0,-9 7-8 0 0,1 1 0 0 0,0 1 0 0 0,1 1 0 0 0,-1 0 0 0 0,1 1 0 0 0,1 0 0 0 0,21-3 1 0 0,-26 7 86 0 0,0 0 1 0 0,0 1-1 0 0,0 1 1 0 0,0 0 0 0 0,1 0-1 0 0,-1 2 1 0 0,0-1-1 0 0,0 2 1 0 0,19 5 0 0 0,-25-5-3 0 0,1 0 0 0 0,-1 0 0 0 0,0 1 1 0 0,0 0-1 0 0,0 0 0 0 0,0 0 0 0 0,-1 1 1 0 0,1 0-1 0 0,-1 1 0 0 0,-1-1 0 0 0,1 1 1 0 0,-1 0-1 0 0,0 1 0 0 0,0-1 0 0 0,-1 1 1 0 0,7 12-1 0 0,-9-13-78 0 0,1 0 0 0 0,-1-1 0 0 0,0 1-1 0 0,-1 0 1 0 0,1 1 0 0 0,-1-1 0 0 0,0 0 0 0 0,-1 0 0 0 0,0 1 0 0 0,0-1 0 0 0,-1 10 0 0 0,-1-3-232 0 0,-1 0 1 0 0,-1-1-1 0 0,0 1 0 0 0,-8 16 1 0 0,7-18-1253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76 126 23495 0 0,'-29'-43'2088'0'0,"17"23"-1672"0"0,-1-3-328 0 0,2 5-88 0 0,4 4-104 0 0,3 7-40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10135 0 0,'0'0'464'0'0,"1"1"-9"0"0,2 1-417 0 0,0-1 1 0 0,-1 1-1 0 0,1 0 0 0 0,-1 0 1 0 0,1 0-1 0 0,-1 0 1 0 0,0 1-1 0 0,0-1 0 0 0,0 1 1 0 0,0-1-1 0 0,1 4 0 0 0,16 36 4949 0 0,-16-33-3950 0 0,1 0 0 0 0,0-1 0 0 0,0 0 0 0 0,7 10 0 0 0,-8-15-958 0 0,0 1 1 0 0,0-1 0 0 0,0 1-1 0 0,1-1 1 0 0,0 0 0 0 0,-1 0-1 0 0,1-1 1 0 0,0 1-1 0 0,0-1 1 0 0,0 0 0 0 0,1 0-1 0 0,-1 0 1 0 0,0-1 0 0 0,1 0-1 0 0,-1 1 1 0 0,1-1-1 0 0,0-1 1 0 0,-1 1 0 0 0,1-1-1 0 0,0 0 1 0 0,-1 0 0 0 0,1 0-1 0 0,0-1 1 0 0,-1 1-1 0 0,1-1 1 0 0,-1 0 0 0 0,1 0-1 0 0,-1-1 1 0 0,1 0 0 0 0,-1 1-1 0 0,0-1 1 0 0,0-1-1 0 0,0 1 1 0 0,0-1 0 0 0,0 1-1 0 0,0-1 1 0 0,-1 0-1 0 0,7-7 1 0 0,-7 5-128 0 0,1 0 1 0 0,-1 1-1 0 0,0-2 0 0 0,0 1 0 0 0,0 0 1 0 0,-1-1-1 0 0,0 1 0 0 0,0-1 1 0 0,2-8-1 0 0,-3 11-31 0 0,-1 0 1 0 0,0 0 0 0 0,1 0-1 0 0,-1 0 1 0 0,0 0 0 0 0,-1 0-1 0 0,1 0 1 0 0,0 0 0 0 0,-2-4-1 0 0,2 5 17 0 0,-1 1-1 0 0,0-1 0 0 0,1 1 0 0 0,-1-1 0 0 0,0 1 0 0 0,0-1 0 0 0,0 1 1 0 0,0 0-1 0 0,0 0 0 0 0,0-1 0 0 0,0 1 0 0 0,-1 0 0 0 0,1 0 1 0 0,0 0-1 0 0,0 0 0 0 0,-1 0 0 0 0,-2-1 0 0 0,2 1-3 0 0,0 1 1 0 0,0-1-1 0 0,0 1 0 0 0,0 0 0 0 0,-1-1 1 0 0,1 1-1 0 0,0 0 0 0 0,0 0 0 0 0,0 0 0 0 0,0 0 1 0 0,0 1-1 0 0,0-1 0 0 0,0 1 0 0 0,0-1 1 0 0,-3 2-1 0 0,-28 14-459 0 0,30-15 478 0 0,-25 15 80 0 0,1 2-1 0 0,1 0 1 0 0,1 2-1 0 0,0 0 1 0 0,2 2 0 0 0,-41 48-1 0 0,51-53 392 0 0,-22 38 1 0 0,31-49-328 0 0,1 1 0 0 0,0 0 0 0 0,0 1 1 0 0,1-1-1 0 0,-1 0 0 0 0,2 1 1 0 0,-1-1-1 0 0,0 16 0 0 0,2-21-72 0 0,0 1 0 0 0,0-1 0 0 0,0 0 0 0 0,0 1 0 0 0,1-1 0 0 0,-1 0 0 0 0,1 0 0 0 0,0 1 0 0 0,0-1 0 0 0,0 0 0 0 0,0 0 0 0 0,0 0 0 0 0,0 0 0 0 0,0 0 0 0 0,1 0 0 0 0,-1 0 0 0 0,3 2 0 0 0,-1-2-4 0 0,0 1-1 0 0,0-1 1 0 0,0 0 0 0 0,1-1-1 0 0,-1 1 1 0 0,0 0-1 0 0,1-1 1 0 0,-1 0-1 0 0,1 0 1 0 0,4 1 0 0 0,4 0-2 0 0,1-1 0 0 0,0 0 0 0 0,0-1 1 0 0,0 0-1 0 0,16-3 0 0 0,77-18-876 0 0,-36 1-4766 0 0,-6-1-1689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10591 0 0,'0'0'819'0'0,"0"2"-534"0"0,-6 14 989 0 0,-6 26 0 0 0,7-23-158 0 0,-9 22 0 0 0,-116 229 2566 0 0,71-156-3049 0 0,16-33-315 0 0,-66 93 1 0 0,-71 63-235 0 0,170-224-371 0 0,-1-1 0 0 0,0 0 0 0 0,-20 15 0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60 594 10591 0 0,'0'0'488'0'0,"-1"-1"-12"0"0,-3-1-236 0 0,-1-1 1 0 0,1 1-1 0 0,-1 0 0 0 0,1 0 0 0 0,-1 0 0 0 0,0 0 0 0 0,0 1 0 0 0,-9-2 1 0 0,14 3-155 0 0,0 0 1 0 0,-1 0 0 0 0,1 0-1 0 0,0 0 1 0 0,-1 0 0 0 0,1 0-1 0 0,0 0 1 0 0,0 0 0 0 0,-1 0-1 0 0,1 0 1 0 0,0-1 0 0 0,-1 1-1 0 0,1 0 1 0 0,0 0 0 0 0,0 0-1 0 0,-1 0 1 0 0,1-1 0 0 0,0 1-1 0 0,0 0 1 0 0,-1 0 0 0 0,1-1-1 0 0,0 1 1 0 0,0 0 0 0 0,0 0-1 0 0,0-1 1 0 0,-1 1 0 0 0,1 0-1 0 0,0-1 1 0 0,0 1 0 0 0,0 0-1 0 0,0 0 1 0 0,0-1 0 0 0,3-13 667 0 0,13-13-323 0 0,103-116 1484 0 0,-50 64-1271 0 0,-25 27-277 0 0,53-48 1 0 0,-75 80-324 0 0,1 1 0 0 0,1 1 0 0 0,1 1 0 0 0,51-27 1 0 0,-63 38-62 0 0,1 0 0 0 0,0 1 1 0 0,1 1-1 0 0,0 0 0 0 0,-1 1 1 0 0,1 0-1 0 0,0 1 0 0 0,27 0 1 0 0,-32 3 6 0 0,-1-1 1 0 0,1 2 0 0 0,0-1-1 0 0,-1 1 1 0 0,0 1-1 0 0,1 0 1 0 0,-1 0 0 0 0,0 1-1 0 0,0 0 1 0 0,-1 0-1 0 0,1 1 1 0 0,-1 0 0 0 0,0 1-1 0 0,12 10 1 0 0,-8-3 22 0 0,1 0 1 0 0,-2 1 0 0 0,0 0-1 0 0,-1 1 1 0 0,0 0-1 0 0,-1 1 1 0 0,0 0-1 0 0,7 22 1 0 0,-9-18 5 0 0,0 0 0 0 0,-2 1 0 0 0,0-1 1 0 0,-2 1-1 0 0,0 0 0 0 0,0 39 0 0 0,-3-50 16 0 0,-1 0-1 0 0,0 0 1 0 0,0 0 0 0 0,-1 0-1 0 0,-1-1 1 0 0,0 1 0 0 0,0 0 0 0 0,-1-1-1 0 0,0 0 1 0 0,0 0 0 0 0,-1 0-1 0 0,0-1 1 0 0,-1 0 0 0 0,0 0 0 0 0,0 0-1 0 0,-1 0 1 0 0,0-1 0 0 0,0 0-1 0 0,0-1 1 0 0,-1 1 0 0 0,0-2 0 0 0,-1 1-1 0 0,1-1 1 0 0,-1 0 0 0 0,-16 6-1 0 0,-3-1 71 0 0,-1-2-1 0 0,0-1 1 0 0,0-1-1 0 0,-41 3 1 0 0,-120-4 299 0 0,185-5-404 0 0,-96-5-245 0 0,85 3 120 0 0,1 0 1 0 0,-1-1-1 0 0,1-1 1 0 0,-19-7-1 0 0,31 11-162 0 0,1-1-1 0 0,-1-1 1 0 0,1 1-1 0 0,0 0 1 0 0,-1 0-1 0 0,1-1 1 0 0,0 0-1 0 0,0 1 1 0 0,-3-4 0 0 0,5 5 239 0 0,0 0 1 0 0,0-1 0 0 0,0 1 0 0 0,0 0-1 0 0,0 0 1 0 0,0 0 0 0 0,0-1 0 0 0,0 1 0 0 0,0 0-1 0 0,0 0 1 0 0,0 0 0 0 0,0-1 0 0 0,0 1-1 0 0,0 0 1 0 0,0 0 0 0 0,0 0 0 0 0,0-1 0 0 0,0 1-1 0 0,0 0 1 0 0,0 0 0 0 0,0 0 0 0 0,0 0-1 0 0,0-1 1 0 0,0 1 0 0 0,0 0 0 0 0,0 0 0 0 0,1 0-1 0 0,-1-1 1 0 0,0 1 0 0 0,0 0 0 0 0,0 0-1 0 0,0 0 1 0 0,0 0 0 0 0,1 0 0 0 0,-1-1 0 0 0,15-24-1671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285 609 3679 0 0,'-2'1'284'0'0,"-6"1"524"0"0,0 0-1 0 0,-1-1 0 0 0,0 0 0 0 0,1 0 0 0 0,-1-1 0 0 0,0 0 1 0 0,1-1-1 0 0,-1 1 0 0 0,1-2 0 0 0,-1 1 0 0 0,1-1 0 0 0,-1 0 1 0 0,-7-4-1 0 0,1 0 554 0 0,1 0 0 0 0,0-1 0 0 0,-16-10 0 0 0,-11-14-550 0 0,37 28-753 0 0,0 0-1 0 0,1-1 0 0 0,0 1 1 0 0,0-1-1 0 0,0 0 0 0 0,0 0 1 0 0,0 0-1 0 0,1 0 1 0 0,0 0-1 0 0,0-1 0 0 0,0 1 1 0 0,0-1-1 0 0,-1-8 0 0 0,2 7 84 0 0,0-1-1 0 0,1 0 0 0 0,0 0 1 0 0,0 1-1 0 0,0-1 0 0 0,1 0 1 0 0,0 1-1 0 0,4-14 0 0 0,1 5 70 0 0,0 0 0 0 0,0 1-1 0 0,1-1 1 0 0,1 1 0 0 0,1 1 0 0 0,0 0-1 0 0,17-19 1 0 0,-2 7-316 0 0,0 1 1 0 0,2 1-1 0 0,0 1 1 0 0,2 2-1 0 0,0 1 0 0 0,1 1 1 0 0,41-19-1 0 0,-36 22-107 0 0,0 2-1 0 0,1 1 0 0 0,1 1 1 0 0,0 2-1 0 0,0 2 1 0 0,60-5-1 0 0,-77 11-1070 0 0,31 3 1 0 0,-6 6-4666 0 0,-14 0-283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 5983 0 0,'0'0'464'0'0,"-2"-1"-33"0"0,-1 0 232 0 0,0-1-1 0 0,0 1 1 0 0,0-1-1 0 0,0 1 1 0 0,-1 0-1 0 0,1 0 1 0 0,0 1 0 0 0,-1-1-1 0 0,-5 0 1 0 0,3 1-163 0 0,1 1 1 0 0,-1-1 0 0 0,1 1 0 0 0,-1 0 0 0 0,-7 2 0 0 0,-4 4-8 0 0,0 0 0 0 0,-28 16 0 0 0,32-16-75 0 0,-17 10 115 0 0,1 1-1 0 0,1 1 1 0 0,-38 35-1 0 0,53-43-369 0 0,1 1 0 0 0,0 1 0 0 0,1 0 0 0 0,0 1 0 0 0,1 0 0 0 0,1 0 0 0 0,0 1 0 0 0,-12 29 0 0 0,19-39-143 0 0,0 0 0 0 0,1 1 0 0 0,0-1 0 0 0,0 0 0 0 0,0 1 0 0 0,0-1 0 0 0,1 0 0 0 0,0 1 0 0 0,0-1 0 0 0,1 1-1 0 0,0 5 1 0 0,0-8-16 0 0,0 0-1 0 0,0 0 1 0 0,0 0-1 0 0,1 0 1 0 0,-1 0-1 0 0,1 0 0 0 0,-1 0 1 0 0,1 0-1 0 0,0-1 1 0 0,0 1-1 0 0,0-1 1 0 0,0 1-1 0 0,1-1 1 0 0,-1 0-1 0 0,1 0 0 0 0,-1 0 1 0 0,1 0-1 0 0,0 0 1 0 0,4 1-1 0 0,2 1 4 0 0,0-1 0 0 0,1 0-1 0 0,0-1 1 0 0,-1 0 0 0 0,1-1-1 0 0,0 0 1 0 0,0 0 0 0 0,-1-1 0 0 0,1 0-1 0 0,0-1 1 0 0,11-1 0 0 0,1-2 26 0 0,0-1-1 0 0,-1 0 1 0 0,39-16 0 0 0,-41 12-13 0 0,0 0 1 0 0,-1-1-1 0 0,20-14 0 0 0,-30 18-12 0 0,1 0-1 0 0,-1-1 1 0 0,-1 0 0 0 0,1-1 0 0 0,-1 1 0 0 0,-1-1-1 0 0,0-1 1 0 0,7-10 0 0 0,-12 16-18 0 0,1 0 0 0 0,-1 0 1 0 0,0 0-1 0 0,0 0 0 0 0,0 0 0 0 0,-1 0 0 0 0,1 0 1 0 0,-1 0-1 0 0,1 0 0 0 0,-1-1 0 0 0,0 1 1 0 0,0 0-1 0 0,-1 0 0 0 0,1 0 0 0 0,-1 0 1 0 0,1 0-1 0 0,-1 0 0 0 0,0 0 0 0 0,0 0 0 0 0,0 0 1 0 0,-1 0-1 0 0,1 0 0 0 0,-1 0 0 0 0,0 1 1 0 0,1-1-1 0 0,-1 0 0 0 0,0 1 0 0 0,-1 0 1 0 0,-2-4-1 0 0,-2 0-140 0 0,0 0 1 0 0,-1 0-1 0 0,1 1 1 0 0,-1 0-1 0 0,-1 0 1 0 0,1 0-1 0 0,0 1 1 0 0,-16-5-1 0 0,-101-29-3143 0 0,108 31 1686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1 11055 0 0,'-2'1'506'0'0,"-10"7"-126"0"0,0 1 1 0 0,0 0 0 0 0,1 0-1 0 0,1 2 1 0 0,-12 12-1 0 0,-44 63 5011 0 0,47-60-3988 0 0,-20 30-606 0 0,3 1 0 0 0,-30 66 0 0 0,-40 134-335 0 0,104-253-465 0 0,-109 291 86 0 0,86-239-530 0 0,-3-1-1 0 0,-2-1 1 0 0,-40 54 0 0 0,60-94-12 0 0,-1-1 0 0 0,-22 22 1 0 0,28-31 324 0 0,1 0 0 0 0,-1 0 0 0 0,0-1 0 0 0,-1 1 0 0 0,1-1 1 0 0,-1 0-1 0 0,1-1 0 0 0,-1 1 0 0 0,0-1 0 0 0,0 0 0 0 0,-6 1 0 0 0,10-3 115 0 0,0 0-1 0 0,0 0 1 0 0,0 0-1 0 0,0 0 1 0 0,0-1 0 0 0,0 1-1 0 0,0-1 1 0 0,0 1-1 0 0,0-1 1 0 0,0 1-1 0 0,0-1 1 0 0,0 0-1 0 0,1 0 1 0 0,-1 0 0 0 0,0 0-1 0 0,0 0 1 0 0,1-1-1 0 0,-1 1 1 0 0,1 0-1 0 0,0-1 1 0 0,-1 1-1 0 0,1-1 1 0 0,0 0-1 0 0,0 1 1 0 0,-1-1 0 0 0,2 0-1 0 0,-1 1 1 0 0,-1-4-1 0 0,-1-2 31 0 0,0 0 0 0 0,0-1 0 0 0,1 1 0 0 0,0-1 0 0 0,1 1 1 0 0,-2-10-1 0 0,4 1 116 0 0,0 1 1 0 0,0-1 0 0 0,1 0 0 0 0,1 1 0 0 0,1-1-1 0 0,6-15 1 0 0,-6 18-51 0 0,2 0 1 0 0,-1 0-1 0 0,2 1 0 0 0,-1 0 0 0 0,2 1 1 0 0,12-17-1 0 0,59-58 20 0 0,-64 70-55 0 0,13-13-65 0 0,1 1 0 0 0,1 1 0 0 0,2 2-1 0 0,52-33 1 0 0,-71 51 29 0 0,0 1 1 0 0,0 0-1 0 0,0 1 0 0 0,1 0 0 0 0,0 1 0 0 0,0 0 1 0 0,0 2-1 0 0,15-2 0 0 0,-23 3 43 0 0,1 1 0 0 0,-1 0 0 0 0,0 0 0 0 0,0 1 0 0 0,1 0 0 0 0,-1 0 0 0 0,0 0 0 0 0,0 1 0 0 0,0 0 0 0 0,0 0 0 0 0,0 1 0 0 0,-1-1 0 0 0,1 1-1 0 0,-1 1 1 0 0,0-1 0 0 0,1 1 0 0 0,-1-1 0 0 0,-1 2 0 0 0,1-1 0 0 0,6 8 0 0 0,-4-3 42 0 0,-1 1 1 0 0,0 0-1 0 0,-1 0 0 0 0,0 0 1 0 0,0 0-1 0 0,-1 1 0 0 0,-1 0 0 0 0,0 0 1 0 0,0 0-1 0 0,-1 0 0 0 0,0 0 1 0 0,-1 1-1 0 0,-1-1 0 0 0,0 1 0 0 0,-1 14 1 0 0,-2-1 77 0 0,-1 0 1 0 0,-1-1 0 0 0,-1 1-1 0 0,-1-1 1 0 0,-18 43 0 0 0,15-47-33 0 0,0 0 0 0 0,0-1 0 0 0,-2-1 0 0 0,-19 24 0 0 0,23-33-88 0 0,0 1 1 0 0,-1-1-1 0 0,0-1 0 0 0,-1 1 0 0 0,0-2 0 0 0,-1 1 0 0 0,1-1 1 0 0,-23 10-1 0 0,29-16-225 0 0,1 0 1 0 0,0 0-1 0 0,-1 0 1 0 0,1 0-1 0 0,0-1 0 0 0,-1 1 1 0 0,1-1-1 0 0,-5 0 1 0 0,5 0-739 0 0,1-1 0 0 0,0 1 0 0 0,-1-1 0 0 0,1 1 1 0 0,0-1-1 0 0,0 0 0 0 0,-5-1 0 0 0,-2-5-5810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341 150 16671 0 0,'17'-14'923'0'0,"28"-18"-1"0"0,-33 25-463 0 0,-1-1 0 0 0,0 0 0 0 0,0 0 0 0 0,-1-1-1 0 0,0 0 1 0 0,-1-1 0 0 0,13-16 0 0 0,-15 10 392 0 0,-7 14-274 0 0,-2 2-441 0 0,-4 0-130 0 0,0 0 0 0 0,0 0 0 0 0,-1 0 0 0 0,1 1 0 0 0,0 0 0 0 0,0 1 0 0 0,0-1 0 0 0,0 1 0 0 0,1 0 0 0 0,-1 0 0 0 0,-10 6 0 0 0,-7 6-2 0 0,-29 21 0 0 0,51-34-4 0 0,-88 65-32 0 0,-97 94 0 0 0,172-147 45 0 0,-16 21 1 0 0,27-31-8 0 0,0 1 0 0 0,0 0 0 0 0,1 0 1 0 0,-1 0-1 0 0,1 0 0 0 0,0 1 0 0 0,0-1 1 0 0,0 1-1 0 0,1-1 0 0 0,0 1 0 0 0,-1 5 0 0 0,2-8 2 0 0,0-1 0 0 0,0 1-1 0 0,0 0 1 0 0,0-1-1 0 0,0 0 1 0 0,0 1 0 0 0,1-1-1 0 0,-1 1 1 0 0,0-1-1 0 0,1 1 1 0 0,-1-1-1 0 0,1 1 1 0 0,0-1 0 0 0,0 0-1 0 0,-1 0 1 0 0,1 1-1 0 0,0-1 1 0 0,0 0-1 0 0,0 0 1 0 0,2 2 0 0 0,0-1-6 0 0,0 0 1 0 0,0-1-1 0 0,-1 1 1 0 0,1-1 0 0 0,0 0-1 0 0,0 0 1 0 0,0 0-1 0 0,0 0 1 0 0,5 0-1 0 0,5 1-4 0 0,-1-2-1 0 0,0 1 0 0 0,1-2 0 0 0,12-1 0 0 0,-9 0-3 0 0,0-1 0 0 0,-1-1 0 0 0,1 0 0 0 0,-1-1-1 0 0,0 0 1 0 0,0-1 0 0 0,0-1 0 0 0,-1-1 0 0 0,0 0 0 0 0,-1 0 0 0 0,0-2 0 0 0,0 1-1 0 0,-1-2 1 0 0,22-23 0 0 0,-12 1 14 0 0,-22 32 39 0 0,-1 2-74 0 0,0 1-1 0 0,0-1 1 0 0,-1 1 0 0 0,1-1 0 0 0,0 0-1 0 0,-1 1 1 0 0,1-1 0 0 0,-3 1 0 0 0,-3 3-26 0 0,-4 6-289 0 0,0 0-1 0 0,1 1 0 0 0,1 0 1 0 0,0 0-1 0 0,0 1 1 0 0,-11 23-1 0 0,15-20-1976 0 0,4-3-4693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0 14279 0 0,'-8'2'326'0'0,"3"-2"-203"0"0,1 1-1 0 0,0 0 1 0 0,0 0 0 0 0,0 0-1 0 0,-1 1 1 0 0,1-1-1 0 0,1 1 1 0 0,-1 0 0 0 0,-4 3-1 0 0,-11 11 664 0 0,0 2 0 0 0,1 0 0 0 0,0 1 0 0 0,2 1 0 0 0,1 1 0 0 0,-17 28 0 0 0,4 0 355 0 0,-38 95 0 0 0,-32 183-718 0 0,44-132-915 0 0,34-132 260 0 0,-29 62 0 0 0,38-102-172 0 0,-1 0 0 0 0,-1-1 0 0 0,-1 0 0 0 0,-1-1 0 0 0,0-1 0 0 0,-2-1 0 0 0,-33 32 0 0 0,38-41 337 0 0,0 0 0 0 0,0-2 0 0 0,-1 1-1 0 0,0-1 1 0 0,0-1 0 0 0,-1 0 0 0 0,0-1 0 0 0,0-1 0 0 0,0 0 0 0 0,-1-1 0 0 0,0 0 0 0 0,1-1-1 0 0,-1-1 1 0 0,-23 1 0 0 0,33-3 199 0 0,0-1-1 0 0,0 1 1 0 0,1-1-1 0 0,-1 1 1 0 0,0-1-1 0 0,-9-3 1 0 0,13 3-94 0 0,0 1-1 0 0,0-1 1 0 0,0 1 0 0 0,0-1 0 0 0,0 1 0 0 0,0-1-1 0 0,0 0 1 0 0,0 0 0 0 0,0 1 0 0 0,1-1 0 0 0,-1 0-1 0 0,0 0 1 0 0,0 0 0 0 0,1 0 0 0 0,-1 0 0 0 0,0 0 0 0 0,1 0-1 0 0,-1 0 1 0 0,1 0 0 0 0,-1 0 0 0 0,1 0 0 0 0,0 0-1 0 0,-1 0 1 0 0,1 0 0 0 0,0-1 0 0 0,0 1 0 0 0,0 0-1 0 0,0 0 1 0 0,0 0 0 0 0,0 0 0 0 0,0-1 0 0 0,0 1 0 0 0,0 0-1 0 0,1-2 1 0 0,1-1 23 0 0,-1 0-1 0 0,1 1 1 0 0,0-1-1 0 0,0 0 1 0 0,0 1 0 0 0,0-1-1 0 0,0 1 1 0 0,1 0-1 0 0,0 0 1 0 0,4-4-1 0 0,34-26 107 0 0,-28 23-114 0 0,118-91-652 0 0,184-126-520 0 0,-315 226 1116 0 0,13-7 48 0 0,-1 1 0 0 0,1-1 0 0 0,0 2 0 0 0,1 0 0 0 0,-1 1 0 0 0,25-7 0 0 0,-36 12-7 0 0,0 0 0 0 0,0 0 0 0 0,0 0 0 0 0,0 0 0 0 0,-1 0 0 0 0,1 0 0 0 0,0 0 0 0 0,0 0 1 0 0,0 1-1 0 0,-1-1 0 0 0,1 1 0 0 0,0-1 0 0 0,0 1 0 0 0,-1 0 0 0 0,1 0 0 0 0,0-1 0 0 0,-1 1 0 0 0,1 0 0 0 0,-1 1 0 0 0,0-1 0 0 0,1 0 0 0 0,-1 0 0 0 0,0 1 0 0 0,1-1 0 0 0,-1 0 0 0 0,0 1 0 0 0,0-1 0 0 0,0 1 0 0 0,0 0 0 0 0,1 2 0 0 0,1 5 124 0 0,-1 0-1 0 0,1 0 0 0 0,-1 0 0 0 0,1 18 1 0 0,-1-9-108 0 0,8 46 322 0 0,14 117 1344 0 0,-24-178-1656 0 0,1 0 0 0 0,-1 0-1 0 0,0 0 1 0 0,-1 0 0 0 0,1 0 0 0 0,0 0-1 0 0,-1 0 1 0 0,0 0 0 0 0,1 0 0 0 0,-1 0-1 0 0,-2 4 1 0 0,1-5-36 0 0,1 0 0 0 0,-1 0 0 0 0,1 0 0 0 0,-1 0 0 0 0,0 0 0 0 0,0-1 0 0 0,0 1 0 0 0,0 0-1 0 0,0-1 1 0 0,0 0 0 0 0,0 1 0 0 0,0-1 0 0 0,-1 0 0 0 0,-2 1 0 0 0,-42 13 107 0 0,0-3 0 0 0,-57 9 0 0 0,51-12-92 0 0,-12 4-374 0 0,0-3-1 0 0,-84 3 0 0 0,146-13 87 0 0,1 0 0 0 0,-1 0-1 0 0,0 0 1 0 0,0-1 0 0 0,0 1-1 0 0,0-1 1 0 0,0 1 0 0 0,1-1-1 0 0,-5-2 1 0 0,0-3-1203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 7831 0 0,'0'0'356'0'0,"0"-2"-6"0"0,7-27 15277 0 0,-7 31-14247 0 0,-9 52-829 0 0,-16 82-108 0 0,20-116-445 0 0,-1 0 1 0 0,-1-1-1 0 0,0 0 0 0 0,-19 32 1 0 0,14-29-349 0 0,-10 15-272 0 0,3-15-2585 0 0,11-14 1391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15 1375 0 0,'-7'-14'16890'0'0,"5"53"-16294"0"0,-1 1 1 0 0,-2-1 0 0 0,-13 51 0 0 0,-41 113 1205 0 0,17-72-1106 0 0,-46 151 265 0 0,68-213 523 0 0,-16 120 0 0 0,32-165-1250 0 0,-1 0-1 0 0,-1 0 1 0 0,-1 0-1 0 0,-16 36 1 0 0,9-34-39 0 0,14-25-142 0 0,1-2 0 0 0,-1 1-53 0 0,9-11-415 0 0,-1 0 0 0 0,7-13 0 0 0,-14 23 12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14 4607 0 0,'-6'-13'13256'0'0,"4"18"-13066"0"0,-51 156 3486 0 0,46-142-3523 0 0,-101 266 771 0 0,-14-15-896 0 0,59-151-2 0 0,-117 164 1 0 0,91-168-270 0 0,-9 11-968 0 0,97-124 612 0 0,-2 3 1114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6911 0 0,'0'0'14696'0'0,"0"2"-13848"0"0,-8 31 137 0 0,-1-1-1 0 0,-2 1 1 0 0,-2-2-1 0 0,-23 45 1 0 0,-2-7-909 0 0,37-66-199 0 0,10 0-3937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59 13823 0 0,'2'-4'321'0'0,"0"0"0"0"0,0 0 0 0 0,1 0 0 0 0,-1 0 0 0 0,1 0 0 0 0,0 1 0 0 0,0-1 0 0 0,0 1 0 0 0,0 0 0 0 0,5-4 0 0 0,-6 6-129 0 0,0-1-1 0 0,1 0 0 0 0,-1 1 1 0 0,1 0-1 0 0,-1-1 0 0 0,1 1 0 0 0,-1 0 1 0 0,1 0-1 0 0,0 1 0 0 0,-1-1 1 0 0,1 1-1 0 0,0-1 0 0 0,0 1 1 0 0,0 0-1 0 0,-1 0 0 0 0,1 0 1 0 0,4 0-1 0 0,-6 1-166 0 0,0-1 1 0 0,0 1-1 0 0,0-1 1 0 0,1 1-1 0 0,-1-1 1 0 0,0 1-1 0 0,0 0 1 0 0,0-1-1 0 0,0 1 1 0 0,-1 0-1 0 0,1 0 1 0 0,0 0-1 0 0,0 0 1 0 0,0-1-1 0 0,-1 1 1 0 0,1 0-1 0 0,0 1 1 0 0,-1-1-1 0 0,1 0 1 0 0,-1 0-1 0 0,1 0 1 0 0,-1 0-1 0 0,0 0 1 0 0,1 0-1 0 0,-1 1 1 0 0,0-1-1 0 0,0 0 1 0 0,0 2-1 0 0,1 3 48 0 0,-1 0 0 0 0,0 0 0 0 0,-1 0 0 0 0,-1 7 0 0 0,-2 7 154 0 0,0 0 0 0 0,-2 0-1 0 0,-14 32 1 0 0,-33 56 430 0 0,43-90-539 0 0,-43 77 594 0 0,-67 90-1 0 0,-78 80 20 0 0,192-257-714 0 0,-76 96 40 0 0,-146 209 90 0 0,215-294-355 0 0,-24 45-1576 0 0,36-62 935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32 112 1839 0 0,'-2'0'134'0'0,"-27"3"19368"0"0,30-1-19378 0 0,1-1 0 0 0,0 0 0 0 0,0 0 0 0 0,0 1 0 0 0,1-1 0 0 0,-1-1 0 0 0,0 1 0 0 0,0 0 0 0 0,1 0-1 0 0,-1-1 1 0 0,0 1 0 0 0,1-1 0 0 0,-1 0 0 0 0,5 0 0 0 0,38-3 506 0 0,-33 1-404 0 0,280-41 976 0 0,-138 8-2580 0 0,-89 13-4893 0 0,-15 1-1361 0 0</inkml:trace>
  <inkml:trace contextRef="#ctx0" brushRef="#br0" timeOffset="1">568 170 13359 0 0,'-5'3'210'0'0,"0"1"0"0"0,0 0 1 0 0,1 1-1 0 0,-1-1 0 0 0,-6 9 0 0 0,10-10-101 0 0,-1-1 0 0 0,0 1 1 0 0,1 0-1 0 0,-1 0 0 0 0,1 0 1 0 0,0 1-1 0 0,0-1 0 0 0,0 0 0 0 0,0 0 1 0 0,1 1-1 0 0,-1-1 0 0 0,1 5 1 0 0,0-4 193 0 0,0 1 0 0 0,0-1 0 0 0,1 0 0 0 0,-1 0 0 0 0,1 0 0 0 0,0 0 0 0 0,0 0 0 0 0,1 0 0 0 0,-1 0 0 0 0,1-1 0 0 0,0 1 0 0 0,0 0 0 0 0,0-1 1 0 0,0 0-1 0 0,5 5 0 0 0,-3-4-79 0 0,0 0 0 0 0,1 0 0 0 0,0 0 1 0 0,-1-1-1 0 0,1 0 0 0 0,1 0 0 0 0,-1 0 0 0 0,0-1 1 0 0,10 4-1 0 0,3-2-131 0 0,1 0-1 0 0,-1-1 1 0 0,1 0 0 0 0,0-2 0 0 0,31-1-1 0 0,6-4-2617 0 0,-29 1-5151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45 1839 0 0,'2'-8'1803'0'0,"3"-28"16646"0"0,-14 68-18078 0 0,0 0-1 0 0,-2-1 1 0 0,-1 0 0 0 0,-27 47-1 0 0,-113 141 1333 0 0,-18-15-780 0 0,-44 58-310 0 0,186-225-586 0 0,3 1 0 0 0,0 1 0 0 0,3 1 0 0 0,1 0 0 0 0,-20 61-1 0 0,19-13-2560 0 0,18-72 1195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35 12695 0 0,'-2'-8'1354'0'0,"-4"-6"-1261"0"0,5 13-8 0 0,1 0-1 0 0,-1 1 1 0 0,0-1 0 0 0,1 0-1 0 0,-1 0 1 0 0,0 0 0 0 0,0 1-1 0 0,0-1 1 0 0,0 0 0 0 0,0 1-1 0 0,0-1 1 0 0,0 0 0 0 0,0 1-1 0 0,0 0 1 0 0,0-1 0 0 0,0 1-1 0 0,0 0 1 0 0,0-1 0 0 0,0 1-1 0 0,0 0 1 0 0,-1 0 0 0 0,1 0 0 0 0,0 0-1 0 0,0 0 1 0 0,0 0 0 0 0,-1 0-1 0 0,-1 1 15 0 0,0-1 0 0 0,0 0 1 0 0,1 1-1 0 0,-1 0 0 0 0,1 0 0 0 0,-1 0 0 0 0,0 0 0 0 0,1 0 0 0 0,-3 2 0 0 0,0 1-20 0 0,0 1-1 0 0,0 0 0 0 0,0 0 0 0 0,1 0 1 0 0,-1 0-1 0 0,1 1 0 0 0,1-1 0 0 0,-1 1 1 0 0,-3 10-1 0 0,-4 8 76 0 0,-7 29-1 0 0,9-25-63 0 0,-25 71 144 0 0,-90 248 146 0 0,81-241-436 0 0,-70 121 1 0 0,92-190 18 0 0,-2-1 0 0 0,-2-1-1 0 0,-1-2 1 0 0,-2 0 0 0 0,-1-2 0 0 0,-52 44 0 0 0,76-70 57 0 0,-1-1 0 0 0,0-1-1 0 0,0 1 1 0 0,0-1 0 0 0,0 0 0 0 0,-8 2 0 0 0,12-4-15 0 0,1-1 1 0 0,0 1-1 0 0,-1-1 0 0 0,1 0 1 0 0,-1 0-1 0 0,1 0 1 0 0,0 0-1 0 0,-1 0 1 0 0,1 0-1 0 0,-1 0 1 0 0,1 0-1 0 0,-1 0 0 0 0,1-1 1 0 0,0 1-1 0 0,-3-1 1 0 0,4 0-6 0 0,-1 0 1 0 0,0 1-1 0 0,0-1 1 0 0,0 0-1 0 0,1 0 1 0 0,-1 0-1 0 0,0 1 1 0 0,1-1-1 0 0,-1 0 1 0 0,1 0-1 0 0,-1 0 0 0 0,1 0 1 0 0,-1 0-1 0 0,1 0 1 0 0,0 0-1 0 0,-1 0 1 0 0,1 0-1 0 0,0-1 1 0 0,0 1-1 0 0,0 0 1 0 0,0 0-1 0 0,0 0 1 0 0,0-1-1 0 0,1-5 0 0 0,-1 1 0 0 0,1 0 0 0 0,0 0 0 0 0,1 0 0 0 0,0 0 0 0 0,0 0 0 0 0,0 1 0 0 0,1-1 0 0 0,-1 1 0 0 0,8-11 0 0 0,4-3 0 0 0,23-26 0 0 0,-33 41 0 0 0,31-33-13 0 0,1 3 0 0 0,2 1-1 0 0,1 2 1 0 0,2 1 0 0 0,87-47-1 0 0,-95 60-19 0 0,47-18 1 0 0,-67 30 97 0 0,-1 1-1 0 0,1 1 1 0 0,-1 0 0 0 0,1 1 0 0 0,0 0 0 0 0,0 1 0 0 0,20 1 0 0 0,-30 0-29 0 0,1 1 1 0 0,-1-1 0 0 0,1 1 0 0 0,0 0 0 0 0,-1 0 0 0 0,0 0-1 0 0,1 0 1 0 0,-1 1 0 0 0,0-1 0 0 0,1 1 0 0 0,-1 0-1 0 0,0 0 1 0 0,0 0 0 0 0,0 0 0 0 0,-1 1 0 0 0,1-1 0 0 0,-1 1-1 0 0,1-1 1 0 0,-1 1 0 0 0,0 0 0 0 0,0 0 0 0 0,0 0 0 0 0,0 0-1 0 0,2 6 1 0 0,-2-4 6 0 0,-1 1 0 0 0,1-1-1 0 0,-1 1 1 0 0,0-1-1 0 0,-1 1 1 0 0,1-1 0 0 0,-1 1-1 0 0,0-1 1 0 0,-1 1-1 0 0,1 0 1 0 0,-1-1 0 0 0,0 1-1 0 0,0-1 1 0 0,-1 0 0 0 0,-3 8-1 0 0,-5 9 30 0 0,-2-1 0 0 0,-1 0 0 0 0,-1-1-1 0 0,-18 21 1 0 0,-13 19-39 0 0,28-36-29 0 0,-19 30 85 0 0,32-48-138 0 0,0 1 1 0 0,1-1-1 0 0,0 1 1 0 0,1 0-1 0 0,-1 0 1 0 0,-1 8 0 0 0,4-13-90 0 0,13 2-2292 0 0,3-3 1164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399 122 7831 0 0,'121'-74'4697'0'0,"-84"52"-2447"0"0,-5-3-915 0 0,-56 24-107 0 0,12 3-1032 0 0,-1 1 1 0 0,1 0-1 0 0,0 0 1 0 0,-23 11-1 0 0,-44 26 26 0 0,73-37-208 0 0,-87 50 613 0 0,-144 107 0 0 0,228-154-544 0 0,3-2 13 0 0,1 0 1 0 0,-1 1 0 0 0,1-1 0 0 0,0 1 0 0 0,0 0 0 0 0,0 1 0 0 0,1-1 0 0 0,-1 1 0 0 0,-5 11 0 0 0,10-16-72 0 0,0-1 0 0 0,0 1 0 0 0,1-1 0 0 0,-1 1 0 0 0,0-1 0 0 0,0 1 0 0 0,1-1 0 0 0,-1 1 1 0 0,1-1-1 0 0,-1 1 0 0 0,0-1 0 0 0,1 0 0 0 0,-1 1 0 0 0,1-1 0 0 0,-1 1 0 0 0,1-1 0 0 0,-1 0 1 0 0,1 0-1 0 0,-1 1 0 0 0,1-1 0 0 0,0 1 0 0 0,-1-1 5 0 0,3 1 23 0 0,0 0 0 0 0,1 0 0 0 0,-1 0 1 0 0,0-1-1 0 0,0 1 0 0 0,0-1 0 0 0,0 0 0 0 0,1 0 0 0 0,-1 0 0 0 0,0 0 0 0 0,5-1 0 0 0,39-10 361 0 0,-36 7-305 0 0,43-13 142 0 0,0-3-1 0 0,100-53 1 0 0,-73 36-378 0 0,-79 36 7 0 0,-3 3-145 0 0,-10 19 221 0 0,0 0 0 0 0,-2 0 1 0 0,-20 25-1 0 0,14-21-79 0 0,-21 38 1 0 0,39-63 94 0 0,1 1 0 0 0,0-1-1 0 0,-1 1 1 0 0,1-1 0 0 0,0 1 0 0 0,0-1-1 0 0,0 1 1 0 0,-1-1 0 0 0,1 1 0 0 0,0 0-1 0 0,0-1 1 0 0,0 1 0 0 0,0-1 0 0 0,0 1-1 0 0,0-1 1 0 0,0 2 0 0 0,0-2-13 0 0,1 0 0 0 0,-1 1 0 0 0,0-1 1 0 0,0 0-1 0 0,0 0 0 0 0,0 0 0 0 0,1 1 0 0 0,-1-1 0 0 0,0 0 1 0 0,0 0-1 0 0,1 0 0 0 0,-1 0 0 0 0,0 0 0 0 0,0 1 0 0 0,0-1 1 0 0,1 0-1 0 0,-1 0 0 0 0,0 0 0 0 0,1 0 0 0 0,-1 0 0 0 0,0 0 1 0 0,0 0-1 0 0,1 0 0 0 0,-1 0 0 0 0,1 0 0 0 0,22-7-2643 0 0,-1-3-3982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42 15407 0 0,'0'0'704'0'0,"-2"-9"230"0"0,2 8-906 0 0,-1 0 1 0 0,1-1 0 0 0,0 1-1 0 0,0-1 1 0 0,0 1 0 0 0,0 0-1 0 0,0-1 1 0 0,0 1 0 0 0,1-1-1 0 0,-1 1 1 0 0,0 0 0 0 0,1-1-1 0 0,0 0 1 0 0,0-3 2126 0 0,2-2 1802 0 0,-13 27-3885 0 0,1 0 0 0 0,1 1 0 0 0,0 1 1 0 0,2-1-1 0 0,-7 43 0 0 0,12-58-75 0 0,1 0 0 0 0,0 1 0 0 0,1-1 0 0 0,0 0-1 0 0,-1 0 1 0 0,2 0 0 0 0,-1-1 0 0 0,1 1 0 0 0,0 0 0 0 0,0 0 0 0 0,0-1 0 0 0,6 9-1 0 0,2 1-19 0 0,1 0 0 0 0,21 24-1 0 0,11 12-1 0 0,-36-41 46 0 0,0 0-1 0 0,-1 0 1 0 0,0 1 0 0 0,0 0-1 0 0,3 12 1 0 0,-8-21-16 0 0,0 1 1 0 0,0 0-1 0 0,-1 0 0 0 0,1 0 1 0 0,-1-1-1 0 0,0 1 0 0 0,0 0 0 0 0,0 0 1 0 0,0 0-1 0 0,0 0 0 0 0,0 0 1 0 0,-1-1-1 0 0,0 1 0 0 0,1 0 0 0 0,-1 0 1 0 0,0-1-1 0 0,0 1 0 0 0,-1 0 1 0 0,1-1-1 0 0,0 1 0 0 0,-1-1 0 0 0,0 0 1 0 0,0 1-1 0 0,1-1 0 0 0,-1 0 1 0 0,0 0-1 0 0,-4 3 0 0 0,0-1 18 0 0,-1 0-1 0 0,0 0 0 0 0,0 0 1 0 0,0-1-1 0 0,0 0 1 0 0,-1 0-1 0 0,1 0 0 0 0,-14 1 1 0 0,6-1-19 0 0,0-1 0 0 0,0-1 1 0 0,-24 0-1 0 0,12-3-62 0 0,-1 0 1 0 0,1-2 0 0 0,0-1-1 0 0,1-2 1 0 0,-47-16 0 0 0,66 20-423 0 0,0-1 1 0 0,0 1-1 0 0,0-1 1 0 0,-11-9 0 0 0,1-5-7335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42 3223 0 0,'16'-6'299'0'0,"4"-3"-305"0"0,1 1 0 0 0,31-7 1 0 0,-46 14 384 0 0,1 0 0 0 0,0 0-1 0 0,0 1 1 0 0,13 0 0 0 0,-16 1 159 0 0,0-1 0 0 0,0 1 0 0 0,0 0 0 0 0,0 0 0 0 0,0 0-1 0 0,0 1 1 0 0,0 0 0 0 0,-1-1 0 0 0,5 4 0 0 0,-7-4-483 0 0,-1-1-1 0 0,0 1 1 0 0,0-1 0 0 0,1 1 0 0 0,-1 0-1 0 0,0-1 1 0 0,0 1 0 0 0,1-1 0 0 0,-1 1-1 0 0,0 0 1 0 0,0-1 0 0 0,0 1 0 0 0,0 0-1 0 0,0-1 1 0 0,0 1 0 0 0,0 0 0 0 0,0-1-1 0 0,0 1 1 0 0,-1-1 0 0 0,1 1-1 0 0,0 1 1 0 0,-1-1 81 0 0,1 2-17 0 0,-1 1-1 0 0,0-1 1 0 0,-1 1 0 0 0,1-1-1 0 0,0 1 1 0 0,-1-1 0 0 0,0 0-1 0 0,0 1 1 0 0,0-1 0 0 0,0 0-1 0 0,0 0 1 0 0,-1-1 0 0 0,1 1-1 0 0,-1 0 1 0 0,-4 2 0 0 0,-5 4 531 0 0,-1 0 0 0 0,-18 10 0 0 0,15-10-192 0 0,-356 188 4076 0 0,299-157-4349 0 0,2 2 0 0 0,1 4-1 0 0,-71 60 1 0 0,-87 89-134 0 0,182-154-49 0 0,38-34-2 0 0,-71 66 0 0 0,65-59 0 0 0,1 1 0 0 0,0 0 0 0 0,-13 23 0 0 0,24-35 2 0 0,0 0-1 0 0,0 0 1 0 0,1 1-1 0 0,-1-1 0 0 0,1 1 1 0 0,0-1-1 0 0,-1 1 1 0 0,2 0-1 0 0,-1 0 1 0 0,0-1-1 0 0,1 1 1 0 0,0 0-1 0 0,0 0 1 0 0,0 0-1 0 0,0 3 1 0 0,1-4 0 0 0,0 0 0 0 0,0 0 0 0 0,0 0 0 0 0,1 0 0 0 0,-1-1 1 0 0,1 1-1 0 0,-1 0 0 0 0,1-1 0 0 0,0 0 0 0 0,0 1 0 0 0,0-1 0 0 0,0 0 1 0 0,0 0-1 0 0,1 0 0 0 0,-1 0 0 0 0,0 0 0 0 0,1 0 0 0 0,0-1 1 0 0,3 2-1 0 0,6 3 31 0 0,1-1 1 0 0,0 0-1 0 0,1-1 1 0 0,23 5 0 0 0,59 3 489 0 0,-70-10-337 0 0,105 6 478 0 0,141-11 0 0 0,-241 2-632 0 0,0-2 0 0 0,0-1 0 0 0,-1-1 0 0 0,1-2 0 0 0,40-14 0 0 0,-55 15-19 0 0,0-1-1 0 0,-1 0 1 0 0,0-1 0 0 0,0-1-1 0 0,-1-1 1 0 0,0 0 0 0 0,-1 0-1 0 0,0-1 1 0 0,0-1 0 0 0,-1 0-1 0 0,13-18 1 0 0,-16 17-91 0 0,-1-1 0 0 0,0 0 1 0 0,0 0-1 0 0,-1 0 0 0 0,-1-1 0 0 0,-1 0 0 0 0,0-1 0 0 0,-1 1 0 0 0,-1-1 0 0 0,0 1 1 0 0,-1-1-1 0 0,0 0 0 0 0,-2 0 0 0 0,-1-26 0 0 0,0 39 67 0 0,1 0 1 0 0,0 1-1 0 0,-1-1 0 0 0,1 1 1 0 0,-1-1-1 0 0,0 1 0 0 0,0-1 1 0 0,0 1-1 0 0,0 0 0 0 0,0-1 1 0 0,0 1-1 0 0,-1 0 0 0 0,1 0 1 0 0,-1 0-1 0 0,0 0 0 0 0,1 0 1 0 0,-1 0-1 0 0,0 0 0 0 0,0 1 1 0 0,0-1-1 0 0,0 1 1 0 0,-1-1-1 0 0,1 1 0 0 0,0 0 1 0 0,-1 0-1 0 0,1 0 0 0 0,0 0 1 0 0,-1 0-1 0 0,1 1 0 0 0,-1-1 1 0 0,0 1-1 0 0,1-1 0 0 0,-1 1 1 0 0,1 0-1 0 0,-1 0 0 0 0,0 0 1 0 0,1 1-1 0 0,-5 0 0 0 0,-34 7-4 0 0,1 3 0 0 0,-41 15 0 0 0,-75 39-71 0 0,20-9 36 0 0,101-43 45 0 0,-64 28-384 0 0,98-41 74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9 8751 0 0,'17'-8'3246'0'0,"-51"36"4406"0"0,-25 9-5736 0 0,22-15-1210 0 0,0 1-42 0 0,-9 5 192 0 0,-65 53 0 0 0,89-62-956 0 0,-35 32 563 0 0,52-46-779 0 0,0 0-1 0 0,1 0 1 0 0,0 1-1 0 0,0 0 1 0 0,0-1-1 0 0,1 1 1 0 0,0 1-1 0 0,-4 8 1 0 0,5-1-1119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7367 0 0,'0'0'320'0'0,"-10"5"80"0"0,-3 0-320 0 0,1 3-80 0 0,-3 1 0 0 0,1 1 0 0 0,-1 3 1248 0 0,3 3 224 0 0,-1 0 56 0 0,4 2 8 0 0,2-2-1840 0 0,2 0-368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0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109 222 7831 0 0,'-11'3'240'0'0,"1"-1"0"0"0,-19 2 0 0 0,-6 1 1000 0 0,12 3 10288 0 0,112-9-10213 0 0,0-4-1 0 0,129-23 1 0 0,119-45 171 0 0,42-9-741 0 0,-306 68-665 0 0,193-25-399 0 0,-255 38-861 0 0,0 1-1 0 0,19 2 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110 236 5983 0 0,'0'0'464'0'0,"-1"1"223"0"0,-25 24 11133 0 0,-2 1-8001 0 0,-26 25-2589 0 0,53-50-921 0 0,3-2-249 0 0,25-16-15 0 0,-14 8-27 0 0,-1 1 1 0 0,1 1-1 0 0,1 0 0 0 0,25-10 0 0 0,-38 17-19 0 0,0 0-1 0 0,-1 0 1 0 0,1 0-1 0 0,-1 1 1 0 0,1-1-1 0 0,-1 0 1 0 0,1 0-1 0 0,-1 0 1 0 0,1 0-1 0 0,0 0 1 0 0,-1 1-1 0 0,1-1 1 0 0,-1 0-1 0 0,0 1 1 0 0,1-1-1 0 0,-1 0 1 0 0,1 1-1 0 0,-1-1 1 0 0,1 0-1 0 0,-1 1 1 0 0,0-1-1 0 0,1 1 1 0 0,7 10-18 0 0,-7-7 19 0 0,1 1 0 0 0,-1-1 0 0 0,0 0 0 0 0,0 1 0 0 0,0 0 0 0 0,-1-1 0 0 0,0 1 0 0 0,0 8 0 0 0,-7 39 0 0 0,4-34 0 0 0,-5 22 156 0 0,4-24-27 0 0,1 0 0 0 0,1-1 0 0 0,-1 20 0 0 0,4-36-83 0 0,0-1 0 0 0,0 0 0 0 0,1 1 0 0 0,-1-1 0 0 0,0 1 1 0 0,1 0-1 0 0,2-3 0 0 0,1 0 41 0 0,40-45 283 0 0,115-116-260 0 0,-59 75-104 0 0,82-79-1256 0 0,-137 128-3423 0 0</inkml:trace>
  <inkml:trace contextRef="#ctx0" brushRef="#br0" timeOffset="1">801 188 7367 0 0,'2'0'3162'0'0,"3"1"-2036"0"0,-1-1 1 0 0,1 0 0 0 0,0 0 0 0 0,0 0-1 0 0,0 0 1 0 0,-1-1 0 0 0,7-1-1 0 0,-3 0-222 0 0,-1 0-1 0 0,0-1 1 0 0,14-7-1 0 0,-1-2-713 0 0,0-2-1 0 0,18-16 0 0 0,-17 13 494 0 0,-5 5-697 0 0,-2-2-1 0 0,0 1 1 0 0,24-31 0 0 0,-37 43-145 0 0,-4 0-34 0 0,-3 1 82 0 0,0 1 0 0 0,1-1-1 0 0,-1 1 1 0 0,0 0 0 0 0,0 0 0 0 0,0 1 0 0 0,1-1 0 0 0,-1 2 0 0 0,1-1 0 0 0,-1 0-1 0 0,1 1 1 0 0,0 0 0 0 0,0 0 0 0 0,-9 7 0 0 0,-7 8-29 0 0,-36 37 0 0 0,47-45 116 0 0,-30 32 185 0 0,-36 50-1 0 0,60-70-118 0 0,0 2-1 0 0,2-1 1 0 0,1 1 0 0 0,-14 37-1 0 0,25-58-38 0 0,1 1-1 0 0,0 0 0 0 0,0-1 0 0 0,0 1 0 0 0,0 0 0 0 0,1 0 0 0 0,-1-1 0 0 0,1 1 0 0 0,1 5 0 0 0,-1-8-1 0 0,0 0 0 0 0,0 1 0 0 0,1-1 1 0 0,-1 0-1 0 0,1 1 0 0 0,0-1 0 0 0,-1 0 0 0 0,1 0 1 0 0,0 0-1 0 0,0 1 0 0 0,-1-1 0 0 0,1 0 1 0 0,0 0-1 0 0,0 0 0 0 0,0 0 0 0 0,0 0 1 0 0,0-1-1 0 0,1 1 0 0 0,-1 0 0 0 0,0 0 1 0 0,0-1-1 0 0,1 1 0 0 0,-1-1 0 0 0,0 1 1 0 0,1-1-1 0 0,-1 1 0 0 0,0-1 0 0 0,2 0 0 0 0,2 1-174 0 0,0 0-1 0 0,0-1 1 0 0,0 0-1 0 0,0 0 0 0 0,0 0 1 0 0,9-2-1 0 0,16-5-4981 0 0,3-1-1824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74 163 7367 0 0,'0'0'568'0'0,"-1"2"-373"0"0,-12 18 307 0 0,-11 8 4455 0 0,16-19-2696 0 0,1 0 0 0 0,-9 13 1 0 0,11-17 1085 0 0,10-15-2376 0 0,13-14-583 0 0,2 2 0 0 0,1 0 1 0 0,41-35-1 0 0,-26 29-697 0 0,74-42 0 0 0,-104 66 226 0 0,1 0-1 0 0,0 1 1 0 0,0 0 0 0 0,0 0 0 0 0,1 1 0 0 0,13-3 0 0 0,-18 5 72 0 0,-1 0 0 0 0,0-1 1 0 0,0 1-1 0 0,0 0 1 0 0,0 1-1 0 0,0-1 1 0 0,0 0-1 0 0,1 0 1 0 0,-1 1-1 0 0,0 0 0 0 0,0-1 1 0 0,0 1-1 0 0,0 0 1 0 0,0 0-1 0 0,-1 0 1 0 0,1 0-1 0 0,0 0 1 0 0,0 0-1 0 0,-1 1 1 0 0,1-1-1 0 0,0 0 0 0 0,-1 1 1 0 0,1-1-1 0 0,-1 1 1 0 0,0 0-1 0 0,0 0 1 0 0,0-1-1 0 0,1 1 1 0 0,-1 2-1 0 0,2 2 11 0 0,-1 0 0 0 0,-1 0 0 0 0,1 1 0 0 0,-1-1 0 0 0,0 0 0 0 0,-1 1 0 0 0,1-1 0 0 0,-1 7 0 0 0,-6 53 0 0 0,5-63 0 0 0,-12 62-61 0 0,4-27-2507 0 0,8-36 1325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10135 0 0,'0'0'778'0'0,"-2"0"-506"0"0,-2 3-171 0 0,-1-1 0 0 0,0 1 0 0 0,1 0 0 0 0,0 0 0 0 0,-1 0 0 0 0,1 0 0 0 0,0 1 0 0 0,1 0 0 0 0,-5 5 0 0 0,-5 9 617 0 0,-11 19-1 0 0,0-1-69 0 0,-112 144 603 0 0,-89 127 2186 0 0,-37 149-1162 0 0,231-398-2205 0 0,-65 135-1023 0 0,91-182 913 0 0,-8 13-1745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27 169 15775 0 0,'-2'2'727'0'0,"-1"0"-627"0"0,1 1 0 0 0,-1 0 1 0 0,1 0-1 0 0,0 0 0 0 0,0 0 0 0 0,0 0 1 0 0,0 0-1 0 0,1 0 0 0 0,-3 7 0 0 0,3-8-63 0 0,1 0-1 0 0,0 0 1 0 0,-1 0-1 0 0,1 0 0 0 0,0 1 1 0 0,0-1-1 0 0,1 0 1 0 0,-1 0-1 0 0,0 0 0 0 0,1 0 1 0 0,-1 0-1 0 0,1 0 1 0 0,-1 0-1 0 0,1 0 0 0 0,0 0 1 0 0,0 0-1 0 0,0 0 1 0 0,0 0-1 0 0,3 2 1 0 0,1 3 233 0 0,0-1 0 0 0,0 0 0 0 0,1 0 0 0 0,0-1 0 0 0,0 0 0 0 0,1 0 0 0 0,0 0 0 0 0,-1-1 0 0 0,14 7 0 0 0,-8-6-13 0 0,-1-1-1 0 0,1-1 0 0 0,0 0 1 0 0,0 0-1 0 0,22 2 0 0 0,0-4 98 0 0,0-2 0 0 0,0-1 0 0 0,59-11 0 0 0,324-90 867 0 0,-11-38-2309 0 0,-316 105-4741 0 0,-6-1-1987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17191 0 0,'0'0'1558'0'0,"0"2"-1282"0"0,-14 75 1035 0 0,-3-1 1 0 0,-39 110-1 0 0,-78 139 561 0 0,108-270-1828 0 0,-3 0 0 0 0,-62 87 0 0 0,65-108-29 0 0,-1-1 1 0 0,-1-1-1 0 0,-2-2 0 0 0,-63 48 0 0 0,86-72-15 0 0,-1 0 0 0 0,1-1 0 0 0,-1 0 0 0 0,-1-1 0 0 0,1 0 0 0 0,-16 5 0 0 0,23-8 1 0 0,0-1 0 0 0,1 0 1 0 0,-1 0-1 0 0,0 0 0 0 0,1 0 0 0 0,-1 0 0 0 0,0 0 1 0 0,1 0-1 0 0,-1 0 0 0 0,0 0 0 0 0,1 0 0 0 0,-1 0 1 0 0,0 0-1 0 0,1 0 0 0 0,-1 0 0 0 0,0-1 0 0 0,1 1 0 0 0,-1 0 1 0 0,0 0-1 0 0,1-1 0 0 0,-1 1 0 0 0,1-1 0 0 0,-1 1 1 0 0,1 0-1 0 0,-1-1 0 0 0,1 1 0 0 0,-1-1 0 0 0,1 1 1 0 0,-1-1-1 0 0,1 0 0 0 0,0 1 0 0 0,-1-1 0 0 0,1 1 0 0 0,0-1 1 0 0,-1 0-1 0 0,1 1 0 0 0,0-1 0 0 0,0 0 0 0 0,0 1 1 0 0,0-1-1 0 0,-1 0 0 0 0,1 1 0 0 0,0-1 0 0 0,0 0 1 0 0,1 0-1 0 0,-2-3 8 0 0,2 1-1 0 0,-1-1 1 0 0,0 0 0 0 0,1 1 0 0 0,0-1 0 0 0,0 1 0 0 0,1-6-1 0 0,5-5-5 0 0,0 0-1 0 0,1 0 1 0 0,0 1-1 0 0,20-25 1 0 0,-7 14-9 0 0,35-30-1 0 0,111-84-63 0 0,-148 125 63 0 0,0 1 0 0 0,1 1 0 0 0,0 0 0 0 0,1 2 1 0 0,0 0-1 0 0,1 1 0 0 0,32-7 0 0 0,-47 14 45 0 0,1-1 0 0 0,0 2 0 0 0,0-1-1 0 0,-1 1 1 0 0,1 0 0 0 0,0 1 0 0 0,0 0 0 0 0,-1 0-1 0 0,1 0 1 0 0,11 5 0 0 0,-14-4-13 0 0,-1-1 1 0 0,0 2-1 0 0,0-1 0 0 0,1 0 0 0 0,-2 1 1 0 0,1 0-1 0 0,0 0 0 0 0,0 0 0 0 0,-1 1 1 0 0,0-1-1 0 0,0 1 0 0 0,0-1 1 0 0,0 1-1 0 0,0 0 0 0 0,-1 0 0 0 0,0 1 1 0 0,0-1-1 0 0,3 6 0 0 0,-3-1 20 0 0,1 0 1 0 0,-1 0-1 0 0,-1 0 0 0 0,0 0 1 0 0,0 0-1 0 0,0 0 0 0 0,-1 0 0 0 0,-1 0 1 0 0,0 0-1 0 0,-3 17 0 0 0,-4 2-83 0 0,-1-1-1 0 0,-12 29 0 0 0,11-33-178 0 0,10-22-149 0 0,2-1-839 0 0,1-1 902 0 0,-1 0-1 0 0,1 0 1 0 0,-1-1-1 0 0,0 1 1 0 0,0 0 0 0 0,1-1-1 0 0,-1 0 1 0 0,0 1-1 0 0,0-1 1 0 0,2-3-1 0 0,-1 2-160 0 0,-1 1 314 0 0,116-103-6122 0 0,4 5 3632 0 0,-80 66 2300 0 0,-24 18 698 0 0,0 2-1 0 0,1 0 1 0 0,0 1-1 0 0,1 1 0 0 0,25-12 1 0 0,-42 23-70 0 0,0 0-1 0 0,1 0 1 0 0,-1 0-1 0 0,0 0 1 0 0,0 1-1 0 0,0-1 1 0 0,1 1 0 0 0,-1 0-1 0 0,0 0 1 0 0,1 0-1 0 0,-1 0 1 0 0,0 1 0 0 0,0-1-1 0 0,1 1 1 0 0,-1 0-1 0 0,4 2 1 0 0,-4-2-62 0 0,-1 0 0 0 0,0 0 0 0 0,0 1 1 0 0,0 0-1 0 0,0-1 0 0 0,0 1 0 0 0,0 0 0 0 0,0 0 0 0 0,-1 0 1 0 0,1 0-1 0 0,0 0 0 0 0,-1 0 0 0 0,0 1 0 0 0,0-1 0 0 0,1 0 1 0 0,-2 1-1 0 0,1-1 0 0 0,0 1 0 0 0,0-1 0 0 0,0 5 0 0 0,6 75 2073 0 0,-6-80-1755 0 0,1-1-453 0 0,3-1-81 0 0,-1 0 0 0 0,1-1 0 0 0,0 1-1 0 0,0-1 1 0 0,0 0 0 0 0,0 0 0 0 0,-1 0 0 0 0,1-1 0 0 0,0 0 0 0 0,-1 0 0 0 0,1 0 0 0 0,-1 0 0 0 0,0-1 0 0 0,0 0 0 0 0,0 1-1 0 0,0-2 1 0 0,4-3 0 0 0,1-1-73 0 0,-1 0-1 0 0,0-1 0 0 0,-1 0 1 0 0,0 0-1 0 0,0-1 1 0 0,8-15-1 0 0,-15 25 42 0 0,0-1 0 0 0,1 1 0 0 0,-1 0 0 0 0,0 0 0 0 0,0-1 0 0 0,1 1 0 0 0,-1 0 0 0 0,0-1 0 0 0,0 1 0 0 0,0 0 0 0 0,0-1-1 0 0,0 1 1 0 0,0 0 0 0 0,0-1 0 0 0,1 1 0 0 0,-1-1 0 0 0,0 1 0 0 0,0 0 0 0 0,0-1 0 0 0,0 1 0 0 0,-1 0 0 0 0,1-1 0 0 0,0 1 0 0 0,0-1 0 0 0,0 1 0 0 0,0 0 0 0 0,0-1 0 0 0,0 1 0 0 0,0 0-1 0 0,-1-1 1 0 0,0 1 9 0 0,1 0-1 0 0,-1 0 0 0 0,1 0 0 0 0,-1 0 0 0 0,0-1 0 0 0,1 2 1 0 0,-1-1-1 0 0,0 0 0 0 0,1 0 0 0 0,-1 0 0 0 0,1 0 1 0 0,-1 0-1 0 0,0 0 0 0 0,1 1 0 0 0,-2-1 0 0 0,-24 15-113 0 0,9-2 141 0 0,1 1 0 0 0,0 1 0 0 0,1 0 1 0 0,1 1-1 0 0,0 1 0 0 0,-20 33 0 0 0,19-24 75 0 0,1 0 1 0 0,2 1 0 0 0,0 1-1 0 0,-11 39 1 0 0,21-60-84 0 0,0 1 0 0 0,1-1 0 0 0,0 1 1 0 0,0-1-1 0 0,1 1 0 0 0,-1-1 0 0 0,2 1 0 0 0,1 12 1 0 0,-2-17-22 0 0,1-1 0 0 0,-1 1 0 0 0,1-1 0 0 0,0 0 1 0 0,0 1-1 0 0,0-1 0 0 0,0 0 0 0 0,1 0 1 0 0,-1 0-1 0 0,0 0 0 0 0,1 0 0 0 0,0 0 0 0 0,-1 0 1 0 0,1-1-1 0 0,0 1 0 0 0,0 0 0 0 0,0-1 0 0 0,0 0 1 0 0,0 1-1 0 0,0-1 0 0 0,0 0 0 0 0,1 0 0 0 0,-1 0 1 0 0,0 0-1 0 0,1-1 0 0 0,-1 1 0 0 0,1 0 1 0 0,-1-1-1 0 0,0 0 0 0 0,4 0 0 0 0,4 1-428 0 0,0-1-1 0 0,0-1 1 0 0,15-2 0 0 0,9-4-608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10 12007 0 0,'-6'-7'1083'0'0,"6"7"-1075"0"0,-1 0 1 0 0,1-1-1 0 0,0 1 0 0 0,0 0 1 0 0,-1 0-1 0 0,1 0 0 0 0,0 0 1 0 0,-1-1-1 0 0,1 1 0 0 0,0 0 1 0 0,-1 0-1 0 0,1 0 0 0 0,0 0 1 0 0,-1 0-1 0 0,1 0 1 0 0,0 0-1 0 0,-1 0 0 0 0,1 0 1 0 0,0 0-1 0 0,-1 0 0 0 0,1 0 1 0 0,-1 0-1 0 0,-5 2 89 0 0,0 1 0 0 0,0 0 0 0 0,0 0 0 0 0,0 0 0 0 0,1 1 0 0 0,0 0 0 0 0,-1 0-1 0 0,1 0 1 0 0,0 0 0 0 0,-5 8 0 0 0,-7 7 549 0 0,-17 28 1 0 0,10-10 244 0 0,2 0 1 0 0,-21 49-1 0 0,-26 86 399 0 0,49-120-1046 0 0,-111 299 277 0 0,97-259-468 0 0,-30 69-14 0 0,52-135-9 0 0,-1 0 0 0 0,-2-2 0 0 0,-1 1-1 0 0,-18 21 1 0 0,34-46-23 0 0,-1 1 1 0 0,1-1-1 0 0,0 1 0 0 0,0-1 0 0 0,-1 0 1 0 0,1 1-1 0 0,0-1 0 0 0,0 0 0 0 0,-1 1 1 0 0,1-1-1 0 0,-1 0 0 0 0,1 0 0 0 0,0 1 0 0 0,-1-1 1 0 0,1 0-1 0 0,0 0 0 0 0,-1 0 0 0 0,1 1 1 0 0,-1-1-1 0 0,1 0 0 0 0,-1 0 0 0 0,1 0 0 0 0,-1 0 1 0 0,-2-8 112 0 0,8-19 22 0 0,1 8-118 0 0,0 0 0 0 0,2 1-1 0 0,1 0 1 0 0,0 0 0 0 0,18-26-1 0 0,67-76 75 0 0,-69 92-221 0 0,1 1 0 0 0,37-29-1 0 0,-50 46 73 0 0,0 0 1 0 0,0 1-1 0 0,1 1 0 0 0,0 0 0 0 0,0 1 1 0 0,1 1-1 0 0,29-9 0 0 0,-38 14 39 0 0,0-1 0 0 0,0 2-1 0 0,0-1 1 0 0,0 1 0 0 0,0-1 0 0 0,0 2 0 0 0,0-1-1 0 0,0 1 1 0 0,0 0 0 0 0,0 0 0 0 0,0 0-1 0 0,6 3 1 0 0,-5-1 15 0 0,0 1 0 0 0,0 0 1 0 0,0 0-1 0 0,-1 0 0 0 0,1 1 0 0 0,-1 0 0 0 0,0 0 0 0 0,8 10 1 0 0,-6-6 68 0 0,0 1 1 0 0,0-1 0 0 0,-2 1 0 0 0,1 1 0 0 0,-1-1 0 0 0,-1 1-1 0 0,0 0 1 0 0,0 0 0 0 0,4 19 0 0 0,-7-23-12 0 0,-1 1-1 0 0,1 0 1 0 0,-2 0 0 0 0,1 0-1 0 0,-1 0 1 0 0,-1 0-1 0 0,1 0 1 0 0,-1 0 0 0 0,-1-1-1 0 0,1 1 1 0 0,-1 0 0 0 0,-1-1-1 0 0,1 1 1 0 0,-1-1 0 0 0,-6 12-1 0 0,1-7 68 0 0,1 0-1 0 0,-1-1 1 0 0,-1 1-1 0 0,0-2 1 0 0,-20 19-1 0 0,22-23-40 0 0,-1 0-1 0 0,-1 0 1 0 0,1 0 0 0 0,-1-1-1 0 0,0-1 1 0 0,0 1-1 0 0,-1-2 1 0 0,-18 6-1 0 0,-15 0-30 0 0,1-3 0 0 0,-1-1 0 0 0,-1-2 0 0 0,1-2 0 0 0,-55-5 0 0 0,53-3-706 0 0,23 0-1038 0 0,4-5-4146 0 0,9 2-970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6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10591 0 0,'4'-1'107'0'0,"-1"1"-1"0"0,0 0 1 0 0,1 0-1 0 0,-1 0 1 0 0,0 1-1 0 0,1-1 0 0 0,-1 1 1 0 0,5 1-1 0 0,-6-1-46 0 0,-1 0 0 0 0,1-1 1 0 0,-1 1-1 0 0,0 0 0 0 0,1 0 0 0 0,-1 0 0 0 0,0 0 0 0 0,0 1 0 0 0,0-1 0 0 0,0 0 0 0 0,0 0 0 0 0,0 1 1 0 0,0-1-1 0 0,0 1 0 0 0,0-1 0 0 0,0 1 0 0 0,-1-1 0 0 0,1 1 0 0 0,-1-1 0 0 0,1 3 0 0 0,1 4 360 0 0,-1 0-1 0 0,-1 0 0 0 0,1 0 1 0 0,-1 1-1 0 0,-1-1 0 0 0,0 0 0 0 0,0 0 1 0 0,0 0-1 0 0,-1 0 0 0 0,0-1 1 0 0,-4 10-1 0 0,-6 13 581 0 0,-22 40 1 0 0,24-52-438 0 0,-18 27 497 0 0,22-37-842 0 0,0 0-1 0 0,1 1 1 0 0,0-1-1 0 0,0 1 1 0 0,1 0-1 0 0,0 1 1 0 0,-4 14-1 0 0,8-23-196 0 0,0 0-1 0 0,0 0 1 0 0,0 0-1 0 0,0 0 1 0 0,0 0-1 0 0,1 0 1 0 0,-1 0 0 0 0,0 0-1 0 0,1 0 1 0 0,-1 0-1 0 0,0 0 1 0 0,1 0-1 0 0,-1 0 1 0 0,1-1 0 0 0,0 1-1 0 0,-1 0 1 0 0,1 0-1 0 0,0 0 1 0 0,-1-1-1 0 0,1 1 1 0 0,0 0-1 0 0,0-1 1 0 0,0 1 0 0 0,-1-1-1 0 0,1 1 1 0 0,0-1-1 0 0,0 1 1 0 0,0-1-1 0 0,0 1 1 0 0,0-1-1 0 0,0 0 1 0 0,0 0 0 0 0,1 1-1 0 0,5 0 49 0 0,-1 1 1 0 0,1-1-1 0 0,10 0 0 0 0,4-1 37 0 0,1-1 1 0 0,-1 0-1 0 0,0-2 1 0 0,0 0-1 0 0,0-2 0 0 0,0 0 1 0 0,-1-1-1 0 0,1-2 0 0 0,-1 0 1 0 0,25-14-1 0 0,-30 13-104 0 0,1 0-1 0 0,-1-1 1 0 0,-1-1 0 0 0,0 0-1 0 0,-1-1 1 0 0,0-1 0 0 0,0 0 0 0 0,-1 0-1 0 0,-1-2 1 0 0,-1 1 0 0 0,0-1-1 0 0,13-27 1 0 0,-21 37-383 0 0,13-32-1323 0 0,-9 13-5184 0 0,-5 9-187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6911 0 0,'0'0'9210'0'0,"-5"11"-6750"0"0,4-3-2030 0 0,-1-1 0 0 0,1 1 0 0 0,0 0 0 0 0,0 11 0 0 0,-1 19 205 0 0,-11 31-89 0 0,-3 1 0 0 0,-32 83 0 0 0,-71 127 49 0 0,-32-20-521 0 0,84-153-299 0 0,62-98 199 0 0,-10 17-55 0 0,-2 0 1 0 0,0-1 0 0 0,-30 32-1 0 0,39-50 52 0 0,7-6-51 0 0,1-3-1021 0 0,0-7-28 0 0,2-5-57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0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7367 0 0,'0'0'568'0'0,"-1"2"-373"0"0,-7 10 570 0 0,1-1 0 0 0,1 1-1 0 0,0 0 1 0 0,1 0 0 0 0,0 1-1 0 0,1 0 1 0 0,0 0 0 0 0,-2 19 0 0 0,-6 26 415 0 0,-3-1-1 0 0,-28 70 1 0 0,-59 104-226 0 0,62-154-819 0 0,-3-1 0 0 0,-79 105 0 0 0,101-152-114 0 0,8-11-16 0 0,-1 0 1 0 0,-21 20 0 0 0,34-37-193 0 0,-3-8-758 0 0,4 3 737 0 0,0 1 1 0 0,-1 0 0 0 0,1-1 0 0 0,1 1 0 0 0,-1 0 0 0 0,0 0 0 0 0,1-1 0 0 0,0 1 0 0 0,-1 0 0 0 0,1 0 0 0 0,1 0-1 0 0,-1 0 1 0 0,3-6 0 0 0,3-4-519 0 0,15-20 0 0 0,-4 7 626 0 0,1 1 0 0 0,1 0 0 0 0,1 2 1 0 0,26-22-1 0 0,-37 37 301 0 0,0 0 1 0 0,0 1-1 0 0,1 0 1 0 0,0 1-1 0 0,0 0 0 0 0,0 1 1 0 0,1 0-1 0 0,-1 1 1 0 0,1 0-1 0 0,0 1 1 0 0,1 0-1 0 0,-1 1 0 0 0,17-1 1 0 0,-10 2 141 0 0,-1 1 0 0 0,0 1 1 0 0,1 0-1 0 0,20 5 0 0 0,-35-5-271 0 0,1 0 0 0 0,-1 0 0 0 0,1 0 0 0 0,-1 1 0 0 0,0 0-1 0 0,0 0 1 0 0,0 0 0 0 0,0 0 0 0 0,0 1 0 0 0,0 0 0 0 0,-1-1 0 0 0,1 1 0 0 0,-1 0-1 0 0,0 1 1 0 0,0-1 0 0 0,0 1 0 0 0,0-1 0 0 0,-1 1 0 0 0,1 0 0 0 0,-1 0-1 0 0,0 0 1 0 0,2 5 0 0 0,-2-1 60 0 0,0 1 1 0 0,0 0-1 0 0,-1 0 0 0 0,0 0 0 0 0,0 0 0 0 0,-1 0 1 0 0,0 0-1 0 0,-1 1 0 0 0,0-1 0 0 0,-2 9 1 0 0,0-4 109 0 0,-1 0 0 0 0,0-1 0 0 0,-1 0 1 0 0,-1 0-1 0 0,-12 23 0 0 0,13-29-158 0 0,-1 0 0 0 0,0 0-1 0 0,0 0 1 0 0,0-1 0 0 0,0 0 0 0 0,-1 0 0 0 0,0-1-1 0 0,-1 0 1 0 0,1 0 0 0 0,-1-1 0 0 0,0 1-1 0 0,-12 3 1 0 0,-8 2 41 0 0,0-1 0 0 0,-41 7 0 0 0,22-8-819 0 0,-1-2-1 0 0,-1-3 1 0 0,-62-2 0 0 0,64-5-4731 0 0,5-3-1613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452 843 6911 0 0,'0'0'9760'0'0,"2"0"-8790"0"0,2-1-760 0 0,0 1 1 0 0,0-1 0 0 0,-1 0 0 0 0,1 0 0 0 0,0 0 0 0 0,-1 0 0 0 0,1 0 0 0 0,-1-1 0 0 0,1 0 0 0 0,-1 0 0 0 0,0 0 0 0 0,1 0 0 0 0,-1 0-1 0 0,0-1 1 0 0,-1 1 0 0 0,5-5 0 0 0,5-7-76 0 0,-1 0 0 0 0,13-21 0 0 0,-12 17-26 0 0,36-55-16 0 0,70-145 0 0 0,-91 157-583 0 0,-3-1-1 0 0,-2-2 1 0 0,13-65 0 0 0,-35 125 399 0 0,5-15-630 0 0,1-22 0 0 0,-6 36 560 0 0,0 1 0 0 0,0-1 1 0 0,0 0-1 0 0,0 0 0 0 0,-1 1 0 0 0,1-1 0 0 0,-1 0 1 0 0,0 1-1 0 0,-1-1 0 0 0,-1-4 0 0 0,2 8 143 0 0,1 1 0 0 0,0 0 0 0 0,0 0 0 0 0,-1-1 0 0 0,1 1-1 0 0,0 0 1 0 0,-1 0 0 0 0,1 0 0 0 0,0-1 0 0 0,-1 1 0 0 0,1 0 0 0 0,-1 0-1 0 0,1 0 1 0 0,0 0 0 0 0,-1 0 0 0 0,1 0 0 0 0,0 0 0 0 0,-1 0 0 0 0,1 0-1 0 0,-1 0 1 0 0,1 0 0 0 0,0 0 0 0 0,-1 0 0 0 0,1 0 0 0 0,-1 0 0 0 0,1 0-1 0 0,-1 0 1 0 0,-9 4-24 0 0,6-2 38 0 0,-1 1 1 0 0,1 0-1 0 0,0 0 1 0 0,0 0 0 0 0,1 0-1 0 0,-1 1 1 0 0,1-1 0 0 0,0 1-1 0 0,-4 4 1 0 0,-24 42 296 0 0,22-35-218 0 0,-23 46 621 0 0,-34 87-1 0 0,32-66-223 0 0,-167 448 2232 0 0,168-434-2512 0 0,-4-2 1 0 0,-84 154-1 0 0,67-159-2214 0 0,-82 103 0 0 0,118-172-128 0 0,0-7-3600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95 10591 0 0,'1'-1'488'0'0,"6"-9"-115"0"0,-1 1 1 0 0,12-13-1 0 0,19-16 5914 0 0,-21 23-562 0 0,-17 19-5676 0 0,1-1 0 0 0,-1 0 0 0 0,0 1-1 0 0,1-1 1 0 0,-2 0 0 0 0,1 0 0 0 0,0 1 0 0 0,-1-1 0 0 0,1 0-1 0 0,-3 3 1 0 0,-22 29 42 0 0,20-28-43 0 0,-3 5-23 0 0,-198 232 38 0 0,171-203-71 0 0,7-9-1302 0 0,9-11-3388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11055 0 0,'0'0'1347'0'0,"3"1"-267"0"0,24 2 1409 0 0,-6 0-1443 0 0,1-1-1 0 0,24-1 0 0 0,211-31 1991 0 0,-9 0-1692 0 0,-124 25-2327 0 0,-64 3-410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37 16615 0 0,'-16'1'283'0'0,"1"0"0"0"0,-1 1 0 0 0,1 1-1 0 0,-1 1 1 0 0,1 0 0 0 0,0 1 0 0 0,0 1 0 0 0,1 0-1 0 0,-16 9 1 0 0,-5 6 205 0 0,1 0 0 0 0,-42 37 0 0 0,71-54-472 0 0,0 0-1 0 0,1 0 1 0 0,0 0-1 0 0,0 1 1 0 0,0 0-1 0 0,0 0 1 0 0,0 0-1 0 0,1 0 1 0 0,-5 11-1 0 0,7-14-13 0 0,1 1 1 0 0,-1-1-1 0 0,0 1 0 0 0,1 0 0 0 0,-1 0 1 0 0,1-1-1 0 0,0 1 0 0 0,0 0 1 0 0,0-1-1 0 0,0 1 0 0 0,0 0 0 0 0,1 0 1 0 0,-1-1-1 0 0,1 1 0 0 0,0 0 1 0 0,0-1-1 0 0,0 1 0 0 0,0-1 0 0 0,0 1 1 0 0,0-1-1 0 0,1 0 0 0 0,-1 1 1 0 0,1-1-1 0 0,2 3 0 0 0,1 0 4 0 0,-1-1 0 0 0,1 1 0 0 0,1-1-1 0 0,-1 0 1 0 0,1 0 0 0 0,-1-1 0 0 0,1 1-1 0 0,0-1 1 0 0,0-1 0 0 0,0 1 0 0 0,1-1 0 0 0,-1 0-1 0 0,1-1 1 0 0,-1 1 0 0 0,1-1 0 0 0,-1 0 0 0 0,14-1-1 0 0,-11 0 19 0 0,0-1 0 0 0,0 0-1 0 0,0 0 1 0 0,-1-1-1 0 0,1 0 1 0 0,0-1-1 0 0,-1 0 1 0 0,1 0 0 0 0,-1-1-1 0 0,0 0 1 0 0,0 0-1 0 0,13-11 1 0 0,-17 12-12 0 0,-1 1 1 0 0,0-1 0 0 0,0 0-1 0 0,-1 0 1 0 0,1 0 0 0 0,-1 0-1 0 0,1 0 1 0 0,-1-1-1 0 0,0 1 1 0 0,0-1 0 0 0,-1 0-1 0 0,1 1 1 0 0,-1-1 0 0 0,1 0-1 0 0,-1 0 1 0 0,0 0-1 0 0,-1 0 1 0 0,1 0 0 0 0,-1 0-1 0 0,0 0 1 0 0,0 0 0 0 0,0 0-1 0 0,0 0 1 0 0,-1 0 0 0 0,1 0-1 0 0,-1 0 1 0 0,0 0-1 0 0,0 0 1 0 0,-1 0 0 0 0,1 1-1 0 0,-1-1 1 0 0,0 0 0 0 0,-4-5-1 0 0,-2-4-38 0 0,-1 1 0 0 0,-1-1-1 0 0,0 2 1 0 0,-16-16 0 0 0,-51-36-982 0 0,38 32-569 0 0,31 23 312 0 0,4 1-50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120 684 1839 0 0,'-1'3'134'0'0,"1"-1"218"0"0,-1 0 0 0 0,1 0 0 0 0,-1 0-1 0 0,0 0 1 0 0,0 0 0 0 0,0 0 0 0 0,0 0 0 0 0,0 0 0 0 0,0 0 0 0 0,0 0 0 0 0,-1 0 0 0 0,1-1 0 0 0,-1 1-1 0 0,1-1 1 0 0,-1 1 0 0 0,0-1 0 0 0,-2 3 0 0 0,2-4-27 0 0,1 1 1 0 0,0-1-1 0 0,-1 0 0 0 0,1 1 0 0 0,-1-1 1 0 0,1 0-1 0 0,-1 0 0 0 0,1 0 0 0 0,0 0 1 0 0,-1 0-1 0 0,1-1 0 0 0,-1 1 0 0 0,1 0 1 0 0,0-1-1 0 0,-1 1 0 0 0,1-1 0 0 0,0 1 1 0 0,-1-1-1 0 0,-1-1 0 0 0,-1 0 485 0 0,0-1 0 0 0,0 0 1 0 0,0 0-1 0 0,0-1 0 0 0,-4-4 0 0 0,-11-17 592 0 0,16 19-1160 0 0,0 0 0 0 0,1 1 0 0 0,0-1 0 0 0,0 0 0 0 0,0 0 0 0 0,1-1 0 0 0,0 1 0 0 0,0 0 0 0 0,0 0 0 0 0,1 0 0 0 0,0-10 0 0 0,1 6-47 0 0,1 0 0 0 0,0 1 0 0 0,0-1 0 0 0,1 0 0 0 0,0 1 0 0 0,7-14 0 0 0,5-4-27 0 0,0 2 0 0 0,2 0-1 0 0,34-40 1 0 0,-6 17-152 0 0,1 2 0 0 0,3 2 0 0 0,64-45 0 0 0,67-26-3857 0 0,-140 92-4278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988 215 5063 0 0,'144'-56'294'0'0,"-4"2"2191"0"0,-95 34 1586 0 0,46-27 1 0 0,-35 14 2254 0 0,-59 32-6223 0 0,1 0 0 0 0,-1 1 0 0 0,1-1 0 0 0,-1 1 0 0 0,1-1 0 0 0,-1 1 0 0 0,1 0 0 0 0,-1 0 1 0 0,1 0-1 0 0,-1 0 0 0 0,1 0 0 0 0,-1 1 0 0 0,1-1 0 0 0,-4 2 0 0 0,-35 14 102 0 0,34-12-145 0 0,-296 125 34 0 0,-11-24-223 0 0,262-92 38 0 0,-81 10-1 0 0,101-20 12 0 0,0-1 0 0 0,0-2-1 0 0,-60-7 1 0 0,88 6-7 0 0,-1 1 0 0 0,1-1 0 0 0,0-1 0 0 0,0 1 0 0 0,-5-2 1 0 0,8 2 20 0 0,0 1 1 0 0,0-1-1 0 0,0 1 1 0 0,0-1-1 0 0,0 0 1 0 0,1 1-1 0 0,-1-1 1 0 0,0 0-1 0 0,0 1 1 0 0,1-1-1 0 0,-1 0 1 0 0,0 0-1 0 0,1 0 1 0 0,-1 0-1 0 0,1 0 1 0 0,-1 0-1 0 0,1 0 1 0 0,-1 0-1 0 0,1 0 1 0 0,0 0-1 0 0,-1 0 1 0 0,1 0-1 0 0,0 0 1 0 0,0-2 0 0 0,0 2-255 0 0,-1 3-794 0 0,-2 18 1256 0 0,-2 0-1 0 0,-1 0 0 0 0,0 0 1 0 0,-17 34-1 0 0,9-27-30 0 0,-1 0 0 0 0,-31 41 0 0 0,34-53-20 0 0,-1-1 0 0 0,0 0 0 0 0,-2 0 0 0 0,1-1-1 0 0,-1-1 1 0 0,-1-1 0 0 0,-22 13 0 0 0,-6-7 185 0 0,43-16-223 0 0,2-3-69 0 0,1 1 0 0 0,0-1 0 0 0,-1 1 0 0 0,1 0 0 0 0,0-1 0 0 0,0 1 0 0 0,0 0-1 0 0,0 0 1 0 0,2-1 0 0 0,-2 2 3 0 0,13-7-27 0 0,-1 2 0 0 0,2 0 1 0 0,-1 1-1 0 0,0 0 0 0 0,1 1 1 0 0,0 1-1 0 0,0 0 0 0 0,30 1 1 0 0,9 5 10 0 0,64 11 1 0 0,-109-14 16 0 0,43 7 33 0 0,131 23 253 0 0,-146-23-23 0 0,0 2 0 0 0,63 27 0 0 0,-95-35-209 0 0,0 1-1 0 0,0 1 1 0 0,0-1-1 0 0,0 1 1 0 0,10 9-1 0 0,-15-13-38 0 0,0 1 0 0 0,-1 0 0 0 0,1 0-1 0 0,0-1 1 0 0,0 1 0 0 0,-1 0 0 0 0,1 0 0 0 0,0 0 0 0 0,-1 0-1 0 0,1 0 1 0 0,-1 0 0 0 0,1 0 0 0 0,-1 0 0 0 0,0 0-1 0 0,1 1 1 0 0,-1-1 0 0 0,0 0 0 0 0,0 0 0 0 0,0 0 0 0 0,0 0-1 0 0,0 0 1 0 0,0 0 0 0 0,0 1 0 0 0,0-1 0 0 0,0 0 0 0 0,0 0-1 0 0,-1 0 1 0 0,1 0 0 0 0,0 0 0 0 0,-1 0 0 0 0,1 0-1 0 0,-1 0 1 0 0,1 0 0 0 0,-1 0 0 0 0,0 0 0 0 0,1 0 0 0 0,-1 0-1 0 0,0 0 1 0 0,0 0 0 0 0,0-1 0 0 0,1 1 0 0 0,-1 0 0 0 0,0 0-1 0 0,-1 0 1 0 0,-11 7 26 0 0,0 0 0 0 0,0-1 0 0 0,-26 10 0 0 0,18-8 4 0 0,-45 17 23 0 0,-2-2 0 0 0,-79 16 0 0 0,-145 17 29 0 0,190-39 53 0 0,77-13-116 0 0,14-2-15 0 0,-1-1 0 0 0,1 0 0 0 0,-1-1 0 0 0,-13 0 0 0 0,23-1-111 0 0,4-2-64 0 0,4-3-77 0 0,0 1-1 0 0,0-1 1 0 0,0 1-1 0 0,0 0 1 0 0,12-5-1 0 0,39-14-2508 0 0,-48 20 2392 0 0,26-10-1142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61 15631 0 0,'15'-16'719'0'0,"-15"16"-684"0"0,1-1 0 0 0,-1 1 0 0 0,1 0 0 0 0,-1-1 0 0 0,0 1 0 0 0,1-1 1 0 0,-1 1-1 0 0,0 0 0 0 0,0-1 0 0 0,1 1 0 0 0,-1-1 0 0 0,0 1 0 0 0,0-1 0 0 0,0 1 0 0 0,1-1 0 0 0,-1 1 1 0 0,0-1-1 0 0,0 1 0 0 0,0-1 0 0 0,0 1 0 0 0,0-1 0 0 0,0 1 0 0 0,0-1 0 0 0,0 0 0 0 0,0-1 37 0 0,0 2-63 0 0,0-1 0 0 0,0 1 0 0 0,0-1 0 0 0,0 1 0 0 0,0-1 0 0 0,0 1 0 0 0,0-1-1 0 0,0 1 1 0 0,0 0 0 0 0,0-1 0 0 0,0 1 0 0 0,0-1 0 0 0,0 1 0 0 0,-1-1 0 0 0,1 1 0 0 0,0-1 0 0 0,0 1-1 0 0,0 0 1 0 0,-1-1 0 0 0,1 1 0 0 0,0-1 0 0 0,-1 1 0 0 0,1 0 0 0 0,0-1 0 0 0,-1 0 0 0 0,-4 1 159 0 0,5 0-150 0 0,-4 0 110 0 0,0 0 1 0 0,0 0 0 0 0,0 0 0 0 0,0 0 0 0 0,0 1 0 0 0,0 0 0 0 0,0 0 0 0 0,0 0 0 0 0,0 0 0 0 0,-3 2 0 0 0,-39 19 309 0 0,41-19-388 0 0,-49 27 255 0 0,0 4 0 0 0,-88 71 0 0 0,120-85-286 0 0,1 0 1 0 0,1 2-1 0 0,0 0 0 0 0,-17 27 1 0 0,28-37-4 0 0,1 1 0 0 0,1 0 0 0 0,0 1 0 0 0,1-1 1 0 0,0 1-1 0 0,1 0 0 0 0,1 1 0 0 0,0-1 0 0 0,-3 29 1 0 0,7-38 25 0 0,-1 0 1 0 0,1 0 0 0 0,1 1 0 0 0,-1-1 0 0 0,1 0 0 0 0,0 1 0 0 0,0-1-1 0 0,0 0 1 0 0,1 0 0 0 0,0 0 0 0 0,0 0 0 0 0,4 8 0 0 0,-3-10 6 0 0,0 1-1 0 0,-1-1 1 0 0,1 0 0 0 0,1 0 0 0 0,-1 0 0 0 0,0 0 0 0 0,1 0-1 0 0,-1-1 1 0 0,1 0 0 0 0,0 1 0 0 0,0-1 0 0 0,0-1 0 0 0,0 1-1 0 0,0 0 1 0 0,7 1 0 0 0,1-1 20 0 0,-1-1 0 0 0,1 1 0 0 0,0-2 0 0 0,0 0-1 0 0,-1 0 1 0 0,1-1 0 0 0,0 0 0 0 0,-1-1 0 0 0,1-1 0 0 0,-1 0 0 0 0,1 0-1 0 0,14-7 1 0 0,-4 0 41 0 0,-1-1-1 0 0,0 0 1 0 0,-1-2-1 0 0,0 0 1 0 0,21-20-1 0 0,-30 23-62 0 0,-1 0 0 0 0,0-1 0 0 0,0 0 0 0 0,-1-1 0 0 0,-1 0 0 0 0,0 0 0 0 0,-1-1 0 0 0,0 0 0 0 0,-1 0 0 0 0,0-1 0 0 0,-1 1 0 0 0,-1-1 0 0 0,0-1-1 0 0,2-17 1 0 0,-3 14-66 0 0,-2-1-1 0 0,0 1 0 0 0,-1-1 0 0 0,-1 1 0 0 0,0-1 0 0 0,-2 1 0 0 0,0-1 0 0 0,-1 1 0 0 0,-1 0 0 0 0,-13-33 0 0 0,14 43-316 0 0,0 0-1 0 0,0 0 0 0 0,-1 0 0 0 0,-9-11 0 0 0,10 15-1082 0 0,0 0-1 0 0,0 0 1 0 0,0 0 0 0 0,-10-6-1 0 0,-3 0-5228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 7367 0 0,'4'-2'66'0'0,"0"0"0"0"0,-1 0-1 0 0,1 0 1 0 0,0 1 0 0 0,0-1-1 0 0,0 1 1 0 0,0 0 0 0 0,0 0-1 0 0,1 0 1 0 0,7 0-1 0 0,-10 1 42 0 0,0 0 0 0 0,-1 0 0 0 0,1 1 0 0 0,0-1 0 0 0,-1 0 0 0 0,1 1-1 0 0,0-1 1 0 0,-1 1 0 0 0,1 0 0 0 0,-1-1 0 0 0,1 1 0 0 0,-1 0 0 0 0,1 0 0 0 0,-1 0-1 0 0,1 0 1 0 0,-1 0 0 0 0,0 0 0 0 0,0 1 0 0 0,0-1 0 0 0,1 0 0 0 0,-1 1-1 0 0,0-1 1 0 0,-1 0 0 0 0,1 1 0 0 0,0-1 0 0 0,0 1 0 0 0,-1 0 0 0 0,1-1-1 0 0,0 4 1 0 0,1 4 444 0 0,0 0 0 0 0,-1 0 0 0 0,-1 1 0 0 0,0-1 0 0 0,0 0 0 0 0,0 0 0 0 0,-3 13 0 0 0,-17 65 904 0 0,17-76-1231 0 0,-10 30 709 0 0,-34 75 0 0 0,-29 33 279 0 0,22-47-755 0 0,31-57-281 0 0,-180 325 352 0 0,191-350-497 0 0,-1-1 0 0 0,0-1 1 0 0,-2 0-1 0 0,-21 21 1 0 0,35-38-31 0 0,0 0 1 0 0,0 0 0 0 0,0 0-1 0 0,0-1 1 0 0,0 1-1 0 0,0-1 1 0 0,0 1-1 0 0,0-1 1 0 0,0 1-1 0 0,0-1 1 0 0,0 1-1 0 0,0-1 1 0 0,0 0 0 0 0,-2 1-1 0 0,2-1 0 0 0,1-1 0 0 0,-1 1 1 0 0,1 0-1 0 0,-1 0 0 0 0,1 0 0 0 0,-1 0 0 0 0,1 0 0 0 0,-1-1 1 0 0,1 1-1 0 0,-1 0 0 0 0,1 0 0 0 0,-1-1 0 0 0,1 1 0 0 0,0 0 0 0 0,-1-1 1 0 0,1 1-1 0 0,-1 0 0 0 0,1-1 0 0 0,0 1 0 0 0,-1-1 0 0 0,1 0 0 0 0,-1-1 2 0 0,0-1 0 0 0,0 0-1 0 0,0 1 1 0 0,0-1 0 0 0,1 1-1 0 0,-1-1 1 0 0,1 0-1 0 0,0 1 1 0 0,0-1 0 0 0,0-2-1 0 0,1-12 3 0 0,2 0 1 0 0,0 1-1 0 0,0-1 0 0 0,2 1 1 0 0,7-20-1 0 0,40-76 27 0 0,-37 83-52 0 0,34-48 0 0 0,-40 65 14 0 0,0 1 1 0 0,1 0-1 0 0,0 0 0 0 0,1 1 1 0 0,0 1-1 0 0,17-13 0 0 0,-25 20 24 0 0,0 0-1 0 0,1 1 1 0 0,-1-1 0 0 0,0 1-1 0 0,1-1 1 0 0,-1 1 0 0 0,1 0-1 0 0,-1 0 1 0 0,1 0-1 0 0,0 1 1 0 0,-1-1 0 0 0,1 1-1 0 0,0 0 1 0 0,-1 0 0 0 0,1 0-1 0 0,-1 1 1 0 0,1-1 0 0 0,0 1-1 0 0,6 2 1 0 0,-6-1 8 0 0,0 0-1 0 0,0 0 1 0 0,0 1 0 0 0,0-1 0 0 0,0 1 0 0 0,-1 0-1 0 0,1 0 1 0 0,-1 1 0 0 0,1-1 0 0 0,-1 1 0 0 0,0 0-1 0 0,-1-1 1 0 0,1 1 0 0 0,-1 0 0 0 0,3 5-1 0 0,0 4 32 0 0,0 1-1 0 0,0 0 1 0 0,-1-1-1 0 0,-1 2 1 0 0,0-1-1 0 0,-1 0 1 0 0,0 0-1 0 0,-2 1 0 0 0,-1 28 1 0 0,-1-17 5 0 0,-2 0 1 0 0,-1 0 0 0 0,-1 0-1 0 0,-14 39 1 0 0,-5-5 352 0 0,7-18-2206 0 0,8-14-4478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37 15031 0 0,'0'0'5863'0'0,"-1"1"-5543"0"0,-17 17-162 0 0,0 2 1 0 0,2 0-1 0 0,0 1 1 0 0,1 0-1 0 0,-17 35 0 0 0,26-45-167 0 0,1 1-1 0 0,0 0 0 0 0,1 0 0 0 0,0 1 0 0 0,1-1 1 0 0,0 1-1 0 0,1 0 0 0 0,1-1 0 0 0,0 1 0 0 0,0 0 1 0 0,2 0-1 0 0,-1 0 0 0 0,4 14 0 0 0,-4-24 36 0 0,1 1 0 0 0,0 0 0 0 0,0 0 0 0 0,1-1 0 0 0,-1 1-1 0 0,1-1 1 0 0,0 1 0 0 0,0-1 0 0 0,0 0 0 0 0,0 0 0 0 0,0 0 0 0 0,1 0-1 0 0,0 0 1 0 0,-1 0 0 0 0,1-1 0 0 0,4 4 0 0 0,-4-5 21 0 0,-1 1-1 0 0,0-1 1 0 0,1 0 0 0 0,-1 0 0 0 0,1-1-1 0 0,-1 1 1 0 0,1 0 0 0 0,-1-1-1 0 0,1 0 1 0 0,0 1 0 0 0,-1-1 0 0 0,1 0-1 0 0,0 0 1 0 0,-1-1 0 0 0,1 1 0 0 0,-1 0-1 0 0,1-1 1 0 0,-1 0 0 0 0,1 1 0 0 0,-1-1-1 0 0,1 0 1 0 0,-1 0 0 0 0,1-1-1 0 0,3-2 1 0 0,0 0 7 0 0,0-1 0 0 0,0 0 0 0 0,-1 0 0 0 0,1 0 0 0 0,-1-1 0 0 0,-1 0-1 0 0,1 0 1 0 0,-1 0 0 0 0,0-1 0 0 0,0 1 0 0 0,-1-1 0 0 0,0 0 0 0 0,4-13 0 0 0,1-7-25 0 0,-2-1 0 0 0,5-36 0 0 0,-11 60-26 0 0,5-28-489 0 0,0-37-1 0 0,-5 58 129 0 0,-1 0-1 0 0,1 0 1 0 0,-2 0-1 0 0,0 1 1 0 0,0-1-1 0 0,-1 0 1 0 0,-4-11-1 0 0,6 21 206 0 0,1 0-1 0 0,-1-1 1 0 0,1 1 0 0 0,-1 0-1 0 0,0 0 1 0 0,0 0-1 0 0,0 0 1 0 0,0 0 0 0 0,0 0-1 0 0,0 0 1 0 0,0 0-1 0 0,0 0 1 0 0,0 1 0 0 0,0-1-1 0 0,0 0 1 0 0,0 1-1 0 0,-1-1 1 0 0,-1 0 0 0 0,-5-1-2053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6 6447 0 0,'0'0'586'0'0,"-1"3"-486"0"0,-3 8 400 0 0,-1 1 1 0 0,0-1-1 0 0,0 0 1 0 0,-13 18-1 0 0,-4 9 3570 0 0,-60 104 1268 0 0,67-114-4605 0 0,-34 74 1055 0 0,44-90-1607 0 0,1 1 0 0 0,0-1 0 0 0,1 1 0 0 0,0-1-1 0 0,1 1 1 0 0,-1 20 0 0 0,3-30-144 0 0,0-1 0 0 0,0 1-1 0 0,0-1 1 0 0,1 1 0 0 0,-1 0 0 0 0,1-1 0 0 0,-1 1 0 0 0,1-1 0 0 0,0 1 0 0 0,0-1 0 0 0,0 0 0 0 0,0 1-1 0 0,0-1 1 0 0,1 0 0 0 0,-1 0 0 0 0,1 0 0 0 0,-1 0 0 0 0,1 0 0 0 0,0 0 0 0 0,0 0 0 0 0,0 0 0 0 0,0-1-1 0 0,0 1 1 0 0,0-1 0 0 0,0 1 0 0 0,0-1 0 0 0,1 0 0 0 0,-1 0 0 0 0,1 0 0 0 0,-1 0 0 0 0,1-1 0 0 0,-1 1-1 0 0,1 0 1 0 0,-1-1 0 0 0,1 0 0 0 0,-1 0 0 0 0,1 0 0 0 0,0 0 0 0 0,-1 0 0 0 0,1 0 0 0 0,-1-1 0 0 0,1 1-1 0 0,-1-1 1 0 0,1 1 0 0 0,4-3 0 0 0,13-6 187 0 0,1-1 0 0 0,-1-1 0 0 0,35-25 0 0 0,-38 23-163 0 0,0-1 0 0 0,-1 0 0 0 0,0-1 1 0 0,-1-1-1 0 0,22-30 0 0 0,-20 21-22 0 0,-1 0 1 0 0,-1-2 0 0 0,18-44-1 0 0,-24 44-133 0 0,0-1-1 0 0,8-48 1 0 0,-8 19-2453 0 0,-6 40 1119 0 0,0-5-6519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49 598 9671 0 0,'0'0'875'0'0,"-1"2"-719"0"0,-2 2 329 0 0,0 0 0 0 0,-1-1 0 0 0,0 1 0 0 0,0-1 0 0 0,0 1 0 0 0,-9 4 2165 0 0,13-7-2400 0 0,-1-1 0 0 0,1 0 0 0 0,-1 1-1 0 0,1-1 1 0 0,-1 0 0 0 0,1 0 0 0 0,-1 1 0 0 0,1-1 0 0 0,-1 0 0 0 0,0 0 0 0 0,1 0-1 0 0,-1 0 1 0 0,1 0 0 0 0,-1 0 0 0 0,1 0 0 0 0,-2 0 0 0 0,2-2-121 0 0,-1 0 0 0 0,1 1 0 0 0,-1-1 0 0 0,1 0 0 0 0,0 0 0 0 0,-1 0 0 0 0,1 0 0 0 0,0 1 0 0 0,0-1 0 0 0,1 0 0 0 0,-1 0 0 0 0,0 0 0 0 0,0 0 0 0 0,1 1 0 0 0,-1-1 0 0 0,1 0 0 0 0,0 0 0 0 0,0 1 0 0 0,1-3 0 0 0,20-37 758 0 0,-21 40-818 0 0,58-89 1192 0 0,99-113 0 0 0,-128 170-1371 0 0,2 1 0 0 0,1 2-1 0 0,2 2 1 0 0,0 1-1 0 0,58-33 1 0 0,-79 52-351 0 0,1 1 0 0 0,1 0 0 0 0,-1 1 0 0 0,1 1 0 0 0,0 0 0 0 0,0 1 0 0 0,17-2 0 0 0,-12 4-1006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52 15431 0 0,'1'-2'706'0'0,"7"-39"450"0"0,-8 39-178 0 0,0 2-851 0 0,1 0 0 0 0,-1 0-1 0 0,0-1 1 0 0,0 1 0 0 0,-1 0-1 0 0,1 0 1 0 0,0-1-1 0 0,0 1 1 0 0,0 0 0 0 0,0-1-1 0 0,0 1 1 0 0,0 0 0 0 0,0 0-1 0 0,0 0 1 0 0,0-1 0 0 0,0 1-1 0 0,-1 0 1 0 0,1 0 0 0 0,0-1-1 0 0,0 1 1 0 0,0 0 0 0 0,-1 0-1 0 0,1 0 1 0 0,0 0 0 0 0,0-1-1 0 0,0 1 1 0 0,-1 0 0 0 0,1 0-1 0 0,0 0 1 0 0,0 0 0 0 0,-1 0-1 0 0,1 0 1 0 0,0-1 0 0 0,-12 3 994 0 0,-12 10-1198 0 0,23-11 326 0 0,-34 21-177 0 0,0 0 0 0 0,2 3 0 0 0,1 1 0 0 0,-43 43 0 0 0,73-66-94 0 0,-1 0 1 0 0,0 0-1 0 0,1 0 1 0 0,-1 1-1 0 0,1-1 0 0 0,0 1 1 0 0,0-1-1 0 0,1 1 0 0 0,-1-1 1 0 0,1 1-1 0 0,0 0 0 0 0,-2 5 1 0 0,3-8-18 0 0,1 0 1 0 0,-1 0-1 0 0,0 0 0 0 0,0 0 1 0 0,0 0-1 0 0,1 0 0 0 0,-1 0 1 0 0,0 0-1 0 0,1 0 0 0 0,-1 0 1 0 0,1 0-1 0 0,-1 0 1 0 0,1 0-1 0 0,-1 0 0 0 0,1 0 1 0 0,0-1-1 0 0,0 1 0 0 0,-1 0 1 0 0,3 1-1 0 0,14 9-376 0 0,-2-3 32 0 0,1-1 0 0 0,18 5-1 0 0,-21-8 329 0 0,1 1 0 0 0,-1 1-1 0 0,24 14 1 0 0,-28-14 261 0 0,-1 0 0 0 0,0 1 0 0 0,0 0 0 0 0,0 0 0 0 0,-1 1-1 0 0,0 0 1 0 0,-1 0 0 0 0,6 10 0 0 0,-9-13-156 0 0,0 0-1 0 0,0 0 1 0 0,-1 1 0 0 0,0-1 0 0 0,0 1-1 0 0,0-1 1 0 0,-1 1 0 0 0,0 0-1 0 0,0 0 1 0 0,0 0 0 0 0,-1 0-1 0 0,0-1 1 0 0,0 1 0 0 0,0 0-1 0 0,-2 10 1 0 0,1-12-24 0 0,0-1-1 0 0,-1 1 1 0 0,1-1 0 0 0,-1 0-1 0 0,0 0 1 0 0,0 0-1 0 0,0 0 1 0 0,0 0-1 0 0,0 0 1 0 0,0 0 0 0 0,-1 0-1 0 0,1-1 1 0 0,-1 0-1 0 0,0 1 1 0 0,0-1 0 0 0,0 0-1 0 0,0 0 1 0 0,0 0-1 0 0,-1-1 1 0 0,1 1 0 0 0,-6 1-1 0 0,-6 1 112 0 0,0 0 0 0 0,-1-1-1 0 0,-26 2 1 0 0,35-4-111 0 0,-57 4-38 0 0,-116-5-1 0 0,77-11-7659 0 0,74 6 145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118 230 14887 0 0,'-1'1'680'0'0,"-37"17"307"0"0,29-13-587 0 0,-1 0 1 0 0,0-1 0 0 0,0 0 0 0 0,0 0 0 0 0,-11 2 0 0 0,21-6-363 0 0,-1 0-1 0 0,1 0 0 0 0,0 1 1 0 0,0-1-1 0 0,0 0 0 0 0,-1 0 1 0 0,1 0-1 0 0,0 0 1 0 0,0 0-1 0 0,-1 0 0 0 0,1 0 1 0 0,0 0-1 0 0,0 0 1 0 0,-1 0-1 0 0,1 0 0 0 0,0 0 1 0 0,0 0-1 0 0,0 0 0 0 0,-1 0 1 0 0,1 0-1 0 0,0 0 1 0 0,0 0-1 0 0,-1-1 0 0 0,1 1 1 0 0,0 0-1 0 0,0 0 0 0 0,0 0 1 0 0,-1 0-1 0 0,1 0 1 0 0,0 0-1 0 0,0-1 0 0 0,0 1 1 0 0,0 0-1 0 0,-1 0 0 0 0,1 0 1 0 0,0-1-1 0 0,0 1 1 0 0,0 0-1 0 0,0 0 0 0 0,0 0 1 0 0,0-1-1 0 0,0 1 0 0 0,0 0 1 0 0,-1 0-1 0 0,1-1 1 0 0,0 1-1 0 0,0 0 0 0 0,0 0 1 0 0,0-1-1 0 0,0 1 0 0 0,0 0 1 0 0,0 0-1 0 0,0 0 1 0 0,0-1-1 0 0,1 1 0 0 0,-1 0 1 0 0,0 0-1 0 0,0-1 0 0 0,0 1 1 0 0,0 0-1 0 0,0 0 1 0 0,0 0-1 0 0,0-1 0 0 0,1 1 1 0 0,-1 0-1 0 0,0 0 1 0 0,0-1-1 0 0,12-15-219 0 0,3 3 182 0 0,0 1 0 0 0,0 1 0 0 0,22-12 0 0 0,-13 8 0 0 0,115-61 74 0 0,-97 55-30 0 0,-14 7-14 0 0,57-21 1 0 0,-77 32 58 0 0,0 0-1 0 0,0 1 0 0 0,0 1 0 0 0,0-1 1 0 0,0 1-1 0 0,0 1 0 0 0,0 0 0 0 0,1 0 1 0 0,-1 0-1 0 0,0 1 0 0 0,0 0 1 0 0,15 4-1 0 0,-21-4-68 0 0,0 0 1 0 0,0 0 0 0 0,0 0-1 0 0,0 0 1 0 0,0 0 0 0 0,0 1-1 0 0,0-1 1 0 0,0 1 0 0 0,-1-1-1 0 0,1 1 1 0 0,0-1 0 0 0,-1 1-1 0 0,1 0 1 0 0,-1 0 0 0 0,0 0-1 0 0,0 0 1 0 0,0 0 0 0 0,1 2-1 0 0,0-1-2 0 0,-1 1-1 0 0,-1 0 1 0 0,1 0-1 0 0,0-1 0 0 0,-1 1 1 0 0,0 0-1 0 0,0 0 1 0 0,0-1-1 0 0,0 1 0 0 0,-1 4 1 0 0,-2 4 21 0 0,0-1-1 0 0,-1 1 1 0 0,0-1 0 0 0,0 0-1 0 0,-12 20 1 0 0,9-19-10 0 0,-1 1 1 0 0,0-1-1 0 0,0-1 1 0 0,-1 1-1 0 0,-1-1 1 0 0,0-1-1 0 0,-1 0 1 0 0,-16 13-1 0 0,19-20-50 0 0,7-12-246 0 0,2 1 170 0 0,1-1-1 0 0,-1 1 0 0 0,2 0 1 0 0,-1 0-1 0 0,1 0 0 0 0,0 1 1 0 0,1-1-1 0 0,7-12 1 0 0,6-5-93 0 0,20-23 1 0 0,-33 43 195 0 0,7-9-4 0 0,2 0 0 0 0,-1 1 0 0 0,2 1 0 0 0,0 0 0 0 0,0 0 0 0 0,26-14 0 0 0,-31 21 80 0 0,0 0-1 0 0,0 1 1 0 0,0 0-1 0 0,1 1 1 0 0,-1 0-1 0 0,1 0 1 0 0,0 1-1 0 0,0 0 1 0 0,0 1-1 0 0,0 0 1 0 0,0 0-1 0 0,0 1 1 0 0,14 2-1 0 0,-14 0 39 0 0,-1 0 0 0 0,1 0 0 0 0,-1 1 0 0 0,1 0 0 0 0,-1 1 0 0 0,0 0 0 0 0,0 0 0 0 0,-1 1 0 0 0,1 0 0 0 0,-1 0 0 0 0,8 8 0 0 0,-12-9-101 0 0,-1-1 1 0 0,1 0-1 0 0,-1 1 1 0 0,0 0 0 0 0,-1 0-1 0 0,1 0 1 0 0,-1 0-1 0 0,1 0 1 0 0,-1 0-1 0 0,0 1 1 0 0,-1-1-1 0 0,1 1 1 0 0,-1-1-1 0 0,0 1 1 0 0,0-1 0 0 0,0 1-1 0 0,-1 0 1 0 0,0 0-1 0 0,0-1 1 0 0,0 1-1 0 0,0 0 1 0 0,-1 0-1 0 0,0-1 1 0 0,0 1 0 0 0,-1 4-1 0 0,-2 3 8 0 0,-1 0-1 0 0,0-1 0 0 0,0 0 1 0 0,-14 20-1 0 0,-35 40-55 0 0,28-38-37 0 0,23-30 56 0 0,-7 10-219 0 0,0 0 0 0 0,0 1 0 0 0,2 0 0 0 0,-1 1 0 0 0,-5 15 0 0 0,13-28-560 0 0,12-6-7125 0 0,3-4 1328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6447 0 0,'0'0'499'0'0,"0"2"-150"0"0,-1 3 100 0 0,0 0 0 0 0,1 0 0 0 0,0 0-1 0 0,0 0 1 0 0,0 0 0 0 0,1 0-1 0 0,0 0 1 0 0,0 0 0 0 0,0 0 0 0 0,0 0-1 0 0,3 6 1 0 0,1-2-175 0 0,-1-1 1 0 0,1 0-1 0 0,0 0 0 0 0,1 0 1 0 0,9 9-1 0 0,105 136 5149 0 0,-115-145-5173 0 0,0 0 1 0 0,0 1 0 0 0,-1 0-1 0 0,0-1 1 0 0,-1 1 0 0 0,0 0-1 0 0,0 1 1 0 0,-1-1 0 0 0,2 19-1 0 0,-3-22-181 0 0,-1 0 0 0 0,0 0-1 0 0,-1 0 1 0 0,1 1-1 0 0,-1-1 1 0 0,0 0 0 0 0,-1 0-1 0 0,1 0 1 0 0,-1 0 0 0 0,-1-1-1 0 0,1 1 1 0 0,-1 0-1 0 0,0-1 1 0 0,0 0 0 0 0,0 1-1 0 0,-7 6 1 0 0,-4 3-22 0 0,-1-1 0 0 0,-1-1 1 0 0,0 0-1 0 0,-1-1 0 0 0,-23 13 0 0 0,-95 42 151 0 0,118-59-556 0 0,-31 8 0 0 0,40-14 143 0 0,1 0-1 0 0,-1 0 0 0 0,0-1 1 0 0,0-1-1 0 0,0 1 0 0 0,-13-2 1 0 0,8-2-1456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3223 0 0,'0'2'2718'0'0,"-8"29"4695"0"0,3 4-4712 0 0,0-2-2089 0 0,-11 79 600 0 0,8-49-963 0 0,-25 94 0 0 0,32-152-185 0 0,-1 0 1 0 0,1 0 0 0 0,1 0 0 0 0,-1 0 0 0 0,0 8 0 0 0,4-14 6 0 0,-1 1 1 0 0,1 0 0 0 0,-1-1-1 0 0,1 1 1 0 0,-1-1 0 0 0,3-1-1 0 0,2-1 42 0 0,-1-1-1 0 0,0 0 1 0 0,0 0-1 0 0,0 0 0 0 0,-1-1 1 0 0,1 0-1 0 0,4-5 1 0 0,32-44 127 0 0,-22 27-142 0 0,97-129-96 0 0,-116 155-63 0 0,0 3-27 0 0,0 0 77 0 0,0 1 0 0 0,0-1-1 0 0,-1 0 1 0 0,1 1-1 0 0,-1-1 1 0 0,1 1-1 0 0,-1-1 1 0 0,0 0 0 0 0,0 4-1 0 0,1 1 7 0 0,3 42 241 0 0,5 31 238 0 0,-7-72-410 0 0,-1 0 1 0 0,2 0-1 0 0,-1-1 0 0 0,1 1 0 0 0,0-1 1 0 0,1 1-1 0 0,7 10 0 0 0,-9-15-27 0 0,0 0-1 0 0,1-1 0 0 0,0 1 1 0 0,-1 0-1 0 0,1-1 1 0 0,0 0-1 0 0,0 0 0 0 0,1 0 1 0 0,5 3-1 0 0,34 11 370 0 0,-26-11-208 0 0,-13-3-153 0 0,17 2 37 0 0,-15-3-70 0 0,-3-1 30 0 0,-1 0-37 0 0,-1-1 0 0 0,1 1 0 0 0,-1 0 0 0 0,0-1-1 0 0,1 0 1 0 0,-1 1 0 0 0,0-1 0 0 0,1 0 0 0 0,-1 1-1 0 0,0-1 1 0 0,0 0 0 0 0,0 0 0 0 0,0 0-1 0 0,0 0 1 0 0,0 0 0 0 0,0 0 0 0 0,0-1 0 0 0,0 1-1 0 0,0 0 1 0 0,0 0 0 0 0,-1-1 0 0 0,1 1 0 0 0,-1 0-1 0 0,1-1 1 0 0,0-2 0 0 0,0 0 22 0 0,19-50 274 0 0,34-82 537 0 0,-33 92-869 0 0,3 1 1 0 0,1 1-1 0 0,2 2 0 0 0,60-70 1 0 0,-81 104-400 0 0,-1 1 0 0 0,1-1 0 0 0,0 1 1 0 0,0 0-1 0 0,0 1 0 0 0,1 0 0 0 0,-1 0 1 0 0,10-4-1 0 0,-7 4-1021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46 13847 0 0,'7'-8'198'0'0,"19"-18"1083"0"0,-25 25-1263 0 0,-1 0 1 0 0,1 0-1 0 0,0 0 1 0 0,0 0-1 0 0,0 0 1 0 0,1 1-1 0 0,-1-1 1 0 0,0 0-1 0 0,0 1 1 0 0,0-1-1 0 0,0 1 1 0 0,1-1-1 0 0,-1 1 1 0 0,0 0-1 0 0,0-1 1 0 0,1 1-1 0 0,1 0 1 0 0,0 0 265 0 0,-2 0 374 0 0,1 0 22 0 0,0 0-549 0 0,1 1 0 0 0,-1-1 1 0 0,0 1-1 0 0,0 0 0 0 0,0 0 1 0 0,0 0-1 0 0,0 0 0 0 0,0 0 0 0 0,0 0 1 0 0,0 0-1 0 0,-1 0 0 0 0,1 1 1 0 0,0-1-1 0 0,-1 1 0 0 0,3 2 1 0 0,-2-1-41 0 0,0 1 1 0 0,0-1-1 0 0,0 0 0 0 0,-1 0 1 0 0,1 1-1 0 0,-1-1 1 0 0,0 1-1 0 0,1 6 1 0 0,0 0-64 0 0,-2 1 1 0 0,1-1 0 0 0,-1 1 0 0 0,-1-1 0 0 0,-2 20 0 0 0,-13 43 99 0 0,-3-1-1 0 0,-3-1 1 0 0,-3-1 0 0 0,-62 122 0 0 0,-223 342 899 0 0,298-515-936 0 0,27-58 61 0 0,10-3-152 0 0,2 1 0 0 0,45-52 0 0 0,-47 61 0 0 0,0 0-13 0 0,1 2 0 0 0,40-37 1 0 0,-56 58 10 0 0,1 1 0 0 0,1-1 0 0 0,-1 2 0 0 0,17-8 0 0 0,-20 11 18 0 0,-1 1 0 0 0,1 0 1 0 0,0 1-1 0 0,0 0 0 0 0,0 0 1 0 0,1 1-1 0 0,-1 0 0 0 0,10 0 1 0 0,-15 0 16 0 0,0 1 0 0 0,1 1 0 0 0,-1-1 0 0 0,0 0 0 0 0,1 1 0 0 0,-1 0 0 0 0,0 0 0 0 0,1 0 0 0 0,-1 0 0 0 0,0 0 0 0 0,0 1 0 0 0,0-1 0 0 0,0 1 0 0 0,0 0 0 0 0,0 0 0 0 0,-1 0 0 0 0,4 3 0 0 0,-3-2-6 0 0,-1 1-1 0 0,1 0 1 0 0,-1-1-1 0 0,0 1 1 0 0,0 0 0 0 0,0 0-1 0 0,0 0 1 0 0,-1 0-1 0 0,1 0 1 0 0,-1 1 0 0 0,1 7-1 0 0,-1 1-1 0 0,0 0-1 0 0,-1 1 1 0 0,-1-1-1 0 0,0 1 1 0 0,-1-1-1 0 0,0 0 1 0 0,-7 22-1 0 0,3-16-61 0 0,-1 0 0 0 0,-1-1 0 0 0,0 0 0 0 0,-20 30 0 0 0,24-43-726 0 0,-3 6 843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28 8287 0 0,'0'0'382'0'0,"-6"-7"126"0"0,2 4-254 0 0,1 1 0 0 0,-1 0 0 0 0,0-1 0 0 0,0 1 0 0 0,-1 1 0 0 0,1-1 0 0 0,0 1 0 0 0,-1 0 1 0 0,1-1-1 0 0,0 2 0 0 0,-1-1 0 0 0,1 1 0 0 0,-6-1 0 0 0,-5 1 1674 0 0,-1 1 0 0 0,-22 3 0 0 0,17 0-1677 0 0,0 1-1 0 0,0 1 1 0 0,0 1 0 0 0,1 0 0 0 0,0 2-1 0 0,0 1 1 0 0,-23 14 0 0 0,8-1-114 0 0,2 1 0 0 0,-57 54 0 0 0,84-72-89 0 0,0 0-1 0 0,0 1 0 0 0,1 0 1 0 0,0 0-1 0 0,0 0 0 0 0,-6 14 1 0 0,10-18-24 0 0,0-1 0 0 0,0 0 1 0 0,0 1-1 0 0,1-1 1 0 0,-1 1-1 0 0,1 0 0 0 0,0-1 1 0 0,-1 1-1 0 0,1-1 1 0 0,0 1-1 0 0,1 4 0 0 0,0-5-5 0 0,-1-1 0 0 0,1 1 0 0 0,0 0-1 0 0,-1-1 1 0 0,1 1 0 0 0,0-1-1 0 0,0 1 1 0 0,0-1 0 0 0,0 1 0 0 0,0-1-1 0 0,0 0 1 0 0,1 0 0 0 0,-1 1 0 0 0,0-1-1 0 0,1 0 1 0 0,-1 0 0 0 0,1 0-1 0 0,-1 0 1 0 0,3 0 0 0 0,1 1 12 0 0,1 0 0 0 0,0 0 1 0 0,-1 0-1 0 0,1-1 0 0 0,0 0 1 0 0,0 0-1 0 0,0-1 0 0 0,0 0 0 0 0,0 0 1 0 0,0 0-1 0 0,9-2 0 0 0,9-3 23 0 0,33-10 0 0 0,-46 12-35 0 0,16-6 33 0 0,0-2 0 0 0,-1-1 0 0 0,44-26 0 0 0,-69 37 106 0 0,-2 8-107 0 0,0 0 0 0 0,-1 0 1 0 0,0 0-1 0 0,0-1 0 0 0,-1 1 1 0 0,0 0-1 0 0,-5 9 0 0 0,0 0 104 0 0,-2 4 3 0 0,4-7-44 0 0,0 0-1 0 0,-6 22 1 0 0,12-35-116 0 0,0 0 1 0 0,-1 1 0 0 0,1-1-1 0 0,0 0 1 0 0,0 0 0 0 0,0 1 0 0 0,0-1-1 0 0,0 0 1 0 0,0 1 0 0 0,0-1-1 0 0,0 0 1 0 0,0 1 0 0 0,0-1-1 0 0,0 0 1 0 0,0 1 0 0 0,0-1-1 0 0,0 0 1 0 0,0 1 0 0 0,0-1-1 0 0,1 0 1 0 0,-1 1 0 0 0,0-1-1 0 0,0 0 1 0 0,0 1 0 0 0,0-1-1 0 0,1 0 1 0 0,-1 0 0 0 0,0 1-1 0 0,0-1 1 0 0,0 0 0 0 0,1 0-1 0 0,-1 0 1 0 0,0 1 0 0 0,0-1-1 0 0,1 0 1 0 0,-1 0 0 0 0,0 0-1 0 0,1 0 1 0 0,-1 1 0 0 0,0-1-1 0 0,1 0 1 0 0,-1 0 0 0 0,0 0-1 0 0,1 0 1 0 0,-1 0 0 0 0,0 0-1 0 0,1 0 1 0 0,-1 0 0 0 0,0 0-1 0 0,1 0 1 0 0,-1 0 0 0 0,0 0 0 0 0,1 0-1 0 0,-1 0 1 0 0,0 0 0 0 0,0-1-1 0 0,1 1 1 0 0,-1 0 0 0 0,0 0-1 0 0,1 0 1 0 0,-1-1 0 0 0,1 1-19 0 0,6-2-202 0 0,0-1-1 0 0,-1 0 1 0 0,1 0-1 0 0,0-1 1 0 0,-1 0-1 0 0,0 0 1 0 0,0 0-1 0 0,7-7 1 0 0,1 0-743 0 0,29-21-4234 0 0,8-5-1528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11519 0 0,'0'0'887'0'0,"-2"1"-326"0"0,-2 0 76 0 0,1 0-1 0 0,-1 0 1 0 0,0 1-1 0 0,0-1 1 0 0,1 1-1 0 0,-1 0 1 0 0,1 0-1 0 0,-5 3 1 0 0,2 0-112 0 0,0 1 1 0 0,0-1 0 0 0,-8 11-1 0 0,1 3-205 0 0,1-1 0 0 0,-11 22 0 0 0,-30 71 940 0 0,-50 147 1 0 0,25-28-923 0 0,-16 40-7 0 0,-21-8-2736 0 0,112-256 1972 0 0,0-1 1 0 0,0 1-1 0 0,0-1 1 0 0,0 0-1 0 0,-1 0 0 0 0,0 0 1 0 0,0-1-1 0 0,-1 1 0 0 0,1-1 1 0 0,-1 0-1 0 0,-10 7 0 0 0,-3-3-5999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5983 0 0,'0'0'542'0'0,"2"-1"-446"0"0,7-3 284 0 0,1 1-1 0 0,0 0 1 0 0,11-1 0 0 0,61-6 10329 0 0,-54 8-8311 0 0,231-26 2555 0 0,125-38-3027 0 0,-329 53-2193 0 0,34-7 37 0 0,-30 4-7657 0 0,-35 8-608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16759 0 0,'0'0'1875'0'0,"0"1"-1386"0"0,1 12 148 0 0,-1-1 0 0 0,0 1 0 0 0,-1-1 1 0 0,0 1-1 0 0,-4 15 0 0 0,-2 18 447 0 0,4-4-686 0 0,2-15-78 0 0,-2 0 0 0 0,-8 36 0 0 0,9-55-706 0 0,0 0-1 0 0,-1 0 1 0 0,0-1-1 0 0,0 1 1 0 0,-1-1 0 0 0,0 0-1 0 0,0 0 1 0 0,-1 0-1 0 0,0-1 1 0 0,0 1-1 0 0,0-1 1 0 0,-9 7 0 0 0,3-4-1628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1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59 3679 0 0,'0'0'284'0'0,"6"-4"-176"0"0,1-1 497 0 0,17-14 7305 0 0,-22 18-7554 0 0,-1 0 0 0 0,0 0 0 0 0,0 0 0 0 0,0 0 0 0 0,0-1 0 0 0,0 1 0 0 0,-1 0-1 0 0,1-1 1 0 0,0 1 0 0 0,0 0 0 0 0,-1-1 0 0 0,1 1 0 0 0,-1-1 0 0 0,0 1 0 0 0,1-1 0 0 0,-1-1 0 0 0,0 1 608 0 0,-11-1 240 0 0,6 2-1081 0 0,-1 1 1 0 0,1-1 0 0 0,-1 1 0 0 0,1 0-1 0 0,-1 1 1 0 0,1-1 0 0 0,-1 1 0 0 0,1 0 0 0 0,-1 0-1 0 0,-6 4 1 0 0,-8 2-91 0 0,-25 14 0 0 0,29-13 38 0 0,-120 72-7 0 0,94-53-64 0 0,22-15-8 0 0,12-8 15 0 0,1 0 0 0 0,-1 1 1 0 0,1 0-1 0 0,0 0 0 0 0,1 1 0 0 0,-1-1 0 0 0,1 1 1 0 0,0 1-1 0 0,-7 8 0 0 0,13-13-9 0 0,-1-1-1 0 0,0 1 1 0 0,1-1-1 0 0,-1 1 1 0 0,1 0-1 0 0,-1-1 1 0 0,1 1-1 0 0,0 0 1 0 0,0-1-1 0 0,-1 1 1 0 0,1 0-1 0 0,0-1 1 0 0,1 1-1 0 0,-1 0 1 0 0,0-1-1 0 0,0 1 1 0 0,1-1-1 0 0,-1 1 1 0 0,1 0-1 0 0,-1-1 1 0 0,1 1-1 0 0,0-1 1 0 0,0 1-1 0 0,0-1 1 0 0,0 1-1 0 0,0-1 1 0 0,0 0-1 0 0,0 0 1 0 0,2 3-1 0 0,5 3-35 0 0,-1-1 0 0 0,1 0 0 0 0,17 11 0 0 0,-10-8 20 0 0,19 16 16 0 0,-1 1 0 0 0,-2 1-1 0 0,0 2 1 0 0,43 54 0 0 0,-25-15 749 0 0,-49-66 330 0 0,0-1-1040 0 0,0-1-1 0 0,0 1 1 0 0,0 0-1 0 0,-1-1 1 0 0,1 1-1 0 0,0 0 1 0 0,-1-1-1 0 0,1 1 1 0 0,-1 0-1 0 0,1-1 1 0 0,-1 1-1 0 0,1-1 1 0 0,-1 1 0 0 0,1-1-1 0 0,-1 1 1 0 0,0-1-1 0 0,1 1 1 0 0,-1-1-1 0 0,1 0 1 0 0,-1 1-1 0 0,0-1 1 0 0,0 0-1 0 0,1 1 1 0 0,-1-1-1 0 0,0 0 1 0 0,0 0-1 0 0,-21 5 307 0 0,21-5-336 0 0,-58 4 241 0 0,-1-3 0 0 0,-105-10 0 0 0,130 5-742 0 0,-65-14 0 0 0,61 6-606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2303 0 0,'-9'0'16611'0'0,"6"2"-16369"0"0,1 0 1 0 0,0-1-1 0 0,-1 1 1 0 0,1 0-1 0 0,0 0 1 0 0,0 0-1 0 0,0 0 1 0 0,1 0-1 0 0,-1 1 1 0 0,1-1-1 0 0,-3 6 1 0 0,-14 34 646 0 0,7-15-431 0 0,-67 188 626 0 0,47-120-828 0 0,23-74-2716 0 0,-18 31-1 0 0,19-39 418 0 0,-4 9-5497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13359 0 0,'0'0'1184'0'0,"2"-9"-944"0"0,-2-2-240 0 0,0 0 0 0 0,0 2 3056 0 0,-2 2-1224 0 0,-2 20-2744 0 0,2 1-6632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805 168 2759 0 0,'0'0'126'0'0,"-1"1"-5"0"0,1 0-120 0 0,0-1 0 0 0,-1 1 1 0 0,1 0-1 0 0,0-1 0 0 0,-1 1 0 0 0,1-1 0 0 0,0 1 0 0 0,0-1 0 0 0,0 1 1 0 0,0 0-1 0 0,-1-1 0 0 0,1 1 0 0 0,0 0 0 0 0,0-1 0 0 0,0 1 1 0 0,0 0-1 0 0,0-1 0 0 0,1 1 0 0 0,-1-1 0 0 0,0 1 0 0 0,0 0 0 0 0,0-1 1 0 0,0 1-1 0 0,1 0 0 0 0,0 2-5 0 0,-2 15 1748 0 0,-1-12 275 0 0,-1 0-1 0 0,1 0 1 0 0,-1-1 0 0 0,-7 11-1 0 0,-1 2 891 0 0,10-16-2096 0 0,-1 3 3263 0 0,6-12-2908 0 0,13-14-981 0 0,-1 0 1 0 0,17-31-1 0 0,-29 45-154 0 0,0 0 0 0 0,-1-1 0 0 0,1 1 0 0 0,-2-1 0 0 0,1 1-1 0 0,-1-1 1 0 0,0 0 0 0 0,-1 0 0 0 0,0 0 0 0 0,0 0-1 0 0,-1 0 1 0 0,-1-10 0 0 0,1 15-48 0 0,-1 0 1 0 0,1 0-1 0 0,-1 1 0 0 0,0-1 1 0 0,0 1-1 0 0,-1-1 0 0 0,1 1 0 0 0,0-1 1 0 0,-1 1-1 0 0,0 0 0 0 0,1-1 1 0 0,-1 1-1 0 0,0 0 0 0 0,0 0 0 0 0,0 0 1 0 0,0 0-1 0 0,-1 1 0 0 0,1-1 1 0 0,0 1-1 0 0,-1-1 0 0 0,1 1 0 0 0,-1 0 1 0 0,1 0-1 0 0,-1 0 0 0 0,0 0 1 0 0,0 0-1 0 0,-4 0 0 0 0,-6-1-90 0 0,0 1 1 0 0,0 0-1 0 0,0 0 0 0 0,-20 3 0 0 0,-1 1-35 0 0,1 3 0 0 0,-54 13 0 0 0,-60 33-168 0 0,-182 110 305 0 0,284-138 9 0 0,38-20 31 0 0,0 0 0 0 0,1 0 0 0 0,-1 0 0 0 0,-5 6 0 0 0,11-9-24 0 0,0 0 1 0 0,0 0 0 0 0,0 0 0 0 0,1 0-1 0 0,-1 0 1 0 0,0 0 0 0 0,1 0 0 0 0,-1 0-1 0 0,0 0 1 0 0,1 0 0 0 0,0 0 0 0 0,-1 1-1 0 0,1-1 1 0 0,-1 2 0 0 0,1-2-5 0 0,0 0 1 0 0,0-1 0 0 0,1 1-1 0 0,-1 0 1 0 0,0 0-1 0 0,0 0 1 0 0,1-1-1 0 0,-1 1 1 0 0,0 0-1 0 0,1 0 1 0 0,-1-1-1 0 0,1 1 1 0 0,-1 0-1 0 0,1 0 1 0 0,-1-1-1 0 0,1 1 1 0 0,0-1-1 0 0,-1 1 1 0 0,1-1 0 0 0,0 1-1 0 0,-1-1 1 0 0,1 1-1 0 0,0-1 1 0 0,1 1-1 0 0,5 1 33 0 0,0 1-1 0 0,0-1 1 0 0,0-1-1 0 0,0 0 1 0 0,0 0-1 0 0,1 0 1 0 0,-1-1-1 0 0,10 0 1 0 0,-1 0 15 0 0,24 1 37 0 0,69-9-1 0 0,-87 5-64 0 0,0-1-1 0 0,0-1 0 0 0,-1-2 1 0 0,35-13-1 0 0,-37 10-17 0 0,-19 10-8 0 0,1 1 1 0 0,-1-1-1 0 0,1 1 1 0 0,-1-1 0 0 0,0 1-1 0 0,1-1 1 0 0,-1 1-1 0 0,0 0 1 0 0,1-1-1 0 0,-1 1 1 0 0,0-1-1 0 0,0 1 1 0 0,0 0 0 0 0,1 1-1 0 0,-1-2-3 0 0,0 4-2 0 0,1-1 1 0 0,0 1-1 0 0,0 0 1 0 0,1 0-1 0 0,-1 0 0 0 0,1-1 1 0 0,0 1-1 0 0,0-1 0 0 0,0 1 1 0 0,0-1-1 0 0,1 0 0 0 0,4 5 1 0 0,-4-5-53 0 0,1-1 0 0 0,0 0 0 0 0,-1 0 1 0 0,1 0-1 0 0,0-1 0 0 0,0 1 0 0 0,0-1 0 0 0,8 1 1 0 0,-2 0-591 0 0,0-1 0 0 0,15 1 0 0 0,0-4-535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66 5983 0 0,'1'2'274'0'0,"-1"5"-169"0"0,1 1 1 0 0,-1 0 0 0 0,-1 10-1 0 0,0-9 1650 0 0,0 0 0 0 0,2 14-1 0 0,0-18-811 0 0,-1 0-1 0 0,1-1 0 0 0,0 1 1 0 0,1 0-1 0 0,-1-1 0 0 0,1 1 1 0 0,0-1-1 0 0,4 9 1 0 0,-4-11-737 0 0,1 1 1 0 0,-1 0-1 0 0,0-1 1 0 0,1 0-1 0 0,0 1 1 0 0,-1-1-1 0 0,1 0 1 0 0,0 0 0 0 0,0 0-1 0 0,0-1 1 0 0,0 1-1 0 0,7 1 1 0 0,129 34 2756 0 0,-72-22-2642 0 0,-58-13-313 0 0,1 0 0 0 0,0 0 1 0 0,0-1-1 0 0,0 0 0 0 0,0-1 1 0 0,0 0-1 0 0,16-3 0 0 0,-20 2-6 0 0,-1-1 0 0 0,0 0-1 0 0,0-1 1 0 0,0 1 0 0 0,0-1-1 0 0,0 0 1 0 0,0-1 0 0 0,-1 1-1 0 0,0-1 1 0 0,1 0-1 0 0,-1 0 1 0 0,0 0 0 0 0,-1 0-1 0 0,5-8 1 0 0,5-7-90 0 0,-2 0-1 0 0,12-26 1 0 0,-19 35-5 0 0,3-4-191 0 0,-1 0-1 0 0,5-18 1 0 0,-10 28 155 0 0,0 1 0 0 0,0-1 1 0 0,0 0-1 0 0,-1 0 0 0 0,0 1 0 0 0,1-1 1 0 0,-1 0-1 0 0,-1 0 0 0 0,1 0 1 0 0,-1 1-1 0 0,1-1 0 0 0,-1 0 1 0 0,0 0-1 0 0,-2-5 0 0 0,2 8 68 0 0,0 0 0 0 0,0 0 0 0 0,0-1-1 0 0,0 1 1 0 0,0 0 0 0 0,0 0 0 0 0,0 0 0 0 0,-1 1-1 0 0,1-1 1 0 0,0 0 0 0 0,0 0 0 0 0,-1 1 0 0 0,1-1 0 0 0,0 0-1 0 0,-1 1 1 0 0,1-1 0 0 0,-1 1 0 0 0,1 0 0 0 0,-1 0-1 0 0,1-1 1 0 0,-1 1 0 0 0,1 0 0 0 0,-1 0 0 0 0,1 0 0 0 0,-1 1-1 0 0,1-1 1 0 0,-3 1 0 0 0,-5 0-129 0 0,-1 2 1 0 0,1-1-1 0 0,-10 5 1 0 0,10-4 64 0 0,-294 120-1957 0 0,248-95 1872 0 0,1 2 0 0 0,2 3 0 0 0,-64 52 0 0 0,99-71 343 0 0,-9 7 126 0 0,-30 32-1 0 0,49-46-92 0 0,1 1 0 0 0,0-1 0 0 0,0 1 0 0 0,1 1 0 0 0,0-1 0 0 0,0 1 0 0 0,1 0 0 0 0,0 0 0 0 0,-3 11 0 0 0,6-15-27 0 0,0-1-1 0 0,0 1 1 0 0,0 0 0 0 0,1 0-1 0 0,-1 0 1 0 0,1-1 0 0 0,1 1-1 0 0,-1 0 1 0 0,1 0-1 0 0,-1 0 1 0 0,1-1 0 0 0,1 1-1 0 0,-1 0 1 0 0,1-1 0 0 0,0 1-1 0 0,0-1 1 0 0,0 0-1 0 0,0 1 1 0 0,1-1 0 0 0,0 0-1 0 0,-1 0 1 0 0,2-1 0 0 0,-1 1-1 0 0,0-1 1 0 0,1 1-1 0 0,7 4 1 0 0,-1-1 47 0 0,0-1 1 0 0,0 0-1 0 0,1-1 1 0 0,0 0-1 0 0,0-1 0 0 0,0 0 1 0 0,1-1-1 0 0,-1 0 0 0 0,24 3 1 0 0,-2-4 53 0 0,0-1 0 0 0,52-5 0 0 0,66-17 74 0 0,-107 14-228 0 0,41-8 52 0 0,100-31 1 0 0,-73 8-3295 0 0,-104 35-2797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0 13823 0 0,'0'0'1650'0'0,"-2"3"-701"0"0,-30 54 2656 0 0,-14 35-2467 0 0,11-19-701 0 0,-247 525 1589 0 0,-37 67-2755 0 0,312-652 487 0 0,-1 2-319 0 0,0 1-1 0 0,-1-2 0 0 0,0 1 1 0 0,-2-1-1 0 0,-19 21 0 0 0,18-27-842 0 0,0-5-40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7 200 15175 0 0,'0'0'1372'0'0,"-1"2"-1130"0"0,0-1-232 0 0,0 1 0 0 0,1-1 0 0 0,-1 1 1 0 0,1-1-1 0 0,-1 1 0 0 0,1-1 1 0 0,-1 1-1 0 0,1 0 0 0 0,0-1 0 0 0,0 1 1 0 0,0 0-1 0 0,0-1 0 0 0,0 1 0 0 0,0 0 1 0 0,0-1-1 0 0,1 1 0 0 0,-1 0 1 0 0,0-1-1 0 0,1 1 0 0 0,1 2 0 0 0,-1-2 114 0 0,1 0 0 0 0,-1 1-1 0 0,1-1 1 0 0,0 0-1 0 0,0 0 1 0 0,0 0 0 0 0,0 0-1 0 0,0-1 1 0 0,0 1-1 0 0,1-1 1 0 0,2 3 0 0 0,5 0 256 0 0,0 1 1 0 0,1-2 0 0 0,-1 1 0 0 0,1-1 0 0 0,13 2 0 0 0,1-2 82 0 0,-1-1 0 0 0,1-1 1 0 0,0-2-1 0 0,47-5 1 0 0,98-28 803 0 0,-154 30-1212 0 0,523-148 1220 0 0,-469 126-1546 0 0,93-34-1311 0 0,-135 51 499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83 1375 0 0,'11'-16'280'0'0,"15"-23"-531"0"0,-9 12 12166 0 0,-23 40-9567 0 0,-33 62-85 0 0,10-19-1434 0 0,-127 247 1383 0 0,18-52-1460 0 0,13-23-448 0 0,-4 32-173 0 0,87-169-138 0 0,33-72-334 0 0,1 0-1 0 0,1 1 0 0 0,1-1 1 0 0,-6 27-1 0 0,10-31-582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59 10135 0 0,'6'-4'6684'0'0,"-16"1"-6353"0"0,0 0 0 0 0,0 0 0 0 0,0 1 1 0 0,0 0-1 0 0,-19 0 0 0 0,-4-2 254 0 0,-98-21 209 0 0,113 21-779 0 0,0 1 1 0 0,0 1 0 0 0,-1 1-1 0 0,-28 1 1 0 0,42 0-21 0 0,0 1-1 0 0,0 0 1 0 0,0 1-1 0 0,1-1 0 0 0,-1 1 1 0 0,0 0-1 0 0,1 0 1 0 0,0 1-1 0 0,-1-1 1 0 0,1 1-1 0 0,0 0 1 0 0,0 0-1 0 0,-6 7 0 0 0,-4 4-31 0 0,-24 33 0 0 0,37-46 37 0 0,-18 25 25 0 0,-27 50-1 0 0,39-64 56 0 0,2 0-1 0 0,-1 1 0 0 0,2 0 0 0 0,-1 0 1 0 0,2 0-1 0 0,-4 25 0 0 0,7-34-17 0 0,-1-1 0 0 0,1 1 0 0 0,1 0 1 0 0,-1-1-1 0 0,0 1 0 0 0,1-1 0 0 0,0 1 0 0 0,-1 0 0 0 0,2-1 0 0 0,-1 1 0 0 0,0-1 0 0 0,3 4 0 0 0,-3-5-28 0 0,-1-1 0 0 0,1 0 0 0 0,0 0 0 0 0,1 1 0 0 0,-1-1 0 0 0,0 0 0 0 0,0 0 0 0 0,0 0 0 0 0,1 0 0 0 0,-1-1 0 0 0,0 1 0 0 0,1 0-1 0 0,-1 0 1 0 0,1-1 0 0 0,-1 1 0 0 0,1-1 0 0 0,-1 0 0 0 0,1 1 0 0 0,-1-1 0 0 0,1 0 0 0 0,-1 0 0 0 0,1 0 0 0 0,0 0 0 0 0,-1 0 0 0 0,1 0 0 0 0,-1 0 0 0 0,1 0 0 0 0,-1-1 0 0 0,4 0-1 0 0,6-3 88 0 0,-1 1 0 0 0,1-2-1 0 0,-1 0 1 0 0,0 0 0 0 0,17-11-1 0 0,40-39 119 0 0,-2 1-191 0 0,-45 42-65 0 0,-18 11-65 0 0,-3 3-77 0 0,0-1 146 0 0,1 1-1 0 0,-1-1 1 0 0,0 1 0 0 0,0-1 0 0 0,0 1 0 0 0,0-1 0 0 0,0 0 0 0 0,0 1 0 0 0,-3 1 0 0 0,2-1-14 0 0,-12 14-70 0 0,2 0-1 0 0,0 1 0 0 0,0 0 1 0 0,-12 28-1 0 0,20-35-17 0 0,-2 5-2272 0 0,22-15-6583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44 16783 0 0,'3'-4'248'0'0,"-2"4"-150"0"0,0-1 0 0 0,-1 0 0 0 0,1 1 0 0 0,0-1 0 0 0,-1 0 0 0 0,1 0 0 0 0,-1 1 0 0 0,1-1 0 0 0,-1 0 0 0 0,0 0 0 0 0,1 0 0 0 0,0-1 0 0 0,0-5 174 0 0,-4-1-112 0 0,2 7-47 0 0,0-1 1 0 0,0 1-1 0 0,-1 0 1 0 0,1 0-1 0 0,0 0 1 0 0,-1 0-1 0 0,1 1 1 0 0,0-1-1 0 0,-1 0 0 0 0,1 0 1 0 0,-1 1-1 0 0,0-1 1 0 0,1 1-1 0 0,-1-1 1 0 0,1 1-1 0 0,-1 0 1 0 0,0 0-1 0 0,1 0 1 0 0,-1 0-1 0 0,0 0 1 0 0,-2 0-1 0 0,-4 1 291 0 0,0 0 0 0 0,-16 4-1 0 0,-13 6-170 0 0,0 1-1 0 0,1 2 0 0 0,-43 23 0 0 0,59-26-205 0 0,1 1-1 0 0,0 0 1 0 0,0 2 0 0 0,1 0-1 0 0,1 1 1 0 0,-29 32-1 0 0,44-45-26 0 0,1 1 0 0 0,-1-1 0 0 0,0 0 0 0 0,1 1 0 0 0,0-1 0 0 0,-1 1 0 0 0,1-1 0 0 0,0 1 0 0 0,0 0 0 0 0,0-1 0 0 0,1 1 0 0 0,-1 0 0 0 0,1 0 0 0 0,-1 4 0 0 0,2-6 0 0 0,-1 1 0 0 0,0 0 0 0 0,0-1 0 0 0,1 1 0 0 0,-1 0 0 0 0,1-1 0 0 0,0 1 0 0 0,-1-1 0 0 0,1 1 0 0 0,0-1 0 0 0,0 1 0 0 0,0-1 0 0 0,0 1 0 0 0,0-1 0 0 0,0 0 0 0 0,0 1 0 0 0,1-1 0 0 0,-1 0 0 0 0,0 0 0 0 0,1 0 0 0 0,-1 0 0 0 0,1 0 0 0 0,-1-1 0 0 0,4 2 0 0 0,24 10-33 0 0,52 12 1 0 0,20 7 27 0 0,-91-27-2 0 0,0 0 0 0 0,0 1 0 0 0,0 1 0 0 0,-1 0 0 0 0,0 0 1 0 0,0 1-1 0 0,11 9 0 0 0,-17-12 6 0 0,0-1 0 0 0,0 1 0 0 0,0-1 0 0 0,0 1 0 0 0,-1 0 0 0 0,1 0 0 0 0,-1 0 1 0 0,0 1-1 0 0,-1-1 0 0 0,1 0 0 0 0,0 1 0 0 0,-1-1 0 0 0,0 1 0 0 0,0-1 0 0 0,-1 1 0 0 0,1 0 0 0 0,-1 9 1 0 0,-1-8 4 0 0,0 0 0 0 0,0 0 0 0 0,-1 0 0 0 0,1 0 1 0 0,-1-1-1 0 0,-1 1 0 0 0,1 0 0 0 0,-1-1 0 0 0,0 0 1 0 0,0 0-1 0 0,0 1 0 0 0,-1-2 0 0 0,-6 8 0 0 0,-5 3 91 0 0,0-1 0 0 0,-1-1 0 0 0,-1 0 0 0 0,-1-1 0 0 0,0 0 0 0 0,0-2 0 0 0,-31 14 0 0 0,15-11 22 0 0,-1-1 0 0 0,0-1-1 0 0,-56 8 1 0 0,77-17-131 0 0,-11 3-11 0 0,-34 0 0 0 0,52-4-148 0 0,1-2 0 0 0,-1 1 1 0 0,0-1-1 0 0,0 1 0 0 0,0-2 0 0 0,0 1 0 0 0,1-1 0 0 0,-1 0 0 0 0,-12-6 0 0 0,17 7 10 0 0,0-1-1 0 0,0 1 1 0 0,0-1 0 0 0,1 1-1 0 0,-1-1 1 0 0,0 0 0 0 0,1 0-1 0 0,-1 0 1 0 0,1 0 0 0 0,0 0-1 0 0,-1 0 1 0 0,1 0 0 0 0,0 0-1 0 0,0 0 1 0 0,1 0 0 0 0,-1-1 0 0 0,0 1-1 0 0,1 0 1 0 0,-1-1 0 0 0,1 1-1 0 0,0-1 1 0 0,0-2 0 0 0,0-3-380 0 0,0 0-1 0 0,1 0 1 0 0,0 0 0 0 0,3-14 0 0 0,-1 11-480 0 0,10-21-1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15199 0 0,'-2'0'696'0'0,"-1"0"-627"0"0,0 1-1 0 0,0-1 1 0 0,0 1-1 0 0,0 0 1 0 0,0 0-1 0 0,0 0 1 0 0,0 0-1 0 0,0 1 1 0 0,0-1-1 0 0,0 1 1 0 0,1-1 0 0 0,-1 1-1 0 0,1 0 1 0 0,-3 3-1 0 0,-6 5 186 0 0,-16 20-1 0 0,21-22 184 0 0,-22 25 818 0 0,-57 73 1536 0 0,31-24-2286 0 0,4 3 0 0 0,3 2 0 0 0,4 2 1 0 0,-35 107-1 0 0,15-33-421 0 0,-91 169 0 0 0,-20 17-908 0 0,143-276-3430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18 141 13359 0 0,'-7'8'1424'0'0,"6"-8"-1393"0"0,-2 1-62 0 0,-3 8 319 0 0,5-8-161 0 0,1-1 1 0 0,0 1-1 0 0,0-1 0 0 0,0 1 0 0 0,1 0 1 0 0,-1-1-1 0 0,0 1 0 0 0,0-1 0 0 0,0 1 1 0 0,0-1-1 0 0,0 1 0 0 0,1-1 0 0 0,-1 1 1 0 0,0-1-1 0 0,0 1 0 0 0,1-1 0 0 0,-1 1 0 0 0,0-1 1 0 0,1 0-1 0 0,-1 1 0 0 0,1 0 0 0 0,0 0 276 0 0,1 1-121 0 0,0 0 1 0 0,0 1-1 0 0,0-1 1 0 0,1 0-1 0 0,-1 0 1 0 0,1 0-1 0 0,-1 0 1 0 0,1 0 0 0 0,0-1-1 0 0,0 1 1 0 0,0-1-1 0 0,0 0 1 0 0,0 0-1 0 0,0 0 1 0 0,0 0-1 0 0,0 0 1 0 0,6 0-1 0 0,5 0-14 0 0,-1-1 1 0 0,26-2-1 0 0,-33 2-84 0 0,61-7 188 0 0,-1-3 0 0 0,71-20 0 0 0,125-48 563 0 0,-256 76-934 0 0,45-15-271 0 0,-6 2-817 0 0,1 1-1 0 0,54-8 1 0 0,-70 18-917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406 112 14943 0 0,'10'-13'542'0'0,"0"-1"-1"0"0,19-18 0 0 0,-27 31-406 0 0,-1-1 0 0 0,0 1 0 0 0,0-1 0 0 0,0 1-1 0 0,0-1 1 0 0,0 0 0 0 0,-1 1 0 0 0,1-1 0 0 0,0 0 0 0 0,-1 0 0 0 0,0 1-1 0 0,1-4 1 0 0,0 3 343 0 0,-1-1 0 0 0,0 1 0 0 0,0 0 0 0 0,0 0 0 0 0,0 0 0 0 0,0 0 0 0 0,-1 0-1 0 0,1-1 1 0 0,-1 1 0 0 0,1 0 0 0 0,-2-2 0 0 0,-1 4 103 0 0,-6 1-497 0 0,-1 0-1 0 0,0 1 1 0 0,1 0-1 0 0,0 0 1 0 0,-1 1-1 0 0,1 0 1 0 0,0 1-1 0 0,0 0 1 0 0,1 1-1 0 0,-14 8 1 0 0,7-3-117 0 0,1 0 1 0 0,1 2-1 0 0,-1-1 0 0 0,2 2 1 0 0,-14 15-1 0 0,20-20 23 0 0,0-1 0 0 0,1 1 0 0 0,0 0 0 0 0,0 1 0 0 0,1-1 0 0 0,0 1 0 0 0,-4 12 0 0 0,7-18-21 0 0,0 1-1 0 0,1-1 0 0 0,-1 1 1 0 0,1 0-1 0 0,0-1 0 0 0,-1 1 1 0 0,2-1-1 0 0,-1 1 0 0 0,0 0 1 0 0,1-1-1 0 0,-1 1 0 0 0,1-1 1 0 0,0 1-1 0 0,1-1 0 0 0,-1 0 1 0 0,0 1-1 0 0,1-1 0 0 0,0 0 1 0 0,0 0-1 0 0,0 0 0 0 0,0 0 1 0 0,3 4-1 0 0,4 0-52 0 0,0 1 1 0 0,1-1-1 0 0,-1-1 0 0 0,1 0 0 0 0,20 9 1 0 0,-5-2 17 0 0,11 6 78 0 0,-13-8 20 0 0,22 15 1 0 0,-39-22-23 0 0,0 0-1 0 0,0 1 1 0 0,-1-1-1 0 0,0 1 1 0 0,1 1-1 0 0,-2-1 1 0 0,1 1-1 0 0,5 7 1 0 0,-5-3 48 0 0,0-3 19 0 0,-1 0 0 0 0,0 1-1 0 0,5 14 1 0 0,-8-19-57 0 0,-1 0 0 0 0,1 1 0 0 0,-1-1 0 0 0,1 0 0 0 0,-1 1 0 0 0,0-1 0 0 0,0 0 0 0 0,-1 0 0 0 0,1 1 0 0 0,-1-1 0 0 0,1 0 0 0 0,-1 0 0 0 0,-2 5 0 0 0,-1 0 24 0 0,0 0 0 0 0,0 0-1 0 0,-1 0 1 0 0,0-1 0 0 0,-1 1 0 0 0,0-1-1 0 0,0-1 1 0 0,0 1 0 0 0,-1-1 0 0 0,0 0 0 0 0,0 0-1 0 0,0-1 1 0 0,-1 0 0 0 0,0-1 0 0 0,0 1-1 0 0,-11 3 1 0 0,-4 1-12 0 0,0-1 0 0 0,0-1 0 0 0,-1-1 0 0 0,-44 5 0 0 0,36-8 153 0 0,-39 0 0 0 0,55-4-483 0 0,1 0-1 0 0,-1 0 1 0 0,1-2-1 0 0,-26-7 0 0 0,14 0-1418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404 482 3679 0 0,'0'0'12104'0'0,"2"-1"-11218"0"0,2 1-596 0 0,1-1 1 0 0,0 0 0 0 0,-1-1 0 0 0,1 1 0 0 0,-1-1-1 0 0,0 0 1 0 0,0 0 0 0 0,1 0 0 0 0,-1-1-1 0 0,6-4 1 0 0,2-4-1 0 0,1 0-1 0 0,-2-1 1 0 0,0 0-1 0 0,0-1 0 0 0,-1 0 1 0 0,-1 0-1 0 0,0-1 1 0 0,-1-1-1 0 0,-1 1 1 0 0,0-1-1 0 0,9-29 1 0 0,-13 33-243 0 0,0-1 1 0 0,0 0-1 0 0,-2 0 1 0 0,1 0 0 0 0,-1 0-1 0 0,-1-1 1 0 0,0 1-1 0 0,-1 0 1 0 0,0 0 0 0 0,-1 0-1 0 0,-1 0 1 0 0,1 0-1 0 0,-2 1 1 0 0,0-1 0 0 0,0 1-1 0 0,-11-19 1 0 0,13 26-92 0 0,0 1 1 0 0,0-1 0 0 0,-1 1-1 0 0,1 0 1 0 0,-1-1 0 0 0,0 1-1 0 0,0 1 1 0 0,0-1-1 0 0,-1 0 1 0 0,1 1 0 0 0,0 0-1 0 0,-1 0 1 0 0,0 0 0 0 0,1 0-1 0 0,-1 0 1 0 0,0 1-1 0 0,0-1 1 0 0,-7 0 0 0 0,5 1-34 0 0,0 1 0 0 0,-1-1 0 0 0,1 2 1 0 0,0-1-1 0 0,-1 1 0 0 0,1 0 0 0 0,0 0 1 0 0,0 0-1 0 0,-1 1 0 0 0,1 0 0 0 0,-10 5 0 0 0,-8 5 24 0 0,0 2-1 0 0,1 0 0 0 0,0 2 0 0 0,2 0 1 0 0,-25 24-1 0 0,1 4-68 0 0,-44 57 1 0 0,68-75 224 0 0,2 0-1 0 0,-17 30 1 0 0,31-46-63 0 0,-1 0 1 0 0,1 0 0 0 0,1 1-1 0 0,0 0 1 0 0,1 0-1 0 0,0 0 1 0 0,0 0-1 0 0,1 0 1 0 0,0 16 0 0 0,2-22 15 0 0,0-1 1 0 0,0 1 0 0 0,1-1 0 0 0,-1 1 0 0 0,1-1-1 0 0,0 1 1 0 0,1-1 0 0 0,-1 0 0 0 0,1 0 0 0 0,0 0-1 0 0,0 0 1 0 0,4 6 0 0 0,-4-7-29 0 0,0-1 0 0 0,0 0 1 0 0,0 0-1 0 0,0 0 0 0 0,0 0 0 0 0,0-1 0 0 0,1 1 1 0 0,-1-1-1 0 0,0 1 0 0 0,1-1 0 0 0,-1 0 0 0 0,1 0 0 0 0,0 0 1 0 0,-1 0-1 0 0,1 0 0 0 0,0-1 0 0 0,0 1 0 0 0,0-1 1 0 0,-1 0-1 0 0,1 0 0 0 0,3 0 0 0 0,6-1 33 0 0,-1-1 0 0 0,0 0 0 0 0,1 0 1 0 0,14-6-1 0 0,44-20 85 0 0,-64 25-131 0 0,18-8-108 0 0,-1-1 1 0 0,0-2-1 0 0,-1 0 1 0 0,-1-1-1 0 0,0-1 0 0 0,29-30 1 0 0,-49 45 25 0 0,-2 3-61 0 0,-26 31 83 0 0,1 1-1 0 0,-26 47 1 0 0,51-80 44 0 0,1-1 0 0 0,0 0-1 0 0,0 1 1 0 0,0-1 0 0 0,-1 0-1 0 0,1 0 1 0 0,0 1 0 0 0,0-1 0 0 0,0 0-1 0 0,0 1 1 0 0,0-1 0 0 0,0 0 0 0 0,0 1-1 0 0,0-1 1 0 0,-1 0 0 0 0,1 1-1 0 0,0-1 1 0 0,1 0 0 0 0,-1 1 0 0 0,0-1-1 0 0,0 0 1 0 0,0 1 0 0 0,0-1 0 0 0,0 0-1 0 0,0 1 1 0 0,0-1 0 0 0,0 0-1 0 0,0 1 1 0 0,1-1 0 0 0,-1 0 0 0 0,0 0-1 0 0,0 1 1 0 0,0-1 0 0 0,1 0 0 0 0,-1 0-1 0 0,1 1 1 0 0,0-1-11 0 0,0 1 1 0 0,0-1-1 0 0,0 1 0 0 0,0-1 1 0 0,1 0-1 0 0,-1 0 0 0 0,0 1 1 0 0,0-1-1 0 0,1 0 0 0 0,1 0 1 0 0,32-6-409 0 0,51-21-3597 0 0,-54 13-2907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12871 0 0,'0'2'588'0'0,"5"18"216"0"0,1 1-411 0 0,1 4 6942 0 0,-5-26-7282 0 0,10-8-15 0 0,21-21 0 0 0,0 0-31 0 0,57-50-40 0 0,-41 34-71 0 0,62-42 0 0 0,-95 76 133 0 0,2 1 1 0 0,-1 1-1 0 0,1 1 1 0 0,1 0-1 0 0,0 1 1 0 0,0 1-1 0 0,0 1 1 0 0,22-4-1 0 0,-35 9 34 0 0,-1 1 0 0 0,1-1 0 0 0,0 1 0 0 0,0 0-1 0 0,0 0 1 0 0,0 0 0 0 0,-1 1 0 0 0,1 0 0 0 0,0 0 0 0 0,0 0-1 0 0,6 3 1 0 0,-10-2-18 0 0,1-1-1 0 0,0 0 1 0 0,-1 1-1 0 0,1 0 0 0 0,-1 0 1 0 0,0 0-1 0 0,1 0 1 0 0,-1 0-1 0 0,0 0 0 0 0,0 0 1 0 0,-1 1-1 0 0,1-1 1 0 0,0 1-1 0 0,-1-1 0 0 0,1 1 1 0 0,-1 0-1 0 0,0-1 1 0 0,0 1-1 0 0,0 0 1 0 0,0 0-1 0 0,-1 0 0 0 0,1 0 1 0 0,0 4-1 0 0,-1 4-13 0 0,0 1-1 0 0,0 0 1 0 0,-1 0-1 0 0,-1-1 1 0 0,0 1-1 0 0,0-1 1 0 0,-1 1-1 0 0,-1-1 1 0 0,0 0-1 0 0,-6 13 1 0 0,-9 14 113 0 0,-35 50 0 0 0,46-74-140 0 0,-12 14-82 0 0,10-14-199 0 0,-11 21 0 0 0,20-33-808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4607 0 0,'-5'-4'20439'0'0,"10"4"-20251"0"0,8-1-347 0 0,0 2 1 0 0,1-1-1 0 0,-1 1 0 0 0,0 1 1 0 0,18 5-1 0 0,-18 1-7350 0 0,-1-1 271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356 404 13703 0 0,'-1'1'630'0'0,"-16"16"83"0"0,-1-2 0 0 0,0 0 0 0 0,-37 22 0 0 0,35-31 4036 0 0,19-7-4199 0 0,-1-2-466 0 0,1 1-1 0 0,0-1 0 0 0,0 1 0 0 0,0-1 0 0 0,0 1 0 0 0,0-1 0 0 0,0 0 0 0 0,1 1 0 0 0,-1-1 0 0 0,1 0 0 0 0,0 0 0 0 0,0 1 0 0 0,0-1 0 0 0,0 0 0 0 0,0 0 0 0 0,1 1 0 0 0,-1-1 0 0 0,1 0 0 0 0,0 1 0 0 0,-1-1 0 0 0,3-3 0 0 0,2-6-7 0 0,1-1 1 0 0,14-23-1 0 0,13-15-59 0 0,2 2 0 0 0,2 1-1 0 0,51-51 1 0 0,-68 80 15 0 0,-10 10 23 0 0,0 0 0 0 0,9-13 0 0 0,-19 21 540 0 0,22-22-398 0 0,-19 21-189 0 0,-2 1-7 0 0,-1 1-1 0 0,1-1 1 0 0,0 0 0 0 0,-1 0 0 0 0,1 1 0 0 0,0-1 0 0 0,-1 0-1 0 0,1 0 1 0 0,-1 0 0 0 0,1 0 0 0 0,-1 0 0 0 0,1 1-1 0 0,-1-1 1 0 0,0 0 0 0 0,0 0 0 0 0,1-2 0 0 0,1-6 41 0 0,-2 9-42 0 0,1-1 1 0 0,-1 1-1 0 0,0-1 0 0 0,0 1 0 0 0,0-1 0 0 0,0 1 0 0 0,0 0 0 0 0,0-1 0 0 0,0 1 0 0 0,0-1 0 0 0,-1 1 0 0 0,1-1 0 0 0,0 1 0 0 0,0-1 0 0 0,0 1 0 0 0,0-1 0 0 0,-1 1 0 0 0,1 0 0 0 0,0-1 0 0 0,0 1 0 0 0,-1-1 0 0 0,1 1 0 0 0,0 0 0 0 0,-1-1 0 0 0,1 1 1 0 0,0 0-1 0 0,-1-1 0 0 0,1 1 0 0 0,-1 0 0 0 0,1 0 0 0 0,0-1 0 0 0,-1 1 0 0 0,1 0 0 0 0,-1 0 0 0 0,1 0 0 0 0,-1 0 0 0 0,1-1 0 0 0,-1 1 0 0 0,1 0 0 0 0,-1 0 0 0 0,1 0 0 0 0,-1 0 0 0 0,1 0 0 0 0,0 0 0 0 0,-1 0 0 0 0,1 0 0 0 0,-1 1 0 0 0,1-1 0 0 0,-1 0 0 0 0,1 0 1 0 0,-1 1-1 0 0,-1-1-5 0 0,-8 1-11 0 0,-1 1 0 0 0,0 0 0 0 0,1 1-1 0 0,-1 0 1 0 0,1 1 0 0 0,-15 8 0 0 0,-57 35-107 0 0,42-20 91 0 0,1 1 0 0 0,1 2 0 0 0,2 1 1 0 0,1 2-1 0 0,1 2 0 0 0,-44 60 0 0 0,69-83 16 0 0,2 0-1 0 0,-1 1 1 0 0,1 0-1 0 0,-6 18 0 0 0,11-26 11 0 0,0 0 0 0 0,1 0 0 0 0,0 0 0 0 0,0 0 0 0 0,0 0-1 0 0,0 1 1 0 0,1-1 0 0 0,0 0 0 0 0,0 1 0 0 0,1-1 0 0 0,-1 0-1 0 0,1 0 1 0 0,0 1 0 0 0,0-1 0 0 0,3 6 0 0 0,-3-8-1 0 0,1-1 0 0 0,0 1 1 0 0,-1 0-1 0 0,1-1 0 0 0,0 1 1 0 0,0-1-1 0 0,1 1 0 0 0,-1-1 0 0 0,0 0 1 0 0,1 0-1 0 0,-1 0 0 0 0,1 0 1 0 0,0-1-1 0 0,0 1 0 0 0,0-1 1 0 0,-1 1-1 0 0,1-1 0 0 0,1 0 0 0 0,-1 0 1 0 0,0 0-1 0 0,0-1 0 0 0,0 1 1 0 0,0-1-1 0 0,0 0 0 0 0,5 0 0 0 0,4 0 7 0 0,0-1-1 0 0,0 0 0 0 0,0-1 1 0 0,0-1-1 0 0,16-5 0 0 0,11-5 121 0 0,-2-3 0 0 0,0-1 0 0 0,0-2 0 0 0,-2-1 0 0 0,0-1 0 0 0,39-34 0 0 0,-65 48-43 0 0,-1 0-1 0 0,1-1 1 0 0,-2 0 0 0 0,1 0-1 0 0,12-19 1 0 0,-18 24-61 0 0,0 0-1 0 0,0 0 1 0 0,-1 0-1 0 0,0 0 1 0 0,1-1-1 0 0,-1 1 1 0 0,0 0-1 0 0,-1-1 1 0 0,1 1-1 0 0,-1 0 1 0 0,1-1-1 0 0,-1 1 1 0 0,0-1-1 0 0,0 1 1 0 0,0-1-1 0 0,-1 1 1 0 0,1 0-1 0 0,-1-1 1 0 0,0 1-1 0 0,0-1 1 0 0,0 1-1 0 0,0 0 1 0 0,-3-5-1 0 0,-11-14-61 0 0,0 1 0 0 0,-26-29 1 0 0,10 12 49 0 0,-33-31 50 0 0,63 68-183 0 0,3 1-1328 0 0,-1 0 1421 0 0,11 0-1831 0 0,0 0 0 0 0,15 3 0 0 0,-13-1-5279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627 125 9271 0 0,'143'-124'8375'0'0,"-143"125"-8146"0"0,-1 1 1 0 0,0-1-1 0 0,0 1 0 0 0,0-1 1 0 0,0 0-1 0 0,0 1 0 0 0,0-1 0 0 0,-3 2 1 0 0,-1 3 137 0 0,-6 13 313 0 0,0 0 0 0 0,-16 40 1 0 0,15-30-409 0 0,-76 192 634 0 0,-9 21-768 0 0,21-68-57 0 0,-26 54-30 0 0,-15-8 91 0 0,110-208-159 0 0,-37 62-216 0 0,-76 95-1 0 0,119-169 214 0 0,-1 4-550 0 0,-2 0 0 0 0,1-1 0 0 0,0 1 0 0 0,-1-1 0 0 0,0 0-1 0 0,1 0 1 0 0,-6 3 0 0 0,0-3-6346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 14799 0 0,'0'0'679'0'0,"-1"0"-15"0"0,0 1-637 0 0,-1-1 0 0 0,1 1-1 0 0,0-1 1 0 0,0 1 0 0 0,-1 0 0 0 0,1 0 0 0 0,0-1 0 0 0,0 1-1 0 0,0 0 1 0 0,0 0 0 0 0,0 0 0 0 0,0 0 0 0 0,0 0-1 0 0,0 0 1 0 0,0 0 0 0 0,1 0 0 0 0,-1 1 0 0 0,0-1 0 0 0,1 0-1 0 0,-1 0 1 0 0,1 1 0 0 0,-1-1 0 0 0,1 0 0 0 0,0 1 0 0 0,-1-1-1 0 0,1 0 1 0 0,0 1 0 0 0,0 2 0 0 0,0-2 82 0 0,1 0 0 0 0,-1 1 1 0 0,1-1-1 0 0,0 0 0 0 0,0 0 0 0 0,0 0 0 0 0,0 0 1 0 0,0 0-1 0 0,0 0 0 0 0,0 0 0 0 0,1 0 1 0 0,-1 0-1 0 0,1 0 0 0 0,-1-1 0 0 0,1 1 0 0 0,0-1 1 0 0,2 3-1 0 0,2 0 163 0 0,1-1-1 0 0,0 1 1 0 0,0-1 0 0 0,0 0-1 0 0,0-1 1 0 0,0 1 0 0 0,1-1-1 0 0,-1-1 1 0 0,13 2 0 0 0,8-1 409 0 0,33-2 1 0 0,-57 0-626 0 0,97-5 1029 0 0,145-25 1 0 0,93-46-1189 0 0,-237 45-1079 0 0,-37 7-5217 0 0,-19 6-1135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6447 0 0,'0'0'499'0'0,"0"2"-328"0"0,-9 58 6084 0 0,1 2-627 0 0,-1-20-4690 0 0,-21 73 808 0 0,-65 153 0 0 0,70-203-1491 0 0,-1 4-126 0 0,-3-2 1 0 0,-51 86 0 0 0,50-107-112 0 0,-1-1-1 0 0,-62 66 1 0 0,67-84-30 0 0,-70 69-72 0 0,78-79 84 0 0,18-16 0 0 0,0-1 0 0 0,0 0 0 0 0,0 0 0 0 0,0 0 0 0 0,0 0 0 0 0,0 1 0 0 0,0-1 0 0 0,0 0 0 0 0,0 0 0 0 0,0 0 0 0 0,-1 0 0 0 0,1 0 0 0 0,0 1 0 0 0,0-1 0 0 0,0 0 0 0 0,0 0 0 0 0,0 0 0 0 0,0 0 0 0 0,-1 0 0 0 0,1 0 0 0 0,0 0 0 0 0,0 0 0 0 0,0 0 0 0 0,0 1 0 0 0,0-1 0 0 0,-1 0 0 0 0,1 0 0 0 0,0 0 0 0 0,0 0 0 0 0,0 0 0 0 0,0 0 0 0 0,-1 0 0 0 0,1 0 0 0 0,0 0 0 0 0,0 0 0 0 0,0 0 0 0 0,0 0 0 0 0,-1 0 0 0 0,1 0 0 0 0,0 0 0 0 0,0-1 0 0 0,0 1 0 0 0,0 0 0 0 0,0 0 0 0 0,-1 0 0 0 0,1 0 0 0 0,0 0 0 0 0,0 0 0 0 0,0 0 0 0 0,0 0 0 0 0,0-1 0 0 0,-1-3 0 0 0,1 2 0 0 0,1-1 0 0 0,-1 1 0 0 0,1 0 0 0 0,-1-1 0 0 0,1 1 0 0 0,0-1 0 0 0,0 1 0 0 0,0 0 0 0 0,0 0 0 0 0,0 0 0 0 0,1-1 0 0 0,1-1 0 0 0,24-26 0 0 0,-18 21 0 0 0,31-31-56 0 0,77-60 0 0 0,-88 78 24 0 0,74-52-65 0 0,-86 63 112 0 0,1 1-1 0 0,0 1 1 0 0,0 0 0 0 0,22-6-1 0 0,-37 14 6 0 0,0 0 0 0 0,0 0 0 0 0,-1 1 0 0 0,1-1 0 0 0,0 1 0 0 0,0 0-1 0 0,0 0 1 0 0,0 0 0 0 0,-1 0 0 0 0,1 1 0 0 0,0-1 0 0 0,0 1 0 0 0,4 1 0 0 0,-5-2-3 0 0,-1 1 1 0 0,0 0-1 0 0,0 0 0 0 0,0-1 1 0 0,0 1-1 0 0,0 0 0 0 0,0 0 1 0 0,0 0-1 0 0,0 0 0 0 0,0 0 0 0 0,0 0 1 0 0,0 0-1 0 0,-1 0 0 0 0,1 0 1 0 0,0 1-1 0 0,-1-1 0 0 0,1 0 1 0 0,-1 0-1 0 0,0 1 0 0 0,1-1 1 0 0,-1 0-1 0 0,0 1 0 0 0,0-1 1 0 0,1 0-1 0 0,-1 1 0 0 0,0-1 1 0 0,0 0-1 0 0,-1 1 0 0 0,1-1 1 0 0,-1 2-1 0 0,-1 9 100 0 0,-1 0 0 0 0,0 0-1 0 0,-1-1 1 0 0,-9 18 0 0 0,-25 42 86 0 0,12-31-195 0 0,16-27-68 0 0,1 1 0 0 0,1 1 0 0 0,0-1 0 0 0,-8 24 0 0 0,15-37-12 0 0,1 0-1 0 0,0 0 1 0 0,-1 0 0 0 0,1 1 0 0 0,0-1-1 0 0,0 0 1 0 0,-1 0 0 0 0,1 0 0 0 0,0 0 0 0 0,0 1-1 0 0,1-1 1 0 0,-1 0 0 0 0,0 0 0 0 0,0 0 0 0 0,0 0-1 0 0,1 0 1 0 0,-1 0 0 0 0,1 2 0 0 0,0-2-115 0 0,0 0 1 0 0,0 0 0 0 0,-1-1 0 0 0,1 1 0 0 0,0-1-1 0 0,0 1 1 0 0,0-1 0 0 0,0 1 0 0 0,0-1-1 0 0,0 0 1 0 0,0 1 0 0 0,0-1 0 0 0,0 0-1 0 0,0 0 1 0 0,0 1 0 0 0,0-1 0 0 0,0 0-1 0 0,0 0 1 0 0,0 0 0 0 0,0 0 0 0 0,1-1 0 0 0,15-1-7128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282 223 18255 0 0,'0'0'1654'0'0,"1"2"-1277"0"0,4 4 99 0 0,-4-5 100 0 0,1 0 21 0 0,3 0-337 0 0,0 0 0 0 0,0 0 0 0 0,0 0 0 0 0,0-1 0 0 0,0 0 0 0 0,1 0-1 0 0,-1-1 1 0 0,0 1 0 0 0,0-1 0 0 0,0 0 0 0 0,0 0 0 0 0,0-1 0 0 0,0 1 0 0 0,8-5 0 0 0,7-4-133 0 0,0-1 0 0 0,20-14 1 0 0,-19 11-22 0 0,5-3-221 0 0,-1-1 0 0 0,-1-1 1 0 0,38-40-1 0 0,-60 58 72 0 0,-1-1-1 0 0,0 1 1 0 0,1-1-1 0 0,-1 1 1 0 0,0-1-1 0 0,0 0 1 0 0,0 1 0 0 0,0-1-1 0 0,-1 0 1 0 0,1 0-1 0 0,0 0 1 0 0,-1 0-1 0 0,1 0 1 0 0,-1 0-1 0 0,0 0 1 0 0,0 0 0 0 0,1 0-1 0 0,-1 0 1 0 0,0 0-1 0 0,-1 0 1 0 0,1 0-1 0 0,0 0 1 0 0,-2-3-1 0 0,2 4 19 0 0,-1 1-1 0 0,0 0 0 0 0,1-1 0 0 0,-1 1 0 0 0,0 0 1 0 0,0-1-1 0 0,1 1 0 0 0,-1 0 0 0 0,0 0 0 0 0,0 0 1 0 0,1 0-1 0 0,-1 0 0 0 0,0 0 0 0 0,0 0 0 0 0,1 0 0 0 0,-1 0 1 0 0,-1 0-1 0 0,0 0-43 0 0,-14 2-58 0 0,0 0 0 0 0,0 1 1 0 0,0 1-1 0 0,1 0 0 0 0,-1 1 0 0 0,-27 14 0 0 0,-4 5 97 0 0,0 2 0 0 0,2 2 1 0 0,0 3-1 0 0,-75 67 0 0 0,118-97 34 0 0,-27 25 176 0 0,-46 52 1 0 0,68-70-164 0 0,1 0 0 0 0,-1 1 0 0 0,1 0 0 0 0,1 0 0 0 0,0 1 0 0 0,0 0 1 0 0,1 0-1 0 0,0 0 0 0 0,1 0 0 0 0,0 0 0 0 0,-2 18 0 0 0,4-24 10 0 0,1 0-1 0 0,0 1 0 0 0,0-1 0 0 0,1 1 0 0 0,-1-1 0 0 0,1 1 0 0 0,0-1 1 0 0,0 1-1 0 0,1-1 0 0 0,1 5 0 0 0,-2-6-212 0 0,1-1 0 0 0,0 1 0 0 0,-1 0-1 0 0,1-1 1 0 0,0 0 0 0 0,4 5 0 0 0,-3-5-569 0 0,-1 0 1 0 0,1 0-1 0 0,0 0 0 0 0,0-1 0 0 0,-1 1 1 0 0,1-1-1 0 0,4 2 0 0 0,14 3-6461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26 831 10135 0 0,'0'0'778'0'0,"-1"2"-506"0"0,-24 30 9765 0 0,27-33-9721 0 0,-1 0 0 0 0,1 0-1 0 0,-1 0 1 0 0,1 0 0 0 0,-1-1 0 0 0,0 1 0 0 0,0-1-1 0 0,2-2 1 0 0,0 0 178 0 0,43-49 2466 0 0,41-50-1640 0 0,-25 29-984 0 0,4 3 1 0 0,131-108-1 0 0,-36 60-334 0 0,-65 51-27 0 0,-93 66 15 0 0,63-47-614 0 0,95-54 0 0 0,-154 99 295 0 0,-1 0 1 0 0,1 1 0 0 0,0 0 0 0 0,0 1-1 0 0,0-1 1 0 0,0 1 0 0 0,1 1-1 0 0,12-2 1 0 0,-11 4-852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36 2303 0 0,'0'0'102'0'0,"2"-1"-1"0"0,7-7-80 0 0,9-7 1838 0 0,-11 11-60 0 0,9-2 4949 0 0,-11 4-6836 0 0,-3 2 1752 0 0,-1 3-1246 0 0,0 4-276 0 0,-1-1-1 0 0,1 1 1 0 0,-2 0-1 0 0,1-1 1 0 0,-1 1 0 0 0,0-1-1 0 0,0 1 1 0 0,0-1-1 0 0,-4 9 1 0 0,-3 8 238 0 0,-15 28 0 0 0,-14 29 163 0 0,7-15-158 0 0,-67 110-1 0 0,-48 7-297 0 0,94-123-26 0 0,5 5-38 0 0,66-80-744 0 0,7-7-149 0 0,6-5-38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178 382 9271 0 0,'-97'72'2028'0'0,"80"-58"-379"0"0,15-12-1586 0 0,1 0 0 0 0,-1-1 0 0 0,0 1-1 0 0,0-1 1 0 0,0 1 0 0 0,0-1 0 0 0,0 0-1 0 0,0 1 1 0 0,0-1 0 0 0,-1 0 0 0 0,1-1-1 0 0,0 1 1 0 0,-1 0 0 0 0,1-1 0 0 0,0 1 0 0 0,-6 0-1 0 0,-1-3 21 0 0,0-5 12 0 0,8 6-69 0 0,0-1 0 0 0,1-1 0 0 0,-1 1 0 0 0,1 0 1 0 0,-1 0-1 0 0,1 0 0 0 0,0 0 0 0 0,0 0 0 0 0,0 0 0 0 0,0 0 1 0 0,0 0-1 0 0,0-1 0 0 0,1 1 0 0 0,-1 0 0 0 0,1 0 0 0 0,-1 0 1 0 0,2-2-1 0 0,16-39 213 0 0,-13 35-219 0 0,12-26-6 0 0,1 2-1 0 0,2 0 1 0 0,1 1-1 0 0,2 1 1 0 0,0 1-1 0 0,2 1 1 0 0,48-41-1 0 0,-60 59 1 0 0,-1 1 0 0 0,1 1 0 0 0,1 0 0 0 0,0 0 0 0 0,0 2 0 0 0,0 0 0 0 0,26-7 1 0 0,-9 5 204 0 0,0 3 0 0 0,56-4 0 0 0,-27 4 94 0 0,101-4 922 0 0,-127 9-918 0 0,1 2 1 0 0,54 8 0 0 0,-80-8-290 0 0,0 0 1 0 0,-1 0-1 0 0,1 1 1 0 0,0 0-1 0 0,-1 0 1 0 0,16 9-1 0 0,-22-10-33 0 0,0-1 0 0 0,0 1-1 0 0,0-1 1 0 0,0 1 0 0 0,0 0-1 0 0,0 0 1 0 0,0 0-1 0 0,0 0 1 0 0,-1 0 0 0 0,1 1-1 0 0,-1-1 1 0 0,0 0 0 0 0,0 1-1 0 0,0-1 1 0 0,0 1 0 0 0,0-1-1 0 0,0 1 1 0 0,0-1-1 0 0,-1 1 1 0 0,1 0 0 0 0,-1-1-1 0 0,0 1 1 0 0,0 0 0 0 0,0-1-1 0 0,0 1 1 0 0,-1 0 0 0 0,0 3-1 0 0,-1 2-7 0 0,0 0-1 0 0,-1-1 0 0 0,0 1 1 0 0,-1-1-1 0 0,0 0 1 0 0,0 0-1 0 0,0 0 0 0 0,-1-1 1 0 0,-6 8-1 0 0,-9 8 104 0 0,-27 22-1 0 0,32-31-52 0 0,-6 7 16 0 0,-1-1 0 0 0,-1-1 0 0 0,-1-1-1 0 0,-40 22 1 0 0,6-13-27 0 0,-1-2-1 0 0,-68 18 0 0 0,-127 15 51 0 0,244-55-82 0 0,7-1-4 0 0,0 0 0 0 0,0 0-1 0 0,0-1 1 0 0,-1 1-1 0 0,1-1 1 0 0,0 0 0 0 0,0 0-1 0 0,0 0 1 0 0,0-1 0 0 0,-5 0-1 0 0,6 1-621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75 8751 0 0,'11'-9'572'0'0,"6"-4"170"0"0,-1 0 1 0 0,2 2-1 0 0,27-15 1 0 0,-45 25-666 0 0,1 1 1 0 0,-1 0 0 0 0,0 0 0 0 0,1-1-1 0 0,-1 1 1 0 0,1 0 0 0 0,-1 0 0 0 0,1 0-1 0 0,-1-1 1 0 0,1 1 0 0 0,-1 0 0 0 0,0 0-1 0 0,1 0 1 0 0,-1 0 0 0 0,1 0-1 0 0,-1 0 1 0 0,1 0 0 0 0,-1 0 0 0 0,1 0-1 0 0,-1 0 1 0 0,1 1 0 0 0,-3 6 1425 0 0,-15 14-850 0 0,-5 0-344 0 0,-41 30-1 0 0,1-1-149 0 0,27-18-16 0 0,-156 151 986 0 0,174-161-1049 0 0,0 0-1 0 0,1 0 0 0 0,1 1 1 0 0,1 1-1 0 0,-11 27 0 0 0,22-45-63 0 0,1 1 1 0 0,-1 0-1 0 0,1 0 0 0 0,1 0 0 0 0,-1 0 0 0 0,1 1 0 0 0,0-1 1 0 0,1 0-1 0 0,-1 1 0 0 0,2 11 0 0 0,0-14 25 0 0,1 1 1 0 0,-1 0-1 0 0,1-1 0 0 0,0 1 1 0 0,0-1-1 0 0,0 1 0 0 0,1-1 0 0 0,0 0 1 0 0,0 0-1 0 0,0 0 0 0 0,1-1 1 0 0,-1 1-1 0 0,9 7 0 0 0,-3-5 13 0 0,0 0 0 0 0,0 0 0 0 0,1 0 0 0 0,0-2 0 0 0,1 1 0 0 0,-1-1 0 0 0,1 0 0 0 0,0-1 0 0 0,12 3 0 0 0,11 1-117 0 0,60 6 1 0 0,-67-11-2739 0 0,29-2 1 0 0,-13-3-3334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24 6911 0 0,'-4'-3'47'0'0,"3"2"34"0"0,0 0 0 0 0,-1-1 0 0 0,1 1 1 0 0,0 0-1 0 0,0-1 0 0 0,0 1 0 0 0,0-1 1 0 0,0 1-1 0 0,0-1 0 0 0,-2-5 5503 0 0,2 10-3771 0 0,-6 27-965 0 0,-5 43 0 0 0,-1 3-424 0 0,-28 93 311 0 0,29-133-636 0 0,-2 1 0 0 0,-26 50 0 0 0,29-69-256 0 0,0 0 0 0 0,-20 24-1 0 0,30-40 30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12895 0 0,'0'0'9120'0'0,"7"-7"-8600"0"0,4 1-296 0 0,-1 1-64 0 0,1 0-16 0 0,-2-1-696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81 9671 0 0,'-27'-3'469'0'0,"-4"0"386"0"0,-3 2 5460 0 0,45 13-6036 0 0,-8-10-248 0 0,1 0 1 0 0,-1-1-1 0 0,1 1 1 0 0,0 0-1 0 0,-1-1 1 0 0,1 0-1 0 0,0 0 1 0 0,0 0-1 0 0,7 0 1 0 0,40 0 350 0 0,-33-1-253 0 0,47-1 851 0 0,84-10 0 0 0,497-50 2017 0 0,-547 59-3069 0 0,-60 3-603 0 0,0-2 0 0 0,55-9 0 0 0,-65 1-5741 0 0,-14 2 12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 5983 0 0,'-7'-1'155'0'0,"0"0"-1"0"0,0 0 0 0 0,-9-3 1 0 0,1-3 7665 0 0,26-2-6412 0 0,-8 7-1281 0 0,0 1 0 0 0,0-1 0 0 0,0 1 0 0 0,0 0 0 0 0,0 0 0 0 0,1 0 0 0 0,-1 0 0 0 0,0 0 0 0 0,0 1 0 0 0,1 0 0 0 0,-1-1 0 0 0,1 1 0 0 0,-1 0 0 0 0,0 1 0 0 0,1-1 0 0 0,-1 0 0 0 0,0 1 0 0 0,0 0 0 0 0,1 0 0 0 0,-1 0 0 0 0,0 0 0 0 0,0 1 0 0 0,0-1 0 0 0,0 1 0 0 0,0-1 0 0 0,2 3 0 0 0,2 1-2 0 0,-1 1 0 0 0,1 0 0 0 0,-1 0 1 0 0,-1 0-1 0 0,1 0 0 0 0,-1 1 0 0 0,0 0 0 0 0,0 0 1 0 0,4 10-1 0 0,-5-9-105 0 0,0 0 0 0 0,1 0 0 0 0,0 0 1 0 0,0 0-1 0 0,1-1 0 0 0,0 0 0 0 0,0 0 0 0 0,0-1 0 0 0,1 1 1 0 0,0-2-1 0 0,1 1 0 0 0,-1-1 0 0 0,1 0 0 0 0,0 0 1 0 0,1-1-1 0 0,-1 0 0 0 0,1-1 0 0 0,-1 1 0 0 0,1-2 0 0 0,0 1 1 0 0,11 0-1 0 0,25 2 36 0 0,92-2 0 0 0,-22-2-49 0 0,-91 0-8 0 0,-1 2 1 0 0,43 10-1 0 0,-61-12 0 0 0,0 1 0 0 0,-1-1-1 0 0,1 1 1 0 0,0 0 0 0 0,-1 0-1 0 0,1 1 1 0 0,7 5 0 0 0,-3 2-53 0 0,-2 1-10 0 0,-6-9 60 0 0,-1 0 0 0 0,1 0-1 0 0,0-1 1 0 0,-1 1 0 0 0,0 0-1 0 0,1 0 1 0 0,-1 0 0 0 0,0 0-1 0 0,0 0 1 0 0,0 0 0 0 0,0 0-1 0 0,0 0 1 0 0,-1 0 0 0 0,1 0-1 0 0,-1 0 1 0 0,1 0 0 0 0,-2 3-1 0 0,0-2 8 0 0,0 0 0 0 0,0-1 0 0 0,0 1 0 0 0,0-1 1 0 0,0 1-1 0 0,0-1 0 0 0,0 0 0 0 0,-1 0 0 0 0,1 0 0 0 0,-4 2 0 0 0,-7 3 29 0 0,1-1 1 0 0,-1 0-1 0 0,0-1 1 0 0,-15 4-1 0 0,21-7-22 0 0,-11 4-8 0 0,-257 86 188 0 0,267-89-189 0 0,-9 2 12 0 0,1 1 0 0 0,0 1-1 0 0,1 1 1 0 0,-19 11-1 0 0,24-10-12 0 0,3 2 0 0 0,2-2-18 0 0,4-8-81 0 0,3 1-526 0 0,8 4-478 0 0,4-1-332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4 10303 0 0,'0'0'472'0'0,"3"0"-9"0"0,9-2-296 0 0,2 0 6131 0 0,-17 4-5794 0 0,-28 13 98 0 0,-63 20 0 0 0,72-28-502 0 0,-95 23 209 0 0,72-21-228 0 0,16-3-57 0 0,1-2 0 0 0,-1 0 1 0 0,-34-1-1 0 0,47-4-22 0 0,-1 1-1 0 0,1-2 1 0 0,0 0-1 0 0,-1-1 1 0 0,2-1-1 0 0,-32-11 1 0 0,47 14-47 0 0,0 1 0 0 0,-1 0 1 0 0,1 0-1 0 0,0 0 1 0 0,0 0-1 0 0,0 0 1 0 0,-1 0-1 0 0,1 0 1 0 0,0 0-1 0 0,0 0 0 0 0,-1-1 1 0 0,1 1-1 0 0,0 0 1 0 0,0 0-1 0 0,0 0 1 0 0,0 0-1 0 0,-1-1 1 0 0,1 1-1 0 0,0 0 0 0 0,0 0 1 0 0,0 0-1 0 0,0-1 1 0 0,0 1-1 0 0,0 0 1 0 0,0 0-1 0 0,-1 0 0 0 0,1-1 1 0 0,0 1-1 0 0,0 0 1 0 0,0 0-1 0 0,0-1 1 0 0,0 1-1 0 0,0 0 1 0 0,0 0-1 0 0,0-1 0 0 0,0 1 1 0 0,0 0-1 0 0,0 0 1 0 0,0-1-1 0 0,1 1 1 0 0,-1 0-1 0 0,0 0 1 0 0,0 0-1 0 0,0-1 0 0 0,0 1 1 0 0,14-11-482 0 0,-9 9 434 0 0,0-1 0 0 0,0 1 0 0 0,0 0 0 0 0,0 0 1 0 0,9-1-1 0 0,-3 2 44 0 0,-8 0 8 0 0,-3 6 121 0 0,0 0 1 0 0,-1 0-1 0 0,1 0 1 0 0,-1 0 0 0 0,0 0-1 0 0,0 0 1 0 0,-1 0-1 0 0,1-1 1 0 0,-1 1-1 0 0,0-1 1 0 0,-1 1-1 0 0,1-1 1 0 0,-6 8-1 0 0,-13 13 384 0 0,0-1 0 0 0,-32 28 1 0 0,26-28-242 0 0,-37 33 188 0 0,-7 7 412 0 0,70-62-745 0 0,12 4-23 0 0,-6-5-85 0 0,0 0 0 0 0,-1 0 0 0 0,1 0 0 0 0,0-1 0 0 0,-1 0 0 0 0,1 0 0 0 0,9-1 0 0 0,36-9-141 0 0,-15 2 45 0 0,4 3 30 0 0,-1 1 0 0 0,1 2-1 0 0,48 3 1 0 0,-66 1 128 0 0,0 0-1 0 0,-1 1 0 0 0,1 2 0 0 0,-1 0 1 0 0,0 1-1 0 0,-1 1 0 0 0,33 16 1 0 0,-42-17 41 0 0,1 0 1 0 0,-1 1 0 0 0,0 1-1 0 0,0 0 1 0 0,-1 0 0 0 0,0 0-1 0 0,0 1 1 0 0,-1 1 0 0 0,13 18-1 0 0,-20-26-34 0 0,-1 0-1 0 0,1-1 1 0 0,-1 1 0 0 0,1 0-1 0 0,-1-1 1 0 0,1 1-1 0 0,-1 0 1 0 0,0-1-1 0 0,0 1 1 0 0,0 0 0 0 0,0 0-1 0 0,0-1 1 0 0,0 1-1 0 0,-1 0 1 0 0,1 0 0 0 0,0-1-1 0 0,-1 1 1 0 0,1 0-1 0 0,-1-1 1 0 0,0 1-1 0 0,1-1 1 0 0,-1 1 0 0 0,0-1-1 0 0,0 1 1 0 0,0-1-1 0 0,0 0 1 0 0,-2 3 0 0 0,-2 1 51 0 0,0 0 0 0 0,-1 0 0 0 0,1-1 1 0 0,-1 1-1 0 0,-7 3 0 0 0,-18 12-24 0 0,0-2 1 0 0,-2-1-1 0 0,0-2 0 0 0,-36 12 0 0 0,53-22-67 0 0,-12 3 2 0 0,-36 7 0 0 0,49-13-5 0 0,0 0 0 0 0,0-2 0 0 0,0 1 0 0 0,0-2 0 0 0,-17-2-1 0 0,31 3-87 0 0,1 0 0 0 0,0 0 0 0 0,-1 0 0 0 0,1 0-1 0 0,-1 0 1 0 0,1 0 0 0 0,0 0 0 0 0,-1 0-1 0 0,1-1 1 0 0,-1 1 0 0 0,1 0 0 0 0,0 0-1 0 0,-1 0 1 0 0,1 0 0 0 0,0 0 0 0 0,-1-1 0 0 0,1 1-1 0 0,0 0 1 0 0,-1 0 0 0 0,1-1 0 0 0,0 1-1 0 0,-1 0 1 0 0,1-1 0 0 0,0 1 0 0 0,0 0-1 0 0,-1-1 1 0 0,1 1 0 0 0,0 0 0 0 0,0-1 0 0 0,0 1-1 0 0,0 0 1 0 0,-1-1 0 0 0,1 1 0 0 0,0-1-1 0 0,5-10-5305 0 0,-4 10 5185 0 0,9-14-5923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20 15951 0 0,'1'-2'730'0'0,"-1"2"-691"0"0,0-1 1 0 0,1 1 0 0 0,-1-1-1 0 0,0 1 1 0 0,0-1 0 0 0,1 1 0 0 0,-1-1-1 0 0,0 1 1 0 0,0-1 0 0 0,0 1-1 0 0,0-1 1 0 0,1 1 0 0 0,-1-1 0 0 0,0 1-1 0 0,0-1 1 0 0,0 1 0 0 0,0-1-1 0 0,0 1 1 0 0,0-1 0 0 0,-1 1 0 0 0,1-1-1 0 0,0 1 1 0 0,0-1 0 0 0,0 1 0 0 0,0-1-1 0 0,-1 1 1 0 0,1-1 0 0 0,0 1-1 0 0,0-1 1 0 0,-1 1 0 0 0,0-1 0 0 0,0 0 15 0 0,0 1 0 0 0,0 0 0 0 0,0 0 0 0 0,0-1 0 0 0,0 1 1 0 0,0 0-1 0 0,0 0 0 0 0,0 0 0 0 0,0 0 0 0 0,0 0 0 0 0,-1 1 1 0 0,1-1-1 0 0,0 0 0 0 0,-1 1 0 0 0,-6 2 61 0 0,1 0 1 0 0,0 0-1 0 0,-12 7 1 0 0,-30 23-103 0 0,2 2 0 0 0,1 3 0 0 0,2 1 0 0 0,-43 50 0 0 0,77-78 1 0 0,2 0 0 0 0,-1 0 1 0 0,1 1-1 0 0,1 0 0 0 0,0 0 0 0 0,1 1 0 0 0,0 0 0 0 0,-6 20 0 0 0,12-29-10 0 0,-1 0 0 0 0,0 0 0 0 0,1 0 0 0 0,-1 0 0 0 0,1 0 0 0 0,0 0 0 0 0,1 0-1 0 0,-1 0 1 0 0,1 0 0 0 0,-1 0 0 0 0,1 0 0 0 0,1 0 0 0 0,-1-1 0 0 0,0 1 0 0 0,1 0 0 0 0,0 0 0 0 0,0-1 0 0 0,0 0 0 0 0,0 1-1 0 0,0-1 1 0 0,1 0 0 0 0,-1 0 0 0 0,1 0 0 0 0,0 0 0 0 0,0 0 0 0 0,5 3 0 0 0,0-1 39 0 0,0-1-1 0 0,0 1 1 0 0,0-1 0 0 0,0-1-1 0 0,1 1 1 0 0,-1-2 0 0 0,1 1-1 0 0,0-1 1 0 0,0 0 0 0 0,16 0 0 0 0,-3-1 72 0 0,-1-2 0 0 0,1-1 1 0 0,-1 0-1 0 0,0-2 0 0 0,0 0 1 0 0,21-8-1 0 0,-7 1 351 0 0,-1-3-1 0 0,55-29 1 0 0,-77 36-312 0 0,0-1-1 0 0,0 1 1 0 0,-1-2-1 0 0,0 0 1 0 0,-1 0-1 0 0,0-1 1 0 0,0 0-1 0 0,13-20 1 0 0,-17 22-102 0 0,-1 0 0 0 0,-1 0 0 0 0,0-1 0 0 0,0 0 0 0 0,0 0 0 0 0,-1 0 1 0 0,-1 0-1 0 0,0 0 0 0 0,0-1 0 0 0,0 1 0 0 0,-1-1 0 0 0,-1 1 1 0 0,0-15-1 0 0,-1 16-58 0 0,0 0 0 0 0,0 1 0 0 0,0-1 0 0 0,-1 0 0 0 0,0 1 0 0 0,-1-1 0 0 0,0 1 0 0 0,0 0 1 0 0,0 0-1 0 0,-7-10 0 0 0,6 12-88 0 0,0 0 0 0 0,-1 0 0 0 0,0 0 0 0 0,1 0 0 0 0,-2 1 0 0 0,1 0 0 0 0,0 0 0 0 0,-1 0 0 0 0,0 1 0 0 0,0-1 0 0 0,0 2 0 0 0,-10-5 0 0 0,6 4-265 0 0,1 1 1 0 0,-1-1-1 0 0,-19 0 0 0 0,-8 1-7323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0,'0'0'4298'0'0,"2"3"-3073"0"0,5 7-1012 0 0,0-1-1 0 0,1 0 1 0 0,0-1 0 0 0,0 0-1 0 0,14 11 1 0 0,55 35 15 0 0,-49-35-215 0 0,75 45 214 0 0,156 72 0 0 0,-212-113 189 0 0,-1 1 1 0 0,-1 2-1 0 0,-1 3 1 0 0,42 34-1 0 0,-69-48-205 0 0,-1 1 0 0 0,0 1 0 0 0,-1 0 0 0 0,22 34 0 0 0,-28-36-101 0 0,0 1 0 0 0,-2 0 0 0 0,1 0 0 0 0,-2 1 0 0 0,0-1-1 0 0,6 35 1 0 0,-9-32-99 0 0,-1 0 0 0 0,-1 0 0 0 0,-1 0 0 0 0,-1 0 0 0 0,0 0 0 0 0,-1 0 0 0 0,-1-1 0 0 0,-1 1 0 0 0,-1-1 0 0 0,0 1-1 0 0,-1-2 1 0 0,-1 1 0 0 0,-1-1 0 0 0,-1 0 0 0 0,-19 29 0 0 0,11-22-60 0 0,-2 0 0 0 0,0-2 0 0 0,-2 0 0 0 0,0-2 0 0 0,-2 0 0 0 0,0-1 0 0 0,-1-1-1 0 0,0-2 1 0 0,-39 20 0 0 0,-70 26 239 0 0,76-38-3142 0 0,43-18 1589 0 0,-24 10-3604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6911 0 0,'0'0'528'0'0,"2"-2"-341"0"0,4-3 467 0 0,1-1-1 0 0,-1 1 1 0 0,1 1-1 0 0,0-1 1 0 0,1 1-1 0 0,-1 0 1 0 0,13-4-1 0 0,62-16 3114 0 0,-48 16-3375 0 0,102-27 1061 0 0,59-16-756 0 0,-131 35-1163 0 0,-21 10-4501 0 0,-15 4-932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 15263 0 0,'-3'-1'696'0'0,"2"1"-587"0"0,-4-2-28 0 0,0 0 0 0 0,0 1 0 0 0,-1 0 0 0 0,1 0 0 0 0,0 0 0 0 0,-1 0-1 0 0,1 1 1 0 0,-1 0 0 0 0,1 0 0 0 0,-6 2 0 0 0,9-2 1327 0 0,2 2-1358 0 0,1-1 1 0 0,0 1-1 0 0,0-1 1 0 0,0 0-1 0 0,0 1 0 0 0,0-1 1 0 0,0 0-1 0 0,0 0 1 0 0,1 0-1 0 0,-1 0 0 0 0,0 0 1 0 0,1 0-1 0 0,-1 0 1 0 0,0 0-1 0 0,3 0 1 0 0,11 5 161 0 0,1-2 1 0 0,-1 0 0 0 0,1-1-1 0 0,-1 0 1 0 0,1-1 0 0 0,21-1 0 0 0,-20 0-164 0 0,164 2-46 0 0,-61-15-2820 0 0,-73 5-3721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15055 0 0,'0'0'1366'0'0,"-1"3"-1126"0"0,-21 100 734 0 0,-36 100 0 0 0,28-111-415 0 0,-55 114 0 0 0,68-170-512 0 0,1-5 3 0 0,1 1 1 0 0,1 1-1 0 0,-13 53 0 0 0,25-79-100 0 0,1 0 0 0 0,1-1 0 0 0,-1 1-1 0 0,1 0 1 0 0,1 9 0 0 0,-1-15-14 0 0,1 0-1 0 0,-1 0 1 0 0,0-1 0 0 0,0 1 0 0 0,1 0-1 0 0,-1-1 1 0 0,0 1 0 0 0,1 0 0 0 0,-1-1-1 0 0,1 1 1 0 0,-1 0 0 0 0,1-1 0 0 0,-1 1-1 0 0,1-1 1 0 0,-1 1 0 0 0,1-1 0 0 0,-1 1-1 0 0,1-1 1 0 0,1 1 0 0 0,0 0-595 0 0,12 7-5752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59 206 6911 0 0,'-9'4'137'0'0,"7"-3"-88"0"0,-1 0 1 0 0,1 0 0 0 0,-1 0-1 0 0,0 0 1 0 0,1-1 0 0 0,-1 1-1 0 0,0-1 1 0 0,1 1-1 0 0,-1-1 1 0 0,0 0 0 0 0,-5-1-1 0 0,-5 1 4994 0 0,20-2-827 0 0,4-5-2430 0 0,1 0-1175 0 0,59-23 736 0 0,128-35-1 0 0,80-1-1772 0 0,-221 54 239 0 0,50-7-2501 0 0,-59 12-4140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1290 18 9615 0 0,'9'-4'189'0'0,"-4"2"-50"0"0,0 0 0 0 0,0 0 0 0 0,0 0 0 0 0,0 1 0 0 0,10-1 0 0 0,-1-1 4156 0 0,-17 17-3309 0 0,1-11-905 0 0,0-1-1 0 0,1 0 1 0 0,-1 0-1 0 0,0 0 1 0 0,0 0-1 0 0,0 0 1 0 0,-1 0 0 0 0,1-1-1 0 0,0 1 1 0 0,-1-1-1 0 0,1 0 1 0 0,-1 1-1 0 0,1-1 1 0 0,-6 1-1 0 0,-5 2 173 0 0,-23 4-1 0 0,30-7-182 0 0,-383 62 715 0 0,262-42-793 0 0,-74 8-244 0 0,155-24 139 0 0,-111 8-251 0 0,125-11 216 0 0,-1-3-1 0 0,-56-7 1 0 0,76 5 43 0 0,1 0 1 0 0,-17-6-1 0 0,27 8-21 0 0,-1-11-357 0 0,3 10 450 0 0,0 1-1 0 0,0 0 1 0 0,0-1 0 0 0,0 1 0 0 0,0 0 0 0 0,1-1-1 0 0,-1 1 1 0 0,1 0 0 0 0,-1-1 0 0 0,1 1-1 0 0,-1 0 1 0 0,1 0 0 0 0,0-1 0 0 0,0 1 0 0 0,-1 0-1 0 0,1 0 1 0 0,0 0 0 0 0,0 0 0 0 0,0 0-1 0 0,0 0 1 0 0,0 0 0 0 0,1 1 0 0 0,0-2 0 0 0,6-3-120 0 0,-1 1 0 0 0,13-6 1 0 0,-14 8 72 0 0,8-4 45 0 0,1 0-1 0 0,0 2 0 0 0,-1 0 0 0 0,18-3 1 0 0,-24 6 101 0 0,1-1 0 0 0,0 2 0 0 0,0-1 0 0 0,0 1 0 0 0,0 1 0 0 0,-1 0 0 0 0,1 0 0 0 0,13 3 0 0 0,-19-2-35 0 0,1-1 0 0 0,-1 0-1 0 0,0 1 1 0 0,0-1-1 0 0,1 1 1 0 0,-1 0 0 0 0,0 0-1 0 0,-1 0 1 0 0,1 1 0 0 0,0-1-1 0 0,-1 1 1 0 0,1-1-1 0 0,-1 1 1 0 0,0 0 0 0 0,2 4-1 0 0,-1-3-13 0 0,-1 1 1 0 0,0-1-1 0 0,-1 1 0 0 0,1 0 0 0 0,-1 0 0 0 0,0 0 0 0 0,0 0 0 0 0,-1 0 1 0 0,1 8-1 0 0,-2 3 11 0 0,-1 0 1 0 0,0 0-1 0 0,-1 0 0 0 0,-1 0 1 0 0,-9 24-1 0 0,-4 3 162 0 0,-43 80 0 0 0,-37 34 317 0 0,53-86-378 0 0,-22 25 73 0 0,-22 41 204 0 0,84-129-333 0 0,0-1 0 0 0,0 1 0 0 0,1 0 0 0 0,1 0 0 0 0,-1 1 0 0 0,1-1 0 0 0,1 0 0 0 0,-1 1 0 0 0,2-1 0 0 0,-1 1 0 0 0,1-1 1 0 0,1 15-1 0 0,0-19-51 0 0,0-1 0 0 0,1 0 1 0 0,-1 1-1 0 0,1-1 1 0 0,-1 0-1 0 0,1 0 0 0 0,0 0 1 0 0,3 4-1 0 0,0 0-74 0 0,8 10-208 0 0,-12-16 40 0 0,0 0 0 0 0,0 0 0 0 0,0 1 1 0 0,0-1-1 0 0,0 0 0 0 0,0 0 0 0 0,0 0 1 0 0,1 0-1 0 0,-1 0 0 0 0,0-1 0 0 0,3 2 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5983 0 0,'2'-7'1161'0'0,"0"-1"0"0"0,1 0 0 0 0,0 1 0 0 0,0-1 0 0 0,1 1 0 0 0,0 0 0 0 0,0 0 0 0 0,10-12 0 0 0,-10 15-768 0 0,-1 0-1 0 0,1 0 1 0 0,1 1-1 0 0,-1 0 1 0 0,0-1-1 0 0,1 1 0 0 0,0 1 1 0 0,0-1-1 0 0,0 1 1 0 0,0 0-1 0 0,0 0 0 0 0,8-2 1 0 0,-7 4-175 0 0,1-1 0 0 0,-1 1 1 0 0,1 1-1 0 0,-1-1 0 0 0,1 1 0 0 0,-1 0 1 0 0,0 1-1 0 0,1-1 0 0 0,-1 1 0 0 0,0 0 0 0 0,7 4 1 0 0,28 7 234 0 0,-19-9-397 0 0,1-2 1 0 0,-1 0-1 0 0,0-1 1 0 0,1-2-1 0 0,-1 0 1 0 0,32-6 0 0 0,131-40 525 0 0,-22 5-327 0 0,-158 41-264 0 0,0 0 1 0 0,0 0-1 0 0,0 1 0 0 0,-1 0 0 0 0,1 0 1 0 0,6 1-1 0 0,-9-1-139 0 0,-3 2-783 0 0,0 0 696 0 0,-1 0-1 0 0,1 0 0 0 0,-1-1 0 0 0,1 1 0 0 0,-1 0 1 0 0,0-1-1 0 0,0 1 0 0 0,1-1 0 0 0,-1 0 1 0 0,-4 2-1 0 0,-1 1-1495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0,'1'3'390'0'0,"2"5"-259"0"0,0-1 172 0 0,0 0 0 0 0,1 0 0 0 0,0 0 0 0 0,0 0 0 0 0,0 0 0 0 0,6 5 0 0 0,5 4 1649 0 0,-7-6-1121 0 0,2 0 0 0 0,-1 0 0 0 0,1-1 0 0 0,1 0 0 0 0,0 0 0 0 0,0-2-1 0 0,1 1 1 0 0,13 6 0 0 0,1-5-431 0 0,0-1-1 0 0,1-1 0 0 0,0-1 0 0 0,0-2 1 0 0,1 0-1 0 0,-1-2 0 0 0,1-1 0 0 0,-1-1 1 0 0,1-2-1 0 0,50-8 0 0 0,-65 7-870 0 0,-1 0 0 0 0,1-1 0 0 0,-1 0 0 0 0,0-1 0 0 0,0-1 0 0 0,21-12 0 0 0,-10 2-6200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2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21 10479 0 0,'3'-1'480'0'0,"32"-16"219"0"0,-34 17-576 0 0,-1-1 1 0 0,0 1-1 0 0,1 0 1 0 0,-1 0-1 0 0,1-1 1 0 0,-1 1-1 0 0,1 0 1 0 0,0 0-1 0 0,-1 0 1 0 0,1 0-1 0 0,-1 0 1 0 0,1 0-1 0 0,-1 0 0 0 0,1 0 1 0 0,-1 0-1 0 0,1 0 1 0 0,-1 0-1 0 0,1 0 1 0 0,0 0-1 0 0,-1 0 1 0 0,1 1-1 0 0,0-1-45 0 0,-1 1 0 0 0,0-1-1 0 0,1 1 1 0 0,-1 0 0 0 0,0-1-1 0 0,0 1 1 0 0,1 0 0 0 0,-1-1 0 0 0,0 1-1 0 0,0 0 1 0 0,0-1 0 0 0,0 1-1 0 0,0 0 1 0 0,0-1 0 0 0,0 1 0 0 0,0 1-1 0 0,-1 3 36 0 0,0-1 1 0 0,0 1-1 0 0,0-1 0 0 0,0 1 0 0 0,-1-1 1 0 0,0 0-1 0 0,0 0 0 0 0,0 1 0 0 0,0-1 1 0 0,-6 6-1 0 0,-4 5 211 0 0,-17 17 1 0 0,24-27-244 0 0,-57 62 306 0 0,2 3 0 0 0,-51 80-1 0 0,99-132-189 0 0,0 1-1 0 0,1 0 1 0 0,1 0-1 0 0,1 1 1 0 0,0 1 0 0 0,-8 34-1 0 0,16-53-175 0 0,0 1 0 0 0,1 0 0 0 0,0 0-1 0 0,0 0 1 0 0,0-1 0 0 0,0 1 0 0 0,0 0 0 0 0,0 0 0 0 0,1 0-1 0 0,-1-1 1 0 0,1 1 0 0 0,0 0 0 0 0,0 0 0 0 0,0-1-1 0 0,0 1 1 0 0,1-1 0 0 0,1 4 0 0 0,0-2 8 0 0,0-1 0 0 0,0 0 0 0 0,0 0 0 0 0,0 0 0 0 0,1-1 0 0 0,-1 1 0 0 0,1-1 0 0 0,0 0 0 0 0,0 0 0 0 0,5 3 0 0 0,6 0-117 0 0,0-1-1 0 0,0 0 1 0 0,1-1 0 0 0,-1-1-1 0 0,22 1 1 0 0,-24-3-560 0 0,1 0 0 0 0,-1-1-1 0 0,20-4 1 0 0,5-3-5851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11 1375 0 0,'2'0'66'0'0,"2"1"-30"0"0,0-1-10 0 0,16-6-18 0 0,-7 1 10311 0 0,-14 7-9167 0 0,-1 2-1025 0 0,0 0 0 0 0,0-1 0 0 0,-1 1 0 0 0,1-1 1 0 0,-1 0-1 0 0,0 1 0 0 0,0-1 0 0 0,0 0 0 0 0,0-1 0 0 0,0 1 0 0 0,-1-1 1 0 0,1 1-1 0 0,-1-1 0 0 0,0 0 0 0 0,-7 3 0 0 0,-8 2 442 0 0,-40 11 0 0 0,40-13-393 0 0,-36 11-28 0 0,-14 4 257 0 0,-103 16-1 0 0,55-24-409 0 0,100-12-9 0 0,-1 0 0 0 0,1-1 0 0 0,0 0 0 0 0,-29-8 1 0 0,43 9-43 0 0,1-1 1 0 0,-1 0 0 0 0,1 0 0 0 0,0 0 0 0 0,0 0-1 0 0,0 0 1 0 0,-1-1 0 0 0,1 1 0 0 0,1-1 0 0 0,-1 1 0 0 0,0-1-1 0 0,-3-3 1 0 0,5 4 29 0 0,0 0 0 0 0,0 1 0 0 0,-1-1 0 0 0,1 0 0 0 0,0 0-1 0 0,0 1 1 0 0,0-1 0 0 0,0 0 0 0 0,0 0 0 0 0,0 1 0 0 0,0-1 0 0 0,0 0-1 0 0,0 0 1 0 0,0 1 0 0 0,0-1 0 0 0,1 0 0 0 0,-1 1 0 0 0,0-1 0 0 0,1-1-1 0 0,0 0-52 0 0,0-1-9 0 0,1 0 0 0 0,0 0 1 0 0,0-1-1 0 0,0 1 0 0 0,0 0 0 0 0,0 1 1 0 0,1-1-1 0 0,-1 0 0 0 0,1 1 1 0 0,0-1-1 0 0,0 1 0 0 0,0 0 1 0 0,0 0-1 0 0,0 0 0 0 0,0 0 1 0 0,1 1-1 0 0,4-3 0 0 0,0 1-67 0 0,0 0 1 0 0,0 1-1 0 0,1 0 0 0 0,-1 0 1 0 0,0 1-1 0 0,14-1 0 0 0,5 5-102 0 0,-25-3 506 0 0,-2 3-179 0 0,-2 0-1 0 0,1-1 0 0 0,0 1 0 0 0,0 0 0 0 0,-1 0 1 0 0,0-1-1 0 0,1 1 0 0 0,-1-1 0 0 0,0 0 1 0 0,-5 5-1 0 0,5-4 17 0 0,-11 9 94 0 0,0-1-1 0 0,-1 0 0 0 0,0 0 1 0 0,-23 12-1 0 0,-3 2 82 0 0,21-13-1 0 0,-1-1 0 0 0,-25 10 0 0 0,43-20 2 0 0,0 0 0 0 0,2-1-230 0 0,0 0 1 0 0,-1 0 0 0 0,1 0 0 0 0,0 0-1 0 0,0 1 1 0 0,0-1 0 0 0,-1 0 0 0 0,1 0-1 0 0,0 0 1 0 0,0 0 0 0 0,0 0 0 0 0,-1 0-1 0 0,1 1 1 0 0,0-1 0 0 0,0 0 0 0 0,0 0-1 0 0,0 0 1 0 0,-1 0 0 0 0,1 1-1 0 0,0-1 1 0 0,0 0 0 0 0,0 0 0 0 0,0 0-1 0 0,0 1 1 0 0,0-1 0 0 0,0 0 0 0 0,0 0-1 0 0,0 1 1 0 0,0-1 0 0 0,0 0 0 0 0,0 0-1 0 0,0 1 1 0 0,0-1 0 0 0,0 0 0 0 0,0 0-1 0 0,0 0 1 0 0,0 1 0 0 0,0-1 0 0 0,11 6 404 0 0,-6-5-413 0 0,1 0 0 0 0,-1 0 0 0 0,0 0 0 0 0,1-1 0 0 0,-1 1 0 0 0,0-1 0 0 0,7-1 0 0 0,40-8 84 0 0,-20 4-77 0 0,-4 1 12 0 0,55-1 1 0 0,-72 6 7 0 0,0-1 1 0 0,0 2 0 0 0,0-1 0 0 0,0 2 0 0 0,0 0 0 0 0,0 0-1 0 0,20 9 1 0 0,-27-10-8 0 0,0 1-1 0 0,0 0 0 0 0,0 0 1 0 0,0 0-1 0 0,0 0 1 0 0,-1 1-1 0 0,0 0 0 0 0,1-1 1 0 0,-1 1-1 0 0,0 0 1 0 0,-1 0-1 0 0,1 1 0 0 0,-1-1 1 0 0,0 1-1 0 0,0-1 1 0 0,0 1-1 0 0,-1 0 0 0 0,1-1 1 0 0,0 7-1 0 0,-1-6 11 0 0,-1 0 0 0 0,1 0-1 0 0,-1 0 1 0 0,0 0 0 0 0,0 0-1 0 0,0 1 1 0 0,-1-1 0 0 0,0 0-1 0 0,0 0 1 0 0,0 0 0 0 0,-1 0-1 0 0,1-1 1 0 0,-1 1 0 0 0,0 0-1 0 0,-1-1 1 0 0,1 1 0 0 0,-1-1 0 0 0,-4 6-1 0 0,-2-1 40 0 0,1-1-1 0 0,-2 0 1 0 0,1 0-1 0 0,-1-1 1 0 0,-17 10-1 0 0,-59 24 260 0 0,53-26-227 0 0,-8 2-55 0 0,26-12-32 0 0,0 1 0 0 0,-16 9 0 0 0,2-1-469 0 0,21-11-690 0 0,21-10 196 0 0,9-3-564 0 0,7-4-345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1839 0 0,'-2'1'2926'0'0,"-10"1"279"0"0,-1 0 1 0 0,-17 7 0 0 0,13-3-1904 0 0,-20 10 0 0 0,16-4-1017 0 0,0 0 1 0 0,2 1-1 0 0,-20 16 0 0 0,34-25-208 0 0,0 1-1 0 0,1-1 0 0 0,-1 1 1 0 0,1 0-1 0 0,1 1 0 0 0,-1-1 1 0 0,1 1-1 0 0,-1 0 0 0 0,2 0 1 0 0,-1 0-1 0 0,1 0 0 0 0,0 0 1 0 0,0 0-1 0 0,0 1 0 0 0,1-1 1 0 0,0 1-1 0 0,0-1 0 0 0,1 1 1 0 0,0-1-1 0 0,0 1 1 0 0,1-1-1 0 0,2 13 0 0 0,-2-15-47 0 0,1 0 0 0 0,0-1 1 0 0,0 1-1 0 0,0-1 0 0 0,1 0 0 0 0,-1 1 0 0 0,1-1 0 0 0,0 0 0 0 0,0-1 1 0 0,0 1-1 0 0,0 0 0 0 0,0-1 0 0 0,5 3 0 0 0,3 1 46 0 0,1 0 1 0 0,0 0-1 0 0,0-1 0 0 0,1 0 0 0 0,0-1 0 0 0,-1-1 0 0 0,1 0 1 0 0,0-1-1 0 0,1 0 0 0 0,-1-1 0 0 0,0 0 0 0 0,20-2 1 0 0,-26 0-31 0 0,0 0 0 0 0,0 0 0 0 0,0-1 0 0 0,0 0 0 0 0,-1 0 0 0 0,1 0 0 0 0,0-1 0 0 0,-1 0 0 0 0,0-1 0 0 0,0 1 0 0 0,0-1 0 0 0,0 0 0 0 0,-1-1 0 0 0,1 1 0 0 0,5-7 0 0 0,5-8 176 0 0,0 0-1 0 0,-2-1 1 0 0,13-22-1 0 0,-14 22-164 0 0,-4 5-130 0 0,0-1 0 0 0,0 0 0 0 0,-2-1 0 0 0,8-23-1 0 0,-14 28-386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 9671 0 0,'-3'-1'90'0'0,"0"1"1"0"0,0-1-1 0 0,1 1 0 0 0,-1-1 0 0 0,0 1 0 0 0,0 0 0 0 0,1 0 0 0 0,-1 0 0 0 0,0 0 1 0 0,0 1-1 0 0,1-1 0 0 0,-1 1 0 0 0,0-1 0 0 0,0 1 0 0 0,1 0 0 0 0,-1 0 0 0 0,1 0 0 0 0,-1 1 1 0 0,1-1-1 0 0,-1 1 0 0 0,1-1 0 0 0,-4 4 0 0 0,3-2 33 0 0,1 0 0 0 0,0 0 0 0 0,0 0 0 0 0,0 0 0 0 0,0 0 0 0 0,1 0 1 0 0,-1 0-1 0 0,1 1 0 0 0,0-1 0 0 0,-1 0 0 0 0,2 1 0 0 0,-1-1 0 0 0,0 1 0 0 0,1 0 0 0 0,-1-1 0 0 0,1 1 0 0 0,1 6 0 0 0,0 0-41 0 0,1-1 0 0 0,0 0-1 0 0,0 1 1 0 0,1-1 0 0 0,1 0-1 0 0,-1-1 1 0 0,1 1-1 0 0,1 0 1 0 0,0-1 0 0 0,0 0-1 0 0,0 0 1 0 0,14 13 0 0 0,6 5 356 0 0,1-1 0 0 0,33 23 0 0 0,-34-28-196 0 0,191 130 1718 0 0,18 15-26 0 0,-218-151-1709 0 0,0 0-1 0 0,-2 1 0 0 0,1 1 1 0 0,-2 0-1 0 0,17 27 1 0 0,-24-33-103 0 0,0 1 1 0 0,-1 0 0 0 0,0 0-1 0 0,-1 0 1 0 0,0 0 0 0 0,-1 1-1 0 0,0-1 1 0 0,-1 1 0 0 0,0 0-1 0 0,-1 0 1 0 0,0 12 0 0 0,-2-4-21 0 0,-1-1 1 0 0,-1 0-1 0 0,-1 1 1 0 0,-1-1-1 0 0,0-1 1 0 0,-2 1-1 0 0,0-1 1 0 0,-1 0-1 0 0,-10 17 1 0 0,-1-3 10 0 0,-2 0 0 0 0,-1-1 0 0 0,-45 47 0 0 0,38-50-176 0 0,-1-2-1 0 0,-39 27 1 0 0,-4 2-1819 0 0,19-12-1856 0 0,34-25 1804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12351 0 0,'0'0'7407'0'0,"2"-1"-6534"0"0,62-17 917 0 0,2-3-1504 0 0,1 4 0 0 0,79-10 0 0 0,-133 26-1302 0 0,0 0-1 0 0,0 1 1 0 0,0 1-1 0 0,16 3 1 0 0,-13-2-798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12439 0 0,'0'0'958'0'0,"2"1"-625"0"0,15 2 639 0 0,1 0 1 0 0,0-1-1 0 0,0-1 1 0 0,-1-1-1 0 0,31-3 0 0 0,90-20 948 0 0,-136 23-1910 0 0,151-37 1302 0 0,-6 2-1446 0 0,-47 20-6304 0 0,-71 13-549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391 239 5527 0 0,'0'0'423'0'0,"1"2"-54"0"0,17 59 6634 0 0,-14-48-6139 0 0,1-2 0 0 0,0 1-1 0 0,8 12 1 0 0,-10-19-733 0 0,0 0-1 0 0,0-1 1 0 0,1 1-1 0 0,-1-1 1 0 0,1 0-1 0 0,0 0 0 0 0,0 0 1 0 0,0-1-1 0 0,1 1 1 0 0,-1-1-1 0 0,1 0 1 0 0,0 0-1 0 0,0-1 1 0 0,0 1-1 0 0,0-1 0 0 0,1 0 1 0 0,-1-1-1 0 0,0 1 1 0 0,1-1-1 0 0,-1 0 1 0 0,10 0-1 0 0,23-2 243 0 0,-1-2-1 0 0,1-1 1 0 0,0-2-1 0 0,38-11 1 0 0,-22 1-349 0 0,0-1-1 0 0,-1-3 1 0 0,57-30 0 0 0,-96 44-291 0 0,0-2 1 0 0,-1 0 0 0 0,0 0 0 0 0,0-1 0 0 0,-1-1 0 0 0,0 0 0 0 0,-1-1 0 0 0,14-15 0 0 0,-23 23 214 0 0,0-1 1 0 0,0 1-1 0 0,0 0 1 0 0,0 0 0 0 0,0-1-1 0 0,-1 1 1 0 0,0-1-1 0 0,1 1 1 0 0,-2-1-1 0 0,1 0 1 0 0,0 1-1 0 0,-1-1 1 0 0,1 0-1 0 0,-1 0 1 0 0,0 1-1 0 0,0-1 1 0 0,-1 0-1 0 0,1 0 1 0 0,-1 1-1 0 0,0-1 1 0 0,0 0-1 0 0,0 1 1 0 0,0-1 0 0 0,0 1-1 0 0,-1-1 1 0 0,-3-4-1 0 0,1 2 35 0 0,0 0 0 0 0,-1 0 0 0 0,0 0 0 0 0,0 1 0 0 0,0-1 0 0 0,-1 1 0 0 0,0 0 0 0 0,0 1 0 0 0,0 0 0 0 0,0 0 0 0 0,-1 0 0 0 0,-8-4 0 0 0,-2 2 18 0 0,0 1 0 0 0,0 0-1 0 0,0 1 1 0 0,0 1 0 0 0,-29-1-1 0 0,-88 4 121 0 0,132 0-116 0 0,-52 3 170 0 0,0 2 1 0 0,0 3-1 0 0,1 2 0 0 0,-83 28 1 0 0,76-17-19 0 0,1 4 0 0 0,1 1 0 0 0,-87 56 0 0 0,132-73-17 0 0,0 0 0 0 0,0 1 0 0 0,1 0 0 0 0,0 1 0 0 0,1 0 0 0 0,0 1 0 0 0,-11 16 0 0 0,15-18-48 0 0,1 0-1 0 0,1 0 0 0 0,0 1 1 0 0,0-1-1 0 0,1 1 0 0 0,0 0 1 0 0,1 1-1 0 0,0-1 0 0 0,1 0 1 0 0,-1 19-1 0 0,3-14-28 0 0,0-1 0 0 0,1 0-1 0 0,1 1 1 0 0,0-1 0 0 0,1 0-1 0 0,1 0 1 0 0,0 0 0 0 0,1 0-1 0 0,1-1 1 0 0,0 0 0 0 0,1 0-1 0 0,0 0 1 0 0,1-1 0 0 0,1 0-1 0 0,0-1 1 0 0,1 0 0 0 0,0 0-1 0 0,1-1 1 0 0,0 0 0 0 0,0-1-1 0 0,1 0 1 0 0,1-1 0 0 0,13 8-1 0 0,3-2 115 0 0,1-1-1 0 0,0-2 1 0 0,0-1-1 0 0,1-1 1 0 0,56 10-1 0 0,164 9 598 0 0,-146-20-558 0 0,-38-1-186 0 0,66 4-265 0 0,-124-12-203 0 0,1 0 0 0 0,-1-1 1 0 0,0 0-1 0 0,17-3 0 0 0,-24 3 214 0 0,0 0-1 0 0,1 0 1 0 0,-1 0 0 0 0,1 0 0 0 0,-1-1-1 0 0,0 1 1 0 0,0-1 0 0 0,0 1 0 0 0,0-1-1 0 0,2-2 1 0 0,-1 2-293 0 0,8-10-1498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 5063 0 0,'-3'0'232'0'0,"-36"-1"16324"0"0,60 3-16253 0 0,5 1-147 0 0,56 3 871 0 0,-24-1-666 0 0,-23-3-764 0 0,-1-1-1 0 0,1-1 1 0 0,-1-2 0 0 0,1-2 0 0 0,-1-1-1 0 0,53-14 1 0 0,-47 6-1473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12207 0 0,'0'0'1894'0'0,"-2"1"-1264"0"0,-20 14 874 0 0,-38 16 0 0 0,6-3-524 0 0,27-13-817 0 0,0-1 0 0 0,-1-2-1 0 0,0-1 1 0 0,-54 14 0 0 0,69-22-327 0 0,1-1 1 0 0,-1 0 0 0 0,0-1 0 0 0,1-1 0 0 0,-16-1-1 0 0,23 1-49 0 0,0-1 0 0 0,1 0-1 0 0,-1 0 1 0 0,0 0-1 0 0,1 0 1 0 0,-1-1 0 0 0,1 0-1 0 0,0 0 1 0 0,-1 0 0 0 0,1-1-1 0 0,0 1 1 0 0,0-1-1 0 0,1 0 1 0 0,-1 0 0 0 0,0 0-1 0 0,-4-6 1 0 0,7 7-315 0 0,-10 12-313 0 0,-38 44 2873 0 0,12-13-606 0 0,32-37-1135 0 0,0 0-1 0 0,0 0 1 0 0,0-1-1 0 0,-1 1 0 0 0,1-1 1 0 0,-9 3-1 0 0,4-1-171 0 0,6-4-39 0 0,-7 3-53 0 0,-1 0-11 0 0,12-4-19 0 0,-1 0-1 0 0,1 0 0 0 0,0 0 1 0 0,-1 0-1 0 0,1 0 1 0 0,-1 0-1 0 0,1 0 0 0 0,-1 0 1 0 0,1 0-1 0 0,0 1 1 0 0,-1-1-1 0 0,1 0 0 0 0,-1 0 1 0 0,1 0-1 0 0,0 1 0 0 0,-1-1 1 0 0,1 0-1 0 0,0 1 1 0 0,-1-1-1 0 0,1 0 0 0 0,0 1 1 0 0,0-1-1 0 0,-1 0 0 0 0,1 1 1 0 0,-1 2-246 0 0,-1 6 176 0 0,2-8 72 0 0,0 0 0 0 0,0-1 0 0 0,1 1 0 0 0,-1 0 0 0 0,0 0 0 0 0,1-1 0 0 0,-1 1 1 0 0,1 0-1 0 0,-1-1 0 0 0,1 1 0 0 0,-1 0 0 0 0,1-1 0 0 0,0 1 0 0 0,-1-1 0 0 0,2 1 0 0 0,5 3 11 0 0,0 0 0 0 0,1-1 0 0 0,-1-1 0 0 0,1 1 0 0 0,0-1 0 0 0,0 0 0 0 0,-1-1 0 0 0,1 0 0 0 0,10 0 0 0 0,2 1 36 0 0,58 7 300 0 0,-31-4 95 0 0,1 1 1 0 0,85 25-1 0 0,-124-28-331 0 0,-1 1-1 0 0,1 0 0 0 0,-1 0 1 0 0,-1 1-1 0 0,10 6 0 0 0,-17-10-93 0 0,1-1 0 0 0,-1 1 0 0 0,1-1-1 0 0,-1 1 1 0 0,1-1 0 0 0,-1 1 0 0 0,1-1 0 0 0,-1 1-1 0 0,1-1 1 0 0,-1 1 0 0 0,0 0 0 0 0,0-1 0 0 0,1 1-1 0 0,-1 0 1 0 0,0-1 0 0 0,0 1 0 0 0,0 0 0 0 0,1-1-1 0 0,-1 1 1 0 0,0 1 0 0 0,0 0 32 0 0,1 13 55 0 0,-2-13-90 0 0,0 1-1 0 0,0-1 1 0 0,0 0 0 0 0,0 0 0 0 0,0 1 0 0 0,-1-1 0 0 0,1 0-1 0 0,-1 0 1 0 0,1 0 0 0 0,-1 0 0 0 0,0-1 0 0 0,0 1 0 0 0,0 0-1 0 0,0-1 1 0 0,0 1 0 0 0,0-1 0 0 0,0 0 0 0 0,-4 2 0 0 0,-6 3 75 0 0,-1-1 0 0 0,-15 4 1 0 0,17-5-50 0 0,-199 52 245 0 0,110-31-594 0 0,2-1-896 0 0,95-23 799 0 0,0-9-1135 0 0,3 7 1394 0 0,0 0 1 0 0,0 0-1 0 0,1-1 1 0 0,-1 1-1 0 0,1 0 1 0 0,-1 0-1 0 0,1 0 1 0 0,-1 0 0 0 0,1-1-1 0 0,0 1 1 0 0,0 0-1 0 0,-1 0 1 0 0,1 0-1 0 0,0 1 1 0 0,0-1-1 0 0,2-1 1 0 0,12-11-1140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14367 0 0,'0'0'1306'0'0,"-1"1"-973"0"0,-7 9 209 0 0,1 0 0 0 0,1 0 1 0 0,-1 0-1 0 0,2 0 0 0 0,-7 17 0 0 0,-6 9 198 0 0,-234 448 2356 0 0,231-446-3083 0 0,2-2 30 0 0,2 0 1 0 0,-25 75 0 0 0,33-95-844 0 0,7-14 415 0 0,-5 3-3630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13559 0 0,'-3'1'622'0'0,"-154"61"546"0"0,85-32-350 0 0,43-17-335 0 0,-36 20-1 0 0,54-27-258 0 0,0 2-1 0 0,0-1 0 0 0,1 1 0 0 0,0 1 0 0 0,-16 17 0 0 0,26-25-184 0 0,-1 0-1 0 0,0 0 1 0 0,1 0-1 0 0,-1 0 0 0 0,0 0 1 0 0,1 0-1 0 0,0 1 1 0 0,-1-1-1 0 0,1 0 1 0 0,0 0-1 0 0,-1 0 1 0 0,1 1-1 0 0,0-1 0 0 0,0 0 1 0 0,0 0-1 0 0,0 1 1 0 0,0-1-1 0 0,1 0 1 0 0,-1 2-1 0 0,1 0 1 0 0,0-1 0 0 0,0 1 0 0 0,0-1 0 0 0,0 1 0 0 0,0-1 0 0 0,0 0 0 0 0,3 4 1 0 0,-1-3 6 0 0,1 0 0 0 0,-1 1 0 0 0,1-1 1 0 0,-1-1-1 0 0,1 1 0 0 0,0-1 0 0 0,0 1 1 0 0,0-1-1 0 0,8 3 0 0 0,43 12 197 0 0,-40-13-206 0 0,3 0-1 0 0,0 0 1 0 0,0-1-1 0 0,22 1 0 0 0,-30-4-20 0 0,0 0 1 0 0,0 0-1 0 0,0-1 0 0 0,0 0 0 0 0,0-1 0 0 0,0 0 1 0 0,13-6-1 0 0,-6 1 39 0 0,-14 2-54 0 0,-2 2 8 0 0,0 1-4 0 0,1-1-1 0 0,-1 0 1 0 0,0 0-1 0 0,0 0 1 0 0,0 0-1 0 0,0-1 1 0 0,0 1-1 0 0,-1 0 1 0 0,1 0-1 0 0,-1 0 1 0 0,0-1-1 0 0,0 1 1 0 0,0 0-1 0 0,-1-6 1 0 0,-2-5-15 0 0,0 0 1 0 0,-6-15-1 0 0,-3-13-466 0 0,9 16-459 0 0,3 25 571 0 0,0-2-649 0 0,4-5-604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1277 0 14279 0 0,'-16'1'296'0'0,"-1"1"-1"0"0,1 0 0 0 0,0 1 0 0 0,0 0 0 0 0,0 2 1 0 0,-25 10-1 0 0,13-3 344 0 0,1 1 1 0 0,-44 29 0 0 0,29-11-291 0 0,0 1 0 0 0,3 3 1 0 0,0 0-1 0 0,-45 57 1 0 0,36-32-294 0 0,3 3 0 0 0,-50 89 1 0 0,28-36-122 0 0,-155 204 0 0 0,188-278-43 0 0,-99 114-388 0 0,12-30-666 0 0,120-125 283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7831 0 0,'-3'0'603'0'0,"-3"2"-469"0"0,-1 0-1 0 0,1 0 1 0 0,0 1 0 0 0,-7 3-1 0 0,-11 13 9126 0 0,28-19-8789 0 0,6-2-223 0 0,0 0-1 0 0,0 0 1 0 0,0-1-1 0 0,-1 0 1 0 0,13-5 0 0 0,50-29 743 0 0,-21 11-612 0 0,-16 9-168 0 0,2 1-1 0 0,0 2 0 0 0,67-17 0 0 0,-100 30-63 0 0,-5 4-73 0 0,-5 6-46 0 0,-1-1 0 0 0,1 0 1 0 0,-1 0-1 0 0,-1 0 0 0 0,1-1 0 0 0,-1 0 0 0 0,-9 6 0 0 0,-19 18-16 0 0,-155 134 100 0 0,133-118-98 0 0,-59 52-13 0 0,112-96 0 0 0,3-2 0 0 0,0 0 0 0 0,0 0 0 0 0,1 0 0 0 0,-1 1 0 0 0,0-1 0 0 0,1 0 0 0 0,-1 1 0 0 0,1 0 0 0 0,0-1 0 0 0,-2 3 0 0 0,2-3 0 0 0,1-1 0 0 0,-1 1 0 0 0,1-1 0 0 0,-1 1 0 0 0,1-1 0 0 0,0 1 0 0 0,-1-1 0 0 0,1 1 0 0 0,0 0 0 0 0,0-1 0 0 0,-1 1 0 0 0,1-1 0 0 0,0 1 0 0 0,0 0 0 0 0,0-1 0 0 0,0 2 0 0 0,0-2 0 0 0,0 1 0 0 0,0 0 0 0 0,0-1 0 0 0,1 1 0 0 0,-1 0 0 0 0,0-1 0 0 0,1 1 0 0 0,-1-1 0 0 0,0 1 0 0 0,1-1 0 0 0,-1 1 0 0 0,1-1 0 0 0,-1 1 0 0 0,1-1 0 0 0,-1 1 0 0 0,2 0 0 0 0,2 1 2 0 0,0 1 1 0 0,1-1-1 0 0,-1 0 0 0 0,0 0 0 0 0,1-1 0 0 0,0 1 1 0 0,-1-1-1 0 0,1 0 0 0 0,9 0 0 0 0,5 0 20 0 0,23-1 0 0 0,-13-1-3 0 0,11 0 252 0 0,62-9 0 0 0,-32-5-1735 0 0,-49 9-1354 0 0,25-11 0 0 0,-23 6-3461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 6911 0 0,'0'0'2618'0'0,"-1"-1"-2222"0"0,1 1 0 0 0,-1-1-1 0 0,1 0 1 0 0,-1 1 0 0 0,1-1 0 0 0,-1 1 0 0 0,1-1 0 0 0,-1 1 0 0 0,1 0 0 0 0,-1-1 0 0 0,1 1 0 0 0,-1 0 0 0 0,0-1-1 0 0,1 1 1 0 0,-2 0 0 0 0,-6 0-166 0 0,0 1-1 0 0,0 1 1 0 0,0-1-1 0 0,0 2 1 0 0,0-1-1 0 0,1 1 1 0 0,-1 0-1 0 0,1 0 1 0 0,0 1-1 0 0,-1 0 1 0 0,2 0-1 0 0,-1 1 1 0 0,0 0-1 0 0,1 0 1 0 0,-9 10-1 0 0,7-6-122 0 0,0-1 0 0 0,1 1 0 0 0,0 1 0 0 0,0-1 0 0 0,1 1 0 0 0,0 0 0 0 0,1 1-1 0 0,0-1 1 0 0,1 1 0 0 0,-5 18 0 0 0,7-20 19 0 0,0 0 1 0 0,1 1-1 0 0,0-1 0 0 0,1 12 0 0 0,0-17-83 0 0,1 0 0 0 0,-1 0 0 0 0,1 0 0 0 0,0-1 0 0 0,0 1 0 0 0,0 0 1 0 0,0-1-1 0 0,1 1 0 0 0,-1-1 0 0 0,1 1 0 0 0,0-1 0 0 0,3 5 0 0 0,-2-5 3 0 0,1 0-1 0 0,-1 0 1 0 0,1 0 0 0 0,-1-1-1 0 0,1 1 1 0 0,0-1 0 0 0,5 2-1 0 0,-2 0 39 0 0,-4-2-49 0 0,-1-1 1 0 0,1 0-1 0 0,0 0 0 0 0,-1-1 0 0 0,1 1 1 0 0,0-1-1 0 0,0 1 0 0 0,0-1 0 0 0,0 0 1 0 0,-1 0-1 0 0,1 0 0 0 0,0 0 0 0 0,0 0 1 0 0,0-1-1 0 0,4-1 0 0 0,-1 0-68 0 0,-1-1-1 0 0,0 1 0 0 0,0-1 1 0 0,0-1-1 0 0,0 1 0 0 0,0-1 1 0 0,-1 0-1 0 0,0 0 0 0 0,1 0 1 0 0,-1 0-1 0 0,-1-1 1 0 0,1 0-1 0 0,-1 1 0 0 0,0-2 1 0 0,0 1-1 0 0,0 0 0 0 0,-1 0 1 0 0,4-11-1 0 0,0-8-681 0 0,0 1-1 0 0,-2-1 1 0 0,3-33-1 0 0,-3 14-1012 0 0,1 21-1349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 5527 0 0,'14'-6'12516'0'0,"-22"7"-12343"0"0,0 0 0 0 0,0 0 0 0 0,0 1 0 0 0,0 0 1 0 0,0 0-1 0 0,0 1 0 0 0,1 0 0 0 0,-1 0 0 0 0,1 1 0 0 0,0 0 0 0 0,0 0 0 0 0,0 1 0 0 0,0-1 0 0 0,1 2 0 0 0,0-1 0 0 0,0 1 0 0 0,-10 12 0 0 0,8-8-147 0 0,0 1-1 0 0,1-1 0 0 0,0 2 1 0 0,0-1-1 0 0,2 1 0 0 0,-1 0 0 0 0,2 0 1 0 0,-1 0-1 0 0,2 1 0 0 0,-5 21 1 0 0,8-28-3 0 0,-1 1 0 0 0,2-1 1 0 0,-1 1-1 0 0,0-1 1 0 0,1 1-1 0 0,0-1 1 0 0,1 1-1 0 0,0-1 1 0 0,0 0-1 0 0,0 1 1 0 0,0-1-1 0 0,1 0 1 0 0,0-1-1 0 0,7 11 1 0 0,-5-9 15 0 0,1 0 0 0 0,0 0 0 0 0,0-1 1 0 0,0 1-1 0 0,1-1 0 0 0,0-1 0 0 0,0 1 1 0 0,0-1-1 0 0,1-1 0 0 0,10 6 0 0 0,-1-2 166 0 0,24 15 0 0 0,-39-21-67 0 0,12-2 334 0 0,-12-2-230 0 0,17-15 199 0 0,-1-1 0 0 0,-2 0 0 0 0,1-1 0 0 0,20-33 0 0 0,-33 46-429 0 0,-1 0 0 0 0,1 0 0 0 0,-1 0 0 0 0,-1-1 0 0 0,1 1 0 0 0,-1-1 0 0 0,0 1 0 0 0,1-14-1 0 0,-2 16-28 0 0,-1-1 0 0 0,1 1 0 0 0,-1 0 0 0 0,-1 0-1 0 0,1-1 1 0 0,-1 1 0 0 0,1 0 0 0 0,-1 0 0 0 0,0 0-1 0 0,-1 0 1 0 0,1 0 0 0 0,-1 0 0 0 0,1 0 0 0 0,-1 0-1 0 0,-5-6 1 0 0,4 6-30 0 0,-1 1-1 0 0,0-1 1 0 0,0 1 0 0 0,0 0-1 0 0,-1 0 1 0 0,1 0-1 0 0,-1 0 1 0 0,1 1-1 0 0,-1-1 1 0 0,0 1 0 0 0,0 1-1 0 0,-6-3 1 0 0,-3 1-101 0 0,1 1-1 0 0,-1-1 1 0 0,-20 1 0 0 0,18 1-363 0 0,1 2 0 0 0,-1-1 0 0 0,1 2 0 0 0,-30 6 0 0 0,28-2-621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4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80 376 2303 0 0,'-6'0'414'0'0,"-38"3"-927"0"0,15-3 6047 0 0,31 0-5256 0 0,0-1 0 0 0,1 0 1 0 0,-1 0-1 0 0,0 0 0 0 0,0 0 0 0 0,0 0 1 0 0,3-2-1 0 0,4-2 241 0 0,29-11-102 0 0,0 1-1 0 0,1 3 0 0 0,1 1 0 0 0,55-8 0 0 0,167-8 1259 0 0,-155 20-1675 0 0,132 8 0 0 0,13 26-194 0 0,-219-23-8 0 0,1-2 1 0 0,-1-1 0 0 0,50-4-1 0 0,-70 1 132 0 0,-12 2 67 0 0,-1 0 0 0 0,1-1 1 0 0,-1 1-1 0 0,1 0 0 0 0,-1 0 1 0 0,1 0-1 0 0,-1 0 0 0 0,1 0 1 0 0,-1-1-1 0 0,1 1 0 0 0,-1 0 1 0 0,0 0-1 0 0,1-1 0 0 0,-1 1 0 0 0,1 0 1 0 0,-1-1-1 0 0,0 1 0 0 0,1-1 1 0 0,-1 1-1 0 0,0 0 0 0 0,1-1 1 0 0,-1 1-1 0 0,0-1 0 0 0,1 0 1 0 0,-2-2 18 0 0,1-1 75 0 0,0 3-85 0 0,0 0 0 0 0,0 0 0 0 0,0 0 0 0 0,0 0 0 0 0,-1 0-1 0 0,1 0 1 0 0,0 1 0 0 0,0-1 0 0 0,-1 0 0 0 0,1 0 0 0 0,-1 0-1 0 0,1 0 1 0 0,-1 1 0 0 0,1-1 0 0 0,-1 0 0 0 0,0 0 0 0 0,-3-4-4 0 0,1 0 0 0 0,-1 0 0 0 0,0 1 0 0 0,-1 0 0 0 0,-8-7 0 0 0,-4-4-4 0 0,-86-82 130 0 0,91 87-128 0 0,-2 0 0 0 0,1 1 0 0 0,-1 0 0 0 0,-1 1 0 0 0,1 0 0 0 0,-1 1 0 0 0,-1 1 0 0 0,1 1 0 0 0,-21-5 0 0 0,2 3 0 0 0,0 2 0 0 0,-1 1 0 0 0,-47 1 0 0 0,0-2 0 0 0,148 0 336 0 0,172 22-301 0 0,-1 20-75 0 0,-196-30 53 0 0,-22-4-3 0 0,1 1 0 0 0,-1 1-1 0 0,0 0 1 0 0,-1 1 0 0 0,0 2-1 0 0,0-1 1 0 0,24 16 0 0 0,-39-21 14 0 0,0 0 0 0 0,0 0 0 0 0,0 1 0 0 0,0-1 0 0 0,-1 1 0 0 0,1-1 1 0 0,-1 1-1 0 0,0 0 0 0 0,1 0 0 0 0,-2 0 0 0 0,1 0 0 0 0,0 1 0 0 0,-1-1 1 0 0,3 7-1 0 0,-4-8-4 0 0,1 0-1 0 0,-1 1 1 0 0,0-1 0 0 0,0 1 0 0 0,0-1 0 0 0,0 1 0 0 0,0-1-1 0 0,-1 1 1 0 0,1-1 0 0 0,-1 1 0 0 0,0-1 0 0 0,0 0 0 0 0,0 1 0 0 0,0-1-1 0 0,0 0 1 0 0,0 0 0 0 0,0 0 0 0 0,-1 0 0 0 0,1 0 0 0 0,-1 0 0 0 0,1 0-1 0 0,-4 2 1 0 0,-14 13 99 0 0,-1-1 0 0 0,-1-1 0 0 0,-1 0 0 0 0,-27 13 0 0 0,17-10 51 0 0,-31 23-1 0 0,53-33-141 0 0,1 0 1 0 0,0 0 0 0 0,0 1-1 0 0,0 0 1 0 0,1 1 0 0 0,0-1-1 0 0,-6 12 1 0 0,3-1-3 0 0,1 1-1 0 0,1-1 1 0 0,0 2 0 0 0,-10 41-1 0 0,7 4-4506 0 0,9-38-465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8:5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4143 0 0,'0'0'8120'0'0,"1"-2"-8004"0"0,10-13 318 0 0,-10 14-280 0 0,0-1-100 0 0,-1 0-41 0 0,2-1-24 0 0,11-7 190 0 0,-7 6-128 0 0,6-1 26 0 0,-12 5-72 0 0,13-2 62 0 0,9 0-52 0 0,-16 3-14 0 0,-1 1-4 0 0,88 7 178 0 0,-11 1-30 0 0,189 18 377 0 0,-262-26-518 0 0,164 34 75 0 0,-50-8-84 0 0,-94-23 26 0 0,1-1 1 0 0,37 0-1 0 0,87-12 98 0 0,0 0-716 0 0,-146 9 2 0 0,-7 0 225 0 0,-8-4 205 0 0,2 2 165 0 0,-15-9 0 0 0,-18-13-3 0 0,27 15 7 0 0,1 1 1 0 0,-1 1-1 0 0,-19-8 0 0 0,-155-52 106 0 0,166 59-154 0 0,-18-10-1 0 0,-13-5 2 0 0,22 10 43 0 0,1-1 0 0 0,0-1 0 0 0,-29-20 0 0 0,51 31 0 0 0,-14-13 0 0 0,-5-11 152 0 0,23 26 730 0 0,4 2-822 0 0,4 2-58 0 0,0 1 1 0 0,0-1 0 0 0,11 9 0 0 0,19 10-4 0 0,124 55 25 0 0,24 11 70 0 0,-19-27-49 0 0,-122-48-30 0 0,82 15-1 0 0,-105-25 194 0 0,1-1 0 0 0,0-2 0 0 0,42-3 0 0 0,-57-4 134 0 0,-248 201-86 0 0,101-79 18 0 0,120-99-257 0 0,1 1 0 0 0,1 0 0 0 0,0 2-1 0 0,1 0 1 0 0,1 1 0 0 0,-13 22 0 0 0,8-12-36 0 0,10-15-209 0 0,1 0 0 0 0,-16 31 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1003 2303 0 0,'0'0'13303'0'0,"0"2"-12974"0"0,29 39 1339 0 0,-21-30-1016 0 0,0 0 0 0 0,0 1 0 0 0,-1 0 0 0 0,10 23 0 0 0,-12-17-270 0 0,0 1 0 0 0,-1-1 0 0 0,-1 0 0 0 0,-1 1 1 0 0,0 24-1 0 0,-8 95 240 0 0,5-124-593 0 0,-9 69 135 0 0,-23 93 0 0 0,26-155-170 0 0,6-17 377 0 0,-1 0 0 0 0,1 0-1 0 0,0 0 1 0 0,-1 7 0 0 0,21-25-4 0 0,-17 12-339 0 0,0 0-1 0 0,0 0 1 0 0,0 0 0 0 0,0-1 0 0 0,-1 1-1 0 0,1 0 1 0 0,-1-1 0 0 0,0 1 0 0 0,0-1 0 0 0,1-3-1 0 0,7-29 181 0 0,-5 16-173 0 0,7-18-11 0 0,2 0 1 0 0,2 0 0 0 0,26-46-1 0 0,-7 24 18 0 0,46-60-1 0 0,-25 48-41 0 0,126-123 0 0 0,88-40 0 0 0,3 31 32 0 0,8 15 0 0 0,-134 96-32 0 0,223-104 0 0 0,-265 147-132 0 0,-83 34-816 0 0,-34 9 375 0 0,0 2-328 0 0,18 8-1317 0 0,23 8-206 0 0,-12-7 1428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58 5983 0 0,'17'-2'418'0'0,"-1"0"0"0"0,0-1-1 0 0,-1 0 1 0 0,1-1 0 0 0,16-7-1 0 0,-25 9 172 0 0,24-12 1573 0 0,-7 3 129 0 0,-7 5 2344 0 0,-34 21-4202 0 0,5-6-281 0 0,-1 0-1 0 0,1-2 1 0 0,-2 1 0 0 0,1-1-1 0 0,-1-1 1 0 0,-18 5 0 0 0,-92 21 133 0 0,107-28-274 0 0,-182 37 18 0 0,-2-17-278 0 0,133-22 151 0 0,-64 5 18 0 0,130-7 90 0 0,-16 2-70 0 0,17-3-56 0 0,9-2 5 0 0,45-16-231 0 0,5-3 235 0 0,-62 37-125 0 0,-3-4 180 0 0,1 0 1 0 0,-1-1 0 0 0,-1 0 0 0 0,0 0 0 0 0,-1-1 0 0 0,1 0-1 0 0,-12 8 1 0 0,-4 7 51 0 0,-94 74 0 0 0,1 0 0 0 0,59-48 11 0 0,58-49-8 0 0,0-1-1 0 0,0 1 1 0 0,0-1 0 0 0,0 1-1 0 0,0 0 1 0 0,1-1-1 0 0,-1 1 1 0 0,0 0 0 0 0,1-1-1 0 0,-1 1 1 0 0,0-1 0 0 0,1 1-1 0 0,-1-1 1 0 0,0 1 0 0 0,1-1-1 0 0,-1 1 1 0 0,1-1 0 0 0,0 1-1 0 0,-1 0 1 0 0,2 0 2 0 0,0 1-1 0 0,1 0 0 0 0,-1-1 0 0 0,0 1 1 0 0,0-1-1 0 0,1 0 0 0 0,-1 0 1 0 0,1 0-1 0 0,-1 0 0 0 0,1 0 0 0 0,0 0 1 0 0,4 0-1 0 0,36 2 36 0 0,-34-3-18 0 0,35-1-10 0 0,0-2 1 0 0,60-11-1 0 0,-51 5 77 0 0,56-1 0 0 0,-92 10-6 0 0,0 0 0 0 0,0 1-1 0 0,1 1 1 0 0,-1 1-1 0 0,-1 0 1 0 0,1 1-1 0 0,23 9 1 0 0,-31-9-8 0 0,0 0 0 0 0,0 1 1 0 0,0 0-1 0 0,0 1 0 0 0,-1 0 1 0 0,0 0-1 0 0,0 1 1 0 0,-1 0-1 0 0,1 1 0 0 0,11 15 1 0 0,-16-18-61 0 0,1 0 1 0 0,-1 0 0 0 0,0 0-1 0 0,-1 1 1 0 0,1-1 0 0 0,-1 1-1 0 0,0-1 1 0 0,-1 1 0 0 0,1 0 0 0 0,-1-1-1 0 0,0 1 1 0 0,-1 0 0 0 0,1 0-1 0 0,-1 0 1 0 0,0 0 0 0 0,-1 0-1 0 0,0 0 1 0 0,1 0 0 0 0,-2-1 0 0 0,-2 9-1 0 0,1-7-1 0 0,0-1 0 0 0,0 0 0 0 0,-1 0 0 0 0,0-1 0 0 0,0 1-1 0 0,-1-1 1 0 0,1 1 0 0 0,-1-2 0 0 0,0 1 0 0 0,-1 0 0 0 0,1-1 0 0 0,-11 6-1 0 0,-8 4 51 0 0,-46 19-1 0 0,-95 31 30 0 0,139-54-77 0 0,1-2 0 0 0,-2-1 0 0 0,1-2 0 0 0,-1 0 0 0 0,0-1 0 0 0,0-2 0 0 0,-30-1 0 0 0,53-1-18 0 0,-48-4 27 0 0,49 3-18 0 0,0 1 0 0 0,-1-1 1 0 0,1 0-1 0 0,0 0 0 0 0,0 0 0 0 0,0 0 1 0 0,0-1-1 0 0,0 1 0 0 0,0-1 1 0 0,0 0-1 0 0,0 0 0 0 0,-4-4 1 0 0,6 6-8 0 0,1-1 1 0 0,-1 1 0 0 0,1-1-1 0 0,0 1 1 0 0,-1-1 0 0 0,1 1-1 0 0,-1-1 1 0 0,1 1 0 0 0,0-1-1 0 0,0 1 1 0 0,-1-1 0 0 0,1 0 0 0 0,0 1-1 0 0,0-1 1 0 0,0 1 0 0 0,0-1-1 0 0,0 0 1 0 0,0 0 0 0 0,3-4-3 0 0,-3 5 1 0 0,3-4-442 0 0,0 0 0 0 0,0 0-1 0 0,1 0 1 0 0,0 0 0 0 0,-1 1-1 0 0,1-1 1 0 0,0 1 0 0 0,1 0-1 0 0,7-4 1 0 0,5-3-5740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54 1375 0 0,'9'-14'12358'0'0,"-11"13"-12252"0"0,0 0 0 0 0,0 0 1 0 0,-1 0-1 0 0,1 1 1 0 0,0-1-1 0 0,-1 0 0 0 0,1 1 1 0 0,-1 0-1 0 0,1-1 1 0 0,0 1-1 0 0,-1 0 0 0 0,1 0 1 0 0,-1 0-1 0 0,1 1 1 0 0,-1-1-1 0 0,1 1 0 0 0,0-1 1 0 0,-1 1-1 0 0,1 0 1 0 0,0 0-1 0 0,-1 0 0 0 0,-1 1 1 0 0,-9 4 24 0 0,1 1-1 0 0,-18 13 1 0 0,29-19-109 0 0,-48 34 326 0 0,-74 70 0 0 0,96-78-97 0 0,2 1 0 0 0,0 1 0 0 0,-37 60 0 0 0,56-80-155 0 0,1 0 0 0 0,1 0 0 0 0,-1 1 0 0 0,2 0 0 0 0,-1-1 0 0 0,1 1 0 0 0,-1 11 0 0 0,3-17-48 0 0,0 0 0 0 0,1 1 0 0 0,0-1 0 0 0,0 0 0 0 0,0 0 0 0 0,1 0 0 0 0,-1 0 0 0 0,1 1 0 0 0,0-1 1 0 0,0 0-1 0 0,1 0 0 0 0,-1 0 0 0 0,1-1 0 0 0,0 1 0 0 0,0 0 0 0 0,0-1 0 0 0,0 1 0 0 0,1-1 0 0 0,-1 0 0 0 0,4 4 0 0 0,3 0 47 0 0,0 1 0 0 0,0-2 0 0 0,1 1-1 0 0,0-1 1 0 0,0-1 0 0 0,0 0 0 0 0,1 0-1 0 0,-1-1 1 0 0,1-1 0 0 0,0 1 0 0 0,0-2 0 0 0,1 0-1 0 0,17 2 1 0 0,2-2 7 0 0,1-2 1 0 0,-1 0-1 0 0,54-9 0 0 0,-60 5-51 0 0,-1-1-1 0 0,1-2 0 0 0,-1 0 1 0 0,-1-1-1 0 0,0-1 0 0 0,0-2 1 0 0,0 0-1 0 0,-2-2 0 0 0,1 0 1 0 0,19-16-1 0 0,-29 18 22 0 0,0 0 0 0 0,0 0 0 0 0,-1-1 1 0 0,0-1-1 0 0,-1 0 0 0 0,16-28 0 0 0,-19 29-28 0 0,-2 0-1 0 0,0 0 1 0 0,0-1 0 0 0,-2 1 0 0 0,1-1-1 0 0,-1 0 1 0 0,-1 0 0 0 0,-1 0-1 0 0,1-20 1 0 0,-2 27-38 0 0,0-1 1 0 0,-1 0-1 0 0,0 0 0 0 0,0 1 1 0 0,0-1-1 0 0,-1 1 0 0 0,0-1 1 0 0,-1 1-1 0 0,1 0 0 0 0,-1 0 1 0 0,0 0-1 0 0,-7-9 0 0 0,4 7-38 0 0,0 1 0 0 0,-1-1-1 0 0,0 2 1 0 0,0-1-1 0 0,-1 1 1 0 0,0 0 0 0 0,0 1-1 0 0,-10-6 1 0 0,-6-1-216 0 0,-1 0-1 0 0,0 2 1 0 0,-33-9 0 0 0,-82-10-844 0 0,117 25 113 0 0,0 2 1 0 0,-1 0-1 0 0,1 2 1 0 0,-33 3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180 260 1839 0 0,'-26'-4'668'0'0,"-26"-9"-1"0"0,1 0 7540 0 0,0 2 1043 0 0,75 25-7541 0 0,16 1-1260 0 0,-1-2-1 0 0,2-3 0 0 0,-1 0 1 0 0,1-3-1 0 0,1-1 0 0 0,82 0 1 0 0,250-35 558 0 0,-75-13-859 0 0,311-84 1 0 0,-380 49-2853 0 0,-166 51 1280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53 11631 0 0,'-1'-2'531'0'0,"-1"-9"-247"0"0,-1 0-1 0 0,-6-17 4629 0 0,16 42-4827 0 0,-4-2 18 0 0,0 0 0 0 0,-1 0-1 0 0,-1 0 1 0 0,0 0 0 0 0,0 0 0 0 0,-1 1 0 0 0,-1-1-1 0 0,-2 15 1 0 0,-24 98 501 0 0,-2-22-427 0 0,-5-2 0 0 0,-4-1 0 0 0,-73 135 0 0 0,87-196-136 0 0,-1-1 0 0 0,-52 58-1 0 0,57-72 42 0 0,19-23-73 0 0,0 0-1 0 0,0 0 0 0 0,0 0 1 0 0,1 0-1 0 0,-1-1 1 0 0,0 1-1 0 0,0 0 0 0 0,0-1 1 0 0,0 1-1 0 0,0 0 0 0 0,-1 0 1 0 0,1-1-2 0 0,1 0 0 0 0,0 0 1 0 0,-1 0-1 0 0,1 0 0 0 0,-1 0 1 0 0,1 0-1 0 0,0 0 0 0 0,-1 0 1 0 0,1 0-1 0 0,0 0 0 0 0,-1 0 1 0 0,1 0-1 0 0,-1 0 0 0 0,1 0 1 0 0,0-1-1 0 0,-1 1 0 0 0,1 0 1 0 0,0 0-1 0 0,-1 0 0 0 0,1-1 1 0 0,0 1-1 0 0,0 0 0 0 0,-1-1 1 0 0,0 0 1 0 0,0-1 0 0 0,0 1 0 0 0,0-1-1 0 0,0 1 1 0 0,1-1 0 0 0,-1 0 0 0 0,1 1 0 0 0,-1-1 0 0 0,1 0 0 0 0,0 1 0 0 0,-1-1 0 0 0,1 0 0 0 0,0 0 0 0 0,0-2 0 0 0,1-6-4 0 0,0 0 1 0 0,1 0-1 0 0,0 0 1 0 0,0 0-1 0 0,1 0 1 0 0,0 1-1 0 0,1-1 1 0 0,0 1-1 0 0,1 0 1 0 0,0 0-1 0 0,7-10 1 0 0,10-11-52 0 0,42-46 0 0 0,-59 71 33 0 0,10-12-28 0 0,0 1 0 0 0,2 1 0 0 0,0 0 0 0 0,0 1 0 0 0,2 1 0 0 0,30-17 0 0 0,-42 26 38 0 0,1 1 0 0 0,-1 0 0 0 0,1 1 0 0 0,-1 0 0 0 0,1 0 0 0 0,0 1 0 0 0,0 0 0 0 0,0 0 0 0 0,12 0 0 0 0,-14 2 13 0 0,0 0 0 0 0,1 0 1 0 0,-1 0-1 0 0,0 1 1 0 0,0 0-1 0 0,0 0 0 0 0,0 1 1 0 0,0-1-1 0 0,-1 1 1 0 0,1 1-1 0 0,-1-1 0 0 0,0 1 1 0 0,7 5-1 0 0,-4-2 36 0 0,-1 0 0 0 0,0 0 0 0 0,0 0 1 0 0,-1 1-1 0 0,0 0 0 0 0,0 0 0 0 0,-1 0 0 0 0,0 1 0 0 0,-1 0 0 0 0,1 0 0 0 0,-2 0 0 0 0,1 0 0 0 0,-1 1 0 0 0,-1-1 0 0 0,0 1 0 0 0,0 0 1 0 0,-1 0-1 0 0,0 0 0 0 0,0 0 0 0 0,-1-1 0 0 0,-1 1 0 0 0,0 0 0 0 0,0 0 0 0 0,-4 14 0 0 0,2-15-50 0 0,0 1 0 0 0,0 0 1 0 0,-1-1-1 0 0,0 0 0 0 0,-1 0 0 0 0,0 0 0 0 0,-1 0 0 0 0,0-1 0 0 0,0 0 0 0 0,-1 0 0 0 0,-9 8 1 0 0,-18 17-1707 0 0,25-26 58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58 12407 0 0,'4'-6'188'0'0,"-4"4"-93"0"0,1 1-1 0 0,0-1 1 0 0,0 0-1 0 0,1 1 1 0 0,-1-1 0 0 0,0 1-1 0 0,0 0 1 0 0,1-1-1 0 0,-1 1 1 0 0,1 0-1 0 0,1-2 1 0 0,5-3-43 0 0,-7 5 895 0 0,-5 1-868 0 0,0 1 1 0 0,0-1-1 0 0,0 1 1 0 0,0 0-1 0 0,0 0 1 0 0,0 1 0 0 0,0-1-1 0 0,1 1 1 0 0,-1 0-1 0 0,1 0 1 0 0,-5 2-1 0 0,-5 6 88 0 0,-19 16-1 0 0,10-7 140 0 0,9-8-78 0 0,1 0 0 0 0,0 1 1 0 0,0 0-1 0 0,-16 23 0 0 0,24-28-138 0 0,-1-1 0 0 0,1 1 0 0 0,0 1 0 0 0,1-1 0 0 0,-1 0 0 0 0,1 1 0 0 0,1 0 0 0 0,0 0 0 0 0,0 0 0 0 0,0 0 0 0 0,0 13 0 0 0,2-16-29 0 0,1-1 0 0 0,-1 0 0 0 0,1 1 0 0 0,0-1 0 0 0,0 0 0 0 0,1 0 0 0 0,-1 0 0 0 0,1 0 0 0 0,0 0 0 0 0,0 0 0 0 0,0 0 0 0 0,0 0 1 0 0,1-1-1 0 0,-1 1 0 0 0,1-1 0 0 0,0 0 0 0 0,0 0 0 0 0,1 0 0 0 0,-1 0 0 0 0,0-1 0 0 0,1 1 0 0 0,6 3 0 0 0,-7-5-8 0 0,0 1 0 0 0,1 0 0 0 0,-1-1 0 0 0,1 0 0 0 0,-1 0 0 0 0,1 0 0 0 0,-1 0 0 0 0,1-1 0 0 0,0 1 0 0 0,-1-1 0 0 0,1 0 0 0 0,-1 0 0 0 0,1 0 0 0 0,0-1 0 0 0,-1 1 0 0 0,1-1 0 0 0,0 0 0 0 0,-1 0 0 0 0,1 0 0 0 0,-1 0 0 0 0,0-1 0 0 0,1 1 0 0 0,-1-1 0 0 0,0 0 0 0 0,0 0 0 0 0,0 0 0 0 0,3-3 0 0 0,1-2-43 0 0,0-1 0 0 0,0 0 0 0 0,-1 0-1 0 0,0-1 1 0 0,-1 0 0 0 0,0 0 0 0 0,0 0-1 0 0,-1 0 1 0 0,0-1 0 0 0,0 0 0 0 0,-1 0-1 0 0,-1 0 1 0 0,0 0 0 0 0,0 0 0 0 0,-1 0 0 0 0,0-1-1 0 0,0 1 1 0 0,-1 0 0 0 0,-1-1 0 0 0,0 1-1 0 0,0 0 1 0 0,-1 0 0 0 0,-1 0 0 0 0,1 0 0 0 0,-2 0-1 0 0,-6-15 1 0 0,-13-19-1084 0 0,0 3-3112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3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66 117 8751 0 0,'0'0'794'0'0,"-2"1"-465"0"0,0 0-63 0 0,0-1-1 0 0,0 1 1 0 0,0 0 0 0 0,0 0-1 0 0,1 0 1 0 0,-1 0 0 0 0,0 0-1 0 0,0 1 1 0 0,1-1 0 0 0,-1 0-1 0 0,1 1 1 0 0,-1-1-1 0 0,1 1 1 0 0,0 0 0 0 0,-1-1-1 0 0,1 1 1 0 0,0 0 0 0 0,0 0-1 0 0,0 0 1 0 0,1 0 0 0 0,-1 0-1 0 0,0 0 1 0 0,1 0 0 0 0,-1 2-1 0 0,-6 16 248 0 0,1 1-1 0 0,1 0 1 0 0,-5 43 0 0 0,9-51-357 0 0,1 1 0 0 0,0-1 0 0 0,1 1 0 0 0,0 0 1 0 0,1-1-1 0 0,0 0 0 0 0,7 19 0 0 0,-7-25-35 0 0,1-1 0 0 0,0 1 1 0 0,0-1-1 0 0,1 0 0 0 0,-1 0 0 0 0,1-1 0 0 0,0 1 0 0 0,1-1 0 0 0,0 0 0 0 0,-1 0 1 0 0,2 0-1 0 0,-1-1 0 0 0,0 1 0 0 0,1-1 0 0 0,9 4 0 0 0,-11-5-43 0 0,1-2-1 0 0,-1 1 0 0 0,1 0 1 0 0,0-1-1 0 0,0 0 0 0 0,-1 0 1 0 0,1 0-1 0 0,0-1 0 0 0,0 1 1 0 0,0-1-1 0 0,0 0 1 0 0,0-1-1 0 0,0 1 0 0 0,0-1 1 0 0,-1 0-1 0 0,1 0 0 0 0,0-1 1 0 0,-1 1-1 0 0,1-1 0 0 0,0 0 1 0 0,-1 0-1 0 0,6-5 0 0 0,-4 3-54 0 0,-1 0-1 0 0,0 0 0 0 0,0-1 0 0 0,0 0 0 0 0,-1 0 0 0 0,0-1 0 0 0,0 1 0 0 0,0-1 0 0 0,0 0 0 0 0,3-7 0 0 0,3-11 123 0 0,11-33-1 0 0,-11 27-105 0 0,-3 8-229 0 0,-1-1-1 0 0,-1 1 1 0 0,0-1 0 0 0,-2 0-1 0 0,-1 0 1 0 0,-1 0 0 0 0,-1 0-1 0 0,0-1 1 0 0,-2 1 0 0 0,-1 0-1 0 0,-8-31 1 0 0,9 43-2692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122 482 5063 0 0,'0'0'4107'0'0,"-8"5"1204"0"0,4-5-4970 0 0,0-1 1 0 0,1 0-1 0 0,-1 0 1 0 0,1 0-1 0 0,-1 0 1 0 0,1-1-1 0 0,0 1 1 0 0,0-1-1 0 0,-1 0 1 0 0,1 0-1 0 0,0 0 1 0 0,0 0-1 0 0,1-1 1 0 0,-1 1-1 0 0,0-1 0 0 0,-3-4 1 0 0,-1-2 20 0 0,0 0 0 0 0,0-1-1 0 0,1 1 1 0 0,-6-14 0 0 0,9 15-283 0 0,0 1 0 0 0,1-1 0 0 0,-1 1-1 0 0,2-1 1 0 0,-1 0 0 0 0,1 0 0 0 0,0 0 0 0 0,1 0-1 0 0,0 0 1 0 0,0 1 0 0 0,1-1 0 0 0,0 0 0 0 0,0 0-1 0 0,1 0 1 0 0,0 0 0 0 0,0 1 0 0 0,1-1 0 0 0,0 1-1 0 0,5-9 1 0 0,-1 5-79 0 0,1 1-1 0 0,1-1 1 0 0,0 2-1 0 0,0-1 1 0 0,1 1-1 0 0,0 1 1 0 0,0 0 0 0 0,1 0-1 0 0,0 1 1 0 0,0 0-1 0 0,18-7 1 0 0,14-3-800 0 0,87-23 1 0 0,-73 24-293 0 0,-10 2 147 0 0,21-6-5062 0 0,-30 9-49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12895 0 0,'0'0'1472'0'0,"-2"1"-750"0"0,-34 15 764 0 0,-62 36 0 0 0,25-10-1497 0 0,-55 20 281 0 0,-100 57 761 0 0,228-119-1021 0 0,0 0 0 0 0,0 0 0 0 0,0 0 0 0 0,-1 0 0 0 0,1 1 0 0 0,0-1 0 0 0,0 0 0 0 0,0 0 0 0 0,0 0 0 0 0,0 0 0 0 0,-1 0 0 0 0,1 0 0 0 0,0 0 0 0 0,0 0 0 0 0,0 1 0 0 0,0-1 0 0 0,0 0 0 0 0,0 0 0 0 0,0 0 0 0 0,-1 0 0 0 0,1 0 0 0 0,0 1 0 0 0,0-1 0 0 0,0 0 0 0 0,0 0 0 0 0,0 0 0 0 0,0 0 0 0 0,0 1 0 0 0,0-1 0 0 0,0 0 0 0 0,0 0 0 0 0,0 0 0 0 0,0 0 0 0 0,0 1 0 0 0,0-1 0 0 0,0 0 0 0 0,0 0 0 0 0,0 0 0 0 0,0 0 0 0 0,0 1 1 0 0,0-1-1 0 0,0 0 0 0 0,1 0 0 0 0,8 4 120 0 0,17 1-71 0 0,-25-5-42 0 0,147 7 245 0 0,-17-2-389 0 0,-102-2 92 0 0,-1 1-1 0 0,44 11 1 0 0,-64-12 65 0 0,0 0 0 0 0,0 0 0 0 0,0 0 0 0 0,-1 1 0 0 0,1 0 1 0 0,-1 1-1 0 0,0 0 0 0 0,0 0 0 0 0,0 0 0 0 0,-1 1 0 0 0,0 0 0 0 0,0 0 0 0 0,7 10 0 0 0,-10-11 73 0 0,0 0-1 0 0,0 0 1 0 0,0 1 0 0 0,0-1-1 0 0,-1 1 1 0 0,0-1 0 0 0,0 1 0 0 0,-1 0-1 0 0,0 0 1 0 0,0 0 0 0 0,0 0-1 0 0,-1 0 1 0 0,1 0 0 0 0,-1 0-1 0 0,-1 0 1 0 0,1 0 0 0 0,-1 0-1 0 0,0 0 1 0 0,-3 9 0 0 0,2-10-50 0 0,1-1 1 0 0,-1 1-1 0 0,0 0 0 0 0,-1-1 1 0 0,1 1-1 0 0,-1-1 1 0 0,0 0-1 0 0,0 0 0 0 0,0 0 1 0 0,0 0-1 0 0,-1 0 1 0 0,0-1-1 0 0,0 1 0 0 0,0-1 1 0 0,0 0-1 0 0,0-1 1 0 0,0 1-1 0 0,-1-1 0 0 0,0 1 1 0 0,-4 1-1 0 0,-4 1-12 0 0,-1-1 0 0 0,1 0 0 0 0,-1-1 1 0 0,1 0-1 0 0,-1-1 0 0 0,-24 1 0 0 0,-85-9 291 0 0,80 2-296 0 0,7 1-437 0 0,0-1-1 0 0,1-2 1 0 0,-59-17 0 0 0,73 14-1814 0 0,4-2-5269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7:4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14279 0 0,'9'-16'1272'0'0,"-4"7"-1016"0"0,-1-4-256 0 0,-1 2 0 0 0,-1 1 1744 0 0,0 1 4520 0 0,5 3-6184 0 0,2 1-408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2:5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114 195 3223 0 0,'-2'2'240'0'0,"1"-2"-374"0"0,-3 5 1656 0 0,-1-1 0 0 0,1 1 0 0 0,-13 6 1886 0 0,16-10-2462 0 0,-7 2-420 0 0,7-2-80 0 0,-1-1-76 0 0,-7-2-240 0 0,-6-6-147 0 0,12 5-9 0 0,1 1-2 0 0,-3-3-60 0 0,1 2-60 0 0,0 0 0 0 0,0 0 0 0 0,0-1 0 0 0,1 1 0 0 0,-7-9 5957 0 0,10 12-5732 0 0,-1-1 0 0 0,1 1-1 0 0,-1 0 1 0 0,1-1 0 0 0,0 1-1 0 0,-1-1 1 0 0,1 1 0 0 0,0 0-1 0 0,-1-1 1 0 0,1 1 0 0 0,0-1-1 0 0,0 1 1 0 0,-1-1 0 0 0,1 1-1 0 0,0-1 1 0 0,0 1 0 0 0,0-1-1 0 0,0 1 1 0 0,0-1 0 0 0,0 1-1 0 0,0-2 1 0 0,41-28-92 0 0,-20 16 15 0 0,-7 3 9 0 0,0 0 30 0 0,1 0 0 0 0,0 1 0 0 0,1 0 0 0 0,18-7 0 0 0,-25 12-28 0 0,-6 3-10 0 0,1 0 0 0 0,-1 1 1 0 0,1-1-1 0 0,-1 1 0 0 0,1 0 0 0 0,-1 0 1 0 0,1 0-1 0 0,0 1 0 0 0,0-1 0 0 0,-1 1 1 0 0,1 0-1 0 0,0 0 0 0 0,4 1 0 0 0,6 0 46 0 0,1 0 0 0 0,0 2 0 0 0,-1-1 0 0 0,1 2 0 0 0,15 6-1 0 0,11 2-23 0 0,-32-10 3 0 0,0 0 0 0 0,1-1 0 0 0,-1 0 0 0 0,0-1 0 0 0,1 0-1 0 0,-1 0 1 0 0,1-1 0 0 0,14-3 0 0 0,3-2 414 0 0,40-17 0 0 0,-41 13 8 0 0,43-9-1 0 0,-53 15-433 0 0,1 0-1 0 0,0 2 1 0 0,0 0-1 0 0,0 1 1 0 0,0 1-1 0 0,0 0 1 0 0,32 6-1 0 0,-18 1-75 0 0,46 16 0 0 0,103 33 923 0 0,-142-46-755 0 0,-20-6 32 0 0,1-2-1 0 0,-1 0 1 0 0,0-1 0 0 0,1 0 0 0 0,32-5-1 0 0,-11 2 6 0 0,-14-1-37 0 0,42-9 0 0 0,-46 8-40 0 0,-1 0 0 0 0,36-2 1 0 0,-54 6-79 0 0,1 1 1 0 0,-1-1-1 0 0,0 1 1 0 0,1-1-1 0 0,-1 1 1 0 0,0 0-1 0 0,0 0 1 0 0,4 1-1 0 0,-5-1-11 0 0,1 0 10 0 0,0 0 0 0 0,0 1 0 0 0,0-1 0 0 0,0 0 0 0 0,0 1 0 0 0,0 0 0 0 0,0-1 0 0 0,0 1 0 0 0,2 3-1 0 0,-2-2-4 0 0,1-1-1 0 0,-1 1 0 0 0,0-1 0 0 0,1 0 0 0 0,-1 0 1 0 0,1 0-1 0 0,0 0 0 0 0,4 1 0 0 0,18 6 94 0 0,-23-8-42 0 0,0 0 58 0 0,29 2 166 0 0,-20-3-230 0 0,-1-1 430 0 0,-5 1-5034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3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464 490 3999 0 0,'0'0'183'0'0,"-2"0"-10"0"0,-35-1-216 0 0,0-2 0 0 0,1-1-1 0 0,-50-13 1 0 0,63 9-369 0 0,-1 0 0 0 0,-36-20 0 0 0,28 13 641 0 0,26 12-129 0 0,-2-1 794 0 0,0 1-1 0 0,0 0 0 0 0,0 0 1 0 0,-14-3-1 0 0,2 3 5884 0 0,-24 1-5153 0 0,42 2-1168 0 0,3-4-512 0 0,1 0 0 0 0,0 0 0 0 0,0 1 0 0 0,3-5 0 0 0,-5 8 64 0 0,12-15-350 0 0,1 0 0 0 0,25-21 0 0 0,9-12-552 0 0,-31 22 4484 0 0,-14 28-3333 0 0,3 7-8 0 0,-3-6 310 0 0,-1-1-414 0 0,0-1-100 0 0,0 0-32 0 0,-1 0 1 0 0,0-1-1 0 0,1 1 1 0 0,-1-1-1 0 0,0 1 0 0 0,1-1 1 0 0,-1 1-1 0 0,1-1 0 0 0,-1 1 1 0 0,1-1-1 0 0,-1 1 0 0 0,1-1 1 0 0,-1 0-1 0 0,1 1 0 0 0,-1-1 1 0 0,1 0-1 0 0,0 1 1 0 0,12 4 60 0 0,2-1-58 0 0,-10-3-16 0 0,21-3-13 0 0,-14 0-30 0 0,-10 2 1595 0 0,1 0-1480 0 0,6 0-1 0 0,-2 0-14 0 0,-6 0-49 0 0,19 7 67 0 0,-8-3-32 0 0,-1-1-17 0 0,-2 0 80 0 0,-5-2-87 0 0,-1-1 1 0 0,1 1-1 0 0,-1 0 1 0 0,1-1-1 0 0,0 0 1 0 0,-1 0-1 0 0,7 0 1 0 0,26-2 122 0 0,-10 1-66 0 0,-21 1-4 0 0,0-1 0 0 0,0-1 0 0 0,0 1 0 0 0,7-4 0 0 0,-10 4 227 0 0,1 1-217 0 0,-3-1-64 0 0,1 1 0 0 0,0 0-1 0 0,-1 0 1 0 0,1 0 0 0 0,0 0 0 0 0,-1-1 0 0 0,1 1-1 0 0,0 0 1 0 0,0 0 0 0 0,-1 1 0 0 0,1-1 0 0 0,0 0 0 0 0,0 0-1 0 0,0 0 1 0 0,5 5 78 0 0,-4-4 64 0 0,-1 1-107 0 0,6 6-42 0 0,3-2-11 0 0,4-6 0 0 0,-1-2 0 0 0,12-4-35 0 0,2-1-2 0 0,-23 5 37 0 0,1 1 0 0 0,-1 1 0 0 0,1-1 0 0 0,-1 0 0 0 0,1 1 0 0 0,6 0 0 0 0,-3 1 0 0 0,6 1 0 0 0,1 1-11 0 0,8 4-4 0 0,-6-1-16 0 0,8 5 24 0 0,-11-4 7 0 0,2-1 0 0 0,-13-4 0 0 0,-1-1 0 0 0,1 0 0 0 0,0 0 0 0 0,-1-1 0 0 0,1 1 0 0 0,0 0 0 0 0,-1-1 0 0 0,6 1 0 0 0,-1-1 0 0 0,10 2 0 0 0,0-1 0 0 0,-2-1 0 0 0,1-1 0 0 0,11-1 0 0 0,-3-2 0 0 0,-23 4 0 0 0,89-19 0 0 0,-87 19 0 0 0,64-22 0 0 0,-53 17 0 0 0,-1 2 0 0 0,-1 2 0 0 0,0 1 0 0 0,5 0 168 0 0,23 4 1 0 0,-12-2 78 0 0,0 0 137 0 0,-18-3-315 0 0,21 1 118 0 0,-26 1-178 0 0,18-2 35 0 0,6-4 43 0 0,44-6 97 0 0,-61 11-172 0 0,2-2-12 0 0,2 1 0 0 0,0-1 0 0 0,0 2 0 0 0,1 0 0 0 0,0-1 0 0 0,-1 2 0 0 0,1-1 0 0 0,12 3 0 0 0,-18-3 0 0 0,4-2 0 0 0,20-5 0 0 0,2 0 0 0 0,58-4 0 0 0,2-1 0 0 0,-62 5 0 0 0,-1-1 0 0 0,41-16 0 0 0,-46 12 0 0 0,0 2 0 0 0,60-12 0 0 0,-51 16 0 0 0,-18 2 0 0 0,39 0 0 0 0,-21 4 0 0 0,34-2 0 0 0,-49 4 0 0 0,1 0 0 0 0,-1 2 0 0 0,40 11 0 0 0,-25-5 0 0 0,-28-9 0 0 0,0 1 0 0 0,16-1 0 0 0,9 1 0 0 0,-27 0 0 0 0,0-2 0 0 0,0 1 0 0 0,0-1 0 0 0,0 0 0 0 0,14-2 0 0 0,-5-2 0 0 0,24-8 0 0 0,6-3 0 0 0,-26 11 0 0 0,0 3 0 0 0,-13-1 0 0 0,-5 1 0 0 0,0 1 0 0 0,0 0 0 0 0,0-1 0 0 0,0 1 0 0 0,0 0 0 0 0,0 0 0 0 0,0 1 0 0 0,0-1 0 0 0,3 2 0 0 0,21 4 0 0 0,19 7 53 0 0,-32-9-42 0 0,-9-2-11 0 0,0 0 0 0 0,1-1 0 0 0,-1 0 0 0 0,0 0 0 0 0,0-1 0 0 0,10 1 0 0 0,-11-1 0 0 0,16-1 0 0 0,9-3 0 0 0,89-23 0 0 0,-92 19 0 0 0,1 1 0 0 0,1 2 0 0 0,-1 0 0 0 0,1 2 0 0 0,29 0 0 0 0,99 5 0 0 0,-113-2 48 0 0,-1-2 0 0 0,0-2 0 0 0,43-9 0 0 0,-49 8-1 0 0,0 2-14 0 0,-30 2-33 0 0,22 1 0 0 0,-11-1 0 0 0,-6 1 0 0 0,0 0 0 0 0,22 3 0 0 0,16 5 33 0 0,-27-3-6 0 0,75 15 109 0 0,-63-13-66 0 0,58 5 0 0 0,-57-7-70 0 0,-31-5 0 0 0,106 10 64 0 0,-103-10-64 0 0,19 1 0 0 0,19 9 0 0 0,-5-2 50 0 0,-15-2 17 0 0,56 17 188 0 0,-19-15-131 0 0,33 12 18 0 0,-42-7-95 0 0,-27-8 32 0 0,1-1-1 0 0,0-1 0 0 0,0-1 0 0 0,36-2 0 0 0,-54 0-46 0 0,25-2 49 0 0,-17 0-59 0 0,-1 0-5 0 0,-1 0 1 0 0,18 2 0 0 0,-3 2-18 0 0,-20-2 0 0 0,-6-1 0 0 0,0 1 0 0 0,0 0 0 0 0,-1 0 0 0 0,1 1 0 0 0,0-1 0 0 0,7 3 0 0 0,19 2 0 0 0,-24-5 0 0 0,20 5 0 0 0,-10-2 0 0 0,2-1 0 0 0,0 0 0 0 0,0 0 0 0 0,8 0 0 0 0,-22-2 0 0 0,21-4 0 0 0,8 1 0 0 0,0 0 0 0 0,20-5 0 0 0,-37 6 0 0 0,4 0 0 0 0,-18 2 0 0 0,36-2 0 0 0,-8 1 0 0 0,-16 0 0 0 0,26 2 0 0 0,-24 2 14 0 0,-10-2-5 0 0,0 1 1 0 0,0-1 0 0 0,11 0 0 0 0,35 1-87 0 0,-40-1 77 0 0,-6-1 0 0 0,1 0 0 0 0,-1 0 0 0 0,1-1 0 0 0,-1 0 0 0 0,7-1 0 0 0,55-9 0 0 0,-25 6 0 0 0,-14 5 0 0 0,-5-2 0 0 0,-19 1 0 0 0,31 0 0 0 0,-15 1 0 0 0,-17 0 0 0 0,2 3 0 0 0,29 5 0 0 0,-20-6 0 0 0,11 2 22 0 0,-25-4-4 0 0,26 8 18 0 0,-11-4 24 0 0,0-2 12 0 0,8 2-17 0 0,-22-4-19 0 0,25 1 9 0 0,-13-1-34 0 0,-9 0 31 0 0,7 0-31 0 0,4-1-11 0 0,-14 1 0 0 0,18-3 0 0 0,1-4 0 0 0,63-16 64 0 0,-58 15-64 0 0,-21 6 2 0 0,19-2-15 0 0,3 0-40 0 0,-14 4 53 0 0,0 0 0 0 0,7 0 0 0 0,-19 0 0 0 0,34-2 0 0 0,-21 0 0 0 0,47-10 0 0 0,-56 11 0 0 0,17-6 0 0 0,18-5 0 0 0,2-4 0 0 0,-14 7 0 0 0,-14 5 0 0 0,0-1 0 0 0,8 0 0 0 0,-17 6 0 0 0,35-8 0 0 0,-6 0 0 0 0,-17 4 0 0 0,-1 1 0 0 0,29-1 0 0 0,-23 2 0 0 0,101-10-12 0 0,-105 9-7 0 0,-16 2 1 0 0,30-8-5 0 0,-7 4 23 0 0,0 2 0 0 0,15-7 0 0 0,34-17 0 0 0,-39 14 0 0 0,-27 8-21 0 0,-5 3 12 0 0,-1-1 1 0 0,1 1 0 0 0,0 0 0 0 0,-1 0 0 0 0,1 0-1 0 0,0 0 1 0 0,0 1 0 0 0,-1-1 0 0 0,1 1 0 0 0,0 0-1 0 0,0-1 1 0 0,4 2 0 0 0,4 0 8 0 0,0 3 0 0 0,1 1 0 0 0,1 1 0 0 0,0 2 0 0 0,1-2 0 0 0,1-1 0 0 0,1 1-11 0 0,-1 1-47 0 0,-2 0-30 0 0,-10-3 6 0 0,4 6 21 0 0,1-1 62 0 0,-6-7 63 0 0,0 0 4 0 0,6 6 3 0 0,-3-4-11 0 0,5 3-63 0 0,-6-3-184 0 0,1 0-1 0 0,0-1 0 0 0,1 0 1 0 0,-1 0-1 0 0,1 0 0 0 0,-1-1 1 0 0,1 0-1 0 0,0 0 0 0 0,0 0 1 0 0,0-1-1 0 0,7 1 1 0 0,20-2-7868 0 0,-10-2 936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2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264 301 5063 0 0,'0'0'10630'0'0,"-1"2"-10324"0"0,0 2-190 0 0,-1-1 0 0 0,0 0 0 0 0,1 0 1 0 0,-1 0-1 0 0,-1 0 0 0 0,1 0 0 0 0,0-1 0 0 0,-1 1 0 0 0,1-1 0 0 0,-1 1 0 0 0,0-1 0 0 0,0 0 0 0 0,1 0 0 0 0,-2 0 0 0 0,-3 2 0 0 0,-10 7 47 0 0,7-4-79 0 0,-1 1 3 0 0,-65 36 1066 0 0,66-38-1121 0 0,-3-1-21 0 0,0-5 42 0 0,-6-2 50 0 0,14-2-82 0 0,3 1 3 0 0,-1 2-2 0 0,1 0 0 0 0,0-1-1 0 0,-1 0 1 0 0,1 0 0 0 0,0 0 0 0 0,0 0-1 0 0,0 0 1 0 0,0 0 0 0 0,1 0-1 0 0,-3-3 1 0 0,1-1 17 0 0,1 0 0 0 0,-1 0 0 0 0,1-1 0 0 0,1 1-1 0 0,-3-10 1 0 0,1-13-27 0 0,2 16-33 0 0,1 1 0 0 0,0-1 0 0 0,1 0-1 0 0,1 0 1 0 0,0 1 0 0 0,0-1 0 0 0,1 1-1 0 0,1 0 1 0 0,0 0 0 0 0,1 0 0 0 0,0 0 0 0 0,8-12-1 0 0,-7 13-12 0 0,1 1 0 0 0,-1 0-1 0 0,2 1 1 0 0,-1 0-1 0 0,1 0 1 0 0,0 1 0 0 0,1 0-1 0 0,0 0 1 0 0,1 1-1 0 0,-1 0 1 0 0,1 0 0 0 0,1 2-1 0 0,13-8 1 0 0,-5 7 123 0 0,-1 1 1 0 0,0 1-1 0 0,1 0 1 0 0,0 1-1 0 0,0 1 1 0 0,0 1-1 0 0,23 1 1 0 0,0 3 438 0 0,-1 2 1 0 0,51 13-1 0 0,-84-17-411 0 0,-5-1-80 0 0,0 1 1 0 0,-1 0-1 0 0,1 0 1 0 0,0 0-1 0 0,0 0 1 0 0,-1 0-1 0 0,1 0 1 0 0,-1 0-1 0 0,1 1 1 0 0,-1 0-1 0 0,2 1 1 0 0,-3-2-33 0 0,-1-1 0 0 0,1 1 0 0 0,-1-1 0 0 0,1 1 0 0 0,-1-1 0 0 0,0 1 0 0 0,1-1 0 0 0,-1 1 0 0 0,0 0 0 0 0,1-1 0 0 0,-1 1 0 0 0,0-1 1 0 0,0 1-1 0 0,0 0 0 0 0,0-1 0 0 0,0 1 0 0 0,0 0 0 0 0,0-1 0 0 0,0 1 0 0 0,0 1 0 0 0,0 0 7 0 0,1 2 0 0 0,-1 1 0 0 0,-1 0 0 0 0,1-1-1 0 0,-1 1 1 0 0,1-1 0 0 0,-1 1 0 0 0,0-1-1 0 0,-1 0 1 0 0,1 1 0 0 0,-1-1 0 0 0,-2 4-1 0 0,-5 8 8 0 0,-15 21 0 0 0,16-25-27 0 0,0-2-45 0 0,-1 1 0 0 0,0-2 0 0 0,0 1 0 0 0,-1-1-1 0 0,0 0 1 0 0,-16 10 0 0 0,-72 38-549 0 0,72-43 443 0 0,-10 6-1054 0 0,-1-1 1 0 0,-72 25 0 0 0,106-44 66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2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424 135 8751 0 0,'16'-22'973'0'0,"31"-32"0"0"0,2-3 5873 0 0,-48 55-5967 0 0,-3 3-837 0 0,1 0 1 0 0,-1-1-1 0 0,1 1 0 0 0,0 0 1 0 0,-1 0-1 0 0,1 0 0 0 0,0 0 1 0 0,-1 0-1 0 0,1 0 0 0 0,-2 2 1 0 0,0 0-8 0 0,-19 17-17 0 0,2 1 0 0 0,0 0 0 0 0,-17 25 0 0 0,-45 76 44 0 0,69-102-40 0 0,-27 45 229 0 0,-59 135-1 0 0,-8 79 443 0 0,97-250-616 0 0,-13 31-2 0 0,-20 65-243 0 0,42-122-138 0 0,4-3-486 0 0,1 0 591 0 0,1 0 0 0 0,-1-1 0 0 0,0 1 0 0 0,0-1 0 0 0,1 0-1 0 0,-1 0 1 0 0,0 0 0 0 0,0-1 0 0 0,0 0 0 0 0,0 1 0 0 0,-1-1 0 0 0,7-4-1 0 0,0-1-344 0 0,0-1-1 0 0,0 0 1 0 0,10-10-1 0 0,14-20-1012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0 11055 0 0,'0'0'852'0'0,"-1"2"-328"0"0,-19 18 1892 0 0,2 2-1 0 0,-22 32 1 0 0,-25 52-1874 0 0,36-59 188 0 0,-360 553 1378 0 0,310-495-1994 0 0,66-91-83 0 0,0-1-1 0 0,-1 0 1 0 0,0 0-1 0 0,-30 20 0 0 0,41-31-12 0 0,2-1-11 0 0,0-1 1 0 0,0 1-1 0 0,1 0 0 0 0,-1-1 1 0 0,0 1-1 0 0,0-1 1 0 0,0 0-1 0 0,0 1 1 0 0,0-1-1 0 0,1 0 0 0 0,-1 1 1 0 0,0-1-1 0 0,0 0 1 0 0,0 0-1 0 0,-2 0 0 0 0,3 0 0 0 0,-1 0-1 0 0,1 0 0 0 0,0 0 0 0 0,-1 0 0 0 0,1 0 1 0 0,0-1-1 0 0,0 1 0 0 0,-1 0 0 0 0,1 0 0 0 0,0 0 0 0 0,-1-1 1 0 0,1 1-1 0 0,0 0 0 0 0,0 0 0 0 0,0-1 0 0 0,-1 1 1 0 0,1 0-1 0 0,0-1 0 0 0,0 1 0 0 0,0 0 0 0 0,-1-1 0 0 0,1 1 1 0 0,0 0-1 0 0,0-1 0 0 0,0 1 0 0 0,0 0 0 0 0,0-1 1 0 0,0 1-1 0 0,0 0 0 0 0,0-1 0 0 0,0 1 0 0 0,0 0 0 0 0,0-1 1 0 0,0-12 81 0 0,1 6-73 0 0,1 0-1 0 0,0 0 1 0 0,0 0-1 0 0,1 0 1 0 0,0 0-1 0 0,0 1 0 0 0,1-1 1 0 0,0 1-1 0 0,0 0 1 0 0,5-7-1 0 0,9-8 43 0 0,27-24-1 0 0,-43 43-56 0 0,16-15-32 0 0,0 1 0 0 0,2 0 0 0 0,0 2 0 0 0,0 0 0 0 0,31-14 0 0 0,-46 25 28 0 0,1 1 0 0 0,-1 0 0 0 0,1 0-1 0 0,0 0 1 0 0,0 1 0 0 0,0 0 0 0 0,0 0 0 0 0,0 1 0 0 0,0-1-1 0 0,0 1 1 0 0,0 1 0 0 0,0-1 0 0 0,0 1 0 0 0,0 0 0 0 0,8 2-1 0 0,-9-1 31 0 0,0 0-1 0 0,0 1 1 0 0,0-1 0 0 0,-1 1-1 0 0,1 0 1 0 0,-1 0-1 0 0,0 0 1 0 0,0 1-1 0 0,0-1 1 0 0,0 1 0 0 0,-1 0-1 0 0,1 0 1 0 0,-1 1-1 0 0,0-1 1 0 0,0 1-1 0 0,-1-1 1 0 0,4 9-1 0 0,-3-5 29 0 0,0-1-1 0 0,-1 1 1 0 0,0 0 0 0 0,-1-1-1 0 0,1 1 1 0 0,-2 0-1 0 0,1 0 1 0 0,-1 0-1 0 0,0 0 1 0 0,-1 0-1 0 0,-1 10 1 0 0,-1-2 19 0 0,-1-1 0 0 0,-1 0 1 0 0,0 0-1 0 0,-13 25 1 0 0,4-11-213 0 0,13-28-38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2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31 1375 0 0,'-1'-20'434'0'0,"1"19"-283"0"0,0 1 1 0 0,0-1-1 0 0,0 1 1 0 0,0-1-1 0 0,0 1 1 0 0,0 0-1 0 0,0-1 1 0 0,0 1-1 0 0,-1-1 1 0 0,1 1-1 0 0,0-1 1 0 0,0 1-1 0 0,-1 0 1 0 0,1-1-1 0 0,0 1 1 0 0,0 0-1 0 0,-1-1 1 0 0,1 1-1 0 0,0 0 1 0 0,-1-1 0 0 0,1 1-1 0 0,-1 0 1 0 0,1 0-1 0 0,0-1 1 0 0,-1 1-1 0 0,1 0 1 0 0,-1 0-1 0 0,1 0 1 0 0,-1-1-1 0 0,1 1 1 0 0,0 0-1 0 0,-1 0 1 0 0,1 0-1 0 0,-1 0 1 0 0,1 0-1 0 0,-1 0 1 0 0,1 0-1 0 0,-1 0 1 0 0,1 0-1 0 0,-1 0 1 0 0,1 0-1 0 0,0 1 1 0 0,-1-1-1 0 0,1 0 1 0 0,-1 0-1 0 0,0 1 1 0 0,-1 0 185 0 0,0-1 0 0 0,1 1 1 0 0,-1 1-1 0 0,0-1 1 0 0,0 0-1 0 0,1 0 0 0 0,-1 1 1 0 0,-1 1-1 0 0,-2 3 122 0 0,1 1 0 0 0,0 0-1 0 0,0 0 1 0 0,1 0 0 0 0,0 1 0 0 0,0-1 0 0 0,0 1 0 0 0,1 0 0 0 0,-2 13-1 0 0,0 7 723 0 0,0 38-1 0 0,4-49-1033 0 0,1 1 0 0 0,1-1 0 0 0,0 0 0 0 0,1 0 0 0 0,1 0 0 0 0,1 0 0 0 0,0 0 0 0 0,1-1 0 0 0,1 0 0 0 0,0 0 0 0 0,1-1 0 0 0,1 0 0 0 0,1 0 0 0 0,0-1 0 0 0,0 0 0 0 0,2-1 0 0 0,17 16 0 0 0,93 75 534 0 0,-94-82-508 0 0,-22-17-115 0 0,0 0 0 0 0,0 1-1 0 0,0 0 1 0 0,-1 0 0 0 0,1 0 0 0 0,4 10-1 0 0,-7-12-21 0 0,-1-1 0 0 0,-1 1-1 0 0,1 0 1 0 0,0 1 0 0 0,-1-1 0 0 0,0 0-1 0 0,0 0 1 0 0,0 0 0 0 0,-1 1-1 0 0,1-1 1 0 0,-1 0 0 0 0,0 1-1 0 0,-1 6 1 0 0,-2 4 34 0 0,-1 0 0 0 0,0 0 0 0 0,0-1 0 0 0,-2 1 0 0 0,0-1 0 0 0,0-1 0 0 0,-2 1 0 0 0,-8 12 0 0 0,-79 97 332 0 0,91-118-386 0 0,-99 109 182 0 0,-10 12-3486 0 0,98-106-2027 0 0,6-5-1568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2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424 302 5983 0 0,'0'0'464'0'0,"0"1"-305"0"0,-3 22 1431 0 0,2 1 0 0 0,1-1 0 0 0,2 26 0 0 0,-1-46-1348 0 0,-1 0-1 0 0,1 0 1 0 0,0 1 0 0 0,0-1-1 0 0,0 0 1 0 0,0 0-1 0 0,1 0 1 0 0,-1 0 0 0 0,4 5-1 0 0,-3-5 1479 0 0,1 2-989 0 0,-3-4-681 0 0,1-1-1 0 0,-1 0 1 0 0,0 1 0 0 0,1-1-1 0 0,-1 1 1 0 0,0-1-1 0 0,1 1 1 0 0,-1-1 0 0 0,0 1-1 0 0,0-1 1 0 0,1 1 0 0 0,-1-1-1 0 0,0 1 1 0 0,0-1 0 0 0,0 1-1 0 0,0 0 1 0 0,0-1 0 0 0,0 1-1 0 0,0-1 1 0 0,0 1 0 0 0,0-1-1 0 0,0 1 1 0 0,0 0 0 0 0,0-1-1 0 0,0 1 1 0 0,0-1 0 0 0,-1 1-1 0 0,-2 5 9 0 0,-1-1 0 0 0,0 0 0 0 0,0-1-1 0 0,-1 1 1 0 0,1-1 0 0 0,-1 1 0 0 0,0-1 0 0 0,0-1 0 0 0,-1 1-1 0 0,1-1 1 0 0,-9 4 0 0 0,-10 3-5 0 0,-37 12 0 0 0,46-17-31 0 0,-8 2-21 0 0,-1 0 1 0 0,0-1-1 0 0,1-2 1 0 0,-2 0-1 0 0,1-2 1 0 0,-37-1-1 0 0,57-1 8 0 0,-1 0 0 0 0,1-1-1 0 0,0 0 1 0 0,0 0 0 0 0,0 0-1 0 0,0 0 1 0 0,0-1 0 0 0,0 0-1 0 0,0 1 1 0 0,1-1 0 0 0,-1-1-1 0 0,-5-3 1 0 0,8 4-3 0 0,-1 1-1 0 0,0-1 1 0 0,1 0-1 0 0,-1 0 0 0 0,1 0 1 0 0,0 0-1 0 0,-1 0 1 0 0,1 0-1 0 0,0-1 1 0 0,0 1-1 0 0,1 0 1 0 0,-1 0-1 0 0,0-1 1 0 0,1 1-1 0 0,-1 0 1 0 0,1-1-1 0 0,0 1 0 0 0,0-1 1 0 0,0 1-1 0 0,0-1 1 0 0,0 1-1 0 0,1 0 1 0 0,0-4-1 0 0,3-8 2 0 0,0 1 0 0 0,1-1 0 0 0,0 1-1 0 0,1 0 1 0 0,1 0 0 0 0,0 1 0 0 0,1 0 0 0 0,9-11-1 0 0,5-4-96 0 0,1 0-1 0 0,30-25 1 0 0,82-66-616 0 0,-93 85 491 0 0,62-39 1 0 0,-78 57 200 0 0,39-16 0 0 0,-53 26 124 0 0,0 0-1 0 0,0 2 1 0 0,1-1-1 0 0,-1 2 1 0 0,26-3-1 0 0,-34 5-83 0 0,-1 0 0 0 0,1 0 1 0 0,-1 0-1 0 0,1 0 0 0 0,-1 1 0 0 0,1 0 0 0 0,-1 0 0 0 0,0 0 0 0 0,1 0 1 0 0,-1 0-1 0 0,0 1 0 0 0,0-1 0 0 0,0 1 0 0 0,0 0 0 0 0,0 0 0 0 0,0 0 1 0 0,0 0-1 0 0,-1 0 0 0 0,1 1 0 0 0,-1-1 0 0 0,1 1 0 0 0,1 3 0 0 0,-1-1-15 0 0,-1-1-1 0 0,0 1 1 0 0,0-1-1 0 0,0 1 1 0 0,-1 0-1 0 0,1-1 0 0 0,-1 1 1 0 0,0 0-1 0 0,0 0 1 0 0,-1 0-1 0 0,0 0 1 0 0,0 0-1 0 0,0 0 0 0 0,0 0 1 0 0,-2 6-1 0 0,-1 2 27 0 0,-1 0 0 0 0,0 0 0 0 0,-1 0 0 0 0,0 0-1 0 0,-1-1 1 0 0,0 0 0 0 0,-10 15 0 0 0,-63 75 132 0 0,60-80-145 0 0,-10 12-43 0 0,-45 41 1 0 0,56-58-156 0 0,-1-2 1 0 0,-1-1 0 0 0,0 0 0 0 0,-26 12-1 0 0,41-23-223 0 0,-1-1-1 0 0,0 1 1 0 0,0-2-1 0 0,0 1 1 0 0,0-1-1 0 0,0 0 1 0 0,0 0-1 0 0,-12 0 1 0 0,17-1 200 0 0,0 0-1 0 0,0 0 1 0 0,1 0 0 0 0,-1-1 0 0 0,0 1 0 0 0,0 0-1 0 0,0-1 1 0 0,0 1 0 0 0,0-1 0 0 0,0 1-1 0 0,1-1 1 0 0,-1 1 0 0 0,0-1 0 0 0,0 1-1 0 0,1-1 1 0 0,-2-1 0 0 0,1 1-355 0 0,-2-1-1454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14191 0 0,'-1'1'654'0'0,"-10"7"-118"0"0,-2 1-408 0 0,1 0 0 0 0,1 1-1 0 0,0 0 1 0 0,-15 17-1 0 0,-176 272 1043 0 0,200-296-1168 0 0,-113 199-7 0 0,16-26 64 0 0,64-119-63 0 0,4-9-131 0 0,2 1 0 0 0,-37 89-1 0 0,64-133 15 0 0,0 0 0 0 0,1 0 0 0 0,-1 0 0 0 0,1 0 0 0 0,-1 10 0 0 0,2-15 79 0 0,0 1 0 0 0,1-1 0 0 0,-1 1 1 0 0,0-1-1 0 0,0 1 0 0 0,0-1 0 0 0,0 1 0 0 0,0-1 1 0 0,0 1-1 0 0,1-1 0 0 0,-1 1 0 0 0,0-1 1 0 0,0 0-1 0 0,1 1 0 0 0,-1-1 0 0 0,0 1 1 0 0,1-1-1 0 0,-1 0 0 0 0,1 1 0 0 0,0 0-112 0 0,6 7-390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 13359 0 0,'0'0'1027'0'0,"-1"0"-981"0"0,0-1 1 0 0,1 0-1 0 0,-1 1 0 0 0,0-1 0 0 0,-1 0 1 0 0,1 1-1 0 0,0-1 0 0 0,0 1 1 0 0,0 0-1 0 0,-2-1 0 0 0,-2 2 226 0 0,0 0 0 0 0,0 0 0 0 0,0 1 0 0 0,0 0 0 0 0,0 0 0 0 0,0 0 0 0 0,1 1 0 0 0,-1-1-1 0 0,1 1 1 0 0,-6 4 0 0 0,-12 7-187 0 0,6-5-28 0 0,2 0 0 0 0,-1 1 0 0 0,1 0 0 0 0,1 1 0 0 0,0 1 0 0 0,1 0 0 0 0,0 1 0 0 0,0 0 0 0 0,2 1 0 0 0,-13 20 0 0 0,13-17 122 0 0,1 0-1 0 0,1 1 0 0 0,0 0 0 0 0,2 0 0 0 0,0 0 1 0 0,1 1-1 0 0,0 0 0 0 0,2 0 0 0 0,-2 21 1 0 0,5-33-115 0 0,0 0 0 0 0,1 0 1 0 0,0-1-1 0 0,0 1 0 0 0,0 0 1 0 0,0 0-1 0 0,1-1 1 0 0,0 1-1 0 0,1-1 0 0 0,0 0 1 0 0,0 0-1 0 0,0 0 1 0 0,8 11-1 0 0,-9-14-26 0 0,0 0 0 0 0,1 0 1 0 0,-1-1-1 0 0,1 1 0 0 0,-1-1 0 0 0,1 0 1 0 0,0 1-1 0 0,0-1 0 0 0,0-1 0 0 0,0 1 1 0 0,1 0-1 0 0,-1-1 0 0 0,0 1 0 0 0,1-1 0 0 0,-1 0 1 0 0,1 0-1 0 0,-1-1 0 0 0,1 1 0 0 0,-1-1 1 0 0,1 0-1 0 0,0 1 0 0 0,-1-2 0 0 0,1 1 1 0 0,-1 0-1 0 0,1-1 0 0 0,0 1 0 0 0,6-3 0 0 0,-1-1 72 0 0,0 0 0 0 0,1-1 0 0 0,-2 0-1 0 0,1 0 1 0 0,0-1 0 0 0,-1 0-1 0 0,0-1 1 0 0,12-12 0 0 0,3-7 80 0 0,24-33 1 0 0,-43 53-177 0 0,10-12 42 0 0,-2 0 0 0 0,0-1 0 0 0,14-32 0 0 0,-22 43-102 0 0,-1-1 0 0 0,0 0 0 0 0,0 0 0 0 0,-1 0 0 0 0,-1 0 0 0 0,1 0 0 0 0,-1-1 0 0 0,-1 1 0 0 0,0 0 0 0 0,0-1 0 0 0,-2-10 0 0 0,1 16-38 0 0,-1-1 1 0 0,1 1-1 0 0,-1-1 1 0 0,0 1-1 0 0,0-1 0 0 0,0 1 1 0 0,0 0-1 0 0,-1 0 0 0 0,0 0 1 0 0,0 1-1 0 0,0-1 0 0 0,0 0 1 0 0,0 1-1 0 0,-1 0 1 0 0,1 0-1 0 0,-1 0 0 0 0,-5-2 1 0 0,4 1-203 0 0,-1 1 0 0 0,1 0 1 0 0,-1 1-1 0 0,0-1 1 0 0,0 1-1 0 0,0 0 0 0 0,0 1 1 0 0,0-1-1 0 0,-1 1 0 0 0,1 0 1 0 0,0 1-1 0 0,-9 0 1 0 0,3 1-1185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14999 0 0,'-90'143'1748'0'0,"-13"47"1372"0"0,50-83-2174 0 0,33-70-660 0 0,-102 203 356 0 0,-3 14-771 0 0,115-235 49 0 0,6-10-175 0 0,-1 0-1 0 0,-1-1 0 0 0,0 0 0 0 0,-11 13 0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7831 0 0,'0'0'6031'0'0,"0"-2"-5326"0"0,6-10-223 0 0,0 0-1 0 0,1 0 1 0 0,0 1-1 0 0,1-1 1 0 0,15-15-1 0 0,53-47 86 0 0,-19 25-487 0 0,2 3 0 0 0,2 2 0 0 0,98-52 0 0 0,-153 93-70 0 0,-1 1 1 0 0,1-1-1 0 0,0 1 0 0 0,0 0 0 0 0,0 0 0 0 0,0 1 1 0 0,12-2-1 0 0,-16 3 24 0 0,0 0 0 0 0,0 0 0 0 0,1 0 0 0 0,-1 1 0 0 0,0-1 0 0 0,0 1 0 0 0,0-1 1 0 0,0 1-1 0 0,0-1 0 0 0,1 1 0 0 0,-1 0 0 0 0,0 0 0 0 0,0 0 0 0 0,-1 0 0 0 0,1 1 0 0 0,0-1 0 0 0,0 0 0 0 0,-1 1 1 0 0,1-1-1 0 0,0 1 0 0 0,-1 0 0 0 0,0-1 0 0 0,1 1 0 0 0,-1 0 0 0 0,1 2 0 0 0,2 5 135 0 0,0 0-1 0 0,-1 0 1 0 0,0 0-1 0 0,0 0 1 0 0,-1 0 0 0 0,-1 1-1 0 0,1-1 1 0 0,-2 1-1 0 0,1 18 1 0 0,-3 0 138 0 0,-1 0 1 0 0,-7 29-1 0 0,5-36-173 0 0,0 0-1 0 0,-1 0 0 0 0,-1-1 1 0 0,-17 36-1 0 0,20-48-103 0 0,-1-1 1 0 0,1 0-1 0 0,-1-1 0 0 0,0 1 0 0 0,0-1 0 0 0,-1 0 0 0 0,0 0 0 0 0,0 0 1 0 0,0-1-1 0 0,-1 0 0 0 0,0 0 0 0 0,0-1 0 0 0,0 0 0 0 0,-1 0 0 0 0,-10 4 0 0 0,-10-1-219 0 0,0 0-1 0 0,-1-2 0 0 0,1-1 0 0 0,-35 1 0 0 0,56-5-60 0 0,0 0 0 0 0,0 0 0 0 0,-8-1 0 0 0,13 0-128 0 0,0 1-1 0 0,0-1 1 0 0,0 1 0 0 0,0-1 0 0 0,0 0 0 0 0,0 0 0 0 0,0 0-1 0 0,-2-2 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38 12439 0 0,'0'0'2131'0'0,"-1"-2"-1248"0"0,0 1-733 0 0,0-1 1 0 0,0 0 0 0 0,0 0-1 0 0,0 1 1 0 0,-1-1 0 0 0,1 1-1 0 0,-1-1 1 0 0,1 1 0 0 0,-1 0-1 0 0,1-1 1 0 0,-1 1 0 0 0,0 0 0 0 0,0 0-1 0 0,0 0 1 0 0,0 0 0 0 0,0 1-1 0 0,0-1 1 0 0,0 0 0 0 0,-3 0-1 0 0,-6-1 60 0 0,-1 0 0 0 0,-15 0 0 0 0,14 1-36 0 0,-26-3 27 0 0,-72 4-1 0 0,108 1-200 0 0,0 0 0 0 0,0-1 0 0 0,1 1 0 0 0,-1 0 0 0 0,0 0-1 0 0,0 0 1 0 0,1 1 0 0 0,-1-1 0 0 0,1 1 0 0 0,-1-1 0 0 0,1 1 0 0 0,0 0 0 0 0,0 0 0 0 0,0 0-1 0 0,-3 3 1 0 0,-3 4 9 0 0,1 1 0 0 0,-8 15 0 0 0,5-9 33 0 0,-6 9 46 0 0,-14 20 333 0 0,2 1-1 0 0,-31 72 0 0 0,51-99-262 0 0,5-15-110 0 0,1 1-1 0 0,0 0 1 0 0,0-1-1 0 0,0 1 1 0 0,0 0-1 0 0,1 0 1 0 0,0 0-1 0 0,0 0 1 0 0,0 0-1 0 0,1 0 1 0 0,0 7-1 0 0,0-11 80 0 0,13 0 114 0 0,-7-1-203 0 0,0-1 0 0 0,0 0-1 0 0,0 0 1 0 0,-1 0 0 0 0,1-1 0 0 0,0 0 0 0 0,-1 0-1 0 0,0 0 1 0 0,7-4 0 0 0,7-6-235 0 0,19-14 0 0 0,-27 18-193 0 0,17-11-626 0 0,1-1-58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4607 0 0,'1'-1'10906'0'0,"3"-11"-10167"0"0,-2 1 1 0 0,1-1 0 0 0,-1 0 0 0 0,-1 1 0 0 0,1-17 0 0 0,-2 12-331 0 0,2 0 0 0 0,4-21 0 0 0,-1 15-260 0 0,2 1 0 0 0,1 0 0 0 0,0 1 0 0 0,2 0 0 0 0,0 0 0 0 0,1 1 0 0 0,16-21-1 0 0,-16 27-257 0 0,0 0-1 0 0,0 1 1 0 0,1 0-1 0 0,0 1 0 0 0,1 0 1 0 0,0 1-1 0 0,1 0 0 0 0,0 1 1 0 0,1 1-1 0 0,16-8 1 0 0,-24 14-169 0 0,1 0 1 0 0,-1 0 0 0 0,1 1 0 0 0,-1 0-1 0 0,1 0 1 0 0,-1 1 0 0 0,1 0 0 0 0,-1 1-1 0 0,1-1 1 0 0,0 1 0 0 0,-1 1 0 0 0,11 2 0 0 0,2 1-1253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74 7367 0 0,'6'-19'598'0'0,"-3"8"67"0"0,0 1 0 0 0,1 0 1 0 0,7-13 8274 0 0,-12 24-8841 0 0,1 0 0 0 0,-1 0 0 0 0,0 0 0 0 0,1 0 0 0 0,-1-1 0 0 0,0 1 0 0 0,0 0 0 0 0,0 0 0 0 0,1-1 0 0 0,-3 2 0 0 0,-1 2-24 0 0,-16 17-9 0 0,1 2 0 0 0,1 0 0 0 0,-23 38 1 0 0,-37 85 118 0 0,61-114-159 0 0,-97 219 159 0 0,89-194-188 0 0,-35 84 61 0 0,-125 256 8 0 0,174-375-177 0 0,6-11-428 0 0,-1 0 0 0 0,-1-1 0 0 0,1 1 1 0 0,-15 15-1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94 13359 0 0,'-8'4'1384'0'0,"6"-4"-1200"0"0,1 1 0 0 0,-1 0-1 0 0,0 0 1 0 0,1 0 0 0 0,-1 0-1 0 0,0 0 1 0 0,1 0 0 0 0,-1 0-1 0 0,-1 3 1 0 0,2-3-61 0 0,1-1-1 0 0,-1 1 1 0 0,1 0 0 0 0,-1-1-1 0 0,1 1 1 0 0,0-1 0 0 0,-1 1-1 0 0,1 0 1 0 0,0 0 0 0 0,0-1-1 0 0,0 1 1 0 0,-1 0 0 0 0,1-1-1 0 0,0 1 1 0 0,0 0 0 0 0,0 0 0 0 0,0-1-1 0 0,0 1 1 0 0,0 0 0 0 0,0 0-1 0 0,1-1 1 0 0,-1 1 0 0 0,0 0-1 0 0,0-1 1 0 0,0 1 0 0 0,1 0-1 0 0,-1 0 1 0 0,0-1 0 0 0,1 1-1 0 0,-1-1 1 0 0,1 1 0 0 0,-1 0-1 0 0,1 0 1 0 0,3 2 3 0 0,0 1 0 0 0,0-1 0 0 0,0 0-1 0 0,0-1 1 0 0,0 1 0 0 0,1 0 0 0 0,-1-1 0 0 0,1 0 0 0 0,-1 0-1 0 0,1-1 1 0 0,0 1 0 0 0,0-1 0 0 0,0 0 0 0 0,0-1 0 0 0,0 1-1 0 0,0-1 1 0 0,6 0 0 0 0,8 0 49 0 0,1-1 0 0 0,-1-1-1 0 0,23-5 1 0 0,70-19-614 0 0,-1-5 1 0 0,115-48-1 0 0,-179 59-1273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22 220 15519 0 0,'2'0'712'0'0,"11"1"-361"0"0,0 1-1 0 0,-1 0 1 0 0,1 1-1 0 0,13 4 1 0 0,-10-3 785 0 0,0 0 1 0 0,19 2 0 0 0,-9-5-458 0 0,0-2 0 0 0,0-1 1 0 0,-1-1-1 0 0,1-1 0 0 0,-1-2 0 0 0,26-8 0 0 0,-40 11-603 0 0,73-24 287 0 0,-74 24-384 0 0,0-2-1 0 0,-1 1 1 0 0,0-1 0 0 0,0-1-1 0 0,0 1 1 0 0,10-10 0 0 0,-17 13-28 0 0,0 0 1 0 0,-1 0-1 0 0,1 0 0 0 0,0 0 1 0 0,-1 0-1 0 0,1 0 0 0 0,-1 0 1 0 0,0-1-1 0 0,0 1 0 0 0,1 0 1 0 0,-2-1-1 0 0,1 1 1 0 0,0-1-1 0 0,0 1 0 0 0,-1-1 1 0 0,0 0-1 0 0,1 1 0 0 0,-1-4 1 0 0,0 2-18 0 0,-1 1 0 0 0,1-1 0 0 0,-1 0-1 0 0,0 1 1 0 0,0-1 0 0 0,-1 1 0 0 0,1-1 0 0 0,-1 1 0 0 0,1-1 0 0 0,-1 1 0 0 0,-4-6-1 0 0,3 5 1 0 0,-1 0 0 0 0,1 0 0 0 0,-1 0-1 0 0,0 0 1 0 0,0 1 0 0 0,0-1-1 0 0,-1 1 1 0 0,1 0 0 0 0,-1 0 0 0 0,0 1-1 0 0,0-1 1 0 0,0 1 0 0 0,0 0-1 0 0,0 0 1 0 0,0 1 0 0 0,0 0-1 0 0,-11-2 1 0 0,2 4-29 0 0,1 0 0 0 0,0 1 0 0 0,0 1 0 0 0,1 0 0 0 0,-1 0 0 0 0,0 1 0 0 0,1 1 1 0 0,-17 9-1 0 0,0 2 38 0 0,1 0 1 0 0,-32 27-1 0 0,37-26 210 0 0,2 2 1 0 0,0 0-1 0 0,1 0 0 0 0,1 2 0 0 0,1 1 0 0 0,-18 27 1 0 0,30-39-56 0 0,0 0 0 0 0,0 1 0 0 0,1 0 0 0 0,0 0 0 0 0,1 0 1 0 0,0 1-1 0 0,1-1 0 0 0,0 1 0 0 0,1 0 0 0 0,0 0 0 0 0,1 0 1 0 0,0 0-1 0 0,1 0 0 0 0,1 0 0 0 0,-1 0 0 0 0,6 23 0 0 0,-4-27-66 0 0,1 0-1 0 0,0 0 0 0 0,1 0 1 0 0,-1 0-1 0 0,1-1 0 0 0,1 1 1 0 0,-1-1-1 0 0,1 0 0 0 0,8 7 1 0 0,-9-9-14 0 0,1 0 0 0 0,0-1 0 0 0,0 0 0 0 0,0 0 0 0 0,0 0-1 0 0,1-1 1 0 0,0 0 0 0 0,0 0 0 0 0,-1 0 0 0 0,2 0 0 0 0,-1-1 0 0 0,11 2 0 0 0,2-1-3 0 0,1-1-1 0 0,-1-2 1 0 0,0 0-1 0 0,1 0 1 0 0,-1-2-1 0 0,36-8 1 0 0,-10-1-166 0 0,75-29 0 0 0,23-25-1665 0 0,-104 44 232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65 4143 0 0,'9'-7'59'0'0,"0"1"-1"0"0,1 0 0 0 0,0 0 1 0 0,-1 1-1 0 0,2 0 0 0 0,12-5 0 0 0,-14 7 1480 0 0,-1 0-1 0 0,17-10 7507 0 0,-48 13-7539 0 0,15 2-1346 0 0,0 0 0 0 0,1 0 0 0 0,-1 0-1 0 0,0 1 1 0 0,1 0 0 0 0,0 0 0 0 0,-11 8-1 0 0,-48 35 430 0 0,48-32-416 0 0,-165 139 697 0 0,169-140-830 0 0,0 1-1 0 0,1 0 1 0 0,-17 24 0 0 0,26-33-7 0 0,0 1 0 0 0,1 1 0 0 0,0-1 0 0 0,0 0 1 0 0,0 1-1 0 0,0 0 0 0 0,1-1 0 0 0,0 1 0 0 0,1 0 1 0 0,0 0-1 0 0,0 0 0 0 0,0 13 0 0 0,1-16-3 0 0,1 1 0 0 0,0-1 0 0 0,0 1 0 0 0,0-1 0 0 0,1 1 0 0 0,-1-1 0 0 0,1 0 0 0 0,0 0-1 0 0,1 0 1 0 0,-1 0 0 0 0,1 0 0 0 0,-1 0 0 0 0,1-1 0 0 0,0 1 0 0 0,0-1 0 0 0,1 0 0 0 0,-1 0 0 0 0,1 0 0 0 0,0 0 0 0 0,0-1 0 0 0,6 4-1 0 0,0 0 42 0 0,0-2-1 0 0,1 1 0 0 0,0-1 1 0 0,0-1-1 0 0,0 0 0 0 0,0-1 1 0 0,18 2-1 0 0,15-2 72 0 0,0-3 1 0 0,0-2-1 0 0,54-10 0 0 0,-11 2-928 0 0,-22 2-2495 0 0,-34 2-3837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710 615 6911 0 0,'-1'1'315'0'0,"-8"9"425"0"0,0 0 1 0 0,-15 23 7290 0 0,26-35-7192 0 0,13-11 1 0 0,-1-1 1 0 0,0 0 0 0 0,24-33-1 0 0,29-55-25 0 0,-61 92-714 0 0,137-271-165 0 0,-136 266-66 0 0,-1 0 0 0 0,0-1 0 0 0,4-22-1 0 0,-9 34 83 0 0,0 0 0 0 0,0 0-1 0 0,-1 0 1 0 0,1-1-1 0 0,-1 1 1 0 0,0 0 0 0 0,0 0-1 0 0,-1 0 1 0 0,1-1 0 0 0,-1 1-1 0 0,0 0 1 0 0,0 0-1 0 0,0 0 1 0 0,-1 0 0 0 0,0 0-1 0 0,1 0 1 0 0,-1 1 0 0 0,-4-7-1 0 0,4 9 20 0 0,1-1-1 0 0,-1 0 1 0 0,0 1-1 0 0,1-1 1 0 0,-1 1 0 0 0,0 0-1 0 0,0 0 1 0 0,0-1-1 0 0,0 1 1 0 0,0 1-1 0 0,0-1 1 0 0,0 0 0 0 0,0 0-1 0 0,-1 1 1 0 0,1-1-1 0 0,0 1 1 0 0,-3-1-1 0 0,1 1-12 0 0,-1 1-1 0 0,1-1 0 0 0,0 1 1 0 0,0-1-1 0 0,0 1 0 0 0,0 1 1 0 0,-1-1-1 0 0,-5 3 0 0 0,-2 3 12 0 0,0-1-1 0 0,1 2 0 0 0,0 0 1 0 0,-19 17-1 0 0,3 2 181 0 0,1 1 0 0 0,1 1-1 0 0,1 1 1 0 0,-23 43 0 0 0,-68 138 710 0 0,-163 416-422 0 0,248-537-437 0 0,-27 70 0 0 0,44-129 0 0 0,-2-1 0 0 0,-35 57 0 0 0,43-77-43 0 0,0 0-1 0 0,-1-1 1 0 0,0 0-1 0 0,0 0 0 0 0,-1 0 1 0 0,0-1-1 0 0,0-1 1 0 0,-17 11-1 0 0,25-18-8 0 0,1 0-1 0 0,-1 1 1 0 0,1-1-1 0 0,-1 0 1 0 0,1 0-1 0 0,-1 1 1 0 0,1-1-1 0 0,-1 0 1 0 0,0 0 0 0 0,1 0-1 0 0,-1 0 1 0 0,1 0-1 0 0,-1 0 1 0 0,0 0-1 0 0,1 0 1 0 0,-1 0-1 0 0,1 0 1 0 0,-1-1-1 0 0,1 1 1 0 0,-1 0-1 0 0,0 0 1 0 0,1 0-1 0 0,-1-1 1 0 0,1 1 0 0 0,-1 0-1 0 0,0-1 1 0 0,-5-9-4830 0 0,4-3-1412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52 211 10591 0 0,'-5'3'145'0'0,"-1"1"-1"0"0,1 0 1 0 0,0 1-1 0 0,0-1 1 0 0,0 1 0 0 0,1 0-1 0 0,-1 0 1 0 0,1 1-1 0 0,-3 5 1 0 0,7-10-6 0 0,0-1 0 0 0,0 1 0 0 0,0-1 0 0 0,0 1-1 0 0,0-1 1 0 0,0 1 0 0 0,0-1 0 0 0,0 1 0 0 0,0-1 0 0 0,0 1 0 0 0,0-1 0 0 0,0 0 0 0 0,0 1 0 0 0,1-1 0 0 0,-1 1 0 0 0,0-1 0 0 0,0 1 0 0 0,1-1 0 0 0,-1 0 0 0 0,0 1 0 0 0,1-1 0 0 0,-1 1 0 0 0,0-1 0 0 0,1 0 0 0 0,-1 1 0 0 0,1-1 0 0 0,11 7 1810 0 0,-4-4-1611 0 0,0-1 0 0 0,1 0 0 0 0,-1 0 0 0 0,0-1 0 0 0,1 0 0 0 0,0-1 0 0 0,-1 0 0 0 0,1 0 0 0 0,-1-1 0 0 0,13-2 1 0 0,12-4-174 0 0,40-13-1 0 0,-64 17-36 0 0,57-18-13 0 0,152-49 382 0 0,-7-18-959 0 0,-186 76-13 0 0,80-44-3293 0 0,-86 45 1522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112 371 4143 0 0,'0'0'191'0'0,"-1"1"-11"0"0,-2 4 513 0 0,0-1-1 0 0,-1-1 0 0 0,1 1 1 0 0,-4 3-1 0 0,6-6-413 0 0,0 0-1 0 0,0 0 0 0 0,0 0 1 0 0,0 0-1 0 0,0-1 1 0 0,0 1-1 0 0,-1 0 0 0 0,1-1 1 0 0,0 1-1 0 0,0-1 1 0 0,0 1-1 0 0,-1-1 0 0 0,1 0 1 0 0,0 1-1 0 0,0-1 1 0 0,-1 0-1 0 0,1 0 0 0 0,0 0 1 0 0,-1 0-1 0 0,1 0 0 0 0,0 0 1 0 0,-3-1-1 0 0,1 0-30 0 0,-1-1 1 0 0,1 0-1 0 0,-1 0 0 0 0,1 0 0 0 0,-1 0 0 0 0,1 0 0 0 0,0-1 0 0 0,0 1 0 0 0,0-1 0 0 0,0 0 1 0 0,1 0-1 0 0,-1 0 0 0 0,1 0 0 0 0,0 0 0 0 0,0-1 0 0 0,-2-3 0 0 0,2 2-29 0 0,0 0 0 0 0,0-1 0 0 0,1 1 0 0 0,0-1 0 0 0,0 1 0 0 0,1-1 0 0 0,-1 1 0 0 0,1-1 0 0 0,0 1 0 0 0,2-9 0 0 0,0 0-17 0 0,1 1-1 0 0,1-1 0 0 0,0 0 0 0 0,1 1 0 0 0,0 0 0 0 0,1 0 0 0 0,1 0 0 0 0,10-14 0 0 0,-6 11-174 0 0,1 0 0 0 0,1 0 0 0 0,18-16 0 0 0,-22 24-36 0 0,0 0 0 0 0,0 1 1 0 0,1 1-1 0 0,0-1 0 0 0,0 1 1 0 0,22-8-1 0 0,-22 10-164 0 0,1 0 0 0 0,-1 1 0 0 0,1 1 0 0 0,0 0 0 0 0,15-1 0 0 0,-19 3-440 0 0,1 0 1 0 0,-1 0 0 0 0,0 1 0 0 0,0 1-1 0 0,12 2 1 0 0,-3 1-1316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17 6911 0 0,'0'0'528'0'0,"-1"-2"-77"0"0,-1 1 1 0 0,1-1-1 0 0,0 1 1 0 0,-1 0 0 0 0,0 0 0 0 0,1 0-1 0 0,-1 0 1 0 0,1 0 0 0 0,-1 0-1 0 0,0 0 1 0 0,0 1 0 0 0,0-1 0 0 0,1 0-1 0 0,-1 1 1 0 0,0 0 0 0 0,0-1-1 0 0,0 1 1 0 0,0 0 0 0 0,-4 0-1 0 0,-14 4 139 0 0,11-1-425 0 0,1 0 0 0 0,-1 1 0 0 0,0 0 0 0 0,1 0 0 0 0,0 1 0 0 0,0 0 0 0 0,0 1 0 0 0,1 0 0 0 0,-9 8 0 0 0,-4 6 15 0 0,-31 42 1 0 0,41-49-114 0 0,1 0 0 0 0,1 1 1 0 0,0 0-1 0 0,0 1 1 0 0,-7 22-1 0 0,13-31-21 0 0,0 1 0 0 0,1-1 0 0 0,0 1 0 0 0,0-1 0 0 0,0 1 0 0 0,1-1 0 0 0,0 9 1 0 0,1-11 8 0 0,-1 0 1 0 0,1 0-1 0 0,0 0 1 0 0,0 0 0 0 0,0 0-1 0 0,1-1 1 0 0,-1 1 0 0 0,1 0-1 0 0,0-1 1 0 0,0 1 0 0 0,0-1-1 0 0,1 0 1 0 0,2 3 0 0 0,-3-3 4 0 0,1-1 0 0 0,-1 0 0 0 0,1 0 0 0 0,0 0 0 0 0,0 0 0 0 0,-1 0 0 0 0,1-1 0 0 0,0 1 0 0 0,0-1 0 0 0,1 0 0 0 0,-1 0 1 0 0,0 0-1 0 0,0 0 0 0 0,1-1 0 0 0,-1 1 0 0 0,0-1 0 0 0,1 0 0 0 0,-1 0 0 0 0,0 0 0 0 0,7-1 0 0 0,-5 0-11 0 0,0 0 0 0 0,0-1-1 0 0,0 1 1 0 0,0-1 0 0 0,0 0-1 0 0,-1 0 1 0 0,1-1 0 0 0,-1 1-1 0 0,1-1 1 0 0,-1 0 0 0 0,0 0-1 0 0,7-8 1 0 0,-3 2-32 0 0,-1 0 0 0 0,0-1-1 0 0,0-1 1 0 0,-1 1 0 0 0,0-1-1 0 0,-1 0 1 0 0,-1 0 0 0 0,1 0-1 0 0,-2-1 1 0 0,0 0 0 0 0,0 1 0 0 0,-1-1-1 0 0,0 0 1 0 0,-1 0 0 0 0,-1 0-1 0 0,0-1 1 0 0,0 1 0 0 0,-1 0-1 0 0,-1 0 1 0 0,-4-19 0 0 0,6 31-17 0 0,-1-2-222 0 0,0-1 0 0 0,0 0 0 0 0,0 0 0 0 0,0 1 0 0 0,0-1 1 0 0,0 1-1 0 0,-1-1 0 0 0,1 1 0 0 0,-4-4 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78 249 8287 0 0,'-1'2'639'0'0,"-23"19"94"0"0,16-14 507 0 0,1-1 0 0 0,0 1 0 0 0,0 0 0 0 0,1 0 0 0 0,-10 15 0 0 0,14-18 478 0 0,4-3-671 0 0,8-6-346 0 0,15-13-524 0 0,15-20 226 0 0,-17 17-348 0 0,30-24 0 0 0,-3 11-55 0 0,55-29 0 0 0,-103 61 10 0 0,0 1 16 0 0,0 0 1 0 0,1 0 0 0 0,-1 0 0 0 0,0 0 0 0 0,1 0 0 0 0,-1 0-1 0 0,5 0 1 0 0,-2 12 135 0 0,-4-7-130 0 0,-1 1 0 0 0,1-1 0 0 0,-1 0 0 0 0,0 1 0 0 0,0-1 0 0 0,0 1 0 0 0,-1-1 0 0 0,0 0 0 0 0,0 1 0 0 0,-1 4 0 0 0,-19 45 217 0 0,17-43-194 0 0,-1 3-30 0 0,2-8 4 0 0,1 0 0 0 0,-1 0 1 0 0,0 0-1 0 0,-4 6 0 0 0,6-10 103 0 0,11-10 11 0 0,86-83-404 0 0,7-6-631 0 0,-87 85 802 0 0,-1 0 1 0 0,1 1-1 0 0,1 1 1 0 0,0 0-1 0 0,20-8 1 0 0,-31 16 98 0 0,-1 0-1 0 0,1 0 1 0 0,0 1 0 0 0,0 0 0 0 0,0 0 0 0 0,0 0 0 0 0,8 0 0 0 0,-12 1 14 0 0,0 0-1 0 0,0 0 0 0 0,-1 1 0 0 0,1-1 0 0 0,0 0 0 0 0,-1 1 0 0 0,1-1 0 0 0,0 1 0 0 0,-1-1 0 0 0,1 1 0 0 0,0 0 0 0 0,-1-1 0 0 0,1 1 0 0 0,-1 0 0 0 0,0 0 0 0 0,1 0 0 0 0,-1 0 0 0 0,0 1 0 0 0,1-1 0 0 0,-1 0 0 0 0,0 0 0 0 0,0 1 0 0 0,0-1 0 0 0,0 1 0 0 0,0-1 0 0 0,-1 1 0 0 0,1-1 0 0 0,0 1 0 0 0,-1 0 0 0 0,1 1 0 0 0,1 6 57 0 0,-1-1 0 0 0,0 0 0 0 0,-1 1 0 0 0,0-1 0 0 0,0 1 0 0 0,-2 8 0 0 0,-12 53 258 0 0,9-47-219 0 0,3-11-53 0 0,-9 45 119 0 0,11-52-167 0 0,-1 0 0 0 0,1 0 0 0 0,0 1 0 0 0,1-1 0 0 0,-1 0 1 0 0,1 0-1 0 0,0 0 0 0 0,3 9 0 0 0,-3-12-13 0 0,-1-1 0 0 0,1 1 0 0 0,0-1 0 0 0,0 1 0 0 0,0 0 0 0 0,0-1 0 0 0,0 0 0 0 0,0 1 0 0 0,0-1 0 0 0,1 0 0 0 0,-1 1 0 0 0,0-1 0 0 0,1 0 0 0 0,-1 0 0 0 0,1 0 0 0 0,-1 0 0 0 0,1 0 0 0 0,0-1 0 0 0,-1 1 1 0 0,1 0-1 0 0,0-1 0 0 0,-1 1 0 0 0,1-1 0 0 0,0 0 0 0 0,0 1 0 0 0,0-1 0 0 0,1 0 0 0 0,6 1 11 0 0,-3 0-453 0 0,0 1 0 0 0,1-2 0 0 0,-1 1 0 0 0,1-1 0 0 0,-1 1 0 0 0,1-2 0 0 0,7 0 0 0 0,0-2-6813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 9935 0 0,'0'0'455'0'0,"2"-1"-12"0"0,5-7 5198 0 0,-8 8-4846 0 0,-5 0-498 0 0,1 1 0 0 0,0 0 0 0 0,-1 0 0 0 0,1 0 0 0 0,0 1 0 0 0,0 0 0 0 0,-10 4 0 0 0,-36 23 316 0 0,20-11-220 0 0,-158 90 521 0 0,132-77-774 0 0,67-25-59 0 0,38 7-54 0 0,-37-11-23 0 0,0 1 0 0 0,-1 0 1 0 0,1 0-1 0 0,-1 1 1 0 0,13 7-1 0 0,-11-3 39 0 0,1 0 1 0 0,-1 1-1 0 0,0 1 0 0 0,-1 0 0 0 0,0 1 1 0 0,12 15-1 0 0,-15-17-8 0 0,-1 1 1 0 0,-1 0-1 0 0,1 0 0 0 0,-2 1 1 0 0,0-1-1 0 0,0 2 1 0 0,-1-1-1 0 0,5 17 0 0 0,-9-26-28 0 0,1 0-1 0 0,-1 0 0 0 0,1 1 1 0 0,-1-1-1 0 0,0 0 0 0 0,0 0 0 0 0,0 1 1 0 0,0-1-1 0 0,-1 0 0 0 0,1 0 0 0 0,0 1 1 0 0,-1-1-1 0 0,0 0 0 0 0,1 0 0 0 0,-1 0 1 0 0,0 0-1 0 0,0 1 0 0 0,0-1 0 0 0,-2 2 1 0 0,1-2 9 0 0,0 0 0 0 0,-1 0 0 0 0,1 0 0 0 0,-1 0 0 0 0,1 0 0 0 0,-1 0 0 0 0,0-1 0 0 0,0 1 0 0 0,0-1 0 0 0,0 0 0 0 0,0 0 0 0 0,-3 1 0 0 0,-9 1 59 0 0,0-1 0 0 0,-1 0 1 0 0,1-1-1 0 0,-23-2 0 0 0,36 1-70 0 0,-207-20-163 0 0,128 10-252 0 0,73 9 74 0 0,0 0 0 0 0,0-1 0 0 0,0 0-1 0 0,1 0 1 0 0,-13-6 0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250 108 6447 0 0,'0'0'499'0'0,"2"-8"993"0"0,0 4-1012 0 0,0 0 1 0 0,1 0-1 0 0,-1 0 1 0 0,1 1-1 0 0,0-1 0 0 0,0 1 1 0 0,0 0-1 0 0,0-1 1 0 0,1 2-1 0 0,-1-1 0 0 0,1 0 1 0 0,8-4-1 0 0,6-2 272 0 0,30-11 0 0 0,-29 12-28 0 0,-10 4-311 0 0,-5 2-55 0 0,0 1 1 0 0,-1-1-1 0 0,1 1 1 0 0,0 0-1 0 0,0 0 0 0 0,-1 0 1 0 0,7 0-1 0 0,-16 13-36 0 0,0-2-192 0 0,-1-1 1 0 0,0-1 0 0 0,0 1 0 0 0,-1-1 0 0 0,-13 11 0 0 0,-49 32 304 0 0,53-39-361 0 0,-21 13 83 0 0,2-1 42 0 0,-42 36 0 0 0,-7 8 6 0 0,82-66-189 0 0,-1 1-1 0 0,0 0 1 0 0,1 0 0 0 0,0 0-1 0 0,0 1 1 0 0,0-1-1 0 0,0 1 1 0 0,0-1 0 0 0,1 1-1 0 0,0 0 1 0 0,-1 0 0 0 0,2 0-1 0 0,-4 8 1 0 0,5-11-9 0 0,0 0 0 0 0,0 0 0 0 0,0 0 0 0 0,0 0 0 0 0,0 0 0 0 0,0 0 0 0 0,0 0 0 0 0,0-1 0 0 0,1 1 1 0 0,-1 0-1 0 0,0 0 0 0 0,1 0 0 0 0,-1 0 0 0 0,1 0 0 0 0,-1 0 0 0 0,1-1 0 0 0,-1 1 0 0 0,1 0 0 0 0,-1 0 0 0 0,1 0 0 0 0,0-1 0 0 0,-1 1 0 0 0,1-1 0 0 0,0 1 1 0 0,0 0-1 0 0,-1-1 0 0 0,1 1 0 0 0,0-1 0 0 0,0 0 0 0 0,0 1 0 0 0,1 0 0 0 0,2 1 20 0 0,1-1 1 0 0,0 1-1 0 0,-1-1 1 0 0,1 0-1 0 0,5 1 0 0 0,12 0 22 0 0,1-1 0 0 0,-1-1-1 0 0,27-3 1 0 0,27-8-2993 0 0,-48 6-4476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2303 0 0,'0'0'102'0'0,"2"-8"20"0"0,15-43 7071 0 0,-2 4 3329 0 0,-6 15-7385 0 0,0-2-2846 0 0,-2 0-93 0 0,2 2 0 0 0,14-34-1 0 0,-18 56-265 0 0,-1 0-1 0 0,2 0 0 0 0,0 1 1 0 0,0-1-1 0 0,0 1 1 0 0,1 1-1 0 0,0-1 0 0 0,1 1 1 0 0,0 1-1 0 0,12-10 0 0 0,-13 11-419 0 0,1 1 0 0 0,0 0-1 0 0,0 0 1 0 0,0 1 0 0 0,0 0-1 0 0,17-6 1 0 0,-5 6-971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44 7367 0 0,'0'0'568'0'0,"-5"-9"5475"0"0,-1 5-5397 0 0,-1-1 0 0 0,1 1 0 0 0,-1 0 0 0 0,0 1 1 0 0,0-1-1 0 0,-9-2 0 0 0,11 5-627 0 0,1 0 0 0 0,-1 0 0 0 0,0 0 0 0 0,1 1 0 0 0,-1 0 0 0 0,0 0 0 0 0,0 0 0 0 0,1 0 0 0 0,-1 1 0 0 0,0 0 0 0 0,-8 2 0 0 0,-6 3-18 0 0,1 2 1 0 0,0-1-1 0 0,0 2 1 0 0,0 1-1 0 0,-22 16 1 0 0,30-20 51 0 0,1 2 0 0 0,0-1 1 0 0,1 1-1 0 0,0 0 0 0 0,0 1 1 0 0,1 0-1 0 0,0 0 0 0 0,1 1 1 0 0,0 0-1 0 0,-9 18 1 0 0,13-23 39 0 0,0 0 1 0 0,1 1 0 0 0,-1-1 0 0 0,1 1 0 0 0,0 0-1 0 0,0-1 1 0 0,1 1 0 0 0,0 0 0 0 0,0 0-1 0 0,1 7 1 0 0,-1-11-64 0 0,1 0 0 0 0,-1 1 0 0 0,1-1 0 0 0,0 0 0 0 0,0 0 0 0 0,-1 0 0 0 0,1 0 0 0 0,1 0 0 0 0,-1 0 0 0 0,0 0 0 0 0,0-1 0 0 0,1 1 0 0 0,-1 0 0 0 0,1-1 0 0 0,-1 1 0 0 0,1-1 0 0 0,0 1 0 0 0,-1-1 0 0 0,1 0 0 0 0,0 0 0 0 0,0 0-1 0 0,0 0 1 0 0,0 0 0 0 0,0 0 0 0 0,0 0 0 0 0,0-1 0 0 0,1 1 0 0 0,-1-1 0 0 0,3 1 0 0 0,1 0 47 0 0,-1-1 1 0 0,1 1-1 0 0,0-1 0 0 0,0-1 0 0 0,0 1 1 0 0,-1-1-1 0 0,11-2 0 0 0,-5 0-28 0 0,-1-2 1 0 0,0 1-1 0 0,0-1 1 0 0,9-7 0 0 0,-17 11-160 0 0,-6 14-110 0 0,-9 16-517 0 0,12-28 394 0 0,12 1-4641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248 216 14943 0 0,'2'-1'61'0'0,"-1"0"0"0"0,0 0-1 0 0,1 0 1 0 0,-1 0 0 0 0,0 0-1 0 0,0 0 1 0 0,0 0 0 0 0,0 0 0 0 0,2-2-1 0 0,0-1 131 0 0,1-1 0 0 0,0 1 0 0 0,1 0 0 0 0,-1 0-1 0 0,9-5 1349 0 0,-14 11-733 0 0,-21 27 355 0 0,-31 32 0 0 0,12-14-702 0 0,-88 98 188 0 0,88-101-528 0 0,35-36-96 0 0,4-6 117 0 0,4-4-73 0 0,32-47-33 0 0,2 1 0 0 0,84-84 0 0 0,-86 100-38 0 0,2 2 0 0 0,0 1 0 0 0,3 2 0 0 0,57-31 0 0 0,-56 37 64 0 0,1 2 0 0 0,1 2 0 0 0,1 2-1 0 0,53-12 1 0 0,-89 25 22 0 0,1 1 0 0 0,-1 0 0 0 0,1 0 0 0 0,0 1 0 0 0,-1 0 0 0 0,1 0 0 0 0,11 3 0 0 0,-16-3-58 0 0,-1 1 1 0 0,0-1 0 0 0,1 1-1 0 0,-1 0 1 0 0,0 0-1 0 0,0 0 1 0 0,1 0-1 0 0,-1 0 1 0 0,0 0 0 0 0,0 1-1 0 0,0-1 1 0 0,-1 1-1 0 0,1 0 1 0 0,0-1 0 0 0,0 1-1 0 0,-1 0 1 0 0,1 0-1 0 0,-1 0 1 0 0,0 0-1 0 0,0 0 1 0 0,1 0 0 0 0,-1 1-1 0 0,-1-1 1 0 0,1 0-1 0 0,0 0 1 0 0,0 1 0 0 0,-1 2-1 0 0,1 2 10 0 0,0 1 0 0 0,-1 0 0 0 0,-1-1 0 0 0,1 1 0 0 0,-1 0 0 0 0,0-1-1 0 0,-1 1 1 0 0,0-1 0 0 0,0 1 0 0 0,-1-1 0 0 0,1 0 0 0 0,-2 0 0 0 0,-5 11 0 0 0,-6 5 14 0 0,0 0 0 0 0,-26 29 0 0 0,-50 46 74 0 0,13-13-100 0 0,70-75-251 0 0,0 1 0 0 0,-7 14 1 0 0,9-15-589 0 0,5-8-296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18 16783 0 0,'-3'-14'770'0'0,"3"11"-18"0"0,-2 3-480 0 0,-2 0-141 0 0,0 0 0 0 0,0 0 0 0 0,0 0 0 0 0,1 0 0 0 0,-1 1 0 0 0,0 0 0 0 0,0 0 0 0 0,0 0 0 0 0,0 0 0 0 0,1 0 0 0 0,-1 1 0 0 0,1 0 0 0 0,-1 0 0 0 0,1 0 0 0 0,-6 4 0 0 0,-1 1 36 0 0,1 1 0 0 0,0-1 1 0 0,1 2-1 0 0,-9 10 1 0 0,5-4 17 0 0,2 0 0 0 0,0 1-1 0 0,-14 32 1 0 0,-17 56 460 0 0,40-103-641 0 0,-85 258 1102 0 0,11-30-782 0 0,-15-5-597 0 0,82-207-222 0 0,-16 34-519 0 0,4-19-6315 0 0,13-21 759 0 0</inkml:trace>
  <inkml:trace contextRef="#ctx0" brushRef="#br0" timeOffset="1">1 720 13359 0 0,'0'0'5538'0'0,"2"0"-4218"0"0,12 0-974 0 0,1 0 1 0 0,-1 0 0 0 0,0-1 0 0 0,15-4 0 0 0,9 0 128 0 0,64-9 584 0 0,43-3-401 0 0,-28 7-2450 0 0,-81 8 696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17735 0 0,'0'0'1610'0'0,"-1"1"-1324"0"0,-8 7 115 0 0,-1-1-1 0 0,-16 10 1 0 0,0 0 72 0 0,0 2-262 0 0,1 1 0 0 0,1 1 0 0 0,1 1 0 0 0,1 1 0 0 0,1 2 0 0 0,-22 31 0 0 0,40-51-185 0 0,0 0 0 0 0,1 0-1 0 0,-1 0 1 0 0,1 0 0 0 0,0 0-1 0 0,1 0 1 0 0,-1 0 0 0 0,0 7-1 0 0,2-10-18 0 0,-1-1 0 0 0,1 1 0 0 0,0 0 0 0 0,0-1 0 0 0,0 1 0 0 0,0 0-1 0 0,1-1 1 0 0,-1 1 0 0 0,0 0 0 0 0,1-1 0 0 0,-1 1 0 0 0,1 0 0 0 0,-1-1 0 0 0,1 1-1 0 0,0-1 1 0 0,0 1 0 0 0,0-1 0 0 0,0 1 0 0 0,0-1 0 0 0,0 0 0 0 0,0 0 0 0 0,0 1-1 0 0,0-1 1 0 0,1 0 0 0 0,-1 0 0 0 0,0 0 0 0 0,1 0 0 0 0,-1 0 0 0 0,3 1-1 0 0,2-1 3 0 0,-1 1-1 0 0,1 0 0 0 0,-1-1 0 0 0,1 0 0 0 0,0-1 0 0 0,-1 1 0 0 0,1-1 0 0 0,10-1 0 0 0,46-8-188 0 0,-50 7 139 0 0,15-4-1216 0 0,1-1 0 0 0,-1-1 0 0 0,50-23-1 0 0,-36 10-5458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11519 0 0,'0'0'887'0'0,"-1"1"-583"0"0,-14 21 1050 0 0,0 1 1 0 0,2 0 0 0 0,-16 37-1 0 0,-22 81 342 0 0,29-79-979 0 0,-2 7-141 0 0,-50 132 935 0 0,53-153-1166 0 0,-2-1 0 0 0,-32 49 0 0 0,38-70-219 0 0,-84 123 327 0 0,100-148-40 0 0,11-8-150 0 0,8-6-232 0 0,0 1 0 0 0,1 1 1 0 0,0 0-1 0 0,0 2 0 0 0,39-13 0 0 0,-41 16-127 0 0,0 2-1 0 0,1 0 0 0 0,0 1 0 0 0,0 0 0 0 0,0 2 1 0 0,0 0-1 0 0,25 3 0 0 0,-36-1 81 0 0,-1 0 0 0 0,1 0 0 0 0,0 1 0 0 0,-1 0 0 0 0,0 1 0 0 0,1-1 0 0 0,-1 1 0 0 0,0 0 0 0 0,0 1 0 0 0,-1 0 0 0 0,1-1 0 0 0,-1 2 0 0 0,0-1 0 0 0,6 6 0 0 0,4 7 176 0 0,0 1 0 0 0,22 37 0 0 0,9 11 360 0 0,-38-55-463 0 0,1-1-1 0 0,16 14 1 0 0,-20-21-64 0 0,0 1 0 0 0,0-1 0 0 0,1 0 0 0 0,-1 0 0 0 0,1 0 0 0 0,0-1 0 0 0,-1 0 0 0 0,7 2 0 0 0,43 6-1367 0 0,-24-6-67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470 101 12351 0 0,'0'-1'564'0'0,"0"-6"-463"0"0,0-1 182 0 0,0 0 1 0 0,0 1-1 0 0,1-1 0 0 0,3-15 0 0 0,-3 21-121 0 0,0 0 1 0 0,0-1-1 0 0,0 1 0 0 0,0 0 1 0 0,0-1-1 0 0,1 1 1 0 0,-1 0-1 0 0,1 0 0 0 0,-1 0 1 0 0,1 0-1 0 0,0 1 0 0 0,0-1 1 0 0,0 0-1 0 0,0 1 0 0 0,0-1 1 0 0,0 1-1 0 0,0 0 1 0 0,1 0-1 0 0,3-2 0 0 0,-5 3 317 0 0,10 6 532 0 0,-10-5-939 0 0,0 1 1 0 0,0-1 0 0 0,1 1-1 0 0,-1-1 1 0 0,0 1 0 0 0,0 0-1 0 0,0-1 1 0 0,-1 1 0 0 0,1 0-1 0 0,0 0 1 0 0,-1 0 0 0 0,1-1-1 0 0,-1 1 1 0 0,1 0 0 0 0,-1 0 0 0 0,0 0-1 0 0,0 0 1 0 0,0 4 0 0 0,-1 2 152 0 0,0 1 1 0 0,-4 16 0 0 0,-2-1 79 0 0,-1 0-1 0 0,-1 0 1 0 0,-21 39-1 0 0,-46 63 434 0 0,54-92-554 0 0,-153 216 461 0 0,-24 40-589 0 0,195-283-407 0 0,15-16-3391 0 0,-11 9 3704 0 0,17-19-7284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31 672 10135 0 0,'-8'-1'1050'0'0,"7"2"-897"0"0,0-2 1 0 0,0 1-1 0 0,0 0 1 0 0,0 0 0 0 0,0 0-1 0 0,0 0 1 0 0,0-1-1 0 0,0 1 1 0 0,0 0-1 0 0,0-1 1 0 0,0 1-1 0 0,1-1 1 0 0,-1 1 0 0 0,0-1-1 0 0,0 1 1 0 0,0-1-1 0 0,0 0 1 0 0,1 1-1 0 0,-1-1 1 0 0,0 0 0 0 0,0-1-1 0 0,0 0 84 0 0,1 0 0 0 0,-1 1 1 0 0,1-1-1 0 0,0 0 0 0 0,0 0 0 0 0,0 1 0 0 0,0-1 0 0 0,0 0 0 0 0,0 0 0 0 0,0 1 1 0 0,0-1-1 0 0,2-3 0 0 0,8-35 549 0 0,2 1-1 0 0,3 0 1 0 0,21-43 0 0 0,-11 37-663 0 0,1 1 1 0 0,2 1 0 0 0,3 2-1 0 0,0 1 1 0 0,3 2 0 0 0,1 1-1 0 0,43-35 1 0 0,-67 63-160 0 0,0 0 1 0 0,1 1 0 0 0,-1 0-1 0 0,2 1 1 0 0,-1 0-1 0 0,1 1 1 0 0,19-7 0 0 0,-25 11 38 0 0,0 0 1 0 0,0 1-1 0 0,0 0 1 0 0,0 0-1 0 0,0 0 1 0 0,0 1-1 0 0,0 0 0 0 0,0 1 1 0 0,0-1-1 0 0,0 1 1 0 0,0 1-1 0 0,0-1 1 0 0,0 1-1 0 0,0 0 1 0 0,0 1-1 0 0,9 5 1 0 0,-1 0 39 0 0,-1 2 1 0 0,0 0-1 0 0,-1 0 1 0 0,0 1-1 0 0,21 24 1 0 0,-20-18 12 0 0,0 1 0 0 0,-1 0 0 0 0,-1 0 0 0 0,11 23 0 0 0,-18-30-34 0 0,-1 1 1 0 0,0-1-1 0 0,0 1 0 0 0,-1 0 0 0 0,0 0 1 0 0,-1 0-1 0 0,-1 0 0 0 0,0 0 0 0 0,0 1 1 0 0,-2-1-1 0 0,1 0 0 0 0,-1 0 0 0 0,-1 0 0 0 0,0 0 1 0 0,-1 0-1 0 0,0 0 0 0 0,-1 0 0 0 0,0-1 1 0 0,-1 1-1 0 0,0-1 0 0 0,-1 0 0 0 0,0-1 1 0 0,-1 1-1 0 0,0-2 0 0 0,-1 1 0 0 0,0-1 1 0 0,0 0-1 0 0,-1 0 0 0 0,0-1 0 0 0,-16 12 0 0 0,0-4 75 0 0,-1-1-1 0 0,-1-1 0 0 0,0-1 0 0 0,0-1 0 0 0,-51 13 0 0 0,21-11-205 0 0,-113 13 0 0 0,169-27 88 0 0,-7 1-736 0 0,0 0-1 0 0,-16-1 1 0 0,10-3-598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3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 12671 0 0,'0'0'579'0'0,"-13"-7"210"0"0,10 6-733 0 0,1-1 0 0 0,-1 1 0 0 0,0 1 0 0 0,0-1 0 0 0,0 0 0 0 0,0 1 0 0 0,0-1 0 0 0,0 1 0 0 0,0 0 0 0 0,0 0 0 0 0,0 0-1 0 0,0 0 1 0 0,0 1 0 0 0,0-1 0 0 0,0 1 0 0 0,-3 1 0 0 0,1 0 155 0 0,1 0 0 0 0,0 0 0 0 0,0 1 0 0 0,0-1 1 0 0,1 1-1 0 0,-1 0 0 0 0,0 0 0 0 0,1 0 0 0 0,-5 6 0 0 0,-3 6 439 0 0,1 0 0 0 0,1 1 0 0 0,0 0 0 0 0,-8 21 0 0 0,17-36-644 0 0,-48 128 807 0 0,15-33-341 0 0,14-47-279 0 0,-56 162 467 0 0,71-198-597 0 0,2 0 0 0 0,-3 27 0 0 0,5-33-41 0 0,-1 0 0 0 0,2 0 0 0 0,-1 0 0 0 0,1 0 0 0 0,0 0 0 0 0,1 0 0 0 0,3 10 0 0 0,-4-15-1 0 0,1 1 0 0 0,0 0 0 0 0,0 0 0 0 0,0-1 0 0 0,0 1 0 0 0,0-1 0 0 0,0 1 0 0 0,1-1 0 0 0,0 0 0 0 0,-1 0 0 0 0,1 0 0 0 0,0 0 0 0 0,0-1 0 0 0,0 1 0 0 0,0-1 0 0 0,0 1 0 0 0,0-1 0 0 0,0 0-1 0 0,0 0 1 0 0,6 0 0 0 0,4 1-255 0 0,-1 0 0 0 0,1-1-1 0 0,-1-1 1 0 0,15-1-1 0 0,1-2-5136 0 0,1-2-1827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41 5983 0 0,'1'-1'464'0'0,"7"-7"-1247"0"0,-6 6 1351 0 0,0-1 0 0 0,0 0 0 0 0,1 1 0 0 0,-1 0 1 0 0,1-1-1 0 0,-1 1 0 0 0,1 0 0 0 0,0 1 0 0 0,0-1 0 0 0,-1 0 0 0 0,2 1 0 0 0,-1-1 0 0 0,0 1 0 0 0,0 0 1 0 0,0 0-1 0 0,0 1 0 0 0,7-2 0 0 0,-9 2 77 0 0,5 9 483 0 0,-5-3-873 0 0,0-1 0 0 0,-1 0 0 0 0,1 1-1 0 0,-1-1 1 0 0,-1 0 0 0 0,1 1 0 0 0,-1-1 0 0 0,-2 10-1 0 0,1-4 75 0 0,-6 27 1076 0 0,-22 64 1 0 0,-23 36-110 0 0,-1 2-874 0 0,46-118-376 0 0,-11 21 1 0 0,11-29-30 0 0,2 1 0 0 0,0 0 0 0 0,-4 17 0 0 0,5-8-368 0 0,3-15-70 0 0,0-1-1 0 0,0 0 1 0 0,0 1-1 0 0,-1-1 1 0 0,-6 13-1 0 0,9-21 157 0 0,0 1 0 0 0,-1-1 0 0 0,1 1 0 0 0,0-1-1 0 0,0 1 1 0 0,-1-1 0 0 0,1 0 0 0 0,0 1 0 0 0,-1-1 0 0 0,1 0-1 0 0,-1 1 1 0 0,1-1 0 0 0,0 0 0 0 0,-1 0 0 0 0,1 1 0 0 0,-1-1-1 0 0,1 0 1 0 0,-1 0 0 0 0,0 1 0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36 122 12607 0 0,'-27'5'1346'0'0,"18"-2"1895"0"0,20 1-2261 0 0,0-2-704 0 0,0 0 0 0 0,0-1 0 0 0,0-1 0 0 0,-1 0 0 0 0,1 0 0 0 0,0-1 0 0 0,13-3-1 0 0,-13 2-81 0 0,46-8 1003 0 0,72-23 0 0 0,33-7 496 0 0,-85 29-1015 0 0,0 2 1 0 0,129 4 0 0 0,-150 7-631 0 0,11 1-209 0 0,105-8-1 0 0,-141 2 43 0 0,69-11-2739 0 0,-70 7 1275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5239 0 0,'0'0'235'0'0,"-2"0"-6"0"0,-24-1-299 0 0,3 1 2633 0 0,-39 3-1 0 0,36 5 6967 0 0,52-9-8573 0 0,39 2-1 0 0,-49 0-658 0 0,-2 0-202 0 0,-1 1-1 0 0,1 0 0 0 0,-1 1 1 0 0,13 4-1 0 0,51 22 260 0 0,-67-25-348 0 0,25 13-128 0 0,-1 1 0 0 0,59 41 0 0 0,-24-13-49 0 0,-51-35-24 0 0,28 12 0 0 0,-39-20 156 0 0,0 0 1 0 0,0 0 0 0 0,1-1 0 0 0,-1-1 0 0 0,1 1 0 0 0,0-1 0 0 0,9 0 0 0 0,-15 0 43 0 0,1-1 0 0 0,-1 0 0 0 0,0 0-1 0 0,0 0 1 0 0,0 0 0 0 0,0-1 0 0 0,0 1 0 0 0,0 0-1 0 0,1-1 1 0 0,-1 1 0 0 0,0-1 0 0 0,2-1 0 0 0,18-6 60 0 0,-21 7-12 0 0,3-3-53 0 0,-3 3-53 0 0,1-1-16 0 0,6-12 127 0 0,-2 7-47 0 0,-3 1 0 0 0,-3 5 234 0 0,0 0-243 0 0,0 1-1 0 0,0 0 1 0 0,0-1-1 0 0,-1 1 1 0 0,1 0-1 0 0,0-1 1 0 0,-1 1 0 0 0,1 0-1 0 0,0-1 1 0 0,-1 1-1 0 0,1 0 1 0 0,0-1-1 0 0,-1 1 1 0 0,1 0-1 0 0,0 0 1 0 0,-1-1-1 0 0,1 1 1 0 0,-1 0 0 0 0,1 0-1 0 0,-1 0 1 0 0,1 0-1 0 0,0 0 1 0 0,-1 0-1 0 0,1 0 1 0 0,-1 0-1 0 0,1 0 1 0 0,-1 0 0 0 0,1 0-1 0 0,-1 0 1 0 0,0 0-1 0 0,-14 1 15 0 0,-12 9-12 0 0,1 1 0 0 0,-45 26 0 0 0,21-6 238 0 0,-57 47 0 0 0,6-4 245 0 0,77-57-429 0 0,-2-2 0 0 0,-31 15-1 0 0,45-25-28 0 0,0 1-1 0 0,-1-2 0 0 0,1 1 1 0 0,-1-2-1 0 0,0 0 0 0 0,-22 3 1 0 0,33-6-23 0 0,1-1 1 0 0,-1 1 0 0 0,0 0-1 0 0,0 0 1 0 0,1-1 0 0 0,-1 1-1 0 0,0-1 1 0 0,0 0 0 0 0,-2 0-1 0 0,4 1-5 0 0,0 0-1 0 0,0 0 0 0 0,0-1 1 0 0,-1 1-1 0 0,1 0 0 0 0,0 0 1 0 0,0 0-1 0 0,0 0 0 0 0,0 0 0 0 0,-1 0 1 0 0,1 0-1 0 0,0 0 0 0 0,0 0 1 0 0,0 0-1 0 0,0 0 0 0 0,0 0 0 0 0,-1-1 1 0 0,1 1-1 0 0,0 0 0 0 0,0 0 1 0 0,0 0-1 0 0,0 0 0 0 0,0 0 0 0 0,0-1 1 0 0,0 1-1 0 0,-1 0 0 0 0,1 0 1 0 0,0 0-1 0 0,0 0 0 0 0,0-1 1 0 0,0 1-1 0 0,0 0 0 0 0,0 0 0 0 0,0 0 1 0 0,0 0-1 0 0,0-1 0 0 0,0 1 1 0 0,0 0-1 0 0,0 0 0 0 0,0 0 0 0 0,0 0 1 0 0,0-1-1 0 0,0 1 0 0 0,0 0 1 0 0,0 0-1 0 0,0 0 0 0 0,1-1 1 0 0,-1 1-1 0 0,0 0 0 0 0,0 0 0 0 0,0 0 1 0 0,0 0-1 0 0,0 0 0 0 0,0-1 1 0 0,0 1-1 0 0,1 0 0 0 0,-1 0 0 0 0,0 0 1 0 0,6-3-56 0 0,4 1-278 0 0,0 0 0 0 0,0 0 0 0 0,0 1-1 0 0,0 0 1 0 0,1 1 0 0 0,13 1 0 0 0,-3-1-1713 0 0,0 0-5128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10799 0 0,'0'0'979'0'0,"-1"1"-743"0"0,-47 82 2368 0 0,-2 6-960 0 0,35-61-1337 0 0,-12 26 308 0 0,-28 77 0 0 0,49-112-499 0 0,-20 65 145 0 0,23-72-247 0 0,1 0 0 0 0,0 0-1 0 0,1 1 1 0 0,0-1-1 0 0,1 13 1 0 0,1-17-1 0 0,0-6-157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61 11231 0 0,'0'0'1016'0'0,"7"-5"-816"0"0,-1-1 400 0 0,0 0-1 0 0,0 1 0 0 0,0-1 0 0 0,1 2 0 0 0,0-1 0 0 0,0 1 1 0 0,0 0-1 0 0,0 0 0 0 0,14-4 0 0 0,-17 7-291 0 0,0 0-1 0 0,0 1 1 0 0,0-1 0 0 0,0 1-1 0 0,0 0 1 0 0,0 0-1 0 0,0 0 1 0 0,0 0 0 0 0,-1 1-1 0 0,1-1 1 0 0,0 1-1 0 0,0 0 1 0 0,0 1 0 0 0,0-1-1 0 0,-1 0 1 0 0,1 1-1 0 0,-1 0 1 0 0,1 0 0 0 0,5 4-1 0 0,-7-4-276 0 0,0 0-1 0 0,0 0 1 0 0,-1 0-1 0 0,1 0 1 0 0,0 0-1 0 0,-1 1 1 0 0,0-1-1 0 0,1 0 1 0 0,-1 1-1 0 0,0-1 1 0 0,0 1-1 0 0,0-1 1 0 0,-1 1-1 0 0,1-1 1 0 0,-1 1 0 0 0,1 0-1 0 0,-1-1 1 0 0,0 1-1 0 0,0 0 1 0 0,0-1-1 0 0,0 1 1 0 0,0 0-1 0 0,-1 0 1 0 0,1-1-1 0 0,-2 5 1 0 0,-2 7-1 0 0,-1-1 1 0 0,0 1 0 0 0,-11 18-1 0 0,13-26-17 0 0,-115 188 400 0 0,65-112-295 0 0,49-76-90 0 0,1 0-1 0 0,0-1 0 0 0,0 1 1 0 0,1 1-1 0 0,-1-1 1 0 0,2 0-1 0 0,-1 0 0 0 0,-1 10 1 0 0,4-16-14 0 0,0 0-1 0 0,0 1 1 0 0,0-1 0 0 0,0 0 0 0 0,0 0-1 0 0,0 0 1 0 0,0 0 0 0 0,0 0 0 0 0,-1 0 0 0 0,1 0-1 0 0,2 0 1 0 0,4-2 24 0 0,0 1-1 0 0,0-1 0 0 0,-1 0 1 0 0,1-1-1 0 0,0 0 1 0 0,5-3-1 0 0,40-25 122 0 0,-35 20-108 0 0,71-50 46 0 0,-2-4 1 0 0,111-108-1 0 0,-164 138-282 0 0,-23 23-411 0 0,0 1 0 0 0,18-15 0 0 0,-6 14-5808 0 0,-15 8 2151 0 0,2-1-2081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6447 0 0,'0'0'499'0'0,"-2"0"-138"0"0,-13 3 1181 0 0,1 1 0 0 0,-1 0 0 0 0,-22 10-1 0 0,17-4-465 0 0,-38 23 0 0 0,31-14-732 0 0,1 1-1 0 0,1 2 0 0 0,-30 32 0 0 0,44-42-171 0 0,1 1-1 0 0,0 0 1 0 0,-12 21-1 0 0,18-25-99 0 0,-1-1 0 0 0,1 1 0 0 0,1 0 1 0 0,0 0-1 0 0,0 1 0 0 0,1-1 0 0 0,-2 11 0 0 0,4-18-58 0 0,0 0-1 0 0,-1 0 1 0 0,1 0 0 0 0,0 0 0 0 0,0-1-1 0 0,0 1 1 0 0,0 0 0 0 0,1 0 0 0 0,-1 0-1 0 0,1 0 1 0 0,-1 0 0 0 0,1-1 0 0 0,-1 1-1 0 0,1 0 1 0 0,0 0 0 0 0,0-1 0 0 0,0 1-1 0 0,0-1 1 0 0,0 1 0 0 0,0-1 0 0 0,0 1-1 0 0,0-1 1 0 0,1 0 0 0 0,-1 1 0 0 0,1-1-1 0 0,-1 0 1 0 0,1 0 0 0 0,-1 0 0 0 0,1 0-1 0 0,-1 0 1 0 0,1 0 0 0 0,0-1 0 0 0,0 1-1 0 0,0 0 1 0 0,-1-1 0 0 0,1 0 0 0 0,0 1-1 0 0,0-1 1 0 0,0 0 0 0 0,3 0 0 0 0,6 0 91 0 0,-1 0-1 0 0,1-1 1 0 0,0 0 0 0 0,0-1 0 0 0,16-5 0 0 0,-8 1 1 0 0,0-1 0 0 0,-1 0 1 0 0,1-1-1 0 0,-1-1 0 0 0,-1-1 0 0 0,0-1 0 0 0,0 0 0 0 0,-1-1 0 0 0,28-27 1 0 0,-40 33-100 0 0,1 1 0 0 0,0-1 1 0 0,-1 0-1 0 0,0 0 0 0 0,-1-1 0 0 0,1 1 1 0 0,-1-1-1 0 0,0 0 0 0 0,-1 0 1 0 0,0 0-1 0 0,0 0 0 0 0,0 0 1 0 0,-1 0-1 0 0,0 0 0 0 0,0-13 1 0 0,-1 8-114 0 0,-1 0 0 0 0,-1 0 0 0 0,0 1 0 0 0,0-1-1 0 0,-1 0 1 0 0,-1 1 0 0 0,0 0 0 0 0,-9-19 0 0 0,12 29-22 0 0,-1-5-61 0 0,13 5-4751 0 0,2 1 4117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 6447 0 0,'0'0'1619'0'0,"-2"1"-576"0"0,-24 9-213 0 0,0 1 0 0 0,1 2 1 0 0,1 0-1 0 0,-1 2 0 0 0,2 1 1 0 0,0 0-1 0 0,-26 26 0 0 0,46-39-781 0 0,-68 75 370 0 0,64-69-403 0 0,0 0-1 0 0,1 0 1 0 0,0 1 0 0 0,1-1 0 0 0,0 1 0 0 0,1 1 0 0 0,-5 15 0 0 0,8-22 31 0 0,0-1 0 0 0,1 1 0 0 0,-1 0 0 0 0,1 0 0 0 0,0 0 0 0 0,0-1 0 0 0,1 1 0 0 0,-1 0 0 0 0,1 0 0 0 0,0 0 0 0 0,-1-1 1 0 0,2 1-1 0 0,-1 0 0 0 0,0-1 0 0 0,1 1 0 0 0,0-1 0 0 0,0 0 0 0 0,0 1 0 0 0,0-1 0 0 0,0 0 0 0 0,0 0 0 0 0,1 0 0 0 0,0-1 0 0 0,-1 1 0 0 0,1 0 0 0 0,0-1 0 0 0,1 0 0 0 0,-1 0 0 0 0,4 2 0 0 0,1 1 63 0 0,0-1-1 0 0,1 0 1 0 0,-1-1-1 0 0,1 0 1 0 0,0 0-1 0 0,0-1 1 0 0,0 0-1 0 0,0-1 1 0 0,0 0-1 0 0,0 0 1 0 0,12-1-1 0 0,-2-2 56 0 0,1 1 0 0 0,-1-2-1 0 0,1-1 1 0 0,-1 0 0 0 0,0-2-1 0 0,-1 0 1 0 0,22-9 0 0 0,-28 8-73 0 0,1 0 1 0 0,-1 0 0 0 0,0-1 0 0 0,-1 0 0 0 0,0-1-1 0 0,0 0 1 0 0,-1-1 0 0 0,11-14 0 0 0,-17 19-56 0 0,0 0-1 0 0,0-1 1 0 0,0 1 0 0 0,-1-1 0 0 0,0 0-1 0 0,0 0 1 0 0,-1 0 0 0 0,0-1 0 0 0,0 1 0 0 0,0 0-1 0 0,-1-1 1 0 0,0 1 0 0 0,0-1 0 0 0,-1 0-1 0 0,1 1 1 0 0,-2-1 0 0 0,1 0 0 0 0,-1 1-1 0 0,-2-12 1 0 0,2 13-62 0 0,-1 0 0 0 0,0 0 0 0 0,0 1-1 0 0,0-1 1 0 0,0 1 0 0 0,-1-1 0 0 0,0 1 0 0 0,0 0-1 0 0,0 0 1 0 0,0 0 0 0 0,-1 1 0 0 0,1-1 0 0 0,-1 1-1 0 0,0 0 1 0 0,0 0 0 0 0,-5-3 0 0 0,-6-2-197 0 0,-1 0 1 0 0,0 2 0 0 0,-24-8-1 0 0,27 10 86 0 0,0 0 0 0 0,0-1 1 0 0,1 0-1 0 0,-1-1 0 0 0,-22-14 0 0 0,25 8-599 0 0,13-2-10673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 5063 0 0,'0'0'3810'0'0,"9"-17"2751"0"0,-9 17-6538 0 0,0 0 0 0 0,0 0-1 0 0,0 0 1 0 0,0 0 0 0 0,0 0 0 0 0,0 0 0 0 0,0 0 0 0 0,0 0 0 0 0,0 0-1 0 0,0 1 1 0 0,0-1 0 0 0,0 0 0 0 0,0 0 0 0 0,0 0 0 0 0,0 0 0 0 0,0 0-1 0 0,0 0 1 0 0,0 0 0 0 0,1 0 0 0 0,-1 0 0 0 0,0 0 0 0 0,0 0 0 0 0,0 0-1 0 0,0 0 1 0 0,0 0 0 0 0,0 0 0 0 0,0 0 0 0 0,0 0 0 0 0,0 0-1 0 0,1 0 1 0 0,-1 0 0 0 0,0 0 0 0 0,0 0 0 0 0,0 0 0 0 0,0 0 0 0 0,0 0-1 0 0,0 0 1 0 0,0 0 0 0 0,0 0 0 0 0,0 0 0 0 0,1 0 0 0 0,-1 0 0 0 0,0 0-1 0 0,0 0 1 0 0,0 0 0 0 0,0 0 0 0 0,0 0 0 0 0,0 0 0 0 0,0 0 0 0 0,0 0-1 0 0,0 0 1 0 0,0 0 0 0 0,0 0 0 0 0,0 0 0 0 0,1-1 0 0 0,-1 1-1 0 0,0 0 1 0 0,0 0 0 0 0,0 0 0 0 0,0 0 0 0 0,0 0 0 0 0,0 0 0 0 0,0 0-1 0 0,0 0 1 0 0,0 0 0 0 0,0-1 0 0 0,0 1 0 0 0,0 0 0 0 0,0 13 264 0 0,-6 18-186 0 0,-87 281 1913 0 0,-97 123-1289 0 0,158-372-454 0 0,-34 101-1 0 0,62-151-187 0 0,0 0 0 0 0,2 1 0 0 0,-1-1 0 0 0,2 1 0 0 0,0 0 0 0 0,1 16 1 0 0,0-28-186 0 0,9-2-905 0 0,-6 1 15 0 0,1-1-1 0 0,-1 0 0 0 0,0-1 0 0 0,0 1 0 0 0,6-2 0 0 0,5-1-5115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1839 0 0,'-1'2'10070'0'0,"-8"47"-5083"0"0,-9 26-3970 0 0,2-12-403 0 0,-31 111-122 0 0,1-7-478 0 0,38-135-77 0 0,7-30 90 0 0,1-2-140 0 0,-1 1 0 0 0,0-1 1 0 0,1 1-1 0 0,-1 0 0 0 0,0-1 1 0 0,0 1-1 0 0,0-1 0 0 0,1 0 1 0 0,-1 1-1 0 0,0-1 0 0 0,0 0 1 0 0,0 1-1 0 0,0-1 0 0 0,0 0 1 0 0,1 0-1 0 0,-1 0 0 0 0,-2 0 1 0 0,-6-1-1658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7831 0 0,'1'1'3336'0'0,"2"0"-3036"0"0,0 0 0 0 0,-1 0 0 0 0,1 0 0 0 0,0 0 0 0 0,-1-1 0 0 0,1 1 0 0 0,0-1 0 0 0,0 1 0 0 0,4-1-1 0 0,29-2 477 0 0,-25 1-539 0 0,56-6 927 0 0,84-21-1 0 0,65-28 756 0 0,-99 25-854 0 0,277-84 1868 0 0,-127 34-2282 0 0,-256 78-775 0 0,1 0 0 0 0,0 1 0 0 0,23-2 0 0 0,-33 4-207 0 0,-2 2-485 0 0,0 1 555 0 0,0 0 0 0 0,-1 0 0 0 0,1 0 0 0 0,-1 0 0 0 0,0 0 0 0 0,0 0 0 0 0,-2 4 0 0 0,-6 10-1571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17 9671 0 0,'-9'-4'406'0'0,"0"1"0"0"0,0 0 1 0 0,-1 1-1 0 0,-12-2 0 0 0,-4 3 3614 0 0,35 4 1110 0 0,58 8-4713 0 0,89 9 111 0 0,-89-10-390 0 0,112 25-16 0 0,-114-20-71 0 0,132 14 0 0 0,-112-27 373 0 0,-86-2-394 0 0,-1 1 0 0 0,1-1 0 0 0,-1 1 0 0 0,1 0 0 0 0,-1 0 0 0 0,1 0 0 0 0,-1 0 0 0 0,1 0-1 0 0,-2 1 1 0 0,-1 2 28 0 0,-24 16 143 0 0,-130 85 70 0 0,-77 45-253 0 0,116-71 39 0 0,112-74-58 0 0,4-3-1 0 0,-1 0 0 0 0,1 0 0 0 0,0 1 0 0 0,0 0 0 0 0,-5 5 0 0 0,7-7-85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33 15951 0 0,'19'-32'1446'0'0,"-18"31"-586"0"0,-23 7-174 0 0,-73 23-334 0 0,-12 3 88 0 0,-76 22-128 0 0,-16 5-526 0 0,166-50 91 0 0,13-3-34 0 0,-20 3-1 0 0,35-8 118 0 0,1-1-1 0 0,-1 1 1 0 0,0-1 0 0 0,1 0-1 0 0,-1 0 1 0 0,1-1 0 0 0,-1 1-1 0 0,0-1 1 0 0,1 0 0 0 0,-5-2-1 0 0,7 3-69 0 0,5-20-612 0 0,-2 16 617 0 0,1 0 1 0 0,1 0-1 0 0,-1 1 0 0 0,0-1 0 0 0,1 0 0 0 0,0 1 0 0 0,0 0 0 0 0,0 0 1 0 0,4-3-1 0 0,1-1-79 0 0,1 0 1 0 0,14-8 0 0 0,0 4-9 0 0,-77 32 462 0 0,-7 13 124 0 0,-23 11 252 0 0,-36 17-56 0 0,109-56-578 0 0,-7 1 110 0 0,2 2 0 0 0,-31 20 0 0 0,45-28 470 0 0,4 0-464 0 0,21 3-64 0 0,0 0-1 0 0,-1-2 1 0 0,1 0-1 0 0,33-3 1 0 0,7 2-62 0 0,-8 3-2 0 0,107 25 0 0 0,-88-14 0 0 0,-50-11-36 0 0,-4-1 86 0 0,-2 1 0 0 0,1 0 0 0 0,0 2 0 0 0,32 13 0 0 0,-48-17-14 0 0,1-1-1 0 0,0 2 0 0 0,-1-1 0 0 0,1 0 0 0 0,-1 1 1 0 0,0-1-1 0 0,1 1 0 0 0,-1 0 0 0 0,-1 0 0 0 0,1 0 1 0 0,0 1-1 0 0,-1-1 0 0 0,0 1 0 0 0,1-1 0 0 0,-2 1 1 0 0,1 0-1 0 0,0 0 0 0 0,-1 0 0 0 0,1 0 1 0 0,-1 0-1 0 0,0 0 0 0 0,-1 0 0 0 0,1 0 0 0 0,-1 0 1 0 0,1 0-1 0 0,-1 1 0 0 0,-1 7 0 0 0,0-7 0 0 0,0 0 1 0 0,-1 1-1 0 0,1-1 0 0 0,-1 0 1 0 0,0 0-1 0 0,-1 0 0 0 0,1 0 1 0 0,-1-1-1 0 0,0 1 0 0 0,0-1 1 0 0,0 1-1 0 0,-1-1 0 0 0,1 0 1 0 0,-1 0-1 0 0,0-1 0 0 0,0 1 1 0 0,-1-1-1 0 0,-8 5 0 0 0,0 0 89 0 0,0-1 1 0 0,0-1-1 0 0,0 0 0 0 0,-1-1 0 0 0,-26 6 0 0 0,-3-1 167 0 0,-70 13 106 0 0,-67 9-342 0 0,171-31-114 0 0,1-1 0 0 0,0 0 1 0 0,-1 0-1 0 0,-8-2 0 0 0,-16 0-2571 0 0,36-5-3875 0 0,5-2 631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33 15719 0 0,'47'-32'2936'0'0,"-55"39"-2369"0"0,-73 57-61 0 0,56-46-301 0 0,1 0-1 0 0,-41 42 1 0 0,40-33-88 0 0,-24 28-60 0 0,44-49-49 0 0,0 0 0 0 0,1 1 0 0 0,0 0 0 0 0,1-1-1 0 0,-1 1 1 0 0,1 1 0 0 0,-2 6 0 0 0,5-12 4 0 0,-1 0 0 0 0,1 0 0 0 0,-1 1 0 0 0,1-1 0 0 0,0 0 0 0 0,0 0 0 0 0,0 0 0 0 0,0 0 0 0 0,0 0 0 0 0,1 0 0 0 0,-1 0 0 0 0,1 0 0 0 0,-1 1 0 0 0,1-1 0 0 0,0 0 0 0 0,0-1 0 0 0,0 1 0 0 0,2 3 0 0 0,-1-2 47 0 0,0 0 0 0 0,1-1 0 0 0,-1 1 0 0 0,1-1 0 0 0,0 1 0 0 0,0-1 0 0 0,0 0 0 0 0,0 0-1 0 0,7 3 1 0 0,-1-1 48 0 0,1-1-1 0 0,-1 0 0 0 0,1 0 1 0 0,0-1-1 0 0,0-1 0 0 0,-1 1 1 0 0,13-1-1 0 0,-9-2-22 0 0,0 0 0 0 0,0 0-1 0 0,1-2 1 0 0,-2 1 0 0 0,1-2-1 0 0,0 0 1 0 0,-1 0 0 0 0,1-1-1 0 0,-1-1 1 0 0,-1 0 0 0 0,1 0-1 0 0,18-15 1 0 0,-26 17-34 0 0,0 0-1 0 0,-1 1 1 0 0,1-1 0 0 0,-1 0-1 0 0,0-1 1 0 0,0 1-1 0 0,-1 0 1 0 0,1-1 0 0 0,-1 0-1 0 0,0 0 1 0 0,0 1-1 0 0,-1-1 1 0 0,0 0 0 0 0,1 0-1 0 0,-2 0 1 0 0,1-1-1 0 0,0 1 1 0 0,-1 0 0 0 0,-1-9-1 0 0,-1-5-19 0 0,-1 1-1 0 0,-1 0 0 0 0,0 0 0 0 0,-8-19 1 0 0,9 29-377 0 0,0 1 0 0 0,-1 0 1 0 0,1-1-1 0 0,-2 1 0 0 0,1 1 1 0 0,-1-1-1 0 0,-7-8 1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13703 0 0,'0'0'630'0'0,"-1"1"-14"0"0,-1 4-581 0 0,0-1 1 0 0,1 1-1 0 0,-1 0 1 0 0,1 0-1 0 0,0 0 1 0 0,0 0-1 0 0,0-1 1 0 0,1 1 0 0 0,0 0-1 0 0,0 0 1 0 0,0 0-1 0 0,2 8 1 0 0,1 6 411 0 0,10 35 0 0 0,-7-35-344 0 0,1-1 0 0 0,1 0 1 0 0,0 0-1 0 0,2 0 0 0 0,0-2 1 0 0,1 1-1 0 0,0-1 0 0 0,1-1 1 0 0,23 23-1 0 0,8 2 350 0 0,91 62-1 0 0,-80-63 726 0 0,52 47-1 0 0,-98-78-867 0 0,1 0 0 0 0,-1 1 0 0 0,-1 0 1 0 0,0 0-1 0 0,0 0 0 0 0,-1 1 0 0 0,9 19 0 0 0,-12-22-166 0 0,-1 1 0 0 0,1-1 0 0 0,-2 1 0 0 0,1-1 0 0 0,-1 1 0 0 0,0 0 0 0 0,-1 0 0 0 0,0-1 0 0 0,0 1 0 0 0,0 0 0 0 0,-1 0 0 0 0,-3 11 0 0 0,-1 0-1 0 0,-1-1 1 0 0,-1-1-1 0 0,0 1 0 0 0,-1-1 1 0 0,-20 30-1 0 0,-62 73 21 0 0,86-115-169 0 0,-217 237-566 0 0,217-238 214 0 0,0 0 1 0 0,0 0-1 0 0,1 0 0 0 0,-1 0 1 0 0,1 1-1 0 0,0 0 0 0 0,0 0 0 0 0,0-1 1 0 0,1 2-1 0 0,-4 8 0 0 0,5-3-7479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3223 0 0,'-16'-3'14953'0'0,"36"-2"-12311"0"0,14-3-4846 0 0,-23 6 3645 0 0,56-9-493 0 0,104-30 0 0 0,-139 31-1360 0 0,1 1 0 0 0,0 2 0 0 0,0 1 0 0 0,67-2 0 0 0,-85 8-1128 0 0,-2 2-68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2 5983 0 0,'0'0'542'0'0,"1"0"-446"0"0,8-2 1880 0 0,-8 4-1370 0 0,0 0-1 0 0,-1-1 1 0 0,1 1 0 0 0,-1 0 0 0 0,0 0 0 0 0,0-1-1 0 0,1 1 1 0 0,-1 0 0 0 0,0 0 0 0 0,-1 2 0 0 0,-1 9 18 0 0,-1 0 0 0 0,-1 0 0 0 0,0-1 0 0 0,-11 23 0 0 0,-31 46 199 0 0,22-41-388 0 0,-157 264 38 0 0,118-207-431 0 0,-81 93 1 0 0,113-156-14 0 0,-2 0 1 0 0,-1-3-1 0 0,-49 36 1 0 0,-121 67 54 0 0,196-129-95 0 0,5-3-20 0 0,-1 1 1 0 0,1-1-1 0 0,-1 0 1 0 0,0 0-1 0 0,0-1 0 0 0,-5 2 1 0 0,9-3 3 0 0,0-1-1 0 0,0 0 1 0 0,-1 1 0 0 0,1-1 0 0 0,0 0 0 0 0,0 1-1 0 0,0-1 1 0 0,0 0 0 0 0,0 1 0 0 0,0-1-1 0 0,0 0 1 0 0,0 1 0 0 0,0-1 0 0 0,0 1 0 0 0,1-1-1 0 0,-1 0 1 0 0,2-4-202 0 0,-1 1-1 0 0,1-1 1 0 0,1 1-1 0 0,-1 0 1 0 0,1 0-1 0 0,-1 0 1 0 0,6-5-1 0 0,13-16-1550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171 176 14223 0 0,'-2'1'654'0'0,"-27"24"988"0"0,1 0 0 0 0,0 2 1 0 0,-30 40-1 0 0,54-61-1306 0 0,0 1 0 0 0,1 0 0 0 0,-1-1 1 0 0,2 1-1 0 0,-1 1 0 0 0,-2 9 0 0 0,5-16 357 0 0,1-3-585 0 0,30-34 26 0 0,2 0 0 0 0,63-51-1 0 0,-78 72-160 0 0,0 2 0 0 0,2 0-1 0 0,-1 1 1 0 0,1 2 0 0 0,1 0 0 0 0,0 0-1 0 0,43-11 1 0 0,-59 20 30 0 0,0 0 0 0 0,0 0 1 0 0,1 1-1 0 0,-1-1 0 0 0,0 1 0 0 0,0 0 0 0 0,0 1 0 0 0,1-1 0 0 0,-1 1 1 0 0,0 0-1 0 0,0 0 0 0 0,0 1 0 0 0,6 2 0 0 0,-10-3 11 0 0,0 0 0 0 0,-1 0 0 0 0,1 0 0 0 0,0 0 0 0 0,0 0-1 0 0,0 0 1 0 0,-1 0 0 0 0,1 1 0 0 0,-1-1 0 0 0,1 0 0 0 0,-1 1 0 0 0,1-1 0 0 0,-1 0 0 0 0,0 0-1 0 0,0 1 1 0 0,1 1 0 0 0,-1-1 10 0 0,1 3-7 0 0,0-1-1 0 0,-1 1 1 0 0,0-1-1 0 0,0 1 1 0 0,0-1 0 0 0,0 1-1 0 0,-1 5 1 0 0,-2 2 37 0 0,-1-1 1 0 0,-7 19-1 0 0,7-21 10 0 0,17-17-111 0 0,73-71-795 0 0,-57 50 574 0 0,1 2-1 0 0,38-27 1 0 0,-59 47 269 0 0,1 1 0 0 0,0 0 1 0 0,1 1-1 0 0,0 0 0 0 0,-1 0 1 0 0,2 1-1 0 0,-1 1 0 0 0,0 0 1 0 0,1 0-1 0 0,-1 1 0 0 0,23-1 0 0 0,-29 4 65 0 0,0-1-1 0 0,0 1 1 0 0,0 0-1 0 0,0 0 1 0 0,0 0-1 0 0,0 1 1 0 0,0 0-1 0 0,-1 0 1 0 0,1 0-1 0 0,-1 1 1 0 0,1-1 0 0 0,-1 1-1 0 0,0 0 1 0 0,0 0-1 0 0,0 1 1 0 0,0-1-1 0 0,-1 1 1 0 0,7 8-1 0 0,-2-1 116 0 0,-1 0 1 0 0,0 1-1 0 0,0 0 1 0 0,-1 0-1 0 0,8 25 1 0 0,-11-29-124 0 0,0 1 0 0 0,-1-1 0 0 0,-1 0 0 0 0,1 1 0 0 0,-1-1 0 0 0,-1 1 0 0 0,0-1 1 0 0,0 10-1 0 0,-1-12-46 0 0,0-1 1 0 0,-1 1 0 0 0,1 0 0 0 0,-1-1 0 0 0,0 1-1 0 0,0-1 1 0 0,-1 0 0 0 0,0 0 0 0 0,1 0 0 0 0,-2 0-1 0 0,1 0 1 0 0,-7 7 0 0 0,-7 6-494 0 0,-25 21-1 0 0,33-32-865 0 0,0-1 0 0 0,-19 11 0 0 0,19-14-353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3223 0 0,'2'0'3372'0'0,"4"2"-1402"0"0,0 0-1 0 0,0-1 0 0 0,0 0 0 0 0,10 0 1 0 0,27-3 1336 0 0,42-17-2120 0 0,-80 18-861 0 0,141-47 1809 0 0,-97 29-1492 0 0,87-19-1 0 0,-126 36-650 0 0,13-4-400 0 0,1 2 0 0 0,0 1 0 0 0,-1 1 0 0 0,27 1 0 0 0,-30 5-5162 0 0,-5 2-1769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12551 0 0,'0'0'1135'0'0,"-1"0"-932"0"0,-7 4 273 0 0,0 0 0 0 0,0 0 1 0 0,1 0-1 0 0,0 1 1 0 0,0 0-1 0 0,0 1 1 0 0,0-1-1 0 0,1 1 0 0 0,0 1 1 0 0,0-1-1 0 0,1 1 1 0 0,0 0-1 0 0,-7 11 0 0 0,-1 8-171 0 0,1 0 0 0 0,-15 49-1 0 0,2-6 53 0 0,8-27-329 0 0,0 0 155 0 0,-41 76 0 0 0,-20 13-358 0 0,77-129 38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3679 0 0,'0'0'167'0'0,"0"-9"26"0"0,0 5 718 0 0,1 0 0 0 0,0 0 0 0 0,-1 0 0 0 0,1 0 0 0 0,1 1 0 0 0,-1-1 0 0 0,0 0 0 0 0,5-6 0 0 0,19-29 3944 0 0,-18 29-4823 0 0,22-28 864 0 0,2 1 1 0 0,53-48 0 0 0,-47 48-671 0 0,9-7-83 0 0,87-65 1 0 0,-98 85-144 0 0,1 1-1 0 0,0 2 1 0 0,62-25 0 0 0,-86 42 9 0 0,-1 0-1 0 0,1 1 0 0 0,0 0 1 0 0,0 1-1 0 0,0 0 0 0 0,0 1 1 0 0,1 0-1 0 0,-1 1 0 0 0,0 0 1 0 0,13 3-1 0 0,-19-3 10 0 0,-1 2-1 0 0,1-1 1 0 0,0 0-1 0 0,0 1 1 0 0,-1 0 0 0 0,1 1-1 0 0,-1-1 1 0 0,0 1-1 0 0,0 0 1 0 0,0 0-1 0 0,0 1 1 0 0,0-1 0 0 0,-1 1-1 0 0,0 0 1 0 0,1 0-1 0 0,-1 1 1 0 0,-1-1-1 0 0,1 1 1 0 0,-1 0-1 0 0,0 0 1 0 0,0 0 0 0 0,4 9-1 0 0,-4-7 26 0 0,-1 0 0 0 0,0 1 0 0 0,0-1 0 0 0,0 0 0 0 0,-1 1 0 0 0,0-1 0 0 0,-1 1-1 0 0,1-1 1 0 0,-1 1 0 0 0,-1-1 0 0 0,0 1 0 0 0,0-1 0 0 0,0 0 0 0 0,-1 1 0 0 0,0-1 0 0 0,0 0 0 0 0,-1 0 0 0 0,0 0-1 0 0,0 0 1 0 0,-1-1 0 0 0,-5 9 0 0 0,-9 12 65 0 0,-1-2-1 0 0,-2 0 1 0 0,-44 42-1 0 0,32-38 14 0 0,-1-2-1 0 0,-51 31 1 0 0,53-38-189 0 0,-2-2 1 0 0,0-2-1 0 0,-1-1 0 0 0,-64 19 0 0 0,97-34-198 0 0,-4 1 15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68 3223 0 0,'10'-9'64'0'0,"7"-11"155"0"0,-15 12-190 0 0,-2 6 270 0 0,0 1-1 0 0,-1 0 0 0 0,0 0 0 0 0,1-1 1 0 0,-1 1-1 0 0,0 0 0 0 0,1 0 0 0 0,-1 0 1 0 0,0 0-1 0 0,0 0 0 0 0,0 0 0 0 0,0 0 1 0 0,0 1-1 0 0,0-1 0 0 0,0 0 0 0 0,0 0 1 0 0,0 1-1 0 0,-1-1 0 0 0,1 1 0 0 0,0-1 1 0 0,-2 0-1 0 0,-29-7 7138 0 0,22 7-6980 0 0,-1 0 1 0 0,0 1-1 0 0,0 1 1 0 0,0 0-1 0 0,1 0 0 0 0,-1 1 1 0 0,0 0-1 0 0,1 1 1 0 0,-20 8-1 0 0,9-2-202 0 0,0 2-1 0 0,0 0 1 0 0,-29 21-1 0 0,37-22-241 0 0,1 0 0 0 0,0 1 1 0 0,1 0-1 0 0,0 1 0 0 0,0 0 0 0 0,1 0 0 0 0,1 1 0 0 0,0 1 1 0 0,1-1-1 0 0,0 1 0 0 0,1 1 0 0 0,-8 26 0 0 0,12-32-4 0 0,0 1 0 0 0,1-1 1 0 0,1 1-1 0 0,-1-1 0 0 0,2 1 0 0 0,-1 0 0 0 0,1 0 0 0 0,1-1 0 0 0,0 1 0 0 0,0 0 0 0 0,1-1 0 0 0,0 1 0 0 0,1-1 0 0 0,0 0 1 0 0,0 1-1 0 0,1-2 0 0 0,0 1 0 0 0,1 0 0 0 0,0-1 0 0 0,0 1 0 0 0,12 13 0 0 0,56 55 273 0 0,-59-64-376 0 0,0-1 0 0 0,1 0 0 0 0,25 15 0 0 0,-15-18-4856 0 0,-21-8 3259 0 0,8 2-5494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 9383 0 0,'0'0'852'0'0,"2"-1"-704"0"0,20-3-13 0 0,-12 1 1726 0 0,0 1 1 0 0,20-1-1 0 0,-29 3-1756 0 0,0 1-1 0 0,-1-1 1 0 0,1 0-1 0 0,0 0 1 0 0,-1 1-1 0 0,1-1 1 0 0,0 1 0 0 0,0-1-1 0 0,-1 1 1 0 0,1-1-1 0 0,-1 1 1 0 0,1-1-1 0 0,-1 1 1 0 0,1 0 0 0 0,-1-1-1 0 0,1 1 1 0 0,-1 0-1 0 0,1-1 1 0 0,-1 1 0 0 0,0 0-1 0 0,1-1 1 0 0,-1 1-1 0 0,1 1 1 0 0,4 18 522 0 0,-3-3-252 0 0,-2-1-1 0 0,0 1 1 0 0,-2-1-1 0 0,1 0 1 0 0,-2 0-1 0 0,-5 21 1 0 0,-3 17 283 0 0,7-28-486 0 0,-1-1 0 0 0,-13 39 0 0 0,12-49-216 0 0,0-1-1 0 0,-1 0 0 0 0,0-1 1 0 0,-1 0-1 0 0,-16 22 0 0 0,9-16-236 0 0,-20 22-1544 0 0,34-40 1131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18 191 8751 0 0,'0'0'674'0'0,"-1"0"-438"0"0,-16-4 3616 0 0,19 4-2570 0 0,10-4-567 0 0,1 0 0 0 0,0 0 0 0 0,0 2 0 0 0,18-2 0 0 0,57 0 802 0 0,-71 3-1166 0 0,147-3 1985 0 0,210-33 0 0 0,-52-29-1591 0 0,-303 60-871 0 0,80-20-478 0 0,-35 7-3452 0 0,-43 14-3630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49:5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13415 0 0,'0'0'614'0'0,"-1"0"-12"0"0,-19 1 1226 0 0,-38 6-1 0 0,57-6-1131 0 0,-4-1 8 0 0,5 0-640 0 0,0 0-1 0 0,-1 0 0 0 0,1 0 0 0 0,0 0 1 0 0,0 0-1 0 0,0 0 0 0 0,0 0 1 0 0,0 0-1 0 0,0 0 0 0 0,0 0 1 0 0,0 0-1 0 0,-2 1 1267 0 0,2-1-1267 0 0,0 0 0 0 0,0 0 1 0 0,0 0-1 0 0,0 0 0 0 0,0 0 1 0 0,0 0-1 0 0,0 0 0 0 0,0 1 0 0 0,0-1 1 0 0,0 0-1 0 0,0 0 0 0 0,0 0 1 0 0,0 0-1 0 0,0 0 0 0 0,0 0 1 0 0,0 0-1 0 0,0 0 0 0 0,0 0 1 0 0,0 1-1 0 0,0-1 0 0 0,0 0 1 0 0,0 0-1 0 0,0 0 0 0 0,4 3-5 0 0,0 0-1 0 0,1 0 1 0 0,-1 0-1 0 0,1 0 0 0 0,0-1 1 0 0,-1 0-1 0 0,1 0 1 0 0,0 0-1 0 0,0 0 1 0 0,6 0-1 0 0,59 9 141 0 0,-51-9-188 0 0,194 32 106 0 0,-156-21-70 0 0,93 33 0 0 0,-146-44-46 0 0,4 1 0 0 0,1 0 0 0 0,13 9 0 0 0,-22-12 0 0 0,1 0 0 0 0,-1 0 0 0 0,0 0 0 0 0,1 1 0 0 0,-1-1 0 0 0,1 0 0 0 0,-1 0 0 0 0,0 1 0 0 0,1-1 0 0 0,-1 0 0 0 0,0 1 0 0 0,1-1 0 0 0,-1 0 0 0 0,0 1 0 0 0,0-1 0 0 0,1 1 0 0 0,-1-1 0 0 0,0 0 0 0 0,0 1 0 0 0,0 1 0 0 0,0-1 0 0 0,-1 1 0 0 0,1-1 0 0 0,-1 1 0 0 0,0-1 0 0 0,1 1 0 0 0,-1-1 0 0 0,0 0 0 0 0,0 1 0 0 0,0-1 0 0 0,0 0 0 0 0,0 0 0 0 0,0 1 0 0 0,0-1 0 0 0,0 0 0 0 0,-2 1 0 0 0,-24 18 0 0 0,25-18 0 0 0,-76 49 0 0 0,40-28 0 0 0,2 2 0 0 0,-43 37 0 0 0,75-58 5 0 0,1 0-1 0 0,-1 0 1 0 0,1 0 0 0 0,0 0-1 0 0,0 1 1 0 0,0-1-1 0 0,0 1 1 0 0,1 0 0 0 0,0-1-1 0 0,-4 11 1 0 0,7-14-14 0 0,-1-1 1 0 0,0 0 0 0 0,0 1-1 0 0,0-1 1 0 0,0 1 0 0 0,0-1-1 0 0,1 0 1 0 0,-1 1 0 0 0,0-1-1 0 0,0 0 1 0 0,0 1 0 0 0,1-1-1 0 0,-1 0 1 0 0,0 1-1 0 0,1-1 1 0 0,-1 0 0 0 0,0 0-1 0 0,1 1 1 0 0,-1-1 0 0 0,0 0-1 0 0,1 0 1 0 0,-1 1 0 0 0,1-1-1 0 0,-1 0 1 0 0,0 0 0 0 0,1 0-1 0 0,11 4-145 0 0,-8-3-299 0 0,0-1 1 0 0,1 1 0 0 0,-1-1-1 0 0,0 0 1 0 0,1-1-1 0 0,-1 1 1 0 0,0-1 0 0 0,0 1-1 0 0,6-3 1 0 0,4-1-6735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9671 0 0,'0'0'4518'0'0,"0"1"-3930"0"0,0 5-391 0 0,1-1 0 0 0,-1 0 0 0 0,-1 1 0 0 0,1-1 1 0 0,-1 0-1 0 0,0 0 0 0 0,-2 7 0 0 0,-13 39 918 0 0,10-35-761 0 0,-92 224 1856 0 0,63-157-2046 0 0,32-76-188 0 0,0-1 0 0 0,0 0 1 0 0,-7 9-1 0 0,9-14-79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 11975 0 0,'0'0'5306'0'0,"-1"1"-4912"0"0,-38 31-147 0 0,9-9-177 0 0,2 1 0 0 0,-28 31-1 0 0,48-46-70 0 0,1 1 0 0 0,-1 0 0 0 0,1 0 0 0 0,1 0 0 0 0,0 1 0 0 0,1 0 0 0 0,0 0 0 0 0,0 1-1 0 0,1-1 1 0 0,-3 20 0 0 0,5-25 19 0 0,1 1 1 0 0,1-1-1 0 0,-1 0 0 0 0,1 1 0 0 0,0-1 0 0 0,0 1 1 0 0,2 8-1 0 0,-1-13 34 0 0,-1 0 1 0 0,1 0 0 0 0,0 0-1 0 0,0 0 1 0 0,0 0-1 0 0,0 0 1 0 0,0 0 0 0 0,0 0-1 0 0,0 0 1 0 0,1-1-1 0 0,-1 1 1 0 0,1-1 0 0 0,-1 1-1 0 0,1-1 1 0 0,0 1-1 0 0,0-1 1 0 0,-1 0 0 0 0,1 0-1 0 0,0 1 1 0 0,0-2-1 0 0,0 1 1 0 0,0 0 0 0 0,0 0-1 0 0,1-1 1 0 0,1 2 0 0 0,2-2 94 0 0,0 1 1 0 0,-1-1-1 0 0,1 0 1 0 0,0 0-1 0 0,-1 0 1 0 0,1-1 0 0 0,0 1-1 0 0,-1-2 1 0 0,1 1-1 0 0,-1-1 1 0 0,1 1-1 0 0,-1-1 1 0 0,0-1-1 0 0,8-3 1 0 0,6-6-29 0 0,0-1 0 0 0,22-19-1 0 0,-24 20-83 0 0,-6 3-141 0 0,0 0 0 0 0,-1 0 0 0 0,0-1 0 0 0,0 0 1 0 0,-1-1-1 0 0,0 0 0 0 0,-1 0 0 0 0,-1-1 1 0 0,1 0-1 0 0,-2 0 0 0 0,6-14 0 0 0,-11 23-46 0 0,0 0-1 0 0,-1 0 0 0 0,1 0 1 0 0,-1-1-1 0 0,1 1 0 0 0,-1 0 1 0 0,0 0-1 0 0,0-1 0 0 0,0 1 1 0 0,-1 0-1 0 0,1 0 0 0 0,-1-1 1 0 0,0 1-1 0 0,0 0 0 0 0,0 0 1 0 0,-2-5-1 0 0,-3-2-423 0 0,0-1-1 0 0,0 1 1 0 0,-9-9-1 0 0,10 12 358 0 0,4 6-13 0 0,-1-6-370 0 0,2 7 584 0 0,0 0 0 0 0,0 0 0 0 0,0-1 0 0 0,0 1 0 0 0,0 0 0 0 0,0 0 0 0 0,0-1 0 0 0,0 1 0 0 0,0 0 0 0 0,0-1 0 0 0,0 1 0 0 0,0 0 0 0 0,0 0-1 0 0,0-1 1 0 0,0 1 0 0 0,0 0 0 0 0,0 0 0 0 0,0-1 0 0 0,0 1 0 0 0,0 0 0 0 0,0 0 0 0 0,1-1 0 0 0,-1 1 0 0 0,0 0 0 0 0,0 0 0 0 0,0-1-1 0 0,0 1 1 0 0,1 0 0 0 0,-1 0 0 0 0,0 0 0 0 0,0 0 0 0 0,0-1 0 0 0,1 1 0 0 0,-1 0 0 0 0,0 0 0 0 0,0 0 0 0 0,1 0 0 0 0,-1 0 0 0 0,9-7-550 0 0,0 0-22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58 5063 0 0,'7'-5'530'0'0,"-1"0"0"0"0,1 0 0 0 0,0 1 0 0 0,0 0 0 0 0,1 0 0 0 0,-1 1 1 0 0,1-1-1 0 0,12-2 0 0 0,23-11 9361 0 0,-52 40-9083 0 0,-1-8-643 0 0,0-1 0 0 0,-1-1 0 0 0,-17 18 1 0 0,-8 8-65 0 0,6-3-91 0 0,-34 56 0 0 0,56-78-10 0 0,0 0-1 0 0,1 1 1 0 0,0 0-1 0 0,1 1 1 0 0,1-1-1 0 0,1 1 1 0 0,-5 27-1 0 0,9-40 33 0 0,-1 1-1 0 0,1-1 1 0 0,0 1-1 0 0,1-1 1 0 0,-1 1 0 0 0,1-1-1 0 0,-1 1 1 0 0,1-1-1 0 0,0 1 1 0 0,1-1-1 0 0,1 4 1 0 0,-2-5-8 0 0,0 0 1 0 0,0 0-1 0 0,0-1 1 0 0,0 1-1 0 0,0 0 1 0 0,1-1-1 0 0,-1 1 1 0 0,1-1-1 0 0,-1 0 1 0 0,1 1-1 0 0,-1-1 1 0 0,1 0-1 0 0,0 0 1 0 0,0 0-1 0 0,0 0 1 0 0,-1 0-1 0 0,1 0 1 0 0,0-1-1 0 0,0 1 1 0 0,3 0 0 0 0,7 0 206 0 0,1 0 0 0 0,0-1 1 0 0,-1 0-1 0 0,1-1 1 0 0,18-4-1 0 0,61-18 55 0 0,-80 19-269 0 0,0-1 0 0 0,0 0 0 0 0,0 0-1 0 0,-1-1 1 0 0,0-1 0 0 0,0 0 0 0 0,-1 0 0 0 0,0-1 0 0 0,0 0-1 0 0,16-18 1 0 0,-22 21-9 0 0,-1 0-1 0 0,1 0 0 0 0,-1 0 1 0 0,1 0-1 0 0,-1 0 0 0 0,-1-1 1 0 0,1 1-1 0 0,-1-1 0 0 0,0 0 0 0 0,0 0 1 0 0,-1 0-1 0 0,0 0 0 0 0,0 0 1 0 0,0 0-1 0 0,-1 0 0 0 0,1 0 1 0 0,-2 0-1 0 0,1 0 0 0 0,-1-1 1 0 0,0 1-1 0 0,0 0 0 0 0,0 0 1 0 0,-1 1-1 0 0,-4-11 0 0 0,2 6-43 0 0,0 1-1 0 0,-1-1 1 0 0,-1 1-1 0 0,0 0 1 0 0,0 0-1 0 0,-1 0 1 0 0,0 1 0 0 0,-16-15-1 0 0,22 22-147 0 0,-1 0-1 0 0,0 0 0 0 0,1 0 1 0 0,-1 0-1 0 0,0 1 0 0 0,0-1 1 0 0,0 1-1 0 0,0-1 1 0 0,0 1-1 0 0,0 0 0 0 0,0-1 1 0 0,-3 1-1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9671 0 0,'0'0'748'0'0,"-1"1"-492"0"0,-75 98 9561 0 0,7 7-8307 0 0,22-27-1260 0 0,-56 105 552 0 0,-114 274-137 0 0,180-385-472 0 0,-54 81 1 0 0,76-131-123 0 0,-2 0 0 0 0,0-2 0 0 0,-33 32 0 0 0,36-40-16 0 0,0 0 0 0 0,-1-2 0 0 0,-1 0 0 0 0,0 0 0 0 0,-1-2 0 0 0,-19 10 0 0 0,32-18-31 0 0,1 0-1 0 0,0 0 0 0 0,0 0 1 0 0,-1 0-1 0 0,1-1 0 0 0,0 1 1 0 0,-1-1-1 0 0,1 0 1 0 0,0 0-1 0 0,-1 0 0 0 0,1 0 1 0 0,0-1-1 0 0,-5 0 0 0 0,7 0-5 0 0,-1 1-1 0 0,0-1 0 0 0,1 0 0 0 0,-1 1 0 0 0,0-1 1 0 0,1 0-1 0 0,-1 0 0 0 0,1 0 0 0 0,0-1 0 0 0,-1 1 1 0 0,1 0-1 0 0,0 0 0 0 0,-1-1 0 0 0,1 1 1 0 0,0-1-1 0 0,0 1 0 0 0,0-1 0 0 0,1 1 0 0 0,-1-1 1 0 0,0 1-1 0 0,0-1 0 0 0,1 0 0 0 0,-1 0 0 0 0,1 1 1 0 0,0-1-1 0 0,-1-2 0 0 0,1-4 8 0 0,0 1 1 0 0,0 0-1 0 0,1 0 0 0 0,0-1 1 0 0,0 1-1 0 0,1 0 0 0 0,-1 0 1 0 0,2 0-1 0 0,-1 1 0 0 0,1-1 1 0 0,0 0-1 0 0,0 1 0 0 0,7-9 1 0 0,0 0-72 0 0,1 1 1 0 0,0 0 0 0 0,1 0-1 0 0,18-15 1 0 0,-10 11-97 0 0,1 1-1 0 0,1 1 1 0 0,1 1-1 0 0,0 1 1 0 0,42-19-1 0 0,-56 29 109 0 0,16-6-57 0 0,0 0 0 0 0,1 2 1 0 0,50-10-1 0 0,-54 15 86 0 0,-1 2 0 0 0,0 0 0 0 0,1 1-1 0 0,-1 1 1 0 0,1 1 0 0 0,25 6 0 0 0,-37-6 40 0 0,0 1 0 0 0,0 0 1 0 0,0 1-1 0 0,0 0 0 0 0,-1 0 0 0 0,0 1 0 0 0,0 1 1 0 0,0-1-1 0 0,0 1 0 0 0,-1 1 0 0 0,0-1 0 0 0,0 1 1 0 0,-1 1-1 0 0,12 14 0 0 0,-15-16 0 0 0,-1-1 1 0 0,0 1-1 0 0,0 0 0 0 0,-1 0 1 0 0,1 0-1 0 0,-1 0 0 0 0,-1 0 1 0 0,1 0-1 0 0,-1 0 0 0 0,0 1 1 0 0,0-1-1 0 0,-1 1 0 0 0,0-1 1 0 0,0 0-1 0 0,-1 1 0 0 0,1-1 1 0 0,-1 0-1 0 0,-1 1 0 0 0,1-1 1 0 0,-1 0-1 0 0,0 0 0 0 0,-1 0 1 0 0,1 0-1 0 0,-1 0 0 0 0,0-1 1 0 0,-1 1-1 0 0,1-1 0 0 0,-1 0 1 0 0,0 0-1 0 0,0 0 0 0 0,-1 0 1 0 0,0-1-1 0 0,-5 4 0 0 0,-4 2 48 0 0,-2 0-1 0 0,1-1 0 0 0,-1-1 1 0 0,-1-1-1 0 0,0 0 0 0 0,-32 8 1 0 0,0-4 164 0 0,-60 6 0 0 0,-22-8-211 0 0,110-9-34 0 0,-1-1 1 0 0,1-1-1 0 0,-1-1 1 0 0,-20-6-1 0 0,38 8-29 0 0,0 0-1 0 0,0 0 1 0 0,0-1-1 0 0,0 1 1 0 0,1-1 0 0 0,-1 0-1 0 0,1 0 1 0 0,-1-1-1 0 0,1 1 1 0 0,0 0 0 0 0,0-1-1 0 0,0 0 1 0 0,0 0-1 0 0,-3-4 1 0 0,5 5-34 0 0,-1-1-1 0 0,1 1 1 0 0,0 0 0 0 0,0-1 0 0 0,0 1-1 0 0,0-1 1 0 0,1 0 0 0 0,-1 1 0 0 0,1-1-1 0 0,-1 0 1 0 0,1 1 0 0 0,0-1 0 0 0,0 0-1 0 0,0 1 1 0 0,1-1 0 0 0,-1 0 0 0 0,0 1-1 0 0,1-1 1 0 0,0 1 0 0 0,0-1 0 0 0,0 0-1 0 0,1-2 1 0 0,11-18-1610 0 0,4 0-454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274 268 4143 0 0,'0'0'13412'0'0,"0"-2"-13348"0"0,-2-11-42 0 0,1 1-1 0 0,1-1 1 0 0,0 1-1 0 0,2-15 1 0 0,11-52 21 0 0,0-9-46 0 0,-13 77 3 0 0,0 11 0 0 0,0 0 0 0 0,0-1 0 0 0,0 1 0 0 0,0-1 0 0 0,0 1 0 0 0,0 0 0 0 0,0-1 0 0 0,0 1 0 0 0,0 0 0 0 0,0-1 0 0 0,0 1 0 0 0,0-1 0 0 0,-1 1 0 0 0,1 0 0 0 0,0-1 0 0 0,0 1 0 0 0,0 0 0 0 0,-1-1 0 0 0,1 1 0 0 0,0 0 0 0 0,0-1 0 0 0,-1 1 0 0 0,1 0 0 0 0,0 0 0 0 0,0-1 0 0 0,-1 1 0 0 0,1 0 0 0 0,0 0 0 0 0,-1-1 0 0 0,1 1 0 0 0,0 0 0 0 0,-1 0 0 0 0,1 0 0 0 0,-1 0 0 0 0,1 0 0 0 0,0 0 0 0 0,-1 0 0 0 0,1-1 0 0 0,-1 1 0 0 0,1 0 0 0 0,0 0 0 0 0,-1 0 0 0 0,0 1 0 0 0,1-1 0 0 0,-3-1 0 0 0,0 1 0 0 0,1 0 0 0 0,-1 1 0 0 0,0-1 0 0 0,0 0 0 0 0,0 1 0 0 0,1-1 0 0 0,-1 1 0 0 0,0 0 0 0 0,0 0-1 0 0,1 0 1 0 0,-1 0 0 0 0,1 1 0 0 0,-1-1 0 0 0,1 1 0 0 0,-4 3 0 0 0,-5 4 3 0 0,0 0-1 0 0,-10 14 0 0 0,7-9 16 0 0,-11 14 311 0 0,1 1 0 0 0,1 1 0 0 0,2 1 0 0 0,1 1 0 0 0,-29 63 0 0 0,46-89-279 0 0,0 0 1 0 0,0-1 0 0 0,1 1 0 0 0,0 0-1 0 0,0 1 1 0 0,1-1 0 0 0,0 0 0 0 0,0 0 0 0 0,0 1-1 0 0,1-1 1 0 0,0 9 0 0 0,1-14-30 0 0,-1 0 0 0 0,1 0 0 0 0,0 0 0 0 0,0 0-1 0 0,0-1 1 0 0,0 1 0 0 0,-1 0 0 0 0,1 0 0 0 0,0 0 0 0 0,1-1 0 0 0,-1 1 0 0 0,0-1 0 0 0,0 1 0 0 0,0-1 0 0 0,0 1-1 0 0,0-1 1 0 0,1 1 0 0 0,0-1 0 0 0,2 0 37 0 0,0 1 0 0 0,0-1 0 0 0,0 0 0 0 0,0 0 0 0 0,-1-1 0 0 0,1 1 0 0 0,0-1 0 0 0,0 0 0 0 0,-1 0 0 0 0,5-2 0 0 0,36-17 233 0 0,-39 18-273 0 0,17-10-431 0 0,0 0 0 0 0,-1-2 0 0 0,0 0-1 0 0,-1-1 1 0 0,18-19 0 0 0,-37 33-147 0 0,10 3-6640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118 324 5983 0 0,'0'0'464'0'0,"-7"4"1494"0"0,0-2-640 0 0,0 1 1 0 0,0-1-1 0 0,0 0 1 0 0,0-1-1 0 0,-12 1 1 0 0,17-1-1182 0 0,-1-1 0 0 0,1 0 0 0 0,0 0 1 0 0,-1 0-1 0 0,1 0 0 0 0,0 0 0 0 0,-1-1 1 0 0,1 1-1 0 0,0 0 0 0 0,0-1 0 0 0,-1 0 1 0 0,1 0-1 0 0,0 0 0 0 0,0 0 0 0 0,0 0 1 0 0,0 0-1 0 0,0 0 0 0 0,0-1 0 0 0,0 1 1 0 0,0-1-1 0 0,-1-1 0 0 0,2 0-55 0 0,-1 1-1 0 0,1-1 0 0 0,1 1 1 0 0,-1-1-1 0 0,0 1 0 0 0,1-1 1 0 0,-1 1-1 0 0,1-1 1 0 0,0 0-1 0 0,0 1 0 0 0,0-1 1 0 0,0 0-1 0 0,0 1 1 0 0,1-1-1 0 0,-1 0 0 0 0,1 1 1 0 0,0-1-1 0 0,1-3 0 0 0,1-3 30 0 0,1 1-1 0 0,-1 0 1 0 0,2 0-1 0 0,5-8 1 0 0,3-2-23 0 0,1 1 1 0 0,1 1-1 0 0,0 0 1 0 0,1 1-1 0 0,21-16 0 0 0,1 4-50 0 0,57-30-1 0 0,-92 55-37 0 0,4-2-7 0 0,0 1-1 0 0,0-1 1 0 0,1 1-1 0 0,12-4 1 0 0,-18 7 5 0 0,0-1 1 0 0,0 1-1 0 0,0 0 1 0 0,0 0 0 0 0,0 0-1 0 0,0 0 1 0 0,0 0 0 0 0,0 0-1 0 0,0 0 1 0 0,0 1-1 0 0,-1-1 1 0 0,1 1 0 0 0,0-1-1 0 0,0 1 1 0 0,0 0 0 0 0,0 0-1 0 0,-1 0 1 0 0,1 0-1 0 0,0 0 1 0 0,-1 0 0 0 0,1 0-1 0 0,-1 0 1 0 0,1 1 0 0 0,1 1-1 0 0,1 2 33 0 0,-1 0-1 0 0,0 0 0 0 0,0 0 1 0 0,0 1-1 0 0,-1-1 0 0 0,0 1 1 0 0,0-1-1 0 0,0 1 0 0 0,1 8 1 0 0,0 9 203 0 0,2 25-1 0 0,-4-25-153 0 0,0 0 2 0 0,0-9-11 0 0,0-1 0 0 0,3 17 0 0 0,-4-27-88 0 0,1-1-1 0 0,0 1 0 0 0,0 0 1 0 0,0 0-1 0 0,0-1 1 0 0,0 1-1 0 0,0 0 0 0 0,1-1 1 0 0,-1 0-1 0 0,1 1 1 0 0,-1-1-1 0 0,1 0 0 0 0,0 1 1 0 0,0-1-1 0 0,0 0 0 0 0,3 1 1 0 0,6 1-1104 0 0,3-3-357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168 282 8287 0 0,'0'0'639'0'0,"0"2"-415"0"0,0 29 6576 0 0,0-30-6108 0 0,0 7-48 0 0,0-7 496 0 0,-1 1-655 0 0,-2 0-392 0 0,0 0-1 0 0,0 0 0 0 0,0 0 0 0 0,-1 0 1 0 0,1-1-1 0 0,-1 1 0 0 0,1-1 1 0 0,-1 0-1 0 0,0 0 0 0 0,1 0 0 0 0,-1 0 1 0 0,0-1-1 0 0,0 0 0 0 0,0 1 1 0 0,1-1-1 0 0,-1-1 0 0 0,0 1 1 0 0,0-1-1 0 0,-6-1 0 0 0,6 2-79 0 0,0-1 0 0 0,-1-1 1 0 0,1 1-1 0 0,0 0 0 0 0,0-1 0 0 0,0 0 0 0 0,0 0 0 0 0,0 0 0 0 0,0-1 1 0 0,0 1-1 0 0,1-1 0 0 0,0 0 0 0 0,-1 0 0 0 0,1 0 0 0 0,0 0 1 0 0,0 0-1 0 0,-2-5 0 0 0,2 2 5 0 0,0-1-1 0 0,0 1 1 0 0,1-1 0 0 0,0 0-1 0 0,0 1 1 0 0,0-1 0 0 0,1 0-1 0 0,0 0 1 0 0,1 0 0 0 0,0 0-1 0 0,0 0 1 0 0,0-1 0 0 0,1 1-1 0 0,0 0 1 0 0,0 0 0 0 0,1 1-1 0 0,0-1 1 0 0,0 0 0 0 0,4-7-1 0 0,-3 5 2 0 0,2 1-1 0 0,-1 0 0 0 0,1 1 1 0 0,1-1-1 0 0,-1 1 0 0 0,1 0 0 0 0,0 0 1 0 0,1 1-1 0 0,0 0 0 0 0,0 0 1 0 0,0 0-1 0 0,1 1 0 0 0,-1 0 1 0 0,12-5-1 0 0,1 1 29 0 0,1 1 1 0 0,0 0-1 0 0,0 2 1 0 0,1 0-1 0 0,38-4 1 0 0,-43 9-38 0 0,-1 0 0 0 0,1 1 1 0 0,0 1-1 0 0,-1 1 0 0 0,1 0 0 0 0,-1 1 1 0 0,0 1-1 0 0,21 7 0 0 0,-32-9-16 0 0,51 21 39 0 0,-51-21-29 0 0,0 1 0 0 0,0 0 1 0 0,0 0-1 0 0,-1 0 0 0 0,0 1 0 0 0,1-1 0 0 0,-1 1 0 0 0,5 6 0 0 0,-4 1-4 0 0,-5-8 4 0 0,0-1 0 0 0,0 1-1 0 0,0 0 1 0 0,0-1 0 0 0,-1 1 0 0 0,1 0-1 0 0,-1-1 1 0 0,0 1 0 0 0,0-1 0 0 0,0 1-1 0 0,0-1 1 0 0,0 1 0 0 0,0-1 0 0 0,-1 0-1 0 0,1 0 1 0 0,-1 1 0 0 0,0-1 0 0 0,1 0-1 0 0,-3 1 1 0 0,-6 6 56 0 0,1 0 0 0 0,-19 11 0 0 0,20-14-46 0 0,-38 26-210 0 0,-1-1 0 0 0,-90 43-1 0 0,128-71 15 0 0,12-16-4508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 9215 0 0,'0'0'831'0'0,"-9"-1"1004"0"0,7 1-1490 0 0,0 0 0 0 0,0 1 1 0 0,0-1-1 0 0,0 1 1 0 0,0-1-1 0 0,0 1 1 0 0,0 0-1 0 0,0 0 0 0 0,1 0 1 0 0,-1 0-1 0 0,0 0 1 0 0,0 1-1 0 0,1-1 0 0 0,-1 0 1 0 0,1 1-1 0 0,-1-1 1 0 0,-1 4-1 0 0,-3 3 77 0 0,0 0 0 0 0,-6 12 0 0 0,10-17-324 0 0,-17 34 342 0 0,2 0 0 0 0,1 1 0 0 0,-20 77 0 0 0,-13 124 405 0 0,41-196-779 0 0,4-23-66 0 0,-1 0 1 0 0,-1 0-1 0 0,-1 0 1 0 0,0-1-1 0 0,-2-1 1 0 0,-19 32-1 0 0,-11 13-642 0 0,38-61 475 0 0,15-5-6570 0 0,1-3 458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 1839 0 0,'2'-9'14964'0'0,"-2"11"-14100"0"0,-11 46 580 0 0,-2 0 1 0 0,-24 58-1 0 0,20-62-887 0 0,2 2 0 0 0,-16 80 0 0 0,10-9-148 0 0,15-96-472 0 0,0-1 1 0 0,-1 0-1 0 0,-16 30 1 0 0,8-14-982 0 0,14-34 196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94 15407 0 0,'-4'-2'166'0'0,"1"1"-1"0"0,-1 0 0 0 0,1 0 0 0 0,-1 0 1 0 0,0 0-1 0 0,1 1 0 0 0,-1-1 0 0 0,0 1 1 0 0,1 0-1 0 0,-1 0 0 0 0,0 0 0 0 0,1 1 1 0 0,-1-1-1 0 0,0 1 0 0 0,1 0 0 0 0,-5 1 1 0 0,7-1 450 0 0,1-1-566 0 0,0 0 1 0 0,-1 0 0 0 0,1 0 0 0 0,0 0 0 0 0,0 0 0 0 0,-1 0 0 0 0,1 0 0 0 0,0 0-1 0 0,0 0 1 0 0,-1 0 0 0 0,1 1 0 0 0,0-1 0 0 0,0 0 0 0 0,0 0 0 0 0,-1 0 0 0 0,1 0 0 0 0,0 0-1 0 0,0 1 1 0 0,0-1 0 0 0,-1 0 0 0 0,1 0 0 0 0,0 0 0 0 0,0 1 0 0 0,0-1 0 0 0,0 0 0 0 0,0 0-1 0 0,-1 0 1 0 0,1 1 0 0 0,0-1 0 0 0,0 0 0 0 0,0 0 0 0 0,0 1 0 0 0,0-1 0 0 0,0 0-1 0 0,0 0 1 0 0,0 1 0 0 0,0-1 0 0 0,0 0 0 0 0,0 0 0 0 0,0 1 0 0 0,0-1 0 0 0,0 0 0 0 0,0 0-1 0 0,0 1 1 0 0,0-1 0 0 0,0 0 0 0 0,1 0 0 0 0,-1 1 0 0 0,0-1 0 0 0,0 0 0 0 0,0 0-1 0 0,0 0 1 0 0,0 1 0 0 0,1-1 0 0 0,-1 0 0 0 0,0 0 0 0 0,10 13 1086 0 0,-6-10-966 0 0,0 0 0 0 0,0 0 0 0 0,0-1 0 0 0,0 0-1 0 0,1 0 1 0 0,-1 0 0 0 0,1 0 0 0 0,-1-1 0 0 0,1 0 0 0 0,7 1 0 0 0,8 1 248 0 0,24-1 0 0 0,-24-1-168 0 0,98 2 436 0 0,146-16 0 0 0,115-34-493 0 0,-225 29-165 0 0,17-2 6 0 0,-165 19-251 0 0,1 0 0 0 0,-1 0 0 0 0,0 0 0 0 0,0-1 0 0 0,0 0 0 0 0,0 0 0 0 0,0-1-1 0 0,0 1 1 0 0,-1-1 0 0 0,1-1 0 0 0,-1 1 0 0 0,0-1 0 0 0,0 0 0 0 0,0 0 0 0 0,6-6 0 0 0,-10 8-731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6991 0 0,'-7'3'16669'0'0,"12"-5"-16623"0"0,-1 1 0 0 0,0 0 0 0 0,1 0-1 0 0,-1 0 1 0 0,1 0 0 0 0,0 1 0 0 0,-1 0-1 0 0,1 0 1 0 0,-1 0 0 0 0,1 0-1 0 0,5 2 1 0 0,11 1 67 0 0,22 8 0 0 0,-32-8-74 0 0,23 8 25 0 0,52 25 1 0 0,-53-21-11 0 0,55 16 0 0 0,-81-29-53 0 0,11 3 12 0 0,1 0 0 0 0,0-2 0 0 0,21 2 0 0 0,-30-5-2 0 0,-2-2-11 0 0,0-2 0 0 0,1 1 0 0 0,0 1 0 0 0,0 2-11 0 0,-6 3-23 0 0,-3-1 32 0 0,0-1 1 0 0,0 0-1 0 0,0 0 1 0 0,0 0 0 0 0,0 0-1 0 0,0 0 1 0 0,0 0-1 0 0,0 0 1 0 0,-1 0-1 0 0,1 0 1 0 0,0 0 0 0 0,-1 1-1 0 0,-13 23 2 0 0,5-12 0 0 0,8-11 0 0 0,0 0 0 0 0,0 0 0 0 0,-1 0 0 0 0,1 0 0 0 0,-1-1 0 0 0,1 1 0 0 0,-1 0 0 0 0,0-1 0 0 0,0 1 0 0 0,1-1 0 0 0,-1 1 0 0 0,0-1 0 0 0,0 0 0 0 0,0 0 0 0 0,-1 0 0 0 0,1 0 0 0 0,-4 1 0 0 0,0 0 0 0 0,-73 22 0 0 0,9-3 0 0 0,12 2 75 0 0,2 2-1 0 0,-78 47 1 0 0,107-53 65 0 0,25-18-105 0 0,14 2-774 0 0,-6-2 157 0 0,1 0 0 0 0,-1 0 1 0 0,1-1-1 0 0,6-1 0 0 0,14-2-7233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 5983 0 0,'12'-5'428'0'0,"0"1"-1"0"0,21-3 0 0 0,6 3 13130 0 0,-50 11-12981 0 0,-12 7-252 0 0,0-1 1 0 0,-1-1-1 0 0,-47 16 0 0 0,-79 13-204 0 0,123-35-128 0 0,-16 4-131 0 0,-89 10 1 0 0,125-20 4 0 0,1 0 1 0 0,-1-1-1 0 0,-10-1 0 0 0,15 1-20 0 0,0-5-110 0 0,2 6 248 0 0,0-1-1 0 0,0 1 1 0 0,-1 0 0 0 0,1-1 0 0 0,0 1 0 0 0,0-1 0 0 0,0 1-1 0 0,-1-1 1 0 0,1 1 0 0 0,0-1 0 0 0,0 1 0 0 0,0-1-1 0 0,0 1 1 0 0,0-1 0 0 0,0 1 0 0 0,0-1 0 0 0,0 1-1 0 0,0-1 1 0 0,1 1 0 0 0,-1-1 0 0 0,0 1 0 0 0,0-2 0 0 0,2 0-55 0 0,-1-1 1 0 0,1 1 0 0 0,0-1 0 0 0,0 1 0 0 0,0-1-1 0 0,0 1 1 0 0,0 0 0 0 0,1 0 0 0 0,-1 0 0 0 0,1 0-1 0 0,4-2 1 0 0,31-14-459 0 0,-36 17 459 0 0,-4 1-164 0 0,1 1 227 0 0,-1-1 0 0 0,0 1 0 0 0,1 0 0 0 0,-1-1 0 0 0,1 1-1 0 0,-1 0 1 0 0,1 0 0 0 0,-2 1 0 0 0,-4 3 17 0 0,-25 11 275 0 0,0 1 0 0 0,2 2-1 0 0,-42 33 1 0 0,62-44-196 0 0,2-3-1 0 0,1 1 1 0 0,1 0 0 0 0,-1 0 0 0 0,1 1 0 0 0,0 0-1 0 0,0 0 1 0 0,1 0 0 0 0,-8 14 0 0 0,12-20-57 0 0,1 0-1 0 0,0 0 1 0 0,-1 0 0 0 0,1 0-1 0 0,0 0 1 0 0,-1 0 0 0 0,1 0-1 0 0,0 0 1 0 0,0 0 0 0 0,0 0-1 0 0,0 0 1 0 0,0 0 0 0 0,0 0-1 0 0,0 0 1 0 0,1 0 0 0 0,-1 0-1 0 0,0 0 1 0 0,0 0 0 0 0,1 0 0 0 0,-1 0-1 0 0,1 0 1 0 0,0 1 0 0 0,0 0-5 0 0,0-1 0 0 0,1 1 0 0 0,-1-1 0 0 0,1 1 0 0 0,-1-1 0 0 0,1 0 0 0 0,0 0 0 0 0,-1 0 0 0 0,1 0-1 0 0,3 2 1 0 0,2-1-15 0 0,-1 0 0 0 0,0 0 0 0 0,1-1 0 0 0,-1 1-1 0 0,1-1 1 0 0,9 0 0 0 0,252 11-386 0 0,-262-11 374 0 0,-1 0 0 0 0,0 0 0 0 0,0 1-1 0 0,0-1 1 0 0,0 1 0 0 0,0 0 0 0 0,0 1-1 0 0,0-1 1 0 0,0 1 0 0 0,-1 0 0 0 0,1 0-1 0 0,-1 0 1 0 0,0 1 0 0 0,0-1 0 0 0,0 1-1 0 0,-1 0 1 0 0,1 0 0 0 0,-1 0 0 0 0,0 1-1 0 0,0-1 1 0 0,-1 1 0 0 0,3 5 0 0 0,-2-4 58 0 0,-1 0 0 0 0,0 0 0 0 0,0 0 0 0 0,-1 0 0 0 0,1 0 0 0 0,-1 0 1 0 0,-1 0-1 0 0,1 0 0 0 0,-1 0 0 0 0,0 0 0 0 0,-1 1 0 0 0,1-1 0 0 0,-1 0 0 0 0,0 0 1 0 0,-1 0-1 0 0,0 0 0 0 0,0 0 0 0 0,-5 10 0 0 0,1-5-1 0 0,-1-1 0 0 0,-1 0-1 0 0,1 0 1 0 0,-2 0 0 0 0,1-1 0 0 0,-1-1 0 0 0,-1 1-1 0 0,0-2 1 0 0,0 1 0 0 0,0-1 0 0 0,-1-1-1 0 0,0 0 1 0 0,0 0 0 0 0,-17 5 0 0 0,-1-1-30 0 0,-1-2 1 0 0,0 0-1 0 0,-1-2 1 0 0,-50 3-1 0 0,60-9-504 0 0,29-10-211 0 0,-5 5 119 0 0,1 1-1 0 0,-1 1 1 0 0,1-1 0 0 0,6-4 0 0 0,7-4-1097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 5983 0 0,'1'-1'464'0'0,"23"-13"1826"0"0,5 7 9995 0 0,-30 12-12243 0 0,1 0 0 0 0,-1 0 0 0 0,0 0 0 0 0,0-1 0 0 0,-1 1 0 0 0,1 0 0 0 0,-1-1 0 0 0,0 1 0 0 0,-4 5 0 0 0,-26 38 166 0 0,23-36-107 0 0,-15 20 180 0 0,18-25-167 0 0,0 0-1 0 0,0 1 0 0 0,0 0 1 0 0,1 0-1 0 0,0 0 0 0 0,1 1 1 0 0,0 0-1 0 0,0 0 0 0 0,1 0 1 0 0,-2 10-1 0 0,4-17-1 0 0,6 10 157 0 0,-5-9-228 0 0,1-1 1 0 0,0 0-1 0 0,-1 0 1 0 0,1 0-1 0 0,0 0 0 0 0,0 0 1 0 0,2 2-1 0 0,-1-1-32 0 0,1 0 0 0 0,0 0 0 0 0,0-1 0 0 0,0 1-1 0 0,0 0 1 0 0,1-1 0 0 0,-1 0 0 0 0,1 0 0 0 0,-1 0 0 0 0,1 0 0 0 0,0-1 0 0 0,7 3-1 0 0,-5-3 18 0 0,0 1 0 0 0,1-2 0 0 0,-1 1 0 0 0,1-1 0 0 0,-1 0-1 0 0,1 0 1 0 0,9-2 0 0 0,-2-1 15 0 0,1-1 0 0 0,0 0 0 0 0,-1-1 0 0 0,0-1-1 0 0,0 0 1 0 0,15-10 0 0 0,-23 13-31 0 0,1-1 1 0 0,-1-1-1 0 0,-1 1 1 0 0,1-1-1 0 0,-1 0 0 0 0,1 0 1 0 0,-1 0-1 0 0,-1-1 0 0 0,1 0 1 0 0,-1 0-1 0 0,0 0 1 0 0,-1 0-1 0 0,1-1 0 0 0,-1 1 1 0 0,0-1-1 0 0,-1 0 0 0 0,0 0 1 0 0,0 0-1 0 0,0 0 1 0 0,-1-1-1 0 0,0 1 0 0 0,0 0 1 0 0,-1 0-1 0 0,0-1 0 0 0,0 1 1 0 0,-3-12-1 0 0,-2-10-194 0 0,5 27-32 0 0,5-5-1836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7831 0 0,'-2'1'603'0'0,"-1"0"-639"0"0,1-1 171 0 0,1 1-1 0 0,-1-1 1 0 0,0 1 0 0 0,1-1 0 0 0,-1 1 0 0 0,1 0 0 0 0,-1 0-1 0 0,1 0 1 0 0,0-1 0 0 0,-1 1 0 0 0,1 1 0 0 0,0-1 0 0 0,0 0-1 0 0,-1 0 1 0 0,1 0 0 0 0,0 1 0 0 0,0-1 0 0 0,0 0-1 0 0,1 1 1 0 0,-1-1 0 0 0,0 1 0 0 0,0-1 0 0 0,1 1 0 0 0,-1 0-1 0 0,0 2 1 0 0,1 2 124 0 0,-1 1 0 0 0,1-1-1 0 0,0 1 1 0 0,1-1-1 0 0,0 0 1 0 0,0 1 0 0 0,0-1-1 0 0,1 0 1 0 0,-1 0-1 0 0,1 0 1 0 0,1 0 0 0 0,0 0-1 0 0,-1 0 1 0 0,2 0-1 0 0,-1-1 1 0 0,1 0 0 0 0,-1 1-1 0 0,6 4 1 0 0,9 9-148 0 0,1-1-1 0 0,0 0 1 0 0,23 16 0 0 0,-36-30 52 0 0,223 147 2214 0 0,-75-55-615 0 0,-112-67-793 0 0,58 53 0 0 0,-88-72-743 0 0,-2 1 0 0 0,1 0 0 0 0,-1 1 0 0 0,-1 0 0 0 0,0 1 0 0 0,-1-1 0 0 0,10 23 0 0 0,-15-28-151 0 0,0 0 0 0 0,-1 0-1 0 0,0 0 1 0 0,0 0 0 0 0,-1 0 0 0 0,0 1 0 0 0,0-1 0 0 0,-1 1 0 0 0,0-1 0 0 0,0 1 0 0 0,-1-1 0 0 0,0 0 0 0 0,0 1 0 0 0,-1-1 0 0 0,1 0 0 0 0,-2 0-1 0 0,-3 9 1 0 0,0-3-50 0 0,-1 0-1 0 0,-1-1 1 0 0,0 0-1 0 0,-1 0 1 0 0,0-1-1 0 0,-1 0 0 0 0,0-1 1 0 0,0 0-1 0 0,-16 11 1 0 0,-15 9 90 0 0,-59 30 0 0 0,69-41-103 0 0,-30 13-1577 0 0,-112 43 1 0 0,146-64-275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10135 0 0,'28'5'1206'0'0,"1"2"0"0"0,41 15 0 0 0,-45-13 905 0 0,0-1 0 0 0,0-2 0 0 0,40 7-1 0 0,-48-11-1727 0 0,0-1 0 0 0,0-1-1 0 0,-1 0 1 0 0,1-1 0 0 0,0-1-1 0 0,-1 0 1 0 0,1-1 0 0 0,-1-1-1 0 0,0-1 1 0 0,21-8 0 0 0,-26 7-343 0 0,0 1 1 0 0,0-2-1 0 0,-1 1 0 0 0,1-2 1 0 0,-2 1-1 0 0,11-11 0 0 0,-17 15-38 0 0,1-1 0 0 0,-1 0-1 0 0,0 0 1 0 0,0 0 0 0 0,0-1-1 0 0,-1 1 1 0 0,4-9 0 0 0,-5 10-21 0 0,0 0 1 0 0,-1 0 0 0 0,1 1-1 0 0,0-1 1 0 0,-1 0 0 0 0,0 0-1 0 0,0 0 1 0 0,0 0 0 0 0,0 0 0 0 0,0 0-1 0 0,-1 0 1 0 0,0 0 0 0 0,1 1-1 0 0,-3-5 1 0 0,3 5-17 0 0,-1 1 0 0 0,0-1-1 0 0,0 1 1 0 0,1 0 0 0 0,-1-1-1 0 0,0 1 1 0 0,-1 0 0 0 0,1 0 0 0 0,0 0-1 0 0,0 0 1 0 0,0 0 0 0 0,-1 0 0 0 0,1 0-1 0 0,0 0 1 0 0,-1 0 0 0 0,1 1-1 0 0,-1-1 1 0 0,1 1 0 0 0,-1-1 0 0 0,1 1-1 0 0,-1-1 1 0 0,1 1 0 0 0,-1 0-1 0 0,1 0 1 0 0,-1 0 0 0 0,0 0 0 0 0,1 0-1 0 0,-3 0 1 0 0,-4 1-155 0 0,-1 0 0 0 0,0 1 0 0 0,-15 4 0 0 0,20-5 156 0 0,-15 5 19 0 0,0 2 1 0 0,0 0-1 0 0,1 1 1 0 0,0 0-1 0 0,0 2 1 0 0,-16 13-1 0 0,8-4 123 0 0,2 1 0 0 0,0 1 0 0 0,-22 26 0 0 0,38-38-91 0 0,0 0-1 0 0,0 1 1 0 0,1 0-1 0 0,0 0 0 0 0,1 1 1 0 0,0 0-1 0 0,-7 22 1 0 0,12-30-25 0 0,0 1 1 0 0,0-1 0 0 0,0 0 0 0 0,1 0-1 0 0,0 1 1 0 0,0-1 0 0 0,0 0 0 0 0,0 1-1 0 0,1-1 1 0 0,-1 0 0 0 0,3 8 0 0 0,-1-9-24 0 0,-1 0 1 0 0,1 0 0 0 0,0 1 0 0 0,0-1 0 0 0,0-1 0 0 0,0 1 0 0 0,0 0 0 0 0,1-1-1 0 0,-1 1 1 0 0,1-1 0 0 0,0 1 0 0 0,-1-1 0 0 0,1 0 0 0 0,0 0 0 0 0,0-1 0 0 0,5 3-1 0 0,2 0-653 0 0,0 0 0 0 0,0 0-1 0 0,14 2 1 0 0,14-1-5633 0 0,-8-4-342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109 375 4143 0 0,'0'0'191'0'0,"-2"0"-11"0"0,-17 8-156 0 0,-8 3 5526 0 0,-33 9 6513 0 0,62-19-11922 0 0,-1-1-1 0 0,1 0 1 0 0,0 0-1 0 0,0 1 1 0 0,0-1-1 0 0,-1 0 1 0 0,1 0-1 0 0,3-1 1 0 0,5 0 122 0 0,943-29 1213 0 0,-874 23-1464 0 0,472-40 204 0 0,500-71 117 0 0,-583 70-258 0 0,91-11-3 0 0,-490 50-40 0 0,94-24 0 0 0,-156 31-27 0 0,-1 0-1 0 0,1 0 0 0 0,0-1 1 0 0,-1 1-1 0 0,0-2 1 0 0,0 1-1 0 0,0 0 1 0 0,0-1-1 0 0,0 0 1 0 0,-1-1-1 0 0,6-5 0 0 0,-5 3 7 0 0,-3 0-26 0 0,-3 6 11 0 0,0 1-1 0 0,0 0 0 0 0,0 0 1 0 0,0-1-1 0 0,0 1 0 0 0,0 0 1 0 0,0 0-1 0 0,0 0 0 0 0,0 0 1 0 0,-1-1-1 0 0,1 1 0 0 0,0 0 1 0 0,0 0-1 0 0,0 0 0 0 0,0 0 1 0 0,0-1-1 0 0,0 1 0 0 0,-1 0 1 0 0,1 0-1 0 0,0 0 0 0 0,0 0 1 0 0,0 0-1 0 0,0 0 0 0 0,-1-1 1 0 0,1 1-1 0 0,0 0 0 0 0,0 0 1 0 0,0 0-1 0 0,-1 0 0 0 0,1 0 1 0 0,0 0-1 0 0,0 0 0 0 0,0 0 1 0 0,-1 0-1 0 0,1 0 0 0 0,0 0 1 0 0,0 0-1 0 0,-1 0 0 0 0,1 0 1 0 0,0 0-1 0 0,0 0 0 0 0,-1 1 1 0 0,-9 0-358 0 0,6 0 109 0 0,1 1 0 0 0,-1 0 0 0 0,1 0 0 0 0,0 1 0 0 0,0-1 0 0 0,0 1 0 0 0,1-1 0 0 0,-1 1 0 0 0,0 0 0 0 0,1 0 0 0 0,0 0 0 0 0,0 0 0 0 0,0 0 0 0 0,0 1 0 0 0,0-1 0 0 0,-2 7 0 0 0,-3 7-1469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14 1839 0 0,'0'0'83'0'0,"-2"0"-6"0"0,-14-5-61 0 0,13 3 881 0 0,0 1-1 0 0,0 0 0 0 0,0 0 0 0 0,0 0 1 0 0,0 0-1 0 0,0 1 0 0 0,-1-1 0 0 0,1 1 1 0 0,0 0-1 0 0,0 0 0 0 0,-1 0 0 0 0,1 0 1 0 0,0 1-1 0 0,0-1 0 0 0,-6 3 0 0 0,8-2-742 0 0,-1 0 0 0 0,1 0-1 0 0,0 0 1 0 0,0 1-1 0 0,0-1 1 0 0,0 1 0 0 0,0-1-1 0 0,0 1 1 0 0,0-1 0 0 0,0 1-1 0 0,1 0 1 0 0,-1-1 0 0 0,0 1-1 0 0,1 2 1 0 0,-2-1 105 0 0,-3 16 305 0 0,0 0-1 0 0,1 0 0 0 0,-2 21 1 0 0,-5 25-82 0 0,-3-11-403 0 0,-3 0-1 0 0,-2-2 0 0 0,-2 0 1 0 0,-56 98-1 0 0,69-139-122 0 0,0 0 1 0 0,0 0-1 0 0,-12 11 0 0 0,19-21-441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0 574 8287 0 0,'6'-15'834'0'0,"1"0"-1"0"0,0 0 0 0 0,1 1 0 0 0,0-1 1 0 0,1 2-1 0 0,1 0 0 0 0,0 0 0 0 0,13-12 1 0 0,16-13 1839 0 0,47-34-1 0 0,-56 47-2839 0 0,38-30 1173 0 0,130-81 0 0 0,-168 119-897 0 0,0 1 1 0 0,1 1-1 0 0,1 2 0 0 0,0 1 0 0 0,0 2 1 0 0,1 1-1 0 0,52-7 0 0 0,-79 15-108 0 0,0 1-1 0 0,1 0 1 0 0,-1 0-1 0 0,0 0 1 0 0,0 1-1 0 0,0 0 0 0 0,0 0 1 0 0,0 0-1 0 0,0 1 1 0 0,0 0-1 0 0,-1 0 1 0 0,1 1-1 0 0,0-1 1 0 0,6 6-1 0 0,-8-6-3 0 0,0 1-1 0 0,-1 0 1 0 0,0 1-1 0 0,0-1 1 0 0,0 0-1 0 0,0 1 0 0 0,0 0 1 0 0,-1-1-1 0 0,1 1 1 0 0,-1 0-1 0 0,0 1 1 0 0,0-1-1 0 0,-1 0 1 0 0,1 0-1 0 0,-1 1 0 0 0,0-1 1 0 0,0 1-1 0 0,0-1 1 0 0,-1 10-1 0 0,0-6 1 0 0,-1 1 0 0 0,0 0 0 0 0,0-1 0 0 0,-1 1 0 0 0,0-1 0 0 0,-1 0 0 0 0,0 1 0 0 0,0-1 0 0 0,-1 0 0 0 0,0-1 0 0 0,0 1 0 0 0,-9 11 0 0 0,-3 2-4 0 0,-1-1 0 0 0,-37 35 0 0 0,27-32 28 0 0,-1-1-1 0 0,-45 27 0 0 0,-66 27 58 0 0,-28 5-264 0 0,155-76-335 0 0,1-1-1 0 0,-16 3 0 0 0,6-3-6512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38 4607 0 0,'14'-6'241'0'0,"17"-10"-227"0"0,-3 0 2734 0 0,-81 45 5128 0 0,-33 9-4894 0 0,-33 18-1792 0 0,78-34-561 0 0,2 2 0 0 0,0 2 1 0 0,-36 32-1 0 0,61-45-520 0 0,0 0 0 0 0,1 1 0 0 0,1 0 0 0 0,-12 20 0 0 0,17-24-75 0 0,1 1 1 0 0,0 1 0 0 0,1-1-1 0 0,0 1 1 0 0,1 0-1 0 0,0 0 1 0 0,-2 14-1 0 0,5-17 2 0 0,0 0-1 0 0,1 0 0 0 0,0 0 1 0 0,0 0-1 0 0,1 0 0 0 0,0 0 1 0 0,1 0-1 0 0,-1 0 0 0 0,2 0 1 0 0,-1 0-1 0 0,2-1 0 0 0,-1 0 0 0 0,1 1 1 0 0,0-1-1 0 0,5 7 0 0 0,5 6 89 0 0,1-2 0 0 0,1 0 0 0 0,0-1 0 0 0,25 22-1 0 0,-29-30-365 0 0,-1-1-1 0 0,2 0 0 0 0,12 8 0 0 0,4-3-5820 0 0,-5-4-1316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10135 0 0,'0'0'778'0'0,"-1"2"-506"0"0,-6 21 2146 0 0,0 0 0 0 0,-19 36 0 0 0,-29 44 507 0 0,43-81-3012 0 0,-15 26 522 0 0,2 2-1 0 0,3 0 1 0 0,-22 72 0 0 0,37-105-3925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65 268 14743 0 0,'-8'-3'125'0'0,"3"1"58"0"0,0 0-1 0 0,-1 1 1 0 0,1-1-1 0 0,-1 1 0 0 0,1 0 1 0 0,-1 1-1 0 0,0-1 1 0 0,-7 1 3218 0 0,25 2-1699 0 0,10-2-1239 0 0,0-1 0 0 0,34-5 0 0 0,-14 0-108 0 0,303-50 914 0 0,-177 25-817 0 0,11-2 70 0 0,156-24-37 0 0,-323 55-640 0 0,1-1 0 0 0,0 0 1 0 0,-1 0-1 0 0,1-1 0 0 0,15-8 0 0 0,27-19-4948 0 0,-41 22-2257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17191 0 0,'0'0'1558'0'0,"-4"-6"3035"0"0,19 4-4297 0 0,0 1 1 0 0,1 1-1 0 0,-1 0 1 0 0,17 2 0 0 0,62 13-108 0 0,-73-11-120 0 0,120 26-9 0 0,-120-24-59 0 0,1 1-1 0 0,-1 0 1 0 0,0 2 0 0 0,25 14 0 0 0,-45-20-49 0 0,-1 1 46 0 0,0 0 0 0 0,-1 0 0 0 0,0 1 0 0 0,0-1 0 0 0,0 0 0 0 0,0 0-1 0 0,-1 0 1 0 0,1 0 0 0 0,-1 0 0 0 0,0 0 0 0 0,0 0 0 0 0,-1 0 0 0 0,-4 5 0 0 0,0 1-41 0 0,-7 9 14 0 0,0 0-1 0 0,-35 32 0 0 0,-40 27 38 0 0,80-70-11 0 0,-14 9 113 0 0,0-2-1 0 0,-39 21 1 0 0,36-23 28 0 0,2 1 1 0 0,-25 20-1 0 0,47-33-91 0 0,16 0-1926 0 0,3 0 359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44 1839 0 0,'23'-9'-753'0'0,"-1"-1"6073"0"0,1 2-1 0 0,35-9 4946 0 0,-68 19-9202 0 0,-18 5-1165 0 0,-31 12 141 0 0,-224 71 146 0 0,254-82-357 0 0,16-3-78 0 0,0-1-1 0 0,0-1 1 0 0,-1 0 0 0 0,-22 1-1 0 0,35-4-221 0 0,4-4-1406 0 0,-2 3 1778 0 0,1-1 0 0 0,-1 1 0 0 0,1 0 0 0 0,0-1 0 0 0,0 1 0 0 0,0 0 0 0 0,0 0 0 0 0,3-2 0 0 0,-2 2-48 0 0,-1-1 51 0 0,11-1-464 0 0,-13 3 555 0 0,0 1-1 0 0,0 0 0 0 0,1-1 1 0 0,-1 1-1 0 0,0 0 0 0 0,0-1 1 0 0,0 1-1 0 0,0 0 0 0 0,0-1 1 0 0,0 1-1 0 0,0 0 0 0 0,0-1 1 0 0,0 2-1 0 0,0-2 4 0 0,-1 4 43 0 0,0-1-1 0 0,0 1 0 0 0,0-1 1 0 0,0 1-1 0 0,0-1 0 0 0,-1 1 1 0 0,1-1-1 0 0,-1 0 1 0 0,0 0-1 0 0,0 0 0 0 0,0 0 1 0 0,-1 0-1 0 0,1 0 0 0 0,-6 4 1 0 0,-4 3 257 0 0,-1 0-1 0 0,-16 9 1 0 0,11-7 86 0 0,-32 16 577 0 0,36-20-494 0 0,0 0 1 0 0,-16 12 0 0 0,28-19-243 0 0,2-1-199 0 0,-1 0-1 0 0,1 1 1 0 0,0-1-1 0 0,-1 0 1 0 0,1 0-1 0 0,0 1 1 0 0,-1-1 0 0 0,1 0-1 0 0,0 1 1 0 0,-1-1-1 0 0,1 0 1 0 0,0 1-1 0 0,0-1 1 0 0,0 0-1 0 0,-1 1 1 0 0,1-1-1 0 0,0 1 1 0 0,0-1 0 0 0,0 0-1 0 0,0 1 1 0 0,-1 0-1 0 0,3 1-14 0 0,0 0-9 0 0,12 2 54 0 0,1-2-107 0 0,0 0 1 0 0,0 0-1 0 0,1-2 1 0 0,26-2-1 0 0,-19 1-82 0 0,30 2 0 0 0,-43 0 119 0 0,0 1 0 0 0,-1 0 0 0 0,1 1 0 0 0,0 0 1 0 0,-1 0-1 0 0,0 1 0 0 0,14 8 0 0 0,58 43-1 0 0,-23-15 127 0 0,-46-31 117 0 0,0 0 0 0 0,0 1 0 0 0,12 13 0 0 0,-23-22-12 0 0,0 7 284 0 0,-1-8-478 0 0,0 1 0 0 0,0-1 0 0 0,0 1-1 0 0,0-1 1 0 0,1 1 0 0 0,-1-1 0 0 0,-1 1 0 0 0,1-1 0 0 0,0 1-1 0 0,0-1 1 0 0,0 1 0 0 0,0-1 0 0 0,0 1 0 0 0,0-1 0 0 0,0 1-1 0 0,-1-1 1 0 0,1 1 0 0 0,0-1 0 0 0,0 1 0 0 0,-1-1 0 0 0,1 1-1 0 0,0-1 1 0 0,-1 1 0 0 0,-6 5 30 0 0,0 1 0 0 0,-1-2-1 0 0,1 1 1 0 0,-1-1 0 0 0,0 0-1 0 0,-1-1 1 0 0,1 1 0 0 0,-10 2-1 0 0,7-2-17 0 0,-37 15-264 0 0,-1-2 1 0 0,-1-2-1 0 0,0-2 0 0 0,-81 12 1 0 0,57-22-3036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74 16671 0 0,'18'-13'3814'0'0,"-29"23"-3358"0"0,-14 9-155 0 0,-35 21 1 0 0,-16 12-123 0 0,63-42-131 0 0,0 1 1 0 0,0 0-1 0 0,1 1 0 0 0,-19 25 0 0 0,29-34-17 0 0,0 0 1 0 0,0 1-1 0 0,0-1 0 0 0,0 1 1 0 0,1 0-1 0 0,-1-1 0 0 0,1 1 0 0 0,0 0 1 0 0,0 0-1 0 0,1 0 0 0 0,-1 7 1 0 0,1-8 11 0 0,0 0 0 0 0,1 0 1 0 0,-1 0-1 0 0,1-1 0 0 0,0 1 0 0 0,0 0 1 0 0,0 0-1 0 0,0 0 0 0 0,1 0 1 0 0,-1-1-1 0 0,1 1 0 0 0,0-1 1 0 0,-1 1-1 0 0,1-1 0 0 0,0 0 1 0 0,0 1-1 0 0,4 1 0 0 0,-2 0 64 0 0,1 0 0 0 0,0-1-1 0 0,0 1 1 0 0,0-1 0 0 0,0-1 0 0 0,0 1-1 0 0,0-1 1 0 0,1 0 0 0 0,0 0 0 0 0,-1 0-1 0 0,11 1 1 0 0,-7-2-31 0 0,0-1 0 0 0,0 1 1 0 0,0-2-1 0 0,-1 1 0 0 0,1-1 0 0 0,0-1 1 0 0,9-2-1 0 0,1-2 18 0 0,-1 0 1 0 0,0-2-1 0 0,0 0 1 0 0,0-1-1 0 0,-1-1 1 0 0,20-15-1 0 0,-21 14 19 0 0,-1-1-1 0 0,23-24 1 0 0,-33 31-114 0 0,-1 1 0 0 0,0-2 0 0 0,-1 1 0 0 0,1 0 0 0 0,-1-1 0 0 0,0 1 0 0 0,0-1 0 0 0,0 0 0 0 0,-1 0 0 0 0,0 0 0 0 0,0 0 0 0 0,0-7 0 0 0,-1 11-21 0 0,-1 0-1 0 0,0 0 0 0 0,0 0 0 0 0,0 0 0 0 0,0 0 0 0 0,-1 0 0 0 0,1 0 1 0 0,0 0-1 0 0,-1 0 0 0 0,0 0 0 0 0,1 0 0 0 0,-1 1 0 0 0,0-1 0 0 0,0 0 1 0 0,0 0-1 0 0,-2-2 0 0 0,1 1-73 0 0,-1 1 0 0 0,1-1 0 0 0,-1 1 0 0 0,1 0 0 0 0,-1 0 0 0 0,0 0 0 0 0,0 0 0 0 0,-6-2 0 0 0,-3-1-568 0 0,-1 1 1 0 0,1 1-1 0 0,-26-4 1 0 0,30 6 129 0 0,-1-1-1 0 0,0 1 1 0 0,1-2 0 0 0,-1 1 0 0 0,-9-5 0 0 0,16 6 385 0 0,0-1 0 0 0,0 1 0 0 0,0 0 0 0 0,0 0 0 0 0,1-1 0 0 0,-1 1 0 0 0,0-1 0 0 0,1 0 0 0 0,-1 1 0 0 0,1-1 0 0 0,-1 0 0 0 0,1 0 0 0 0,0 0 0 0 0,0 0 0 0 0,0 0 0 0 0,0 0 0 0 0,0 0 0 0 0,0 0 0 0 0,1-1 0 0 0,-1 1 0 0 0,1 0 0 0 0,-1 0 0 0 0,1-1 0 0 0,0 1 0 0 0,0-2 0 0 0,2-15-881 0 0,3-2-24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16207 0 0,'-9'0'1470'0'0,"9"0"-1463"0"0,-1 0 1 0 0,1 0 0 0 0,-1 0 0 0 0,0 0 0 0 0,1 0-1 0 0,-1 0 1 0 0,1 0 0 0 0,-1 0 0 0 0,1 0-1 0 0,-1 0 1 0 0,1 0 0 0 0,-1 0 0 0 0,1 0 0 0 0,-1 1-1 0 0,1-1 1 0 0,-1 0 0 0 0,1 0 0 0 0,-1 1 0 0 0,1-1-1 0 0,0 0 1 0 0,-1 0 0 0 0,1 1 0 0 0,-1-1 0 0 0,1 0-1 0 0,0 1 1 0 0,-1-1 0 0 0,1 1 0 0 0,0-1-1 0 0,-1 1 1 0 0,1-1 0 0 0,0 0 0 0 0,0 1 0 0 0,-1-1-1 0 0,1 1 1 0 0,0-1 0 0 0,0 1 0 0 0,0-1 0 0 0,0 2-1 0 0,-1-1 39 0 0,0 2 19 0 0,1 0-1 0 0,-1 0 1 0 0,0 0 0 0 0,1 0 0 0 0,0 0-1 0 0,0 1 1 0 0,0-1 0 0 0,0 0 0 0 0,0 0-1 0 0,0 0 1 0 0,1 0 0 0 0,0 1 0 0 0,-1-1-1 0 0,1 0 1 0 0,0 0 0 0 0,2 3 0 0 0,2 4 96 0 0,0 0 0 0 0,1-1 0 0 0,9 13 0 0 0,0-3-5 0 0,0-2-1 0 0,2 0 1 0 0,-1-1-1 0 0,31 21 1 0 0,84 49 509 0 0,-48-34-236 0 0,83 71 475 0 0,-147-106-642 0 0,-1 0-1 0 0,0 1 0 0 0,-1 1 1 0 0,-1 1-1 0 0,-1 1 0 0 0,13 24 0 0 0,-24-37-144 0 0,0 0-1 0 0,-1 0 0 0 0,0 0 0 0 0,-1 0 0 0 0,0 1 0 0 0,0-1 0 0 0,-1 1 0 0 0,0 0 0 0 0,-1-1 0 0 0,0 1 0 0 0,0 0 0 0 0,0 0 0 0 0,-1-1 0 0 0,-1 1 0 0 0,0-1 0 0 0,0 1 0 0 0,0-1 0 0 0,-1 0 0 0 0,0 0 0 0 0,-1 0 1 0 0,0 0-1 0 0,0 0 0 0 0,0-1 0 0 0,-1 0 0 0 0,-11 13 0 0 0,-53 52 119 0 0,-12 14-49 0 0,58-61-770 0 0,13-14-316 0 0,1-1 0 0 0,0 2-1 0 0,-15 23 1 0 0,18-24-915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43 695 5063 0 0,'0'0'232'0'0,"0"2"-13"0"0,-2 4 100 0 0,-1-1-1 0 0,1 0 1 0 0,-1 0-1 0 0,-4 6 1 0 0,-17 18 17370 0 0,23-30-17453 0 0,1-1-1 0 0,0 1 0 0 0,-1 0 0 0 0,1-1 0 0 0,0 1 0 0 0,0-1 0 0 0,0 1 0 0 0,0 0 0 0 0,1-3 0 0 0,0-2 3 0 0,1 0-1 0 0,-1 1 1 0 0,1-1-1 0 0,1 1 1 0 0,-1-1 0 0 0,7-8-1 0 0,22-31 448 0 0,-24 36-616 0 0,78-89 399 0 0,-47 56-381 0 0,-3 4-122 0 0,2 2 0 0 0,2 2-1 0 0,1 2 1 0 0,65-42 0 0 0,179-112-1550 0 0,-152 109-3369 0 0,-90 55-3659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6911 0 0,'0'0'14422'0'0,"1"0"-13892"0"0,142-29 1741 0 0,19-5-2098 0 0,-31 6-553 0 0,-112 24 364 0 0,1 0-1810 0 0,0 0-1 0 0,33-1 0 0 0,-28 9-93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10591 0 0,'2'-1'8204'0'0,"23"-12"-5140"0"0,0 0-2369 0 0,1 1 1 0 0,30-10 0 0 0,165-38 284 0 0,-169 49-921 0 0,1 2-1 0 0,70-2 1 0 0,-108 11-483 0 0,0 0-1 0 0,20 4 1 0 0,7 4-5322 0 0,-32-6 3264 0 0,8 1-4256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172 139 4143 0 0,'2'-1'191'0'0,"25"-14"308"0"0,-1-2 0 0 0,-1 0 1 0 0,-1-2-1 0 0,27-27 0 0 0,-46 42 697 0 0,1-1-1 0 0,-1 1 1 0 0,11-6 5230 0 0,-7 42-4391 0 0,-9-19-1712 0 0,-1-1 0 0 0,0 1 0 0 0,-1-1 0 0 0,0 0 0 0 0,-1 1 0 0 0,0-1 0 0 0,-9 21 0 0 0,7-20-150 0 0,-8 21 317 0 0,-26 45-1 0 0,12-26-305 0 0,-198 355 193 0 0,214-390-396 0 0,-12 29 1 0 0,22-45-172 0 0,11-12-498 0 0,-6 7 523 0 0,58-62-4293 0 0,-37 35-2092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176 623 10423 0 0,'-1'1'474'0'0,"-75"40"728"0"0,65-36-756 0 0,-1-1 0 0 0,1 0 0 0 0,-1 0 0 0 0,0-2 0 0 0,-14 3 0 0 0,25-5-371 0 0,1 0 0 0 0,-1 1 0 0 0,1-1 0 0 0,-1 0 0 0 0,1 0 0 0 0,-1 0 0 0 0,1 0 0 0 0,-1 0 0 0 0,1 0 0 0 0,-1 0 0 0 0,1 0 0 0 0,-1 0-1 0 0,1-1 1 0 0,-1 1 0 0 0,1 0 0 0 0,-1 0 0 0 0,1 0 0 0 0,0-1 0 0 0,-1 1 0 0 0,1 0 0 0 0,-1 0 0 0 0,1-1 0 0 0,0 1 0 0 0,-1 0 0 0 0,1-1 0 0 0,0 1 0 0 0,-1 0 0 0 0,1-1 0 0 0,0 1-1 0 0,-1-1 1 0 0,1 0 0 0 0,0 0 3 0 0,-1 0 0 0 0,1 0 0 0 0,0 0 0 0 0,0-1 0 0 0,0 1 0 0 0,1 0 0 0 0,-1 0-1 0 0,0 0 1 0 0,0-1 0 0 0,1 1 0 0 0,-1 0 0 0 0,1-2 0 0 0,4-6 118 0 0,-1 0 1 0 0,10-12-1 0 0,-12 18-21 0 0,49-66 142 0 0,2 3 0 0 0,91-87 0 0 0,-106 115-218 0 0,1 3 1 0 0,2 1 0 0 0,2 2 0 0 0,0 2 0 0 0,3 2-1 0 0,69-33 1 0 0,11 10 565 0 0,-107 45-423 0 0,0 0 0 0 0,0 2 0 0 0,1 0 0 0 0,35-2 0 0 0,-48 6-187 0 0,0 0 0 0 0,0 1 0 0 0,0-1 0 0 0,0 1 0 0 0,0 1 0 0 0,-1-1 0 0 0,1 1 0 0 0,0 1 0 0 0,12 5 0 0 0,-16-6-42 0 0,0 0 0 0 0,0 0 1 0 0,0 0-1 0 0,0 0 0 0 0,0 1 0 0 0,-1-1 0 0 0,1 1 0 0 0,-1 0 1 0 0,1 0-1 0 0,-1-1 0 0 0,0 2 0 0 0,0-1 0 0 0,0 0 0 0 0,-1 0 1 0 0,1 0-1 0 0,-1 1 0 0 0,0-1 0 0 0,0 1 0 0 0,0-1 0 0 0,1 7 0 0 0,-2 0-6 0 0,0 0-1 0 0,0 0 0 0 0,-1 0 1 0 0,0-1-1 0 0,-1 1 0 0 0,0 0 1 0 0,-1 0-1 0 0,0-1 0 0 0,0 0 1 0 0,-1 1-1 0 0,0-1 0 0 0,-1-1 1 0 0,0 1-1 0 0,-9 12 0 0 0,-8 8 85 0 0,-2-1 1 0 0,-40 38-1 0 0,63-65-89 0 0,-54 51 87 0 0,-3-2 0 0 0,-84 56 0 0 0,94-75-208 0 0,-1-3 0 0 0,-2-2 1 0 0,-97 36-1 0 0,68-36-1119 0 0,26-10-2770 0 0,36-11-2754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6991 0 0,'0'0'638'0'0,"-2"0"-528"0"0,-13 4 838 0 0,-1 1 0 0 0,1 0-1 0 0,0 1 1 0 0,1 0-1 0 0,0 2 1 0 0,-21 13 0 0 0,-75 62 2532 0 0,-62 78-1353 0 0,13 12-1683 0 0,157-170-439 0 0,-34 35 30 0 0,-49 59-3 0 0,73-81-13 0 0,0 1 1 0 0,0 1 0 0 0,2 0-1 0 0,-9 21 1 0 0,16-31-17 0 0,0 0-1 0 0,1 0 1 0 0,0 1 0 0 0,0-1-1 0 0,1 1 1 0 0,0-1 0 0 0,0 1-1 0 0,1-1 1 0 0,0 1 0 0 0,1-1-1 0 0,0 1 1 0 0,4 13 0 0 0,-3-12-2 0 0,2 0 1 0 0,-1 0 0 0 0,1-1-1 0 0,0 0 1 0 0,1 0 0 0 0,0 0-1 0 0,1 0 1 0 0,0-1 0 0 0,0 0-1 0 0,10 10 1 0 0,0-2 0 0 0,1 0 0 0 0,0-1 1 0 0,1-1-1 0 0,30 19 0 0 0,-23-19 15 0 0,1-1 0 0 0,0-1 0 0 0,31 8 0 0 0,-45-16-46 0 0,1-1-1 0 0,-1-1 1 0 0,1 0 0 0 0,0-1-1 0 0,-1 0 1 0 0,1-1 0 0 0,0 0-1 0 0,0-1 1 0 0,17-3 0 0 0,26-11-1433 0 0,-29 7 602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26 13735 0 0,'43'-26'1572'0'0,"-42"27"-1489"0"0,-1 0 0 0 0,1 0 1 0 0,-1 0-1 0 0,0 0 0 0 0,0 0 0 0 0,1-1 0 0 0,-1 1 0 0 0,0 0 0 0 0,0 0 0 0 0,0 0 0 0 0,0 2 1 0 0,-1 3 129 0 0,0 1 1 0 0,-1 0 0 0 0,0 0 0 0 0,0 0 0 0 0,0-1 0 0 0,-4 8 0 0 0,-22 38 557 0 0,22-42-617 0 0,-35 61 732 0 0,-152 290 1812 0 0,182-336-2592 0 0,-9 31 0 0 0,18-49-108 0 0,0 1 0 0 0,0 0 0 0 0,1-1 0 0 0,0 1 0 0 0,0 0 0 0 0,1 0 1 0 0,0-1-1 0 0,2 16 0 0 0,-2-20-169 0 0,1 0 0 0 0,0 0 0 0 0,0 0 0 0 0,0-1-1 0 0,0 1 1 0 0,1 0 0 0 0,-1-1 0 0 0,1 1 0 0 0,-1 0 0 0 0,1-1 0 0 0,0 0 0 0 0,3 3 0 0 0,-2-4-2080 0 0,8-4-4421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1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44 277 18575 0 0,'-6'-1'125'0'0,"3"0"37"0"0,1 0 1 0 0,-1 1 0 0 0,1 0-1 0 0,-1-1 1 0 0,0 1-1 0 0,1 0 1 0 0,-1 1 0 0 0,0-1-1 0 0,1 0 1 0 0,-1 1 0 0 0,-4 1-1 0 0,6-2 626 0 0,12 7 99 0 0,0-5-736 0 0,0 1 0 0 0,0-1 0 0 0,0-1 0 0 0,0 0 0 0 0,0-1 0 0 0,0 0 0 0 0,0 0 0 0 0,20-5-1 0 0,188-44 946 0 0,-106 21-842 0 0,179-44 65 0 0,44-10 110 0 0,-124 40-214 0 0,-162 35-902 0 0,0 2 0 0 0,64 3 0 0 0,-107 2-59 0 0,0 1 0 0 0,1 0 1 0 0,8 2-1 0 0,-5 0-952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 3223 0 0,'-9'-3'143'0'0,"0"0"0"0"0,0 1 0 0 0,-1 0 0 0 0,-10-2-1 0 0,-2 3 4675 0 0,-40 2 0 0 0,15 0-1675 0 0,8-5-992 0 0,35 4-1203 0 0,6 0-175 0 0,19 3-427 0 0,62 10-347 0 0,43 9 167 0 0,-36-1 228 0 0,-1 4 1 0 0,-1 4-1 0 0,108 53 0 0 0,-185-77-363 0 0,1 0 1 0 0,-1 0-1 0 0,1-1 0 0 0,0 0 1 0 0,0-1-1 0 0,0-1 0 0 0,22 3 1 0 0,-32-5 798 0 0,-12-2-812 0 0,0 2 1 0 0,0-1-1 0 0,0 1 0 0 0,0 1 1 0 0,0 0-1 0 0,1 0 0 0 0,-1 1 1 0 0,-14 4-1 0 0,6-2-13 0 0,-16 4-15 0 0,1 2-1 0 0,0 1 1 0 0,1 1 0 0 0,0 2-1 0 0,-47 27 1 0 0,60-29 4 0 0,0 1 1 0 0,1 1-1 0 0,0 0 0 0 0,1 1 0 0 0,0 1 0 0 0,2 1 1 0 0,0 0-1 0 0,0 1 0 0 0,-15 28 0 0 0,28-43 7 0 0,-1 1 0 0 0,1 0 0 0 0,1 1 0 0 0,-4 8 0 0 0,6-3 0 0 0,0-9 8 0 0,-1 0 0 0 0,1 0 0 0 0,0-1 0 0 0,0 1 0 0 0,0 0 0 0 0,0-1 0 0 0,0 1-1 0 0,0 0 1 0 0,0-1 0 0 0,0 1 0 0 0,0-1 0 0 0,0 1 0 0 0,0-1 0 0 0,0 0 0 0 0,0 0 0 0 0,1 1 0 0 0,-1-1 0 0 0,0 0 0 0 0,0 0-1 0 0,0 0 1 0 0,0 0 0 0 0,0 0 0 0 0,1 0 0 0 0,-1 0 0 0 0,0-1 0 0 0,2 0 0 0 0,31-10-1253 0 0,-33 11 1107 0 0,26-13-5341 0 0,2-2-1873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9215 0 0,'-26'22'1693'0'0,"2"0"0"0"0,-33 39-1 0 0,13-13 429 0 0,12-13-1017 0 0,-47 65 0 0 0,67-80-832 0 0,0 0 0 0 0,2 0 1 0 0,0 1-1 0 0,-9 29 0 0 0,17-42-171 0 0,0 0 1 0 0,0 0-1 0 0,1 0 0 0 0,-1 16 1 0 0,2-19-73 0 0,0-1 1 0 0,0 1-1 0 0,1 0 1 0 0,-1-1-1 0 0,1 1 0 0 0,0-1 1 0 0,1 1-1 0 0,-1-1 1 0 0,1 1-1 0 0,2 4 1 0 0,-3-8-86 0 0,-1 0 0 0 0,1 0 1 0 0,-1 0-1 0 0,1 1 0 0 0,0-1 0 0 0,-1 0 1 0 0,1 0-1 0 0,0-1 0 0 0,0 1 0 0 0,0 0 1 0 0,-1 0-1 0 0,1 0 0 0 0,0 0 0 0 0,0-1 1 0 0,0 1-1 0 0,1 0 0 0 0,-1-1 0 0 0,0 1 1 0 0,2 0-1 0 0,0 0-361 0 0,-1 0-506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10591 0 0,'-2'0'6048'0'0,"-7"5"-5870"0"0,0-1-1 0 0,0 1 1 0 0,1 1-1 0 0,0 0 0 0 0,0 0 1 0 0,0 1-1 0 0,0 0 1 0 0,1 0-1 0 0,0 1 1 0 0,1-1-1 0 0,0 2 0 0 0,0-1 1 0 0,-7 14-1 0 0,0 3 224 0 0,1 1 0 0 0,1 1 0 0 0,-11 44 0 0 0,18-58-383 0 0,2 1 0 0 0,-3 22 0 0 0,5-34-15 0 0,-1-1 0 0 0,1 1 1 0 0,0 0-1 0 0,0 0 0 0 0,0 0 1 0 0,0-1-1 0 0,0 1 1 0 0,0 0-1 0 0,1 0 0 0 0,-1 0 1 0 0,1-1-1 0 0,-1 1 0 0 0,1 0 1 0 0,0-1-1 0 0,-1 1 1 0 0,1 0-1 0 0,0-1 0 0 0,0 1 1 0 0,0-1-1 0 0,2 2 1 0 0,0 2 10 0 0,-2-4-4 0 0,1 1 0 0 0,-1-1-1 0 0,0 0 1 0 0,0 1 0 0 0,1-1 0 0 0,-1 0 0 0 0,1 0-1 0 0,-1 0 1 0 0,1 0 0 0 0,0 0 0 0 0,-1 0 0 0 0,1 0 0 0 0,0-1-1 0 0,0 1 1 0 0,-1-1 0 0 0,1 1 0 0 0,3 0 0 0 0,30 0 153 0 0,-19-3-100 0 0,0 0-1 0 0,0-1 1 0 0,0 0 0 0 0,-1-2 0 0 0,1 0 0 0 0,-1 0 0 0 0,17-10-1 0 0,-14 6 14 0 0,0-1-1 0 0,-1-1 0 0 0,-1 0 0 0 0,0-2 0 0 0,20-19 0 0 0,-29 26-53 0 0,-1-1 0 0 0,-1 0 0 0 0,1 0 0 0 0,-1-1 0 0 0,0 1 0 0 0,-1-1 0 0 0,0 0 0 0 0,0 0 0 0 0,-1-1 0 0 0,0 1 0 0 0,0-1 1 0 0,-1 0-1 0 0,0 0 0 0 0,-1 1 0 0 0,0-1 0 0 0,0 0 0 0 0,-1 0 0 0 0,0 0 0 0 0,-1 0 0 0 0,-2-18 0 0 0,2 24-128 0 0,0 0 0 0 0,0 0 0 0 0,-1 0 0 0 0,1 0 0 0 0,0 0-1 0 0,-1 0 1 0 0,0 0 0 0 0,0 1 0 0 0,0-1 0 0 0,0 0 0 0 0,0 1 0 0 0,0 0 0 0 0,-1-1 0 0 0,1 1 0 0 0,-1 0 0 0 0,1 0 0 0 0,-1 0 0 0 0,-3-1 0 0 0,0 0-543 0 0,1 1 1 0 0,-1 0-1 0 0,0 0 1 0 0,1 1-1 0 0,-1-1 1 0 0,0 1-1 0 0,0 0 0 0 0,-12 1 1 0 0,5 0-1011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393 140 5063 0 0,'0'-2'390'0'0,"1"-4"105"0"0,1-1 1 0 0,0 1 0 0 0,0 0 0 0 0,1 0-1 0 0,0 0 1 0 0,0 0 0 0 0,0 0 0 0 0,1 0-1 0 0,-1 1 1 0 0,7-7 0 0 0,3-3 1117 0 0,1 2 1 0 0,22-18 2084 0 0,-41 32-2497 0 0,-14 5-607 0 0,-27 13-725 0 0,-22 11 316 0 0,-82 50 0 0 0,123-64 32 0 0,2 2 0 0 0,0 0 0 0 0,2 1 0 0 0,0 2 0 0 0,-40 45 0 0 0,61-63-151 0 0,0-1 0 0 0,0 1 0 0 0,1 0 0 0 0,-1 0 0 0 0,1-1-1 0 0,-1 1 1 0 0,1 0 0 0 0,0 0 0 0 0,0 0 0 0 0,0 1 0 0 0,1-1 0 0 0,-2 4 0 0 0,2-5-36 0 0,1 0 0 0 0,-1-1 1 0 0,0 1-1 0 0,0 0 1 0 0,1-1-1 0 0,-1 1 0 0 0,1-1 1 0 0,-1 1-1 0 0,1 0 1 0 0,0-1-1 0 0,-1 0 0 0 0,1 1 1 0 0,0-1-1 0 0,0 1 0 0 0,0-1 1 0 0,0 0-1 0 0,0 0 1 0 0,0 1-1 0 0,1-1 0 0 0,-1 0 1 0 0,0 0-1 0 0,1 0 1 0 0,-1 0-1 0 0,0-1 0 0 0,3 2 1 0 0,7 3 56 0 0,0-1 0 0 0,0 0 0 0 0,1 0 1 0 0,0-1-1 0 0,0-1 0 0 0,0 0 0 0 0,0-1 0 0 0,0 0 0 0 0,19-1 1 0 0,9-3 138 0 0,61-11 1 0 0,-69 7-154 0 0,0 0 0 0 0,47-19 0 0 0,-66 21-60 0 0,-1 0 0 0 0,0-1 0 0 0,0-1 0 0 0,0 0 0 0 0,-1 0 0 0 0,0-1 0 0 0,0-1 0 0 0,17-17 0 0 0,-24 21-36 0 0,-1 0 0 0 0,1 0 0 0 0,-1 0-1 0 0,0 0 1 0 0,0 0 0 0 0,-1-1 0 0 0,1 1 0 0 0,-1-1 0 0 0,0 0-1 0 0,-1 0 1 0 0,2-9 0 0 0,-2 11-33 0 0,-1 0 1 0 0,0-1-1 0 0,0 1 1 0 0,0-1-1 0 0,-1 1 0 0 0,0-1 1 0 0,1 1-1 0 0,-2 0 0 0 0,1-1 1 0 0,0 1-1 0 0,-1 0 1 0 0,0 0-1 0 0,0 0 0 0 0,0 0 1 0 0,-5-7-1 0 0,-1 1-253 0 0,-1 0 0 0 0,0 1 1 0 0,-1 0-1 0 0,-14-11 0 0 0,-46-25-3092 0 0,57 36 2260 0 0,2 2-137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 11055 0 0,'5'-4'166'0'0,"9"-1"670"0"0,-13 4-764 0 0,-1 1 0 0 0,1 0 0 0 0,0 0 1 0 0,-1 0-1 0 0,1-1 0 0 0,-1 1 0 0 0,1 0 0 0 0,-1 0 1 0 0,1 0-1 0 0,-1 0 0 0 0,1 0 0 0 0,-1 0 0 0 0,1 0 1 0 0,-1 0-1 0 0,1 1 0 0 0,0-1 0 0 0,-1 0 1 0 0,1 0-1 0 0,-1 0 0 0 0,1 0 0 0 0,-1 1 0 0 0,1-1 1 0 0,-1 0-1 0 0,0 1 0 0 0,1-1 0 0 0,-1 0 0 0 0,1 1 1 0 0,-1-1-1 0 0,0 0 0 0 0,1 1 0 0 0,-1-1 1 0 0,0 1-1 0 0,1-1 0 0 0,-1 1 0 0 0,0-1 0 0 0,1 1 1 0 0,-1-1-1 0 0,0 1 0 0 0,0-1 0 0 0,0 1 0 0 0,-1 14 2920 0 0,-3-8-2746 0 0,-1-1 0 0 0,1 0 0 0 0,-1 0 0 0 0,0 0 0 0 0,0-1 0 0 0,-1 0 0 0 0,0 0 0 0 0,0 0 1 0 0,-10 5-1 0 0,-12 12 321 0 0,-2 3-449 0 0,2 2 1 0 0,0 1 0 0 0,-45 61-1 0 0,69-84-89 0 0,1 0 0 0 0,0 0 0 0 0,0 1-1 0 0,1-1 1 0 0,-1 1 0 0 0,1-1 0 0 0,0 1-1 0 0,1 0 1 0 0,-1 0 0 0 0,1 0 0 0 0,0 11 0 0 0,1-12 27 0 0,0-1 1 0 0,1 0 0 0 0,-1 0 0 0 0,1 0-1 0 0,0 0 1 0 0,1 0 0 0 0,-1 0 0 0 0,1 0-1 0 0,-1 0 1 0 0,1 0 0 0 0,0-1 0 0 0,1 1 0 0 0,-1-1-1 0 0,1 1 1 0 0,-1-1 0 0 0,1 0 0 0 0,0 0-1 0 0,4 3 1 0 0,-1-1 13 0 0,0-1-1 0 0,0 0 1 0 0,1 0-1 0 0,0 0 1 0 0,0-1-1 0 0,0 0 1 0 0,0-1-1 0 0,0 1 1 0 0,1-1-1 0 0,-1-1 1 0 0,1 1-1 0 0,-1-1 1 0 0,1-1-1 0 0,0 1 1 0 0,-1-1-1 0 0,13-2 1 0 0,-1 0 30 0 0,0-1 1 0 0,0-1-1 0 0,0-1 0 0 0,-1-1 1 0 0,25-11-1 0 0,-29 10-63 0 0,0-1 1 0 0,-1 0-1 0 0,0-1 0 0 0,-1 0 1 0 0,0-1-1 0 0,0 0 0 0 0,-1-1 1 0 0,10-12-1 0 0,-16 17-24 0 0,-1-1 1 0 0,0 1-1 0 0,0-1 0 0 0,-1 0 0 0 0,1 0 0 0 0,-1 0 1 0 0,-1 0-1 0 0,1-1 0 0 0,-2 1 0 0 0,1-1 1 0 0,-1 1-1 0 0,0-1 0 0 0,0 0 0 0 0,-1 1 0 0 0,0-1 1 0 0,0 0-1 0 0,-1 1 0 0 0,0-1 0 0 0,0 0 1 0 0,-1 1-1 0 0,0-1 0 0 0,-5-11 0 0 0,3 10-151 0 0,1 0 0 0 0,-2 1-1 0 0,1 0 1 0 0,-1 0 0 0 0,0 0 0 0 0,-1 0-1 0 0,0 1 1 0 0,0 0 0 0 0,-1 0 0 0 0,1 1-1 0 0,-2-1 1 0 0,1 2 0 0 0,-1-1 0 0 0,1 1-1 0 0,-1 0 1 0 0,-1 1 0 0 0,1-1 0 0 0,-13-3-1 0 0,7 5-420 0 0,0 0-1 0 0,-1 0 0 0 0,1 2 0 0 0,0 0 0 0 0,-1 1 0 0 0,1 0 0 0 0,-1 1 0 0 0,-16 3 0 0 0,10 0-5926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0,'2'2'232'0'0,"51"41"-62"0"0,94 85 4059 0 0,195 252 7082 0 0,-324-358-10667 0 0,-2 1 0 0 0,0 0 1 0 0,15 29-1 0 0,-28-45-549 0 0,1 1-1 0 0,-1 0 1 0 0,0 0-1 0 0,-1 0 1 0 0,1 0-1 0 0,-2 0 0 0 0,1 0 1 0 0,-1 1-1 0 0,0-1 1 0 0,-1 0-1 0 0,0 1 1 0 0,-1-1-1 0 0,1 0 1 0 0,-1 1-1 0 0,-3 8 1 0 0,-2 0-47 0 0,0-2 0 0 0,-1 1 0 0 0,0-1-1 0 0,-2 0 1 0 0,-14 20 0 0 0,0-5-227 0 0,-36 38 0 0 0,11-21-478 0 0,-8 8-4267 0 0,46-45-2263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143 186 9671 0 0,'-27'1'838'0'0,"-33"2"-742"0"0,54-2 484 0 0,0 0-1 0 0,0 0 0 0 0,0 1 1 0 0,0-1-1 0 0,1 1 1 0 0,-1 1-1 0 0,-8 4 2197 0 0,17-6-2356 0 0,8 4-255 0 0,-1 0 1 0 0,1-1-1 0 0,0 0 1 0 0,1-1-1 0 0,-1-1 1 0 0,0 0 0 0 0,13 1-1 0 0,86-1 669 0 0,213-30 962 0 0,-217 15-1296 0 0,333-37 684 0 0,244-28-365 0 0,4 24-454 0 0,-215 39-97 0 0,-2 40-2136 0 0,-443-21 582 0 0,-6-1-60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4607 0 0,'-2'1'354'0'0,"-13"16"521"0"0,0 0 0 0 0,1 1-1 0 0,-14 25 1 0 0,-32 65 5680 0 0,28-49-5876 0 0,-47 74 1095 0 0,39-67-311 0 0,-56 119 0 0 0,52-58-767 0 0,39-105-682 0 0,6-16-359 0 0,7-15-691 0 0,-5 6 784 0 0,12-15-1228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18 561 7831 0 0,'-1'-2'603'0'0,"-2"-3"-406"0"0,0 0 0 0 0,1 0-1 0 0,0 0 1 0 0,-3-8 0 0 0,4 10 208 0 0,1 1 0 0 0,0-1 0 0 0,-1 1 0 0 0,1-1 0 0 0,0 1 0 0 0,0-1 0 0 0,1 0 0 0 0,-1 1 0 0 0,1-1 0 0 0,-1 1 0 0 0,1-1 0 0 0,0 1 1 0 0,1-4-1 0 0,4-5 218 0 0,-1 0 0 0 0,2 1 0 0 0,0-1 0 0 0,0 2 0 0 0,1-1 0 0 0,9-9 0 0 0,60-49-140 0 0,-43 39-227 0 0,22-18-59 0 0,2 3 1 0 0,78-45 0 0 0,-93 65-47 0 0,1 1 1 0 0,1 3-1 0 0,0 1 1 0 0,60-15-1 0 0,-95 32-78 0 0,-1 0-1 0 0,1 0 1 0 0,-1 1 0 0 0,1 0-1 0 0,0 0 1 0 0,0 1-1 0 0,-1 1 1 0 0,17 2 0 0 0,-23-2-61 0 0,1-1 0 0 0,-1 1 1 0 0,0 1-1 0 0,0-1 0 0 0,0 0 1 0 0,0 1-1 0 0,0-1 1 0 0,0 1-1 0 0,0 0 0 0 0,0 0 1 0 0,0 0-1 0 0,-1 0 0 0 0,1 1 1 0 0,-1-1-1 0 0,0 1 1 0 0,0-1-1 0 0,0 1 0 0 0,0 0 1 0 0,0 0-1 0 0,0 0 0 0 0,-1 0 1 0 0,1 0-1 0 0,-1 0 1 0 0,0 1-1 0 0,0-1 0 0 0,0 0 1 0 0,0 6-1 0 0,0 4 21 0 0,0-1 0 0 0,-1 0 0 0 0,-1 0 0 0 0,0 0 0 0 0,-1 1 0 0 0,0-1 0 0 0,-1-1 0 0 0,0 1-1 0 0,-1 0 1 0 0,0-1 0 0 0,-1 1 0 0 0,0-1 0 0 0,-1-1 0 0 0,-10 16 0 0 0,2-6 35 0 0,0-1 1 0 0,-2 0-1 0 0,-1-1 0 0 0,0-1 1 0 0,-1 0-1 0 0,-26 17 0 0 0,-2-2 106 0 0,-3-2-1 0 0,-96 43 1 0 0,-114 22-2499 0 0,246-91 617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61 15263 0 0,'8'-9'226'0'0,"-4"5"-59"0"0,-1 1 0 0 0,0-1 0 0 0,0 1 0 0 0,-1-1-1 0 0,1 0 1 0 0,-1 0 0 0 0,0 0 0 0 0,3-8 0 0 0,-5 12-126 0 0,0-1-1 0 0,0 1 0 0 0,-1 0 0 0 0,1-1 1 0 0,0 1-1 0 0,-1-1 0 0 0,1 1 0 0 0,0 0 1 0 0,-1-1-1 0 0,1 1 0 0 0,0 0 1 0 0,-1 0-1 0 0,1-1 0 0 0,-1 1 0 0 0,1 0 1 0 0,-1 0-1 0 0,1 0 0 0 0,0-1 0 0 0,-1 1 1 0 0,1 0-1 0 0,-2 0 0 0 0,2 0 12 0 0,-5-1 117 0 0,-1 0 0 0 0,1 0 0 0 0,0 0 0 0 0,-1 1 1 0 0,1 0-1 0 0,-1 0 0 0 0,1 1 0 0 0,-11 1 1 0 0,-42 14 447 0 0,55-15-576 0 0,-31 11 196 0 0,0 2 1 0 0,0 1 0 0 0,2 1-1 0 0,0 2 1 0 0,1 1-1 0 0,1 1 1 0 0,0 2-1 0 0,2 1 1 0 0,1 1 0 0 0,0 2-1 0 0,2 0 1 0 0,2 2-1 0 0,0 0 1 0 0,1 2 0 0 0,-21 40-1 0 0,30-45-233 0 0,0 1 0 0 0,2 1-1 0 0,1 0 1 0 0,1 1 0 0 0,-7 39-1 0 0,14-53-5 0 0,0 0-1 0 0,0-1 0 0 0,2 1 0 0 0,0 0 0 0 0,0 0 0 0 0,1 0 1 0 0,1 0-1 0 0,0-1 0 0 0,1 1 0 0 0,1-1 0 0 0,0 1 0 0 0,1-1 1 0 0,7 16-1 0 0,-8-23-165 0 0,0 0 1 0 0,0 0-1 0 0,1 0 0 0 0,-1 0 1 0 0,1-1-1 0 0,0 0 1 0 0,1 0-1 0 0,0 0 1 0 0,-1-1-1 0 0,11 6 0 0 0,-12-7-179 0 0,1-1-1 0 0,0 0 0 0 0,0 0 1 0 0,0 0-1 0 0,0 0 0 0 0,0-1 1 0 0,0 0-1 0 0,0 0 0 0 0,0 0 0 0 0,1-1 1 0 0,-1 1-1 0 0,0-1 0 0 0,0-1 1 0 0,1 1-1 0 0,5-2 0 0 0,9-3-996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6911 0 0,'0'0'9538'0'0,"-1"3"-9029"0"0,-6 20 53 0 0,-2-1 1 0 0,-1 0-1 0 0,-15 26 0 0 0,-124 182 2482 0 0,136-207-2920 0 0,0 1-1 0 0,-14 37 0 0 0,5-9-1811 0 0,15-40 90 0 0,0-1-74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71 165 3223 0 0,'-2'0'55'0'0,"-36"9"383"0"0,22-1 2455 0 0,2 6 8424 0 0,26-8-9224 0 0,-6-4-1971 0 0,0-1-1 0 0,1 0 1 0 0,-1 0 0 0 0,1 0-1 0 0,-1-1 1 0 0,1 0-1 0 0,0-1 1 0 0,11-1 0 0 0,-2 0 61 0 0,157-24 1079 0 0,-77 10-890 0 0,257-46 571 0 0,182-24 222 0 0,-419 82-2161 0 0,-36 2-2808 0 0,-47-4-173 0 0,-29 5 1946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5063 0 0,'-9'0'528'0'0,"1"-1"-3192"0"0,-13-1 17595 0 0,30 5-12495 0 0,195 46-895 0 0,-47-3-1308 0 0,-122-33-195 0 0,-1 1-1 0 0,45 26 0 0 0,-70-35-28 0 0,-3-1-8 0 0,0-1-1 0 0,0 1 0 0 0,-1 1 1 0 0,8 6-1 0 0,-6-5 11 0 0,-5-4 31 0 0,6 3-20 0 0,-1-1 32 0 0,-6-3-51 0 0,-1-1-1 0 0,0 0 0 0 0,1 1 1 0 0,-1-1-1 0 0,0 1 0 0 0,0-1 0 0 0,1 1 1 0 0,-1-1-1 0 0,0 0 0 0 0,0 1 1 0 0,0-1-1 0 0,1 1 0 0 0,-1-1 0 0 0,0 1 1 0 0,0-1-1 0 0,0 1 0 0 0,0-1 0 0 0,0 1 1 0 0,0-1-1 0 0,0 1 0 0 0,0-1 1 0 0,0 1-1 0 0,0-1 0 0 0,0 1 0 0 0,-1-1 1 0 0,1 1-1 0 0,0-1 0 0 0,0 1 0 0 0,0-1 1 0 0,-1 1-1 0 0,1-1 0 0 0,0 0 1 0 0,-1 1-1 0 0,-9 14-12 0 0,9-14 13 0 0,-9 10-3 0 0,-1 0 0 0 0,-1-1 0 0 0,0 0 0 0 0,0-1 0 0 0,-1-1 0 0 0,-16 9 0 0 0,-6 4 0 0 0,-31 18-9 0 0,-100 41-1 0 0,48-24 381 0 0,118-56-367 0 0,0 0-1 0 0,-1 0 0 0 0,1 0 1 0 0,0 0-1 0 0,-1 0 0 0 0,1 0 1 0 0,0 0-1 0 0,0 0 0 0 0,-1 1 1 0 0,1-1-1 0 0,0 0 1 0 0,0 0-1 0 0,-1 0 0 0 0,1 0 1 0 0,0 1-1 0 0,0-1 0 0 0,0 0 1 0 0,-1 0-1 0 0,1 0 1 0 0,0 1-1 0 0,0-1 0 0 0,0 0 1 0 0,0 0-1 0 0,0 1 0 0 0,-1-1 1 0 0,1 0-1 0 0,0 0 0 0 0,0 1 1 0 0,0-1-1 0 0,0 0 1 0 0,0 1-1 0 0,0-1 0 0 0,0 0 1 0 0,0 1-1 0 0,9 3-17 0 0,17 0-351 0 0,6-7-2108 0 0,-14 1 999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30 3223 0 0,'35'-10'443'0'0,"16"-3"-388"0"0,-17 7 16266 0 0,-40 13-15678 0 0,-6 1-455 0 0,0 0 0 0 0,-1 0 0 0 0,1-1 0 0 0,-1-1 0 0 0,-1-1 0 0 0,-20 7 0 0 0,-13 6 50 0 0,9-3-152 0 0,-1-1 0 0 0,0-2 0 0 0,-55 10 0 0 0,40-13-1182 0 0,-106 5-1 0 0,158-14 738 0 0,2 3-557 0 0,-1 1 1015 0 0,1-1 0 0 0,-1 1 0 0 0,0-1 0 0 0,0 0 0 0 0,-1 1 0 0 0,1-1-1 0 0,-1 0 1 0 0,1 0 0 0 0,-1 0 0 0 0,-2 3 0 0 0,-2 2 121 0 0,0-1 0 0 0,-13 13 0 0 0,-5 1-5 0 0,-37 24-1 0 0,34-26-208 0 0,23-17 6 0 0,0 1 0 0 0,0 0-1 0 0,0 1 1 0 0,0-1 0 0 0,1 1 0 0 0,-1 0 0 0 0,1-1 0 0 0,-4 8 0 0 0,7-11-11 0 0,0 1 1 0 0,-1 0-1 0 0,1-1 1 0 0,0 1-1 0 0,0 0 1 0 0,0-1-1 0 0,0 1 1 0 0,0-1-1 0 0,0 1 1 0 0,0 0-1 0 0,0-1 1 0 0,1 1-1 0 0,-1 0 1 0 0,0-1 0 0 0,0 1-1 0 0,0 0 1 0 0,1-1-1 0 0,-1 1 1 0 0,0-1-1 0 0,1 1 1 0 0,-1-1-1 0 0,0 1 1 0 0,1-1-1 0 0,-1 1 1 0 0,1-1-1 0 0,-1 1 1 0 0,1-1 0 0 0,-1 1-1 0 0,1-1 1 0 0,-1 0-1 0 0,1 1 1 0 0,0-1-1 0 0,-1 0 1 0 0,1 1-1 0 0,1-1 1 0 0,-1 1 7 0 0,4 2-5 0 0,1 0 1 0 0,1-1 0 0 0,-1 1 0 0 0,0-1-1 0 0,0 0 1 0 0,1-1 0 0 0,-1 1 0 0 0,13 0 0 0 0,55-2 24 0 0,-60-1-43 0 0,26 0-24 0 0,11-2-104 0 0,1 3 0 0 0,77 9 0 0 0,-115-7 247 0 0,-1 1 0 0 0,1 1-1 0 0,-1 0 1 0 0,0 1 0 0 0,24 12 0 0 0,-32-15-72 0 0,-1 1 0 0 0,1-1 0 0 0,-1 1 1 0 0,0 0-1 0 0,0 1 0 0 0,0-1 1 0 0,-1 0-1 0 0,1 1 0 0 0,-1 0 1 0 0,0 0-1 0 0,0 0 0 0 0,0 0 1 0 0,0 1-1 0 0,-1-1 0 0 0,0 1 1 0 0,0 0-1 0 0,0-1 0 0 0,0 1 1 0 0,1 7-1 0 0,-3-9-19 0 0,0-1 0 0 0,-1 1 1 0 0,1 0-1 0 0,0 0 0 0 0,-1 0 0 0 0,0 0 0 0 0,1 0 1 0 0,-1 0-1 0 0,0 0 0 0 0,-1-1 0 0 0,1 1 1 0 0,0 0-1 0 0,-1-1 0 0 0,1 1 0 0 0,-1-1 0 0 0,0 0 1 0 0,0 1-1 0 0,0-1 0 0 0,0 0 0 0 0,0 0 1 0 0,-1 0-1 0 0,-3 2 0 0 0,-6 4 26 0 0,0-1 0 0 0,0 0 0 0 0,-16 7-1 0 0,-31 11-9 0 0,-2-1 0 0 0,0-4 0 0 0,-2-2-1 0 0,0-3 1 0 0,0-3 0 0 0,-72 5-1 0 0,125-17-171 0 0,8 0-66 0 0,5-1-463 0 0,13-6-719 0 0,6-1-412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1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862 10591 0 0,'-1'-1'819'0'0,"-8"-5"-128"0"0,-1 0-1 0 0,1 0 1 0 0,-1 1 0 0 0,-20-7 0 0 0,-2-1 2018 0 0,31 13-2623 0 0,-1-1 1 0 0,1 1 0 0 0,0-1-1 0 0,0 0 1 0 0,-1 1 0 0 0,1-1-1 0 0,0 0 1 0 0,0 0 0 0 0,0 0-1 0 0,0 0 1 0 0,0 0 0 0 0,0 0-1 0 0,0 0 1 0 0,0 0 0 0 0,1-1 0 0 0,-1 1-1 0 0,0 0 1 0 0,1 0 0 0 0,-1-1-1 0 0,1 1 1 0 0,-1-3 0 0 0,1 2 38 0 0,0 0 0 0 0,0 0 0 0 0,0 0 1 0 0,0 0-1 0 0,0-1 0 0 0,1 1 0 0 0,-1 0 1 0 0,1 0-1 0 0,0 0 0 0 0,-1 0 0 0 0,1 0 1 0 0,2-3-1 0 0,2-4 117 0 0,2 0 0 0 0,-1 1 0 0 0,1-1 0 0 0,11-9 0 0 0,37-43-52 0 0,-2-1-1 0 0,74-117 1 0 0,-105 144-161 0 0,-1-1 0 0 0,22-55-1 0 0,-34 69-83 0 0,-1-1-1 0 0,-1 1 0 0 0,-2-1 1 0 0,0 0-1 0 0,3-42 0 0 0,-8 60 8 0 0,0 1-1 0 0,0 0 1 0 0,0-1-1 0 0,-1 1 1 0 0,0 0-1 0 0,0-1 1 0 0,0 1 0 0 0,-3-8-1 0 0,3 11 34 0 0,1 0 0 0 0,-1 0-1 0 0,1 0 1 0 0,-1 0 0 0 0,0 0 0 0 0,1 0-1 0 0,-1 0 1 0 0,0 1 0 0 0,0-1 0 0 0,0 0-1 0 0,0 0 1 0 0,1 1 0 0 0,-1-1 0 0 0,0 0-1 0 0,0 1 1 0 0,0-1 0 0 0,-1 1 0 0 0,1-1-1 0 0,0 1 1 0 0,0 0 0 0 0,0 0 0 0 0,0-1-1 0 0,0 1 1 0 0,0 0 0 0 0,-1 0 0 0 0,1 0-1 0 0,0 0 1 0 0,0 0 0 0 0,0 0 0 0 0,0 0 0 0 0,0 1-1 0 0,-1-1 1 0 0,1 0 0 0 0,0 1 0 0 0,0-1-1 0 0,0 1 1 0 0,0-1 0 0 0,-1 1 0 0 0,-3 2-24 0 0,-1 1 0 0 0,1-1 0 0 0,0 1 0 0 0,0-1 0 0 0,0 1 0 0 0,1 1 0 0 0,0-1 1 0 0,-6 8-1 0 0,-29 45-74 0 0,34-50 118 0 0,-108 185-4 0 0,48-80 86 0 0,-124 225 345 0 0,64-113-160 0 0,6-28 13 0 0,16-28 183 0 0,39-46-25 0 0,45-83-343 0 0,7-18-114 0 0,0-1-1 0 0,-1-1 0 0 0,-1 0 1 0 0,-1-1-1 0 0,-30 29 0 0 0,19-24-413 0 0,-1 0 0 0 0,-1-2 0 0 0,-35 20 0 0 0,50-33-96 0 0,-25 10 1 0 0,35-16 436 0 0,-1-1 0 0 0,0 0 0 0 0,1 0 0 0 0,-1 0 1 0 0,0 0-1 0 0,0 0 0 0 0,1-1 0 0 0,-1 0 0 0 0,0 0 0 0 0,0 0 1 0 0,-7-1-1 0 0,10 1 78 0 0,0-1 1 0 0,0 1-1 0 0,1 0 1 0 0,-1 0 0 0 0,0-1-1 0 0,0 1 1 0 0,1 0-1 0 0,-1-1 1 0 0,0 1-1 0 0,1-1 1 0 0,-1 1-1 0 0,1-1 1 0 0,-1 1-1 0 0,0-1 1 0 0,1 0-1 0 0,-1 1 1 0 0,1-1-1 0 0,0 1 1 0 0,-1-1-1 0 0,1 0 1 0 0,-1 0 0 0 0,1 1-1 0 0,0-1 1 0 0,0 0-1 0 0,-1 0 1 0 0,1 1-1 0 0,0-1 1 0 0,0 0-1 0 0,0 0 1 0 0,0 1-1 0 0,0-1 1 0 0,0 0-1 0 0,0 0 1 0 0,0 0-1 0 0,0 1 1 0 0,0-1 0 0 0,0 0-1 0 0,1 0 1 0 0,-1 1-1 0 0,0-1 1 0 0,1-1-1 0 0,1-3-11 0 0,0 0 0 0 0,1 0 0 0 0,-1 0 0 0 0,7-7 0 0 0,10-11-1259 0 0,4-2-5041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34 10591 0 0,'5'-3'308'0'0,"-3"2"-212"0"0,0 0-1 0 0,-1 1 1 0 0,1-1-1 0 0,0 0 1 0 0,0 1-1 0 0,0-1 1 0 0,-1 1-1 0 0,1 0 1 0 0,0 0-1 0 0,3-1 1 0 0,-3 1 1056 0 0,-1 2 384 0 0,0 0-1324 0 0,-1 1 1 0 0,0 0 0 0 0,0-1-1 0 0,0 1 1 0 0,0-1-1 0 0,0 1 1 0 0,-1-1-1 0 0,1 1 1 0 0,-1-1-1 0 0,1 1 1 0 0,-1-1-1 0 0,0 1 1 0 0,0-1-1 0 0,0 0 1 0 0,0 1-1 0 0,-1-1 1 0 0,1 0-1 0 0,0 0 1 0 0,-3 3-1 0 0,-5 6-112 0 0,-1 0-1 0 0,-12 11 0 0 0,16-17 126 0 0,-24 22 388 0 0,-58 38 0 0 0,14-11-44 0 0,52-37-265 0 0,-38 40 0 0 0,53-49-255 0 0,1-1 1 0 0,0 1 0 0 0,0 0-1 0 0,0 1 1 0 0,1 0 0 0 0,1-1-1 0 0,0 1 1 0 0,-7 19-1 0 0,11-26-38 0 0,0 0 0 0 0,-1 0-1 0 0,1 0 1 0 0,0 0 0 0 0,0 0-1 0 0,0 0 1 0 0,0 0-1 0 0,0 0 1 0 0,1-1 0 0 0,-1 1-1 0 0,1 0 1 0 0,-1 0 0 0 0,1 0-1 0 0,0 0 1 0 0,-1 0-1 0 0,1-1 1 0 0,0 1 0 0 0,0 0-1 0 0,0-1 1 0 0,0 1-1 0 0,1-1 1 0 0,-1 1 0 0 0,0-1-1 0 0,1 1 1 0 0,-1-1 0 0 0,1 0-1 0 0,-1 0 1 0 0,1 0-1 0 0,0 0 1 0 0,-1 0 0 0 0,1 0-1 0 0,0 0 1 0 0,2 0 0 0 0,4 3 71 0 0,0-2 1 0 0,1 0-1 0 0,-1 0 1 0 0,1 0-1 0 0,-1-1 1 0 0,12 1-1 0 0,4-2 118 0 0,1-1 0 0 0,0 0 0 0 0,-1-2 0 0 0,0-1-1 0 0,1-1 1 0 0,-2-1 0 0 0,1 0 0 0 0,43-20 0 0 0,-61 23-163 0 0,-1 0 0 0 0,0 0 0 0 0,1-1 0 0 0,-1 0 0 0 0,-1 1 0 0 0,1-2 0 0 0,0 1 1 0 0,-1 0-1 0 0,0-1 0 0 0,0 0 0 0 0,4-7 0 0 0,-4 5 2 0 0,-1 0-1 0 0,1-1 1 0 0,-1 0 0 0 0,-1 1-1 0 0,0-1 1 0 0,0 0 0 0 0,0 0-1 0 0,0-9 1 0 0,-1-6 18 0 0,-1 0 0 0 0,0 0 0 0 0,-2 0 0 0 0,-1 0 0 0 0,-1 1-1 0 0,0-1 1 0 0,-2 1 0 0 0,-9-24 0 0 0,11 34-296 0 0,-1 1-1 0 0,0 0 0 0 0,-10-16 1 0 0,13 24 176 0 0,1 1 0 0 0,-1-1 0 0 0,0 1 0 0 0,0 0 0 0 0,1-1 1 0 0,-2 1-1 0 0,1 0 0 0 0,0 0 0 0 0,0 1 0 0 0,-1-1 0 0 0,1 0 0 0 0,0 1 0 0 0,-1-1 1 0 0,0 1-1 0 0,1 0 0 0 0,-1 0 0 0 0,0 0 0 0 0,0 0 0 0 0,0 0 0 0 0,-2 0 0 0 0,3 1-184 0 0,1 1 0 0 0,0-1 0 0 0,0 0 0 0 0,0 1 0 0 0,0-1 0 0 0,0 1 0 0 0,0-1 0 0 0,0 1 0 0 0,0 0 0 0 0,1-1 0 0 0,-1 1 0 0 0,0 0 0 0 0,0 0 0 0 0,-1 1 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0,'0'0'674'0'0,"0"2"-438"0"0,2 7 292 0 0,1 1 0 0 0,0-1 0 0 0,0 0 0 0 0,1 0 0 0 0,0-1 0 0 0,0 1 0 0 0,1-1 0 0 0,0 0 0 0 0,0 0 0 0 0,1 0 0 0 0,7 6 0 0 0,10 10 236 0 0,48 39 1 0 0,34 21 206 0 0,198 171 3719 0 0,-290-243-4391 0 0,-1 0 0 0 0,0 1 0 0 0,-1 0-1 0 0,-1 1 1 0 0,0 0 0 0 0,-1 1 0 0 0,13 28-1 0 0,-18-33-213 0 0,-1-1 0 0 0,0 1 0 0 0,0-1 0 0 0,-1 1 0 0 0,0 0 0 0 0,-1 0 0 0 0,0 0 0 0 0,-1 0 0 0 0,0 0 0 0 0,0 0-1 0 0,-1 0 1 0 0,-1 0 0 0 0,1 0 0 0 0,-7 17 0 0 0,0-6-50 0 0,0-1 0 0 0,-2-1 0 0 0,0 0 0 0 0,-1 0 0 0 0,-1-1 0 0 0,-1 0 0 0 0,-20 22 0 0 0,4-10-33 0 0,-1-2-1 0 0,-1-2 0 0 0,-35 23 0 0 0,35-23-1082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4607 0 0,'0'0'5871'0'0,"11"-6"-3340"0"0,0-1-764 0 0,-2 1-700 0 0,1 0-1 0 0,0 1 1 0 0,0 0-1 0 0,0 1 1 0 0,22-7-1 0 0,26 1-205 0 0,1 3-1 0 0,73 0 1 0 0,-3 1-3603 0 0,-109 4 990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4 173 17359 0 0,'-2'-9'1574'0'0,"1"8"-1562"0"0,1 1 0 0 0,0-1 0 0 0,0 0 0 0 0,-1 0 0 0 0,1 0-1 0 0,0 0 1 0 0,0 0 0 0 0,0 0 0 0 0,0 0 0 0 0,0 0 0 0 0,0 0 0 0 0,0 0 0 0 0,1 0 0 0 0,-1 0 0 0 0,0 0 0 0 0,0 1 0 0 0,1-1 0 0 0,-1 0 0 0 0,1 0 0 0 0,-1 0 0 0 0,0 0 0 0 0,1 0 0 0 0,0 1 0 0 0,-1-1 0 0 0,1 0 0 0 0,0 0 0 0 0,2-2 86 0 0,0 0 127 0 0,1-1 0 0 0,-1 0 0 0 0,1 1 0 0 0,0 0 0 0 0,1 0 0 0 0,-1 0 0 0 0,0 1 0 0 0,1-1 0 0 0,0 1 0 0 0,6-2 0 0 0,8-2 225 0 0,27-5 0 0 0,-12 3-244 0 0,243-45 137 0 0,-239 47-418 0 0,79-6-1077 0 0,-72 9-617 0 0,-13 0 302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10855 0 0,'0'0'3890'0'0,"-1"2"-3248"0"0,-10 41 1654 0 0,8-27-1621 0 0,-11 29 1 0 0,-120 253 262 0 0,19-44-287 0 0,103-226-643 0 0,-1 6 36 0 0,-2-1 0 0 0,-1-1-1 0 0,-1 0 1 0 0,-25 33 0 0 0,39-61-172 0 0,0 0 0 0 0,-1-1 0 0 0,1 0 0 0 0,0 0 0 0 0,-1 0 0 0 0,0 0 1 0 0,1 0-1 0 0,-1-1 0 0 0,0 1 0 0 0,-1-1 0 0 0,1 0 0 0 0,-6 1 0 0 0,9-2 13 0 0,1-1 0 0 0,0 0 1 0 0,-1 0-1 0 0,1 0 0 0 0,0 0 0 0 0,-1 0 0 0 0,1 0 0 0 0,0-1 0 0 0,-1 1 0 0 0,1 0 0 0 0,0 0 1 0 0,0 0-1 0 0,-1 0 0 0 0,1 0 0 0 0,0 0 0 0 0,-1 0 0 0 0,1-1 0 0 0,0 1 0 0 0,0 0 0 0 0,-1 0 1 0 0,1 0-1 0 0,0-1 0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2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6911 0 0,'0'0'623'0'0,"2"1"-514"0"0,11 2 1829 0 0,0-1 1 0 0,1 0-1 0 0,0-1 0 0 0,23 0 0 0 0,59-8 2427 0 0,-67 4-4140 0 0,216-36 2145 0 0,-148 21-2068 0 0,-50 9-263 0 0,30-5-1495 0 0,-26 7-3908 0 0,0 1-2292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6127 0 0,'9'1'12059'0'0,"-15"18"-10168"0"0,-12 26-2002 0 0,-29 51 832 0 0,-9 22-330 0 0,22-40-271 0 0,-38 93 33 0 0,69-162-144 0 0,-1 1-1 0 0,1 1 0 0 0,-1 9 1 0 0,3-18-105 0 0,4-3-1594 0 0,11-7-5350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115 479 4143 0 0,'-81'13'349'0'0,"47"-6"10810"0"0,35-9-10796 0 0,21-35 2 0 0,2 1-1 0 0,2 1 1 0 0,43-47-1 0 0,-45 57-300 0 0,1 2 0 0 0,1 0 0 0 0,1 2-1 0 0,58-34 1 0 0,-39 31 34 0 0,0 2-1 0 0,2 2 0 0 0,0 2 1 0 0,1 2-1 0 0,1 2 0 0 0,75-10 1 0 0,-82 17 113 0 0,-9 1 136 0 0,0 2 0 0 0,0 1-1 0 0,47 2 1 0 0,-77 1-292 0 0,0 0-1 0 0,0 1 0 0 0,0 0 1 0 0,1-1-1 0 0,-1 2 0 0 0,-1-1 1 0 0,1 0-1 0 0,0 1 0 0 0,0 0 1 0 0,0 0-1 0 0,4 3 1 0 0,-6-4-32 0 0,-1 1 1 0 0,1-1 0 0 0,-1 1 0 0 0,0 0-1 0 0,0-1 1 0 0,1 1 0 0 0,-1 0 0 0 0,0 0-1 0 0,-1 0 1 0 0,1 0 0 0 0,0-1 0 0 0,0 1 0 0 0,-1 0-1 0 0,1 0 1 0 0,-1 1 0 0 0,0-1 0 0 0,0 0-1 0 0,0 0 1 0 0,0 0 0 0 0,0 0 0 0 0,0 0 0 0 0,0 0-1 0 0,0 0 1 0 0,-2 4 0 0 0,-1 6 73 0 0,-1 1-1 0 0,-1-1 1 0 0,0 1-1 0 0,0-1 1 0 0,-10 14 0 0 0,-40 55 274 0 0,44-66-306 0 0,-33 43 75 0 0,-2-2 0 0 0,-3-2 0 0 0,-2-3 1 0 0,-3-1-1 0 0,-106 75 0 0 0,142-112-255 0 0,-2-1 0 0 0,-27 12 0 0 0,40-21 54 0 0,0 0-1 0 0,-1 0 1 0 0,1-1-1 0 0,-1 0 1 0 0,0 0-1 0 0,1-1 1 0 0,-1 0-1 0 0,0 0 1 0 0,0-1-1 0 0,-10 0 1 0 0,17 0-136 0 0,0 0 0 0 0,-1 0-1 0 0,1-1 1 0 0,0 1 0 0 0,0 0 0 0 0,0 0 0 0 0,-1-1 0 0 0,1 1-1 0 0,0-1 1 0 0,0 1 0 0 0,0-1 0 0 0,0 1 0 0 0,0-1 0 0 0,0 0 0 0 0,0 0-1 0 0,0 1 1 0 0,0-1 0 0 0,0 0 0 0 0,1 0 0 0 0,-1 0 0 0 0,0 0-1 0 0,-1-2 1 0 0,2-7-6351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15 11055 0 0,'1'-3'350'0'0,"1"-1"96"0"0,6-4 3446 0 0,-24 13-2015 0 0,10-4-1671 0 0,-12 4 313 0 0,1 1 0 0 0,0 1 1 0 0,-27 15-1 0 0,-46 35 879 0 0,52-32-988 0 0,15-10-341 0 0,1 1 0 0 0,1 1-1 0 0,1 1 1 0 0,1 1 0 0 0,0 0-1 0 0,1 2 1 0 0,-16 24 0 0 0,24-30 35 0 0,0 0 0 0 0,1 1 0 0 0,1 0 0 0 0,1 1 0 0 0,0-1 0 0 0,1 1 0 0 0,1 1 1 0 0,1-1-1 0 0,0 1 0 0 0,1-1 0 0 0,-1 31 0 0 0,4-41-94 0 0,0 1 0 0 0,1-1 1 0 0,0 0-1 0 0,0 1 0 0 0,1-1 1 0 0,0 0-1 0 0,0 0 0 0 0,1 1 1 0 0,0-2-1 0 0,0 1 0 0 0,6 10 0 0 0,-6-13-5 0 0,0 0 0 0 0,0 0 0 0 0,1 0 0 0 0,-1-1-1 0 0,1 1 1 0 0,0-1 0 0 0,0 0 0 0 0,0 0-1 0 0,1 0 1 0 0,-1-1 0 0 0,1 1 0 0 0,-1-1-1 0 0,1 0 1 0 0,0 0 0 0 0,0-1 0 0 0,0 0-1 0 0,8 2 1 0 0,1-2-292 0 0,0 0-1 0 0,0-1 1 0 0,0 0-1 0 0,18-4 1 0 0,3-1-540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17623 0 0,'0'0'1595'0'0,"-1"2"-1310"0"0,-4 25 260 0 0,-2-1-1 0 0,0 0 1 0 0,-18 39 0 0 0,-42 72 1184 0 0,62-129-1710 0 0,-4 10 108 0 0,-91 156 248 0 0,11-46-582 0 0,51-76-2764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305 128 10135 0 0,'-154'-5'2166'0'0,"25"2"4966"0"0,123 3-7245 0 0,-9-2 1862 0 0,14 1-653 0 0,9-2-486 0 0,137-21 1122 0 0,-79 15-1301 0 0,86-14 441 0 0,278-34 461 0 0,-407 56-2614 0 0,39 4 1 0 0,-43-1-191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18 146 16415 0 0,'-1'-2'752'0'0,"-16"-9"1746"0"0,30 4-1569 0 0,6 1-582 0 0,0 0 1 0 0,0 2 0 0 0,1 0-1 0 0,-1 1 1 0 0,25-1-1 0 0,-7 0 13 0 0,521-57 1805 0 0,-484 52-2124 0 0,127-14 17 0 0,-185 22-642 0 0,0 1-1 0 0,0 0 1 0 0,26 4 0 0 0,-40-3-367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3 11975 0 0,'1'-2'10750'0'0,"-18"14"-8955"0"0,-23 19-2393 0 0,-37 33 729 0 0,-106 86-59 0 0,-10-13-78 0 0,172-122 17 0 0,31-11 59 0 0,-1-2-27 0 0,0-2 0 0 0,-1 1 0 0 0,1-1 0 0 0,-1 0 0 0 0,16-3 0 0 0,44-11 103 0 0,-31 5-71 0 0,86-20 219 0 0,96-17 580 0 0,-208 45-831 0 0,-6 0-26 0 0,1 0 0 0 0,-1 1 1 0 0,1 0-1 0 0,-1 0 0 0 0,1 0 1 0 0,-1 1-1 0 0,6 1 0 0 0,-9-2-479 0 0,-2 3-684 0 0,1-2 953 0 0,-1 0 1 0 0,0 1-1 0 0,0-1 0 0 0,0 0 1 0 0,0 0-1 0 0,0 1 1 0 0,0-1-1 0 0,0 0 0 0 0,-1 1 1 0 0,1-1-1 0 0,-1 2 0 0 0,-4 6-1596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58 106 16615 0 0,'-12'-2'281'0'0,"3"1"269"0"0,-1 0 1 0 0,-17 0 2509 0 0,30 1-2160 0 0,96-6 1970 0 0,-25 3-2130 0 0,144-17 113 0 0,-194 18-1030 0 0,1-1 0 0 0,0-1-1 0 0,37-11 1 0 0,-42 8-973 0 0,-1 0 0 0 0,28-16-1 0 0,-29 12-566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4143 0 0,'0'0'191'0'0,"0"2"-11"0"0,-10 26 5157 0 0,-1 0 0 0 0,-25 43 1 0 0,-2 5-3430 0 0,-1 30-543 0 0,27-70-1277 0 0,-1-1 0 0 0,-25 48 0 0 0,-12-11-3066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12439 0 0,'-1'1'5939'0'0,"-8"12"-5303"0"0,-1 0 1 0 0,0-1-1 0 0,-16 15 0 0 0,-13 15-248 0 0,23-22-297 0 0,0 2 0 0 0,1-1 0 0 0,1 2 0 0 0,2 0 0 0 0,0 1 0 0 0,-8 25 0 0 0,18-46-83 0 0,1-2-8 0 0,1-1 1 0 0,-1 1 0 0 0,1 0 0 0 0,0 0-1 0 0,-1 0 1 0 0,1 0 0 0 0,0 0 0 0 0,0 0-1 0 0,0 0 1 0 0,0 0 0 0 0,-1 0 0 0 0,1 0-1 0 0,1 0 1 0 0,-1 0 0 0 0,0 0 0 0 0,0 0-1 0 0,0 0 1 0 0,1 1 0 0 0,-1-1 11 0 0,0 1 1 0 0,0-1 0 0 0,1 0-1 0 0,-1 0 1 0 0,0 1 0 0 0,1-1-1 0 0,-1 0 1 0 0,1 0-1 0 0,-1 1 1 0 0,1-1 0 0 0,0 0-1 0 0,-1 0 1 0 0,1 0 0 0 0,0 0-1 0 0,0 0 1 0 0,0 0 0 0 0,0 0-1 0 0,0 0 1 0 0,1 1-1 0 0,0-1 14 0 0,0 0 0 0 0,0 0 0 0 0,0 0 0 0 0,1 0 0 0 0,-1-1 0 0 0,0 1 0 0 0,0 0 0 0 0,1-1 0 0 0,-1 0 0 0 0,3 1 0 0 0,3-1 62 0 0,-1-1 1 0 0,0 1-1 0 0,1-1 1 0 0,-1-1 0 0 0,14-3-1 0 0,-4-2-18 0 0,0 0 0 0 0,-1 0-1 0 0,24-16 1 0 0,-30 17-49 0 0,0-1-1 0 0,-1 0 0 0 0,0-1 0 0 0,0 0 1 0 0,-1 0-1 0 0,10-13 0 0 0,-14 16-12 0 0,-1 0 0 0 0,0-1-1 0 0,0 1 1 0 0,-1 0 0 0 0,0-1 0 0 0,0 0-1 0 0,0 1 1 0 0,0-1 0 0 0,-1 0-1 0 0,0 0 1 0 0,0 0 0 0 0,-1 0-1 0 0,0 0 1 0 0,0 0 0 0 0,0 0-1 0 0,-2-10 1 0 0,1 11-16 0 0,-1 0 1 0 0,1 0-1 0 0,-1 1 1 0 0,0-1-1 0 0,0 0 0 0 0,0 0 1 0 0,0 1-1 0 0,-1 0 1 0 0,0-1-1 0 0,0 1 0 0 0,0 0 1 0 0,-1 1-1 0 0,1-1 1 0 0,-1 0-1 0 0,0 1 0 0 0,0 0 1 0 0,0 0-1 0 0,0 0 1 0 0,-9-4-1 0 0,11 6-97 0 0,0 0-1 0 0,-1 0 1 0 0,1 0-1 0 0,0 0 1 0 0,-1 1-1 0 0,1-1 1 0 0,0 1-1 0 0,-1-1 1 0 0,1 1 0 0 0,-1 0-1 0 0,1 0 1 0 0,-1 0-1 0 0,1 0 1 0 0,-1 0-1 0 0,1 1 1 0 0,0-1-1 0 0,-1 1 1 0 0,1 0-1 0 0,0-1 1 0 0,-4 3 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 11055 0 0,'1'-4'-797'0'0,"1"-10"5577"0"0,-2 14-4633 0 0,0 0-1 0 0,-1 0 1 0 0,1-1 0 0 0,0 1-1 0 0,0 0 1 0 0,-1-1 0 0 0,1 1-1 0 0,0 0 1 0 0,0 0-1 0 0,-1-1 1 0 0,1 1 0 0 0,0 0-1 0 0,-1 0 1 0 0,1 0-1 0 0,0-1 1 0 0,-1 1 0 0 0,1 0-1 0 0,-1 0 1 0 0,1 0 0 0 0,0 0-1 0 0,-1 0 1 0 0,1 0-1 0 0,0 0 1 0 0,-1 0 0 0 0,1 0-1 0 0,-1 0 1 0 0,1 0-1 0 0,0 0 1 0 0,-1 0 0 0 0,1 0-1 0 0,0 0 1 0 0,-1 0 0 0 0,0 1-1 0 0,-10 1 95 0 0,0 1 0 0 0,0 0-1 0 0,1 1 1 0 0,-1 0-1 0 0,1 1 1 0 0,-1 0 0 0 0,2 0-1 0 0,-11 8 1 0 0,-1 2-27 0 0,1 1 0 0 0,-26 26 0 0 0,40-37-213 0 0,1 1 0 0 0,0 0 1 0 0,0 0-1 0 0,1 0 0 0 0,0 0 0 0 0,0 1 0 0 0,0 0 0 0 0,1 0 0 0 0,-5 11 0 0 0,7-14 4 0 0,0 1 0 0 0,0 0 0 0 0,1-1-1 0 0,0 1 1 0 0,-1 0 0 0 0,1 0 0 0 0,1-1-1 0 0,-1 1 1 0 0,1 0 0 0 0,0-1 0 0 0,0 1-1 0 0,0 0 1 0 0,0-1 0 0 0,1 1 0 0 0,0-1-1 0 0,3 6 1 0 0,-2-5 23 0 0,-1-1 0 0 0,1 1 0 0 0,0-1 0 0 0,0 0 0 0 0,0 0-1 0 0,1 0 1 0 0,-1-1 0 0 0,1 1 0 0 0,0-1 0 0 0,0 0 0 0 0,0 0 0 0 0,1 0 0 0 0,8 4 0 0 0,-7-5 1 0 0,-1 0 0 0 0,1-1 0 0 0,0 0 1 0 0,-1 0-1 0 0,1 0 0 0 0,0-1 0 0 0,0 0 1 0 0,-1 0-1 0 0,1 0 0 0 0,0-1 0 0 0,0 0 1 0 0,6-1-1 0 0,1-2 38 0 0,0-1 1 0 0,0 0-1 0 0,0 0 1 0 0,0-1-1 0 0,-1-1 1 0 0,0 0-1 0 0,0-1 1 0 0,-1 0-1 0 0,0-1 1 0 0,0 0-1 0 0,-1-1 1 0 0,0 0-1 0 0,-1-1 1 0 0,0 0-1 0 0,10-16 1 0 0,-15 21-42 0 0,-1-1 1 0 0,0 1 0 0 0,0-1-1 0 0,-1 0 1 0 0,0 1-1 0 0,0-1 1 0 0,0 0 0 0 0,-1 0-1 0 0,0 0 1 0 0,0-1-1 0 0,-1-9 1 0 0,0 13-54 0 0,-1 1 0 0 0,1-1 1 0 0,-1 1-1 0 0,0 0 0 0 0,0 0 0 0 0,0-1 0 0 0,0 1 1 0 0,-1 0-1 0 0,1 0 0 0 0,-1 0 0 0 0,0 0 1 0 0,0 1-1 0 0,0-1 0 0 0,0 0 0 0 0,-1 1 0 0 0,1-1 1 0 0,-1 1-1 0 0,1 0 0 0 0,-1 0 0 0 0,0 0 0 0 0,0 0 1 0 0,1 1-1 0 0,-2-1 0 0 0,1 1 0 0 0,-5-3 0 0 0,5 4-336 0 0,-8-5 210 0 0,6 3-2684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4143 0 0,'0'0'319'0'0,"-1"0"-210"0"0,-3 2 364 0 0,1 0-1 0 0,0 0 0 0 0,0 0 1 0 0,0 0-1 0 0,1 1 0 0 0,-1-1 1 0 0,1 1-1 0 0,-1 0 0 0 0,1 0 1 0 0,0 0-1 0 0,0 0 0 0 0,0 0 1 0 0,0 0-1 0 0,0 0 0 0 0,1 1 1 0 0,0-1-1 0 0,-1 1 0 0 0,1-1 1 0 0,1 1-1 0 0,-2 4 1 0 0,0 7 584 0 0,0 0 1 0 0,1-1 0 0 0,1 28 0 0 0,1-23-741 0 0,2 0 0 0 0,0-1 0 0 0,1 1 0 0 0,1-1 0 0 0,1 0 0 0 0,0 0 1 0 0,2 0-1 0 0,0-1 0 0 0,20 32 0 0 0,8 3 858 0 0,72 78 0 0 0,-11-14 173 0 0,-87-103-1090 0 0,0 1-1 0 0,-1 1 1 0 0,0-1-1 0 0,9 24 1 0 0,-15-30-164 0 0,-1 0 1 0 0,1 0-1 0 0,-1 0 1 0 0,-1 0-1 0 0,0 1 1 0 0,0-1-1 0 0,-1 0 0 0 0,1 1 1 0 0,-2-1-1 0 0,-2 17 1 0 0,0-9-50 0 0,-2-1 0 0 0,0 0 0 0 0,0 1 0 0 0,-1-2-1 0 0,-1 1 1 0 0,-1-1 0 0 0,0 0 0 0 0,-1-1 0 0 0,0 0 0 0 0,-21 23 0 0 0,5-11-209 0 0,-1-1 0 0 0,-2-1-1 0 0,-54 35 1 0 0,21-18-286 0 0,2-1-1649 0 0,19-14-5782 0 0,29-18 411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374 377 16039 0 0,'-132'3'1685'0'0,"0"-1"-456"0"0,105-3 603 0 0,-33-6 1 0 0,39 0-653 0 0,19 7-638 0 0,5-1-112 0 0,77-20 410 0 0,119-17 0 0 0,89 7-730 0 0,-218 24-7 0 0,871-58 131 0 0,-276 23-116 0 0,151-32-54 0 0,-546 42-64 0 0,183-19 0 0 0,-327 46-2656 0 0,-117 5 2521 0 0,-13 1-264 0 0,0-1 0 0 0,0 1-1 0 0,0 0 1 0 0,1 0-1 0 0,-5 1 1 0 0,-10 3-1074 0 0,-14 1-3697 0 0,-4-1-1424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78 10911 0 0,'42'-28'840'0'0,"36"-22"5368"0"0,-82 73-3978 0 0,-152 328 1479 0 0,119-280-3684 0 0,-55 78 0 0 0,69-119-1487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3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 18775 0 0,'-1'0'1699'0'0,"-3"-2"1347"0"0,7 2-2896 0 0,1 0-1 0 0,-1-1 0 0 0,1 0 0 0 0,-1 0 0 0 0,6-2 0 0 0,5-2 40 0 0,335-71 247 0 0,-256 61-1836 0 0,-51 8 527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0,'0'0'360'0'0,"9"4"-360"0"0,0 0 0 0 0,2-1 0 0 0,-1 1 896 0 0,1-2 144 0 0,2-1 24 0 0,-1 1 8 0 0,1 0-856 0 0,-2-2-216 0 0,-1-2 0 0 0,1 0-3312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13359 0 0,'-6'3'105'0'0,"1"-1"-1"0"0,-1 1 0 0 0,1 0 1 0 0,-1 0-1 0 0,1 0 0 0 0,0 1 1 0 0,0 0-1 0 0,0 0 0 0 0,1 0 1 0 0,0 1-1 0 0,-7 7 0 0 0,-10 10 92 0 0,-52 48 4272 0 0,-94 113 0 0 0,59-34-3228 0 0,87-114-2280 0 0,1 1-1 0 0,-23 57 0 0 0,37-78-4402 0 0,-1-2-1632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12 223 15919 0 0,'-3'-7'213'0'0,"1"1"0"0"0,0-1 1 0 0,1 1-1 0 0,-1-1 0 0 0,1 0 0 0 0,1 0 0 0 0,-1 1 0 0 0,1-1 0 0 0,2-13 0 0 0,-1 16-153 0 0,0 0 1 0 0,0 0-1 0 0,0 0 0 0 0,1-1 0 0 0,0 1 0 0 0,0 0 0 0 0,0 1 0 0 0,0-1 0 0 0,0 0 0 0 0,1 1 0 0 0,0-1 0 0 0,0 1 0 0 0,0 0 0 0 0,0 0 0 0 0,0 0 0 0 0,6-4 0 0 0,5-2 93 0 0,1 0-1 0 0,0 1 1 0 0,1 1-1 0 0,0 0 0 0 0,0 1 1 0 0,23-6-1 0 0,-12 6-138 0 0,1 1 0 0 0,0 1 0 0 0,31 0 0 0 0,-36 4 66 0 0,-1 1 1 0 0,1 1 0 0 0,-1 1-1 0 0,0 1 1 0 0,0 1 0 0 0,28 9-1 0 0,-38-9 188 0 0,0-1-1 0 0,0 2 0 0 0,0 0 1 0 0,0 0-1 0 0,-1 1 1 0 0,0 1-1 0 0,0-1 0 0 0,-1 2 1 0 0,0 0-1 0 0,-1 0 1 0 0,17 21-1 0 0,-24-28-233 0 0,1 1-1 0 0,-2 0 1 0 0,1 0 0 0 0,0 0-1 0 0,-1 0 1 0 0,1 1 0 0 0,-1-1-1 0 0,0 0 1 0 0,0 1-1 0 0,0-1 1 0 0,0 1 0 0 0,-1-1-1 0 0,1 1 1 0 0,-1-1 0 0 0,0 1-1 0 0,0-1 1 0 0,-1 1-1 0 0,1-1 1 0 0,-1 1 0 0 0,1-1-1 0 0,-1 1 1 0 0,0-1 0 0 0,0 0-1 0 0,-1 0 1 0 0,1 1 0 0 0,-1-1-1 0 0,1 0 1 0 0,-1 0-1 0 0,0 0 1 0 0,0 0 0 0 0,0-1-1 0 0,-1 1 1 0 0,1 0 0 0 0,-1-1-1 0 0,-3 3 1 0 0,-22 17-24 0 0,-1-1 0 0 0,0-2 1 0 0,-39 20-1 0 0,-100 36-774 0 0,37-27-2500 0 0,94-38 1616 0 0</inkml:trace>
  <inkml:trace contextRef="#ctx0" brushRef="#br0" timeOffset="1">1186 246 2759 0 0,'1'-2'207'0'0,"7"-25"15591"0"0,-14 22-12956 0 0,3 5-2708 0 0,0-1 1 0 0,0 0-1 0 0,0 1 1 0 0,0-1-1 0 0,0 1 1 0 0,1 0-1 0 0,-1 0 1 0 0,0 0-1 0 0,0 0 1 0 0,0 1-1 0 0,0-1 1 0 0,0 1-1 0 0,0 0 1 0 0,1-1-1 0 0,-1 1 1 0 0,0 1-1 0 0,0-1 1 0 0,-3 2-1 0 0,-6 4-167 0 0,1 0-1 0 0,-17 14 0 0 0,26-19 88 0 0,-9 7-15 0 0,0 2 1 0 0,1-1-1 0 0,-16 21 1 0 0,-23 41 157 0 0,34-50-179 0 0,-73 114 54 0 0,79-118-74 0 0,0 0 1 0 0,1 0-1 0 0,-9 38 0 0 0,14-49-2 0 0,2-3-5 0 0,0-1-1 0 0,0 1 0 0 0,0-1 0 0 0,1 1 1 0 0,-1-1-1 0 0,1 1 0 0 0,0 0 0 0 0,0-1 0 0 0,0 1 1 0 0,0-1-1 0 0,1 1 0 0 0,-1 0 0 0 0,1-1 1 0 0,0 1-1 0 0,0-1 0 0 0,0 1 0 0 0,1-1 0 0 0,-1 0 1 0 0,1 0-1 0 0,0 0 0 0 0,0 1 0 0 0,0-1 1 0 0,0-1-1 0 0,0 1 0 0 0,1 0 0 0 0,0-1 0 0 0,-1 1 1 0 0,1-1-1 0 0,4 3 0 0 0,2 0-172 0 0,1 0 0 0 0,-1-1 0 0 0,1 0 0 0 0,0-1 0 0 0,0 0 0 0 0,0-1 0 0 0,0 0 1 0 0,1 0-1 0 0,-1-1 0 0 0,0-1 0 0 0,1 1 0 0 0,-1-2 0 0 0,1 1 0 0 0,19-5 0 0 0,-7 0-1561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54 12439 0 0,'8'-6'275'0'0,"0"0"0"0"0,1 1 0 0 0,0 0 0 0 0,0 0 0 0 0,0 1 0 0 0,1 0 0 0 0,18-4 0 0 0,-14 4 90 0 0,1 2 0 0 0,0-1-1 0 0,-1 2 1 0 0,28 0 0 0 0,-39 1-281 0 0,-1 1-1 0 0,1-1 0 0 0,-1 0 0 0 0,1 1 1 0 0,0-1-1 0 0,-1 1 0 0 0,1 0 1 0 0,-1 0-1 0 0,0 0 0 0 0,1 0 1 0 0,-1 0-1 0 0,0 0 0 0 0,5 4 1 0 0,-6-4 14 0 0,0 1 1 0 0,0-1 0 0 0,0 0 0 0 0,0 1 0 0 0,0-1 0 0 0,0 1 0 0 0,-1-1-1 0 0,1 1 1 0 0,0 0 0 0 0,-1-1 0 0 0,1 1 0 0 0,-1 0 0 0 0,0-1-1 0 0,1 1 1 0 0,-1 0 0 0 0,0-1 0 0 0,0 1 0 0 0,0 0 0 0 0,0 0 0 0 0,-1-1-1 0 0,1 1 1 0 0,-1 2 0 0 0,-3 11 347 0 0,0 0-1 0 0,-1-1 1 0 0,0 1 0 0 0,-2-1-1 0 0,-11 20 1 0 0,-48 64 927 0 0,34-53-916 0 0,-84 142 165 0 0,70-105-2833 0 0,41-72 184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10591 0 0,'2'0'5571'0'0,"177"-21"1640"0"0,265-39-5314 0 0,75-53-667 0 0,-416 85-1150 0 0,81-20-2950 0 0,-170 45 15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42 17103 0 0,'8'-9'1826'0'0,"2"-2"-1818"0"0,-8 8 354 0 0,0 0 0 0 0,0 1 0 0 0,0-1 0 0 0,0 1-1 0 0,1-1 1 0 0,5-3 5237 0 0,-9 10-5577 0 0,1-1 1 0 0,-1 0-1 0 0,0 0 0 0 0,0 0 1 0 0,-1 1-1 0 0,1-1 0 0 0,-1 0 1 0 0,0-1-1 0 0,1 1 0 0 0,-1 0 1 0 0,-3 3-1 0 0,2-2-14 0 0,-17 22-32 0 0,-1-1 0 0 0,-1-2-1 0 0,-47 41 1 0 0,-86 51-140 0 0,120-91 137 0 0,-80 51-492 0 0,-15 10-419 0 0,109-67 835 0 0,21-18 102 0 0,0 0-1 0 0,0 1 1 0 0,-1-1 0 0 0,1 0 0 0 0,0 0-1 0 0,0 0 1 0 0,0 1 0 0 0,-1-1-1 0 0,1 0 1 0 0,0 0 0 0 0,0 1-1 0 0,0-1 1 0 0,0 0 0 0 0,0 1-1 0 0,0-1 1 0 0,-1 0 0 0 0,1 0 0 0 0,0 1-1 0 0,0-1 1 0 0,0 0 0 0 0,0 1-1 0 0,0-1 1 0 0,0 0 0 0 0,0 0-1 0 0,0 1 1 0 0,0-1 0 0 0,0 0-1 0 0,1 1 1 0 0,-1-1 0 0 0,0 0-1 0 0,0 0 1 0 0,0 1 0 0 0,0-1 0 0 0,0 0-1 0 0,0 0 1 0 0,1 1 0 0 0,-1-1-1 0 0,0 0 1 0 0,0 0 0 0 0,0 1-1 0 0,1-1 1 0 0,-1 0 0 0 0,0 0-1 0 0,0 0 1 0 0,1 1 0 0 0,-1-1 0 0 0,0 0-1 0 0,0 0 1 0 0,1 0 0 0 0,-1 0-1 0 0,0 0 1 0 0,0 0 0 0 0,1 0-1 0 0,-1 0 1 0 0,0 0 0 0 0,1 0-1 0 0,-1 0 1 0 0,0 0 0 0 0,1 0-1 0 0,-1 0 1 0 0,9 2 36 0 0,1-1 1 0 0,-1 0-1 0 0,0 0 1 0 0,0-1-1 0 0,0 0 0 0 0,13-2 1 0 0,4 0 59 0 0,46-1 561 0 0,1-2 1 0 0,90-19-1 0 0,-95 9-456 0 0,29-7-611 0 0,-32 5-3581 0 0,-52 13 1835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 2303 0 0,'-8'4'200'0'0,"7"-3"87"0"0,0-1 0 0 0,0 1 0 0 0,0 0 0 0 0,0-1 0 0 0,0 1 0 0 0,0 0 0 0 0,0 0 0 0 0,0 0 0 0 0,0-1 0 0 0,0 1 0 0 0,0 0 0 0 0,0 0 0 0 0,1 1 0 0 0,-1-1 0 0 0,0 0 0 0 0,1 0 0 0 0,-1 0 0 0 0,1 0 0 0 0,-1 1 0 0 0,1-1 0 0 0,0 0 0 0 0,-1 0 0 0 0,1 1-1 0 0,0-1 1 0 0,0 0 0 0 0,0 0 0 0 0,0 1 0 0 0,0-1 0 0 0,0 0 0 0 0,0 1 0 0 0,0-1 0 0 0,1 0 0 0 0,-1 0 0 0 0,0 1 0 0 0,1-1 0 0 0,-1 0 0 0 0,1 0 0 0 0,0 0 0 0 0,-1 1 0 0 0,1-1 0 0 0,0 0 0 0 0,0 0 0 0 0,-1 0 0 0 0,1 0 0 0 0,0 0 0 0 0,0-1 0 0 0,0 1-1 0 0,0 0 1 0 0,0 0 0 0 0,0-1 0 0 0,1 1 0 0 0,-1 0 0 0 0,2 0 0 0 0,5 3 116 0 0,0-1 0 0 0,1 0-1 0 0,-1 0 1 0 0,1-1 0 0 0,0 0-1 0 0,0 0 1 0 0,0-1 0 0 0,0 0-1 0 0,9-1 1 0 0,85-6 1379 0 0,-91 5-1558 0 0,344-68 1272 0 0,-330 63-1420 0 0,9-4-31 0 0,-21 5-283 0 0,0 2 0 0 0,1-1 0 0 0,-1 2 0 0 0,15-1 0 0 0,-26 3-1462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6447 0 0,'0'0'17843'0'0,"-2"0"-17354"0"0,-24 2-265 0 0,0 2 0 0 0,0 0 0 0 0,1 2 0 0 0,-43 14 0 0 0,37-11-164 0 0,-289 95-1385 0 0,293-95 1249 0 0,17-6-69 0 0,-9 4-461 0 0,0-1 0 0 0,-31 5 0 0 0,27-12-647 0 0,22 0 598 0 0,1-2-931 0 0,1-1 1320 0 0,0 0 1 0 0,0 1-1 0 0,0-1 0 0 0,1 0 0 0 0,-1 1 0 0 0,1 0 0 0 0,0-1 0 0 0,0 1 0 0 0,0 0 0 0 0,5-6 1 0 0,-6 8 330 0 0,-9 19 992 0 0,-7 3-456 0 0,-2 0 0 0 0,0-2-1 0 0,-1 0 1 0 0,-1-1 0 0 0,-39 29-1 0 0,6-13 335 0 0,21-14-218 0 0,25-15-498 0 0,5-4 806 0 0,3-2-825 0 0,18-1-104 0 0,8-1 148 0 0,43-11 0 0 0,-28 2-244 0 0,65-9 0 0 0,-92 19 0 0 0,1 1 0 0 0,0 0 0 0 0,0 2 0 0 0,0 0 0 0 0,0 0 0 0 0,-1 2 0 0 0,20 4 0 0 0,-18-1 15 0 0,1 0-1 0 0,-2 1 1 0 0,32 17 0 0 0,-39-18-6 0 0,-1 0 0 0 0,0 1 1 0 0,0 0-1 0 0,-1 0 0 0 0,1 1 1 0 0,-2 0-1 0 0,14 17 0 0 0,-14-16-1 0 0,-1 0 124 0 0,0-1 0 0 0,-1 1 1 0 0,1 0-1 0 0,7 19 1 0 0,-13-26-108 0 0,0 0 0 0 0,0 0 0 0 0,0 1-1 0 0,0-1 1 0 0,0 0 0 0 0,-1 0 0 0 0,1 1 0 0 0,-1-1 0 0 0,1 0 0 0 0,-1 0 0 0 0,0 0 0 0 0,0 0 0 0 0,0 1 0 0 0,0-1 0 0 0,0-1 0 0 0,0 1 0 0 0,-1 0-1 0 0,1 0 1 0 0,0 0 0 0 0,-1-1 0 0 0,0 1 0 0 0,-1 1 0 0 0,-7 3 15 0 0,-1 0 0 0 0,1 0 0 0 0,-1-2 0 0 0,0 1-1 0 0,0-1 1 0 0,-21 4 0 0 0,4 0-7 0 0,-53 14-956 0 0,-126 19-1 0 0,205-41-353 0 0,3-9-1983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16703 0 0,'0'0'1512'0'0,"-1"1"-1245"0"0,-38 24 915 0 0,1 2 0 0 0,2 1-1 0 0,1 2 1 0 0,-33 37 0 0 0,62-61-1146 0 0,-1 2-1 0 0,1-1 0 0 0,1 0 1 0 0,0 1-1 0 0,0 0 1 0 0,0 0-1 0 0,1 1 1 0 0,-4 9-1 0 0,7-14-32 0 0,0-1-1 0 0,1 0 1 0 0,-1 1-1 0 0,1-1 1 0 0,-1 0-1 0 0,1 1 1 0 0,0-1-1 0 0,0 0 1 0 0,0 1-1 0 0,1-1 1 0 0,-1 0-1 0 0,1 1 1 0 0,0-1-1 0 0,0 0 1 0 0,0 0-1 0 0,0 1 1 0 0,1-1-1 0 0,-1 0 1 0 0,1 0-1 0 0,0 0 1 0 0,-1-1-1 0 0,1 1 1 0 0,1 0-1 0 0,-1-1 1 0 0,5 5-1 0 0,-3-3 49 0 0,1-1 0 0 0,-1 0 0 0 0,1 0 1 0 0,0 0-1 0 0,0 0 0 0 0,0-1 0 0 0,0 0 0 0 0,0 0 0 0 0,0 0 0 0 0,1-1 0 0 0,-1 1 0 0 0,1-1 0 0 0,-1-1 0 0 0,1 1 1 0 0,-1-1-1 0 0,1 0 0 0 0,0 0 0 0 0,-1 0 0 0 0,1-1 0 0 0,-1 0 0 0 0,1 0 0 0 0,-1-1 0 0 0,0 1 0 0 0,1-1 1 0 0,-1 0-1 0 0,0-1 0 0 0,0 1 0 0 0,0-1 0 0 0,0 0 0 0 0,5-4 0 0 0,9-10 306 0 0,30-34 0 0 0,-30 30-78 0 0,27-23 0 0 0,-17 22-873 0 0,2 1 1 0 0,47-24-1 0 0,-16 10-230 0 0,-60 34-200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16759 0 0,'-3'12'242'0'0,"0"-1"-1"0"0,1 1 0 0 0,1 0 1 0 0,0 0-1 0 0,1 0 0 0 0,0 0 1 0 0,3 20-1 0 0,2-5-143 0 0,1 0 0 0 0,11 32-1 0 0,-9-36 119 0 0,2 0-1 0 0,0-1 1 0 0,2-1 0 0 0,1 0-1 0 0,0-1 1 0 0,1 0 0 0 0,25 26-1 0 0,132 116 1246 0 0,-113-111-986 0 0,-28-25-231 0 0,95 92 741 0 0,-105-97-741 0 0,0 2-1 0 0,-2 0 1 0 0,27 44-1 0 0,-40-58-156 0 0,-1-1 0 0 0,-1 1 0 0 0,1 0 0 0 0,-1 0 0 0 0,-1 0 0 0 0,0 1 0 0 0,0-1 0 0 0,-1 0 0 0 0,0 1 0 0 0,0-1 0 0 0,-1 1 0 0 0,-1-1 0 0 0,1 1 0 0 0,-2-1 0 0 0,1 1 0 0 0,-1-1 0 0 0,0 0 0 0 0,-1 0 0 0 0,0 0 0 0 0,-1 0 0 0 0,0 0 0 0 0,0-1 0 0 0,-10 14 0 0 0,-6 7 16 0 0,-1 0 0 0 0,-1-2 0 0 0,-1-1 0 0 0,-32 28 0 0 0,12-17-1063 0 0,-88 56 1 0 0,109-78-235 0 0,-10 5-5422 0 0,6-5-1026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10591 0 0,'1'-1'7546'0'0,"25"-10"-5572"0"0,0 0 1 0 0,45-11-1 0 0,59-7-1254 0 0,-56 13-293 0 0,-70 15-570 0 0,29-6 507 0 0,44-4 1 0 0,-64 10-940 0 0,-1 1 0 0 0,19 1 0 0 0,-23 0-945 0 0,0 1 0 0 0,0 0-1 0 0,-1 0 1 0 0,14 5 0 0 0,-8 0-5588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207 165 6911 0 0,'0'0'4523'0'0,"3"10"1370"0"0,1-5-5500 0 0,1-1 0 0 0,-1 0 0 0 0,1 0 0 0 0,0-1 0 0 0,0 1 0 0 0,0-1 0 0 0,1 0 0 0 0,-1-1 0 0 0,7 3 0 0 0,57 18 1708 0 0,-57-20-1899 0 0,10 4-111 0 0,0-2-1 0 0,0 0 0 0 0,0-2 1 0 0,1 0-1 0 0,-1-1 0 0 0,1-2 0 0 0,0 0 1 0 0,-1-1-1 0 0,44-9 0 0 0,-56 7-193 0 0,0 0-1 0 0,-1-1 1 0 0,1-1-1 0 0,-1 1 1 0 0,0-2-1 0 0,-1 1 1 0 0,1-1-1 0 0,-1 0 1 0 0,0-1-1 0 0,-1 0 1 0 0,1 0-1 0 0,-1 0 1 0 0,-1-1-1 0 0,1 0 1 0 0,-1-1-1 0 0,-1 1 1 0 0,0-1-1 0 0,5-11 0 0 0,-9 17-27 0 0,0 0-1 0 0,0 0 0 0 0,0 0 0 0 0,0 0 0 0 0,-1-1 0 0 0,1 1 0 0 0,-1 0 0 0 0,0 0 0 0 0,0-1 0 0 0,0 1 0 0 0,-1 0 0 0 0,1 0 0 0 0,-1 0 0 0 0,1-1 0 0 0,-1 1 0 0 0,0 0 0 0 0,0 0 0 0 0,-1 0 0 0 0,1 0 0 0 0,-3-4 0 0 0,1 3-11 0 0,1 1-1 0 0,-1 0 0 0 0,0 0 0 0 0,1 0 0 0 0,-1 0 1 0 0,-1 0-1 0 0,1 1 0 0 0,0-1 0 0 0,-1 1 0 0 0,1 0 1 0 0,-1 0-1 0 0,0 0 0 0 0,1 0 0 0 0,-1 1 0 0 0,-5-2 1 0 0,-7 0-330 0 0,1 1 1 0 0,0 0-1 0 0,-1 1 1 0 0,-28 2-1 0 0,-60 13-372 0 0,76-8 1123 0 0,-1 0 0 0 0,1 2 0 0 0,1 2 0 0 0,-1 0 0 0 0,2 1 0 0 0,-1 2 0 0 0,-24 16 0 0 0,11-1 687 0 0,-40 34 0 0 0,63-47-643 0 0,2 0 1 0 0,0 1-1 0 0,0 1 1 0 0,-21 33-1 0 0,32-43-161 0 0,0 0 0 0 0,0 1 0 0 0,1 0 0 0 0,0 0 0 0 0,0-1 0 0 0,1 2 0 0 0,0-1 0 0 0,0 0 0 0 0,1 0 0 0 0,0 1-1 0 0,1 12 1 0 0,0-17-100 0 0,0 0-1 0 0,1 0 1 0 0,0 0-1 0 0,-1 1 1 0 0,2-1-1 0 0,-1 0 1 0 0,0 0-1 0 0,1 0 1 0 0,0 0 0 0 0,-1-1-1 0 0,2 1 1 0 0,-1 0-1 0 0,0-1 1 0 0,1 1-1 0 0,0-1 1 0 0,-1 0-1 0 0,1 0 1 0 0,0 0-1 0 0,1 0 1 0 0,-1-1-1 0 0,1 1 1 0 0,-1-1-1 0 0,1 0 1 0 0,4 2-1 0 0,6 2 10 0 0,1-1-1 0 0,1 0 1 0 0,-1-1-1 0 0,1-1 1 0 0,-1 0-1 0 0,1-1 1 0 0,25-1-1 0 0,-12-1-204 0 0,1-2 0 0 0,-1-2 0 0 0,36-8 0 0 0,8-8-3453 0 0,-48 10 2244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9 171 11975 0 0,'-8'-10'9916'0'0,"8"10"-9796"0"0,9-6 837 0 0,16-5-667 0 0,1 0 0 0 0,1 2 0 0 0,0 1 0 0 0,46-8 0 0 0,178-38-220 0 0,-107 18-1391 0 0,-100 27-55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31 4607 0 0,'1'-2'354'0'0,"1"0"-284"0"0,19-25 10814 0 0,-21 36-10692 0 0,0-1 0 0 0,-1 1 0 0 0,0-1 1 0 0,0 1-1 0 0,-1-1 0 0 0,0 0 0 0 0,-1 0 0 0 0,-5 13 0 0 0,-2 11 219 0 0,-68 217 1142 0 0,23-78-1260 0 0,15-56-237 0 0,-14 43-142 0 0,54-158 76 0 0,0 0-1 0 0,0 0 0 0 0,0 0 1 0 0,0 0-1 0 0,0 1 0 0 0,0-1 1 0 0,0 0-1 0 0,0 0 0 0 0,0 0 1 0 0,0 0-1 0 0,0 0 0 0 0,0 0 1 0 0,0 0-1 0 0,0 0 0 0 0,0 0 1 0 0,0 0-1 0 0,0 0 0 0 0,0 1 1 0 0,0-1-1 0 0,0 0 0 0 0,0 0 1 0 0,0 0-1 0 0,0 0 0 0 0,0 0 1 0 0,0 0-1 0 0,0 0 0 0 0,0 0 1 0 0,0 0-1 0 0,0 0 0 0 0,0 0 1 0 0,0 1-1 0 0,0-1 0 0 0,0 0 1 0 0,0 0-1 0 0,0 0 0 0 0,0 0 1 0 0,1 0-1 0 0,-1 0 0 0 0,0 0 1 0 0,0 0-1 0 0,0 0 0 0 0,0 0 1 0 0,0 0-1 0 0,0 0 0 0 0,0 0 1 0 0,0 0-1 0 0,0 0 0 0 0,0 0 1 0 0,0 0-1 0 0,1 0 0 0 0,-1 0 1 0 0,0 0-1 0 0,0 0 0 0 0,12 4-745 0 0,4-3-32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8751 0 0,'0'0'1228'0'0,"2"-1"451"0"0,57-15 4914 0 0,-1-7-3741 0 0,57-30-1838 0 0,-69 31-36 0 0,-8 3-619 0 0,66-28 112 0 0,-88 41-554 0 0,0 0 1 0 0,1 2-1 0 0,-1 0 0 0 0,27-3 0 0 0,-40 7-74 0 0,-1-1-1 0 0,1 1 1 0 0,-1 0-1 0 0,1 0 1 0 0,0 0-1 0 0,-1 0 1 0 0,1 0-1 0 0,-1 1 1 0 0,1-1-1 0 0,-1 1 1 0 0,1 0-1 0 0,-1-1 1 0 0,0 1-1 0 0,1 0 1 0 0,-1 1-1 0 0,3 1 1 0 0,3 5-1214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1478 38 11055 0 0,'13'-3'637'0'0,"82"-18"6301"0"0,-120 16-6705 0 0,0 1 1 0 0,0 1-1 0 0,0 2 1 0 0,0 0-1 0 0,-1 2 1 0 0,1 0-1 0 0,0 2 1 0 0,-28 6-1 0 0,-27 10 1117 0 0,-88 35 0 0 0,85-26-1062 0 0,-325 118-728 0 0,408-145 438 0 0,-138 49-336 0 0,111-42 275 0 0,0-1 0 0 0,-1-1 0 0 0,-34 2 0 0 0,58-8 16 0 0,-1-1 0 0 0,1 1 0 0 0,-1-1-1 0 0,0 0 1 0 0,1 0 0 0 0,-9-3 0 0 0,8 2-33 0 0,4 1 54 0 0,0 1 1 0 0,0-1 0 0 0,0 0 0 0 0,0 1 0 0 0,0-1 0 0 0,0 0-1 0 0,0 0 1 0 0,1 0 0 0 0,-1 0 0 0 0,0 0 0 0 0,0 0 0 0 0,1 0-1 0 0,-1 0 1 0 0,1 0 0 0 0,-1 0 0 0 0,1 0 0 0 0,-1-1 0 0 0,0 0-1 0 0,-3-21-253 0 0,4 18 200 0 0,0 0 0 0 0,0 0 0 0 0,1 0 0 0 0,-1 0-1 0 0,1 0 1 0 0,0 0 0 0 0,1 1 0 0 0,-1-1 0 0 0,1 0 0 0 0,0 1-1 0 0,4-8 1 0 0,-5 10 59 0 0,1-1-1 0 0,0 0 1 0 0,0 1 0 0 0,0-1-1 0 0,0 1 1 0 0,0-1-1 0 0,1 1 1 0 0,-1 0 0 0 0,1 0-1 0 0,0 0 1 0 0,-1 0 0 0 0,1 1-1 0 0,0-1 1 0 0,0 1-1 0 0,0 0 1 0 0,0-1 0 0 0,0 1-1 0 0,5 0 1 0 0,-4 0 22 0 0,5-1 144 0 0,0 1 0 0 0,0 0 0 0 0,0 1 0 0 0,16 1 1 0 0,-23-1-121 0 0,0 0 1 0 0,0 1 0 0 0,0-1 0 0 0,0 1 0 0 0,0-1 0 0 0,0 1-1 0 0,-1 0 1 0 0,1 0 0 0 0,0 0 0 0 0,0 0 0 0 0,0 0 0 0 0,-1 0-1 0 0,1 0 1 0 0,-1 1 0 0 0,1-1 0 0 0,-1 0 0 0 0,1 1 0 0 0,-1-1-1 0 0,0 1 1 0 0,0 0 0 0 0,0-1 0 0 0,0 1 0 0 0,0 0 0 0 0,0 0-1 0 0,0 0 1 0 0,0 0 0 0 0,0 3 0 0 0,0 3-19 0 0,0-1 0 0 0,0 1 0 0 0,-1 0 0 0 0,0 0 0 0 0,0 0 0 0 0,-1-1 0 0 0,0 1 0 0 0,0 0 0 0 0,-3 8-1 0 0,-27 71 68 0 0,20-63-53 0 0,4-4-11 0 0,-169 385 319 0 0,79-224-213 0 0,3-8-1840 0 0,93-172 259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 7831 0 0,'-2'-1'220'0'0,"-12"-1"370"0"0,-3 2 7602 0 0,19 2-7200 0 0,0 1-861 0 0,1 0-1 0 0,-1 1 1 0 0,1-1 0 0 0,0 0 0 0 0,0-1 0 0 0,0 1 0 0 0,0 0 0 0 0,1-1 0 0 0,-1 0 0 0 0,1 0 0 0 0,0 0 0 0 0,-1 0 0 0 0,1-1 0 0 0,6 3 0 0 0,8 1 279 0 0,-1-1 0 0 0,20 1 0 0 0,-21-2-118 0 0,15 1 250 0 0,1-2-1 0 0,45-3 0 0 0,-45 0-270 0 0,253-22-1349 0 0,-257 18-596 0 0,-2-1-3565 0 0,-4 1-1329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98 4143 0 0,'2'-1'191'0'0,"14"-10"265"0"0,-1 0 0 0 0,19-18 0 0 0,-27 22 1605 0 0,-1 0 0 0 0,0 0 0 0 0,11-17 5917 0 0,-23 33-7131 0 0,-13 18-539 0 0,-2-1 1 0 0,-35 36-1 0 0,36-42-225 0 0,0 2 0 0 0,2 0 0 0 0,-30 47 0 0 0,37-50 60 0 0,1 0 0 0 0,1 1 0 0 0,1 1 0 0 0,1-1 0 0 0,0 1 0 0 0,2 1 0 0 0,-4 29 0 0 0,8-45-125 0 0,1 0 0 0 0,0 0 0 0 0,0 1 0 0 0,1-1 1 0 0,0 0-1 0 0,0 0 0 0 0,0 0 0 0 0,1 0 0 0 0,0 0 0 0 0,0 0 0 0 0,3 5 0 0 0,-3-7-13 0 0,0-1 0 0 0,0 0 0 0 0,0-1 0 0 0,0 1 0 0 0,0 0 0 0 0,1 0-1 0 0,-1-1 1 0 0,1 0 0 0 0,0 1 0 0 0,0-1 0 0 0,0 0 0 0 0,0 0 0 0 0,0-1 0 0 0,0 1 0 0 0,0-1 0 0 0,1 1 0 0 0,-1-1-1 0 0,0 0 1 0 0,1 0 0 0 0,5 0 0 0 0,3 0-118 0 0,1 0 0 0 0,-1-1-1 0 0,0-1 1 0 0,1 0 0 0 0,-1-1-1 0 0,0 0 1 0 0,0-1 0 0 0,16-6-1 0 0,-15 4-3345 0 0,23-11 0 0 0,-15 3-3219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4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11519 0 0,'0'0'1431'0'0,"9"-5"3213"0"0,-8 4-4449 0 0,0 1-1 0 0,1 0 1 0 0,-1 0 0 0 0,0 0 0 0 0,0 0 0 0 0,1 0-1 0 0,-1 0 1 0 0,0 0 0 0 0,0 0 0 0 0,1 0-1 0 0,-1 1 1 0 0,0-1 0 0 0,0 1 0 0 0,0-1 0 0 0,1 1-1 0 0,-1-1 1 0 0,0 1 0 0 0,0-1 0 0 0,0 1-1 0 0,0 0 1 0 0,0 0 0 0 0,1 1 0 0 0,-1-1-126 0 0,0 1 1 0 0,0 0 0 0 0,0 0 0 0 0,0-1-1 0 0,-1 1 1 0 0,1 0 0 0 0,-1 0-1 0 0,1 0 1 0 0,-1 0 0 0 0,0 0-1 0 0,1 0 1 0 0,-1 0 0 0 0,0 0-1 0 0,-1 4 1 0 0,0 8 11 0 0,-1 1-1 0 0,0-1 1 0 0,-2 0-1 0 0,-7 22 1 0 0,-27 55-38 0 0,7-19-17 0 0,24-54-73 0 0,1-5-277 0 0,1 1-1 0 0,-4 19 1 0 0,9-32-468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8287 0 0,'0'0'639'0'0,"-2"1"-166"0"0,-12 2 1260 0 0,1 1-1 0 0,0 0 0 0 0,-14 7 1 0 0,5 0-985 0 0,0 1 1 0 0,-29 20 0 0 0,38-22-543 0 0,1 1 0 0 0,0 1 0 0 0,1 0 0 0 0,0 0 1 0 0,1 1-1 0 0,0 0 0 0 0,1 1 0 0 0,1 0 0 0 0,0 1 0 0 0,-8 18 0 0 0,15-30-197 0 0,0-1 0 0 0,0 1 1 0 0,0 0-1 0 0,0 0 0 0 0,1 0 1 0 0,-1 0-1 0 0,1 0 0 0 0,-1 0 1 0 0,1 0-1 0 0,0 0 0 0 0,0-1 0 0 0,0 1 1 0 0,1 0-1 0 0,-1 0 0 0 0,1 0 1 0 0,0 0-1 0 0,-1 0 0 0 0,1 0 1 0 0,0-1-1 0 0,1 1 0 0 0,-1 0 0 0 0,0-1 1 0 0,1 1-1 0 0,0-1 0 0 0,-1 1 1 0 0,1-1-1 0 0,0 0 0 0 0,0 0 1 0 0,0 0-1 0 0,1 0 0 0 0,-1 0 0 0 0,0 0 1 0 0,1 0-1 0 0,-1-1 0 0 0,1 0 1 0 0,0 1-1 0 0,-1-1 0 0 0,1 0 1 0 0,0 0-1 0 0,3 0 0 0 0,4 1 15 0 0,0 0-1 0 0,0-1 1 0 0,0-1-1 0 0,0 1 1 0 0,0-2-1 0 0,0 1 0 0 0,0-1 1 0 0,0-1-1 0 0,0 0 1 0 0,0 0-1 0 0,-1-1 1 0 0,1-1-1 0 0,-1 1 1 0 0,0-1-1 0 0,0-1 1 0 0,0 0-1 0 0,0 0 1 0 0,-1-1-1 0 0,15-12 1 0 0,-20 14-20 0 0,-1 1 1 0 0,1-1-1 0 0,-1 1 1 0 0,0-1-1 0 0,0 0 1 0 0,-1 1-1 0 0,1-1 1 0 0,-1 0-1 0 0,0 0 1 0 0,0-1 0 0 0,0 1-1 0 0,-1 0 1 0 0,1 0-1 0 0,-1 0 1 0 0,0 0-1 0 0,-1-8 1 0 0,0-1 7 0 0,-1 0 0 0 0,0 0 1 0 0,-1 1-1 0 0,-5-16 0 0 0,4 18-134 0 0,1 0 0 0 0,0-1-1 0 0,-2-17 1 0 0,5 28-209 0 0,0-1 0 0 0,0 0 0 0 0,-1 1 0 0 0,1-1 0 0 0,0 0 0 0 0,0 1 0 0 0,0-1 0 0 0,0 0 0 0 0,1 1 0 0 0,-1-1 1 0 0,0 1-1 0 0,0-1 0 0 0,0 0 0 0 0,0 1 0 0 0,1-1 0 0 0,-1 1 0 0 0,0-1 0 0 0,1 1 0 0 0,-1-1 0 0 0,0 0 0 0 0,1 1 0 0 0,-1-1 0 0 0,1 0 0 0 0,8-7-5453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9671 0 0,'0'0'8164'0'0,"-8"4"-6769"0"0,3-1-1244 0 0,0-1-1 0 0,0 2 1 0 0,0-1 0 0 0,0 0 0 0 0,1 1-1 0 0,-1 0 1 0 0,1 0 0 0 0,0 0 0 0 0,0 1-1 0 0,-5 7 1 0 0,-2 6 180 0 0,-14 31 1 0 0,7-13-32 0 0,13-28-287 0 0,-6 12 52 0 0,-11 28 1 0 0,20-43-59 0 0,0 0 0 0 0,1 0 0 0 0,-1 0 0 0 0,1 1 0 0 0,0-1 0 0 0,0 0 0 0 0,1 1 0 0 0,0-1 0 0 0,0 0 0 0 0,0 1 0 0 0,1 7 0 0 0,0-11-1 0 0,0 0 0 0 0,0 0 0 0 0,-1-1 0 0 0,1 1 0 0 0,0 0 0 0 0,0 0-1 0 0,1-1 1 0 0,-1 1 0 0 0,0-1 0 0 0,0 1 0 0 0,1-1 0 0 0,-1 1 0 0 0,3 1 0 0 0,-3-2-1 0 0,0-1 0 0 0,-1 1 0 0 0,1 0-1 0 0,0-1 1 0 0,0 1 0 0 0,-1 0 0 0 0,1-1 0 0 0,0 1 0 0 0,0-1 0 0 0,0 1 0 0 0,0-1 0 0 0,0 0 0 0 0,0 1-1 0 0,0-1 1 0 0,-1 0 0 0 0,1 1 0 0 0,0-1 0 0 0,2 0 0 0 0,1 0 8 0 0,7 2 22 0 0,0 0 0 0 0,-1-1-1 0 0,1 0 1 0 0,0 0-1 0 0,0-2 1 0 0,0 1-1 0 0,14-3 1 0 0,-1-2 21 0 0,0 0 0 0 0,27-11 1 0 0,-46 14-45 0 0,-1 1 0 0 0,0-1 0 0 0,0 0 0 0 0,0 0 0 0 0,0 0 0 0 0,0-1 0 0 0,-1 1 0 0 0,1-1 0 0 0,3-4 0 0 0,-6 6-8 0 0,0-1 0 0 0,1 0 0 0 0,-1 1 0 0 0,0-1-1 0 0,0 0 1 0 0,0 0 0 0 0,0 0 0 0 0,0 0 0 0 0,-1 0 0 0 0,1 0 0 0 0,0 0 0 0 0,-1 0 0 0 0,0 0 0 0 0,1-1 0 0 0,-1 1 0 0 0,0 0 0 0 0,0 0 0 0 0,0 0 0 0 0,-1 0 0 0 0,0-4-1 0 0,-1-12 35 0 0,1 13-25 0 0,0 0 1 0 0,0-1-1 0 0,0 1 0 0 0,0 0 1 0 0,-1-1-1 0 0,-4-7 0 0 0,1 3-11 0 0,-1-2 5 0 0,0 0 1 0 0,-1 1 0 0 0,0 0 0 0 0,-1 0 0 0 0,0 1 0 0 0,-1 0-1 0 0,-14-13 1 0 0,19 20-333 0 0,0 0 0 0 0,0 0 0 0 0,0 0-1 0 0,1-1 1 0 0,0 1 0 0 0,-1-1 0 0 0,1 0-1 0 0,1 0 1 0 0,-1 0 0 0 0,-3-6 0 0 0,2-1-6818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0,'0'0'464'0'0,"1"2"-305"0"0,3 8 619 0 0,0-1 1 0 0,1 0-1 0 0,0-1 0 0 0,0 1 0 0 0,1-1 1 0 0,8 10-1 0 0,47 45 3090 0 0,-2-6-1678 0 0,2-3 0 0 0,133 88 0 0 0,-171-127-1768 0 0,78 51 1326 0 0,-82-52-1408 0 0,0 1 0 0 0,-1 1 1 0 0,17 20-1 0 0,-30-30-309 0 0,1 0 0 0 0,-1 1-1 0 0,-1 0 1 0 0,1 1 0 0 0,-1-1 0 0 0,0 1-1 0 0,-1-1 1 0 0,0 1 0 0 0,0 0 0 0 0,-1 0 0 0 0,0 0-1 0 0,0 1 1 0 0,0-1 0 0 0,-2 1 0 0 0,1-1-1 0 0,-1 0 1 0 0,0 1 0 0 0,0-1 0 0 0,-1 1-1 0 0,0-1 1 0 0,-1 1 0 0 0,0-1 0 0 0,0 0 0 0 0,-1 0-1 0 0,-6 12 1 0 0,2-5-60 0 0,-2-1 1 0 0,0 0-1 0 0,0-1 1 0 0,-1 0-1 0 0,-1 0 0 0 0,-19 17 1 0 0,-82 60-1021 0 0,76-62 125 0 0,-1 0-614 0 0,1-2-63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60 264 4143 0 0,'9'-1'13045'0'0,"-6"6"-11924"0"0,-2-1-892 0 0,0 1 0 0 0,0-1 0 0 0,0 0 0 0 0,-1 0 1 0 0,0 0-1 0 0,0 0 0 0 0,0 1 0 0 0,0-1 0 0 0,0 0 1 0 0,-2 5-1 0 0,-13 46 616 0 0,7-30-185 0 0,-32 143 1148 0 0,30-96-1485 0 0,9-70 279 0 0,2-9-434 0 0,0 1 0 0 0,0-1-1 0 0,0 1 1 0 0,1-1-1 0 0,-1 1 1 0 0,7-13-1 0 0,19-34 304 0 0,-17 38-422 0 0,0 0-1 0 0,0 1 0 0 0,2 0 0 0 0,0 1 0 0 0,14-13 1 0 0,73-53 178 0 0,-91 73-225 0 0,76-53-29 0 0,156-82 1 0 0,-171 106-912 0 0,85-30 1 0 0,-122 54-224 0 0,1 1 0 0 0,0 2 0 0 0,0 1 0 0 0,1 2 0 0 0,39-2 0 0 0,-41 8-749 0 0,-6 3-174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26 275 14423 0 0,'-2'1'662'0'0,"-1"-1"-282"0"0,3 0-652 0 0,-6 0 1057 0 0,-8 1 2566 0 0,16 1-2246 0 0,2 2-965 0 0,1-1 0 0 0,0 1 0 0 0,0-1-1 0 0,0-1 1 0 0,0 1 0 0 0,0-1 0 0 0,1 1 0 0 0,-1-1 0 0 0,1-1 0 0 0,0 1 0 0 0,-1-1 0 0 0,1 0 0 0 0,6 0-1 0 0,15 1 254 0 0,40-3-1 0 0,-59 1-302 0 0,370-48 2269 0 0,-251 28-2019 0 0,929-119 1698 0 0,-519 103-1195 0 0,388 7-710 0 0,-565 0-2659 0 0,-311 19-80 0 0,-46 10 686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26 6447 0 0,'1'-2'499'0'0,"0"-1"-197"0"0,-1 3-571 0 0,10-20 10055 0 0,-10 24-6179 0 0,-3 5-3343 0 0,2-5 67 0 0,-9 23-84 0 0,-1 0-1 0 0,-26 46 0 0 0,21-43-221 0 0,-10 19 18 0 0,-73 147 374 0 0,94-185-406 0 0,-98 231 117 0 0,97-223-191 0 0,-12 37-605 0 0,17-53-648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10135 0 0,'0'0'7379'0'0,"2"0"-5318"0"0,52-25 1368 0 0,93-22-1655 0 0,62-23-1217 0 0,-83 32-1107 0 0,-87 28-873 0 0,-18 3 308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1284 73 11055 0 0,'25'-17'602'0'0,"38"-21"-1"0"0,-21 21 8106 0 0,-45 19-8561 0 0,-6 3-38 0 0,0 0 0 0 0,0 0 0 0 0,0-1 0 0 0,-19 5 0 0 0,-44 10 240 0 0,51-14-298 0 0,-65 14 82 0 0,-73 19-10 0 0,-75 31-122 0 0,136-39 0 0 0,-144 33-616 0 0,182-49-64 0 0,0-3 0 0 0,-90 4 0 0 0,141-15 591 0 0,0 0 0 0 0,1-1-1 0 0,-1 0 1 0 0,0-1 0 0 0,0 0-1 0 0,1 0 1 0 0,0-1 0 0 0,-1 0-1 0 0,1 0 1 0 0,-8-5 0 0 0,5 1 71 0 0,11 7 18 0 0,0 0 0 0 0,0 0 0 0 0,-1 0 0 0 0,1 0 0 0 0,0 0 0 0 0,0-1 0 0 0,0 1 0 0 0,0 0 0 0 0,0 0 0 0 0,-1 0 0 0 0,1-1 0 0 0,0 1 0 0 0,0 0 0 0 0,0 0 0 0 0,0 0 0 0 0,0-1 0 0 0,0 1 0 0 0,0 0 0 0 0,0 0 0 0 0,0-1 0 0 0,0 1 0 0 0,0 0 0 0 0,0 0 0 0 0,0-1 0 0 0,0 1 0 0 0,0 0 0 0 0,0 0 0 0 0,0 0 0 0 0,0-1 0 0 0,0 1 0 0 0,2-2 9 0 0,1 0 1 0 0,0 0-1 0 0,0 1 0 0 0,0-1 0 0 0,0 1 0 0 0,0 0 0 0 0,0 0 1 0 0,0 0-1 0 0,0 0 0 0 0,6-1 0 0 0,-6 2 13 0 0,7-3 84 0 0,0 2 1 0 0,0-1-1 0 0,0 1 1 0 0,0 1-1 0 0,0 0 0 0 0,0 0 1 0 0,0 1-1 0 0,0 0 1 0 0,0 1-1 0 0,13 4 1 0 0,-17-5-53 0 0,0 1 0 0 0,-1 1 1 0 0,0-1-1 0 0,0 1 1 0 0,0 0-1 0 0,0 0 1 0 0,0 0-1 0 0,0 1 1 0 0,-1 0-1 0 0,1 0 1 0 0,-1 0-1 0 0,0 0 1 0 0,-1 1-1 0 0,1 0 1 0 0,-1-1-1 0 0,0 1 0 0 0,0 0 1 0 0,0 1-1 0 0,2 5 1 0 0,-1 0-15 0 0,-1 0-1 0 0,-1 0 1 0 0,1 0 0 0 0,-2 0 0 0 0,0 0-1 0 0,0 1 1 0 0,-1-1 0 0 0,0 0 0 0 0,-1 0-1 0 0,0 1 1 0 0,-1-1 0 0 0,0 0 0 0 0,-1 0-1 0 0,0 0 1 0 0,-1-1 0 0 0,-8 18 0 0 0,-7 8 88 0 0,-2 0 0 0 0,-2-1 0 0 0,-33 39 1 0 0,10-14 51 0 0,27-34-123 0 0,-67 89 658 0 0,69-94-679 0 0,16-19-153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3679 0 0,'0'0'167'0'0,"1"-1"-7"0"0,1-3 789 0 0,0 1 0 0 0,1 0 0 0 0,0-1 0 0 0,-1 1 0 0 0,1 0-1 0 0,0 1 1 0 0,1-1 0 0 0,-1 0 0 0 0,0 1 0 0 0,1 0 0 0 0,-1 0 0 0 0,7-3 0 0 0,-3 3 3 0 0,0 0 1 0 0,0 1 0 0 0,0 0-1 0 0,0 0 1 0 0,7 0 0 0 0,3-1-1070 0 0,37-3 1317 0 0,137-18 1045 0 0,-40-14-1299 0 0,-30 7-1067 0 0,-98 25-1582 0 0,35-13 1 0 0,-38 11 399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30 11055 0 0,'1'-1'852'0'0,"0"0"-763"0"0,-1 1-1 0 0,1-1 1 0 0,-1 1-1 0 0,1-1 1 0 0,-1 0-1 0 0,1 0 1 0 0,-1 1-1 0 0,1-1 1 0 0,-1 0-1 0 0,1 1 1 0 0,-1-1-1 0 0,0 0 1 0 0,1 0-1 0 0,-1 0 0 0 0,0 0 1 0 0,0 1-1 0 0,0-8 6474 0 0,-1 7-6479 0 0,0 0 1 0 0,1 0-1 0 0,-1 1 1 0 0,0-1-1 0 0,0 0 1 0 0,0 1-1 0 0,0-1 1 0 0,0 1-1 0 0,0-1 1 0 0,0 1-1 0 0,0 0 1 0 0,0-1-1 0 0,0 1 1 0 0,0 0-1 0 0,0-1 1 0 0,0 1-1 0 0,0 0 1 0 0,0 0 0 0 0,0 0-1 0 0,-2 0 1 0 0,0 1-9 0 0,-1-1 1 0 0,1 1 0 0 0,0 0 0 0 0,0 0 0 0 0,-1 0 0 0 0,-4 2 0 0 0,-3 3-40 0 0,0 1 1 0 0,-17 12-1 0 0,-95 84 129 0 0,99-82-109 0 0,2 2 0 0 0,0 0 0 0 0,1 0 0 0 0,1 2 0 0 0,-22 38 0 0 0,37-55-40 0 0,0 0 0 0 0,1 1-1 0 0,0 0 1 0 0,1 0-1 0 0,0 0 1 0 0,0 0 0 0 0,-2 18-1 0 0,4-22-8 0 0,0 0 0 0 0,1 0 0 0 0,0 0-1 0 0,0 0 1 0 0,1 1 0 0 0,-1-1 0 0 0,1 0-1 0 0,0 0 1 0 0,1 0 0 0 0,-1 0 0 0 0,1-1 0 0 0,0 1-1 0 0,0 0 1 0 0,0-1 0 0 0,5 8 0 0 0,-2-7 12 0 0,-1 1 0 0 0,1-1 1 0 0,-1-1-1 0 0,1 1 0 0 0,1-1 1 0 0,-1 1-1 0 0,1-1 0 0 0,-1-1 1 0 0,1 1-1 0 0,0-1 0 0 0,8 3 0 0 0,-4-3-14 0 0,1 0 0 0 0,-1-1 0 0 0,1 0 0 0 0,-1 0 0 0 0,1-1-1 0 0,15 0 1 0 0,-14-2-558 0 0,0 1-1 0 0,0-2 1 0 0,0 1 0 0 0,17-6 0 0 0,-6-1-985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6 10247 0 0,'3'-6'14989'0'0,"-27"21"-15043"0"0,0-1-1 0 0,-1-2 0 0 0,-1 0 1 0 0,0-2-1 0 0,-1 0 0 0 0,0-2 1 0 0,0-1-1 0 0,0-1 0 0 0,-1-2 1 0 0,0-1-1 0 0,0 0 0 0 0,-51-4 1 0 0,74 1-23 0 0,0 0 0 0 0,0-1 1 0 0,-1 0-1 0 0,1 1 0 0 0,0-2 1 0 0,0 1-1 0 0,0-1 0 0 0,0 1 0 0 0,1-1 1 0 0,-1-1-1 0 0,0 1 0 0 0,1-1 1 0 0,0 1-1 0 0,-8-7 0 0 0,12 8-7 0 0,-1 1 0 0 0,1 0-1 0 0,-1-1 1 0 0,1 1 0 0 0,-1-1-1 0 0,1 1 1 0 0,0-1 0 0 0,-1 1 0 0 0,1-1-1 0 0,0 1 1 0 0,-1-1 0 0 0,1 1-1 0 0,0-1 1 0 0,0 1 0 0 0,0-1 0 0 0,-1 1-1 0 0,1-1 1 0 0,0 0 0 0 0,0 1 0 0 0,0-2-1 0 0,0 2 44 0 0,1 0-1 0 0,-1 0 1 0 0,0 0 0 0 0,1 0-1 0 0,-1 0 1 0 0,0 0-1 0 0,0 0 1 0 0,1-1-1 0 0,-1 1 1 0 0,0 0 0 0 0,1 1-1 0 0,-1-1 1 0 0,0 0-1 0 0,1 0 1 0 0,-1 0-1 0 0,0 0 1 0 0,1 0 0 0 0,-1 0-1 0 0,0 0 1 0 0,1 0-1 0 0,-1 0 1 0 0,0 1-1 0 0,0-1 1 0 0,1 0 0 0 0,-1 0-1 0 0,0 0 1 0 0,0 1-1 0 0,1-1 1 0 0,-1 0-1 0 0,0 0 1 0 0,0 1-1 0 0,0-1 1 0 0,1 0 0 0 0,-1 1-1 0 0,3 2 66 0 0,0 0 0 0 0,0 0 0 0 0,0 1 0 0 0,0-1 0 0 0,0 1 0 0 0,-1 0 1 0 0,1 0-1 0 0,-1 0 0 0 0,0 0 0 0 0,-1 0 0 0 0,1 0 0 0 0,-1 0 0 0 0,0 1 0 0 0,0-1 0 0 0,0 0 0 0 0,0 1 0 0 0,-1-1 0 0 0,1 1 0 0 0,-1-1 0 0 0,-1 1 0 0 0,0 8 0 0 0,-1-7 8 0 0,1 1-1 0 0,-1 0 1 0 0,-1-1 0 0 0,1 0-1 0 0,-1 0 1 0 0,-1 1 0 0 0,1-2-1 0 0,-1 1 1 0 0,0 0 0 0 0,0-1-1 0 0,0 0 1 0 0,-1 0 0 0 0,-9 9-1 0 0,-46 28 611 0 0,59-41-500 0 0,0-1-120 0 0,1 0-1 0 0,0 0 1 0 0,-1 0-1 0 0,1 0 1 0 0,0 0-1 0 0,0 1 1 0 0,-1-1-1 0 0,1 0 1 0 0,0 0-1 0 0,0 0 1 0 0,-1 0-1 0 0,1 1 1 0 0,0-1-1 0 0,0 0 1 0 0,-1 0-1 0 0,1 1 1 0 0,0-1-1 0 0,0 0 1 0 0,0 0-1 0 0,0 1 1 0 0,0-1-1 0 0,-1 0 1 0 0,1 1-1 0 0,0-1 1 0 0,0 0-1 0 0,0 0 1 0 0,0 1-1 0 0,0-1 1 0 0,0 1-1 0 0,3 2-17 0 0,1 0-1 0 0,-1-1 0 0 0,1 1 0 0 0,0-1 0 0 0,0 0 0 0 0,0 0 0 0 0,0 0 0 0 0,0 0 0 0 0,8 2 0 0 0,5 0 13 0 0,23 1 1 0 0,7 3-6 0 0,213 65 1182 0 0,-250-70-1165 0 0,51 11 754 0 0,-46-11-592 0 0,0 0-1 0 0,0 1 1 0 0,-1 0 0 0 0,18 8 0 0 0,-22-7-85 0 0,-2-2-29 0 0,-1 1 0 0 0,14 8 0 0 0,-19-10-69 0 0,0-1 1 0 0,0 1 0 0 0,-1-1 0 0 0,1 1-1 0 0,0-1 1 0 0,-1 1 0 0 0,0 0-1 0 0,1 0 1 0 0,-1 0 0 0 0,0 0 0 0 0,0 0-1 0 0,0 0 1 0 0,0 0 0 0 0,0 0 0 0 0,-1 0-1 0 0,2 2 1 0 0,-3 8-8 0 0,0-8-1 0 0,0 0 0 0 0,0 0 0 0 0,-1-1 0 0 0,0 1 0 0 0,0-1-1 0 0,0 1 1 0 0,0-1 0 0 0,0 0 0 0 0,-1 1 0 0 0,1-1 0 0 0,-1 0 0 0 0,0-1 0 0 0,0 1-1 0 0,0 0 1 0 0,-4 2 0 0 0,-7 4-22 0 0,-1-1 0 0 0,-20 10 0 0 0,15-9 18 0 0,1 0-24 0 0,-1-1 1 0 0,-1-1-1 0 0,1-1 0 0 0,-1-1 1 0 0,-39 5-1 0 0,53-9-130 0 0,0-1 1 0 0,0 0-1 0 0,0-1 0 0 0,0 0 1 0 0,0 0-1 0 0,-10-3 0 0 0,17 4 52 0 0,-1 0 0 0 0,1-1-1 0 0,-1 1 1 0 0,1-1-1 0 0,-1 1 1 0 0,1-1-1 0 0,-1 1 1 0 0,1-1-1 0 0,0 1 1 0 0,-1-1 0 0 0,1 1-1 0 0,0-1 1 0 0,-1 0-1 0 0,1 1 1 0 0,0-1-1 0 0,0 1 1 0 0,0-1-1 0 0,-1 0 1 0 0,1 1-1 0 0,0-1 1 0 0,0 0 0 0 0,0 1-1 0 0,0-1 1 0 0,0-1-1 0 0,0 0-295 0 0,1-20-1415 0 0,6-1-20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17391 0 0,'0'0'1574'0'0,"-1"2"-1292"0"0,-1 4-91 0 0,-1 1 0 0 0,0-1 0 0 0,-1 0 0 0 0,0 1 0 0 0,0-2 0 0 0,0 1 0 0 0,-6 6-1 0 0,-41 37 496 0 0,13-13-533 0 0,25-22-116 0 0,1 1 0 0 0,0 0 0 0 0,1 1 0 0 0,-15 27 0 0 0,22-34-24 0 0,-1 0 0 0 0,2 0-1 0 0,-1 1 1 0 0,1-1 0 0 0,1 1 0 0 0,-1 0 0 0 0,2 0 0 0 0,-1 0 0 0 0,2-1-1 0 0,-1 19 1 0 0,2-22 8 0 0,0-1 0 0 0,0 1-1 0 0,1 0 1 0 0,-1 0 0 0 0,1-1-1 0 0,1 1 1 0 0,-1-1 0 0 0,1 0 0 0 0,0 1-1 0 0,0-1 1 0 0,0-1 0 0 0,1 1-1 0 0,-1 0 1 0 0,1-1 0 0 0,0 0 0 0 0,1 0-1 0 0,-1 0 1 0 0,1 0 0 0 0,0-1-1 0 0,0 1 1 0 0,0-1 0 0 0,0-1 0 0 0,0 1-1 0 0,1-1 1 0 0,-1 0 0 0 0,1 0-1 0 0,9 2 1 0 0,9 1 285 0 0,0 0 0 0 0,0-2 0 0 0,48 1-1 0 0,-61-5-161 0 0,1 1 0 0 0,-1-1 0 0 0,0-1 0 0 0,0 0 0 0 0,0-1 0 0 0,0 0 0 0 0,0 0 0 0 0,0-1 0 0 0,-1-1 0 0 0,17-9 0 0 0,-23 11-92 0 0,0 1 0 0 0,0-1 0 0 0,-1 0 0 0 0,1-1 0 0 0,-1 1 0 0 0,0 0 0 0 0,0-1 0 0 0,0 0 0 0 0,-1 1 1 0 0,1-1-1 0 0,-1 0 0 0 0,0-1 0 0 0,0 1 0 0 0,0 0 0 0 0,-1 0 0 0 0,0-1 0 0 0,1 1 0 0 0,-1-1 0 0 0,-1 0 0 0 0,1 1 0 0 0,-1-1 0 0 0,0 1 0 0 0,0-10 1 0 0,-3-5-193 0 0,-1 0 0 0 0,-1 1 0 0 0,0-1 0 0 0,-13-28 0 0 0,-3-14-2693 0 0,15 41 1168 0 0,1-1-266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0,'0'2'674'0'0,"-2"5"-308"0"0,1 1-1 0 0,0 0 1 0 0,0 0 0 0 0,1 0 0 0 0,0 0 0 0 0,0-1 0 0 0,1 1 0 0 0,0 0-1 0 0,1 0 1 0 0,-1-1 0 0 0,1 1 0 0 0,1-1 0 0 0,0 1 0 0 0,5 10 0 0 0,-1-4 289 0 0,2 1 1 0 0,-1-2 0 0 0,2 1 0 0 0,-1-2 0 0 0,2 1-1 0 0,14 13 1 0 0,11 6 392 0 0,69 48 0 0 0,47 15 319 0 0,56 41 683 0 0,-193-124-1846 0 0,0 0-1 0 0,-1 1 0 0 0,0 1 0 0 0,-1 0 0 0 0,0 1 0 0 0,-1 0 1 0 0,10 18-1 0 0,-16-22-134 0 0,0 1 1 0 0,0 0-1 0 0,-2 0 0 0 0,1 0 1 0 0,-1 1-1 0 0,-1-1 1 0 0,0 1-1 0 0,-1 0 1 0 0,-1 0-1 0 0,0 0 1 0 0,0 17-1 0 0,-3-11-58 0 0,0 1-1 0 0,-1-1 1 0 0,-1 0-1 0 0,-1 0 1 0 0,-1-1-1 0 0,0 1 1 0 0,-1-1 0 0 0,-1-1-1 0 0,-1 1 1 0 0,-1-1-1 0 0,-12 17 1 0 0,3-9-98 0 0,-1-1 1 0 0,-1-1-1 0 0,-1-1 1 0 0,0-1-1 0 0,-2 0 1 0 0,-31 19-1 0 0,-17 6-1594 0 0,40-28-5511 0 0,16-8-620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11975 0 0,'0'0'923'0'0,"1"-1"-335"0"0,4-3 251 0 0,0 0 1 0 0,1 1-1 0 0,-1 0 1 0 0,0 0 0 0 0,1 1-1 0 0,0-1 1 0 0,10-2-1 0 0,7-3 461 0 0,13-5-394 0 0,0 1 0 0 0,1 2 1 0 0,59-9-1 0 0,116 0-249 0 0,-189 18-1072 0 0,-1 1-1 0 0,0 2 0 0 0,34 5 1 0 0,-33-3-1228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89 529 8751 0 0,'0'0'674'0'0,"-1"0"-438"0"0,-73 19 6329 0 0,72-18-6121 0 0,-7-4 893 0 0,8 1-1268 0 0,1 1 0 0 0,-1-1 0 0 0,1 0-1 0 0,0 1 1 0 0,0-1 0 0 0,0 0 0 0 0,0 1-1 0 0,0-1 1 0 0,0 0 0 0 0,1 1 0 0 0,-1-1 0 0 0,0 1-1 0 0,1-1 1 0 0,-1 1 0 0 0,1-1 0 0 0,0 1 0 0 0,-1-1-1 0 0,2-1 1 0 0,19-29 322 0 0,-18 28-313 0 0,16-20 82 0 0,1 0 0 0 0,29-26 0 0 0,52-37-105 0 0,-72 63-22 0 0,34-24 3 0 0,81-47 0 0 0,-111 74-3 0 0,2 2-1 0 0,0 2 1 0 0,1 1 0 0 0,47-14-1 0 0,-63 24 46 0 0,0 1-1 0 0,0 1 0 0 0,1 1 0 0 0,-1 1 1 0 0,1 0-1 0 0,0 2 0 0 0,0 0 1 0 0,0 1-1 0 0,34 7 0 0 0,-51-7-70 0 0,0 0 0 0 0,0 0 0 0 0,0 1 0 0 0,0-1 0 0 0,0 1 0 0 0,-1 0-1 0 0,1 0 1 0 0,-1 0 0 0 0,1 0 0 0 0,-1 1 0 0 0,0-1 0 0 0,0 1 0 0 0,0 0 0 0 0,0 0 0 0 0,5 6 0 0 0,-7-6-5 0 0,1 0 0 0 0,-1 0 0 0 0,0 0 0 0 0,0 1 0 0 0,0-1 0 0 0,0 0 0 0 0,0 0 0 0 0,-1 1 0 0 0,1-1 0 0 0,-1 0 0 0 0,0 1 1 0 0,0-1-1 0 0,0 0 0 0 0,0 1 0 0 0,-1-1 0 0 0,0 0 0 0 0,1 1 0 0 0,-1-1 0 0 0,-2 6 0 0 0,-4 7 51 0 0,-1 1 0 0 0,-1-1 0 0 0,0-1 0 0 0,-16 22 0 0 0,-52 54 373 0 0,47-57-219 0 0,-9 11-52 0 0,-3-1 0 0 0,-1-2 1 0 0,-2-3-1 0 0,-78 54 1 0 0,108-84-149 0 0,-1-1 1 0 0,0-1-1 0 0,0 0 0 0 0,0-1 1 0 0,-1-1-1 0 0,0-1 0 0 0,0 0 1 0 0,0-1-1 0 0,0-1 1 0 0,0 0-1 0 0,-1-2 0 0 0,1 0 1 0 0,-1 0-1 0 0,1-2 0 0 0,0 0 1 0 0,-27-8-1 0 0,37 8-26 0 0,1 0-1 0 0,0 0 1 0 0,0-1-1 0 0,0 0 0 0 0,0 0 1 0 0,0 0-1 0 0,1-1 1 0 0,-1 0-1 0 0,-7-7 1 0 0,11 9-49 0 0,0 0 0 0 0,1 0 0 0 0,-1 0 0 0 0,0-1 0 0 0,1 1 0 0 0,0-1 0 0 0,-1 1 0 0 0,1 0 0 0 0,0-1 0 0 0,0 0 0 0 0,1 1 0 0 0,-1-1 0 0 0,0 0 0 0 0,1 1 0 0 0,0-1 0 0 0,-1 0 0 0 0,1 0 0 0 0,0 1 0 0 0,0-1 0 0 0,1 0 0 0 0,-1 0 0 0 0,1 1 0 0 0,-1-1 0 0 0,1 0 0 0 0,2-4 1 0 0,9-18-5161 0 0,7-3-1710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20 11631 0 0,'-1'1'531'0'0,"-3"2"-341"0"0,-1 1 1 0 0,1 0-1 0 0,0 0 1 0 0,0 1-1 0 0,0-1 1 0 0,1 1-1 0 0,-5 8 1812 0 0,7-13-1917 0 0,1 0-1 0 0,0 0 1 0 0,0 1 0 0 0,0-1 0 0 0,0 0 0 0 0,-1 1 0 0 0,1-1 0 0 0,0 0 0 0 0,0 0 0 0 0,0 1 0 0 0,0-1 0 0 0,0 0 0 0 0,0 1-1 0 0,0-1 1 0 0,0 0 0 0 0,0 1 0 0 0,0-1 0 0 0,0 0 0 0 0,0 1 0 0 0,0-1 0 0 0,0 0 0 0 0,0 0 0 0 0,0 1 0 0 0,0-1 0 0 0,0 0-1 0 0,0 1 1 0 0,1-1 0 0 0,2 11 855 0 0,-3-11-891 0 0,1 3 121 0 0,1 0-1 0 0,0 0 1 0 0,0 0-1 0 0,1-1 1 0 0,-1 1-1 0 0,1-1 0 0 0,-1 0 1 0 0,1 1-1 0 0,0-1 1 0 0,-1 0-1 0 0,1-1 1 0 0,0 1-1 0 0,0 0 1 0 0,1-1-1 0 0,-1 0 1 0 0,0 1-1 0 0,0-1 1 0 0,1-1-1 0 0,-1 1 1 0 0,0 0-1 0 0,7-1 0 0 0,4 2 117 0 0,0-2 0 0 0,1 0-1 0 0,25-4 1 0 0,-27 2-159 0 0,-1-1 1 0 0,0 0-1 0 0,1 0 0 0 0,17-9 1 0 0,-23 9-106 0 0,-1 0-1 0 0,0 0 1 0 0,0-1 0 0 0,0 0 0 0 0,-1 0 0 0 0,0 0 0 0 0,1-1 0 0 0,-1 1-1 0 0,-1-1 1 0 0,5-6 0 0 0,-8 9-17 0 0,0 1 0 0 0,0 0 0 0 0,0 0-1 0 0,0-1 1 0 0,-1 1 0 0 0,1-1 0 0 0,-1 1 0 0 0,1 0 0 0 0,-1-1-1 0 0,1 1 1 0 0,-1-1 0 0 0,0 1 0 0 0,0-1 0 0 0,0-1-1 0 0,0 2-15 0 0,0 0 0 0 0,0 0 0 0 0,0 0 0 0 0,-1 1 0 0 0,1-1 0 0 0,0 0-1 0 0,-1 0 1 0 0,1 0 0 0 0,-1 1 0 0 0,1-1 0 0 0,-1 0 0 0 0,1 0-1 0 0,-1 1 1 0 0,1-1 0 0 0,-1 1 0 0 0,0-1 0 0 0,1 0 0 0 0,-2 0 0 0 0,-1 0-57 0 0,1-1 0 0 0,-1 1 0 0 0,0 0 1 0 0,0 0-1 0 0,0 0 0 0 0,0 1 0 0 0,0-1 1 0 0,0 1-1 0 0,0-1 0 0 0,0 1 1 0 0,0 0-1 0 0,-4 1 0 0 0,-23 3-219 0 0,1 2 0 0 0,1 1 0 0 0,-1 1 0 0 0,-27 13 0 0 0,22-9 186 0 0,-3 3 185 0 0,0 1-1 0 0,0 1 1 0 0,2 2-1 0 0,1 1 1 0 0,0 2-1 0 0,1 2 1 0 0,2 1 0 0 0,-46 45-1 0 0,73-65-57 0 0,-1 0 1 0 0,1 0-1 0 0,0 1 1 0 0,0-1-1 0 0,1 1 0 0 0,0 0 1 0 0,0 0-1 0 0,0 0 0 0 0,-2 8 1 0 0,5-12-27 0 0,-1 0 0 0 0,1 0 1 0 0,-1 0-1 0 0,1 1 0 0 0,0-1 1 0 0,0 0-1 0 0,0 0 0 0 0,0 0 1 0 0,0 1-1 0 0,0-1 1 0 0,1 0-1 0 0,-1 0 0 0 0,1 0 1 0 0,-1 0-1 0 0,1 0 0 0 0,0 0 1 0 0,0 0-1 0 0,0 0 0 0 0,0 0 1 0 0,0 0-1 0 0,1 0 1 0 0,-1 0-1 0 0,0-1 0 0 0,1 1 1 0 0,0 0-1 0 0,-1-1 0 0 0,1 1 1 0 0,0-1-1 0 0,0 0 0 0 0,3 2 1 0 0,3 1-221 0 0,1 0 1 0 0,-1-1-1 0 0,1-1 1 0 0,0 1-1 0 0,0-1 1 0 0,-1-1-1 0 0,16 2 1 0 0,15-1-1580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90 18575 0 0,'-2'0'852'0'0,"-5"1"-84"0"0,4-1-713 0 0,0 1 0 0 0,0-1-1 0 0,0 1 1 0 0,0 0 0 0 0,0 0-1 0 0,0 0 1 0 0,1 0 0 0 0,-7 4 1951 0 0,58-12 130 0 0,190-47-692 0 0,-159 38-3638 0 0,0 0-3952 0 0,-35 7-1550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407 249 12263 0 0,'0'0'1112'0'0,"-9"0"-116"0"0,7 0-775 0 0,-1 0 0 0 0,1 0 0 0 0,-1 1 0 0 0,1-1-1 0 0,-1 0 1 0 0,1 1 0 0 0,-1 0 0 0 0,1-1 0 0 0,0 1 0 0 0,-1 0 0 0 0,1 0-1 0 0,0 1 1 0 0,0-1 0 0 0,-1 0 0 0 0,1 1 0 0 0,0-1 0 0 0,0 1-1 0 0,-1 2 1 0 0,2-3-29 0 0,2 12 344 0 0,2-8-478 0 0,1-1-1 0 0,0 1 0 0 0,0-1 1 0 0,1 1-1 0 0,-1-1 0 0 0,1 0 1 0 0,0-1-1 0 0,0 1 1 0 0,0-1-1 0 0,0 0 0 0 0,1-1 1 0 0,-1 1-1 0 0,1-1 0 0 0,0 0 1 0 0,10 2-1 0 0,8 2 178 0 0,1-2 0 0 0,40 2 0 0 0,-22-4-156 0 0,0-3 0 0 0,0-1 0 0 0,0-3-1 0 0,-1-1 1 0 0,72-20 0 0 0,-108 24-78 0 0,1 0 0 0 0,0 0-1 0 0,0-1 1 0 0,-1 0 0 0 0,1-1 0 0 0,-1 0 0 0 0,0 0-1 0 0,9-7 1 0 0,-12 8-14 0 0,-1 0 1 0 0,1 0-1 0 0,0 0 0 0 0,-1-1 1 0 0,0 1-1 0 0,1-1 1 0 0,-2 1-1 0 0,1-1 0 0 0,0 0 1 0 0,-1 0-1 0 0,1 0 0 0 0,-1 0 1 0 0,0 0-1 0 0,0 0 0 0 0,-1 0 1 0 0,1-5-1 0 0,-1-1-76 0 0,0 0-1 0 0,0-1 0 0 0,-1 1 1 0 0,-1 0-1 0 0,1-1 1 0 0,-2 1-1 0 0,1 0 1 0 0,-2 0-1 0 0,1 0 0 0 0,-8-12 1 0 0,8 15-42 0 0,-1 1 1 0 0,0 0-1 0 0,0 0 0 0 0,0 1 1 0 0,-1-1-1 0 0,0 1 1 0 0,0 0-1 0 0,0 0 1 0 0,-1 1-1 0 0,1-1 0 0 0,-1 1 1 0 0,0 1-1 0 0,0-1 1 0 0,-1 1-1 0 0,-12-5 1 0 0,11 6 14 0 0,-1 0 0 0 0,0 0 0 0 0,0 1 0 0 0,-1 0 1 0 0,1 0-1 0 0,0 1 0 0 0,-17 2 0 0 0,-2 2-27 0 0,-33 10 1 0 0,58-13 146 0 0,-33 10-16 0 0,0 2 0 0 0,0 1 1 0 0,1 1-1 0 0,-49 32 1 0 0,17-5 13 0 0,-70 61 0 0 0,107-79 82 0 0,2 1-1 0 0,1 2 0 0 0,-41 52 1 0 0,56-63 78 0 0,0 1 1 0 0,2 0 0 0 0,0 0-1 0 0,1 1 1 0 0,1 0 0 0 0,0 1-1 0 0,2 0 1 0 0,-9 38 0 0 0,14-46-83 0 0,0-1 0 0 0,0 0 0 0 0,1 1 0 0 0,0-1 0 0 0,1 1 0 0 0,0-1 0 0 0,0 0 0 0 0,1 1 0 0 0,7 18 0 0 0,-6-21 19 0 0,1 0-1 0 0,0 0 1 0 0,0-1-1 0 0,0 0 1 0 0,1 1 0 0 0,0-2-1 0 0,1 1 1 0 0,-1-1 0 0 0,1 0-1 0 0,1 0 1 0 0,-1 0 0 0 0,12 7-1 0 0,4 1 294 0 0,0-2 0 0 0,1 0 0 0 0,1-1 1 0 0,0-1-1 0 0,37 9 0 0 0,-28-11-7 0 0,0-2 1 0 0,0-2-1 0 0,66 2 1 0 0,-42-6-98 0 0,0-3 1 0 0,63-10-1 0 0,28-20 108 0 0,-127 26-337 0 0,0 0 1 0 0,-1-1-1 0 0,0 0 1 0 0,35-22-1 0 0,-52 27-5 0 0,2-2-60 0 0,-4 4-80 0 0,-3 1 68 0 0,0 0 0 0 0,0-1 0 0 0,0 1 0 0 0,-1 1 0 0 0,1-1 0 0 0,0 0 0 0 0,0 1 0 0 0,0-1 0 0 0,0 1 0 0 0,-4 1 0 0 0,5-2 1 0 0,-12 5-110 0 0,1 0 0 0 0,1 1 1 0 0,-1 0-1 0 0,1 1 0 0 0,0 0 0 0 0,-16 14 0 0 0,10-1-365 0 0,16-18 39 0 0,13 1-4822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0:5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70 5063 0 0,'0'0'3007'0'0,"-11"4"789"0"0,8-4-3652 0 0,2 0-42 0 0,0 0-1 0 0,-1 0 1 0 0,1 1-1 0 0,0-1 1 0 0,-1 0-1 0 0,1 1 1 0 0,0-1-1 0 0,0 1 1 0 0,-1-1-1 0 0,1 1 1 0 0,0 0-1 0 0,-6 5 6166 0 0,9-6-6187 0 0,8 1-78 0 0,-8-1 1100 0 0,11-2-904 0 0,-6 1-108 0 0,-5 1 1 0 0,3-3 742 0 0,1 1 0 0 0,0 1 1 0 0,10-3-1 0 0,1 2-776 0 0,33-1 0 0 0,-32 3-14 0 0,36-5 0 0 0,0-6 21 0 0,81-28 0 0 0,-129 37-65 0 0,1 0 1 0 0,0 0-1 0 0,0 1 0 0 0,0 0 0 0 0,-1 1 1 0 0,9 0-1 0 0,35-5 59 0 0,-46 5-100 0 0,2 0 42 0 0,-5 0 32 0 0,-4 1-463 0 0,-4 2 119 0 0,0 0-1 0 0,0 0 1 0 0,1 1 0 0 0,-1-1-1 0 0,1 2 1 0 0,-1-1 0 0 0,1 1-1 0 0,1 0 1 0 0,-1 0 0 0 0,-6 8-1 0 0,10-11-308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6 2303 0 0,'9'-6'11778'0'0,"-8"6"-11657"0"0,0 1 0 0 0,-1-1 0 0 0,1 1 0 0 0,0-1 1 0 0,-1 1-1 0 0,1-1 0 0 0,0 1 0 0 0,-1-1 0 0 0,1 1 0 0 0,-1-1 1 0 0,1 1-1 0 0,-1 0 0 0 0,1-1 0 0 0,-1 1 0 0 0,0 0 1 0 0,1-1-1 0 0,-1 1 0 0 0,0 0 0 0 0,1 0 0 0 0,-1 0 1 0 0,5 14 675 0 0,-5-15-766 0 0,0 3 145 0 0,0 0 0 0 0,0 0 0 0 0,0 0 0 0 0,0 0 0 0 0,-1 0 0 0 0,1 0 0 0 0,-1 0 0 0 0,1 0 0 0 0,-1 0 0 0 0,0-1 0 0 0,-2 5 0 0 0,0 1 168 0 0,-11 32 79 0 0,-2 0-1 0 0,-2-2 1 0 0,-1 0 0 0 0,-2-1-1 0 0,-1-1 1 0 0,-37 44-1 0 0,15-17-1657 0 0,43-61 284 0 0,0 0-774 0 0,-4 8-3075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7831 0 0,'0'0'603'0'0,"-8"2"-74"0"0,2 0 394 0 0,-1-1 0 0 0,1 1-1 0 0,0 0 1 0 0,0 1-1 0 0,0-1 1 0 0,0 1 0 0 0,1 0-1 0 0,-8 6 1 0 0,7-4-588 0 0,0 0 0 0 0,0 0 0 0 0,0 1 0 0 0,1 0 0 0 0,0 0 1 0 0,-7 10-1 0 0,8-9-342 0 0,0 0-1 0 0,1 0 1 0 0,-1 0 0 0 0,1 0-1 0 0,1 1 1 0 0,0-1 0 0 0,0 1 0 0 0,0 0-1 0 0,1-1 1 0 0,0 1 0 0 0,0 0 0 0 0,1 0-1 0 0,0 0 1 0 0,0 0 0 0 0,3 9 0 0 0,-3-14-21 0 0,0-1 0 0 0,1 1 0 0 0,0-1 0 0 0,0 0 0 0 0,0 1 0 0 0,0-1 0 0 0,0 0 0 0 0,0 1 0 0 0,0-1 0 0 0,1 0 0 0 0,-1 0 0 0 0,1 0 0 0 0,-1 0 0 0 0,1-1 0 0 0,0 1 0 0 0,0 0 0 0 0,3 2 1 0 0,-2-3-3 0 0,0 1 0 0 0,0-1 0 0 0,0 0 0 0 0,0 0 0 0 0,0 0 0 0 0,1-1 0 0 0,-1 1 0 0 0,0-1 0 0 0,0 1 0 0 0,0-1 0 0 0,1 0 0 0 0,3-1 0 0 0,2 0 43 0 0,0-1 0 0 0,-1 0-1 0 0,1 0 1 0 0,0-1 0 0 0,-1-1 0 0 0,0 1 0 0 0,1-1-1 0 0,13-9 1 0 0,-19 11 7 0 0,5-4 33 0 0,0 0 1 0 0,0 0-1 0 0,0 0 1 0 0,10-13 0 0 0,-16 17-48 0 0,0 0 0 0 0,-1 0 0 0 0,1 0 0 0 0,-1 0 0 0 0,0 0 0 0 0,0-1 0 0 0,0 1 0 0 0,0 0 0 0 0,0-1 0 0 0,0 1 0 0 0,-1-1 0 0 0,1 1 0 0 0,-1-1 0 0 0,0 1 0 0 0,0-1 0 0 0,0 1 0 0 0,0-1 0 0 0,0 1 0 0 0,0-1 0 0 0,-1 1 0 0 0,1-1 0 0 0,-1 1 0 0 0,-1-5 0 0 0,0 3-54 0 0,0 0 1 0 0,0 0-1 0 0,0 1 0 0 0,-1-1 0 0 0,1 1 1 0 0,-1-1-1 0 0,0 1 0 0 0,0 0 0 0 0,0 0 1 0 0,0 0-1 0 0,0 1 0 0 0,-1-1 0 0 0,0 1 1 0 0,1-1-1 0 0,-1 1 0 0 0,0 1 0 0 0,0-1 0 0 0,0 0 1 0 0,0 1-1 0 0,0 0 0 0 0,0 0 0 0 0,0 0 1 0 0,-1 0-1 0 0,1 1 0 0 0,0 0 0 0 0,-1 0 1 0 0,1 0-1 0 0,0 0 0 0 0,0 1 0 0 0,-1-1 1 0 0,1 1-1 0 0,0 0 0 0 0,-8 3 0 0 0,5 2-1190 0 0,6-5 490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8751 0 0,'0'0'674'0'0,"-2"0"-438"0"0,-14 7 2002 0 0,0 1 0 0 0,-18 12 1 0 0,7-2-572 0 0,-38 35 0 0 0,57-47-1581 0 0,1 1 0 0 0,-1 1 0 0 0,2-1 0 0 0,-1 1 1 0 0,1 0-1 0 0,0 1 0 0 0,1 0 0 0 0,0 0 0 0 0,-8 18 0 0 0,12-25-100 0 0,1-1 0 0 0,0 1-1 0 0,-1-1 1 0 0,1 1 0 0 0,0-1-1 0 0,0 1 1 0 0,0-1 0 0 0,0 1 0 0 0,0-1-1 0 0,0 1 1 0 0,1-1 0 0 0,-1 1-1 0 0,1-1 1 0 0,-1 1 0 0 0,0-1-1 0 0,1 1 1 0 0,0-1 0 0 0,-1 0 0 0 0,3 3-1 0 0,-2-2-25 0 0,1 0 0 0 0,0 0 0 0 0,0 0-1 0 0,1 0 1 0 0,-1 0 0 0 0,0-1 0 0 0,1 1-1 0 0,-1-1 1 0 0,5 3 0 0 0,4 0 25 0 0,-1-1 0 0 0,1 0-1 0 0,0 0 1 0 0,13 1 0 0 0,6 1 170 0 0,17 2 290 0 0,7-5 450 0 0,-53-2-878 0 0,0-1 0 0 0,-1 1 0 0 0,1 0 0 0 0,0 0 0 0 0,-1-1 0 0 0,1 1-1 0 0,0-1 1 0 0,-1 1 0 0 0,1-1 0 0 0,-1 1 0 0 0,1-1 0 0 0,-1 1 0 0 0,1-1 0 0 0,-1 1 0 0 0,1-1 0 0 0,-1 0 0 0 0,1 1 0 0 0,-1-1 0 0 0,0 0 0 0 0,1 1 0 0 0,-1-1 0 0 0,0-1 0 0 0,6-16 322 0 0,-6 12-232 0 0,-1-1-1 0 0,1 1 1 0 0,-1-1 0 0 0,0 1-1 0 0,-4-10 1 0 0,-1-16 82 0 0,2-24-186 0 0,4 50-157 0 0,0 0 1 0 0,1-1 0 0 0,0 1 0 0 0,0 0-1 0 0,0 0 1 0 0,3-9 0 0 0,-3 13-466 0 0,2-4-554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8 2303 0 0,'4'-7'15860'0'0,"2"17"-13781"0"0,-4-4-1964 0 0,0 0-1 0 0,-1 0 1 0 0,0 1 0 0 0,0-1-1 0 0,0 0 1 0 0,-1 1 0 0 0,0-1 0 0 0,0 0-1 0 0,-1 1 1 0 0,-2 10 0 0 0,-1 6 97 0 0,-13 34 1 0 0,2-17-153 0 0,-2-1 1 0 0,-2-1 0 0 0,-31 51-1 0 0,-84 96 176 0 0,13-50-79 0 0,77-89-130 0 0,-109 102-3384 0 0,144-139 1602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16 119 10535 0 0,'0'0'2934'0'0,"1"-1"-1946"0"0,7-8-438 0 0,0 1 0 0 0,0 1 0 0 0,1-1 0 0 0,0 1 0 0 0,0 1 0 0 0,1 0 0 0 0,0 0 0 0 0,11-5 0 0 0,6 0 2 0 0,1 0 0 0 0,28-7 0 0 0,15 9 1145 0 0,-67 20-1363 0 0,-4-8-310 0 0,0 0 0 0 0,0 0 0 0 0,-1-1 0 0 0,1 1-1 0 0,-1 0 1 0 0,1 0 0 0 0,-1 0 0 0 0,0-1 0 0 0,0 1 0 0 0,0 0 0 0 0,0-1 0 0 0,-3 4 0 0 0,-21 32 109 0 0,17-27-88 0 0,-19 22 59 0 0,-1-1-1 0 0,-59 52 0 0 0,-11 12-285 0 0,91-88 154 0 0,4 1-35 0 0,5 0-18 0 0,-2-8 77 0 0,1 0 0 0 0,0 1 0 0 0,-1-1 0 0 0,1 0 0 0 0,0 0 0 0 0,0 0-1 0 0,0 0 1 0 0,0 0 0 0 0,0 0 0 0 0,0 0 0 0 0,0 0 0 0 0,0 0 0 0 0,1 0 0 0 0,-1 0 0 0 0,0-1 0 0 0,0 1 0 0 0,1-1-1 0 0,-1 1 1 0 0,3 0 0 0 0,0 0 28 0 0,1 0 1 0 0,-1 0-1 0 0,1 0 0 0 0,7-1 0 0 0,95-5 488 0 0,-105 5-511 0 0,-1 1-821 0 0,7 9-248 0 0,-1-3-3481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8751 0 0,'20'-21'9450'0'0,"-22"21"-8998"0"0,-3 2-211 0 0,1-1 0 0 0,-1 1 0 0 0,0 0 0 0 0,1 0 1 0 0,-1 1-1 0 0,1-1 0 0 0,-7 6 0 0 0,-30 27 633 0 0,24-20-719 0 0,2-2-105 0 0,1 1-1 0 0,0 1 0 0 0,-21 27 1 0 0,34-40-35 0 0,0-1 1 0 0,0 0-1 0 0,1 0 1 0 0,-1 1 0 0 0,0-1-1 0 0,1 1 1 0 0,0-1-1 0 0,-1 0 1 0 0,1 1 0 0 0,0-1-1 0 0,-1 1 1 0 0,1-1-1 0 0,0 1 1 0 0,0-1 0 0 0,0 1-1 0 0,0-1 1 0 0,1 1-1 0 0,-1-1 1 0 0,0 1 0 0 0,1-1-1 0 0,-1 1 1 0 0,1-1 0 0 0,0 2-1 0 0,-1-2 3 0 0,1 0 0 0 0,-1 1-1 0 0,0-1 1 0 0,0 0 0 0 0,0 1 0 0 0,0-1-1 0 0,0 0 1 0 0,0 0 0 0 0,-1 1 0 0 0,1-1 0 0 0,0 0-1 0 0,-1 0 1 0 0,0 2 0 0 0,-2 10 313 0 0,4-12-304 0 0,0 0 0 0 0,0 0 0 0 0,-1 0 0 0 0,1 0 0 0 0,0 0 0 0 0,0-1 0 0 0,0 1 0 0 0,0 0 0 0 0,0-1-1 0 0,0 1 1 0 0,1 0 0 0 0,0-1 15 0 0,3 3 8 0 0,0-1 0 0 0,1 0 0 0 0,-1 0 0 0 0,1-1-1 0 0,-1 1 1 0 0,1-1 0 0 0,0-1 0 0 0,-1 1 0 0 0,1-1-1 0 0,0 0 1 0 0,0 0 0 0 0,-1 0 0 0 0,1-1 0 0 0,0 0-1 0 0,-1 0 1 0 0,1-1 0 0 0,10-3 0 0 0,-6 1-40 0 0,0 0 0 0 0,-1-1 0 0 0,1 0-1 0 0,-1-1 1 0 0,0 0 0 0 0,0 0 0 0 0,-1-1 0 0 0,13-12 0 0 0,-18 14 0 0 0,0 1-1 0 0,0-1 1 0 0,0 0 0 0 0,-1 0-1 0 0,1 0 1 0 0,-1 0 0 0 0,-1 0 0 0 0,1-1-1 0 0,-1 1 1 0 0,0 0 0 0 0,1-9 0 0 0,-2 13-10 0 0,1-1-32 0 0,-1 0 0 0 0,1 0 0 0 0,-1 0 0 0 0,0 0 0 0 0,0 0 0 0 0,0 1 0 0 0,0-1 0 0 0,0 0 0 0 0,0 0-1 0 0,0 0 1 0 0,-1 0 0 0 0,1 0 0 0 0,-1 0 0 0 0,1 0 0 0 0,-1 1 0 0 0,-1-3 0 0 0,0 0-95 0 0,2 2-202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6911 0 0,'0'0'1083'0'0,"-8"1"3425"0"0,1 0-3423 0 0,-1 0-1 0 0,1 1 1 0 0,0-1 0 0 0,0 1 0 0 0,-7 4-1 0 0,8-3-541 0 0,-1 0-1 0 0,1 0 1 0 0,0 1 0 0 0,-11 8-1 0 0,11-6-514 0 0,0-1 0 0 0,1 1 0 0 0,-1 1 0 0 0,1-1 0 0 0,1 1 0 0 0,-1 0 0 0 0,1 0 0 0 0,0 0 0 0 0,0 1 0 0 0,1-1 0 0 0,0 1 0 0 0,1 0 0 0 0,0 0 0 0 0,0 0 0 0 0,0 0 0 0 0,0 11 0 0 0,1-7 60 0 0,1 1 0 0 0,1-1 0 0 0,0 1 0 0 0,0-1 0 0 0,1 0 0 0 0,6 19 0 0 0,-8-29-45 0 0,1 0 0 0 0,0 0 1 0 0,0 0-1 0 0,0 0 0 0 0,1 0 0 0 0,-1-1 0 0 0,0 1 0 0 0,1-1 0 0 0,-1 1 1 0 0,1-1-1 0 0,-1 1 0 0 0,1-1 0 0 0,0 0 0 0 0,-1 0 0 0 0,1 1 0 0 0,0-1 0 0 0,0-1 1 0 0,0 1-1 0 0,0 0 0 0 0,0 0 0 0 0,0-1 0 0 0,0 1 0 0 0,0-1 0 0 0,0 0 1 0 0,0 1-1 0 0,0-1 0 0 0,1 0 0 0 0,2-1 0 0 0,6 1 54 0 0,-1-1 0 0 0,0-1 0 0 0,1 0 0 0 0,11-4 0 0 0,0-2 100 0 0,-1 0 1 0 0,36-21-1 0 0,-48 24-154 0 0,0 0-1 0 0,-1-1 1 0 0,0 0 0 0 0,0 0-1 0 0,0-1 1 0 0,-1 0 0 0 0,0 0-1 0 0,0 0 1 0 0,-1-1 0 0 0,0 0-1 0 0,0-1 1 0 0,4-9 0 0 0,-8 15-38 0 0,-1-1 1 0 0,0 1-1 0 0,1-1 0 0 0,-1 0 1 0 0,-1 1-1 0 0,1-1 1 0 0,0 0-1 0 0,-1 0 1 0 0,0 0-1 0 0,0 0 1 0 0,0 0-1 0 0,-1 1 0 0 0,1-1 1 0 0,-1 0-1 0 0,0 0 1 0 0,-1-3-1 0 0,1 4-43 0 0,-1 0 1 0 0,1 0-1 0 0,-1 0 1 0 0,0 1-1 0 0,0-1 0 0 0,0 1 1 0 0,0-1-1 0 0,0 1 1 0 0,0 0-1 0 0,-1 0 0 0 0,1 0 1 0 0,-1 0-1 0 0,1 0 0 0 0,-1 0 1 0 0,0 1-1 0 0,0-1 1 0 0,0 1-1 0 0,0 0 0 0 0,-5-2 1 0 0,-24-3-1491 0 0,9 6-4475 0 0,2 3-1529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123 224 10591 0 0,'0'0'819'0'0,"-1"1"-534"0"0,-3 0 70 0 0,-8 5 1170 0 0,-1-2 0 0 0,1 1 1 0 0,-1-1-1 0 0,0-1 0 0 0,-1 0 1 0 0,-16 1-1 0 0,30-4-1478 0 0,0 0 0 0 0,-1 0 0 0 0,1 0 0 0 0,-1 0 1 0 0,1 0-1 0 0,-1 0 0 0 0,1-1 0 0 0,0 1 0 0 0,-1 0 0 0 0,1 0 0 0 0,-1 0 0 0 0,1 0 0 0 0,0 0 0 0 0,-1-1 0 0 0,1 1 0 0 0,0 0 0 0 0,-1 0 0 0 0,1-1 1 0 0,0 1-1 0 0,-1 0 0 0 0,1-1 0 0 0,0 1 0 0 0,0 0 0 0 0,-1-1 0 0 0,1 1 0 0 0,0 0 0 0 0,0-1 0 0 0,0 1 0 0 0,-1 0 0 0 0,1-1 0 0 0,0 1 1 0 0,0-1-1 0 0,0 1 0 0 0,0 0 0 0 0,0-1 0 0 0,0 1 0 0 0,0-1 0 0 0,0 1 0 0 0,0-1 0 0 0,0 1 0 0 0,0 0 0 0 0,0-1 0 0 0,0 1 0 0 0,0-1 1 0 0,0 0-1 0 0,8-18 283 0 0,-1 9-271 0 0,-1 1 1 0 0,2 0-1 0 0,0 0 0 0 0,0 0 1 0 0,10-7-1 0 0,49-34 161 0 0,-36 29-218 0 0,55-26-1 0 0,-68 39-4 0 0,0 0 0 0 0,0 2 0 0 0,1 0 0 0 0,36-6 0 0 0,-53 11-2 0 0,1 1 0 0 0,-1 0 0 0 0,1-1 0 0 0,-1 1 0 0 0,1 0 0 0 0,-1 0 0 0 0,1 1 0 0 0,0-1 0 0 0,-1 1 0 0 0,1-1 0 0 0,-1 1 0 0 0,1 0 0 0 0,2 1-1 0 0,-4-2 4 0 0,-1 1 0 0 0,0-1-1 0 0,1 1 1 0 0,-1-1-1 0 0,0 1 1 0 0,0-1 0 0 0,1 1-1 0 0,-1 0 1 0 0,0-1-1 0 0,0 1 1 0 0,0-1-1 0 0,0 1 1 0 0,0-1 0 0 0,0 1-1 0 0,1 0 1 0 0,-1-1-1 0 0,-1 1 1 0 0,1-1-1 0 0,0 1 1 0 0,0 0 0 0 0,0 1-1 0 0,-1 5 20 0 0,1 0-1 0 0,-1 0 0 0 0,0-1 1 0 0,-1 1-1 0 0,0 0 1 0 0,-3 8-1 0 0,-21 39 150 0 0,19-41-147 0 0,-7 15 26 0 0,5-14-17 0 0,-7 21 1 0 0,14-30-66 0 0,0 0 1 0 0,1 0-1 0 0,-1 1 0 0 0,1-1 1 0 0,1 0-1 0 0,-1 1 0 0 0,1-1 1 0 0,0 7-1 0 0,0-11-13 0 0,0 0-1 0 0,0 1 1 0 0,1-1 0 0 0,-1 0 0 0 0,0 0-1 0 0,1 0 1 0 0,-1 0 0 0 0,1 0-1 0 0,-1 1 1 0 0,1-1 0 0 0,0 0-1 0 0,-1 0 1 0 0,1-1 0 0 0,0 1-1 0 0,0 0 1 0 0,0 0 0 0 0,0 0-1 0 0,0 0 1 0 0,-1-1 0 0 0,1 1-1 0 0,1 0 1 0 0,-1-1 0 0 0,0 1-1 0 0,0-1 1 0 0,0 1 0 0 0,0-1-1 0 0,0 0 1 0 0,0 1 0 0 0,1-1-1 0 0,-1 0 1 0 0,0 0 0 0 0,0 0-1 0 0,0 0 1 0 0,1 0 0 0 0,-1 0-1 0 0,2 0 1 0 0,6-1-844 0 0,0 0 0 0 0,-1 0 0 0 0,17-5 0 0 0,-20 4 287 0 0,30-8-6716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5 356 3223 0 0,'-4'-2'13339'0'0,"13"1"-8337"0"0,25 0-6119 0 0,-10 1 2100 0 0,379-38 2527 0 0,-10-13-1907 0 0,-215 23-1433 0 0,208-28 116 0 0,-231 37-291 0 0,161-40-1 0 0,-261 46-55 0 0,-12 4-209 0 0,81-31 0 0 0,-115 36 70 0 0,-1 0-1 0 0,1-1 1 0 0,12-8 0 0 0,-20 12-835 0 0,-1-1-292 0 0,0-7-58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236 220 10247 0 0,'0'0'927'0'0,"0"2"-659"0"0,-2 6-30 0 0,0-3 147 0 0,1 0 0 0 0,0 0-1 0 0,0 0 1 0 0,0 0 0 0 0,1 0 0 0 0,-1 0-1 0 0,1 0 1 0 0,0 0 0 0 0,2 7-1 0 0,-1-10-296 0 0,-1 0 0 0 0,1 0 0 0 0,0 0-1 0 0,0-1 1 0 0,1 1 0 0 0,-1 0 0 0 0,0-1 0 0 0,1 1 0 0 0,-1-1-1 0 0,1 0 1 0 0,-1 1 0 0 0,3 1 0 0 0,0 0 114 0 0,2 1 12 0 0,0-1 0 0 0,0 1 0 0 0,0-1 1 0 0,0 0-1 0 0,0 0 0 0 0,1-1 0 0 0,-1 0 0 0 0,1 0 0 0 0,0-1 0 0 0,-1 1 0 0 0,14-1 0 0 0,8 0 646 0 0,41-3 1 0 0,-68 1-847 0 0,194-24 2146 0 0,-161 18-1997 0 0,1-2 0 0 0,-2-2 0 0 0,52-23 0 0 0,-75 29-154 0 0,0 0 0 0 0,0 0 0 0 0,-1-2 0 0 0,1 1 0 0 0,-1-1-1 0 0,-1 0 1 0 0,14-14 0 0 0,-20 18-36 0 0,1 0-1 0 0,-1 0 1 0 0,0-1-1 0 0,0 1 0 0 0,0 0 1 0 0,0-1-1 0 0,-1 1 1 0 0,1-1-1 0 0,-1 0 1 0 0,0 0-1 0 0,0 1 1 0 0,0-1-1 0 0,-1 0 0 0 0,1 0 1 0 0,-1 0-1 0 0,0 0 1 0 0,0 0-1 0 0,0 1 1 0 0,-1-1-1 0 0,1 0 1 0 0,-1 0-1 0 0,0 0 0 0 0,0 0 1 0 0,0 1-1 0 0,-4-7 1 0 0,2 3-68 0 0,-1 1 0 0 0,-1 0-1 0 0,1 0 1 0 0,-1 0 0 0 0,0 1 0 0 0,0-1 0 0 0,-1 1 0 0 0,1 0 0 0 0,-1 1-1 0 0,-1 0 1 0 0,1 0 0 0 0,0 0 0 0 0,-1 0 0 0 0,0 1 0 0 0,0 0 0 0 0,-8-2 0 0 0,4 3-99 0 0,-1-1 1 0 0,1 2 0 0 0,-1 0 0 0 0,0 0-1 0 0,1 1 1 0 0,-21 3 0 0 0,-69 17-309 0 0,77-15 471 0 0,-11 5 42 0 0,0 1 1 0 0,1 1-1 0 0,0 2 0 0 0,-43 25 0 0 0,28-10 112 0 0,1 3-1 0 0,-45 38 1 0 0,71-52-50 0 0,1 1-1 0 0,1 1 1 0 0,1 1-1 0 0,0 0 1 0 0,2 1-1 0 0,0 2 1 0 0,-17 32-1 0 0,31-50 0 0 0,1-1 1 0 0,-1 1-1 0 0,1 1 0 0 0,0-1 0 0 0,1 0 1 0 0,-1 0-1 0 0,1 1 0 0 0,0-1 1 0 0,1 0-1 0 0,0 1 0 0 0,0-1 0 0 0,0 1 1 0 0,1-1-1 0 0,0 0 0 0 0,0 1 0 0 0,0-1 1 0 0,5 10-1 0 0,-3-9 29 0 0,0 1-1 0 0,1-1 1 0 0,1 0 0 0 0,-1-1-1 0 0,1 1 1 0 0,0-1 0 0 0,1 0 0 0 0,-1 0-1 0 0,1 0 1 0 0,0-1 0 0 0,1 0-1 0 0,-1 0 1 0 0,12 6 0 0 0,1-2 155 0 0,0 0 0 0 0,0-1 1 0 0,25 7-1 0 0,62 11 507 0 0,-58-17-463 0 0,-1-2 0 0 0,1-2 1 0 0,-1-2-1 0 0,96-7 0 0 0,-130 4-265 0 0,-9 0-24 0 0,1-1 1 0 0,-1 1-1 0 0,0-1 0 0 0,1 0 1 0 0,-1 0-1 0 0,0 0 0 0 0,0-1 0 0 0,1 1 1 0 0,6-5-1 0 0,-7 5 1 0 0,7-7 45 0 0,1-5-97 0 0,-10 8 4 0 0,-1-2-108 0 0,1 0-304 0 0,-2 0 0 0 0,1 1 0 0 0,0-12 0 0 0,0-10-7541 0 0,1 13 625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5983 0 0,'2'1'10571'0'0,"3"1"-10248"0"0,0-1-1 0 0,0 1 1 0 0,0-1 0 0 0,0 0-1 0 0,0 0 1 0 0,0-1 0 0 0,0 1 0 0 0,0-1-1 0 0,0 0 1 0 0,9-2 0 0 0,4-1 764 0 0,31-10 0 0 0,-6 1 99 0 0,-19 7-862 0 0,1-2 0 0 0,-1 0 0 0 0,0-1 0 0 0,27-14 0 0 0,-41 18-474 0 0,-6 3-1750 0 0,15-3-11007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14943 0 0,'0'0'1358'0'0,"-2"1"-1118"0"0,-100 39 4766 0 0,12-4-3139 0 0,-177 52-2954 0 0,226-75 233 0 0,29-8 357 0 0,0-1 0 0 0,0-1 1 0 0,-1 0-1 0 0,1 0 0 0 0,-23 0 1 0 0,18-3-317 0 0,-23-5 1 0 0,-13 0-437 0 0,52 5 1461 0 0,31 0 1004 0 0,-28 0-896 0 0,2 3 159 0 0,-4-3-431 0 0,0 0 1 0 0,0 0-1 0 0,1 0 1 0 0,-1 0-1 0 0,0 0 1 0 0,0 0-1 0 0,0 0 0 0 0,1 0 1 0 0,-1 0-1 0 0,0 0 1 0 0,0 0-1 0 0,0 1 1 0 0,1-1-1 0 0,-1 0 1 0 0,0 0-1 0 0,0 0 1 0 0,0 0-1 0 0,0 1 1 0 0,0-1-1 0 0,1 0 1 0 0,-1 0-1 0 0,0 0 1 0 0,0 0-1 0 0,0 1 1 0 0,0-1-1 0 0,0 0 0 0 0,0 0 1 0 0,0 0-1 0 0,0 1 1 0 0,0-1-1 0 0,0 0 1 0 0,0 0-1 0 0,0 1 1 0 0,0-1-1 0 0,0 0 1 0 0,0 1-1 0 0,-2 3 111 0 0,-1 0 0 0 0,0 0 0 0 0,0 0 0 0 0,-1 0-1 0 0,1 0 1 0 0,-1-1 0 0 0,0 1 0 0 0,-5 3 0 0 0,-40 24 390 0 0,19-12-437 0 0,-9 5-54 0 0,-30 21-73 0 0,68-44-43 0 0,7 9-208 0 0,-5-8 239 0 0,1-1 0 0 0,0 1 1 0 0,0 0-1 0 0,0-1 1 0 0,0 0-1 0 0,0 1 1 0 0,0-1-1 0 0,0 0 1 0 0,1 0-1 0 0,-1 0 1 0 0,0 0-1 0 0,1 0 1 0 0,4 0-1 0 0,34 3-142 0 0,-29-4 178 0 0,66 1-67 0 0,-44-2 60 0 0,64 8 0 0 0,-84-5 161 0 0,0 1 1 0 0,-1 0-1 0 0,28 11 0 0 0,-38-13-85 0 0,0 0-1 0 0,0 1 1 0 0,0-1 0 0 0,0 1 0 0 0,-1 0 0 0 0,1 0-1 0 0,0 0 1 0 0,-1 0 0 0 0,1 0 0 0 0,-1 0 0 0 0,0 1 0 0 0,1-1-1 0 0,-1 1 1 0 0,0 0 0 0 0,-1-1 0 0 0,1 1 0 0 0,0 0-1 0 0,-1 0 1 0 0,0 0 0 0 0,0 0 0 0 0,0 1 0 0 0,0-1-1 0 0,1 4 1 0 0,-2-4-22 0 0,-1 0 0 0 0,1 0 0 0 0,-1 0-1 0 0,1 0 1 0 0,-1 0 0 0 0,0 0 0 0 0,0 0-1 0 0,0 0 1 0 0,0 0 0 0 0,-1 0 0 0 0,1-1 0 0 0,-1 1-1 0 0,0 0 1 0 0,0-1 0 0 0,1 1 0 0 0,-2-1 0 0 0,1 0-1 0 0,-3 3 1 0 0,-5 4 36 0 0,-1-1 0 0 0,-21 13 0 0 0,-141 76-1060 0 0,143-80-760 0 0,29-16 942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5063 0 0,'19'-6'381'0'0,"13"-3"13781"0"0,-33 14-14036 0 0,1-1 0 0 0,-1 0 0 0 0,0 1 0 0 0,0-1 0 0 0,-1 0 0 0 0,1 0 0 0 0,-1 1 0 0 0,0-1 0 0 0,0-1 0 0 0,0 1 0 0 0,-1 0-1 0 0,-2 3 1 0 0,-13 24 206 0 0,4-2-213 0 0,11-24-101 0 0,0 0-1 0 0,0 1 1 0 0,1-1-1 0 0,0 1 1 0 0,0-1-1 0 0,0 1 1 0 0,0 0-1 0 0,1 0 1 0 0,0 0 0 0 0,0 6-1 0 0,1 4 41 0 0,1 1 0 0 0,4 18 0 0 0,-4-28-30 0 0,0 0 1 0 0,1-1-1 0 0,0 1 0 0 0,1-1 0 0 0,-1 1 1 0 0,1-1-1 0 0,7 11 0 0 0,-8-15 13 0 0,0 1-1 0 0,0-1 1 0 0,0 0-1 0 0,0 0 1 0 0,1 0-1 0 0,-1 0 1 0 0,1 0-1 0 0,-1-1 1 0 0,1 1-1 0 0,0-1 1 0 0,-1 1-1 0 0,6 0 1 0 0,-2 0 8 0 0,0-1 1 0 0,-1 0 0 0 0,1 0 0 0 0,0 0 0 0 0,0-1 0 0 0,7 0 0 0 0,0-2 46 0 0,0 1 0 0 0,0-2 0 0 0,0 0 0 0 0,-1 0 0 0 0,16-7 0 0 0,-22 8-62 0 0,1-1 1 0 0,-1-1-1 0 0,1 1 1 0 0,-1-1-1 0 0,0 0 0 0 0,0 0 1 0 0,-1-1-1 0 0,1 1 0 0 0,-1-1 1 0 0,0-1-1 0 0,7-9 0 0 0,-9 11-19 0 0,-1 0 0 0 0,1-1 0 0 0,-1 0 0 0 0,0 1-1 0 0,-1-1 1 0 0,1 0 0 0 0,-1 0 0 0 0,0 0 0 0 0,0 0-1 0 0,0 0 1 0 0,-1 0 0 0 0,0 0 0 0 0,0 0 0 0 0,0 0-1 0 0,0 0 1 0 0,-1-1 0 0 0,-1-4 0 0 0,0 1 15 0 0,0 1 0 0 0,0 0 0 0 0,-1 0 0 0 0,0 0 0 0 0,-1 0 0 0 0,0 0 0 0 0,0 1 0 0 0,0-1 1 0 0,-1 1-1 0 0,0 1 0 0 0,-1-1 0 0 0,1 1 0 0 0,-1-1 0 0 0,-1 2 0 0 0,-10-9 0 0 0,9 9-257 0 0,0-1 76 0 0,0 2 0 0 0,-12-6 0 0 0,17 9-370 0 0,1 0-1 0 0,-1 0 1 0 0,0 0-1 0 0,0 0 1 0 0,-1 1-1 0 0,-4-1 1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83 9215 0 0,'7'-10'307'0'0,"0"0"-1"0"0,0 1 1 0 0,1 0-1 0 0,0 0 1 0 0,1 1-1 0 0,0 0 1 0 0,19-12 5643 0 0,-29 22-5582 0 0,-6 12-64 0 0,1-1 0 0 0,-2 0-1 0 0,-14 19 1 0 0,-1 3 145 0 0,-127 225 498 0 0,7-11-273 0 0,100-182-457 0 0,-80 97 1 0 0,-206 186-218 0 0,322-343-257 0 0,-57 51 103 0 0,54-51-2249 0 0,1 0 1 0 0,-19 9 0 0 0,17-10-3540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74 120 9671 0 0,'0'0'748'0'0,"-2"1"-492"0"0,-31 14 2425 0 0,7-4 2998 0 0,22-7-3485 0 0,36-30-1902 0 0,1 1 0 0 0,45-26 1 0 0,-65 44-210 0 0,1 0 0 0 0,0 1 1 0 0,0 0-1 0 0,0 1 0 0 0,1 0 1 0 0,-1 1-1 0 0,1 1 0 0 0,0 1 1 0 0,25-2-1 0 0,-39 4-62 0 0,1 0 0 0 0,-1 0 0 0 0,1 0 0 0 0,-1 1 0 0 0,1-1 0 0 0,-1 0 0 0 0,1 1 0 0 0,-1-1 0 0 0,1 1 0 0 0,-1-1 0 0 0,0 1 0 0 0,1 0 0 0 0,-1 0 0 0 0,0 0-1 0 0,0 0 1 0 0,1 0 0 0 0,-1 0 0 0 0,0 0 0 0 0,0 0 0 0 0,0 0 0 0 0,0 0 0 0 0,0 0 0 0 0,0 1 0 0 0,-1-1 0 0 0,1 0 0 0 0,0 1 0 0 0,-1-1 0 0 0,1 1 0 0 0,0-1 0 0 0,-1 1 0 0 0,0-1 0 0 0,1 1 0 0 0,-1-1 0 0 0,0 1 0 0 0,0-1 0 0 0,0 1 0 0 0,0-1-1 0 0,0 1 1 0 0,0-1 0 0 0,-1 1 0 0 0,1-1 0 0 0,0 1 0 0 0,-1-1 0 0 0,1 1 0 0 0,-2 1 0 0 0,-6 17 42 0 0,-1-1 1 0 0,-1 0-1 0 0,-1-1 0 0 0,-15 20 1 0 0,22-33-52 0 0,-13 18-64 0 0,0-2 0 0 0,-2 0-1 0 0,-35 31 1 0 0,-72 43-180 0 0,122-91 232 0 0,-1-1 0 0 0,1 0 0 0 0,1 1 0 0 0,-1 0 0 0 0,0 0 0 0 0,1 0 0 0 0,0 0 0 0 0,-3 6 0 0 0,1 1 0 0 0,-4 14-69 0 0,9-20 42 0 0,0 6-49 0 0,1-8 72 0 0,4 13 5 0 0,-1-13 4 0 0,-2-2 2 0 0,1 2 30 0 0,0-1-1 0 0,1 0 0 0 0,-1 0 0 0 0,1 0 0 0 0,-1 0 0 0 0,1 0 1 0 0,0-1-1 0 0,-1 0 0 0 0,1 1 0 0 0,0-1 0 0 0,0-1 0 0 0,0 1 1 0 0,0-1-1 0 0,0 1 0 0 0,0-1 0 0 0,0 0 0 0 0,0-1 0 0 0,7 0 1 0 0,7-2 54 0 0,1-1 0 0 0,28-10 1 0 0,-39 11-88 0 0,85-34 17 0 0,-39 14-550 0 0,-9 6-324 0 0,0 0-3578 0 0,-32 11-2532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13 1839 0 0,'10'-12'13975'0'0,"-17"17"-9869"0"0,-41 40-3313 0 0,17-13-535 0 0,8-9-183 0 0,0 1 0 0 0,-18 28 1 0 0,15-18-65 0 0,17-23-9 0 0,0 1 0 0 0,1 0 0 0 0,0 1 0 0 0,-9 19 0 0 0,14-19 41 0 0,3-2-11 0 0,0-9-9 0 0,1 0 1 0 0,0 0-1 0 0,-1 0 1 0 0,1-1 0 0 0,0 1-1 0 0,0 0 1 0 0,0 0-1 0 0,1-1 1 0 0,-1 1 0 0 0,0 0-1 0 0,1-1 1 0 0,-1 1-1 0 0,0-1 1 0 0,1 0 0 0 0,3 3-1 0 0,-2-2 10 0 0,1-1 0 0 0,-1 1-1 0 0,1-1 1 0 0,-1 1-1 0 0,1-1 1 0 0,0 0 0 0 0,7 1-1 0 0,-1-2 29 0 0,0 1 0 0 0,0-1-1 0 0,0-1 1 0 0,0 0 0 0 0,17-4-1 0 0,-12 2 39 0 0,0-2-1 0 0,0 0 1 0 0,0 0-1 0 0,-1-1 1 0 0,1-1-1 0 0,-2-1 1 0 0,21-14 0 0 0,-29 19-75 0 0,0-1 1 0 0,0-1 0 0 0,0 1-1 0 0,-1-1 1 0 0,0 0 0 0 0,0 0 0 0 0,0 0-1 0 0,0 0 1 0 0,-1-1 0 0 0,0 1-1 0 0,0-1 1 0 0,0 0 0 0 0,-1 0-1 0 0,0 0 1 0 0,0 0 0 0 0,-1-1 0 0 0,1 1-1 0 0,-1 0 1 0 0,-1-1 0 0 0,1 1-1 0 0,-1-9 1 0 0,-1 11-54 0 0,1 0-1 0 0,-1-1 1 0 0,0 1-1 0 0,0 0 1 0 0,-1-1-1 0 0,1 1 1 0 0,-1 0-1 0 0,0 0 1 0 0,0 0-1 0 0,0 0 1 0 0,0 1 0 0 0,-1-1-1 0 0,0 0 1 0 0,-4-3-1 0 0,2 1-259 0 0,-1 1 0 0 0,0 0-1 0 0,0 1 1 0 0,-1-1 0 0 0,1 1 0 0 0,-1 1-1 0 0,-10-5 1 0 0,-1 0-677 0 0,16 7 150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0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17 7367 0 0,'33'-8'372'0'0,"-14"3"811"0"0,-5 2 8053 0 0,-15 5-8597 0 0,-5 6-404 0 0,1 0 1 0 0,-1-1 0 0 0,-1 0-1 0 0,1 0 1 0 0,-1 0 0 0 0,-1-1 0 0 0,-9 8-1 0 0,-10 8 242 0 0,-7 8-24 0 0,-123 117 374 0 0,141-129-800 0 0,1 0-1 0 0,-23 37 1 0 0,32-44-21 0 0,0-1 0 0 0,1 2 0 0 0,0-1 0 0 0,0 1 0 0 0,1-1 0 0 0,1 1 0 0 0,-2 14 0 0 0,4-22 35 0 0,1 1 0 0 0,-1-1 1 0 0,1 1-1 0 0,0-1 0 0 0,1 1 0 0 0,-1-1 0 0 0,1 1 0 0 0,0-1 0 0 0,0 1 1 0 0,0-1-1 0 0,1 0 0 0 0,-1 1 0 0 0,1-1 0 0 0,0 0 0 0 0,0 0 0 0 0,1 0 1 0 0,-1 0-1 0 0,6 5 0 0 0,-4-5 26 0 0,1 1 1 0 0,0-1-1 0 0,0 0 0 0 0,0-1 1 0 0,1 0-1 0 0,-1 1 0 0 0,1-2 1 0 0,0 1-1 0 0,0-1 0 0 0,0 0 1 0 0,0 0-1 0 0,11 2 0 0 0,-1-2 54 0 0,-1 0-1 0 0,1-1 0 0 0,0-1 0 0 0,-1 0 1 0 0,1-1-1 0 0,0-1 0 0 0,-1 0 0 0 0,17-6 1 0 0,-23 6-29 0 0,1-1-1 0 0,-1 0 1 0 0,-1 0 0 0 0,1-1 0 0 0,0-1 0 0 0,-1 1 0 0 0,0-1-1 0 0,0-1 1 0 0,-1 1 0 0 0,1-2 0 0 0,-1 1 0 0 0,0-1 0 0 0,-1 0 0 0 0,9-11-1 0 0,-11 12-57 0 0,-1-1 0 0 0,0 1 0 0 0,0 0 0 0 0,0-1 0 0 0,-1 1 0 0 0,0-1 0 0 0,0 0 0 0 0,-1 0 0 0 0,0 0 0 0 0,0 0 0 0 0,-1 0 0 0 0,0 0-1 0 0,0 0 1 0 0,0 0 0 0 0,-1 0 0 0 0,-3-11 0 0 0,-2-5-114 0 0,-2 0 0 0 0,0 0-1 0 0,-17-31 1 0 0,15 33-118 0 0,8 17-120 0 0,0-1 0 0 0,1 1 0 0 0,-1-1 0 0 0,1 1 0 0 0,0-1 0 0 0,0-7 0 0 0,0-6-6504 0 0,1 7-801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8287 0 0,'0'0'639'0'0,"4"0"-415"0"0,80-13 6410 0 0,2-9-3393 0 0,82-33-1212 0 0,-140 44-2504 0 0,0 2 1 0 0,1 1 0 0 0,-1 1-1 0 0,41-4 1 0 0,-56 10-6289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1154 49 16495 0 0,'32'-40'1763'0'0,"-26"31"881"0"0,-16 17-1749 0 0,2 0-695 0 0,1-1 1 0 0,-1 1-1 0 0,1 1 1 0 0,1 0-1 0 0,-11 16 1 0 0,-22 54 208 0 0,29-58-286 0 0,-169 385 354 0 0,10-22-396 0 0,4-75 100 0 0,152-287-181 0 0,-2 1-1 0 0,-1-2 1 0 0,0 0-1 0 0,-1-1 1 0 0,-33 29-1 0 0,48-47-112 0 0,-1 0 0 0 0,0 0 0 0 0,1-1 0 0 0,-1 1 0 0 0,0 0 0 0 0,0-1 0 0 0,0 0 0 0 0,0 0 0 0 0,0 0 0 0 0,0 0 0 0 0,-1 0 0 0 0,-5 0 0 0 0,9-1 18 0 0,-1 0 0 0 0,1 0-1 0 0,-1 0 1 0 0,1-1 0 0 0,-1 1 0 0 0,1 0 0 0 0,0-1-1 0 0,-1 1 1 0 0,1 0 0 0 0,-1-1 0 0 0,1 1-1 0 0,0-1 1 0 0,-1 1 0 0 0,1 0 0 0 0,0-1-1 0 0,0 1 1 0 0,-1-1 0 0 0,1 1 0 0 0,0-1 0 0 0,0 1-1 0 0,-1-1 1 0 0,1 0-239 0 0,-4-11-1773 0 0</inkml:trace>
  <inkml:trace contextRef="#ctx0" brushRef="#br0" timeOffset="1">152 717 7831 0 0,'-13'-2'639'0'0,"-2"1"-781"0"0,0 0-1 0 0,-26 1 1 0 0,36 0 424 0 0,-1 1 1 0 0,1 0-1 0 0,0 1 1 0 0,-7 2-1 0 0,8-3 518 0 0,0 1-1 0 0,0 0 0 0 0,0 1 1 0 0,0-1-1 0 0,1 0 1 0 0,-9 9 4726 0 0,12-11-5289 0 0,0 0-1 0 0,0 1 1 0 0,0-1-1 0 0,0 0 0 0 0,0 1 1 0 0,0-1-1 0 0,0 0 0 0 0,1 2 1182 0 0,-1-2-1181 0 0,10 6 1299 0 0,18-3-1832 0 0,101-2 1381 0 0,-53-3-696 0 0,421-36 19 0 0,-286 15-562 0 0,-50 8-1658 0 0,-89 9 707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10135 0 0,'0'0'1080'0'0,"18"-4"-1080"0"0,0 0 1360 0 0,3-1 240 0 0,6-2 40 0 0,4-2 16 0 0,3-6-1200 0 0,3 1-232 0 0,7-2-56 0 0,-1 2-8 0 0,-4-3-64 0 0,-3 5-8 0 0,-5 1-8 0 0,-6 2-7568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329 244 8287 0 0,'0'0'1146'0'0,"0"3"343"0"0,0 1-932 0 0,0 1 0 0 0,0-1 0 0 0,1 0-1 0 0,0 0 1 0 0,0 0 0 0 0,0-1 0 0 0,0 1 0 0 0,1 0 0 0 0,-1 0-1 0 0,1-1 1 0 0,0 1 0 0 0,0-1 0 0 0,5 6 0 0 0,-4-5-386 0 0,0-1 0 0 0,0 0 0 0 0,0 0 0 0 0,1 0 0 0 0,-1 0 0 0 0,1-1-1 0 0,0 0 1 0 0,0 1 0 0 0,0-1 0 0 0,0-1 0 0 0,0 1 0 0 0,0 0 0 0 0,5 0 0 0 0,2 0-70 0 0,0 0 0 0 0,0-1 0 0 0,0-1-1 0 0,0 0 1 0 0,-1 0 0 0 0,1-1 0 0 0,0 0-1 0 0,11-3 1 0 0,86-29 98 0 0,-59 17-129 0 0,58-21-225 0 0,-87 28-36 0 0,1-1 0 0 0,-1 0-1 0 0,19-15 1 0 0,-32 20 6 0 0,1-1-1 0 0,-1 1 1 0 0,-1-2-1 0 0,13-13 1 0 0,-18 18 123 0 0,1 0 0 0 0,-1 1 0 0 0,0-1 0 0 0,0 0 0 0 0,1 0 0 0 0,-1 0 1 0 0,0 0-1 0 0,-1 0 0 0 0,1 0 0 0 0,0 0 0 0 0,-1-1 0 0 0,1 1 0 0 0,-1 0 1 0 0,1 0-1 0 0,-1-1 0 0 0,0 1 0 0 0,0 0 0 0 0,0 0 0 0 0,0-1 0 0 0,-1 1 1 0 0,1 0-1 0 0,-1 0 0 0 0,1-1 0 0 0,-1 1 0 0 0,-1-3 0 0 0,-3-2 20 0 0,1 1 0 0 0,-2-1 1 0 0,1 1-1 0 0,-1 1 0 0 0,1-1 0 0 0,-2 1 0 0 0,1 0 0 0 0,0 0 0 0 0,-1 0 1 0 0,0 1-1 0 0,0 0 0 0 0,-1 1 0 0 0,-13-6 0 0 0,5 4 114 0 0,0 1 1 0 0,0 0-1 0 0,0 1 1 0 0,0 0-1 0 0,-32 0 0 0 0,21 4-68 0 0,0 1 0 0 0,0 1 0 0 0,0 2 0 0 0,0 1 0 0 0,1 0 0 0 0,0 2 0 0 0,0 1 0 0 0,1 1 0 0 0,0 2 0 0 0,1 0 0 0 0,0 1 0 0 0,-42 32 0 0 0,30-17 6 0 0,-14 11-69 0 0,-77 77-1 0 0,114-102 116 0 0,1 0 0 0 0,0 1 0 0 0,1 0 0 0 0,1 0 1 0 0,1 1-1 0 0,0 1 0 0 0,1-1 0 0 0,0 1 0 0 0,2 1 0 0 0,-8 27 0 0 0,12-35 32 0 0,1 0 0 0 0,0 0 1 0 0,1 0-1 0 0,0 0 0 0 0,0 0 0 0 0,1 0 0 0 0,0 0 0 0 0,1 0 0 0 0,0 0 0 0 0,0 0 0 0 0,1 0 0 0 0,1-1 1 0 0,0 0-1 0 0,0 1 0 0 0,1-2 0 0 0,0 1 0 0 0,0 0 0 0 0,1-1 0 0 0,0 0 0 0 0,0 0 0 0 0,1-1 1 0 0,0 0-1 0 0,0 0 0 0 0,16 11 0 0 0,-12-11 71 0 0,1 0-1 0 0,0-1 1 0 0,0-1 0 0 0,0 0 0 0 0,0-1-1 0 0,1 0 1 0 0,0 0 0 0 0,-1-2 0 0 0,1 1-1 0 0,1-2 1 0 0,-1 0 0 0 0,19-1 0 0 0,10-3 164 0 0,0-2 0 0 0,63-15 0 0 0,-50 8-215 0 0,87-25 66 0 0,-104 26-188 0 0,-30 9-97 0 0,0-1-1 0 0,-1 0 1 0 0,1 0-1 0 0,-1 0 1 0 0,0-1-1 0 0,0 0 1 0 0,0 0-1 0 0,0-1 1 0 0,6-6-1 0 0,-12 10-197 0 0,-1-1-3 0 0,-1 1 71 0 0,0-1 0 0 0,-1 0 0 0 0,1 1 0 0 0,0-1 0 0 0,-1 1 0 0 0,1 0 0 0 0,-1-1-1 0 0,1 1 1 0 0,-1 0 0 0 0,0 0 0 0 0,1 0 0 0 0,-1 0 0 0 0,0 0 0 0 0,0 0 0 0 0,0 1 0 0 0,1-1 0 0 0,-1 1 0 0 0,0-1 0 0 0,0 1-1 0 0,0 0 1 0 0,-3-1 0 0 0,-17-2-6359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5983 0 0,'-9'2'375'0'0,"-1"0"-1"0"0,1 1 0 0 0,-16 7 0 0 0,15-5 984 0 0,1 0 0 0 0,0 1-1 0 0,1 0 1 0 0,-1 1-1 0 0,-13 13 2393 0 0,30-12-2409 0 0,-5-6-1171 0 0,0 0-1 0 0,0 0 1 0 0,1 0-1 0 0,-1-1 1 0 0,1 1-1 0 0,-1-1 1 0 0,1 0-1 0 0,0 0 1 0 0,-1-1-1 0 0,1 1 0 0 0,0-1 1 0 0,0 0-1 0 0,0 0 1 0 0,5 0-1 0 0,9-2 409 0 0,31-8-1 0 0,-30 6-338 0 0,78-15 383 0 0,23-4-1009 0 0,-41 4-3388 0 0,-64 14-1222 0 0,0-1-1378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4 6911 0 0,'0'0'315'0'0,"1"-1"-7"0"0,4-1 48 0 0,-26 9 5555 0 0,-4 1-4273 0 0,-19 17-150 0 0,2 1 0 0 0,-78 64 0 0 0,114-86-1499 0 0,0 1-1 0 0,0-1 1 0 0,0 0 0 0 0,-1-1-1 0 0,1 0 1 0 0,-1 0 0 0 0,0 0-1 0 0,0-1 1 0 0,0 1 0 0 0,0-2-1 0 0,0 1 1 0 0,0-1-1 0 0,-1 0 1 0 0,1-1 0 0 0,0 0-1 0 0,-1 0 1 0 0,1 0 0 0 0,-8-2-1 0 0,-149-27-2695 0 0,123 20 1254 0 0,29 7 859 0 0,8 2 204 0 0,1-1 0 0 0,-1 1-1 0 0,0-1 1 0 0,1 0 0 0 0,-6-3 3919 0 0,8 6-3394 0 0,0 0 0 0 0,0 0 0 0 0,0-1 0 0 0,0 1 1 0 0,0 0-1 0 0,0-1 0 0 0,-1 1 0 0 0,1-1 0 0 0,-3 3 0 0 0,1-1-30 0 0,-32 30 50 0 0,0-1 0 0 0,-44 29 0 0 0,70-55-148 0 0,-7 6 9 0 0,2-2 4 0 0,1 1-1 0 0,-18 18 1 0 0,30-29-18 0 0,1 0-1 0 0,0 0 1 0 0,0 0 0 0 0,-1 1 0 0 0,1-1 0 0 0,0 0-1 0 0,0 0 1 0 0,0 1 0 0 0,-1-1 0 0 0,1 0-1 0 0,0 0 1 0 0,0 1 0 0 0,0-1 0 0 0,0 0 0 0 0,0 1-1 0 0,-1-1 1 0 0,1 0 0 0 0,0 1 0 0 0,0-1-1 0 0,0 0 1 0 0,0 1 0 0 0,0-1 0 0 0,0 1 0 0 0,1 0-3 0 0,0 0 1 0 0,0 0 0 0 0,0 0 0 0 0,0 0 0 0 0,0 0 0 0 0,0 0 0 0 0,0-1-1 0 0,0 1 1 0 0,0 0 0 0 0,0 0 0 0 0,1-1 0 0 0,-1 1 0 0 0,0-1 0 0 0,0 1 0 0 0,1-1-1 0 0,-1 0 1 0 0,0 1 0 0 0,1-1 0 0 0,-1 0 0 0 0,0 0 0 0 0,3 0 0 0 0,2 0-20 0 0,1 1 0 0 0,-1-1 0 0 0,10-2 0 0 0,63-13-308 0 0,-47 7 258 0 0,0 3 0 0 0,63-4-1 0 0,-77 9 63 0 0,12-1 119 0 0,0 2 1 0 0,56 8-1 0 0,-79-7-1 0 0,0-1 0 0 0,0 1 0 0 0,0 0 0 0 0,0 1-1 0 0,0-1 1 0 0,-1 1 0 0 0,1 1 0 0 0,-1-1 0 0 0,1 1-1 0 0,-1 0 1 0 0,-1 1 0 0 0,1-1 0 0 0,0 1 0 0 0,-1 0-1 0 0,0 1 1 0 0,0-1 0 0 0,4 9 0 0 0,-7-12-55 0 0,-1 0-1 0 0,0 1 1 0 0,0-1 0 0 0,0 1-1 0 0,0-1 1 0 0,-1 1 0 0 0,1 0 0 0 0,0-1-1 0 0,-1 1 1 0 0,0 0 0 0 0,0-1 0 0 0,0 1-1 0 0,0 0 1 0 0,0-1 0 0 0,0 1-1 0 0,-1 0 1 0 0,0-1 0 0 0,1 1 0 0 0,-1 0-1 0 0,0-1 1 0 0,0 1 0 0 0,0-1-1 0 0,-3 4 1 0 0,4-4-46 0 0,-1-1 0 0 0,1 1 0 0 0,-1-1 0 0 0,0 0 0 0 0,0 0-1 0 0,0 1 1 0 0,1-1 0 0 0,-1 0 0 0 0,0 0 0 0 0,0 0 0 0 0,-1 0 0 0 0,1 0 0 0 0,0 0-1 0 0,0 0 1 0 0,0 0 0 0 0,-1 0 0 0 0,-2 1 0 0 0,-1 0 7 0 0,-4 3-45 0 0,-1 0 0 0 0,1-1 1 0 0,-1 0-1 0 0,0-1 0 0 0,-13 3 0 0 0,-54 8-269 0 0,37-8 201 0 0,32-5 26 0 0,-20 3-259 0 0,0 1 1 0 0,0 2-1 0 0,0 1 1 0 0,-40 16 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5063 0 0,'-3'0'390'0'0,"-44"13"796"0"0,-36 10 7210 0 0,65-17-7648 0 0,1 1 0 0 0,1 0 0 0 0,-22 14-1 0 0,31-17-613 0 0,1 1-1 0 0,-1 0 1 0 0,1 0 0 0 0,0 0-1 0 0,1 1 1 0 0,-1-1-1 0 0,1 1 1 0 0,0 1-1 0 0,1-1 1 0 0,-6 10-1 0 0,9-14-105 0 0,0 0-1 0 0,0 0 1 0 0,1 0-1 0 0,-1 1 1 0 0,0-1-1 0 0,1 0 1 0 0,-1 0-1 0 0,1 1 1 0 0,0-1-1 0 0,0 0 1 0 0,0 1-1 0 0,0-1 1 0 0,0 0-1 0 0,1 0 1 0 0,-1 1-1 0 0,1-1 1 0 0,0 2-1 0 0,0 0 29 0 0,1-1-1 0 0,0 1 0 0 0,0-1 0 0 0,0 1 0 0 0,0-1 1 0 0,1 0-1 0 0,-1 0 0 0 0,1 0 0 0 0,4 3 1 0 0,0 0 62 0 0,0-1 0 0 0,0 0 1 0 0,0 0-1 0 0,1-1 1 0 0,0 0-1 0 0,0 0 1 0 0,0-1-1 0 0,11 3 0 0 0,-3-2 111 0 0,1-1 0 0 0,-1-1 0 0 0,22 1-1 0 0,-31-3-154 0 0,0 0 0 0 0,-1 0-1 0 0,1-1 1 0 0,0 0 0 0 0,0 0-1 0 0,0-1 1 0 0,-1 0 0 0 0,1 0-1 0 0,-1 0 1 0 0,9-5 0 0 0,-12 5 7 0 0,-2 1-76 0 0,1 0-1 0 0,-1-1 0 0 0,0 1 1 0 0,1 0-1 0 0,-1-1 0 0 0,0 1 1 0 0,0-1-1 0 0,0 0 1 0 0,0 1-1 0 0,0-1 0 0 0,0 0 1 0 0,0 0-1 0 0,-1 1 1 0 0,1-1-1 0 0,-1 0 0 0 0,1 0 1 0 0,-1 0-1 0 0,0 0 0 0 0,1 0 1 0 0,-1 0-1 0 0,0-2 1 0 0,0-1-35 0 0,2-16-144 0 0,0-11-188 0 0,10-47 0 0 0,-9 66 248 0 0,-1 0 0 0 0,-1 0-1 0 0,0-14 1 0 0,-1 26 18 0 0,-11-1-456 0 0,11 2 516 0 0,-1-1 0 0 0,-1 1 0 0 0,1 0 0 0 0,0 0 0 0 0,0 0 0 0 0,0 0 0 0 0,0 0 0 0 0,0 0 0 0 0,0 0 0 0 0,0 0 0 0 0,0 0 0 0 0,0 0 0 0 0,0 0 0 0 0,0 1 0 0 0,-2 0 0 0 0,-6 3-993 0 0,-1 1-1 0 0,-16 12 1 0 0,23-15 752 0 0,-16 10-1350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1098 0 13359 0 0,'0'0'1027'0'0,"-1"0"-488"0"0,-4 1-171 0 0,1 1 0 0 0,0-1 1 0 0,0 1-1 0 0,1 0 1 0 0,-1 0-1 0 0,0 0 0 0 0,0 0 1 0 0,1 1-1 0 0,0-1 0 0 0,-1 1 1 0 0,1 0-1 0 0,0 0 1 0 0,0 0-1 0 0,1 1 0 0 0,-3 3 1 0 0,-6 8-231 0 0,2 1 0 0 0,-10 21-1 0 0,11-20 222 0 0,-36 74 80 0 0,-38 73-201 0 0,27-73-167 0 0,-125 159 0 0 0,-102 57 54 0 0,-20-20 55 0 0,296-282-215 0 0,0 0-16 0 0,0 1-1 0 0,1-1 1 0 0,0 1 0 0 0,0 0 0 0 0,-5 8-1 0 0,9-14-12 0 0,1 1-1 0 0,0-1 1 0 0,-1 0-1 0 0,1 1 1 0 0,0-1-1 0 0,0 1 0 0 0,-1-1 1 0 0,1 1-1 0 0,0-1 1 0 0,0 0-1 0 0,0 1 1 0 0,0-1-1 0 0,0 1 0 0 0,0-1 1 0 0,-1 1-1 0 0,1-1 1 0 0,0 1-1 0 0,0-1 1 0 0,0 1-1 0 0,0-1 0 0 0,1 1 1 0 0,-1-1-1 0 0,0 1 1 0 0,0-1-1 0 0,0 1 1 0 0,0-1-1 0 0,0 0 0 0 0,1 1 1 0 0,-1-1-1 0 0,0 1 1 0 0,0-1-1 0 0,1 1 0 0 0,-1-1 1 0 0,0 0-1 0 0,1 1 1 0 0,-1-1-1 0 0,11 6-1359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80 8287 0 0,'0'0'1054'0'0,"-6"12"8250"0"0,6-12-9207 0 0,0 0 0 0 0,0 0 0 0 0,0 0 0 0 0,1 0 486 0 0,-1 0-486 0 0,12-2 1739 0 0,22-10-2297 0 0,-25 8 940 0 0,32-11-263 0 0,-3 0 312 0 0,1 1 1 0 0,76-15-1 0 0,-88 28 154 0 0,-25 2-245 0 0,-2 3-418 0 0,-1 1 0 0 0,0-1 0 0 0,0 1 0 0 0,0-1 1 0 0,0 0-1 0 0,0 0 0 0 0,-1 1 0 0 0,0-1 0 0 0,0 0 0 0 0,0 0 0 0 0,-1-1 0 0 0,-2 5 0 0 0,-6 6 99 0 0,-22 22 0 0 0,16-18-90 0 0,-23 23 4 0 0,-83 66 0 0 0,109-96-37 0 0,-60 49-112 0 0,62-49 93 0 0,0 1 1 0 0,1 0-1 0 0,-16 22 1 0 0,25-32 23 0 0,1 0 0 0 0,0 0 0 0 0,0 0 0 0 0,0 0 0 0 0,0 1 0 0 0,1-1 0 0 0,-1 0 0 0 0,0 0 0 0 0,1 0 0 0 0,0 1 0 0 0,-1-1 0 0 0,1 3 0 0 0,0-5-1 0 0,0 1 0 0 0,0-1 0 0 0,0 1-1 0 0,0-1 1 0 0,-1 1 0 0 0,1-1 0 0 0,0 1 0 0 0,0-1-1 0 0,0 0 1 0 0,0 1 0 0 0,1-1 0 0 0,-1 1 0 0 0,0-1 0 0 0,0 1-1 0 0,0-1 1 0 0,0 1 0 0 0,0-1 0 0 0,0 0 0 0 0,1 1-1 0 0,-1-1 1 0 0,0 1 0 0 0,0-1 0 0 0,1 0 0 0 0,-1 1-1 0 0,0-1 1 0 0,1 0 0 0 0,-1 1 0 0 0,0-1 0 0 0,1 0 0 0 0,-1 0-1 0 0,0 1 1 0 0,1-1 0 0 0,-1 0 0 0 0,1 0 0 0 0,-1 0-1 0 0,0 1 1 0 0,1-1 0 0 0,0 0 0 0 0,0 0-6 0 0,5 3 11 0 0,-1-1 1 0 0,0 0 0 0 0,1-1-1 0 0,-1 1 1 0 0,1-1-1 0 0,0 0 1 0 0,-1 0-1 0 0,1-1 1 0 0,9 0 0 0 0,7-1 35 0 0,25-5 1 0 0,-30 3-35 0 0,31-6-533 0 0,-2-2 0 0 0,1-3 0 0 0,79-34 0 0 0,-106 39-1749 0 0,-2 0-5252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16007 0 0,'0'0'2291'0'0,"-1"1"-1690"0"0,-11 3-208 0 0,1 1 0 0 0,0 0 1 0 0,0 1-1 0 0,1 0 0 0 0,-1 1 0 0 0,1 0 0 0 0,-16 16 0 0 0,6-3-109 0 0,1 1 0 0 0,-22 31-1 0 0,34-43-174 0 0,0 2 0 0 0,1-1-1 0 0,0 1 1 0 0,-5 13 0 0 0,10-20-68 0 0,-1-1 0 0 0,1 1 0 0 0,0 0 0 0 0,0 0-1 0 0,0 0 1 0 0,1 0 0 0 0,-1 0 0 0 0,1 0 0 0 0,0 0 0 0 0,0 1 0 0 0,0-1-1 0 0,1 0 1 0 0,0 0 0 0 0,-1 0 0 0 0,1 0 0 0 0,2 4 0 0 0,-2-7-10 0 0,0 1 0 0 0,-1-1 0 0 0,1 1 0 0 0,0-1 0 0 0,0 1 0 0 0,0-1 0 0 0,1 0 0 0 0,-1 1 0 0 0,0-1 0 0 0,0 0 0 0 0,1 0 0 0 0,-1 0 0 0 0,1 0 0 0 0,-1 0 0 0 0,1 0 0 0 0,-1-1 0 0 0,3 2 0 0 0,-1-1 29 0 0,0 0 1 0 0,1-1-1 0 0,-1 1 1 0 0,0-1-1 0 0,0 0 1 0 0,1 0-1 0 0,-1 0 1 0 0,6-1-1 0 0,2-1 68 0 0,0-1 0 0 0,0 0 0 0 0,-1-1 0 0 0,14-6 0 0 0,-15 6-154 0 0,0-1-1 0 0,0 0 0 0 0,-1 0 0 0 0,1-1 0 0 0,-1 0 1 0 0,-1 0-1 0 0,12-13 0 0 0,-15 15-163 0 0,0 0 1 0 0,-1-1 0 0 0,0 0-1 0 0,0 0 1 0 0,0 0-1 0 0,-1 0 1 0 0,1 0-1 0 0,-1 0 1 0 0,-1-1 0 0 0,1 1-1 0 0,-1-1 1 0 0,1 1-1 0 0,-2-1 1 0 0,2-10-1 0 0,-2 2-69 0 0,0 1-1 0 0,-1 0 0 0 0,0-1 1 0 0,-1 1-1 0 0,-1 0 0 0 0,0 0 0 0 0,0 0 1 0 0,-1 0-1 0 0,-8-14 0 0 0,12 26-321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1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 11975 0 0,'5'-6'9554'0'0,"-13"7"-9334"0"0,0-1 1 0 0,1 2 0 0 0,-1-1 0 0 0,1 1 0 0 0,0 0 0 0 0,-1 1 0 0 0,-8 4 0 0 0,-52 29-266 0 0,49-25 149 0 0,-3 1-98 0 0,-91 58 1 0 0,102-62-7 0 0,0 1 0 0 0,1 0 0 0 0,0 0 0 0 0,0 1-1 0 0,1 0 1 0 0,1 1 0 0 0,-12 19 0 0 0,18-27 0 0 0,0 1 0 0 0,0 0-1 0 0,0 0 1 0 0,1 0 0 0 0,0 0 0 0 0,0 0-1 0 0,0 0 1 0 0,0 0 0 0 0,0 0 0 0 0,1 0-1 0 0,0 0 1 0 0,0 1 0 0 0,0-1 0 0 0,2 7-1 0 0,-1-5 48 0 0,1-1-1 0 0,-1 0 0 0 0,1 0 1 0 0,1 0-1 0 0,-1 0 0 0 0,1 0 0 0 0,0 0 1 0 0,0-1-1 0 0,0 1 0 0 0,5 4 1 0 0,0-1 66 0 0,1 0 0 0 0,0-1 0 0 0,0 0 0 0 0,0 0 0 0 0,1-1 0 0 0,0 0 0 0 0,0-1 0 0 0,0 0 0 0 0,1-1 0 0 0,13 4 0 0 0,-16-6-27 0 0,0 0-1 0 0,1 0 0 0 0,-1-1 0 0 0,1-1 0 0 0,-1 0 0 0 0,1 0 1 0 0,-1 0-1 0 0,1-1 0 0 0,-1 0 0 0 0,0-1 0 0 0,1 0 0 0 0,-1 0 0 0 0,0-1 1 0 0,0 0-1 0 0,0 0 0 0 0,0-1 0 0 0,-1 0 0 0 0,0 0 0 0 0,1-1 1 0 0,-1 0-1 0 0,-1 0 0 0 0,1-1 0 0 0,-1 0 0 0 0,0 0 0 0 0,0 0 0 0 0,-1-1 1 0 0,0 0-1 0 0,0 0 0 0 0,5-10 0 0 0,-5 6-40 0 0,0 0 0 0 0,-1 0 0 0 0,0-1 0 0 0,0 1-1 0 0,-2-1 1 0 0,1 0 0 0 0,0-19 0 0 0,-2 23-106 0 0,-1 1-1 0 0,-1 0 1 0 0,1 0-1 0 0,-1 0 1 0 0,-1 0-1 0 0,1 0 1 0 0,-1 0-1 0 0,0 0 1 0 0,-1 0 0 0 0,1 0-1 0 0,-1 1 1 0 0,-1-1-1 0 0,-7-10 1 0 0,10 15-495 0 0,-2 1-263 0 0,-3-1-1064 0 0,-1 4 218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1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1 541 3223 0 0,'0'0'143'0'0,"8"-7"6928"0"0,-7 7-6773 0 0,-1-1 1 0 0,1 0 0 0 0,0 1-1 0 0,-1-1 1 0 0,1 1-1 0 0,0-1 1 0 0,-1 1 0 0 0,1-1-1 0 0,0 1 1 0 0,0 0-1 0 0,0-1 1 0 0,-1 1 0 0 0,1 0-1 0 0,0 0 1 0 0,0 0 0 0 0,0-1-1 0 0,0 1 1 0 0,-1 0-1 0 0,1 0 1 0 0,0 0 0 0 0,0 0-1 0 0,0 1 1 0 0,0-1 0 0 0,-1 0-1 0 0,2 0 1 0 0,0 1-117 0 0,0 0 1 0 0,0 0-1 0 0,-1 0 0 0 0,1 0 1 0 0,0 0-1 0 0,-1 1 0 0 0,1-1 1 0 0,-1 0-1 0 0,1 1 1 0 0,1 2-1 0 0,0 0-103 0 0,1 1 1 0 0,-2-1 0 0 0,1 1-1 0 0,0 0 1 0 0,-1 0-1 0 0,0 0 1 0 0,3 9-1 0 0,-1 12 161 0 0,-1 0-1 0 0,-1 0 1 0 0,-3 37 0 0 0,-13 77-389 0 0,13-131 122 0 0,-2 26 6 0 0,16-39-33 0 0,-3-2 59 0 0,0 0-1 0 0,-1 0 0 0 0,0-1 1 0 0,0-1-1 0 0,12-11 1 0 0,37-48 77 0 0,-33 37-39 0 0,1-1-3 0 0,253-270 393 0 0,-8 78 258 0 0,-123 128-1899 0 0,-99 67-1767 0 0,59-21 1 0 0,-13 13-3785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 8751 0 0,'0'0'13413'0'0,"-2"0"-12437"0"0,-4-2-329 0 0,1 1-403 0 0,-1 0 1 0 0,0 0-1 0 0,1 0 0 0 0,-1 1 1 0 0,0 0-1 0 0,0 0 0 0 0,-8 1 1 0 0,-42 13-476 0 0,1 1 0 0 0,-81 37 1 0 0,117-44 60 0 0,1 1 0 0 0,0 1-1 0 0,1 1 1 0 0,-17 14 0 0 0,32-24 50 0 0,12 7-272 0 0,5 1 311 0 0,0-1-1 0 0,26 9 0 0 0,-14-5 58 0 0,18 8 21 0 0,-1 1 0 0 0,49 33 0 0 0,-78-44 94 0 0,-1 1-1 0 0,0 0 0 0 0,0 1 1 0 0,-1 0-1 0 0,-1 1 0 0 0,0 1 1 0 0,0 0-1 0 0,-2 1 0 0 0,13 20 0 0 0,-20-29 15 0 0,0 0 0 0 0,-1 0 0 0 0,1 0 0 0 0,-1 1 0 0 0,0-1 0 0 0,-1 1-1 0 0,2 12 1 0 0,-3-17-48 0 0,0 1-1 0 0,0-1 1 0 0,0 1 0 0 0,0-1-1 0 0,-1 0 1 0 0,1 1-1 0 0,-1-1 1 0 0,0 1-1 0 0,1-1 1 0 0,-1 0 0 0 0,0 0-1 0 0,0 1 1 0 0,0-1-1 0 0,-1 0 1 0 0,1 0 0 0 0,-1 0-1 0 0,1 0 1 0 0,-1 0-1 0 0,1-1 1 0 0,-1 1-1 0 0,0 0 1 0 0,0-1 0 0 0,0 1-1 0 0,-3 1 1 0 0,-10 4 192 0 0,-1 0 0 0 0,1-1 0 0 0,-2-1 0 0 0,1-1 0 0 0,-27 5 0 0 0,8-2-79 0 0,21-4-138 0 0,-113 22 368 0 0,105-22-638 0 0,0-1 0 0 0,-1-1 0 0 0,-38-3 0 0 0,54 0-2257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4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1370 0 8783 0 0,'0'0'399'0'0,"-2"1"-4"0"0,-17 10-146 0 0,1 1 1 0 0,-26 21 0 0 0,3-2 535 0 0,17-15-374 0 0,0-2-1 0 0,-51 23 1 0 0,-57 11 1848 0 0,110-40-1843 0 0,-1 2 0 0 0,1 0 0 0 0,1 1 0 0 0,-33 22 0 0 0,22-9-359 0 0,2 1 0 0 0,-30 31 0 0 0,-45 56 20 0 0,-36 35 163 0 0,-30-2 331 0 0,150-127-526 0 0,6-6-20 0 0,-21 14 0 0 0,30-23 30 0 0,1 1 1 0 0,-1-2-1 0 0,0 1 0 0 0,-1-1 0 0 0,1 1 0 0 0,0-2 1 0 0,-12 3-1 0 0,15-3 55 0 0,-1-1 0 0 0,1 0 0 0 0,-1 1 0 0 0,1-1 0 0 0,-1-1 1 0 0,1 1-1 0 0,-1 0 0 0 0,1-1 0 0 0,-1 0 0 0 0,1 0 0 0 0,-6-2 0 0 0,8 3 922 0 0,-1 0-965 0 0,-5 1-38 0 0,5-1 246 0 0,-2 0-76 0 0,0-1-1 0 0,0 0 1 0 0,0 0 0 0 0,0 0 0 0 0,0 0 0 0 0,0-1 0 0 0,1 1-1 0 0,-6-4 1 0 0,6 3-183 0 0,-1 1 71 0 0,-6-1-70 0 0,-1-2-17 0 0,2-3 0 0 0,7 4-2 0 0,1 0 0 0 0,0 0 0 0 0,-1 0 0 0 0,1 0 0 0 0,0-1 0 0 0,0 1-1 0 0,0 0 1 0 0,1 0 0 0 0,-1-1 0 0 0,1 1 0 0 0,0 0 0 0 0,0-1 0 0 0,0 1 0 0 0,0-1 0 0 0,2-5 0 0 0,1-6-52 0 0,1 0 0 0 0,6-16 0 0 0,-6 20 17 0 0,117-322-744 0 0,-98 271 458 0 0,-23 61 280 0 0,1-2-12 0 0,0 1 1 0 0,0 0-1 0 0,0-1 1 0 0,0 1-1 0 0,0 0 0 0 0,0 0 1 0 0,3-3-1 0 0,-3 7-33 0 0,2 4 66 0 0,0-1-1 0 0,0 1 1 0 0,0 0 0 0 0,-1-1-1 0 0,0 1 1 0 0,0 0 0 0 0,-1 0-1 0 0,0 0 1 0 0,0 1 0 0 0,0-1-1 0 0,-1 0 1 0 0,0 0-1 0 0,0 0 1 0 0,-1 1 0 0 0,-1 7-1 0 0,-3 15 35 0 0,-17 55-1 0 0,18-70-17 0 0,-154 438 706 0 0,147-425-497 0 0,1 0 0 0 0,-8 32 0 0 0,18-58-195 0 0,0-1-1 0 0,-1 1 0 0 0,1 0 1 0 0,0 0-1 0 0,0-1 0 0 0,0 1 1 0 0,0 0-1 0 0,0 0 0 0 0,0-1 1 0 0,1 1-1 0 0,-1 0 0 0 0,0-1 1 0 0,0 1-1 0 0,0 0 1 0 0,1-1-1 0 0,-1 1 0 0 0,0 0 1 0 0,1-1-1 0 0,0 2 0 0 0,0-1 14 0 0,0 1-14 0 0,0-1-1 0 0,0 1 1 0 0,0-1 0 0 0,0 0-1 0 0,0 0 1 0 0,0 1-1 0 0,0-1 1 0 0,1 0 0 0 0,-1 0-1 0 0,0 0 1 0 0,1 0-1 0 0,-1 0 1 0 0,1-1 0 0 0,-1 1-1 0 0,1 0 1 0 0,0-1-1 0 0,-1 1 1 0 0,1-1 0 0 0,2 1-1 0 0,-2 0 21 0 0,7 1 21 0 0,-1 0 0 0 0,1 0-1 0 0,0-1 1 0 0,-1-1 0 0 0,1 1 0 0 0,0-1 0 0 0,15-2 0 0 0,63-16 186 0 0,-23 3-521 0 0,108-25 747 0 0,-100 22-1828 0 0,-1 2-4365 0 0,-44 11-1147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0 781 2303 0 0,'51'-83'1137'0'0,"88"-109"-1"0"0,-96 135 83 0 0,9-9 119 0 0,-20 28-535 0 0,-3-2 1 0 0,27-45-1 0 0,-53 80-715 0 0,-1-1 0 0 0,1 1-1 0 0,-1 0 1 0 0,0-1-1 0 0,0 1 1 0 0,-1-1-1 0 0,1-6 1 0 0,-2 10 164 0 0,1-1 0 0 0,-1 1 1 0 0,0 0-1 0 0,-1-1 0 0 0,1 1 0 0 0,0 0 0 0 0,-1-1 0 0 0,1 1 1 0 0,-1 0-1 0 0,0 0 0 0 0,0-1 0 0 0,0 1 0 0 0,0 0 0 0 0,0 0 0 0 0,0 0 1 0 0,0 0-1 0 0,-1 0 0 0 0,1 0 0 0 0,-3-1 0 0 0,3 3-136 0 0,0 0 1 0 0,0 0-1 0 0,-1 0 0 0 0,1 0 0 0 0,0 0 0 0 0,0 0 1 0 0,-1 0-1 0 0,1 1 0 0 0,0-1 0 0 0,0 0 0 0 0,-1 1 1 0 0,1-1-1 0 0,-2 2 0 0 0,2-1 41 0 0,-3 1-63 0 0,-1 0 0 0 0,1 1 0 0 0,0-1 0 0 0,0 1-1 0 0,1 0 1 0 0,-1 0 0 0 0,1 1 0 0 0,-1-1 0 0 0,-2 6 0 0 0,-25 36 8 0 0,21-29 1 0 0,-3 6 53 0 0,1 1 0 0 0,-16 42 0 0 0,-10 50 249 0 0,26-77-320 0 0,-131 457 314 0 0,123-419-412 0 0,-8 49 28 0 0,25-105-3 0 0,1 0 0 0 0,1 1 0 0 0,0-1 0 0 0,4 25 0 0 0,-2-38 20 0 0,0 0 0 0 0,0 0 1 0 0,1 0-1 0 0,5 11 0 0 0,-6-15-3 0 0,1 0 0 0 0,-1 0 0 0 0,1-1 0 0 0,-1 1 0 0 0,1 0 0 0 0,0-1 0 0 0,0 0 0 0 0,0 1 0 0 0,0-1 0 0 0,1 0 0 0 0,-1 0 1 0 0,4 2-1 0 0,0-3 161 0 0,8-6-34 0 0,0 0 0 0 0,0-1 0 0 0,0 0 0 0 0,0-1 0 0 0,-1 0-1 0 0,17-13 1 0 0,73-64 514 0 0,-73 57-539 0 0,39-30 94 0 0,56-51 193 0 0,-100 85-256 0 0,-2-2 1 0 0,38-51 0 0 0,-4-16 324 0 0,55-118 0 0 0,-44 76-172 0 0,52-101 6 0 0,-18-8-1110 0 0,-96 223 85 0 0,-6 19-215 0 0,-5 14-7106 0 0,-2 3 1737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41 479 5527 0 0,'-1'1'250'0'0,"-35"12"10826"0"0,34-26-9027 0 0,1 11-1994 0 0,1 1-1 0 0,0-1 1 0 0,0 1 0 0 0,-1-1 0 0 0,1 0-1 0 0,0 1 1 0 0,0-1 0 0 0,0 1 0 0 0,1-1 0 0 0,-1 1-1 0 0,0-1 1 0 0,1-2 0 0 0,18-44 163 0 0,3 1 1 0 0,1 0-1 0 0,2 2 0 0 0,57-76 1 0 0,-67 102-128 0 0,1 0 0 0 0,28-25 0 0 0,-34 35 37 0 0,0 1 0 0 0,0 0 0 0 0,1 0 1 0 0,0 1-1 0 0,1 1 0 0 0,17-8 0 0 0,-25 13-45 0 0,-1 0-1 0 0,1 0 1 0 0,0 0-1 0 0,-1 0 1 0 0,1 0-1 0 0,0 1 1 0 0,0 0-1 0 0,-1-1 1 0 0,1 2-1 0 0,0-1 0 0 0,0 0 1 0 0,0 1-1 0 0,-1-1 1 0 0,5 2-1 0 0,-5 0-31 0 0,0-1 1 0 0,0 1-1 0 0,0 0 0 0 0,0-1 1 0 0,0 1-1 0 0,-1 1 0 0 0,1-1 0 0 0,0 0 1 0 0,-1 1-1 0 0,0-1 0 0 0,1 1 1 0 0,-1 0-1 0 0,0 0 0 0 0,-1-1 1 0 0,3 6-1 0 0,0 1-5 0 0,0 0 0 0 0,-1 1-1 0 0,0-1 1 0 0,0 1 0 0 0,-1 0 0 0 0,-1 0 0 0 0,1 0 0 0 0,-2 0 0 0 0,1 0-1 0 0,-2 0 1 0 0,1 0 0 0 0,-1 0 0 0 0,-1 0 0 0 0,-4 18 0 0 0,-4 5-12 0 0,-2 0 1 0 0,-1-2 0 0 0,-16 31-1 0 0,10-27-338 0 0,8-14-1339 0 0,-16 40 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4607 0 0,'-1'2'4223'0'0,"-8"37"8186"0"0,6-26-10775 0 0,-7 24 0 0 0,4-21-1245 0 0,-12 29 41 0 0,2 0 0 0 0,-12 57 0 0 0,27-94-911 0 0,0-1 0 0 0,0 1 1 0 0,1-1-1 0 0,1 1 0 0 0,0 9 1 0 0,-1-15-610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345 993 15199 0 0,'0'0'696'0'0,"1"1"-13"0"0,14 25-435 0 0,12 20 2035 0 0,-26-45-2175 0 0,0-1 0 0 0,-1 1 0 0 0,1-1 0 0 0,0 1 0 0 0,-1-1 0 0 0,1 1 0 0 0,0-1 0 0 0,0 1 0 0 0,-1-1 0 0 0,1 1 0 0 0,0-1 0 0 0,0 0 0 0 0,0 1 0 0 0,0-1 0 0 0,0 0 1 0 0,-1 0-1 0 0,1 0 0 0 0,0 0 0 0 0,0 0 0 0 0,0 0 0 0 0,0 0 0 0 0,0 0 0 0 0,0 0 0 0 0,-1 0 0 0 0,1 0 0 0 0,0-1 0 0 0,0 1 0 0 0,0 0 0 0 0,0-1 0 0 0,-1 1 0 0 0,1 0 0 0 0,1-1 1 0 0,2-2 37 0 0,0 1 1 0 0,0-1-1 0 0,-1 1 1 0 0,5-5-1 0 0,13-13 301 0 0,-2-1-1 0 0,0-1 1 0 0,-2 0 0 0 0,17-28-1 0 0,53-104 197 0 0,-73 128-623 0 0,36-75-324 0 0,-4-2 0 0 0,-5-3 0 0 0,37-151 0 0 0,-75 246 148 0 0,4-13-459 0 0,-1 0 0 0 0,-2 0-1 0 0,3-39 1 0 0,-6 61 578 0 0,-1 1 0 0 0,0-1 1 0 0,-1 0-1 0 0,1 1 0 0 0,0-1 1 0 0,0 0-1 0 0,-1 1 0 0 0,1-1 0 0 0,-1 1 1 0 0,1-1-1 0 0,-1 0 0 0 0,-1-2 0 0 0,1 4 27 0 0,0 0-1 0 0,1 0 0 0 0,-1-1 0 0 0,0 1 1 0 0,0 0-1 0 0,1 0 0 0 0,-1 0 0 0 0,0 0 1 0 0,1 0-1 0 0,-1 0 0 0 0,0 0 0 0 0,0 1 1 0 0,1-1-1 0 0,-1 0 0 0 0,0 0 0 0 0,1 0 1 0 0,-1 1-1 0 0,0-1 0 0 0,0 1 0 0 0,0-1 9 0 0,-4 3 5 0 0,-1 0 1 0 0,1 0-1 0 0,0 0 0 0 0,1 0 0 0 0,-1 1 0 0 0,1-1 0 0 0,-1 1 1 0 0,-5 8-1 0 0,-3 4 37 0 0,-13 20 1 0 0,6-3 63 0 0,0 2 1 0 0,-20 51-1 0 0,-20 79 121 0 0,-20 118 159 0 0,22-75-128 0 0,-70 156-15 0 0,92-282-89 0 0,-4-2-1 0 0,-65 97 1 0 0,-34 32 569 0 0,127-192-928 0 0,1 1 0 0 0,0 1 0 0 0,-11 29 0 0 0,22-46-1191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17391 0 0,'0'0'1574'0'0,"2"-1"-1292"0"0,33-6 1560 0 0,56-21-1 0 0,-22 6-583 0 0,190-60 692 0 0,81-22-3405 0 0,-338 104 1347 0 0,67-16-4434 0 0,-40 14-2972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254 319 9671 0 0,'-6'-8'12501'0'0,"3"8"-12439"0"0,-1 2-1 0 0,1-1 0 0 0,0 0 0 0 0,0 1 0 0 0,-1-1 0 0 0,1 1 0 0 0,0 0 1 0 0,0 0-1 0 0,0 0 0 0 0,1 0 0 0 0,-4 4 0 0 0,-29 33 616 0 0,22-22-581 0 0,-8 7-74 0 0,-8 9 172 0 0,-32 48-1 0 0,55-71-161 0 0,-1 1 0 0 0,2-1 0 0 0,-1 1 0 0 0,2 0 0 0 0,-1 0 0 0 0,1 1-1 0 0,1-1 1 0 0,0 1 0 0 0,-2 21 0 0 0,5-32-24 0 0,0 1 0 0 0,0-1 0 0 0,0 0 0 0 0,0 1 0 0 0,0-1 0 0 0,0 1 0 0 0,0-1-1 0 0,0 0 1 0 0,1 1 0 0 0,-1-1 0 0 0,0 0 0 0 0,1 1 0 0 0,-1-1 0 0 0,1 0 0 0 0,0 0 0 0 0,-1 1 0 0 0,1-1 0 0 0,0 0 0 0 0,0 0 0 0 0,-1 0-1 0 0,1 0 1 0 0,0 0 0 0 0,0 0 0 0 0,1 0 0 0 0,-1 0 0 0 0,0 0 0 0 0,0 0 0 0 0,0-1 0 0 0,0 1 0 0 0,1 0 0 0 0,-1-1 0 0 0,0 1-1 0 0,1-1 1 0 0,-1 0 0 0 0,0 1 0 0 0,1-1 0 0 0,2 0 0 0 0,1 1 31 0 0,0-2 1 0 0,1 1-1 0 0,-1 0 0 0 0,1-1 1 0 0,-1 0-1 0 0,0 0 0 0 0,0-1 0 0 0,8-2 1 0 0,5-5 93 0 0,-1-1 1 0 0,0 0-1 0 0,-1-1 0 0 0,20-17 1 0 0,-17 13-75 0 0,6-4 2 0 0,-1-2-1 0 0,29-31 0 0 0,-45 43-55 0 0,0-1 0 0 0,0 0 0 0 0,-1 0 0 0 0,0-1 1 0 0,-1 0-1 0 0,0 0 0 0 0,-1 0 0 0 0,7-23 0 0 0,-11 32-24 0 0,-1-1-1 0 0,1 0 1 0 0,-1 1-1 0 0,1-1 1 0 0,-1 1-1 0 0,0-1 1 0 0,0 0 0 0 0,0 1-1 0 0,-1-1 1 0 0,1 0-1 0 0,-1 1 1 0 0,1-1-1 0 0,-1 1 1 0 0,0-1-1 0 0,0 1 1 0 0,0-1-1 0 0,-2-2 1 0 0,1 2-39 0 0,0 1 0 0 0,0-1 0 0 0,0 1 0 0 0,-1 0 0 0 0,1-1 0 0 0,-1 1 0 0 0,1 0 0 0 0,-1 1 0 0 0,0-1 0 0 0,0 0-1 0 0,0 1 1 0 0,-3-2 0 0 0,-4 0-161 0 0,0 0 1 0 0,0 1-1 0 0,0 0 0 0 0,0 1 0 0 0,0 0 0 0 0,0 0 0 0 0,-19 2 0 0 0,11 1-127 0 0,5-2-99 0 0,1 2 0 0 0,-1-1 0 0 0,0 1 0 0 0,-19 7 1 0 0,30-8-19 0 0</inkml:trace>
  <inkml:trace contextRef="#ctx0" brushRef="#br0" timeOffset="1">749 655 9671 0 0,'0'0'748'0'0,"-2"1"-492"0"0,-13 8-431 0 0,-17 5 5903 0 0,27-13-4076 0 0,-1 1 0 0 0,1-1-1 0 0,-13 2 1 0 0,-1-6-265 0 0,18 3-1322 0 0,0-1 1 0 0,0 1-1 0 0,0-1 0 0 0,0 1 1 0 0,0-1-1 0 0,0 0 0 0 0,0 0 1 0 0,0 1-1 0 0,1-1 0 0 0,-1 0 1 0 0,0 0-1 0 0,0 0 1 0 0,1 0-1 0 0,-1 0 0 0 0,1 0 1 0 0,-1 0-1 0 0,1 0 0 0 0,-1 0 1 0 0,1 0-1 0 0,0-1 0 0 0,-1 1 1 0 0,1 0-1 0 0,0 0 1 0 0,0 0-1 0 0,0 0 0 0 0,0-1 1 0 0,0 1-1 0 0,0 0 0 0 0,0 0 1 0 0,0 0-1 0 0,0 0 0 0 0,1 0 1 0 0,0-2-1 0 0,1-5 171 0 0,0 0-1 0 0,1 0 1 0 0,5-10-1 0 0,-8 18-227 0 0,10-19 217 0 0,1 2 0 0 0,0-1 0 0 0,2 1 0 0 0,14-15 0 0 0,4-6-90 0 0,168-196 122 0 0,-145 179-451 0 0,120-94 0 0 0,-169 145 79 0 0,-1 0 1 0 0,1 1-1 0 0,1 0 0 0 0,-1 0 1 0 0,0 1-1 0 0,1-1 1 0 0,6-1-1 0 0,-10 4-88 0 0,0-1-1 0 0,0 1 1 0 0,-1 0-1 0 0,1 0 1 0 0,0 0 0 0 0,0 0-1 0 0,-1 0 1 0 0,1 0 0 0 0,0 0-1 0 0,0 1 1 0 0,-1-1 0 0 0,1 1-1 0 0,0-1 1 0 0,-1 1 0 0 0,1 0-1 0 0,-1 0 1 0 0,1-1-1 0 0,-1 1 1 0 0,1 0 0 0 0,-1 0-1 0 0,1 1 1 0 0,-1-1 0 0 0,0 0-1 0 0,0 0 1 0 0,1 1 0 0 0,-1-1-1 0 0,0 0 1 0 0,1 3 0 0 0,7 10-7843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97 215 18975 0 0,'0'0'2130'0'0,"0"2"-1548"0"0,-2 7-110 0 0,-1-1 0 0 0,0 0 0 0 0,-1 0 0 0 0,1 0 0 0 0,-1 0 0 0 0,-8 11 0 0 0,-6 10 45 0 0,-30 44 254 0 0,99-137-195 0 0,7-7-610 0 0,-35 39-16 0 0,3 2-1 0 0,0 1 0 0 0,41-35 0 0 0,-38 39-122 0 0,-22 18 130 0 0,0 0 1 0 0,1 1 0 0 0,0 0-1 0 0,0 0 1 0 0,0 1-1 0 0,0 0 1 0 0,1 0 0 0 0,14-5-1 0 0,-22 9 46 0 0,1 1 1 0 0,-1 0-1 0 0,0-1 0 0 0,0 1 0 0 0,0 0 0 0 0,1 0 1 0 0,-1 0-1 0 0,0 0 0 0 0,0 0 0 0 0,1 0 1 0 0,-1 0-1 0 0,0 0 0 0 0,0 1 0 0 0,0-1 0 0 0,1 0 1 0 0,-1 1-1 0 0,0-1 0 0 0,0 1 0 0 0,0-1 1 0 0,0 1-1 0 0,0-1 0 0 0,0 1 0 0 0,1 1 1 0 0,0-1 7 0 0,-1 1 1 0 0,0-1-1 0 0,0 1 1 0 0,0-1 0 0 0,-1 1-1 0 0,1 0 1 0 0,0-1-1 0 0,-1 1 1 0 0,1 0 0 0 0,-1 0-1 0 0,1 0 1 0 0,-1 0-1 0 0,0 2 1 0 0,1 7 33 0 0,-2-1 0 0 0,0 1 0 0 0,0-1 0 0 0,-3 12 0 0 0,4-21-46 0 0,-7 27 57 0 0,-1-1 1 0 0,-1 0-1 0 0,-2 0 0 0 0,-18 34 0 0 0,50-81 27 0 0,39-47-217 0 0,30-31-253 0 0,-76 85 332 0 0,1 0 0 0 0,0 1-1 0 0,1 1 1 0 0,32-18 0 0 0,-42 26 43 0 0,0 0 1 0 0,0 1-1 0 0,0 0 0 0 0,1 0 1 0 0,-1 0-1 0 0,1 1 0 0 0,-1 0 1 0 0,1 0-1 0 0,10 0 1 0 0,-15 2 27 0 0,1-1 1 0 0,0 0 0 0 0,-1 1 0 0 0,1-1 0 0 0,0 1 0 0 0,-1 0-1 0 0,1-1 1 0 0,-1 1 0 0 0,0 1 0 0 0,1-1 0 0 0,-1 0 0 0 0,0 1 0 0 0,1-1-1 0 0,-1 1 1 0 0,0-1 0 0 0,0 1 0 0 0,0 0 0 0 0,-1 0 0 0 0,1 0-1 0 0,0 0 1 0 0,-1 0 0 0 0,1 1 0 0 0,-1-1 0 0 0,0 0 0 0 0,1 1 0 0 0,0 4-1 0 0,1 3 69 0 0,-1 0-1 0 0,-1 1 0 0 0,0-1 0 0 0,0 1 0 0 0,-1-1 1 0 0,0 1-1 0 0,-4 19 0 0 0,3-14-24 0 0,0-1-1 0 0,1 27 0 0 0,0-36-51 0 0,4 15 6 0 0,-4-19-11 0 0,0-1 1 0 0,0 0-1 0 0,0 0 0 0 0,1 1 1 0 0,-1-1-1 0 0,0 0 1 0 0,1 0-1 0 0,-1 1 1 0 0,1-1-1 0 0,-1 0 1 0 0,1 0-1 0 0,-1 0 0 0 0,1 0 1 0 0,1 1-1 0 0,0 1-1 0 0,-1-1-9 0 0,0 0-1 0 0,1 0 1 0 0,-1 0 0 0 0,0 0 0 0 0,1-1-1 0 0,-1 1 1 0 0,1 0 0 0 0,0-1-1 0 0,-1 1 1 0 0,1-1 0 0 0,0 0-1 0 0,0 1 1 0 0,0-1 0 0 0,4 1 0 0 0,2 3-125 0 0,-5-3-131 0 0,0 0 0 0 0,0-1 0 0 0,0 1 0 0 0,0 0 0 0 0,0-1 0 0 0,0 1 0 0 0,0-1 0 0 0,1 0 0 0 0,-1 0 1 0 0,7 0-1 0 0,8 0-6660 0 0,-7-3-541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3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335 206 6447 0 0,'0'0'896'0'0,"2"1"298"0"0,5 4-467 0 0,0 1-1 0 0,0 0 1 0 0,-1 0 0 0 0,0 0 0 0 0,0 1 0 0 0,0 0 0 0 0,7 11 0 0 0,-11-15-823 0 0,-1 0 1 0 0,1 0 0 0 0,-1 1 0 0 0,1-1 0 0 0,-1 1 0 0 0,0-1 0 0 0,0 1 0 0 0,0-1 0 0 0,-1 1 0 0 0,1-1 0 0 0,-1 1 0 0 0,0 0 0 0 0,0-1 0 0 0,0 1 0 0 0,0-1 0 0 0,-1 1 0 0 0,0 0 0 0 0,1-1 0 0 0,-1 1 0 0 0,-1-1 0 0 0,-1 6 0 0 0,2-8 418 0 0,0 1 1 0 0,0-1 0 0 0,0 1 0 0 0,0-1 0 0 0,0 0 0 0 0,-1 0 0 0 0,1 1-1 0 0,0-1 1 0 0,-1 0 0 0 0,1 0 0 0 0,-1 0 0 0 0,1 0 0 0 0,-1-1-1 0 0,1 1 1 0 0,-1 0 0 0 0,1-1 0 0 0,-4 2 0 0 0,-3-1 613 0 0,1 1 0 0 0,-15-1 0 0 0,1 1 712 0 0,-16 4-784 0 0,0-1 0 0 0,-67 0 1 0 0,95-6-853 0 0,0 1 0 0 0,1-2-1 0 0,-1 0 1 0 0,0 0 0 0 0,0 0 0 0 0,1-1 0 0 0,-1 0 0 0 0,1-1 0 0 0,-9-4 0 0 0,14 6-5 0 0,0 0 1 0 0,1 0 0 0 0,-1 0 0 0 0,0 0-1 0 0,1-1 1 0 0,-1 1 0 0 0,1-1 0 0 0,-1 1 0 0 0,1-1-1 0 0,0 0 1 0 0,0 0 0 0 0,1 0 0 0 0,-1 0-1 0 0,0 0 1 0 0,1 0 0 0 0,0-1 0 0 0,0 1-1 0 0,0 0 1 0 0,0-1 0 0 0,1 1 0 0 0,-1 0-1 0 0,1-1 1 0 0,0 1 0 0 0,0-1 0 0 0,0 1-1 0 0,1-5 1 0 0,0-2-44 0 0,2 1-1 0 0,0-1 1 0 0,0 1-1 0 0,0 0 1 0 0,1 0 0 0 0,1 0-1 0 0,-1 1 1 0 0,1 0-1 0 0,1-1 1 0 0,9-10 0 0 0,-5 8-51 0 0,1 0-1 0 0,0 0 1 0 0,0 1 0 0 0,1 0 0 0 0,1 1 0 0 0,13-7 0 0 0,7-3-74 0 0,0 3-1 0 0,43-16 1 0 0,-56 26 184 0 0,0 0-1 0 0,-1 1 1 0 0,2 1 0 0 0,-1 1 0 0 0,34 0-1 0 0,95 12 240 0 0,-104-6-143 0 0,50 8 476 0 0,-93-11-570 0 0,-1 1 0 0 0,1-1 0 0 0,0 0 0 0 0,0 1 0 0 0,-1-1 0 0 0,1 1 0 0 0,0-1-1 0 0,-1 1 1 0 0,1 0 0 0 0,0 0 0 0 0,-1 0 0 0 0,1 0 0 0 0,-1 0 0 0 0,0 0 0 0 0,1 0 0 0 0,-1 1 0 0 0,0-1 0 0 0,1 0 0 0 0,-1 1 0 0 0,0-1-1 0 0,0 1 1 0 0,0-1 0 0 0,-1 1 0 0 0,1-1 0 0 0,0 1 0 0 0,0 0 0 0 0,-1-1 0 0 0,1 1 0 0 0,-1 0 0 0 0,0 0 0 0 0,1-1 0 0 0,-1 1-1 0 0,0 0 1 0 0,0 0 0 0 0,0 0 0 0 0,0-1 0 0 0,0 1 0 0 0,-1 0 0 0 0,1 0 0 0 0,-1-1 0 0 0,1 1 0 0 0,-1 0 0 0 0,1 0 0 0 0,-1-1-1 0 0,0 1 1 0 0,0-1 0 0 0,0 1 0 0 0,0-1 0 0 0,-1 3 0 0 0,-8 8 16 0 0,0 1 0 0 0,-1-2 0 0 0,0 1 0 0 0,0-2 0 0 0,-18 13 0 0 0,-69 41 200 0 0,78-52-232 0 0,-42 22-149 0 0,-1-3 0 0 0,-70 23 1 0 0,97-40 97 0 0,34-13 23 0 0,-63 22-336 0 0,55-20 142 0 0,0 0 0 0 0,0-1 1 0 0,0 0-1 0 0,-16 0 0 0 0,24-2-201 0 0,11-22-3934 0 0,4 8-850 0 0,7-4-1342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517 100 17303 0 0,'1'-1'15'0'0,"69"-96"1949"0"0,-69 96-973 0 0,-3 3-407 0 0,-78 125 1092 0 0,22-33-1363 0 0,-38 52-246 0 0,-125 260 0 0 0,181-317-457 0 0,-28 97-1 0 0,66-179 367 0 0,-3 8-155 0 0,0 1 0 0 0,1 0 0 0 0,1 0 0 0 0,-2 24 1 0 0,5-39-625 0 0,2 6-1107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490 198 2303 0 0,'1'-1'6226'0'0,"14"-12"79"0"0,12-4 1764 0 0,-26 16-7925 0 0,2-11-80 0 0,-1 0 0 0 0,0 0 0 0 0,-1 0 0 0 0,0 0 0 0 0,-1 0 0 0 0,0 0 0 0 0,-1 0 0 0 0,0 0 0 0 0,-5-18 0 0 0,6 28-74 0 0,0 1 0 0 0,-1 0 0 0 0,1 0 0 0 0,0-1 1 0 0,-1 1-1 0 0,1 0 0 0 0,-1 0 0 0 0,1 0 0 0 0,-1 0 0 0 0,1 0 0 0 0,-1-1 0 0 0,0 1 0 0 0,0 0 0 0 0,1 0 0 0 0,-1 1 0 0 0,0-1 1 0 0,0 0-1 0 0,0 0 0 0 0,0 0 0 0 0,0 0 0 0 0,0 1 0 0 0,0-1 0 0 0,-1 1 0 0 0,1-1 0 0 0,0 1 0 0 0,0-1 0 0 0,0 1 0 0 0,-1-1 1 0 0,1 1-1 0 0,0 0 0 0 0,0 0 0 0 0,-1 0 0 0 0,1 0 0 0 0,0 0 0 0 0,0 0 0 0 0,-1 0 0 0 0,1 0 0 0 0,0 0 0 0 0,0 1 0 0 0,-2-1 1 0 0,-5 3-118 0 0,0 0 0 0 0,0 1 0 0 0,0-1 0 0 0,-14 11 0 0 0,14-10 55 0 0,-52 37-230 0 0,2 1 1 0 0,1 4-1 0 0,-60 62 0 0 0,94-85 360 0 0,0 0-1 0 0,2 2 1 0 0,1 0 0 0 0,-20 33-1 0 0,38-54-36 0 0,0 0 0 0 0,0 0 1 0 0,0 0-1 0 0,1 0 0 0 0,-1 0 0 0 0,1 1 0 0 0,0-1 0 0 0,-1 5 0 0 0,2-8-14 0 0,0 0-1 0 0,0 0 1 0 0,0 0-1 0 0,0 0 1 0 0,0 0 0 0 0,1 0-1 0 0,-1 0 1 0 0,0 0-1 0 0,0 0 1 0 0,1 0-1 0 0,-1 0 1 0 0,1 0-1 0 0,-1 0 1 0 0,1-1-1 0 0,-1 1 1 0 0,2 2-1 0 0,-1-2 1 0 0,0-1-1 0 0,0 1 1 0 0,1 0-1 0 0,-1 0 0 0 0,0-1 1 0 0,0 1-1 0 0,1-1 1 0 0,-1 1-1 0 0,0-1 1 0 0,1 1-1 0 0,-1-1 0 0 0,0 0 1 0 0,1 0-1 0 0,-1 1 1 0 0,3-1-1 0 0,8-1 39 0 0,1 1 0 0 0,-1-2 0 0 0,1 1 0 0 0,-1-2 0 0 0,17-5 0 0 0,61-25 99 0 0,-72 26-139 0 0,217-101 95 0 0,-54 22-47 0 0,-172 82-55 0 0,-6 2 4 0 0,1 0 1 0 0,-1 1-1 0 0,0 0 1 0 0,1 0-1 0 0,-1 0 0 0 0,7-1 1 0 0,-13 14 123 0 0,-5 4-18 0 0,0-1 0 0 0,-1 0-1 0 0,0 0 1 0 0,-13 13 0 0 0,12-15-25 0 0,1 0 0 0 0,0 0 1 0 0,0 1-1 0 0,-12 29 0 0 0,18-29-52 0 0,3-3 41 0 0,0-10-68 0 0,1 0 0 0 0,-1 0 0 0 0,1 0 0 0 0,0 0 0 0 0,-1 0 0 0 0,1 0 0 0 0,0 0 1 0 0,-1 0-1 0 0,1 0 0 0 0,0 0 0 0 0,0-1 0 0 0,0 1 0 0 0,0 0 0 0 0,0-1 0 0 0,0 1 0 0 0,0 0 0 0 0,0-1 0 0 0,0 1 1 0 0,0-1-1 0 0,0 0 0 0 0,0 1 0 0 0,1-1 0 0 0,-1 0 0 0 0,0 0 0 0 0,0 1 0 0 0,2-1 0 0 0,15 0-1589 0 0,-2-2-3619 0 0,2-1-2164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13359 0 0,'26'-25'10115'0'0,"-22"26"-8738"0"0,-3-1-1331 0 0,-1 0 1 0 0,0 0-1 0 0,0 0 0 0 0,1 0 1 0 0,-1 0-1 0 0,0 0 0 0 0,1 0 1 0 0,-1 0-1 0 0,0 0 0 0 0,1 0 0 0 0,-1 0 1 0 0,0 0-1 0 0,0 0 0 0 0,1 0 1 0 0,-1 0-1 0 0,0 1 0 0 0,1-1 1 0 0,-1 0-1 0 0,0 0 0 0 0,0 0 1 0 0,1 0-1 0 0,-1 0 0 0 0,0 1 0 0 0,0-1 1 0 0,1 0-1 0 0,2 3 42 0 0,-1 0 0 0 0,0 0 0 0 0,1 0 1 0 0,-1 0-1 0 0,0 0 0 0 0,0 1 0 0 0,-1-1 0 0 0,1 1 0 0 0,-1-1 0 0 0,0 1 1 0 0,0 0-1 0 0,0-1 0 0 0,0 1 0 0 0,0 0 0 0 0,-1 0 0 0 0,0 7 0 0 0,0 8-681 0 0,-5 39 1 0 0,5-55 428 0 0,-7 44-2856 0 0,3-31 1243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96 14943 0 0,'119'-68'2289'0'0,"-86"50"472"0"0,-25 14-2406 0 0,2-2 2483 0 0,-8 8-1604 0 0,-4 5-898 0 0,-3 1-241 0 0,1 0-1 0 0,-1 0 0 0 0,0 0 1 0 0,-1 0-1 0 0,0-1 0 0 0,-8 8 0 0 0,-46 39-36 0 0,31-29-37 0 0,-40 43-175 0 0,58-56 15 0 0,1 0 1 0 0,0 1-1 0 0,1 0 0 0 0,-7 16 0 0 0,15-27 113 0 0,0-1-1 0 0,0 0 0 0 0,1 1 1 0 0,-1-1-1 0 0,0 1 1 0 0,1 0-1 0 0,0-1 1 0 0,-1 1-1 0 0,1-1 1 0 0,0 1-1 0 0,0 0 1 0 0,0-1-1 0 0,0 1 0 0 0,0-1 1 0 0,0 1-1 0 0,0 0 1 0 0,0-1-1 0 0,1 1 1 0 0,-1 0-1 0 0,1-1 1 0 0,-1 1-1 0 0,2 2 0 0 0,0-2 7 0 0,0 0 0 0 0,-1-1 0 0 0,1 1 0 0 0,0 0 0 0 0,0-1-1 0 0,0 0 1 0 0,0 1 0 0 0,0-1 0 0 0,0 0 0 0 0,0 0 0 0 0,1 0-1 0 0,-1 0 1 0 0,0 0 0 0 0,0-1 0 0 0,4 1 0 0 0,19 6-25 0 0,-1 0 0 0 0,1 1 1 0 0,42 22-1 0 0,-45-19 60 0 0,-8-5 95 0 0,0 1 0 0 0,-1 0 0 0 0,0 1 1 0 0,-1 1-1 0 0,17 13 0 0 0,-23-17 8 0 0,-1 1 0 0 0,0-1-1 0 0,0 1 1 0 0,0 0 0 0 0,0 1 0 0 0,6 12-1 0 0,-11-18-77 0 0,1 1 0 0 0,-1-1-1 0 0,1 1 1 0 0,-1-1 0 0 0,1 1-1 0 0,-1-1 1 0 0,0 1 0 0 0,0-1-1 0 0,0 1 1 0 0,0 0 0 0 0,0-1-1 0 0,0 1 1 0 0,0-1 0 0 0,0 1-1 0 0,-1 0 1 0 0,0 1 0 0 0,0-1 3 0 0,0-1 1 0 0,0 1 0 0 0,0 0 0 0 0,0-1 0 0 0,0 1 0 0 0,-1-1 0 0 0,1 0-1 0 0,-1 1 1 0 0,1-1 0 0 0,-1 0 0 0 0,1 0 0 0 0,-1 0 0 0 0,0 0 0 0 0,1 0-1 0 0,-1-1 1 0 0,-4 2 0 0 0,-21 6 259 0 0,-1-1 1 0 0,0-2-1 0 0,-54 4 0 0 0,56-7-260 0 0,-44 3-1402 0 0,-77-5 1 0 0,128-2-1220 0 0,2-3-5663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756 187 6911 0 0,'17'-28'1785'0'0,"22"-53"-1"0"0,-30 58 4422 0 0,7-30 0 0 0,-16 52-5327 0 0,0 3-867 0 0,-1 0-1 0 0,1 0 0 0 0,-1 0 1 0 0,0 0-1 0 0,0 0 1 0 0,0 0-1 0 0,0 0 1 0 0,-1 2-1 0 0,-4 7 22 0 0,-76 228 370 0 0,29-75-130 0 0,-92 181 606 0 0,-29-13-146 0 0,150-291-999 0 0,-2 0 1 0 0,-34 42-1 0 0,56-79-8 0 0,1 1-155 0 0,0-1 1 0 0,0 0 0 0 0,-1 0 0 0 0,0-1-1 0 0,0 1 1 0 0,0-1 0 0 0,-8 5 0 0 0,5-6-1303 0 0</inkml:trace>
  <inkml:trace contextRef="#ctx0" brushRef="#br0" timeOffset="1">96 690 14279 0 0,'-5'1'295'0'0,"0"0"-1"0"0,0 0 1 0 0,0 1-1 0 0,1-1 0 0 0,-1 1 1 0 0,0 0-1 0 0,1 1 1 0 0,0-1-1 0 0,-1 1 1 0 0,1 0-1 0 0,0 0 1 0 0,0 0-1 0 0,1 0 0 0 0,-1 1 1 0 0,1-1-1 0 0,-1 1 1 0 0,1 0-1 0 0,0 0 1 0 0,1 0-1 0 0,-1 1 1 0 0,1-1-1 0 0,0 0 0 0 0,-3 9 1 0 0,5-12-173 0 0,-1 1 0 0 0,1-1 0 0 0,-1 1 0 0 0,1-1 0 0 0,0 0 0 0 0,0 1 0 0 0,0-1 0 0 0,0 1 1 0 0,0-1-1 0 0,0 1 0 0 0,1-1 0 0 0,-1 1 0 0 0,0-1 0 0 0,1 1 0 0 0,-1-1 0 0 0,1 0 0 0 0,-1 1 0 0 0,1-1 0 0 0,1 2 0 0 0,-1-1 16 0 0,1 0-1 0 0,0 0 1 0 0,-1 0-1 0 0,1-1 1 0 0,0 1-1 0 0,0 0 1 0 0,0-1-1 0 0,1 0 1 0 0,-1 1-1 0 0,3 0 1 0 0,3 1 150 0 0,0 0 1 0 0,0 0-1 0 0,0-1 1 0 0,0-1 0 0 0,16 2-1 0 0,9-2 159 0 0,-1-1 0 0 0,45-7 0 0 0,64-16 11 0 0,-122 20-418 0 0,64-17-162 0 0,155-59 1 0 0,-173 53-610 0 0,-21 8-1404 0 0,0 2-3821 0 0,7-1-2578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47 445 19639 0 0,'0'0'2857'0'0,"-9"-2"-1225"0"0,8 1-1481 0 0,-1-1-1 0 0,0 1 0 0 0,0-1 0 0 0,1 1 0 0 0,-1-1 0 0 0,1 0 0 0 0,-1 1 0 0 0,1-1 0 0 0,0 0 0 0 0,-1 0 0 0 0,1 0 1 0 0,0 0-1 0 0,0 0 0 0 0,1 0 0 0 0,-2-3 0 0 0,-8-34 1020 0 0,8 26-1117 0 0,0 1-1 0 0,1-1 0 0 0,0 0 1 0 0,1 0-1 0 0,0 0 0 0 0,1 0 1 0 0,1 1-1 0 0,0-1 1 0 0,1 0-1 0 0,0 1 0 0 0,1 0 1 0 0,0-1-1 0 0,1 2 0 0 0,0-1 1 0 0,1 0-1 0 0,0 1 0 0 0,1 0 1 0 0,1 1-1 0 0,-1-1 0 0 0,1 1 1 0 0,1 1-1 0 0,19-17 0 0 0,-10 12-221 0 0,0 0-1 0 0,32-16 1 0 0,-41 25-115 0 0,1 1 1 0 0,-1 1-1 0 0,1-1 0 0 0,0 1 1 0 0,-1 1-1 0 0,1 0 0 0 0,1 0 1 0 0,11 0-1 0 0,6 2-1504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1063 17503 0 0,'0'0'803'0'0,"-9"-1"266"0"0,6 1-848 0 0,-1 1-1 0 0,1-1 1 0 0,-1 1-1 0 0,1 0 1 0 0,-1 0-1 0 0,1 0 1 0 0,0 1-1 0 0,0-1 1 0 0,0 1-1 0 0,0 0 1 0 0,0 0-1 0 0,0 0 1 0 0,-4 4 0 0 0,-2 2 1582 0 0,0 0 0 0 0,-12 16 0 0 0,15-16-1720 0 0,0-1 0 0 0,1 1-1 0 0,0 0 1 0 0,0 0-1 0 0,1 0 1 0 0,-5 14 0 0 0,8-18-86 0 0,0-1 0 0 0,0 0 0 0 0,1 0 0 0 0,-1 0 0 0 0,1 1 0 0 0,0-1 0 0 0,0 0 0 0 0,0 1 0 0 0,0-1 0 0 0,1 0 0 0 0,-1 0 0 0 0,1 1 0 0 0,0-1 1 0 0,0 0-1 0 0,0 0 0 0 0,0 0 0 0 0,1 0 0 0 0,-1 0 0 0 0,1 0 0 0 0,0 0 0 0 0,0-1 0 0 0,2 4 0 0 0,2 1-268 0 0,1 0 0 0 0,0 0 0 0 0,0-1 1 0 0,0 0-1 0 0,0 0 0 0 0,10 5 0 0 0,-12-9-222 0 0,0 1 0 0 0,1-1 0 0 0,-1 1 0 0 0,1-1-1 0 0,-1-1 1 0 0,1 1 0 0 0,0-1 0 0 0,0 0 0 0 0,-1-1 0 0 0,1 1 0 0 0,7-1 0 0 0,8-2-1406 0 0</inkml:trace>
  <inkml:trace contextRef="#ctx0" brushRef="#br0" timeOffset="1">1214 13 8751 0 0,'13'-13'2767'0'0,"-20"27"1452"0"0,-54 91 791 0 0,26-48-3862 0 0,-40 70 569 0 0,-97 233-1 0 0,15 68-1590 0 0,64-138-4206 0 0,89-273 1569 0 0,-4 28-1 0 0,7-42 1072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4 190 4143 0 0,'0'0'319'0'0,"-2"-9"-198"0"0,2 6 575 0 0,-1 0 0 0 0,1 0 0 0 0,0 0 0 0 0,0 0-1 0 0,0 0 1 0 0,0 1 0 0 0,1-1 0 0 0,-1 0 0 0 0,1 0-1 0 0,0 0 1 0 0,-1 0 0 0 0,1 0 0 0 0,2-3 0 0 0,0 1-165 0 0,0 1 0 0 0,0-1 0 0 0,0 1 0 0 0,0 0 0 0 0,0 0 0 0 0,9-7 1 0 0,0 2-113 0 0,1 0 1 0 0,0 0-1 0 0,0 1 1 0 0,17-7 0 0 0,-11 6-161 0 0,1 1 0 0 0,-1 1 1 0 0,1 0-1 0 0,1 2 1 0 0,-1 0-1 0 0,35-3 1 0 0,-46 7-200 0 0,-1 1 0 0 0,1 0 0 0 0,-1 1 0 0 0,1 0 0 0 0,-1 0 0 0 0,1 0 0 0 0,-1 1 0 0 0,0 1 0 0 0,0-1 0 0 0,0 1 0 0 0,0 1 0 0 0,0-1 0 0 0,-1 1 0 0 0,1 1 0 0 0,-1-1 0 0 0,0 1 0 0 0,0 1 0 0 0,-1-1-1 0 0,7 8 1 0 0,-4-3 117 0 0,-1 2 0 0 0,0-1 0 0 0,-1 1 0 0 0,0 0 0 0 0,0 0 0 0 0,-1 1 0 0 0,-1 0-1 0 0,4 13 1 0 0,-6-15-9 0 0,0 0-1 0 0,-1 0 1 0 0,0 0-1 0 0,-1 0 0 0 0,0 0 1 0 0,-1 0-1 0 0,0 0 1 0 0,-1 1-1 0 0,0-1 0 0 0,-3 15 1 0 0,1-19-131 0 0,1-1 0 0 0,-1 1 0 0 0,0-1 1 0 0,0 0-1 0 0,-1 0 0 0 0,1-1 0 0 0,-1 1 1 0 0,-1-1-1 0 0,1 0 0 0 0,-1 0 0 0 0,0 0 0 0 0,0 0 1 0 0,0-1-1 0 0,-9 5 0 0 0,-8 5 171 0 0,-2-1 0 0 0,-34 14-1 0 0,22-11-139 0 0,-87 35-441 0 0,99-43 229 0 0,-1-1 1 0 0,1-1 0 0 0,-32 4-1 0 0,54-10 76 0 0,1 0 0 0 0,-1 0 1 0 0,1 0-1 0 0,-1 0 0 0 0,1 0 0 0 0,-1 0 0 0 0,1 0 0 0 0,-1-1 0 0 0,1 1 0 0 0,-1 0 0 0 0,1-1 0 0 0,-1 1 0 0 0,1-1 0 0 0,-3-1 0 0 0,4 1-19 0 0,-1 1 1 0 0,0-1 0 0 0,1 0-1 0 0,-1 1 1 0 0,1-1-1 0 0,-1 0 1 0 0,1 0-1 0 0,-1 1 1 0 0,1-1 0 0 0,0 0-1 0 0,-1 0 1 0 0,1 0-1 0 0,0 0 1 0 0,0 0-1 0 0,0 0 1 0 0,-1 1 0 0 0,1-1-1 0 0,0 0 1 0 0,0 0-1 0 0,0 0 1 0 0,0 0-1 0 0,1 0 1 0 0,-1 0 0 0 0,0 0-1 0 0,0-1 1 0 0,6-17-1237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11519 0 0,'0'0'887'0'0,"-1"2"-583"0"0,-29 46 3915 0 0,2-4 528 0 0,14-18-3592 0 0,2 0 0 0 0,-12 33 0 0 0,20-45-924 0 0,0-1 0 0 0,1 0 0 0 0,0 1 0 0 0,1 0 0 0 0,1-1 0 0 0,0 26 0 0 0,1-37-200 0 0,0 0 0 0 0,0 0 0 0 0,1 0 1 0 0,-1 0-1 0 0,1 0 0 0 0,-1 0 0 0 0,1-1 1 0 0,-1 1-1 0 0,1 0 0 0 0,0 0 0 0 0,0 0 1 0 0,0-1-1 0 0,0 1 0 0 0,0 0 0 0 0,0-1 1 0 0,1 1-1 0 0,-1-1 0 0 0,3 3 0 0 0,-2-3 4 0 0,1 0-1 0 0,-1 1 0 0 0,1-1 1 0 0,-1 0-1 0 0,1 0 0 0 0,-1-1 1 0 0,1 1-1 0 0,-1-1 0 0 0,1 1 0 0 0,0-1 1 0 0,-1 0-1 0 0,5 0 0 0 0,4-1 40 0 0,0 0-1 0 0,0-1 0 0 0,-1 0 0 0 0,1-1 0 0 0,16-6 0 0 0,8-6-55 0 0,0-1-1 0 0,-1-1 1 0 0,52-38-1 0 0,84-80-316 0 0,-163 128 274 0 0,-5 5-14 0 0,-1 0 0 0 0,1 0 0 0 0,0 1 0 0 0,0-1 0 0 0,0 0 0 0 0,1 1 0 0 0,-1-1 0 0 0,4-1 0 0 0,-8 16-25 0 0,-3 4 92 0 0,-15 30 0 0 0,13-30 24 0 0,-10 31 0 0 0,15-42-46 0 0,1-1-1 0 0,0 1 1 0 0,0 0 0 0 0,1 0-1 0 0,-1 0 1 0 0,1 0-1 0 0,1 0 1 0 0,-1 0-1 0 0,3 9 1 0 0,-3-12-12 0 0,1-1 0 0 0,0 0 0 0 0,0 1 0 0 0,0-1 0 0 0,0 0 0 0 0,0 1 0 0 0,0-1 0 0 0,1 0 0 0 0,-1 0 0 0 0,1 0 0 0 0,-1 0-1 0 0,1-1 1 0 0,0 1 0 0 0,0 0 0 0 0,0-1 0 0 0,2 3 0 0 0,0-3-19 0 0,-1 1 0 0 0,1 0 0 0 0,0-1 0 0 0,-1 0 0 0 0,1 0 0 0 0,0 0 0 0 0,0 0 0 0 0,0 0 0 0 0,5-1 0 0 0,4 0-73 0 0,0 0 0 0 0,-1-2 0 0 0,1 0 0 0 0,-1 0 0 0 0,18-6 0 0 0,-5-1-1116 0 0,1-1-1 0 0,-2-2 1 0 0,0 0 0 0 0,0-1-1 0 0,-1-2 1 0 0,41-33 0 0 0,-28 18-641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62 15631 0 0,'41'-61'6315'0'0,"-41"63"-5727"0"0,-72 200 3102 0 0,-14-2-2712 0 0,52-123-629 0 0,-105 226 202 0 0,-21-12-841 0 0,140-258 164 0 0,12-17-212 0 0,-1-2 0 0 0,0 1 0 0 0,-1-1 0 0 0,-20 21 0 0 0,15-23-90 0 0,11-8 251 0 0,-1 0-1 0 0,1 0 1 0 0,0 0-1 0 0,-5 6 0 0 0,8-8 7 0 0,0-1 0 0 0,1 1 0 0 0,-1-1 0 0 0,0 1 0 0 0,0-1 0 0 0,1 1 0 0 0,-1-1 0 0 0,1 1 0 0 0,0 0 0 0 0,-1-1 0 0 0,1 1 0 0 0,0 0 0 0 0,0-1 0 0 0,0 1-1 0 0,0 0 1 0 0,0-1 0 0 0,0 1 0 0 0,1 0 0 0 0,0 1 0 0 0,-1-1-1481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92 105 10135 0 0,'-28'1'827'0'0,"-11"2"1131"0"0,14 0 11052 0 0,28-2-12413 0 0,7 2-297 0 0,0-1 1 0 0,0 0-1 0 0,0-1 0 0 0,1 0 1 0 0,-1 0-1 0 0,18-2 0 0 0,66-12 183 0 0,-53 7-244 0 0,202-42 122 0 0,19-2-1605 0 0,-239 47 338 0 0,0 1-1 0 0,44 3 0 0 0,-55 0-95 0 0,-1 0 0 0 0,0 1 0 0 0,0 1 0 0 0,0 0 0 0 0,0 0 1 0 0,0 1-1 0 0,19 9 0 0 0,-28-11 762 0 0,1-1 0 0 0,-1 1 1 0 0,0 0-1 0 0,0-1 0 0 0,0 1 1 0 0,0 0-1 0 0,0 1 1 0 0,0-1-1 0 0,-1 0 0 0 0,1 0 1 0 0,0 1-1 0 0,-1-1 0 0 0,0 1 1 0 0,0-1-1 0 0,0 1 0 0 0,0 0 1 0 0,0-1-1 0 0,0 1 1 0 0,-1 0-1 0 0,1 0 0 0 0,-1-1 1 0 0,0 1-1 0 0,0 0 0 0 0,0 0 1 0 0,0 3-1 0 0,-2 6 211 0 0,0 1 0 0 0,-1-1 0 0 0,0 0 0 0 0,-6 15 0 0 0,7-23-17 0 0,-36 78 5996 0 0,30-54-3293 0 0,5-18-1781 0 0,0 0 1 0 0,0 0 0 0 0,-1 0-1 0 0,-1-1 1 0 0,-5 10 0 0 0,7-13-617 0 0,-1 0 1 0 0,1 1 0 0 0,1-1-1 0 0,-1 1 1 0 0,1 0 0 0 0,-2 8-1 0 0,-5 18 126 0 0,0-7-288 0 0,-10 42-1 0 0,18-66-138 0 0,1-1 1 0 0,-1 1-1 0 0,1-1 0 0 0,0 1 0 0 0,0-1 0 0 0,0 1 1 0 0,0 0-1 0 0,0-1 0 0 0,0 1 0 0 0,0-1 1 0 0,1 1-1 0 0,-1-1 0 0 0,1 1 0 0 0,-1-1 0 0 0,1 0 1 0 0,-1 1-1 0 0,1-1 0 0 0,0 1 0 0 0,-1-1 0 0 0,1 0 1 0 0,2 2-1 0 0,-2-2-267 0 0,1 1 0 0 0,0-1 0 0 0,0 0 1 0 0,0 0-1 0 0,-1 0 0 0 0,1 0 0 0 0,0-1 0 0 0,0 1 0 0 0,0 0 1 0 0,0-1-1 0 0,1 1 0 0 0,-1-1 0 0 0,0 0 0 0 0,0 0 0 0 0,3 0 1 0 0,16-1-7751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17935 0 0,'0'0'1760'0'0,"-5"-9"-1568"0"0,0 4-192 0 0,-4 3 0 0 0,0 5 384 0 0,0 5 32 0 0,1-1 16 0 0,3 3 0 0 0,0 1-368 0 0,3 5-64 0 0,2 4 0 0 0,3 3 0 0 0,3 3-1488 0 0,1 1-256 0 0</inkml:trace>
  <inkml:trace contextRef="#ctx0" brushRef="#br0" timeOffset="1">344 442 6447 0 0,'-1'1'14547'0'0,"-16"13"-12910"0"0,0 0 1 0 0,-21 26 0 0 0,11-9-1325 0 0,-36 60 1 0 0,54-78-268 0 0,2 1 0 0 0,-11 26 1 0 0,16-35-36 0 0,0 0 1 0 0,1 0-1 0 0,-1 0 1 0 0,1 0-1 0 0,0 1 1 0 0,1-1-1 0 0,-1 1 1 0 0,1-1 0 0 0,0 0-1 0 0,0 1 1 0 0,2 8-1 0 0,-2-11-1 0 0,1 1-10 0 0,8 6 66 0 0,-7-8-38 0 0,1 0 1 0 0,0 0-1 0 0,-1-1 0 0 0,1 1 1 0 0,0-1-1 0 0,0 0 0 0 0,0 0 1 0 0,0 0-1 0 0,0 0 0 0 0,0 0 1 0 0,0-1-1 0 0,0 1 0 0 0,1-1 1 0 0,-1 0-1 0 0,0 0 0 0 0,0 0 1 0 0,0 0-1 0 0,0-1 0 0 0,0 1 1 0 0,0-1-1 0 0,5-1 0 0 0,3-2 103 0 0,0 1-1 0 0,1-2 0 0 0,-2 1 0 0 0,17-10 1 0 0,-18 9-97 0 0,-1-1 0 0 0,0 1 0 0 0,0-1 0 0 0,0-1 0 0 0,-1 1 1 0 0,0-1-1 0 0,0-1 0 0 0,0 1 0 0 0,-1-1 0 0 0,0-1 0 0 0,-1 1 0 0 0,0-1 0 0 0,0 1 1 0 0,5-15-1 0 0,-8 18-34 0 0,0-1 0 0 0,0 0 0 0 0,0 0 1 0 0,-1 0-1 0 0,1 1 0 0 0,-2-1 0 0 0,1-1 1 0 0,0 1-1 0 0,-1 0 0 0 0,0 0 0 0 0,-2-8 0 0 0,1 7-87 0 0,1 0 1 0 0,0 0-1 0 0,0 1 0 0 0,1-1 0 0 0,2-13 0 0 0,-2 12-251 0 0,0-1 0 0 0,0-17-1 0 0,-4-14-4806 0 0,3 28-2987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6911 0 0,'0'0'528'0'0,"0"2"-341"0"0,-2 6 735 0 0,1 0-1 0 0,-1 0 1 0 0,-1 0 0 0 0,0-1-1 0 0,0 1 1 0 0,0-1 0 0 0,-7 11 0 0 0,2-4 104 0 0,-167 297 3801 0 0,134-249-4203 0 0,-60 69-1 0 0,-283 333 0 0 0,312-370-575 0 0,128-171-5638 0 0,-40 54 3728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67 250 14943 0 0,'-2'14'415'0'0,"-1"-1"0"0"0,0 0 0 0 0,-1 0 0 0 0,0 0-1 0 0,-1-1 1 0 0,-1 1 0 0 0,0-1 0 0 0,-9 13 0 0 0,-1 4 3317 0 0,14-24-1083 0 0,15-8-1444 0 0,1-2-919 0 0,0-2 1 0 0,-1 1-1 0 0,0-2 1 0 0,0 0-1 0 0,21-17 0 0 0,-4 3 25 0 0,107-80 280 0 0,25-17-91 0 0,-138 103-467 0 0,69-42 50 0 0,-83 53-79 0 0,1 0-1 0 0,0 0 1 0 0,0 1-1 0 0,0 1 1 0 0,1 0-1 0 0,-1 0 1 0 0,14-1-1 0 0,-23 4-8 0 0,1 0 0 0 0,0-1 1 0 0,-1 1-1 0 0,1 0 0 0 0,0 1 0 0 0,0-1 0 0 0,-1 0 1 0 0,1 1-1 0 0,-1-1 0 0 0,1 1 0 0 0,0 0 0 0 0,-1 0 1 0 0,1 0-1 0 0,-1 0 0 0 0,0 0 0 0 0,1 1 0 0 0,-1-1 1 0 0,0 1-1 0 0,0 0 0 0 0,0-1 0 0 0,0 1 0 0 0,0 0 1 0 0,0 0-1 0 0,0 0 0 0 0,-1 0 0 0 0,1 1 0 0 0,-1-1 1 0 0,1 0-1 0 0,-1 1 0 0 0,0-1 0 0 0,0 1 0 0 0,0-1 1 0 0,0 1-1 0 0,0 3 0 0 0,6 22 15 0 0,-2 1 0 0 0,2 33 0 0 0,-4-35-2 0 0,0-1 1 0 0,2 1-1 0 0,8 26 1 0 0,45 97 176 0 0,-50-133-435 0 0,1 0 1 0 0,1-1-1 0 0,1 0 0 0 0,0-1 1 0 0,1 0-1 0 0,19 19 0 0 0,-15-21-1864 0 0,1-1-4143 0 0,0-3-2145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391 116 3223 0 0,'0'0'143'0'0,"2"-2"-3"0"0,22-28 878 0 0,40-40 9264 0 0,-64 69-10213 0 0,0 1-1 0 0,1 0 1 0 0,-1 0-1 0 0,0 0 1 0 0,0 0 0 0 0,0 0-1 0 0,0 0 1 0 0,0-1 0 0 0,1 1-1 0 0,-1 0 1 0 0,0 0-1 0 0,0 0 1 0 0,0 0 0 0 0,0 0-1 0 0,0-1 1 0 0,0 1-1 0 0,0 0 1 0 0,0 0 0 0 0,0 0-1 0 0,0-1 1 0 0,0 1 0 0 0,0 0-1 0 0,0 0 1 0 0,0 0-1 0 0,0 0 1 0 0,0-1 0 0 0,0 1-1 0 0,0 0 1 0 0,0 0 0 0 0,0 0-1 0 0,0-1 1 0 0,0 1-1 0 0,0 0 1 0 0,0 0 0 0 0,0 0-1 0 0,0 0 1 0 0,0-1-1 0 0,0 1 1 0 0,-1 0 0 0 0,1 0-1 0 0,-9-4 670 0 0,-12 2-525 0 0,5 3-20 0 0,-1 1 0 0 0,1 1 0 0 0,-1 0 0 0 0,1 2 0 0 0,0-1 0 0 0,-17 9 0 0 0,2 1-151 0 0,1 2 1 0 0,0 1 0 0 0,1 1 0 0 0,1 1 0 0 0,1 2 0 0 0,0 1-1 0 0,-27 30 1 0 0,44-41 34 0 0,0 0 0 0 0,-15 24 0 0 0,22-31-47 0 0,1 0 1 0 0,-1 0-1 0 0,1 1 1 0 0,0-1-1 0 0,1 0 1 0 0,-1 1-1 0 0,1-1 1 0 0,0 1-1 0 0,0 0 1 0 0,0-1-1 0 0,1 1 1 0 0,-1 0-1 0 0,2 5 1 0 0,-1-8-8 0 0,0-1 1 0 0,1 1-1 0 0,-1 0 1 0 0,1-1 0 0 0,0 1-1 0 0,0-1 1 0 0,0 1 0 0 0,-1-1-1 0 0,1 0 1 0 0,1 1-1 0 0,-1-1 1 0 0,0 0 0 0 0,0 0-1 0 0,0 1 1 0 0,1-1 0 0 0,-1 0-1 0 0,0 0 1 0 0,1 0 0 0 0,-1-1-1 0 0,1 1 1 0 0,-1 0-1 0 0,1-1 1 0 0,0 1 0 0 0,-1 0-1 0 0,1-1 1 0 0,-1 0 0 0 0,1 1-1 0 0,0-1 1 0 0,2 0 0 0 0,6 1 124 0 0,-1-1 0 0 0,0 0 1 0 0,0-1-1 0 0,11-1 0 0 0,24-7 47 0 0,-1-1 0 0 0,53-21 0 0 0,-25 8-88 0 0,-70 22-107 0 0,1 1 0 0 0,0-1 0 0 0,-1 1 0 0 0,1-1 0 0 0,0 0 0 0 0,-1 0 0 0 0,1 0 0 0 0,-1 0 0 0 0,0 0 0 0 0,1 0 0 0 0,-1 0 0 0 0,0-1 0 0 0,0 1 0 0 0,1 0 0 0 0,-1-1 0 0 0,0 1 0 0 0,0-1 0 0 0,-1 1 0 0 0,1-1 0 0 0,0 1 0 0 0,0-3 0 0 0,0 3-17 0 0,0 0-1 0 0,-1-1 1 0 0,1 1-1 0 0,0 0 1 0 0,-1 0 0 0 0,0-1-1 0 0,1 1 1 0 0,-1 0-1 0 0,0-1 1 0 0,1 1 0 0 0,-1 0-1 0 0,0-1 1 0 0,0 1-1 0 0,0 0 1 0 0,0-1-1 0 0,-1 1 1 0 0,1 0 0 0 0,0-1-1 0 0,-1 1 1 0 0,1 0-1 0 0,0-1 1 0 0,-1 1 0 0 0,1 0-1 0 0,-1 0 1 0 0,-1-2-1 0 0,1 1-33 0 0,-3-4-127 0 0,-1 1 0 0 0,1-1 0 0 0,-1 1 1 0 0,0 1-1 0 0,0-1 0 0 0,0 1 0 0 0,0 0 0 0 0,-7-4 0 0 0,-17-14-469 0 0,23 17 213 0 0,-1-1-1 0 0,2 0 1 0 0,-1 0-1 0 0,1 0 1 0 0,0-1-1 0 0,-5-8 1 0 0,9 14-189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62 420 15807 0 0,'-14'-6'892'0'0,"5"2"-389"0"0,0 1-1 0 0,-15-10 1 0 0,23 11-346 0 0,0 1 0 0 0,0 0 1 0 0,1-1-1 0 0,-1 1 0 0 0,1 0 0 0 0,-1-1 0 0 0,1 1 0 0 0,0-1 0 0 0,-1 1 0 0 0,1-1 0 0 0,0 1 1 0 0,0-1-1 0 0,0 1 0 0 0,0-1 0 0 0,0 1 0 0 0,1-1 0 0 0,-1 1 0 0 0,1-3 0 0 0,0 0-135 0 0,0-2 7 0 0,0 0 0 0 0,1 0 0 0 0,0 0 0 0 0,1 0 0 0 0,-1 1 1 0 0,1-1-1 0 0,0 1 0 0 0,0 0 0 0 0,1-1 0 0 0,0 1 0 0 0,6-6 0 0 0,7-7 107 0 0,30-23 0 0 0,-34 30-124 0 0,23-19-90 0 0,2 2 0 0 0,1 1-1 0 0,0 3 1 0 0,2 1 0 0 0,1 2-1 0 0,1 1 1 0 0,52-15 0 0 0,-88 33 125 0 0,1 0 1 0 0,-1 1 0 0 0,1-1-1 0 0,0 2 1 0 0,0-1 0 0 0,-1 1-1 0 0,1 0 1 0 0,9 1 0 0 0,-14 0-33 0 0,-1-1 0 0 0,0 0 1 0 0,0 1-1 0 0,1 0 1 0 0,-1-1-1 0 0,0 1 1 0 0,0 0-1 0 0,0 0 1 0 0,0 0-1 0 0,0 0 1 0 0,0 1-1 0 0,0-1 1 0 0,0 1-1 0 0,0-1 1 0 0,-1 1-1 0 0,1-1 0 0 0,0 1 1 0 0,-1 0-1 0 0,0 0 1 0 0,1 0-1 0 0,-1 0 1 0 0,0 0-1 0 0,0 0 1 0 0,0 0-1 0 0,0 0 1 0 0,0 0-1 0 0,-1 0 1 0 0,1 1-1 0 0,-1-1 1 0 0,1 0-1 0 0,-1 4 1 0 0,0 8 87 0 0,-1 0 0 0 0,0 0 1 0 0,-1 1-1 0 0,-1-1 1 0 0,0 0-1 0 0,-7 18 0 0 0,5-17-60 0 0,0 1 0 0 0,2-1 0 0 0,0 1 0 0 0,-2 27 0 0 0,4-29 0 0 0,1-11-44 0 0,0 1-1 0 0,-1-1 1 0 0,1 0-1 0 0,0 1 1 0 0,1-1-1 0 0,-1 1 1 0 0,1-1-1 0 0,-1 0 1 0 0,1 0-1 0 0,0 1 1 0 0,0-1-1 0 0,0 0 1 0 0,1 0-1 0 0,-1 0 1 0 0,1 0-1 0 0,0 0 1 0 0,3 5-1 0 0,-2-5-359 0 0,0 0 1 0 0,0 0-1 0 0,0 0 0 0 0,6 4 0 0 0,7 1-5811 0 0,-4-6-352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562 152 8287 0 0,'101'-86'1176'0'0,"-91"78"613"0"0,-1 1 0 0 0,21-12 0 0 0,10-8 1316 0 0,-40 27-3059 0 0,1-1 1 0 0,-1 1-1 0 0,0 0 0 0 0,0 0 0 0 0,0-1 0 0 0,0 1 0 0 0,0 0 0 0 0,0 0 1 0 0,1 0-1 0 0,-1 0 0 0 0,0-1 0 0 0,0 1 0 0 0,0 0 0 0 0,0 0 0 0 0,1 0 1 0 0,-1 0-1 0 0,0 0 0 0 0,0-1 0 0 0,0 1 0 0 0,1 0 0 0 0,-1 0 0 0 0,0 0 1 0 0,0 0-1 0 0,1 0 0 0 0,-1 0 0 0 0,0 0 0 0 0,0 0 0 0 0,0 0 0 0 0,1 0 1 0 0,-1 0-1 0 0,0 0 0 0 0,0 0 0 0 0,1 0 0 0 0,-1 0 0 0 0,0 0 0 0 0,0 0 1 0 0,1 1-1 0 0,-5 8 281 0 0,-13 17-312 0 0,-2-4 72 0 0,0-2-1 0 0,-2 0 0 0 0,0-1 1 0 0,-31 19-1 0 0,7-3-70 0 0,-74 57-16 0 0,-79 66 0 0 0,187-149 3 0 0,-35 33-8 0 0,-42 47 1 0 0,76-75 13 0 0,0 1 1 0 0,1 0-1 0 0,0 1 1 0 0,2 1-1 0 0,-1 0 1 0 0,2 0-1 0 0,-11 32 1 0 0,17-42 41 0 0,0 1 1 0 0,1 0 0 0 0,0 0-1 0 0,0 0 1 0 0,1 0 0 0 0,0 0-1 0 0,0 0 1 0 0,1 0 0 0 0,0 0 0 0 0,0 0-1 0 0,1 0 1 0 0,0 0 0 0 0,0 0-1 0 0,1-1 1 0 0,0 1 0 0 0,0-1-1 0 0,1 0 1 0 0,0 0 0 0 0,0 0 0 0 0,1 0-1 0 0,0-1 1 0 0,0 0 0 0 0,0 0-1 0 0,1 0 1 0 0,0-1 0 0 0,0 1 0 0 0,0-1-1 0 0,1-1 1 0 0,0 1 0 0 0,0-1-1 0 0,0-1 1 0 0,0 1 0 0 0,0-1-1 0 0,1 0 1 0 0,11 2 0 0 0,8 2-61 0 0,-1-2 1 0 0,52 3-1 0 0,-69-8-138 0 0,-1 0 0 0 0,1-1-1 0 0,-1-1 1 0 0,11-2-1 0 0,3-1-1644 0 0,-7 3-176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331 224 8287 0 0,'0'0'639'0'0,"6"-9"1094"0"0,19-29 4432 0 0,-14 23-5391 0 0,24-25 1 0 0,-30 34-728 0 0,-1 0 1 0 0,1 0-1 0 0,-1 0 1 0 0,-1 0 0 0 0,1-1-1 0 0,-1 0 1 0 0,0 1-1 0 0,-1-1 1 0 0,4-14 0 0 0,-6 19-18 0 0,0 0 0 0 0,0-1 0 0 0,-1 1 0 0 0,1 0 1 0 0,-1 0-1 0 0,0 0 0 0 0,1 0 0 0 0,-1 0 0 0 0,0 0 1 0 0,0 0-1 0 0,0 0 0 0 0,0 0 0 0 0,-1 0 0 0 0,1 1 1 0 0,0-1-1 0 0,-1 0 0 0 0,1 1 0 0 0,-1-1 0 0 0,-2-1 1 0 0,0 2-30 0 0,1 0-1 0 0,0 0 1 0 0,0 1 0 0 0,-1 0 0 0 0,1-1 0 0 0,0 1 0 0 0,-1 0 0 0 0,1 0 0 0 0,0 1 0 0 0,-1-1 0 0 0,-3 2 0 0 0,-3 0-1 0 0,0 1 0 0 0,-13 5-1 0 0,-13 11-17 0 0,0 0 0 0 0,1 2 0 0 0,-55 45 0 0 0,74-53 50 0 0,0 1 0 0 0,2 0 0 0 0,-1 1 0 0 0,-12 18 0 0 0,20-24-10 0 0,0 0 1 0 0,1 1-1 0 0,1 0 0 0 0,-1 0 0 0 0,2 1 1 0 0,-1-1-1 0 0,2 1 0 0 0,-6 19 0 0 0,9-27-6 0 0,-1-1-1 0 0,1 0 0 0 0,0 1 1 0 0,0-1-1 0 0,0 0 1 0 0,0 1-1 0 0,0-1 0 0 0,0 0 1 0 0,1 1-1 0 0,-1-1 1 0 0,1 0-1 0 0,0 1 1 0 0,-1-1-1 0 0,1 0 0 0 0,0 0 1 0 0,0 0-1 0 0,0 0 1 0 0,1 0-1 0 0,-1 0 0 0 0,3 3 1 0 0,-2-4 3 0 0,0 1 0 0 0,0-1 0 0 0,0 1 1 0 0,0-1-1 0 0,1 0 0 0 0,-1 0 0 0 0,0 0 0 0 0,1 0 0 0 0,-1 0 1 0 0,1 0-1 0 0,-1-1 0 0 0,1 1 0 0 0,-1-1 0 0 0,1 0 0 0 0,0 0 1 0 0,-1 0-1 0 0,1 0 0 0 0,2 0 0 0 0,19-5 41 0 0,-1 0 0 0 0,-1-1 0 0 0,1-1 0 0 0,-1-1 0 0 0,22-12 0 0 0,-30 14-229 0 0,-1 0-1 0 0,0-1 1 0 0,0-1-1 0 0,-1 0 1 0 0,0-1-1 0 0,0 0 1 0 0,-1 0-1 0 0,0-2 1 0 0,10-11 0 0 0,-19 19 102 0 0,0-1 16 0 0,0-6 34 0 0,-2 9 200 0 0,-4 2-129 0 0,0 0 1 0 0,0 0-1 0 0,0 0 1 0 0,-1 0 0 0 0,1 0-1 0 0,0 1 1 0 0,1 0 0 0 0,-1 0-1 0 0,0 0 1 0 0,0 0-1 0 0,1 1 1 0 0,0-1 0 0 0,-1 1-1 0 0,1 0 1 0 0,0 0 0 0 0,0 0-1 0 0,-4 6 1 0 0,-3 4-14 0 0,1 1 0 0 0,0-1 0 0 0,-9 20 1 0 0,14-25-32 0 0,1-1 0 0 0,0 1 0 0 0,0 0 0 0 0,-3 15 0 0 0,6-21-93 0 0,-1 0 0 0 0,1 0 0 0 0,0 0-1 0 0,-1 0 1 0 0,1 0 0 0 0,0 0 0 0 0,0 0-1 0 0,1 0 1 0 0,-1 0 0 0 0,0 0 0 0 0,1 0 0 0 0,-1 0-1 0 0,1 0 1 0 0,0-1 0 0 0,-1 1 0 0 0,1 0-1 0 0,0 0 1 0 0,0-1 0 0 0,0 1 0 0 0,0 0-1 0 0,1-1 1 0 0,-1 1 0 0 0,0-1 0 0 0,1 1-1 0 0,2 1 1 0 0,7 2-1625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13791 0 0,'0'0'630'0'0,"1"2"-13"0"0,18 32 380 0 0,2-1-1 0 0,30 37 1 0 0,-26-37 449 0 0,39 66-1 0 0,-58-88-1382 0 0,-1-1 0 0 0,-1 1 0 0 0,1 0 0 0 0,-2 1 0 0 0,0-1 0 0 0,3 18 0 0 0,-6-26-66 0 0,1 1 1 0 0,-1 0-1 0 0,0 0 1 0 0,0 0 0 0 0,0-1-1 0 0,-1 1 1 0 0,1 0-1 0 0,-1 0 1 0 0,0-1-1 0 0,0 1 1 0 0,0 0-1 0 0,-1-1 1 0 0,1 1-1 0 0,-1-1 1 0 0,0 0-1 0 0,0 0 1 0 0,0 1-1 0 0,0-1 1 0 0,-1 0-1 0 0,1-1 1 0 0,-1 1-1 0 0,0 0 1 0 0,-5 3 0 0 0,-11 7-353 0 0,-1 0 0 0 0,-1-2 0 0 0,-24 10 0 0 0,35-17 91 0 0,0 0 1 0 0,0 0 0 0 0,-1-2-1 0 0,1 1 1 0 0,-1-1 0 0 0,0-1-1 0 0,0 0 1 0 0,1-1 0 0 0,-12 0-1 0 0,17 0 117 0 0,1-1-1 0 0,0 0 1 0 0,0 0 0 0 0,-8-3-1 0 0,11 4-152 0 0,-1-1 0 0 0,1 0-1 0 0,0 1 1 0 0,0-1 0 0 0,-1 0 0 0 0,1 0-1 0 0,0 1 1 0 0,0-1 0 0 0,0 0-1 0 0,0 0 1 0 0,0 0 0 0 0,0-1-1 0 0,0 1 1 0 0,1 0 0 0 0,-1 0 0 0 0,0 0-1 0 0,1-1 1 0 0,-2-1 0 0 0,0-8-4362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12815 0 0,'-8'11'231'0'0,"-1"0"0"0"0,1 0 0 0 0,1 1 0 0 0,0 0-1 0 0,-9 22 1 0 0,7-16-232 0 0,-63 146 1513 0 0,-23 51-420 0 0,29-61-608 0 0,55-130-458 0 0,-1-1 0 0 0,-1-1 0 0 0,-1 0 0 0 0,0-1 0 0 0,-2 0 0 0 0,-1-1 0 0 0,-23 22 0 0 0,0-16-431 0 0,39-25 145 0 0,-3-3-363 0 0,4 2 612 0 0,0 0 0 0 0,0 0 0 0 0,-1 0 0 0 0,1 0 0 0 0,0 0 0 0 0,0 0 0 0 0,-1 0 0 0 0,1-1 0 0 0,0 1 0 0 0,0 0 0 0 0,0 0 0 0 0,-1 0 0 0 0,1 0 0 0 0,0 0 0 0 0,0 0 0 0 0,0 0 0 0 0,-1 0 0 0 0,1-1 0 0 0,0 1 0 0 0,0 0 0 0 0,0 0 0 0 0,0 0 0 0 0,0 0 0 0 0,-1-1 0 0 0,1 1 0 0 0,0 0 0 0 0,0 0-1 0 0,0 0 1 0 0,0-1 0 0 0,0 1 0 0 0,0 0 0 0 0,0 0 0 0 0,0 0 0 0 0,0-1 0 0 0,0 1 0 0 0,0 0 0 0 0,0-6-6 0 0,1 0 0 0 0,0 0-1 0 0,0 0 1 0 0,0 1 0 0 0,1-1-1 0 0,-1 1 1 0 0,2-1 0 0 0,2-5-1 0 0,27-44 95 0 0,-13 24-71 0 0,-5 6 65 0 0,1-2-22 0 0,32-44 0 0 0,-44 67-50 0 0,1 0 0 0 0,0-1 0 0 0,0 1 0 0 0,1 1 0 0 0,-1-1-1 0 0,1 1 1 0 0,0-1 0 0 0,0 2 0 0 0,0-1 0 0 0,10-4 0 0 0,-12 6 24 0 0,0 0 1 0 0,1 0-1 0 0,-1 1 1 0 0,0-1-1 0 0,1 1 0 0 0,-1 0 1 0 0,0-1-1 0 0,1 2 1 0 0,-1-1-1 0 0,0 0 1 0 0,0 1-1 0 0,1-1 1 0 0,-1 1-1 0 0,0 0 1 0 0,0 0-1 0 0,0 0 0 0 0,1 1 1 0 0,-1-1-1 0 0,-1 1 1 0 0,4 1-1 0 0,15 12 228 0 0,-2 1 0 0 0,0 1-1 0 0,0 0 1 0 0,17 23-1 0 0,-24-25 68 0 0,-1-1 0 0 0,-1 2 0 0 0,0-1 0 0 0,-1 2 0 0 0,0-1 0 0 0,8 25 0 0 0,-16-38-255 0 0,0 1 0 0 0,1 0 1 0 0,-1 0-1 0 0,-1 0 0 0 0,1 0 1 0 0,0 0-1 0 0,-1 0 0 0 0,0 0 1 0 0,0 0-1 0 0,0 0 0 0 0,-1 0 1 0 0,1 0-1 0 0,-1 0 0 0 0,0 0 1 0 0,0 0-1 0 0,0 0 0 0 0,-1 0 0 0 0,1-1 1 0 0,-1 1-1 0 0,0 0 0 0 0,0-1 1 0 0,0 1-1 0 0,-1-1 0 0 0,1 0 1 0 0,-1 0-1 0 0,0 0 0 0 0,0 0 1 0 0,0 0-1 0 0,0-1 0 0 0,-5 4 1 0 0,-18 10-22 0 0,0-1 1 0 0,-1-1-1 0 0,-36 12 1 0 0,-90 19-839 0 0,129-40 506 0 0,-1-2-1 0 0,-26 1 0 0 0,47-4 121 0 0,0 0-1 0 0,0-1 0 0 0,0 1 1 0 0,0-1-1 0 0,0 0 0 0 0,0 0 1 0 0,1 0-1 0 0,-1 0 0 0 0,0-1 1 0 0,1 0-1 0 0,-1 0 0 0 0,-3-2 1 0 0,5-8-10172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3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13447 0 0,'0'0'1216'0'0,"0"2"-1000"0"0,0 1-208 0 0,0-1 0 0 0,0 1 0 0 0,0 0 0 0 0,1-1-1 0 0,-1 1 1 0 0,1-1 0 0 0,0 1 0 0 0,-1-1 0 0 0,1 1 0 0 0,0-1-1 0 0,1 1 1 0 0,-1-1 0 0 0,0 0 0 0 0,1 1 0 0 0,-1-1 0 0 0,1 0-1 0 0,2 2 1 0 0,10 19 219 0 0,-7-10-128 0 0,0 1 0 0 0,1-1 0 0 0,0 0 0 0 0,1-1 0 0 0,1 0 0 0 0,0 0 0 0 0,13 12 0 0 0,4-1 252 0 0,0-1 1 0 0,47 28-1 0 0,64 28 1114 0 0,-34-22-56 0 0,-88-46-1129 0 0,-1-1 0 0 0,0 2 0 0 0,0 0 0 0 0,-1 0 0 0 0,22 25 0 0 0,-31-31-223 0 0,-1 0 0 0 0,0 1 0 0 0,0-1 1 0 0,-1 1-1 0 0,0 0 0 0 0,0 0 0 0 0,0 0 0 0 0,0 0 1 0 0,-1 0-1 0 0,0 1 0 0 0,-1-1 0 0 0,0 1 1 0 0,0-1-1 0 0,0 1 0 0 0,0-1 0 0 0,-1 1 0 0 0,0 0 1 0 0,-1-1-1 0 0,0 8 0 0 0,-4 3 31 0 0,1-1 0 0 0,-2 1 0 0 0,0-1 0 0 0,-1-1 0 0 0,-1 1 0 0 0,0-1 0 0 0,-1 0 0 0 0,-13 16 1 0 0,-7 6 85 0 0,-61 57 0 0 0,-19 1 38 0 0,49-54-1233 0 0,-2-7-3305 0 0,53-30-2600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480 876 10943 0 0,'0'-8'987'0'0,"1"3"-940"0"0,0 0 0 0 0,0 1 0 0 0,1-1 0 0 0,0 0 0 0 0,0 1 0 0 0,0-1 0 0 0,0 1 0 0 0,0 0 0 0 0,1-1 0 0 0,0 1 0 0 0,5-5 0 0 0,5-9 445 0 0,98-175 1057 0 0,101-189 186 0 0,-173 322-1569 0 0,-23 37-61 0 0,-1 0 1 0 0,17-35 0 0 0,-31 56-70 0 0,0-1 0 0 0,0 1 1 0 0,0-1-1 0 0,-1 1 0 0 0,1-1 1 0 0,0 0-1 0 0,-1 1 1 0 0,0-1-1 0 0,1 1 0 0 0,-1-1 1 0 0,0 0-1 0 0,-1 1 1 0 0,1-4-1 0 0,-1 5 399 0 0,-8-4 30 0 0,6 3-447 0 0,0 1 1 0 0,0 0-1 0 0,0 1 1 0 0,-1-1-1 0 0,1 0 1 0 0,0 1-1 0 0,0 0 1 0 0,0 0-1 0 0,-1 0 1 0 0,1 0-1 0 0,0 0 1 0 0,0 1-1 0 0,-1-1 1 0 0,1 1 0 0 0,0 0-1 0 0,0 0 1 0 0,0 0-1 0 0,0 0 1 0 0,0 1-1 0 0,-5 2 1 0 0,-4 4 53 0 0,1-1 0 0 0,0 1 0 0 0,-16 15 0 0 0,-13 16-158 0 0,1 1 0 0 0,3 1 0 0 0,1 3 0 0 0,-52 87 0 0 0,78-115 69 0 0,1 0 1 0 0,1 1-1 0 0,1 0 1 0 0,0 1-1 0 0,1-1 1 0 0,1 1-1 0 0,1 0 1 0 0,0 0-1 0 0,1 22 1 0 0,2 20-132 0 0,11 88 0 0 0,0-31-185 0 0,-10-94 358 0 0,0 0 0 0 0,-2 0 0 0 0,0 0 0 0 0,-2 0 0 0 0,0 0 0 0 0,-2 0 0 0 0,-9 30 0 0 0,3-24 237 0 0,-1 0 0 0 0,-1-1-1 0 0,-32 50 1 0 0,-4-10 223 0 0,-3-2 0 0 0,-64 61 0 0 0,52-62-342 0 0,-90 68 0 0 0,153-132-120 0 0,3-2-214 0 0,-1 0 110 0 0,1 0 1 0 0,-1 0-1 0 0,1 0 1 0 0,-1 0-1 0 0,1 0 1 0 0,-1-1-1 0 0,3-1 1 0 0,0-1-345 0 0,8-7-570 0 0,-1-1-41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18 150 16351 0 0,'-9'-2'1484'0'0,"0"2"2062"0"0,12 0-3224 0 0,231-42 1014 0 0,-1-18-1336 0 0,-175 44-13 0 0,21-4-1950 0 0,-45 11 755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0 681 14279 0 0,'40'-127'4828'0'0,"-34"109"-4537"0"0,1-1 0 0 0,1 1 0 0 0,1 0 0 0 0,0 1-1 0 0,1 0 1 0 0,15-19 0 0 0,-8 15-133 0 0,1 1 0 0 0,0 0 0 0 0,2 2-1 0 0,0 0 1 0 0,28-19 0 0 0,118-67-89 0 0,-110 72-65 0 0,0 3-1 0 0,3 3 1 0 0,63-20 0 0 0,-90 36 54 0 0,1 1 1 0 0,-1 2 0 0 0,1 2-1 0 0,0 1 1 0 0,0 1 0 0 0,1 2-1 0 0,54 5 1 0 0,-74-3 15 0 0,-1 2-1 0 0,1-1 1 0 0,-1 2 0 0 0,1 0-1 0 0,-1 1 1 0 0,0 0-1 0 0,-1 1 1 0 0,17 9-1 0 0,-25-12-58 0 0,0-1-1 0 0,0 1 1 0 0,0 0-1 0 0,-1 0 0 0 0,1 0 1 0 0,-1 1-1 0 0,0-1 1 0 0,0 1-1 0 0,0 0 0 0 0,-1 0 1 0 0,1 0-1 0 0,-1 0 1 0 0,0 0-1 0 0,0 0 0 0 0,0 1 1 0 0,0-1-1 0 0,-1 1 1 0 0,0-1-1 0 0,0 1 0 0 0,0 0 1 0 0,-1-1-1 0 0,1 1 0 0 0,-1 0 1 0 0,0-1-1 0 0,-1 1 1 0 0,1 0-1 0 0,-3 8 0 0 0,0-1 11 0 0,-1-1-1 0 0,-1 1 0 0 0,0-1 0 0 0,-1 0 0 0 0,0-1 0 0 0,0 1 1 0 0,-1-1-1 0 0,-1 0 0 0 0,1-1 0 0 0,-12 10 0 0 0,-14 13 143 0 0,-49 35-1 0 0,80-66-162 0 0,-45 34 8 0 0,-1-2-1 0 0,-1-2 1 0 0,-2-2 0 0 0,-1-3-1 0 0,-1-1 1 0 0,-1-4 0 0 0,-76 21-1 0 0,-53 0-83 0 0,138-34-151 0 0,0-3-1 0 0,-51 1 1 0 0,94-6 150 0 0,-33-3-474 0 0,20-3-894 0 0,14 5 1301 0 0,1 1 1 0 0,-1 0-1 0 0,1-1 1 0 0,0 1-1 0 0,-1-1 1 0 0,1 1-1 0 0,0 0 1 0 0,-1-1-1 0 0,1 1 1 0 0,0-1-1 0 0,0 1 1 0 0,-1-1-1 0 0,1 1 0 0 0,0-1 1 0 0,0 1-1 0 0,0-1 1 0 0,0 1-1 0 0,0-1 1 0 0,0 1-1 0 0,0-1 1 0 0,0 0-1 0 0,0 1 1 0 0,0-1-1 0 0,0 0 1 0 0,4-11-6607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17215 0 0,'0'0'1566'0'0,"-1"1"-1290"0"0,-63 32 735 0 0,-62 44 1 0 0,88-50-497 0 0,1 2-1 0 0,-57 56 0 0 0,83-73-424 0 0,0 0 1 0 0,1 1-1 0 0,0 0 0 0 0,-8 16 0 0 0,15-24-76 0 0,0 1-1 0 0,1 0 0 0 0,-1-1 1 0 0,1 1-1 0 0,0 0 0 0 0,0 0 0 0 0,1 0 1 0 0,0 0-1 0 0,0 0 0 0 0,1 1 1 0 0,-1-1-1 0 0,1 0 0 0 0,2 11 0 0 0,-2-14-16 0 0,1 0-1 0 0,0-1 0 0 0,0 1 1 0 0,0-1-1 0 0,0 0 0 0 0,1 1 1 0 0,-1-1-1 0 0,1 0 0 0 0,-1 0 1 0 0,1 0-1 0 0,0 0 0 0 0,-1 0 1 0 0,1 0-1 0 0,0 0 0 0 0,1-1 1 0 0,-1 1-1 0 0,0-1 0 0 0,0 1 1 0 0,3 0-1 0 0,23 8-1855 0 0,-1-6-4347 0 0,-11-4-317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7367 0 0,'4'-9'763'0'0,"-2"2"4024"0"0,5 10 25 0 0,2 8-3769 0 0,-7-9-641 0 0,215 233 5414 0 0,-174-193-5680 0 0,2-2 0 0 0,2-2 1 0 0,81 50-1 0 0,-117-82-197 0 0,0 1-95 0 0,-1-1 0 0 0,1 0 0 0 0,0-1 0 0 0,0 0 0 0 0,18 5 0 0 0,-27-10-94 0 0,0 1-1 0 0,0-1 1 0 0,0 0 0 0 0,0 0-1 0 0,0 0 1 0 0,0 0 0 0 0,0 0-1 0 0,0 0 1 0 0,0-1 0 0 0,0 1 0 0 0,0-1-1 0 0,0 1 1 0 0,-1-1 0 0 0,1 0-1 0 0,0 0 1 0 0,0 1 0 0 0,0-1 0 0 0,-1-1-1 0 0,1 1 1 0 0,-1 0 0 0 0,1 0-1 0 0,-1-1 1 0 0,1 1 0 0 0,-1 0 0 0 0,0-1-1 0 0,1 0 1 0 0,-1 1 0 0 0,0-1-1 0 0,0 0 1 0 0,0 1 0 0 0,1-4 0 0 0,2-7-5944 0 0</inkml:trace>
  <inkml:trace contextRef="#ctx0" brushRef="#br0" timeOffset="1">579 44 3679 0 0,'-2'-8'123'0'0,"2"6"-96"0"0,0 0-1 0 0,-1-1 0 0 0,1 1 1 0 0,-1 0-1 0 0,0 0 0 0 0,0 0 1 0 0,-11-12 10667 0 0,11 13-10534 0 0,0 1 0 0 0,-1 0 0 0 0,1-1 0 0 0,-1 1 1 0 0,1 0-1 0 0,0 0 0 0 0,-1 0 0 0 0,1 0 1 0 0,-1 0-1 0 0,1 0 0 0 0,-1 0 0 0 0,1 0 0 0 0,0 1 1 0 0,-1-1-1 0 0,1 1 0 0 0,0-1 0 0 0,-1 1 0 0 0,1-1 1 0 0,0 1-1 0 0,0 0 0 0 0,-1-1 0 0 0,1 1 1 0 0,-1 1-1 0 0,-8 5 225 0 0,-16 16 1 0 0,10-9 212 0 0,-176 154 1310 0 0,140-118-1663 0 0,-57 57 274 0 0,-12 40-275 0 0,120-146-391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 14743 0 0,'-5'-10'1969'0'0,"5"10"-1932"0"0,0 0 0 0 0,0 0 0 0 0,0 0 0 0 0,0 0 0 0 0,0 0 0 0 0,-1 0 0 0 0,1 0 0 0 0,0 0 0 0 0,0 0 0 0 0,0 0 0 0 0,0 0 0 0 0,0 0 0 0 0,-1 0 0 0 0,1 0 0 0 0,0 0 0 0 0,0 0 0 0 0,0 0 0 0 0,0 0 0 0 0,0 0 0 0 0,0 0 0 0 0,-1 1 0 0 0,1-1 0 0 0,0 0 0 0 0,0 0-1 0 0,0 0 1 0 0,0 0 0 0 0,0 0 0 0 0,0 0 0 0 0,0 0 0 0 0,-1 0 0 0 0,1 0 0 0 0,0 1 0 0 0,0-1 0 0 0,0 0 0 0 0,0 0 0 0 0,0 0 0 0 0,0 0 0 0 0,-6 20 500 0 0,5 10-257 0 0,2 1 0 0 0,1-1-1 0 0,10 56 1 0 0,-8-58-104 0 0,23 112 1693 0 0,83 254 0 0 0,-104-374-1730 0 0,0 0-1 0 0,-1 1 1 0 0,-1-1-1 0 0,-1 1 1 0 0,-1-1 0 0 0,-1 1-1 0 0,-2 33 1 0 0,1-44-116 0 0,-2-1 1 0 0,1 1 0 0 0,-2-1-1 0 0,1 1 1 0 0,-1-1-1 0 0,0 0 1 0 0,-1 0 0 0 0,0 0-1 0 0,-1-1 1 0 0,0 0 0 0 0,0 1-1 0 0,-1-2 1 0 0,1 1-1 0 0,-2-1 1 0 0,1 1 0 0 0,-1-2-1 0 0,0 1 1 0 0,-12 8-1 0 0,7-7-55 0 0,-1-1 0 0 0,-22 11 0 0 0,34-17-120 0 0,5-11-2628 0 0,4-1 1443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8287 0 0,'0'0'9130'0'0,"2"0"-7924"0"0,18-2-448 0 0,-1 0 0 0 0,1-2-1 0 0,-1 0 1 0 0,0-1 0 0 0,19-8-1 0 0,19-5 22 0 0,-17 7-649 0 0,37-10 338 0 0,85-12 1 0 0,-158 33-545 0 0,0 0 0 0 0,0 0 0 0 0,0 0 0 0 0,-1 0 0 0 0,1 0 0 0 0,0 1 0 0 0,0 0 0 0 0,0-1 0 0 0,3 3 0 0 0,-5-3-785 0 0,-2 3-1140 0 0,-1 9 173 0 0,-3 2-314 0 0</inkml:trace>
  <inkml:trace contextRef="#ctx0" brushRef="#br0" timeOffset="1">101 396 8287 0 0,'-7'7'9143'0'0,"7"-5"-8969"0"0,0-1 0 0 0,1 1 0 0 0,-1-1 0 0 0,1 1-1 0 0,0-1 1 0 0,-1 0 0 0 0,1 1 0 0 0,0-1 0 0 0,0 0 0 0 0,0 1 0 0 0,0-1 0 0 0,0 0 0 0 0,0 0 0 0 0,0 0 0 0 0,0 0 0 0 0,1 0-1 0 0,-1 0 1 0 0,0 0 0 0 0,1 0 0 0 0,-1-1 0 0 0,0 1 0 0 0,1 0 0 0 0,-1-1 0 0 0,1 1 0 0 0,-1-1 0 0 0,1 0 0 0 0,-1 1 0 0 0,3-1-1 0 0,6 1 267 0 0,-1-1 0 0 0,0 1 0 0 0,17-3 0 0 0,-20 1-282 0 0,30-4 572 0 0,52-14 0 0 0,-10 1-290 0 0,-49 13-493 0 0,6-2 166 0 0,52-4 1 0 0,-78 11-331 0 0,1 0 0 0 0,-1 0 0 0 0,0 1 1 0 0,1 0-1 0 0,-1 0 0 0 0,0 1 0 0 0,0 0 1 0 0,0 1-1 0 0,0 0 0 0 0,14 7 0 0 0,-10-1-1425 0 0,-2 3-77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74 2759 0 0,'0'-2'12'0'0,"1"0"-1"0"0,-1 1 0 0 0,1-1 1 0 0,-1 0-1 0 0,0 1 0 0 0,0-1 1 0 0,0 0-1 0 0,0 0 0 0 0,0 1 1 0 0,0-1-1 0 0,0 0 1 0 0,-1 1-1 0 0,1-1 0 0 0,-1 0 1 0 0,1 1-1 0 0,-1-1 0 0 0,0 1 1 0 0,1-1-1 0 0,-1 0 0 0 0,0 1 1 0 0,0 0-1 0 0,-2-3 0 0 0,-1-3 0 0 0,3 6 81 0 0,1 1-1 0 0,0-1 0 0 0,-1 1 0 0 0,1-1 0 0 0,0 0 0 0 0,-1 1 0 0 0,1-1 0 0 0,0 0 0 0 0,0 1 0 0 0,0-1 0 0 0,-1 0 0 0 0,1 1 0 0 0,0-1 0 0 0,5-13 11623 0 0,-5 14-11657 0 0,0 0 1 0 0,0 0-1 0 0,0 0 1 0 0,0-1-1 0 0,0 1 1 0 0,0 0-1 0 0,0 0 1 0 0,0 0-1 0 0,0 0 1 0 0,0 0 0 0 0,0 0-1 0 0,0-1 1 0 0,0 1-1 0 0,0 0 1 0 0,-1 0-1 0 0,1 0 1 0 0,0 0-1 0 0,0 0 1 0 0,0 0-1 0 0,0 0 1 0 0,0-1-1 0 0,0 1 1 0 0,0 0 0 0 0,0 0-1 0 0,0 0 1 0 0,-1 0-1 0 0,1 0 1 0 0,0 0-1 0 0,0 0 1 0 0,0 0-1 0 0,0 0 1 0 0,0 0-1 0 0,0 0 1 0 0,-1 0-1 0 0,1 0 1 0 0,0 0 0 0 0,-2 1 48 0 0,-1 1 1 0 0,1-1 0 0 0,0 1 0 0 0,0 0 0 0 0,0 0 0 0 0,0 0 0 0 0,0 0 0 0 0,1 0 0 0 0,-1 0 0 0 0,-2 6-1 0 0,-13 28 348 0 0,10-21-330 0 0,-18 51 342 0 0,2 1 0 0 0,-14 72 0 0 0,-26 80-29 0 0,31-143-449 0 0,-2-1 0 0 0,-46 70 1 0 0,65-123-940 0 0,3-8-4563 0 0,3-5-1044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29 203 5983 0 0,'-28'-8'13022'0'0,"35"4"-9750"0"0,16-3-4575 0 0,-19 6 2296 0 0,162-42 906 0 0,-88 24-1422 0 0,96-21 336 0 0,1 8-1 0 0,320-17 0 0 0,-221 51-737 0 0,-182 9-1572 0 0,-77-8 1074 0 0,-1 0 0 0 0,0 2-1 0 0,0-1 1 0 0,15 8 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8751 0 0,'3'1'3601'0'0,"-3"-1"-3511"0"0,0 0 0 0 0,0 0 0 0 0,1 0 0 0 0,-1 0 0 0 0,0 0 0 0 0,0 0 0 0 0,0 1 0 0 0,0-1 0 0 0,0 0 0 0 0,0 0 0 0 0,-1 1 1170 0 0,1 0-1170 0 0,-5 14 1343 0 0,-10 18-1311 0 0,-44 70 1319 0 0,-4 8-331 0 0,-75 189 551 0 0,77-165-1409 0 0,52-113-250 0 0,-1 0 26 0 0,0 0 1 0 0,-25 37 0 0 0,34-58 501 0 0,1-4-272 0 0,-2-20-207 0 0,2 0 0 0 0,0 0 0 0 0,2 0-1 0 0,0 0 1 0 0,1 0 0 0 0,2 1 0 0 0,0-1 0 0 0,1 1-1 0 0,15-33 1 0 0,-15 42-126 0 0,1 0 0 0 0,0 1 0 0 0,1 0-1 0 0,0 1 1 0 0,1 0 0 0 0,0 0 0 0 0,1 1 0 0 0,0 0-1 0 0,0 1 1 0 0,1 0 0 0 0,1 0 0 0 0,-1 1 0 0 0,1 1-1 0 0,1 0 1 0 0,-1 1 0 0 0,1 0 0 0 0,0 1 0 0 0,1 0-1 0 0,15-3 1 0 0,12-1 351 0 0,69-7 0 0 0,-97 15-207 0 0,1 0 0 0 0,-1 2 0 0 0,0-1-1 0 0,1 2 1 0 0,-1-1 0 0 0,0 2 0 0 0,0 0 0 0 0,0 1-1 0 0,16 6 1 0 0,-24-8-16 0 0,-1 0 1 0 0,1 1-1 0 0,-1-1 0 0 0,0 1 0 0 0,0 0 0 0 0,-1 0 1 0 0,1 0-1 0 0,0 1 0 0 0,-1-1 0 0 0,0 1 0 0 0,0 0 1 0 0,0 0-1 0 0,0 0 0 0 0,-1 0 0 0 0,1 1 0 0 0,-1-1 1 0 0,0 1-1 0 0,-1-1 0 0 0,1 1 0 0 0,1 7 0 0 0,-2-4 13 0 0,0 0-1 0 0,-1 0 1 0 0,0-1-1 0 0,0 1 1 0 0,-1 0-1 0 0,0 0 0 0 0,0 0 1 0 0,-1 0-1 0 0,0-1 1 0 0,0 1-1 0 0,-1-1 1 0 0,-3 8-1 0 0,-1-1-13 0 0,-1 0 0 0 0,-1-1 0 0 0,0 0-1 0 0,0 0 1 0 0,-1-1 0 0 0,-1-1 0 0 0,0 0 0 0 0,-1 0 0 0 0,0-1-1 0 0,0 0 1 0 0,-19 10 0 0 0,-12 4 127 0 0,-1-1 1 0 0,-60 21-1 0 0,75-33-284 0 0,-1-1-1 0 0,-37 6 1 0 0,52-13 54 0 0,1 0 0 0 0,-1-2 1 0 0,0 0-1 0 0,0-1 0 0 0,0 0 0 0 0,-26-4 0 0 0,37 3 20 0 0,1 0 0 0 0,-1 0 0 0 0,1 0 0 0 0,-1 0 0 0 0,1-1 0 0 0,0 1 0 0 0,-1-1 0 0 0,1 0 1 0 0,-4-3-1 0 0,6 5-14 0 0,1-1 0 0 0,-1 0 0 0 0,0 0 0 0 0,0 0 0 0 0,0 0 0 0 0,1 0 0 0 0,-1 0 0 0 0,0 0 0 0 0,1 0 0 0 0,-1 0 0 0 0,1 0 0 0 0,-1 0 0 0 0,1-1 0 0 0,0 1 0 0 0,-1 0 1 0 0,1 0-1 0 0,0 0 0 0 0,0-1 0 0 0,0 1 0 0 0,0 0 0 0 0,0 0 0 0 0,0 0 0 0 0,0-1 0 0 0,0 1 0 0 0,1 0 0 0 0,-1 0 0 0 0,0 0 0 0 0,1-1 0 0 0,-1 1 0 0 0,2-2 0 0 0,1-3-424 0 0,0 1-1 0 0,1-1 0 0 0,-1 1 0 0 0,1-1 0 0 0,7-5 0 0 0,12-12-4481 0 0,5-2-1448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8751 0 0,'0'0'1227'0'0,"0"1"298"0"0,0 8 4625 0 0,2-8-4885 0 0,1 1-991 0 0,1-1-1 0 0,-1 0 1 0 0,1 0 0 0 0,-1 0-1 0 0,1 0 1 0 0,0 0 0 0 0,-1-1-1 0 0,1 0 1 0 0,0 0 0 0 0,0 0-1 0 0,7-1 1 0 0,45-10 1092 0 0,-45 9-1079 0 0,291-90 1366 0 0,-173 50-1314 0 0,-87 28-900 0 0,-41 13-829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422 317 6911 0 0,'0'0'2951'0'0,"2"0"-1724"0"0,5-2-812 0 0,0 0-1 0 0,0-1 1 0 0,0 0 0 0 0,0-1 0 0 0,-1 1 0 0 0,1-1 0 0 0,-1 0 0 0 0,0-1-1 0 0,0 1 1 0 0,0-1 0 0 0,5-7 0 0 0,-1 2 35 0 0,0-1 1 0 0,-1-1-1 0 0,-1 1 1 0 0,14-27-1 0 0,-14 23-81 0 0,22-50 1468 0 0,-28 59-1631 0 0,1-1 0 0 0,-1 0 0 0 0,-1 1 0 0 0,1-1 0 0 0,-1 0 0 0 0,-1 0 0 0 0,1-12-1 0 0,-1 17-208 0 0,0 0-1 0 0,-1 0 1 0 0,1 1-1 0 0,-1-1 1 0 0,1 0-1 0 0,-1 1 1 0 0,0-1-1 0 0,1 0 1 0 0,-1 1-1 0 0,0-1 1 0 0,0 1-1 0 0,0-1 1 0 0,0 1-1 0 0,0 0 1 0 0,-1-1-1 0 0,1 1 1 0 0,0 0-1 0 0,-1 0 1 0 0,1 0-1 0 0,-1 0 1 0 0,1 0-1 0 0,-1 0 1 0 0,1 0-1 0 0,-1 1 1 0 0,1-1-1 0 0,-1 0 1 0 0,0 1-1 0 0,0-1 0 0 0,1 1 1 0 0,-1 0-1 0 0,0 0 1 0 0,-3-1-1 0 0,-3 1-64 0 0,0 0-1 0 0,-1 0 0 0 0,1 1 1 0 0,0 0-1 0 0,-15 4 1 0 0,-9 5-11 0 0,1 1 1 0 0,-48 24 0 0 0,-56 40 58 0 0,89-48 21 0 0,20-10-14 0 0,1 1 1 0 0,1 1-1 0 0,0 1 0 0 0,-32 37 0 0 0,52-53 29 0 0,1 0 0 0 0,0 0 0 0 0,0 0-1 0 0,0 1 1 0 0,0-1 0 0 0,1 1 0 0 0,-1 0-1 0 0,-2 9 1 0 0,5-13-1 0 0,-1 1 0 0 0,1-1 0 0 0,-1 1 1 0 0,1-1-1 0 0,0 1 0 0 0,0 0 0 0 0,0-1 0 0 0,0 1 0 0 0,0-1 0 0 0,0 1 0 0 0,0-1 0 0 0,1 1 0 0 0,-1 0 0 0 0,0-1 1 0 0,1 1-1 0 0,0-1 0 0 0,-1 1 0 0 0,1-1 0 0 0,0 0 0 0 0,0 1 0 0 0,-1-1 0 0 0,1 0 0 0 0,0 1 0 0 0,0-1 0 0 0,0 0 1 0 0,1 0-1 0 0,-1 0 0 0 0,0 0 0 0 0,0 0 0 0 0,1 0 0 0 0,-1 0 0 0 0,3 1 0 0 0,1 0 6 0 0,1 0 0 0 0,0 0 0 0 0,0 0 0 0 0,0-1 0 0 0,0 0 0 0 0,0 0 0 0 0,0-1 0 0 0,0 1 0 0 0,12-2-1 0 0,5-2 12 0 0,28-6-1 0 0,-51 9-31 0 0,28-6 15 0 0,-1-1-1 0 0,0-2 1 0 0,0-1-1 0 0,28-14 1 0 0,-39 16-8 0 0,-1-1 0 0 0,-1 0 0 0 0,0-1 0 0 0,0-1 0 0 0,-1 0 0 0 0,0 0 0 0 0,-1-1 0 0 0,12-15 0 0 0,-23 26-1 0 0,0-1 11 0 0,1 0 1 0 0,0 0 0 0 0,-1-1-1 0 0,0 1 1 0 0,1 0-1 0 0,-1-1 1 0 0,0 1 0 0 0,1-5-1 0 0,-1 6 203 0 0,-3 2-160 0 0,-2 3-66 0 0,0 0-1 0 0,0 1 1 0 0,1 0 0 0 0,0-1-1 0 0,-1 1 1 0 0,2 0 0 0 0,-1 0-1 0 0,0 1 1 0 0,1-1-1 0 0,0 1 1 0 0,1-1 0 0 0,-1 1-1 0 0,1 0 1 0 0,0-1 0 0 0,0 1-1 0 0,1 0 1 0 0,0 8-1 0 0,-1-6 47 0 0,2 0 0 0 0,-1 0 0 0 0,1 0 0 0 0,0 0 0 0 0,1-1 0 0 0,0 1 0 0 0,0-1 0 0 0,0 1 0 0 0,1-1 0 0 0,0 0 0 0 0,1 0 0 0 0,7 12 0 0 0,-4-11 46 0 0,0 0 0 0 0,0 0-1 0 0,1-1 1 0 0,0-1 0 0 0,0 1-1 0 0,16 8 1 0 0,0-2 278 0 0,32 12-1 0 0,-29-14-299 0 0,-18-7-305 0 0,1 0 0 0 0,0-1 0 0 0,11 3 0 0 0,-17-5 78 0 0,1-1 1 0 0,0 1-1 0 0,0-1 0 0 0,0 0 1 0 0,0 0-1 0 0,-1-1 0 0 0,1 1 1 0 0,0-1-1 0 0,4-2 0 0 0,7-2-1174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3223 0 0,'0'0'288'0'0,"5"-9"-288"0"0,4 0 0 0 0,0-2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82 13447 0 0,'0'0'1216'0'0,"1"1"-1000"0"0,1 1-65 0 0,-1 1-1 0 0,0-1 1 0 0,1 0-1 0 0,-1 1 1 0 0,0-1-1 0 0,0 1 0 0 0,0 0 1 0 0,0-1-1 0 0,0 6 1 0 0,4 13 3250 0 0,-2-14-2605 0 0,-3-5-18 0 0,2 0-37 0 0,-1 0-624 0 0,1 0-1 0 0,0 0 1 0 0,0 0-1 0 0,0 0 0 0 0,0 0 1 0 0,1 0-1 0 0,-1 0 1 0 0,0-1-1 0 0,1 1 0 0 0,-1-1 1 0 0,1 0-1 0 0,0 1 1 0 0,-1-1-1 0 0,1 0 0 0 0,0-1 1 0 0,0 1-1 0 0,0 0 1 0 0,0-1-1 0 0,-1 0 0 0 0,1 0 1 0 0,0 0-1 0 0,0 0 1 0 0,5-1-1 0 0,6-1 120 0 0,0 0-1 0 0,0-2 1 0 0,22-8 0 0 0,-26 9-179 0 0,7-3 24 0 0,-1-1 0 0 0,24-12 0 0 0,-35 16-66 0 0,0 0-1 0 0,0 0 1 0 0,0-1-1 0 0,-1 1 1 0 0,0-1-1 0 0,0 0 1 0 0,0 0-1 0 0,0 0 1 0 0,0-1-1 0 0,-1 0 1 0 0,5-9-1 0 0,-7 13-28 0 0,0 0-1 0 0,0-1 0 0 0,-1 1 1 0 0,1 0-1 0 0,-1-1 0 0 0,1 1 1 0 0,-1-1-1 0 0,1 1 1 0 0,-1-1-1 0 0,0 1 0 0 0,0-1 1 0 0,0 1-1 0 0,0-1 1 0 0,0 1-1 0 0,0-1 0 0 0,0 1 1 0 0,-1-1-1 0 0,1 1 1 0 0,0 0-1 0 0,-1-1 0 0 0,1 1 1 0 0,-1-1-1 0 0,0 1 0 0 0,1 0 1 0 0,-1-1-1 0 0,0 1 1 0 0,0 0-1 0 0,0 0 0 0 0,0-1 1 0 0,0 1-1 0 0,0 0 1 0 0,0 0-1 0 0,0 0 0 0 0,0 0 1 0 0,0 1-1 0 0,-1-1 1 0 0,1 0-1 0 0,0 0 0 0 0,-1 1 1 0 0,1-1-1 0 0,-2 0 0 0 0,-3-1-61 0 0,0 1 0 0 0,0-1-1 0 0,0 1 1 0 0,0 0 0 0 0,0 1-1 0 0,1-1 1 0 0,-1 1 0 0 0,0 0-1 0 0,-8 2 1 0 0,-1 1-108 0 0,0 0 1 0 0,0 2-1 0 0,-27 10 1 0 0,-40 27-201 0 0,18-9 144 0 0,15-11 187 0 0,2 3 0 0 0,0 1 0 0 0,2 3 0 0 0,-44 36 0 0 0,24-5 165 0 0,57-52-90 0 0,2-1 0 0 0,-1 1-1 0 0,1 1 1 0 0,1-1 0 0 0,-1 1-1 0 0,-6 15 1 0 0,11-22-17 0 0,0 0 1 0 0,0 1-1 0 0,1-1 0 0 0,-1 1 1 0 0,1-1-1 0 0,-1 0 0 0 0,1 1 0 0 0,0-1 1 0 0,0 1-1 0 0,0-1 0 0 0,0 1 1 0 0,0-1-1 0 0,0 1 0 0 0,1-1 0 0 0,0 1 1 0 0,-1-1-1 0 0,1 1 0 0 0,0-1 1 0 0,0 0-1 0 0,0 0 0 0 0,0 1 0 0 0,0-1 1 0 0,1 0-1 0 0,-1 0 0 0 0,1 0 1 0 0,-1 0-1 0 0,1 0 0 0 0,0-1 0 0 0,0 1 1 0 0,0 0-1 0 0,3 1 0 0 0,2 1-11 0 0,0 0 0 0 0,1 0 0 0 0,0-1 0 0 0,-1 0 0 0 0,1 0 0 0 0,0-1 0 0 0,0 0 0 0 0,12 2 0 0 0,12-1-574 0 0,-1-1 1 0 0,43-3-1 0 0,-24-3-1196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479 235 1375 0 0,'0'0'10330'0'0,"0"2"-9533"0"0,4 4 281 0 0,0-1 0 0 0,1 1 0 0 0,7 6 0 0 0,-11-10-473 0 0,9 3 4300 0 0,86-210-5518 0 0,-93 199 552 0 0,-1 0 0 0 0,0-1 0 0 0,0 1 0 0 0,-1 0 0 0 0,0-1 0 0 0,0 1 0 0 0,0-9 0 0 0,-1 15 48 0 0,0-1 0 0 0,-1 1 1 0 0,1-1-1 0 0,0 1 0 0 0,-1 0 0 0 0,1-1 0 0 0,0 1 0 0 0,0 0 1 0 0,-1-1-1 0 0,1 1 0 0 0,-1 0 0 0 0,1-1 0 0 0,0 1 0 0 0,-1 0 0 0 0,1 0 1 0 0,-1-1-1 0 0,1 1 0 0 0,-1 0 0 0 0,1 0 0 0 0,0 0 0 0 0,-1 0 0 0 0,1 0 1 0 0,-2 0-1 0 0,-10-2-159 0 0,6 2 124 0 0,0 1 0 0 0,0 0 0 0 0,0 0 0 0 0,1 0 0 0 0,-1 1 0 0 0,0 0 0 0 0,1 0 0 0 0,0 1 0 0 0,-8 3 0 0 0,-6 6-25 0 0,-19 15 1 0 0,32-23 49 0 0,-55 46-47 0 0,-63 65 0 0 0,78-70 58 0 0,-5 3 12 0 0,3 1 0 0 0,-61 82 0 0 0,104-124 29 0 0,0 1-1 0 0,0-1 1 0 0,1 1-1 0 0,0 0 1 0 0,-5 17-1 0 0,8-23-20 0 0,1 0 1 0 0,-1 0-1 0 0,1 0 0 0 0,-1 0 1 0 0,1 0-1 0 0,0 0 0 0 0,0 0 0 0 0,0 0 1 0 0,0 0-1 0 0,0 0 0 0 0,1 0 0 0 0,-1 0 1 0 0,0 0-1 0 0,1 0 0 0 0,0 0 1 0 0,-1 0-1 0 0,1-1 0 0 0,0 1 0 0 0,0 0 1 0 0,0 0-1 0 0,0-1 0 0 0,0 1 0 0 0,0 0 1 0 0,1-1-1 0 0,-1 0 0 0 0,1 1 1 0 0,-1-1-1 0 0,1 0 0 0 0,-1 1 0 0 0,1-1 1 0 0,0 0-1 0 0,3 1 0 0 0,1 1 47 0 0,1-1 1 0 0,0 0-1 0 0,0 0 0 0 0,0-1 0 0 0,0 0 1 0 0,1 0-1 0 0,-1-1 0 0 0,0 0 0 0 0,0 0 1 0 0,0 0-1 0 0,0-1 0 0 0,0 0 0 0 0,0-1 0 0 0,12-3 1 0 0,9-5 75 0 0,-2 0-1 0 0,33-19 1 0 0,-58 29-129 0 0,33-18 17 0 0,0-1 0 0 0,-1-2 1 0 0,-2-1-1 0 0,0-1 0 0 0,-1-2 1 0 0,-2-1-1 0 0,30-34 1 0 0,-52 53-70 0 0,0-1 1 0 0,0 0 0 0 0,-1 0 0 0 0,0-1 0 0 0,0 0-1 0 0,-1 0 1 0 0,0 0 0 0 0,4-13 0 0 0,-19 32 36 0 0,3 1 48 0 0,1 1 1 0 0,0-1-1 0 0,0 2 1 0 0,1-1 0 0 0,-7 20-1 0 0,5-6 56 0 0,-9 50 1 0 0,14-57-56 0 0,-1 36 0 0 0,4-48-35 0 0,0 1-1 0 0,1-1 1 0 0,0 0 0 0 0,0 0-1 0 0,0 0 1 0 0,1 0 0 0 0,0 0 0 0 0,4 8-1 0 0,-5-13-97 0 0,0 0-1 0 0,0 0 1 0 0,1 0 0 0 0,-1 0-1 0 0,0 0 1 0 0,1-1-1 0 0,-1 1 1 0 0,1 0 0 0 0,0-1-1 0 0,-1 0 1 0 0,1 1-1 0 0,0-1 1 0 0,0 0 0 0 0,0 0-1 0 0,0 0 1 0 0,0 0-1 0 0,0 0 1 0 0,0 0 0 0 0,0-1-1 0 0,3 1 1 0 0,7 0-1018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95 11519 0 0,'10'-12'404'0'0,"1"1"0"0"0,1 1 0 0 0,0 0 0 0 0,0 1 0 0 0,21-13 1 0 0,-22 17 1398 0 0,-1 0 0 0 0,15-5 0 0 0,-25 10-1748 0 0,0 0 1 0 0,0 0 0 0 0,1 0 0 0 0,-1 0 0 0 0,0 0 0 0 0,0 0 0 0 0,1-1 0 0 0,-1 1 0 0 0,0 0 0 0 0,1 0 0 0 0,-1 0 0 0 0,0 0-1 0 0,0 0 1 0 0,1 0 0 0 0,-1 0 0 0 0,0 0 0 0 0,1 0 0 0 0,-1 1 0 0 0,0-1 0 0 0,1 0 0 0 0,-1 0 0 0 0,0 0 0 0 0,0 0 0 0 0,1 0-1 0 0,-1 0 1 0 0,0 1 0 0 0,0-1 0 0 0,1 0 0 0 0,-1 0 0 0 0,0 0 0 0 0,0 0 0 0 0,0 1 0 0 0,1-1 0 0 0,-1 0 0 0 0,0 0 0 0 0,0 1 0 0 0,0-1-1 0 0,0 0 1 0 0,0 15 372 0 0,-1-8-426 0 0,-1-1 0 0 0,-1 0 0 0 0,-3 8 0 0 0,-7 10 172 0 0,-1-1 1 0 0,-31 37 0 0 0,-44 38 17 0 0,52-58-150 0 0,-180 185-42 0 0,210-218 0 0 0,59-30 0 0 0,-39 16 39 0 0,0 1 0 0 0,1 1-1 0 0,-1 0 1 0 0,1 1 0 0 0,0 0 0 0 0,1 1 0 0 0,20-1-1 0 0,-8 2 227 0 0,-1 2-1 0 0,0 0 1 0 0,32 6-1 0 0,-51-5-213 0 0,1 0 36 0 0,1 1-1 0 0,0 0 1 0 0,15 6-1 0 0,-23-8-191 0 0,-1 11-3947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4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4607 0 0,'0'0'208'0'0,"-2"1"-9"0"0,-12 15 1495 0 0,13-14-1048 0 0,0 0 0 0 0,0 0-1 0 0,0-1 1 0 0,0 1 0 0 0,0 0-1 0 0,1 0 1 0 0,-1 0 0 0 0,1 0 0 0 0,-1 0-1 0 0,1 0 1 0 0,0 0 0 0 0,0 0-1 0 0,0 0 1 0 0,0 0 0 0 0,0 0 0 0 0,0 0-1 0 0,1 0 1 0 0,-1 0 0 0 0,1 0-1 0 0,-1 0 1 0 0,2 3 0 0 0,9 12-2157 0 0,-2-9 1718 0 0,0 1 1 0 0,1-1-1 0 0,-1-1 0 0 0,1 0 0 0 0,1 0 0 0 0,-1-1 1 0 0,23 9-1 0 0,3-1 234 0 0,45 9 0 0 0,-55-17-315 0 0,-2 1 1 0 0,1 1-1 0 0,-1 2 1 0 0,46 23-1 0 0,-66-31-124 0 0,-1 1-1 0 0,1 0 1 0 0,0 0 0 0 0,-1 0-1 0 0,1 0 1 0 0,-1 0 0 0 0,0 1-1 0 0,0 0 1 0 0,-1-1 0 0 0,1 1-1 0 0,3 7 1 0 0,-5-8-2 0 0,0 1 0 0 0,0-1-1 0 0,0 0 1 0 0,0 0 0 0 0,-1 1 0 0 0,1-1 0 0 0,-1 0-1 0 0,0 1 1 0 0,0-1 0 0 0,-1 0 0 0 0,1 1-1 0 0,0-1 1 0 0,-1 0 0 0 0,0 1 0 0 0,0-1-1 0 0,-2 6 1 0 0,-2 0 3 0 0,0 1 0 0 0,0-1 0 0 0,-1 0 0 0 0,-1 0 1 0 0,1-1-1 0 0,-1 1 0 0 0,-13 10 0 0 0,-62 47 32 0 0,52-43-31 0 0,-26 19-853 0 0,-96 54 0 0 0,144-92-266 0 0,6-3-48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5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14367 0 0,'0'0'2744'0'0,"0"2"-2397"0"0,1 2-225 0 0,-1 0 0 0 0,1 0 0 0 0,0 0 0 0 0,0 0 1 0 0,0 0-1 0 0,0 0 0 0 0,1 0 0 0 0,0 0 0 0 0,0-1 0 0 0,0 1 0 0 0,0-1 0 0 0,4 6 1 0 0,6 5 392 0 0,20 19 0 0 0,-20-21-258 0 0,30 25 544 0 0,1-1 0 0 0,52 32 0 0 0,-33-25-279 0 0,131 106 147 0 0,-166-128-606 0 0,35 24-1 0 0,-60-44-223 0 0,0 0-1 0 0,1 0 0 0 0,-1-1 1 0 0,0 1-1 0 0,0 0 0 0 0,1-1 0 0 0,-1 1 1 0 0,0-1-1 0 0,1 0 0 0 0,-1 0 1 0 0,0 0-1 0 0,1 0 0 0 0,-1 0 0 0 0,0 0 1 0 0,1-1-1 0 0,3 0 0 0 0,3-4-1222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9671 0 0,'0'0'8760'0'0,"-8"1"-7840"0"0,5 1-822 0 0,-1 1 0 0 0,0-1 1 0 0,1 1-1 0 0,0-1 0 0 0,-1 1 0 0 0,1 0 0 0 0,0 0 0 0 0,1 1 0 0 0,-5 5 0 0 0,-3 3 97 0 0,-39 39 152 0 0,-1-3 0 0 0,-88 63-1 0 0,24-20-228 0 0,47-37-46 0 0,45-36-74 0 0,1 1 0 0 0,-28 31 0 0 0,47-48-78 0 0,14-3-1489 0 0,5-4 18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11975 0 0,'-1'1'4704'0'0,"-15"12"-1396"0"0,13-12-3165 0 0,0 1 0 0 0,1 0 0 0 0,-1 1-1 0 0,1-1 1 0 0,-1 0 0 0 0,1 1 0 0 0,0-1-1 0 0,0 1 1 0 0,0 0 0 0 0,0 0 0 0 0,-2 4 0 0 0,-1 4 16 0 0,-1 1 1 0 0,0-1 0 0 0,0 0-1 0 0,-12 14 1 0 0,-36 38 652 0 0,45-53-788 0 0,-12 11-13 0 0,-1-1-1 0 0,-1 0 1 0 0,0-2 0 0 0,-1-1-1 0 0,-52 27 1 0 0,51-30 19 0 0,-27 23 0 0 0,33-23-15 0 0,0-1-1 0 0,-35 18 1 0 0,53-31-16 0 0,1 0 0 0 0,0 0 0 0 0,0 0 0 0 0,0 0 0 0 0,0 0 0 0 0,0 0 0 0 0,0 0 0 0 0,0 0 0 0 0,0 0 0 0 0,0 0 0 0 0,-1 0 0 0 0,1 0-1 0 0,0 0 1 0 0,0 0 0 0 0,0 0 0 0 0,0 0 0 0 0,0 0 0 0 0,0 0 0 0 0,0 0 0 0 0,0 0 0 0 0,0 1 0 0 0,0-1 0 0 0,0 0 0 0 0,0 0 0 0 0,-1 0 0 0 0,1 0 0 0 0,0 0 0 0 0,0 0 0 0 0,0 0 0 0 0,0 0 0 0 0,0 0-1 0 0,0 0 1 0 0,0 0 0 0 0,0 0 0 0 0,0 0 0 0 0,0 1 0 0 0,0-1 0 0 0,0 0 0 0 0,0 0 0 0 0,0 0 0 0 0,0 0 0 0 0,0 0 0 0 0,0 0 0 0 0,0 0 0 0 0,0 0 0 0 0,0 0 0 0 0,0 1 0 0 0,0-1 0 0 0,0 0 0 0 0,0 0-1 0 0,0 0 1 0 0,0 0 0 0 0,0 0 0 0 0,0 0 0 0 0,7 2 5 0 0,9-2 39 0 0,191-29 737 0 0,-53 5-61 0 0,-115 22-804 0 0,0 1-1 0 0,70 7 1 0 0,-57-2-2311 0 0,-39-4 480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 13823 0 0,'0'0'1062'0'0,"-1"-1"-693"0"0,-2-2-150 0 0,2 3-134 0 0,1 0 1 0 0,0-1 0 0 0,-1 1 0 0 0,1 0 0 0 0,0 0-1 0 0,-1 0 1 0 0,1 0 0 0 0,0 1 0 0 0,-1-1 0 0 0,1 0-1 0 0,0 0 1 0 0,-1 0 0 0 0,1 0 0 0 0,0 0 0 0 0,-1 0-1 0 0,1 0 1 0 0,0 1 0 0 0,-1-1 0 0 0,1 0 0 0 0,0 0-1 0 0,0 0 1 0 0,-1 1 0 0 0,1-1 0 0 0,0 0 0 0 0,0 0-1 0 0,-1 1 1 0 0,-6 6 982 0 0,-5 12-685 0 0,0 0 1 0 0,1 0 0 0 0,1 1-1 0 0,1 1 1 0 0,-9 27 0 0 0,8-20-92 0 0,-135 384 1180 0 0,55-53-1708 0 0,88-346-986 0 0,0 0 1 0 0,0 20-1 0 0,2-19-721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4:5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76 10855 0 0,'-2'-1'496'0'0,"-36"-8"302"0"0,20 3 3923 0 0,19 4-3928 0 0,1-1-678 0 0,-1 1 1 0 0,1 0-1 0 0,0-1 0 0 0,0 1 0 0 0,0 0 0 0 0,0 0 0 0 0,0 0 1 0 0,1 0-1 0 0,-1 0 0 0 0,0 1 0 0 0,1-1 0 0 0,0 1 0 0 0,-1-1 1 0 0,1 1-1 0 0,0 0 0 0 0,4-1 0 0 0,9-3-16 0 0,27-5 0 0 0,-36 9-60 0 0,14-3 79 0 0,1 1 0 0 0,-1 1 1 0 0,1 2-1 0 0,-1 0 0 0 0,1 1 1 0 0,29 5-1 0 0,-33-3 200 0 0,-1 1 1 0 0,1 1 0 0 0,-1 1-1 0 0,0 0 1 0 0,0 1 0 0 0,-1 1-1 0 0,30 19 1 0 0,-35-18-109 0 0,0 1-1 0 0,-1 0 1 0 0,0 0-1 0 0,0 1 1 0 0,-1 0-1 0 0,0 1 1 0 0,9 17-1 0 0,-16-26-191 0 0,-1 0-1 0 0,1 1 1 0 0,0-1 0 0 0,-1 0-1 0 0,0 1 1 0 0,0-1-1 0 0,0 1 1 0 0,0-1 0 0 0,0 1-1 0 0,-1-1 1 0 0,0 1-1 0 0,0-1 1 0 0,0 1 0 0 0,0 0-1 0 0,0-1 1 0 0,-1 1-1 0 0,1-1 1 0 0,-1 1 0 0 0,0-1-1 0 0,0 1 1 0 0,0-1-1 0 0,-1 0 1 0 0,1 1 0 0 0,-1-1-1 0 0,0 0 1 0 0,-3 5 0 0 0,-1-1 17 0 0,0 0 0 0 0,-1 0 0 0 0,0 0 0 0 0,0-1 0 0 0,0 0 1 0 0,-1 0-1 0 0,0-1 0 0 0,-16 9 0 0 0,-14 5 88 0 0,-1-2 0 0 0,-66 20 0 0 0,87-32-160 0 0,0-1 1 0 0,1-1-1 0 0,-1-1 0 0 0,-1 0 1 0 0,1-1-1 0 0,0-2 0 0 0,0 1 0 0 0,-32-7 1 0 0,19-3-749 0 0,13-2-5942 0 0,7 0-1112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2303 0 0,'5'-7'2160'0'0,"15"-11"5959"0"0,-2 7-1022 0 0,-12 7-3529 0 0,-14 14-3450 0 0,0 1 0 0 0,1 0-1 0 0,0 0 1 0 0,1 0 0 0 0,-9 24 0 0 0,15-34-30 0 0,9-5-2420 0 0,0-2 445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26 12263 0 0,'0'0'563'0'0,"2"-1"-14"0"0,18-18-194 0 0,-19 19-118 0 0,-1-1 1 0 0,1 1-1 0 0,-1-1 0 0 0,1 1 1 0 0,-1-1-1 0 0,1 1 1 0 0,-1-1-1 0 0,1 1 0 0 0,0 0 1 0 0,-1 0-1 0 0,1-1 0 0 0,-1 1 1 0 0,1 0-1 0 0,0 0 0 0 0,-1 0 1 0 0,1-1-1 0 0,0 1 1 0 0,-1 0-1 0 0,1 0 0 0 0,0 0 1 0 0,0 0-1 0 0,-1 0 0 0 0,1 0 1 0 0,0 1-1 0 0,-1-1 0 0 0,2 0 1 0 0,-1 1-149 0 0,0 0 1 0 0,0-1-1 0 0,-1 1 0 0 0,1 0 1 0 0,0 0-1 0 0,0-1 0 0 0,-1 1 1 0 0,1 0-1 0 0,0 0 0 0 0,-1 0 1 0 0,1 0-1 0 0,-1 0 0 0 0,1 0 1 0 0,0 2-1 0 0,0 1-125 0 0,1 1 0 0 0,-1 0 0 0 0,0-1 0 0 0,-1 1 0 0 0,1 0 0 0 0,-1 0 0 0 0,0 4 0 0 0,-2 3 94 0 0,0-1-1 0 0,-1 0 1 0 0,0 1-1 0 0,-9 20 1 0 0,-24 41 271 0 0,28-58-271 0 0,-76 145 169 0 0,45-89-173 0 0,-2 5-388 0 0,18-23-3396 0 0,18-41-2922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155 481 10591 0 0,'0'0'819'0'0,"-2"2"-534"0"0,-3 3 420 0 0,0 0-1 0 0,-1 0 0 0 0,1 0 1 0 0,-1-1-1 0 0,-1 0 1 0 0,1 0-1 0 0,0-1 0 0 0,-1 0 1 0 0,0 0-1 0 0,0 0 0 0 0,0-1 1 0 0,0 0-1 0 0,-14 2 1 0 0,19-4-600 0 0,0 1 0 0 0,1-1 0 0 0,-1 0 0 0 0,0 0 0 0 0,0 0 0 0 0,0 0 0 0 0,1-1 0 0 0,-1 1 0 0 0,0 0 0 0 0,0-1 0 0 0,0 1 0 0 0,1-1 0 0 0,-1 0 1 0 0,0 1-1 0 0,1-1 0 0 0,-1 0 0 0 0,1 0 0 0 0,-1 0 0 0 0,1 0 0 0 0,-1 0 0 0 0,1-1 0 0 0,0 1 0 0 0,-1 0 0 0 0,1-1 0 0 0,0 1 0 0 0,0-1 0 0 0,0 1 0 0 0,0-1 1 0 0,0 1-1 0 0,0-1 0 0 0,1 0 0 0 0,-1 1 0 0 0,0-1 0 0 0,1 0 0 0 0,0 0 0 0 0,-1 0 0 0 0,1 1 0 0 0,0-1 0 0 0,0 0 0 0 0,0 0 0 0 0,0 0 0 0 0,0 0 1 0 0,0 1-1 0 0,0-1 0 0 0,2-3 0 0 0,0-6 89 0 0,1 0-1 0 0,0 0 1 0 0,1 1 0 0 0,0-1 0 0 0,1 1 0 0 0,0 0-1 0 0,1 0 1 0 0,7-9 0 0 0,5-5-39 0 0,37-39 0 0 0,14-6-967 0 0,99-76 0 0 0,-131 119-1166 0 0,1 0-4082 0 0,2 1-2035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15695 0 0,'0'0'1822'0'0,"1"-2"-1004"0"0,2-1-333 0 0,1 0 0 0 0,0 0 0 0 0,0 1 0 0 0,0-1 0 0 0,0 1 0 0 0,0 0 0 0 0,1 0 0 0 0,4-2 0 0 0,41-9 971 0 0,-24 7-916 0 0,183-33 1256 0 0,2 19-1797 0 0,-59 7 21 0 0,-119 12-293 0 0,-26 1-69 0 0,1 0-1 0 0,-1-1 1 0 0,0 1-1 0 0,0-1 1 0 0,0-1-1 0 0,8-1 0 0 0,-14 2-171 0 0,0 0 0 0 0,1 0 0 0 0,-1 0 0 0 0,0 0 0 0 0,0 1 0 0 0,0-1 0 0 0,0-1 0 0 0,0 1 0 0 0,0 0-1 0 0,0 0 1 0 0,-1 0 0 0 0,2-2 0 0 0,-1 1-1246 0 0,5-9-4902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57 155 5063 0 0,'-9'1'528'0'0,"-12"4"345"0"0,8 1 5490 0 0,12-6-5961 0 0,0 1 0 0 0,0-1 0 0 0,0 0 0 0 0,0 0 0 0 0,1 0 0 0 0,-1 1 0 0 0,0-1 0 0 0,0 0 0 0 0,1 1 0 0 0,-1-1 0 0 0,0 0 0 0 0,0 1 0 0 0,1-1 0 0 0,-2 2 0 0 0,10 1 3074 0 0,11-1-1973 0 0,-8-2-1717 0 0,111-21 1678 0 0,-15 3-975 0 0,373-77-983 0 0,-332 61-3916 0 0,-106 24-3222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504 792 3679 0 0,'0'0'167'0'0,"-8"-5"2333"0"0,8 2-1693 0 0,0-1 0 0 0,-1 1 0 0 0,2 0 0 0 0,-1 0 0 0 0,0-1 0 0 0,1 1 0 0 0,-1 0 0 0 0,1 0 0 0 0,0 0 0 0 0,2-5-1 0 0,17-34 532 0 0,-8 19-411 0 0,172-306 1254 0 0,-105 197-2135 0 0,-71 119-87 0 0,33-60-189 0 0,-35 61 105 0 0,-1-1-1 0 0,0 0 0 0 0,-1 0 1 0 0,3-13-1 0 0,-7 23 84 0 0,1-1 0 0 0,-1 1 0 0 0,0-1 0 0 0,0 1 0 0 0,0-1-1 0 0,0 1 1 0 0,-2-6 0 0 0,2 8 29 0 0,0-1-1 0 0,-1 1 1 0 0,1-1 0 0 0,-1 1-1 0 0,0 0 1 0 0,1-1 0 0 0,-1 1-1 0 0,0-1 1 0 0,0 1 0 0 0,0 0-1 0 0,0 0 1 0 0,0-1 0 0 0,0 1-1 0 0,0 0 1 0 0,0 0 0 0 0,0 0-1 0 0,-3-1 1 0 0,3 2 2 0 0,0-1 0 0 0,0 1 0 0 0,-1 0 0 0 0,1 0 0 0 0,0 0 0 0 0,0 0 0 0 0,0 0 0 0 0,0 0 0 0 0,0 1 0 0 0,0-1 0 0 0,0 0 0 0 0,-1 0 0 0 0,1 1 0 0 0,-2 0 0 0 0,-13 8-47 0 0,16-9 57 0 0,-9 5-18 0 0,0 1 0 0 0,1 1 0 0 0,0-1 1 0 0,1 1-1 0 0,-1 1 0 0 0,-11 14 0 0 0,5-3-24 0 0,-21 41-1 0 0,6-2 51 0 0,-29 86-1 0 0,-9 66 619 0 0,63-194-547 0 0,-33 92 450 0 0,-65 130 0 0 0,81-196-457 0 0,-3-1 0 0 0,-1-2 0 0 0,-2 0 0 0 0,-2-2 1 0 0,-1-1-1 0 0,-2-1 0 0 0,-1-2 0 0 0,-2-1 0 0 0,-46 33 0 0 0,77-62-238 0 0,0 0 1 0 0,0 0 0 0 0,-1 0-1 0 0,1-1 1 0 0,-1 1-1 0 0,0-1 1 0 0,0 0-1 0 0,0 0 1 0 0,0-1 0 0 0,-8 2-1 0 0,4-3-1145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0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37 144 12439 0 0,'-6'0'373'0'0,"3"0"-246"0"0,0 0 1 0 0,0 0 0 0 0,0 0-1 0 0,0 0 1 0 0,0 0 0 0 0,0 1-1 0 0,1 0 1 0 0,-5 1 2325 0 0,7-1-2302 0 0,0 0 1 0 0,0-1-1 0 0,1 1 0 0 0,-1 0 1 0 0,0 0-1 0 0,1 0 0 0 0,-1 0 1 0 0,1-1-1 0 0,-1 1 1 0 0,1 0-1 0 0,-1-1 0 0 0,1 1 1 0 0,-1 0-1 0 0,1-1 0 0 0,0 1 1 0 0,-1 0-1 0 0,1-1 0 0 0,0 1 1 0 0,0-1-1 0 0,-1 0 0 0 0,1 1 1 0 0,1 0-1 0 0,20 6 437 0 0,-7-6-246 0 0,1 0-1 0 0,-1-1 1 0 0,1-1-1 0 0,25-4 1 0 0,-12 2 1 0 0,182-33 834 0 0,-4-16-823 0 0,24-5-2589 0 0,-189 44-136 0 0,-26 8 639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0,'0'0'1883'0'0,"1"2"-1356"0"0,81 134 3073 0 0,-45-71-2530 0 0,91 138 1193 0 0,-77-124-1718 0 0,-19-26-253 0 0,17 26 32 0 0,-15-29-155 0 0,-20-27-74 0 0,36 42 0 0 0,-45-59-76 0 0,0-1 0 0 0,0 0 0 0 0,1 0 0 0 0,0 0-1 0 0,0-1 1 0 0,0 0 0 0 0,0 0 0 0 0,1-1 0 0 0,-1 0 0 0 0,1 0 0 0 0,0 0 0 0 0,8 2 0 0 0,-11-4-3 0 0,-3-1-13 0 0,0 1 1 0 0,1-1 0 0 0,-1 0-1 0 0,0 1 1 0 0,1-1 0 0 0,-1 0-1 0 0,0 0 1 0 0,0 0 0 0 0,1 0-1 0 0,-1 0 1 0 0,0-1 0 0 0,1 1-1 0 0,0-1 1 0 0,-1 1-54 0 0,0 0 0 0 0,-1 0 0 0 0,1 0 0 0 0,-1 0 0 0 0,1 0 0 0 0,-1 0 0 0 0,1 0 0 0 0,0 0 0 0 0,-1-1 0 0 0,1 1 0 0 0,-1 0 0 0 0,1 0 1 0 0,-1-1-1 0 0,1 1 0 0 0,-1 0 0 0 0,1-1 0 0 0,-1 1 0 0 0,1 0 0 0 0,-1-1 0 0 0,0 1 0 0 0,1-1 0 0 0,-1 1 0 0 0,1-1 0 0 0,-1 1 0 0 0,0-1 0 0 0,0 1 0 0 0,1-1 0 0 0,-1 1 0 0 0,0-1 0 0 0,0 1 0 0 0,1-1 0 0 0,-1 0 0 0 0,0 1 0 0 0,0-1 0 0 0,0 1 0 0 0,0-1 0 0 0,0 0 0 0 0,0 1 0 0 0,0-1 0 0 0,0 0 0 0 0,-1-3-510 0 0,0 1 0 0 0,0-1 0 0 0,0 0 0 0 0,0 1 0 0 0,-3-5 0 0 0,4 7 348 0 0,-7-15-1607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43 13015 0 0,'2'-3'109'0'0,"0"1"-1"0"0,0-1 0 0 0,1 0 1 0 0,-1 1-1 0 0,1 0 0 0 0,-1 0 0 0 0,1-1 1 0 0,0 2-1 0 0,0-1 0 0 0,-1 0 1 0 0,1 0-1 0 0,6-1 0 0 0,19-10 3294 0 0,-28 15-3126 0 0,-1 4-143 0 0,-1 1 1 0 0,1-1-1 0 0,-1 1 1 0 0,0-1 0 0 0,-1 1-1 0 0,0-1 1 0 0,1 0-1 0 0,-2 0 1 0 0,-6 10 0 0 0,-4 7 120 0 0,-5 7-24 0 0,-1 0 1 0 0,-2-1-1 0 0,-41 43 0 0 0,33-38-148 0 0,-211 206 271 0 0,39-70-155 0 0,145-133-144 0 0,35-24-8 0 0,-29 23 0 0 0,35-22-35 0 0,14-13 2 0 0,5-2-373 0 0,13-4-1220 0 0,8-5-5424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5527 0 0,'0'0'11724'0'0,"1"-2"-11049"0"0,1-1-488 0 0,15-33 792 0 0,2 1-1 0 0,32-44 1 0 0,-33 56-969 0 0,29-29 0 0 0,-36 42-22 0 0,0 1 0 0 0,0 0 1 0 0,0 0-1 0 0,25-12 0 0 0,-33 19 10 0 0,0 1 1 0 0,0 0-1 0 0,0 0 1 0 0,0 0-1 0 0,0 0 1 0 0,6 0-1 0 0,2 1-10 0 0,-2 4-36 0 0,-6-2 48 0 0,0 0-1 0 0,-1 1 1 0 0,1-1-1 0 0,-1 1 1 0 0,0-1-1 0 0,0 1 1 0 0,0 0-1 0 0,0 0 1 0 0,0 0-1 0 0,-1 0 1 0 0,3 6-1 0 0,11 38 131 0 0,-14-44-114 0 0,0-1-1 0 0,-1 1 1 0 0,1-1-1 0 0,-1 0 1 0 0,0 1 0 0 0,1-1-1 0 0,-1 1 1 0 0,0-1-1 0 0,-1 1 1 0 0,1-1-1 0 0,0 1 1 0 0,-1-1 0 0 0,0 5-1 0 0,-2 1 2 0 0,-1 9 72 0 0,-9 20 1 0 0,8-23-3 0 0,1 0 1 0 0,-6 26 0 0 0,9-36-49 0 0,1 1 0 0 0,0-1 0 0 0,-1 0 0 0 0,2 1 1 0 0,-1-1-1 0 0,0 1 0 0 0,1-1 0 0 0,0 0 0 0 0,0 0 1 0 0,0 1-1 0 0,1-1 0 0 0,-1 0 0 0 0,5 7 1 0 0,-4-7 59 0 0,2 0 0 0 0,-1 0 0 0 0,0 0 0 0 0,1 0 0 0 0,-1-1 1 0 0,1 1-1 0 0,0-1 0 0 0,0 0 0 0 0,1 0 0 0 0,-1-1 1 0 0,0 1-1 0 0,1-1 0 0 0,0 0 0 0 0,-1 0 0 0 0,1 0 0 0 0,0-1 1 0 0,0 0-1 0 0,0 0 0 0 0,0 0 0 0 0,0 0 0 0 0,10-1 1 0 0,4 0 122 0 0,0-1 1 0 0,0-1-1 0 0,0-1 1 0 0,28-8-1 0 0,-25 4-155 0 0,0 0 1 0 0,0-2-1 0 0,0-1 0 0 0,27-18 0 0 0,-41 24-52 0 0,-2-1 0 0 0,1 0 0 0 0,0-1 0 0 0,-1 1-1 0 0,0-1 1 0 0,9-13 0 0 0,-4 4 20 0 0,-2 0-1 0 0,10-20 1 0 0,-19 34-40 0 0,1 0 1 0 0,-1 0-1 0 0,1 0 0 0 0,-1 0 1 0 0,1 0-1 0 0,-1 0 0 0 0,1 0 1 0 0,0 0-1 0 0,-1 1 0 0 0,1-1 1 0 0,0 0-1 0 0,0 0 0 0 0,-1 0 0 0 0,1 1 1 0 0,0-1-1 0 0,0 0 0 0 0,2 0 1 0 0,0-1 3 0 0,-2 1-58 0 0,0 0 1 0 0,1 0-1 0 0,-1 0 1 0 0,1 1-1 0 0,-1-1 0 0 0,1 0 1 0 0,0 0-1 0 0,-1 1 1 0 0,1-1-1 0 0,0 1 1 0 0,0 0-1 0 0,-1-1 0 0 0,1 1 1 0 0,0 0-1 0 0,0 0 1 0 0,3 0-1 0 0,-1 1-547 0 0,1 2 812 0 0,-4-1-1687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94 130 4607 0 0,'0'0'208'0'0,"2"-1"-9"0"0,0 0 3 0 0,0 0 0 0 0,0 0 0 0 0,0 0-1 0 0,-1 0 1 0 0,1 0 0 0 0,0-1 0 0 0,0 1 0 0 0,-1-1-1 0 0,1 1 1 0 0,-1-1 0 0 0,1 0 0 0 0,-1 1 0 0 0,0-1-1 0 0,0 0 1 0 0,2-3 0 0 0,2-4 6186 0 0,-4 8-5668 0 0,-1-1-668 0 0,12-23 3319 0 0,-12 25-3341 0 0,0 0-1 0 0,0 0 0 0 0,0-1 1 0 0,0 1-1 0 0,0 0 0 0 0,0 0 1 0 0,0 0-1 0 0,0 0 0 0 0,0 0 1 0 0,0 0-1 0 0,0 0 0 0 0,0 0 1 0 0,0-1-1 0 0,0 1 0 0 0,0 0 1 0 0,0 0-1 0 0,0 0 0 0 0,1 0 1 0 0,-1 0-1 0 0,0 0 0 0 0,0 0 1 0 0,0 0-1 0 0,0 0 0 0 0,0 0 1 0 0,0 0-1 0 0,0-1 0 0 0,0 1 1 0 0,0 0-1 0 0,1 0 0 0 0,-1 0 1 0 0,0 0-1 0 0,0 0 0 0 0,0 0 1 0 0,0 0-1 0 0,0 0 0 0 0,0 0 1 0 0,0 0-1 0 0,1 0 0 0 0,-1 0 1 0 0,0 0-1 0 0,0 0 0 0 0,0 0 1 0 0,0 0-1 0 0,0 0 0 0 0,0 0 1 0 0,0 0-1 0 0,0 0 0 0 0,1 1 1 0 0,-1-1-1 0 0,0 0 0 0 0,0 0 1 0 0,0 0-1 0 0,0 0 0 0 0,0 0 1 0 0,1 16-125 0 0,-3-5 107 0 0,0-1 0 0 0,-1 1 0 0 0,0-1 1 0 0,-1 0-1 0 0,-7 16 0 0 0,-3 8-11 0 0,6-14-1 0 0,-40 121 0 0 0,41-115 0 0 0,1 0 0 0 0,1 0 0 0 0,-2 43 0 0 0,6-33 0 0 0,-2 0 0 0 0,-1 0 0 0 0,-11 39 0 0 0,14-65 13 0 0,0 0 1 0 0,1 1-1 0 0,0-1 0 0 0,0 0 0 0 0,1 1 0 0 0,1-1 0 0 0,4 18 1 0 0,-5-22-2 0 0,1 2 100 0 0,0 1 0 0 0,1-1 0 0 0,0 1 0 0 0,0-1 0 0 0,1 0 0 0 0,0 0 0 0 0,0-1 0 0 0,8 11 0 0 0,-10-15-29 0 0,0-1 0 0 0,0 1 1 0 0,0-1-1 0 0,1 1 1 0 0,-1-1-1 0 0,1 0 1 0 0,0 0-1 0 0,0 0 0 0 0,-1-1 1 0 0,1 1-1 0 0,0-1 1 0 0,1 1-1 0 0,-1-1 1 0 0,0 0-1 0 0,0 0 0 0 0,0-1 1 0 0,1 1-1 0 0,-1-1 1 0 0,0 1-1 0 0,1-1 1 0 0,-1 0-1 0 0,0 0 1 0 0,1-1-1 0 0,-1 1 0 0 0,4-1 1 0 0,4-3 71 0 0,1 1-1 0 0,-1-2 1 0 0,0 1 0 0 0,-1-2 0 0 0,1 1 0 0 0,-1-1-1 0 0,0-1 1 0 0,0 0 0 0 0,-1 0 0 0 0,17-18 0 0 0,-9 6-39 0 0,0-1 0 0 0,-1 0 0 0 0,25-45 1 0 0,-18 25-69 0 0,-3-1 1 0 0,-1-2-1 0 0,-2 1 1 0 0,16-66-1 0 0,42-261-2372 0 0,-71 319 1678 0 0,-4 49 447 0 0,-3-3-2283 0 0,2 6 2049 0 0,-1 1 0 0 0,1 0 0 0 0,0 0 0 0 0,0 0 0 0 0,0 0 0 0 0,0 1 0 0 0,1-1 0 0 0,-1 4 1 0 0,0 7-5678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29 4607 0 0,'1'-1'354'0'0,"16"-12"-279"0"0,1-2 10642 0 0,-29 23-10392 0 0,-16 11-297 0 0,1 1-1 0 0,1 2 1 0 0,1 0 0 0 0,1 2-1 0 0,1 0 1 0 0,1 2 0 0 0,1 0 0 0 0,-21 38-1 0 0,-9 20-27 0 0,-35 68 0 0 0,50-72 878 0 0,-39 140 0 0 0,69-201-454 0 0,1 1-1 0 0,1 0 0 0 0,0 1 1 0 0,2-1-1 0 0,0 21 0 0 0,2-33-250 0 0,1-1-1 0 0,-1 1 1 0 0,1 0 0 0 0,1-1-1 0 0,-1 0 1 0 0,1 0-1 0 0,1 0 1 0 0,-1 0 0 0 0,1 0-1 0 0,0-1 1 0 0,1 1-1 0 0,-1-1 1 0 0,1 0 0 0 0,0 0-1 0 0,1-1 1 0 0,0 0-1 0 0,0 0 1 0 0,0 0 0 0 0,0 0-1 0 0,1-1 1 0 0,13 6-1 0 0,-19-9-105 0 0,1-1-3 0 0,10 7 49 0 0,-11-7-108 0 0,0 1-1 0 0,0-1 1 0 0,0 1-1 0 0,0-1 1 0 0,0 1 0 0 0,0-1-1 0 0,0 0 1 0 0,0 0-1 0 0,0 1 1 0 0,0-1 0 0 0,0 0-1 0 0,0 0 1 0 0,0 0-1 0 0,0 0 1 0 0,0 0 0 0 0,0 0-1 0 0,0-1 1 0 0,0 1-1 0 0,0 0 1 0 0,1-1-1 0 0,0 1-89 0 0,0-1-727 0 0,-2 1 398 0 0,10-6-434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447 102 5063 0 0,'0'0'390'0'0,"3"-18"1523"0"0,-5-11 4952 0 0,2 27-6708 0 0,-1 0 1 0 0,1 1 0 0 0,-1-1-1 0 0,1 0 1 0 0,-1 1 0 0 0,0-1-1 0 0,0 1 1 0 0,0-1 0 0 0,-1-1-1 0 0,-5-5 132 0 0,5 5-209 0 0,1 1 1 0 0,-1 0-1 0 0,0 0 1 0 0,1 1-1 0 0,-1-1 1 0 0,0 0-1 0 0,0 1 1 0 0,0-1-1 0 0,0 1 1 0 0,-1-1-1 0 0,1 1 0 0 0,0 0 1 0 0,-1 0-1 0 0,1 0 1 0 0,-4-1-1 0 0,0 1-84 0 0,0 1-1 0 0,0-1 1 0 0,0 1-1 0 0,0 0 0 0 0,0 0 1 0 0,0 1-1 0 0,0 0 1 0 0,-9 2-1 0 0,-1 2-36 0 0,-27 11-1 0 0,9-2-272 0 0,-62 38-1 0 0,81-43 368 0 0,2 1 0 0 0,-1 1 0 0 0,2 0 0 0 0,-1 0 0 0 0,1 1 0 0 0,-16 22 0 0 0,26-31-40 0 0,-3 4 148 0 0,-1 0 0 0 0,2 1-1 0 0,-1 0 1 0 0,1 0 0 0 0,-4 11-1 0 0,7-17-108 0 0,0 0-1 0 0,1 0 0 0 0,-1 0 1 0 0,1 1-1 0 0,0-1 0 0 0,0 0 1 0 0,0 0-1 0 0,0 0 0 0 0,0 0 1 0 0,0 1-1 0 0,1-1 0 0 0,-1 0 0 0 0,1 0 1 0 0,-1 0-1 0 0,1 0 0 0 0,0 0 1 0 0,0 0-1 0 0,0 0 0 0 0,0 0 1 0 0,0 0-1 0 0,0 0 0 0 0,0 0 1 0 0,1-1-1 0 0,-1 1 0 0 0,1 0 1 0 0,-1-1-1 0 0,4 3 0 0 0,-1-1 63 0 0,1 0 0 0 0,0 0 0 0 0,0-1 0 0 0,0 1-1 0 0,0-1 1 0 0,0 0 0 0 0,0-1 0 0 0,1 1 0 0 0,-1-1 0 0 0,1 0-1 0 0,9 0 1 0 0,-5 0 60 0 0,1-1-1 0 0,-1 0 1 0 0,0-1-1 0 0,1-1 0 0 0,14-3 1 0 0,-18 3-164 0 0,1-1 0 0 0,-1 0-1 0 0,0 0 1 0 0,-1 0 0 0 0,1-1 0 0 0,0 0 0 0 0,-1-1 0 0 0,8-6 0 0 0,4-7-305 0 0,20-22 0 0 0,-3 2-164 0 0,18-24-633 0 0,-49 74 1013 0 0,-4-4 153 0 0,0 0 0 0 0,-1 0 0 0 0,0 0 0 0 0,0-1 1 0 0,-1 1-1 0 0,0 0 0 0 0,-1 0 0 0 0,1-1 0 0 0,-5 9 0 0 0,-4 12 141 0 0,9-20-142 0 0,-22 76 424 0 0,22-73-472 0 0,0-1 0 0 0,0 1 0 0 0,1 0 0 0 0,1-1 0 0 0,1 22 0 0 0,0-30-43 0 0,-1-1 0 0 0,0 1 1 0 0,0-1-1 0 0,1 1 0 0 0,-1-1 0 0 0,1 0 0 0 0,-1 1 0 0 0,1-1 1 0 0,0 0-1 0 0,0 1 0 0 0,-1-1 0 0 0,1 0 0 0 0,0 0 0 0 0,0 0 0 0 0,0 0 1 0 0,0 0-1 0 0,0 0 0 0 0,1 0 0 0 0,-1 0 0 0 0,0 0 0 0 0,0 0 0 0 0,0-1 1 0 0,2 2-1 0 0,0-2-224 0 0,-1 1-1 0 0,0 0 1 0 0,1-1 0 0 0,-1 1-1 0 0,0-1 1 0 0,1 0 0 0 0,-1 0 0 0 0,1 0-1 0 0,-1 0 1 0 0,1-1 0 0 0,-1 1 0 0 0,0 0-1 0 0,4-2 1 0 0,13-5-6218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467 220 16583 0 0,'0'0'762'0'0,"-1"1"-18"0"0,-3 5-837 0 0,-89 111 5125 0 0,74-95-4118 0 0,-2 0 0 0 0,-1-2-1 0 0,-26 19 1 0 0,-56 46-123 0 0,60-45-779 0 0,17-16-874 0 0,1 1 0 0 0,-31 37 0 0 0,57-60-130 0 0,17-8-3606 0 0,3-3 3295 0 0</inkml:trace>
  <inkml:trace contextRef="#ctx0" brushRef="#br0" timeOffset="1">559 1 14279 0 0,'0'0'7800'0'0,"11"10"-8240"0"0,1-2-864 0 0,3 1-224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7367 0 0,'0'0'667'0'0,"0"2"-547"0"0,-1 1 369 0 0,1-1-1 0 0,0 1 1 0 0,0 0-1 0 0,-1 0 1 0 0,2-1-1 0 0,-1 1 1 0 0,0 0-1 0 0,1-1 1 0 0,-1 1-1 0 0,1 0 1 0 0,1 3-1 0 0,9 13 3252 0 0,0-5-4074 0 0,14 13 1070 0 0,-7-7 71 0 0,22 31 1 0 0,-35-43-625 0 0,0 1 1 0 0,0-1-1 0 0,-1 1 0 0 0,0 0 0 0 0,0 1 1 0 0,-1-1-1 0 0,3 15 0 0 0,-4-13 70 0 0,-1 1-1 0 0,0-1 1 0 0,0 1-1 0 0,-1-1 1 0 0,-3 23-1 0 0,2-27-128 0 0,-1 0 0 0 0,1 0 0 0 0,-2 0 1 0 0,1-1-1 0 0,-1 1 0 0 0,0-1 0 0 0,0 0 0 0 0,-1 0 0 0 0,0 0 0 0 0,-8 11 0 0 0,-1-5-101 0 0,0 1-1 0 0,0-2 1 0 0,-2 1-1 0 0,1-2 1 0 0,-1 0-1 0 0,-20 10 0 0 0,22-13-80 0 0,11-5 24 0 0,1-1 0 0 0,-1 0 0 0 0,0 0 0 0 0,1 0 0 0 0,-1 0 0 0 0,0 0 0 0 0,1-1 1 0 0,-1 1-1 0 0,0 0 0 0 0,0-1 0 0 0,0 0 0 0 0,0 1 0 0 0,0-1 0 0 0,0 0 0 0 0,1 0 0 0 0,-1 0 0 0 0,0 0 0 0 0,0 0 0 0 0,0 0 0 0 0,0-1 0 0 0,-3 0 0 0 0,-23-5-1569 0 0,-2 0-963 0 0,28 5 1905 0 0,-1-6-964 0 0,2 6 1536 0 0,1 1 0 0 0,0 0-1 0 0,-1 0 1 0 0,1-1 0 0 0,0 1-1 0 0,0 0 1 0 0,0-1-1 0 0,-1 1 1 0 0,1 0 0 0 0,0-1-1 0 0,0 1 1 0 0,0 0 0 0 0,0-1-1 0 0,-1 1 1 0 0,1 0 0 0 0,0-1-1 0 0,0 1 1 0 0,0 0-1 0 0,0-1 1 0 0,0 1 0 0 0,0-1-1 0 0,0 1 1 0 0,0 0 0 0 0,0-1-1 0 0,0 1 1 0 0,0 0 0 0 0,0-1-1 0 0,1 1 1 0 0,-1 0-1 0 0,0-1 1 0 0,0 1 0 0 0,0 0-1 0 0,0-1 1 0 0,1 1 0 0 0,-1 0-1 0 0,0-1 1 0 0,5-8-4998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14479 0 0,'0'0'663'0'0,"-1"3"-12"0"0,-56 161 647 0 0,7-22 204 0 0,-135 361-64 0 0,56-265-620 0 0,116-217-598 0 0,7-11-250 0 0,-1 0 1 0 0,0 0 0 0 0,-9 10-1 0 0,14-19-308 0 0,-2-2-2496 0 0,2 0 1339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5527 0 0,'0'0'423'0'0,"1"-2"0"0"0,0-1 215 0 0,1 0 1 0 0,0 0 0 0 0,0 0-1 0 0,0 1 1 0 0,0-1 0 0 0,3-2-1 0 0,-2 2 34 0 0,-1 0-1 0 0,1 0 0 0 0,-1 0 1 0 0,0 0-1 0 0,4-7 0 0 0,5-14 1438 0 0,25-38 0 0 0,-30 53-1827 0 0,2-5-155 0 0,1 1-1 0 0,1 0 1 0 0,0 1-1 0 0,0 0 1 0 0,15-13-1 0 0,-22 22-103 0 0,1 0 0 0 0,-1 1 0 0 0,0-1 0 0 0,1 1 0 0 0,0 0 0 0 0,0 0 0 0 0,-1 0 0 0 0,1 0-1 0 0,0 1 1 0 0,0 0 0 0 0,1-1 0 0 0,-1 1 0 0 0,0 1 0 0 0,0-1 0 0 0,0 1 0 0 0,1 0 0 0 0,-1-1 0 0 0,0 2 0 0 0,0-1 0 0 0,1 1-1 0 0,-1-1 1 0 0,0 1 0 0 0,0 0 0 0 0,7 3 0 0 0,-6-1-12 0 0,0 0 0 0 0,-1 0 1 0 0,1 0-1 0 0,-1 0 0 0 0,1 1 0 0 0,-1 0 0 0 0,0 0 0 0 0,3 5 1 0 0,27 38 150 0 0,-23-31 45 0 0,-2 1-1 0 0,0 0 1 0 0,-1 1 0 0 0,-1 0-1 0 0,-1 0 1 0 0,0 0-1 0 0,5 33 1 0 0,-4-33 239 0 0,-6-17-416 0 0,-1 0 0 0 0,1 0 0 0 0,0 0 0 0 0,-1 0 0 0 0,1 0 0 0 0,-1-1 0 0 0,0 1 0 0 0,1 0 0 0 0,-1 0 0 0 0,0 0 0 0 0,1 0 0 0 0,-1 0 1 0 0,0 0-1 0 0,0 0 0 0 0,0 0 0 0 0,0 0 0 0 0,0 0 0 0 0,0 0 0 0 0,0 0 0 0 0,0 0 0 0 0,-1 1 0 0 0,1-2 0 0 0,0 1 0 0 0,0 0 0 0 0,-1 0 0 0 0,0 1 0 0 0,-4 5 38 0 0,0 0 0 0 0,-1-1 0 0 0,0 0-1 0 0,-1 0 1 0 0,1-1 0 0 0,-1 0-1 0 0,0 0 1 0 0,0 0 0 0 0,-1-1-1 0 0,-11 5 1 0 0,-5 1-86 0 0,0-2 1 0 0,-32 8-1 0 0,25-9-93 0 0,-35 5 0 0 0,57-11 23 0 0,0-1 0 0 0,0 1 0 0 0,0-2 1 0 0,0 1-1 0 0,0-1 0 0 0,1 0 1 0 0,-1-1-1 0 0,0 0 0 0 0,-9-4 0 0 0,17 6-72 0 0,-1-1 0 0 0,0 1 0 0 0,1-1 0 0 0,0 0 0 0 0,-1 0 0 0 0,1 0 0 0 0,-1 0 0 0 0,1 0 0 0 0,0 0 0 0 0,0 0 0 0 0,-1 0 0 0 0,1-1 0 0 0,0 1 0 0 0,0 0 0 0 0,0-1 0 0 0,1 1 0 0 0,-1-1 0 0 0,0 1 0 0 0,0-1 0 0 0,1 1-1 0 0,-1-1 1 0 0,1 1 0 0 0,-1-1 0 0 0,1 0 0 0 0,0-2 0 0 0,-1-13-6956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1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15031 0 0,'0'0'1358'0'0,"2"3"-1118"0"0,3 7-103 0 0,0 1 0 0 0,-1 0 0 0 0,0 0 0 0 0,-1 0 0 0 0,3 20 0 0 0,4 10 387 0 0,46 128 1089 0 0,-45-142-1412 0 0,1-1-1 0 0,2 0 0 0 0,1-1 1 0 0,21 27-1 0 0,-13-24 9 0 0,1-1 1 0 0,39 34-1 0 0,62 39 508 0 0,-70-58-329 0 0,78 77 0 0 0,-126-111-371 0 0,0 0 0 0 0,0 0 0 0 0,-1 0 0 0 0,0 1 0 0 0,0 0 1 0 0,-1 0-1 0 0,8 20 0 0 0,-11-24-18 0 0,-1 1 1 0 0,0-1-1 0 0,0 1 1 0 0,0 0-1 0 0,0 0 0 0 0,-1-1 1 0 0,0 1-1 0 0,-1 0 1 0 0,1 0-1 0 0,-1 0 1 0 0,0-1-1 0 0,0 1 1 0 0,-1 0-1 0 0,1-1 1 0 0,-6 11-1 0 0,2-6 4 0 0,-1-1 0 0 0,0 0 0 0 0,0 0 0 0 0,-1 0 0 0 0,0 0 0 0 0,0-1 0 0 0,-12 9 0 0 0,-66 48 300 0 0,70-55-214 0 0,-281 175 1049 0 0,283-177-1085 0 0,7-4-29 0 0,-18 10 149 0 0,-27 21 1 0 0,45-31-169 0 0,1 1 1 0 0,-1 0-1 0 0,1 0 1 0 0,0 1 0 0 0,1-1-1 0 0,-1 1 1 0 0,1 0-1 0 0,0 0 1 0 0,-5 12-1 0 0,9-17-43 0 0,0 1 0 0 0,1-1 0 0 0,-1 0 0 0 0,1 0 0 0 0,-1 0 0 0 0,1 0 0 0 0,0 0 0 0 0,-1 0 0 0 0,1 0 0 0 0,0 0 0 0 0,0 0 0 0 0,0 0 0 0 0,0 0 0 0 0,0 0 0 0 0,0 0-1 0 0,1 0 1 0 0,-1-1-48 0 0,2 2-1393 0 0,8-1-454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24 690 6991 0 0,'0'0'638'0'0,"-1"2"-528"0"0,-9 22 1305 0 0,9-21-640 0 0,-3 11 1110 0 0,4-11-1364 0 0,-6 24 1695 0 0,5-25-1154 0 0,1 1-580 0 0,0-2-295 0 0,0 1-1 0 0,0 0 0 0 0,0-1 1 0 0,0 1-1 0 0,0 0 0 0 0,1-1 1 0 0,-1 1-1 0 0,0-1 0 0 0,1 1 1 0 0,-1-1-1 0 0,1 1 0 0 0,0-1 1 0 0,0 1-1 0 0,-1-1 0 0 0,1 0 1 0 0,0 1-1 0 0,0-1 0 0 0,0 0 1 0 0,0 0-1 0 0,1 1 0 0 0,-1-1 1 0 0,0 0-1 0 0,0 0 0 0 0,1 0 1 0 0,-1-1-1 0 0,1 1 0 0 0,-1 0 1 0 0,0 0-1 0 0,1-1 0 0 0,2 1 1 0 0,-1 0-130 0 0,0 0 0 0 0,0 0 0 0 0,0 0 0 0 0,0-1 0 0 0,0 1 0 0 0,1-1 1 0 0,-1 0-1 0 0,0 0 0 0 0,0 0 0 0 0,0-1 0 0 0,0 1 0 0 0,1-1 1 0 0,-1 0-1 0 0,0 0 0 0 0,0 0 0 0 0,4-2 0 0 0,9-6 69 0 0,-1-2-1 0 0,0 0 1 0 0,15-15-1 0 0,-3 2-47 0 0,73-61 18 0 0,-3-6 0 0 0,146-177 0 0 0,-229 251-128 0 0,-2-1 0 0 0,1 0 0 0 0,-2-1 0 0 0,13-29 0 0 0,-25 48 31 0 0,1 0 0 0 0,0 0 0 0 0,0 0 0 0 0,0 0 0 0 0,0 0 0 0 0,0 0 1 0 0,0 0-1 0 0,0 0 0 0 0,0 1 0 0 0,0-1 0 0 0,0 0 0 0 0,0 0 0 0 0,0 0 0 0 0,0 0 0 0 0,0 0 0 0 0,-1 0 0 0 0,1 0 0 0 0,0 0 0 0 0,0 0 0 0 0,0 0 0 0 0,0 0 0 0 0,0 0 0 0 0,0 0 0 0 0,0 0 1 0 0,0 0-1 0 0,0-1 0 0 0,0 1 0 0 0,0 0 0 0 0,0 0 0 0 0,0 0 0 0 0,-1 0 0 0 0,1 0 0 0 0,0 0 0 0 0,0 0 0 0 0,0 0 0 0 0,0 0 0 0 0,0 0 0 0 0,0 0 0 0 0,0 0 0 0 0,0 0 0 0 0,0 0 0 0 0,0 0 0 0 0,0 0 1 0 0,0 0-1 0 0,0 0 0 0 0,0-1 0 0 0,0 1 0 0 0,0 0 0 0 0,0 0 0 0 0,0 0 0 0 0,0 0 0 0 0,0 0 0 0 0,0 0 0 0 0,-11 9-80 0 0,-13 14-27 0 0,1 5 93 0 0,0 2-1 0 0,2 0 1 0 0,-28 53-1 0 0,22-28-25 0 0,-29 80-1 0 0,51-118 37 0 0,0-1 1 0 0,1 1-1 0 0,-3 22 0 0 0,6-32 6 0 0,1 0-1 0 0,-1 0 0 0 0,2 0 1 0 0,-1 0-1 0 0,1 0 0 0 0,0 0 1 0 0,0 0-1 0 0,1 0 0 0 0,0-1 1 0 0,5 14-1 0 0,-6-18 3 0 0,0 0 0 0 0,1 1-1 0 0,-1-1 1 0 0,1 0 0 0 0,-1 0 0 0 0,1 0 0 0 0,0 0-1 0 0,0 0 1 0 0,0-1 0 0 0,0 1 0 0 0,0 0-1 0 0,0-1 1 0 0,0 0 0 0 0,0 1 0 0 0,1-1-1 0 0,4 2 1 0 0,-3-2 8 0 0,0 0 0 0 0,0-1-1 0 0,0 1 1 0 0,0-1 0 0 0,0 0-1 0 0,0 0 1 0 0,0 0 0 0 0,0-1-1 0 0,8-1 1 0 0,0-1 21 0 0,1-1-1 0 0,-1-1 1 0 0,0 0 0 0 0,-1-1-1 0 0,20-12 1 0 0,13-12 29 0 0,46-42 0 0 0,35-42 108 0 0,-17 14-100 0 0,89-78-112 0 0,-12-15-54 0 0,-162 163-91 0 0,-21 28 101 0 0,-4 2-162 0 0,-2 3 217 0 0,-1-1 0 0 0,0 1-1 0 0,1 0 1 0 0,0 0 0 0 0,-1 0-1 0 0,1 1 1 0 0,1-1 0 0 0,-1 1-1 0 0,-6 8 1 0 0,-3 6 3 0 0,-11 21 1 0 0,4-7 4 0 0,-206 298-420 0 0,173-244 212 0 0,45-71 188 0 0,0 1 0 0 0,2-1 0 0 0,-9 33 0 0 0,14-43 48 0 0,0 0 0 0 0,0 0 0 0 0,0 0-1 0 0,1 0 1 0 0,0 0 0 0 0,0 1 0 0 0,0-1-1 0 0,1 0 1 0 0,-1 0 0 0 0,1 0 0 0 0,1 0 0 0 0,-1 0-1 0 0,4 9 1 0 0,-3-10 0 0 0,1 0 1 0 0,-1-1-1 0 0,1 1 0 0 0,0-1 0 0 0,0 1 0 0 0,0-1 0 0 0,0 0 1 0 0,0 0-1 0 0,1 0 0 0 0,-1-1 0 0 0,1 1 0 0 0,0-1 0 0 0,0 0 1 0 0,0 0-1 0 0,0 0 0 0 0,8 2 0 0 0,10 2 16 0 0,0-2 0 0 0,0 0 1 0 0,1-1-1 0 0,-1-1 0 0 0,1-1 0 0 0,0-1 0 0 0,-1-2 0 0 0,24-3 0 0 0,-24 0-2421 0 0,-12 2-1400 0 0,3 0-3086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0,'0'0'778'0'0,"0"2"-506"0"0,1 8 643 0 0,-1 1 0 0 0,2-1 1 0 0,-1 0-1 0 0,1 0 0 0 0,1-1 1 0 0,0 1-1 0 0,0 0 0 0 0,9 17 1 0 0,-4-14-311 0 0,0 1 1 0 0,0-1 0 0 0,2-1-1 0 0,0 0 1 0 0,13 14 0 0 0,5-2-156 0 0,0-1 1 0 0,1-1 0 0 0,1-2-1 0 0,42 22 1 0 0,168 82-74 0 0,-218-114-408 0 0,0 0 1 0 0,1-2-1 0 0,34 8 0 0 0,-50-14-74 0 0,0-1-1 0 0,0-1 1 0 0,0 1-1 0 0,1-1 1 0 0,-1 0 0 0 0,12-2-1 0 0,-17 1-111 0 0,-1 1 0 0 0,1 0-1 0 0,0-1 1 0 0,-1 0 0 0 0,1 1 0 0 0,0-1 0 0 0,-1 0-1 0 0,1 0 1 0 0,-1 1 0 0 0,1-1 0 0 0,-1 0-1 0 0,0-1 1 0 0,1 1 0 0 0,-1 0 0 0 0,0 0 0 0 0,0-1-1 0 0,0 1 1 0 0,0 0 0 0 0,0-1 0 0 0,0 1-1 0 0,0-1 1 0 0,0 1 0 0 0,-1-1 0 0 0,1 0 0 0 0,0 1-1 0 0,-1-1 1 0 0,1 0 0 0 0,-1 1 0 0 0,0-1 0 0 0,0 0-1 0 0,0 0 1 0 0,0-2 0 0 0,-1-10-6426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 5527 0 0,'0'0'250'0'0,"0"-1"-2"0"0,-1 1 41 0 0,0-1 0 0 0,0 1-1 0 0,1-1 1 0 0,-1 1 0 0 0,0 0 0 0 0,0-1 0 0 0,0 1 0 0 0,1 0 0 0 0,-1 0 0 0 0,0-1 0 0 0,0 1 0 0 0,0 0-1 0 0,0 0 1 0 0,0 0 0 0 0,1 0 0 0 0,-1 0 0 0 0,0 0 0 0 0,0 0 0 0 0,0 0 0 0 0,0 0 0 0 0,0 1 0 0 0,1-1-1 0 0,-1 0 1 0 0,0 1 0 0 0,0-1 0 0 0,0 0 0 0 0,1 1 0 0 0,-1-1 0 0 0,0 1 0 0 0,0-1 0 0 0,1 1 0 0 0,-2 0-1 0 0,0 2 372 0 0,0-1 0 0 0,0 1-1 0 0,0-1 1 0 0,1 1 0 0 0,-1 0-1 0 0,-1 3 1 0 0,2-5-626 0 0,-34 81 2154 0 0,-7 15-1308 0 0,25-69-850 0 0,0-1 1 0 0,-2 0-1 0 0,-1-2 0 0 0,-1 0 1 0 0,-1-1-1 0 0,-2-2 0 0 0,0 0 1 0 0,-42 29-1 0 0,33-30-313 0 0,-1 0 1 0 0,-54 22-1 0 0,80-39 115 0 0,0-2 0 0 0,-1 0 0 0 0,1 0 0 0 0,-13 2 0 0 0,18-4-136 0 0,4-2-109 0 0,-1 0 219 0 0,1-1-1 0 0,0 1 1 0 0,0-1 0 0 0,0 1 0 0 0,0 0-1 0 0,0 0 1 0 0,1-1 0 0 0,-1 1-1 0 0,3-3 1 0 0,13-14-914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49 127 6447 0 0,'-1'0'499'0'0,"-10"-3"-350"0"0,-9-4 12697 0 0,21 5-11958 0 0,2 0-699 0 0,-1-1 0 0 0,1 1 0 0 0,0-1 1 0 0,0 1-1 0 0,0 0 0 0 0,0 0 1 0 0,0 1-1 0 0,0-1 0 0 0,5-1 1 0 0,36-11 472 0 0,-30 10-428 0 0,50-15 153 0 0,68-19 174 0 0,-107 32-465 0 0,0 2-1 0 0,1 0 1 0 0,32 1-1 0 0,-52 3-389 0 0,0 0 0 0 0,0 1 0 0 0,0 0 0 0 0,0 0 0 0 0,0 0 0 0 0,0 1 0 0 0,0 0 0 0 0,-1 0 0 0 0,11 6 1 0 0</inkml:trace>
  <inkml:trace contextRef="#ctx0" brushRef="#br0" timeOffset="1">1 372 8287 0 0,'0'0'12640'0'0,"2"-2"-11221"0"0,36-14 110 0 0,73-21-1 0 0,-39 14-983 0 0,-14 2-349 0 0,70-21 151 0 0,-109 38-378 0 0,0 0-1 0 0,0 0 1 0 0,1 2 0 0 0,35 0 0 0 0,-51 2-106 0 0,0 0-223 0 0,0 1-1 0 0,0-1 0 0 0,1 1 0 0 0,-1-1 1 0 0,4 2-1 0 0,3 3-1002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506 371 4143 0 0,'0'0'9254'0'0,"2"-1"-8604"0"0,4-2-272 0 0,0 0-1 0 0,-1-1 1 0 0,1 0-1 0 0,-1 0 1 0 0,10-9-1 0 0,24-29 1237 0 0,-28 30-1231 0 0,-1 0-59 0 0,1-1 0 0 0,-2 1 0 0 0,0-2 1 0 0,-1 1-1 0 0,0-1 0 0 0,9-22 0 0 0,-15 28-261 0 0,1 1 0 0 0,-1 0 0 0 0,0-1 0 0 0,-1 0-1 0 0,0 1 1 0 0,0-1 0 0 0,-1 0 0 0 0,0 1 0 0 0,0-1-1 0 0,-1 0 1 0 0,0 0 0 0 0,0 1 0 0 0,0-1 0 0 0,-1 1-1 0 0,-5-11 1 0 0,7 15-61 0 0,-1 1 0 0 0,0 0 0 0 0,-1 0 0 0 0,1-1-1 0 0,0 1 1 0 0,-1 0 0 0 0,1 0 0 0 0,-1 0 0 0 0,1 1 0 0 0,-1-1 0 0 0,0 0-1 0 0,0 1 1 0 0,0-1 0 0 0,0 1 0 0 0,0-1 0 0 0,0 1 0 0 0,0 0 0 0 0,-1 0-1 0 0,1 0 1 0 0,0 0 0 0 0,-1 1 0 0 0,1-1 0 0 0,-1 0 0 0 0,1 1 0 0 0,0 0-1 0 0,-1 0 1 0 0,1-1 0 0 0,-1 1 0 0 0,1 1 0 0 0,-1-1 0 0 0,1 0-1 0 0,-1 1 1 0 0,-3 0 0 0 0,-7 3-60 0 0,0 1 1 0 0,0 0-1 0 0,0 0 0 0 0,-21 14 0 0 0,23-12-4 0 0,-28 16-66 0 0,2 2-1 0 0,-46 39 0 0 0,-61 68-181 0 0,36-18 690 0 0,92-95-283 0 0,1 1 0 0 0,2 1 0 0 0,-1 0-1 0 0,-12 29 1 0 0,25-46-59 0 0,-1 0 0 0 0,1 1-1 0 0,0-1 1 0 0,0 0 0 0 0,0 0-1 0 0,1 0 1 0 0,-1 1 0 0 0,1-1-1 0 0,0 0 1 0 0,0 0 0 0 0,0 1 0 0 0,1-1-1 0 0,0 0 1 0 0,1 7 0 0 0,-1-9-20 0 0,0 1 0 0 0,0-1 1 0 0,0 0-1 0 0,0 1 0 0 0,1-1 1 0 0,-1 0-1 0 0,1 0 0 0 0,-1 0 1 0 0,1 0-1 0 0,0 0 0 0 0,0 0 1 0 0,0 0-1 0 0,0-1 0 0 0,0 1 1 0 0,0-1-1 0 0,0 1 0 0 0,0-1 1 0 0,1 0-1 0 0,-1 0 0 0 0,0 0 1 0 0,1 0-1 0 0,-1 0 0 0 0,1 0 1 0 0,4 0-1 0 0,5 0 18 0 0,0-1 0 0 0,0 0 0 0 0,0-1 0 0 0,0 0 0 0 0,0-1 0 0 0,0 0-1 0 0,0-1 1 0 0,-1 0 0 0 0,16-7 0 0 0,12-7 45 0 0,47-27 0 0 0,-82 41-77 0 0,33-18 10 0 0,-1-2-1 0 0,-1-2 0 0 0,-1-1 1 0 0,46-47-1 0 0,-53 47-13 0 0,-7 7 0 0 0,0-1 0 0 0,23-32 0 0 0,-38 45 11 0 0,-17 11 123 0 0,3 2-103 0 0,0-1 0 0 0,0 2 0 0 0,1-1 0 0 0,0 1-1 0 0,0 0 1 0 0,1 1 0 0 0,-1 0 0 0 0,2 0-1 0 0,-9 14 1 0 0,5-6-19 0 0,0 1 0 0 0,2 0 0 0 0,0 1-1 0 0,-7 25 1 0 0,13-37-12 0 0,1-1 0 0 0,0 1-1 0 0,0 0 1 0 0,0-1 0 0 0,0 1-1 0 0,1 9 1 0 0,0-14-9 0 0,0 1 0 0 0,0-1 0 0 0,1 1 0 0 0,-1-1 0 0 0,0 1 0 0 0,1-1 0 0 0,-1 0 0 0 0,1 1 0 0 0,-1-1 0 0 0,1 1 0 0 0,0-1 0 0 0,0 0 0 0 0,-1 0 0 0 0,1 1 1 0 0,0-1-1 0 0,0 0 0 0 0,0 0 0 0 0,0 0 0 0 0,1 0 0 0 0,-1 0 0 0 0,0 0 0 0 0,0 0 0 0 0,1-1 0 0 0,-1 1 0 0 0,0 0 0 0 0,1-1 0 0 0,-1 1 0 0 0,0-1 0 0 0,1 1 0 0 0,1 0 0 0 0,4-1-412 0 0,-1 1 0 0 0,1-1 0 0 0,-1 0 0 0 0,1 0 0 0 0,-1-1 0 0 0,1 0 0 0 0,-1 0 0 0 0,0-1 0 0 0,11-3 0 0 0,6-2-1065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7 146 3679 0 0,'-6'2'17827'0'0,"13"0"-17514"0"0,1-1 0 0 0,0 0 0 0 0,-1 0 1 0 0,1-1-1 0 0,0 0 0 0 0,15-2 0 0 0,50-12 486 0 0,-48 8-588 0 0,81-16 384 0 0,414-77-60 0 0,-439 90-963 0 0,-63 9-2910 0 0,-1 0-3380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5983 0 0,'0'0'464'0'0,"2"0"-305"0"0,167 36 11418 0 0,-147-31-9672 0 0,40 14-1 0 0,-47-13-1491 0 0,0-1 0 0 0,0 0 1 0 0,1-1-1 0 0,0-1 0 0 0,27 2 0 0 0,-33-5-363 0 0,0 0 1 0 0,0-1-1 0 0,0 0 0 0 0,0-1 1 0 0,-1 0-1 0 0,16-5 0 0 0,-21 6-57 0 0,-1-1 1 0 0,0 1-1 0 0,1-1 0 0 0,-1 0 0 0 0,0 0 0 0 0,0 0 0 0 0,0-1 0 0 0,0 1 0 0 0,-1-1 1 0 0,1 1-1 0 0,-1-1 0 0 0,1 0 0 0 0,-1 0 0 0 0,0 0 0 0 0,0 0 0 0 0,0-1 1 0 0,-1 1-1 0 0,1 0 0 0 0,-1-1 0 0 0,2-6 0 0 0,-2 7-49 0 0,-1 0 0 0 0,1 0-1 0 0,-1 0 1 0 0,0 0 0 0 0,0 0 0 0 0,0-1-1 0 0,-1 1 1 0 0,1 0 0 0 0,-1 0 0 0 0,1 0 0 0 0,-1 0-1 0 0,0 0 1 0 0,0 0 0 0 0,-1 0 0 0 0,1 0-1 0 0,-1 1 1 0 0,1-1 0 0 0,-1 0 0 0 0,0 1-1 0 0,0-1 1 0 0,0 1 0 0 0,0 0 0 0 0,0-1-1 0 0,-5-2 1 0 0,2 1-63 0 0,0 1 0 0 0,0 0 0 0 0,0-1 1 0 0,0 2-1 0 0,0-1 0 0 0,-1 1 0 0 0,0 0 0 0 0,1 0 0 0 0,-1 0 0 0 0,0 1 0 0 0,0 0 0 0 0,-7-1 0 0 0,3 2 32 0 0,0 1 1 0 0,0 0-1 0 0,0 0 0 0 0,1 1 0 0 0,-1 1 0 0 0,0-1 1 0 0,1 1-1 0 0,-1 1 0 0 0,1 0 0 0 0,0 0 0 0 0,-16 12 1 0 0,-4 4 182 0 0,1 1 1 0 0,-26 26-1 0 0,45-38-66 0 0,-6 4 40 0 0,-51 50 291 0 0,57-53-264 0 0,0 0-1 0 0,1 0 1 0 0,1 0-1 0 0,0 1 1 0 0,-6 12-1 0 0,12-21-78 0 0,0-1 0 0 0,1 1 0 0 0,-1 0-1 0 0,0-1 1 0 0,1 1 0 0 0,-1 0 0 0 0,1 0 0 0 0,-1-1-1 0 0,1 1 1 0 0,0 0 0 0 0,0 0 0 0 0,0 0 0 0 0,0-1-1 0 0,0 1 1 0 0,0 0 0 0 0,0 0 0 0 0,1 0 0 0 0,-1-1-1 0 0,0 1 1 0 0,1 0 0 0 0,0 0 0 0 0,-1-1 0 0 0,1 1-1 0 0,0 0 1 0 0,0-1 0 0 0,0 1 0 0 0,0-1 0 0 0,0 1-1 0 0,1-1 1 0 0,-1 0 0 0 0,0 1 0 0 0,0-1 0 0 0,1 0-1 0 0,-1 0 1 0 0,1 0 0 0 0,-1 0 0 0 0,1 0 0 0 0,0 0-1 0 0,-1-1 1 0 0,3 2 0 0 0,6 1 39 0 0,-1 0 0 0 0,1 0 0 0 0,0-1 0 0 0,0 0 0 0 0,18 1 0 0 0,4-3-571 0 0,53-5 1 0 0,-44 1-2285 0 0,-18 3 847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49 558 8751 0 0,'0'0'11042'0'0,"-2"-1"-10246"0"0,-1-1-583 0 0,-1 0 1 0 0,1-1 0 0 0,0 1 0 0 0,0-1 0 0 0,0 0 0 0 0,0 0 0 0 0,1 0 0 0 0,-1 0 0 0 0,1-1 0 0 0,0 1 0 0 0,0-1 0 0 0,0 1 0 0 0,0-1 0 0 0,0 0 0 0 0,1 0 0 0 0,-2-5 0 0 0,2 4-101 0 0,0 0 0 0 0,1-1 0 0 0,-1 1 0 0 0,1-1 0 0 0,0 1 0 0 0,0-1 0 0 0,1 1 0 0 0,0-1 0 0 0,0 1 0 0 0,0-1 0 0 0,4-9 0 0 0,7-15-118 0 0,2 1-1 0 0,1 0 1 0 0,1 1 0 0 0,1 1 0 0 0,1 1 0 0 0,2 0 0 0 0,1 2-1 0 0,0 0 1 0 0,2 1 0 0 0,1 1 0 0 0,0 2 0 0 0,2 0 0 0 0,0 1-1 0 0,1 2 1 0 0,31-15 0 0 0,-46 27-358 0 0,0 1 0 0 0,1 0 0 0 0,0 0 0 0 0,-1 1 0 0 0,1 0 0 0 0,0 2 0 0 0,0-1 0 0 0,24 2 0 0 0,-6 2-1022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12439 0 0,'0'0'1499'0'0,"-2"2"-386"0"0,-52 34 3436 0 0,-65 67-3771 0 0,80-65-399 0 0,-51 61 0 0 0,74-78-333 0 0,1 1 0 0 0,1 0 0 0 0,0 1-1 0 0,2 1 1 0 0,-10 26 0 0 0,19-44-11 0 0,1 1-1 0 0,0-1 1 0 0,1 1-1 0 0,-1-1 1 0 0,1 1-1 0 0,1 0 0 0 0,-1 12 1 0 0,1-17 0 0 0,0 0 0 0 0,1-1-1 0 0,-1 1 1 0 0,0-1 0 0 0,1 1 0 0 0,-1 0 0 0 0,1-1-1 0 0,0 1 1 0 0,-1-1 0 0 0,1 1 0 0 0,0-1 0 0 0,0 1 0 0 0,0-1-1 0 0,0 0 1 0 0,0 1 0 0 0,0-1 0 0 0,0 0 0 0 0,1 0-1 0 0,-1 0 1 0 0,0 0 0 0 0,1 0 0 0 0,-1 0 0 0 0,1 0 0 0 0,-1 0-1 0 0,1-1 1 0 0,-1 1 0 0 0,1-1 0 0 0,-1 1 0 0 0,1-1-1 0 0,0 1 1 0 0,-1-1 0 0 0,1 0 0 0 0,0 0 0 0 0,-1 0 0 0 0,1 0-1 0 0,2 0 1 0 0,8-1 168 0 0,0 0 0 0 0,1-1 0 0 0,-1 0 0 0 0,0-1 0 0 0,17-6 0 0 0,56-26 404 0 0,-63 25-496 0 0,-1-1 0 0 0,0 0 0 0 0,0-2-1 0 0,-2 0 1 0 0,35-31 0 0 0,-48 39-70 0 0,-1 0 0 0 0,-1-1 1 0 0,1 0-1 0 0,-1 0 0 0 0,0 0 0 0 0,0-1 0 0 0,-1 1 1 0 0,0-1-1 0 0,5-14 0 0 0,-7 16-18 0 0,0-1 1 0 0,0 0-1 0 0,-1 0 1 0 0,1 0-1 0 0,-1 0 1 0 0,-1 0-1 0 0,1 0 0 0 0,-1 1 1 0 0,0-1-1 0 0,0 0 1 0 0,-1 0-1 0 0,0 1 1 0 0,0-1-1 0 0,-3-6 0 0 0,0 3-40 0 0,0 1 0 0 0,-1-1 0 0 0,0 1-1 0 0,-1 0 1 0 0,0 0 0 0 0,0 0 0 0 0,0 1-1 0 0,-1 0 1 0 0,0 1 0 0 0,-1 0 0 0 0,1 0-1 0 0,-1 1 1 0 0,-15-7 0 0 0,2 2-472 0 0,0 1 0 0 0,-1 2 0 0 0,0 0 0 0 0,-43-7 0 0 0,5 8-2323 0 0,20 5-4001 0 0,23 3 783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 11975 0 0,'1'-1'923'0'0,"3"-4"-733"0"0,0 1 1 0 0,0 0-1 0 0,0 0 1 0 0,1 0-1 0 0,5-3 1 0 0,-7 5 257 0 0,0 0 1 0 0,0 1-1 0 0,0-1 0 0 0,0 1 1 0 0,0 0-1 0 0,0 0 0 0 0,0 0 1 0 0,0 0-1 0 0,0 0 0 0 0,7 0 1 0 0,-8 1-359 0 0,0 1 1 0 0,-1-1 0 0 0,1 0-1 0 0,0 1 1 0 0,0-1 0 0 0,0 1 0 0 0,0-1-1 0 0,-1 1 1 0 0,1 0 0 0 0,0 0 0 0 0,0 0-1 0 0,-1 0 1 0 0,1 0 0 0 0,-1 0-1 0 0,1 0 1 0 0,-1 1 0 0 0,0-1 0 0 0,1 1-1 0 0,-1-1 1 0 0,0 1 0 0 0,0-1 0 0 0,0 1-1 0 0,0-1 1 0 0,0 1 0 0 0,1 3-1 0 0,0 1 39 0 0,1 1 1 0 0,-1-1-1 0 0,-1 1 0 0 0,1 0 0 0 0,0 10 0 0 0,-2 7 84 0 0,0 1 0 0 0,-2 0 0 0 0,-1-1 0 0 0,0 0 0 0 0,-2 0 0 0 0,-1 0 0 0 0,-15 40 0 0 0,-12 15-175 0 0,18-46-394 0 0,2 0 1 0 0,1 1 0 0 0,-11 53 0 0 0,21-71-1509 0 0,3-7-3132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37 15919 0 0,'12'-15'730'0'0,"-10"10"-14"0"0,-1-4-462 0 0,4 2 2306 0 0,-6 8-2190 0 0,-5 11-138 0 0,0 1 1 0 0,1-1-1 0 0,-5 19 1 0 0,0 3 7 0 0,-56 170 576 0 0,48-141-628 0 0,-15 98-1 0 0,17-74-118 0 0,-20 51-129 0 0,16-69-2585 0 0,17-56 538 0 0</inkml:trace>
  <inkml:trace contextRef="#ctx0" brushRef="#br0" timeOffset="1">35 767 4143 0 0,'-8'-31'220'0'0,"6"28"582"0"0,1-1 1 0 0,-1 0 0 0 0,1 0-1 0 0,1 0 1 0 0,-1 0-1 0 0,0 0 1 0 0,1 0-1 0 0,0 0 1 0 0,0 0-1 0 0,0 0 1 0 0,0 0-1 0 0,1 0 1 0 0,0 0-1 0 0,0 0 1 0 0,1-5-1 0 0,3-2-535 0 0,0 0-1 0 0,1 1 0 0 0,1 0 1 0 0,-1-1-1 0 0,1 2 0 0 0,1-1 1 0 0,0 1-1 0 0,0 1 1 0 0,1-1-1 0 0,0 1 0 0 0,12-7 1 0 0,-4 3-126 0 0,2 0 0 0 0,0 2 0 0 0,0 0 1 0 0,1 1-1 0 0,28-8 0 0 0,-35 13-30 0 0,0 0 0 0 0,1 1 1 0 0,0 1-1 0 0,-1 0 0 0 0,1 1 0 0 0,0 0 0 0 0,0 1 0 0 0,21 3 1 0 0,-26-2-9 0 0,-1 1 1 0 0,0 0 0 0 0,1 1 0 0 0,-1 0 0 0 0,-1 0 0 0 0,1 1 0 0 0,0 0 0 0 0,-1 0 0 0 0,1 0 0 0 0,-1 1 0 0 0,-1 0 0 0 0,1 1 0 0 0,-1 0 0 0 0,0 0 0 0 0,6 7 0 0 0,-5-3 20 0 0,0 0 1 0 0,-1 0-1 0 0,0 1 1 0 0,-1 0-1 0 0,0 0 0 0 0,-1 0 1 0 0,0 0-1 0 0,-1 1 0 0 0,0 0 1 0 0,-1-1-1 0 0,0 1 0 0 0,-1 0 1 0 0,0 22-1 0 0,-1-24-85 0 0,-1 0 0 0 0,0-1 1 0 0,0 1-1 0 0,-1 0 0 0 0,0-1 0 0 0,-1 1 0 0 0,0-1 0 0 0,0 0 0 0 0,-1 0 0 0 0,-1 0 1 0 0,1-1-1 0 0,-1 1 0 0 0,-1-1 0 0 0,1 0 0 0 0,-1 0 0 0 0,-1-1 0 0 0,-9 9 0 0 0,1-4-36 0 0,0-2-1 0 0,0 0 1 0 0,-1-1-1 0 0,-1-1 1 0 0,1 0-1 0 0,-1-1 0 0 0,-35 9 1 0 0,16-7-36 0 0,0-3 0 0 0,-73 5 1 0 0,96-10-164 0 0,-1-1 0 0 0,0-1 1 0 0,1 0-1 0 0,-1 0 0 0 0,0-1 0 0 0,1-1 1 0 0,0-1-1 0 0,0 0 0 0 0,-19-8 0 0 0,14 2-1333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20 248 18887 0 0,'-17'0'863'0'0,"14"0"389"0"0,6 0-707 0 0,54 4 652 0 0,0-3 1 0 0,101-11-1 0 0,116-32-566 0 0,-192 28-306 0 0,783-133 286 0 0,-778 132-615 0 0,172-9 0 0 0,-251 24-30 0 0,-1 0 0 0 0,1 1 1 0 0,12 2-1 0 0,-19-2-22 0 0,1-1 0 0 0,-1 0 0 0 0,0 1-1 0 0,0-1 1 0 0,0 1 0 0 0,1-1 0 0 0,-1 1 0 0 0,0 0 0 0 0,0 0 0 0 0,0-1 0 0 0,0 1 0 0 0,2 2 0 0 0,-3-3-26 0 0,0 1 0 0 0,0 0 0 0 0,1-1 0 0 0,-1 1 0 0 0,0 0-1 0 0,0-1 1 0 0,0 1 0 0 0,0-1 0 0 0,1 1 0 0 0,-1 0 0 0 0,0-1 0 0 0,0 1 0 0 0,0 0 0 0 0,-1-1 0 0 0,1 1 0 0 0,0 0 0 0 0,0-1 0 0 0,0 1 0 0 0,0 0 0 0 0,-1-1 0 0 0,1 1 0 0 0,0-1 0 0 0,0 1 0 0 0,-1 0 0 0 0,1-1 0 0 0,-1 1 0 0 0,1 0-1 0 0,-13 13-1478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190 146 10591 0 0,'-1'0'445'0'0,"1"-1"1"0"0,0 0-1 0 0,-1 1 0 0 0,1-1 0 0 0,0 1 0 0 0,-1-1 0 0 0,1 1 0 0 0,0-1 0 0 0,0 0 1 0 0,0 1-1 0 0,0-1 0 0 0,0 0 0 0 0,0 1 0 0 0,0-1 0 0 0,0 0 0 0 0,0 1 0 0 0,0-1 1 0 0,0 0-1 0 0,0 1 0 0 0,0-1 0 0 0,0 1 0 0 0,0-1 0 0 0,1 0 0 0 0,-1 0 0 0 0,1-1-193 0 0,0 1 0 0 0,0 0-1 0 0,1-1 1 0 0,-1 1 0 0 0,0 0 0 0 0,0 0-1 0 0,1 0 1 0 0,-1 0 0 0 0,3-2-1 0 0,4-1-557 0 0,0 0 1 0 0,16-5-1 0 0,-21 8 810 0 0,84-25-60 0 0,-29 10-264 0 0,149-35 183 0 0,-199 49-322 0 0,-1 1 0 0 0,1 0-1 0 0,0 0 1 0 0,0 1 0 0 0,11 1 0 0 0,-9 3 19 0 0,-9-3-59 0 0,-1-1-1 0 0,1 1 0 0 0,-1-1 1 0 0,1 1-1 0 0,-1 0 1 0 0,1-1-1 0 0,-1 1 1 0 0,0 0-1 0 0,1-1 1 0 0,-1 1-1 0 0,0 0 0 0 0,0 0 1 0 0,1-1-1 0 0,-1 1 1 0 0,0 0-1 0 0,0 0 1 0 0,0-1-1 0 0,0 1 1 0 0,0 0-1 0 0,0 0 0 0 0,0-1 1 0 0,0 1-1 0 0,0 0 1 0 0,-1 0-1 0 0,1-1 1 0 0,0 1-1 0 0,0 0 0 0 0,-1 0 1 0 0,1-1-1 0 0,0 1 1 0 0,-1 0-1 0 0,1-1 1 0 0,-2 2-1 0 0,-17 21-3 0 0,0-6 16 0 0,-2-1 1 0 0,0-1-1 0 0,-1 0 0 0 0,-43 20 1 0 0,11-6 12 0 0,-28 18 34 0 0,-198 125-53 0 0,268-163-2 0 0,-5 3 19 0 0,0 2 0 0 0,-20 20 0 0 0,37-33-13 0 0,0-1 0 0 0,1 1-1 0 0,0 0 1 0 0,-1-1 0 0 0,1 1-1 0 0,-1-1 1 0 0,1 1 0 0 0,0-1-1 0 0,-1 1 1 0 0,1-1 0 0 0,0 1-1 0 0,0-1 1 0 0,1 1 0 0 0,2 0 16 0 0,1 1 1 0 0,-1-1 0 0 0,1 0 0 0 0,0 0-1 0 0,-1-1 1 0 0,1 1 0 0 0,0-1 0 0 0,6-1-1 0 0,42-6 165 0 0,-28 3-48 0 0,184-29 1015 0 0,113-14 710 0 0,-301 45-1912 0 0,0 2 1 0 0,0 0-1 0 0,0 1 0 0 0,0 2 1 0 0,39 8-1 0 0,-28-4-1335 0 0,0-1 0 0 0,1-2 1 0 0,0-2-1 0 0,39-1 0 0 0,-47-2 59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1160 79 9871 0 0,'52'-19'536'0'0,"62"-14"0"0"0,-83 26-539 0 0,-4 1 392 0 0,1 1 1 0 0,0 1-1 0 0,49-1 1 0 0,-74 5-75 0 0,-5 2-142 0 0,1-1-1 0 0,0 1 1 0 0,-1-1 0 0 0,1 1 0 0 0,-1-1 0 0 0,1 0 0 0 0,-1 0 0 0 0,-3 2 0 0 0,-5 2 283 0 0,1-1 1 0 0,-1-1-1 0 0,0 1 1 0 0,0-2-1 0 0,-11 3 1 0 0,-15 3 298 0 0,-43 15 150 0 0,-158 51-570 0 0,151-46-314 0 0,-154 28-1 0 0,-92-8 389 0 0,313-45-363 0 0,-316 20 1330 0 0,317-22-1257 0 0,10 0-82 0 0,-1-1-1 0 0,1-1 1 0 0,0 1-1 0 0,-9-2 1 0 0,26-7 29 0 0,-3 6-66 0 0,0 0 0 0 0,0 1 0 0 0,1-1 0 0 0,-1 1 0 0 0,0 1 0 0 0,11-2 0 0 0,39-2 0 0 0,-49 5-3 0 0,0 0-1 0 0,-1 0 1 0 0,1 1 0 0 0,0 0-1 0 0,-1 0 1 0 0,1 1-1 0 0,-1 0 1 0 0,0 0 0 0 0,1 0-1 0 0,-1 1 1 0 0,0 0-1 0 0,0 0 1 0 0,-1 1 0 0 0,1-1-1 0 0,8 8 1 0 0,0 3-17 0 0,0 0 0 0 0,-1 2 0 0 0,20 28 1 0 0,-6-7 8 0 0,50 73-237 0 0,-54-76 208 0 0,-5-3 40 0 0,-1 1 0 0 0,-2 1 0 0 0,20 61 0 0 0,-5-13 0 0 0,-28-75 22 0 0,1 1 0 0 0,0 0 0 0 0,1-1 0 0 0,-1 0 0 0 0,8 9 0 0 0,-8-11-5 0 0,0-1 0 0 0,0 0 0 0 0,1 0 0 0 0,-1 0 1 0 0,1-1-1 0 0,0 1 0 0 0,0-1 0 0 0,0 0 0 0 0,0 0 0 0 0,0 0 1 0 0,1 0-1 0 0,5 0 0 0 0,-9-1-13 0 0,0-1 0 0 0,0 1 0 0 0,0-1 0 0 0,0 0 0 0 0,1 1 0 0 0,-1-1 0 0 0,0 0 0 0 0,0 0 0 0 0,0 0 0 0 0,1 0 0 0 0,-1 0 0 0 0,0 0 0 0 0,0 0 0 0 0,0 0 0 0 0,0-1 0 0 0,1 1 0 0 0,-1 0 0 0 0,0-1 0 0 0,0 1 0 0 0,0-1 0 0 0,0 1 0 0 0,0-1 0 0 0,0 0 0 0 0,0 1 0 0 0,0-1 0 0 0,0 0 0 0 0,0 0 0 0 0,0 1 0 0 0,0-1 0 0 0,-1 0 0 0 0,2-1 0 0 0,0-1 7 0 0,0 0 11 0 0,0 0 1 0 0,1-1 0 0 0,-2 1 0 0 0,1 0 0 0 0,0-1-1 0 0,-1 0 1 0 0,1 1 0 0 0,1-8 0 0 0,4-34 155 0 0,-5 24-111 0 0,10-87 523 0 0,1-12-101 0 0,49-152-248 0 0,-61 270-241 0 0,2-9-60 0 0,-1 1 0 0 0,0 0 0 0 0,0-1 0 0 0,-1 1 0 0 0,-1-21 0 0 0,-1 25-43 0 0,1 5 6 0 0,0 5-120 0 0,0 1 96 0 0,0 0-1 0 0,0-1 1 0 0,1 1 0 0 0,-1 0-1 0 0,1-1 1 0 0,0 1 0 0 0,3 6-1 0 0,9 8-5784 0 0,-2-7-768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24 102 6911 0 0,'0'0'528'0'0,"-1"0"-341"0"0,0 0 232 0 0,0 0-1 0 0,0 0 1 0 0,0-1 0 0 0,0 1-1 0 0,0 0 1 0 0,0 0-1 0 0,1-1 1 0 0,-1 1 0 0 0,0-1-1 0 0,0 1 1 0 0,0-1-1 0 0,1 1 1 0 0,-1-1 0 0 0,0 1-1 0 0,1-1 1 0 0,-1 1 0 0 0,0-1-1 0 0,1 0 1 0 0,-1 0-1 0 0,1 1 1 0 0,-1-1 0 0 0,0-1-1 0 0,1 1-266 0 0,0 0-1 0 0,0 0 1 0 0,0 0 0 0 0,0 0-1 0 0,0 0 1 0 0,0 0-1 0 0,0 0 1 0 0,1 0 0 0 0,-1 0-1 0 0,0 1 1 0 0,1-1-1 0 0,-1 0 1 0 0,0 0-1 0 0,1 0 1 0 0,-1 0 0 0 0,1 0-1 0 0,0 0 1 0 0,3-4-5 0 0,-1 1 0 0 0,1 0 0 0 0,0 0 0 0 0,9-7 0 0 0,-5 6 30 0 0,1 0-1 0 0,-1 1 1 0 0,1 0 0 0 0,-1 0-1 0 0,1 1 1 0 0,0 0 0 0 0,0 1-1 0 0,12-2 1 0 0,8 0 101 0 0,39-1-1 0 0,-54 5-241 0 0,-3-1 2 0 0,1 0 1 0 0,0 1-1 0 0,-1 1 1 0 0,1 0 0 0 0,0 0-1 0 0,-1 1 1 0 0,13 4-1 0 0,-8 1-27 0 0,-15-6-9 0 0,0 0 1 0 0,0 0-1 0 0,-1 0 0 0 0,1 0 1 0 0,0 0-1 0 0,0 0 1 0 0,-1 0-1 0 0,1 0 1 0 0,-1 0-1 0 0,1 0 0 0 0,-1 0 1 0 0,1 0-1 0 0,-1 0 1 0 0,0 0-1 0 0,1 1 0 0 0,-1-1 1 0 0,0 0-1 0 0,0 0 1 0 0,0 0-1 0 0,0 1 1 0 0,0 1-1 0 0,0-2-2 0 0,-1 2 0 0 0,1-1 0 0 0,-1 1 0 0 0,1 0 0 0 0,-1 0 0 0 0,0 0 0 0 0,0 0 0 0 0,0-1 0 0 0,0 1 0 0 0,-1 0 0 0 0,1-1 0 0 0,-1 1 0 0 0,0-1 0 0 0,1 0 0 0 0,-1 1 0 0 0,-4 2 0 0 0,-4 5 0 0 0,-1-1 0 0 0,-12 8 0 0 0,6-4 0 0 0,-54 42 19 0 0,-53 43 26 0 0,100-79-34 0 0,17-15-3 0 0,0 1 0 0 0,1 1 1 0 0,-1-1-1 0 0,1 1 0 0 0,0 0 0 0 0,1 0 1 0 0,-1 1-1 0 0,1-1 0 0 0,-4 9 0 0 0,9-14-1 0 0,-1 0-1 0 0,1 0 0 0 0,-1 0 0 0 0,1 0 1 0 0,0 0-1 0 0,0 0 0 0 0,-1 0 0 0 0,1 1 0 0 0,0-1 1 0 0,0 0-1 0 0,0 0 0 0 0,0 0 0 0 0,0 0 1 0 0,1 0-1 0 0,-1 0 0 0 0,0 1 0 0 0,0-1 0 0 0,1 0 1 0 0,-1 0-1 0 0,1 0 0 0 0,0 1 0 0 0,0 0 7 0 0,1 0-1 0 0,0 0 0 0 0,-1 0 1 0 0,1 0-1 0 0,0-1 1 0 0,0 1-1 0 0,0-1 0 0 0,0 1 1 0 0,3 1-1 0 0,4 1 36 0 0,0 0-1 0 0,1-1 1 0 0,17 5-1 0 0,11 1-40 0 0,103 28 323 0 0,-115-29-575 0 0,-1 1 0 0 0,-1 1-1 0 0,34 20 1 0 0,-36-15-1634 0 0,-9-2-3058 0 0,-3 3-2131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3679 0 0,'-2'0'284'0'0,"-15"7"-782"0"0,14-6 1261 0 0,-1 1 1 0 0,1-1 0 0 0,0 1-1 0 0,0 0 1 0 0,-4 3-1 0 0,6-3-373 0 0,-1-1-1 0 0,1 1 1 0 0,0-1-1 0 0,0 1 1 0 0,-1-1-1 0 0,1 1 1 0 0,0 0-1 0 0,0-1 1 0 0,1 1-1 0 0,-1 0 1 0 0,0 0-1 0 0,0 0 1 0 0,1 0-1 0 0,-1 0 1 0 0,1 0-1 0 0,0 0 1 0 0,0 0-1 0 0,-1 0 1 0 0,1 0-1 0 0,0 0 1 0 0,1 3-1 0 0,1 3-187 0 0,0 0 0 0 0,0 0 0 0 0,1 0-1 0 0,0 0 1 0 0,0 0 0 0 0,1 0 0 0 0,0-1 0 0 0,0 1 0 0 0,1-1-1 0 0,0 0 1 0 0,0-1 0 0 0,1 1 0 0 0,8 7 0 0 0,5 3 195 0 0,2 0 1 0 0,0-1 0 0 0,23 13-1 0 0,29 12 449 0 0,1-4-1 0 0,81 29 0 0 0,21 9 180 0 0,-124-52-923 0 0,-30-14-94 0 0,-1 0 1 0 0,-1 1-1 0 0,35 24 0 0 0,-46-27-20 0 0,-8-5-72 0 0,-2-2-937 0 0,-1 0 740 0 0,0 0 0 0 0,0-1 1 0 0,0 1-1 0 0,0 0 0 0 0,0-1 1 0 0,0 0-1 0 0,0 1 0 0 0,1-1 0 0 0,-1 0 1 0 0,0 0-1 0 0,0 0 0 0 0,1 0 1 0 0,-1 0-1 0 0,-1-2 0 0 0,-10-8-1287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2303 0 0,'-1'1'12276'0'0,"-15"39"-6400"0"0,-15 20-5616 0 0,15-32 312 0 0,-5 9-458 0 0,-1-1 0 0 0,-2-1 0 0 0,-2-1 0 0 0,-1-1 0 0 0,-1-2 0 0 0,-2-1 0 0 0,-1-1 0 0 0,-1-1 0 0 0,-66 41 0 0 0,97-68-128 0 0,-51 28 110 0 0,48-27-179 0 0,-1 0-1 0 0,1 0 1 0 0,-1-1-1 0 0,1 1 1 0 0,-1-1 0 0 0,0 0-1 0 0,0 0 1 0 0,0-1 0 0 0,-6 1-1 0 0,10-1 44 0 0,1 0 0 0 0,0 0-1 0 0,-1 0 1 0 0,1-1 0 0 0,0 1-1 0 0,-1 0 1 0 0,1 0 0 0 0,0 0-1 0 0,-1 0 1 0 0,1 0 0 0 0,-1-1-1 0 0,1 1 1 0 0,0 0 0 0 0,0 0-1 0 0,-1 0 1 0 0,1-1 0 0 0,0 1-1 0 0,-1 0 1 0 0,1-1 0 0 0,0 1 0 0 0,-3-10-838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4607 0 0,'0'0'12942'0'0,"2"0"-11345"0"0,26-2-229 0 0,0-2 0 0 0,44-10 1 0 0,-35 6-629 0 0,166-29 1935 0 0,-142 29-3828 0 0,84 0-1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18775 0 0,'0'0'1882'0'0,"2"1"-1725"0"0,4 3 70 0 0,1-1 1 0 0,-1 0 0 0 0,1 0-1 0 0,0-1 1 0 0,0 1-1 0 0,0-2 1 0 0,0 1-1 0 0,0-1 1 0 0,1 0 0 0 0,-1 0-1 0 0,0-1 1 0 0,0 0-1 0 0,1 0 1 0 0,-1-1 0 0 0,7-1-1 0 0,179-40 1864 0 0,-4 1-2078 0 0,-110 27-1610 0 0,-45 9 618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352 506 10591 0 0,'-1'2'819'0'0,"-31"34"645"0"0,21-23 742 0 0,-1 1 0 0 0,-21 18 1 0 0,29-29-1844 0 0,0 0 1 0 0,-1 0 0 0 0,1 0-1 0 0,0-1 1 0 0,-1 1 0 0 0,1-1 0 0 0,-1 0-1 0 0,0-1 1 0 0,0 1 0 0 0,0-1-1 0 0,0 0 1 0 0,0 0 0 0 0,-9 0-1 0 0,10-1-238 0 0,-1-1-1 0 0,1 1 1 0 0,0-1-1 0 0,0-1 1 0 0,-1 1-1 0 0,1 0 1 0 0,0-1-1 0 0,0 0 0 0 0,1 0 1 0 0,-1 0-1 0 0,-4-3 1 0 0,-6-6 102 0 0,-17-15-1 0 0,28 23-194 0 0,-6-5 6 0 0,0 0-1 0 0,1-1 1 0 0,0-1 0 0 0,0 1-1 0 0,1-1 1 0 0,0 0-1 0 0,-9-21 1 0 0,13 24-38 0 0,0 0-1 0 0,1-1 1 0 0,0 1 0 0 0,0-1-1 0 0,1 0 1 0 0,0 1 0 0 0,0-1-1 0 0,1 0 1 0 0,0 0 0 0 0,0 1-1 0 0,0-1 1 0 0,1 0-1 0 0,3-11 1 0 0,1 3-72 0 0,1-1 0 0 0,0 2-1 0 0,1-1 1 0 0,1 1 0 0 0,1 0 0 0 0,10-14-1 0 0,-5 10-140 0 0,0 1 0 0 0,2 0 0 0 0,31-28-1 0 0,-24 27-75 0 0,1 1-1 0 0,0 2 0 0 0,42-22 1 0 0,-51 30 166 0 0,0 2 0 0 0,1 0 0 0 0,0 0 0 0 0,0 2 1 0 0,0 0-1 0 0,0 0 0 0 0,31-1 0 0 0,-34 5 208 0 0,0 1-1 0 0,0 1 1 0 0,0 0-1 0 0,0 1 1 0 0,-1 0-1 0 0,1 0 1 0 0,-1 2-1 0 0,0 0 1 0 0,0 0-1 0 0,0 1 1 0 0,12 8-1 0 0,-9-4 56 0 0,-1 0 1 0 0,0 1-1 0 0,0 1 0 0 0,-1 0 0 0 0,0 0 1 0 0,-1 2-1 0 0,16 22 0 0 0,-22-26-81 0 0,-1-1 0 0 0,0 1 0 0 0,0 0 0 0 0,-1 0 0 0 0,0 1 0 0 0,-1-1 0 0 0,0 1 0 0 0,-1 0 0 0 0,1 15 0 0 0,-2-21-35 0 0,-1 1 0 0 0,1 0 0 0 0,-2-1 1 0 0,1 1-1 0 0,-1-1 0 0 0,1 1 0 0 0,-2 0 0 0 0,1-1 0 0 0,0 0 0 0 0,-1 1 0 0 0,0-1 0 0 0,-1 0 0 0 0,1 0 1 0 0,-1 0-1 0 0,0 0 0 0 0,0 0 0 0 0,0-1 0 0 0,-1 1 0 0 0,-7 6 0 0 0,-10 5-118 0 0,0 0-1 0 0,-1-2 1 0 0,0-1-1 0 0,-46 19 1 0 0,-101 28-580 0 0,168-59 671 0 0,-212 52-4496 0 0,180-47 2731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5983 0 0,'0'0'7718'0'0,"-2"2"-6993"0"0,-26 25 904 0 0,1-1-1377 0 0,-32 40 0 0 0,-8 15-332 0 0,-107 102 0 0 0,156-167 180 0 0,2 2-1 0 0,0 0 1 0 0,1 0-1 0 0,1 2 1 0 0,0 0-1 0 0,-17 36 0 0 0,26-46 29 0 0,2-1-1 0 0,-1 1 0 0 0,1 0 0 0 0,0 0 0 0 0,1 0 0 0 0,0 0 0 0 0,1 0 1 0 0,0 0-1 0 0,1 1 0 0 0,0-1 0 0 0,0 0 0 0 0,1 1 0 0 0,1-1 0 0 0,-1 0 1 0 0,2 0-1 0 0,-1 0 0 0 0,1 0 0 0 0,6 11 0 0 0,-5-12-18 0 0,1-1 1 0 0,1 1-1 0 0,0-1 0 0 0,0 0 0 0 0,0-1 0 0 0,1 1 0 0 0,11 8 0 0 0,-2-2 77 0 0,0-2-1 0 0,30 17 1 0 0,-34-23-147 0 0,2 0 0 0 0,-1-1 0 0 0,1 0 0 0 0,-1-1 0 0 0,1 0 0 0 0,0-1 0 0 0,1-1 0 0 0,-1 0 0 0 0,21-1 1 0 0,-17-1-3059 0 0,33-5 0 0 0,-18-2-3548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10135 0 0,'0'0'8143'0'0,"-1"1"-7870"0"0,-7 6-221 0 0,0 1 0 0 0,1-1 0 0 0,0 1 0 0 0,1 1 0 0 0,0-1 0 0 0,0 1 0 0 0,-9 18 1 0 0,-25 74-155 0 0,33-80 103 0 0,-67 216-69 0 0,5-10 52 0 0,49-174 34 0 0,-2-1 0 0 0,-41 71 0 0 0,55-108-10 0 0,6-10 4 0 0,-1 0 0 0 0,0 0 1 0 0,0 0-1 0 0,0 0 0 0 0,-1-1 0 0 0,0 0 0 0 0,1 1 1 0 0,-2-1-1 0 0,1-1 0 0 0,0 1 0 0 0,-9 5 0 0 0,5-5-12 0 0,-3-2-1 0 0,7-5-5 0 0,4 2 0 0 0,-3 0-11 0 0,1 0 1 0 0,0-1-1 0 0,0 1 0 0 0,0-1 1 0 0,1 0-1 0 0,-1 1 0 0 0,0-1 1 0 0,0 0-1 0 0,1 0 0 0 0,0 0 1 0 0,-1 0-1 0 0,1 0 1 0 0,0-1-1 0 0,0 1 0 0 0,0 0 1 0 0,0-1-1 0 0,0 1 0 0 0,1 0 1 0 0,-1-1-1 0 0,1 1 0 0 0,-1-1 1 0 0,1 1-1 0 0,0-1 0 0 0,0 1 1 0 0,0-1-1 0 0,0 1 0 0 0,1-1 1 0 0,0-2-1 0 0,1-7-11 0 0,1 0 0 0 0,0 0-1 0 0,1 0 1 0 0,6-14 0 0 0,5-2 71 0 0,0 0 1 0 0,1 1-1 0 0,39-47 0 0 0,-45 61 13 0 0,0 1-1 0 0,1 1 0 0 0,0 0 1 0 0,1 0-1 0 0,0 2 1 0 0,0-1-1 0 0,1 1 0 0 0,1 1 1 0 0,23-11-1 0 0,-26 14 35 0 0,1 1 1 0 0,1 1-1 0 0,-1 0 0 0 0,0 0 1 0 0,1 1-1 0 0,-1 1 0 0 0,1 0 1 0 0,0 1-1 0 0,-1 0 0 0 0,1 1 1 0 0,0 0-1 0 0,14 4 0 0 0,5 3 178 0 0,0 1 0 0 0,0 1 0 0 0,-1 2-1 0 0,0 2 1 0 0,-1 0 0 0 0,33 23 0 0 0,-59-35-243 0 0,0 1 1 0 0,0 0-1 0 0,0 0 0 0 0,-1 0 1 0 0,1 0-1 0 0,-1 1 0 0 0,0-1 1 0 0,0 1-1 0 0,5 7 0 0 0,-7-9-4 0 0,0 0 0 0 0,0 0 1 0 0,-1 0-1 0 0,1 0 0 0 0,-1 0 0 0 0,1 1 0 0 0,-1-1 0 0 0,0 0 0 0 0,1 0 0 0 0,-1 1 0 0 0,0-1 0 0 0,-1 0 0 0 0,1 0 0 0 0,0 0 0 0 0,-1 1 0 0 0,1-1 0 0 0,-1 0 0 0 0,0 0 0 0 0,0 0 0 0 0,1 0 0 0 0,-1 0 0 0 0,-1 0 0 0 0,-1 3 0 0 0,-6 8 111 0 0,-1-1-1 0 0,0 0 0 0 0,-18 16 0 0 0,-38 29-6 0 0,41-38-112 0 0,0-1 0 0 0,-1-1 0 0 0,-1-2 0 0 0,0 0 0 0 0,-1-2 0 0 0,0-1 0 0 0,-1-1 0 0 0,-1-1 0 0 0,-32 5 0 0 0,53-13-9 0 0,-1-1-1 0 0,0-1 1 0 0,0 0-1 0 0,0 0 0 0 0,1-1 1 0 0,-1 0-1 0 0,0 0 0 0 0,0-1 1 0 0,-17-6-1 0 0,22 6-112 0 0,0 0-1 0 0,-1-1 1 0 0,1 1-1 0 0,0-1 0 0 0,0 0 1 0 0,0 0-1 0 0,1-1 1 0 0,-1 1-1 0 0,1-1 0 0 0,0 0 1 0 0,0 0-1 0 0,0-1 1 0 0,0 1-1 0 0,1-1 1 0 0,0 0-1 0 0,0 0 0 0 0,-5-10 1 0 0,7 12-100 0 0,1 0 0 0 0,-1-1-1 0 0,1 1 1 0 0,-1 0 0 0 0,1 0 0 0 0,0-1 0 0 0,0 1 0 0 0,1 0-1 0 0,-1 0 1 0 0,1-1 0 0 0,-1 1 0 0 0,1 0 0 0 0,0 0 0 0 0,0 0-1 0 0,0 0 1 0 0,1 0 0 0 0,-1 0 0 0 0,1 0 0 0 0,0 0 0 0 0,-1 0 0 0 0,1 1-1 0 0,3-3 1 0 0,10-13-1447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11487 0 0,'0'0'1040'0'0,"0"2"-853"0"0,1 16 1896 0 0,0-16-943 0 0,0-1-64 0 0,1 2-896 0 0,1 0 0 0 0,-1-1-1 0 0,1 0 1 0 0,-1 0 0 0 0,1 0 0 0 0,0 0 0 0 0,0 0 0 0 0,0 0 0 0 0,0-1 0 0 0,0 1 0 0 0,0-1 0 0 0,0 0 0 0 0,1 0 0 0 0,-1 0 0 0 0,0-1 0 0 0,1 1 0 0 0,-1-1 0 0 0,0 1 0 0 0,1-1 0 0 0,-1 0 0 0 0,4-1 0 0 0,8-1 191 0 0,0-1 0 0 0,0 0 0 0 0,23-8 0 0 0,-14 3-183 0 0,64-16 330 0 0,166-23-1 0 0,-242 45-924 0 0,0 1 1 0 0,1 1-1 0 0,-1 0 0 0 0,0 0 0 0 0,1 1 0 0 0,-1 1 0 0 0,0 0 1 0 0,18 6-1 0 0,-21-5-964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552 242 9671 0 0,'5'-6'8958'0'0,"1"-2"-8314"0"0,3-21-340 0 0,-2 0 1 0 0,0-1 0 0 0,-2 1 0 0 0,2-47 0 0 0,-7 55-295 0 0,0 20-10 0 0,0 1 0 0 0,0-1 0 0 0,0 1 0 0 0,0-1 0 0 0,0 0 0 0 0,0 1 0 0 0,0-1 0 0 0,0 1 0 0 0,-1-1 0 0 0,1 1 0 0 0,0-1 0 0 0,0 1 0 0 0,0-1 0 0 0,-1 1 0 0 0,1 0 0 0 0,0-1 0 0 0,0 1 0 0 0,-1-1 0 0 0,1 1 0 0 0,-1 0 0 0 0,1-1 0 0 0,0 1 0 0 0,-1-1 0 0 0,1 1 0 0 0,-1 0 0 0 0,1 0 0 0 0,-1-1 0 0 0,1 1 0 0 0,0 0 0 0 0,-1 0 0 0 0,1 0 0 0 0,-1-1 0 0 0,1 1 0 0 0,-1 0 0 0 0,0 0 0 0 0,1 0 0 0 0,-1 0 0 0 0,1 0 0 0 0,-1 0 0 0 0,1 0 0 0 0,-1 0 0 0 0,1 0 0 0 0,-1 0 0 0 0,1 0 0 0 0,-1 1 0 0 0,0-1 0 0 0,0 0 0 0 0,-7 2-14 0 0,0 0 0 0 0,0 0 0 0 0,1 1-1 0 0,-1-1 1 0 0,1 2 0 0 0,0-1 0 0 0,0 1-1 0 0,-10 7 1 0 0,-7 3-10 0 0,-194 110-12 0 0,169-92 24 0 0,1 1 0 0 0,-55 52 0 0 0,96-79 13 0 0,0 0 0 0 0,1 0 0 0 0,0 1 0 0 0,1 0 1 0 0,-1 0-1 0 0,1 0 0 0 0,1 1 0 0 0,-1-1 0 0 0,-4 13 0 0 0,9-19 3 0 0,0-1 1 0 0,0 1 0 0 0,0 0-1 0 0,0 0 1 0 0,0-1 0 0 0,0 1-1 0 0,0 0 1 0 0,0 0-1 0 0,0-1 1 0 0,0 1 0 0 0,0 0-1 0 0,1-1 1 0 0,-1 1-1 0 0,0 0 1 0 0,1-1 0 0 0,-1 1-1 0 0,0 0 1 0 0,1-1-1 0 0,-1 1 1 0 0,1-1 0 0 0,-1 1-1 0 0,1 0 1 0 0,-1-1-1 0 0,1 1 1 0 0,-1-1 0 0 0,1 0-1 0 0,1 1 1 0 0,16 8 227 0 0,-11-8-147 0 0,0 0 0 0 0,0-1 0 0 0,0 0-1 0 0,0 0 1 0 0,1 0 0 0 0,-1-1 0 0 0,7-2 0 0 0,4 0 93 0 0,27-11 0 0 0,-13 3-43 0 0,267-108 233 0 0,-280 110-371 0 0,-2-1 0 0 0,33-24 0 0 0,-49 33-83 0 0,-14 9-154 0 0,-7 5 188 0 0,1 0 1 0 0,0 1-1 0 0,1 2 0 0 0,-19 19 1 0 0,30-28 101 0 0,1 1 1 0 0,0 0 0 0 0,0 1 0 0 0,1 0 0 0 0,-6 10 0 0 0,9-13-7 0 0,0-1 0 0 0,0 1 1 0 0,0-1-1 0 0,1 1 0 0 0,0 0 1 0 0,0 0-1 0 0,0-1 0 0 0,1 1 1 0 0,0 0-1 0 0,0 6 0 0 0,0-10-25 0 0,1 1-1 0 0,-1 0 0 0 0,1-1 0 0 0,-1 1 0 0 0,1 0 0 0 0,0-1 0 0 0,0 1 1 0 0,0-1-1 0 0,1 1 0 0 0,-1-1 0 0 0,0 0 0 0 0,1 1 0 0 0,0-1 0 0 0,-1 0 1 0 0,1 0-1 0 0,3 3 0 0 0,-2-3 3 0 0,0 0 0 0 0,1 0-1 0 0,-1 0 1 0 0,0 0 0 0 0,1-1 0 0 0,0 0-1 0 0,-1 1 1 0 0,1-1 0 0 0,0 0 0 0 0,5 0 0 0 0,3 0-22 0 0,0-1 1 0 0,-1 0 0 0 0,1 0-1 0 0,0-2 1 0 0,-1 1-1 0 0,20-6 1 0 0,-1-2-839 0 0,0-2 0 0 0,-1-1 0 0 0,32-17 0 0 0,-23 8-929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14943 0 0,'-9'0'1358'0'0,"8"0"-1345"0"0,-1 0 1 0 0,1 0 0 0 0,0 0-1 0 0,0 0 1 0 0,-1 0-1 0 0,1 0 1 0 0,0 1 0 0 0,0-1-1 0 0,0 0 1 0 0,-1 1 0 0 0,1-1-1 0 0,0 1 1 0 0,0-1 0 0 0,0 1-1 0 0,0 0 1 0 0,0 0 0 0 0,0-1-1 0 0,0 1 1 0 0,0 0 0 0 0,0 0-1 0 0,0 0 1 0 0,0 1-1 0 0,0 0 86 0 0,0 0 0 0 0,0 0-1 0 0,0 0 1 0 0,1 0-1 0 0,-1 0 1 0 0,1 0 0 0 0,-1 0-1 0 0,1 0 1 0 0,0 0-1 0 0,0 0 1 0 0,0 1 0 0 0,0 1-1 0 0,1 4 251 0 0,0 1 0 0 0,1-1 0 0 0,0 0 0 0 0,0 0 0 0 0,6 12 0 0 0,2 0-41 0 0,1 0 1 0 0,1-1 0 0 0,0-1-1 0 0,1 0 1 0 0,1-1 0 0 0,31 29-1 0 0,111 81 602 0 0,-117-97-763 0 0,21 14 131 0 0,68 56 614 0 0,-114-87-775 0 0,-1 0-1 0 0,0 0 0 0 0,-1 1 0 0 0,-1 1 1 0 0,0 0-1 0 0,13 27 0 0 0,-19-33-93 0 0,-1 1-1 0 0,0 0 0 0 0,-1 0 1 0 0,-1 0-1 0 0,1 1 1 0 0,-1-1-1 0 0,-1 0 0 0 0,0 1 1 0 0,-1-1-1 0 0,0 1 1 0 0,0-1-1 0 0,-1 1 0 0 0,0-1 1 0 0,-4 14-1 0 0,0-8 5 0 0,0-1-1 0 0,-1 0 1 0 0,-1 0 0 0 0,0 0-1 0 0,-1-1 1 0 0,0 0 0 0 0,-1-1-1 0 0,-18 20 1 0 0,-1-2-27 0 0,-1-2 0 0 0,-1-1 0 0 0,-1-2 0 0 0,-42 27 0 0 0,-147 72 0 0 0,152-89-209 0 0,67-35-6 0 0,2-4-446 0 0,6-11-747 0 0,4-7-411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61 3223 0 0,'-10'-1'87'0'0,"0"1"-1"0"0,-18-5 0 0 0,3-5 16008 0 0,35 3-13710 0 0,17-4-2909 0 0,7 3 794 0 0,-1 1 0 0 0,2 2 0 0 0,-1 1 0 0 0,61 1 0 0 0,-84 3-198 0 0,0 1 0 0 0,0 0-1 0 0,-1 0 1 0 0,1 2 0 0 0,0-1-1 0 0,-1 1 1 0 0,20 9-1 0 0,-27-11-49 0 0,0 0 0 0 0,-1 1 0 0 0,1 0 0 0 0,0-1 0 0 0,-1 1 0 0 0,0 0 0 0 0,1 0 0 0 0,-1 0 0 0 0,0 1 0 0 0,0-1 0 0 0,0 1 0 0 0,-1-1 0 0 0,1 1 0 0 0,0-1 0 0 0,-1 1-1 0 0,0 0 1 0 0,0 0 0 0 0,0 0 0 0 0,0 0 0 0 0,0 0 0 0 0,0 0 0 0 0,-1 0 0 0 0,1 0 0 0 0,-1 0 0 0 0,0 0 0 0 0,0 0 0 0 0,0 0 0 0 0,0 0 0 0 0,-1 0 0 0 0,1 0 0 0 0,-1 0 0 0 0,-1 4-1 0 0,-2 6 20 0 0,-1-1 0 0 0,0 0-1 0 0,-1 0 1 0 0,0 0 0 0 0,-1-1-1 0 0,-14 20 1 0 0,-58 58 62 0 0,62-71-84 0 0,-7 7 118 0 0,-2-1 0 0 0,0-1 0 0 0,-2-1 0 0 0,-31 20 0 0 0,57-41-44 0 0,1 0 23 0 0,1-1-107 0 0,0 1 0 0 0,0-1 0 0 0,0 0 0 0 0,-1 0 0 0 0,1 0 0 0 0,0 0 0 0 0,0 0 0 0 0,0 0 0 0 0,0 1 0 0 0,0-1 0 0 0,0 0 0 0 0,0 0 0 0 0,0 0 0 0 0,0 0 0 0 0,0 0 0 0 0,-1 1-1 0 0,1-1 1 0 0,0 0 0 0 0,0 0 0 0 0,0 0 0 0 0,0 0 0 0 0,0 1 0 0 0,0-1 0 0 0,0 0 0 0 0,0 0 0 0 0,0 0 0 0 0,0 0 0 0 0,0 1 0 0 0,0-1 0 0 0,1 0 0 0 0,-1 0 0 0 0,0 0 0 0 0,0 0 0 0 0,0 0 0 0 0,0 1-1 0 0,0-1 1 0 0,0 0 0 0 0,0 0 0 0 0,0 0 0 0 0,0 0 0 0 0,1 0 0 0 0,-1 1 0 0 0,12 1 124 0 0,1 1 0 0 0,-1-2 0 0 0,1 1 0 0 0,-1-2 1 0 0,1 0-1 0 0,20-2 0 0 0,-1 0 71 0 0,50-1-32 0 0,79 0 189 0 0,-141 4-348 0 0,0 1 1 0 0,0 1 0 0 0,0 1 0 0 0,0 1 0 0 0,36 13 0 0 0,-53-17-234 0 0,0 1 0 0 0,1-1 0 0 0,-1 1 0 0 0,0 0 1 0 0,0 0-1 0 0,-1 0 0 0 0,1 0 0 0 0,0 1 0 0 0,-1-1 0 0 0,1 1 0 0 0,-1-1 0 0 0,0 1 0 0 0,1 0 0 0 0,-2 0 0 0 0,1 0 1 0 0,0 0-1 0 0,0 1 0 0 0,1 3 0 0 0,-1 4-1750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7 267 16703 0 0,'-2'-1'763'0'0,"2"1"-727"0"0,0 0 0 0 0,-1 0 0 0 0,1 0 0 0 0,0 0 1 0 0,0 0-1 0 0,0 0 0 0 0,0 0 0 0 0,0 0 0 0 0,-1 0 0 0 0,1 0 0 0 0,0 0 0 0 0,0 0 1 0 0,0 0-1 0 0,0 0 0 0 0,0-1 0 0 0,-1 1 0 0 0,1 0 0 0 0,0 0 0 0 0,0 0 0 0 0,0 0 1 0 0,0 0-1 0 0,0 0 0 0 0,0 0 0 0 0,0 0 0 0 0,0-1 0 0 0,-1 1 0 0 0,1 0 0 0 0,0 0 0 0 0,0 0 1 0 0,0 0-1 0 0,0 0 0 0 0,0-1 0 0 0,0 1 0 0 0,0 0 0 0 0,0 0 0 0 0,0 0 0 0 0,0 0 1 0 0,0 0-1 0 0,0-1 0 0 0,0 1 0 0 0,0 0 0 0 0,0 0 0 0 0,0 0 0 0 0,0-1 0 0 0,8-4 660 0 0,20-5-131 0 0,-24 9-358 0 0,47-14 591 0 0,78-12-1 0 0,57 3-47 0 0,-116 16-287 0 0,1661-150 3705 0 0,-1645 152-4151 0 0,-6 0-110 0 0,142 6 0 0 0,-214 1-330 0 0,0-1 0 0 0,0 2 0 0 0,0-1 0 0 0,0 1 0 0 0,0 0 0 0 0,-1 1 0 0 0,12 5 0 0 0,-19-8 295 0 0,0 1 0 0 0,0-1 0 0 0,0 1 0 0 0,0-1 0 0 0,0 1 0 0 0,0-1 0 0 0,0 1 0 0 0,0-1 1 0 0,0 1-1 0 0,0-1 0 0 0,0 1 0 0 0,-1-1 0 0 0,1 1 0 0 0,0-1 0 0 0,0 1 0 0 0,0-1 0 0 0,-1 0 0 0 0,1 1 0 0 0,0-1 0 0 0,0 1 1 0 0,-1-1-1 0 0,1 1 0 0 0,-9 8-2086 0 0,-5 0 123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 18487 0 0,'10'-4'1968'0'0,"-10"4"-1956"0"0,1 0 0 0 0,-1 0 0 0 0,0-1 0 0 0,1 1-1 0 0,-1 0 1 0 0,0 0 0 0 0,1 0 0 0 0,-1 0 0 0 0,1 0 0 0 0,-1 0 0 0 0,0 0-1 0 0,1-1 1 0 0,-1 1 0 0 0,0 0 0 0 0,1 0 0 0 0,-1 0 0 0 0,1 1 0 0 0,-1-1 0 0 0,0 0-1 0 0,1 0 1 0 0,-1 0 0 0 0,0 0 0 0 0,1 0 0 0 0,-1 0 0 0 0,0 0 0 0 0,1 1-1 0 0,-1-1 1 0 0,0 0 0 0 0,1 0 0 0 0,-1 0 0 0 0,0 1 0 0 0,0-1 0 0 0,1 0-1 0 0,-1 0 1 0 0,0 1 0 0 0,0-1 0 0 0,1 0 0 0 0,-1 1 0 0 0,0-1 0 0 0,0 0-1 0 0,0 1 1 0 0,0-1 0 0 0,1 0 0 0 0,-1 1 0 0 0,0-1 0 0 0,0 0 0 0 0,0 1-1 0 0,0 0 50 0 0,1 1 42 0 0,-1 0 1 0 0,1 0 0 0 0,-1 0 0 0 0,0 0 0 0 0,1 0-1 0 0,-1 0 1 0 0,0 0 0 0 0,0 0 0 0 0,0 0 0 0 0,-1 0 0 0 0,1 0-1 0 0,0 0 1 0 0,-1 2 0 0 0,-12 29 650 0 0,9-24-668 0 0,-12 26 100 0 0,-2-1 1 0 0,-1 0 0 0 0,-38 50-1 0 0,13-25-160 0 0,-45 79-1 0 0,89-137-133 0 0,0-1 0 0 0,-1 0 1 0 0,1 0-1 0 0,0 0 0 0 0,0 1 0 0 0,-1-1 0 0 0,1 0 0 0 0,0 1 0 0 0,0-1 1 0 0,0 0-1 0 0,0 0 0 0 0,0 1 0 0 0,-1-1 0 0 0,1 0 0 0 0,0 1 0 0 0,0-1 1 0 0,0 0-1 0 0,0 1 0 0 0,0-1 0 0 0,0 0 0 0 0,0 1 0 0 0,0-1 0 0 0,0 0 1 0 0,0 1-1 0 0,0-1 0 0 0,0 0 0 0 0,0 0 0 0 0,0 1 0 0 0,0-1 0 0 0,1 1 1 0 0,8-4-4395 0 0,-5 2 4755 0 0,13-6-6461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5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136 201 16327 0 0,'0'0'4698'0'0,"1"-1"-3703"0"0,19-18 66 0 0,2 1-1 0 0,0 0 1 0 0,39-23-1 0 0,-29 24-906 0 0,0 0 0 0 0,0 3-1 0 0,1 0 1 0 0,61-15 0 0 0,-92 29-152 0 0,14-4 61 0 0,31-3 0 0 0,-44 6-58 0 0,1 1 1 0 0,0 0-1 0 0,-1 0 1 0 0,1 0-1 0 0,0 0 1 0 0,-1 1-1 0 0,1 0 1 0 0,-1-1-1 0 0,1 1 1 0 0,-1 0-1 0 0,1 1 1 0 0,-1-1 0 0 0,0 1-1 0 0,1-1 1 0 0,2 3-1 0 0,-5-2-5 0 0,1-1 0 0 0,-1 0 0 0 0,0 1 0 0 0,0-1 0 0 0,0 1 0 0 0,0-1 0 0 0,0 1 0 0 0,0 0 0 0 0,-1-1 0 0 0,1 1 0 0 0,-1 0 0 0 0,1 0 0 0 0,-1-1 0 0 0,1 1 0 0 0,-1 0 0 0 0,0 0 0 0 0,0 0 0 0 0,0 0 0 0 0,0-1 0 0 0,0 1 0 0 0,0 0 0 0 0,0 0 0 0 0,-1 0 0 0 0,1-1 0 0 0,-1 1 0 0 0,1 0 0 0 0,-2 1 0 0 0,-1 5 0 0 0,0-1 0 0 0,-1 0 0 0 0,1-1 0 0 0,-2 1 0 0 0,-4 6 0 0 0,-21 24 0 0 0,-2-2 0 0 0,-43 38 0 0 0,-78 52 0 0 0,-41 7 0 0 0,103-73 0 0 0,82-52 0 0 0,3-1 0 0 0,7 3 11 0 0,0-7-1 0 0,1 1 0 0 0,0-1 0 0 0,0 0 0 0 0,0 0 0 0 0,0 0 1 0 0,0 0-1 0 0,0 0 0 0 0,0 0 0 0 0,1-1 0 0 0,-1 1 0 0 0,1-1 1 0 0,-1 1-1 0 0,1-1 0 0 0,-1 0 0 0 0,1 0 0 0 0,0 0 0 0 0,0-1 0 0 0,0 1 1 0 0,-1-1-1 0 0,5 1 0 0 0,8 1 134 0 0,-1-1 0 0 0,24-2 0 0 0,281-37 1332 0 0,-179 16-1280 0 0,-30 8-170 0 0,47-6-503 0 0,-63-2-1973 0 0,-78 17 879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550 733 3679 0 0,'0'0'284'0'0,"2"-1"91"0"0,-2 1-287 0 0,46-10 7442 0 0,-31 7-6414 0 0,-1-1 0 0 0,0-1 0 0 0,14-7 1 0 0,-23 9-928 0 0,1-1 1 0 0,-1 0 0 0 0,1 0 0 0 0,-1 0 0 0 0,0 0 0 0 0,6-8-1 0 0,25-34 452 0 0,-29 37-506 0 0,6-11-36 0 0,0-1 0 0 0,-1 0 1 0 0,-2 0-1 0 0,0-1 0 0 0,-1-1 1 0 0,-1 1-1 0 0,8-39 1 0 0,-9 25-115 0 0,-2-1 1 0 0,-1 0 0 0 0,-2 1 0 0 0,-4-49 0 0 0,1 68-124 0 0,0 1 1 0 0,-2 0 0 0 0,-5-22 0 0 0,6 32 80 0 0,0 1 0 0 0,0 0 0 0 0,0-1 0 0 0,-1 1 1 0 0,1 0-1 0 0,-1 0 0 0 0,0 0 0 0 0,-1 1 0 0 0,1-1 0 0 0,-1 1 0 0 0,0 0 0 0 0,0 0 0 0 0,-6-4 0 0 0,9 7 52 0 0,0 0 0 0 0,0 0 0 0 0,0 1-1 0 0,0-1 1 0 0,0 1 0 0 0,0-1 0 0 0,0 1-1 0 0,0-1 1 0 0,0 1 0 0 0,-1-1 0 0 0,1 1-1 0 0,0 0 1 0 0,0 0 0 0 0,0 0 0 0 0,-1 0 0 0 0,1 0-1 0 0,0 0 1 0 0,0 0 0 0 0,0 0 0 0 0,-1 0-1 0 0,0 1 1 0 0,0 0 3 0 0,0 0 0 0 0,1 0 0 0 0,-1 0 0 0 0,1 0 0 0 0,-1 0 0 0 0,1 0 0 0 0,-1 1 1 0 0,1-1-1 0 0,0 0 0 0 0,0 1 0 0 0,-1-1 0 0 0,0 4 0 0 0,-3 4 6 0 0,0 1 1 0 0,1 0-1 0 0,1 0 0 0 0,-3 11 1 0 0,4-13-15 0 0,-61 251 789 0 0,-17 58 182 0 0,-95 158 359 0 0,126-366-1292 0 0,-4-1 0 0 0,-82 122 0 0 0,117-204-23 0 0,-28 32 0 0 0,39-49-217 0 0,-1-1 0 0 0,-1 0-1 0 0,1-1 1 0 0,-1 1 0 0 0,-1-2 0 0 0,1 1-1 0 0,-12 5 1 0 0,6-7-1073 0 0,1-3-54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 17215 0 0,'-5'6'844'0'0,"-43"60"208"0"0,-39 27-582 0 0,-33 37 1335 0 0,8 39-530 0 0,14 9-402 0 0,-18 54-338 0 0,91-172-395 0 0,2 0-1 0 0,-16 64 0 0 0,32-84-476 0 0,7-38-41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11519 0 0,'1'2'5616'0'0,"4"1"-5342"0"0,-1 1-1 0 0,1-1 1 0 0,0 0-1 0 0,0 0 1 0 0,0-1-1 0 0,1 0 1 0 0,-1 1 0 0 0,0-2-1 0 0,1 1 1 0 0,0-1-1 0 0,-1 0 1 0 0,1 0-1 0 0,9 0 1 0 0,12 1 168 0 0,42-5-1 0 0,-57 2-186 0 0,236-31 1008 0 0,-86-4-3599 0 0,-117 24-2873 0 0,-3-2-1605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6447 0 0,'1'2'499'0'0,"1"6"492"0"0,0 1-1 0 0,0-1 0 0 0,-1 1 1 0 0,0 0-1 0 0,-1-1 1 0 0,0 1-1 0 0,0 0 1 0 0,-1-1-1 0 0,0 1 1 0 0,0 0-1 0 0,-5 16 1 0 0,0-7 1281 0 0,-10 22-1 0 0,-12 16-2111 0 0,18-37-568 0 0,-1-1 0 0 0,0 0 0 0 0,-22 24 0 0 0,24-33-1910 0 0,0-3-4900 0 0</inkml:trace>
  <inkml:trace contextRef="#ctx0" brushRef="#br0" timeOffset="1">451 347 13991 0 0,'0'0'1268'0'0,"-1"2"-1041"0"0,-2 2-146 0 0,-1-1-1 0 0,1 1 1 0 0,-1 0 0 0 0,-4 2-1 0 0,7-5 71 0 0,0 0 0 0 0,-1 0-1 0 0,1 0 1 0 0,0-1 0 0 0,-1 1-1 0 0,1 0 1 0 0,-1-1-1 0 0,1 1 1 0 0,-1-1 0 0 0,1 1-1 0 0,-1-1 1 0 0,1 0-1 0 0,-1 0 1 0 0,1 0 0 0 0,-1 0-1 0 0,0 0 1 0 0,-1 0 0 0 0,2 0 471 0 0,0 0-554 0 0,0-1 0 0 0,1 1 0 0 0,-1-1 0 0 0,0 1 1 0 0,1 0-1 0 0,-1-1 0 0 0,1 1 0 0 0,-1-1 0 0 0,1 1 0 0 0,-1-1 0 0 0,1 0 0 0 0,-1 1 0 0 0,1-1 0 0 0,-1 1 0 0 0,1-1 0 0 0,0 0 0 0 0,-1 1 0 0 0,1-1 0 0 0,0 0 1 0 0,-1 0-1 0 0,1 0 0 0 0,-4-17 356 0 0,4 14-373 0 0,0 1 0 0 0,0-1 1 0 0,1 1-1 0 0,-1-1 1 0 0,1 0-1 0 0,0 1 1 0 0,0 0-1 0 0,1-1 0 0 0,-1 1 1 0 0,1 0-1 0 0,2-5 1 0 0,26-34 191 0 0,-13 20-194 0 0,1-2-88 0 0,0 1 0 0 0,2 1 1 0 0,0 0-1 0 0,34-27 0 0 0,-38 37-51 0 0,0 1 0 0 0,0 0 0 0 0,2 1 0 0 0,-1 0 0 0 0,1 2 0 0 0,0 0 0 0 0,32-9 1 0 0,-45 16 93 0 0,0 0 1 0 0,0 0 0 0 0,0 0 0 0 0,0 1-1 0 0,0 0 1 0 0,0 0 0 0 0,0 0 0 0 0,0 0-1 0 0,0 1 1 0 0,9 2 0 0 0,-11-2 11 0 0,-1 0 1 0 0,1 0-1 0 0,0 0 0 0 0,-1 1 0 0 0,1-1 1 0 0,-1 1-1 0 0,1 0 0 0 0,-1-1 1 0 0,0 1-1 0 0,0 0 0 0 0,0 1 1 0 0,0-1-1 0 0,0 0 0 0 0,0 0 1 0 0,-1 1-1 0 0,1-1 0 0 0,-1 1 1 0 0,1 0-1 0 0,1 4 0 0 0,-1 0 29 0 0,0 0 0 0 0,-1 0 0 0 0,1 0 0 0 0,-1 0 0 0 0,-1 0 0 0 0,1 1 0 0 0,-2 9 0 0 0,-1 5 140 0 0,-6 23 1 0 0,5-29-133 0 0,0-1 0 0 0,1 1 0 0 0,0 28 0 0 0,2-40-212 0 0,1-1 0 0 0,-1 1 1 0 0,1-1-1 0 0,-1 0 0 0 0,1 1 1 0 0,0-1-1 0 0,2 3 0 0 0,-2-4-458 0 0,0-1 0 0 0,0 1 1 0 0,0-1-1 0 0,0 0 0 0 0,0 1 0 0 0,0-1 0 0 0,0 0 0 0 0,0 0 0 0 0,3 2 0 0 0,8 3-5855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119 328 11575 0 0,'0'0'1047'0'0,"-1"2"-859"0"0,0 3 72 0 0,0-1 1 0 0,-1 1-1 0 0,0-1 0 0 0,0 0 1 0 0,0 1-1 0 0,0-1 0 0 0,-4 4 1 0 0,5-6 879 0 0,0-1-38 0 0,-3 2-560 0 0,1-1-1 0 0,-1 0 1 0 0,0 0-1 0 0,0 0 1 0 0,1 0-1 0 0,-6 2 1 0 0,7-4-95 0 0,-15-3 760 0 0,13 0-1175 0 0,0 0-1 0 0,1 0 1 0 0,-1-1-1 0 0,1 1 1 0 0,0-1-1 0 0,0 0 0 0 0,0 0 1 0 0,0 0-1 0 0,1 0 1 0 0,0-1-1 0 0,0 1 0 0 0,-2-7 1 0 0,2 4-27 0 0,0 0 1 0 0,1 0 0 0 0,0-1-1 0 0,0 1 1 0 0,1 0-1 0 0,0 0 1 0 0,2-14 0 0 0,0 9-50 0 0,0-1 1 0 0,2 0-1 0 0,-1 1 1 0 0,2 0-1 0 0,0 0 1 0 0,0 0 0 0 0,1 1-1 0 0,0-1 1 0 0,10-11-1 0 0,-8 12 10 0 0,1 1 1 0 0,1-1-1 0 0,0 2 0 0 0,0-1 1 0 0,1 2-1 0 0,0-1 0 0 0,1 1 0 0 0,-1 1 1 0 0,2 0-1 0 0,-1 1 0 0 0,1 0 1 0 0,0 1-1 0 0,19-5 0 0 0,-20 7 72 0 0,0 1 0 0 0,-1 0 0 0 0,1 0 0 0 0,0 2 0 0 0,0-1 0 0 0,0 1 0 0 0,0 1 0 0 0,0 0 0 0 0,0 1 0 0 0,-1 0 0 0 0,1 1 0 0 0,0 0 0 0 0,-1 1 0 0 0,0 0 0 0 0,21 12 0 0 0,-28-14-1 0 0,0 1-1 0 0,0 0 0 0 0,0 0 1 0 0,0 0-1 0 0,0 1 0 0 0,-1-1 1 0 0,1 1-1 0 0,-1 0 0 0 0,0 0 1 0 0,0 0-1 0 0,0 0 0 0 0,-1 1 1 0 0,0-1-1 0 0,0 1 0 0 0,0-1 1 0 0,0 1-1 0 0,-1 0 0 0 0,1 0 1 0 0,-1 0-1 0 0,0 0 0 0 0,0 8 1 0 0,-1-6-11 0 0,-1 0 1 0 0,1-1-1 0 0,-1 1 1 0 0,0 0-1 0 0,-1-1 1 0 0,1 1-1 0 0,-2-1 1 0 0,1 0-1 0 0,0 0 1 0 0,-1 0 0 0 0,0 0-1 0 0,-1 0 1 0 0,1 0-1 0 0,-1-1 1 0 0,-9 11-1 0 0,-9 3-6 0 0,0 0-1 0 0,-1-1 1 0 0,-1-1-1 0 0,-39 21 0 0 0,58-35-21 0 0,-92 50-1070 0 0,68-39-1113 0 0,-43 15-1 0 0,68-27 1720 0 0,-1-1 0 0 0,1 0 0 0 0,-1 0-1 0 0,0 0 1 0 0,-5 0 0 0 0,-3-2-949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295 141 5983 0 0,'30'-37'-189'0'0,"-17"24"2317"0"0,0 1 1 0 0,1 0 0 0 0,0 1-1 0 0,1 1 1 0 0,24-13 0 0 0,-26 16-1587 0 0,24-8 0 0 0,-35 14-385 0 0,-1 3-97 0 0,0 2-53 0 0,0 0-1 0 0,0-1 0 0 0,0 1 1 0 0,0 0-1 0 0,-1 0 1 0 0,1-1-1 0 0,-1 1 1 0 0,0 0-1 0 0,-1 0 0 0 0,1 0 1 0 0,-1 0-1 0 0,1-1 1 0 0,-3 7-1 0 0,-3 9 129 0 0,-10 25-1 0 0,9-25-1 0 0,-36 78 619 0 0,-85 143 0 0 0,80-162-321 0 0,-73 89 1 0 0,101-142-382 0 0,-35 47 54 0 0,48-61-180 0 0,1 0 0 0 0,-1 0 0 0 0,2 0 0 0 0,-8 22 0 0 0,12-30-170 0 0,0 0-1 0 0,0 0 1 0 0,1-1-1 0 0,-1 1 0 0 0,1 0 1 0 0,0 0-1 0 0,0 0 0 0 0,0 3 1 0 0,3 5-1084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10 5063 0 0,'2'-1'390'0'0,"14"-7"4278"0"0,-16 10-3124 0 0,-3 14-836 0 0,-1-1-1 0 0,-1 0 1 0 0,0 0 0 0 0,-1-1 0 0 0,-1 1 0 0 0,-9 15 0 0 0,-6 13 246 0 0,-147 362 3836 0 0,141-334-4411 0 0,-58 104 0 0 0,70-150-768 0 0,0 0 0 0 0,-2-1 0 0 0,0-1 1 0 0,-28 27-1 0 0,45-49-599 0 0,2-10-3251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54 475 13935 0 0,'-1'-1'638'0'0,"-2"-2"-408"0"0,-5-2-30 0 0,2-1 0 0 0,-1 0 1 0 0,-11-13-1 0 0,17 17-102 0 0,0 1 0 0 0,0-1 1 0 0,0 1-1 0 0,0-1 0 0 0,0 1 0 0 0,0-1 1 0 0,1 0-1 0 0,-1 1 0 0 0,0-1 0 0 0,1 0 1 0 0,-1 1-1 0 0,1-1 0 0 0,0 0 0 0 0,-1 0 1 0 0,1 0-1 0 0,0 0 0 0 0,0 1 0 0 0,0-1 1 0 0,1 0-1 0 0,-1 0 0 0 0,0 0 0 0 0,1 1 1 0 0,-1-1-1 0 0,1 0 0 0 0,-1 0 0 0 0,2-1 1 0 0,5-8 325 0 0,0 1 0 0 0,1 0 1 0 0,0 1-1 0 0,11-10 1 0 0,41-33 478 0 0,-53 46-770 0 0,44-36 38 0 0,1 3-1 0 0,1 2 1 0 0,90-46-1 0 0,-114 70-83 0 0,0 1-1 0 0,1 2 0 0 0,51-12 1 0 0,-58 17-63 0 0,0 2 1 0 0,0 1 0 0 0,0 1 0 0 0,0 1-1 0 0,41 5 1 0 0,-56-4-23 0 0,1 0-1 0 0,-1 1 0 0 0,0 0 0 0 0,0 1 1 0 0,1 0-1 0 0,-2 0 0 0 0,1 1 1 0 0,0 0-1 0 0,-1 0 0 0 0,0 0 1 0 0,9 8-1 0 0,-11-7 3 0 0,1 0 0 0 0,-1 1-1 0 0,-1 0 1 0 0,1 0 0 0 0,-1 0-1 0 0,0 0 1 0 0,0 1 0 0 0,-1 0-1 0 0,1 0 1 0 0,-2 0 0 0 0,1 0-1 0 0,2 14 1 0 0,-2-5 32 0 0,-1 0 1 0 0,0 0-1 0 0,-2 0 0 0 0,0 0 0 0 0,0 1 0 0 0,-2-1 0 0 0,-5 24 1 0 0,2-15 51 0 0,-2-1 0 0 0,-1 0 0 0 0,-1 0 0 0 0,-13 25-1 0 0,10-26 14 0 0,-1 0 0 0 0,-1-1-1 0 0,-2 0 1 0 0,0-1-1 0 0,0-1 1 0 0,-24 21-1 0 0,26-28 31 0 0,-1-2 1 0 0,0 1-1 0 0,0-2 0 0 0,-1 0 0 0 0,-1-1 0 0 0,0 0 1 0 0,0-2-1 0 0,0 0 0 0 0,-28 7 0 0 0,21-8 111 0 0,-1-2 0 0 0,-46 3-1 0 0,56-6-473 0 0,0-2 0 0 0,0 1 0 0 0,0-2 0 0 0,0 0 0 0 0,-28-9-1 0 0,39 10-64 0 0,0 0-1 0 0,1-1 0 0 0,-1 1 1 0 0,0-1-1 0 0,1 0 0 0 0,-1-1 0 0 0,1 1 1 0 0,0 0-1 0 0,-5-5 0 0 0,1-3-1602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12871 0 0,'0'0'1164'0'0,"-1"2"-958"0"0,-10 18 55 0 0,-1 0 1 0 0,-1-1 0 0 0,-1 0 0 0 0,0-1 0 0 0,-2-1-1 0 0,-21 20 1 0 0,-115 84 881 0 0,14-13-470 0 0,81-54-17 0 0,2 4 0 0 0,3 1 1 0 0,-47 70-1 0 0,81-103-473 0 0,1 0 1 0 0,1 2-1 0 0,-14 32 0 0 0,25-47-127 0 0,0-1 0 0 0,1 1 1 0 0,1 0-1 0 0,0 1 0 0 0,0-1 0 0 0,1 0 0 0 0,1 1 0 0 0,0 0 0 0 0,3 24 1 0 0,-1-31-12 0 0,0 0 0 0 0,1-1 1 0 0,0 1-1 0 0,0-1 1 0 0,1 1-1 0 0,-1-1 0 0 0,1 0 1 0 0,1 0-1 0 0,-1 0 1 0 0,1-1-1 0 0,0 1 0 0 0,0-1 1 0 0,1 0-1 0 0,0 0 1 0 0,0 0-1 0 0,0-1 0 0 0,0 0 1 0 0,8 5-1 0 0,-1-2-416 0 0,0 0-1 0 0,1-1 1 0 0,0-1-1 0 0,0 0 1 0 0,1 0-1 0 0,0-1 1 0 0,24 3-1 0 0,-7-3-6792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3679 0 0,'0'0'5'0'0,"14"-40"1101"0"0,-1 17 7387 0 0,5 30-6071 0 0,-17-7-2325 0 0,0 1 1 0 0,0 0 0 0 0,0 0 0 0 0,1 0 0 0 0,-1 0 0 0 0,0 0 0 0 0,-1 0-1 0 0,1 0 1 0 0,0 0 0 0 0,0 0 0 0 0,0 1 0 0 0,-1-1 0 0 0,1 0-1 0 0,0 3 1 0 0,1-1-35 0 0,18 43 1329 0 0,19 63-1 0 0,5 12-50 0 0,-28-84-1113 0 0,3-1 0 0 0,0 0 0 0 0,3-2 0 0 0,0 0 0 0 0,3-2 0 0 0,0 0 0 0 0,2-2 0 0 0,2-1 0 0 0,53 44 0 0 0,-66-61-209 0 0,154 110 170 0 0,-149-110-167 0 0,-1-1 0 0 0,1 0 0 0 0,1-1 0 0 0,0-2 0 0 0,1 0-1 0 0,38 8 1 0 0,-60-16-150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8287 0 0,'0'0'639'0'0,"-2"1"-415"0"0,-7 9 1147 0 0,0 1-1 0 0,0 0 1 0 0,1 0-1 0 0,1 1 1 0 0,-9 16 0 0 0,-23 66 1439 0 0,6-15-1492 0 0,25-63-1043 0 0,-1 0 1 0 0,-1-1 0 0 0,-18 23-1 0 0,-41 38 311 0 0,61-67-529 0 0,-119 120 495 0 0,6-8-308 0 0,60-61-216 0 0,49-50 263 0 0,-1 0-2456 0 0,22-8-4667 0 0,5-5 202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12151 0 0,'-1'0'555'0'0,"-21"-2"689"0"0,8 3 3071 0 0,39 11-3621 0 0,37 2 25 0 0,67 7-1 0 0,-69-13-531 0 0,263 48 365 0 0,-198-40 16 0 0,-108-14 461 0 0,-17-1-1020 0 0,-1 1-1 0 0,1-1 0 0 0,-1 0 0 0 0,1 1 1 0 0,-1-1-1 0 0,0 0 0 0 0,0 1 0 0 0,0-1 1 0 0,0 0-1 0 0,-2 2 0 0 0,-29 25 28 0 0,-3-2-1 0 0,-42 26 1 0 0,-79 36 396 0 0,113-65-132 0 0,-52 31 77 0 0,72-39-328 0 0,22-14-118 0 0,-1 19-870 0 0,3-17 727 0 0,0 5 227 0 0,1-3-2809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16 13703 0 0,'-4'-2'170'0'0,"0"0"0"0"0,0 0 0 0 0,0 0 0 0 0,0 1 0 0 0,0-1 0 0 0,0 1 0 0 0,-1 0 1 0 0,1 0-1 0 0,0 1 0 0 0,0-1 0 0 0,-1 1 0 0 0,-5 0 0 0 0,3 1 63 0 0,0-1 1 0 0,1 2-1 0 0,-1-1 1 0 0,1 1-1 0 0,-1 0 0 0 0,1 1 1 0 0,-8 3-1 0 0,-5 5 94 0 0,1 1-1 0 0,0 1 0 0 0,-30 27 0 0 0,-1 2-245 0 0,-39 35-57 0 0,75-64 24 0 0,2 0 0 0 0,-1 0-1 0 0,2 1 1 0 0,-15 24 0 0 0,22-33 57 0 0,1 0 0 0 0,-1 1 0 0 0,1-1-1 0 0,0 1 1 0 0,0 0 0 0 0,1 0 0 0 0,0-1 0 0 0,0 1 0 0 0,0 0 0 0 0,1 0 0 0 0,-1 0 0 0 0,2 9-1 0 0,0-10 26 0 0,0 0 0 0 0,0-1-1 0 0,0 1 1 0 0,1-1 0 0 0,0 1-1 0 0,0-1 1 0 0,0 0 0 0 0,0 0-1 0 0,1 1 1 0 0,-1-2 0 0 0,1 1-1 0 0,0 0 1 0 0,1-1 0 0 0,-1 1-1 0 0,0-1 1 0 0,5 3 0 0 0,0 0-34 0 0,1 0 1 0 0,-1-1 0 0 0,1 0-1 0 0,0-1 1 0 0,0 0 0 0 0,0 0-1 0 0,1-1 1 0 0,-1 0-1 0 0,1-1 1 0 0,0 0 0 0 0,0 0-1 0 0,0-1 1 0 0,-1 0 0 0 0,1-1-1 0 0,0 0 1 0 0,0-1-1 0 0,0 0 1 0 0,0-1 0 0 0,0 1-1 0 0,0-2 1 0 0,14-5 0 0 0,-14 5-63 0 0,-1-1 1 0 0,1-1-1 0 0,-1 0 1 0 0,0 0-1 0 0,-1-1 1 0 0,1 0 0 0 0,-1 0-1 0 0,0-1 1 0 0,-1 0-1 0 0,1 0 1 0 0,-1-1 0 0 0,-1 0-1 0 0,0 0 1 0 0,0-1-1 0 0,0 0 1 0 0,-1 0-1 0 0,-1 0 1 0 0,1 0 0 0 0,-1-1-1 0 0,4-16 1 0 0,-7 19-50 0 0,1 0-1 0 0,-1 0 1 0 0,-1 0 0 0 0,0 0 0 0 0,0-1 0 0 0,0 1 0 0 0,-1 0-1 0 0,0 0 1 0 0,0 0 0 0 0,-4-12 0 0 0,2 9-90 0 0,-2 0 1 0 0,1 0-1 0 0,-1 1 1 0 0,-1-1-1 0 0,0 1 1 0 0,-9-11-1 0 0,5 8-174 0 0,0 0 0 0 0,-1 1 0 0 0,0 1 0 0 0,-1 0 0 0 0,-14-10 0 0 0,18 15-19 0 0,0 0 0 0 0,-1 0 1 0 0,0 1-1 0 0,0 0 0 0 0,0 1 0 0 0,0 0 1 0 0,0 1-1 0 0,-1-1 0 0 0,-11 0 0 0 0,14 2 153 0 0,1 1 0 0 0,-1 0 0 0 0,1 0-1 0 0,-1 0 1 0 0,1 1 0 0 0,-1 0 0 0 0,1 0 0 0 0,-11 4 0 0 0,15-5-49 0 0,18 0-831 0 0,4-2-422 0 0,5-3-4449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63 3679 0 0,'0'0'15911'0'0,"-5"-1"-15787"0"0,5 1-115 0 0,0 0 1 0 0,0 0-1 0 0,0 0 0 0 0,0 0 1 0 0,0 0-1 0 0,0 0 0 0 0,0-1 1 0 0,0 1-1 0 0,0 0 0 0 0,0 0 0 0 0,0 0 1 0 0,0 0-1 0 0,0 0 0 0 0,0 0 1 0 0,0 0-1 0 0,0 0 0 0 0,0 0 1 0 0,0 0-1 0 0,0 0 0 0 0,0 0 1 0 0,0 0-1 0 0,0 0 0 0 0,0 0 1 0 0,0-1-1 0 0,0 1 0 0 0,0 0 0 0 0,0 0 1 0 0,0 0-1 0 0,0 0 0 0 0,0 0 1 0 0,0 0-1 0 0,0 0 0 0 0,0 0 1 0 0,0 0-1 0 0,0 0 0 0 0,0 0 1 0 0,-1 0-1 0 0,1 0 0 0 0,0 0 0 0 0,0 0 1 0 0,0 0-1 0 0,0 0 0 0 0,0 0 1 0 0,0 0-1 0 0,0 0 0 0 0,0 0 1 0 0,0 0-1 0 0,0 0 0 0 0,0 0 1 0 0,0 0-1 0 0,0 0 0 0 0,0 0 0 0 0,0 0 1 0 0,-1 0-1 0 0,1 0 0 0 0,0 0 1 0 0,0 0-1 0 0,0 0 0 0 0,0 0 1 0 0,0 0-1 0 0,29-10 76 0 0,0 1 1 0 0,1 2-1 0 0,50-6 0 0 0,-35 6 37 0 0,-15 2 73 0 0,-1 1 1 0 0,0 1 0 0 0,52 1-1 0 0,-77 3-182 0 0,0 0-1 0 0,0 0 0 0 0,0 0 1 0 0,0 0-1 0 0,-1 0 0 0 0,1 1 1 0 0,0 0-1 0 0,-1 0 0 0 0,1 0 1 0 0,-1 0-1 0 0,5 4 0 0 0,-7-5-16 0 0,0 0 1 0 0,-1 1-1 0 0,1-1 0 0 0,0 0 1 0 0,-1 1-1 0 0,1-1 0 0 0,-1 1 1 0 0,1-1-1 0 0,-1 0 0 0 0,0 1 1 0 0,0-1-1 0 0,1 1 0 0 0,-1-1 1 0 0,-1 3-1 0 0,2 0-1 0 0,-2 0 6 0 0,1 0 0 0 0,-1 0 0 0 0,1 0 0 0 0,-1 1 0 0 0,0-1 0 0 0,-1 0 0 0 0,1 0 0 0 0,-1 0 0 0 0,0 0 0 0 0,0-1 0 0 0,0 1 0 0 0,0 0 0 0 0,-1-1 0 0 0,1 0 0 0 0,-1 1 0 0 0,0-1 0 0 0,0 0 0 0 0,-4 3 0 0 0,-4 3 10 0 0,0 0 0 0 0,-1-1 0 0 0,0 0 1 0 0,-14 7-1 0 0,-119 54 44 0 0,46-23-57 0 0,54-26-1 0 0,23-10-15 0 0,1 0 0 0 0,0 1 0 0 0,-23 16 1 0 0,43-26-43 0 0,15 6-281 0 0,-5-2 334 0 0,-2-3-3 0 0,0 0 1 0 0,-1-1 0 0 0,1 0 0 0 0,0 0 0 0 0,0 0 0 0 0,8-1 0 0 0,43-5 82 0 0,-35 3 39 0 0,2-1-104 0 0,1 2 1 0 0,-1 0-1 0 0,0 2 0 0 0,26 4 1 0 0,-41-3-9 0 0,-1-1 1 0 0,1 2-1 0 0,-1 0 1 0 0,0 0-1 0 0,0 0 1 0 0,0 1-1 0 0,0 1 1 0 0,-1-1-1 0 0,1 2 1 0 0,-1-1 0 0 0,0 1-1 0 0,-1 0 1 0 0,12 12-1 0 0,-17-16 6 0 0,0 0 0 0 0,-1 0 0 0 0,1 0 0 0 0,0 0-1 0 0,-1 1 1 0 0,1-1 0 0 0,-1 1 0 0 0,0-1 0 0 0,0 1 0 0 0,0 0 0 0 0,0-1 0 0 0,0 1-1 0 0,-1 0 1 0 0,1-1 0 0 0,-1 1 0 0 0,1 0 0 0 0,-1 0 0 0 0,0 0 0 0 0,0 0-1 0 0,-1-1 1 0 0,1 1 0 0 0,-1 0 0 0 0,0 4 0 0 0,-1-2 8 0 0,-1 0 1 0 0,1 0 0 0 0,-1 0-1 0 0,0 0 1 0 0,-1-1-1 0 0,1 1 1 0 0,-1-1 0 0 0,0 0-1 0 0,0 0 1 0 0,-6 6-1 0 0,-3-1 2 0 0,1 0 0 0 0,-1-1 0 0 0,0 0 0 0 0,-1-1-1 0 0,-23 9 1 0 0,-76 19 86 0 0,83-27-96 0 0,-167 31 185 0 0,133-28-135 0 0,4-4 137 0 0,88-19-369 0 0,-3 5-1928 0 0,51-6-1 0 0,-48 8-4526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1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 9215 0 0,'-14'-7'632'0'0,"7"4"-578"0"0,-1-1-1 0 0,1 1 0 0 0,-1 0 1 0 0,1 0-1 0 0,-12-1 0 0 0,18 4 42 0 0,-1-1 1 0 0,1 1-1 0 0,0 0 0 0 0,0 0 0 0 0,-1 0 0 0 0,1 1 1 0 0,0-1-1 0 0,-1 0 0 0 0,1 0 0 0 0,0 1 0 0 0,0-1 1 0 0,-1 1-1 0 0,1-1 0 0 0,0 1 0 0 0,0-1 0 0 0,-2 2 1 0 0,2-1 142 0 0,0 0 0 0 0,0 1 0 0 0,0-1 0 0 0,0 0 0 0 0,1 0 1 0 0,-1 1-1 0 0,0-1 0 0 0,0 1 0 0 0,1-1 0 0 0,-1 1 0 0 0,1-1 1 0 0,0 1-1 0 0,-1-1 0 0 0,1 1 0 0 0,0-1 0 0 0,0 1 0 0 0,0 1 1 0 0,0 7 61 0 0,1 0 1 0 0,0-1 0 0 0,1 1 0 0 0,0 0 0 0 0,0-1 0 0 0,1 0 0 0 0,0 0 0 0 0,1 1 0 0 0,0-2 0 0 0,6 11 0 0 0,8 11-214 0 0,31 40 1 0 0,-21-37-17 0 0,0 0 0 0 0,3-2 0 0 0,0-1 1 0 0,2-2-1 0 0,46 31 0 0 0,193 104 233 0 0,-93-59 70 0 0,-149-87-310 0 0,-1 2 0 0 0,-1 2-1 0 0,-1 0 1 0 0,31 33 0 0 0,-50-46-79 0 0,0 1 0 0 0,-1 0 0 0 0,-1 0 0 0 0,1 1 0 0 0,-1 0 0 0 0,-1 0 0 0 0,0 0 0 0 0,0 0 0 0 0,-1 1 0 0 0,0 0 0 0 0,-1 0 0 0 0,-1 0 0 0 0,1 0 0 0 0,-2 1 0 0 0,1-1 0 0 0,-1 18 0 0 0,-3-15-28 0 0,0 0 0 0 0,0-1-1 0 0,-2 1 1 0 0,1-1 0 0 0,-2 1 0 0 0,0-1-1 0 0,0-1 1 0 0,-1 1 0 0 0,-1-1 0 0 0,0 0-1 0 0,-15 19 1 0 0,1-5 100 0 0,-2-1-1 0 0,0-1 0 0 0,-45 35 1 0 0,-103 70 700 0 0,81-67-222 0 0,64-46-364 0 0,25-14-242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3223 0 0,'0'0'5023'0'0,"2"-1"-4686"0"0,5-7 1839 0 0,-5 10-1922 0 0,1 4-197 0 0,0-1 1 0 0,0 0 0 0 0,-1 1-1 0 0,0-1 1 0 0,0 1 0 0 0,0 0-1 0 0,1 8 1 0 0,5 48 354 0 0,-4-25-33 0 0,11 67 465 0 0,40 247 684 0 0,35 246-1278 0 0,-88-482-221 0 0,-15 150 0 0 0,6-171-23 0 0,1-10-6 0 0,0-15 0 0 0,2 1 0 0 0,9 105 0 0 0,14-35 10 0 0,6 72 24 0 0,-21-158-24 0 0,-6 104 0 0 0,-6-82 29 0 0,1-25 44 0 0,2 78 1 0 0,5-116 1 0 0,2 1 1 0 0,-1 0 0 0 0,2-1-1 0 0,-1 0 1 0 0,2 1 0 0 0,0-1-1 0 0,1 0 1 0 0,0-1 0 0 0,1 1 0 0 0,12 20-1 0 0,-11-21 28 0 0,-2 0 1 0 0,1 0-1 0 0,-2 0 0 0 0,0 0 0 0 0,0 1 0 0 0,3 25 0 0 0,22 90 132 0 0,-13-65-190 0 0,-14-58-55 0 0,2 21 0 0 0,-3 2 260 0 0,-3 53 0 0 0,1-14 192 0 0,0-53-406 0 0,0-10-17 0 0,1-1-1 0 0,-1 1 0 0 0,1 0 1 0 0,0-1-1 0 0,0 1 1 0 0,1-1-1 0 0,-1 1 0 0 0,1-1 1 0 0,0 1-1 0 0,0-1 0 0 0,2 7 1 0 0,-2-7 60 0 0,1-1-23 0 0,-1 0-1 0 0,1 0 1 0 0,0 0 0 0 0,0 0-1 0 0,-1 0 1 0 0,1 0-1 0 0,1 0 1 0 0,-1-1 0 0 0,4 3-1 0 0,-3-2 118 0 0,-1 0-72 0 0,24 14 103 0 0,-15-6-202 0 0,-11-9-13 0 0,0 0 1 0 0,1-1-1 0 0,-1 1 0 0 0,0 0 0 0 0,0 0 1 0 0,0 0-1 0 0,1 0 0 0 0,-1 0 0 0 0,0 0 1 0 0,0-1-1 0 0,-1 1 0 0 0,1 0 0 0 0,0 1 1 0 0,-5 12-43 0 0,0-2 22 0 0,-1-3-11 0 0,-5 3 18 0 0,10-10 164 0 0,4-3-76 0 0,9-1-70 0 0,1 0-100 0 0,1 2-362 0 0,-10 1 360 0 0,-1-1-206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2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12 382 6911 0 0,'0'0'623'0'0,"-2"0"-514"0"0,-7 5 5006 0 0,12-6-4786 0 0,98-25 2081 0 0,-56 17-2093 0 0,73-11 851 0 0,-96 18-971 0 0,233-16 183 0 0,-215 14-282 0 0,50-11 0 0 0,30-3 314 0 0,-56 13-279 0 0,222-24 57 0 0,-139 11-137 0 0,-42 18-24 0 0,16-2 6 0 0,204-32-35 0 0,-280 29 0 0 0,75-3 0 0 0,-100 8 0 0 0,1 1 0 0 0,-1 0 0 0 0,39 10 0 0 0,-36-7 6 0 0,0 0-1 0 0,0-2 0 0 0,0 0 1 0 0,43-3-1 0 0,93-18 46 0 0,-150 18-49 0 0,125-28 289 0 0,-85 17-198 0 0,78-10 1 0 0,89 19 253 0 0,-60 3-268 0 0,88-13-79 0 0,-146 5 33 0 0,41 0 73 0 0,-40 4-65 0 0,-58 1-15 0 0,0 2-1 0 0,67 7 0 0 0,-56-1-13 0 0,0-3 0 0 0,0-2-1 0 0,63-8 1 0 0,14 0 16 0 0,26 2 108 0 0,-82 5-45 0 0,88 8-1 0 0,131 7 46 0 0,-169-19 256 0 0,-43 1-100 0 0,42 0-191 0 0,138-6 122 0 0,-211 6-223 0 0,-16 1 0 0 0,0 1 0 0 0,0 1 0 0 0,62 7 0 0 0,-64-2 29 0 0,43 0-1 0 0,-47-3-21 0 0,80-6-7 0 0,-45 0 0 0 0,61-7 124 0 0,-32 2 192 0 0,10-5 154 0 0,-64 9-311 0 0,47-3-1 0 0,-43 7-111 0 0,1 0-44 0 0,57 4 0 0 0,-69 2-5 0 0,-12-1 44 0 0,1-1 0 0 0,23-1 0 0 0,33 1 410 0 0,-73-2-388 0 0,1 0-11 0 0,6 0-30 0 0,-6 0 162 0 0,-16 4-545 0 0,-14 1-1899 0 0,15-5 329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0,'0'0'11736'0'0,"2"2"-11360"0"0,15 41 1366 0 0,-13-32-1399 0 0,0 0-1 0 0,1 0 1 0 0,0 0 0 0 0,1-1-1 0 0,0 0 1 0 0,10 13-1 0 0,1-6 21 0 0,0-1-1 0 0,0 0 1 0 0,28 18 0 0 0,64 33 197 0 0,27 20-362 0 0,-58-35-472 0 0,-63-42-26 0 0,-13-9 100 0 0,-1 0 143 0 0,-1 0 0 0 0,1-1 0 0 0,0 1 1 0 0,-1-1-1 0 0,1 1 0 0 0,-1-1 0 0 0,1 1 1 0 0,0-1-1 0 0,0 0 0 0 0,-1 1 0 0 0,1-1 0 0 0,0 0 1 0 0,0 1-1 0 0,-1-1 0 0 0,1 0 0 0 0,0 0 0 0 0,0 0 1 0 0,-1 0-1 0 0,1 0 0 0 0,0 0 0 0 0,0 0 1 0 0,0 0-1 0 0,-1 0 0 0 0,1 0 0 0 0,0 0 0 0 0,0-1 1 0 0,0 1-1 0 0,-1 0 0 0 0,1 0 0 0 0,0-1 1 0 0,0 1-1 0 0,-1 0 0 0 0,1-1 0 0 0,0 1 0 0 0,-1-1 1 0 0,1 1-1 0 0,-1-1 0 0 0,1 1 0 0 0,-1-1 0 0 0,2-1 1 0 0,0 0-556 0 0,0-1 0 0 0,-1 1 0 0 0,1 0 0 0 0,-1-1 0 0 0,1 0 1 0 0,-1 1-1 0 0,0-1 0 0 0,0 0 0 0 0,1-4 0 0 0,0-8-4764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7831 0 0,'0'0'8847'0'0,"-1"3"-8484"0"0,0 5-180 0 0,-2 9 195 0 0,0 0 1 0 0,-1-1-1 0 0,-1 1 0 0 0,-1-1 0 0 0,0-1 0 0 0,-13 25 0 0 0,4-17-297 0 0,-1-1 1 0 0,0-1-1 0 0,-2-1 0 0 0,0 0 0 0 0,-1-1 0 0 0,-1-1 0 0 0,-32 22 1 0 0,-12 5 154 0 0,-72 45 547 0 0,134-89-605 0 0,6-2-125 0 0,12-6-380 0 0,0-1 0 0 0,0-1 0 0 0,24-18 0 0 0,-13 9-921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58 4143 0 0,'16'-8'526'0'0,"20"-8"-1"0"0,-13 8 2397 0 0,-1 2-1 0 0,1 0 0 0 0,39-4 0 0 0,-38 7-1809 0 0,-21 3 904 0 0,-6 2-1874 0 0,-27 15 116 0 0,-44 20 0 0 0,11-7-116 0 0,-234 115 133 0 0,247-125-272 0 0,-1-2 0 0 0,0-2-1 0 0,-1-3 1 0 0,-61 8-1 0 0,91-18-2 0 0,-69 6 0 0 0,81-9 0 0 0,-1 0 0 0 0,1-1 0 0 0,-1 0 0 0 0,1-1 0 0 0,0 0 0 0 0,-16-5 0 0 0,8-1-33 0 0,15 5 6 0 0,2 1-2 0 0,0 1 3 0 0,0 0 0 0 0,1 1-1 0 0,-1-1 1 0 0,0 0 0 0 0,1 0 0 0 0,-1 1 0 0 0,1-1 0 0 0,0 0-1 0 0,-1 0 1 0 0,1 0 0 0 0,0 0 0 0 0,-1 0 0 0 0,1 0 0 0 0,0 0 0 0 0,0 0-1 0 0,0 0 1 0 0,0 1 0 0 0,0-1 0 0 0,0 0 0 0 0,0 0 0 0 0,0 0-1 0 0,0 0 1 0 0,0 0 0 0 0,0 0 0 0 0,1 0 0 0 0,-1 0 0 0 0,0 0-1 0 0,1 0 1 0 0,-1 1 0 0 0,1-1 0 0 0,-1 0 0 0 0,1 0 0 0 0,-1 0 0 0 0,2 0-1 0 0,0-3-40 0 0,1 1 0 0 0,0 0-1 0 0,0-1 1 0 0,0 1-1 0 0,5-4 1 0 0,-5 6 55 0 0,-1-1 1 0 0,0 1-1 0 0,1 0 0 0 0,-1-1 1 0 0,0 1-1 0 0,1 1 0 0 0,-1-1 1 0 0,1 0-1 0 0,0 1 1 0 0,-1-1-1 0 0,1 1 0 0 0,0 0 1 0 0,-1-1-1 0 0,1 2 0 0 0,0-1 1 0 0,-1 0-1 0 0,1 0 0 0 0,-1 1 1 0 0,1-1-1 0 0,0 1 1 0 0,-1 0-1 0 0,1 0 0 0 0,4 2 1 0 0,-4-1 3 0 0,0 0 0 0 0,0-1 1 0 0,0 2-1 0 0,-1-1 0 0 0,1 0 1 0 0,0 0-1 0 0,-1 1 0 0 0,0-1 1 0 0,1 1-1 0 0,-1 0 0 0 0,0 0 1 0 0,0 0-1 0 0,-1 0 0 0 0,1 0 1 0 0,-1 0-1 0 0,1 1 0 0 0,0 4 1 0 0,2 11-8 0 0,-2 1 1 0 0,0-1 0 0 0,-1 0-1 0 0,-1 0 1 0 0,-1 0-1 0 0,-1 1 1 0 0,0-1 0 0 0,-9 29-1 0 0,-5 9 17 0 0,-34 79 0 0 0,1-25 74 0 0,-94 157 0 0 0,102-206-65 0 0,17-25 10 0 0,-29 57 1 0 0,52-94-22 0 0,1 1 0 0 0,0-1 0 0 0,0 0 0 0 0,0 0 0 0 0,0 1 1 0 0,0-1-1 0 0,-1 0 0 0 0,1 1 0 0 0,0-1 0 0 0,0 0 0 0 0,0 1 0 0 0,0-1 1 0 0,0 0-1 0 0,0 1 0 0 0,0-1 0 0 0,0 0 0 0 0,0 1 0 0 0,0-1 1 0 0,0 0-1 0 0,1 1 0 0 0,-1-1 0 0 0,0 0 0 0 0,0 1 0 0 0,0-1 1 0 0,0 0-1 0 0,0 1 0 0 0,1-1 0 0 0,-1 0 0 0 0,0 0 0 0 0,0 1 1 0 0,0-1-1 0 0,1 0 0 0 0,-1 0 0 0 0,0 1 0 0 0,0-1 0 0 0,1 0 1 0 0,-1 0-1 0 0,0 0 0 0 0,1 0 0 0 0,-1 1 0 0 0,0-1 0 0 0,1 0 1 0 0,-1 0-1 0 0,0 0 0 0 0,1 0 0 0 0,-1 0 0 0 0,0 0 0 0 0,1 0 0 0 0,-1 0 1 0 0,0 0-1 0 0,1 0 0 0 0,-1 0 0 0 0,0 0 0 0 0,1 0 0 0 0,-1 0 1 0 0,0 0-1 0 0,1 0 0 0 0,-1 0 0 0 0,0 0 0 0 0,1-1 0 0 0,-1 1 1 0 0,16 0 71 0 0,0-2 0 0 0,0 0 0 0 0,-1 0 0 0 0,1-1 0 0 0,-1-1 0 0 0,17-7 0 0 0,28-6 227 0 0,174-31 943 0 0,-208 43-1063 0 0,-13 2-100 0 0,0 2 0 0 0,0-1 0 0 0,1 2 0 0 0,-1-1-1 0 0,0 2 1 0 0,13 2 0 0 0,-4-1-53 0 0,-18-3-65 0 0,-1 0 1 0 0,-1 1-69 0 0,0 2-276 0 0,1 1-60 0 0,0-1 1 0 0,-1 1 0 0 0,1-1-1 0 0,0 0 1 0 0,4 2-1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25 134 16207 0 0,'-2'0'744'0'0,"0"1"-463"0"0,-19-1 2582 0 0,43 1-2466 0 0,-14 0-326 0 0,0-1-1 0 0,0 0 0 0 0,11-2 1 0 0,28-8 223 0 0,57-20 0 0 0,10-3-113 0 0,50-12-1222 0 0,-134 36-714 0 0,-3 2-5041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15055 0 0,'0'0'1366'0'0,"2"2"-1126"0"0,18 23 1141 0 0,42 40 1 0 0,-7-8-319 0 0,-27-25-650 0 0,184 200 1118 0 0,-180-198-1468 0 0,-18-17-50 0 0,2-1-1 0 0,0 0 1 0 0,37 26 0 0 0,-40-33-102 0 0,15 8-248 0 0,-26-16-164 0 0,0-1 0 0 0,0 1 0 0 0,-1-1-1 0 0,1 0 1 0 0,0 0 0 0 0,0 0 0 0 0,0 0 0 0 0,0 0-1 0 0,0-1 1 0 0,3 0 0 0 0,-2 1-1980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 7831 0 0,'-2'0'356'0'0,"-1"-2"-337"0"0,-1 1 0 0 0,0 0-1 0 0,1 0 1 0 0,-1 0-1 0 0,0 1 1 0 0,0-1 0 0 0,0 1-1 0 0,0 0 1 0 0,-7 1 0 0 0,6 0 526 0 0,0 0 0 0 0,0 0 0 0 0,0 1 1 0 0,0 0-1 0 0,0 0 0 0 0,0 0 0 0 0,0 1 1 0 0,1-1-1 0 0,-1 1 0 0 0,-6 6 0 0 0,1 0 1086 0 0,-1 1 0 0 0,1 0-1 0 0,-9 13 1 0 0,-9 15-512 0 0,22-31-1490 0 0,-48 68 818 0 0,-4-2 1 0 0,-75 71-1 0 0,109-123-797 0 0,23-20 67 0 0,7-12-2465 0 0,4-3 1576 0 0</inkml:trace>
  <inkml:trace contextRef="#ctx0" brushRef="#br0" timeOffset="1">1033 57 11519 0 0,'0'-3'887'0'0,"-1"2"-596"0"0,1 0 0 0 0,0 0 0 0 0,-1 0 0 0 0,1 0 0 0 0,0 0 0 0 0,0 0 0 0 0,0 0 0 0 0,0 0-1 0 0,0 0 1 0 0,0 0 0 0 0,0 0 0 0 0,0 0 0 0 0,1 0 0 0 0,-1 0 0 0 0,0 0 0 0 0,1 0 0 0 0,-1 0 0 0 0,1-1 0 0 0,-1 2-51 0 0,1 0 1 0 0,-1 0 0 0 0,1 0-1 0 0,-1 0 1 0 0,1 1 0 0 0,-1-1-1 0 0,1 0 1 0 0,-1 0-1 0 0,0 1 1 0 0,1-1 0 0 0,-1 0-1 0 0,1 0 1 0 0,-1 1-1 0 0,0-1 1 0 0,1 1 0 0 0,-1-1-1 0 0,0 0 1 0 0,1 1-1 0 0,2 2-1806 0 0,11 8-1151 0 0,-2-4 1094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654 884 7367 0 0,'-40'32'1816'0'0,"16"-9"11187"0"0,24-24-12885 0 0,1 0 0 0 0,-1 0 1 0 0,1 1-1 0 0,0-1 0 0 0,-1 0 0 0 0,1 0 1 0 0,0 0-1 0 0,0 0 0 0 0,0 1 0 0 0,1-2 1 0 0,2-1 113 0 0,119-112 741 0 0,-63 61-348 0 0,-3-1 0 0 0,55-71 0 0 0,-98 106-763 0 0,0-2 0 0 0,-1 0 0 0 0,-2 0 0 0 0,0-1 0 0 0,-1-1 0 0 0,-2 1 0 0 0,0-2 0 0 0,-2 1 0 0 0,0-1 0 0 0,-2 0 0 0 0,3-42 0 0 0,-7 54-108 0 0,-1 0-1 0 0,1 0 1 0 0,-2 0 0 0 0,0 0-1 0 0,-1 0 1 0 0,0 0 0 0 0,0 1-1 0 0,-2-1 1 0 0,-5-11 0 0 0,6 16 112 0 0,0 0 0 0 0,0 0 0 0 0,-1 1 1 0 0,0-1-1 0 0,-1 1 0 0 0,1 0 0 0 0,-2 0 1 0 0,1 1-1 0 0,-1 0 0 0 0,1 0 0 0 0,-2 1 1 0 0,1 0-1 0 0,-16-9 0 0 0,17 12 129 0 0,0 0 0 0 0,0 0 0 0 0,0 0 0 0 0,0 1 0 0 0,-1 0 0 0 0,1 0 0 0 0,0 1 0 0 0,0 0 0 0 0,-1 0 0 0 0,1 0 0 0 0,0 1 0 0 0,-1 0 0 0 0,1 0 0 0 0,0 0 0 0 0,0 1 0 0 0,0 0 0 0 0,0 0 0 0 0,0 1 0 0 0,1 0 0 0 0,-9 5 0 0 0,3-2 63 0 0,1 2-1 0 0,-1 0 1 0 0,2 0 0 0 0,-1 1 0 0 0,1 0 0 0 0,0 0 0 0 0,1 1 0 0 0,0 0 0 0 0,-8 14 0 0 0,-10 24 404 0 0,-31 75 1 0 0,-11 58 274 0 0,42-107-465 0 0,-96 282 920 0 0,-33 54-499 0 0,51-176-193 0 0,92-202-579 0 0,7-18 151 0 0,0-1-1 0 0,-1 0 0 0 0,-9 16 1 0 0,13-25-250 0 0,-1 0 1 0 0,1-1-1 0 0,-1 0 1 0 0,0 1-1 0 0,0-1 1 0 0,-1 0-1 0 0,1 0 1 0 0,0-1-1 0 0,-1 1 1 0 0,0-1-1 0 0,0 1 1 0 0,0-1-1 0 0,0 0 1 0 0,-8 2-1 0 0,-3-2-1738 0 0,0-4-3509 0 0,1-3-1307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11519 0 0,'0'0'1224'0'0,"-21"20"6832"0"0,17-29-9248 0 0,4-3 488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 6911 0 0,'-6'-5'825'0'0,"-12"-9"-1136"0"0,4 12 8095 0 0,13 8-7361 0 0,1 1 0 0 0,0-1-1 0 0,0 0 1 0 0,0 1 0 0 0,1-1 0 0 0,0 0 0 0 0,0 0 0 0 0,1 0 0 0 0,0 0 0 0 0,0 0 0 0 0,5 11 0 0 0,5 8 21 0 0,20 30 1 0 0,-12-25-21 0 0,2-1 1 0 0,39 41 0 0 0,58 47 342 0 0,-62-64-487 0 0,92 76-4 0 0,-87-78-602 0 0,82 87 1 0 0,-139-133 192 0 0,-1 0-1 0 0,1 1 1 0 0,-1 0 0 0 0,-1 0-1 0 0,4 7 1 0 0,-6-11-147 0 0,-1 3-119 0 0,0-5 365 0 0,0 0-1 0 0,0 1 1 0 0,1-1 0 0 0,-1 0 0 0 0,0 0-1 0 0,0 1 1 0 0,0-1 0 0 0,0 0-1 0 0,0 0 1 0 0,0 1 0 0 0,0-1-1 0 0,0 0 1 0 0,0 0 0 0 0,0 1-1 0 0,0-1 1 0 0,0 0 0 0 0,0 0-1 0 0,0 1 1 0 0,0-1 0 0 0,0 0 0 0 0,-1 0-1 0 0,1 1 1 0 0,0-1 0 0 0,0 0-1 0 0,0 0 1 0 0,0 0 0 0 0,0 1-1 0 0,-1-1 1 0 0,1 0 0 0 0,0 0-1 0 0,0 0 1 0 0,0 0 0 0 0,0 1-1 0 0,-1-1 1 0 0,-1 0-142 0 0,-1 1-1 0 0,0-1 1 0 0,1 0-1 0 0,-1 0 1 0 0,1-1 0 0 0,-1 1-1 0 0,1 0 1 0 0,-1-1-1 0 0,-3-1 1 0 0,4 2-233 0 0,1-1 0 0 0,0 0 0 0 0,-1 1 0 0 0,1-1 0 0 0,0 0 0 0 0,-1 0 0 0 0,1 0 0 0 0,0 0 0 0 0,0 0 0 0 0,0-1 0 0 0,0 1 0 0 0,-1-1 0 0 0,-9-18-5358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1 15175 0 0,'0'0'1372'0'0,"-2"0"-1130"0"0,-2 2-140 0 0,1 0 0 0 0,-1 0 1 0 0,0 1-1 0 0,1-1 1 0 0,-1 1-1 0 0,1 0 0 0 0,0 0 1 0 0,-3 4-1 0 0,-24 32 1422 0 0,21-27-1283 0 0,-340 408 2066 0 0,211-290-1923 0 0,-11-11-99 0 0,62-50-265 0 0,72-58-25 0 0,7-5-107 0 0,0 0-1 0 0,1 0 0 0 0,-9 11 0 0 0,15-16-129 0 0,4-3-845 0 0,14-10 472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67 276 9439 0 0,'-3'1'432'0'0,"-61"17"8864"0"0,65-20-8781 0 0,1-2-434 0 0,0 0 0 0 0,0 0 1 0 0,1 0-1 0 0,-1 1 0 0 0,1-1 0 0 0,0 1 1 0 0,0-1-1 0 0,5-3 0 0 0,31-25 251 0 0,-21 19-218 0 0,98-68 283 0 0,-22 17-291 0 0,-6 3-53 0 0,-88 61-53 0 0,0 0 0 0 0,1-1-1 0 0,-1 1 0 0 0,1 0 1 0 0,-1-1-1 0 0,1 1 0 0 0,0-1 1 0 0,-1 1-1 0 0,1 0 0 0 0,-1 0 1 0 0,1-1-1 0 0,0 1 0 0 0,-1 0 1 0 0,1 0-1 0 0,0 0 0 0 0,0 0 1 0 0,0 0-3 0 0,0 1 1 0 0,-1-1 0 0 0,1 1 0 0 0,-1-1 0 0 0,1 1 0 0 0,-1-1 0 0 0,0 1-1 0 0,1-1 1 0 0,-1 1 0 0 0,1-1 0 0 0,-1 1 0 0 0,0 0 0 0 0,0-1 0 0 0,1 1-1 0 0,-1 0 1 0 0,0-1 0 0 0,0 1 0 0 0,0 0 0 0 0,0-1 0 0 0,0 1 0 0 0,0 0-1 0 0,0-1 1 0 0,0 1 0 0 0,0 0 0 0 0,0 0 0 0 0,0-1 0 0 0,-1 2 0 0 0,-4 22-59 0 0,-9 16 58 0 0,-27 52-1 0 0,-7 21 14 0 0,46-107-10 0 0,0-1 0 0 0,1 1 0 0 0,0 0 0 0 0,-1 9 0 0 0,3 1 0 0 0,0-12 9 0 0,0-1 0 0 0,0 0 0 0 0,0 0-1 0 0,1 1 1 0 0,-1-1 0 0 0,1 0 0 0 0,-1 0 0 0 0,1-1 0 0 0,0 1-1 0 0,0 0 1 0 0,0-1 0 0 0,1 1 0 0 0,3 3 0 0 0,-1-2 25 0 0,0-1 0 0 0,0 0 1 0 0,0 0-1 0 0,1 0 0 0 0,-1-1 1 0 0,1 1-1 0 0,6 1 0 0 0,5 0 53 0 0,0-1-1 0 0,-1 0 1 0 0,1-2-1 0 0,26 1 1 0 0,-24-2-23 0 0,1-1 0 0 0,-1-1 0 0 0,0 0 0 0 0,0-2 0 0 0,0 0 0 0 0,0-1 1 0 0,0-1-1 0 0,-1-1 0 0 0,0 0 0 0 0,-1-1 0 0 0,34-21 0 0 0,-28 10-361 0 0,33-33-1 0 0,-55 51-408 0 0,0 0 664 0 0,-1 1 1 0 0,0 0-1 0 0,0 0 1 0 0,0 0-1 0 0,1 0 0 0 0,-1 0 1 0 0,0 0-1 0 0,0 0 1 0 0,1 0-1 0 0,-1 0 1 0 0,0-1-1 0 0,0 1 0 0 0,0 0 1 0 0,0 0-1 0 0,1 0 1 0 0,-1 0-1 0 0,0-1 1 0 0,0 1-1 0 0,0 0 0 0 0,0 0 1 0 0,0 0-1 0 0,0-1 1 0 0,1 1-1 0 0,-1 0 1 0 0,0 0-1 0 0,0-1 0 0 0,2-3-1603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122 143 7831 0 0,'0'0'8866'0'0,"0"2"-8581"0"0,-10 44 247 0 0,-20 56 1 0 0,2-9-389 0 0,25-82-145 0 0,-41 191 147 0 0,41-181-36 0 0,1 1-1 0 0,1-1 1 0 0,1 0 0 0 0,0 1 0 0 0,2-1-1 0 0,1 0 1 0 0,8 34 0 0 0,-9-49-58 0 0,0 1 1 0 0,1-1 0 0 0,0 0-1 0 0,0 0 1 0 0,1 0-1 0 0,-1 0 1 0 0,1 0-1 0 0,1-1 1 0 0,4 6-1 0 0,-6-8 1 0 0,0 0 0 0 0,1 0-1 0 0,0 0 1 0 0,-1 0-1 0 0,1 0 1 0 0,0-1 0 0 0,1 0-1 0 0,-1 0 1 0 0,0 0 0 0 0,0 0-1 0 0,1-1 1 0 0,-1 0-1 0 0,1 0 1 0 0,4 1 0 0 0,-4-2 9 0 0,0 0 0 0 0,-1-1 0 0 0,1 1 0 0 0,-1-1 0 0 0,0 0 0 0 0,1 0 0 0 0,-1-1 0 0 0,0 1 0 0 0,0-1 1 0 0,1 0-1 0 0,-1 0 0 0 0,4-3 0 0 0,8-6 181 0 0,21-17 0 0 0,-35 26-230 0 0,34-29 109 0 0,-1-2 1 0 0,-2-1-1 0 0,-1-2 0 0 0,-2-1 1 0 0,-2-2-1 0 0,-1 0 0 0 0,-2-2 1 0 0,-2-1-1 0 0,-2 0 0 0 0,23-65 0 0 0,-44 105-122 0 0,53-159 173 0 0,-46 133-355 0 0,-1 0-1 0 0,-1 0 1 0 0,2-56-1 0 0,-7 82 122 0 0,0-1-1 0 0,0 0 1 0 0,0 0 0 0 0,0 1-1 0 0,-1-1 1 0 0,1 0 0 0 0,-1 1-1 0 0,-1-5 1 0 0,1 6-123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80 5527 0 0,'14'-11'717'0'0,"0"0"0"0"0,28-14 0 0 0,-24 16 1955 0 0,0 1 0 0 0,25-7 0 0 0,-43 15-2648 0 0,0 0 0 0 0,0 0 0 0 0,-1 0 1 0 0,1 0-1 0 0,0 0 0 0 0,0 0 0 0 0,0 0 0 0 0,0 0 0 0 0,0 1 1 0 0,0-1-1 0 0,0 0 0 0 0,0 0 0 0 0,0 0 0 0 0,0 0 0 0 0,0 0 1 0 0,0 0-1 0 0,0 0 0 0 0,0 0 0 0 0,-1 0 0 0 0,1 1 0 0 0,0-1 1 0 0,0 0-1 0 0,0 0 0 0 0,0 0 0 0 0,0 0 0 0 0,0 0 0 0 0,0 0 1 0 0,0 0-1 0 0,0 1 0 0 0,0-1 0 0 0,0 0 0 0 0,0 0 0 0 0,1 0 1 0 0,-1 0-1 0 0,0 0 0 0 0,0 0 0 0 0,0 0 0 0 0,0 0 0 0 0,0 0 0 0 0,0 1 1 0 0,0-1-1 0 0,0 0 0 0 0,0 0 0 0 0,0 0 0 0 0,0 0 0 0 0,0 0 1 0 0,0 0-1 0 0,0 0 0 0 0,1 0 0 0 0,-1 0 0 0 0,0 0 0 0 0,0 0 1 0 0,0 0-1 0 0,0 0 0 0 0,0 0 0 0 0,0 1 0 0 0,0-1 0 0 0,0 0 1 0 0,1 0-1 0 0,-1 0 0 0 0,0 0 0 0 0,0 0 0 0 0,0 0 0 0 0,0 0 1 0 0,0 0-1 0 0,0 0 0 0 0,1-1 0 0 0,-11 16 401 0 0,-17 16-162 0 0,-249 247 1118 0 0,268-270-1336 0 0,-121 135 710 0 0,99-107-549 0 0,2 1 0 0 0,-26 46-1 0 0,47-70-144 0 0,1 0-1 0 0,0 0 0 0 0,1 1 1 0 0,0-1-1 0 0,1 1 1 0 0,1 0-1 0 0,0 0 0 0 0,1 1 1 0 0,-1 27-1 0 0,3-34-11 0 0,1 1 0 0 0,0-1 0 0 0,0 1 0 0 0,0-1 0 0 0,1 0 0 0 0,0 0 1 0 0,1 0-1 0 0,-1 0 0 0 0,2 0 0 0 0,-1 0 0 0 0,1-1 0 0 0,0 0 0 0 0,1 0 0 0 0,0 0 0 0 0,0 0 0 0 0,0-1 0 0 0,1 1 0 0 0,7 6 0 0 0,1-3 33 0 0,0 1 0 0 0,1-2 0 0 0,0 0 0 0 0,1 0 0 0 0,0-2 0 0 0,0 0 0 0 0,25 7 0 0 0,-17-8-56 0 0,1-1-1 0 0,0-1 1 0 0,0-1 0 0 0,37 0-1 0 0,-55-3-861 0 0,0-1 0 0 0,0 0 0 0 0,0 0 0 0 0,12-4 0 0 0,-17 4-904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305 188 4143 0 0,'0'0'191'0'0,"-1"1"-11"0"0,-14 9 10009 0 0,16-12-10050 0 0,0 0 0 0 0,0 1 0 0 0,0-1 0 0 0,0 1 0 0 0,0-1 0 0 0,0 1 0 0 0,1 0 0 0 0,1-2 0 0 0,0-1 33 0 0,10-7 84 0 0,0 0 0 0 0,0 0 0 0 0,1 1 0 0 0,25-13 0 0 0,-16 9-47 0 0,5-2-11 0 0,1 2-1 0 0,0 0 1 0 0,1 2 0 0 0,1 2-1 0 0,0 0 1 0 0,0 2 0 0 0,1 1-1 0 0,35-2 1 0 0,-38 10-145 0 0,-29-1-53 0 0,1 0 0 0 0,-1 0 0 0 0,0 0 0 0 0,1 0 0 0 0,-1 0 0 0 0,1 0 0 0 0,-1 0 0 0 0,1 1 0 0 0,-1-1 0 0 0,1 0 0 0 0,-1 0 0 0 0,0 0 0 0 0,1 0 0 0 0,-1 1 0 0 0,1-1 0 0 0,-1 0 0 0 0,0 0 0 0 0,1 1 0 0 0,-1-1 0 0 0,0 0 0 0 0,1 1 0 0 0,-1-1 0 0 0,0 0 0 0 0,0 1 0 0 0,1-1 0 0 0,-1 0 0 0 0,0 1 0 0 0,1 0 0 0 0,-3 5 0 0 0,1-6 0 0 0,-1 5 0 0 0,0 0 0 0 0,0-1 0 0 0,0 1 0 0 0,-1 0 0 0 0,0-1 0 0 0,0 0 0 0 0,0 0 0 0 0,-1 0 0 0 0,-5 5 0 0 0,-6 5 0 0 0,-19 12 0 0 0,9-7 0 0 0,-218 166-27 0 0,131-103-94 0 0,-157 112 37 0 0,237-168 95 0 0,31-25 218 0 0,13 6 123 0 0,-5-5-256 0 0,0 1 1 0 0,0-1-1 0 0,1 0 0 0 0,-1-1 0 0 0,1 1 0 0 0,-1-2 1 0 0,15 1-1 0 0,57-7 523 0 0,-52 3-408 0 0,131-19 740 0 0,83-5-398 0 0,-229 27-669 0 0,0-1 0 0 0,0 2 0 0 0,0-1 0 0 0,0 2 0 0 0,17 3 0 0 0,-27-5-188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3223 0 0,'-7'6'3040'0'0,"5"-5"-2464"0"0,0 1 0 0 0,0-1-1 0 0,0 1 1 0 0,1 0 0 0 0,-1 0-1 0 0,0 0 1 0 0,1 0 0 0 0,-1 0-1 0 0,1 0 1 0 0,0 1 0 0 0,0-1 0 0 0,0 0-1 0 0,0 1 1 0 0,0-1 0 0 0,0 0-1 0 0,1 1 1 0 0,-1 3 0 0 0,0-2-299 0 0,1 0 1 0 0,1 0 0 0 0,-1 0 0 0 0,0 0 0 0 0,1 1 0 0 0,0-1 0 0 0,0 0 0 0 0,0 0 0 0 0,3 7 0 0 0,2-1-103 0 0,-1 0 0 0 0,1 0 0 0 0,1 0 1 0 0,0-1-1 0 0,0 0 0 0 0,15 14 0 0 0,-5-8 133 0 0,1-1 0 0 0,27 16 1 0 0,-28-20-188 0 0,0 1 0 0 0,-1 1 0 0 0,25 24 1 0 0,-39-34-119 0 0,1 1 1 0 0,-1-1-1 0 0,0 1 1 0 0,0 0 0 0 0,-1-1-1 0 0,1 1 1 0 0,-1 0-1 0 0,1 0 1 0 0,-1 0 0 0 0,0 0-1 0 0,0 0 1 0 0,0 0-1 0 0,0 1 1 0 0,-1-1 0 0 0,1 0-1 0 0,-1 0 1 0 0,0 1-1 0 0,0-1 1 0 0,0 0 0 0 0,-1 5-1 0 0,0-4 1 0 0,0 0 1 0 0,-1 0-1 0 0,1 0 0 0 0,-1 0 0 0 0,0 0 0 0 0,0-1 0 0 0,-1 1 1 0 0,1 0-1 0 0,-1-1 0 0 0,1 0 0 0 0,-1 0 0 0 0,0 0 1 0 0,0 0-1 0 0,-1 0 0 0 0,-3 3 0 0 0,-17 8-169 0 0,-1 0-1 0 0,0-2 1 0 0,0 0 0 0 0,-45 12 0 0 0,68-23-29 0 0,-5 2 133 0 0,-1-1 0 0 0,1 0 0 0 0,-15 1-1 0 0,20-2-105 0 0,0-1 0 0 0,0 0 0 0 0,1 0 0 0 0,-1-1 1 0 0,0 1-1 0 0,0 0 0 0 0,0-1 0 0 0,0 1 0 0 0,-2-2 0 0 0,3 2-141 0 0,0-1 0 0 0,0 1 1 0 0,1-1-1 0 0,-1 0 0 0 0,0 1 0 0 0,0-1 1 0 0,0 0-1 0 0,0 0 0 0 0,1 1 1 0 0,-1-1-1 0 0,0 0 0 0 0,1 0 1 0 0,-1 0-1 0 0,1 0 0 0 0,-1 0 0 0 0,1 0 1 0 0,-1-1-1 0 0,-1-10-5603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7367 0 0,'-1'0'5028'0'0,"-4"2"-4024"0"0,0-1 0 0 0,0 1-1 0 0,0 0 1 0 0,-5 2-1 0 0,-19 14 332 0 0,-22 25-985 0 0,-68 70 186 0 0,76-69-495 0 0,1 2 1 0 0,-35 51-1 0 0,15-18-48 0 0,46-60 5 0 0,2 0 0 0 0,-20 34 1 0 0,31-47 5 0 0,0 0 1 0 0,0 0 0 0 0,0 0-1 0 0,1 0 1 0 0,0 1-1 0 0,0-1 1 0 0,1 1 0 0 0,0-1-1 0 0,0 1 1 0 0,0-1 0 0 0,1 1-1 0 0,0 0 1 0 0,0-1 0 0 0,2 11-1 0 0,-1-13 14 0 0,0 0 0 0 0,1 0 0 0 0,-1-1 0 0 0,1 1 0 0 0,0-1 0 0 0,-1 1 0 0 0,2-1 0 0 0,-1 0 0 0 0,0 0 0 0 0,1 0 0 0 0,-1 0 0 0 0,1 0 0 0 0,4 3 0 0 0,-2-2 27 0 0,1-1 0 0 0,-1 1 0 0 0,1-2 0 0 0,-1 1-1 0 0,1 0 1 0 0,0-1 0 0 0,11 2 0 0 0,-1-1 18 0 0,1 0 1 0 0,-1-2 0 0 0,1 0-1 0 0,0-1 1 0 0,24-3-1 0 0,55-10 177 0 0,153-43 0 0 0,-247 55-238 0 0,26-6 86 0 0,39-16-1 0 0,-61 20-72 0 0,1 0 0 0 0,0-1-1 0 0,-1 1 1 0 0,0-1-1 0 0,0 0 1 0 0,0-1-1 0 0,0 1 1 0 0,-1-1-1 0 0,0-1 1 0 0,0 1 0 0 0,6-8-1 0 0,-9 8-27 0 0,0 1-1 0 0,0-1 0 0 0,0 0 1 0 0,-1 0-1 0 0,0 0 0 0 0,0 0 1 0 0,0 0-1 0 0,0 0 0 0 0,-1 0 1 0 0,0 0-1 0 0,0 0 0 0 0,0 0 1 0 0,-1 0-1 0 0,0 0 0 0 0,-2-8 1 0 0,2 11-153 0 0,-11-16-304 0 0,9 16 429 0 0,1-1 0 0 0,-1 1-1 0 0,0 0 1 0 0,0 0 0 0 0,0 0 0 0 0,0 0 0 0 0,0 0 0 0 0,0 1 0 0 0,0-1 0 0 0,-1 1 0 0 0,1 0 0 0 0,0 0 0 0 0,-1 0 0 0 0,1 1 0 0 0,-1-1 0 0 0,-6 1 0 0 0,5 0 53 0 0,0 1-1 0 0,0-1 0 0 0,-1 1 1 0 0,1 1-1 0 0,0-1 0 0 0,0 1 1 0 0,0 0-1 0 0,0 0 0 0 0,0 0 1 0 0,-6 5-1 0 0,4-2 45 0 0,-1 0 1 0 0,1 1-1 0 0,0-1 1 0 0,1 2-1 0 0,0-1 0 0 0,0 1 1 0 0,0 0-1 0 0,0 0 1 0 0,1 0-1 0 0,1 1 1 0 0,-1 0-1 0 0,1 0 0 0 0,-3 9 1 0 0,5-11-38 0 0,1-1-1 0 0,-1 1 1 0 0,2-1 0 0 0,-1 1-1 0 0,0 0 1 0 0,1-1 0 0 0,0 1-1 0 0,1 0 1 0 0,1 10 0 0 0,-2-13-153 0 0,1 0 0 0 0,0 0 0 0 0,0 0 0 0 0,0-1 0 0 0,1 1 1 0 0,-1 0-1 0 0,1-1 0 0 0,-1 1 0 0 0,1-1 0 0 0,0 1 0 0 0,0-1 0 0 0,0 0 1 0 0,0 0-1 0 0,0 0 0 0 0,0 0 0 0 0,1 0 0 0 0,-1 0 0 0 0,1 0 1 0 0,-1-1-1 0 0,4 2 0 0 0,9 2-6533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0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 6911 0 0,'-1'0'10'0'0,"-13"-1"400"0"0,-1 1-1 0 0,-21 1 1 0 0,32-1-54 0 0,1 1-1 0 0,-1-1 1 0 0,1 1 0 0 0,0 0-1 0 0,-1 0 1 0 0,1 0-1 0 0,0 1 1 0 0,0-1 0 0 0,0 1-1 0 0,0-1 1 0 0,0 1-1 0 0,0 0 1 0 0,0 0-1 0 0,1 0 1 0 0,-1 1 0 0 0,-3 3-1 0 0,6-6-299 0 0,0 1 0 0 0,0 0-1 0 0,0-1 1 0 0,0 1-1 0 0,-1-1 1 0 0,1 1 0 0 0,0 0-1 0 0,0-1 1 0 0,0 1 0 0 0,0-1-1 0 0,0 1 1 0 0,0-1-1 0 0,1 1 1 0 0,-1 0 0 0 0,0-1-1 0 0,0 1 1 0 0,0-1 0 0 0,1 1-1 0 0,-1-1 1 0 0,0 1-1 0 0,1 0 1 0 0,6 10 306 0 0,1-2-238 0 0,0-1 1 0 0,0 0 0 0 0,0 0-1 0 0,20 12 1 0 0,42 22 10 0 0,-58-35-123 0 0,170 82 66 0 0,-106-54 586 0 0,106 66 1 0 0,-174-95-497 0 0,0 0 0 0 0,0 0 0 0 0,0 0 0 0 0,-1 1 0 0 0,0 0-1 0 0,0 1 1 0 0,-1-1 0 0 0,0 1 0 0 0,7 12 0 0 0,-10-13-65 0 0,0-1 0 0 0,-1 1 0 0 0,1 0 0 0 0,-1 0 0 0 0,0 0 0 0 0,-1 0 0 0 0,0 0-1 0 0,0 1 1 0 0,-1-1 0 0 0,1 0 0 0 0,-1 0 0 0 0,-1 1 0 0 0,-1 9 0 0 0,-2-2 32 0 0,1-1 1 0 0,-2 0-1 0 0,0 0 0 0 0,-1-1 1 0 0,0 0-1 0 0,-1 1 1 0 0,0-2-1 0 0,-12 17 1 0 0,-7 3 139 0 0,-49 50 0 0 0,5-18-1104 0 0,-92 67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22375 0 0,'0'0'5179'0'0,"3"0"-4759"0"0,241-20 1007 0 0,-201 15-1386 0 0,77-12-11 0 0,40-4-7 0 0,254-13-3455 0 0,-384 31 1269 0 0,49-12 1 0 0,-59 10 487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128 447 2303 0 0,'1'3'403'0'0,"0"6"852"0"0,-1-6 374 0 0,1-1 71 0 0,13 52 10983 0 0,-15-58-12672 0 0,0 0 0 0 0,0 1 0 0 0,0 0 0 0 0,0-1 0 0 0,0 1 0 0 0,-1 0 0 0 0,-3-7 0 0 0,-2-3-21 0 0,0-6-88 0 0,1 0 1 0 0,0 1-1 0 0,2-2 0 0 0,-3-19 0 0 0,-2-80-609 0 0,7 76 155 0 0,-13-77 0 0 0,12 110 431 0 0,0-1 0 0 0,0 0-1 0 0,-1 1 1 0 0,0 0 0 0 0,-7-10-1 0 0,10 18-51 0 0,0 5-206 0 0,-2 5 406 0 0,0 0 0 0 0,0 0 0 0 0,1 0 0 0 0,0 0 0 0 0,1 1 0 0 0,-1-1 0 0 0,1 10 0 0 0,2 64 269 0 0,0-61-242 0 0,23 343 1403 0 0,-14-227-1048 0 0,-8-79-83 0 0,-8 68 1 0 0,1-46 78 0 0,2-40-222 0 0,-11 48 0 0 0,8-56-140 0 0,4-16-14 0 0,-1 0-1 0 0,-1-1 1 0 0,-11 30 0 0 0,14-43-83 0 0,1-6-2948 0 0,2-16 1452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12895 0 0,'0'0'1172'0'0,"0"2"-966"0"0,0-1-185 0 0,0-1 0 0 0,0 1 1 0 0,0-1-1 0 0,0 1 0 0 0,0 0 1 0 0,0-1-1 0 0,0 1 0 0 0,0 0 1 0 0,0-1-1 0 0,0 1 1 0 0,1-1-1 0 0,-1 1 0 0 0,0 0 1 0 0,0-1-1 0 0,0 1 0 0 0,1-1 1 0 0,-1 1-1 0 0,0-1 0 0 0,1 1 1 0 0,-1-1-1 0 0,0 1 0 0 0,1-1 1 0 0,-1 1-1 0 0,1-1 1 0 0,-1 0-1 0 0,1 1 0 0 0,-1-1 1 0 0,1 1-1 0 0,-1-1 0 0 0,1 0 1 0 0,-1 0-1 0 0,1 1 0 0 0,0-1 1 0 0,1 1 146 0 0,0 0-14 0 0,0 0-1 0 0,1 0 0 0 0,-1 0 0 0 0,0 0 1 0 0,1-1-1 0 0,-1 1 0 0 0,1 0 1 0 0,-1-1-1 0 0,1 0 0 0 0,-1 0 1 0 0,1 0-1 0 0,-1 0 0 0 0,1 0 0 0 0,3-1 1 0 0,4-1 275 0 0,0 0 0 0 0,12-5 0 0 0,-14 5-282 0 0,50-21 766 0 0,-2-1 1 0 0,59-35 0 0 0,-46 22-383 0 0,-59 32-502 0 0,0 0 0 0 0,1 1 0 0 0,17-5 1 0 0,-24 8-124 0 0,0 0 0 0 0,1 1 0 0 0,-1-1 0 0 0,0 1 0 0 0,1 0 0 0 0,-1 0 0 0 0,1 0 0 0 0,-1 0 0 0 0,0 1 0 0 0,1 0 0 0 0,5 2 0 0 0,-9-3-188 0 0,0 0-1 0 0,-1 1 1 0 0,1-1 0 0 0,0 0-1 0 0,0 1 1 0 0,0-1 0 0 0,-1 1 0 0 0,1 0-1 0 0,0-1 1 0 0,-1 1 0 0 0,1-1-1 0 0,0 1 1 0 0,-1 0 0 0 0,1 0 0 0 0,-1-1-1 0 0,1 2 1 0 0,1 1-1255 0 0,8 11-4858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69 5063 0 0,'0'0'12911'0'0,"-2"2"-11480"0"0,-14 20-160 0 0,-32 49 633 0 0,43-62-1785 0 0,0 1-1 0 0,1 0 0 0 0,0-1 1 0 0,1 1-1 0 0,0 0 0 0 0,-2 15 0 0 0,3-16-107 0 0,1 1-1 0 0,1 0 0 0 0,0 0 0 0 0,0 0 0 0 0,1 0 0 0 0,0 0 1 0 0,3 10-1 0 0,-4-17-27 0 0,1 0 0 0 0,0 0 0 0 0,-1 0 0 0 0,1 0 0 0 0,0 0 1 0 0,0 0-1 0 0,1 0 0 0 0,-1 0 0 0 0,0-1 0 0 0,1 1 0 0 0,0-1 0 0 0,0 1 0 0 0,-1-1 0 0 0,4 3 1 0 0,3 3-38 0 0,-6-4-36 0 0,1-1 0 0 0,1 1-1 0 0,-1-1 1 0 0,0 0 0 0 0,1 0-1 0 0,-1 0 1 0 0,1-1 0 0 0,0 1-1 0 0,0-1 1 0 0,7 3 0 0 0,-8-4-95 0 0,0 0 1 0 0,0-1 0 0 0,0 1-1 0 0,0-1 1 0 0,1 1 0 0 0,-1-1-1 0 0,0 0 1 0 0,0-1 0 0 0,0 1 0 0 0,0 0-1 0 0,1-1 1 0 0,-1 0 0 0 0,0 1-1 0 0,0-1 1 0 0,5-3 0 0 0,9-3-4608 0 0,-1 0-1434 0 0</inkml:trace>
  <inkml:trace contextRef="#ctx0" brushRef="#br0" timeOffset="1">375 1 6911 0 0,'0'0'528'0'0,"-1"2"-341"0"0,-1 2 389 0 0,0 0-1 0 0,0 1 1 0 0,1-1 0 0 0,0 1-1 0 0,0-1 1 0 0,0 1 0 0 0,0-1 0 0 0,1 1-1 0 0,-1 0 1 0 0,1-1 0 0 0,0 1-1 0 0,1-1 1 0 0,0 8 0 0 0,1-6-151 0 0,0 1 0 0 0,0-1 0 0 0,0 1 0 0 0,1-1 0 0 0,0 0 0 0 0,1 0 0 0 0,-1 0 0 0 0,7 8 0 0 0,-1-3-152 0 0,1 0-1 0 0,1-1 0 0 0,0 0 0 0 0,0-1 0 0 0,1 0 0 0 0,0-1 0 0 0,0 0 0 0 0,17 7 0 0 0,-14-8-198 0 0,1-1 0 0 0,0-1-1 0 0,0-1 1 0 0,0 0 0 0 0,0-1-1 0 0,1-1 1 0 0,32 1 0 0 0,-47-3-294 0 0,-1 0 0 0 0,1 0 1 0 0,0 0-1 0 0,0 0 0 0 0,0 0 1 0 0,-1-1-1 0 0,1 1 1 0 0,0-1-1 0 0,-1 1 0 0 0,1-1 1 0 0,0 0-1 0 0,-1 1 0 0 0,1-1 1 0 0,-1 0-1 0 0,1 0 0 0 0,-1 0 1 0 0,1 0-1 0 0,-1-1 0 0 0,0 1 1 0 0,1 0-1 0 0,-1 0 0 0 0,0-1 1 0 0,1-1-1 0 0,-1 1-187 0 0,0-1-1 0 0,0 1 1 0 0,0 0 0 0 0,-1-1-1 0 0,1 1 1 0 0,-1-1 0 0 0,1 1 0 0 0,-1-1-1 0 0,0 1 1 0 0,0-1 0 0 0,0 1-1 0 0,0-1 1 0 0,-1 1 0 0 0,1 0 0 0 0,-1-1-1 0 0,0-2 1 0 0,-4-8-612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5983 0 0,'-3'2'5030'0'0,"-43"41"947"0"0,-22 28-4213 0 0,6-7-1216 0 0,36-40-403 0 0,17-16-82 0 0,-1 1 1 0 0,1 0-1 0 0,-13 18 1 0 0,-9 21 45 0 0,25-35-66 0 0,5 0-49 0 0,1-12-21 0 0,0 0 0 0 0,1 0 0 0 0,-1-1-1 0 0,1 1 1 0 0,-1 0 0 0 0,1 0 0 0 0,-1 0 0 0 0,1 0 0 0 0,-1 0-1 0 0,1-1 1 0 0,0 1 0 0 0,0 0 0 0 0,-1-1 0 0 0,1 1 0 0 0,0 0-1 0 0,0-1 1 0 0,0 1 0 0 0,0-1 0 0 0,-1 0 0 0 0,3 1-1 0 0,0 0-835 0 0,0 0-1 0 0,0 0 1 0 0,1 0-1 0 0,-1 0 1 0 0,6-1-1 0 0,12-1-5192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7831 0 0,'0'0'6254'0'0,"-2"11"-3957"0"0,4-4-2083 0 0,0 0 1 0 0,0-1-1 0 0,1 1 1 0 0,-1-1 0 0 0,1 0-1 0 0,1 1 1 0 0,-1-1-1 0 0,1-1 1 0 0,0 1-1 0 0,0-1 1 0 0,1 1-1 0 0,0-1 1 0 0,0 0-1 0 0,0-1 1 0 0,7 5-1 0 0,13 10 346 0 0,54 30 0 0 0,-76-47-520 0 0,25 13 166 0 0,-4-2 42 0 0,-1 0 0 0 0,26 21-1 0 0,-42-29-178 0 0,-1 0 0 0 0,0 1 0 0 0,0 0 0 0 0,-1 0 0 0 0,0 1 0 0 0,0-1 0 0 0,0 1 0 0 0,-1 0 0 0 0,0 1 0 0 0,0-1 0 0 0,4 13 0 0 0,-6-12-16 0 0,0 1 1 0 0,0-1-1 0 0,-1 1 0 0 0,0-1 0 0 0,0 1 1 0 0,-1 0-1 0 0,0-1 0 0 0,-1 1 0 0 0,1 0 1 0 0,-2-1-1 0 0,1 1 0 0 0,-6 14 0 0 0,3-12-29 0 0,0-1-1 0 0,-1 0 0 0 0,-1 0 1 0 0,0 0-1 0 0,0 0 0 0 0,-1-1 1 0 0,0 0-1 0 0,0 0 0 0 0,-11 8 0 0 0,-23 18 155 0 0,5-7-2998 0 0,29-21 1425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3679 0 0,'0'0'4032'0'0,"1"-2"-3856"0"0,16-30-893 0 0,-16 30 773 0 0,0 1 356 0 0,1-7-671 0 0,-3 4 3679 0 0,0 2-3469 0 0,-1 1 0 0 0,1-1-1 0 0,-1 1 1 0 0,1-1-1 0 0,0 0 1 0 0,-1 0 0 0 0,1 0-1 0 0,0 0 1 0 0,0 0 0 0 0,0 0-1 0 0,1 0 1 0 0,-1 0-1 0 0,0 0 1 0 0,0-2 0 0 0,0-2 22 0 0,1 1 0 0 0,0 0 1 0 0,-1-1-1 0 0,2 1 1 0 0,0-9-1 0 0,2-3 163 0 0,2-1-1 0 0,8-24 1 0 0,24-72 2293 0 0,-37 114-2332 0 0,0 0 0 0 0,0-1-1 0 0,1 1 1 0 0,-1 0 0 0 0,0-1 0 0 0,0 1-1 0 0,0 0 1 0 0,0-1 0 0 0,0 1-1 0 0,0 0 1 0 0,0-1 0 0 0,0 1 0 0 0,0-1-1 0 0,0 1 1 0 0,0 0 0 0 0,0-1-1 0 0,0 1 1 0 0,0-1 0 0 0,0 1 0 0 0,0 0-1 0 0,0-1 1 0 0,0 1 0 0 0,-1 0-1 0 0,1-1 1 0 0,0 1 0 0 0,0 0 0 0 0,0-1-1 0 0,-1 1 1 0 0,1 0 0 0 0,0-1-1 0 0,0 1 1 0 0,-1 0 0 0 0,1 0 0 0 0,0-1-1 0 0,-1 1 1 0 0,1 0 0 0 0,0 0-1 0 0,-1 0 1 0 0,1-1 0 0 0,0 1 0 0 0,-1 0-1 0 0,1 0 1 0 0,0 0 0 0 0,-1 0-1 0 0,1 0 1 0 0,-1 0 0 0 0,1 0 0 0 0,0 0-1 0 0,-1 0 1 0 0,1 0 0 0 0,-1 0-1 0 0,0 0-565 0 0,-1-1 1468 0 0,0 2-832 0 0,-7 1-73 0 0,7-1 1006 0 0,2 2-948 0 0,-9 113 1012 0 0,6 141 0 0 0,3-241-1094 0 0,3 32 164 0 0,-1-30-170 0 0,2-2-11 0 0,5 5-40 0 0,-6-16-13 0 0,1-1-2 0 0,14 29 66 0 0,2-7-79 0 0,-19-23-78 0 0,0-3 65 0 0,-1 1 1 0 0,0 0-1 0 0,0 0 0 0 0,1 0 0 0 0,-1-1 0 0 0,1 1 0 0 0,-1 0 1 0 0,1 0-1 0 0,-1-1 0 0 0,1 1 0 0 0,-1 0 0 0 0,2 1 1 0 0,-1-1-33 0 0,0 1-179 0 0,0 1-447 0 0,-1-1 465 0 0,1 0 1 0 0,-1 0 0 0 0,0 0-1 0 0,0 0 1 0 0,0 0 0 0 0,-1 0-1 0 0,1 0 1 0 0,0 0 0 0 0,-1 0 0 0 0,1 0-1 0 0,-1 0 1 0 0,0 0 0 0 0,1 0-1 0 0,-1-1 1 0 0,0 1 0 0 0,0 0 0 0 0,0 0-1 0 0,-1-1 1 0 0,1 1 0 0 0,0-1-1 0 0,-1 1 1 0 0,1-1 0 0 0,-1 1 0 0 0,1-1-1 0 0,-1 0 1 0 0,1 0 0 0 0,-1 0-1 0 0,0 0 1 0 0,0 0 0 0 0,0 0 0 0 0,-3 1-1 0 0,1-1-1763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21 115 9095 0 0,'0'0'823'0'0,"-2"0"-528"0"0,-2 0-101 0 0,-11 5 11062 0 0,22-3-11135 0 0,0 1-1 0 0,0-1 1 0 0,0-1-1 0 0,0 1 1 0 0,0-1 0 0 0,1-1-1 0 0,-1 1 1 0 0,0-1-1 0 0,0 0 1 0 0,0-1 0 0 0,14-2-1 0 0,11-4 247 0 0,39-13 1 0 0,-60 17-286 0 0,192-55 958 0 0,-140 43-832 0 0,81-8 0 0 0,-135 22-208 0 0,0 1 0 0 0,16 1 0 0 0,-8 1 0 0 0,-5 3-19 0 0,-10-3-67 0 0,2 3-65 0 0,-4-5 134 0 0,0 0 0 0 0,1 1-1 0 0,-1-1 1 0 0,0 0 0 0 0,0 0 0 0 0,1 0 0 0 0,-1 1-1 0 0,0-1 1 0 0,0 0 0 0 0,0 0 0 0 0,1 1 0 0 0,-1-1-1 0 0,0 0 1 0 0,0 1 0 0 0,0-1 0 0 0,0 0-1 0 0,0 0 1 0 0,0 1 0 0 0,1-1 0 0 0,-1 0 0 0 0,0 1-1 0 0,0-1 1 0 0,0 0 0 0 0,0 1 0 0 0,0-1 0 0 0,0 0-1 0 0,0 1 1 0 0,0-1 0 0 0,-1 0 0 0 0,1 1 0 0 0,0-1-1 0 0,0 0 1 0 0,-1 3-57 0 0,1-1 0 0 0,-1 1-1 0 0,0-1 1 0 0,-1 0 0 0 0,1 1 0 0 0,0-1 0 0 0,-1 0-1 0 0,1 0 1 0 0,-1 0 0 0 0,1 0 0 0 0,-1 0 0 0 0,0 0-1 0 0,-2 1 1 0 0,-2 1-1031 0 0,0 0 0 0 0,0 0 0 0 0,0-1 0 0 0,-8 3 0 0 0,0 0-5579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 9503 0 0,'0'0'859'0'0,"1"-1"-710"0"0,19-28 7138 0 0,-20 33-4616 0 0,-6 19-3570 0 0,1-9 1480 0 0,4-5-558 0 0,-2 4 43 0 0,-1 0-1 0 0,0 0 0 0 0,0 0 0 0 0,-1 0 1 0 0,-1-1-1 0 0,-12 21 0 0 0,10-19-54 0 0,2-2 42 0 0,4-10 11 0 0,2 1-10 0 0,0 6-33 0 0,0-6 32 0 0,3-1 1 0 0,5 6-13 0 0,-7-7-16 0 0,1 0 0 0 0,0 0-1 0 0,0 0 1 0 0,-1 0 0 0 0,1 0 0 0 0,0-1 0 0 0,0 1-1 0 0,0-1 1 0 0,-1 1 0 0 0,1-1 0 0 0,0 0 0 0 0,0 0 0 0 0,0 0-1 0 0,0 0 1 0 0,0 0 0 0 0,3 0 0 0 0,-1-1 26 0 0,18-1 165 0 0,0-2 0 0 0,0-1 0 0 0,0 0-1 0 0,27-12 1 0 0,20-5 112 0 0,-53 16-254 0 0,-10 4-56 0 0,-1 0 0 0 0,0 1 0 0 0,0-1 0 0 0,1 1 0 0 0,-1 0-1 0 0,1 1 1 0 0,7-1 0 0 0,0 1-45 0 0,-10 0-115 0 0,2 14-570 0 0,-5-11 189 0 0,0 7 202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4607 0 0,'2'-2'354'0'0,"7"-18"-989"0"0,-4 9 2475 0 0,0 1 0 0 0,0-1 0 0 0,1 1 0 0 0,1 0 0 0 0,14-17 0 0 0,-20 26-843 0 0,0 1-943 0 0,-1-1-1 0 0,0 1 1 0 0,0 0-1 0 0,0 0 1 0 0,0-1 0 0 0,1 1-1 0 0,-1 0 1 0 0,0 0-1 0 0,0-1 1 0 0,0 1-1 0 0,1 0 1 0 0,-1 0-1 0 0,0 0 1 0 0,0-1-1 0 0,1 1 1 0 0,-1 0-1 0 0,0 0 1 0 0,1 0 0 0 0,-1 0-1 0 0,0 0 1 0 0,0 0-1 0 0,1 0 1 0 0,-1-1-1 0 0,0 1 1 0 0,1 0-1 0 0,-1 0 1 0 0,0 0-1 0 0,1 0 1 0 0,-1 0-1 0 0,1 1 1 0 0,10 5 1224 0 0,-9-5-1164 0 0,0 1 0 0 0,0 0 1 0 0,0 1-1 0 0,0-1 0 0 0,-1 0 0 0 0,3 4 1 0 0,1 9 106 0 0,-2 1 0 0 0,0-1 0 0 0,-1 0 0 0 0,-1 1 0 0 0,0 0 0 0 0,-2 22 1 0 0,1-12 11 0 0,0 9 86 0 0,11 298 1479 0 0,-10-321-1759 0 0,0 0-26 0 0,1-1 1 0 0,0 1 0 0 0,0-1-1 0 0,1 0 1 0 0,1 0 0 0 0,-1 0-1 0 0,7 11 1 0 0,-5-11 31 0 0,1 0 10 0 0,7 2-58 0 0,-11-11-141 0 0,0-1-70 0 0,8 5-1993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2303 0 0,'0'0'15683'0'0,"-1"2"-15294"0"0,-5 19 164 0 0,1 1 0 0 0,1-1 1 0 0,2 1-1 0 0,-2 35 0 0 0,3-24-225 0 0,-2 44 276 0 0,4 0 0 0 0,17 125 1 0 0,1-89-591 0 0,44 142 0 0 0,-63-253-36 0 0,2 2-96 0 0,-1 0 1 0 0,1 0-1 0 0,-1 0 1 0 0,-1 1-1 0 0,1-1 0 0 0,0 0 1 0 0,-1 1-1 0 0,0-1 1 0 0,0 0-1 0 0,0 1 1 0 0,-1-1-1 0 0,1 0 0 0 0,-3 8 1 0 0,-1 2-2620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38 17535 0 0,'0'-3'240'0'0,"0"3"-150"0"0,1-1 1 0 0,-1 0 0 0 0,0 0-1 0 0,0 1 1 0 0,0-1 0 0 0,1 0 0 0 0,-1 0-1 0 0,0 0 1 0 0,0 1 0 0 0,0-1-1 0 0,0 0 1 0 0,0 0 0 0 0,-1 0-1 0 0,1 1 1 0 0,0-1 0 0 0,0 0 0 0 0,-1-1-1 0 0,-1 0-6 0 0,0 0 0 0 0,0 0 0 0 0,0 1 0 0 0,0-1 0 0 0,-1 0 0 0 0,1 1 0 0 0,0-1 0 0 0,-1 1 0 0 0,0 0 0 0 0,1 0 0 0 0,-5-1 0 0 0,6 2 12 0 0,-1-1-1 0 0,0 1 1 0 0,1 0 0 0 0,-1 0-1 0 0,0 0 1 0 0,1 0 0 0 0,-1 1-1 0 0,1-1 1 0 0,-1 0 0 0 0,0 1-1 0 0,1-1 1 0 0,-1 1 0 0 0,1-1-1 0 0,-4 3 1 0 0,2-1-7 0 0,0 0 0 0 0,0 1 0 0 0,1-1 0 0 0,-1 1-1 0 0,0 0 1 0 0,1 0 0 0 0,0 0 0 0 0,-1 0 0 0 0,1 1 0 0 0,1-1 0 0 0,-1 1 0 0 0,-2 6 0 0 0,-23 53-47 0 0,-67 113-1 0 0,62-120 16 0 0,19-35-35 0 0,-268 491 721 0 0,55-113-322 0 0,225-399-423 0 0,-18 30-107 0 0,-2-1-1 0 0,-31 33 1 0 0,43-74-9665 0 0,9 9 9578 0 0,0 0 0 0 0,0 1 1 0 0,0-1-1 0 0,0 0 0 0 0,1 0 0 0 0,0 1 1 0 0,-1-1-1 0 0,2-3 0 0 0,6-9-3240 0 0,1 1-467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4143 0 0,'-5'7'10216'0'0,"-8"12"-7184"0"0,-35 49-3120 0 0,12-20 333 0 0,-14 23 70 0 0,28-36-308 0 0,-2 4 21 0 0,-35 77 1 0 0,54-105-29 0 0,1 1 0 0 0,1 0 0 0 0,0 0-1 0 0,1 0 1 0 0,0 0 0 0 0,1 0 0 0 0,0 15-1 0 0,1-19 21 0 0,0-1 0 0 0,1 0 0 0 0,0 0 0 0 0,1 0 0 0 0,-1 0-1 0 0,1 0 1 0 0,1 0 0 0 0,-1 0 0 0 0,1-1 0 0 0,0 1 0 0 0,1-1 0 0 0,-1 0-1 0 0,8 10 1 0 0,-7-12 27 0 0,0-1-1 0 0,0 1 1 0 0,1-1 0 0 0,-1 0-1 0 0,1 0 1 0 0,-1 0 0 0 0,1-1-1 0 0,7 3 1 0 0,-1 0 129 0 0,0-2 0 0 0,21 5 0 0 0,-1-4 600 0 0,61 0 0 0 0,-16-3 62 0 0,-40 1-449 0 0,0-1 0 0 0,57-7 1 0 0,-69 2-292 0 0,1 0 0 0 0,-1-2 0 0 0,0-1 0 0 0,37-15 0 0 0,-42 13 41 0 0,-1 0-1 0 0,-1 0 1 0 0,0-2 0 0 0,0 0-1 0 0,24-22 1 0 0,-35 27-121 0 0,0 0 1 0 0,0 0-1 0 0,0-1 0 0 0,-1 0 1 0 0,0 0-1 0 0,0 0 0 0 0,0 0 1 0 0,-1-1-1 0 0,-1 0 0 0 0,1 0 1 0 0,-1 0-1 0 0,0 0 0 0 0,-1-1 1 0 0,0 1-1 0 0,1-13 0 0 0,-2 16-65 0 0,-1 1 0 0 0,0 0 0 0 0,-1 0 0 0 0,1 0 0 0 0,-1 0 0 0 0,1 0 0 0 0,-1 0 0 0 0,-1 0 0 0 0,1 0-1 0 0,0 0 1 0 0,-1 0 0 0 0,0 0 0 0 0,-3-4 0 0 0,4 6 29 0 0,-1 0 0 0 0,1 0 0 0 0,-1 0 0 0 0,0 1 0 0 0,0-1 0 0 0,0 0 0 0 0,1 1-1 0 0,-2 0 1 0 0,1-1 0 0 0,0 1 0 0 0,0 0 0 0 0,0 0 0 0 0,0 0 0 0 0,-1 0 0 0 0,1 1 0 0 0,0-1 0 0 0,-1 1 0 0 0,1-1 0 0 0,-1 1-1 0 0,1 0 1 0 0,-1 0 0 0 0,1 0 0 0 0,-5 1 0 0 0,-11 2-78 0 0,-37 12-1 0 0,34-9 71 0 0,15-4 44 0 0,-1 1 0 0 0,1-1 0 0 0,0 1-1 0 0,0 0 1 0 0,0 0 0 0 0,0 1 0 0 0,1 0-1 0 0,0 0 1 0 0,-1 0 0 0 0,1 1 0 0 0,1 0-1 0 0,-1 0 1 0 0,1 0 0 0 0,0 0-1 0 0,0 1 1 0 0,0-1 0 0 0,1 1 0 0 0,0 0-1 0 0,-4 10 1 0 0,6-11 10 0 0,0 0-1 0 0,1 0 1 0 0,-1 0 0 0 0,1 0-1 0 0,0 1 1 0 0,1-1 0 0 0,-1 0-1 0 0,1 0 1 0 0,0 0 0 0 0,3 8-1 0 0,2 6 89 0 0,12 23 0 0 0,-17-38-214 0 0,1-1 0 0 0,0 1-1 0 0,0 0 1 0 0,0-1 0 0 0,0 0 0 0 0,1 1 0 0 0,-1-1-1 0 0,1 0 1 0 0,0 0 0 0 0,0 0 0 0 0,0-1-1 0 0,0 1 1 0 0,0-1 0 0 0,0 1 0 0 0,1-1 0 0 0,0 0-1 0 0,-1-1 1 0 0,1 1 0 0 0,0-1 0 0 0,0 1-1 0 0,-1-1 1 0 0,1 0 0 0 0,0 0 0 0 0,0-1 0 0 0,0 1-1 0 0,6-1 1 0 0,3 0-1010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6447 0 0,'1'-2'298'0'0,"16"-35"8062"0"0,-17 40-7866 0 0,-10 53 1294 0 0,-2 90 0 0 0,10 61-892 0 0,3-116-498 0 0,-1-30-333 0 0,5 170 128 0 0,-4-218-182 0 0,1 0 0 0 0,0 0 0 0 0,0 0-1 0 0,1 0 1 0 0,1-1 0 0 0,0 1 0 0 0,1-1-1 0 0,0 0 1 0 0,1 0 0 0 0,11 16 0 0 0,-16-25-288 0 0,1 11-3765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70 191 4607 0 0,'0'0'354'0'0,"-1"2"-233"0"0,-5 10 4938 0 0,16-18-4185 0 0,-6 4-707 0 0,14-9 878 0 0,0-2 1 0 0,-2 0-1 0 0,1-2 0 0 0,24-27 1 0 0,0 0 360 0 0,-39 41-1357 0 0,7-9 293 0 0,1 1 0 0 0,1 0 1 0 0,18-11-1 0 0,-27 18-289 0 0,1 1 0 0 0,0-1 1 0 0,-1 1-1 0 0,1 0 0 0 0,0 0 1 0 0,-1 0-1 0 0,1 0 0 0 0,0 1 0 0 0,0-1 1 0 0,0 1-1 0 0,-1 0 0 0 0,1-1 0 0 0,0 1 1 0 0,0 1-1 0 0,0-1 0 0 0,0 0 0 0 0,0 1 1 0 0,0-1-1 0 0,-1 1 0 0 0,1 0 0 0 0,0 0 1 0 0,4 2-1 0 0,-6-2-41 0 0,0-1 0 0 0,0 1 0 0 0,0-1 0 0 0,-1 1 0 0 0,1 0-1 0 0,0-1 1 0 0,-1 1 0 0 0,1 0 0 0 0,0 0 0 0 0,-1-1 0 0 0,1 1 0 0 0,-1 0 0 0 0,1 0 0 0 0,-1 0 0 0 0,1 1 0 0 0,1 3 17 0 0,1 1-11 0 0,0 1 0 0 0,0 0 0 0 0,-1 0 0 0 0,0 0 0 0 0,0 0 0 0 0,-1 1-1 0 0,1-1 1 0 0,-2 0 0 0 0,1 1 0 0 0,-1-1 0 0 0,0 0 0 0 0,-1 1 0 0 0,1-1 0 0 0,-4 14 0 0 0,0-8-25 0 0,1 0 1 0 0,-2 0-1 0 0,0-1 0 0 0,0 1 1 0 0,-1-1-1 0 0,-1 0 0 0 0,-10 14 1 0 0,2-7-57 0 0,-1 0 1 0 0,-1-1-1 0 0,0 0 1 0 0,-29 20-1 0 0,-85 52-695 0 0,49-36 97 0 0,81-54 660 0 0,1 0-2 0 0,-1 1 1 0 0,1-1-1 0 0,0 0 0 0 0,-1 1 1 0 0,1-1-1 0 0,-1 0 1 0 0,1 1-1 0 0,-1-1 0 0 0,1 0 1 0 0,0 1-1 0 0,-1-1 0 0 0,1 1 1 0 0,0-1-1 0 0,0 1 1 0 0,-1-1-1 0 0,1 1 0 0 0,0-1 1 0 0,0 1-1 0 0,-1 0 1 0 0,1-1 2 0 0,0 1 1 0 0,0 0 0 0 0,1 0 0 0 0,-1-1 0 0 0,0 1-1 0 0,0 0 1 0 0,0-1 0 0 0,1 1 0 0 0,-1-1 0 0 0,0 1 0 0 0,1 0-1 0 0,-1-1 1 0 0,0 1 0 0 0,1-1 0 0 0,-1 1 0 0 0,1 0-1 0 0,-1-1 1 0 0,1 0 0 0 0,-1 1 0 0 0,1-1 0 0 0,1 1-1 0 0,17 7 101 0 0,-10-7-25 0 0,0 0 0 0 0,16-1 0 0 0,7-1 314 0 0,-1-2 0 0 0,0-1 0 0 0,56-15 0 0 0,74-32 176 0 0,41-12 581 0 0,-150 50-835 0 0,103-13-1 0 0,-144 24-416 0 0,-1 2 0 0 0,1 0 0 0 0,0 0 0 0 0,0 1 0 0 0,-1 0 1 0 0,1 0-1 0 0,0 2 0 0 0,-1-1 0 0 0,20 8 0 0 0,-28-9-858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1839 0 0,'0'0'176'0'0,"7"-9"-176"0"0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 4143 0 0,'0'0'191'0'0,"1"-3"-11"0"0,5-19-143 0 0,-4 14 138 0 0,-2 7 726 0 0,0-1 293 0 0,-11-27 10910 0 0,11 31-11824 0 0,0 19-58 0 0,0-1 1 0 0,1 1 0 0 0,2-1 0 0 0,7 31-1 0 0,-8-35-191 0 0,6 14 215 0 0,21 58 1 0 0,0-3 222 0 0,-25-71-413 0 0,-2 1-1 0 0,0 0 0 0 0,0 0 1 0 0,-1 0-1 0 0,-3 28 0 0 0,-15 74 51 0 0,15-107-92 0 0,-28 121 9 0 0,26-111 5 0 0,0 5-14 0 0,0 1 0 0 0,0 44-1 0 0,4-62 9 0 0,1 1-1 0 0,0 0 1 0 0,0 0-1 0 0,1-1 1 0 0,0 1-1 0 0,1-1 0 0 0,0 1 1 0 0,0-1-1 0 0,1 0 1 0 0,0 0-1 0 0,9 13 1 0 0,31 31 585 0 0,-30-37-352 0 0,-2 0-1 0 0,17 23 0 0 0,-25-31-230 0 0,-1-1 0 0 0,1 1 1 0 0,-1 0-1 0 0,0 0 0 0 0,3 13 0 0 0,-5-16-17 0 0,0 0 0 0 0,-1 0 0 0 0,0 1 0 0 0,0-1 0 0 0,0 0 0 0 0,0 1 0 0 0,-1-1-1 0 0,1 0 1 0 0,-1 0 0 0 0,0 0 0 0 0,-3 8 0 0 0,-17 35-20 0 0,12-28-5 0 0,0 1 0 0 0,-6 26 0 0 0,12-31 5 0 0,1-3 2 0 0,3-8-42 0 0,5 5-22 0 0,-5-9 67 0 0,-1 1 0 0 0,1-1 0 0 0,-1 1-1 0 0,1 0 1 0 0,0-1 0 0 0,-1 1-1 0 0,1-1 1 0 0,0 0 0 0 0,-1 1-1 0 0,1-1 1 0 0,0 0 0 0 0,-1 1-1 0 0,1-1 1 0 0,0 0 0 0 0,1 1-1 0 0,2-1-3157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4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71 267 1375 0 0,'-2'0'107'0'0,"-18"-3"3516"0"0,18 3-1623 0 0,-4-1-1028 0 0,0 0 0 0 0,0 0 0 0 0,-12-4 3365 0 0,18 5-4188 0 0,-1 0 0 0 0,0-1 0 0 0,1 1 0 0 0,-1-1 0 0 0,0 1 0 0 0,1-1 0 0 0,-1 0 0 0 0,1 1 0 0 0,-1-1 0 0 0,1 0 0 0 0,-1 1 0 0 0,1-1 0 0 0,-1 0 0 0 0,1 1 0 0 0,0-1-1 0 0,-1 0 1 0 0,1 0 0 0 0,0 0 0 0 0,0 1 0 0 0,-1-1 0 0 0,1 0 0 0 0,0 0 0 0 0,0-1 0 0 0,0 2-339 0 0,0-2 1410 0 0,1 0-1106 0 0,9-2 74 0 0,-1 1-1 0 0,0-1 1 0 0,1 2 0 0 0,-1-1 0 0 0,12-1 0 0 0,2-1 371 0 0,-14 4-483 0 0,0 0 0 0 0,0 0 0 0 0,0 0-1 0 0,0 1 1 0 0,-1 1 0 0 0,1-1 0 0 0,15 4-1 0 0,-12-1-79 0 0,-1-2-1 0 0,1 0 1 0 0,12 0-1 0 0,31-7 66 0 0,-29 3-59 0 0,27 0 0 0 0,-44 4-2 0 0,0-1 0 0 0,0 1 0 0 0,-1 0 0 0 0,1 1-1 0 0,0 0 1 0 0,16 6 0 0 0,6 7 0 0 0,27 9 0 0 0,-52-22 0 0 0,0 0 0 0 0,0-1 0 0 0,0 1 0 0 0,0-2 0 0 0,0 1 0 0 0,0 0 0 0 0,12-2 0 0 0,0-2 39 0 0,0 0 0 0 0,0-1 0 0 0,32-13 0 0 0,-42 14-8 0 0,7-2 64 0 0,0-1 1 0 0,22-12 0 0 0,-26 12-62 0 0,0 0 0 0 0,0 1 1 0 0,1 0-1 0 0,-1 1 0 0 0,1 1 1 0 0,0-1-1 0 0,0 2 0 0 0,0 0 1 0 0,1 0-1 0 0,-1 1 0 0 0,0 1 1 0 0,17 1-1 0 0,-8 2-34 0 0,-16 0 0 0 0,0-1 0 0 0,0-1 0 0 0,19 8 0 0 0,-11-4 0 0 0,-1-1 0 0 0,22 6 0 0 0,-29-9 0 0 0,0 0 0 0 0,-1 0 0 0 0,1-1 0 0 0,0 1 0 0 0,0-1 0 0 0,0 0 0 0 0,0-1 0 0 0,0 1 0 0 0,-1-1 0 0 0,8-1 0 0 0,2-1 0 0 0,115-27 235 0 0,-72 16-110 0 0,4 0-40 0 0,0 3 1 0 0,63-5-1 0 0,85 12-12 0 0,-44 2-7 0 0,-69-5 60 0 0,156-34-1 0 0,-234 38-71 0 0,-4 1-24 0 0,0 1-1 0 0,0 0 1 0 0,0 1 0 0 0,0 0-1 0 0,1 1 1 0 0,-1 1 0 0 0,0 0-1 0 0,0 1 1 0 0,-1 1 0 0 0,1 0-1 0 0,22 10 1 0 0,-26-9-30 0 0,-1-2 0 0 0,-1 0 0 0 0,1 0 0 0 0,12 2 0 0 0,-11-4 10 0 0,0 1-1 0 0,-1-1 0 0 0,1 0 1 0 0,0-1-1 0 0,0 0 1 0 0,0-1-1 0 0,14-2 1 0 0,5-4 62 0 0,32-11 0 0 0,-32 9-27 0 0,33-7-1 0 0,-48 15-33 0 0,2 1-11 0 0,-1 2 0 0 0,-1 2 0 0 0,0 0 0 0 0,1 1 0 0 0,-1-1 11 0 0,2-1 42 0 0,7-1 36 0 0,-18-4-75 0 0,-1 1 0 0 0,54-10 61 0 0,-53 10-75 0 0,21-1 0 0 0,-21 1 0 0 0,18 2 0 0 0,-10 0 0 0 0,30 6 0 0 0,-38-5 0 0 0,21-1 0 0 0,-19 0 0 0 0,0-2 0 0 0,1 1 0 0 0,-1-1 0 0 0,0 0 0 0 0,0 0 0 0 0,10-4 0 0 0,3 0 0 0 0,24-3 34 0 0,1 3 0 0 0,0 1 0 0 0,74 4 0 0 0,-68 2-34 0 0,-41-1 0 0 0,32-2 0 0 0,-1-4-2 0 0,-25 2 6 0 0,1 1 0 0 0,27 0 1 0 0,-29 2 37 0 0,-1 2-31 0 0,0 3-11 0 0,0 2 0 0 0,-2 1 0 0 0,0 0 0 0 0,3-3 0 0 0,-8-5 0 0 0,0 1 0 0 0,0-1 0 0 0,1 0 0 0 0,-1-1 0 0 0,0 0 0 0 0,0 0 0 0 0,0-1 0 0 0,0 1 0 0 0,12-6 0 0 0,32-7 0 0 0,-37 10 0 0 0,0 4 0 0 0,-2 7 0 0 0,0-2 0 0 0,8 1 0 0 0,-14-6 0 0 0,-2 0 0 0 0,11 0 0 0 0,0-1 0 0 0,0 0 0 0 0,0 1 0 0 0,-2 0 0 0 0,1 0 0 0 0,0 1 0 0 0,8 1 0 0 0,0 2 0 0 0,8 0 0 0 0,0 0 0 0 0,-15-1 0 0 0,-1 1 0 0 0,0-1 0 0 0,1-3 0 0 0,-7-1 0 0 0,1-1 0 0 0,-1 0 0 0 0,0-1 0 0 0,0 1 0 0 0,10-6 0 0 0,0 1 0 0 0,29-9 0 0 0,-33 13 0 0 0,0-1 0 0 0,-1 1 0 0 0,1 1 0 0 0,1-1 0 0 0,-1 0 0 0 0,-1-1 0 0 0,1-1 0 0 0,-2-2 0 0 0,-1 3 0 0 0,-10 4 0 0 0,0 0 0 0 0,-1 0 0 0 0,1 0 0 0 0,0 1 0 0 0,-1-1 0 0 0,1 0 0 0 0,0 1 0 0 0,-1-1 0 0 0,1 1 0 0 0,-1-1 0 0 0,1 0 0 0 0,-1 1 0 0 0,1-1 0 0 0,-1 1 0 0 0,1 0 0 0 0,0 0 0 0 0,2 2 0 0 0,0 1 0 0 0,3 15 0 0 0,-2-3 0 0 0,0 0 0 0 0,0 2 0 0 0,5 9 0 0 0,-3-1 0 0 0,0 0 0 0 0,-2 0 0 0 0,2 40 0 0 0,-4-44 0 0 0,1 1 0 0 0,1-1 0 0 0,0 0 0 0 0,14 38 0 0 0,-16-55 0 0 0,-1 0 0 0 0,1 0 0 0 0,-1 0 0 0 0,0 0 0 0 0,0 0 0 0 0,-1 8 0 0 0,2 3 0 0 0,-1-12-2 0 0,3 19 15 0 0,6 157 465 0 0,-10-170-480 0 0,-1 0 0 0 0,-1 0 0 0 0,0-1 0 0 0,0 1 0 0 0,-4 9 0 0 0,-2 7 5 0 0,1 4-3 0 0,4-22 0 0 0,2-1 0 0 0,0 0 0 0 0,0-1 0 0 0,0 14 0 0 0,1-6 0 0 0,0 0 11 0 0,2 1 31 0 0,1 1-31 0 0,1 0-11 0 0,4 5 10 0 0,-4-17 12 0 0,-1-1-1 0 0,5 9-10 0 0,-1-1-11 0 0,1 3 0 0 0,-4 0 0 0 0,-3-8 6 0 0,0 0-1 0 0,-1-1 1 0 0,0 1-1 0 0,0 0 0 0 0,0 0 1 0 0,-1 0-1 0 0,-2 8 1 0 0,-3 33 14 0 0,4 4-20 0 0,2-26 0 0 0,0 3 0 0 0,-1-9 0 0 0,2-18 0 0 0,1 3 0 0 0,4 28 0 0 0,-6-26 0 0 0,0-5 0 0 0,0 1 0 0 0,1 0 0 0 0,-1 0 0 0 0,0 0 0 0 0,0-1 0 0 0,1 1 0 0 0,-1 0 0 0 0,1-1 0 0 0,-1 1 0 0 0,1 0 0 0 0,0-1 0 0 0,1 2 0 0 0,-1 3 0 0 0,12 18 0 0 0,-5-10 0 0 0,-3 1 0 0 0,-5 1 0 0 0,0-10 0 0 0,-7 19 0 0 0,2-11 0 0 0,-2 1 0 0 0,2-1 0 0 0,-1 7 1 0 0,7-18-13 0 0,0 2-30 0 0,7 5 31 0 0,0-1-5 0 0,3 4-143 0 0,-9-11 86 0 0,4 7-290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3223 0 0,'0'0'6856'0'0,"2"-1"-6316"0"0,-2 0-450 0 0,0 1-1 0 0,0 0 1 0 0,1 0-1 0 0,-1 0 1 0 0,0-1-1 0 0,1 1 1 0 0,-1 0-1 0 0,0 0 1 0 0,1 0-1 0 0,-1 0 1 0 0,1 0-1 0 0,-1 0 0 0 0,0 0 1 0 0,1 0-1 0 0,-1-1 1 0 0,0 1-1 0 0,1 0 1 0 0,-1 1-1 0 0,0-1 1 0 0,1 0-1 0 0,-1 0 1 0 0,1 0-1 0 0,-1 0 1 0 0,0 0-1 0 0,1 0 1 0 0,-1 0-1 0 0,0 0 1 0 0,1 1-1 0 0,-1-1 0 0 0,0 0 1 0 0,1 0-1 0 0,-1 1 1 0 0,1 0-15 0 0,-1 0-1 0 0,1 0 1 0 0,-1 0-1 0 0,1 0 1 0 0,-1 0 0 0 0,1 0-1 0 0,-1 0 1 0 0,0 0 0 0 0,0 0-1 0 0,0 0 1 0 0,0 2 0 0 0,-2 41-184 0 0,1-36 429 0 0,-1 1-271 0 0,1-5-30 0 0,0 1 0 0 0,0-1 1 0 0,1 0-1 0 0,-1 1 1 0 0,1-1-1 0 0,0 1 0 0 0,1-1 1 0 0,0 5-1 0 0,-1-7 1078 0 0,2-1-806 0 0,-1-1-186 0 0,0 0-66 0 0,-1 0-1 0 0,1 0 1 0 0,0 0 0 0 0,-1 0 0 0 0,1 0 0 0 0,-1 0 0 0 0,1 0-1 0 0,-1 0 1 0 0,1 0 0 0 0,-1 1 0 0 0,1-1 0 0 0,-1 0-1 0 0,1 0 1 0 0,-1 1 0 0 0,1-1 0 0 0,-1 0 0 0 0,0 1-1 0 0,1-1 1 0 0,-1 0 0 0 0,1 2 0 0 0,9 12 87 0 0,-9-9-115 0 0,-1-1 5 0 0,1 0-4 0 0,0 1 1 0 0,0-1-1 0 0,-1 1 0 0 0,1 0 0 0 0,-1-1 1 0 0,-1 1-1 0 0,0 7 0 0 0,1-8 4 0 0,-1 0 0 0 0,1 1 0 0 0,0-1 0 0 0,0 1 0 0 0,1-1 0 0 0,-1 1 0 0 0,1-1 0 0 0,2 7 0 0 0,1 8 32 0 0,4 14-7 0 0,5 60 0 0 0,-11 1 171 0 0,-1-83-197 0 0,-1-5 1 0 0,0 1 0 0 0,0-1 0 0 0,0 0 0 0 0,-2 10 0 0 0,1-6-2 0 0,-1 0-1 0 0,0 0 1 0 0,-6 18-1 0 0,-8 24-14 0 0,13-43 4 0 0,1-4 6 0 0,1-1 0 0 0,0 1 0 0 0,0 0 0 0 0,0 0 0 0 0,1 1 0 0 0,0 5 0 0 0,0 4 69 0 0,1 1 0 0 0,1 0 0 0 0,1-1 0 0 0,0 0 0 0 0,1 1 0 0 0,9 22 0 0 0,2 7-15 0 0,24 116 296 0 0,-37-154-401 0 0,1 5 98 0 0,0 1 1 0 0,-1-1 0 0 0,0 0 0 0 0,-1 1-1 0 0,0 19 1 0 0,-4-4-34 0 0,1-13 20 0 0,-1 7-5 0 0,3-22-35 0 0,1 40 30 0 0,0-25-22 0 0,1-3 45 0 0,1-2-6 0 0,-1 0 0 0 0,0 0 1 0 0,-1 1-1 0 0,0-1 0 0 0,-1 22 0 0 0,1-29-44 0 0,-2 1-1 0 0,1 0 0 0 0,0 0 1 0 0,-1 0-1 0 0,0 0 0 0 0,1-1 1 0 0,-2 1-1 0 0,0 3 0 0 0,-2 4 11 0 0,-2 12-16 0 0,-2-1 0 0 0,4-8 11 0 0,3-1 32 0 0,1 6 5 0 0,2-15-32 0 0,-1-4-13 0 0,-1 0 0 0 0,0 0 1 0 0,0 0-1 0 0,0 0 1 0 0,0 1-1 0 0,1-1 0 0 0,-1 0 1 0 0,0 0-1 0 0,0 0 1 0 0,0 0-1 0 0,0 1 0 0 0,0-1 1 0 0,0 0-1 0 0,1 0 0 0 0,-1 0 1 0 0,0 0-1 0 0,0 1 1 0 0,0-1-1 0 0,0 0 0 0 0,0 0 1 0 0,0 0-1 0 0,0 1 1 0 0,0-1-1 0 0,0 0 0 0 0,0 0 1 0 0,0 0-1 0 0,0 1 1 0 0,0-1-1 0 0,0 0 0 0 0,0 0 1 0 0,0 0-1 0 0,0 1 1 0 0,1 1 70 0 0,1 0-59 0 0,0 1-20 0 0,0 16 166 0 0,-2-16-160 0 0,0-1 0 0 0,1 1 1 0 0,-1 0-1 0 0,0-1 0 0 0,0 1 1 0 0,-1-1-1 0 0,1 1 0 0 0,0-1 1 0 0,-1 1-1 0 0,0-1 0 0 0,-1 5 0 0 0,-1 1-3 0 0,-2 37 66 0 0,4-42-61 0 0,1-1-1 0 0,0 0 1 0 0,-1 1 0 0 0,1-1-1 0 0,1 1 1 0 0,-1-1 0 0 0,0 1-1 0 0,0-1 1 0 0,1 0-1 0 0,0 1 1 0 0,0 2 0 0 0,1 1 29 0 0,-1-3 2 0 0,-1-2-22 0 0,0 1 1 0 0,0 0-1 0 0,1-1 1 0 0,-1 1-1 0 0,1-1 1 0 0,-1 1-1 0 0,1-1 1 0 0,-1 0-1 0 0,1 1 1 0 0,0-1-1 0 0,1 3 1 0 0,10 15 177 0 0,-7-11-169 0 0,-4-5 214 0 0,1-2-137 0 0,5 3-2 0 0,-5-2 224 0 0,-1-1-248 0 0,4 7-1 0 0,-4-6-55 0 0,1 1 1 0 0,-1 0 0 0 0,1 0-1 0 0,-1 0 1 0 0,0 1 0 0 0,0-1-1 0 0,0 0 1 0 0,-1 0-1 0 0,1 1 1 0 0,-1-1 0 0 0,1 0-1 0 0,-1 7 1 0 0,0 6 45 0 0,-1-13-61 0 0,-2 16 76 0 0,3-16 344 0 0,2-4-354 0 0,16-2-57 0 0,-13-1-38 0 0,-2 1-21 0 0,16-10-1021 0 0,0 0-5373 0 0,-4 7-100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10047 0 0,'0'0'8976'0'0,"2"-1"-8688"0"0,37-23 712 0 0,60-30-312 0 0,-97 53-677 0 0,1-1 1 0 0,0 1-1 0 0,-1 0 0 0 0,1-1 1 0 0,0 1-1 0 0,0 1 0 0 0,0-1 1 0 0,0 0-1 0 0,0 1 0 0 0,6-1 1 0 0,-2 1 2 0 0,13 0 12 0 0,-14 3-4 0 0,-3 0-17 0 0,13 6-5 0 0,-13-6 0 0 0,-1 1 0 0 0,6 6 0 0 0,-7-7 1 0 0,1 0 0 0 0,-1 0 0 0 0,0 1 0 0 0,-1-1 0 0 0,1 0 0 0 0,0 1 0 0 0,-1-1 0 0 0,0 0 0 0 0,0 1 0 0 0,0-1 0 0 0,0 1 0 0 0,-1-1 1 0 0,1 0-1 0 0,-1 1 0 0 0,0-1 0 0 0,1 0 0 0 0,-2 0 0 0 0,1 1 0 0 0,0-1 0 0 0,-1 0 0 0 0,1 0 0 0 0,-1 0 0 0 0,0-1 0 0 0,-4 6 0 0 0,-5 5 8 0 0,0-1-1 0 0,-2 0 1 0 0,-23 19 0 0 0,16-15-6 0 0,13-10-3 0 0,0 0 0 0 0,-1 0 0 0 0,0-1-1 0 0,0 0 1 0 0,0-1 0 0 0,-10 5 0 0 0,-20 9-11 0 0,29-13-47 0 0,23-1-8 0 0,42-1 66 0 0,-41-3 0 0 0,0 1 0 0 0,0 0 0 0 0,-1 1 0 0 0,27 8 0 0 0,85 26 0 0 0,-117-34 0 0 0,-4-1 0 0 0,0 1 0 0 0,0-1 0 0 0,-1 1 0 0 0,1 0 0 0 0,5 4 0 0 0,8 4 0 0 0,-15-6-4 0 0,-1-1-2 0 0,5 8-37 0 0,-6-9 42 0 0,0 1-1 0 0,-1 0 1 0 0,1-1 0 0 0,-1 1 0 0 0,1 0 0 0 0,-1-1 0 0 0,0 1-1 0 0,0 3 1 0 0,-3 7 12 0 0,-1-4 5 0 0,0 0 0 0 0,-1-1 1 0 0,0 0-1 0 0,0 0 0 0 0,-1 0 0 0 0,0-1 1 0 0,-1 0-1 0 0,1 0 0 0 0,-2 0 0 0 0,-11 8 1 0 0,-1-1 1 0 0,0 0 1 0 0,-1-2 0 0 0,-23 10-1 0 0,23-13-3 0 0,0 0 0 0 0,-1-2 0 0 0,0-1 0 0 0,-30 5 0 0 0,45-10 4 0 0,3 0-16 0 0,1-1 1 0 0,-1 1 0 0 0,1-1 0 0 0,0 0 0 0 0,-1-1 0 0 0,1 1 0 0 0,-1 0-1 0 0,-4-2 1 0 0,-1-2-4 0 0,8 2-5 0 0,1 1 0 0 0,0 0 0 0 0,-1 0 0 0 0,1 0 0 0 0,0 0 0 0 0,0 0 0 0 0,0 0 0 0 0,0 0-1 0 0,0 0 1 0 0,0 0 0 0 0,0 0 0 0 0,0 0 0 0 0,0 0 0 0 0,1 0 0 0 0,-1-1 0 0 0,0 1 0 0 0,1 0 0 0 0,-1 0 0 0 0,1 0 0 0 0,-1 1 0 0 0,2-3-1 0 0,13-20-167 0 0,-3 10-179 0 0,0 1 1 0 0,22-17-1 0 0,-4 4-1376 0 0,-12 9 108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582 120 5063 0 0,'19'-19'1153'0'0,"32"-40"-1"0"0,-29 31 2543 0 0,-13 14 2804 0 0,-12 16-5942 0 0,-12 9-178 0 0,0 2-1 0 0,1 0 1 0 0,1 0 0 0 0,-21 27-1 0 0,9-11-191 0 0,-91 113 400 0 0,38-46-440 0 0,-12 19-46 0 0,-108 179 0 0 0,172-256-101 0 0,18-28 0 0 0,1 1 0 0 0,0 0 0 0 0,0 0 0 0 0,1 1 0 0 0,1 0 0 0 0,0 0 0 0 0,-5 17 0 0 0,10-26-31 0 0,-1 1 0 0 0,1-1 0 0 0,0 1 0 0 0,1-1 0 0 0,-1 1 0 0 0,0-1 0 0 0,1 1-1 0 0,0-1 1 0 0,0 0 0 0 0,0 1 0 0 0,0-1 0 0 0,1 0 0 0 0,-1 0 0 0 0,4 6 0 0 0,3 2-226 0 0,0 0 0 0 0,13 15 1 0 0,-14-19 155 0 0,10 9-261 0 0,-12-11-560 0 0,0-1 0 0 0,0-1 0 0 0,1 1 0 0 0,0-1 0 0 0,-1 0 0 0 0,8 3 0 0 0,8-1-1125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58 5527 0 0,'59'-57'6931'0'0,"-65"70"-3820"0"0,-5 2-2691 0 0,0 1 0 0 0,-1-2 0 0 0,-1 0 0 0 0,-24 22 0 0 0,9-9-131 0 0,-251 285 808 0 0,163-168-1027 0 0,-130 144-113 0 0,161-204-97 0 0,-115 119-564 0 0,193-196 696 0 0,-30 36-47 0 0,34-40 53 0 0,1 1-1 0 0,-1 0 0 0 0,1 0 1 0 0,0 0-1 0 0,0 0 0 0 0,0 1 1 0 0,0-1-1 0 0,1 0 0 0 0,-1 7 1 0 0,2-11 1 0 0,0 0 0 0 0,-1 0 0 0 0,1 0 0 0 0,0 1 0 0 0,0-1 0 0 0,0 0 0 0 0,0 0 0 0 0,0 0 0 0 0,0 0 0 0 0,0 0 0 0 0,0 0 0 0 0,0 1 0 0 0,0-1 0 0 0,1 0 0 0 0,-1 0 0 0 0,0 0 0 0 0,0 0 0 0 0,0 0 0 0 0,0 0 0 0 0,0 0 0 0 0,0 1 0 0 0,0-1 0 0 0,0 0 0 0 0,0 0 0 0 0,0 0 0 0 0,0 0 0 0 0,0 0 0 0 0,1 0 0 0 0,-1 0 0 0 0,0 0 0 0 0,0 0 0 0 0,0 0 0 0 0,0 1 0 0 0,0-1 0 0 0,0 0 0 0 0,0 0 0 0 0,1 0 0 0 0,-1 0 0 0 0,0 0 0 0 0,0 0 0 0 0,0 0 0 0 0,0 0 0 0 0,6 2-26 0 0,-1 0 1 0 0,1-1-1 0 0,0 1 1 0 0,0-1-1 0 0,0 0 1 0 0,0-1-1 0 0,0 1 1 0 0,-1-1-1 0 0,1 0 0 0 0,0-1 1 0 0,0 0-1 0 0,0 0 1 0 0,0 0-1 0 0,8-3 1 0 0,12-4-792 0 0,45-23 1 0 0,-69 31 773 0 0,59-31-3930 0 0,7-5-1218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123 221 5063 0 0,'-9'0'302'0'0,"-71"4"-27"0"0,47 3 14888 0 0,36-6-14351 0 0,15 2-347 0 0,1-1-1 0 0,0-1 1 0 0,0-1 0 0 0,23-1-1 0 0,80-16 386 0 0,-74 10-547 0 0,554-97 1688 0 0,-513 83-1961 0 0,157-32 880 0 0,4 18-3174 0 0,-228 36 28 0 0,-20-1 709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95 3223 0 0,'48'-39'207'0'0,"-39"30"503"0"0,0 1-1 0 0,1 0 1 0 0,1 0-1 0 0,24-13 3644 0 0,-35 21-4278 0 0,1 0 0 0 0,-1-1 0 0 0,0 1 0 0 0,0 0-1 0 0,1 0 1 0 0,-1 0 0 0 0,0 0 0 0 0,1 0 0 0 0,-1 0 0 0 0,0-1 0 0 0,1 1 0 0 0,-1 0 0 0 0,0 0 0 0 0,0 0 0 0 0,1 0 0 0 0,-1 0 0 0 0,0 0 0 0 0,1 0 0 0 0,-1 0 0 0 0,0 0 0 0 0,1 0 0 0 0,-1 1 0 0 0,0-1 0 0 0,1 0 0 0 0,-1 0 0 0 0,0 0 0 0 0,1 0 0 0 0,-1 0 0 0 0,0 0-1 0 0,0 1 1 0 0,1-1 0 0 0,-1 0 0 0 0,0 0 0 0 0,0 1 0 0 0,0-1 0 0 0,1 0 0 0 0,-1 1 0 0 0,1-1-8 0 0,-1 1 0 0 0,0-1 0 0 0,1 1 0 0 0,-1-1 0 0 0,0 1 0 0 0,0 0 0 0 0,1-1 0 0 0,-1 1 0 0 0,0-1 0 0 0,0 1 0 0 0,0 0 0 0 0,0-1 0 0 0,1 1 0 0 0,-1 0 0 0 0,0-1 0 0 0,0 1 0 0 0,-1 0 0 0 0,1-1-1 0 0,0 1 1 0 0,0 0 0 0 0,0-1 0 0 0,0 1 0 0 0,0-1 0 0 0,-1 2 0 0 0,-10 20 801 0 0,-1 0-1 0 0,-28 37 0 0 0,-40 39-110 0 0,35-43-592 0 0,-126 134 46 0 0,-11-10-171 0 0,-23 23-228 0 0,16 16-279 0 0,179-205 431 0 0,-14 24 0 0 0,17-18 36 0 0,7-19-12 0 0,0 1 0 0 0,0-1-1 0 0,-1 1 1 0 0,1 0 0 0 0,0-1 0 0 0,0 1-1 0 0,0 0 1 0 0,0-1 0 0 0,0 1-1 0 0,0-1 1 0 0,0 1 0 0 0,0 0 0 0 0,1-1-1 0 0,-1 1 1 0 0,0 0 0 0 0,0-1 0 0 0,0 1-1 0 0,1-1 1 0 0,-1 1 0 0 0,0-1-1 0 0,1 1 1 0 0,-1 0 0 0 0,0-1 0 0 0,1 1-1 0 0,0 0 1 0 0,0-1-5 0 0,0 1 0 0 0,0-1-1 0 0,0 1 1 0 0,0-1 0 0 0,0 0 0 0 0,0 1 0 0 0,1-1-1 0 0,-1 0 1 0 0,0 0 0 0 0,0 0 0 0 0,0 0-1 0 0,0 0 1 0 0,2 0 0 0 0,4-1-116 0 0,1 0 0 0 0,-1-1 0 0 0,11-3 1 0 0,-18 5 119 0 0,16-6-603 0 0,0 0 0 0 0,0-1 0 0 0,-1-1-1 0 0,0-1 1 0 0,15-11 0 0 0,12-9-759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0 4607 0 0,'-68'43'1053'0'0,"-96"81"0"0"0,-44 70 6473 0 0,-77 145-4946 0 0,251-296-2346 0 0,-25 40-213 0 0,52-73-282 0 0,1 1 1 0 0,1 0 0 0 0,0 1 0 0 0,0-1 0 0 0,-5 23 0 0 0,9-29-1166 0 0,-1 7-358 0 0</inkml:trace>
  <inkml:trace contextRef="#ctx0" brushRef="#br0" timeOffset="1">961 115 1375 0 0,'2'-2'107'0'0,"14"-16"11481"0"0,-17 21-11468 0 0,1-1 0 0 0,-1 0 1 0 0,0 0-1 0 0,0 0 0 0 0,0 0 0 0 0,0 0 1 0 0,-1 0-1 0 0,-1 2 0 0 0,-2 5 107 0 0,-164 334 4071 0 0,89-189-3819 0 0,52-106-705 0 0,2 1 1 0 0,-31 88-1 0 0,54-130-71 0 0,1 1-1 0 0,-1 0 0 0 0,2 0 1 0 0,-1 0-1 0 0,1 0 0 0 0,0 0 1 0 0,1 10-1 0 0,3-2-849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3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5063 0 0,'-1'2'390'0'0,"-28"27"18"0"0,11-11 11898 0 0,22-6-11783 0 0,-1-3-305 0 0,-1 0 1 0 0,0 0 0 0 0,-1 1-1 0 0,0-1 1 0 0,0 1 0 0 0,-1-1-1 0 0,-2 18 1 0 0,0 6 105 0 0,3 15-46 0 0,0-3-187 0 0,-9 83 0 0 0,5-108-1019 0 0,2-9-2232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7831 0 0,'2'-2'603'0'0,"5"-4"-609"0"0,31-25 1837 0 0,-10 14 4612 0 0,-22 29-5646 0 0,-3-7-633 0 0,-1 0 26 0 0,0 1 0 0 0,0 0-1 0 0,0 0 1 0 0,-1 0-1 0 0,0 0 1 0 0,0 0 0 0 0,0 12-1 0 0,-6 45 928 0 0,2-31-747 0 0,-3 66 85 0 0,3 0 0 0 0,6 1 0 0 0,14 98 0 0 0,-16-186-457 0 0,2 8-34 0 0,-1 0 1 0 0,-1 24-1 0 0,-1-40-62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65 405 2759 0 0,'-2'1'126'0'0,"-37"18"20"0"0,38-19-63 0 0,1 0 0 0 0,-1 0 0 0 0,1 1 0 0 0,-1-1-1 0 0,0 0 1 0 0,1 0 0 0 0,-1 0 0 0 0,0 1-1 0 0,1-1 1 0 0,-1 0 0 0 0,1 0 0 0 0,-1 0 0 0 0,0 0-1 0 0,1 0 1 0 0,-1 0 0 0 0,0 0 0 0 0,1-1-1 0 0,-1 1 1 0 0,1 0 0 0 0,-1 0 0 0 0,0 0 0 0 0,1-1-1 0 0,-1 1 1 0 0,1 0 0 0 0,-2-1 0 0 0,1 0 256 0 0,1 0 1 0 0,-1 0 0 0 0,0 0-1 0 0,1 0 1 0 0,-1 0 0 0 0,1 0 0 0 0,-1 0-1 0 0,1 0 1 0 0,0 0 0 0 0,-1 0-1 0 0,1 0 1 0 0,0 0 0 0 0,0-3-1 0 0,-1-1 551 0 0,1 1-1 0 0,1-1 1 0 0,-1 0-1 0 0,1 0 1 0 0,0 1-1 0 0,0-1 1 0 0,2-6-1 0 0,4-10-545 0 0,2 0 0 0 0,0 1 0 0 0,1 0 0 0 0,1 1 0 0 0,18-24 0 0 0,-8 17-200 0 0,2 0 0 0 0,34-31 0 0 0,-44 46-107 0 0,1 0 1 0 0,0 1 0 0 0,1 0-1 0 0,0 1 1 0 0,1 1-1 0 0,24-10 1 0 0,-18 11 14 0 0,1 0-1 0 0,-1 1 1 0 0,1 2 0 0 0,0 0-1 0 0,0 1 1 0 0,1 1 0 0 0,25 2 0 0 0,-36 1-16 0 0,-1 0 1 0 0,0 1 0 0 0,0 1-1 0 0,0 0 1 0 0,0 0 0 0 0,17 9-1 0 0,-21-8-25 0 0,0 0-1 0 0,0 1 1 0 0,-1-1-1 0 0,0 2 1 0 0,0-1-1 0 0,-1 1 0 0 0,1 0 1 0 0,-1 0-1 0 0,0 1 1 0 0,5 8-1 0 0,-7-9 22 0 0,0 1-1 0 0,-1-1 0 0 0,1 1 1 0 0,-1 0-1 0 0,-1 0 1 0 0,1 1-1 0 0,-1-1 0 0 0,-1 0 1 0 0,1 1-1 0 0,-1-1 0 0 0,-1 1 1 0 0,1-1-1 0 0,-1 1 1 0 0,-1 0-1 0 0,1-1 0 0 0,-1 1 1 0 0,0-1-1 0 0,-4 11 1 0 0,1-4 39 0 0,-2 0 0 0 0,1 0 1 0 0,-2 0-1 0 0,1-1 0 0 0,-2 0 1 0 0,0 0-1 0 0,-1-1 0 0 0,-14 16 1 0 0,-5 2-26 0 0,-2-2 1 0 0,0-1-1 0 0,-2-1 1 0 0,-37 22-1 0 0,-146 76-1285 0 0,184-110 936 0 0,-7 6-922 0 0,36-19 372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 11831 0 0,'1'-2'540'0'0,"4"-5"1311"0"0,-15 19 1643 0 0,-7 7-2871 0 0,-3 4-22 0 0,-33 52 0 0 0,19-25-276 0 0,20-31-209 0 0,-104 153 243 0 0,99-141-246 0 0,2 1-1 0 0,1 0 1 0 0,-20 61-1 0 0,33-82-53 0 0,0-1-1 0 0,0 1 1 0 0,2 0-1 0 0,-1 0 1 0 0,1 0-1 0 0,1 0 0 0 0,0 0 1 0 0,3 21-1 0 0,-2-26-37 0 0,0 0 0 0 0,1 0 0 0 0,0 0 0 0 0,0-1 0 0 0,0 1-1 0 0,1 0 1 0 0,0-1 0 0 0,0 0 0 0 0,1 1 0 0 0,-1-1 0 0 0,1-1-1 0 0,0 1 1 0 0,0 0 0 0 0,1-1 0 0 0,-1 0 0 0 0,1 0 0 0 0,7 4 0 0 0,-1-1-67 0 0,1-1 1 0 0,0 0 0 0 0,20 6-1 0 0,15 1-5807 0 0,-14-8-870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14655 0 0,'0'0'1328'0'0,"2"3"-1090"0"0,15 33-234 0 0,0-1 943 0 0,1 0 0 0 0,2-1 0 0 0,29 39 0 0 0,-20-39-403 0 0,1 0 1 0 0,2-2-1 0 0,1-1 1 0 0,1-2-1 0 0,2-1 1 0 0,41 24-1 0 0,56 13-125 0 0,-12-6-342 0 0,-103-49-108 0 0,0 1-1 0 0,-1 1 1 0 0,0 0-1 0 0,19 21 1 0 0,-25-19-432 0 0,-16 14-189 0 0,5-26 400 0 0,-2 0-289 0 0,2-1 494 0 0,-1-1 0 0 0,0 1-1 0 0,1 0 1 0 0,-1-1 0 0 0,0 1-1 0 0,0 0 1 0 0,0-1 0 0 0,1 1 0 0 0,-1-1-1 0 0,0 0 1 0 0,0 1 0 0 0,0-1 0 0 0,0 0-1 0 0,0 1 1 0 0,0-1 0 0 0,0 0-1 0 0,0 0 1 0 0,0 0 0 0 0,0 0 0 0 0,0 0-1 0 0,0 0 1 0 0,0 0 0 0 0,0 0-1 0 0,0 0 1 0 0,0 0 0 0 0,0-1 0 0 0,-1 0-1 0 0,-1 0-155 0 0,1 0-1 0 0,0-1 0 0 0,-1 0 0 0 0,1 1 1 0 0,0-1-1 0 0,0 0 0 0 0,0 0 0 0 0,1 0 0 0 0,-1-1 1 0 0,-1-2-1 0 0,-8-11-1016 0 0,0-6-11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8751 0 0,'0'0'2703'0'0,"0"3"-723"0"0,0 1-1570 0 0,-1 1 0 0 0,1-1 0 0 0,-1 1 0 0 0,0-1 0 0 0,0 1 0 0 0,-1-1 0 0 0,1 0 0 0 0,-1 0 0 0 0,0 1 0 0 0,0-1 0 0 0,0-1 0 0 0,-1 1 0 0 0,-4 5 0 0 0,-4 4-122 0 0,0-1 0 0 0,-19 15 0 0 0,3-2 313 0 0,-44 43 747 0 0,-122 152 0 0 0,180-202-1194 0 0,-6 8 93 0 0,-26 45 0 0 0,31-47-156 0 0,6-11-93 0 0,-12 28 0 0 0,19-38-133 0 0,4-3-685 0 0,0 0 670 0 0,0-1-1 0 0,0 0 1 0 0,0 1 0 0 0,0-1-1 0 0,0 0 1 0 0,0 0-1 0 0,0-1 1 0 0,-1 1-1 0 0,1-1 1 0 0,3-2-1 0 0,28-24-867 0 0,-25 20 573 0 0,23-22-797 0 0,2-5-34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 6911 0 0,'-2'0'315'0'0,"-9"-1"15"0"0,-1 0 0 0 0,1 1 0 0 0,0 0 0 0 0,-15 3-1 0 0,-3 3 6706 0 0,27-6-5958 0 0,0 1-410 0 0,2-1-514 0 0,-1 0 0 0 0,1 0 0 0 0,0 1 1 0 0,0-1-1 0 0,-1 0 0 0 0,1 0 0 0 0,0 0 0 0 0,-1 0 1 0 0,1 1-1 0 0,0-1 0 0 0,0 0 0 0 0,-1 0 0 0 0,1 1 1 0 0,0-1-1 0 0,0 0 0 0 0,0 0 0 0 0,-1 1 0 0 0,1-1 1 0 0,0 0-1 0 0,0 0 0 0 0,0 1 0 0 0,0-1 0 0 0,0 0 1 0 0,0 1-1 0 0,0-1 0 0 0,-1 0 0 0 0,1 1 0 0 0,0-1 0 0 0,0 0 1 0 0,0 1-1 0 0,7 10 1412 0 0,20 12-2022 0 0,-17-15 1044 0 0,0 0-519 0 0,-2-1-25 0 0,1 1 0 0 0,0-1 0 0 0,1-1 0 0 0,0 0 0 0 0,0 0 0 0 0,21 8 0 0 0,-13-9-18 0 0,-1-1 0 0 0,1-1 0 0 0,0-1-1 0 0,0-1 1 0 0,0 0 0 0 0,0-1 0 0 0,33-5 0 0 0,-28 3 7 0 0,0 1-1 0 0,38 3 1 0 0,-53-2-28 0 0,0 2 0 0 0,0-1 1 0 0,0 1-1 0 0,0 1 0 0 0,0-1 0 0 0,0 1 0 0 0,0 1 1 0 0,-1 0-1 0 0,0 0 0 0 0,12 8 0 0 0,-8-2-4 0 0,-2 2 0 0 0,-2 0 0 0 0,-3-1 0 0 0,-8 2 0 0 0,-2-6-2 0 0,0 1 0 0 0,-1 0 0 0 0,0-1 0 0 0,0-1 0 0 0,0 1 0 0 0,-1-1 0 0 0,-8 5 0 0 0,-2 2-49 0 0,-58 45-21 0 0,-86 70 130 0 0,145-115 61 0 0,14-9 211 0 0,5-5-263 0 0,10-4-338 0 0,0 0 0 0 0,0 0 0 0 0,18-13 0 0 0,11-13-3786 0 0,-21 13-3397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25 5983 0 0,'0'0'464'0'0,"-3"0"-305"0"0,-2 2 924 0 0,-1-1-1 0 0,0 1 1 0 0,0-1 0 0 0,1 1-1 0 0,0 1 1 0 0,-1-1-1 0 0,-7 6 1 0 0,-6 6 135 0 0,17-13 272 0 0,1 1-774 0 0,0-2-651 0 0,1 0 0 0 0,0 0 0 0 0,0 0 0 0 0,0 0 0 0 0,0 0 0 0 0,-1 0 0 0 0,1 0 0 0 0,0 0 0 0 0,0 0 0 0 0,0 0 0 0 0,0 0 0 0 0,0 0 0 0 0,-1 0 0 0 0,1 0 0 0 0,0 1 0 0 0,0-1 0 0 0,0 0 0 0 0,0 0 0 0 0,0 0 0 0 0,0 0 0 0 0,-1 0 0 0 0,1 0-1 0 0,0 1 1 0 0,0-1 0 0 0,0 0 0 0 0,0 0 0 0 0,0 0 0 0 0,0 0 0 0 0,0 1 0 0 0,0-1 0 0 0,0 0 0 0 0,0 0 0 0 0,0 0 0 0 0,0 0 0 0 0,0 1 0 0 0,0-1 0 0 0,0 0 0 0 0,0 0 0 0 0,0 0 0 0 0,0 0 0 0 0,0 1 0 0 0,0-1 0 0 0,0 0 0 0 0,0 0 0 0 0,11-1 843 0 0,22-10-1070 0 0,-26 9 479 0 0,36-14 17 0 0,-19 6-167 0 0,1 2 0 0 0,41-10-1 0 0,-63 18-157 0 0,0-1 0 0 0,-1 1 0 0 0,1 0 0 0 0,0 0 0 0 0,0 0 0 0 0,0 0 0 0 0,0 0-1 0 0,-1 0 1 0 0,1 1 0 0 0,0-1 0 0 0,0 1 0 0 0,-1 0 0 0 0,1 0 0 0 0,0 0-1 0 0,-1 0 1 0 0,3 2 0 0 0,6 8 55 0 0,-9-7-63 0 0,1 0 0 0 0,-1 1 0 0 0,-1-1 0 0 0,1 1 0 0 0,-1-1 0 0 0,1 1 1 0 0,-1-1-1 0 0,0 1 0 0 0,-1 0 0 0 0,1 0 0 0 0,-1-1 0 0 0,0 1 0 0 0,0 0 0 0 0,-1 0 0 0 0,1-1 0 0 0,-1 1 0 0 0,0 0 0 0 0,-3 7 0 0 0,0-2-1 0 0,0 1-1 0 0,0-1 1 0 0,-1 0-1 0 0,0 0 1 0 0,-1-1-1 0 0,0 0 1 0 0,-8 9-1 0 0,1-2 24 0 0,-1-1-1 0 0,-1 0 1 0 0,0-1 0 0 0,-1-1-1 0 0,-24 17 1 0 0,-12 4-40 0 0,10-7-24 0 0,-53 27-1 0 0,93-53-19 0 0,5-3-505 0 0,3-2 533 0 0,15-10-50 0 0,-1 1 0 0 0,38-16 0 0 0,-51 26 75 0 0,0 0 0 0 0,1 0 0 0 0,0 1 0 0 0,-1 1 0 0 0,1-1 0 0 0,0 1-1 0 0,0 1 1 0 0,0-1 0 0 0,0 1 0 0 0,0 1 0 0 0,0-1 0 0 0,12 4-1 0 0,-7-1 12 0 0,0 1 0 0 0,-1 0 0 0 0,1 1 0 0 0,-1 1-1 0 0,0 0 1 0 0,-1 0 0 0 0,1 1 0 0 0,-1 1-1 0 0,15 13 1 0 0,-21-17 25 0 0,-1 0 0 0 0,0 1 0 0 0,0-1-1 0 0,0 1 1 0 0,0 0 0 0 0,-1 0 0 0 0,0 0-1 0 0,0 0 1 0 0,0 1 0 0 0,-1-1 0 0 0,0 1 0 0 0,0 0-1 0 0,0 0 1 0 0,-1-1 0 0 0,1 1 0 0 0,-1 0-1 0 0,-1 0 1 0 0,1 0 0 0 0,-1 0 0 0 0,0 0 0 0 0,-1 1-1 0 0,-1 10 1 0 0,-2-4 6 0 0,0-1 0 0 0,-1 0 1 0 0,-1 0-1 0 0,1 0 0 0 0,-2-1 0 0 0,0 1 0 0 0,0-1 0 0 0,-1-1 1 0 0,0 0-1 0 0,-1 0 0 0 0,0 0 0 0 0,-16 12 0 0 0,5-6 35 0 0,0-2-1 0 0,-1 0 1 0 0,-1-1 0 0 0,0-1-1 0 0,-40 15 1 0 0,50-23-69 0 0,-1 0 0 0 0,-19 4 0 0 0,11-5-36 0 0,17-4-78 0 0,2-1-45 0 0,1 2 120 0 0,1 0 1 0 0,-1 0 0 0 0,1 0-1 0 0,-1 0 1 0 0,1-1 0 0 0,-1 1-1 0 0,1 0 1 0 0,0 0 0 0 0,-1-1-1 0 0,1 1 1 0 0,-1 0 0 0 0,1 0-1 0 0,0-1 1 0 0,-1 1 0 0 0,1-1-1 0 0,0 1 1 0 0,-1 0 0 0 0,1-1-1 0 0,0 1 1 0 0,-1-1 0 0 0,0-16-13544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10591 0 0,'0'0'1396'0'0,"0"2"148"0"0,5 12 1680 0 0,0 1-1 0 0,3 23 1 0 0,-8-31-2871 0 0,1-1-1 0 0,-1 1 1 0 0,0-1 0 0 0,0 1 0 0 0,-1 0-1 0 0,0-1 1 0 0,0 0 0 0 0,-4 13-1 0 0,-4 1-89 0 0,-1 0 0 0 0,-1 0-1 0 0,-25 35 1 0 0,17-28-171 0 0,16-22-126 0 0,-1 0 0 0 0,0 0 0 0 0,0 0 1 0 0,-8 8-1 0 0,10-12-77 0 0,-3 2-343 0 0,0-11-5180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14567 0 0,'-2'0'664'0'0,"1"0"-626"0"0,-1 0 0 0 0,1 0 0 0 0,0 0-1 0 0,0 0 1 0 0,0 0 0 0 0,0 1 0 0 0,0-1 0 0 0,-1 0-1 0 0,1 1 1 0 0,0-1 0 0 0,0 1 0 0 0,0-1 0 0 0,0 1-1 0 0,0-1 1 0 0,0 1 0 0 0,0 0 0 0 0,0-1 0 0 0,1 1-1 0 0,-1 0 1 0 0,0 0 0 0 0,0 0 0 0 0,-1 2 0 0 0,1-1 8 0 0,0 0 0 0 0,0 0 1 0 0,1 0-1 0 0,-1 1 1 0 0,0-1-1 0 0,1 0 0 0 0,0 1 1 0 0,-1-1-1 0 0,1 0 1 0 0,0 5-1 0 0,1 1 77 0 0,0 0-1 0 0,0 0 1 0 0,1 0 0 0 0,0 0 0 0 0,7 15-1 0 0,0-4 35 0 0,2 0 0 0 0,1 0 0 0 0,0-1 0 0 0,1 0 0 0 0,18 18-1 0 0,4 0 272 0 0,46 37-1 0 0,-34-39-56 0 0,77 46 1 0 0,3 0 176 0 0,-106-65-344 0 0,1 1 0 0 0,-2 1 1 0 0,23 24-1 0 0,-37-34-139 0 0,0 0 0 0 0,0 1 0 0 0,-1-1 0 0 0,0 1 0 0 0,-1 0 0 0 0,0 1 0 0 0,0-1-1 0 0,0 1 1 0 0,-1 0 0 0 0,-1 0 0 0 0,0 0 0 0 0,3 18 0 0 0,-5-11 4 0 0,0-1 0 0 0,-1 1 0 0 0,0 0-1 0 0,-1-1 1 0 0,-1 1 0 0 0,-1-1 0 0 0,-9 26 0 0 0,1-10 46 0 0,-2 0 0 0 0,-27 45 0 0 0,22-47-34 0 0,-1-1 0 0 0,-26 29 1 0 0,-52 45 26 0 0,0 0-20 0 0,81-78-211 0 0,16-22-514 0 0,4-2-1921 0 0,15 2-2500 0 0,7-6-1438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6447 0 0,'0'0'12120'0'0,"2"2"-11081"0"0,2 0-772 0 0,-1 0 0 0 0,1-1 0 0 0,0 1 0 0 0,-1-1-1 0 0,1 0 1 0 0,0 0 0 0 0,0 0 0 0 0,0-1 0 0 0,0 1 0 0 0,0-1 0 0 0,0 0 0 0 0,0 0 0 0 0,7-2 0 0 0,6-1 732 0 0,33-10 1 0 0,-20 5-528 0 0,243-47-152 0 0,-258 52-1172 0 0,-5 0-1493 0 0,-2 3-4210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11487 0 0,'-49'43'1248'0'0,"33"-26"-680"0"0,15-14 100 0 0,1-2-488 0 0,0-1-1 0 0,0 1 0 0 0,0-1 1 0 0,-1 1-1 0 0,1 0 0 0 0,0-1 1 0 0,0 1-1 0 0,0-1 0 0 0,0 1 1 0 0,0 0-1 0 0,0-1 1 0 0,1 1-1 0 0,-1-1 0 0 0,0 1 1 0 0,0 0-1 0 0,0-1 0 0 0,0 1 1 0 0,1-1-1 0 0,-1 1 0 0 0,0-1 1 0 0,1 1-1 0 0,-1-1 0 0 0,0 1 1 0 0,1-1-1 0 0,-1 1 0 0 0,1-1 1 0 0,-1 1-1 0 0,0-1 0 0 0,1 0 1 0 0,-1 1-1 0 0,1-1 1 0 0,-1 0-1 0 0,1 1 0 0 0,0-1 1 0 0,-1 0-1 0 0,1 0 0 0 0,0 1 1 0 0,1 0-362 0 0,1 1 414 0 0,1 0 1 0 0,-1-1 0 0 0,1 1-1 0 0,-1-1 1 0 0,1 0 0 0 0,0 0 0 0 0,-1 0-1 0 0,1 0 1 0 0,0-1 0 0 0,4 1 0 0 0,41-3 1072 0 0,-27 0-753 0 0,32-4 415 0 0,66-15-1 0 0,-40 5-602 0 0,-46 9-446 0 0,14-2-81 0 0,-16 7-5068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0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6911 0 0,'2'0'315'0'0,"2"-1"-28"0"0,10-2 581 0 0,28-4 0 0 0,-40 7-527 0 0,0 1 0 0 0,-1-1 0 0 0,1 0 0 0 0,0 0 0 0 0,-1 1 0 0 0,1-1 0 0 0,-1 1 0 0 0,1-1 1 0 0,-1 1-1 0 0,1-1 0 0 0,-1 1 0 0 0,1 0 0 0 0,-1 0 0 0 0,0 0 0 0 0,1 0 0 0 0,-1 0 0 0 0,2 2 0 0 0,-1 0-142 0 0,0 0 0 0 0,0 0 0 0 0,0 0-1 0 0,0 0 1 0 0,-1 0 0 0 0,1 0 0 0 0,-1 0-1 0 0,1 4 1 0 0,1 6 41 0 0,-1-1-1 0 0,0 0 1 0 0,0 21-1 0 0,-1 10 380 0 0,9 114 1464 0 0,24 30-1241 0 0,-31-168-962 0 0,-1 1 0 0 0,-1-1 0 0 0,0 0 0 0 0,-4 31 0 0 0,3-47-178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5527 0 0,'-8'11'11850'0'0,"8"-10"-11474"0"0,3 6-940 0 0,-1-5 748 0 0,-1 0 0 0 0,1 0 0 0 0,0 0 0 0 0,-1 0 0 0 0,1 0 0 0 0,0-1 0 0 0,0 1 0 0 0,0-1 0 0 0,1 1 0 0 0,-1-1 0 0 0,0 0 0 0 0,0 0 0 0 0,1 0 0 0 0,-1 0 0 0 0,0 0 0 0 0,4 1 0 0 0,4 0 233 0 0,1 0 1 0 0,16 0-1 0 0,-17-1-76 0 0,121 7 1309 0 0,1-6 1 0 0,203-23 0 0 0,-217 10-1410 0 0,135-22-628 0 0,-250 32 37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7831 0 0,'-1'-2'603'0'0,"-8"-27"11402"0"0,12 44-11791 0 0,0 1 0 0 0,-1-1 0 0 0,-1 0 0 0 0,0 1-1 0 0,-1-1 1 0 0,-1 0 0 0 0,-4 26 0 0 0,2-24-164 0 0,1-1-31 0 0,0 0 1 0 0,1 0 0 0 0,0 18 0 0 0,1-27-16 0 0,0-5 1 0 0,0 1 0 0 0,0 0 0 0 0,0 0 0 0 0,0-1 0 0 0,1 1 0 0 0,-1 0 0 0 0,1 0 0 0 0,0-1 0 0 0,1 5-1 0 0,4 6 19 0 0,2-2 46 0 0,-6-9-41 0 0,0 0-1 0 0,0-1 0 0 0,0 1 0 0 0,0-1 0 0 0,1 1 1 0 0,-1-1-1 0 0,1 0 0 0 0,-1 0 0 0 0,1 0 0 0 0,-1 0 1 0 0,1-1-1 0 0,-1 1 0 0 0,6 0 0 0 0,-2 0 54 0 0,3 0 20 0 0,0 0 0 0 0,1-1 0 0 0,-1 0 0 0 0,0 0 0 0 0,1-1 0 0 0,-1 0 0 0 0,15-4 0 0 0,-21 5-84 0 0,25-8 126 0 0,-15 4-75 0 0,0 1 0 0 0,26-3 0 0 0,-20 4-422 0 0,31 1 0 0 0,-42 2 97 0 0,-1-1 1 0 0,1 0-1 0 0,-1 0 0 0 0,1-1 0 0 0,0 0 0 0 0,-1-1 1 0 0,1 0-1 0 0,6-2 0 0 0,7-7-1359 0 0,-19 10 1042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 12207 0 0,'0'0'1106'0'0,"1"-2"-913"0"0,1 0-45 0 0,14-20 1545 0 0,-13 14 884 0 0,-12 12 1970 0 0,5-1-4495 0 0,1 0 0 0 0,0 0 0 0 0,0 1 0 0 0,0-1 0 0 0,0 1 0 0 0,0 0 0 0 0,1 0 0 0 0,-1 0 0 0 0,1 0 0 0 0,-3 8 0 0 0,0 1 36 0 0,1 1 1 0 0,-3 16-1 0 0,3-5-34 0 0,1 0-1 0 0,1 0 0 0 0,1 1 1 0 0,4 30-1 0 0,17 101-36 0 0,-10-96-7 0 0,-7-40 73 0 0,1-1 1 0 0,0 1-1 0 0,2-1 0 0 0,9 21 1 0 0,-12-32 38 0 0,1-1 0 0 0,1 0 0 0 0,0 0 0 0 0,0 0 0 0 0,0-1 0 0 0,1 0 0 0 0,0 0 0 0 0,1 0 0 0 0,-1-1 0 0 0,1 0 0 0 0,14 9 0 0 0,7 3 143 0 0,2-2 1 0 0,0-1-1 0 0,53 18 0 0 0,-81-32-875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9671 0 0,'0'0'9180'0'0,"0"3"-8520"0"0,-1 10 25 0 0,-1 0-1 0 0,-4 17 0 0 0,-1 9 230 0 0,7-36-580 0 0,1-1-262 0 0,3 12 26 0 0,-1-14 11 0 0,1 1-114 0 0,-1-1 0 0 0,1 0-1 0 0,0 0 1 0 0,-1 0 0 0 0,1-1 0 0 0,0 1-1 0 0,-1-1 1 0 0,1 0 0 0 0,-1 0 0 0 0,1 0-1 0 0,-1 0 1 0 0,1 0 0 0 0,-1-1 0 0 0,0 0-1 0 0,0 0 1 0 0,1 0 0 0 0,-1 0 0 0 0,-1 0-1 0 0,1-1 1 0 0,0 1 0 0 0,-1-1 0 0 0,1 1-1 0 0,-1-1 1 0 0,0 0 0 0 0,1 0 0 0 0,-2 0-1 0 0,1-1 1 0 0,0 1 0 0 0,-1 0 0 0 0,2-5-1 0 0,5-18-1494 0 0,-4 8-4535 0 0,-3 7-607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108 121 1375 0 0,'-8'-8'19333'0'0,"21"-6"-17262"0"0,21-12-3031 0 0,-17 16 1056 0 0,1 0 0 0 0,0 2 0 0 0,0 0 0 0 0,20-5 0 0 0,-14 5 37 0 0,-14 4-31 0 0,1 1 0 0 0,-1 0 0 0 0,1 1 0 0 0,12-1 0 0 0,-18 3-60 0 0,-1 0 0 0 0,1 0 0 0 0,-1 0 0 0 0,1 0 0 0 0,-1 1 0 0 0,1-1-1 0 0,-1 1 1 0 0,1 0 0 0 0,-1 1 0 0 0,0-1 0 0 0,1 1 0 0 0,5 3 0 0 0,1 4-18 0 0,1 4-24 0 0,-10-10 3 0 0,-1 0 0 0 0,1 0 0 0 0,0 0-1 0 0,-1 0 1 0 0,0 0 0 0 0,0 1 0 0 0,0-1 0 0 0,0 0 0 0 0,0 1-1 0 0,-1-1 1 0 0,0 1 0 0 0,1-1 0 0 0,-1 1 0 0 0,0-1-1 0 0,-1 0 1 0 0,1 1 0 0 0,-1-1 0 0 0,1 1 0 0 0,-1-1 0 0 0,0 0-1 0 0,0 1 1 0 0,-1-1 0 0 0,-1 4 0 0 0,0-1 9 0 0,-1 0 1 0 0,0 0-1 0 0,0 0 0 0 0,0-1 1 0 0,-1 1-1 0 0,0-1 1 0 0,0 0-1 0 0,0-1 0 0 0,-1 1 1 0 0,-8 5-1 0 0,-166 93 60 0 0,141-81-68 0 0,36-20-4 0 0,-14 7 0 0 0,1 1 0 0 0,-16 12 0 0 0,23-13 0 0 0,3-1-13 0 0,21-7-121 0 0,46-2 51 0 0,-16 0 58 0 0,0 2 1 0 0,82 11-1 0 0,-104-7 134 0 0,-1 1-1 0 0,0 1 1 0 0,0 1 0 0 0,0 0-1 0 0,-1 2 1 0 0,0 1 0 0 0,37 25-1 0 0,-53-32-75 0 0,0 0 1 0 0,-1-1-1 0 0,0 1 0 0 0,1 1 0 0 0,-1-1 0 0 0,-1 1 0 0 0,1-1 0 0 0,-1 1 0 0 0,0 0 0 0 0,0 0 0 0 0,3 8 0 0 0,-5-10-18 0 0,0 0 0 0 0,0 0 0 0 0,-1 0 0 0 0,1 0 0 0 0,-1 0-1 0 0,0 0 1 0 0,1 0 0 0 0,-2 0 0 0 0,1 0 0 0 0,0 0 0 0 0,0 0 0 0 0,-1 0 0 0 0,0 0 0 0 0,1-1 0 0 0,-1 1 0 0 0,0 0 0 0 0,-1 0 0 0 0,1 0-1 0 0,0-1 1 0 0,-1 1 0 0 0,1-1 0 0 0,-1 1 0 0 0,-4 3 0 0 0,-12 13 187 0 0,-41 32 1 0 0,25-23-40 0 0,1-3-127 0 0,-1 0-1 0 0,-1-2 0 0 0,-2-2 1 0 0,0-1-1 0 0,-1-2 1 0 0,-70 23-1 0 0,93-36-35 0 0,1-1 0 0 0,-1-1 0 0 0,0 0 0 0 0,0 0 0 0 0,0-2 0 0 0,0 0 0 0 0,0 0 0 0 0,-25-4 0 0 0,39 3-57 0 0,0 0-1 0 0,0 0 1 0 0,0 0-1 0 0,0 0 1 0 0,1 0-1 0 0,-1 0 1 0 0,0-1-1 0 0,0 1 1 0 0,0 0-1 0 0,1-1 0 0 0,-1 1 1 0 0,0 0-1 0 0,0-1 1 0 0,1 1-1 0 0,-1-1 1 0 0,0 1-1 0 0,1-1 1 0 0,-1 1-1 0 0,0-1 1 0 0,1 0-1 0 0,-1 1 1 0 0,1-1-1 0 0,-1 0 1 0 0,1 1-1 0 0,-1-1 1 0 0,1 0-1 0 0,0 0 1 0 0,-1 1-1 0 0,1-1 1 0 0,0 0-1 0 0,-1-1 1 0 0,2 0-343 0 0,-1 0 1 0 0,0 0 0 0 0,1 0 0 0 0,-1 0-1 0 0,1 0 1 0 0,0 0 0 0 0,0 1-1 0 0,-1-1 1 0 0,1 0 0 0 0,1 0-1 0 0,-1 1 1 0 0,0-1 0 0 0,2-1 0 0 0,16-18-7547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 11255 0 0,'-19'5'631'0'0,"-30"11"-1"0"0,38-11-211 0 0,0-1-1 0 0,-1 0 0 0 0,0-1 1 0 0,0 0-1 0 0,0-1 0 0 0,-15 1 1 0 0,25-3 509 0 0,-5-1 4532 0 0,20-4-4018 0 0,109-19-683 0 0,-11 3-709 0 0,12-3 66 0 0,-97 20-1399 0 0,1 1 0 0 0,44 2 0 0 0,-56 1-485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5983 0 0,'2'1'10710'0'0,"0"1"-10202"0"0,0-1 0 0 0,0 0 1 0 0,0 1-1 0 0,1-1 1 0 0,-1 0-1 0 0,0 0 1 0 0,1 0-1 0 0,-1-1 0 0 0,1 1 1 0 0,-1-1-1 0 0,1 1 1 0 0,3-1-1 0 0,0 0-165 0 0,-1 0 0 0 0,1 0 0 0 0,-1-1 0 0 0,1 0-1 0 0,7-3 1 0 0,3-1-247 0 0,-1-2 0 0 0,30-15 0 0 0,49-38-84 0 0,-60 37-205 0 0,1 2-1 0 0,55-26 1 0 0,-87 46 168 0 0,15-7-146 0 0,-1 2-1 0 0,30-8 0 0 0,-43 13 168 0 0,1 0 1 0 0,0 0-1 0 0,0 1 1 0 0,0 0-1 0 0,0 0 0 0 0,0 0 1 0 0,-1 0-1 0 0,1 1 1 0 0,0 0-1 0 0,0 0 1 0 0,-1 0-1 0 0,1 0 0 0 0,0 1 1 0 0,-1 0-1 0 0,5 2 1 0 0,-7-2 32 0 0,0 1 0 0 0,0-1 0 0 0,-1 0-1 0 0,1 1 1 0 0,-1-1 0 0 0,1 1 0 0 0,-1-1 0 0 0,0 1 0 0 0,0 0 0 0 0,0-1 0 0 0,-1 1 0 0 0,2 6 0 0 0,-1-3-6 0 0,0 1 1 0 0,0 0-1 0 0,-1-1 1 0 0,0 1-1 0 0,0 0 1 0 0,-1 0-1 0 0,0-1 1 0 0,0 1-1 0 0,0 0 1 0 0,-1-1-1 0 0,0 1 1 0 0,0-1-1 0 0,-1 0 1 0 0,1 0-1 0 0,-7 9 1 0 0,9-13 30 0 0,2-22 0 0 0,0 13-92 0 0,0 1-1 0 0,0 0 1 0 0,1-1 0 0 0,0 1 0 0 0,1 0-1 0 0,-1 1 1 0 0,1-1 0 0 0,0 1 0 0 0,1-1-1 0 0,-1 1 1 0 0,1 0 0 0 0,0 1 0 0 0,10-8-1 0 0,5-2-48 0 0,1 1-1 0 0,33-15 0 0 0,-24 13 24 0 0,5-1-192 0 0,-1 1 0 0 0,55-15 0 0 0,-80 28 185 0 0,1-1 1 0 0,-1 1-1 0 0,1 1 0 0 0,0-1 1 0 0,0 2-1 0 0,-1-1 1 0 0,17 3-1 0 0,-23-2 103 0 0,1 1 0 0 0,-1 0 1 0 0,1 0-1 0 0,-1 0 0 0 0,1 0 1 0 0,-1 0-1 0 0,0 1 0 0 0,0 0 0 0 0,1-1 1 0 0,-1 1-1 0 0,0 0 0 0 0,-1 1 0 0 0,1-1 1 0 0,0 0-1 0 0,-1 1 0 0 0,1 0 1 0 0,-1-1-1 0 0,0 1 0 0 0,0 0 0 0 0,0 0 1 0 0,0 1-1 0 0,0-1 0 0 0,1 5 0 0 0,0-1 60 0 0,-1 0 0 0 0,0 0 0 0 0,-1 1-1 0 0,0-1 1 0 0,0 0 0 0 0,0 0 0 0 0,-1 1-1 0 0,0-1 1 0 0,-1 0 0 0 0,0 1-1 0 0,0-1 1 0 0,0 0 0 0 0,-5 14 0 0 0,-3 2 51 0 0,-1 0 1 0 0,-22 38-1 0 0,6-14-123 0 0,25-45-109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 16783 0 0,'0'0'770'0'0,"-2"0"-18"0"0,-8-2 4482 0 0,64-1-3927 0 0,49 7-853 0 0,186 2-410 0 0,-279-6-58 0 0,38-2-1092 0 0,-1-1 1 0 0,66-14 0 0 0,-66 5-510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97 12871 0 0,'-20'-3'414'0'0,"0"1"-1"0"0,-21 0 1 0 0,6 2 4350 0 0,32 0-4105 0 0,13-9 565 0 0,-2 4-1010 0 0,0 1 1 0 0,0 0-1 0 0,1 0 0 0 0,-1 1 0 0 0,1 0 0 0 0,9-2 0 0 0,57-9 91 0 0,-55 11-214 0 0,20-4 65 0 0,108-15 165 0 0,-106 18-143 0 0,64 1 0 0 0,-98 4-128 0 0,-1-1-1 0 0,1 2 1 0 0,-1-1 0 0 0,14 5-1 0 0,-19-5 39 0 0,0 1-15 0 0,4 9-58 0 0,-6-8-12 0 0,0-1 0 0 0,0 1 0 0 0,0 0 0 0 0,0 0 0 0 0,0-1-1 0 0,0 1 1 0 0,-1 0 0 0 0,1-1 0 0 0,-1 1 0 0 0,1-1 0 0 0,-1 1 0 0 0,0-1 0 0 0,0 1-1 0 0,-1-1 1 0 0,1 1 0 0 0,0-1 0 0 0,-1 0 0 0 0,1 0 0 0 0,-1 0 0 0 0,0 0 0 0 0,-2 3-1 0 0,-4 2 15 0 0,1 0 0 0 0,-1 0-1 0 0,0-1 1 0 0,-12 8 0 0 0,-5 0 26 0 0,-216 127 100 0 0,178-108-157 0 0,-126 46 0 0 0,178-76 9 0 0,16-5 23 0 0,17-6 16 0 0,80-16-78 0 0,111-11 0 0 0,-185 32 75 0 0,0 1 1 0 0,50 3-1 0 0,-64 0 43 0 0,0 1 1 0 0,0 0-1 0 0,-1 1 1 0 0,1 0-1 0 0,-1 2 1 0 0,0-1-1 0 0,20 11 0 0 0,-30-13-48 0 0,0 0 0 0 0,0 0 0 0 0,0 0 0 0 0,0 0-1 0 0,0 1 1 0 0,-1-1 0 0 0,1 1 0 0 0,-1 0 0 0 0,0-1-1 0 0,0 1 1 0 0,0 0 0 0 0,0 1 0 0 0,0-1 0 0 0,-1 0-1 0 0,1 0 1 0 0,-1 1 0 0 0,2 5 0 0 0,-3-6-17 0 0,1 0 1 0 0,-1-1-1 0 0,0 1 1 0 0,0 0-1 0 0,0-1 1 0 0,0 1-1 0 0,-1-1 1 0 0,1 1-1 0 0,-1 0 1 0 0,1-1-1 0 0,-1 1 0 0 0,0-1 1 0 0,0 1-1 0 0,0-1 1 0 0,0 0-1 0 0,0 1 1 0 0,-1-1-1 0 0,1 0 1 0 0,-1 0-1 0 0,0 0 1 0 0,1 0-1 0 0,-1 0 1 0 0,0 0-1 0 0,0 0 1 0 0,-3 1-1 0 0,-9 6 37 0 0,-1-1 0 0 0,0-1 0 0 0,-1 0 1 0 0,0-1-1 0 0,0 0 0 0 0,-20 3 0 0 0,-15 6 18 0 0,24-6-36 0 0,-283 80-124 0 0,91-37-2208 0 0,217-52 1729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68 14279 0 0,'-2'1'1103'0'0,"-30"18"2220"0"0,41-8-1599 0 0,-7-10-1621 0 0,0 1 0 0 0,1-1 1 0 0,-1 1-1 0 0,1-1 1 0 0,0 0-1 0 0,-1 0 1 0 0,1 0-1 0 0,0 0 0 0 0,0 0 1 0 0,-1-1-1 0 0,1 1 1 0 0,0-1-1 0 0,0 0 1 0 0,0 0-1 0 0,0 0 1 0 0,3 0-1 0 0,9-2 249 0 0,-1 0 0 0 0,15-5 0 0 0,-9 3 44 0 0,41-8 441 0 0,217-41 1513 0 0,5 23-974 0 0,-205 28-1039 0 0,120 12 0 0 0,-149-3-870 0 0,0 1-1 0 0,-1 3 0 0 0,75 27 1 0 0,-89-27-1750 0 0,-31-10 599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15375 0 0,'0'0'4788'0'0,"1"2"-4294"0"0,5 8-252 0 0,0 0 0 0 0,-1 1 1 0 0,0 0-1 0 0,-1 0 1 0 0,0 1-1 0 0,-1-1 1 0 0,0 1-1 0 0,-1-1 1 0 0,0 1-1 0 0,-1 0 1 0 0,0 0-1 0 0,-1 16 0 0 0,-4 4-90 0 0,2-19-85 0 0,1-1-1 0 0,0 1 0 0 0,0-1 0 0 0,1 1 0 0 0,1-1 0 0 0,0 1 1 0 0,5 18-1 0 0,-5-28-36 0 0,0-1 0 0 0,0 1 1 0 0,0-1-1 0 0,1 0 0 0 0,-1 0 0 0 0,1 1 1 0 0,-1-1-1 0 0,1 0 0 0 0,0-1 0 0 0,0 1 1 0 0,0 0-1 0 0,0 0 0 0 0,0-1 0 0 0,0 1 1 0 0,1-1-1 0 0,-1 0 0 0 0,0 0 0 0 0,1 0 1 0 0,-1 0-1 0 0,1 0 0 0 0,4 1 0 0 0,3 0 90 0 0,1 0 0 0 0,-1-1 0 0 0,20-1 1 0 0,-30 0-118 0 0,193-8 616 0 0,-49 0-634 0 0,-130 8-402 0 0,15-1 262 0 0,35-5 0 0 0,-54 4-769 0 0,0 0 1 0 0,15-6 0 0 0,-20 6-367 0 0,1-1-1 0 0,-1 0 1 0 0,0 1 0 0 0,0-1 0 0 0,7-6 0 0 0,-1-2-5196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1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16959 0 0,'0'0'778'0'0,"-1"-2"-20"0"0,-1-5-367 0 0,1 5 1032 0 0,2 6-597 0 0,2 27-168 0 0,-1 0 0 0 0,-1 0 0 0 0,-2 1 0 0 0,-6 40 0 0 0,3-35-231 0 0,1 1 0 0 0,4 62 0 0 0,3-74-361 0 0,1 0 0 0 0,0 0 0 0 0,2-1 0 0 0,1 0 0 0 0,2 0 0 0 0,17 34 0 0 0,-3-15 51 0 0,3-1 0 0 0,44 56 0 0 0,-62-88-120 0 0,8 10-134 0 0,0 2 0 0 0,21 39 1 0 0,-40-51-925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4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1375 0 0,'-1'1'107'0'0,"-18"12"1987"0"0,1-1 1 0 0,-31 15-1 0 0,12-11-185 0 0,18-9-838 0 0,-28 16-1 0 0,6 3-770 0 0,-42 36-1 0 0,15-10-164 0 0,66-51-122 0 0,-1 1 0 0 0,1 0 1 0 0,0 0-1 0 0,0 0 0 0 0,0 0 1 0 0,0 0-1 0 0,0 0 0 0 0,0 1 1 0 0,0-1-1 0 0,1 1 0 0 0,-1-1 1 0 0,1 1-1 0 0,0 0 0 0 0,0-1 1 0 0,-2 6-1 0 0,3 10 2 0 0,2-12-13 0 0,1-3 5 0 0,0 3 4 0 0,0 0 1 0 0,1 0-1 0 0,-1 0 1 0 0,2-1-1 0 0,-1 0 0 0 0,9 9 1 0 0,34 26 80 0 0,-31-28-83 0 0,66 52 14 0 0,38 31 18 0 0,-111-87-41 0 0,-1 0 0 0 0,0 1 0 0 0,0 0 0 0 0,-1 1 0 0 0,0-1 0 0 0,-1 2 0 0 0,8 16 0 0 0,-4 0 0 0 0,-10-14 0 0 0,-1-5 0 0 0,2-5 0 0 0,-1-1 0 0 0,0 1 0 0 0,0-1 0 0 0,0 1 0 0 0,0 0 0 0 0,0-1 0 0 0,-1 1 0 0 0,1-1 0 0 0,-1 1 0 0 0,0-1 0 0 0,0 1 0 0 0,0-1 0 0 0,0 1 0 0 0,-2 2 0 0 0,-1 3 0 0 0,0 0 6 0 0,-1 0 1 0 0,1 0-1 0 0,-2 0 0 0 0,1-1 0 0 0,-10 11 0 0 0,-37 30 57 0 0,29-27-45 0 0,-20 16 111 0 0,-3-1-1 0 0,-56 33 1 0 0,-3 6 649 0 0,104-74-756 0 0,1 0 1 0 0,-1-1 0 0 0,0 1 0 0 0,0 0-1 0 0,1-1 1 0 0,-1 1 0 0 0,1 0-1 0 0,-1 0 1 0 0,0 0 0 0 0,1-1 0 0 0,0 1-1 0 0,-1 0 1 0 0,1 0 0 0 0,-1 0 0 0 0,1 0-1 0 0,0 0 1 0 0,0 0 0 0 0,0 0 0 0 0,-1 0-1 0 0,1 0 1 0 0,0 0 0 0 0,0 0-1 0 0,0 0 1 0 0,1 0 0 0 0,-1 0 0 0 0,0 0-1 0 0,0 0 1 0 0,0 0 0 0 0,1 0 0 0 0,-1 0-1 0 0,1 1 1 0 0,1 1-1 0 0,0 0 0 0 0,0 0 0 0 0,0 0 0 0 0,0 0 0 0 0,0-1 0 0 0,5 5 0 0 0,3 1-5 0 0,0 0 0 0 0,1 0 0 0 0,0-1 0 0 0,0-1 0 0 0,1 0-1 0 0,22 9 1 0 0,78 18 94 0 0,65 20 198 0 0,-154-44-306 0 0,-1 0 1 0 0,0 2-1 0 0,-1 1 0 0 0,0 0 0 0 0,30 26 0 0 0,-36-26-35 0 0,-2 1 1 0 0,1 0-1 0 0,-2 1 0 0 0,0 1 0 0 0,-1 0 0 0 0,0 0 1 0 0,14 28-1 0 0,-22-35 20 0 0,1 0 0 0 0,-1 0 0 0 0,0 0 0 0 0,0 0 0 0 0,-1 0 1 0 0,-1 1-1 0 0,1-1 0 0 0,-1 1 0 0 0,-1 0 0 0 0,1-1 0 0 0,-1 1 0 0 0,-1-1 1 0 0,0 1-1 0 0,0 0 0 0 0,-1-1 0 0 0,0 0 0 0 0,0 1 0 0 0,-6 14 0 0 0,0-11 12 0 0,0 0 0 0 0,0-1 0 0 0,-1 0 0 0 0,0 0 0 0 0,-1-1 0 0 0,-14 12 0 0 0,10-9 0 0 0,-31 27 0 0 0,-64 41 0 0 0,-11 10 0 0 0,101-75 19 0 0,1 1-1 0 0,1 0 0 0 0,1 2 1 0 0,0 0-1 0 0,-18 29 0 0 0,28-37-3 0 0,-1 0-1 0 0,2 0 1 0 0,0 0-1 0 0,0 1 1 0 0,1 0-1 0 0,1 0 1 0 0,0 0-1 0 0,0 1 1 0 0,1-1-1 0 0,1 1 1 0 0,0-1-1 0 0,1 19 1 0 0,1-21-9 0 0,1 0 1 0 0,0 0-1 0 0,0 0 1 0 0,1-1-1 0 0,0 1 1 0 0,1 0-1 0 0,0-1 0 0 0,7 13 1 0 0,1-4-9 0 0,0-1 1 0 0,29 31-1 0 0,59 55 2 0 0,0-5-172 0 0,-88-83 144 0 0,1 1-1 0 0,-2 0 0 0 0,0 1 1 0 0,-1 0-1 0 0,9 19 0 0 0,-17-29 33 0 0,1 0 0 0 0,-1 0 0 0 0,0 0 0 0 0,-1 0 0 0 0,0 0 0 0 0,0 1 0 0 0,0-1 0 0 0,-1 0 0 0 0,0 0 0 0 0,-1 10 0 0 0,-1-5 12 0 0,-1-1 0 0 0,0 0 0 0 0,0 0 0 0 0,-1-1 0 0 0,-10 22 0 0 0,0-7 12 0 0,-2-1 0 0 0,-1-1 0 0 0,-1 0 0 0 0,-28 28 0 0 0,-82 93 228 0 0,111-121-205 0 0,0 1 1 0 0,1 1-1 0 0,1 0 0 0 0,-17 43 0 0 0,28-58-54 0 0,1 1-1 0 0,0-1 0 0 0,0 1 1 0 0,2 0-1 0 0,-1 0 1 0 0,1 0-1 0 0,1 0 0 0 0,0 0 1 0 0,3 21-1 0 0,0-17-1 0 0,0 1 0 0 0,1-1 0 0 0,1 0 0 0 0,0 0 0 0 0,1 0-1 0 0,10 16 1 0 0,-1-5-11 0 0,10 20-176 0 0,37 89 0 0 0,-58-123 180 0 0,-1 1 0 0 0,0-1-1 0 0,-1 1 1 0 0,-1 0 0 0 0,0 0-1 0 0,0 0 1 0 0,-1 0-1 0 0,-1 0 1 0 0,0 0 0 0 0,-5 17-1 0 0,-4 10 389 0 0,-28 73 0 0 0,24-76-64 0 0,12-31-188 0 0,0 0 0 0 0,0 0 0 0 0,0 1 0 0 0,1-1 0 0 0,-1 13 0 0 0,2-17 26 0 0,1 0 87 0 0,3 3 97 0 0,3 3-266 0 0,-1 0 0 0 0,0 0 0 0 0,0 1 0 0 0,6 13 1 0 0,-11-19-153 0 0,-1-1 0 0 0,1 0 0 0 0,-1 0 0 0 0,0 0 0 0 0,0 0 0 0 0,0 0 0 0 0,0 0 0 0 0,0 1 0 0 0,0-1 0 0 0,-1 0 0 0 0,1 0 0 0 0,-2 4 0 0 0,-10 23-1257 0 0,10-25 1016 0 0,-1 1-58 0 0,0-1-1 0 0,0 0 0 0 0,-1 1 0 0 0,-5 5 1 0 0,7-9-45 0 0,5-2-22 0 0,7-5-250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0 4143 0 0,'0'0'7508'0'0,"-1"1"-6846"0"0,-6 5-168 0 0,-2 1 75 0 0,0 0-1 0 0,0 0 0 0 0,-18 9 1 0 0,14-11-339 0 0,0 0 1 0 0,-19 6 0 0 0,-140 36 163 0 0,56-2-459 0 0,74-28-122 0 0,-71 21-1 0 0,98-35 135 0 0,-6 3-47 0 0,-43 4 0 0 0,50-10 36 0 0,4-1-3 0 0,6 1 14 0 0,-7-1 42 0 0,9 0 8 0 0,0 1 1 0 0,0-1-1 0 0,-1 1 0 0 0,1 0 0 0 0,0 0 0 0 0,-1 0 0 0 0,1 1 0 0 0,0-1 0 0 0,0 1 1 0 0,-1-1-1 0 0,1 1 0 0 0,0-1 0 0 0,-3 3 0 0 0,-2 0-17 0 0,-5 1-34 0 0,1 1-1 0 0,-17 10 0 0 0,2-1-337 0 0,26-14 392 0 0,0 0-4 0 0,-1 0 0 0 0,1 0-1 0 0,0 0 1 0 0,-1 0-1 0 0,1 1 1 0 0,0-1 0 0 0,0 0-1 0 0,0 0 1 0 0,-1 0 0 0 0,1 0-1 0 0,0 1 1 0 0,0-1 0 0 0,0 0-1 0 0,-1 0 1 0 0,1 0 0 0 0,0 1-1 0 0,0-1 1 0 0,0 0-1 0 0,0 0 1 0 0,-1 1 0 0 0,1-1-1 0 0,0 0 1 0 0,0 0 0 0 0,0 1-1 0 0,0-1 1 0 0,2 3 17 0 0,0-1 0 0 0,0 0-1 0 0,0 1 1 0 0,0-1 0 0 0,0 0 0 0 0,1-1 0 0 0,-1 1-1 0 0,0 0 1 0 0,6 2 0 0 0,15 13 220 0 0,-17-10-167 0 0,0 1 0 0 0,0 0 0 0 0,-1 0-1 0 0,0 0 1 0 0,0 1 0 0 0,-1 0 0 0 0,0 0 0 0 0,-1 0-1 0 0,0 0 1 0 0,0 0 0 0 0,-1 1 0 0 0,0-1 0 0 0,1 14-1 0 0,-2-1 24 0 0,0-1 0 0 0,-1 1 0 0 0,-2-1-1 0 0,0 1 1 0 0,-5 21 0 0 0,-3-2-63 0 0,-2-1 0 0 0,-2 0 0 0 0,-1-1 0 0 0,-2 0 1 0 0,-41 65-1 0 0,48-88-9 0 0,-1-2 0 0 0,0 1 1 0 0,-2-2-1 0 0,-19 19 0 0 0,-4 3 25 0 0,35-36-38 0 0,1 1 0 0 0,-1-1-1 0 0,1 0 1 0 0,-1 1 0 0 0,1-1 0 0 0,-1 0 0 0 0,1 1-1 0 0,0-1 1 0 0,-1 0 0 0 0,1 1 0 0 0,0-1 0 0 0,0 0-1 0 0,-1-1 1 0 0,1-1-2 0 0,0 1-1 0 0,0-1 1 0 0,0 1-1 0 0,0 0 0 0 0,1-1 1 0 0,-1 1-1 0 0,1-1 1 0 0,-1 1-1 0 0,1 0 1 0 0,0-1-1 0 0,0 1 1 0 0,0 0-1 0 0,0 0 1 0 0,1 0-1 0 0,-1 0 0 0 0,0 0 1 0 0,1 0-1 0 0,0 0 1 0 0,2-3-1 0 0,5-3 15 0 0,0 0 0 0 0,15-11-1 0 0,-7 8 79 0 0,0 1-1 0 0,1 0 1 0 0,0 1-1 0 0,36-12 0 0 0,-11 8 413 0 0,50-8 0 0 0,-32 13 303 0 0,99-1 0 0 0,-147 8-774 0 0,4 1-19 0 0,1 0 0 0 0,-1 1 0 0 0,0 1 0 0 0,30 7 0 0 0,-46-8-218 0 0,3 5-438 0 0,-3-6 563 0 0,-1 1 0 0 0,0-1 0 0 0,1 0 0 0 0,-1 1 0 0 0,0-1 0 0 0,0 1 0 0 0,1-1 0 0 0,-1 1 0 0 0,0-1 0 0 0,0 1 0 0 0,0-1 0 0 0,0 1 0 0 0,0-1 0 0 0,0 1 0 0 0,1-1 0 0 0,-1 1 1 0 0,0-1-1 0 0,-1 1 0 0 0,1-1 0 0 0,0 1 0 0 0,0-1 0 0 0,0 1 0 0 0,0 0 0 0 0,-5 13-4206 0 0,-4-1-1329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44 154 3223 0 0,'-9'3'123'0'0,"-26"20"5636"0"0,51-23-4598 0 0,23-7-929 0 0,16-5 923 0 0,-2-2 0 0 0,0-3 0 0 0,72-33 0 0 0,-91 34-729 0 0,58-25 887 0 0,-78 36-1059 0 0,-1 1 0 0 0,0 0 1 0 0,1 1-1 0 0,27-3 1 0 0,-39 6-343 0 0,0 0 0 0 0,0 0 0 0 0,1 0 1 0 0,-1 0-1 0 0,0 0 0 0 0,0 0 1 0 0,0 0-1 0 0,0 1 0 0 0,0-1 0 0 0,0 1 1 0 0,0-1-1 0 0,0 1 0 0 0,0 0 0 0 0,0 0 1 0 0,-1 0-1 0 0,1 0 0 0 0,0 0 1 0 0,0 0-1 0 0,-1 0 0 0 0,1 1 0 0 0,-1-1 1 0 0,1 0-1 0 0,1 3 0 0 0,1 3-1744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9215 0 0,'0'0'1135'0'0,"-1"1"-151"0"0,-1 4-528 0 0,1 0 0 0 0,-1 0 0 0 0,1-1 0 0 0,0 1 0 0 0,0 0 0 0 0,1 0 0 0 0,0 0 0 0 0,-1 0 0 0 0,2 0 0 0 0,0 9 0 0 0,0-8-337 0 0,1 0 0 0 0,0-1 0 0 0,0 1 0 0 0,0-1 0 0 0,0 1 0 0 0,1-1 0 0 0,0 0 0 0 0,0 0 0 0 0,1 0 0 0 0,-1-1 0 0 0,1 1 0 0 0,0-1 0 0 0,0 0 0 0 0,8 7 0 0 0,3-1 100 0 0,1 1-1 0 0,0-2 0 0 0,1 0 0 0 0,0-1 1 0 0,0 0-1 0 0,32 8 0 0 0,112 18 422 0 0,-84-20-500 0 0,68 9-254 0 0,-138-22-219 0 0,2 0 403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5527 0 0,'-2'1'423'0'0,"-9"0"-297"0"0,7-1 39 0 0,1 1 0 0 0,-1-1 0 0 0,1 1 1 0 0,0 0-1 0 0,0 0 0 0 0,-1 0 1 0 0,1 0-1 0 0,0 0 0 0 0,0 1 1 0 0,0 0-1 0 0,-4 2 0 0 0,-9 9 2992 0 0,-25 25-1 0 0,-37 50-1202 0 0,34-35-1451 0 0,-186 195 1095 0 0,228-247-1423 0 0,3-2-570 0 0,15-25-2790 0 0,-11 17 1506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38 10591 0 0,'0'0'488'0'0,"0"-1"-12"0"0,1 0-363 0 0,-1 0 0 0 0,0 0 0 0 0,0 0 0 0 0,0 0 1 0 0,0 0-1 0 0,0 0 0 0 0,0 0 0 0 0,0 0 0 0 0,0 0 0 0 0,0 0 0 0 0,0 0 0 0 0,-1 0 0 0 0,1 0 0 0 0,0 0 0 0 0,-1 1 0 0 0,1-1 0 0 0,0 0 0 0 0,-1 0 0 0 0,1 0 0 0 0,-1 0 0 0 0,1 1 0 0 0,-1-1 0 0 0,0 0 0 0 0,1 0 0 0 0,-1 1 0 0 0,0-1 0 0 0,0 1 0 0 0,1-1 0 0 0,-1 1 0 0 0,-1-1 1 0 0,-1-1 724 0 0,0 1 0 0 0,0-1 1 0 0,0 1-1 0 0,-1 0 1 0 0,-5-1-1 0 0,9 2-822 0 0,-6-1 152 0 0,1 1 1 0 0,-1 0 0 0 0,0 0-1 0 0,1 0 1 0 0,-1 1-1 0 0,0-1 1 0 0,1 1 0 0 0,-1 1-1 0 0,-8 2 1 0 0,-6 4 59 0 0,-22 11 0 0 0,36-16-133 0 0,-20 12 102 0 0,1 1 0 0 0,0 1 0 0 0,1 1 0 0 0,1 1 0 0 0,-20 23-1 0 0,-59 67 292 0 0,96-103-475 0 0,1 1-1 0 0,0-1 1 0 0,1 1-1 0 0,0 0 0 0 0,0 1 1 0 0,0-1-1 0 0,1 1 1 0 0,-4 10-1 0 0,5-11 10 0 0,1-1-1 0 0,-1 1 1 0 0,1-1-1 0 0,0 1 1 0 0,0 0-1 0 0,1-1 1 0 0,0 1-1 0 0,0 0 0 0 0,1-1 1 0 0,2 13-1 0 0,-2-17 1 0 0,0 1-1 0 0,-1-1 0 0 0,1 0 1 0 0,0 0-1 0 0,0 0 0 0 0,0 0 1 0 0,1 0-1 0 0,-1 0 0 0 0,0 0 1 0 0,1 0-1 0 0,-1-1 0 0 0,1 1 1 0 0,0-1-1 0 0,-1 1 0 0 0,1-1 1 0 0,0 1-1 0 0,4 1 0 0 0,-3-2 13 0 0,0 0-1 0 0,0 0 1 0 0,1 0 0 0 0,-1 0-1 0 0,0 0 1 0 0,1-1-1 0 0,-1 0 1 0 0,1 0-1 0 0,-1 0 1 0 0,7 0-1 0 0,4-3 60 0 0,1-1 0 0 0,-1 0 0 0 0,1 0 0 0 0,17-10 0 0 0,-25 11-80 0 0,7-2 8 0 0,-1-1-1 0 0,0-1 1 0 0,-1-1-1 0 0,0 0 1 0 0,0 0-1 0 0,-1-1 1 0 0,19-18-1 0 0,-25 21-13 0 0,0 0 1 0 0,0 1-1 0 0,-1-2 0 0 0,0 1 1 0 0,0 0-1 0 0,0-1 0 0 0,-1 0 0 0 0,0 0 1 0 0,0 0-1 0 0,-1 0 0 0 0,0 0 1 0 0,0-1-1 0 0,-1 1 0 0 0,0 0 1 0 0,0-1-1 0 0,-1-12 0 0 0,-1 4-196 0 0,-2 0 1 0 0,0 1-1 0 0,0-1 0 0 0,-2 1 0 0 0,0-1 1 0 0,0 1-1 0 0,-2 1 0 0 0,-13-25 0 0 0,15 26-206 0 0,13 7-6935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62 199 5983 0 0,'1'1'464'0'0,"48"-4"1436"0"0,10 3 5138 0 0,-1-7-3410 0 0,56-18 131 0 0,-91 18-3263 0 0,0-1 0 0 0,33-17 0 0 0,-50 22-520 0 0,-1 0 0 0 0,1-1-1 0 0,-1 1 1 0 0,0-1-1 0 0,-1-1 1 0 0,1 1-1 0 0,-1-1 1 0 0,1 0 0 0 0,6-10-1 0 0,-10 14-15 0 0,0-1 0 0 0,0 1 0 0 0,-1-1 0 0 0,1 1 0 0 0,0-1 0 0 0,0 1 0 0 0,-1-1 0 0 0,1 0 0 0 0,-1 1 0 0 0,1-1 0 0 0,-1 0 0 0 0,0 1 0 0 0,0-1 0 0 0,0 0 0 0 0,0 1 0 0 0,0-1 0 0 0,0 0 0 0 0,0 0 0 0 0,0 1 0 0 0,-1-1 0 0 0,1 0 0 0 0,-1 1 0 0 0,1-1 0 0 0,-1 1 0 0 0,0-1-1 0 0,1 0 1 0 0,-1 1 0 0 0,0-1 0 0 0,0 1 0 0 0,0 0 0 0 0,0-1 0 0 0,-1 1 0 0 0,1 0 0 0 0,0 0 0 0 0,0 0 0 0 0,-1 0 0 0 0,1 0 0 0 0,-1 0 0 0 0,1 0 0 0 0,-3-1 0 0 0,-1 0-33 0 0,-1-1 0 0 0,1 2-1 0 0,-1-1 1 0 0,0 0 0 0 0,1 1 0 0 0,-1 0 0 0 0,0 1-1 0 0,0-1 1 0 0,1 1 0 0 0,-1 0 0 0 0,0 1-1 0 0,0-1 1 0 0,0 1 0 0 0,1 0 0 0 0,-1 0 0 0 0,0 1-1 0 0,1 0 1 0 0,-9 4 0 0 0,-4 2 98 0 0,0 1 1 0 0,0 2-1 0 0,-31 23 1 0 0,4 0 660 0 0,-52 53 0 0 0,82-72-444 0 0,0 1-1 0 0,1 1 1 0 0,1 0 0 0 0,1 0-1 0 0,1 2 1 0 0,-16 32 0 0 0,24-44-180 0 0,0 1 1 0 0,1-1 0 0 0,0 1-1 0 0,0 0 1 0 0,0 0-1 0 0,1 0 1 0 0,0 0 0 0 0,1 0-1 0 0,0 8 1 0 0,0-11-28 0 0,1-1 0 0 0,0 0 0 0 0,0 0 0 0 0,0 0 0 0 0,0 0 0 0 0,0 0 0 0 0,1 0 0 0 0,0 0 0 0 0,0-1 0 0 0,0 1 0 0 0,0-1 0 0 0,1 1 0 0 0,-1-1 0 0 0,1 0 0 0 0,0 0 0 0 0,0 0 0 0 0,0 0 0 0 0,0 0 0 0 0,5 2 0 0 0,2 1 21 0 0,1 0 0 0 0,0-1-1 0 0,0 0 1 0 0,0-1-1 0 0,1 0 1 0 0,-1-1 0 0 0,1-1-1 0 0,19 3 1 0 0,8-2 42 0 0,50-2-1 0 0,71-12-161 0 0,-55-5-3584 0 0,-77 11-4533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417 125 3223 0 0,'0'0'6831'0'0,"0"-9"-3344"0"0,-1 1-3225 0 0,0 1 0 0 0,-1-1 0 0 0,0 1 0 0 0,-1-1 0 0 0,0 1 0 0 0,0 0 0 0 0,0 0 0 0 0,-1 0 0 0 0,-4-6 0 0 0,-6-11-149 0 0,14 23-111 0 0,-1 0 0 0 0,1 0 0 0 0,-1 0 0 0 0,1 1 0 0 0,-1-1 0 0 0,0 0 0 0 0,1 0 0 0 0,-1 1-1 0 0,0-1 1 0 0,1 1 0 0 0,-1-1 0 0 0,0 0 0 0 0,0 1 0 0 0,0-1 0 0 0,0 1 0 0 0,0 0 0 0 0,1-1 0 0 0,-1 1 0 0 0,0 0 0 0 0,0 0 0 0 0,0-1 0 0 0,0 1 0 0 0,0 0 0 0 0,0 0 0 0 0,0 0 0 0 0,0 0 0 0 0,0 0 0 0 0,0 0-1 0 0,-1 1 1 0 0,-3 0-3 0 0,0 0-1 0 0,1 1 0 0 0,0-1 0 0 0,-8 5 0 0 0,8-4 6 0 0,-24 12-44 0 0,0 1 0 0 0,1 1 0 0 0,-29 24 0 0 0,28-19 174 0 0,2 2-1 0 0,-31 32 1 0 0,50-47-25 0 0,1 0-1 0 0,0 0 1 0 0,0 0 0 0 0,0 1 0 0 0,1 0 0 0 0,0 0 0 0 0,1 1 0 0 0,0-1 0 0 0,1 1 0 0 0,0 0-1 0 0,0 0 1 0 0,-1 13 0 0 0,3-19-81 0 0,1-1-1 0 0,-1 1 0 0 0,1-1 1 0 0,0 1-1 0 0,1-1 1 0 0,-1 1-1 0 0,0-1 0 0 0,1 1 1 0 0,0-1-1 0 0,0 1 1 0 0,0-1-1 0 0,0 0 0 0 0,1 1 1 0 0,-1-1-1 0 0,1 0 1 0 0,0 0-1 0 0,0 0 0 0 0,0 0 1 0 0,0-1-1 0 0,0 1 1 0 0,1 0-1 0 0,-1-1 0 0 0,1 0 1 0 0,0 1-1 0 0,0-1 1 0 0,0 0-1 0 0,0-1 0 0 0,0 1 1 0 0,0 0-1 0 0,0-1 1 0 0,0 0-1 0 0,1 1 0 0 0,-1-1 1 0 0,0-1-1 0 0,1 1 1 0 0,-1 0-1 0 0,1-1 0 0 0,-1 0 1 0 0,8 0-1 0 0,3-1 27 0 0,1-1-1 0 0,-1-1 1 0 0,1 0-1 0 0,-1-1 1 0 0,0 0-1 0 0,0-1 1 0 0,14-7-1 0 0,-18 7-20 0 0,-1 0 0 0 0,0 0 0 0 0,0-1 1 0 0,-1 0-1 0 0,1-1 0 0 0,-1 0 0 0 0,-1 0 0 0 0,1-1 0 0 0,-1 0 0 0 0,9-14 0 0 0,-8 8-378 0 0,-9 11 103 0 0,-5 8 121 0 0,2 0 128 0 0,1 0-1 0 0,-1 0 1 0 0,1 0 0 0 0,0 0-1 0 0,1 0 1 0 0,-1 1-1 0 0,1-1 1 0 0,0 1-1 0 0,0 0 1 0 0,1 0 0 0 0,0-1-1 0 0,0 1 1 0 0,0 0-1 0 0,1 0 1 0 0,0 0-1 0 0,0 0 1 0 0,0 0 0 0 0,2 9-1 0 0,-1-11 2 0 0,0 0-1 0 0,0 0 1 0 0,0 0-1 0 0,0-1 1 0 0,1 1-1 0 0,-1 0 1 0 0,1-1-1 0 0,0 1 1 0 0,0-1-1 0 0,1 1 1 0 0,-1-1-1 0 0,5 4 1 0 0,-5-5-6 0 0,0 0 1 0 0,1 0-1 0 0,-1 0 0 0 0,1-1 1 0 0,0 1-1 0 0,-1-1 1 0 0,1 0-1 0 0,0 0 0 0 0,0 0 1 0 0,0 0-1 0 0,0 0 1 0 0,0 0-1 0 0,0-1 0 0 0,0 0 1 0 0,0 1-1 0 0,0-1 0 0 0,0 0 1 0 0,3-1-1 0 0,2 0-208 0 0,0 0-1 0 0,0-1 0 0 0,-1 0 1 0 0,1 0-1 0 0,-1 0 0 0 0,11-6 1 0 0,4-6-628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13247 0 0,'0'0'604'0'0,"-1"2"-13"0"0,-2 7-459 0 0,1 1-1 0 0,1 0 1 0 0,-1 0 0 0 0,2 0-1 0 0,-1-1 1 0 0,1 1 0 0 0,1 0-1 0 0,0 0 1 0 0,0 0 0 0 0,3 12-1 0 0,0-8 31 0 0,1 0 1 0 0,1-1-1 0 0,-1 1 0 0 0,2-1 0 0 0,0 0 0 0 0,11 14 1 0 0,9 8 102 0 0,3-1 0 0 0,0-2 1 0 0,53 44-1 0 0,-65-60-173 0 0,9 7 126 0 0,-1 1 0 0 0,-1 1 1 0 0,25 32-1 0 0,-45-50-120 0 0,1 1 0 0 0,-1 1 1 0 0,0-1-1 0 0,0 0 1 0 0,-1 1-1 0 0,-1 0 0 0 0,1 0 1 0 0,-1 0-1 0 0,-1 1 1 0 0,0-1-1 0 0,0 1 0 0 0,-1-1 1 0 0,0 1-1 0 0,-1 0 1 0 0,1-1-1 0 0,-3 16 1 0 0,0-15-3 0 0,-1 1 0 0 0,0-1 0 0 0,-1 0 0 0 0,0 0 0 0 0,0 0 0 0 0,-1 0 0 0 0,0 0 0 0 0,-10 13 0 0 0,-6 4 128 0 0,-33 33-1 0 0,26-29-117 0 0,-122 128-779 0 0,149-158-239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5527 0 0,'0'0'1274'0'0,"-8"5"1032"0"0,-23 25-499 0 0,23-23-1169 0 0,0 0 1 0 0,1 1-1 0 0,-8 9 0 0 0,9-8-365 0 0,1 0-1 0 0,0 0 1 0 0,1 0 0 0 0,0 1-1 0 0,1-1 1 0 0,0 1-1 0 0,0 0 1 0 0,1 0 0 0 0,0 0-1 0 0,0 13 1 0 0,0 5 273 0 0,2 0-1 0 0,5 43 1 0 0,-2-49-62 0 0,7 31 0 0 0,-9-47-390 0 0,1 0 1 0 0,0 0-1 0 0,1 0 1 0 0,-1 0-1 0 0,1 0 1 0 0,0-1-1 0 0,0 1 0 0 0,1-1 1 0 0,7 8-1 0 0,-9-11-56 0 0,-1-1-1 0 0,1 0 0 0 0,0 0 1 0 0,0 0-1 0 0,-1 0 0 0 0,1-1 1 0 0,0 1-1 0 0,0 0 0 0 0,0-1 1 0 0,0 0-1 0 0,0 1 0 0 0,0-1 1 0 0,0 0-1 0 0,0 0 0 0 0,0 0 1 0 0,0 0-1 0 0,0 0 0 0 0,0 0 1 0 0,0-1-1 0 0,0 1 1 0 0,0-1-1 0 0,2 0 0 0 0,5-2 78 0 0,0-1 1 0 0,-1 1-1 0 0,13-8 0 0 0,-9 3-66 0 0,-1 0-1 0 0,0 0 1 0 0,-1-1-1 0 0,0-1 1 0 0,0 0-1 0 0,-1 0 1 0 0,0 0-1 0 0,-1-1 1 0 0,0-1 0 0 0,-1 0-1 0 0,7-14 1 0 0,-5 9-116 0 0,-2-1 1 0 0,0 0 0 0 0,-1 0 0 0 0,-1-1 0 0 0,0 0 0 0 0,-2 0 0 0 0,3-27 0 0 0,-6 34-150 0 0,0 0 1 0 0,-3-23-1 0 0,2 31 106 0 0,1-1 0 0 0,-1 1 0 0 0,0 0 0 0 0,-1 1 0 0 0,1-1-1 0 0,-1 0 1 0 0,0 0 0 0 0,1 0 0 0 0,-2 1 0 0 0,1-1 0 0 0,-5-5 0 0 0,6 8-209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45 230 6447 0 0,'0'0'586'0'0,"0"2"-486"0"0,-2 8 1063 0 0,-1 1 0 0 0,0-1 0 0 0,0-1 1 0 0,-1 1-1 0 0,0 0 0 0 0,-1-1 0 0 0,0 0 1 0 0,-9 12-1 0 0,12-19 213 0 0,3-5-572 0 0,4-14-368 0 0,11-21-469 0 0,4-4-19 0 0,2 2 0 0 0,2 0 0 0 0,50-62 0 0 0,-70 97-5 0 0,0 0 1 0 0,-1 1-1 0 0,1 0 1 0 0,0 0-1 0 0,0 0 1 0 0,0 0-1 0 0,0 1 0 0 0,1 0 1 0 0,-1 0-1 0 0,1 0 1 0 0,0 0-1 0 0,6-2 1 0 0,-10 5 53 0 0,-1 0 0 0 0,1 0 0 0 0,-1 0 0 0 0,1 0 0 0 0,-1 0 0 0 0,1 0 0 0 0,-1 0 0 0 0,0 0 0 0 0,1 1 0 0 0,-1-1 0 0 0,1 0 0 0 0,-1 0 0 0 0,1 0 1 0 0,-1 1-1 0 0,0-1 0 0 0,1 0 0 0 0,-1 1 0 0 0,1-1 0 0 0,-1 0 0 0 0,1 1 0 0 0,0 0-2 0 0,1 0 5 0 0,0 0 0 0 0,0 1 1 0 0,-1-1-1 0 0,1 1 0 0 0,0-1 0 0 0,-1 1 0 0 0,1 0 0 0 0,-1-1 0 0 0,1 1 0 0 0,-1 0 0 0 0,0 0 0 0 0,0 0 1 0 0,1 0-1 0 0,-2 0 0 0 0,1 0 0 0 0,0 0 0 0 0,0 1 0 0 0,-1-1 0 0 0,1 0 0 0 0,0 3 0 0 0,0 4 12 0 0,3 10 128 0 0,-1-1 1 0 0,-1 1 0 0 0,-1 31 0 0 0,4 27-38 0 0,-4-70-758 0 0,0 0-1 0 0,0-1 1 0 0,1 1-1 0 0,4 11 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13823 0 0,'0'0'1247'0'0,"-2"2"-1023"0"0,-4 2-33 0 0,1 1 1 0 0,0 0 0 0 0,0 0-1 0 0,0 0 1 0 0,0 1-1 0 0,1 0 1 0 0,0 0-1 0 0,-4 8 1 0 0,0 0 728 0 0,2 1 1 0 0,-10 27-1 0 0,15-37-866 0 0,-1-1-1 0 0,2 1 0 0 0,-1-1 1 0 0,0 1-1 0 0,1 0 0 0 0,0-1 1 0 0,0 1-1 0 0,0 0 1 0 0,1-1-1 0 0,-1 1 0 0 0,1 0 1 0 0,0-1-1 0 0,0 1 0 0 0,1-1 1 0 0,-1 0-1 0 0,1 1 1 0 0,0-1-1 0 0,1 0 0 0 0,-1 0 1 0 0,0 0-1 0 0,1 0 1 0 0,0-1-1 0 0,0 1 0 0 0,0-1 1 0 0,1 0-1 0 0,-1 1 0 0 0,1-1 1 0 0,-1-1-1 0 0,8 5 1 0 0,-8-5-1 0 0,11 7 700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226 658 11975 0 0,'0'0'923'0'0,"0"2"-546"0"0,0-2-328 0 0,0 0-1 0 0,0 1 1 0 0,0-1-1 0 0,0 0 0 0 0,0 0 1 0 0,0 0-1 0 0,0 0 1 0 0,0 1-1 0 0,0-1 1 0 0,0 0-1 0 0,0 0 0 0 0,0 0 1 0 0,0 0-1 0 0,0 1 1 0 0,0-1-1 0 0,0 0 1 0 0,0 0-1 0 0,1 0 0 0 0,-1 0 1 0 0,0 0-1 0 0,0 0 1 0 0,0 1-1 0 0,0-1 1 0 0,0 0-1 0 0,0 0 0 0 0,0 0 1 0 0,1 0-1 0 0,-1 0 1 0 0,0 0-1 0 0,0 0 1 0 0,0 0-1 0 0,0 0 0 0 0,0 0 1 0 0,1 0-1 0 0,-1 1 1 0 0,0-1-1 0 0,0 0 1 0 0,0 0-1 0 0,0 0 1 0 0,1 0-1 0 0,-1 0 0 0 0,0 0 1 0 0,0 0-1 0 0,0 0 1 0 0,0-1-1 0 0,1 1 1 0 0,-1 0-1 0 0,0 0 0 0 0,0 0 1 0 0,0 0-1 0 0,0 0 1 0 0,0 0-1 0 0,1 0 1 0 0,9-11 637 0 0,9-18-440 0 0,-12 14-260 0 0,0 1-1 0 0,-2-1 0 0 0,8-31 1 0 0,3-50-750 0 0,-10 54 314 0 0,16-79-1136 0 0,10-75-2844 0 0,-32 192 4243 0 0,3-33-965 0 0,-3 35 1063 0 0,0 0 0 0 0,0 0 1 0 0,-1 0-1 0 0,1 0 0 0 0,0 0 0 0 0,-1 0 1 0 0,1 0-1 0 0,-1 0 0 0 0,0 0 0 0 0,1 0 1 0 0,-1 0-1 0 0,0 0 0 0 0,0 1 0 0 0,-3-4 1 0 0,3 4 101 0 0,0 1-1 0 0,0-1 1 0 0,0 0 0 0 0,0 1 0 0 0,0-1 0 0 0,0 1-1 0 0,-1 0 1 0 0,1-1 0 0 0,0 1 0 0 0,0 0 0 0 0,-1 0 0 0 0,1 0-1 0 0,0-1 1 0 0,0 1 0 0 0,-1 1 0 0 0,1-1 0 0 0,0 0 0 0 0,0 0-1 0 0,-1 0 1 0 0,1 1 0 0 0,0-1 0 0 0,0 0 0 0 0,0 1-1 0 0,-1-1 1 0 0,1 1 0 0 0,0 0 0 0 0,-1 0 0 0 0,-4 3 247 0 0,1-1 0 0 0,-1 1 0 0 0,1 0-1 0 0,-4 4 1 0 0,-2 4 183 0 0,0 0-1 0 0,1 0 0 0 0,1 1 0 0 0,0 1 0 0 0,0 0 0 0 0,2 0 0 0 0,-8 18 0 0 0,-33 108 1636 0 0,37-100-1628 0 0,1 0 0 0 0,2 0 0 0 0,2 1 0 0 0,1-1 0 0 0,3 1 0 0 0,1 0 0 0 0,2 0 0 0 0,2 0 0 0 0,16 80 0 0 0,-15-101-364 0 0,4 10 278 0 0,-2 0 0 0 0,4 46 0 0 0,-10-66-304 0 0,0 0 1 0 0,0 0-1 0 0,-1 0 0 0 0,-1 0 1 0 0,0 0-1 0 0,0 0 1 0 0,-1 0-1 0 0,0-1 0 0 0,0 1 1 0 0,-1-1-1 0 0,-8 15 1 0 0,-11 10-2 0 0,-27 32 1 0 0,-15 22-1559 0 0,60-82 380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 10135 0 0,'-9'-1'1050'0'0,"7"0"-983"0"0,1 1 1 0 0,0 0-1 0 0,0 0 1 0 0,0 0-1 0 0,0 0 0 0 0,0 0 1 0 0,0 0-1 0 0,0 1 1 0 0,-1-1-1 0 0,1 0 1 0 0,-2 1-1 0 0,3-1-8 0 0,0 0 0 0 0,0 1 0 0 0,-1-1 0 0 0,1 0-1 0 0,0 0 1 0 0,0 0 0 0 0,0 0 0 0 0,0 1 0 0 0,-1-1 0 0 0,1 0-1 0 0,0 0 1 0 0,0 0 0 0 0,0 1 0 0 0,0-1 0 0 0,0 0 0 0 0,0 0-1 0 0,0 1 1 0 0,0-1 0 0 0,0 0 0 0 0,0 0 0 0 0,0 1 0 0 0,0-1-1 0 0,0 0 1 0 0,0 0 0 0 0,0 1 0 0 0,0-1 0 0 0,0 0 0 0 0,0 0-1 0 0,0 1 1 0 0,0 0 65 0 0,1 0-1 0 0,-1 0 0 0 0,1 0 0 0 0,0 1 0 0 0,-1-1 1 0 0,1 0-1 0 0,0-1 0 0 0,0 1 0 0 0,0 0 1 0 0,0 0-1 0 0,1 1 0 0 0,3 1-10 0 0,1 0 0 0 0,0-1 1 0 0,0 0-1 0 0,0 0 0 0 0,0 0 0 0 0,0 0 1 0 0,0-1-1 0 0,8 1 0 0 0,53-1 600 0 0,-41-1-477 0 0,58-4-345 0 0,0-4-1 0 0,116-25 1 0 0,-156 26-1929 0 0,-9 1-2775 0 0,-16 3 457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9007 0 0,'0'0'414'0'0,"-1"1"-12"0"0,-11 7 207 0 0,0 1 0 0 0,0 0-1 0 0,2 1 1 0 0,-1 0 0 0 0,1 1 0 0 0,0 0-1 0 0,1 0 1 0 0,1 1 0 0 0,-8 14-1 0 0,4-4 50 0 0,0 1 0 0 0,2 0 0 0 0,0 0-1 0 0,-9 39 1 0 0,18-56-488 0 0,-1 0-1 0 0,1 0 0 0 0,0 0 1 0 0,0 0-1 0 0,1 1 0 0 0,0 8 1 0 0,1-12-110 0 0,-1-1-1 0 0,1 0 1 0 0,-1 0 0 0 0,1 0 0 0 0,0 1 0 0 0,0-1 0 0 0,0 0 0 0 0,0 0-1 0 0,0 0 1 0 0,0 0 0 0 0,1 0 0 0 0,-1-1 0 0 0,1 1 0 0 0,-1 0 0 0 0,1-1-1 0 0,0 1 1 0 0,0-1 0 0 0,-1 1 0 0 0,5 1 0 0 0,-3-2 61 0 0,4 1-9 0 0,-6-2-106 0 0,-1 0 0 0 0,1 0 0 0 0,-1 0-1 0 0,1 0 1 0 0,-1 0 0 0 0,1 0 0 0 0,-1 0 0 0 0,1 0-1 0 0,0 0 1 0 0,-1 0 0 0 0,1 0 0 0 0,-1 0 0 0 0,1 0-1 0 0,-1 0 1 0 0,1-1 0 0 0,-1 1 0 0 0,1 0 0 0 0,-1 0-1 0 0,1 0 1 0 0,-1-1 0 0 0,0 1 0 0 0,1-1-1 0 0,1 0-2 0 0,-1 0 0 0 0,1-1 0 0 0,-1 1 0 0 0,0 0 0 0 0,1-1 0 0 0,-1 1-1 0 0,0-1 1 0 0,0 0 0 0 0,0 1 0 0 0,0-1 0 0 0,0 0 0 0 0,-1 0-1 0 0,1 0 1 0 0,0 1 0 0 0,-1-1 0 0 0,0 0 0 0 0,1 0 0 0 0,-1 0-1 0 0,0 0 1 0 0,0-2 0 0 0,1-3-48 0 0,3-61-606 0 0,-3 45-333 0 0,3-28 1 0 0,-2 42-95 0 0,0 0 0 0 0,0 1 0 0 0,6-14 0 0 0,-2 9-900 0 0</inkml:trace>
  <inkml:trace contextRef="#ctx0" brushRef="#br0" timeOffset="1">336 369 12959 0 0,'0'0'1923'0'0,"2"-1"-1354"0"0,5-5-78 0 0,0-1-1 0 0,0 0 0 0 0,-1 0 0 0 0,0-1 1 0 0,0 0-1 0 0,0 0 0 0 0,-1 0 0 0 0,-1 0 1 0 0,1-1-1 0 0,-1 0 0 0 0,3-12 1 0 0,4-14-463 0 0,10-59 1 0 0,-21 93-27 0 0,3-23-254 0 0,-2 18-129 0 0,-1 0 1 0 0,1 0-1 0 0,0 0 0 0 0,0 1 1 0 0,4-11-1 0 0,-4 15 223 0 0,-1 1 1 0 0,0-1-1 0 0,0 1 0 0 0,1-1 1 0 0,-1 1-1 0 0,0-1 0 0 0,1 1 1 0 0,-1-1-1 0 0,0 1 1 0 0,1-1-1 0 0,-1 1 0 0 0,1 0 1 0 0,-1-1-1 0 0,1 1 0 0 0,-1 0 1 0 0,1-1-1 0 0,-1 1 0 0 0,1 0 1 0 0,-1 0-1 0 0,1-1 1 0 0,0 1-1 0 0,8-3-5513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7 204 11055 0 0,'0'0'1002'0'0,"-7"7"690"0"0,14-14 4208 0 0,36-40-5966 0 0,-18 15 29 0 0,-18 22 15 0 0,0 0-1 0 0,0 1 1 0 0,1 0-1 0 0,0 1 0 0 0,0-1 1 0 0,1 2-1 0 0,1-1 1 0 0,16-10-1 0 0,-25 18 23 0 0,0-1 0 0 0,0 0 0 0 0,0 0 0 0 0,1 1 0 0 0,-1-1 0 0 0,1 1 0 0 0,-1-1 0 0 0,0 1 0 0 0,1-1 0 0 0,-1 1 0 0 0,1 0 0 0 0,-1 0 0 0 0,1 0 0 0 0,-1 0 0 0 0,0 0 0 0 0,3 0 0 0 0,1 1 0 0 0,6-1 0 0 0,0 4 0 0 0,-1 1 11 0 0,1 0 46 0 0,-2 2 29 0 0,0 0 8 0 0,0-1-2 0 0,2-3-28 0 0,-8-2-97 0 0,0 0 1 0 0,0-1-1 0 0,-1 0 0 0 0,1 1 0 0 0,0-1 1 0 0,0 0-1 0 0,0 0 0 0 0,0-1 0 0 0,0 1 1 0 0,0 0-1 0 0,0-1 0 0 0,0 0 0 0 0,0 0 0 0 0,-1 0 1 0 0,1 0-1 0 0,0 0 0 0 0,0-1 0 0 0,-1 1 1 0 0,1-1-1 0 0,-1 1 0 0 0,0-1 0 0 0,3-2 1 0 0,4-3-229 0 0,0 1-20 0 0,6-4-285 0 0,29-15-1 0 0,-34 22 474 0 0,4 1 74 0 0,-10 4 25 0 0,-1-1 2 0 0,-1 0 44 0 0,1 0 1 0 0,0 0 0 0 0,-1 0 0 0 0,1 0 0 0 0,-1 1 0 0 0,1-1 0 0 0,-1 1 0 0 0,0 0 0 0 0,0-1 0 0 0,0 1 0 0 0,0 0 0 0 0,0 0-1 0 0,0 0 1 0 0,0 1 0 0 0,-1-1 0 0 0,3 4 0 0 0,3 6 316 0 0,-1 0 1 0 0,5 13-1 0 0,-10-21-296 0 0,2 5 80 0 0,0 0 0 0 0,0 1 0 0 0,-2 0 0 0 0,2 10 0 0 0,-2-9-103 0 0,1 0 1 0 0,0-1 0 0 0,4 12 0 0 0,0-3-41 0 0,-6-18-30 0 0,0 1 0 0 0,0-1 0 0 0,1 0-1 0 0,-1 1 1 0 0,1-1 0 0 0,-1 0 0 0 0,1 1 0 0 0,-1-1 0 0 0,1 0-1 0 0,0 0 1 0 0,0 1 0 0 0,0-1 0 0 0,-1 0 0 0 0,1 0-1 0 0,0 0 1 0 0,0 0 0 0 0,1 0 0 0 0,0 1 0 0 0,2 0-137 0 0,13 16-1989 0 0,-8-9 872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11951 0 0,'0'0'1083'0'0,"2"1"-891"0"0,2 3 25 0 0,0-1 0 0 0,0 1 0 0 0,-1 0 1 0 0,1 1-1 0 0,-1-1 0 0 0,0 1 0 0 0,0-1 0 0 0,0 1 0 0 0,-1 0 0 0 0,1 0 1 0 0,-1 0-1 0 0,0 0 0 0 0,-1 1 0 0 0,3 9 0 0 0,3 26 852 0 0,3 54-1 0 0,1 14 107 0 0,18 99-151 0 0,-24-145-930 0 0,-3 84 0 0 0,-2-142-226 0 0,-1 0-1 0 0,1 0 1 0 0,-1 0-1 0 0,0 0 1 0 0,-1 0-1 0 0,1 0 1 0 0,-1 0-1 0 0,0-1 1 0 0,0 1-1 0 0,-1-1 1 0 0,1 1-1 0 0,-1-1 1 0 0,0 0-1 0 0,0 0 1 0 0,0 0-1 0 0,-1 0 1 0 0,1 0-1 0 0,-6 3 1 0 0,8-6-723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166 154 10159 0 0,'0'0'2940'0'0,"0"2"-1926"0"0,-6 13-458 0 0,0 0 0 0 0,0 0 1 0 0,-2-1-1 0 0,0 0 0 0 0,-17 23 1 0 0,-9 16-353 0 0,27-41-202 0 0,2-2 9 0 0,-1 0-1 0 0,-1 0 0 0 0,1-1 1 0 0,-2 0-1 0 0,-12 13 0 0 0,14-16-32 0 0,5-5-90 0 0,-6 3-1063 0 0,14-14 1162 0 0,1-1 0 0 0,0 1 0 0 0,17-16 0 0 0,35-27-178 0 0,-26 25-39 0 0,-8 5 126 0 0,2 1 0 0 0,0 2 0 0 0,42-23 0 0 0,-49 32 301 0 0,0 2-1 0 0,1 0 1 0 0,-1 1 0 0 0,2 1 0 0 0,-1 1-1 0 0,25-3 1 0 0,-40 9-27 0 0,0-1 1 0 0,-1 1-1 0 0,1 0 0 0 0,-1 0 1 0 0,1 0-1 0 0,9 3 1 0 0,-14-3-131 0 0,-1 1 1 0 0,1-1 0 0 0,0 1 0 0 0,0-1 0 0 0,0 1-1 0 0,-1 0 1 0 0,1 0 0 0 0,-1 0 0 0 0,1 0-1 0 0,0 0 1 0 0,-1 0 0 0 0,0 0 0 0 0,1 0 0 0 0,-1 1-1 0 0,0-1 1 0 0,1 0 0 0 0,-1 1 0 0 0,0-1-1 0 0,0 1 1 0 0,0 0 0 0 0,0-1 0 0 0,-1 1 0 0 0,1 0-1 0 0,0-1 1 0 0,-1 1 0 0 0,1 0 0 0 0,0 2 0 0 0,-1 6 9 0 0,1 0 1 0 0,-1 0-1 0 0,-1 0 1 0 0,0 0-1 0 0,-1 0 1 0 0,-3 15-1 0 0,-1-5 8 0 0,-1 0 0 0 0,-10 21-1 0 0,13-34-64 0 0,0 0 0 0 0,-1 0 0 0 0,1 0 0 0 0,-2-1 1 0 0,1 0-1 0 0,-1 0 0 0 0,0 0 0 0 0,0-1 0 0 0,-11 8 0 0 0,17-13-4 0 0,-1 0 0 0 0,1 1 0 0 0,0-1 0 0 0,-1 0-1 0 0,1 1 1 0 0,-1-1 0 0 0,1 0 0 0 0,-1 1 0 0 0,1-1 0 0 0,-1 0 0 0 0,1 0 0 0 0,-1 0 0 0 0,1 0 0 0 0,-1 0 0 0 0,1 1-1 0 0,-1-1 1 0 0,0 0 0 0 0,1 0 0 0 0,-1 0 0 0 0,1 0 0 0 0,-1 0 0 0 0,1-1 0 0 0,-1 1 0 0 0,1 0 0 0 0,-1 0 0 0 0,1 0 0 0 0,-1 0-1 0 0,1 0 1 0 0,-1-1 0 0 0,1 1 0 0 0,-1 0 0 0 0,1-1 0 0 0,-1 1 0 0 0,1 0 0 0 0,-1-1 0 0 0,1 1 0 0 0,0 0 0 0 0,-1-1 0 0 0,1 1-1 0 0,0-1 1 0 0,-1 1 0 0 0,1-1 0 0 0,0 1 0 0 0,0 0 0 0 0,-1-1 0 0 0,1 0 0 0 0,0 1 0 0 0,0-1 0 0 0,-1-2-13 0 0,0 0 0 0 0,0 0 1 0 0,0 1-1 0 0,1-1 1 0 0,-1 0-1 0 0,1 0 0 0 0,0-3 1 0 0,1-1-19 0 0,0 0 0 0 0,0-1 0 0 0,1 1-1 0 0,0 0 1 0 0,0 0 0 0 0,0 0 0 0 0,1 0 0 0 0,7-11 0 0 0,-4 8 21 0 0,1 0 0 0 0,0 0-1 0 0,1 1 1 0 0,16-15 0 0 0,3 1 27 0 0,2 2 0 0 0,49-29 1 0 0,-67 43-20 0 0,21-12 117 0 0,1 2 0 0 0,58-23 0 0 0,-68 32 163 0 0,0 2 0 0 0,0 0-1 0 0,1 1 1 0 0,-1 2 0 0 0,31-2-1 0 0,-27 4 85 0 0,0 1 0 0 0,0 1-1 0 0,0 2 1 0 0,0 0-1 0 0,44 12 1 0 0,-69-14-346 0 0,0 0 1 0 0,0-1-1 0 0,0 1 0 0 0,0 0 0 0 0,0 0 0 0 0,0 0 1 0 0,0 0-1 0 0,-1 0 0 0 0,1 0 0 0 0,0 1 0 0 0,-1-1 1 0 0,1 0-1 0 0,-1 1 0 0 0,1 0 0 0 0,-1-1 0 0 0,0 1 1 0 0,0 0-1 0 0,0-1 0 0 0,2 4 0 0 0,-3-3-2 0 0,1 0 0 0 0,-1 1 0 0 0,0-1 1 0 0,0 0-1 0 0,0 0 0 0 0,0 1 0 0 0,0-1 0 0 0,0 0 0 0 0,-1 0 0 0 0,1 1 0 0 0,-1-1 0 0 0,1 0 1 0 0,-1 0-1 0 0,0 0 0 0 0,0 0 0 0 0,0 0 0 0 0,-3 4 0 0 0,-8 12 12 0 0,-1-1-1 0 0,-1 0 1 0 0,-24 24-1 0 0,4-7 0 0 0,31-30-18 0 0,-70 80 37 0 0,62-69-34 0 0,0 0 1 0 0,1 1-1 0 0,1 0 1 0 0,-8 17 0 0 0,15-23-741 0 0,2-9 606 0 0,0-1 1 0 0,-1 0-1 0 0,1 0 1 0 0,0 1-1 0 0,0-1 1 0 0,0 0-1 0 0,0 1 1 0 0,0-1-1 0 0,0 0 1 0 0,0 0-1 0 0,0 1 1 0 0,0-1-1 0 0,0 0 0 0 0,0 1 1 0 0,0-1-1 0 0,0 0 1 0 0,0 0-1 0 0,1 1 1 0 0,-1-1-1 0 0,0 0 1 0 0,0 1-1 0 0,0-1 1 0 0,0 0-1 0 0,0 0 1 0 0,1 1-1 0 0,-1-1 0 0 0,0 0 1 0 0,0 0-1 0 0,0 0 1 0 0,1 1-1 0 0,-1-1 1 0 0,0 0-1 0 0,0 0 1 0 0,1 0-1 0 0,-1 0 1 0 0,0 1-1 0 0,1-1 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48 326 2303 0 0,'0'-2'167'0'0,"7"-44"1092"0"0,-8 44-767 0 0,1 1 0 0 0,0-1-1 0 0,-1 0 1 0 0,1 1 0 0 0,-1-1 0 0 0,1 0 0 0 0,-1 1 0 0 0,1-1 0 0 0,-1 1 0 0 0,0-1 0 0 0,0 1-1 0 0,0-1 1 0 0,0 1 0 0 0,0 0 0 0 0,0 0 0 0 0,-1-1 0 0 0,-3-3 3431 0 0,3 4-3633 0 0,0-1 1 0 0,1 1 0 0 0,-1-1-1 0 0,0 1 1 0 0,0-1-1 0 0,0 1 1 0 0,0 0-1 0 0,-1 0 1 0 0,-3-1-1 0 0,-3-3 20 0 0,9 5-303 0 0,-1 0 0 0 0,1-1-1 0 0,0 1 1 0 0,0 0 0 0 0,-1 0 0 0 0,1-1 0 0 0,0 1 0 0 0,0 0 0 0 0,0-1 0 0 0,-1 1 0 0 0,1-1 0 0 0,0 1 0 0 0,0 0 0 0 0,0-1 0 0 0,0 1 0 0 0,0 0 0 0 0,0-1 0 0 0,0 1 0 0 0,0-1 0 0 0,0 1 0 0 0,0 0 0 0 0,0-1 0 0 0,0 1 0 0 0,0 0 0 0 0,0-1 0 0 0,0 1 0 0 0,1-1 0 0 0,2-9 48 0 0,6-7-62 0 0,1 1 0 0 0,0 0 0 0 0,2 1-1 0 0,-1 0 1 0 0,2 0 0 0 0,0 1 0 0 0,24-19-1 0 0,-28 25-12 0 0,1 1-1 0 0,0 0 1 0 0,0 1-1 0 0,0 0 1 0 0,1 1-1 0 0,-1 0 1 0 0,1 0-1 0 0,1 1 1 0 0,-1 1-1 0 0,1 0 0 0 0,-1 0 1 0 0,1 1-1 0 0,15 0 1 0 0,-23 2 49 0 0,-1 0 0 0 0,0 0 0 0 0,1 1 0 0 0,-1 0 0 0 0,0-1 0 0 0,1 1 0 0 0,-1 1 0 0 0,0-1 0 0 0,0 0 0 0 0,0 1 0 0 0,0-1 0 0 0,0 1 0 0 0,5 3 0 0 0,-4-1 42 0 0,1 1 1 0 0,-1-1 0 0 0,0 1 0 0 0,0-1-1 0 0,-1 1 1 0 0,1 0 0 0 0,2 6-1 0 0,2 6 198 0 0,-1 0-1 0 0,-1 0 0 0 0,0 0 1 0 0,3 21-1 0 0,-7-33-203 0 0,-1 0-1 0 0,0 0 1 0 0,0 0 0 0 0,-1 1-1 0 0,1-1 1 0 0,-1 0 0 0 0,0 1-1 0 0,-1-1 1 0 0,1 0 0 0 0,-1 0-1 0 0,0 1 1 0 0,0-1 0 0 0,-1 0-1 0 0,0 0 1 0 0,0 0-1 0 0,0 0 1 0 0,0-1 0 0 0,-1 1-1 0 0,0-1 1 0 0,0 1 0 0 0,0-1-1 0 0,0 0 1 0 0,-1 0 0 0 0,1 0-1 0 0,-1 0 1 0 0,0-1 0 0 0,0 0-1 0 0,-7 5 1 0 0,-5 2-65 0 0,0-1 1 0 0,0-1-1 0 0,-22 9 1 0 0,30-14-133 0 0,0-1 0 0 0,-1 0 1 0 0,1 0-1 0 0,0 0 0 0 0,-1-1 1 0 0,1-1-1 0 0,-1 1 0 0 0,0-1 1 0 0,-10-2-1 0 0,17 2-38 0 0,1 0 73 0 0,0 0-1 0 0,0 0 1 0 0,1 0-1 0 0,-1 0 1 0 0,0 0 0 0 0,0 0-1 0 0,0-1 1 0 0,1 1-1 0 0,-1 0 1 0 0,0 0 0 0 0,1-1-1 0 0,-1 1 1 0 0,0 0-1 0 0,1-1 1 0 0,-1 1 0 0 0,0-1-1 0 0,1 1 1 0 0,-1-1-1 0 0,0 1 1 0 0,1-1-1 0 0,-1 0 1 0 0,1 1 0 0 0,-1-2-1 0 0,-2-7-1074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10943 0 0,'0'0'987'0'0,"1"2"-718"0"0,11 17 729 0 0,2-1-1 0 0,0-1 1 0 0,22 21 0 0 0,-10-9-165 0 0,118 144 2221 0 0,-74-86-2485 0 0,-50-63-515 0 0,-2 0-1 0 0,0 2 1 0 0,23 47 0 0 0,-37-65-45 0 0,-1 1 1 0 0,0 0 0 0 0,0-1 0 0 0,-1 1-1 0 0,0 0 1 0 0,-1 0 0 0 0,0 0-1 0 0,0 1 1 0 0,-1-1 0 0 0,0 0 0 0 0,0 0-1 0 0,-1 0 1 0 0,-1 0 0 0 0,1 0 0 0 0,-1 0-1 0 0,-1 0 1 0 0,0 0 0 0 0,0 0 0 0 0,-1-1-1 0 0,0 0 1 0 0,0 0 0 0 0,-1 0 0 0 0,0 0-1 0 0,0-1 1 0 0,-1 1 0 0 0,0-2 0 0 0,0 1-1 0 0,-13 10 1 0 0,-17 14-674 0 0,34-30 319 0 0,0 7-6133 0 0,2-8 6188 0 0,1 1 1 0 0,-1-1 0 0 0,0 0 0 0 0,0 1-1 0 0,0-1 1 0 0,0 1 0 0 0,0-1 0 0 0,1 1-1 0 0,-1-1 1 0 0,0 1 0 0 0,1 0 0 0 0,6 4-4109 0 0,0-1 4521 0 0,5 2-2682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6911 0 0,'0'0'4618'0'0,"2"1"-3349"0"0,1 2-1126 0 0,0-1-1 0 0,0 1 1 0 0,0 0-1 0 0,-1 0 1 0 0,1 0 0 0 0,-1 1-1 0 0,0-1 1 0 0,0 1 0 0 0,0-1-1 0 0,0 1 1 0 0,-1-1 0 0 0,0 1-1 0 0,1 0 1 0 0,-1 0-1 0 0,0 0 1 0 0,-1 0 0 0 0,1 4-1 0 0,1 12 166 0 0,-1 0 0 0 0,-2 23 0 0 0,1-26-48 0 0,-2 54-112 0 0,-16 450 1658 0 0,13-409-1416 0 0,4-112-375 0 0,-1-1 1 0 0,1 1-1 0 0,0 0 1 0 0,0 0-1 0 0,0-1 1 0 0,-1 1 0 0 0,1 0-1 0 0,0-1 1 0 0,0 1-1 0 0,0-1 1 0 0,0 0 0 0 0,-1 0-1 0 0,-1-2-8 0 0,0 0 1 0 0,1-1-1 0 0,-1 1 0 0 0,1-1 0 0 0,0 1 0 0 0,0-1 1 0 0,0 0-1 0 0,0 0 0 0 0,1 0 0 0 0,0 0 0 0 0,0 0 1 0 0,0 0-1 0 0,0 0 0 0 0,0-1 0 0 0,1 1 0 0 0,0 0 1 0 0,0-7-1 0 0,1-8 32 0 0,1-1 0 0 0,6-26 0 0 0,-7 40-38 0 0,3-13-260 0 0,1-1-1 0 0,0 1 0 0 0,2 0 1 0 0,0 0-1 0 0,1 0 0 0 0,1 1 1 0 0,15-23-1 0 0,-21 38 254 0 0,0 0 0 0 0,0 0 1 0 0,0 0-1 0 0,0 0 0 0 0,1 0 0 0 0,-1 1 1 0 0,1 0-1 0 0,0-1 0 0 0,0 1 0 0 0,0 1 0 0 0,0-1 1 0 0,0 0-1 0 0,0 1 0 0 0,0 0 0 0 0,0 0 1 0 0,1 0-1 0 0,5 0 0 0 0,2 1 35 0 0,0-1 0 0 0,-1 1 0 0 0,1 1 0 0 0,0 0-1 0 0,13 3 1 0 0,-19-2-15 0 0,-1 0 0 0 0,0 0 0 0 0,0 0-1 0 0,0 0 1 0 0,0 1 0 0 0,-1 0 0 0 0,1 0-1 0 0,-1 0 1 0 0,0 0 0 0 0,1 1 0 0 0,-1 0-1 0 0,-1 0 1 0 0,1 0 0 0 0,-1 0 0 0 0,1 0-1 0 0,-1 1 1 0 0,3 6 0 0 0,-1-1 78 0 0,0 0 0 0 0,0 0 0 0 0,-1 1 0 0 0,-1-1 0 0 0,0 1 0 0 0,0 0 0 0 0,1 16 0 0 0,-3-17 76 0 0,0 0 0 0 0,-1 0 0 0 0,0 0 0 0 0,-1 0 0 0 0,0 1 0 0 0,-3 13 0 0 0,3-20-58 0 0,-1 0-1 0 0,1 0 1 0 0,-1 0-1 0 0,0 0 1 0 0,0 0-1 0 0,0-1 1 0 0,0 1 0 0 0,-1-1-1 0 0,1 1 1 0 0,-1-1-1 0 0,0 0 1 0 0,0 0-1 0 0,0 0 1 0 0,-1 0-1 0 0,1-1 1 0 0,-1 1 0 0 0,-6 3-1 0 0,-42 17-3 0 0,-65 20 0 0 0,115-42-177 0 0,0 0 0 0 0,0 0 0 0 0,0-1 0 0 0,0 0 0 0 0,0 1 0 0 0,0-1 0 0 0,0 0 0 0 0,-1 0 0 0 0,1 0 0 0 0,-3 0 0 0 0,4-1 26 0 0,1 1 0 0 0,-1 0 0 0 0,0-1 0 0 0,1 1 0 0 0,-1 0 1 0 0,1-1-1 0 0,-1 1 0 0 0,0-1 0 0 0,1 1 0 0 0,-1-1 0 0 0,1 1 0 0 0,0-1 0 0 0,-1 0 0 0 0,1 1 0 0 0,-1-1 0 0 0,1 1 1 0 0,0-1-1 0 0,-1 0 0 0 0,1 1 0 0 0,0-1 0 0 0,0 0 0 0 0,0 1 0 0 0,0-1 0 0 0,-1 0 0 0 0,1 0 0 0 0,0 1 1 0 0,0-1-1 0 0,0 0 0 0 0,0 1 0 0 0,1-1 0 0 0,-1 0 0 0 0,0 0 0 0 0,0 1 0 0 0,0-1 0 0 0,0 0 0 0 0,1 0 1 0 0,0-2-121 0 0,0 0 0 0 0,1 0 0 0 0,-1 1 1 0 0,0-1-1 0 0,1 1 0 0 0,0-1 0 0 0,-1 1 1 0 0,1 0-1 0 0,0 0 0 0 0,0-1 0 0 0,1 1 1 0 0,-1 0-1 0 0,3-1 0 0 0,-2 0-287 0 0,11-10-1131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4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14599 0 0,'0'0'1320'0'0,"0"1"-1082"0"0,-18 27-56 0 0,4-5 877 0 0,0 1-1 0 0,-13 31 1 0 0,24-47-866 0 0,0-1 0 0 0,1 1 0 0 0,0 0 0 0 0,0 0 0 0 0,1 0 0 0 0,0 1 0 0 0,0-1 0 0 0,1 0 0 0 0,0 0 0 0 0,0 0 0 0 0,4 17 0 0 0,-3-19-205 0 0,1-1-1 0 0,-1 1 1 0 0,2 0-1 0 0,-1-1 1 0 0,5 9-1 0 0,5-1-6170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13591 0 0,'0'0'1562'0'0,"2"-1"-953"0"0,1 1-357 0 0,1-1 1 0 0,-1-1-1 0 0,1 1 1 0 0,-1 0-1 0 0,0-1 1 0 0,1 0-1 0 0,-1 0 1 0 0,0 0-1 0 0,0 0 1 0 0,0 0-1 0 0,0-1 1 0 0,2-2-1 0 0,6-6 558 0 0,14-22 0 0 0,-8 11-563 0 0,21-34-93 0 0,-30 43-259 0 0,1 0-1 0 0,0 0 1 0 0,0 1-1 0 0,1 0 1 0 0,1 1 0 0 0,12-11-1 0 0,-22 21 2 0 0,0 3-10 0 0,1-1 101 0 0,-1 1 0 0 0,0 0 0 0 0,0-1 0 0 0,0 1 0 0 0,0 0 0 0 0,0-1 0 0 0,0 1 0 0 0,0 0 0 0 0,0 3 0 0 0,3 8 136 0 0,-2-1 1 0 0,0 1-1 0 0,1 17 0 0 0,-2-21-18 0 0,-1 0 0 0 0,1-1-1 0 0,0 1 1 0 0,1 0 0 0 0,0-1-1 0 0,1 1 1 0 0,0-1 0 0 0,0 1-1 0 0,5 8 1 0 0,-5-14-178 0 0,-1 0 1 0 0,1 0-1 0 0,0-1 0 0 0,0 1 0 0 0,1-1 1 0 0,-1 0-1 0 0,0 0 0 0 0,1 0 1 0 0,0 0-1 0 0,-1 0 0 0 0,1-1 0 0 0,0 0 1 0 0,0 0-1 0 0,0 0 0 0 0,-1 0 0 0 0,1 0 1 0 0,6-1-1 0 0,4 1-1498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 5527 0 0,'0'0'498'0'0,"-1"1"-172"0"0,-9 9 1970 0 0,0 0-107 0 0,-1 1 1 0 0,-10 14 0 0 0,18-20-1918 0 0,0 0 0 0 0,0 1 0 0 0,0-1 0 0 0,1 0 0 0 0,0 1 0 0 0,0 0-1 0 0,0-1 1 0 0,0 1 0 0 0,0 6 0 0 0,2-7-168 0 0,-1-1 1 0 0,1 1-1 0 0,0 0 0 0 0,0-1 0 0 0,0 1 1 0 0,1-1-1 0 0,0 1 0 0 0,0-1 0 0 0,0 1 0 0 0,0-1 1 0 0,1 0-1 0 0,-1 1 0 0 0,1-1 0 0 0,0 0 1 0 0,1 0-1 0 0,-1 0 0 0 0,1 0 0 0 0,-1-1 0 0 0,7 7 1 0 0,-7-8-44 0 0,1 0 0 0 0,-1 0 0 0 0,1 0 1 0 0,0 0-1 0 0,0-1 0 0 0,0 1 0 0 0,0-1 1 0 0,0 1-1 0 0,0-1 0 0 0,1 0 1 0 0,-1 0-1 0 0,0-1 0 0 0,0 1 0 0 0,1-1 1 0 0,-1 0-1 0 0,0 1 0 0 0,1-2 0 0 0,-1 1 1 0 0,0 0-1 0 0,1 0 0 0 0,-1-1 1 0 0,0 0-1 0 0,0 0 0 0 0,1 0 0 0 0,-1 0 1 0 0,0 0-1 0 0,3-3 0 0 0,2 0-1 0 0,-1 0 0 0 0,0-1-1 0 0,-1 1 1 0 0,1-2 0 0 0,-1 1 0 0 0,0-1-1 0 0,0 0 1 0 0,-1 0 0 0 0,1 0 0 0 0,-1-1-1 0 0,-1 0 1 0 0,1 0 0 0 0,4-12-1 0 0,-7 14-69 0 0,0 0 0 0 0,0 0 0 0 0,0 0 0 0 0,-1-1 0 0 0,0 1 0 0 0,0 0 0 0 0,0-1 0 0 0,-1 1 0 0 0,0-1 0 0 0,0 1 0 0 0,0-1 0 0 0,0 1-1 0 0,-1 0 1 0 0,0-1 0 0 0,0 1 0 0 0,-1-1 0 0 0,1 1 0 0 0,-1 0 0 0 0,-1 0 0 0 0,1 0 0 0 0,-5-7 0 0 0,7 12-35 0 0,0-1 0 0 0,-1 0 0 0 0,1 1 0 0 0,-1-1 0 0 0,1 1 0 0 0,-1-1 0 0 0,1 0 1 0 0,-1 1-1 0 0,0-1 0 0 0,1 1 0 0 0,-1-1 0 0 0,1 1 0 0 0,-1 0 0 0 0,0-1 0 0 0,0 1 0 0 0,1 0 0 0 0,-1-1 1 0 0,0 1-1 0 0,0 0 0 0 0,1 0 0 0 0,-1 0 0 0 0,0-1 0 0 0,0 1 0 0 0,-1 0 0 0 0,1 1-592 0 0,-1-1-1 0 0,1 1 0 0 0,-1-1 1 0 0,1 1-1 0 0,0-1 0 0 0,-1 1 1 0 0,1 0-1 0 0,-1 0 0 0 0,1 0 1 0 0,0-1-1 0 0,-2 3 0 0 0,-5 4-5226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2 167 3679 0 0,'0'2'3074'0'0,"-2"16"8360"0"0,2-17-11030 0 0,0 7-73 0 0,0-7 962 0 0,3-1-1093 0 0,11-8-88 0 0,0 0 0 0 0,-1 0 0 0 0,0-2 0 0 0,13-10 0 0 0,21-15-120 0 0,-24 18 4 0 0,-15 10-68 0 0,1 1-1 0 0,0 0 1 0 0,0 1-1 0 0,0 0 1 0 0,12-4 0 0 0,-20 8-10 0 0,12 21-51 0 0,-12-17 128 0 0,3 10-2 0 0,-6 14 8 0 0,2-27-1 0 0,-6 40 66 0 0,6-40-62 0 0,1 0 1 0 0,0 0 0 0 0,-1 1-1 0 0,1-1 1 0 0,-1 0 0 0 0,1 0-1 0 0,0 0 1 0 0,-1 0 0 0 0,1 0 0 0 0,0 0-1 0 0,-1 0 1 0 0,1 0 0 0 0,0 0-1 0 0,0 0 1 0 0,4-1-23 0 0,-1-1-1 0 0,1 1 0 0 0,-1-1 1 0 0,1 1-1 0 0,-1-1 0 0 0,0 0 1 0 0,0-1-1 0 0,1 1 0 0 0,-2-1 0 0 0,1 0 1 0 0,4-3-1 0 0,3-6-127 0 0,0 1 0 0 0,9-15 1 0 0,-12 16 67 0 0,0 1 0 0 0,0-1 0 0 0,18-15 0 0 0,3 6 14 0 0,-20 15 53 0 0,-6 4 27 0 0,-1-1-1 0 0,0 1 1 0 0,0 0 0 0 0,1-1-1 0 0,-1 1 1 0 0,0 0-1 0 0,0 1 1 0 0,1-1 0 0 0,-1 0-1 0 0,0 1 1 0 0,0-1-1 0 0,1 1 1 0 0,-1-1 0 0 0,0 1-1 0 0,0 0 1 0 0,0 0-1 0 0,2 1 1 0 0,4 2 71 0 0,-3-2-12 0 0,-1 0 0 0 0,1 1 1 0 0,-1-1-1 0 0,0 1 0 0 0,0 0 0 0 0,0 0 0 0 0,-1 0 0 0 0,1 0 0 0 0,-1 1 0 0 0,0-1 1 0 0,1 1-1 0 0,-2 0 0 0 0,1 0 0 0 0,0 0 0 0 0,-1 0 0 0 0,0 1 0 0 0,0-1 0 0 0,0 0 1 0 0,0 1-1 0 0,-1 0 0 0 0,0-1 0 0 0,0 1 0 0 0,0 0 0 0 0,0 0 0 0 0,-1 5 1 0 0,-1 2-877 0 0,-1-1-4680 0 0,-2-2-1151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11055 0 0,'1'-1'852'0'0,"1"-1"-132"0"0,16-14 5004 0 0,-16 17-5577 0 0,-1 0 0 0 0,1 1 0 0 0,-1-1 0 0 0,0 1 0 0 0,1-1 0 0 0,-1 1 0 0 0,0-1 0 0 0,0 1 0 0 0,0 0 0 0 0,-1-1 0 0 0,1 1 0 0 0,0 0 0 0 0,0 3 0 0 0,1 5-40 0 0,-1-1 0 0 0,-1 0 0 0 0,1 1 0 0 0,-2-1 0 0 0,1 1 0 0 0,-1-1 0 0 0,-1 1 0 0 0,0-1 0 0 0,-4 15 1 0 0,2-11 17 0 0,1 0 1 0 0,1 1 0 0 0,-2 20 0 0 0,4-16-7792 0 0</inkml:trace>
  <inkml:trace contextRef="#ctx0" brushRef="#br0" timeOffset="1">195 1 8287 0 0,'0'0'3984'0'0,"11"4"-2872"0"0,-1-1-1352 0 0,3-1-40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 9671 0 0,'0'0'2358'0'0,"-7"-6"2532"0"0,5 5-4836 0 0,-13-1 20 0 0,10 3-98 0 0,0-1 1 0 0,-1 1-1 0 0,1 0 0 0 0,0 0 0 0 0,0 1 0 0 0,0-1 0 0 0,0 1 0 0 0,0 0 1 0 0,0 0-1 0 0,0 1 0 0 0,0 0 0 0 0,1 0 0 0 0,0 0 0 0 0,-1 0 0 0 0,1 0 1 0 0,0 1-1 0 0,-4 5 0 0 0,4-5 44 0 0,0 1 1 0 0,1 0-1 0 0,-1 0 1 0 0,1 1 0 0 0,0-1-1 0 0,0 1 1 0 0,1-1-1 0 0,-1 1 1 0 0,1 0-1 0 0,1 0 1 0 0,-1 0-1 0 0,1 0 1 0 0,0 0-1 0 0,0 9 1 0 0,1-13 80 0 0,0-1-1 0 0,0 1 1 0 0,0-1 0 0 0,0 1 0 0 0,0 0 0 0 0,0-1-1 0 0,1 1 1 0 0,-1-1 0 0 0,0 1 0 0 0,1-1 0 0 0,0 1-1 0 0,-1-1 1 0 0,1 1 0 0 0,0-1 0 0 0,0 1-1 0 0,0-1 1 0 0,0 0 0 0 0,0 0 0 0 0,0 1 0 0 0,1 0-1 0 0,0-1-28 0 0,-1 0 0 0 0,1-1 0 0 0,0 1-1 0 0,0 0 1 0 0,0-1 0 0 0,-1 1-1 0 0,1-1 1 0 0,0 0 0 0 0,0 1 0 0 0,0-1-1 0 0,0 0 1 0 0,0 0 0 0 0,0 0 0 0 0,0-1-1 0 0,0 1 1 0 0,3-1 0 0 0,9-3 45 0 0,0 1-1 0 0,1-2 1 0 0,-2 0 0 0 0,19-10 0 0 0,49-33 332 0 0,-80 48-449 0 0,-1-1 0 0 0,0 1 0 0 0,1 0 0 0 0,-1-1 0 0 0,0 1 1 0 0,0 0-1 0 0,1 0 0 0 0,-1 0 0 0 0,0-1 0 0 0,1 1 0 0 0,-1 0 0 0 0,1 0 0 0 0,-1 0 0 0 0,0 0 0 0 0,1-1 0 0 0,-1 1 0 0 0,0 0 1 0 0,1 0-1 0 0,-1 0 0 0 0,1 0 0 0 0,-1 0 0 0 0,0 0 0 0 0,1 0 0 0 0,-1 0 0 0 0,1 0 0 0 0,-1 0 0 0 0,0 1 0 0 0,1-1 0 0 0,-1 0 0 0 0,0 0 1 0 0,1 0-1 0 0,-1 0 0 0 0,1 0 0 0 0,-1 1 0 0 0,2 4-13 0 0,-1-2-3 0 0,-1 0 1 0 0,1 0 0 0 0,-1-1 0 0 0,0 1 0 0 0,0 0 0 0 0,0 0 0 0 0,0 0 0 0 0,0-1 0 0 0,0 1 0 0 0,-2 3 0 0 0,-8 31-240 0 0,4-20-75 0 0,5-14 122 0 0,0 1 1 0 0,1-1-1 0 0,-1 1 1 0 0,1-1-1 0 0,-1 1 1 0 0,1 0-1 0 0,0 3 1 0 0,1-5-1098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5:0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3679 0 0,'0'3'11316'0'0,"-1"75"-4598"0"0,0 41-5145 0 0,2-1-288 0 0,4 81-537 0 0,-5-131-371 0 0,-13 123-1 0 0,12-179-317 0 0,0 0-1 0 0,2 21 0 0 0,-1-31-70 0 0,0 0 0 0 0,0 0 1 0 0,0 0-1 0 0,1 0 0 0 0,-1 0 0 0 0,0 0 0 0 0,1 0 1 0 0,0 0-1 0 0,0 0 0 0 0,1 1 0 0 0,0 2-61 0 0,-2-4-68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551 115 9215 0 0,'7'-3'-79'0'0,"11"-5"2697"0"0,25-14 0 0 0,-39 20-2193 0 0,-1-1 0 0 0,1 1 0 0 0,0-1 0 0 0,-1 0 0 0 0,1 0 0 0 0,-1-1 0 0 0,0 1 0 0 0,0-1 1 0 0,0 1-1 0 0,-1-1 0 0 0,1 0 0 0 0,1-4 0 0 0,-3 7 27 0 0,-1-1-418 0 0,0 1 0 0 0,0 0 0 0 0,0 0 0 0 0,0 0 0 0 0,0 0 0 0 0,0-1 0 0 0,0 1 0 0 0,-1 0 0 0 0,1 0 0 0 0,0 0 0 0 0,-1 0 0 0 0,1 0 0 0 0,0-1 0 0 0,-1 1 0 0 0,1 0 0 0 0,-1 0 0 0 0,0 0 0 0 0,1 0 0 0 0,-1 0 0 0 0,0 1 0 0 0,0-1 0 0 0,0 0 0 0 0,1 0 0 0 0,-1 0 0 0 0,0 1 0 0 0,0-1 0 0 0,0 0 0 0 0,0 1 0 0 0,0-1 0 0 0,0 1 0 0 0,-1-1 0 0 0,1 1 0 0 0,0 0 0 0 0,0-1 0 0 0,0 1 0 0 0,0 0 0 0 0,-2 0 0 0 0,-4-1-81 0 0,1 0 1 0 0,-1 0-1 0 0,0 1 1 0 0,1 0 0 0 0,-1 1-1 0 0,1 0 1 0 0,-1 0-1 0 0,-9 2 1 0 0,-52 21-339 0 0,45-15 265 0 0,-91 40-36 0 0,-137 81 0 0 0,234-121 156 0 0,2-1 0 0 0,0 0 0 0 0,1 1 0 0 0,-21 18 0 0 0,33-27 3 0 0,1 1-1 0 0,0 1 1 0 0,0-1-1 0 0,0 0 1 0 0,0 0-1 0 0,0 0 1 0 0,0 1-1 0 0,0-1 1 0 0,0 0 0 0 0,0 1-1 0 0,0-1 1 0 0,1 1-1 0 0,-1-1 1 0 0,1 1-1 0 0,-1-1 1 0 0,1 1-1 0 0,0 0 1 0 0,-1-1-1 0 0,1 1 1 0 0,0-1-1 0 0,0 1 1 0 0,0 0-1 0 0,1 2 1 0 0,-1-3 2 0 0,1 1 0 0 0,0-1 0 0 0,0 0 0 0 0,0 1-1 0 0,0-1 1 0 0,0 0 0 0 0,0 1 0 0 0,0-1 0 0 0,0 0 0 0 0,0 0 0 0 0,1 0 0 0 0,-1 0 0 0 0,0 0-1 0 0,1 0 1 0 0,-1 0 0 0 0,1-1 0 0 0,-1 1 0 0 0,1 0 0 0 0,0-1 0 0 0,-1 1 0 0 0,1-1 0 0 0,1 1 0 0 0,11 1 18 0 0,-1 0 0 0 0,0-1 0 0 0,0 0 0 0 0,0-1 1 0 0,1-1-1 0 0,-1 0 0 0 0,0 0 0 0 0,22-7 0 0 0,9-4-9 0 0,48-22 0 0 0,-74 28-13 0 0,62-30 38 0 0,-78 36-87 0 0,-2 21 161 0 0,0-9-99 0 0,0 0 0 0 0,3 15 1 0 0,-3-26-123 0 0,2 1-71 0 0,-1 0 1 0 0,1-1 0 0 0,0 1-1 0 0,-1-1 1 0 0,1 1 0 0 0,0-1 0 0 0,0 0-1 0 0,0 0 1 0 0,0 1 0 0 0,0-2 0 0 0,1 1-1 0 0,-1 0 1 0 0,0 0 0 0 0,0-1 0 0 0,0 1-1 0 0,1-1 1 0 0,-1 1 0 0 0,0-1-1 0 0,4 0 1 0 0,8-2-1826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6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68 394 10591 0 0,'0'0'819'0'0,"-2"-1"-534"0"0,-1 0-171 0 0,-1 0-1 0 0,1-1 1 0 0,0 0-1 0 0,-1 0 1 0 0,1 0-1 0 0,0 0 1 0 0,0 0-1 0 0,0-1 1 0 0,0 1-1 0 0,1-1 0 0 0,-1 1 1 0 0,1-1-1 0 0,0 0 1 0 0,-1 0-1 0 0,1-1 1 0 0,1 1-1 0 0,-1 0 1 0 0,0-1-1 0 0,1 1 1 0 0,0-1-1 0 0,-1 1 1 0 0,0-6-1 0 0,-1-7 315 0 0,0 0 0 0 0,2-1 0 0 0,-1-30 0 0 0,3 34-338 0 0,0 0 0 0 0,0 1 0 0 0,1-1 0 0 0,1 1 0 0 0,0 0 1 0 0,1-1-1 0 0,7-14 0 0 0,-10 26-74 0 0,-1 0 0 0 0,1 0 0 0 0,-1 1 0 0 0,1-1 0 0 0,0 0 0 0 0,-1 1 0 0 0,1-1 0 0 0,0 0 0 0 0,0 1 0 0 0,-1-1 0 0 0,1 1 0 0 0,0 0 0 0 0,0-1 0 0 0,0 1 0 0 0,0 0 0 0 0,0-1 0 0 0,-1 1 0 0 0,1 0 0 0 0,0 0 0 0 0,0 0 0 0 0,0-1 0 0 0,0 1 0 0 0,0 0 0 0 0,2 1 0 0 0,21 4 452 0 0,-12 1-147 0 0,1 0 0 0 0,-1 1 0 0 0,0 1 0 0 0,14 11 0 0 0,-14-11-80 0 0,-1 1-1 0 0,1-2 0 0 0,1 1 0 0 0,13 5 1 0 0,-19-10-155 0 0,1 0 1 0 0,1-1 0 0 0,-1 0 0 0 0,0 0-1 0 0,1-1 1 0 0,-1 0 0 0 0,0 0 0 0 0,1-1-1 0 0,-1 0 1 0 0,1 0 0 0 0,-1-1 0 0 0,1 0-1 0 0,-1-1 1 0 0,0 0 0 0 0,14-4 0 0 0,27-14 210 0 0,65-21 148 0 0,170-18 649 0 0,3 21-187 0 0,-110 16-596 0 0,-27 6-246 0 0,0 8 0 0 0,225 15 0 0 0,106 34 175 0 0,-420-34-198 0 0,-8 0 3 0 0,-1-3 0 0 0,82-4 0 0 0,-116-1-31 0 0,-12 1 8 0 0,0 0 0 0 0,0-1 0 0 0,0 0-1 0 0,0 0 1 0 0,0 0 0 0 0,-1-1 0 0 0,1 0 0 0 0,0 0 0 0 0,-1 0 0 0 0,1-1 0 0 0,-1 0-1 0 0,0 0 1 0 0,6-4 0 0 0,-9 6-86 0 0,-1-1-12 0 0,-1 2 31 0 0,0 0 0 0 0,0-1 0 0 0,0 1 0 0 0,0 0-1 0 0,0 0 1 0 0,1-1 0 0 0,-1 1 0 0 0,0 0 0 0 0,0 0 0 0 0,0 0 0 0 0,0-1-1 0 0,1 1 1 0 0,-1 0 0 0 0,0 0 0 0 0,0 0 0 0 0,1 0 0 0 0,-1 0 0 0 0,0-1-1 0 0,0 1 1 0 0,1 0 0 0 0,-1 0 0 0 0,0 0 0 0 0,0 0 0 0 0,1 0 0 0 0,-1 0-1 0 0,0 0 1 0 0,0 0 0 0 0,1 0 0 0 0,-1 0 0 0 0,0 0 0 0 0,0 0 0 0 0,1 0 0 0 0,-1 0-1 0 0,0 0 1 0 0,0 0 0 0 0,1 0 0 0 0,-1 0 0 0 0,0 0 0 0 0,0 1 0 0 0,1-1-1 0 0,-1 0 1 0 0,0 0 0 0 0,0 0 0 0 0,1 0 0 0 0,-1 0 0 0 0,0 1 0 0 0,0-1-1 0 0,0 0 1 0 0,0 0 0 0 0,1 0 0 0 0,-1 1 0 0 0,0-1 0 0 0,0 0 0 0 0,0 0-1 0 0,0 1 1 0 0,0-1 0 0 0,0 0 0 0 0,1 0 0 0 0,-1 1 0 0 0,0-1 0 0 0,0 1-1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8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0,'0'0'2144'0'0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8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1375 0 0,'0'0'13303'0'0,"2"-1"-13240"0"0,11-3-53 0 0,69-11 802 0 0,-61 7-209 0 0,36-17-1 0 0,-36 14-281 0 0,35-11 0 0 0,-39 18-239 0 0,29-4 1 0 0,-7 2-51 0 0,36-3 2 0 0,-1 1 50 0 0,52-13 143 0 0,-100 19-70 0 0,0 0 0 0 0,51 5 0 0 0,-58 0-30 0 0,1 1-1 0 0,26 10 0 0 0,-6-2 45 0 0,45 14 113 0 0,15 4 130 0 0,74 8 385 0 0,-127-30-422 0 0,82 3-1 0 0,179-11 626 0 0,-147 0-848 0 0,174-21-141 0 0,-43 1-14 0 0,63-1 8 0 0,-134 6 50 0 0,-138 11-58 0 0,91-6 69 0 0,39-7 3 0 0,71-7 52 0 0,86-8 194 0 0,-221 21-51 0 0,933-25 1733 0 0,-906 41-1920 0 0,30 0-41 0 0,-60-4-38 0 0,221-4 0 0 0,-305 1-3 0 0,317 0 94 0 0,-195 7-319 0 0,-133-7 86 0 0,82-13 0 0 0,-92 5-165 0 0,-39 9 166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1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1004 4607 0 0,'-15'13'15243'0'0,"25"-19"-12381"0"0,-6 4-2850 0 0,1-2 0 0 0,-1 1 0 0 0,0 0-1 0 0,0-1 1 0 0,0 0 0 0 0,0 0 0 0 0,5-9-1 0 0,22-36 59 0 0,-17 23-59 0 0,170-242 49 0 0,-150 221-56 0 0,41-65-63 0 0,-39 56-39 0 0,79-94-1 0 0,-33 63-192 0 0,-81 86 238 0 0,1 1 0 0 0,0 1 42 0 0,-1-1 1 0 0,1 1-1 0 0,-1 0 1 0 0,0-1-1 0 0,1 1 1 0 0,-1 0-1 0 0,0 0 1 0 0,0 0-1 0 0,0 0 1 0 0,0 0-1 0 0,0 0 1 0 0,0 0-1 0 0,0 1 1 0 0,0-1-1 0 0,0 0 1 0 0,0 0-1 0 0,0 1 1 0 0,-1-1-1 0 0,1 1 1 0 0,-1-1-1 0 0,1 1 1 0 0,-1-1-1 0 0,1 0 1 0 0,-1 1-1 0 0,0 0 1 0 0,0 1-1 0 0,2 7-21 0 0,-1 0 0 0 0,-1 21 0 0 0,-26 178-232 0 0,4-50 225 0 0,21-152 39 0 0,-2 19 0 0 0,1 0 0 0 0,1-1 0 0 0,1 1 0 0 0,6 41 0 0 0,-4-56-15 0 0,0 2 54 0 0,1 1 0 0 0,0-1 0 0 0,0 1 0 0 0,2-1 0 0 0,-1 0-1 0 0,2-1 1 0 0,8 17 0 0 0,-7-21 41 0 0,8 4 11 0 0,-6-5 23 0 0,-6-6-91 0 0,-1 0 149 0 0,0 0-84 0 0,0-1 55 0 0,0 1 0 0 0,0 0 0 0 0,0-1 0 0 0,0 1 0 0 0,1-1 0 0 0,-1 0 0 0 0,0 0 0 0 0,0 0 0 0 0,0 0 0 0 0,0 0 0 0 0,0 0 0 0 0,0-1 0 0 0,1 1 0 0 0,-1-1 0 0 0,0 1 0 0 0,2-2 0 0 0,1 0-101 0 0,-1-1 1 0 0,1 0-1 0 0,-1 1 1 0 0,0-2-1 0 0,0 1 1 0 0,5-6-1 0 0,6-7 120 0 0,-2-1 0 0 0,0-1 0 0 0,12-22 0 0 0,19-25 38 0 0,271-333 0 0 0,-277 350-234 0 0,34-41-103 0 0,-31 38 37 0 0,-29 35 71 0 0,1 1 0 0 0,20-21 1 0 0,11-8-64 0 0,-32 30 7 0 0,1 1-1 0 0,0 1 1 0 0,1 0 0 0 0,1 1 0 0 0,23-15 0 0 0,-36 25-144 0 0,1 14-1611 0 0,-3-9 1484 0 0,0 0 0 0 0,0-1-1 0 0,0 1 1 0 0,-1 0 0 0 0,1-1 0 0 0,-1 1 0 0 0,-1 5 0 0 0,-7 13-4874 0 0,-1-2-1310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1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252 129 10623 0 0,'0'0'964'0'0,"2"-1"-794"0"0,10-13 4638 0 0,-25 19-3732 0 0,-17 11-918 0 0,13-4 229 0 0,0 0 0 0 0,1 2-1 0 0,-28 29 1 0 0,21-16 210 0 0,-30 44-1 0 0,45-58-479 0 0,-1 0 0 0 0,2 0 0 0 0,0 1 0 0 0,-8 23 0 0 0,13-33-79 0 0,1 0-1 0 0,0 0 1 0 0,0 0 0 0 0,0 0-1 0 0,1 0 1 0 0,-1 0-1 0 0,1 0 1 0 0,0 0-1 0 0,0 1 1 0 0,1-1 0 0 0,-1 0-1 0 0,1 0 1 0 0,0 0-1 0 0,0 0 1 0 0,0 0 0 0 0,1 0-1 0 0,-1 0 1 0 0,1 0-1 0 0,0-1 1 0 0,0 1 0 0 0,3 4-1 0 0,-3-6 12 0 0,0 0-1 0 0,0 0 1 0 0,1 0-1 0 0,-1 0 1 0 0,0 0 0 0 0,1 0-1 0 0,-1 0 1 0 0,1-1-1 0 0,0 1 1 0 0,-1-1-1 0 0,1 0 1 0 0,0 0 0 0 0,6 1-1 0 0,-4-1 3 0 0,1 0 0 0 0,-1-1 0 0 0,0 1 0 0 0,1-1 0 0 0,-1-1 0 0 0,1 1 1 0 0,6-2-1 0 0,2-2 24 0 0,1 0 0 0 0,-1-1 0 0 0,0-1 0 0 0,20-11 0 0 0,-15 7-29 0 0,0-1 0 0 0,-1-1 1 0 0,-1-1-1 0 0,0 0 0 0 0,0-1 0 0 0,15-19 0 0 0,-22 22-28 0 0,-1 0 1 0 0,-1-1-1 0 0,0 0 0 0 0,-1 0 0 0 0,0-1 1 0 0,0 0-1 0 0,-2 0 0 0 0,1-1 1 0 0,-2 0-1 0 0,4-15 0 0 0,-5 10-5 0 0,-1 0-1 0 0,-1-1 1 0 0,-1 1 0 0 0,0-1-1 0 0,-5-30 1 0 0,4 39-32 0 0,-5-26-94 0 0,6 35 95 0 0,0 0 0 0 0,-1 1-1 0 0,1-1 1 0 0,-1 1-1 0 0,0-1 1 0 0,0 1 0 0 0,1-1-1 0 0,-1 1 1 0 0,0-1-1 0 0,0 1 1 0 0,0 0 0 0 0,0 0-1 0 0,-1-1 1 0 0,1 1-1 0 0,0 0 1 0 0,0 0 0 0 0,-1 0-1 0 0,-1-1 1 0 0,1 1-14 0 0,1 1 0 0 0,-1 0 0 0 0,0 0 0 0 0,1 0 0 0 0,-1 0-1 0 0,1 0 1 0 0,-1 0 0 0 0,1 0 0 0 0,-1 0 0 0 0,1 0 0 0 0,-1 1 0 0 0,1-1 0 0 0,-1 1 0 0 0,1-1 0 0 0,-1 1 0 0 0,1 0 0 0 0,0-1 0 0 0,-1 1 0 0 0,1 0 0 0 0,0 0 0 0 0,-2 1-1 0 0,-3 3-147 0 0,0 0 0 0 0,-9 11-1 0 0,8-7-37 0 0,0-1 0 0 0,0 1 1 0 0,-8 17-1 0 0,13-23 16 0 0,1 0 0 0 0,-1 0 0 0 0,1 0 1 0 0,0 0-1 0 0,0 1 0 0 0,0-1 0 0 0,0 0 1 0 0,1 1-1 0 0,-1-1 0 0 0,1 1 0 0 0,0-1 1 0 0,0 0-1 0 0,0 1 0 0 0,1-1 0 0 0,-1 1 1 0 0,2 4-1 0 0,4 4-1161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64 458 8751 0 0,'0'0'794'0'0,"0"3"-652"0"0,-11 13-378 0 0,-11 5 7986 0 0,3-5-1201 0 0,14-25-5908 0 0,4 4-582 0 0,-1 1-1 0 0,1-1 1 0 0,0 0 0 0 0,1 1-1 0 0,-1-1 1 0 0,1 0 0 0 0,0 0-1 0 0,0 1 1 0 0,0-1 0 0 0,1 0-1 0 0,-1 0 1 0 0,1 1 0 0 0,0-1-1 0 0,3-6 1 0 0,3-8-31 0 0,18-36 1 0 0,-22 48-22 0 0,16-25 6 0 0,1 1 0 0 0,1 1 0 0 0,2 0-1 0 0,29-28 1 0 0,-30 35-37 0 0,0 0 1 0 0,48-35-1 0 0,-59 50-9 0 0,1 0 1 0 0,0 1 0 0 0,1 1-1 0 0,-1 0 1 0 0,1 1 0 0 0,0 0-1 0 0,1 1 1 0 0,24-5-1 0 0,-33 8-293 0 0,0 0 0 0 0,0 0 0 0 0,0 1 0 0 0,-1 0 0 0 0,1-1 0 0 0,0 2 0 0 0,0-1 0 0 0,0 0 0 0 0,0 1 0 0 0,-1 0 0 0 0,1 0 0 0 0,0 1 0 0 0,-1-1-1 0 0,1 1 1 0 0,-1 0 0 0 0,1 0 0 0 0,5 4 0 0 0,4 4-1882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122 289 13559 0 0,'0'0'622'0'0,"0"1"-13"0"0,-5 11-28 0 0,1 0 0 0 0,-2 0 0 0 0,0-1 0 0 0,0 1 0 0 0,-1-1-1 0 0,0-1 1 0 0,-1 1 0 0 0,0-2 0 0 0,-17 17 0 0 0,18-19-106 0 0,6-5-323 0 0,-1-1 0 0 0,1 0 1 0 0,0 1-1 0 0,-1-1 1 0 0,1 0-1 0 0,0 0 0 0 0,-1 0 1 0 0,0 0-1 0 0,1 0 0 0 0,-1 0 1 0 0,1 0-1 0 0,-1-1 0 0 0,0 1 1 0 0,-3 0-1 0 0,5-1-139 0 0,0 0 0 0 0,-1 0 0 0 0,1 0-1 0 0,0 0 1 0 0,-1 0 0 0 0,1-1 0 0 0,0 1 0 0 0,-1 0-1 0 0,1 0 1 0 0,0 0 0 0 0,0-1 0 0 0,-1 1 0 0 0,1 0 0 0 0,0 0-1 0 0,-1-1 1 0 0,1 1 0 0 0,0 0 0 0 0,0-1 0 0 0,0 1-1 0 0,0 0 1 0 0,-1-1 0 0 0,1 1 0 0 0,0 0 0 0 0,0-1-1 0 0,0 1 1 0 0,0-1 0 0 0,0 1 0 0 0,0 0 0 0 0,0-1 0 0 0,0 1-1 0 0,0 0 1 0 0,0-1 0 0 0,0 1 0 0 0,0 0 0 0 0,0-1-1 0 0,0 1 1 0 0,0-1 0 0 0,0 1 0 0 0,0 0 0 0 0,1-1-1 0 0,4-18 194 0 0,-5 17-200 0 0,7-16 16 0 0,1 0 0 0 0,0 0 0 0 0,1 1 0 0 0,1 0-1 0 0,0 0 1 0 0,1 1 0 0 0,19-21 0 0 0,-9 15-26 0 0,1 1 0 0 0,0 0 0 0 0,2 2 0 0 0,28-18 0 0 0,-44 31-3 0 0,1 1 0 0 0,0 1 0 0 0,0-1 0 0 0,0 1 0 0 0,1 1 0 0 0,0 0 0 0 0,-1 0-1 0 0,21-2 1 0 0,-27 5 10 0 0,1-1 1 0 0,0 1-1 0 0,-1 0 0 0 0,1 0 0 0 0,0 0 0 0 0,-1 1 0 0 0,1 0 0 0 0,0-1 0 0 0,-1 1 0 0 0,1 0 0 0 0,-1 1 0 0 0,1-1 0 0 0,-1 1 1 0 0,0-1-1 0 0,0 1 0 0 0,1 0 0 0 0,-1 0 0 0 0,0 0 0 0 0,-1 1 0 0 0,1-1 0 0 0,0 1 0 0 0,-1 0 0 0 0,1-1 0 0 0,-1 1 1 0 0,0 0-1 0 0,0 0 0 0 0,2 4 0 0 0,-3-3 6 0 0,1 0 0 0 0,-1 0 1 0 0,1 0-1 0 0,-1 0 0 0 0,0 0 0 0 0,-1 0 1 0 0,1 0-1 0 0,-1 0 0 0 0,0 0 0 0 0,0 1 0 0 0,0-1 1 0 0,0 0-1 0 0,-1 0 0 0 0,-1 5 0 0 0,-1 1 16 0 0,0 0 0 0 0,-1 0-1 0 0,0 0 1 0 0,-8 13-1 0 0,7-16-24 0 0,0-1-21 0 0,4-4-81 0 0,3-15-439 0 0,1 4 476 0 0,0 1 1 0 0,0 0-1 0 0,1-1 0 0 0,0 1 1 0 0,0 0-1 0 0,1 1 0 0 0,0-1 0 0 0,0 1 1 0 0,10-11-1 0 0,2 1-29 0 0,-1 2 0 0 0,30-22 0 0 0,-24 20 36 0 0,1 2 0 0 0,1 1 0 0 0,36-16 0 0 0,-45 24 80 0 0,0 0 1 0 0,1 1-1 0 0,0 1 1 0 0,-1 0-1 0 0,2 2 1 0 0,-1-1-1 0 0,19 1 1 0 0,-21 3 85 0 0,0 1 1 0 0,0 0-1 0 0,0 1 1 0 0,0 0-1 0 0,0 1 1 0 0,-1 1 0 0 0,0 0-1 0 0,0 1 1 0 0,16 9-1 0 0,-26-13-95 0 0,-1 0 1 0 0,1 0-1 0 0,-1 0 0 0 0,0 0 1 0 0,1 1-1 0 0,-1-1 0 0 0,0 1 0 0 0,0-1 1 0 0,-1 1-1 0 0,1 0 0 0 0,-1 0 0 0 0,1 0 1 0 0,-1 0-1 0 0,0 0 0 0 0,0 0 1 0 0,0 0-1 0 0,-1 0 0 0 0,1 0 0 0 0,-1 1 1 0 0,1 4-1 0 0,-1 3 3 0 0,0 0 0 0 0,-1 0 1 0 0,0 0-1 0 0,-4 18 0 0 0,-19 49 63 0 0,0-2 25 0 0,22-67-402 0 0,1 0 0 0 0,0 0-1 0 0,0 0 1 0 0,1 0 0 0 0,0 0-1 0 0,2 16 1 0 0,-1-23-1075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381 126 10135 0 0,'0'0'464'0'0,"1"-1"-9"0"0,16-4-278 0 0,-9 3 1281 0 0,0-1 0 0 0,0-1-1 0 0,-1 1 1 0 0,0-1 0 0 0,0-1-1 0 0,0 1 1 0 0,10-9-1 0 0,-7 5-658 0 0,-9 7-751 0 0,1 0 0 0 0,-1 0 1 0 0,0 0-1 0 0,0 0 0 0 0,0 0 0 0 0,1 0 1 0 0,-1-1-1 0 0,-1 1 0 0 0,2-2 1 0 0,-1 1-42 0 0,0 0 0 0 0,0 0 1 0 0,0-1-1 0 0,-1 1 0 0 0,1-1 1 0 0,-1 1-1 0 0,0-1 0 0 0,0 1 1 0 0,0-4-1 0 0,-1-11-11 0 0,-2 12-28 0 0,1 3-3 0 0,2 1 16 0 0,-1 0 0 0 0,0 0 0 0 0,0 1 0 0 0,0-1 0 0 0,0 0 0 0 0,1 1 0 0 0,-1-1 0 0 0,0 1 0 0 0,0-1 0 0 0,0 1 0 0 0,0-1 0 0 0,0 1 0 0 0,0 0 0 0 0,0 0 0 0 0,-1-1-1 0 0,1 1 1 0 0,0 0 0 0 0,0 0 0 0 0,0 0 0 0 0,0 0 0 0 0,0 0 0 0 0,0 0 0 0 0,-2 1 0 0 0,-24 6-389 0 0,24-6 361 0 0,-20 7-211 0 0,0 2 0 0 0,1 1 0 0 0,0 0 0 0 0,-20 16 0 0 0,-76 63 407 0 0,93-68 74 0 0,1 1 0 0 0,1 1 0 0 0,1 1 1 0 0,1 0-1 0 0,-28 47 0 0 0,46-65-165 0 0,-1-1 0 0 0,1 1 0 0 0,-3 9 0 0 0,5-14-36 0 0,0 0 1 0 0,1 0-1 0 0,-1 1 1 0 0,1-1-1 0 0,0 0 0 0 0,0 1 1 0 0,0-1-1 0 0,0 0 0 0 0,0 1 1 0 0,0-1-1 0 0,0 0 0 0 0,1 1 1 0 0,0 2-1 0 0,0-4-14 0 0,-1-1 1 0 0,0 0-1 0 0,1 1 0 0 0,-1-1 1 0 0,1 0-1 0 0,-1 0 0 0 0,1 1 1 0 0,-1-1-1 0 0,1 0 0 0 0,-1 0 1 0 0,1 0-1 0 0,-1 0 0 0 0,0 0 1 0 0,1 0-1 0 0,-1 1 0 0 0,1-1 1 0 0,-1 0-1 0 0,1 0 0 0 0,-1-1 1 0 0,1 1-1 0 0,0 0 0 0 0,1 0 17 0 0,6 0 49 0 0,1-1 0 0 0,-1 0 0 0 0,1-1 0 0 0,-1 0 0 0 0,0 0 0 0 0,0-1 0 0 0,14-6 0 0 0,53-33 273 0 0,-63 34-326 0 0,21-13 55 0 0,34-31 0 0 0,-4 3-164 0 0,-62 48-19 0 0,-1 4-86 0 0,0-1 173 0 0,1 1 0 0 0,-1 0-1 0 0,0 0 1 0 0,-1-1 0 0 0,1 1 0 0 0,0 0 0 0 0,-1 0-1 0 0,0-1 1 0 0,0 1 0 0 0,1 0 0 0 0,-3 2 0 0 0,2 0-14 0 0,-11 29-39 0 0,6-20 54 0 0,2 0 0 0 0,-1-1 0 0 0,2 1 0 0 0,-3 20 0 0 0,7-21-116 0 0,-1-12 96 0 0,1 0-1 0 0,0 0 0 0 0,-1 0 0 0 0,1 1 0 0 0,0-1 0 0 0,0-1 0 0 0,-1 1 0 0 0,1 0 0 0 0,0 0 0 0 0,0 0 0 0 0,0 0 0 0 0,0 0 0 0 0,0-1 0 0 0,0 1 0 0 0,1-1 0 0 0,-1 1 0 0 0,0 0 0 0 0,0-1 0 0 0,0 0 0 0 0,1 1 1 0 0,-1-1-1 0 0,0 0 0 0 0,0 0 0 0 0,1 1 0 0 0,-1-1 0 0 0,0 0 0 0 0,0 0 0 0 0,1-1 0 0 0,-1 1 0 0 0,0 0 0 0 0,2-1 0 0 0,4 0-389 0 0,1 0-1 0 0,-1-1 1 0 0,0 0 0 0 0,7-3-1 0 0,0-1-283 0 0,-1 0 1 0 0,0-1-1 0 0,-1-1 0 0 0,16-10 1 0 0,-24 14 523 0 0,48-36-1731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87 9215 0 0,'38'-61'1947'0'0,"-22"35"10845"0"0,-16 28-12740 0 0,1 0 0 0 0,-1 0 1 0 0,0 0-1 0 0,1-1 0 0 0,-1 1 0 0 0,0 0 1 0 0,0 0-1 0 0,0 0 0 0 0,-1 0 1 0 0,1-1-1 0 0,0 1 0 0 0,-2 3 0 0 0,1 2 42 0 0,-31 136 702 0 0,15-71-396 0 0,-11 88-1 0 0,20-23-371 0 0,-2 11-771 0 0,6-115 318 0 0,-1-1 1 0 0,-15 50 0 0 0,-2-8-1168 0 0,21-73 1032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477 393 2759 0 0,'2'1'207'0'0,"34"20"2203"0"0,-8-4 3385 0 0,-26-16-5490 0 0,0 0-1 0 0,0 0 1 0 0,0 0-1 0 0,0 1 0 0 0,0-1 1 0 0,0 1-1 0 0,-1 0 1 0 0,1-1-1 0 0,-1 1 0 0 0,1 0 1 0 0,-1 0-1 0 0,0 0 1 0 0,1 0-1 0 0,-1 0 1 0 0,0 0-1 0 0,0 0 0 0 0,-1 1 1 0 0,2 1-1 0 0,-2-2 170 0 0,0-1-398 0 0,-1 0 0 0 0,1 1 1 0 0,0-1-1 0 0,-1 1 1 0 0,1-1-1 0 0,-1 0 0 0 0,0 0 1 0 0,1 1-1 0 0,-1-1 1 0 0,0 0-1 0 0,0 0 0 0 0,0 0 1 0 0,0 0-1 0 0,0 0 1 0 0,0 0-1 0 0,0 0 1 0 0,0 0-1 0 0,0 0 0 0 0,0 0 1 0 0,-1-1-1 0 0,-1 2 1 0 0,-3 1 141 0 0,1 0 0 0 0,-1-1 1 0 0,-9 3-1 0 0,-11 0-11 0 0,0 0-1 0 0,0-2 1 0 0,0 0-1 0 0,-33-2 1 0 0,17-3-204 0 0,-79-14 1 0 0,106 13 2 0 0,0-1-1 0 0,0-1 1 0 0,1 0 0 0 0,0-1-1 0 0,-18-9 1 0 0,24 10 4 0 0,1 1 0 0 0,0-1 1 0 0,0 0-1 0 0,0-1 0 0 0,0 1 0 0 0,1-1 1 0 0,0-1-1 0 0,1 1 0 0 0,-1-1 1 0 0,-7-14-1 0 0,11 17-7 0 0,0 1-1 0 0,1-1 1 0 0,0 0 0 0 0,0 0 0 0 0,0 0 0 0 0,1 0 0 0 0,-1 0-1 0 0,1 0 1 0 0,0 0 0 0 0,0 0 0 0 0,0 0 0 0 0,1 0-1 0 0,-1 0 1 0 0,1 0 0 0 0,0 0 0 0 0,0 0 0 0 0,0 1-1 0 0,1-1 1 0 0,-1 0 0 0 0,5-6 0 0 0,1-1-6 0 0,0 0 0 0 0,0 0 0 0 0,2 1 0 0 0,-1 0 0 0 0,13-11 0 0 0,2 1-39 0 0,1 1 0 0 0,47-28 1 0 0,60-24-38 0 0,-103 57 106 0 0,1 1 0 0 0,1 1-1 0 0,46-11 1 0 0,-63 20 23 0 0,-1 0-1 0 0,1 2 1 0 0,0-1-1 0 0,0 2 1 0 0,0-1-1 0 0,0 2 1 0 0,0 0-1 0 0,0 0 1 0 0,0 2-1 0 0,0-1 1 0 0,16 7 0 0 0,-25-8-44 0 0,0 1 0 0 0,0 0 0 0 0,0 0 1 0 0,0 0-1 0 0,-1 1 0 0 0,1-1 0 0 0,-1 1 1 0 0,1 0-1 0 0,-1 0 0 0 0,0 0 0 0 0,0 0 1 0 0,-1 1-1 0 0,4 4 0 0 0,-3-3 1 0 0,0 1 1 0 0,0-1-1 0 0,-1 1 0 0 0,0 0 1 0 0,0 0-1 0 0,-1 0 0 0 0,1 0 1 0 0,0 11-1 0 0,-2-8 7 0 0,0 0 0 0 0,0 0 0 0 0,-1 1 0 0 0,0-1 0 0 0,0 0 0 0 0,-1 0 0 0 0,0-1 0 0 0,-1 1 0 0 0,0 0 0 0 0,0-1 0 0 0,-1 1 0 0 0,-8 13 0 0 0,-4-2 10 0 0,0 0 0 0 0,-1-1 0 0 0,-34 30-1 0 0,-65 43-222 0 0,99-79 113 0 0,-15 9-71 0 0,0-2 1 0 0,-1-1-1 0 0,-1-1 0 0 0,-1-2 1 0 0,0-1-1 0 0,-1-2 0 0 0,-50 11 1 0 0,84-23 118 0 0,-24 2-571 0 0,25-3 578 0 0,1 1 0 0 0,-1-1 0 0 0,1 0 0 0 0,-1 0 0 0 0,1 0 0 0 0,-1-1 0 0 0,1 1 0 0 0,-1 0 0 0 0,1 0 0 0 0,-1 0 0 0 0,1 0-1 0 0,-1 0 1 0 0,1-1 0 0 0,-1 1 0 0 0,1 0 0 0 0,-1 0 0 0 0,1-1 0 0 0,0 1 0 0 0,-1 0 0 0 0,1-1 0 0 0,-1 1 0 0 0,1 0 0 0 0,0-1 0 0 0,-1 1 0 0 0,1 0 0 0 0,0-1 0 0 0,0 1 0 0 0,-1-1 0 0 0,1 1 0 0 0,0-1 0 0 0,0 1 0 0 0,0-1 0 0 0,0 1 0 0 0,-1-1 0 0 0,1 1 0 0 0,0-1 0 0 0,0 1 0 0 0,0-1 0 0 0,0 1-1 0 0,0-1 1 0 0,0 1 0 0 0,0-1 0 0 0,0 1 0 0 0,0-1 0 0 0,1 1 0 0 0,-1-1 0 0 0,5-13-1679 0 0,5-4-4412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447 137 5983 0 0,'114'-85'117'0'0,"-79"59"3103"0"0,-1 1 8265 0 0,-44 36-10836 0 0,-157 210 728 0 0,100-116-1125 0 0,-93 200 0 0 0,70-129-316 0 0,13-28-57 0 0,65-125-1126 0 0,-19 27 1 0 0,26-43 436 0 0,-6 9-846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37 11519 0 0,'20'-29'1040'0'0,"-19"26"-853"0"0,-1-2-11 0 0,-1 7 99 0 0,0 0 0 0 0,0 0 0 0 0,0 0 0 0 0,-1 0 0 0 0,1-1 0 0 0,-1 1-1 0 0,1 0 1 0 0,-5 2 0 0 0,0 2 232 0 0,-6 6 90 0 0,-12 12 124 0 0,-39 49 0 0 0,-256 407 1337 0 0,273-409-2012 0 0,-240 430-1057 0 0,267-462 571 0 0,-49 94 704 0 0,15-50-7137 0 0,41-67 1694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 17247 0 0,'0'0'794'0'0,"1"-1"-22"0"0,-1 1-764 0 0,0-1 1 0 0,0 1-1 0 0,0 0 1 0 0,0 0 0 0 0,0 0-1 0 0,0 0 1 0 0,0 0-1 0 0,0 0 1 0 0,0 0 0 0 0,0 0-1 0 0,0 0 1 0 0,0 0-1 0 0,0 0 1 0 0,0 0 0 0 0,0 0-1 0 0,0 0 1 0 0,0 0-1 0 0,0-1 1 0 0,0 1 0 0 0,1 0-1 0 0,-1 0 1 0 0,0 0-1 0 0,0 0 1 0 0,0 0 0 0 0,0 0-1 0 0,0 0 1 0 0,0 0-1 0 0,0 0 1 0 0,0 0 0 0 0,0 0-1 0 0,0 0 1 0 0,0 0-1 0 0,0 0 1 0 0,0 0 0 0 0,1 0-1 0 0,-1 0 1 0 0,0 0-1 0 0,0 0 1 0 0,0 0 0 0 0,0 0-1 0 0,0 0 1 0 0,0 0-1 0 0,0 0 1 0 0,0 0 0 0 0,0 0-1 0 0,0 0 1 0 0,0 0 0 0 0,0 0-1 0 0,0 0 1 0 0,0 0-1 0 0,1 1 1 0 0,-1-1 0 0 0,0 0-1 0 0,0 0 1 0 0,0 0-1 0 0,0 0 1 0 0,0 0 0 0 0,0 0-1 0 0,0 0 1 0 0,-1 6 234 0 0,-3 9 82 0 0,-12 16 237 0 0,-1-1 1 0 0,-2 0 0 0 0,-1-1-1 0 0,-28 31 1 0 0,26-33-229 0 0,6-9-187 0 0,1 1 0 0 0,0 0 1 0 0,2 1-1 0 0,0 1 0 0 0,-13 27 0 0 0,24-41-331 0 0,0-1 1 0 0,0 1-1 0 0,1-1 0 0 0,-1 1 0 0 0,1-1 0 0 0,0 8 0 0 0,1-14 45 0 0,0 1-1 0 0,0-1 0 0 0,0 1 0 0 0,0-1 0 0 0,1 0 0 0 0,-1 1 0 0 0,0-1 0 0 0,0 1 0 0 0,0-1 0 0 0,0 1 0 0 0,0-1 0 0 0,1 0 0 0 0,-1 1 0 0 0,0-1 0 0 0,0 0 0 0 0,1 1 0 0 0,-1-1 0 0 0,1 1 0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403 128 12671 0 0,'40'-21'688'0'0,"-2"1"-123"0"0,49-33 0 0 0,-38 19 3299 0 0,-58 42-2904 0 0,-30 24-475 0 0,-58 36 0 0 0,84-59-433 0 0,-168 109 571 0 0,154-99-514 0 0,11-9 44 0 0,1 0 1 0 0,-20 19-1 0 0,34-28 207 0 0,6 2-310 0 0,0 1 1 0 0,0-1-1 0 0,1-1 0 0 0,-1 1 0 0 0,1-1 1 0 0,0 0-1 0 0,-1 0 0 0 0,1 0 0 0 0,8 0 1 0 0,6 3 17 0 0,22 8 3 0 0,53 25 0 0 0,-72-27 15 0 0,-1 1 0 0 0,-1 0-1 0 0,37 29 1 0 0,-51-35-19 0 0,-1-1-1 0 0,0 1 1 0 0,-1 0 0 0 0,1 0-1 0 0,5 9 1 0 0,-10-14-48 0 0,-1 0 1 0 0,1 0-1 0 0,0 0 1 0 0,-1 0-1 0 0,1 0 0 0 0,-1 0 1 0 0,1 0-1 0 0,-1 0 1 0 0,0 0-1 0 0,1 1 0 0 0,-1-1 1 0 0,0 0-1 0 0,0 0 1 0 0,0 0-1 0 0,0 1 0 0 0,0-1 1 0 0,0 0-1 0 0,0 0 1 0 0,0 0-1 0 0,0 1 1 0 0,0-1-1 0 0,-1 0 0 0 0,1 0 1 0 0,-1 0-1 0 0,1 0 1 0 0,-1 0-1 0 0,1 0 0 0 0,-1 1 1 0 0,1-1-1 0 0,-1 0 1 0 0,0-1-1 0 0,0 1 0 0 0,1 0 1 0 0,-1 0-1 0 0,0 0 1 0 0,0 0-1 0 0,0-1 1 0 0,0 1-1 0 0,0 0 0 0 0,0-1 1 0 0,0 1-1 0 0,0-1 1 0 0,-1 1-1 0 0,0 0 0 0 0,-21 7 190 0 0,0-1 0 0 0,0-1 0 0 0,0-1 0 0 0,-28 2 0 0 0,-3 1-106 0 0,-67 19-97 0 0,69-15-741 0 0,0-1 0 0 0,-58 3 1 0 0,88-13-2039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68 6447 0 0,'18'-46'913'0'0,"-14"25"10092"0"0,-4 21-10936 0 0,0 0 0 0 0,-1 0 0 0 0,1 0 0 0 0,0 0 0 0 0,0-1 0 0 0,-1 1 1 0 0,1 0-1 0 0,0 0 0 0 0,0 0 0 0 0,0 0 0 0 0,-1 0 0 0 0,1 0 0 0 0,0 0 1 0 0,0 0-1 0 0,-1 0 0 0 0,1 0 0 0 0,0 0 0 0 0,0 0 0 0 0,0 0 0 0 0,-1 0 1 0 0,1 0-1 0 0,0 0 0 0 0,0 0 0 0 0,-1 0 0 0 0,1 1 0 0 0,0-1 0 0 0,0 0 1 0 0,-22 49 1134 0 0,-25 89 0 0 0,30-83-810 0 0,-33 105 359 0 0,-52 153-39 0 0,77-251-646 0 0,-2-1 1 0 0,-67 110-1 0 0,-76 102 41 0 0,154-248-307 0 0,-1 1 0 0 0,-25 28 0 0 0,14-23-2568 0 0,-2 0-3756 0 0,17-18 39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20 204 7367 0 0,'-2'0'568'0'0,"1"1"-458"0"0,0 0-81 0 0,0-1 0 0 0,0 0 1 0 0,1 0-1 0 0,-13-2 11355 0 0,14 3-10047 0 0,5 0-1079 0 0,-1 0-1 0 0,0 0 1 0 0,1 0 0 0 0,-1 0-1 0 0,1-1 1 0 0,-1 0-1 0 0,11-2 1 0 0,42-9 778 0 0,-23 4-465 0 0,409-94 1925 0 0,-337 71-2295 0 0,142-22 1 0 0,-223 49-425 0 0,0 1 0 0 0,0 1 0 0 0,0 1 0 0 0,29 4 0 0 0,-52-4-71 0 0,-1 1-1 0 0,1-1 1 0 0,0 1-1 0 0,0 0 1 0 0,0-1-1 0 0,-1 1 1 0 0,1 0-1 0 0,0 1 1 0 0,-1-1-1 0 0,1 0 1 0 0,-1 1-1 0 0,0-1 1 0 0,1 1-1 0 0,-1 0 1 0 0,0 0-1 0 0,0 0 1 0 0,0 0-1 0 0,0 0 1 0 0,0 1-1 0 0,-1-1 1 0 0,1 0-1 0 0,1 5 1 0 0,0 3-1725 0 0</inkml:trace>
  <inkml:trace contextRef="#ctx0" brushRef="#br0" timeOffset="1">1099 506 7367 0 0,'-2'61'771'0'0,"2"-24"-742"0"0,-1-34 81 0 0,1 0 0 0 0,-1 0 0 0 0,0 0 0 0 0,0-1-1 0 0,0 1 1 0 0,-2 4 0 0 0,2-5 155 0 0,0-1 0 0 0,0 0 0 0 0,1 1 1 0 0,-1-1-1 0 0,0 0 0 0 0,1 1 0 0 0,-1-1 0 0 0,1 1 1 0 0,0-1-1 0 0,0 1 0 0 0,-1-1 0 0 0,1 1 0 0 0,0-1 1 0 0,0 1-1 0 0,0-1 0 0 0,0 1 0 0 0,0-1 0 0 0,1 1 0 0 0,-1-1 1 0 0,0 1-1 0 0,1-1 0 0 0,4 6 4057 0 0,-5-7-4068 0 0,0 1-1 0 0,1-1 1 0 0,-1 0-1 0 0,0 0 1 0 0,1 0 0 0 0,-1 0-1 0 0,0 0 1 0 0,1 0-1 0 0,-1 0 1 0 0,0 0-1 0 0,0 0 1 0 0,1 0-1 0 0,-1 0 1 0 0,0 0 0 0 0,1 0-1 0 0,9-9 2186 0 0,7-20-2665 0 0,-15 24 952 0 0,69-161 931 0 0,-49 108-1733 0 0,2 1-1 0 0,36-59 1 0 0,-54 106-36 0 0,1 1-1 0 0,0-1 0 0 0,0 2 0 0 0,0-1 0 0 0,1 1 0 0 0,1 0 1 0 0,-1 1-1 0 0,11-7 0 0 0,-12 10-123 0 0,-1 0-1 0 0,1 0 1 0 0,1 1 0 0 0,-1 0-1 0 0,0 0 1 0 0,1 1 0 0 0,0 0-1 0 0,-1 0 1 0 0,1 1 0 0 0,0 0-1 0 0,0 0 1 0 0,11 1-1 0 0,5 1-1779 0 0,40 9-1 0 0,-6 4-5393 0 0,-36-7 2208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9095 0 0,'0'0'823'0'0,"0"2"-678"0"0,-5 20 3131 0 0,-1 0 0 0 0,-14 31 0 0 0,5-12-1062 0 0,-14 34 85 0 0,15-41-1762 0 0,-19 66 1 0 0,32-94-564 0 0,0 0 0 0 0,0 0 0 0 0,1 0 0 0 0,0 0-1 0 0,0 0 1 0 0,0 0 0 0 0,2 9 0 0 0,-2-14-55 0 0,0 0 0 0 0,0 0 0 0 0,1 1 0 0 0,-1-1 0 0 0,1 0 0 0 0,-1 0 0 0 0,1 0 0 0 0,0 0 0 0 0,-1 0-1 0 0,1 0 1 0 0,0 0 0 0 0,0 0 0 0 0,-1 0 0 0 0,1 0 0 0 0,0 0 0 0 0,0-1 0 0 0,2 2 0 0 0,-2-1-83 0 0,0-1-1 0 0,1 0 0 0 0,-1 1 1 0 0,1-1-1 0 0,-1 0 1 0 0,0 0-1 0 0,1 0 1 0 0,-1 0-1 0 0,1 0 1 0 0,-1 0-1 0 0,1 0 0 0 0,-1 0 1 0 0,1 0-1 0 0,-1-1 1 0 0,0 1-1 0 0,1-1 1 0 0,-1 1-1 0 0,2-2 1 0 0,11-5-1610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342 216 10135 0 0,'77'-96'1662'0'0,"-54"72"442"0"0,0 1 0 0 0,1 2 0 0 0,43-30 0 0 0,-66 50-1876 0 0,0 13-126 0 0,-3 0-92 0 0,0-1-1 0 0,-2 1 1 0 0,1-1 0 0 0,-1 0-1 0 0,-1 0 1 0 0,-8 14-1 0 0,5-8-4 0 0,-173 314 359 0 0,-19 42 84 0 0,103-120-645 0 0,64-142-7432 0 0,28-93 1755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44 249 3223 0 0,'0'-2'240'0'0,"-2"-4"1067"0"0,1 0-1 0 0,0 0 0 0 0,0 0 1 0 0,1 0-1 0 0,0 0 0 0 0,0 0 1 0 0,0 0-1 0 0,3-9 0 0 0,-2 11-894 0 0,0 0-1 0 0,1 0 0 0 0,-1 0 0 0 0,5-7 1 0 0,0 1-104 0 0,0 0 0 0 0,0 0 1 0 0,1 1-1 0 0,1 0 1 0 0,-1 0-1 0 0,1 1 0 0 0,1 0 1 0 0,-1 1-1 0 0,17-11 1 0 0,-11 9-204 0 0,0 1 0 0 0,0 1 0 0 0,1 1 0 0 0,0 0 1 0 0,0 0-1 0 0,1 2 0 0 0,28-5 0 0 0,-35 7 10 0 0,0 1 0 0 0,0 1 0 0 0,1 0 0 0 0,-1 0 0 0 0,1 1 0 0 0,-1 0 0 0 0,0 1 0 0 0,0 0-1 0 0,0 0 1 0 0,0 1 0 0 0,0 0 0 0 0,0 1 0 0 0,-1 0 0 0 0,14 8 0 0 0,-12-4 11 0 0,1 0 1 0 0,-1 0-1 0 0,-1 1 1 0 0,0 0-1 0 0,0 1 1 0 0,-1 0-1 0 0,8 12 1 0 0,-12-16-68 0 0,0 0 1 0 0,-1 0-1 0 0,0 0 1 0 0,0 1 0 0 0,0-1-1 0 0,-1 1 1 0 0,0-1-1 0 0,0 1 1 0 0,-1 0-1 0 0,0 0 1 0 0,0 0-1 0 0,0 0 1 0 0,-1 0 0 0 0,-1 12-1 0 0,-1-12 11 0 0,0 0 1 0 0,0 0-1 0 0,-1 0 1 0 0,0-1-1 0 0,0 1 0 0 0,0-1 1 0 0,-1 0-1 0 0,0 0 0 0 0,0 0 1 0 0,-7 6-1 0 0,-1 1 41 0 0,0-1-1 0 0,-1 0 1 0 0,-15 10-1 0 0,-99 65 98 0 0,96-68-345 0 0,0-2 1 0 0,-45 17 0 0 0,35-17-72 0 0,24-9 25 0 0,0-1 0 0 0,-1-1 0 0 0,0 0 0 0 0,-23 4 0 0 0,39-10 168 0 0,1 0 0 0 0,0 0 0 0 0,0 0 0 0 0,0 0 0 0 0,0 0-1 0 0,0 0 1 0 0,-1 0 0 0 0,1 0 0 0 0,0 0 0 0 0,0 0 0 0 0,0-1 0 0 0,0 1 0 0 0,0 0 0 0 0,0-1 0 0 0,0 1-1 0 0,-2-2 1 0 0,2 2-3 0 0,1-1-1 0 0,0 1 1 0 0,-1-1-1 0 0,1 0 1 0 0,-1 1-1 0 0,1-1 1 0 0,0 1-1 0 0,-1-1 1 0 0,1 0-1 0 0,0 1 1 0 0,0-1-1 0 0,-1 0 1 0 0,1 1-1 0 0,0-1 1 0 0,0 0-1 0 0,0 1 1 0 0,0-1-1 0 0,0 0 1 0 0,0 1-1 0 0,0-2 1 0 0,1-1-70 0 0,-1 0 0 0 0,1 1 0 0 0,0-1 0 0 0,0 1 0 0 0,0-1 0 0 0,0 0 0 0 0,0 1 0 0 0,1 0 0 0 0,-1-1 0 0 0,1 1 0 0 0,3-4 0 0 0,13-13-1873 0 0,2-3-5677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11519 0 0,'0'0'8123'0'0,"-1"2"-7523"0"0,-30 64 1330 0 0,17-38-1398 0 0,1 0-1 0 0,-18 56 1 0 0,30-80-494 0 0,0 0 0 0 0,1-1 1 0 0,-1 1-1 0 0,1 0 0 0 0,0-1 0 0 0,0 1 0 0 0,0 0 0 0 0,1-1 1 0 0,-1 1-1 0 0,1 0 0 0 0,0-1 0 0 0,0 1 0 0 0,0-1 0 0 0,0 1 1 0 0,1-1-1 0 0,1 4 0 0 0,-1-5-26 0 0,-1 0 1 0 0,1 1-1 0 0,0-1 1 0 0,-1-1-1 0 0,1 1 0 0 0,0 0 1 0 0,0 0-1 0 0,0-1 1 0 0,1 1-1 0 0,-1-1 0 0 0,0 1 1 0 0,0-1-1 0 0,1 0 1 0 0,-1 0-1 0 0,1 0 0 0 0,-1-1 1 0 0,1 1-1 0 0,0 0 1 0 0,-1-1-1 0 0,1 0 1 0 0,-1 1-1 0 0,1-1 0 0 0,3-1 1 0 0,8 0-3 0 0,0-1-1 0 0,0 0 1 0 0,-1-1 0 0 0,1-1-1 0 0,-1 0 1 0 0,18-8 0 0 0,74-44 26 0 0,-52 26-31 0 0,-44 25-4 0 0,-6 4-2 0 0,0 0 0 0 0,-1-1 1 0 0,1 0-1 0 0,0 0 1 0 0,-1 0-1 0 0,1 0 0 0 0,-1 0 1 0 0,1 0-1 0 0,-1-1 0 0 0,0 1 1 0 0,0-1-1 0 0,0 1 1 0 0,-1-1-1 0 0,1 0 0 0 0,0 0 1 0 0,-1 0-1 0 0,1-3 0 0 0,-1 4-56 0 0,-9 12-264 0 0,8-10 320 0 0,-9 9 0 0 0,0 1 0 0 0,1 0 0 0 0,0 0-1 0 0,0 1 1 0 0,1 0 0 0 0,1 0-1 0 0,-7 15 1 0 0,5-7 5 0 0,5-11 2 0 0,-1 0 0 0 0,1 0 0 0 0,1 0 0 0 0,-1 1 0 0 0,-1 12-1 0 0,4-19-4 0 0,0 0 0 0 0,0-1 0 0 0,0 1-1 0 0,0 0 1 0 0,0 0 0 0 0,0-1-1 0 0,1 1 1 0 0,-1 0 0 0 0,1-1 0 0 0,-1 1-1 0 0,1 0 1 0 0,0-1 0 0 0,-1 1 0 0 0,1-1-1 0 0,0 1 1 0 0,0-1 0 0 0,0 1-1 0 0,0-1 1 0 0,1 0 0 0 0,-1 1 0 0 0,0-1-1 0 0,0 0 1 0 0,1 0 0 0 0,-1 0 0 0 0,1 0-1 0 0,-1 0 1 0 0,1 0 0 0 0,-1-1 0 0 0,1 1-1 0 0,-1 0 1 0 0,1-1 0 0 0,0 1-1 0 0,2 0 1 0 0,1 0-54 0 0,1 0-1 0 0,0-1 1 0 0,0 1 0 0 0,0-1-1 0 0,-1 0 1 0 0,1-1 0 0 0,0 0-1 0 0,0 1 1 0 0,0-2 0 0 0,-1 1-1 0 0,7-3 1 0 0,10-4-536 0 0,29-16-1 0 0,-38 18 392 0 0,25-14-1230 0 0,3-2-327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30 8287 0 0,'2'-7'439'0'0,"0"-15"428"0"0,-12 30 4211 0 0,-43 51 1970 0 0,22-21-6482 0 0,-48 73 0 0 0,-105 223 1147 0 0,18 9-1238 0 0,100-203-422 0 0,-104 223 102 0 0,162-346-251 0 0,1 0-1 0 0,1 0 1 0 0,-6 26 0 0 0,12-41-103 0 0,6-2-1909 0 0,-5 1 1870 0 0,0-1 1 0 0,0 0 0 0 0,0 0-1 0 0,0 0 1 0 0,0 0-1 0 0,0 0 1 0 0,0-1-1 0 0,1 1 1 0 0,-1 0 0 0 0,0 0-1 0 0,1-1 1 0 0,12-7-7054 0 0</inkml:trace>
  <inkml:trace contextRef="#ctx0" brushRef="#br0" timeOffset="1">56 843 13359 0 0,'-36'6'1078'0'0,"19"-2"3607"0"0,15-3-3141 0 0,12 1-956 0 0,-1-1 0 0 0,1 0 0 0 0,1 0 0 0 0,-1-1 0 0 0,13-1 0 0 0,54-10 280 0 0,-41 5-331 0 0,224-44 183 0 0,94-12-8 0 0,-317 59-1145 0 0,0 2 0 0 0,0 1 0 0 0,63 9 0 0 0,-96-9 219 0 0,1 1-1 0 0,-1 0 1 0 0,0 1-1 0 0,1-1 1 0 0,-1 1 0 0 0,0-1-1 0 0,4 4 1 0 0,-7-5 37 0 0,0 1 1 0 0,1 0-1 0 0,-1 0 0 0 0,0 0 1 0 0,0 0-1 0 0,0 1 0 0 0,0-1 1 0 0,0 0-1 0 0,0 0 0 0 0,0 1 1 0 0,0-1-1 0 0,0 0 0 0 0,-1 1 1 0 0,1-1-1 0 0,0 1 0 0 0,-1-1 1 0 0,1 1-1 0 0,-1-1 0 0 0,0 1 1 0 0,0-1-1 0 0,1 1 0 0 0,-1 1 1 0 0,-3 14-1954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10591 0 0,'2'0'5782'0'0,"15"5"-2468"0"0,25 5 1 0 0,-4-5-2285 0 0,71 1 0 0 0,91-21 145 0 0,-143 9-1037 0 0,118-17-45 0 0,191-50 1 0 0,-287 54-4541 0 0,-62 15-3677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96 272 2303 0 0,'8'9'15972'0'0,"-6"-5"-15537"0"0,0 0-1 0 0,0 0 1 0 0,0 1-1 0 0,-1-1 1 0 0,0 1-1 0 0,1-1 1 0 0,-2 1-1 0 0,1 0 1 0 0,0 0-1 0 0,-1-1 1 0 0,0 1-1 0 0,0 0 1 0 0,0 0-1 0 0,-2 5 1 0 0,-2 8 60 0 0,0-1 1 0 0,-11 27-1 0 0,8-26-267 0 0,-7 29 0 0 0,11-38-304 0 0,0-1 1 0 0,-1 1-1 0 0,0-1 0 0 0,0 0 0 0 0,-1 0 0 0 0,-10 13 1 0 0,-6 11-1968 0 0,18-27 1440 0 0,-7 15-3037 0 0</inkml:trace>
  <inkml:trace contextRef="#ctx0" brushRef="#br0" timeOffset="1">435 1 14711 0 0,'0'0'1808'0'0,"4"11"-8408"0"0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73 12895 0 0,'-2'-7'1339'0'0,"0"0"2340"0"0,-4 7-5 0 0,-6 0-2858 0 0,9 1-775 0 0,0-1 0 0 0,0 1 0 0 0,0 1-1 0 0,0-1 1 0 0,0 0 0 0 0,0 1 0 0 0,0-1 0 0 0,1 1-1 0 0,-1 0 1 0 0,0 0 0 0 0,1 0 0 0 0,-4 4 0 0 0,-27 33-70 0 0,31-36 47 0 0,0-1-14 0 0,-25 34 96 0 0,-23 40-1 0 0,43-65-49 0 0,1 1 0 0 0,0-1 0 0 0,1 1 0 0 0,1 1 0 0 0,0-1-1 0 0,0 1 1 0 0,2-1 0 0 0,-3 19 0 0 0,5-30-26 0 0,0 0 0 0 0,0 1 0 0 0,0-1 0 0 0,0 0 1 0 0,0 0-1 0 0,0 0 0 0 0,0 1 0 0 0,0-1 0 0 0,1 0 0 0 0,-1 0 0 0 0,0 0 0 0 0,1 0 0 0 0,-1 0 0 0 0,1 1 0 0 0,0-1 0 0 0,-1 0 1 0 0,1 0-1 0 0,0 0 0 0 0,-1 0 0 0 0,1-1 0 0 0,0 1 0 0 0,1 1 0 0 0,1 0 43 0 0,0-1 0 0 0,-1 0-1 0 0,1 1 1 0 0,0-1 0 0 0,0 0 0 0 0,0-1-1 0 0,0 1 1 0 0,4 0 0 0 0,9 1 157 0 0,1 0 0 0 0,0-2 0 0 0,-1 0 0 0 0,18-2 0 0 0,67-14 7 0 0,-91 14-233 0 0,6-1-142 0 0,0-1-1 0 0,18-6 1 0 0,-28 7 37 0 0,0 1 1 0 0,0-1-1 0 0,0 0 1 0 0,-1 0-1 0 0,1 0 1 0 0,-1-1-1 0 0,0 0 1 0 0,8-8-1 0 0,-10 7 67 0 0,0 1-1 0 0,0-1 0 0 0,0-1 1 0 0,0 1-1 0 0,-1 0 1 0 0,0-1-1 0 0,0 1 1 0 0,0-1-1 0 0,-1 1 1 0 0,0-1-1 0 0,1-6 0 0 0,0-13 10 0 0,-1-28 0 0 0,-1 49 28 0 0,0-9-23 0 0,0-16-40 0 0,1-1 1 0 0,1 1-1 0 0,6-34 0 0 0,-3 49-355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5527 0 0,'1'-2'14071'0'0,"3"-6"-13512"0"0,0-1 0 0 0,1 1-1 0 0,0 0 1 0 0,1 0 0 0 0,-1 1 0 0 0,1 0 0 0 0,9-9 0 0 0,56-44 191 0 0,-51 44-515 0 0,2-2-213 0 0,120-92 165 0 0,-107 86-150 0 0,0 1 1 0 0,50-23-1 0 0,-78 43-37 0 0,-5 3 0 0 0,0-1 0 0 0,0 0 0 0 0,0 1 0 0 0,0-1 0 0 0,0 0 0 0 0,-1-1 0 0 0,1 1 0 0 0,0 0 0 0 0,-1 0 0 0 0,1-1 0 0 0,2-1 0 0 0,-4 2 0 0 0,0 1 0 0 0,0-1 0 0 0,0 1 0 0 0,1-1 0 0 0,-1 1 0 0 0,0-1 0 0 0,0 1 0 0 0,1 0 0 0 0,-1-1 0 0 0,0 1 0 0 0,1 0 0 0 0,-1-1 0 0 0,0 1 0 0 0,1 0 0 0 0,-1-1 0 0 0,1 1 0 0 0,-1 0 0 0 0,0 0 0 0 0,1 0 0 0 0,-1-1 0 0 0,1 1 0 0 0,-1 0 0 0 0,1 0 0 0 0,-1 0 0 0 0,1 0 0 0 0,-1 0 0 0 0,1 0 0 0 0,-1 0 0 0 0,1 0 0 0 0,-1 0 0 0 0,1 0 0 0 0,0 0 0 0 0,2 0 0 0 0,12 1 0 0 0,-14 0 2 0 0,0-1 0 0 0,0 1 0 0 0,-1-1 0 0 0,1 1-1 0 0,0-1 1 0 0,-1 1 0 0 0,1 0 0 0 0,0-1 0 0 0,-1 1 0 0 0,1 0 0 0 0,0 0-1 0 0,-1-1 1 0 0,0 1 0 0 0,1 0 0 0 0,-1 0 0 0 0,1 0 0 0 0,-1 0 0 0 0,0 0 0 0 0,1 0-1 0 0,-1-1 1 0 0,0 1 0 0 0,0 0 0 0 0,0 0 0 0 0,0 0 0 0 0,0 0 0 0 0,0 2-1 0 0,-4 26 105 0 0,3-24-85 0 0,-11 48 233 0 0,-10 55 130 0 0,21-102-375 0 0,1 0 1 0 0,-2 0 0 0 0,1 0-1 0 0,-1 0 1 0 0,0 0 0 0 0,0-1-1 0 0,-5 10 1 0 0,1-7-1 0 0,4-4-2 0 0,-1-1 0 0 0,1 1 1 0 0,0-1-1 0 0,0 1 0 0 0,-2 7 0 0 0,4-9-5 0 0,0 0-1 0 0,-1 0 1 0 0,1 0 0 0 0,0 0-1 0 0,0 0 1 0 0,1 0-1 0 0,-1 0 1 0 0,0 0 0 0 0,1 0-1 0 0,-1-1 1 0 0,1 1-1 0 0,-1 0 1 0 0,1 0 0 0 0,2 3-1 0 0,10 23 7 0 0,19 33 49 0 0,-27-53-50 0 0,0-1 1 0 0,1 0-1 0 0,-1-1 1 0 0,1 1-1 0 0,1-1 1 0 0,7 6-1 0 0,-4-5-20 0 0,-1 0 0 0 0,2-1 0 0 0,-1 0 0 0 0,0-1 0 0 0,1 0 0 0 0,0-1-1 0 0,0 0 1 0 0,1 0 0 0 0,-1-1 0 0 0,1-1 0 0 0,-1 0 0 0 0,1 0-1 0 0,0-2 1 0 0,13 1 0 0 0,72-6-3666 0 0,-74 3-4530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384 426 4143 0 0,'-1'2'7420'0'0,"-2"25"-3684"0"0,3-24-2066 0 0,4-3-1589 0 0,1-1 1 0 0,-1 0 0 0 0,0 0 0 0 0,1 0 0 0 0,-1 0-1 0 0,0-1 1 0 0,0 1 0 0 0,0-1 0 0 0,0 0 0 0 0,0 0-1 0 0,-1-1 1 0 0,1 1 0 0 0,-1-1 0 0 0,6-5-1 0 0,4-5 37 0 0,0 0-1 0 0,11-18 0 0 0,-19 24-57 0 0,17-21 113 0 0,-1-1 0 0 0,-2-1 0 0 0,15-33 0 0 0,-28 52-150 0 0,-1-1 0 0 0,0 0 0 0 0,-1-1 0 0 0,0 1 0 0 0,-1-1 0 0 0,-1 0 0 0 0,0 0 0 0 0,0 1 0 0 0,-2-1 0 0 0,1 0 0 0 0,-3-22 0 0 0,1 33-40 0 0,1 1-1 0 0,0-1 0 0 0,-1 0 0 0 0,1 0 1 0 0,-1 0-1 0 0,1 0 0 0 0,-1 0 1 0 0,0 1-1 0 0,0-1 0 0 0,0 0 1 0 0,0 1-1 0 0,0-1 0 0 0,0 1 0 0 0,0-1 1 0 0,0 1-1 0 0,-1-1 0 0 0,1 1 1 0 0,-1 0-1 0 0,1-1 0 0 0,-1 1 1 0 0,1 0-1 0 0,-1 0 0 0 0,0 0 1 0 0,1 1-1 0 0,-1-1 0 0 0,0 0 0 0 0,0 1 1 0 0,0-1-1 0 0,0 1 0 0 0,1-1 1 0 0,-1 1-1 0 0,0 0 0 0 0,0 0 1 0 0,-4 0-1 0 0,-1 0-61 0 0,1 1 0 0 0,-1 1 0 0 0,1-1 0 0 0,-1 1 0 0 0,1 0 1 0 0,-1 0-1 0 0,1 1 0 0 0,-10 5 0 0 0,-48 30-2 0 0,2 3 0 0 0,-66 56 0 0 0,87-61 96 0 0,1 2-1 0 0,1 2 0 0 0,-51 70 1 0 0,83-100 89 0 0,0 1 1 0 0,0 0 0 0 0,-9 23-1 0 0,14-29-30 0 0,1 0 0 0 0,-1 0 0 0 0,1 0 0 0 0,0 0 0 0 0,0 0 0 0 0,0 0 0 0 0,1 0 0 0 0,-1 1 0 0 0,1-1 0 0 0,1 0 0 0 0,0 9 0 0 0,0-12-48 0 0,-1 0-1 0 0,1-1 1 0 0,0 1-1 0 0,-1 0 1 0 0,1-1-1 0 0,0 1 1 0 0,0 0-1 0 0,0-1 1 0 0,0 1 0 0 0,0-1-1 0 0,0 0 1 0 0,0 1-1 0 0,1-1 1 0 0,-1 0-1 0 0,0 0 1 0 0,1 1-1 0 0,-1-1 1 0 0,3 1-1 0 0,-2-1-5 0 0,1 0-1 0 0,0 0 1 0 0,-1 0-1 0 0,1-1 0 0 0,0 1 1 0 0,0-1-1 0 0,0 1 1 0 0,0-1-1 0 0,0 0 1 0 0,3 0-1 0 0,4-2 29 0 0,0 1-1 0 0,-1-1 1 0 0,1-1-1 0 0,-1 1 1 0 0,12-7-1 0 0,25-11 126 0 0,56-37 1 0 0,38-34-489 0 0,-131 85 295 0 0,5-3 9 0 0,-1-1 0 0 0,0 0 0 0 0,18-20 0 0 0,-33 33 106 0 0,-9 11-48 0 0,5-7-19 0 0,1 1 0 0 0,-1-1 0 0 0,1 2 1 0 0,0-1-1 0 0,1 0 0 0 0,0 1 0 0 0,1 0 1 0 0,-1 0-1 0 0,-2 14 0 0 0,3-6-28 0 0,0 3 3 0 0,5-15-5 0 0,0-3-15 0 0,-2-1-1 0 0,0 1 1 0 0,1-1-1 0 0,0 0 0 0 0,-1 1 0 0 0,1-1 1 0 0,0 1-1 0 0,0-1 0 0 0,0 0 0 0 0,0 0 1 0 0,0 0-1 0 0,0 1 0 0 0,0-1 0 0 0,0 0 1 0 0,0 0-1 0 0,0 0 0 0 0,1-1 0 0 0,-1 1 1 0 0,0 0-1 0 0,1 0 0 0 0,1 0 0 0 0,0 0-200 0 0,0 0 0 0 0,0 0-1 0 0,0-1 1 0 0,0 1-1 0 0,0-1 1 0 0,1 1 0 0 0,4-1-1 0 0,10-2-1589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6911 0 0,'18'3'17604'0'0,"-12"-9"-17483"0"0,-2 3-2030 0 0,76-81 2661 0 0,-42 48-732 0 0,2 2 0 0 0,1 1 0 0 0,87-51 0 0 0,-124 81-25 0 0,1 1 0 0 0,-1 0 0 0 0,1 0 1 0 0,0 1-1 0 0,-1-1 0 0 0,1 1 0 0 0,0 0 0 0 0,6 0 0 0 0,-9 1 4 0 0,0 0-1 0 0,-1 0 1 0 0,1 0-1 0 0,-1 0 1 0 0,1 0-1 0 0,0 1 1 0 0,-1-1-1 0 0,1 0 0 0 0,-1 1 1 0 0,1 0-1 0 0,-1-1 1 0 0,1 1-1 0 0,-1 0 1 0 0,0 0-1 0 0,1 0 1 0 0,-1 0-1 0 0,0 0 1 0 0,0 0-1 0 0,1 0 1 0 0,-1 0-1 0 0,0 0 1 0 0,0 0-1 0 0,0 1 1 0 0,0-1-1 0 0,-1 0 1 0 0,1 1-1 0 0,0-1 1 0 0,0 3-1 0 0,1 3 10 0 0,0 0 0 0 0,0 0 0 0 0,-1 1 0 0 0,0-1 0 0 0,-1 0 0 0 0,0 0 0 0 0,0 13 0 0 0,-3 2 36 0 0,-5 25 0 0 0,-20 88 36 0 0,27-131-113 0 0,1 0 0 0 0,0 1 0 0 0,0-1 0 0 0,1 0 0 0 0,-1 0 0 0 0,1 0 0 0 0,0 0 0 0 0,1 4 0 0 0,-2-7-73 0 0,1 0-1 0 0,-1-1 1 0 0,0 1 0 0 0,0-1 0 0 0,1 1 0 0 0,-1-1 0 0 0,1 1-1 0 0,-1-1 1 0 0,0 1 0 0 0,1-1 0 0 0,-1 1 0 0 0,1-1 0 0 0,-1 1-1 0 0,1-1 1 0 0,-1 0 0 0 0,1 1 0 0 0,0-1 0 0 0,-1 0 0 0 0,2 1-1 0 0,0 0-278 0 0,10 5-1105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296 396 5527 0 0,'0'0'423'0'0,"1"2"-278"0"0,0-1 147 0 0,-1 1-1 0 0,1-1 1 0 0,-1 1-1 0 0,1-1 0 0 0,-1 1 1 0 0,0 0-1 0 0,0-1 0 0 0,1 1 1 0 0,-1 0-1 0 0,0-1 1 0 0,0 1-1 0 0,-1-1 0 0 0,1 1 1 0 0,0 0-1 0 0,0-1 0 0 0,-1 1 1 0 0,1-1-1 0 0,-1 1 1 0 0,0-1-1 0 0,1 1 0 0 0,-1-1 1 0 0,0 1-1 0 0,0-1 0 0 0,0 1 1 0 0,0-1-1 0 0,0 0 1 0 0,0 0-1 0 0,0 0 0 0 0,0 1 1 0 0,-1-1-1 0 0,1 0 0 0 0,0 0 1 0 0,-2 0-1 0 0,-3 2 184 0 0,1-1 0 0 0,-1 0 0 0 0,0 0-1 0 0,0 0 1 0 0,1-1 0 0 0,-10 1 0 0 0,11-1-440 0 0,-7 0 109 0 0,1 0 1 0 0,-1-1-1 0 0,0 0 1 0 0,1-1 0 0 0,-1 0-1 0 0,1-1 1 0 0,-1 0 0 0 0,1 0-1 0 0,0-1 1 0 0,0-1-1 0 0,0 0 1 0 0,-18-9 0 0 0,22 9-52 0 0,0 0 1 0 0,0 0-1 0 0,1 0 0 0 0,-1-1 1 0 0,1 0-1 0 0,0 0 1 0 0,0 0-1 0 0,-7-12 0 0 0,9 13-15 0 0,1-1 0 0 0,-1 1 0 0 0,1-1 0 0 0,0 0 0 0 0,1 0-1 0 0,-1 0 1 0 0,1 0 0 0 0,0 0 0 0 0,0 0 0 0 0,1 0 0 0 0,-1 0-1 0 0,1-1 1 0 0,1-5 0 0 0,0 4-37 0 0,0 0-1 0 0,1 0 0 0 0,0 0 1 0 0,0 1-1 0 0,1-1 0 0 0,0 1 1 0 0,6-11-1 0 0,1 0 69 0 0,20-23-1 0 0,-15 22-120 0 0,1 1 0 0 0,0 1 0 0 0,1 1 0 0 0,1 1 0 0 0,1 0 0 0 0,0 1 0 0 0,0 1 0 0 0,1 1 0 0 0,1 1 0 0 0,0 0 0 0 0,43-12 0 0 0,-47 18 2 0 0,-1 1-1 0 0,1 1 0 0 0,0 1 1 0 0,0 1-1 0 0,0 0 1 0 0,0 1-1 0 0,18 3 1 0 0,-12 0 41 0 0,-1 1 0 0 0,0 1 1 0 0,0 1-1 0 0,37 16 0 0 0,-50-18 7 0 0,-1-1 0 0 0,1 1-1 0 0,-1 1 1 0 0,0 0 0 0 0,0 0 0 0 0,-1 0-1 0 0,0 1 1 0 0,0 0 0 0 0,8 11 0 0 0,-12-15-26 0 0,-1 1 0 0 0,0-1 0 0 0,0 1 1 0 0,0 0-1 0 0,0 0 0 0 0,-1 0 0 0 0,1 0 1 0 0,-1 0-1 0 0,0 0 0 0 0,0 0 0 0 0,-1 0 1 0 0,1 1-1 0 0,-1-1 0 0 0,0 0 1 0 0,0 0-1 0 0,-1 1 0 0 0,1-1 0 0 0,-1 0 1 0 0,0 0-1 0 0,0 0 0 0 0,0 1 0 0 0,0-1 1 0 0,-1 0-1 0 0,-1 3 0 0 0,-3 2-11 0 0,0 0 1 0 0,-1-1-1 0 0,0 0 1 0 0,0 0-1 0 0,0-1 0 0 0,-1 0 1 0 0,-14 10-1 0 0,9-7 0 0 0,-13 10-93 0 0,-1-1 1 0 0,-46 23-1 0 0,-64 22-1186 0 0,111-53 716 0 0,-33 10 1 0 0,14-12-1323 0 0,38-9 702 0 0,1 0 1 0 0,-1 1 0 0 0,0-2 0 0 0,-9-1 0 0 0,-1-3-4801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10591 0 0,'-1'1'3928'0'0,"-25"29"-549"0"0,-8 21-2815 0 0,8-12-283 0 0,-125 207 1041 0 0,97-148-1204 0 0,-102 201 5 0 0,149-283-54 0 0,-9 30 0 0 0,15-39-266 0 0,-1 0 1 0 0,1 0-1 0 0,0 0 0 0 0,0 0 0 0 0,1 0 0 0 0,1 13 0 0 0,4-7-10654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14191 0 0,'0'0'3495'0'0,"2"2"-3150"0"0,1 2-233 0 0,1 0-1 0 0,-1 1 1 0 0,0 0-1 0 0,0 0 1 0 0,0 0-1 0 0,-1 0 1 0 0,1 1-1 0 0,-1-1 1 0 0,-1 0-1 0 0,3 10 1 0 0,1 10 404 0 0,0 29 1 0 0,-2-25-201 0 0,28 381 604 0 0,-30-393-712 0 0,5 27 0 0 0,-6-43 968 0 0,1-3-805 0 0,52-123 1770 0 0,-34 90-2040 0 0,1 2 0 0 0,2 0 0 0 0,1 2 0 0 0,33-36 0 0 0,-3 12-89 0 0,72-57-1 0 0,99-56 125 0 0,-190 144-132 0 0,17-11 20 0 0,58-30 0 0 0,-106 63-89 0 0,0 1-1 0 0,0 0 1 0 0,1 0-1 0 0,-1 0 1 0 0,0 0-1 0 0,1 0 1 0 0,-1 1-1 0 0,7 0 1 0 0,-9 0-213 0 0,-1 0 1 0 0,1 0 0 0 0,-1 0-1 0 0,1 0 1 0 0,-1 0-1 0 0,1 0 1 0 0,-1 1 0 0 0,0-1-1 0 0,1 0 1 0 0,-1 0 0 0 0,1 1-1 0 0,-1-1 1 0 0,1 0-1 0 0,-1 1 1 0 0,0-1 0 0 0,1 0-1 0 0,-1 1 1 0 0,0-1 0 0 0,1 1-1 0 0,-1 0 1 0 0,9 10-9161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423 255 3679 0 0,'40'-47'1865'0'0,"22"-30"9558"0"0,-54 66-10900 0 0,-1-1-1 0 0,10-21 1 0 0,-15 29-368 0 0,-1 0 0 0 0,1 0 0 0 0,-1 0 0 0 0,0 0 0 0 0,0-1 0 0 0,-1 1 0 0 0,1 0 0 0 0,-1-1 0 0 0,0-7 0 0 0,-1 10-132 0 0,1 1-1 0 0,0 0 0 0 0,0 0 1 0 0,-1 0-1 0 0,1 0 0 0 0,-1 0 1 0 0,1 0-1 0 0,-1 0 0 0 0,1 0 1 0 0,-1 0-1 0 0,1 0 0 0 0,-1 0 1 0 0,0 0-1 0 0,0 0 0 0 0,1 0 1 0 0,-1 0-1 0 0,0 1 0 0 0,0-1 1 0 0,0 0-1 0 0,0 1 0 0 0,0-1 1 0 0,0 1-1 0 0,0-1 0 0 0,0 1 1 0 0,0-1-1 0 0,0 1 0 0 0,0-1 1 0 0,-1 1-1 0 0,1 0 0 0 0,0 0 1 0 0,0 0-1 0 0,0 0 0 0 0,0 0 1 0 0,-1 0-1 0 0,1 0 0 0 0,0 0 1 0 0,0 0-1 0 0,0 0 0 0 0,0 1 1 0 0,0-1-1 0 0,-2 1 0 0 0,-7 2 0 0 0,0 1-1 0 0,0 1 1 0 0,0 0-1 0 0,0 0 1 0 0,1 1 0 0 0,0 0-1 0 0,-11 8 1 0 0,6-3-19 0 0,-113 86 155 0 0,-23 17 116 0 0,132-102-172 0 0,-52 39 465 0 0,61-43-357 0 0,-1 0 0 0 0,1 1 1 0 0,1 0-1 0 0,-13 18 0 0 0,20-27-186 0 0,1 0 1 0 0,0 1-1 0 0,-1-1 0 0 0,1 0 0 0 0,0 1 1 0 0,0-1-1 0 0,0 0 0 0 0,-1 1 1 0 0,1-1-1 0 0,0 1 0 0 0,0-1 0 0 0,0 0 1 0 0,0 1-1 0 0,0-1 0 0 0,-1 1 0 0 0,1-1 1 0 0,0 0-1 0 0,0 1 0 0 0,0-1 0 0 0,0 1 1 0 0,0-1-1 0 0,1 1 0 0 0,-1-1 1 0 0,0 0-1 0 0,0 1 0 0 0,0-1 0 0 0,0 1 1 0 0,0-1-1 0 0,1 1 0 0 0,-1 0-5 0 0,1-1-1 0 0,0 0 1 0 0,0 1-1 0 0,-1-1 1 0 0,1 0-1 0 0,0 1 1 0 0,-1-1-1 0 0,1 0 1 0 0,0 0-1 0 0,0 1 1 0 0,0-1-1 0 0,-1 0 1 0 0,1 0-1 0 0,1 0 0 0 0,31-4 202 0 0,-14-2-152 0 0,1-1-1 0 0,-1-1 0 0 0,24-13 0 0 0,1 0-41 0 0,62-35-141 0 0,-68 34 36 0 0,56-23 1 0 0,-90 43 62 0 0,-1 1-15 0 0,-1 0 1 0 0,0 0-1 0 0,0 1 0 0 0,1-1 0 0 0,-1 0 0 0 0,5 0 0 0 0,-2 14-129 0 0,-4-4 121 0 0,0-1 0 0 0,0 1 1 0 0,-1 0-1 0 0,-1-1 0 0 0,1 1 0 0 0,-1 0 0 0 0,-1-1 0 0 0,-3 13 0 0 0,-2 18-6 0 0,6-34-228 0 0,0 1 0 0 0,1 0 0 0 0,-1-1 0 0 0,1 1 1 0 0,0-1-1 0 0,1 1 0 0 0,0-1 0 0 0,0 1 0 0 0,0-1 0 0 0,0 1 0 0 0,5 9 0 0 0,-6-14 116 0 0,0-1 1 0 0,1 1-1 0 0,-1 0 1 0 0,1-1 0 0 0,-1 1-1 0 0,1 0 1 0 0,0-1-1 0 0,-1 1 1 0 0,1-1 0 0 0,-1 1-1 0 0,1-1 1 0 0,0 1 0 0 0,0-1-1 0 0,3 2-281 0 0,8 6-976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35 683 6911 0 0,'0'0'1102'0'0,"-16"5"10584"0"0,14-7-11475 0 0,1 0-1 0 0,-1 0 0 0 0,0-1 1 0 0,1 1-1 0 0,-1 0 0 0 0,1-1 1 0 0,0 1-1 0 0,0 0 0 0 0,-1-1 1 0 0,2 0-1 0 0,-1 1 0 0 0,0-1 1 0 0,1 1-1 0 0,-1-1 0 0 0,1 0 1 0 0,0 0-1 0 0,0 1 0 0 0,0-1 1 0 0,0 0-1 0 0,0 1 0 0 0,1-6 1 0 0,1-4 156 0 0,1-1 0 0 0,0 0 0 0 0,6-14 0 0 0,0 4-31 0 0,2 1 0 0 0,0 0 0 0 0,1 1 0 0 0,1 1 0 0 0,27-34 1 0 0,91-84-124 0 0,-59 65-338 0 0,-43 42-461 0 0,2 2 0 0 0,63-47-1 0 0,-73 62-4060 0 0,34-16-1 0 0,-35 21-2631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36 15407 0 0,'1'-1'704'0'0,"37"-33"5944"0"0,-39 34-6141 0 0,-3 0-414 0 0,0 1 0 0 0,0 0 0 0 0,0 0 1 0 0,0 0-1 0 0,0 0 0 0 0,0 1 0 0 0,0 0 1 0 0,0 0-1 0 0,-5 4 0 0 0,-35 25 14 0 0,41-29-106 0 0,-13 11 8 0 0,0 0 1 0 0,0 1-1 0 0,2 0 1 0 0,0 1-1 0 0,-14 18 1 0 0,25-28-10 0 0,0 0 0 0 0,0 0 1 0 0,0 0-1 0 0,1 0 1 0 0,-1 0-1 0 0,1 0 1 0 0,0 1-1 0 0,1-1 0 0 0,-1 1 1 0 0,1-1-1 0 0,0 1 1 0 0,1 0-1 0 0,-1 0 0 0 0,1-1 1 0 0,0 1-1 0 0,1 0 1 0 0,-1-1-1 0 0,1 1 0 0 0,0 0 1 0 0,1-1-1 0 0,-1 1 1 0 0,1-1-1 0 0,3 6 0 0 0,-1-2 39 0 0,1 0 0 0 0,0-1 0 0 0,0 1 0 0 0,1-1 0 0 0,0 0 0 0 0,0-1 0 0 0,1 0-1 0 0,0 0 1 0 0,13 10 0 0 0,-15-14-80 0 0,0 0-1 0 0,0 1 1 0 0,1-1-1 0 0,-1-1 1 0 0,1 1-1 0 0,0-1 0 0 0,0 0 1 0 0,0-1-1 0 0,0 1 1 0 0,0-1-1 0 0,0 0 1 0 0,1-1-1 0 0,-1 1 1 0 0,0-1-1 0 0,0-1 1 0 0,8 0-1 0 0,9-4-1026 0 0,-1-1 0 0 0,0-1 0 0 0,0-1-1 0 0,-1-1 1 0 0,0-1 0 0 0,38-24 0 0 0,-18 9-839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282 390 20647 0 0,'0'0'1869'0'0,"-1"2"-1535"0"0,-16 32 500 0 0,-2-1-1 0 0,-30 40 1 0 0,5-17-417 0 0,-72 101-181 0 0,107-140-651 0 0,0 0 0 0 0,-8 21 0 0 0,16-36-906 0 0</inkml:trace>
  <inkml:trace contextRef="#ctx0" brushRef="#br0" timeOffset="1">512 7 11055 0 0,'0'0'984'0'0,"3"-7"4096"0"0,1 20-5312 0 0,1 3 80 0 0,1 2-704 0 0,1 0-136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450 103 16871 0 0,'0'0'1528'0'0,"0"-2"-1254"0"0,4-7 117 0 0,0 0 0 0 0,0 0 0 0 0,1 0 0 0 0,0 1 0 0 0,1 0 0 0 0,0 0 1 0 0,0 0-1 0 0,0 0 0 0 0,1 1 0 0 0,12-10 0 0 0,-18 16-231 0 0,-3 3-100 0 0,-333 276-356 0 0,285-235 292 0 0,16-16 32 0 0,22-18 37 0 0,1 0 1 0 0,0 0 0 0 0,1 1 0 0 0,-1 0-1 0 0,2 1 1 0 0,0 0 0 0 0,-11 17-1 0 0,19-25-4 0 0,-1 0 0 0 0,1 1 0 0 0,0-1-1 0 0,0 0 1 0 0,0 1 0 0 0,1-1 0 0 0,-1 0-1 0 0,1 7 1 0 0,0-9-52 0 0,0 0 0 0 0,0-1 0 0 0,0 1-1 0 0,1 0 1 0 0,-1-1 0 0 0,0 1 0 0 0,0 0 0 0 0,1-1 0 0 0,-1 1 0 0 0,0-1-1 0 0,1 1 1 0 0,-1-1 0 0 0,1 1 0 0 0,-1-1 0 0 0,0 1 0 0 0,1-1-1 0 0,-1 1 1 0 0,1-1 0 0 0,0 1 0 0 0,-1-1 0 0 0,1 0 0 0 0,-1 1-1 0 0,1-1 1 0 0,-1 0 0 0 0,1 0 0 0 0,0 1 0 0 0,-1-1 0 0 0,2 0 0 0 0,17 3 37 0 0,-5-4-35 0 0,0 0 0 0 0,-1-1 0 0 0,0 0 1 0 0,1-1-1 0 0,16-6 0 0 0,64-30-198 0 0,-37 15-257 0 0,-35 15-615 0 0,10-4-1245 0 0,-10 6-3562 0 0,-9 3-416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6447 0 0,'0'0'9896'0'0,"1"0"-8640"0"0,2 1-1047 0 0,0 0 0 0 0,-1-1 0 0 0,1 0 0 0 0,0 1 0 0 0,-1-1-1 0 0,1 0 1 0 0,0 0 0 0 0,-1-1 0 0 0,1 1 0 0 0,0 0 0 0 0,-1-1 0 0 0,1 0 0 0 0,-1 1-1 0 0,1-1 1 0 0,-1 0 0 0 0,1 0 0 0 0,-1-1 0 0 0,0 1 0 0 0,1 0 0 0 0,1-3 0 0 0,6-4 128 0 0,0 0 1 0 0,-1-1 0 0 0,10-11-1 0 0,5-5-293 0 0,70-66 62 0 0,34-30-121 0 0,-102 99-23 0 0,0 2 1 0 0,1 1 0 0 0,38-20 0 0 0,-57 35 36 0 0,0 0 0 0 0,0 1 1 0 0,0 0-1 0 0,0 0 0 0 0,18-2 0 0 0,-24 4 23 0 0,0 1 1 0 0,1 0-1 0 0,-1-1 0 0 0,0 1 0 0 0,1 1 0 0 0,-1-1 0 0 0,0 0 0 0 0,1 0 0 0 0,-1 1 0 0 0,0-1 0 0 0,1 1 0 0 0,-1 0 1 0 0,0 0-1 0 0,0 0 0 0 0,0 0 0 0 0,0 0 0 0 0,0 0 0 0 0,0 1 0 0 0,0-1 0 0 0,0 1 0 0 0,0-1 0 0 0,0 1 0 0 0,-1 0 1 0 0,1-1-1 0 0,-1 1 0 0 0,3 4 0 0 0,-1 2 66 0 0,1 0 1 0 0,-1 0-1 0 0,0 0 1 0 0,-1 1 0 0 0,0-1-1 0 0,-1 1 1 0 0,0-1-1 0 0,0 1 1 0 0,0 10-1 0 0,-2 6 140 0 0,-7 47-1 0 0,3-45-110 0 0,-2 0 0 0 0,-11 29 0 0 0,10-35-114 0 0,1 1 1 0 0,0 0 0 0 0,-5 44-1 0 0,12-65-761 0 0,-1 6 1536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45 16783 0 0,'27'-38'1972'0'0,"-26"37"-1209"0"0,5-4 3259 0 0,-103 149-2831 0 0,10-17-758 0 0,73-103-274 0 0,1 0 0 0 0,0 1-1 0 0,-12 39 1 0 0,23-57-121 0 0,0 0-1 0 0,0 0 1 0 0,1 0 0 0 0,0 0-1 0 0,1 0 1 0 0,-1 0-1 0 0,1 0 1 0 0,1 0 0 0 0,-1 0-1 0 0,1 0 1 0 0,2 8-1 0 0,-2-12-34 0 0,0 0 1 0 0,0-1-1 0 0,0 1 0 0 0,0-1 0 0 0,0 0 0 0 0,1 1 0 0 0,-1-1 1 0 0,1 0-1 0 0,0 0 0 0 0,-1 0 0 0 0,1 0 0 0 0,0 0 0 0 0,0 0 0 0 0,0 0 1 0 0,0 0-1 0 0,1-1 0 0 0,-1 0 0 0 0,0 1 0 0 0,1-1 0 0 0,-1 0 0 0 0,1 0 1 0 0,-1 0-1 0 0,1 0 0 0 0,-1 0 0 0 0,1-1 0 0 0,0 1 0 0 0,-1-1 1 0 0,1 0-1 0 0,0 0 0 0 0,0 0 0 0 0,4 0 0 0 0,1-1-215 0 0,0-1 0 0 0,1 1 0 0 0,-1-1 0 0 0,0-1 0 0 0,0 0 0 0 0,8-4 0 0 0,47-26-3933 0 0,-33 17 1817 0 0,61-40-6124 0 0,-64 36 6153 0 0,29-27 1 0 0,5-13 1919 0 0,-50 48 1914 0 0,13-21-1 0 0,-15 20-207 0 0,-1 1 751 0 0,0 0 1 0 0,9-21 5473 0 0,-15 51-6480 0 0,-2-16-1005 0 0,1 0 0 0 0,-1 0 0 0 0,1-1 0 0 0,0 1 0 0 0,-1 0 0 0 0,1 0 0 0 0,0 0 0 0 0,0 0 0 0 0,0-1 0 0 0,1 1 0 0 0,-1-1 0 0 0,0 1 0 0 0,1-1 0 0 0,-1 1 0 0 0,1-1 0 0 0,-1 1 0 0 0,4 1 0 0 0,-2-1 28 0 0,1-1 0 0 0,-1 1-1 0 0,1-1 1 0 0,0 0 0 0 0,-1 0 0 0 0,1 0 0 0 0,0-1 0 0 0,-1 1 0 0 0,5-1 0 0 0,5 0 119 0 0,-1-1 0 0 0,0 0-1 0 0,0-1 1 0 0,24-6 0 0 0,-13 2-21 0 0,102-35 336 0 0,-112 35-522 0 0,-1 1 0 0 0,0-2-1 0 0,0 0 1 0 0,-1 0 0 0 0,0-1 0 0 0,0 0-1 0 0,15-16 1 0 0,-23 21-7 0 0,1-1 0 0 0,-1 1 0 0 0,-1-1 0 0 0,1 0 0 0 0,-1 0 0 0 0,1 0 0 0 0,-1 0 0 0 0,0-1 0 0 0,0 1 0 0 0,1-6 0 0 0,-3 9-9 0 0,0 0-1 0 0,1 0 0 0 0,-1 0 1 0 0,0 1-1 0 0,0-1 1 0 0,0 0-1 0 0,0 0 0 0 0,0 0 1 0 0,0 0-1 0 0,0 0 1 0 0,0 1-1 0 0,0-1 0 0 0,0 0 1 0 0,0 0-1 0 0,-1 0 1 0 0,1 1-1 0 0,0-1 0 0 0,-1 0 1 0 0,1 0-1 0 0,0 0 1 0 0,-1 1-1 0 0,1-1 0 0 0,-1 0 1 0 0,1 1-1 0 0,-1-1 1 0 0,0 1-1 0 0,1-1 0 0 0,-1 0 1 0 0,1 1-1 0 0,-1-1 1 0 0,0 1-1 0 0,0-1 0 0 0,1 1 1 0 0,-1 0-1 0 0,0-1 1 0 0,0 1-1 0 0,1 0 0 0 0,-1 0 1 0 0,0-1-1 0 0,0 1 1 0 0,0 0-1 0 0,0 0 0 0 0,1 0 1 0 0,-3 0-1 0 0,-3 0-35 0 0,1 1 0 0 0,-1 0 0 0 0,1 0 0 0 0,-1 0 1 0 0,1 1-1 0 0,-1 0 0 0 0,1 0 0 0 0,0 0 0 0 0,0 1 0 0 0,-8 4 0 0 0,-4 5-213 0 0,-24 21 1 0 0,33-26 242 0 0,-187 168-38 0 0,166-146 88 0 0,-39 40 28 0 0,59-58-45 0 0,0 0 1 0 0,1 0 0 0 0,0 1 0 0 0,-11 22 0 0 0,18-30-11 0 0,-1 0 1 0 0,1-1-1 0 0,0 1 1 0 0,0 0 0 0 0,0 0-1 0 0,1 0 1 0 0,-1 0-1 0 0,1 6 1 0 0,0-9-6 0 0,0 1 1 0 0,0-1-1 0 0,0 0 1 0 0,1 0-1 0 0,-1 1 1 0 0,0-1 0 0 0,1 0-1 0 0,-1 0 1 0 0,1 1-1 0 0,-1-1 1 0 0,1 0-1 0 0,0 0 1 0 0,-1 0-1 0 0,1 0 1 0 0,0 0-1 0 0,0 0 1 0 0,0 0-1 0 0,0 0 1 0 0,0 0 0 0 0,0-1-1 0 0,0 1 1 0 0,0 0-1 0 0,0 0 1 0 0,0-1-1 0 0,0 1 1 0 0,0-1-1 0 0,1 1 1 0 0,-1-1-1 0 0,0 1 1 0 0,2-1-1 0 0,3 1-3 0 0,0 0 0 0 0,-1-1 0 0 0,1 0-1 0 0,0 0 1 0 0,0-1 0 0 0,0 1 0 0 0,9-3-1 0 0,42-14-1425 0 0,-54 16 1265 0 0,38-14-1735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27 12895 0 0,'0'0'595'0'0,"-3"-7"188"0"0,2 5-649 0 0,-1 0 0 0 0,0 1 0 0 0,0-1 1 0 0,0 1-1 0 0,0-1 0 0 0,0 1 1 0 0,0 0-1 0 0,0-1 0 0 0,0 1 0 0 0,0 0 1 0 0,-1 1-1 0 0,1-1 0 0 0,0 0 0 0 0,-1 0 1 0 0,1 1-1 0 0,-1 0 0 0 0,1-1 1 0 0,0 1-1 0 0,-6 0 0 0 0,-3 1 1747 0 0,-1-1 1 0 0,-20 5-1 0 0,11 0-1369 0 0,1 0 0 0 0,-1 2 1 0 0,1 0-1 0 0,-37 20 0 0 0,28-10-192 0 0,1 1 0 0 0,-37 31 0 0 0,51-38-318 0 0,1 0 0 0 0,1 1 0 0 0,0 1 0 0 0,0 0 0 0 0,-15 25 0 0 0,26-37-6 0 0,0 1 0 0 0,0-1 0 0 0,0 1 0 0 0,0 0 0 0 0,1-1 0 0 0,-1 1 0 0 0,0 0 0 0 0,1-1 0 0 0,-1 1 0 0 0,1 0 0 0 0,0 0 0 0 0,0-1 0 0 0,0 1 0 0 0,0 0 0 0 0,0 0 0 0 0,0 0 0 0 0,0-1 0 0 0,0 1 0 0 0,1 0 0 0 0,-1 0 0 0 0,1-1 0 0 0,-1 1 1 0 0,1 0-1 0 0,0-1 0 0 0,0 1 0 0 0,-1 0 0 0 0,1-1 0 0 0,0 1 0 0 0,0-1 0 0 0,1 0 0 0 0,-1 1 0 0 0,0-1 0 0 0,0 0 0 0 0,2 2 0 0 0,5 2-64 0 0,0 0 0 0 0,0 0 0 0 0,1 0 0 0 0,-1-1 0 0 0,13 4 0 0 0,-4-1-122 0 0,-3-1 49 0 0,9 4-115 0 0,0 1-1 0 0,25 17 0 0 0,-41-24 240 0 0,0 2 0 0 0,0-1 0 0 0,-1 1 0 0 0,0 0 0 0 0,0 0 0 0 0,0 0 0 0 0,-1 1-1 0 0,0 0 1 0 0,0 0 0 0 0,5 11 0 0 0,-7-10 81 0 0,0 0 0 0 0,-1 0 0 0 0,1 0-1 0 0,-2 1 1 0 0,1-1 0 0 0,-1 1 0 0 0,0 15 0 0 0,-1-6 116 0 0,-2 0 1 0 0,-5 31-1 0 0,5-42-130 0 0,1-1-1 0 0,-2 1 1 0 0,1-1-1 0 0,-1 1 1 0 0,0-1-1 0 0,0 0 1 0 0,0 0-1 0 0,-1 0 1 0 0,0 0-1 0 0,0-1 1 0 0,-1 1-1 0 0,1-1 1 0 0,-8 5-1 0 0,5-4 21 0 0,-1 0 0 0 0,0-1-1 0 0,0 0 1 0 0,0-1 0 0 0,-1 1 0 0 0,1-2 0 0 0,-1 1-1 0 0,0-1 1 0 0,-10 2 0 0 0,6-3-41 0 0,0 0 1 0 0,0 0-1 0 0,0-1 1 0 0,0-1-1 0 0,-1 0 0 0 0,1 0 1 0 0,0-2-1 0 0,0 0 1 0 0,0 0-1 0 0,0-1 0 0 0,0-1 1 0 0,1 0-1 0 0,-1-1 1 0 0,-12-6-1 0 0,15 5-235 0 0,1 0 0 0 0,0 0 0 0 0,1-1 0 0 0,-13-13 0 0 0,1-3-6526 0 0,5 2-1618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1338 49 2303 0 0,'76'-21'-1178'0'0,"1"4"6189"0"0,-47 12-1452 0 0,0 2 0 0 0,0 1 0 0 0,37 2 1 0 0,-43 3-2638 0 0,-22-3 165 0 0,-4 2-982 0 0,0 1-78 0 0,-1 0 0 0 0,0 0 1 0 0,0 0-1 0 0,0-1 0 0 0,0 1 0 0 0,-1-1 0 0 0,1 0 0 0 0,-1 0 1 0 0,0 0-1 0 0,1 0 0 0 0,-7 2 0 0 0,-51 14 98 0 0,35-12-91 0 0,-174 49 53 0 0,-74 21-274 0 0,170-46-153 0 0,-1-4 0 0 0,-169 18 0 0 0,208-39 298 0 0,0-2 1 0 0,0-4-1 0 0,0-2 0 0 0,0-3 1 0 0,-95-22-1 0 0,78 4 95 0 0,78 22-53 0 0,5 2 0 0 0,0 0-1 0 0,0 0 1 0 0,0 0-1 0 0,0 0 0 0 0,1 0 1 0 0,-1 0-1 0 0,0 1 1 0 0,0-1-1 0 0,0 0 1 0 0,0 0-1 0 0,0 0 1 0 0,0 0-1 0 0,0 0 0 0 0,0 0 1 0 0,0 0-1 0 0,0 1 1 0 0,0-1-1 0 0,0 0 1 0 0,0 0-1 0 0,0 0 1 0 0,0 0-1 0 0,0 0 0 0 0,0 0 1 0 0,0 0-1 0 0,0 1 1 0 0,0-1-1 0 0,0 0 1 0 0,-1 0-1 0 0,1 0 1 0 0,0 0-1 0 0,0 0 0 0 0,0 0 1 0 0,0 0-1 0 0,0 0 1 0 0,0 1-1 0 0,0-1 1 0 0,0 0-1 0 0,0 0 1 0 0,0 0-1 0 0,-1 0 1 0 0,1 0-1 0 0,0 0 0 0 0,0 0 1 0 0,0 0-1 0 0,0 0 1 0 0,0 0-1 0 0,0 0 1 0 0,0 0-1 0 0,0 0 1 0 0,-1 0-1 0 0,1 0 0 0 0,0 0 1 0 0,0 0-1 0 0,0 0 1 0 0,0 0-1 0 0,0 0 1 0 0,0 0-1 0 0,0 0 1 0 0,-1 0-1 0 0,1 0 0 0 0,0 0 1 0 0,0 0-1 0 0,0 0 1 0 0,0 0-1 0 0,0 0 1 0 0,0 0-1 0 0,4 7-22 0 0,9 8 89 0 0,0 0 0 0 0,26 22 0 0 0,15 16 188 0 0,-26-20-210 0 0,-2 1 1 0 0,-1 2-1 0 0,-2 0 0 0 0,-1 2 0 0 0,-2 0 0 0 0,25 68 0 0 0,-39-87 70 0 0,1-1-1 0 0,14 25 1 0 0,-17-36-23 0 0,0-1-1 0 0,0-1 1 0 0,0 1 0 0 0,1 0 0 0 0,0-1-1 0 0,0 0 1 0 0,1 0 0 0 0,-1-1 0 0 0,1 0-1 0 0,7 4 1 0 0,-8-4-34 0 0,20 7 162 0 0,-23-11-190 0 0,0 0 0 0 0,0 0 0 0 0,0 0 1 0 0,-1 0-1 0 0,1 0 0 0 0,0 0 0 0 0,0 0 0 0 0,0 0 0 0 0,-1-1 0 0 0,1 1 0 0 0,0-1 0 0 0,-1 1 0 0 0,1-1 1 0 0,0 0-1 0 0,-1 0 0 0 0,1 0 0 0 0,0 0 0 0 0,-1 0 0 0 0,0 0 0 0 0,1 0 0 0 0,-1 0 0 0 0,1 0 0 0 0,-1-1 1 0 0,0 1-1 0 0,1-2 0 0 0,4-4 118 0 0,-1-1 0 0 0,0 1 0 0 0,6-12 0 0 0,25-53 240 0 0,-4-1-1 0 0,39-132 0 0 0,-65 181-460 0 0,0 0-210 0 0,2-1 0 0 0,0 1 0 0 0,2 1 1 0 0,13-25-1 0 0,-19 41 21 0 0,-3 6-1 0 0,10-3-456 0 0,7 5 154 0 0,26 3-1 0 0,-36-3 470 0 0,0 1-1 0 0,-1-1 1 0 0,1 2-1 0 0,-1-1 0 0 0,1 1 1 0 0,7 4-1 0 0,-13-6-39 0 0,0 0 0 0 0,-1 1-1 0 0,1-1 1 0 0,0 1 0 0 0,-1-1-1 0 0,0 1 1 0 0,1 0 0 0 0,-1 0-1 0 0,0-1 1 0 0,0 1 0 0 0,0 0-1 0 0,0 0 1 0 0,0 0 0 0 0,0 0-1 0 0,0 0 1 0 0,0 4 0 0 0,3 11-1097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4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 8751 0 0,'-7'-5'12895'0'0,"12"0"-12636"0"0,1 0 1 0 0,0 1-1 0 0,0 0 0 0 0,0 1 1 0 0,12-6-1 0 0,38-12 167 0 0,-44 17-295 0 0,0 1-1 0 0,1 0 0 0 0,0 0 0 0 0,-1 1 1 0 0,1 1-1 0 0,0 0 0 0 0,0 1 0 0 0,16 1 0 0 0,-27 0-96 0 0,0-1-1 0 0,0 0 1 0 0,0 1-1 0 0,0-1 0 0 0,0 1 1 0 0,0 0-1 0 0,-1 0 1 0 0,1 0-1 0 0,0 0 0 0 0,0 0 1 0 0,-1 0-1 0 0,1 0 1 0 0,0 0-1 0 0,-1 1 0 0 0,1-1 1 0 0,-1 1-1 0 0,0-1 1 0 0,0 1-1 0 0,1-1 0 0 0,0 4 1 0 0,-1-2-16 0 0,0 0 0 0 0,0 0 0 0 0,0-1 1 0 0,-1 1-1 0 0,1 0 0 0 0,-1 0 0 0 0,0 0 0 0 0,0 0 1 0 0,0 0-1 0 0,0 1 0 0 0,0-1 0 0 0,-2 4 0 0 0,0 3 7 0 0,-2 0-1 0 0,1 0 0 0 0,-1-1 1 0 0,0 1-1 0 0,-1-1 0 0 0,-12 17 0 0 0,-19 22 77 0 0,-2-3 0 0 0,-80 74 0 0 0,82-90-88 0 0,25-21-13 0 0,1 0 0 0 0,-1 1 0 0 0,2 0 0 0 0,-1 0-1 0 0,-14 20 1 0 0,17-15-2 0 0,8-9 5 0 0,0-3 7 0 0,4 7 32 0 0,-3-7-38 0 0,0 0-1 0 0,0 0 0 0 0,1 0 1 0 0,-1 0-1 0 0,1-1 0 0 0,-1 1 1 0 0,1-1-1 0 0,0 0 0 0 0,-1 1 1 0 0,1-2-1 0 0,0 1 0 0 0,0 0 0 0 0,0 0 1 0 0,0-1-1 0 0,0 1 0 0 0,5-1 1 0 0,7 0 31 0 0,-1 0 0 0 0,17-3 0 0 0,-24 2-26 0 0,230-26 151 0 0,-232 26-441 0 0,50-3-607 0 0,-19 3-6569 0 0,-15 3-293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2759 0 0,'0'0'7318'0'0,"-7"3"-6437"0"0,-27 6 5152 0 0,35 0-5593 0 0,0 0 0 0 0,0 0-1 0 0,1-1 1 0 0,0 1 0 0 0,0 0-1 0 0,1-1 1 0 0,0 0 0 0 0,7 13-1 0 0,41 60 980 0 0,-32-53-1023 0 0,3 0 0 0 0,30 31 0 0 0,-41-47-313 0 0,1-1 0 0 0,1-1 0 0 0,0 0 0 0 0,0-1 0 0 0,1 0 0 0 0,0-1 0 0 0,16 7 0 0 0,-14-9-44 0 0,1 0-1 0 0,0 0 1 0 0,1-2 0 0 0,20 3-1 0 0,-17-4 0 0 0,-19-3-174 0 0,-13 8-5561 0 0,1-1-1225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5063 0 0,'-10'0'13602'0'0,"6"15"-11126"0"0,1-1-2290 0 0,-1 0 0 0 0,-9 20 0 0 0,-2-12 42 0 0,0 0-1 0 0,-1-1 1 0 0,-1-1-1 0 0,-26 23 1 0 0,-86 62 3 0 0,112-92-223 0 0,-75 60-5 0 0,88-67-37 0 0,9-5-52 0 0,8-2-131 0 0,-13 1 202 0 0,10-3-678 0 0,0 0 0 0 0,13-7-1 0 0,-15 6-346 0 0,4-1-472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11375 0 0,'0'0'1386'0'0,"1"2"-469"0"0,5 9 545 0 0,-1 1 0 0 0,0 0 0 0 0,-1 0 0 0 0,3 16 0 0 0,-5-18-1211 0 0,-1 0 0 0 0,0 1-1 0 0,-1-1 1 0 0,0 0 0 0 0,-1 1 0 0 0,0-1 0 0 0,-1 0 0 0 0,0 0-1 0 0,0 0 1 0 0,-7 18 0 0 0,8-26-245 0 0,-2 6 19 0 0,1 0 0 0 0,-1 0 1 0 0,2 0-1 0 0,-2 12 0 0 0,0 1-132 0 0,2-19-449 0 0,1-1-1006 0 0,0 7 645 0 0,0-7-433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11055 0 0,'0'0'852'0'0,"0"2"-560"0"0,1 10 443 0 0,-1 1 0 0 0,0 0 0 0 0,0-1 0 0 0,-1 1 0 0 0,-1-1 0 0 0,0 1 0 0 0,-1-1 0 0 0,0 0 0 0 0,-8 18 0 0 0,-8 13 117 0 0,-29 50-1 0 0,24-48-194 0 0,-14 23-468 0 0,-3-2 1 0 0,-3-2 0 0 0,-3-2 0 0 0,-61 63 0 0 0,83-99-144 0 0,-2 0 0 0 0,-1-2 0 0 0,0-2 0 0 0,-2 0 0 0 0,-1-2 0 0 0,0-1 0 0 0,-42 18 0 0 0,18-17-18 0 0,49-18-54 0 0,0 0 0 0 0,1-1 0 0 0,-1 0 0 0 0,0 0 0 0 0,0-1 0 0 0,-1 0 0 0 0,-9 0 0 0 0,15 0 13 0 0,1 0 1 0 0,-1 0-1 0 0,0-1 0 0 0,0 1 1 0 0,0 0-1 0 0,0 0 1 0 0,0 0-1 0 0,0-1 1 0 0,1 1-1 0 0,-1 0 0 0 0,0-1 1 0 0,0 1-1 0 0,0-1 1 0 0,1 1-1 0 0,-1-1 0 0 0,0 1 1 0 0,1-1-1 0 0,-1 0 1 0 0,0 1-1 0 0,1-1 1 0 0,-1 0-1 0 0,1 1 0 0 0,-1-1 1 0 0,1 0-1 0 0,-1-1 1 0 0,1 0 0 0 0,0 1 0 0 0,-1 0 0 0 0,2-1 0 0 0,-1 1 0 0 0,0-1 0 0 0,0 1 0 0 0,0 0 0 0 0,1-1 0 0 0,-1 1 0 0 0,0 0 0 0 0,1-1 0 0 0,-1 1 0 0 0,1 0 0 0 0,1-3 0 0 0,2-2-19 0 0,0 1-1 0 0,1-1 1 0 0,-1 0 0 0 0,1 1-1 0 0,7-6 1 0 0,22-14-75 0 0,1 2-1 0 0,48-24 1 0 0,-13 7 73 0 0,-35 21 39 0 0,0 0 1 0 0,56-20-1 0 0,-69 32 121 0 0,0 0 0 0 0,1 2-1 0 0,-1 0 1 0 0,1 2 0 0 0,40-2 0 0 0,-58 5-51 0 0,1 0 0 0 0,-1 1 0 0 0,1 0 0 0 0,-1-1 0 0 0,1 2 0 0 0,-1-1 0 0 0,0 1 0 0 0,1-1 0 0 0,6 5 0 0 0,-10-5-46 0 0,0 0-1 0 0,0 0 1 0 0,0 1-1 0 0,-1-1 1 0 0,1 1-1 0 0,0-1 1 0 0,0 1-1 0 0,-1 0 1 0 0,1 0-1 0 0,-1 0 1 0 0,0 0-1 0 0,1 0 1 0 0,-1 0-1 0 0,0 0 1 0 0,0 0-1 0 0,0 1 1 0 0,-1-1-1 0 0,1 0 1 0 0,0 0-1 0 0,-1 1 1 0 0,1-1-1 0 0,-1 1 1 0 0,0 3-1 0 0,-1 5 69 0 0,1 1-1 0 0,-2-1 1 0 0,0-1 0 0 0,0 1-1 0 0,-1 0 1 0 0,-7 17 0 0 0,-33 60 194 0 0,13-29-228 0 0,25-51-64 0 0,-6 18-16 0 0,10-24-167 0 0,15-3-2035 0 0,-8-1 1679 0 0,0 0-1 0 0,0 0 1 0 0,-1 0 0 0 0,7-4 0 0 0,11-6-1476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10999 0 0,'0'0'994'0'0,"-9"0"-796"0"0,-25 1 1173 0 0,33 0-620 0 0,-1-1-260 0 0,1 1 0 0 0,-1 0 1 0 0,1 0-1 0 0,-1 0 1 0 0,1 0-1 0 0,0 0 0 0 0,0 0 1 0 0,-3 2-1 0 0,5 0-416 0 0,1-1 0 0 0,-1 1 1 0 0,0-1-1 0 0,1 1 0 0 0,-1-1 0 0 0,1 0 0 0 0,-1 0 0 0 0,1 1 0 0 0,0-1 1 0 0,0-1-1 0 0,0 1 0 0 0,0 0 0 0 0,4 2 0 0 0,35 21 550 0 0,-39-24-558 0 0,20 11 218 0 0,-1 1-1 0 0,-1 1 1 0 0,30 25-1 0 0,-43-32-208 0 0,0 0-1 0 0,-1 0 1 0 0,1 0-1 0 0,-1 1 1 0 0,-1 0-1 0 0,1 0 1 0 0,-2 0-1 0 0,1 1 1 0 0,-1 0 0 0 0,0-1-1 0 0,-1 2 1 0 0,3 9-1 0 0,-5-16-70 0 0,-1 1-1 0 0,0-1 1 0 0,0 1 0 0 0,0-1-1 0 0,0 1 1 0 0,0-1-1 0 0,-1 1 1 0 0,1-1 0 0 0,-1 1-1 0 0,0-1 1 0 0,0 1-1 0 0,0-1 1 0 0,-1 0 0 0 0,1 0-1 0 0,-1 1 1 0 0,0-1 0 0 0,0 0-1 0 0,0-1 1 0 0,0 1-1 0 0,0 0 1 0 0,-1 0 0 0 0,1-1-1 0 0,-1 0 1 0 0,0 1-1 0 0,-4 2 1 0 0,-6 4 21 0 0,-2-1-1 0 0,1 0 1 0 0,-1 0-1 0 0,-16 5 1 0 0,27-12-26 0 0,-15 6-20 0 0,1-2 1 0 0,-26 5-1 0 0,29-7 3 0 0,-1 0 0 0 0,1 1 0 0 0,1 1 0 0 0,-28 12 0 0 0,41-17-50 0 0,0 1-1 0 0,0-1 0 0 0,-1 1 1 0 0,1 0-1 0 0,0 0 0 0 0,0 0 1 0 0,0-1-1 0 0,0 1 0 0 0,0 0 1 0 0,0 0-1 0 0,0 0 0 0 0,0 0 1 0 0,0 1-1 0 0,1-1 0 0 0,-1 0 1 0 0,0 2-1 0 0,0-2 33 0 0,1-1 0 0 0,0 0 0 0 0,0 1 0 0 0,0-1 0 0 0,1 0 0 0 0,-1 1 0 0 0,0-1 1 0 0,0 1-1 0 0,0-1 0 0 0,0 0 0 0 0,0 1 0 0 0,0-1 0 0 0,0 0 0 0 0,1 1 0 0 0,-1-1 0 0 0,0 0 0 0 0,0 0 0 0 0,0 1 0 0 0,1-1 0 0 0,-1 0 0 0 0,0 1 0 0 0,0-1 0 0 0,1 0 0 0 0,14 6-448 0 0,-12-6 296 0 0,0 1 0 0 0,0-1 0 0 0,1 0 0 0 0,-1-1 0 0 0,0 1 0 0 0,0-1 0 0 0,6-1 0 0 0,-8 2 118 0 0,20-5-1270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 7367 0 0,'-2'1'568'0'0,"-4"3"-3505"0"0,-12 6 18716 0 0,26-16-12469 0 0,3-1-2707 0 0,-8 4-522 0 0,1 0 0 0 0,0 1 0 0 0,1 0 0 0 0,-1-1 0 0 0,0 1 0 0 0,1 1 0 0 0,-1-1 0 0 0,9-1 0 0 0,-2 1-61 0 0,-2 2-33 0 0,-7 0-100 0 0,1 1 1 0 0,0-1 0 0 0,-1 1-1 0 0,1 0 1 0 0,-1 0 0 0 0,1 0-1 0 0,2 2 1 0 0,15 5-4146 0 0,-11-6 2708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16495 0 0,'0'0'760'0'0,"1"-2"-21"0"0,2-1-645 0 0,-1 1-1 0 0,1-1 1 0 0,0 1 0 0 0,0 0 0 0 0,0-1-1 0 0,0 1 1 0 0,5-2 0 0 0,-6 3 388 0 0,0 0 0 0 0,0 0 0 0 0,0 0 0 0 0,0 1 1 0 0,1-1-1 0 0,-1 1 0 0 0,0-1 0 0 0,4 1 2492 0 0,-6 0-2967 0 0,9 6 579 0 0,6 6-602 0 0,-14-11-145 0 0,1 0-1 0 0,-1-1 1 0 0,1 1-1 0 0,-1 0 0 0 0,1 0 1 0 0,0-1-1 0 0,-1 1 1 0 0,1-1-1 0 0,0 0 0 0 0,-1 1 1 0 0,4-1-1 0 0,10 0-6800 0 0,-4-2-474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8751 0 0,'0'0'674'0'0,"2"-2"-438"0"0,0 0 483 0 0,0 0 1 0 0,0 0 0 0 0,1 0 0 0 0,-1 0 0 0 0,1 0-1 0 0,-1 1 1 0 0,1-1 0 0 0,4-1 0 0 0,3-2 2863 0 0,21-10 2572 0 0,-13 6-5214 0 0,-8 5-856 0 0,0 1 0 0 0,1-1 0 0 0,16-2-1 0 0,-13 3-134 0 0,43-8-2489 0 0,-37 6 1154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0,'2'1'819'0'0,"7"3"-574"0"0,-4-1-58 0 0,1-1 0 0 0,0 2 1 0 0,-1-1-1 0 0,0 0 0 0 0,6 5 0 0 0,-9-5 149 0 0,72 62 3965 0 0,-60-54-3853 0 0,0-1 0 0 0,1-1 0 0 0,25 12 0 0 0,-5-6 342 0 0,31 15 431 0 0,-64-29-1215 0 0,-1 0 1 0 0,1 0 0 0 0,0 0-1 0 0,0 1 1 0 0,-1-1-1 0 0,1 0 1 0 0,0 1 0 0 0,-1-1-1 0 0,1 1 1 0 0,-1-1-1 0 0,0 1 1 0 0,0 0 0 0 0,1 0-1 0 0,-1 0 1 0 0,0-1-1 0 0,0 1 1 0 0,-1 0 0 0 0,1 0-1 0 0,1 3 1 0 0,-2-2 6 0 0,0 0 1 0 0,0 0 0 0 0,0 0-1 0 0,0 0 1 0 0,-1 0-1 0 0,1 0 1 0 0,-1 0 0 0 0,0 0-1 0 0,1 0 1 0 0,-1 0-1 0 0,-1-1 1 0 0,-1 5-1 0 0,-4 5 32 0 0,-1 0 0 0 0,0-1 0 0 0,-1 0 0 0 0,-15 16 0 0 0,23-27-45 0 0,-14 15-26 0 0,0-1-1 0 0,-1 0 1 0 0,-1-1 0 0 0,0-1-1 0 0,-1-1 1 0 0,0-1 0 0 0,-1 0-1 0 0,-30 11 1 0 0,25-16-585 0 0,22-4 65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1 2759 0 0,'2'0'126'0'0,"29"0"16296"0"0,-33 1-15678 0 0,-10 8-371 0 0,0 0 0 0 0,-1-1 0 0 0,0 0 0 0 0,0-1 0 0 0,-1-1-1 0 0,0 0 1 0 0,0-1 0 0 0,-22 6 0 0 0,-300 95-223 0 0,201-58-148 0 0,55-20 8 0 0,-97 30-49 0 0,130-45-9 0 0,-87 13 0 0 0,125-25 0 0 0,0 0 0 0 0,0-1 0 0 0,0 0 0 0 0,0 0 0 0 0,0-1-1 0 0,0 0 1 0 0,0-1 0 0 0,0 0 0 0 0,0-1 0 0 0,1 1 0 0 0,-1-2 0 0 0,1 1 0 0 0,0-1 0 0 0,0 0 0 0 0,0-1 0 0 0,0 0 0 0 0,1 0 0 0 0,0-1 0 0 0,0 1 0 0 0,0-2 0 0 0,-7-7-1 0 0,3 2-2 0 0,1 0 0 0 0,0 0 0 0 0,1-1-1 0 0,0-1 1 0 0,1 1 0 0 0,0-1 0 0 0,1-1-1 0 0,1 1 1 0 0,0-1 0 0 0,-5-20 0 0 0,22 52-5 0 0,-2-4 58 0 0,60 131-66 0 0,-21-45 75 0 0,7 12 439 0 0,-42-88-281 0 0,-2 0 0 0 0,0 0 0 0 0,-2 1 0 0 0,0 1 0 0 0,-2-1 0 0 0,-1 1 0 0 0,-1 0 0 0 0,0 1 0 0 0,0 37 0 0 0,-5-45-36 0 0,0 1 0 0 0,2-1 0 0 0,0 0 0 0 0,9 34 0 0 0,0-32 203 0 0,-10-18-232 0 0,0-1-32 0 0,4 4-3 0 0,-4-4 35 0 0,3-1-29 0 0,-1-1-1 0 0,1 1 0 0 0,-1-1 0 0 0,0 0 0 0 0,1 0 0 0 0,-1 0 0 0 0,1-1 0 0 0,-1 1 1 0 0,0-1-1 0 0,0 0 0 0 0,0 1 0 0 0,3-4 0 0 0,5-4 290 0 0,17-16-1 0 0,-27 23-319 0 0,6-5-23 0 0,16-16 198 0 0,27-34 0 0 0,-44 48-186 0 0,0 0 1 0 0,0 0 0 0 0,-1 0 0 0 0,0-1 0 0 0,0 0 0 0 0,-2 0 0 0 0,1 0 0 0 0,2-12 0 0 0,9-91-34 0 0,-13 83 0 0 0,2-1 0 0 0,1 1 0 0 0,10-37 0 0 0,-10 56-79 0 0,0 0 1 0 0,1 0-1 0 0,0 0 0 0 0,1 1 0 0 0,12-15 1 0 0,-12 16 18 0 0,-6 7-169 0 0,29 18-4879 0 0,-19-10 3481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 9671 0 0,'0'0'875'0'0,"-3"-6"-702"0"0,2 5 211 0 0,0 0-1 0 0,1 0 0 0 0,-1-1 0 0 0,1 1 1 0 0,-1 0-1 0 0,1-1 0 0 0,-1 1 1 0 0,1-1-1 0 0,0 1 0 0 0,0-1 0 0 0,0 1 1 0 0,0 0-1 0 0,0-1 0 0 0,0 1 1 0 0,0-1-1 0 0,0 1 0 0 0,0-1 0 0 0,1 1 1 0 0,-1 0-1 0 0,0-1 0 0 0,1 1 0 0 0,0-1 1 0 0,-1 1-1 0 0,2-2 0 0 0,1 0-94 0 0,-1-1 0 0 0,1 1 0 0 0,0 0 0 0 0,0 1 0 0 0,0-1 0 0 0,3-2 0 0 0,-4 4-143 0 0,5-5 5 0 0,1 1-1 0 0,-1 0 1 0 0,1 0 0 0 0,0 1 0 0 0,0 0-1 0 0,0 0 1 0 0,0 1 0 0 0,1 0 0 0 0,0 0-1 0 0,-1 1 1 0 0,1 1 0 0 0,0-1 0 0 0,0 1-1 0 0,10 0 1 0 0,-17 1-147 0 0,0 1 0 0 0,0-1 1 0 0,0 0-1 0 0,0 0 0 0 0,0 1 0 0 0,0-1 0 0 0,0 1 0 0 0,-1-1 1 0 0,1 1-1 0 0,0 0 0 0 0,0 0 0 0 0,-1 0 0 0 0,1 0 0 0 0,0 0 0 0 0,-1 0 1 0 0,1 0-1 0 0,-1 1 0 0 0,1-1 0 0 0,-1 1 0 0 0,2 1 0 0 0,-2-1 5 0 0,0 1 0 0 0,0-1-1 0 0,0 1 1 0 0,0-1 0 0 0,-1 1 0 0 0,1-1-1 0 0,0 1 1 0 0,-1 0 0 0 0,0-1-1 0 0,0 1 1 0 0,0-1 0 0 0,0 1-1 0 0,0 3 1 0 0,-2 4 13 0 0,0 0 0 0 0,-1 0 1 0 0,0-1-1 0 0,0 1 0 0 0,-1-1 0 0 0,-8 15 0 0 0,-2-2-22 0 0,-1 0 0 0 0,-1-1 0 0 0,-22 22 0 0 0,9-10 0 0 0,26-30 1 0 0,-31 39 119 0 0,31-38-105 0 0,0 0 1 0 0,1 1-1 0 0,-1 0 1 0 0,1-1 0 0 0,0 1-1 0 0,0 0 1 0 0,-2 9-1 0 0,5-12-6 0 0,-1 0-1 0 0,0 0 1 0 0,0-1-1 0 0,1 1 0 0 0,-1 0 1 0 0,1 0-1 0 0,-1 0 1 0 0,1 0-1 0 0,0-1 0 0 0,0 1 1 0 0,-1 0-1 0 0,1-1 1 0 0,1 1-1 0 0,-1-1 0 0 0,0 1 1 0 0,3 2-1 0 0,-3-3 1 0 0,0 1 0 0 0,0-1 1 0 0,0 1-1 0 0,0-1 0 0 0,1 0 0 0 0,-1 0 0 0 0,1 0 0 0 0,-1 1 0 0 0,1-1 1 0 0,-1-1-1 0 0,1 1 0 0 0,0 0 0 0 0,-1 0 0 0 0,1-1 0 0 0,0 1 0 0 0,3 0 1 0 0,1 1 6 0 0,7 0 15 0 0,-1 0-1 0 0,1-1 1 0 0,0 0-1 0 0,0-1 1 0 0,22-2-1 0 0,-5 0-5 0 0,-5 1-811 0 0,1 2 0 0 0,37 4-1 0 0,-48-1-510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12351 0 0,'0'0'1486'0'0,"0"2"-581"0"0,0 17 233 0 0,2 0 0 0 0,0 0 0 0 0,1 0-1 0 0,1 0 1 0 0,0-1 0 0 0,9 23 0 0 0,-6-24-946 0 0,1 1-1 0 0,1-1 1 0 0,0-1-1 0 0,1 0 1 0 0,0 0-1 0 0,2-1 1 0 0,-1 0-1 0 0,2-1 1 0 0,0-1-1 0 0,24 20 1 0 0,-7-11 80 0 0,1-2 0 0 0,1-1 0 0 0,39 17 0 0 0,107 34 414 0 0,-111-51-622 0 0,-50-12-1377 0 0,-19-13-1999 0 0,-2-5 851 0 0,0-1-4778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15343 0 0,'0'0'1394'0'0,"-1"2"-1150"0"0,-7 7-56 0 0,0-1 1 0 0,-11 10 0 0 0,-6 6 405 0 0,-2 6 709 0 0,-29 39 0 0 0,-16 23 355 0 0,28-38-952 0 0,2-6-143 0 0,-2-2-1 0 0,-84 68 1 0 0,120-108-610 0 0,1 1 0 0 0,0 0 0 0 0,1 0 0 0 0,0 0 0 0 0,0 1 0 0 0,0 0 0 0 0,-7 14 0 0 0,13-22-27 0 0,0 1 0 0 0,0-1 0 0 0,0 0-1 0 0,0 1 1 0 0,-1-1 0 0 0,1 1 0 0 0,0-1 0 0 0,0 1 0 0 0,0-1-1 0 0,0 0 1 0 0,0 1 0 0 0,0-1 0 0 0,0 1 0 0 0,0-1-1 0 0,0 1 1 0 0,0-1 0 0 0,0 0 0 0 0,0 1 0 0 0,0-1 0 0 0,1 1-1 0 0,-1-1 1 0 0,0 0 0 0 0,0 1 0 0 0,0-1 0 0 0,1 1 0 0 0,-1-1-1 0 0,0 0 1 0 0,0 1 0 0 0,1-1 0 0 0,-1 0 0 0 0,0 1 0 0 0,1-1-1 0 0,-1 0 1 0 0,0 0 0 0 0,1 1 0 0 0,-1-1 0 0 0,0 0-1 0 0,1 0 1 0 0,-1 0 0 0 0,1 1 0 0 0,-1-1 0 0 0,0 0 0 0 0,1 0-1 0 0,-1 0 1 0 0,1 0 0 0 0,-1 0 0 0 0,0 0 0 0 0,1 0 0 0 0,11 1-7508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55 110 5983 0 0,'0'0'464'0'0,"-9"2"-288"0"0,3-1 1937 0 0,0 1-1 0 0,0 0 0 0 0,0 0 0 0 0,1 0 0 0 0,-11 7 3818 0 0,18-9-5857 0 0,6-1-30 0 0,1 0 0 0 0,-1 0 0 0 0,0-1 0 0 0,0 0 0 0 0,0 0 0 0 0,0-1 0 0 0,10-5 0 0 0,54-30 109 0 0,-61 32-132 0 0,29-16 388 0 0,53-21 0 0 0,-92 43-243 0 0,0 0-141 0 0,0 0-1 0 0,0 0 0 0 0,0 0 0 0 0,0 1 0 0 0,0-1 1 0 0,0 0-1 0 0,0 1 0 0 0,0-1 0 0 0,0 1 0 0 0,-1-1 1 0 0,1 1-1 0 0,0 0 0 0 0,0-1 0 0 0,0 1 0 0 0,-1 0 1 0 0,1-1-1 0 0,0 1 0 0 0,-1 0 0 0 0,1 0 0 0 0,-1-1 1 0 0,1 1-1 0 0,-1 0 0 0 0,1 0 0 0 0,-1 0 0 0 0,0 0 1 0 0,1 0-1 0 0,-1 0 0 0 0,0 0 0 0 0,0 0 0 0 0,0 0 0 0 0,1 0 1 0 0,-1 1-1 0 0,0 5 13 0 0,1 0 0 0 0,-1 0 0 0 0,0 9 0 0 0,-1-15-23 0 0,0 20 5 0 0,0-4 9 0 0,0-1 0 0 0,1 0 0 0 0,2 22 0 0 0,-1-33-23 0 0,0 0 1 0 0,1 0-1 0 0,-1 0 0 0 0,1 0 1 0 0,0 0-1 0 0,0 0 1 0 0,0 0-1 0 0,1-1 1 0 0,-1 1-1 0 0,1-1 0 0 0,0 0 1 0 0,1 0-1 0 0,-1 0 1 0 0,7 6-1 0 0,-1-4 18 0 0,0 0 0 0 0,1 0 0 0 0,0-1-1 0 0,0 0 1 0 0,0-1 0 0 0,0 0 0 0 0,20 5 0 0 0,0 0 3 0 0,-26-8-55 0 0,1 1 0 0 0,0-1 0 0 0,0 0 0 0 0,-1 0 0 0 0,1 0 0 0 0,0-1 0 0 0,0 0 0 0 0,0 0 0 0 0,8-1 0 0 0,4 0-118 0 0,-11 1-41 0 0,10 0-6848 0 0,-5-2-841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10591 0 0,'0'0'819'0'0,"-2"2"-534"0"0,-43 63 9079 0 0,17-23-7010 0 0,-35 75 0 0 0,56-97-2501 0 0,6-18-106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288 275 14047 0 0,'0'0'646'0'0,"2"-1"-16"0"0,16-5-378 0 0,-8 2 251 0 0,0-1-1 0 0,-1 0 1 0 0,0 0-1 0 0,0-1 1 0 0,-1 0-1 0 0,0-1 1 0 0,0 1-1 0 0,11-14 1 0 0,5-7 15 0 0,23-34 0 0 0,-39 49-413 0 0,-3 4-61 0 0,0-1 0 0 0,0 0-1 0 0,0 0 1 0 0,5-18 0 0 0,-6 10 11 0 0,-7 13-60 0 0,2 3 8 0 0,0-1-3 0 0,-1 1 0 0 0,1-1 0 0 0,-1 1 0 0 0,1-1 0 0 0,-1 1 0 0 0,1 0 0 0 0,-1 0 0 0 0,0 0 0 0 0,0-1 0 0 0,0 2 0 0 0,0-1 0 0 0,1 0 0 0 0,-1 0 0 0 0,0 1 0 0 0,0-1 0 0 0,0 1 0 0 0,0-1 0 0 0,-1 1 0 0 0,1 0 0 0 0,0 0 0 0 0,0 0 0 0 0,0 0 0 0 0,0 0 0 0 0,-2 1 0 0 0,-6 0 0 0 0,1 1 0 0 0,-1 0 0 0 0,-15 6 0 0 0,-9 5-12 0 0,1 1-1 0 0,1 2 1 0 0,0 2 0 0 0,1 0-1 0 0,1 2 1 0 0,1 2 0 0 0,1 0-1 0 0,0 2 1 0 0,2 1 0 0 0,-26 32-1 0 0,52-57 13 0 0,-32 43 1 0 0,30-39 7 0 0,-1 0 0 0 0,1 0 0 0 0,0 1 0 0 0,0-1 0 0 0,0 1 0 0 0,1-1-1 0 0,0 1 1 0 0,-2 8 0 0 0,3-12-8 0 0,0 0 0 0 0,0-1 0 0 0,0 1 0 0 0,0-1 0 0 0,0 1 0 0 0,0-1 0 0 0,0 1 0 0 0,0 0 0 0 0,1-1 0 0 0,-1 1 0 0 0,0-1 0 0 0,0 1 0 0 0,0-1 0 0 0,1 1 0 0 0,-1-1 0 0 0,1 2 0 0 0,1-1 4 0 0,-1 0-1 0 0,1 0 1 0 0,0 0 0 0 0,0 0-1 0 0,0 0 1 0 0,0 0-1 0 0,0 0 1 0 0,0-1-1 0 0,0 1 1 0 0,0-1 0 0 0,0 1-1 0 0,0-1 1 0 0,0 0-1 0 0,0 0 1 0 0,4 0 0 0 0,33-3 93 0 0,-13-2-61 0 0,-1-2-1 0 0,0-1 1 0 0,0 0 0 0 0,31-17-1 0 0,-30 14-4 0 0,0 0 0 0 0,1 1-1 0 0,39-8 1 0 0,-53 16-31 0 0,-3 4-10 0 0,-9-2 15 0 0,0 1 1 0 0,0 0 0 0 0,0 0 0 0 0,0 0 0 0 0,0-1 0 0 0,-1 1 0 0 0,1 0-1 0 0,0 0 1 0 0,-1 1 0 0 0,1-1 0 0 0,0 0 0 0 0,-1 0 0 0 0,1 0 0 0 0,-1 0 0 0 0,0 0-1 0 0,0 0 1 0 0,1 1 0 0 0,-1-1 0 0 0,0 0 0 0 0,0 0 0 0 0,0 0 0 0 0,0 1 0 0 0,0-1-1 0 0,0 0 1 0 0,0 0 0 0 0,-1 1 0 0 0,1-1 0 0 0,-1 2 0 0 0,-1 3 70 0 0,-1 1 0 0 0,0 0 0 0 0,-6 10 1 0 0,3-7-22 0 0,-3 16 66 0 0,9-25-229 0 0,0 1 0 0 0,0-1-33 0 0,1 1-1 0 0,-1-1 0 0 0,0 0 1 0 0,1 1-1 0 0,-1-1 0 0 0,1 0 1 0 0,-1 0-1 0 0,1 0 0 0 0,-1 1 1 0 0,1-1-1 0 0,0 0 0 0 0,0 0 1 0 0,-1 0-1 0 0,1 0 0 0 0,0 0 1 0 0,0 0-1 0 0,0 0 0 0 0,0-1 1 0 0,2 2-1 0 0,-1-1-485 0 0,1 0-1 0 0,-1 0 1 0 0,0 0 0 0 0,1-1 0 0 0,-1 1 0 0 0,1-1-1 0 0,-1 1 1 0 0,1-1 0 0 0,-1 0 0 0 0,4-1-1 0 0,15 0-4832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5983 0 0,'0'0'16904'0'0,"1"-2"-16273"0"0,18-23-393 0 0,1 1 1 0 0,2 1-1 0 0,43-37 0 0 0,-29 31-8 0 0,1 3-1 0 0,43-24 0 0 0,-80 50-229 0 0,5-3 0 0 0,1-1 0 0 0,0 1 0 0 0,0 1 0 0 0,0-1 0 0 0,0 1 0 0 0,0 0 0 0 0,12-2 0 0 0,-7 5-11 0 0,-10 0 10 0 0,1 0-1 0 0,-1-1 0 0 0,0 1 1 0 0,1 1-1 0 0,-1-1 0 0 0,0 0 0 0 0,0 0 1 0 0,1 0-1 0 0,-1 1 0 0 0,0-1 0 0 0,0 1 1 0 0,0-1-1 0 0,-1 1 0 0 0,1-1 1 0 0,0 1-1 0 0,-1-1 0 0 0,1 1 0 0 0,0 2 1 0 0,7 33-20 0 0,-8-34 21 0 0,4 29-31 0 0,-3 0-1 0 0,0 1 1 0 0,-6 47 0 0 0,6-63-2652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59 413 11975 0 0,'0'0'11125'0'0,"-1"-1"-11026"0"0,-4-3-74 0 0,0-1-1 0 0,0 1 1 0 0,1-1-1 0 0,0 0 1 0 0,0 0-1 0 0,0-1 1 0 0,0 1-1 0 0,1-1 1 0 0,0 0 0 0 0,0 1-1 0 0,0-2 1 0 0,1 1-1 0 0,0 0 1 0 0,0 0-1 0 0,1-1 1 0 0,0 1-1 0 0,0-1 1 0 0,0 1-1 0 0,1-1 1 0 0,0-6-1 0 0,1 3 1 0 0,0 0 0 0 0,1 0 0 0 0,0 0 0 0 0,1 0 0 0 0,0 0 0 0 0,0 1 0 0 0,1-1 0 0 0,0 1 0 0 0,1 0 0 0 0,0 0 0 0 0,0 1 0 0 0,11-14 0 0 0,-4 9-39 0 0,0-1-1 0 0,2 2 1 0 0,-1-1 0 0 0,1 2-1 0 0,1 0 1 0 0,0 1-1 0 0,1 0 1 0 0,0 1 0 0 0,29-11-1 0 0,-31 15 3 0 0,1 0 0 0 0,0 1 0 0 0,-1 0 0 0 0,2 1 0 0 0,-1 1 0 0 0,0 1 0 0 0,0 0 0 0 0,1 1 0 0 0,-1 0 0 0 0,0 2 0 0 0,29 5 0 0 0,-32-4 58 0 0,0 1-1 0 0,0 0 0 0 0,-1 1 1 0 0,1 0-1 0 0,-1 1 1 0 0,0 0-1 0 0,0 1 1 0 0,19 15-1 0 0,-26-18-19 0 0,-1 0 0 0 0,1 0 0 0 0,0 0 0 0 0,-1 1 0 0 0,0-1 0 0 0,0 1 0 0 0,0 0 0 0 0,0-1 0 0 0,-1 1 0 0 0,2 6 0 0 0,-3-7-16 0 0,0 0-1 0 0,0 0 1 0 0,-1 0-1 0 0,1 0 0 0 0,-1 0 1 0 0,0 0-1 0 0,0 0 0 0 0,-1 0 1 0 0,1 0-1 0 0,-1 0 1 0 0,0 0-1 0 0,0 0 0 0 0,0 0 1 0 0,-3 7-1 0 0,1-5 3 0 0,-1 0 0 0 0,1-1 0 0 0,-1 1 0 0 0,0-1 0 0 0,0 0 0 0 0,0 0 1 0 0,-1-1-1 0 0,1 1 0 0 0,-11 6 0 0 0,-4 2-3 0 0,-31 15 0 0 0,20-12-37 0 0,1-1-275 0 0,1-1 0 0 0,-2-2 1 0 0,-42 12-1 0 0,24-12-1848 0 0,-73 10 0 0 0,115-21 1238 0 0,-1-1 0 0 0,0 1 0 0 0,1-1 0 0 0,-1-1 0 0 0,-10 0 0 0 0,6-3-4323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 6911 0 0,'7'-5'10291'0'0,"-32"55"-8813"0"0,-38 59 1 0 0,26-47-869 0 0,5-8-466 0 0,-221 351 1446 0 0,232-378-2551 0 0,-2-1 0 0 0,0-1-1 0 0,-1-1 1 0 0,-55 42 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61 5527 0 0,'132'-48'593'0'0,"-73"35"10660"0"0,-61 24-10408 0 0,1-8-807 0 0,0-1 0 0 0,-1 1 0 0 0,1-1 0 0 0,0 0 0 0 0,-1 1 0 0 0,1-1 0 0 0,-1 0 0 0 0,0 0 1 0 0,0 0-1 0 0,0 0 0 0 0,0 0 0 0 0,0 0 0 0 0,0-1 0 0 0,-4 3 0 0 0,-6 3 89 0 0,-21 10 0 0 0,13-8-19 0 0,-55 26 161 0 0,-35 20-135 0 0,-36 22-53 0 0,-19 11 203 0 0,134-69-202 0 0,0-1 124 0 0,1 2-1 0 0,-31 27 0 0 0,54-41-129 0 0,0 0-1 0 0,1 0 0 0 0,0 1 1 0 0,0 0-1 0 0,0 0 1 0 0,1 1-1 0 0,0 0 0 0 0,1-1 1 0 0,0 1-1 0 0,0 1 0 0 0,0-1 1 0 0,1 1-1 0 0,-3 15 1 0 0,5-21-30 0 0,1 1 1 0 0,-1 0 0 0 0,1 0 0 0 0,0 0 0 0 0,0 0 0 0 0,1-1 0 0 0,-1 1 0 0 0,1 0 0 0 0,0 0-1 0 0,0 0 1 0 0,0-1 0 0 0,0 1 0 0 0,1-1 0 0 0,0 1 0 0 0,3 6 0 0 0,-1-5 29 0 0,0-1 1 0 0,0 1 0 0 0,0-1-1 0 0,1 0 1 0 0,-1 0 0 0 0,1-1-1 0 0,0 1 1 0 0,0-1-1 0 0,8 4 1 0 0,4 0 66 0 0,1 0 0 0 0,-1-2-1 0 0,1 0 1 0 0,1 0 0 0 0,28 2 0 0 0,-4-3-136 0 0,56 0-1 0 0,-72-6-1992 0 0,40-6 0 0 0,-48 5 194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4607 0 0,'2'-1'354'0'0,"2"-1"468"0"0,1 1 0 0 0,0 0 1 0 0,0-1-1 0 0,0 1 0 0 0,0 1 1 0 0,0-1-1 0 0,0 1 0 0 0,1 0 1 0 0,-1 0-1 0 0,0 0 0 0 0,0 1 1 0 0,5 1-1 0 0,-6-1-179 0 0,0 0 1 0 0,-1 0-1 0 0,1 1 0 0 0,-1-1 1 0 0,0 1-1 0 0,1 0 0 0 0,-1 0 1 0 0,0 0-1 0 0,4 4 0 0 0,-4-4-658 0 0,-1 1 0 0 0,1 0 0 0 0,-1-1 0 0 0,0 1 0 0 0,0 0 0 0 0,2 5 0 0 0,-3-5 120 0 0,0 0 1 0 0,0-1-1 0 0,0 1 0 0 0,-1 0 1 0 0,1-1-1 0 0,-1 1 0 0 0,0 0 1 0 0,0 0-1 0 0,0 0 0 0 0,0 0 1 0 0,-1 4-1 0 0,-1 14 436 0 0,2 9-276 0 0,-2 0 0 0 0,-1 1-1 0 0,-11 43 1 0 0,2-8-237 0 0,7-27-60 0 0,4-22-3526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2759 0 0,'-1'1'7027'0'0,"-6"7"-731"0"0,5-6-6110 0 0,1 0 0 0 0,0 1 0 0 0,0-1 0 0 0,0 0 0 0 0,0 1 0 0 0,0-1-1 0 0,1 1 1 0 0,-1-1 0 0 0,1 1 0 0 0,-1 0 0 0 0,1-1 0 0 0,0 1 0 0 0,0-1 0 0 0,0 1 0 0 0,1-1 0 0 0,0 5 0 0 0,0-3-31 0 0,0 0 1 0 0,1-1 0 0 0,0 1 0 0 0,-1 0-1 0 0,1-1 1 0 0,1 0 0 0 0,-1 1-1 0 0,0-1 1 0 0,6 5 0 0 0,2 2 36 0 0,0-1 0 0 0,1-1-1 0 0,1 0 1 0 0,-1 0 0 0 0,17 7 0 0 0,-5-3 27 0 0,3 0 47 0 0,-1 2-1 0 0,0 0 1 0 0,27 23-1 0 0,-47-33-202 0 0,-1 0 0 0 0,0 0 0 0 0,-1 0 0 0 0,1 0-1 0 0,-1 0 1 0 0,0 1 0 0 0,0 0 0 0 0,0-1-1 0 0,0 1 1 0 0,-1 0 0 0 0,0 0 0 0 0,2 7 0 0 0,-3-8-44 0 0,-1 0 1 0 0,1-1-1 0 0,-1 1 1 0 0,0 0 0 0 0,0-1-1 0 0,0 1 1 0 0,0 0-1 0 0,-1-1 1 0 0,1 1 0 0 0,-1-1-1 0 0,0 1 1 0 0,0-1-1 0 0,-1 1 1 0 0,1-1 0 0 0,-1 1-1 0 0,1-1 1 0 0,-1 0-1 0 0,0 0 1 0 0,-3 4-1 0 0,-4 2 52 0 0,0 1 0 0 0,0-1 0 0 0,-1 0 0 0 0,0-1-1 0 0,-1-1 1 0 0,1 1 0 0 0,-22 9 0 0 0,-86 33 168 0 0,112-48-233 0 0,-6 3-101 0 0,0-1 167 0 0,-27 8 0 0 0,36-11-226 0 0,0-1 1 0 0,-1 1 0 0 0,1-1-1 0 0,0 0 1 0 0,-1 0 0 0 0,1 0-1 0 0,0 0 1 0 0,0-1-1 0 0,-1 1 1 0 0,1-1 0 0 0,0 0-1 0 0,0 0 1 0 0,-4-1 0 0 0,6 0-964 0 0,1 2 838 0 0,-1 0-1 0 0,1-1 1 0 0,0 1 0 0 0,0 0 0 0 0,0-1 0 0 0,0 1-1 0 0,-1-1 1 0 0,1 1 0 0 0,0 0 0 0 0,0-1-1 0 0,0 1 1 0 0,0-1 0 0 0,0 1 0 0 0,0-1 0 0 0,0 1-1 0 0,0-1 1 0 0,0-12-7932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14279 0 0,'0'0'1103'0'0,"5"-11"-739"0"0,-2 7 3145 0 0,-2 3-3220 0 0,0 1 1 0 0,-1-1-1 0 0,1 1 0 0 0,0-1 1 0 0,0 1-1 0 0,0 0 0 0 0,0-1 0 0 0,0 1 1 0 0,-1 0-1 0 0,1 0 0 0 0,0 0 0 0 0,0-1 1 0 0,0 1-1 0 0,0 0 0 0 0,0 0 1 0 0,0 0-1 0 0,0 0 0 0 0,0 1 0 0 0,0-1 1 0 0,-1 0-1 0 0,3 1 0 0 0,-2-1-284 0 0,0 1 0 0 0,0-1 0 0 0,0 1 0 0 0,0 0 0 0 0,0 0 0 0 0,0-1 0 0 0,-1 1 0 0 0,1 0 1 0 0,0 0-1 0 0,-1 0 0 0 0,1 0 0 0 0,0 0 0 0 0,-1 0 0 0 0,1 0 0 0 0,-1 0 0 0 0,1 0 0 0 0,-1 0 0 0 0,0 0 0 0 0,1 0 0 0 0,-1 0 0 0 0,0 1 0 0 0,0 0 0 0 0,1 0-322 0 0,0 2-27 0 0,-1 2-3632 0 0,0 3-3803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5063 0 0,'0'0'390'0'0,"2"0"-252"0"0,28-3 2307 0 0,3 1 11869 0 0,-33 2-14155 0 0,1-1 0 0 0,-1 1 0 0 0,1 0-1 0 0,-1 0 1 0 0,1 0 0 0 0,0 0 0 0 0,-1 0 0 0 0,1 0 0 0 0,-1 0 0 0 0,1 1 0 0 0,0-1 0 0 0,-1 0 0 0 0,1 0 0 0 0,-1 0 0 0 0,2 1-1 0 0,0 2-303 0 0,-1 0 0 0 0,1 0-1 0 0,-1 0 1 0 0,0 0 0 0 0,1 0-1 0 0,0 5 1 0 0,-2-7-1379 0 0</inkml:trace>
  <inkml:trace contextRef="#ctx0" brushRef="#br0" timeOffset="1">651 13 8751 0 0,'10'-1'1835'0'0,"28"-10"12867"0"0,-32 21-14620 0 0,18 25-3116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4607 0 0,'-9'0'475'0'0,"-10"5"1066"0"0,16-3-688 0 0,0 0 0 0 0,-1 0 1 0 0,1 0-1 0 0,0 1 0 0 0,0-1 1 0 0,1 1-1 0 0,-1-1 0 0 0,0 1 0 0 0,1 0 1 0 0,-3 4-1 0 0,3-4-696 0 0,0-1 0 0 0,1 1 0 0 0,-1 0-1 0 0,1 1 1 0 0,-2 5 0 0 0,2-8 163 0 0,2 0 57 0 0,2 3-189 0 0,-1-1 0 0 0,1 0 0 0 0,0 0-1 0 0,0 0 1 0 0,0 0 0 0 0,0 0 0 0 0,0-1-1 0 0,1 1 1 0 0,-1-1 0 0 0,1 0 0 0 0,5 2-1 0 0,8 3 657 0 0,23 7-1 0 0,-15-6-370 0 0,-6-2-321 0 0,-1 1-1 0 0,-1 1 0 0 0,1 0 0 0 0,-1 2 0 0 0,-1 0 0 0 0,0 1 1 0 0,16 13-1 0 0,-27-20-108 0 0,0 1-1 0 0,0 0 1 0 0,-1 0 0 0 0,0 0-1 0 0,1 1 1 0 0,-2-1 0 0 0,1 1 0 0 0,-1 0-1 0 0,1 0 1 0 0,-2 0 0 0 0,1 1-1 0 0,-1-1 1 0 0,0 1 0 0 0,0-1 0 0 0,-1 1-1 0 0,0 0 1 0 0,0-1 0 0 0,0 1 0 0 0,-1 0-1 0 0,0 0 1 0 0,0 0 0 0 0,-1-1-1 0 0,-2 11 1 0 0,1-9-57 0 0,-1 0 0 0 0,0 0 1 0 0,0 0-1 0 0,0-1 0 0 0,-1 1 0 0 0,0-1 0 0 0,-1 0 0 0 0,0 0 0 0 0,0-1 1 0 0,0 1-1 0 0,-1-1 0 0 0,0 0 0 0 0,-13 10 0 0 0,10-10-9 0 0,0 0 0 0 0,0 0 0 0 0,-1-1 0 0 0,1-1 0 0 0,-1 1 0 0 0,0-1-1 0 0,0-1 1 0 0,-1 0 0 0 0,1-1 0 0 0,-17 3 0 0 0,24-5-54 0 0,-1 0-1 0 0,0 0 1 0 0,1 0-1 0 0,-1-1 1 0 0,0 1-1 0 0,1-1 1 0 0,-1 0-1 0 0,0 0 1 0 0,1 0 0 0 0,-1 0-1 0 0,-4-3 1 0 0,5 2-455 0 0,0 0 0 0 0,0 0 1 0 0,0 0-1 0 0,0-1 1 0 0,0 1-1 0 0,-4-6 1 0 0,-3-4-6555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23 197 10911 0 0,'-1'2'498'0'0,"-15"35"378"0"0,16-36-1245 0 0,-4 5 759 0 0,3 7 10833 0 0,1-13-11039 0 0,8 1-426 0 0,-5-1 313 0 0,1-1-1 0 0,0 0 1 0 0,0 0 0 0 0,-1 0-1 0 0,1-1 1 0 0,0 1-1 0 0,-1-1 1 0 0,1 0-1 0 0,-1 0 1 0 0,0 0 0 0 0,0 0-1 0 0,0-1 1 0 0,0 1-1 0 0,3-4 1 0 0,12-8 125 0 0,143-92 77 0 0,-120 82-209 0 0,1 2 0 0 0,49-18 0 0 0,-75 35-64 0 0,0 1 0 0 0,27-3 0 0 0,-21 3 0 0 0,-15 3 0 0 0,1 0 0 0 0,-1 1 0 0 0,0 0 0 0 0,1 0 0 0 0,-1 1 0 0 0,1-1 0 0 0,6 3 0 0 0,-12-3 0 0 0,0 1 0 0 0,0-1 0 0 0,0 1 0 0 0,0-1 0 0 0,-1 1 0 0 0,1 0 0 0 0,0 0 0 0 0,-1 0 0 0 0,1-1 0 0 0,0 2 0 0 0,-1-1 0 0 0,1 0 0 0 0,-1 0 0 0 0,0 0 0 0 0,1 1 0 0 0,-1-1 0 0 0,0 1 0 0 0,0-1 0 0 0,0 1 0 0 0,0-1 0 0 0,0 1 0 0 0,0 0 0 0 0,0-1 0 0 0,-1 1 0 0 0,2 3 0 0 0,-2-2 0 0 0,0 0 0 0 0,1 1 0 0 0,-2-1 0 0 0,1 0 0 0 0,0 0 0 0 0,0 1 0 0 0,-1-1 0 0 0,0 0 0 0 0,0 0 0 0 0,-1 4 0 0 0,-12 27-233 0 0,-2 0-1 0 0,-39 61 1 0 0,38-72-1130 0 0,0-1-5367 0 0,9-8-349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6 2303 0 0,'-2'-1'167'0'0,"-4"0"446"0"0,1 0 0 0 0,-1 0 0 0 0,0 0 0 0 0,0 0 0 0 0,0 1 0 0 0,0 0 0 0 0,0 1 0 0 0,0-1 0 0 0,0 1-1 0 0,0 0 1 0 0,-9 4 0 0 0,-9 3 2460 0 0,-33 16 0 0 0,37-15-3105 0 0,-21 10 1166 0 0,1 2-1 0 0,-47 34 0 0 0,-69 61 608 0 0,72-51-1416 0 0,38-31-246 0 0,-124 101 292 0 0,165-131-309 0 0,0 1 0 0 0,0 0 0 0 0,1 0 0 0 0,-1 0 0 0 0,1 0 0 0 0,0 1 0 0 0,-6 11 0 0 0,9-14-20 0 0,0 0 0 0 0,1-1 1 0 0,-1 1-1 0 0,0 0 0 0 0,1 0 0 0 0,0-1 0 0 0,-1 1 1 0 0,1 0-1 0 0,0 0 0 0 0,1 0 0 0 0,-1-1 0 0 0,0 1 0 0 0,1 0 1 0 0,0 0-1 0 0,-1-1 0 0 0,1 1 0 0 0,0 0 0 0 0,0-1 1 0 0,1 1-1 0 0,-1-1 0 0 0,3 4 0 0 0,2 3 96 0 0,1-1 0 0 0,0 0 0 0 0,0 0-1 0 0,1 0 1 0 0,0-1 0 0 0,12 8 0 0 0,58 34 605 0 0,-54-35-547 0 0,-12-7-192 0 0,0-1-1 0 0,0 0 1 0 0,1-1-1 0 0,0 0 1 0 0,0-1-1 0 0,1-1 1 0 0,21 4 0 0 0,-25-6-856 0 0,0-1 0 0 0,0 0 0 0 0,17-2 1 0 0,-8-1-7099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2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5527 0 0,'0'0'250'0'0,"0"2"-2"0"0,2 48 1754 0 0,3-16 11257 0 0,-5-33-13107 0 0,0 0 0 0 0,1 0 0 0 0,-1 0 1 0 0,0 0-1 0 0,0 0 0 0 0,1 0 0 0 0,-1 0 0 0 0,0 0 1 0 0,1 0-1 0 0,-1 0 0 0 0,1 0 0 0 0,-1-1 0 0 0,1 1 0 0 0,0 0 1 0 0,-1 0-1 0 0,1-1 0 0 0,0 1 0 0 0,0 0 0 0 0,-1-1 1 0 0,1 1-1 0 0,0 0 0 0 0,0-1 0 0 0,0 1 0 0 0,0-1 0 0 0,0 1 1 0 0,0-1-1 0 0,1 1 0 0 0,2 0-128 0 0,-1 0 1 0 0,0 0-1 0 0,0-1 0 0 0,1 1 1 0 0,-1-1-1 0 0,0 1 0 0 0,5-1 1 0 0,-1-1-5 0 0,0 0 0 0 0,1-1 1 0 0,-1 0-1 0 0,0 0 0 0 0,0 0 0 0 0,0-1 1 0 0,7-3-1 0 0,44-30 227 0 0,-45 27-203 0 0,1 1-1 0 0,-1 0 0 0 0,2 0 0 0 0,18-6 0 0 0,-18 8-41 0 0,1 2 1 0 0,0 0-1 0 0,1 1 1 0 0,16-2-1 0 0,-32 6 2 0 0,0 0 0 0 0,0-1-1 0 0,0 1 1 0 0,0 0 0 0 0,0 0-1 0 0,0 0 1 0 0,0 0 0 0 0,0 0 0 0 0,-1 1-1 0 0,1-1 1 0 0,0 0 0 0 0,-1 0 0 0 0,1 0-1 0 0,-1 1 1 0 0,1 1 0 0 0,0-2-4 0 0,1 9 4 0 0,1 1 0 0 0,-2-1 0 0 0,1 1 0 0 0,-1 0 0 0 0,-1-1 1 0 0,0 1-1 0 0,-3 20 0 0 0,1 13 16 0 0,1-27 3 0 0,2-1-1 0 0,0 0 1 0 0,1 1-1 0 0,1-1 1 0 0,6 23-1 0 0,-7-34-12 0 0,0 0 0 0 0,0 1-1 0 0,0-1 1 0 0,1 0 0 0 0,0 0-1 0 0,0 0 1 0 0,0-1 0 0 0,1 1-1 0 0,-1-1 1 0 0,1 0 0 0 0,0 0-1 0 0,1 0 1 0 0,-1 0-1 0 0,1-1 1 0 0,-1 0 0 0 0,1 0-1 0 0,0 0 1 0 0,0 0 0 0 0,7 2-1 0 0,5 0-146 0 0,0 0-1 0 0,0-1 0 0 0,0-1 0 0 0,29 2 0 0 0,3-4-8299 0 0,-31-2 814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530 292 4607 0 0,'0'0'208'0'0,"-1"3"-9"0"0,-22 67 2872 0 0,3-8 4037 0 0,13-35-5239 0 0,6-11 2636 0 0,4-17-4182 0 0,6-6-188 0 0,0-1 1 0 0,0 1-1 0 0,-1-1 0 0 0,1-1 1 0 0,-2 0-1 0 0,1 0 0 0 0,-1 0 1 0 0,-1-1-1 0 0,0 0 1 0 0,8-19-1 0 0,4-12-139 0 0,18-62 0 0 0,-34 96 17 0 0,3-9-74 0 0,-1 1-1 0 0,-1-1 1 0 0,0 0-1 0 0,0-20 1 0 0,-3 27-24 0 0,0-1 1 0 0,-1 0 0 0 0,0 1 0 0 0,0-1 0 0 0,-1 1 0 0 0,0-1-1 0 0,-1 1 1 0 0,-4-10 0 0 0,6 18 68 0 0,1 1 0 0 0,0-1 0 0 0,-1 1 0 0 0,0-1 0 0 0,1 0 0 0 0,-1 1 0 0 0,1 0-1 0 0,-1-1 1 0 0,0 1 0 0 0,1-1 0 0 0,-1 1 0 0 0,0 0 0 0 0,1-1 0 0 0,-1 1 0 0 0,0 0 0 0 0,0 0 0 0 0,1-1-1 0 0,-1 1 1 0 0,0 0 0 0 0,-1 0 0 0 0,-13 0-153 0 0,11 1 116 0 0,-1 0 0 0 0,1 0 0 0 0,-1 0 0 0 0,1 1 0 0 0,0 0 0 0 0,0 0 0 0 0,0 0 0 0 0,0 0 0 0 0,0 1 0 0 0,-7 5 0 0 0,-2 4-90 0 0,-18 20 1 0 0,15-15 47 0 0,-72 70-240 0 0,-36 38 110 0 0,87-84 194 0 0,-36 53 0 0 0,58-73 11 0 0,-16 21 40 0 0,2 2 0 0 0,2 0 0 0 0,-22 52 0 0 0,46-90 45 0 0,1 0 0 0 0,0-1-1 0 0,0 1 1 0 0,1 0 0 0 0,0 0 0 0 0,0 0 0 0 0,0 0-1 0 0,0 0 1 0 0,1 0 0 0 0,0 0 0 0 0,1 0-1 0 0,-1 0 1 0 0,2 6 0 0 0,2-6 223 0 0,0-4-220 0 0,-1 1 0 0 0,1-1 1 0 0,0 0-1 0 0,0 0 0 0 0,0 0 1 0 0,0-1-1 0 0,1 1 0 0 0,-1-1 0 0 0,0 0 1 0 0,1 0-1 0 0,-1-1 0 0 0,1 1 0 0 0,-1-1 1 0 0,1 0-1 0 0,-1 0 0 0 0,1-1 1 0 0,-1 1-1 0 0,0-1 0 0 0,1 0 0 0 0,-1 0 1 0 0,0 0-1 0 0,1-1 0 0 0,4-2 0 0 0,30-13 27 0 0,0-1 0 0 0,-2-2 0 0 0,0-2 0 0 0,-1-2 0 0 0,-1-1 0 0 0,-2-1 0 0 0,0-2 0 0 0,47-53 0 0 0,-71 71-135 0 0,-1 0-1 0 0,0 0 1 0 0,0-1-1 0 0,-1 0 1 0 0,-1-1-1 0 0,0 0 1 0 0,0 1 0 0 0,-1-2-1 0 0,-1 1 1 0 0,0-1-1 0 0,4-22 1 0 0,-7 33 549 0 0,-14 8-253 0 0,11-4-244 0 0,0 0-1 0 0,-1 0 1 0 0,1 0 0 0 0,0 1-1 0 0,0-1 1 0 0,0 1 0 0 0,1-1-1 0 0,-1 1 1 0 0,0-1 0 0 0,1 1-1 0 0,-2 3 1 0 0,-11 34-38 0 0,13-35 29 0 0,-3 8-52 0 0,1 0-1 0 0,1 0 0 0 0,-2 26 1 0 0,4-38 22 0 0,0 0 0 0 0,0 0 0 0 0,0 0 0 0 0,0 0 0 0 0,1 0 0 0 0,-1 0 0 0 0,0 0 0 0 0,0 0 0 0 0,1 0 0 0 0,-1-1 0 0 0,1 1 0 0 0,-1 0 0 0 0,1 0 0 0 0,-1 0 0 0 0,1 0 0 0 0,0 1 1 0 0,2 1-67 0 0,0 2-182 0 0,-1-1 1 0 0,1 0-1 0 0,0 0 0 0 0,0 0 0 0 0,1 0 0 0 0,-1-1 0 0 0,1 1 1 0 0,4 2-1 0 0,6 3-1788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6 675 6911 0 0,'0'0'9154'0'0,"0"-2"-7708"0"0,-2-5-956 0 0,1 0 1 0 0,0-1-1 0 0,0 1 0 0 0,0 0 0 0 0,1-1 1 0 0,1 1-1 0 0,-1-1 0 0 0,1 1 0 0 0,0 0 0 0 0,3-9 1 0 0,1-3 144 0 0,1 0 0 0 0,13-30-1 0 0,-1 15-359 0 0,0 0 0 0 0,3 2 0 0 0,0 0 0 0 0,35-38 0 0 0,113-105-500 0 0,-162 168 197 0 0,5-4-164 0 0,9-9-94 0 0,32-26 0 0 0,-48 42 32 0 0,1 0 1 0 0,0 0-1 0 0,0 0 0 0 0,1 1 1 0 0,-1 0-1 0 0,1 0 0 0 0,0 1 1 0 0,-1 0-1 0 0,1 0 0 0 0,0 0 1 0 0,9 0-1 0 0,-13 2 69 0 0,0 0 0 0 0,0 1 0 0 0,0-1 1 0 0,0 1-1 0 0,0-1 0 0 0,0 1 0 0 0,0 0 0 0 0,0 0 1 0 0,-1 1-1 0 0,1-1 0 0 0,0 0 0 0 0,-1 1 0 0 0,1 0 1 0 0,-1 0-1 0 0,1 0 0 0 0,-1 0 0 0 0,0 0 0 0 0,0 0 1 0 0,0 0-1 0 0,0 1 0 0 0,0-1 0 0 0,-1 1 0 0 0,4 4 1 0 0,2 7-415 0 0,-1 0 0 0 0,0 0 0 0 0,5 22 1 0 0,-6-22-47 0 0,9 35-932 0 0,7 21 954 0 0,-17-59 1535 0 0,0-1 0 0 0,8 12 0 0 0,-12-21-698 0 0,1 0-1 0 0,1 0 1 0 0,-1 0-1 0 0,0 0 1 0 0,0 0-1 0 0,0 0 0 0 0,1 0 1 0 0,-1 0-1 0 0,0 0 1 0 0,1 0-1 0 0,-1-1 1 0 0,0 1-1 0 0,1-1 1 0 0,-1 1-1 0 0,1-1 1 0 0,-1 0-1 0 0,1 1 0 0 0,0-1 1 0 0,-1 0-1 0 0,1 0 1 0 0,-1 0-1 0 0,3 0 1 0 0,3-1 266 0 0,1 1 1 0 0,-1-2-1 0 0,8-1 0 0 0,-14 3-394 0 0,44-14 1521 0 0,71-31-1 0 0,-110 43-1536 0 0,65-31 497 0 0,70-44-1 0 0,-135 74-564 0 0,27-16-24 0 0,-1-1 0 0 0,-1-1 1 0 0,37-34-1 0 0,-66 53-87 0 0,-4 2 46 0 0,-2 0-34 0 0,1 0 1 0 0,-1 0-1 0 0,0 1 1 0 0,0-1 0 0 0,0 1-1 0 0,0-1 1 0 0,0 1-1 0 0,0 1 1 0 0,1-1-1 0 0,-5 2 1 0 0,-39 22-835 0 0,-67 46 1 0 0,67-40 729 0 0,-19 14 130 0 0,2 3 0 0 0,2 2 0 0 0,2 4 0 0 0,-86 99-1 0 0,144-151 80 0 0,-11 13 115 0 0,1 1 0 0 0,-11 17 0 0 0,21-29-71 0 0,-1 1 1 0 0,1-1 0 0 0,-1 1 0 0 0,1 0-1 0 0,1 0 1 0 0,-1 0 0 0 0,1 0 0 0 0,0 0-1 0 0,0 0 1 0 0,0 0 0 0 0,1 1 0 0 0,0-1-1 0 0,0 6 1 0 0,1-8-18 0 0,-1 0 1 0 0,1-1-1 0 0,0 1 1 0 0,0 0-1 0 0,1 0 0 0 0,-1-1 1 0 0,0 1-1 0 0,1-1 0 0 0,0 1 1 0 0,-1-1-1 0 0,1 1 0 0 0,0-1 1 0 0,0 0-1 0 0,1 0 1 0 0,-1 0-1 0 0,0 0 0 0 0,1-1 1 0 0,-1 1-1 0 0,1-1 0 0 0,-1 1 1 0 0,1-1-1 0 0,0 0 0 0 0,0 0 1 0 0,2 1-1 0 0,8 2 66 0 0,-1-1 0 0 0,1 0 0 0 0,0-1-1 0 0,15 0 1 0 0,20-1-241 0 0,-1-2 0 0 0,78-12 0 0 0,-47-2-1511 0 0,-27 1-4544 0 0,-9 2-1135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32 6911 0 0,'5'-3'397'0'0,"8"-4"376"0"0,1-1 1 0 0,18-6 8417 0 0,-45 34-7532 0 0,-1-3-1053 0 0,-1 0 1 0 0,-1-1-1 0 0,-22 17 1 0 0,-57 38-462 0 0,24-21-49 0 0,-110 88-257 0 0,167-126 165 0 0,-1 0-1 0 0,2 0 1 0 0,0 1-1 0 0,0 1 1 0 0,1 0-1 0 0,1 1 1 0 0,-14 24 0 0 0,21-32 30 0 0,1 1 1 0 0,-1-1 0 0 0,2 1-1 0 0,-1 0 1 0 0,1 0 0 0 0,0 0-1 0 0,1 0 1 0 0,-2 12 0 0 0,3-15-7 0 0,1 1 0 0 0,-1 0 0 0 0,1 0 0 0 0,0-1 0 0 0,0 1 0 0 0,0 0 0 0 0,1-1-1 0 0,0 1 1 0 0,0-1 0 0 0,1 0 0 0 0,-1 1 0 0 0,1-1 0 0 0,4 5 0 0 0,-4-6-14 0 0,1 0 0 0 0,0 1 0 0 0,0-1 0 0 0,0 0 0 0 0,1-1 0 0 0,0 1 0 0 0,-1-1 0 0 0,1 0 0 0 0,0 0 0 0 0,1-1 0 0 0,-1 1-1 0 0,0-1 1 0 0,1 0 0 0 0,-1-1 0 0 0,1 1 0 0 0,0-1 0 0 0,9 1 0 0 0,7-1-52 0 0,0 0-1 0 0,0-2 1 0 0,28-4-1 0 0,34-9-1708 0 0,-41 5-123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38 5983 0 0,'1'-15'464'0'0,"-1"14"-208"0"0,-1 0 0 0 0,1 0 0 0 0,-1 0 0 0 0,1 0 0 0 0,-1 0 0 0 0,1 0 0 0 0,-1 0 0 0 0,1 0 0 0 0,-1 0 0 0 0,0 1-1 0 0,0-1 1 0 0,1 0 0 0 0,-1 1 0 0 0,0-1 0 0 0,0 0 0 0 0,0 1 0 0 0,0-1 0 0 0,0 1 0 0 0,0-1 0 0 0,0 1 0 0 0,-1-1 0 0 0,1 1 123 0 0,-2-1 389 0 0,1 0 1 0 0,-1 0-1 0 0,0 0 1 0 0,0 1-1 0 0,0-1 1 0 0,0 1-1 0 0,1 0 1 0 0,-7 0-1 0 0,3 0-285 0 0,0 1-1 0 0,0 0 1 0 0,-10 3-1 0 0,-1 2-118 0 0,-28 14 0 0 0,15-6-199 0 0,1 2 0 0 0,0 2 0 0 0,2 0 0 0 0,0 2 0 0 0,1 1 0 0 0,1 1 0 0 0,-33 37 0 0 0,48-46-159 0 0,0 0-1 0 0,0 1 0 0 0,1 1 1 0 0,-13 27-1 0 0,20-37-2 0 0,0 0 0 0 0,0 0 0 0 0,0 0 0 0 0,1 0-1 0 0,0 0 1 0 0,0 0 0 0 0,0 1 0 0 0,1-1 0 0 0,-1 0 0 0 0,1 1-1 0 0,1-1 1 0 0,-1 0 0 0 0,1 0 0 0 0,-1 1 0 0 0,2-1 0 0 0,-1 0 0 0 0,0 0-1 0 0,1 0 1 0 0,3 6 0 0 0,-2-7 23 0 0,-1-1 0 0 0,1 0 1 0 0,0 0-1 0 0,-1 0 0 0 0,2 0 0 0 0,-1 0 0 0 0,0 0 1 0 0,1-1-1 0 0,-1 0 0 0 0,1 1 0 0 0,-1-1 0 0 0,1 0 0 0 0,0-1 1 0 0,0 1-1 0 0,0-1 0 0 0,0 0 0 0 0,0 0 0 0 0,0 0 0 0 0,1 0 1 0 0,-1-1-1 0 0,0 0 0 0 0,8 0 0 0 0,2-1 84 0 0,-1 0-1 0 0,1-1 1 0 0,0-1 0 0 0,0 0-1 0 0,21-8 1 0 0,-16 4-56 0 0,0-2-1 0 0,-1 0 1 0 0,0 0 0 0 0,-1-2-1 0 0,24-18 1 0 0,-31 21-30 0 0,0 0 0 0 0,-1-1 0 0 0,0 0-1 0 0,0-1 1 0 0,-1 0 0 0 0,-1 0 0 0 0,1-1 0 0 0,-2 0-1 0 0,11-22 1 0 0,-14 24-288 0 0,0 0 0 0 0,-1 0 0 0 0,0-1-1 0 0,-1 1 1 0 0,0 0 0 0 0,-1-1 0 0 0,1 1 0 0 0,-2-1-1 0 0,1 1 1 0 0,-1 0 0 0 0,-1-1 0 0 0,0 1 0 0 0,0 0-1 0 0,-1 0 1 0 0,0 0 0 0 0,0 0 0 0 0,-1 1 0 0 0,0-1-1 0 0,-8-11 1 0 0,4 11-4838 0 0,-1 2-1328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2303 0 0,'5'7'19827'0'0,"-4"-17"-19704"0"0,0 0 1 0 0,1 1 0 0 0,0-1-1 0 0,0 0 1 0 0,1 1-1 0 0,0-1 1 0 0,1 1 0 0 0,0 0-1 0 0,0 0 1 0 0,1 1-1 0 0,0-1 1 0 0,7-7-1 0 0,4-5 195 0 0,1 1 0 0 0,1 1-1 0 0,29-25 1 0 0,78-54-236 0 0,-106 85-45 0 0,1 1-1 0 0,0 1 1 0 0,1 1 0 0 0,40-14-1 0 0,-59 23-9 0 0,0 1 0 0 0,0-1-1 0 0,-1 1 1 0 0,1-1-1 0 0,0 1 1 0 0,0 0-1 0 0,0-1 1 0 0,-1 1-1 0 0,1 0 1 0 0,0 0-1 0 0,0 0 1 0 0,0 1-1 0 0,0-1 1 0 0,-1 0-1 0 0,1 1 1 0 0,0-1 0 0 0,0 1-1 0 0,-1 0 1 0 0,1-1-1 0 0,0 1 1 0 0,-1 0-1 0 0,1 0 1 0 0,1 2-1 0 0,-1-1-4 0 0,0 0-1 0 0,-1 0 1 0 0,1 1-1 0 0,-1-1 1 0 0,0 1-1 0 0,1 0 0 0 0,-1-1 1 0 0,0 1-1 0 0,-1 0 1 0 0,1-1-1 0 0,0 1 1 0 0,-1 0-1 0 0,0 0 1 0 0,1 3-1 0 0,-1 14 32 0 0,0-1 0 0 0,-1 0 0 0 0,-4 26-1 0 0,-17 59 13 0 0,4-22-329 0 0,15-69 36 0 0,0 5-575 0 0,0-1 0 0 0,0 23 0 0 0,4-20-1196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271 139 2303 0 0,'60'-56'634'0'0,"-20"20"3792"0"0,1-5 8437 0 0,-41 41-12651 0 0,0 0 0 0 0,0 0 1 0 0,0-1-1 0 0,1 1 0 0 0,-1 0 0 0 0,0 0 1 0 0,0-1-1 0 0,0 1 0 0 0,0 0 0 0 0,0-1 0 0 0,0 1 1 0 0,0 0-1 0 0,0-1 0 0 0,0 1 0 0 0,0 0 1 0 0,0 0-1 0 0,0-1 0 0 0,-9 4 919 0 0,-16 12-1645 0 0,-77 69 594 0 0,97-80-82 0 0,1 0-1 0 0,0 0 1 0 0,1 0-1 0 0,-1 0 1 0 0,-5 9-1 0 0,2 1-110 0 0,7-11 86 0 0,0-1-5 0 0,0 0-78 0 0,0 0-9 0 0,1 1 79 0 0,7 16-155 0 0,-1-7 175 0 0,0-1 0 0 0,0 1-1 0 0,1-1 1 0 0,0-1-1 0 0,1 0 1 0 0,1 0-1 0 0,-1 0 1 0 0,1-1-1 0 0,1-1 1 0 0,0 0 0 0 0,23 13-1 0 0,3-1 21 0 0,46 26 0 0 0,-81-45 14 0 0,-1 1-1 0 0,1-1 0 0 0,0 0 1 0 0,-1 0-1 0 0,1 0 0 0 0,-1 1 1 0 0,0-1-1 0 0,1 1 1 0 0,-1-1-1 0 0,0 1 0 0 0,0 0 1 0 0,0-1-1 0 0,0 1 0 0 0,0 0 1 0 0,0 0-1 0 0,-1 0 1 0 0,1 0-1 0 0,-1 0 0 0 0,1 0 1 0 0,-1 0-1 0 0,0-1 0 0 0,1 5 1 0 0,-2-2 39 0 0,1 1 1 0 0,-1-1-1 0 0,0 0 0 0 0,0 1 1 0 0,0-1-1 0 0,-4 7 0 0 0,-2 5-14 0 0,-2-1-1 0 0,1 0 1 0 0,-2 0-1 0 0,0-1 1 0 0,0-1-1 0 0,-2 1 1 0 0,1-2-1 0 0,-2 0 1 0 0,0 0-1 0 0,0-1 1 0 0,-1-1-1 0 0,0 0 1 0 0,-22 11-1 0 0,21-13-59 0 0,-1 0 1 0 0,0-1-1 0 0,0-1 0 0 0,-1-1 1 0 0,0 0-1 0 0,0-1 0 0 0,0-1 1 0 0,0-1-1 0 0,-1 0 0 0 0,1-1 1 0 0,-1-1-1 0 0,1-1 0 0 0,-21-3 1 0 0,33 3-131 0 0,1 0 0 0 0,-1 0 0 0 0,1 0 1 0 0,-1 0-1 0 0,1-1 0 0 0,0 0 0 0 0,-1 0 0 0 0,1 0 1 0 0,0-1-1 0 0,0 1 0 0 0,-4-5 0 0 0,6 5-650 0 0,0 0 0 0 0,0 0-1 0 0,0 0 1 0 0,1-1 0 0 0,-1 1 0 0 0,0-1-1 0 0,0-2 1 0 0,-6-14-6342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48 6447 0 0,'2'-8'95'0'0,"-1"5"-35"0"0,0 1 0 0 0,0-1 1 0 0,0 1-1 0 0,0-1 0 0 0,0 1 0 0 0,1 0 1 0 0,-1-1-1 0 0,1 1 0 0 0,-1 0 0 0 0,1 0 1 0 0,0 0-1 0 0,0 0 0 0 0,0 1 0 0 0,0-1 1 0 0,0 0-1 0 0,4-2 2196 0 0,-8 13 3165 0 0,-7 6-3035 0 0,5-10-1377 0 0,-92 174 931 0 0,15 7-1440 0 0,38-85-37 0 0,-160 408 433 0 0,115-282-802 0 0,78-199-212 0 0,-50 111 377 0 0,51-121-575 0 0,-1 0-1 0 0,-1-1 1 0 0,-1 0 0 0 0,0-1-1 0 0,-18 19 1 0 0,29-35 230 0 0,1 1 0 0 0,0-1 0 0 0,-1 0 0 0 0,1 0 0 0 0,0 0 0 0 0,0 1 0 0 0,-1-1 0 0 0,1 0 0 0 0,0 0 0 0 0,-1 0 0 0 0,1 0 0 0 0,-1 0 0 0 0,1 0 0 0 0,0 0 0 0 0,-1 0 0 0 0,1 0 0 0 0,0 0 0 0 0,-1 0 0 0 0,1 0 0 0 0,0 0 0 0 0,-1 0 0 0 0,1 0 0 0 0,0 0 0 0 0,-1 0 0 0 0,0-1 0 0 0,0 1-218 0 0,-6-3-1007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4143 0 0,'-1'0'319'0'0,"-7"3"-210"0"0,7-3 216 0 0,0 0-1 0 0,-1 1 0 0 0,1-1 0 0 0,0 1 1 0 0,-1-1-1 0 0,1 1 0 0 0,0 0 1 0 0,0-1-1 0 0,0 1 0 0 0,0 0 0 0 0,-1 0 1 0 0,1 0-1 0 0,0 0 0 0 0,0 0 0 0 0,1 0 1 0 0,-1 0-1 0 0,0 0 0 0 0,0 0 0 0 0,0 0 1 0 0,1 1-1 0 0,-1-1 0 0 0,1 0 0 0 0,-1 0 1 0 0,1 1-1 0 0,-1-1 0 0 0,1 0 1 0 0,0 1-1 0 0,-1 1 0 0 0,0 1 1096 0 0,1-1-977 0 0,-1 1 0 0 0,1-1 0 0 0,-1 0-1 0 0,1 1 1 0 0,0-1 0 0 0,0 0 0 0 0,0 1-1 0 0,1-1 1 0 0,-1 0 0 0 0,1 1 0 0 0,0-1-1 0 0,1 4 1 0 0,0-2-187 0 0,0 0 0 0 0,1-1 0 0 0,-1 1 0 0 0,1-1-1 0 0,0 1 1 0 0,0-1 0 0 0,5 5 0 0 0,-1-2-44 0 0,1 0 0 0 0,-1-1 0 0 0,1 0 1 0 0,1 0-1 0 0,-1-1 0 0 0,1 0 0 0 0,16 7 0 0 0,-8-7 0 0 0,1 0-1 0 0,0-1 1 0 0,-1-1-1 0 0,1 0 1 0 0,0-1-1 0 0,0-1 1 0 0,0-1-1 0 0,21-2 1 0 0,8-4 213 0 0,88-21-1 0 0,73-35-70 0 0,26-5-776 0 0,-224 64-602 0 0,1 1 0 0 0,-1 0 0 0 0,1 0 0 0 0,19 1 0 0 0,-18 3-7277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4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550 172 4143 0 0,'47'-30'112'0'0,"46"-33"12065"0"0,-42 19-5995 0 0,-21 11-6039 0 0,-29 31 1163 0 0,-2 4-1285 0 0,1 0-1 0 0,-1-1 1 0 0,-1 1-1 0 0,1 0 1 0 0,0-1-1 0 0,0 1 1 0 0,-1-1-1 0 0,-2 3 1 0 0,-1 1-6 0 0,-70 78-59 0 0,19-23 16 0 0,20-20 27 0 0,13-16 4 0 0,1 1 0 0 0,2 1 0 0 0,-20 32 0 0 0,40-57 50 0 0,3-1-48 0 0,0-1 1 0 0,1 0-1 0 0,-1 0 0 0 0,0 0 0 0 0,0 0 1 0 0,1 0-1 0 0,-1-1 0 0 0,0 0 0 0 0,0 0 0 0 0,5-4 1 0 0,9-4 0 0 0,-17 10-6 0 0,0 0 0 0 0,0-1 0 0 0,1 1 0 0 0,-1 0 0 0 0,0 0 0 0 0,0 0 0 0 0,0 0 0 0 0,1 0 0 0 0,-1-1 0 0 0,0 1 0 0 0,0 0 0 0 0,1 0 0 0 0,-1 0 0 0 0,0 0 0 0 0,0 0 0 0 0,1 0 0 0 0,-1 0 0 0 0,0 0 0 0 0,0 0 0 0 0,1 0 0 0 0,-1 0 0 0 0,0 0 0 0 0,0 0 0 0 0,1 0 0 0 0,-1 0 0 0 0,0 0 0 0 0,0 0 0 0 0,0 1 0 0 0,1-1 0 0 0,-1 0 0 0 0,0 0 0 0 0,0 0 0 0 0,1 0 0 0 0,-1 0 0 0 0,0 0 0 0 0,0 1 0 0 0,0-1 0 0 0,0 0 0 0 0,1 0 0 0 0,-1 0 0 0 0,0 1 0 0 0,0-1 0 0 0,0 0 0 0 0,0 0 0 0 0,0 0 0 0 0,0 1 0 0 0,1-1 0 0 0,-1 0 0 0 0,0 0 0 0 0,0 1 0 0 0,0-1 0 0 0,0 0 0 0 0,0 0 0 0 0,0 1 0 0 0,0-1 0 0 0,0 0 0 0 0,0 0 0 0 0,0 1 0 0 0,0-1 0 0 0,0 0 0 0 0,0 0 0 0 0,0 0 0 0 0,-1 1 0 0 0,1-1 0 0 0,0 0 0 0 0,0 0 0 0 0,0 1 0 0 0,0-1 0 0 0,-3 20-114 0 0,-6 28 0 0 0,5-37 19 0 0,2 1 0 0 0,0 0 1 0 0,0 0-1 0 0,1-1 0 0 0,0 1 0 0 0,1 0 0 0 0,2 21 0 0 0,2-11-404 0 0,0 1 0 0 0,-2-1-1 0 0,-1 0 1 0 0,-3 35-1 0 0,1-42 360 0 0,-2 0-1 0 0,0 1 1 0 0,0-1-1 0 0,-2-1 1 0 0,1 1-1 0 0,-2-1 1 0 0,-11 21-1 0 0,-61 94 522 0 0,19-33 421 0 0,34-58-311 0 0,-1 0 1 0 0,-2-2 0 0 0,-1-1-1 0 0,-2-2 1 0 0,-1 0 0 0 0,-41 30-1 0 0,50-43 466 0 0,8-48-1546 0 0,2 0 0 0 0,1-2 0 0 0,-10-32 0 0 0,14 34-1990 0 0,-6-42 0 0 0,9 34-4072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80 17447 0 0,'2'-8'1864'0'0,"-2"5"-1720"0"0,0 1-1 0 0,-1-1 1 0 0,1 1 0 0 0,0-1-1 0 0,-1 1 1 0 0,0 0-1 0 0,1-1 1 0 0,-1 1-1 0 0,0 0 1 0 0,0-1 0 0 0,0 1-1 0 0,-1 0 1 0 0,1 0-1 0 0,0 0 1 0 0,-1 0-1 0 0,0 0 1 0 0,1 0 0 0 0,-1 1-1 0 0,0-1 1 0 0,0 1-1 0 0,0-1 1 0 0,-4-2-1 0 0,0 1 155 0 0,-1 0 0 0 0,0 0 0 0 0,0 0 0 0 0,0 1 0 0 0,-10-2-1 0 0,11 3-259 0 0,-1 0 0 0 0,0 1 0 0 0,1-1 0 0 0,-1 1 0 0 0,1 1 0 0 0,-1-1-1 0 0,1 1 1 0 0,-1 0 0 0 0,1 1 0 0 0,-1-1 0 0 0,1 1 0 0 0,0 1 0 0 0,0-1-1 0 0,0 1 1 0 0,-8 5 0 0 0,1 0-39 0 0,0 1 1 0 0,1 1-1 0 0,-1 0 0 0 0,2 1 1 0 0,-14 16-1 0 0,7-4 48 0 0,2 0 0 0 0,1 2 0 0 0,1-1 0 0 0,-16 42-1 0 0,25-56 37 0 0,1 0 0 0 0,0 1 0 0 0,1 0 0 0 0,0 0 0 0 0,1 0 0 0 0,1 0 0 0 0,-1 0 0 0 0,2 21 0 0 0,0-29-59 0 0,0 1 0 0 0,0-1 1 0 0,1 0-1 0 0,-1 0 0 0 0,1 1 0 0 0,0-1 0 0 0,0 0 1 0 0,0 0-1 0 0,0 0 0 0 0,1 0 0 0 0,-1 0 0 0 0,1 0 1 0 0,0 0-1 0 0,0 0 0 0 0,0-1 0 0 0,0 1 0 0 0,0-1 1 0 0,1 0-1 0 0,-1 1 0 0 0,1-1 0 0 0,-1 0 0 0 0,1 0 1 0 0,0-1-1 0 0,0 1 0 0 0,0-1 0 0 0,0 1 0 0 0,0-1 1 0 0,0 0-1 0 0,0 0 0 0 0,0 0 0 0 0,1 0 0 0 0,-1-1 1 0 0,6 1-1 0 0,1-1-122 0 0,-1 0 1 0 0,1 0-1 0 0,-1-1 1 0 0,1-1-1 0 0,-1 1 1 0 0,14-5-1 0 0,0-2-1487 0 0,30-14-1 0 0,-21 7-145 0 0,0-3-19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63 214 6911 0 0,'0'1'528'0'0,"-15"23"-305"0"0,6-10 3156 0 0,0 0 1 0 0,-11 28 0 0 0,11-17 1514 0 0,11-25-4748 0 0,0-1 1 0 0,0 0-1 0 0,0 0 0 0 0,0 0 0 0 0,0 0 1 0 0,0 0-1 0 0,0 0 0 0 0,0-1 0 0 0,0 1 0 0 0,0 0 1 0 0,-1-1-1 0 0,1 0 0 0 0,2-3 0 0 0,3-2 199 0 0,68-61 17 0 0,-13 9 77 0 0,102-72 0 0 0,-156 126-441 0 0,38-24-58 0 0,-42 27 53 0 0,0 0 0 0 0,1 0 0 0 0,0 0 0 0 0,-1 1 0 0 0,1-1 0 0 0,0 1 0 0 0,0 0 0 0 0,8 0 0 0 0,-2 4-4 0 0,-9-2 9 0 0,0 2-1 0 0,0-1 1 0 0,0 0-1 0 0,0 0 1 0 0,0 0 0 0 0,0 1-1 0 0,-1-1 1 0 0,1 1-1 0 0,-1 0 1 0 0,0-1 0 0 0,0 1-1 0 0,0 0 1 0 0,0 0-1 0 0,0 0 1 0 0,-1-1-1 0 0,1 1 1 0 0,-1 0 0 0 0,1 4-1 0 0,-1 7 27 0 0,0 0 1 0 0,-2 19-1 0 0,-1 1 25 0 0,0-20-56 0 0,2 1 0 0 0,0 0 0 0 0,0 1 0 0 0,3 17 0 0 0,-2-32-28 0 0,0 0-1 0 0,0 0 0 0 0,1 0 0 0 0,-1 0 0 0 0,0 0 1 0 0,1 0-1 0 0,-1-1 0 0 0,0 1 0 0 0,1 0 0 0 0,-1 0 1 0 0,1 0-1 0 0,-1-1 0 0 0,1 1 0 0 0,-1 0 0 0 0,1-1 1 0 0,0 1-1 0 0,-1 0 0 0 0,1-1 0 0 0,0 1 0 0 0,0-1 1 0 0,-1 1-1 0 0,1-1 0 0 0,0 0 0 0 0,0 1 0 0 0,0-1 1 0 0,0 0-1 0 0,-1 1 0 0 0,3-1 0 0 0,0 0-310 0 0,-1 1 0 0 0,1-1 0 0 0,-1 0 0 0 0,1-1 0 0 0,-1 1 0 0 0,1 0 0 0 0,-1-1 0 0 0,4 0 1 0 0,6-3-1353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807 119 7367 0 0,'52'-69'1103'0'0,"-32"44"1707"0"0,-1 0 6644 0 0,-19 27-8830 0 0,0 6-399 0 0,-1 1 0 0 0,0-1 0 0 0,-1 1 0 0 0,0-1 0 0 0,-6 15 0 0 0,-21 43 539 0 0,18-41-421 0 0,-125 246 1512 0 0,40-86-1279 0 0,-27 83-120 0 0,90-185-416 0 0,-29 113 1 0 0,45-121-56 0 0,10-38-603 0 0,-24 69-1 0 0,30-104 19 0 0,-6-15-4932 0 0</inkml:trace>
  <inkml:trace contextRef="#ctx0" brushRef="#br0" timeOffset="1">44 806 16759 0 0,'-2'1'763'0'0,"-14"3"-162"0"0,-10 2 3560 0 0,38-3-3592 0 0,0-2-1 0 0,0 1 1 0 0,0-1-1 0 0,17-1 1 0 0,50-8 250 0 0,-36 3-366 0 0,467-71-813 0 0,-356 48-2464 0 0,-112 21 958 0 0,0 0-524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10135 0 0,'-1'1'9075'0'0,"-5"6"-8315"0"0,0-1 0 0 0,-1-1 1 0 0,1 1-1 0 0,-1-1 0 0 0,-15 8 0 0 0,-1 2-140 0 0,-80 53 1015 0 0,38-27-1267 0 0,-98 82 0 0 0,125-90-315 0 0,38-33-55 0 0,0 0 0 0 0,-1 1 0 0 0,1-1 0 0 0,0 0 0 0 0,-1 0 0 0 0,1 0 0 0 0,0 0 0 0 0,0 1 0 0 0,-1-1 0 0 0,1 0 0 0 0,0 0 0 0 0,0 1 0 0 0,0-1-1 0 0,-1 0 1 0 0,1 0 0 0 0,0 1 0 0 0,0-1 0 0 0,0 0 0 0 0,0 0 0 0 0,0 1 0 0 0,-1-1 0 0 0,1 0 0 0 0,0 1 0 0 0,0-1 0 0 0,0 0 0 0 0,0 1 0 0 0,0-1 0 0 0,0 0 0 0 0,0 1 0 0 0,0-1 0 0 0,0 0 0 0 0,0 0 0 0 0,0 1 0 0 0,1-1 0 0 0,-1 0 0 0 0,0 1 0 0 0,0-1-1 0 0,0 0 1 0 0,0 1 0 0 0,0-1 0 0 0,0 0 0 0 0,1 0 0 0 0,-1 1 0 0 0,0-1 0 0 0,0 0 0 0 0,0 0 0 0 0,1 1 0 0 0,-1-1 0 0 0,0 0 0 0 0,0 0 0 0 0,1 0 0 0 0,-1 0 0 0 0,0 1 0 0 0,1-1 0 0 0,-1 0 0 0 0,0 0 0 0 0,0 0 0 0 0,1 0 0 0 0,-1 0 0 0 0,0 0-1 0 0,1 0 1 0 0,6 3-47 0 0,0 0 0 0 0,1-1 0 0 0,-1 0 0 0 0,1 0 0 0 0,-1-1 0 0 0,1 0 0 0 0,-1 0 0 0 0,12-1 0 0 0,7 2-55 0 0,-7 0 63 0 0,1 1 0 0 0,-1 1-1 0 0,1 1 1 0 0,-1 0 0 0 0,-1 2 0 0 0,22 9-1 0 0,-29-10 71 0 0,-1-1-1 0 0,0 2 0 0 0,0-1 0 0 0,-1 1 0 0 0,1 1 0 0 0,-1-1 1 0 0,-1 2-1 0 0,0-1 0 0 0,0 1 0 0 0,-1 0 0 0 0,10 16 0 0 0,-7-8 180 0 0,-2 0-1 0 0,12 31 1 0 0,-17-40-160 0 0,-1 0 1 0 0,0 1 0 0 0,0-1 0 0 0,-1 1 0 0 0,0-1 0 0 0,-1 1 0 0 0,1 0 0 0 0,-2 10 0 0 0,0-16-13 0 0,0 1-1 0 0,0-1 0 0 0,0 0 1 0 0,0 0-1 0 0,-1 0 1 0 0,1 0-1 0 0,-1 0 1 0 0,1-1-1 0 0,-1 1 1 0 0,0 0-1 0 0,0-1 1 0 0,-1 1-1 0 0,1-1 1 0 0,0 0-1 0 0,-1 0 1 0 0,1 0-1 0 0,-1 0 1 0 0,0 0-1 0 0,1 0 0 0 0,-1-1 1 0 0,0 1-1 0 0,-4 0 1 0 0,-7 4 117 0 0,-1-2 0 0 0,1 1 0 0 0,-22 2 0 0 0,27-5-125 0 0,-110 11 227 0 0,46-6-219 0 0,49-4-12 0 0,15-1-44 0 0,-1 0-1 0 0,1-1 0 0 0,-1 0 1 0 0,1-1-1 0 0,-1 0 0 0 0,1 0 1 0 0,-1-1-1 0 0,-17-4 0 0 0,26 5-92 0 0,0-1-1 0 0,0 0 1 0 0,0 1 0 0 0,0-1-1 0 0,0 1 1 0 0,0-1-1 0 0,0 0 1 0 0,0 0-1 0 0,0 0 1 0 0,0 0-1 0 0,0 0 1 0 0,0 0 0 0 0,1 0-1 0 0,-1 0 1 0 0,0 0-1 0 0,1 0 1 0 0,-1 0-1 0 0,1 0 1 0 0,-1 0-1 0 0,1-1 1 0 0,0 1 0 0 0,-1-2-1 0 0,0-11-1286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8287 0 0,'0'0'639'0'0,"-2"0"-415"0"0,0-1 20 0 0,1 1 0 0 0,-1 0 0 0 0,1 0 0 0 0,0 0-1 0 0,-1 0 1 0 0,1 0 0 0 0,-1 1 0 0 0,1-1 0 0 0,0 0 0 0 0,-1 1 0 0 0,1-1 0 0 0,-1 1 0 0 0,1-1-1 0 0,0 1 1 0 0,0-1 0 0 0,-1 1 0 0 0,1 0 0 0 0,0 0 0 0 0,0 0 0 0 0,0 0 0 0 0,0 0 0 0 0,0 0-1 0 0,0 0 1 0 0,0 0 0 0 0,0 0 0 0 0,0 0 0 0 0,1 0 0 0 0,-2 3 0 0 0,0 0 203 0 0,1-3-390 0 0,0 1 0 0 0,0-1-1 0 0,0 1 1 0 0,1 0 0 0 0,-1-1 0 0 0,1 1 0 0 0,-1 0 0 0 0,1-1 0 0 0,0 1-1 0 0,-1 0 1 0 0,1 0 0 0 0,0-1 0 0 0,0 1 0 0 0,0 0 0 0 0,1 0 0 0 0,-1-1-1 0 0,0 1 1 0 0,1 0 0 0 0,-1-1 0 0 0,1 1 0 0 0,-1 0 0 0 0,1-1 0 0 0,0 1 0 0 0,0-1-1 0 0,-1 1 1 0 0,1-1 0 0 0,2 3 0 0 0,2 2 63 0 0,0 0 0 0 0,0-1 1 0 0,1 1-1 0 0,9 5 0 0 0,-7-4 2 0 0,1-1-1 0 0,1 0 1 0 0,-1-1-1 0 0,1 0 1 0 0,0 0 0 0 0,12 3-1 0 0,64 13 476 0 0,-64-17-492 0 0,0 2 0 0 0,-1 0 0 0 0,39 16 0 0 0,-57-21-101 0 0,-1 1 0 0 0,1-1 0 0 0,-1 1-1 0 0,0-1 1 0 0,0 1 0 0 0,1 0 0 0 0,-1 0-1 0 0,0 0 1 0 0,-1 0 0 0 0,1 0 0 0 0,0 0 0 0 0,0 1-1 0 0,-1-1 1 0 0,0 0 0 0 0,3 6 0 0 0,-3-4-1 0 0,0 0 1 0 0,0-1-1 0 0,-1 1 1 0 0,1 0-1 0 0,-1 0 1 0 0,0 0-1 0 0,0 0 1 0 0,0 0-1 0 0,-1-1 1 0 0,0 7-1 0 0,-2-1 26 0 0,1 0-1 0 0,-1-1 0 0 0,-1 1 1 0 0,0-1-1 0 0,0 0 0 0 0,0 0 1 0 0,-1 0-1 0 0,0 0 1 0 0,-8 7-1 0 0,-1 0 138 0 0,-2 0-1 0 0,0-1 1 0 0,-22 15 0 0 0,-58 30 279 0 0,71-45-377 0 0,0-1 0 0 0,-1-1 1 0 0,-49 14-1 0 0,63-26-81 0 0,12 0-12 0 0,-1 0 0 0 0,0-1 1 0 0,1 1-1 0 0,-1 0 0 0 0,1-1 1 0 0,-1 1-1 0 0,1-1 0 0 0,-1 1 1 0 0,1-1-1 0 0,-1 1 0 0 0,1-1 0 0 0,0 1 1 0 0,-1-1-1 0 0,1 1 0 0 0,0-1 1 0 0,-1 1-1 0 0,1-1 0 0 0,0 0 0 0 0,0 1 1 0 0,0-1-1 0 0,-1 0 0 0 0,1-1 1 0 0,0 0-73 0 0,0 0 0 0 0,0 0 0 0 0,0 0 0 0 0,1 0 0 0 0,-1 0 0 0 0,0 0 0 0 0,2-3 1 0 0,1-2-603 0 0,0 0 1 0 0,0 0-1 0 0,6-8 1 0 0,11-11-6064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4 2759 0 0,'-2'-1'207'0'0,"0"1"134"0"0,-1-1 0 0 0,1 1-1 0 0,-1-1 1 0 0,1 1 0 0 0,-1 0 0 0 0,1 0 0 0 0,-1 0-1 0 0,1 0 1 0 0,-1 0 0 0 0,1 1 0 0 0,-1-1-1 0 0,1 1 1 0 0,-1 0 0 0 0,1 0 0 0 0,0 0 0 0 0,-1 0-1 0 0,1 0 1 0 0,0 0 0 0 0,0 0 0 0 0,0 1-1 0 0,0-1 1 0 0,0 1 0 0 0,0 0 0 0 0,-2 2 0 0 0,-3 3 1600 0 0,0 0 1 0 0,-8 13 0 0 0,0 1-1178 0 0,0 4-385 0 0,2 0 1 0 0,0 1-1 0 0,-12 39 0 0 0,-20 87 1057 0 0,12-35-931 0 0,-95 225-44 0 0,105-294-514 0 0,-3-1 0 0 0,-1-1 0 0 0,-2-2 1 0 0,-63 75-1 0 0,-33 7-1079 0 0,98-103-692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4607 0 0,'1'1'3987'0'0,"3"1"-2380"0"0,0-1 0 0 0,-1 0 0 0 0,1 1 0 0 0,0-1 0 0 0,7 1 0 0 0,20-3 2545 0 0,-13-1-3851 0 0,29-9 0 0 0,-15 3 587 0 0,237-60 766 0 0,-205 48-3130 0 0,0-3 0 0 0,67-35 1 0 0,-86 34-6271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3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12895 0 0,'0'0'998'0'0,"1"1"-657"0"0,1 2-169 0 0,1 1 1 0 0,-1 0-1 0 0,0-1 1 0 0,0 1-1 0 0,0 0 1 0 0,0 0-1 0 0,-1 0 1 0 0,0 0 0 0 0,0 0-1 0 0,0 0 1 0 0,0 0-1 0 0,0 5 1 0 0,1 9 1262 0 0,-2 27 0 0 0,-4 23-708 0 0,-4-1 0 0 0,-2 0 0 0 0,-4 0 0 0 0,-2-1 0 0 0,-40 101-1 0 0,33-112-609 0 0,-2-1-1 0 0,-3-1 1 0 0,-50 72-1 0 0,-124 132 245 0 0,181-229-233 0 0,20-27-51 0 0,9-14 19 0 0,8-8-66 0 0,1 1 0 0 0,1 1 0 0 0,28-24 0 0 0,-11 10-19 0 0,-14 12-7 0 0,2 1-1 0 0,0 1 1 0 0,44-28 0 0 0,-65 45 9 0 0,0 1 1 0 0,0 0-1 0 0,0 0 1 0 0,-1 1-1 0 0,1-1 0 0 0,0 0 1 0 0,0 0-1 0 0,0 1 1 0 0,1-1-1 0 0,-1 1 1 0 0,0 0-1 0 0,0 0 0 0 0,0 0 1 0 0,0 0-1 0 0,0 0 1 0 0,0 0-1 0 0,0 0 1 0 0,1 1-1 0 0,1 0 1 0 0,-2 0-11 0 0,0 0 1 0 0,-1 0-1 0 0,1 1 1 0 0,-1-1 0 0 0,0 0-1 0 0,1 1 1 0 0,-1-1-1 0 0,0 1 1 0 0,0-1 0 0 0,0 1-1 0 0,0 0 1 0 0,0-1-1 0 0,0 1 1 0 0,0 0 0 0 0,0 0-1 0 0,-1 0 1 0 0,1-1-1 0 0,-1 1 1 0 0,1 0 0 0 0,-1 0-1 0 0,0 2 1 0 0,2 19 71 0 0,0 23 0 0 0,-2-32-150 0 0,0-1 1 0 0,1 1-1 0 0,0-1 1 0 0,1 1-1 0 0,1-1 0 0 0,6 23 1 0 0,-8-35-73 0 0,-1 0 0 0 0,1 0 0 0 0,-1 0 0 0 0,1 0 0 0 0,0 0 0 0 0,-1 0 1 0 0,1 0-1 0 0,0 0 0 0 0,0 0 0 0 0,0 0 0 0 0,-1 0 0 0 0,1 0 0 0 0,0 0 0 0 0,0-1 0 0 0,0 1 1 0 0,0 0-1 0 0,1-1 0 0 0,-1 1 0 0 0,0-1 0 0 0,0 1 0 0 0,0-1 0 0 0,0 0 0 0 0,1 1 1 0 0,0-1-1 0 0,1 0-116 0 0,0 0 1 0 0,0 0 0 0 0,-1 0 0 0 0,1-1 0 0 0,0 1 0 0 0,0-1-1 0 0,-1 0 1 0 0,1 0 0 0 0,0 0 0 0 0,3-2 0 0 0,4-3-709 0 0,1-1 0 0 0,-1 0 0 0 0,16-13 0 0 0,-7 1-292 0 0,-1-1 1 0 0,-1-1 0 0 0,0 0-1 0 0,18-32 1 0 0,28-37-399 0 0,-45 66 1649 0 0,-13 17 673 0 0,-1 0 0 0 0,1 1 0 0 0,0 0 0 0 0,1 0 0 0 0,-1 1-1 0 0,8-6 1 0 0,-11 10 617 0 0,5 0 1511 0 0,-6 1-2606 0 0,-1 0 0 0 0,1 0-1 0 0,0 0 1 0 0,0 0-1 0 0,0 0 1 0 0,-1 0 0 0 0,1 0-1 0 0,0 0 1 0 0,0 0 0 0 0,-1 1-1 0 0,1-1 1 0 0,0 0 0 0 0,0 0-1 0 0,0 1 1 0 0,37 24 2727 0 0,-32-21-2599 0 0,-1 0 0 0 0,1 0 1 0 0,0 0-1 0 0,0-1 0 0 0,0 0 1 0 0,1 0-1 0 0,-1 0 0 0 0,11 2 1 0 0,-2-3-34 0 0,1 0 0 0 0,-1-1 1 0 0,1-1-1 0 0,-1 0 0 0 0,27-4 0 0 0,-7-3 116 0 0,46-14 0 0 0,-76 19-376 0 0,0 1 1 0 0,0-1-1 0 0,-1-1 0 0 0,1 1 0 0 0,-1-1 0 0 0,1 1 1 0 0,-1-1-1 0 0,0-1 0 0 0,0 1 0 0 0,0 0 1 0 0,3-5-1 0 0,-7 8-18 0 0,1-1 1 0 0,-1 1 0 0 0,0 0-1 0 0,1-1 1 0 0,-1 1-1 0 0,0 0 1 0 0,0-1 0 0 0,1 1-1 0 0,-1-1 1 0 0,0 1 0 0 0,0-1-1 0 0,0 1 1 0 0,0 0-1 0 0,0-1 1 0 0,1 1 0 0 0,-1-1-1 0 0,0 1 1 0 0,0-1 0 0 0,0 1-1 0 0,0-1 1 0 0,0 1-1 0 0,0-1 1 0 0,0 1 0 0 0,-1 0-1 0 0,1-1 1 0 0,0 1-1 0 0,0-1 1 0 0,0 1 0 0 0,0-1-1 0 0,-1 1 1 0 0,1 0 0 0 0,0-1-1 0 0,0 1 1 0 0,-1-1-1 0 0,1 1 1 0 0,0 0 0 0 0,0-1-1 0 0,-1 1 1 0 0,1 0 0 0 0,0-1-1 0 0,-1 1 1 0 0,1 0-1 0 0,-1 0 1 0 0,1-1 0 0 0,-1 1-1 0 0,0-1-14 0 0,-1 1 0 0 0,1-1 0 0 0,-1 0 0 0 0,1 1 0 0 0,0-1 0 0 0,-1 1 0 0 0,0 0 0 0 0,1 0 0 0 0,-1-1 0 0 0,1 1 0 0 0,-3 0 0 0 0,-8 4-47 0 0,1-1-1 0 0,-1 2 1 0 0,0 0 0 0 0,1 0 0 0 0,0 1-1 0 0,-19 13 1 0 0,22-14 35 0 0,-7 5-2 0 0,0 0 1 0 0,1 1-1 0 0,0 1 1 0 0,1 0-1 0 0,0 1 0 0 0,1 0 1 0 0,0 1-1 0 0,1 1 0 0 0,1-1 1 0 0,-12 22-1 0 0,21-34-41 0 0,0 1 0 0 0,0-1-1 0 0,0 0 1 0 0,0 1 0 0 0,0-1 0 0 0,1 1-1 0 0,-1-1 1 0 0,1 1 0 0 0,0 0 0 0 0,0-1-1 0 0,0 1 1 0 0,0-1 0 0 0,0 1 0 0 0,0-1-1 0 0,2 5 1 0 0,-1-5-107 0 0,0-1-1 0 0,0 0 0 0 0,0 0 1 0 0,0 1-1 0 0,1-1 1 0 0,-1 0-1 0 0,1 0 1 0 0,-1 0-1 0 0,1-1 1 0 0,-1 1-1 0 0,1 0 1 0 0,-1-1-1 0 0,1 1 0 0 0,-1 0 1 0 0,1-1-1 0 0,0 0 1 0 0,1 1-1 0 0,-1-1-110 0 0,7 2-330 0 0,-1-1 1 0 0,1 1-1 0 0,-1-2 1 0 0,1 1-1 0 0,0-2 1 0 0,-1 1-1 0 0,13-3 0 0 0,4-2-1234 0 0,27-10 0 0 0,-33 9 665 0 0,-1 1 0 0 0,0 1 0 0 0,30-3 0 0 0,-22 8 1693 0 0,-22 11 1429 0 0,-3-7-1269 0 0,-1 0 0 0 0,1 0-1 0 0,-1 0 1 0 0,0 1 0 0 0,0-1 0 0 0,0 0-1 0 0,-1 0 1 0 0,0 0 0 0 0,0 0 0 0 0,-2 6 0 0 0,0 5 2698 0 0,1-11-2537 0 0,2-5-781 0 0,0 0 0 0 0,0 0 0 0 0,0 0-1 0 0,0 0 1 0 0,0 0 0 0 0,0 0-1 0 0,0 0 1 0 0,0 0 0 0 0,0 0 0 0 0,0 0-1 0 0,0 0 1 0 0,-1 0 0 0 0,1 1 0 0 0,0-1-1 0 0,0 0 1 0 0,0 0 0 0 0,0 0 0 0 0,0 0-1 0 0,0 0 1 0 0,0 0 0 0 0,0 0 0 0 0,0 0-1 0 0,0 0 1 0 0,0 0 0 0 0,0 0 0 0 0,1 1-1 0 0,-1-1 1 0 0,0 0 0 0 0,0 0-1 0 0,0 0 1 0 0,0 0 0 0 0,0 0 0 0 0,0 0-1 0 0,0 0 1 0 0,0 0 0 0 0,0 0 0 0 0,0 0-1 0 0,0 0 1 0 0,0 0 0 0 0,0 0 0 0 0,0 1-1 0 0,0-1 1 0 0,0 0 0 0 0,0 0 0 0 0,0 0-1 0 0,1 0 1 0 0,-1 0 0 0 0,0 0 0 0 0,0 0-1 0 0,0 0 1 0 0,0 0 0 0 0,0 0-1 0 0,0 0 1 0 0,0 0 0 0 0,0 0 0 0 0,0 0-1 0 0,0 0 1 0 0,0 0 0 0 0,1 0 0 0 0,-1 0-1 0 0,0 0 1 0 0,0 0 0 0 0,0 0 0 0 0,0 0-1 0 0,0 0 1 0 0,19-11 373 0 0,-1-1-1 0 0,-1 0 1 0 0,18-16 0 0 0,12-9-16 0 0,1 0-221 0 0,-24 18-12 0 0,46-29 0 0 0,10 9-67 0 0,-70 35-97 0 0,-1 0 0 0 0,1 1 0 0 0,0 1 0 0 0,0 0-1 0 0,1 0 1 0 0,16-1 0 0 0,-25 3-5 0 0,1 1-1 0 0,-1-1 1 0 0,1 0 0 0 0,0 1-1 0 0,-1-1 1 0 0,1 1 0 0 0,4 2-1 0 0,2 3 53 0 0,-5 0-42 0 0,-1 0 1 0 0,1 1 0 0 0,-1-1-1 0 0,0 1 1 0 0,-1 0-1 0 0,0 0 1 0 0,0 0-1 0 0,0 0 1 0 0,1 10 0 0 0,5 20 18 0 0,-6-31-33 0 0,1 1-1 0 0,0 0 1 0 0,0-1 0 0 0,0 1-1 0 0,1-1 1 0 0,-1 0 0 0 0,2 0-1 0 0,7 9 1 0 0,-4-8-4 0 0,0 0-1 0 0,0 0 1 0 0,1-1-1 0 0,0 0 1 0 0,11 6-1 0 0,-16-11-7 0 0,19 14 16 0 0,-16-10-2 0 0,-4-2-553 0 0,0-1 0 0 0,0 0 0 0 0,0-1 0 0 0,0 1 0 0 0,0 0 0 0 0,1-1 0 0 0,-1 0 0 0 0,0 0 0 0 0,1 0 0 0 0,-1 0 0 0 0,6 0 0 0 0,-21 19-3848 0 0,7-16 3566 0 0,4-3 3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97 11719 0 0,'34'-20'424'0'0,"1"2"0"0"0,1 0 0 0 0,54-17-1 0 0,-77 30-252 0 0,-11 4 665 0 0,-9 5-683 0 0,-2-1 0 0 0,1-1 1 0 0,-17 4-1 0 0,1-1 164 0 0,-94 29 1734 0 0,1 5 0 0 0,-219 108-1 0 0,250-97-1930 0 0,-100 77 0 0 0,158-106-120 0 0,1 2 0 0 0,1 2 0 0 0,1 0 0 0 0,-36 48 0 0 0,54-64 1 0 0,1 0-1 0 0,1 1 1 0 0,0-1 0 0 0,0 1-1 0 0,1 0 1 0 0,0 0-1 0 0,0 1 1 0 0,1-1 0 0 0,1 1-1 0 0,0 0 1 0 0,0 0 0 0 0,0 16-1 0 0,2-21-5 0 0,0 1 0 0 0,1-1-1 0 0,0 0 1 0 0,0 1 0 0 0,0-1 0 0 0,0 0 0 0 0,1 0-1 0 0,0 0 1 0 0,1 0 0 0 0,-1-1 0 0 0,1 1-1 0 0,0 0 1 0 0,0-1 0 0 0,1 0 0 0 0,0 0 0 0 0,0 0-1 0 0,0 0 1 0 0,0-1 0 0 0,1 1 0 0 0,0-1-1 0 0,0 0 1 0 0,0-1 0 0 0,6 4 0 0 0,-5-4 19 0 0,0 0 0 0 0,1 0 0 0 0,0-1 0 0 0,-1 0 0 0 0,1 0 0 0 0,0-1 0 0 0,0 0 0 0 0,0 0 0 0 0,0-1 0 0 0,0 1 0 0 0,0-2 0 0 0,0 1 0 0 0,10-2 0 0 0,8-3 101 0 0,0-2 1 0 0,32-11-1 0 0,-22 6 2 0 0,-27 10-161 0 0,15-7-158 0 0,1 2 1 0 0,0 1 0 0 0,1 1-1 0 0,40-4 1 0 0,-31 12-2839 0 0,-20-4 1325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6447 0 0,'0'0'298'0'0,"-1"2"-10"0"0,-29 44-213 0 0,-18 30 5842 0 0,15-22-43 0 0,-28 52-2645 0 0,55-93-3116 0 0,0 1-1 0 0,1-1 1 0 0,1 1 0 0 0,0 1-1 0 0,1-1 1 0 0,-2 21-1 0 0,5-29-149 0 0,-1 0-1 0 0,0 0 1 0 0,-1 0-1 0 0,1 0 1 0 0,-1-1-1 0 0,-3 9 1 0 0,-5 2-4522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 15487 0 0,'27'-14'7308'0'0,"-38"18"-6448"0"0,-4 2-787 0 0,1 1 0 0 0,1 0 0 0 0,-1 1 0 0 0,1 0 0 0 0,1 2 0 0 0,-1-1 0 0 0,-21 23 0 0 0,3 3 288 0 0,-35 51 1 0 0,-9 11-109 0 0,24-36-221 0 0,44-51-25 0 0,1-1-1 0 0,0 1 0 0 0,1 0 1 0 0,-9 20-1 0 0,8-2-6 0 0,7-16 0 0 0,0-9 5 0 0,0-1-1 0 0,1 0 1 0 0,-1 1 0 0 0,1-1-1 0 0,-1 0 1 0 0,1 0 0 0 0,0 0-1 0 0,-1 0 1 0 0,1 0 0 0 0,0 0-1 0 0,1-1 1 0 0,-1 1 0 0 0,0-1-1 0 0,0 1 1 0 0,1-1 0 0 0,-1 0-1 0 0,0 0 1 0 0,1 0 0 0 0,-1 0-1 0 0,1 0 1 0 0,0 0 0 0 0,-1-1-1 0 0,4 1 1 0 0,7 1 23 0 0,1-1 0 0 0,-1 0 0 0 0,17-2 0 0 0,23-2-153 0 0,66-12 0 0 0,-7-9-5241 0 0,-85 16-2018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33 1375 0 0,'6'-4'286'0'0,"0"0"0"0"0,0 0 0 0 0,0 1 0 0 0,0 0 0 0 0,10-3 0 0 0,-9 4 1565 0 0,-1 0 1 0 0,1 0 0 0 0,0 1-1 0 0,0 0 1 0 0,10 1 0 0 0,-14 1-1373 0 0,-1 0 1 0 0,0 0 0 0 0,1 1-1 0 0,-1 0 1 0 0,0-1 0 0 0,0 1-1 0 0,0 0 1 0 0,3 3 0 0 0,-4-4-319 0 0,0 0 461 0 0,7 8 455 0 0,0-2 252 0 0,-6-4-1282 0 0,0 1 0 0 0,0-1 0 0 0,-1 0 1 0 0,1 1-1 0 0,-1-1 0 0 0,0 1 0 0 0,0-1 0 0 0,0 1 0 0 0,0 0 0 0 0,-1 0 0 0 0,1-1 0 0 0,-1 1 1 0 0,0 0-1 0 0,0 0 0 0 0,0-1 0 0 0,-1 1 0 0 0,1 0 0 0 0,-2 5 0 0 0,-2 5 132 0 0,0 0 1 0 0,-1 0-1 0 0,-11 20 0 0 0,-86 165-104 0 0,-60 62 45 0 0,73-126-123 0 0,46-66-108 0 0,-4-3-1 0 0,-60 67 0 0 0,70-94-1496 0 0,-46 37-1 0 0,-3-9-4220 0 0,84-66 5054 0 0,3-3-695 0 0,5-8-2920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0,'0'0'12051'0'0,"2"1"-11562"0"0,2 3-309 0 0,0 0 0 0 0,0 0 0 0 0,-1 0-1 0 0,1 0 1 0 0,-1 1 0 0 0,0-1 0 0 0,4 10-1 0 0,15 40 887 0 0,-14-34-590 0 0,23 67 581 0 0,43 99 812 0 0,-45-130-1580 0 0,60 90 0 0 0,-71-121-278 0 0,0-2-1 0 0,2 0 1 0 0,1-1 0 0 0,0 0-1 0 0,46 33 1 0 0,-56-49-9 0 0,0 0 0 0 0,0 0 0 0 0,0-1-1 0 0,1 0 1 0 0,22 6 0 0 0,-31-11 14 0 0,0 1 0 0 0,0-1 0 0 0,0 0 0 0 0,-1 0 0 0 0,1 0 0 0 0,0 0 0 0 0,3-1 0 0 0,-1 0 0 0 0,-3 1 39 0 0,-3-2-1606 0 0,0 1 1467 0 0,1 1 0 0 0,-1-1 0 0 0,1 1 0 0 0,0 0-1 0 0,-1-1 1 0 0,1 1 0 0 0,-1 0 0 0 0,1-1 0 0 0,-1 1-1 0 0,0 0 1 0 0,1 0 0 0 0,-1-1 0 0 0,1 1 0 0 0,-1 0-1 0 0,-1 0 1 0 0,-10-4-826 0 0,-19 0-2344 0 0,15 3-2182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638 113 5527 0 0,'-1'-3'423'0'0,"-6"-35"-449"0"0,3 18 1459 0 0,0 1 4216 0 0,4 16-4733 0 0,0 2-807 0 0,0-1-1 0 0,0 1 1 0 0,0 0-1 0 0,1-1 1 0 0,-1 1-1 0 0,0 0 1 0 0,1 0 0 0 0,0-1-1 0 0,-1 1 1 0 0,1 0-1 0 0,-1 0 1 0 0,1 0 0 0 0,0-1-1 0 0,0 1 1 0 0,0 0-1 0 0,0 0 1 0 0,0 0 0 0 0,0 1-1 0 0,0-1 1 0 0,0 0-1 0 0,0 0 1 0 0,0 0-1 0 0,0 1 1 0 0,0-1 0 0 0,1 1-1 0 0,-1-1 1 0 0,0 1-1 0 0,1-1 1 0 0,-1 1 0 0 0,0 0-1 0 0,1-1 1 0 0,-1 1-1 0 0,0 0 1 0 0,1 0 0 0 0,1 0-1 0 0,0 0-14 0 0,0 0 0 0 0,0 0 0 0 0,0 0 0 0 0,0 1 0 0 0,0-1 0 0 0,0 1 0 0 0,0-1 0 0 0,0 1 0 0 0,0 0 0 0 0,-1 0 0 0 0,1 1 0 0 0,0-1 0 0 0,-1 0 0 0 0,1 1 0 0 0,2 2 0 0 0,-2-1-10 0 0,0 1 0 0 0,-1-1-1 0 0,1 1 1 0 0,-1 0 0 0 0,0 0-1 0 0,0 0 1 0 0,-1 0 0 0 0,1 0-1 0 0,-1 0 1 0 0,0 1 0 0 0,0-1-1 0 0,0 0 1 0 0,0 1 0 0 0,-1-1-1 0 0,0 1 1 0 0,0-1 0 0 0,0 0-1 0 0,-1 1 1 0 0,0 5 0 0 0,-3 10 28 0 0,-1 0 1 0 0,-13 35 0 0 0,16-50-66 0 0,-10 26 96 0 0,-2 0 0 0 0,-1-1 0 0 0,-1 0 0 0 0,-2-1 0 0 0,-30 37 0 0 0,2-10 19 0 0,-63 59-1 0 0,-67 43 18 0 0,77-67-130 0 0,11-11 8 0 0,80-73-55 0 0,0 0 0 0 0,1 1 0 0 0,0 0 0 0 0,0 0-1 0 0,-7 11 1 0 0,9-6-13 0 0,4-12-2 0 0,1 0 0 0 0,0 0 0 0 0,0-1 0 0 0,0 1 0 0 0,0 0 0 0 0,0-1 0 0 0,0 1 0 0 0,1 0 0 0 0,-1 0 0 0 0,0-1 0 0 0,0 1 0 0 0,0 0 0 0 0,1-1 0 0 0,-1 1 0 0 0,0 0 0 0 0,1-1 0 0 0,-1 1 0 0 0,0-1 0 0 0,1 1 0 0 0,-1 0 0 0 0,1-1 0 0 0,-1 1 0 0 0,1-1 0 0 0,-1 1 0 0 0,1-1 0 0 0,0 0 0 0 0,-1 1 0 0 0,1-1 0 0 0,0 0 0 0 0,-1 1 0 0 0,1-1 0 0 0,0 0 0 0 0,-1 1 0 0 0,1-1 0 0 0,0 0 0 0 0,-1 0 0 0 0,1 0 0 0 0,0 0 0 0 0,0 0 0 0 0,-1 0 0 0 0,2 0 0 0 0,2 0-265 0 0,1 0 1 0 0,-1 0 0 0 0,1-1-1 0 0,-1 1 1 0 0,7-2 0 0 0,15-6-903 0 0,2-4-11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17791 0 0,'0'0'1618'0'0,"2"1"-1332"0"0,8 8 384 0 0,-1 0 0 0 0,12 13 0 0 0,-17-17-494 0 0,-1-1 0 0 0,0 1-1 0 0,0-1 1 0 0,-1 1 0 0 0,0 0 0 0 0,1 0 0 0 0,-2 1-1 0 0,4 9 1 0 0,-3-4-72 0 0,-1 0-1 0 0,0 0 1 0 0,-1 0-1 0 0,0 0 1 0 0,0 0-1 0 0,-1 0 0 0 0,-1 0 1 0 0,0-1-1 0 0,0 1 1 0 0,-1 0-1 0 0,-5 12 1 0 0,-6 9-38 0 0,-2 0 1 0 0,-22 34-1 0 0,-13 27-11 0 0,44-76-142 0 0,7-14 185 0 0,0 2-1820 0 0,14-5-1273 0 0,0-3 1445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12351 0 0,'0'0'2024'0'0,"2"2"-1266"0"0,3 2-471 0 0,0 0 0 0 0,0-1 0 0 0,0 1 0 0 0,1-1 1 0 0,-1 0-1 0 0,1-1 0 0 0,0 1 0 0 0,0-1 0 0 0,0 0 1 0 0,0-1-1 0 0,11 3 0 0 0,10-1 648 0 0,38 1 0 0 0,-50-4-714 0 0,53 0 1043 0 0,94-11 0 0 0,69-23 48 0 0,-57 8-996 0 0,-167 25-359 0 0,18-2-456 0 0,0-1 0 0 0,47-14 0 0 0,-69 17-125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6911 0 0,'-1'3'8692'0'0,"-28"234"-2864"0"0,-7 66-4457 0 0,34-284-1358 0 0,2-1 0 0 0,0 1 0 0 0,1-1 0 0 0,1 0 0 0 0,1 1 0 0 0,1-1 0 0 0,6 20 0 0 0,-9-35-917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0,'0'0'1126'0'0,"2"3"-929"0"0,25 41 2455 0 0,-18-28-538 0 0,0-1 0 0 0,13 15 0 0 0,-20-28-1919 0 0,-1 0-3 0 0,16 23 360 0 0,-10-14-4717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19439 0 0,'0'0'1759'0'0,"2"1"-1448"0"0,21 14 2387 0 0,-13-8-1965 0 0,13 5 392 0 0,-19-11-1198 0 0,-2 0-208 0 0,0 1-600 0 0,7 4 274 0 0,-7-5-606 0 0,0 1-267 0 0,7 7-51 0 0</inkml:trace>
  <inkml:trace contextRef="#ctx0" brushRef="#br0" timeOffset="1">579 3 3223 0 0,'2'0'19935'0'0,"0"-1"-19663"0"0,-1 1 0 0 0,1 0 0 0 0,-1-1 0 0 0,1 1 0 0 0,0 0 0 0 0,-1 0 0 0 0,1 0 0 0 0,0 0 1 0 0,-1 0-1 0 0,1 0 0 0 0,0 1 0 0 0,-1-1 0 0 0,1 1 0 0 0,2 0 0 0 0,-1 0-256 0 0,-1 0-1 0 0,1-1 1 0 0,-1 1-1 0 0,0 0 1 0 0,1 1-1 0 0,-1-1 1 0 0,0 0 0 0 0,0 1-1 0 0,0-1 1 0 0,0 1-1 0 0,0 0 1 0 0,0-1-1 0 0,0 1 1 0 0,-1 0 0 0 0,1 0-1 0 0,-1 0 1 0 0,1 0-1 0 0,1 3 1 0 0,5 9-87 0 0,21 21-475 0 0,-29-35 428 0 0,1 1-1 0 0,-1 0 1 0 0,1-1 0 0 0,-1 1 0 0 0,1-1 0 0 0,-1 1-1 0 0,1-1 1 0 0,0 1 0 0 0,-1-1 0 0 0,1 0 0 0 0,0 1-1 0 0,-1-1 1 0 0,1 0 0 0 0,0 1 0 0 0,-1-1 0 0 0,2 0-1 0 0,1 1-302 0 0,-1 0-1027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 6447 0 0,'0'0'499'0'0,"-2"1"-328"0"0,-10 5 3364 0 0,-20 13 0 0 0,13-10 988 0 0,11-4-2026 0 0,6-3-2025 0 0,2-2-412 0 0,0 1 1 0 0,0-1-1 0 0,-1 0 0 0 0,1 1 1 0 0,0-1-1 0 0,0 1 0 0 0,-1-1 0 0 0,1 0 1 0 0,0 1-1 0 0,0-1 0 0 0,0 1 0 0 0,0-1 1 0 0,0 1-1 0 0,0-1 0 0 0,0 0 0 0 0,0 1 1 0 0,0-1-1 0 0,0 1 0 0 0,0-1 1 0 0,0 1-1 0 0,0-1 0 0 0,0 1 0 0 0,0-1 1 0 0,1 1-1 0 0,11 7 633 0 0,-6-6-583 0 0,0 0 1 0 0,0 0-1 0 0,1 0 0 0 0,-1-1 0 0 0,0 0 0 0 0,1 0 1 0 0,9-1-1 0 0,48-5 416 0 0,-42 3-366 0 0,111-17 423 0 0,129-37 0 0 0,-30 5-133 0 0,-195 40-2758 0 0,-28 8 1008 0 0,0 0 0 0 0,17-3 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23 12815 0 0,'5'-4'198'0'0,"13"-12"1083"0"0,-17 16-1213 0 0,-1-1 1 0 0,1 1-1 0 0,0 0 0 0 0,-1-1 1 0 0,1 1-1 0 0,-1 0 1 0 0,1 0-1 0 0,0 0 0 0 0,-1 0 1 0 0,1-1-1 0 0,-1 1 1 0 0,1 0-1 0 0,0 0 0 0 0,-1 0 1 0 0,1 0-1 0 0,-1 1 0 0 0,1-1 1 0 0,0 0-1 0 0,-1 0 1 0 0,2 0-1 0 0,2 3 771 0 0,0 2-602 0 0,0 1 0 0 0,-1 0 1 0 0,0 0-1 0 0,0 0 1 0 0,0 0-1 0 0,-1 0 1 0 0,0 0-1 0 0,0 1 1 0 0,0-1-1 0 0,-1 1 1 0 0,0 0-1 0 0,0 10 0 0 0,-1 12 462 0 0,-3 45-1 0 0,2-62-561 0 0,-5 55 10 0 0,-3-1 1 0 0,-2 0-1 0 0,-4-1 1 0 0,-2 0-1 0 0,-3-1 1 0 0,-3-2-1 0 0,-34 67 0 0 0,50-116-622 0 0,0 0 0 0 0,-1-1-1 0 0,-1 1 1 0 0,-14 14-1 0 0,21-25-128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24 15343 0 0,'10'-5'166'0'0,"-2"2"84"0"0,0-1 0 0 0,1 1-1 0 0,-1 1 1 0 0,1-1 0 0 0,10 0-1 0 0,-3 4-2 0 0,-13 4-55 0 0,-2-4-91 0 0,0 1-7 0 0,1 1-1 0 0,-1-1 1 0 0,0 1 0 0 0,0 0-1 0 0,1-1 1 0 0,-2 1-1 0 0,1 0 1 0 0,0 0-1 0 0,-1 0 1 0 0,1-1-1 0 0,-1 1 1 0 0,0 0 0 0 0,0 0-1 0 0,0 0 1 0 0,0 0-1 0 0,0 0 1 0 0,-1 0-1 0 0,1-1 1 0 0,-1 1 0 0 0,0 0-1 0 0,0 0 1 0 0,0-1-1 0 0,-1 4 1 0 0,-4 6 174 0 0,-1 1 0 0 0,0-1-1 0 0,-11 14 1 0 0,16-24-181 0 0,-3 6-4 0 0,-2-1 0 0 0,1 0 0 0 0,-1-1 0 0 0,0 1 0 0 0,0-1 0 0 0,0-1 0 0 0,-1 1 0 0 0,0-1 0 0 0,0-1 0 0 0,-11 6 0 0 0,-10 1 588 0 0,-54 14-1 0 0,-1 0-204 0 0,20 2-466 0 0,2 2 0 0 0,2 3 0 0 0,-113 80 0 0 0,136-85 54 0 0,0 2 0 0 0,-50 52-1 0 0,82-77-16 0 0,1 1-1 0 0,0 0 0 0 0,0 1 0 0 0,1-1 1 0 0,-1 1-1 0 0,1-1 0 0 0,0 1 0 0 0,1 0 1 0 0,-1 0-1 0 0,-1 7 0 0 0,4-10-18 0 0,-1 1 0 0 0,1-1 0 0 0,0 0 0 0 0,0 0 0 0 0,0 0 0 0 0,0 0 0 0 0,0 0 0 0 0,1 0 0 0 0,-1 0 0 0 0,1 0 0 0 0,0 0 0 0 0,0 0 0 0 0,0 0 0 0 0,0 0 0 0 0,1-1 0 0 0,-1 1 0 0 0,1 0 0 0 0,-1-1 0 0 0,1 1 0 0 0,0-1 0 0 0,0 0 0 0 0,0 1 0 0 0,4 2 0 0 0,0 0 6 0 0,1-1-1 0 0,1 1 0 0 0,-1-1 1 0 0,0 0-1 0 0,1-1 1 0 0,0 1-1 0 0,0-2 1 0 0,0 1-1 0 0,0-1 0 0 0,0 0 1 0 0,1-1-1 0 0,15 1 1 0 0,6-1 50 0 0,0-2 1 0 0,37-4-1 0 0,27-9 28 0 0,-44 6-498 0 0,77-2 1 0 0,-80 15-6137 0 0,-33-5 4609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16959 0 0,'44'-19'837'0'0,"1"3"0"0"0,1 2 0 0 0,90-16 0 0 0,147-3 2151 0 0,-97 15-1476 0 0,258-20 463 0 0,-422 36-1958 0 0,10 0 3 0 0,257-26 144 0 0,-284 27-164 0 0,16-2-10 0 0,0-1-1 0 0,-1-1 0 0 0,21-7 0 0 0,-39 11-53 0 0,1-1-1 0 0,-1 1 0 0 0,1 0 0 0 0,-1-1 1 0 0,0 0-1 0 0,3-2 0 0 0,-5 4 40 0 0,0-1 1 0 0,0 1-1 0 0,0 0 1 0 0,0-1-1 0 0,0 1 0 0 0,0 0 1 0 0,0-1-1 0 0,0 1 0 0 0,0 0 1 0 0,0-1-1 0 0,-1 1 0 0 0,1 0 1 0 0,0-1-1 0 0,0 1 0 0 0,0 0 1 0 0,-1-1-1 0 0,1 1 1 0 0,0 0-1 0 0,0 0 0 0 0,-1-1 1 0 0,1 1-1 0 0,0 0 0 0 0,0 0 1 0 0,-1 0-1 0 0,1 0 0 0 0,-1-1 1 0 0,-3 0-357 0 0,-1-1 1 0 0,1 1 0 0 0,0 0-1 0 0,-1 0 1 0 0,1 0 0 0 0,-1 1-1 0 0,1 0 1 0 0,-1 0-1 0 0,1 0 1 0 0,-8 1 0 0 0,3 0-521 0 0,-30 2-4461 0 0,-7 2-1294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41 10135 0 0,'-1'3'778'0'0,"-21"39"220"0"0,-1 3 5202 0 0,22-43-5202 0 0,0 0-314 0 0,1-2-589 0 0,0 1 1 0 0,-1 0-1 0 0,1-1 1 0 0,0 1 0 0 0,0 0-1 0 0,0-1 1 0 0,-1 1 0 0 0,1 0-1 0 0,0-1 1 0 0,0 1 0 0 0,0 0-1 0 0,0-1 1 0 0,0 1 0 0 0,0 0-1 0 0,1-1 1 0 0,-1 1 0 0 0,0 0-1 0 0,0-1 1 0 0,0 1-1 0 0,1 0 1 0 0,-1-1 0 0 0,0 1-1 0 0,0-1 1 0 0,1 1 0 0 0,-1 0-1 0 0,1-1 1 0 0,-1 1 0 0 0,1-1-1 0 0,-1 1 1 0 0,1-1 0 0 0,-1 0-1 0 0,1 1 1 0 0,-1-1 0 0 0,1 1-1 0 0,-1-1 1 0 0,1 0-1 0 0,-1 1 1 0 0,1-1 0 0 0,0 0-1 0 0,-1 0 1 0 0,2 1 0 0 0,1 0-99 0 0,0 0 0 0 0,0-1 1 0 0,0 1-1 0 0,-1-1 0 0 0,1 1 1 0 0,0-1-1 0 0,0 0 0 0 0,0 0 1 0 0,6-1-1 0 0,-2-1 6 0 0,1 0 1 0 0,-1-1-1 0 0,0 1 0 0 0,0-1 1 0 0,11-7-1 0 0,32-24-6 0 0,-39 26 2 0 0,13-9 10 0 0,-7 3 28 0 0,2 1 0 0 0,-1 1 1 0 0,2 1-1 0 0,35-16 0 0 0,-40 24 328 0 0,-12 3 3 0 0,1 10-214 0 0,0-5-132 0 0,-3-1-4 0 0,1 1 0 0 0,-1-1-1 0 0,0 1 1 0 0,0 0 0 0 0,-1-1 0 0 0,0 1-1 0 0,1 0 1 0 0,-2 4 0 0 0,-5 41 124 0 0,0-4-25 0 0,5-35-101 0 0,2 1 0 0 0,-1-1 1 0 0,2 0-1 0 0,-1 1 0 0 0,2-1 0 0 0,-1 0 1 0 0,2 0-1 0 0,-1 0 0 0 0,6 11 1 0 0,-6-16-44 0 0,1 0 1 0 0,-1 1 0 0 0,1-1 0 0 0,0 0-1 0 0,1-1 1 0 0,-1 1 0 0 0,1-1 0 0 0,0 0-1 0 0,0 0 1 0 0,1 0 0 0 0,-1-1-1 0 0,1 0 1 0 0,0 0 0 0 0,0 0 0 0 0,11 4-1 0 0,-9-6-271 0 0,-1 0 0 0 0,1 0-1 0 0,-1 0 1 0 0,1-1 0 0 0,-1-1-1 0 0,1 1 1 0 0,0-1 0 0 0,-1 0-1 0 0,1-1 1 0 0,-1 0 0 0 0,1 0-1 0 0,9-3 1 0 0,8-6-1201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4143 0 0,'-8'-10'926'0'0,"7"14"1758"0"0,1 10-441 0 0,1 1 1 0 0,1-1-1 0 0,0 1 0 0 0,7 20 1 0 0,-3-16-1312 0 0,1 1 0 0 0,17 30 1 0 0,-6-18-591 0 0,2-1 0 0 0,2-1 0 0 0,32 37 0 0 0,-27-40 212 0 0,0-1 0 0 0,54 40-1 0 0,71 36 425 0 0,-35-25-661 0 0,-76-48-302 0 0,92 59 54 0 0,11 9 25 0 0,-99-64-71 0 0,-38-28-64 0 0,0 0 0 0 0,1-1 0 0 0,14 5 0 0 0,-20-8-97 0 0,0 0-13 0 0,-2-1 122 0 0,0 0 0 0 0,1 0 0 0 0,-1 1 0 0 0,0-1 0 0 0,0 0 1 0 0,1 0-1 0 0,-1 0 0 0 0,0 0 0 0 0,1 0 0 0 0,-1 0 0 0 0,0 1 0 0 0,0-1 0 0 0,1 0 0 0 0,-1 0 0 0 0,0 0 0 0 0,1 0 0 0 0,-1 0 0 0 0,0 0 1 0 0,1 0-1 0 0,-1 0 0 0 0,0-1 0 0 0,0 1 0 0 0,1 0 0 0 0,-1 0 0 0 0,0 0 0 0 0,0 0 0 0 0,1 0 0 0 0,-1 0 0 0 0,0 0 0 0 0,1-1 1 0 0,2-11-563 0 0,-3 4 46 0 0,-1 0 0 0 0,0 0 0 0 0,0 1 0 0 0,-4-16-1 0 0,-5-11-5501 0 0,0 6-677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17391 0 0,'0'0'1574'0'0,"-1"2"-1292"0"0,-10 61 599 0 0,8-39-538 0 0,-1-1 0 0 0,-2 1-1 0 0,-11 32 1 0 0,5-28-127 0 0,-2-1 1 0 0,-1 0-1 0 0,-1-2 0 0 0,-1 1 0 0 0,-1-2 1 0 0,-1-1-1 0 0,-1 0 0 0 0,-1-1 1 0 0,-35 27-1 0 0,-7 2 109 0 0,9-8 153 0 0,-59 59 0 0 0,106-95-419 0 0,1 1 1 0 0,0 0-1 0 0,-7 14 0 0 0,12-20-25 0 0,0 0-314 0 0,0 6 80 0 0,1-6-154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1375 0 0,'0'0'13900'0'0,"2"0"-13124"0"0,0 0-610 0 0,-2 0-131 0 0,1 0-1 0 0,-1 0 1 0 0,1-1-1 0 0,0 1 1 0 0,-1 0 0 0 0,1 1-1 0 0,-1-1 1 0 0,1 0-1 0 0,0 0 1 0 0,-1 0-1 0 0,1 0 1 0 0,-1 0 0 0 0,1 0-1 0 0,0 1 1 0 0,-1-1-1 0 0,1 0 1 0 0,-1 1 0 0 0,1-1-1 0 0,-1 0 1 0 0,1 1-1 0 0,1 1 39 0 0,1 0 0 0 0,-1 0-1 0 0,0 0 1 0 0,0 0 0 0 0,-1 0 0 0 0,1 0-1 0 0,0 1 1 0 0,-1-1 0 0 0,1 1-1 0 0,-1-1 1 0 0,0 1 0 0 0,0 0 0 0 0,0-1-1 0 0,0 1 1 0 0,0 0 0 0 0,-1 0-1 0 0,1-1 1 0 0,-1 1 0 0 0,0 0 0 0 0,0 4-1 0 0,1 6 417 0 0,0-5-310 0 0,1 5 1507 0 0,-2-13-1669 0 0,1 0-1 0 0,-1 0 1 0 0,0 0-1 0 0,1 1 1 0 0,-1-1-1 0 0,1 0 0 0 0,-1 0 1 0 0,1 0-1 0 0,-1 0 1 0 0,0 0-1 0 0,1 0 1 0 0,-1 0-1 0 0,1 0 1 0 0,-1 0-1 0 0,1 0 1 0 0,-1 0-1 0 0,1 0 1 0 0,-1 0-1 0 0,0 0 1 0 0,1 0-1 0 0,-1 0 1 0 0,1 0-1 0 0,-1-1 1 0 0,0 1-1 0 0,1 0 1 0 0,-1 0-1 0 0,1-1 1 0 0,-1 1-1 0 0,0 0 1 0 0,1-1-1 0 0,4-3 5 0 0,0 0 1 0 0,-1 0-1 0 0,1 0 0 0 0,-1 0 0 0 0,0-1 1 0 0,0 0-1 0 0,-1 0 0 0 0,1 0 0 0 0,-1 0 1 0 0,4-9-1 0 0,6-10 14 0 0,3 0 3 0 0,49-71-5 0 0,-57 84-33 0 0,2 0-1 0 0,-1 1 1 0 0,1 0-1 0 0,1 0 0 0 0,0 1 1 0 0,13-8-1 0 0,-17 14 10 0 0,0-1 0 0 0,0 1 0 0 0,1 0 0 0 0,0 1 1 0 0,-1 0-1 0 0,1 0 0 0 0,0 0 0 0 0,0 1 0 0 0,13 0 0 0 0,-19 1 26 0 0,1 1 0 0 0,-1 0-1 0 0,1-1 1 0 0,-1 1 0 0 0,1 0 0 0 0,-1 0 0 0 0,0 0 0 0 0,0 1 0 0 0,1-1-1 0 0,-1 1 1 0 0,0-1 0 0 0,0 1 0 0 0,0 0 0 0 0,0-1 0 0 0,-1 1 0 0 0,1 0 0 0 0,-1 0-1 0 0,1 1 1 0 0,1 1 0 0 0,-1 1 23 0 0,0-1 0 0 0,0 0 0 0 0,0 1 0 0 0,-1 0 0 0 0,0-1 0 0 0,0 1 0 0 0,0 0 0 0 0,0-1 0 0 0,-1 1 0 0 0,1 6 0 0 0,-2 9 226 0 0,-3 23 0 0 0,1-22-94 0 0,0 13 15 0 0,1-1 0 0 0,3 47 1 0 0,1-66-181 0 0,0 1 0 0 0,0-1 1 0 0,1 0-1 0 0,1 0 1 0 0,0 0-1 0 0,1 0 0 0 0,13 25 1 0 0,-16-37 43 0 0,4 1-8 0 0,-2-1-61 0 0,1 1 0 0 0,-1-1 0 0 0,0 0 0 0 0,1-1 0 0 0,-1 1 0 0 0,1-1 0 0 0,0 0 0 0 0,-1 0 0 0 0,1 0 0 0 0,5-1 0 0 0,78-4-4255 0 0,-61-1 2737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6911 0 0,'2'-4'10088'0'0,"-13"16"-8083"0"0,-14 21-1858 0 0,16-18 217 0 0,1 1 0 0 0,1 1 0 0 0,0-1 0 0 0,1 1 0 0 0,-8 34 0 0 0,4-4-298 0 0,1-14-2785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11487 0 0,'0'0'1120'0'0,"-13"7"-992"0"0,1 4-128 0 0,3 5 0 0 0,-2 2 0 0 0,2 0-808 0 0,0 1-184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11055 0 0,'0'0'1387'0'0,"-2"1"-296"0"0,-39 17 2969 0 0,-19 16-2565 0 0,9-6-712 0 0,41-22-535 0 0,0 1-1 0 0,0 0 1 0 0,-11 11-1 0 0,1-1 161 0 0,16-14-345 0 0,2-1-51 0 0,-1 0 1 0 0,1 0 0 0 0,0 0-1 0 0,0 0 1 0 0,1 1 0 0 0,-1-1-1 0 0,-1 3 1 0 0,-2 2 17 0 0,-6 7 3 0 0,-63 93-987 0 0,64-89 938 0 0,9-12 14 0 0,0-1-5 0 0,0 12-36 0 0,4 0 20 0 0,3-1-25 0 0,-3-13 42 0 0,0 1 0 0 0,0-1 0 0 0,1 0 0 0 0,-1-1 0 0 0,0 1 0 0 0,1 0 0 0 0,0-1 1 0 0,-1 0-1 0 0,1 0 0 0 0,6 2 0 0 0,1 0-4 0 0,0 0 0 0 0,19 4 1 0 0,18 1 4 0 0,-21-5-24 0 0,0 1 1 0 0,40 14-1 0 0,-60-16 64 0 0,0 0-1 0 0,1 0 1 0 0,-1 1 0 0 0,-1-1-1 0 0,1 2 1 0 0,0-1 0 0 0,-1 1-1 0 0,0 0 1 0 0,0 0 0 0 0,-1 1-1 0 0,1 0 1 0 0,-1 0 0 0 0,5 8-1 0 0,-8-11 100 0 0,-1-1 20 0 0,-1 1-82 0 0,1 0 0 0 0,0 0-1 0 0,-1 0 1 0 0,0 1 0 0 0,0-1-1 0 0,0 0 1 0 0,0 0 0 0 0,0 0 0 0 0,-1 0-1 0 0,1 1 1 0 0,-1-1 0 0 0,0 0-1 0 0,0 0 1 0 0,0 0 0 0 0,0 0-1 0 0,-1-1 1 0 0,1 1 0 0 0,-1 0 0 0 0,1 0-1 0 0,-1-1 1 0 0,0 1 0 0 0,0-1-1 0 0,0 0 1 0 0,-1 1 0 0 0,1-1-1 0 0,-6 3 1 0 0,-5 4 51 0 0,0-1 0 0 0,-1 0 0 0 0,0-1-1 0 0,0-1 1 0 0,-1 0 0 0 0,1-1 0 0 0,-25 6 0 0 0,16-7-121 0 0,-1 0 0 0 0,0-2 0 0 0,1 0 0 0 0,-34-3 0 0 0,41 0-64 0 0,0-2-1 0 0,-1 0 0 0 0,1-1 1 0 0,0 0-1 0 0,1-1 0 0 0,-1-1 1 0 0,-18-10-1 0 0,6 1-1259 0 0,1-2-1 0 0,-44-34 0 0 0,69 50 247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391 239 5063 0 0,'0'0'390'0'0,"0"3"-252"0"0,2 17 330 0 0,-1-15 1062 0 0,3 2 3502 0 0,2 5 3578 0 0,-12-25-8440 0 0,4 5-144 0 0,0 1 0 0 0,1-1 0 0 0,0 1 1 0 0,0-1-1 0 0,0 0 0 0 0,2-11 0 0 0,7-46 37 0 0,0 5 1 0 0,-8 51-64 0 0,1 0 0 0 0,-1 0 0 0 0,-1 0 0 0 0,-3-17 0 0 0,0 15-13 0 0,3 10 7 0 0,0 0 1 0 0,-1 0-1 0 0,1 0 1 0 0,0 0-1 0 0,0 1 1 0 0,-1-1-1 0 0,1 0 1 0 0,-1 1-1 0 0,1-1 1 0 0,0 1-1 0 0,-1-1 1 0 0,1 1-1 0 0,-1 0 1 0 0,1-1-1 0 0,-1 1 1 0 0,1 0-1 0 0,-1 0 1 0 0,1 0-1 0 0,-1 0 1 0 0,1 0-1 0 0,-1 1 1 0 0,1-1-1 0 0,-1 0 1 0 0,1 1-1 0 0,-1-1 1 0 0,1 1-1 0 0,-2 0 1 0 0,-5 2-33 0 0,1 1 1 0 0,-1-1-1 0 0,-10 9 1 0 0,-25 20-66 0 0,-68 65 1 0 0,98-85 78 0 0,-6 7 35 0 0,1 0 1 0 0,0 0 0 0 0,2 2 0 0 0,0 0 0 0 0,1 1-1 0 0,-22 45 1 0 0,35-62 16 0 0,0 1 1 0 0,1-1-1 0 0,-1 1 0 0 0,1-1 1 0 0,0 1-1 0 0,0-1 0 0 0,1 1 0 0 0,-1 0 1 0 0,1-1-1 0 0,1 1 0 0 0,-1-1 0 0 0,1 1 1 0 0,0 0-1 0 0,2 5 0 0 0,-2-8-14 0 0,0-1 0 0 0,0 0 0 0 0,1 0 0 0 0,-1 0 0 0 0,1 0 0 0 0,-1 0 0 0 0,1 0-1 0 0,0-1 1 0 0,0 1 0 0 0,0 0 0 0 0,0-1 0 0 0,0 0 0 0 0,4 3 0 0 0,-3-2 17 0 0,3 1 16 0 0,1 1 0 0 0,0-1 0 0 0,0 0 0 0 0,0-1 0 0 0,0 0 0 0 0,0 0 0 0 0,0 0 0 0 0,0-1 0 0 0,1 0 0 0 0,-1 0 0 0 0,1-1 1 0 0,-1 0-1 0 0,0 0 0 0 0,1-1 0 0 0,-1 0 0 0 0,1 0 0 0 0,-1-1 0 0 0,10-3 0 0 0,-12 3-20 0 0,-1-1-1 0 0,1 1 0 0 0,-1-1 1 0 0,1 1-1 0 0,-1-1 0 0 0,0-1 1 0 0,0 1-1 0 0,0-1 0 0 0,-1 1 1 0 0,1-1-1 0 0,-1 0 0 0 0,4-6 1 0 0,2-6 51 0 0,0 1-1 0 0,7-21 1 0 0,-1 3 34 0 0,9-15 139 0 0,-23 79-286 0 0,-1-10 35 0 0,0 1 0 0 0,2 0 0 0 0,7 36 0 0 0,0-31 0 0 0,-6-22 0 0 0,5 9 0 0 0,3-3 0 0 0,-7-8 3 0 0,0-1 0 0 0,0 0 0 0 0,1 0 0 0 0,-1 0 0 0 0,0-1 0 0 0,1 1 0 0 0,0-1 1 0 0,-1 0-1 0 0,1-1 0 0 0,-1 1 0 0 0,1-1 0 0 0,0 0 0 0 0,-1 0 0 0 0,6 0 0 0 0,10-3 25 0 0,39-9 1 0 0,-30 5-31 0 0,86-10-2469 0 0,-97 15 465 0 0,-16 1 294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87 5983 0 0,'65'-86'7612'0'0,"-66"89"-7502"0"0,0 0-1 0 0,0 0 1 0 0,0 0-1 0 0,0 0 1 0 0,0 0-1 0 0,-1 0 1 0 0,-2 6-1 0 0,0-3 11 0 0,3-5 34 0 0,-3 11 414 0 0,-83 186 1854 0 0,-57 62-308 0 0,71-132-1517 0 0,-112 188 234 0 0,169-290-796 0 0,-16 24 69 0 0,-29 64-1 0 0,55-99-103 0 0,1 5-558 0 0,6-16 137 0 0,1-2 44 0 0,-2 1-1164 0 0,4-3-84 0 0,15 1-21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 17967 0 0,'0'0'1387'0'0,"2"-2"-896"0"0,7-4 1497 0 0,-9 9-1381 0 0,1 5-519 0 0,0-1 0 0 0,-1 1-1 0 0,0-1 1 0 0,0 1 0 0 0,-1-1-1 0 0,0 1 1 0 0,0-1 0 0 0,-1 0-1 0 0,0 0 1 0 0,0 0 0 0 0,-1 0-1 0 0,0 0 1 0 0,0 0 0 0 0,-1 0-1 0 0,-6 9 1 0 0,-2 1 106 0 0,0-1 0 0 0,-2 0 0 0 0,0 0 0 0 0,-24 20-1 0 0,33-33-183 0 0,-12 19 82 0 0,2-1-63 0 0,14-19-246 0 0,-6 6-1251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0 13823 0 0,'-2'1'1062'0'0,"-8"1"-902"0"0,1 0-1 0 0,-1 1 1 0 0,1 0 0 0 0,0 0 0 0 0,0 1 0 0 0,-12 7 0 0 0,-50 35 1644 0 0,68-44-1747 0 0,-29 22 395 0 0,0 2 0 0 0,1 1 0 0 0,2 2-1 0 0,-26 33 1 0 0,-92 137 317 0 0,11 40-559 0 0,87-147-194 0 0,33-63 41 0 0,-2-2 0 0 0,-1 0 0 0 0,0-2-1 0 0,-2 0 1 0 0,-1-1 0 0 0,-1-1 0 0 0,-1-1 0 0 0,-1-1 0 0 0,-1-1-1 0 0,0-1 1 0 0,-2-2 0 0 0,-57 28 0 0 0,81-44 25 0 0,0 1 0 0 0,0-1 0 0 0,0 1 0 0 0,0-1 0 0 0,0 0 1 0 0,0-1-1 0 0,0 1 0 0 0,0-1 0 0 0,-9 0 0 0 0,13 0-66 0 0,-1 0 0 0 0,1 0 0 0 0,-1 0 0 0 0,1-1 0 0 0,0 1 0 0 0,-1 0 0 0 0,1 0 0 0 0,-1-1 0 0 0,1 1 0 0 0,0 0 0 0 0,-1-1 0 0 0,1 1 0 0 0,0-1 0 0 0,0 1 0 0 0,-1 0 0 0 0,1-1 0 0 0,0 1 0 0 0,0-1-1 0 0,0 1 1 0 0,-1 0 0 0 0,1-1 0 0 0,0 1 0 0 0,0-1 0 0 0,0 1 0 0 0,0-1 0 0 0,0 1 0 0 0,0-1 0 0 0,0 1 0 0 0,0-1 0 0 0,0 1 0 0 0,0-1 0 0 0,0 1 0 0 0,0-1 0 0 0,4-15 192 0 0,1 6-173 0 0,0 1 0 0 0,0 0 0 0 0,0 0 0 0 0,1 1 0 0 0,1 0 1 0 0,-1 0-1 0 0,1 0 0 0 0,1 1 0 0 0,10-9 0 0 0,12-6-126 0 0,39-24 0 0 0,-53 36 72 0 0,175-101-198 0 0,-110 71 178 0 0,-68 35 35 0 0,-1 0 0 0 0,1 1 0 0 0,0 0-1 0 0,22-2 1 0 0,-34 5 17 0 0,1 1 0 0 0,0 0 0 0 0,-1 0 0 0 0,1 0 0 0 0,-1 0 0 0 0,1 0 0 0 0,0 0 0 0 0,-1 0 1 0 0,1 0-1 0 0,0 1 0 0 0,-1-1 0 0 0,1 1 0 0 0,-1-1 0 0 0,1 1 0 0 0,-1 0 0 0 0,1 0 0 0 0,-1-1 0 0 0,0 1 0 0 0,1 0 0 0 0,-1 0 0 0 0,0 0 0 0 0,2 2 0 0 0,-1 0 17 0 0,-1-1 1 0 0,0 1-1 0 0,1 0 0 0 0,-1-1 1 0 0,0 1-1 0 0,0 0 0 0 0,-1 0 1 0 0,1 0-1 0 0,-1 0 0 0 0,1 0 1 0 0,-1 5-1 0 0,0-1 36 0 0,0 1-1 0 0,-1 0 1 0 0,0 0-1 0 0,0 0 0 0 0,-5 12 1 0 0,-15 40 166 0 0,3-13-166 0 0,8-17-33 0 0,-29 99-136 0 0,29-100-1676 0 0,1-11-5121 0 0,3-8 30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8287 0 0,'0'0'1179'0'0,"1"3"338"0"0,2 10 9450 0 0,-1-14-10579 0 0,7-4-253 0 0,0 0 1 0 0,-1-1 0 0 0,1 0-1 0 0,-1-1 1 0 0,0 0-1 0 0,-1 0 1 0 0,9-12-1 0 0,-3 6-142 0 0,20-18-1 0 0,-21 21 8 0 0,85-62 0 0 0,-78 59 0 0 0,1 1 0 0 0,0 1 0 0 0,27-11 0 0 0,-42 20 8 0 0,0 0 0 0 0,1 1 0 0 0,-1-1-1 0 0,1 1 1 0 0,-1 1 0 0 0,10-1 0 0 0,-12 0 3 0 0,-1 2 1 0 0,0-1-1 0 0,1 0 1 0 0,-1 1-1 0 0,0-1 1 0 0,0 1-1 0 0,1-1 1 0 0,-1 1-1 0 0,0 0 1 0 0,0 0-1 0 0,0 0 1 0 0,0 0-1 0 0,0 1 1 0 0,0-1-1 0 0,0 0 1 0 0,0 1-1 0 0,0-1 1 0 0,2 4-1 0 0,1 2 17 0 0,0 1 0 0 0,0 0 0 0 0,-1 0 0 0 0,0 1 0 0 0,-1-1 0 0 0,0 1 0 0 0,0 0 0 0 0,0-1-1 0 0,-1 1 1 0 0,-1 1 0 0 0,0-1 0 0 0,0 0 0 0 0,0 0 0 0 0,-2 12 0 0 0,-1 3 43 0 0,0 0 0 0 0,-2-1 1 0 0,-1 1-1 0 0,-9 29 0 0 0,10-45-74 0 0,1 0 0 0 0,-1 0 0 0 0,-1 0-1 0 0,1-1 1 0 0,-1 0 0 0 0,0 0 0 0 0,-7 7 0 0 0,3-6-610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89 145 8751 0 0,'2'1'6898'0'0,"6"1"-6282"0"0,0 0 0 0 0,1-1 0 0 0,-1 0 1 0 0,0 0-1 0 0,0-1 0 0 0,1 0 1 0 0,-1 0-1 0 0,9-2 0 0 0,69-16 314 0 0,-63 12-468 0 0,111-32-75 0 0,-121 33-555 0 0,0 0 0 0 0,0-1 0 0 0,0-1 0 0 0,-1 0 0 0 0,0-1 0 0 0,-1 0 0 0 0,19-16 0 0 0,-29 23-172 0 0,-2-2-35 0 0,1 3 363 0 0,0 0 1 0 0,0 0 0 0 0,0-1-1 0 0,0 1 1 0 0,0 0-1 0 0,0 0 1 0 0,0-1-1 0 0,0 1 1 0 0,0 0 0 0 0,0 0-1 0 0,0 0 1 0 0,0-1-1 0 0,0 1 1 0 0,0 0-1 0 0,0 0 1 0 0,-1 0-1 0 0,1-1 1 0 0,0 1 0 0 0,0 0-1 0 0,0 0 1 0 0,0 0-1 0 0,0 0 1 0 0,0-1-1 0 0,-1 1 1 0 0,1 0-1 0 0,0 0 1 0 0,0 0 0 0 0,-1 0-1 0 0,-2-2-43 0 0,-1 1 0 0 0,0-1 0 0 0,1 1 0 0 0,-1 0-1 0 0,0 0 1 0 0,0 1 0 0 0,0-1 0 0 0,0 1 0 0 0,0 0-1 0 0,0 0 1 0 0,0 0 0 0 0,0 1 0 0 0,0-1 0 0 0,0 1 0 0 0,-5 1-1 0 0,-10 4-46 0 0,-34 14-1 0 0,37-13 101 0 0,-21 8 67 0 0,1 3 0 0 0,1 0 0 0 0,-47 34 1 0 0,61-37 100 0 0,2 1 1 0 0,0 0-1 0 0,0 2 1 0 0,2 0-1 0 0,0 1 1 0 0,-23 34-1 0 0,35-46-60 0 0,1 1 0 0 0,-1 0 0 0 0,2 1 0 0 0,-1-1 0 0 0,1 1 0 0 0,-4 16 0 0 0,6-23-98 0 0,1 0 1 0 0,-1 1-1 0 0,1-1 1 0 0,0 0-1 0 0,0 1 1 0 0,0-1-1 0 0,0 0 1 0 0,0 1-1 0 0,1-1 1 0 0,-1 1-1 0 0,1-1 1 0 0,-1 0-1 0 0,1 0 1 0 0,0 1-1 0 0,0-1 1 0 0,0 0-1 0 0,0 0 1 0 0,1 0-1 0 0,-1 0 1 0 0,0 0-1 0 0,1 0 1 0 0,-1 0-1 0 0,1-1 1 0 0,0 1-1 0 0,0 0 1 0 0,-1-1-1 0 0,1 0 1 0 0,0 1-1 0 0,0-1 1 0 0,4 2 0 0 0,-1-1-158 0 0,-1 0 0 0 0,1-1 0 0 0,-1 0 0 0 0,1 1 0 0 0,0-1 0 0 0,0-1 0 0 0,0 1 1 0 0,0-1-1 0 0,-1 0 0 0 0,9-1 0 0 0,-3 0-515 0 0,-1-1 0 0 0,0 0 0 0 0,0-1 0 0 0,13-5 0 0 0,11-5-1032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373 101 12439 0 0,'9'-10'989'0'0,"1"0"-1"0"0,0 0 0 0 0,0 2 0 0 0,1-1 1 0 0,0 1-1 0 0,0 0 0 0 0,1 1 1 0 0,17-8-1 0 0,2 0-227 0 0,-29 14 211 0 0,-15 11-867 0 0,-123 92 57 0 0,26-20-98 0 0,84-62-16 0 0,-134 109 272 0 0,155-124-300 0 0,-37 35 194 0 0,39-36-166 0 0,0-1-1 0 0,0 0 1 0 0,0 1-1 0 0,1 0 1 0 0,0-1-1 0 0,-1 1 1 0 0,2 0 0 0 0,-1 0-1 0 0,0 1 1 0 0,-1 4-1 0 0,3-9-41 0 0,0 1 1 0 0,1-1-1 0 0,-1 1 0 0 0,0 0 1 0 0,0-1-1 0 0,1 1 0 0 0,-1-1 0 0 0,0 1 1 0 0,0-1-1 0 0,1 1 0 0 0,-1-1 1 0 0,1 0-1 0 0,-1 1 0 0 0,0-1 1 0 0,1 1-1 0 0,-1-1 0 0 0,1 0 0 0 0,-1 1 1 0 0,1-1-1 0 0,-1 0 0 0 0,1 1 1 0 0,0-1 10 0 0,2 2-8 0 0,0 0 1 0 0,0-1-1 0 0,0 0 1 0 0,0 0-1 0 0,0 0 0 0 0,0 0 1 0 0,1 0-1 0 0,-1 0 0 0 0,0-1 1 0 0,0 1-1 0 0,1-1 1 0 0,-1 0-1 0 0,0 0 0 0 0,1-1 1 0 0,3 0-1 0 0,5-1 15 0 0,1 0 0 0 0,18-8-1 0 0,-15 4 0 0 0,0-1-1 0 0,24-15 0 0 0,-11 6-22 0 0,1-4-488 0 0,0 0 0 0 0,-1-2 0 0 0,-1-1 0 0 0,33-36 0 0 0,-60 58 232 0 0,-7 36-2604 0 0,3-21 2876 0 0,1 0-1 0 0,0 0 0 0 0,1 1 1 0 0,0 18-1 0 0,1-29-119 0 0,1 0 1 0 0,0 0-1 0 0,-1 0 0 0 0,1 0 1 0 0,1 0-1 0 0,-1 0 0 0 0,0 0 1 0 0,1 0-1 0 0,0 0 1 0 0,0-1-1 0 0,0 1 0 0 0,1-1 1 0 0,-1 0-1 0 0,1 1 0 0 0,-1-1 1 0 0,1 0-1 0 0,0-1 0 0 0,0 1 1 0 0,7 4-1 0 0,6 2-1505 0 0,0-1-78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2303 0 0,'2'0'14699'0'0,"4"-2"-14160"0"0,1-1 0 0 0,-1 1 1 0 0,0-1-1 0 0,0 0 0 0 0,-1-1 0 0 0,1 1 1 0 0,-1-1-1 0 0,1 0 0 0 0,4-6 0 0 0,45-49 1137 0 0,-33 34-739 0 0,65-86 330 0 0,12-13-78 0 0,-89 114-1283 0 0,1 1 0 0 0,0 0 0 0 0,0 0 0 0 0,0 1 0 0 0,1 1 0 0 0,20-10 0 0 0,-9 8-212 0 0,-1 0 0 0 0,47-10 0 0 0,-37 11-539 0 0,95-18-3108 0 0,-96 20 2519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 12895 0 0,'2'-1'998'0'0,"5"-2"2454"0"0,-9 4-2522 0 0,-78 22-911 0 0,48-14 141 0 0,1 0 1 0 0,0 2-1 0 0,-43 21 0 0 0,7 10 242 0 0,1 2-1 0 0,-84 74 0 0 0,133-104-307 0 0,1 1 0 0 0,-16 19-1 0 0,27-29 8 0 0,1 1-1 0 0,0 0 1 0 0,0 0-1 0 0,0 0 1 0 0,1 1-1 0 0,0 0 1 0 0,0-1-1 0 0,0 1 1 0 0,1 0-1 0 0,-2 11 1 0 0,3-12-45 0 0,0-1 0 0 0,1 1 0 0 0,-1 0 0 0 0,1-1 1 0 0,1 1-1 0 0,-1-1 0 0 0,1 1 0 0 0,1 6 0 0 0,-1-8-42 0 0,1-1 0 0 0,-1 0 0 0 0,0 0 0 0 0,1 0 0 0 0,0-1 0 0 0,0 1 0 0 0,0 0 0 0 0,0 0 0 0 0,0-1 0 0 0,0 0 0 0 0,1 1 0 0 0,-1-1 0 0 0,1 0 0 0 0,-1 0 0 0 0,1 0 0 0 0,4 1-1 0 0,0 1-72 0 0,0-1 0 0 0,0 0 0 0 0,1 0-1 0 0,-1 0 1 0 0,1-1 0 0 0,0-1 0 0 0,-1 1-1 0 0,1-1 1 0 0,0-1 0 0 0,0 1 0 0 0,15-2-1 0 0,-13-1-747 0 0,0 1-1 0 0,0-1 1 0 0,11-4-1 0 0,21-10-1058 0 0,1-2-20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11519 0 0,'0'0'118'0'0,"0"0"0"0"0,0 0 0 0 0,0 0-1 0 0,0 1 1 0 0,0-1 0 0 0,0 0 0 0 0,0 0-1 0 0,0 0 1 0 0,0 1 0 0 0,0-1 0 0 0,0 0-1 0 0,0 0 1 0 0,0 0 0 0 0,0 1 0 0 0,0-1-1 0 0,0 0 1 0 0,0 0 0 0 0,0 0 0 0 0,0 1-1 0 0,0-1 1 0 0,0 0 0 0 0,0 0 0 0 0,1 0-1 0 0,-1 1 1 0 0,0-1 0 0 0,0 0 0 0 0,0 0-1 0 0,0 0 1 0 0,0 0 0 0 0,1 0 0 0 0,-1 1-1 0 0,0-1 1 0 0,0 0 0 0 0,0 0 0 0 0,0 0-1 0 0,1 0 1 0 0,-1 0 0 0 0,0 0 0 0 0,0 0-1 0 0,0 0 1 0 0,1 1 0 0 0,-1-1 0 0 0,0 0-1 0 0,0 0 1 0 0,0 0 0 0 0,1 0 0 0 0,-1 0-1 0 0,0 0 1 0 0,0 0 0 0 0,0 0 0 0 0,1 0-1 0 0,-1 0 1 0 0,0-1 0 0 0,0 1 0 0 0,0 0-1 0 0,1 0 1 0 0,-1 0 0 0 0,0 0 0 0 0,0 0-1 0 0,1 0 1 0 0,-13 17 1353 0 0,-17 7-1235 0 0,-1-1 0 0 0,-52 29 0 0 0,-27 19 442 0 0,28-2-188 0 0,69-57-398 0 0,1 0 0 0 0,0 1 1 0 0,1 0-1 0 0,-10 19 0 0 0,18-30-80 0 0,1 0 0 0 0,0 0 0 0 0,0 0 0 0 0,0 0 0 0 0,0 0 1 0 0,1 0-1 0 0,-1 0 0 0 0,0 0 0 0 0,1 0 0 0 0,0 0 0 0 0,-1 0 0 0 0,1 1 0 0 0,0-1 0 0 0,0 0 1 0 0,0 0-1 0 0,0 0 0 0 0,1 0 0 0 0,-1 1 0 0 0,0-1 0 0 0,2 4 0 0 0,0-4 2 0 0,-1-1 0 0 0,0 1-1 0 0,1 0 1 0 0,-1-1 0 0 0,1 0-1 0 0,-1 1 1 0 0,1-1-1 0 0,0 0 1 0 0,-1 0 0 0 0,1 1-1 0 0,0-1 1 0 0,0-1 0 0 0,0 1-1 0 0,0 0 1 0 0,0 0 0 0 0,0-1-1 0 0,0 1 1 0 0,0-1 0 0 0,0 0-1 0 0,0 1 1 0 0,4-1-1 0 0,7 0 46 0 0,0 0-1 0 0,1-1 1 0 0,-1 0-1 0 0,0-1 1 0 0,0-1-1 0 0,0 0 1 0 0,0-1-1 0 0,22-9 1 0 0,-7 0 21 0 0,0-1 0 0 0,42-30 0 0 0,-62 38-63 0 0,0 0 0 0 0,-1 0 0 0 0,0 0 1 0 0,0-1-1 0 0,-1 1 0 0 0,1-2 0 0 0,-1 1 0 0 0,-1-1 0 0 0,0 0 0 0 0,0 0 0 0 0,7-16 0 0 0,-7 13-31 0 0,1-3 73 0 0,-1 0 0 0 0,4-16-1 0 0,-8 25-154 0 0,0 0 0 0 0,0 0 0 0 0,-1 0 0 0 0,0 0 0 0 0,0 0 0 0 0,0 0 0 0 0,0 0 0 0 0,-1 0 0 0 0,-2-9 0 0 0,2 12-88 0 0,1 1 1 0 0,-1-1-1 0 0,0 0 1 0 0,0 1-1 0 0,0-1 1 0 0,0 1-1 0 0,0-1 1 0 0,0 1-1 0 0,0 0 1 0 0,0 0-1 0 0,-1-1 1 0 0,1 1-1 0 0,0 0 1 0 0,-3-1-1 0 0,-6-3-5775 0 0,2 1-312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0,'0'0'408'0'0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123 163 6447 0 0,'0'0'5739'0'0,"2"-1"-4043"0"0,0 0-1680 0 0,1-2 505 0 0,0 1 1 0 0,1 0-1 0 0,-1 1 0 0 0,1-1 1 0 0,-1 0-1 0 0,1 1 0 0 0,0 0 1 0 0,0 0-1 0 0,-1 0 0 0 0,1 0 1 0 0,4 0-1 0 0,-5 1-262 0 0,-1 1-17 0 0,-1 0-220 0 0,-1-1 0 0 0,1 1 0 0 0,0-1 0 0 0,0 1 0 0 0,-1 0 0 0 0,1-1 0 0 0,0 1 0 0 0,0 0 0 0 0,-1 0 0 0 0,1 0 1 0 0,-1-1-1 0 0,1 1 0 0 0,-1 0 0 0 0,1 0 0 0 0,-1 0 0 0 0,0 0 0 0 0,1 0 0 0 0,-1 0 0 0 0,0 0 0 0 0,0 0 0 0 0,1 0 0 0 0,-1 0 0 0 0,0 0 0 0 0,0 0 0 0 0,0 0 0 0 0,0 0 0 0 0,-1 0 0 0 0,1 0 0 0 0,0 0 0 0 0,0 0 0 0 0,0-1 0 0 0,-1 1 0 0 0,1 0 0 0 0,-1 0 0 0 0,1 0 0 0 0,0 0 0 0 0,-2 1 0 0 0,-2 6-22 0 0,0-1 0 0 0,-1 1 0 0 0,-8 9 0 0 0,7-8 57 0 0,-35 44 356 0 0,-70 69 0 0 0,110-120 188 0 0,2-4-434 0 0,12-15 154 0 0,15-16 0 0 0,10-14-219 0 0,-1-9-471 0 0,15-20-128 0 0,-43 65 346 0 0,1 0 0 0 0,0 0 1 0 0,0 1-1 0 0,17-12 0 0 0,7-1-1001 0 0,-32 22 1038 0 0,0 1-68 0 0,2 0 229 0 0,-1 1 0 0 0,1 0 0 0 0,-1-1-1 0 0,1 1 1 0 0,-1 0 0 0 0,0 1 0 0 0,0-1-1 0 0,1 0 1 0 0,-1 1 0 0 0,0 0 0 0 0,0 0 0 0 0,-1 0-1 0 0,1 0 1 0 0,0 0 0 0 0,-1 0 0 0 0,1 1-1 0 0,-1 0 1 0 0,5 5 0 0 0,2 5 365 0 0,-1 0-1 0 0,13 26 1 0 0,-16-29-159 0 0,10 17 640 0 0,-10-19-786 0 0,-1 1 1 0 0,0 0 0 0 0,6 17-1 0 0,-4-11-47 0 0,-3 1-48 0 0,-5-2-12 0 0,2-14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0,6-6 0 0 0,12-17 0 0 0,-7 9 0 0 0,76-73-176 0 0,-50 52 104 0 0,-11 10-52 0 0,2 1-1 0 0,30-20 1 0 0,-45 35 78 0 0,1 1-1 0 0,0 0 1 0 0,0 1 0 0 0,0 1-1 0 0,0 0 1 0 0,1 1 0 0 0,19-5-1 0 0,-30 10 39 0 0,0-1 0 0 0,-1 1-1 0 0,1-1 1 0 0,-1 1 0 0 0,1 0 0 0 0,0 0-1 0 0,-1 1 1 0 0,1-1 0 0 0,-1 1-1 0 0,1 0 1 0 0,0 0 0 0 0,-1 0 0 0 0,0 0-1 0 0,6 3 1 0 0,1 3 13 0 0,-9-4 12 0 0,1 0-1 0 0,-1 0 0 0 0,1 0 1 0 0,-1 0-1 0 0,0 0 0 0 0,0 0 0 0 0,-1 0 1 0 0,1 0-1 0 0,0 0 0 0 0,-1 0 1 0 0,0 1-1 0 0,0-1 0 0 0,0 0 0 0 0,0 0 1 0 0,-1 0-1 0 0,1 1 0 0 0,-2 3 1 0 0,-1 8 55 0 0,-1 0 1 0 0,-7 16-1 0 0,-47 134 660 0 0,40-125-720 0 0,1-7-849 0 0,14-29 297 0 0,2-2-496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7831 0 0,'0'0'706'0'0,"-2"1"-578"0"0,-80 62 6780 0 0,35-26-5387 0 0,21-16-1482 0 0,1 1 1 0 0,2 1-1 0 0,0 2 1 0 0,-31 42-1 0 0,-64 119 467 0 0,100-157-405 0 0,-64 115 550 0 0,-63 154-1 0 0,128-256-262 0 0,-19 75 0 0 0,35-108-242 0 0,-1-6-129 0 0,-5 14 200 0 0,4-14-147 0 0,-4 0-68 0 0,6-3-8 0 0,1 0 1 0 0,-1 0-1 0 0,0 0 0 0 0,1-1 0 0 0,-1 1 1 0 0,0 0-1 0 0,1 0 0 0 0,-1-1 0 0 0,0 1 0 0 0,1 0 1 0 0,-1-1-1 0 0,1 1 0 0 0,-1 0 0 0 0,0-1 1 0 0,1 1-1 0 0,-1-1 0 0 0,1 1 0 0 0,-1-1 1 0 0,1 0-1 0 0,-1 0 0 0 0,1 0-5 0 0,-3-1-1 0 0,1-1 0 0 0,-1-1 0 0 0,1 1 0 0 0,0 0 0 0 0,0 0-1 0 0,0-1 1 0 0,1 1 0 0 0,-1-1 0 0 0,1 0 0 0 0,0 1 0 0 0,0-1 0 0 0,0 0 0 0 0,0-6-1 0 0,0 3-1 0 0,2 1 0 0 0,-1 0-1 0 0,1 0 1 0 0,0 0-1 0 0,0 0 1 0 0,0 0 0 0 0,5-11-1 0 0,3-3-100 0 0,0 1 1 0 0,2 1-1 0 0,23-33 0 0 0,-32 49 91 0 0,16-22-44 0 0,0 1 0 0 0,2 1-1 0 0,0 1 1 0 0,2 0 0 0 0,24-18-1 0 0,-33 30 37 0 0,1-1 1 0 0,0 2-1 0 0,1 0 0 0 0,-1 0 0 0 0,1 2 0 0 0,1-1 0 0 0,-1 2 1 0 0,1 0-1 0 0,0 1 0 0 0,27-3 0 0 0,-39 7 49 0 0,0 0 1 0 0,0 0-1 0 0,0 0 0 0 0,0 0 0 0 0,0 1 1 0 0,0-1-1 0 0,0 1 0 0 0,0 0 0 0 0,0 1 0 0 0,0-1 1 0 0,-1 1-1 0 0,1-1 0 0 0,0 1 0 0 0,5 4 0 0 0,-5-2 48 0 0,1 0-1 0 0,0 0 0 0 0,-1 0 0 0 0,0 1 0 0 0,0 0 1 0 0,0 0-1 0 0,-1 0 0 0 0,5 10 0 0 0,0 1 92 0 0,-2 1-1 0 0,0 0 0 0 0,-1 1 1 0 0,0 0-1 0 0,2 27 0 0 0,-5-28 106 0 0,0 0 0 0 0,-2 1 1 0 0,0-1-1 0 0,-1 1 0 0 0,-1-1 0 0 0,0 0 0 0 0,-1 0 0 0 0,-1 0 0 0 0,-1 0 0 0 0,0 0 1 0 0,-2-1-1 0 0,-9 19 0 0 0,15-32-227 0 0,-4 8 88 0 0,0 0 1 0 0,-1-1-1 0 0,0 0 0 0 0,-1 0 0 0 0,0 0 0 0 0,0-1 1 0 0,-10 9-1 0 0,14-15-151 0 0,-1-1 0 0 0,0-1 0 0 0,0 1 0 0 0,1 0 0 0 0,-1-1 0 0 0,0 0 0 0 0,0 0 0 0 0,0 0 0 0 0,-1 0 0 0 0,1 0 1 0 0,0-1-1 0 0,-8 0 0 0 0,9 0 7 0 0,-13 0-148 0 0,0-1 0 0 0,-1 0 0 0 0,1-1 0 0 0,0-1 0 0 0,0-1 0 0 0,0 0 0 0 0,-27-12 0 0 0,30 11-74 0 0,1-1 1 0 0,0-1 0 0 0,0 0 0 0 0,0 0-1 0 0,1-1 1 0 0,0-1 0 0 0,1 0 0 0 0,0 0-1 0 0,-15-18 1 0 0,16 12-4823 0 0,5-1-1684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 16583 0 0,'5'-5'254'0'0,"4"-7"3794"0"0,-9 14-3882 0 0,1-1 0 0 0,-1 1 0 0 0,0-1 0 0 0,0 1 1 0 0,0-1-1 0 0,0 1 0 0 0,0-1 0 0 0,0 0 0 0 0,-1 1 1 0 0,1-1-1 0 0,0 1 0 0 0,-1-1 0 0 0,1 0 0 0 0,-1 1 1 0 0,0-1-1 0 0,1 0 0 0 0,-1 1 0 0 0,-1 1 0 0 0,1-1-121 0 0,-8 12 89 0 0,-15 19 1 0 0,-6 10 220 0 0,24-34-291 0 0,-8 15 204 0 0,1 0 0 0 0,-19 48 0 0 0,13-13-160 0 0,14-39-91 0 0,5-16-25 0 0,1-2-86 0 0,-1 1-348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 7831 0 0,'0'0'706'0'0,"-1"0"-578"0"0,-17-3 2605 0 0,0 2 0 0 0,-32 1 1 0 0,21 0-1553 0 0,14 1-969 0 0,1 0 1 0 0,-1 1-1 0 0,1 0 1 0 0,0 1-1 0 0,0 0 1 0 0,0 2-1 0 0,0-1 1 0 0,1 2 0 0 0,-1 0-1 0 0,1 0 1 0 0,-17 13-1 0 0,15-9-116 0 0,2 0 1 0 0,-1 2-1 0 0,2-1 0 0 0,-1 2 1 0 0,2-1-1 0 0,-1 2 0 0 0,2 0 1 0 0,0 0-1 0 0,-10 19 0 0 0,18-28 13 0 0,-1 0-1 0 0,1 1 0 0 0,0-1 1 0 0,1 1-1 0 0,-1-1 1 0 0,1 1-1 0 0,0 0 1 0 0,0 8-1 0 0,1-12 380 0 0,22 4 41 0 0,-14-7-432 0 0,-1 0 0 0 0,1-1 0 0 0,0-1 0 0 0,-1 1 0 0 0,0-1 0 0 0,1 0 0 0 0,11-8 0 0 0,-3 3-51 0 0,95-53 124 0 0,-14 7-368 0 0,-95 53 132 0 0,-14 14 39 0 0,0 1 0 0 0,1 1-1 0 0,1 0 1 0 0,-15 27-1 0 0,22-36 26 0 0,1 0 0 0 0,-1 0 0 0 0,1 0 0 0 0,0 1 0 0 0,0-1 0 0 0,0 8 0 0 0,2-12-11 0 0,-1-1-1 0 0,1 1 1 0 0,0-1 0 0 0,0 0 0 0 0,0 1 0 0 0,0-1 0 0 0,0 1 0 0 0,1-1-1 0 0,-1 1 1 0 0,0-1 0 0 0,0 0 0 0 0,1 1 0 0 0,-1-1 0 0 0,1 0-1 0 0,0 1 1 0 0,-1-1 0 0 0,1 0 0 0 0,0 0 0 0 0,0 0 0 0 0,0 0-1 0 0,-1 0 1 0 0,1 1 0 0 0,0-1 0 0 0,1-1 0 0 0,-1 1 0 0 0,0 0 0 0 0,0 0-1 0 0,0 0 1 0 0,0-1 0 0 0,1 1 0 0 0,-1 0 0 0 0,0-1 0 0 0,1 1-1 0 0,-1-1 1 0 0,2 1 0 0 0,3 0-180 0 0,0-1 1 0 0,1 1-1 0 0,-1-1 0 0 0,0-1 1 0 0,0 1-1 0 0,0-1 0 0 0,1 0 1 0 0,6-2-1 0 0,6-3-1585 0 0,24-10 1 0 0,-1-3-5070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5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13823 0 0,'0'0'7018'0'0,"3"1"-6520"0"0,-1-1-404 0 0,0 1 1 0 0,0-1-1 0 0,0 0 0 0 0,1 0 1 0 0,-1 0-1 0 0,0 0 0 0 0,0 0 1 0 0,0-1-1 0 0,0 1 0 0 0,1-1 1 0 0,-1 1-1 0 0,0-1 0 0 0,0 0 0 0 0,0 0 1 0 0,0 0-1 0 0,0 0 0 0 0,-1 0 1 0 0,1 0-1 0 0,0-1 0 0 0,1-1 1 0 0,5-4-23 0 0,0 0 0 0 0,-1-1 0 0 0,7-10 0 0 0,5-5 2 0 0,127-118 43 0 0,-134 131-194 0 0,0 1 0 0 0,1 0 0 0 0,17-9 0 0 0,-23 14 37 0 0,-1 1 1 0 0,1 0 0 0 0,0 1-1 0 0,0 0 1 0 0,0 0 0 0 0,0 0-1 0 0,1 1 1 0 0,11-1-1 0 0,-16 2 32 0 0,0 0-1 0 0,0 1 0 0 0,0-1 0 0 0,-1 1 0 0 0,1 0 0 0 0,0 0 0 0 0,0 0 0 0 0,-1 0 1 0 0,1 0-1 0 0,-1 1 0 0 0,1-1 0 0 0,-1 1 0 0 0,1-1 0 0 0,-1 1 0 0 0,0 0 0 0 0,0 0 1 0 0,0 0-1 0 0,0 0 0 0 0,2 4 0 0 0,3 3 82 0 0,-2 1 1 0 0,1-1-1 0 0,5 16 1 0 0,-10-25-72 0 0,4 14 207 0 0,0 0 0 0 0,-1 0 0 0 0,-1 0 0 0 0,0 0 0 0 0,0 0 0 0 0,-2 1 0 0 0,1 20 0 0 0,-3-14-62 0 0,0 1-1 0 0,-1-1 1 0 0,-2 0 0 0 0,-7 29-1 0 0,9-45-372 0 0,0 0-1 0 0,0 0 0 0 0,0 0 0 0 0,0 0 0 0 0,-6 8 0 0 0,-3 0-6467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64 16871 0 0,'2'-1'771'0'0,"-1"1"-707"0"0,0 0 1 0 0,0-1-1 0 0,0 1 1 0 0,0 0-1 0 0,0-1 1 0 0,0 1-1 0 0,0-1 1 0 0,0 0-1 0 0,0 1 1 0 0,0-1-1 0 0,-1 0 1 0 0,1 1-1 0 0,0-1 1 0 0,0 0-1 0 0,0 0 1 0 0,-1 0-1 0 0,1 0 1 0 0,-1 0-1 0 0,1 0 1 0 0,-1 1-1 0 0,1-1 1 0 0,-1-1-1 0 0,1 1 0 0 0,0-2 1 0 0,-1 1-34 0 0,0 0 0 0 0,0 0-1 0 0,0-1 1 0 0,0 1 0 0 0,0 0 0 0 0,-1 0-1 0 0,1-1 1 0 0,-1 1 0 0 0,1 0 0 0 0,-1 0-1 0 0,-1-3 1 0 0,1 4 0 0 0,1 0 1 0 0,-1 0-1 0 0,0 0 0 0 0,0 0 1 0 0,1 1-1 0 0,-1-1 0 0 0,0 0 0 0 0,0 1 1 0 0,0-1-1 0 0,0 0 0 0 0,0 1 1 0 0,1-1-1 0 0,-1 1 0 0 0,0-1 0 0 0,0 1 1 0 0,-1 0-1 0 0,1-1 0 0 0,-1 1 1 0 0,-19-2 389 0 0,11 3-362 0 0,1 1 1 0 0,0 0-1 0 0,1 0 0 0 0,-1 1 1 0 0,0 0-1 0 0,1 0 0 0 0,-1 1 0 0 0,1 0 1 0 0,0 1-1 0 0,-9 6 0 0 0,-11 10 21 0 0,-32 32 0 0 0,53-47-52 0 0,-18 17 221 0 0,1 1 0 0 0,1 1 0 0 0,1 1 0 0 0,-34 53 0 0 0,53-75-202 0 0,1 0 0 0 0,0 0 0 0 0,0 0 0 0 0,0 0-1 0 0,1 1 1 0 0,0-1 0 0 0,-1 1 0 0 0,1-1 0 0 0,0 8-1 0 0,1-11-33 0 0,0-1 0 0 0,1 1 0 0 0,-1 0-1 0 0,0-1 1 0 0,1 1 0 0 0,-1 0-1 0 0,0-1 1 0 0,1 1 0 0 0,-1-1-1 0 0,1 1 1 0 0,-1-1 0 0 0,1 1 0 0 0,0-1-1 0 0,-1 1 1 0 0,1-1 0 0 0,-1 1-1 0 0,1-1 1 0 0,0 0 0 0 0,-1 1-1 0 0,1-1 1 0 0,1 1 0 0 0,-1-1 26 0 0,3 2 3 0 0,0 0-1 0 0,0-1 1 0 0,0 1-1 0 0,0-1 1 0 0,0 0-1 0 0,0 0 1 0 0,0-1-1 0 0,1 1 1 0 0,-1-1-1 0 0,0 0 1 0 0,0 0-1 0 0,0 0 1 0 0,1-1-1 0 0,7-1 1 0 0,6-3 210 0 0,34-12 0 0 0,-49 16-235 0 0,17-7-17 0 0,0-1 0 0 0,-1-1-1 0 0,0 0 1 0 0,-1-2 0 0 0,0 0 0 0 0,-1-1-1 0 0,0 0 1 0 0,-1-2 0 0 0,15-16-1 0 0,-23 21-80 0 0,-1 0 0 0 0,0 0 0 0 0,10-19 0 0 0,-31 64 40 0 0,3-16-7 0 0,-5 9 13 0 0,-13 31 1 0 0,26-51 15 0 0,-1 0-1 0 0,2 0 1 0 0,-1 0 0 0 0,1 1-1 0 0,1-1 1 0 0,-1 1-1 0 0,2-1 1 0 0,-1 18-1 0 0,1-23-144 0 0,0-1-1 0 0,1 1 0 0 0,-1 0 1 0 0,0 0-1 0 0,1 0 1 0 0,0-1-1 0 0,0 1 1 0 0,0 0-1 0 0,0-1 0 0 0,0 1 1 0 0,0-1-1 0 0,1 1 1 0 0,-1-1-1 0 0,1 1 1 0 0,0-1-1 0 0,-1 0 0 0 0,1 0 1 0 0,0 0-1 0 0,1 0 1 0 0,-1 0-1 0 0,0-1 1 0 0,0 1-1 0 0,1-1 0 0 0,-1 1 1 0 0,1-1-1 0 0,-1 0 1 0 0,1 0-1 0 0,0 0 1 0 0,-1 0-1 0 0,1 0 0 0 0,0 0 1 0 0,0-1-1 0 0,-1 0 1 0 0,5 1-1 0 0,21-2-1839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527 178 3223 0 0,'30'-38'-66'0'0,"38"-46"3613"0"0,-56 71 1573 0 0,26-20-1 0 0,-35 31-4137 0 0,-3 1-820 0 0,1 0-1 0 0,0 1 1 0 0,-1-1 0 0 0,1 0 0 0 0,0 1 0 0 0,0-1-1 0 0,-1 1 1 0 0,1-1 0 0 0,0 1 0 0 0,0 0 0 0 0,0-1 0 0 0,0 1-1 0 0,0 0 1 0 0,0 0 0 0 0,1-1 0 0 0,-1 2-104 0 0,-1-1 0 0 0,1 0 0 0 0,-1 1 0 0 0,1-1 1 0 0,-1 0-1 0 0,1 1 0 0 0,-1-1 0 0 0,1 1 0 0 0,-1-1 0 0 0,0 1 0 0 0,1-1 1 0 0,-1 1-1 0 0,1-1 0 0 0,-1 1 0 0 0,0-1 0 0 0,0 1 0 0 0,1-1 0 0 0,-1 1 1 0 0,0 0-1 0 0,0 0 0 0 0,4 14 454 0 0,-4-9-393 0 0,0-1 0 0 0,0 1 0 0 0,-1-1 0 0 0,1 1 0 0 0,-1 0 0 0 0,-1-1 0 0 0,1 0 0 0 0,-1 1 0 0 0,-4 9 0 0 0,-4 4 102 0 0,-14 22 1 0 0,22-38-188 0 0,-175 260 1447 0 0,-88 152-832 0 0,213-316-1302 0 0,4 3-1 0 0,-62 195 0 0 0,109-293 274 0 0,0 0 37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11975 0 0,'-6'-2'354'0'0,"-21"-3"8814"0"0,30 4-8311 0 0,30-13 380 0 0,1 2 0 0 0,0 1 1 0 0,57-10-1 0 0,-38 12-688 0 0,88-4 1 0 0,55 11-714 0 0,-26 1-935 0 0,-85-3-332 0 0,46-1-4222 0 0,-114 5 4117 0 0</inkml:trace>
  <inkml:trace contextRef="#ctx0" brushRef="#br0" timeOffset="1">1002 119 17935 0 0,'0'0'1632'0'0,"-1"3"-1344"0"0,-30 111 3276 0 0,23-77-2634 0 0,-2 0 0 0 0,-2-1-1 0 0,-31 67 1 0 0,22-63-696 0 0,7-13-244 0 0,-26 37-1 0 0,13-23-2140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17359 0 0,'0'0'768'0'0,"8"-9"352"0"0,2 2-984 0 0,3 12 120 0 0,-2 8-5472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13559 0 0,'0'0'2294'0'0,"-2"2"-1384"0"0,-5 8-418 0 0,-1 1 0 0 0,-1-1 1 0 0,0-1-1 0 0,-14 12 0 0 0,-46 31-1414 0 0,53-41 1233 0 0,0 1 139 0 0,1 0 1 0 0,0 1 0 0 0,1 1-1 0 0,0 0 1 0 0,1 1 0 0 0,1 0-1 0 0,0 1 1 0 0,1 1-1 0 0,1-1 1 0 0,-14 33 0 0 0,23-48-364 0 0,1 1-1 0 0,-1 0 1 0 0,1-1 0 0 0,0 1 0 0 0,-1 0 0 0 0,1 0-1 0 0,0-1 1 0 0,0 1 0 0 0,0 0 0 0 0,1 0-1 0 0,-1 2 1 0 0,0-3-34 0 0,1 0 218 0 0,-1-1-259 0 0,0 0 0 0 0,0 1 0 0 0,0-1 0 0 0,1 0-1 0 0,-1 0 1 0 0,0 0 0 0 0,0 0 0 0 0,0 0 0 0 0,0 0 0 0 0,1 0-1 0 0,-1 0 1 0 0,0 0 0 0 0,0 0 0 0 0,0 0 0 0 0,0 0 0 0 0,0 0 0 0 0,0 1-1 0 0,1-1 1 0 0,-1 0 0 0 0,0 0 0 0 0,0 0 0 0 0,0 0 0 0 0,0 0-1 0 0,0 1 1 0 0,0-1 0 0 0,0 0 0 0 0,0 0 0 0 0,0 0 0 0 0,1 0 0 0 0,-1 0-1 0 0,0 1 1 0 0,0-1 0 0 0,0 0 0 0 0,0 1 4 0 0,0-1 0 0 0,0 1 1 0 0,0-1-1 0 0,0 0 0 0 0,1 1 0 0 0,-1-1 0 0 0,0 1 1 0 0,0-1-1 0 0,1 0 0 0 0,-1 1 0 0 0,0-1 0 0 0,0 0 1 0 0,1 1-1 0 0,-1-1 0 0 0,0 0 0 0 0,1 0 0 0 0,-1 1 1 0 0,1-1-1 0 0,-1 0 0 0 0,0 0 0 0 0,1 1 0 0 0,-1-1 1 0 0,1 0-1 0 0,0 0 0 0 0,7 2 37 0 0,1 0 0 0 0,0-1 0 0 0,0 0 0 0 0,0-1 0 0 0,0 0 0 0 0,0 0 0 0 0,0-1 0 0 0,0 0-1 0 0,0-1 1 0 0,0 0 0 0 0,0 0 0 0 0,-1-1 0 0 0,1 0 0 0 0,14-8 0 0 0,-9 4 31 0 0,0-1 0 0 0,0-1-1 0 0,-1 0 1 0 0,-1 0 0 0 0,0-1 0 0 0,0-1-1 0 0,19-23 1 0 0,-24 25-80 0 0,-1 0 0 0 0,0-1 0 0 0,0 0 0 0 0,-1 0-1 0 0,0-1 1 0 0,-1 1 0 0 0,0-1 0 0 0,-1 0 0 0 0,3-14 0 0 0,-5 15-228 0 0,-1 1 0 0 0,-1-1 0 0 0,-1-11 1 0 0,-1-10-1610 0 0,3 29 755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15199 0 0,'0'0'8984'0'0,"3"0"-8584"0"0,13 0-20 0 0,0 0-1 0 0,27-5 1 0 0,-38 4-351 0 0,0-1 0 0 0,1 1 0 0 0,-1-1 0 0 0,0 0 0 0 0,0 0-1 0 0,0-1 1 0 0,0 0 0 0 0,-1 1 0 0 0,1-1 0 0 0,-1-1 0 0 0,1 1 0 0 0,4-6 0 0 0,33-40 29 0 0,-24 26-60 0 0,24-22-1 0 0,-25 29-19 0 0,0 1 1 0 0,1 0-1 0 0,0 2 1 0 0,35-20-1 0 0,-47 30-8 0 0,-5 2 20 0 0,1 0 1 0 0,0 0-1 0 0,-1 1 0 0 0,1-1 0 0 0,0 1 0 0 0,0-1 0 0 0,0 1 0 0 0,0-1 1 0 0,-1 1-1 0 0,1 0 0 0 0,4 0 0 0 0,-6 0 11 0 0,0 0-1 0 0,0 0 1 0 0,0 0 0 0 0,0 0-1 0 0,0 0 1 0 0,0 0 0 0 0,1 0-1 0 0,-1 0 1 0 0,0 0 0 0 0,0 0-1 0 0,0 0 1 0 0,0 0 0 0 0,0 0-1 0 0,0 0 1 0 0,0 0 0 0 0,1 0-1 0 0,-1 0 1 0 0,0 0 0 0 0,0 0-1 0 0,0 0 1 0 0,0 0-1 0 0,0 0 1 0 0,0 0 0 0 0,0 0-1 0 0,0 0 1 0 0,0 0 0 0 0,1 1-1 0 0,-1-1 1 0 0,0 0 0 0 0,0 0-1 0 0,0 0 1 0 0,0 0 0 0 0,0 0-1 0 0,0 0 1 0 0,0 0 0 0 0,0 0-1 0 0,0 0 1 0 0,0 1 0 0 0,0-1-1 0 0,0 0 1 0 0,0 0 0 0 0,0 0-1 0 0,0 0 1 0 0,0 0-1 0 0,2 5 21 0 0,0 0 0 0 0,-1 0 0 0 0,0 0 0 0 0,0 0 0 0 0,0 0 0 0 0,-1 0-1 0 0,0 1 1 0 0,0-1 0 0 0,0 0 0 0 0,0 0 0 0 0,-1 0 0 0 0,0 0 0 0 0,-1 5 0 0 0,-5 12 147 0 0,-15 36 1 0 0,2-8 100 0 0,18-42-233 0 0,-1 0 1 0 0,2 0-1 0 0,-1 1 0 0 0,1-1 0 0 0,0 1 1 0 0,1-1-1 0 0,0 1 0 0 0,0-1 0 0 0,1 1 0 0 0,0-1 1 0 0,1 0-1 0 0,-1 1 0 0 0,6 13 0 0 0,-4-16-15 0 0,0 0-1 0 0,0 1 0 0 0,1-1 1 0 0,0 0-1 0 0,0 0 1 0 0,0-1-1 0 0,0 1 0 0 0,1-1 1 0 0,0 0-1 0 0,0 0 0 0 0,1-1 1 0 0,0 0-1 0 0,-1 1 0 0 0,1-2 1 0 0,0 1-1 0 0,12 4 0 0 0,-12-5-21 0 0,0-1-1 0 0,0 1 0 0 0,0-1 0 0 0,1-1 1 0 0,-1 1-1 0 0,1-1 0 0 0,0 0 0 0 0,-1-1 1 0 0,1 1-1 0 0,0-1 0 0 0,-1-1 0 0 0,8 0 1 0 0,-14 0-15 0 0,1 1 1 0 0,0 0 0 0 0,0 0-1 0 0,0-1 1 0 0,-1 1 0 0 0,1-1-1 0 0,0 1 1 0 0,-1-1 0 0 0,1 1 0 0 0,0-1-1 0 0,-1 1 1 0 0,1-1 0 0 0,-1 0-1 0 0,1 1 1 0 0,0-1 0 0 0,-1 0-1 0 0,1-1 1 0 0,1-1-119 0 0,2-2-499 0 0,0 0-1 0 0,-1 0 0 0 0,0 0 0 0 0,1 0 0 0 0,-2-1 0 0 0,1 0 1 0 0,1-5-1 0 0,2-9-7565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 1839 0 0,'-2'2'134'0'0,"-21"12"2122"0"0,30-14-2115 0 0,0-1 1 0 0,0-1 0 0 0,0 1 0 0 0,8-4-1 0 0,-1 1 113 0 0,15-7 72 0 0,-27 10-621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71 9991 0 0,'51'-26'1048'0'0,"29"-18"7894"0"0,-82 46-8589 0 0,-7 7-225 0 0,0 0-1 0 0,0-1 1 0 0,0-1 0 0 0,-1 0-1 0 0,0 0 1 0 0,-13 6 0 0 0,-71 30 498 0 0,65-32-499 0 0,1 2 1 0 0,-34 20 0 0 0,50-25-104 0 0,-26 16-10 0 0,2 1 0 0 0,-40 36 0 0 0,69-55-4 0 0,1 2 0 0 0,-1-1 0 0 0,1 1 0 0 0,0-1 1 0 0,1 2-1 0 0,0-1 0 0 0,0 1 0 0 0,-3 9 0 0 0,8-17-6 0 0,-1 0 0 0 0,1 0 0 0 0,0 0 0 0 0,0 0 0 0 0,0 0 0 0 0,0 0 0 0 0,0 0 0 0 0,0 0 0 0 0,0 0 0 0 0,0 0 0 0 0,0 0 0 0 0,0-1 0 0 0,1 1 0 0 0,-1 0 0 0 0,0 0 0 0 0,1 0 0 0 0,0 1 0 0 0,0 2 9 0 0,1 0 8 0 0,0 0 0 0 0,0-1 1 0 0,0 1-1 0 0,0 0 0 0 0,1-1 0 0 0,-1 0 0 0 0,1 1 0 0 0,0-1 1 0 0,0 0-1 0 0,0 0 0 0 0,0-1 0 0 0,1 1 0 0 0,-1-1 0 0 0,1 1 0 0 0,-1-1 1 0 0,7 3-1 0 0,0-1 31 0 0,0 0 0 0 0,1 0 0 0 0,-1-1 0 0 0,0-1 0 0 0,16 3 0 0 0,-10-4 33 0 0,1 0 0 0 0,-1-1 1 0 0,1-1-1 0 0,-1 0 0 0 0,0-2 0 0 0,17-3 0 0 0,-1-3 203 0 0,61-25 0 0 0,-82 29-252 0 0,-1 0 0 0 0,1 0 1 0 0,-1-1-1 0 0,0 0 0 0 0,-1-1 0 0 0,1 0 0 0 0,12-14 1 0 0,-17 16-33 0 0,-2 1 0 0 0,1-1 0 0 0,-1 0 0 0 0,1 0 0 0 0,-1 0 0 0 0,-1-1 1 0 0,1 1-1 0 0,-1-1 0 0 0,0 0 0 0 0,0 1 0 0 0,0-1 0 0 0,-1 0 1 0 0,0 0-1 0 0,0 0 0 0 0,-1 0 0 0 0,0-10 0 0 0,0 10-35 0 0,-1-1-1 0 0,0 1 1 0 0,0-1 0 0 0,-1 1-1 0 0,0-1 1 0 0,0 1-1 0 0,0 0 1 0 0,-5-9 0 0 0,-2 0-116 0 0,-20-25 1 0 0,12 18 9 0 0,12 15 82 0 0,1 0-165 0 0,-1 0 0 0 0,-1 1 0 0 0,1 0 0 0 0,-11-9 0 0 0,15 14 41 0 0,-1-1 1 0 0,0 1 0 0 0,0 0 0 0 0,0 0-1 0 0,0 0 1 0 0,-1 0 0 0 0,1 0 0 0 0,0 0-1 0 0,0 1 1 0 0,-1-1 0 0 0,1 1 0 0 0,0-1-1 0 0,0 1 1 0 0,-1 0 0 0 0,1 0-1 0 0,0 0 1 0 0,-1 0 0 0 0,1 1 0 0 0,0-1-1 0 0,-1 0 1 0 0,-1 2 0 0 0,1-2-295 0 0,-8 6-2530 0 0,1 3 1120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251 934 9215 0 0,'61'-32'1233'0'0,"66"-26"-1"0"0,-91 45 1341 0 0,60-15 3677 0 0,-96 25-5659 0 0,7-19 829 0 0,3-34-1 0 0,3-8-626 0 0,4 9-404 0 0,26-56 0 0 0,3-10-291 0 0,31-76-2 0 0,-36 100-119 0 0,-18 22-464 0 0,-22 74 298 0 0,-2 2-31 0 0,1 0 192 0 0,-1 0 0 0 0,1 0 0 0 0,-1 0 0 0 0,1-1 0 0 0,-1 1-1 0 0,0 0 1 0 0,0 0 0 0 0,1 0 0 0 0,-1 0 0 0 0,-1 0 0 0 0,-2 3-44 0 0,-16 25-144 0 0,1 0 0 0 0,2 1 0 0 0,-25 58 0 0 0,27-54 146 0 0,-216 535-216 0 0,179-432 278 0 0,3-6 225 0 0,-52 128 272 0 0,80-212-504 0 0,-2-2-1 0 0,-2 0 0 0 0,-1-2 1 0 0,-63 78-1 0 0,67-99-176 0 0,-32 26 1 0 0,45-40 175 0 0,3-2 0 0 0,-6 2-370 0 0,9-9 143 0 0,3-6 56 0 0,2-3-441 0 0,1 0 1 0 0,0 0-1 0 0,1 1 0 0 0,-1-1 0 0 0,2 1 0 0 0,9-17 1 0 0,2-2-6083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386 103 13415 0 0,'2'-5'230'0'0,"7"-11"326"0"0,0-1 0 0 0,1 1 0 0 0,1 0 0 0 0,14-16 3110 0 0,-24 34-3514 0 0,-1 0 0 0 0,1 0-1 0 0,-1-1 1 0 0,0 1 0 0 0,0 0-1 0 0,0 0 1 0 0,0 0-1 0 0,0 0 1 0 0,0 0 0 0 0,-1 0-1 0 0,1 0 1 0 0,-1 3 0 0 0,0-4-46 0 0,-7 27 405 0 0,-1 0 0 0 0,-2-1 1 0 0,-13 26-1 0 0,5-13-154 0 0,-217 539 619 0 0,108-245-1881 0 0,122-319-561 0 0,-4 23 1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10 128 19207 0 0,'0'0'878'0'0,"-1"2"-20"0"0,-5 7-548 0 0,5-8-303 0 0,1 0 0 0 0,0 0 0 0 0,-1-1 0 0 0,1 1 0 0 0,0 0 0 0 0,0 0 0 0 0,0 0 0 0 0,0 0 1 0 0,0 0-1 0 0,0-1 0 0 0,0 1 0 0 0,0 0 0 0 0,0 0 0 0 0,1 1 0 0 0,-1 0 39 0 0,1 0-1 0 0,0-1 1 0 0,1 1 0 0 0,-1 0-1 0 0,0-1 1 0 0,0 1-1 0 0,1-1 1 0 0,-1 1 0 0 0,1-1-1 0 0,-1 0 1 0 0,1 1 0 0 0,0-1-1 0 0,-1 0 1 0 0,1 0-1 0 0,0 0 1 0 0,0 0 0 0 0,0-1-1 0 0,-1 1 1 0 0,1 0-1 0 0,0-1 1 0 0,4 1 0 0 0,4 1 150 0 0,0-1 0 0 0,0 0 0 0 0,11 0 0 0 0,11-2 139 0 0,0-2 0 0 0,-1 0 0 0 0,45-12 0 0 0,-28 1 157 0 0,68-27 0 0 0,137-57-1211 0 0,-226 88-802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0,'0'0'819'0'0,"1"4"-534"0"0,3 16 1405 0 0,-1 0-1 0 0,1 41 0 0 0,-1-3 923 0 0,5 8-1429 0 0,19 81 0 0 0,-16-106-819 0 0,1 0 0 0 0,2-1 0 0 0,22 42-1 0 0,-26-64-215 0 0,0-1 0 0 0,1-1 0 0 0,1 0 0 0 0,0 0 0 0 0,22 20 0 0 0,78 61 534 0 0,-91-80-570 0 0,20 12 133 0 0,-31-23-194 0 0,0 1-1 0 0,-1 0 1 0 0,0 0 0 0 0,0 1 0 0 0,0 0 0 0 0,10 14 0 0 0,-12-9-58 0 0,-3 8 510 0 0,-5-9-2153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17 10591 0 0,'0'0'488'0'0,"1"-2"-12"0"0,10-11 319 0 0,-6 12-360 0 0,-3 1-123 0 0,0 0 1213 0 0,10 1 1526 0 0,-9-1-2261 0 0,-3 8-315 0 0,0-3-354 0 0,0-1 0 0 0,0 1 0 0 0,0 0 1 0 0,-1-1-1 0 0,1 1 0 0 0,-1-1 0 0 0,0 1 0 0 0,-1-1 1 0 0,1 0-1 0 0,-4 7 0 0 0,-5 9 194 0 0,-1-1 0 0 0,-1-1 0 0 0,-24 29 0 0 0,-52 47 306 0 0,36-40-350 0 0,43-44-239 0 0,-253 277 391 0 0,21 17-301 0 0,234-295-251 0 0,1 0 0 0 0,0 0-1 0 0,0 1 1 0 0,1 0 0 0 0,-5 13-1 0 0,10-20-245 0 0,2-2-1084 0 0,12 7 338 0 0,2-3-237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 19063 0 0,'-1'-2'871'0'0,"-20"-21"3737"0"0,22 26-4567 0 0,0 1 0 0 0,-1-1 0 0 0,1 0 0 0 0,1 1 0 0 0,-1-1 0 0 0,0 0 0 0 0,3 4 0 0 0,3 9 48 0 0,-4-6-75 0 0,0-1 0 0 0,-1 1 0 0 0,0-1 0 0 0,0 1 1 0 0,-1 0-1 0 0,-1-1 0 0 0,0 1 0 0 0,0 0 0 0 0,0 0 0 0 0,-2-1 0 0 0,1 1 0 0 0,-1 0 0 0 0,-4 12 0 0 0,-5 8 48 0 0,-2 0-1 0 0,-18 33 0 0 0,27-56-50 0 0,-6 17 0 0 0,9-22 15 0 0,1 6-61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9671 0 0,'0'0'1323'0'0,"-1"3"356"0"0,0-1-1290 0 0,0 0 1 0 0,0 1-1 0 0,0-1 0 0 0,0 1 1 0 0,0-1-1 0 0,1 1 1 0 0,-1-1-1 0 0,1 1 1 0 0,0-1-1 0 0,0 1 1 0 0,0 0-1 0 0,0-1 0 0 0,0 1 1 0 0,1-1-1 0 0,0 5 1 0 0,0-3-212 0 0,1-1 1 0 0,-1 1-1 0 0,1-1 1 0 0,0 1-1 0 0,0-1 1 0 0,0 0-1 0 0,1 0 0 0 0,-1 0 1 0 0,5 4-1 0 0,6 4-361 0 0,0-1-1 0 0,1 0 0 0 0,0-1 0 0 0,15 8 0 0 0,-10-7 662 0 0,6 5-236 0 0,0 0 1 0 0,-2 2-1 0 0,0 0 0 0 0,39 40 1 0 0,-55-50-145 0 0,-1 0 0 0 0,0 1 0 0 0,0 0 0 0 0,0 0 0 0 0,-1 0 0 0 0,-1 1 0 0 0,1-1 0 0 0,-1 1 0 0 0,-1 0 0 0 0,0 1 0 0 0,0-1 0 0 0,-1 1 0 0 0,0-1 0 0 0,0 1 0 0 0,-1-1-1 0 0,-1 1 1 0 0,0 0 0 0 0,-1 11 0 0 0,0-9-95 0 0,-1 1 0 0 0,-1-1 0 0 0,0 0 0 0 0,-1 0-1 0 0,-1 0 1 0 0,1-1 0 0 0,-2 1 0 0 0,0-1-1 0 0,0 0 1 0 0,-1-1 0 0 0,0 0 0 0 0,-1 0-1 0 0,-10 11 1 0 0,-1-1 48 0 0,0 0 0 0 0,-2-2 0 0 0,0 0 0 0 0,-44 27 0 0 0,63-44-309 0 0,1 0 69 0 0,0-1 0 0 0,0 1 1 0 0,-1 0-1 0 0,1-1 0 0 0,0 1 0 0 0,0 0 0 0 0,-1-1 0 0 0,1 1 1 0 0,0-1-1 0 0,-1 0 0 0 0,1 0 0 0 0,-1 1 0 0 0,1-1 0 0 0,-1 0 1 0 0,1 0-1 0 0,-3-1 0 0 0,-5-2-1806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16927 0 0,'0'0'2579'0'0,"0"3"-1763"0"0,3 6 355 0 0,-1 0 0 0 0,8 17 0 0 0,-8-22-1166 0 0,1 0-1 0 0,-1-1 0 0 0,1 1 1 0 0,-1-1-1 0 0,1 0 0 0 0,0 0 1 0 0,0 0-1 0 0,1 0 1 0 0,-1 0-1 0 0,0 0 0 0 0,1-1 1 0 0,0 0-1 0 0,6 3 0 0 0,10-4-13589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18887 0 0,'2'-2'1456'0'0,"1"-1"-1056"0"0,0 0 0 0 0,0 0 0 0 0,1 1-1 0 0,7-5 1 0 0,-8 5-110 0 0,0 0-1 0 0,1 0 0 0 0,-1 0 1 0 0,0-1-1 0 0,0 1 1 0 0,0-1-1 0 0,-1 0 0 0 0,1 0 1 0 0,-1 0-1 0 0,1 0 1 0 0,2-5-1 0 0,13-33-2040 0 0,-13 30 662 0 0</inkml:trace>
  <inkml:trace contextRef="#ctx0" brushRef="#br0" timeOffset="1">374 117 23095 0 0,'0'0'2504'0'0,"12"-5"-2504"0"0,3 3 0 0 0,3 0 224 0 0,-2 0-8 0 0,0-1 216 0 0,-2-1-432 0 0,-1-3 0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5063 0 0,'-2'2'390'0'0,"-3"3"-41"0"0,-1 1 0 0 0,1 1 0 0 0,-7 9 0 0 0,10-13 371 0 0,0 0 0 0 0,1 0 0 0 0,-1 1 0 0 0,1-1 1 0 0,0 1-1 0 0,0-1 0 0 0,0 1 0 0 0,0-1 0 0 0,1 1 0 0 0,-1 7 0 0 0,1-5-337 0 0,1-1-1 0 0,0 1 1 0 0,0 0-1 0 0,0 0 1 0 0,0-1-1 0 0,1 1 1 0 0,0 0 0 0 0,0-1-1 0 0,1 0 1 0 0,0 1-1 0 0,-1-1 1 0 0,2 0-1 0 0,6 8 1 0 0,4 2-518 0 0,0 0 0 0 0,27 21-1 0 0,-15-15 418 0 0,9 6-257 0 0,-24-20 45 0 0,-1 1 0 0 0,0 0 1 0 0,-1 1-1 0 0,18 18 1 0 0,-25-24-38 0 0,0 0 1 0 0,-1 0-1 0 0,1 0 1 0 0,0 0-1 0 0,-1 0 1 0 0,0 0-1 0 0,0 0 1 0 0,0 0-1 0 0,0 1 1 0 0,0-1-1 0 0,-1 0 1 0 0,1 1 0 0 0,-1-1-1 0 0,0 0 1 0 0,0 1-1 0 0,0-1 1 0 0,0 1-1 0 0,-1-1 1 0 0,0 0-1 0 0,1 1 1 0 0,-1-1-1 0 0,0 0 1 0 0,-3 6-1 0 0,-1 1 47 0 0,-1-1-1 0 0,0 1 0 0 0,0-1 1 0 0,-1 0-1 0 0,0 0 0 0 0,0-1 1 0 0,-1 0-1 0 0,-10 7 0 0 0,-4 4 150 0 0,-49 28-1 0 0,37-27 80 0 0,-1-1 0 0 0,-59 23 0 0 0,75-35-241 0 0,-1 0-82 0 0,1 0 1 0 0,-26 4 0 0 0,21-11-409 0 0,22 0-654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6911 0 0,'0'0'315'0'0,"-2"0"-7"0"0,-8-1-199 0 0,-1 2 142 0 0,10-1-52 0 0,0 0 0 0 0,0 0 0 0 0,0 1 0 0 0,0-1-1 0 0,0 1 1 0 0,0-1 0 0 0,1 1 0 0 0,-1-1 0 0 0,0 1 0 0 0,0-1 0 0 0,0 1 0 0 0,0 0 0 0 0,1 0-1 0 0,-1-1 1 0 0,0 1 0 0 0,1 0 0 0 0,-1 0 0 0 0,0 0 0 0 0,1 0 0 0 0,-1 0 0 0 0,1-1 0 0 0,-1 1-1 0 0,1 0 1 0 0,0 0 0 0 0,-1 0 0 0 0,1 1 0 0 0,0-1 0 0 0,0 1 0 0 0,-1 3 250 0 0,1-1-1 0 0,0 0 1 0 0,0 1 0 0 0,1 8 0 0 0,5 12 102 0 0,0 0 1 0 0,2 0 0 0 0,1-1-1 0 0,1 0 1 0 0,16 26-1 0 0,-9-19-75 0 0,1 0 0 0 0,2-2 0 0 0,41 48 0 0 0,-27-40-76 0 0,2-2 0 0 0,43 33 1 0 0,19 3 588 0 0,150 82 0 0 0,-148-88-592 0 0,19 11-178 0 0,-93-62-293 0 0,120 57-859 0 0,-117-58-2037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9215 0 0,'0'0'831'0'0,"-2"3"-686"0"0,-16 26 2400 0 0,-17 40-1 0 0,20-37-1173 0 0,-27 42 0 0 0,-24 15 75 0 0,-93 96 1 0 0,129-151-1260 0 0,-41 38 202 0 0,-104 83 0 0 0,-23 20-121 0 0,189-166-203 0 0,1 0 0 0 0,-10 15 0 0 0,16-23-1 0 0,6 0-24 0 0,12 1-1139 0 0,4-2-4038 0 0,0-3-1827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63 236 12895 0 0,'-1'-1'595'0'0,"-4"-2"-444"0"0,0 1 0 0 0,0-1 0 0 0,0 1 1 0 0,0 0-1 0 0,0 0 0 0 0,-6-1 0 0 0,-10 3 11124 0 0,24 1-10923 0 0,9 2-221 0 0,-1-1 1 0 0,0-1-1 0 0,1 1 0 0 0,-1-2 1 0 0,1 0-1 0 0,-1 0 1 0 0,20-4-1 0 0,83-21 217 0 0,-92 20-295 0 0,71-19 55 0 0,308-73 148 0 0,5 32-208 0 0,-405 65-65 0 0,119-7-85 0 0,-71 11-3055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5983 0 0,'5'-14'14183'0'0,"-1"8"-13670"0"0,-2 7 91 0 0,1 0-535 0 0,0 0 0 0 0,-1 0-1 0 0,1 0 1 0 0,-1 1 0 0 0,1-1 0 0 0,-1 1-1 0 0,0-1 1 0 0,4 4 0 0 0,3 7-52 0 0,12 23 84 0 0,-20-33 758 0 0,-2 0-731 0 0,0 0 0 0 0,0 0 0 0 0,0 0 0 0 0,0-1 1 0 0,0 1-1 0 0,-1 0 0 0 0,-2 2 0 0 0,3-3-124 0 0,-15 12 388 0 0,12-13-173 0 0,9-8-123 0 0,27-33-84 0 0,2 2 0 0 0,64-58 0 0 0,-73 76-10 0 0,1 1 0 0 0,1 1 1 0 0,1 2-1 0 0,0 0 0 0 0,41-16 0 0 0,-40 20-46 0 0,-2 1 107 0 0,0 1 0 0 0,1 1 0 0 0,0 2 0 0 0,36-7 0 0 0,-59 16-10 0 0,11 8-40 0 0,-14-5-11 0 0,-1-2 6 0 0,0 0-1 0 0,0 0 0 0 0,0 0 0 0 0,-1 0 0 0 0,1 0 0 0 0,0-1 0 0 0,-1 1 0 0 0,0 0 1 0 0,1 0-1 0 0,-1 1 0 0 0,0-1 0 0 0,0 0 0 0 0,0 0 0 0 0,0 0 0 0 0,-1 2 0 0 0,1 0 14 0 0,-1 5 14 0 0,-1 1-1 0 0,-4 15 1 0 0,3-11-1 0 0,1-8-25 0 0,0 0 0 0 0,0 1-1 0 0,0-1 1 0 0,0 0-1 0 0,-1 0 1 0 0,-5 9-1 0 0,-2 3 7 0 0,-22 49-15 0 0,-16 43 0 0 0,44-95 0 0 0,5-1 0 0 0,4 0 0 0 0,4-3 0 0 0,-7-8 0 0 0,2 1 0 0 0,15 5 0 0 0,13 4 0 0 0,-2-2 0 0 0,-16-6 0 0 0,0 2 0 0 0,-1 1 0 0 0,23 14-99 0 0,-32-21 46 0 0,14 2-124 0 0,-14-4 101 0 0,-2-1 6 0 0,4 0-536 0 0,0 0 0 0 0,0-1 0 0 0,-1 0 0 0 0,1 0 0 0 0,-1 0 0 0 0,0 0-1 0 0,6-6 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1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15199 0 0,'0'0'9080'0'0,"10"-7"-8480"0"0,5 5-272 0 0,1 6-328 0 0,0 1 0 0 0,-2 1-1296 0 0,1-1-312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38 4143 0 0,'0'0'191'0'0,"1"-2"-11"0"0,4-4 82 0 0,0 0-1 0 0,1 0 1 0 0,16-12 8862 0 0,-33 55-8324 0 0,-1-1 0 0 0,-1-1 0 0 0,-32 59 0 0 0,-92 147-212 0 0,125-222-1100 0 0,1 0 0 0 0,0 1-1 0 0,-11 32 1 0 0,22-50-595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20 156 11519 0 0,'-1'-1'887'0'0,"-18"-18"7290"0"0,32 16-7325 0 0,24-6-129 0 0,50-3-1 0 0,24-5-316 0 0,0-10-153 0 0,153-30 469 0 0,-227 52-714 0 0,0 1 1 0 0,0 2-1 0 0,1 2 0 0 0,-1 1 1 0 0,46 8-1 0 0,-66-5-786 0 0,-1 0 0 0 0,18 8 0 0 0,-32-12-357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3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15631 0 0,'0'0'1572'0'0,"3"0"-1438"0"0,19 0 89 0 0,1-2 1 0 0,34-7-1 0 0,77-20 1030 0 0,109-21 775 0 0,-172 40-1410 0 0,106-4 0 0 0,-49 15-391 0 0,-60 1-1343 0 0,105-10 0 0 0,-138 3-3942 0 0,1-4-1604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403 653 6447 0 0,'0'0'9394'0'0,"0"-2"-8709"0"0,3-10-216 0 0,1 0 0 0 0,0 1 0 0 0,1-1 0 0 0,0 1 0 0 0,13-21 0 0 0,41-49 230 0 0,24-13-509 0 0,6-7-108 0 0,-60 63-93 0 0,27-48 0 0 0,-46 70-168 0 0,-2-1-1 0 0,0 0 1 0 0,-1 0 0 0 0,0-1 0 0 0,7-35 0 0 0,-14 53 145 0 0,0-1-1 0 0,1 0 1 0 0,-1 0 0 0 0,0 1-1 0 0,0-1 1 0 0,0 0 0 0 0,0 0-1 0 0,0 0 1 0 0,0 1 0 0 0,0-1-1 0 0,0 0 1 0 0,0 0 0 0 0,0 0-1 0 0,0 1 1 0 0,0-1 0 0 0,-1 0-1 0 0,1 0 1 0 0,0 1 0 0 0,-1-1 0 0 0,1 0-1 0 0,0 0 1 0 0,-1 1 0 0 0,1-1-1 0 0,-1 0 1 0 0,1 1 0 0 0,-1-1-1 0 0,0 0 1 0 0,-1 0-12 0 0,1 1 1 0 0,-1 0-1 0 0,1 0 0 0 0,-1-1 1 0 0,1 1-1 0 0,-1 0 1 0 0,1 0-1 0 0,-1 1 0 0 0,1-1 1 0 0,-1 0-1 0 0,1 0 0 0 0,-1 1 1 0 0,1-1-1 0 0,-2 1 1 0 0,-6 2-45 0 0,1 1 0 0 0,0 0 1 0 0,0 0-1 0 0,1 0 0 0 0,-1 1 1 0 0,1 0-1 0 0,-11 10 1 0 0,-42 46-198 0 0,28-22 249 0 0,2 1 0 0 0,1 1 0 0 0,-44 85 0 0 0,-46 146 224 0 0,6 72-20 0 0,92-244 112 0 0,16-67 183 0 0,-2-1 0 0 0,-2 1-1 0 0,-19 50 1 0 0,22-71-385 0 0,-1 0 0 0 0,0 0 0 0 0,-1-1 0 0 0,0 0 0 0 0,0 0 0 0 0,-15 13 0 0 0,18-19-181 0 0,-1 0 0 0 0,0 0 0 0 0,0 0 0 0 0,0-1 0 0 0,0 0 0 0 0,-1 0 0 0 0,1 0 0 0 0,-1-1 0 0 0,0 0 0 0 0,0-1-1 0 0,0 1 1 0 0,-1-2 0 0 0,-8 3 0 0 0,7-5-1559 0 0,1-2-4276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50 253 6911 0 0,'-2'1'47'0'0,"-1"-1"41"0"0,0 0 1 0 0,0 0-1 0 0,-1 0 0 0 0,1 0 0 0 0,0 0 1 0 0,0 0-1 0 0,0-1 0 0 0,-1 0 1 0 0,1 0-1 0 0,-13-5 13057 0 0,30 4-12962 0 0,0 0-1 0 0,0-1 1 0 0,0 0 0 0 0,-1-1-1 0 0,23-9 1 0 0,-17 6-25 0 0,169-70 705 0 0,-107 41-681 0 0,131-39 0 0 0,-189 69-314 0 0,-5 0-358 0 0,23-3 0 0 0,-35 8-216 0 0,0 0 1 0 0,-1 1-1 0 0,1 0 1 0 0,11 1-1 0 0,-1 4-6266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 4143 0 0,'0'0'319'0'0,"-1"-1"-210"0"0,0 0-4 0 0,-22-17 9354 0 0,31 14-8381 0 0,-2 2-904 0 0,-1 0-1 0 0,1 1 1 0 0,0-1 0 0 0,0 1 0 0 0,0 1 0 0 0,1-1 0 0 0,-1 1 0 0 0,0 0 0 0 0,0 0 0 0 0,0 1 0 0 0,0-1-1 0 0,0 1 1 0 0,0 1 0 0 0,0-1 0 0 0,0 1 0 0 0,0 0 0 0 0,-1 1 0 0 0,11 5 0 0 0,1 2 291 0 0,0 0 0 0 0,-1 2 1 0 0,-1 0-1 0 0,23 22 0 0 0,-6-1 80 0 0,-1 2 0 0 0,-2 1 1 0 0,26 41-1 0 0,65 126 320 0 0,-93-155-791 0 0,-8-11 11 0 0,-2 2 0 0 0,17 53 0 0 0,-5-9-8 0 0,-24-72-122 0 0,0 1 1 0 0,1-1-1 0 0,0 0 0 0 0,12 14 0 0 0,-17-23-84 0 0,4-3-2372 0 0,-5 1 2449 0 0,1 0 0 0 0,-1 0 0 0 0,0 0 0 0 0,0 1 0 0 0,0-1 0 0 0,1 0 0 0 0,-1 0 0 0 0,0 0 0 0 0,0 0 0 0 0,1 0 0 0 0,-1 0 0 0 0,0 0 0 0 0,0 0 0 0 0,1 0 0 0 0,-1-1 0 0 0,0 1 0 0 0,0 0 0 0 0,1 0 0 0 0,-1 0 1 0 0,0 0-1 0 0,0 0 0 0 0,0 0 0 0 0,1 0 0 0 0,-1-1 0 0 0,0 1 0 0 0,0 0 0 0 0,0 0 0 0 0,0 0 0 0 0,1 0 0 0 0,-1-1 0 0 0,0 1 0 0 0,0 0 0 0 0,3-5-443 0 0,-1 1 0 0 0,0-1 0 0 0,0 0 0 0 0,0 0 0 0 0,0 1 0 0 0,-1-1 0 0 0,0 0 0 0 0,0 0 0 0 0,0-7 0 0 0,0 4 85 0 0,5-30-1485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94 11055 0 0,'5'-9'175'0'0,"0"1"-1"0"0,0 0 0 0 0,1 1 1 0 0,0 0-1 0 0,1-1 0 0 0,-1 2 1 0 0,15-12-1 0 0,13-5 6146 0 0,-45 42-5559 0 0,3-5-650 0 0,-30 35 280 0 0,-2-2 0 0 0,-51 46 0 0 0,16-18 147 0 0,7-2-240 0 0,-193 191 319 0 0,51-91-432 0 0,76-65-103 0 0,90-76-41 0 0,42-31-149 0 0,16-7-1349 0 0,38-21-664 0 0,-20 8 1372 0 0,37-15-737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82 381 13415 0 0,'-65'11'1538'0'0,"64"-11"-1463"0"0,1 0 0 0 0,-1 0-1 0 0,1 0 1 0 0,-1 0 0 0 0,1 0 0 0 0,-1 0 0 0 0,0 0 0 0 0,1 0 0 0 0,-1 0 0 0 0,1 0 0 0 0,-1-1 0 0 0,1 1 0 0 0,-1 0 0 0 0,1 0 0 0 0,-1 0 0 0 0,1-1 0 0 0,-1 1 0 0 0,1 0 0 0 0,-1-1 0 0 0,1 1 0 0 0,-1 0 0 0 0,1-1 0 0 0,0 1 0 0 0,-1 0 0 0 0,1-1 0 0 0,0 1 0 0 0,-1-1-1 0 0,0 0 1 0 0,1-1 28 0 0,-1 1 0 0 0,1-1-1 0 0,0 1 1 0 0,0-1-1 0 0,-1 1 1 0 0,1-1-1 0 0,0 1 1 0 0,0-1-1 0 0,1 1 1 0 0,-1-3-1 0 0,1-3 132 0 0,1 1-1 0 0,0-1 1 0 0,0 1-1 0 0,4-7 1 0 0,3-3 141 0 0,0 0-1 0 0,1 1 1 0 0,16-18 0 0 0,41-40 82 0 0,-54 59-400 0 0,14-13-6 0 0,42-33-1 0 0,-53 48-32 0 0,0 1 0 0 0,1 0 0 0 0,1 1 0 0 0,27-11 0 0 0,-43 20 1 0 0,0 0 2 0 0,0 0-1 0 0,0 0 1 0 0,0 0 0 0 0,0 1-1 0 0,0-1 1 0 0,0 1 0 0 0,0-1-1 0 0,4 1 1 0 0,-5 1-3 0 0,0 1-1 0 0,0 0 0 0 0,0 0 1 0 0,0 0-1 0 0,0 0 1 0 0,0 0-1 0 0,0 0 1 0 0,-1 0-1 0 0,1 0 1 0 0,-1 0-1 0 0,1 0 0 0 0,-1 0 1 0 0,0 0-1 0 0,0 1 1 0 0,0-1-1 0 0,0 0 1 0 0,0 0-1 0 0,-1 0 1 0 0,0 3-1 0 0,-1 7-3 0 0,-1-1-1 0 0,-6 14 1 0 0,7-19-8 0 0,-8 22 40 0 0,-1-1-41 0 0,2 2-1 0 0,-11 48 1 0 0,20-72 5 0 0,-1-1 1 0 0,1 1-1 0 0,0-1 0 0 0,0 1 0 0 0,0-1 1 0 0,1 1-1 0 0,-1-1 0 0 0,1 1 0 0 0,0-1 1 0 0,1 1-1 0 0,-1-1 0 0 0,1 0 1 0 0,0 0-1 0 0,0 1 0 0 0,0-1 0 0 0,0-1 1 0 0,1 1-1 0 0,4 6 0 0 0,-3-6 50 0 0,1 1-1 0 0,0-1 0 0 0,0 0 1 0 0,1 0-1 0 0,-1-1 1 0 0,1 1-1 0 0,0-1 1 0 0,-1 0-1 0 0,1-1 1 0 0,1 0-1 0 0,-1 0 1 0 0,10 2-1 0 0,1-1 61 0 0,0 0 0 0 0,0-2 1 0 0,0 0-1 0 0,0-1 0 0 0,1-1 0 0 0,-1-1 0 0 0,0 0 1 0 0,26-7-1 0 0,-15 1-36 0 0,0-2 1 0 0,-1 0-1 0 0,0-2 1 0 0,29-18-1 0 0,-25 14-313 0 0,-10 4 452 0 0,21-14 1 0 0,-36 22-736 0 0,0-1 1 0 0,0 0 0 0 0,-1 0-1 0 0,1-1 1 0 0,-1 1 0 0 0,0-1-1 0 0,5-10 1 0 0,-5 10-4764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295 512 4607 0 0,'0'0'208'0'0,"1"1"-9"0"0,16 7 1192 0 0,26 10 13566 0 0,-44-17-14696 0 0,-2 4-200 0 0,0-1-1 0 0,-1 0 1 0 0,1 0-1 0 0,-1 0 1 0 0,0 0 0 0 0,0-1-1 0 0,0 1 1 0 0,-1-1-1 0 0,1 0 1 0 0,-1 0 0 0 0,1-1-1 0 0,-1 1 1 0 0,0-1-1 0 0,0 0 1 0 0,-7 1-1 0 0,-3 2-51 0 0,-1-1-1 0 0,1-1 0 0 0,-1-1 1 0 0,-18 1-1 0 0,24-2 7 0 0,0-1 1 0 0,1-1 0 0 0,-1 0-1 0 0,0 0 1 0 0,0-1 0 0 0,1 0-1 0 0,-16-5 1 0 0,21 5-6 0 0,-1-1 0 0 0,0 1 0 0 0,0-1 0 0 0,1 1 0 0 0,-1-1 0 0 0,1-1 0 0 0,0 1 0 0 0,0-1 0 0 0,0 1 0 0 0,1-1 0 0 0,-1 0 0 0 0,1-1 0 0 0,0 1 0 0 0,0 0 0 0 0,-3-8 0 0 0,1 1-9 0 0,1 1 0 0 0,0-1-1 0 0,1 0 1 0 0,0 0 0 0 0,1 0 0 0 0,0 0 0 0 0,0 0-1 0 0,2-1 1 0 0,-1 1 0 0 0,1-1 0 0 0,1 1-1 0 0,0 0 1 0 0,1 0 0 0 0,0-1 0 0 0,1 1-1 0 0,0 0 1 0 0,0 1 0 0 0,1-1 0 0 0,1 1 0 0 0,0-1-1 0 0,0 1 1 0 0,1 1 0 0 0,0-1 0 0 0,1 1-1 0 0,14-16 1 0 0,-2 5-147 0 0,1 2 0 0 0,1 0 0 0 0,0 1-1 0 0,2 1 1 0 0,-1 1 0 0 0,2 1 0 0 0,0 2 0 0 0,32-14-1 0 0,-10 10 5 0 0,1 1 0 0 0,0 3 0 0 0,85-12 0 0 0,-91 18 120 0 0,47-5 250 0 0,-75 11-101 0 0,0 0-1 0 0,0 0 0 0 0,0 1 0 0 0,21 4 1 0 0,-30-4-88 0 0,0 0 1 0 0,0 0 0 0 0,-1 1 0 0 0,1-1 0 0 0,0 1 0 0 0,-1 0 0 0 0,0 0 0 0 0,1 0 0 0 0,-1 0 0 0 0,0 0 0 0 0,0 1 0 0 0,0 0-1 0 0,0-1 1 0 0,-1 1 0 0 0,4 4 0 0 0,-3-2-10 0 0,0 0 0 0 0,-1 0 0 0 0,1 0 1 0 0,-1 1-1 0 0,0-1 0 0 0,-1 1 0 0 0,1-1 0 0 0,-1 1 0 0 0,1 8 0 0 0,-1 0-3 0 0,-1 0-1 0 0,0 0 1 0 0,-2 0-1 0 0,1-1 1 0 0,-1 1-1 0 0,-1 0 1 0 0,-9 25-1 0 0,5-22 17 0 0,-1 0 0 0 0,0 0 0 0 0,-1 0 0 0 0,-1-1-1 0 0,-1 0 1 0 0,-16 19 0 0 0,9-16 30 0 0,-1 0 0 0 0,0-2-1 0 0,-43 30 1 0 0,6-13-381 0 0,-2-2 0 0 0,-108 43 0 0 0,142-66-138 0 0,-46 12 0 0 0,58-18 45 0 0,0-1 0 0 0,-1-1 0 0 0,1 0 0 0 0,-1 0 1 0 0,-22-3-1 0 0,16-2-939 0 0,2-4-47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31 856 1839 0 0,'-1'2'134'0'0,"-5"8"3121"0"0,1 0 1 0 0,-7 20-1 0 0,6-8-1481 0 0,6-20-800 0 0,0-2-882 0 0,0 1 0 0 0,0-1-1 0 0,0 1 1 0 0,0-1 0 0 0,0 1 0 0 0,0-1-1 0 0,1 1 1 0 0,-1-1 0 0 0,0 1 0 0 0,0-1-1 0 0,1 1 1 0 0,-1-1 0 0 0,0 0 0 0 0,1 1-1 0 0,-1-1 1 0 0,0 0 0 0 0,1 1-1 0 0,-1-1 1 0 0,1 0 0 0 0,-1 1 0 0 0,0-1-1 0 0,1 0 1 0 0,-1 1 0 0 0,1-1 0 0 0,-1 0-1 0 0,1 0 1 0 0,-1 0 0 0 0,1 0-1 0 0,-1 0 1 0 0,2 1 0 0 0,-1-1 40 0 0,1-1 0 0 0,-1 1-1 0 0,0 0 1 0 0,1-1 0 0 0,-1 1 0 0 0,0-1 0 0 0,1 1 0 0 0,-1-1 0 0 0,0 1-1 0 0,1-1 1 0 0,0-1 0 0 0,3-1 212 0 0,-1 0-1 0 0,0 0 1 0 0,-1-1 0 0 0,1 0 0 0 0,-1 1-1 0 0,4-6 1 0 0,-2 0-98 0 0,-1 0 0 0 0,0 0 0 0 0,-1 0 0 0 0,0 0-1 0 0,3-13 1 0 0,-3 9-107 0 0,0 0 0 0 0,7-14 0 0 0,-7 19-115 0 0,132-271 256 0 0,-112 238-271 0 0,2 2-1 0 0,1 1 1 0 0,2 1 0 0 0,56-57 0 0 0,-73 82-9 0 0,-6 7-3 0 0,1-1 1 0 0,-1 1-1 0 0,10-7 0 0 0,-12 26-117 0 0,-2 7 96 0 0,0 1 0 0 0,-4 30 0 0 0,0-11 11 0 0,1 17-51 0 0,2 0 0 0 0,11 90 0 0 0,-4-101 63 0 0,14 75 0 0 0,-16-101 4 0 0,1 0 0 0 0,1 0 1 0 0,14 32-1 0 0,-18-49 56 0 0,-1 0 0 0 0,1 0 0 0 0,0 0 1 0 0,0 0-1 0 0,0 0 0 0 0,1-1 0 0 0,-1 1 0 0 0,1-1 0 0 0,0 0 1 0 0,0 0-1 0 0,0 0 0 0 0,4 2 0 0 0,-5-5 18 0 0,0 1 1 0 0,0-1-1 0 0,0 0 0 0 0,0 0 1 0 0,0 0-1 0 0,0 0 0 0 0,0 0 1 0 0,0-1-1 0 0,0 1 0 0 0,0-1 1 0 0,0 0-1 0 0,5-2 0 0 0,-7 3-38 0 0,9-4 68 0 0,-1 0 0 0 0,0-1 0 0 0,0 0 0 0 0,0-1 0 0 0,0 0 1 0 0,-1 0-1 0 0,0 0 0 0 0,0-1 0 0 0,-1-1 0 0 0,0 1 0 0 0,0-1 0 0 0,8-13 0 0 0,0-6-30 0 0,-2 0-1 0 0,-1-1 0 0 0,17-56 1 0 0,1-6-44 0 0,9-5-12 0 0,4 2 0 0 0,4 2 1 0 0,61-86-1 0 0,-85 143 8 0 0,42-65 6 0 0,-61 92-60 0 0,-3 6-105 0 0,-1 1 68 0 0,0 0 0 0 0,1-1 0 0 0,-1 1 1 0 0,0 0-1 0 0,0 0 0 0 0,0 0 0 0 0,0-1 0 0 0,0 1 0 0 0,0 0 0 0 0,0 0 0 0 0,0 0 0 0 0,0-1 0 0 0,0 1 0 0 0,0 0 0 0 0,0 0 0 0 0,0 0 0 0 0,0-1 0 0 0,0 1 0 0 0,0 0 0 0 0,0 0 0 0 0,-1 0 0 0 0,1-1 0 0 0,0 1 0 0 0,0 0 0 0 0,0 0 0 0 0,0 0 0 0 0,0 0 0 0 0,0-1 0 0 0,0 1 0 0 0,-1 0 0 0 0,1 0 0 0 0,0 0 0 0 0,0 0 0 0 0,0-1 0 0 0,-9 4-753 0 0,4-1-191 0 0,-1-1 0 0 0,1 1 0 0 0,-8 4 1 0 0,4 0-577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72 13559 0 0,'19'-13'561'0'0,"0"1"0"0"0,1 1 0 0 0,1 0-1 0 0,42-14 2516 0 0,-66 27-2579 0 0,-32 25-98 0 0,-47 29 0 0 0,-21 14 27 0 0,-86 91-400 0 0,163-135-13 0 0,1 2 0 0 0,1 0 0 0 0,2 2 0 0 0,-34 57 0 0 0,29-37 165 0 0,-39 105 0 0 0,59-132-15 0 0,1 0 0 0 0,0 0 0 0 0,2 0 1 0 0,1 1-1 0 0,-1 45 0 0 0,4-56-27 0 0,1 0 1 0 0,1 0-1 0 0,0 0 1 0 0,0 0-1 0 0,1-1 0 0 0,1 1 1 0 0,0-1-1 0 0,1 0 0 0 0,0 0 1 0 0,1 0-1 0 0,0-1 0 0 0,12 16 1 0 0,-11-19-41 0 0,0 1 1 0 0,1-1 0 0 0,0 0-1 0 0,1-1 1 0 0,0 0 0 0 0,0-1-1 0 0,0 0 1 0 0,11 6 0 0 0,12 3 232 0 0,41 13 0 0 0,-24-10-56 0 0,-47-17-324 0 0,3-10-2194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0 699 3223 0 0,'3'0'7908'0'0,"7"-1"-6933"0"0,-1 1 0 0 0,1-1 0 0 0,0-1-1 0 0,0 0 1 0 0,0 0 0 0 0,10-5 0 0 0,-8 2-632 0 0,0-1 0 0 0,0 0 0 0 0,0 0 1 0 0,-1-1-1 0 0,0-1 0 0 0,0 0 0 0 0,12-12 1 0 0,-17 14-264 0 0,133-135 826 0 0,-77 78-871 0 0,-6 8-6 0 0,-10 8-29 0 0,-48 61-21 0 0,-5 9-18 0 0,-16 27-20 0 0,15-35 55 0 0,1 1 1 0 0,0 0 0 0 0,1 0 0 0 0,1 0 0 0 0,0 1 0 0 0,1 0 0 0 0,-2 18 0 0 0,6-32 6 0 0,0 0 1 0 0,0 1-1 0 0,0-1 0 0 0,1 0 1 0 0,-1 0-1 0 0,1 1 0 0 0,0-1 1 0 0,0 0-1 0 0,0 0 0 0 0,0 0 0 0 0,0 0 1 0 0,1 0-1 0 0,-1 0 0 0 0,1 0 1 0 0,3 4-1 0 0,-2-3 57 0 0,1-1 1 0 0,-1 1-1 0 0,1-1 1 0 0,0 0-1 0 0,0 0 1 0 0,0-1 0 0 0,0 1-1 0 0,1-1 1 0 0,7 3-1 0 0,-2-1 48 0 0,0-1 0 0 0,1-1 0 0 0,-1 1 0 0 0,1-2 0 0 0,-1 0 0 0 0,1 0 0 0 0,0-1 0 0 0,20-1-1 0 0,-12-2-52 0 0,-1-1 0 0 0,0 0-1 0 0,-1-2 1 0 0,1 0 0 0 0,-1 0-1 0 0,0-2 1 0 0,16-9 0 0 0,-14 5-35 0 0,0-1 0 0 0,0-1 0 0 0,-2-1 1 0 0,1 0-1 0 0,17-22 0 0 0,16-22-111 0 0,-3-1-1 0 0,-3-3 1 0 0,-3-2 0 0 0,-3-1-1 0 0,38-85 1 0 0,-73 135-333 0 0,-4 16 411 0 0,0 0 0 0 0,0 0 0 0 0,0 0 0 0 0,-1 0 1 0 0,1 0-1 0 0,0 0 0 0 0,0 0 0 0 0,0-1 0 0 0,-1 1 0 0 0,1 0 0 0 0,0 0 0 0 0,0 0 0 0 0,0 0 0 0 0,0 0 1 0 0,-1 0-1 0 0,1 0 0 0 0,0 0 0 0 0,0 0 0 0 0,0 0 0 0 0,-1 1 0 0 0,1-1 0 0 0,0 0 0 0 0,0 0 1 0 0,0 0-1 0 0,0 0 0 0 0,-1 0 0 0 0,1 0 0 0 0,0 0 0 0 0,0 0 0 0 0,0 0 0 0 0,0 1 0 0 0,0-1 0 0 0,-1 0 1 0 0,1 0-1 0 0,0 0 0 0 0,0 0 0 0 0,0 0 0 0 0,0 1 0 0 0,0-1 0 0 0,-4 4-46 0 0,0 0-1 0 0,0 0 1 0 0,1 0-1 0 0,-3 5 1 0 0,-2 4 41 0 0,1 0 1 0 0,1 1-1 0 0,-9 29 1 0 0,-8 47-69 0 0,14-48 71 0 0,-1-2 15 0 0,-31 75 0 0 0,-39 74 355 0 0,75-179-198 0 0,1 1 1 0 0,1-1 0 0 0,-3 15-1 0 0,5-23 105 0 0,3-1-141 0 0,-2 0-117 0 0,0-1 0 0 0,0 1-1 0 0,1 0 1 0 0,-1-1 0 0 0,0 1-1 0 0,1-1 1 0 0,-1 1 0 0 0,1-1 0 0 0,-1 1-1 0 0,1-1 1 0 0,-1 0 0 0 0,1 1-1 0 0,-1-1 1 0 0,1 1 0 0 0,-1-1 0 0 0,1 0-1 0 0,-1 0 1 0 0,1 1 0 0 0,0-1-1 0 0,-1 0 1 0 0,1 0 0 0 0,-1 1 0 0 0,1-1-1 0 0,0 0 1 0 0,-1 0 0 0 0,1 0-1 0 0,0 0 1 0 0,-1 0 0 0 0,1 0 0 0 0,0 0-1 0 0,1-1 2 0 0,4 1-214 0 0,0 0 0 0 0,0 0 0 0 0,-1 0 0 0 0,1-1 0 0 0,0 0 1 0 0,-1 0-1 0 0,1-1 0 0 0,-1 1 0 0 0,11-6 0 0 0,2-3-990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4607 0 0,'0'0'354'0'0,"0"2"-233"0"0,-2 2 585 0 0,1 0 0 0 0,0 1 0 0 0,0-1 0 0 0,0 0 0 0 0,0 0 0 0 0,1 1 0 0 0,0-1 0 0 0,0 1 0 0 0,0-1 0 0 0,0 0 0 0 0,1 1 0 0 0,-1-1 0 0 0,1 0 0 0 0,3 8 0 0 0,-3-8-551 0 0,1 0 0 0 0,0 0 0 0 0,1 0 1 0 0,-1-1-1 0 0,6 7 0 0 0,8 6 396 0 0,2-1 0 0 0,-1 0-1 0 0,2-1 1 0 0,0-1 0 0 0,26 13 0 0 0,42 31 1601 0 0,-82-53-2025 0 0,0-1 0 0 0,-1 1 0 0 0,0 1 0 0 0,0-1 0 0 0,0 0 0 0 0,0 1-1 0 0,-1 0 1 0 0,0 0 0 0 0,0 0 0 0 0,0 0 0 0 0,2 7 0 0 0,-4-7-89 0 0,1-1 0 0 0,-1 1 0 0 0,0-1 0 0 0,-1 1 0 0 0,1 0 0 0 0,-1 0 0 0 0,0-1 0 0 0,0 1 0 0 0,-1 0 0 0 0,1 0 0 0 0,-1-1 1 0 0,0 1-1 0 0,0 0 0 0 0,-3 4 0 0 0,1-1-10 0 0,0-1 0 0 0,-1 1 0 0 0,-1-1 0 0 0,1-1 0 0 0,-1 1 0 0 0,0 0 0 0 0,-1-1 0 0 0,1 0 0 0 0,-11 8 0 0 0,-7 4 30 0 0,-34 20-1 0 0,36-24-44 0 0,-12 6 164 0 0,-45 23 1 0 0,61-36-1060 0 0,-26 8 0 0 0,31-11-1004 0 0,0-2 0 0 0,0 0 1 0 0,-14 1-1 0 0,11-2-4853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0 9935 0 0,'0'0'898'0'0,"0"0"-852"0"0,1 0 1 0 0,-1 1 0 0 0,1-1-1 0 0,-1 0 1 0 0,0 0 0 0 0,1 1-1 0 0,-1-1 1 0 0,1 0 0 0 0,-1 1-1 0 0,0-1 1 0 0,1 1 0 0 0,-1-1-1 0 0,0 0 1 0 0,1 1 0 0 0,-1-1-1 0 0,0 1 1 0 0,0-1 0 0 0,1 1-1 0 0,-2 2 89 0 0,0-1 0 0 0,0 1-1 0 0,0-1 1 0 0,0 1-1 0 0,0-1 1 0 0,0 0 0 0 0,-1 1-1 0 0,1-1 1 0 0,-1 0-1 0 0,1 0 1 0 0,-1 0 0 0 0,0 0-1 0 0,0 0 1 0 0,0-1 0 0 0,0 1-1 0 0,-4 2 1 0 0,-5 3 550 0 0,-1-1 1 0 0,-15 6-1 0 0,8-4 34 0 0,-76 27 1609 0 0,35-15-1336 0 0,-21 6-629 0 0,0-3 0 0 0,-152 20-1 0 0,-17-14-280 0 0,78-11-36 0 0,143-14-59 0 0,0 1 0 0 0,0 1-1 0 0,-29 11 1 0 0,34-9-4 0 0,9-3-34 0 0,-1 1 1 0 0,-17 9 0 0 0,23-11-56 0 0,9-4 100 0 0,1-1 0 0 0,0 1 0 0 0,0 0 0 0 0,0 0 0 0 0,0 0 0 0 0,0 0 0 0 0,-1 0 0 0 0,1 0 0 0 0,0 0 0 0 0,0 0 0 0 0,0 0 0 0 0,0 0 0 0 0,0 0 0 0 0,0 0 0 0 0,-1 0-1 0 0,1 0 1 0 0,0-1 0 0 0,0 1 0 0 0,0 0 0 0 0,0 0 0 0 0,0 0 0 0 0,0 0 0 0 0,0 0 0 0 0,0 0 0 0 0,0-1 0 0 0,-1 1 0 0 0,1 0 0 0 0,0 0 0 0 0,0 0 0 0 0,0 0 0 0 0,0 0 0 0 0,0-1 0 0 0,0 1 0 0 0,0 0 0 0 0,0-2-3 0 0,1 1 0 0 0,-1-1-1 0 0,0 1 1 0 0,1-1-1 0 0,-1 1 1 0 0,1 0-1 0 0,-1-1 1 0 0,1 1 0 0 0,1-3-1 0 0,-1 3 12 0 0,-1 0 0 0 0,1 1 1 0 0,-1-1-1 0 0,1 0 0 0 0,-1 1 0 0 0,1-1 0 0 0,-1 0 0 0 0,1 1 0 0 0,0-1 0 0 0,-1 1 0 0 0,1-1 0 0 0,0 1 1 0 0,1-2-1 0 0,4 3 15 0 0,-6-1-10 0 0,3 0-3 0 0,-1 1 1 0 0,1-1 0 0 0,-1 1-1 0 0,0-1 1 0 0,1 1 0 0 0,-1 0-1 0 0,0 0 1 0 0,0 0 0 0 0,1 0-1 0 0,-1 0 1 0 0,0 1 0 0 0,0-1-1 0 0,0 1 1 0 0,-1-1 0 0 0,1 1-1 0 0,0 0 1 0 0,0 0 0 0 0,-1-1-1 0 0,1 1 1 0 0,-1 0 0 0 0,0 1-1 0 0,0-1 1 0 0,2 4-1 0 0,2 5 47 0 0,0 1 0 0 0,-1-1 0 0 0,3 16-1 0 0,-6-24-19 0 0,0 1-17 0 0,28 96 500 0 0,-23-83-386 0 0,1 0 1 0 0,1-1-1 0 0,17 27 0 0 0,-10-18-12 0 0,-11-17-68 0 0,1-1-1 0 0,0 1 1 0 0,0-1-1 0 0,0 0 1 0 0,1-1-1 0 0,0 1 1 0 0,13 10-1 0 0,22 9 132 0 0,-22-14-51 0 0,24 18 0 0 0,-34-21-75 0 0,-3 2 0 0 0,-6-10-47 0 0,0 0 0 0 0,0 1-1 0 0,0-1 1 0 0,0 1-1 0 0,0-1 1 0 0,0 1-1 0 0,0-1 1 0 0,-1 0-1 0 0,1 1 1 0 0,0-1 0 0 0,-1 1-1 0 0,1-1 1 0 0,-1 0-1 0 0,1 1 1 0 0,-1-1-1 0 0,0 0 1 0 0,0 0-1 0 0,1 0 1 0 0,-1 0 0 0 0,0 1-1 0 0,0-1 1 0 0,0 0-1 0 0,0 0 1 0 0,0-1-1 0 0,0 1 1 0 0,-1 0 0 0 0,1 0-1 0 0,0 0 1 0 0,0-1-1 0 0,-1 1 1 0 0,1-1-1 0 0,-2 1 1 0 0,-2 1 48 0 0,0 0 1 0 0,0 0-1 0 0,0 0 0 0 0,0-1 1 0 0,-1 0-1 0 0,1 0 1 0 0,-6-1-1 0 0,7 1 24 0 0,0-1 1 0 0,1 0-1 0 0,-1 0 0 0 0,0-1 0 0 0,1 1 0 0 0,-1-1 0 0 0,1 0 1 0 0,-1 0-1 0 0,1 0 0 0 0,-1 0 0 0 0,1 0 0 0 0,-1-1 1 0 0,-4-3-1 0 0,7 3-62 0 0,0 0 1 0 0,1 0 0 0 0,-1 0-1 0 0,1 0 1 0 0,0 0 0 0 0,0 0-1 0 0,-1 0 1 0 0,1 0-1 0 0,0 0 1 0 0,1 0 0 0 0,-1 0-1 0 0,0 0 1 0 0,1 0 0 0 0,0-4-1 0 0,2-2-16 0 0,1-1 0 0 0,0 0 0 0 0,0 1 0 0 0,1 0 0 0 0,0 0 0 0 0,1 0 0 0 0,-1 1 0 0 0,8-8 0 0 0,10-14 0 0 0,-11 12 7 0 0,-1-1 1 0 0,0-1-1 0 0,-2 1 0 0 0,13-34 0 0 0,-18 39-6 0 0,0 0 1 0 0,-1 0-1 0 0,-1-1 0 0 0,0 1 1 0 0,0-1-1 0 0,-2 0 0 0 0,0 1 1 0 0,-2-18-1 0 0,0 16-180 0 0,-1 0-1 0 0,-1 0 1 0 0,-11-28 0 0 0,14 41 83 0 0,38 11-5644 0 0,-14-7-1115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86 9215 0 0,'0'0'707'0'0,"-7"-10"-483"0"0,4 6 2604 0 0,2 4-2599 0 0,1 0 0 0 0,-1 0 0 0 0,1-1 0 0 0,-1 1 0 0 0,1-1 0 0 0,-1 1 0 0 0,1 0 0 0 0,-1-1 0 0 0,1 1 0 0 0,-1-1 0 0 0,1 1 0 0 0,0-1-1 0 0,-1 1 1 0 0,1-1 0 0 0,0 1 0 0 0,0-1 0 0 0,-1 0 0 0 0,1 1 0 0 0,0-1 0 0 0,0 1 0 0 0,0-1 0 0 0,0 0 0 0 0,-1 1 0 0 0,1-1 0 0 0,0 0 0 0 0,0 1 0 0 0,0-1 0 0 0,1-1 0 0 0,-1 1 203 0 0,14-8 462 0 0,-8 4-761 0 0,6-1 8 0 0,-1 1 0 0 0,1 0 1 0 0,0 1-1 0 0,0 1 1 0 0,1 0-1 0 0,-1 0 0 0 0,24-1 1 0 0,-5 0 101 0 0,-25 2-167 0 0,1 2-1 0 0,0-1 1 0 0,0 1-1 0 0,0 0 1 0 0,0 0-1 0 0,0 0 1 0 0,0 1-1 0 0,-1 1 1 0 0,1-1-1 0 0,13 5 1 0 0,-20-5-66 0 0,1-1 0 0 0,-1 0 1 0 0,0 1-1 0 0,1-1 0 0 0,-1 1 0 0 0,1-1 1 0 0,-1 1-1 0 0,0-1 0 0 0,0 1 0 0 0,1-1 1 0 0,-1 1-1 0 0,0 0 0 0 0,0-1 0 0 0,1 1 1 0 0,-1-1-1 0 0,0 1 0 0 0,0 0 0 0 0,0-1 1 0 0,0 1-1 0 0,0-1 0 0 0,0 1 0 0 0,0 0 1 0 0,0 0-1 0 0,-3 13 38 0 0,1-9-35 0 0,0 0 0 0 0,0 0 0 0 0,0 0-1 0 0,-1-1 1 0 0,0 1 0 0 0,0-1 0 0 0,0 1-1 0 0,0-1 1 0 0,-6 4 0 0 0,-5 6 34 0 0,-20 13 0 0 0,13-11 6 0 0,-60 47 70 0 0,-40 34 55 0 0,91-69-12 0 0,28-27 180 0 0,3 1-307 0 0,1-1 0 0 0,-1 0 0 0 0,0 0 0 0 0,0 1 0 0 0,0-1 0 0 0,1 0 0 0 0,-1 0 0 0 0,1 0-1 0 0,-1 0 1 0 0,1-1 0 0 0,2 2 0 0 0,3 1 10 0 0,0-1 0 0 0,0 0 1 0 0,0-1-1 0 0,0 0 0 0 0,0 0 0 0 0,0 0 0 0 0,9-1 0 0 0,53-6 153 0 0,-49 3-101 0 0,150-25 192 0 0,-140 21-1504 0 0,-1-2 0 0 0,0-1 0 0 0,45-22 1 0 0,-53 20-896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0,'0'2'9099'0'0,"0"2"-8534"0"0,-1 1 1 0 0,1 0-1 0 0,1 0 1 0 0,-1 0-1 0 0,1 0 0 0 0,0 0 1 0 0,0 0-1 0 0,0 0 0 0 0,4 9 1 0 0,21 43 182 0 0,-23-53-509 0 0,13 27 396 0 0,3-2 0 0 0,0 0 0 0 0,36 40 0 0 0,79 69 920 0 0,-49-53-815 0 0,-66-65-516 0 0,-1 1 0 0 0,0 1 0 0 0,-2 0 0 0 0,0 1 1 0 0,13 29-1 0 0,-23-39-113 0 0,0 0 1 0 0,-1 1-1 0 0,0 0 0 0 0,-1 0 1 0 0,-1 0-1 0 0,-1 0 0 0 0,0 0 1 0 0,0 1-1 0 0,-1-1 0 0 0,-1 1 1 0 0,-3 22-1 0 0,-1-11-55 0 0,-2-1 1 0 0,-1 1-1 0 0,-1-1 0 0 0,0-1 0 0 0,-20 38 1 0 0,-73 111 243 0 0,74-131-282 0 0,-92 146-101 0 0,74-130-331 0 0,22-31-97 0 0,-9 7-2318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101 676 3679 0 0,'17'-23'150'0'0,"-1"-1"-1"0"0,16-32 0 0 0,-6 8 479 0 0,2 0-1 0 0,3 2 1 0 0,1 1-1 0 0,59-62 1 0 0,68-48 2314 0 0,-132 131-1398 0 0,1 2 0 0 0,1 2-1 0 0,50-28 1 0 0,-76 47-1373 0 0,-1 0-1 0 0,1-1 1 0 0,0 1 0 0 0,0 0-1 0 0,0 0 1 0 0,-1 0 0 0 0,1 1-1 0 0,0-1 1 0 0,0 1 0 0 0,0-1-1 0 0,0 1 1 0 0,0 0 0 0 0,4 1-1 0 0,-5-1 325 0 0,-1 2-116 0 0,0 4-289 0 0,0 0 1 0 0,0-1 0 0 0,0 1 0 0 0,-1 0-1 0 0,0 0 1 0 0,0 0 0 0 0,0-1 0 0 0,0 1-1 0 0,-1 0 1 0 0,0 0 0 0 0,-1-1 0 0 0,-1 8 0 0 0,-6 11 170 0 0,-15 33 1 0 0,22-53-225 0 0,-172 318 683 0 0,133-253-685 0 0,-68 123-23 0 0,-92 153 92 0 0,171-297-446 0 0,-2 0 0 0 0,-42 47 0 0 0,31-41-1529 0 0,42-53 1262 0 0,2-2 347 0 0,-1-1 0 0 0,0 1 0 0 0,1 0 1 0 0,0 0-1 0 0,-1 0 0 0 0,1 0 0 0 0,0-1 0 0 0,0 1 1 0 0,-1 0-1 0 0,3-1 0 0 0,7-11-823 0 0,13-26-718 0 0,3-5-12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115 203 5063 0 0,'-11'1'607'0'0,"-52"5"-1154"0"0,56-5 1865 0 0,1 0 0 0 0,0 1 0 0 0,-1 0 0 0 0,-8 5 7758 0 0,27-3-8080 0 0,-1-1-746 0 0,0-1-1 0 0,1-1 0 0 0,-1 0 1 0 0,22-2-1 0 0,46-9 439 0 0,-60 8-516 0 0,280-58 1675 0 0,-163 30-1541 0 0,-128 28-328 0 0,175-40 70 0 0,-142 30-957 0 0,1-2-1 0 0,50-24 0 0 0,-49 15-411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13591 0 0,'0'0'622'0'0,"0"3"-13"0"0,-1 22-253 0 0,-1 1-1 0 0,-1 0 1 0 0,-2-1 0 0 0,-1 0 0 0 0,0 0-1 0 0,-12 28 1 0 0,-6 4 882 0 0,-45 79 1 0 0,-7 9-442 0 0,-8 13-160 0 0,5-29-263 0 0,-111 139-1 0 0,168-239-313 0 0,-2-1 1 0 0,-38 35-1 0 0,60-62-1 0 0,3-4-14 0 0,8-10 10 0 0,14-17-38 0 0,19-20-66 0 0,-15 18-78 0 0,49-45 1 0 0,-65 67 108 0 0,0 2 0 0 0,1-1 0 0 0,0 1 0 0 0,0 1 0 0 0,1 0 0 0 0,0 1 0 0 0,0 1 0 0 0,22-7 0 0 0,-33 11 31 0 0,1 0 0 0 0,-1 1 0 0 0,0 0 1 0 0,0-1-1 0 0,0 1 0 0 0,0 0 0 0 0,0 0 0 0 0,0 0 0 0 0,0 0 0 0 0,0 0 0 0 0,0 1 0 0 0,0-1 0 0 0,0 1 1 0 0,0-1-1 0 0,0 1 0 0 0,0 0 0 0 0,0 0 0 0 0,0 0 0 0 0,3 2 0 0 0,-3-1 32 0 0,0 0-1 0 0,0 0 1 0 0,0 0 0 0 0,0 0-1 0 0,0 1 1 0 0,-1-1 0 0 0,1 1-1 0 0,-1-1 1 0 0,1 1 0 0 0,-1 0-1 0 0,0 0 1 0 0,1 4-1 0 0,0 4 83 0 0,0 0-1 0 0,-1 0 0 0 0,0 0 1 0 0,0 0-1 0 0,-1 1 0 0 0,-2 13 1 0 0,-2-1-134 0 0,-1 17 43 0 0,7-13-3137 0 0,-1-19 1454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8287 0 0,'0'0'6786'0'0,"-1"1"-5998"0"0,-4 3-463 0 0,1 1 1 0 0,-1 0 0 0 0,1 0-1 0 0,-1 0 1 0 0,1 0 0 0 0,-5 10-1 0 0,-19 39 116 0 0,20-35-188 0 0,-121 257 603 0 0,-6 14-733 0 0,114-248-119 0 0,-82 160 120 0 0,66-135-160 0 0,-53 98-1068 0 0,81-145-3476 0 0,1 0-1538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17103 0 0,'2'-1'388'0'0,"11"-4"338"0"0,-10 3-642 0 0,1 0 0 0 0,-1 1 0 0 0,0 0 1 0 0,1 0-1 0 0,0 0 0 0 0,-1 0 1 0 0,1 0-1 0 0,4 1 0 0 0,44-2 961 0 0,0-2 0 0 0,0-3 0 0 0,0-2-1 0 0,50-15 1 0 0,-87 20-993 0 0,0-2 0 0 0,-1 0 0 0 0,16-8 0 0 0,-28 13-77 0 0,-1-1 0 0 0,0 1 1 0 0,0-1-1 0 0,1 1 0 0 0,-1-1 0 0 0,0 1 0 0 0,0-1 1 0 0,0 0-1 0 0,0 1 0 0 0,-1-1 0 0 0,1 0 0 0 0,1-3 0 0 0,-2 4 7 0 0,0 0-1 0 0,1 0 0 0 0,-1 0 0 0 0,0 0 1 0 0,1 0-1 0 0,-1 0 0 0 0,0 0 0 0 0,0 0 1 0 0,0 0-1 0 0,0 0 0 0 0,0 0 0 0 0,0 0 1 0 0,0 1-1 0 0,0-1 0 0 0,0 0 0 0 0,-1 0 0 0 0,1 0 1 0 0,0 0-1 0 0,-1 0 0 0 0,1 0 0 0 0,0 0 1 0 0,-1 0-1 0 0,1 1 0 0 0,-1-1 0 0 0,0 0 1 0 0,0-1-1 0 0,-2 1-65 0 0,-1 0 0 0 0,1 0 0 0 0,0 0 0 0 0,-1 0 0 0 0,1 1 1 0 0,-1-1-1 0 0,1 1 0 0 0,-1 0 0 0 0,1 0 0 0 0,-1 0 0 0 0,1 0 0 0 0,-1 1 1 0 0,1 0-1 0 0,0-1 0 0 0,-1 1 0 0 0,-6 3 0 0 0,-4 2-124 0 0,0 0-1 0 0,-19 12 1 0 0,4 0 137 0 0,1 1 1 0 0,0 1-1 0 0,-29 28 0 0 0,42-33 167 0 0,0 1 0 0 0,0 1 0 0 0,1 0 0 0 0,2 1 0 0 0,-1 0 0 0 0,-9 21 1 0 0,19-32-75 0 0,0 0 0 0 0,0 0 0 0 0,0-1 0 0 0,1 2 0 0 0,0-1 0 0 0,0 0 0 0 0,1 0 0 0 0,-1 15 0 0 0,2-19-20 0 0,0 0 0 0 0,1 0 0 0 0,-1 1 0 0 0,1-1 0 0 0,0 0 0 0 0,0 0 0 0 0,0 0 0 0 0,0 1 0 0 0,0-1 0 0 0,1-1 0 0 0,0 1 0 0 0,-1 0 0 0 0,1 0 0 0 0,0 0 0 0 0,0-1 0 0 0,0 1 1 0 0,1-1-1 0 0,-1 0 0 0 0,1 0 0 0 0,-1 0 0 0 0,1 0 0 0 0,3 2 0 0 0,1 0-174 0 0,0-1 0 0 0,1 0-1 0 0,-1 0 1 0 0,0-1 0 0 0,1 0 0 0 0,0 0 0 0 0,-1-1 0 0 0,1 0 0 0 0,14 0 0 0 0,6-2-846 0 0,38-5 1 0 0,-9-4-806 0 0,73-22-1 0 0,-84 19 4450 0 0,-55 22-856 0 0,-29 19 304 0 0,17-13 416 0 0,27-25-1813 0 0,3 1-556 0 0,1 0-1 0 0,0 1 0 0 0,0 0 0 0 0,1 0 0 0 0,-1 1 0 0 0,19-8 0 0 0,0-2-14 0 0,83-55-87 0 0,-61 37-1 0 0,2 3-1 0 0,68-32 1 0 0,-112 60-18 0 0,1 0 1 0 0,0 1-1 0 0,0 0 0 0 0,0 1 1 0 0,0 0-1 0 0,0 0 0 0 0,12 0 0 0 0,-19 2 13 0 0,1 0 0 0 0,-1 0 0 0 0,0 0 0 0 0,0 1 0 0 0,0-1 0 0 0,0 1 0 0 0,0 0 0 0 0,0 0 0 0 0,0 0-1 0 0,0 0 1 0 0,0 1 0 0 0,0-1 0 0 0,0 1 0 0 0,-1 0 0 0 0,1-1 0 0 0,-1 1 0 0 0,1 0 0 0 0,-1 1 0 0 0,0-1-1 0 0,0 0 1 0 0,0 1 0 0 0,0-1 0 0 0,0 1 0 0 0,0-1 0 0 0,-1 1 0 0 0,3 6 0 0 0,1 5 40 0 0,-1 0 0 0 0,-1 0-1 0 0,0 1 1 0 0,-1-1 0 0 0,-1 1 0 0 0,-1 27 0 0 0,0-21-20 0 0,1 1 1 0 0,4 21-1 0 0,-4-39-50 0 0,-1 1-1 0 0,1-1 1 0 0,0 0-1 0 0,1 0 0 0 0,-1 0 1 0 0,1 0-1 0 0,-1-1 1 0 0,1 1-1 0 0,0 0 0 0 0,1-1 1 0 0,-1 1-1 0 0,0-1 0 0 0,1 0 1 0 0,0 1-1 0 0,0-1 1 0 0,0-1-1 0 0,0 1 0 0 0,0 0 1 0 0,1-1-1 0 0,-1 0 0 0 0,1 1 1 0 0,0-1-1 0 0,0-1 1 0 0,-1 1-1 0 0,1-1 0 0 0,0 1 1 0 0,0-1-1 0 0,0 0 1 0 0,1 0-1 0 0,-1-1 0 0 0,0 1 1 0 0,6-1-1 0 0,24 0-1951 0 0,-16-2 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 9007 0 0,'0'0'414'0'0,"0"-2"-12"0"0,-3-4-258 0 0,2 5 194 0 0,1-1 0 0 0,-1 0 0 0 0,1 1 0 0 0,-1-1 0 0 0,1 0 0 0 0,0 0 0 0 0,-1 1 0 0 0,1-1 0 0 0,0 0 0 0 0,0 0 0 0 0,0 0 0 0 0,0 1 0 0 0,1-3 0 0 0,0-4 1520 0 0,12 14-1157 0 0,-5 0-580 0 0,-1 1 1 0 0,0-1-1 0 0,0 1 1 0 0,0 1-1 0 0,0-1 1 0 0,-1 1-1 0 0,-1 0 1 0 0,8 13-1 0 0,8 11 263 0 0,218 238 2524 0 0,-71-88-1671 0 0,-158-170-1190 0 0,16 20 97 0 0,2-2 0 0 0,1 0 0 0 0,38 29 0 0 0,-22-22 316 0 0,-43-36-361 0 0,-2-1-106 0 0,1 0 1 0 0,-1 1-1 0 0,1-1 1 0 0,-1 0-1 0 0,1 0 1 0 0,-1 1-1 0 0,1-1 1 0 0,-1 0-1 0 0,1 0 1 0 0,-1 0-1 0 0,1 0 1 0 0,-1 0-1 0 0,1 0 1 0 0,0 0-1 0 0,-1 0 1 0 0,2 0-1 0 0,-2-1-204 0 0,3-1 328 0 0,-2-3-2941 0 0,1-4 1294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26 9671 0 0,'12'-26'1203'0'0,"-18"35"4987"0"0,-33 51-5703 0 0,-52 75 817 0 0,51-77-1057 0 0,-2-1-1 0 0,-2-2 0 0 0,-3-2 1 0 0,-61 53-1 0 0,43-46-98 0 0,-52 44 156 0 0,92-85-172 0 0,0 0 0 0 0,-56 29 0 0 0,48-29 7 0 0,31-18-47 0 0,15-2-331 0 0,-8 0-78 0 0,-1 0 1 0 0,1-1-1 0 0,0 0 0 0 0,-1 0 1 0 0,1 0-1 0 0,4-3 0 0 0,-8 4 156 0 0,13-7-6549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14335 0 0,'0'0'7167'0'0,"3"-1"-6798"0"0,174-43 811 0 0,-143 33-1301 0 0,2-1-303 0 0,0 2 0 0 0,1 1 0 0 0,42-4 0 0 0,-76 12-71 0 0,1 1-35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28 516 10135 0 0,'-2'0'778'0'0,"-23"11"7212"0"0,26-10-7527 0 0,3 1-355 0 0,0 0 1 0 0,0 0-1 0 0,0 0 1 0 0,0-1-1 0 0,0 1 1 0 0,0-1-1 0 0,0 0 0 0 0,1 0 1 0 0,-1 0-1 0 0,0-1 1 0 0,1 1-1 0 0,-1-1 1 0 0,0 0-1 0 0,1-1 1 0 0,-1 1-1 0 0,0-1 0 0 0,1 0 1 0 0,4-1-1 0 0,7-2 24 0 0,0-1-1 0 0,0-1 0 0 0,22-11 0 0 0,-4-1-12 0 0,-1 0-1 0 0,-1-2 0 0 0,-1-1 1 0 0,29-26-1 0 0,1-16-118 0 0,8-7 0 0 0,-44 48-92 0 0,-13 10-52 0 0,1 1-1 0 0,1 0 0 0 0,0 0 1 0 0,0 1-1 0 0,27-13 0 0 0,-39 23 60 0 0,-2 2-227 0 0,0 4 304 0 0,0 0 0 0 0,0 1 0 0 0,0-1 0 0 0,-1 0 0 0 0,0 0 0 0 0,-1 0 0 0 0,1 0 0 0 0,-1 0 0 0 0,-3 7 1 0 0,-28 55 7 0 0,20-45 7 0 0,-8 14 65 0 0,13-25 7 0 0,1 1 0 0 0,0 0 1 0 0,1 0-1 0 0,-7 23 0 0 0,12-34-54 0 0,1-1 0 0 0,0 1 0 0 0,-1-1 1 0 0,1 1-1 0 0,0-1 0 0 0,0 1 0 0 0,0-1 0 0 0,0 1 1 0 0,0-1-1 0 0,1 1 0 0 0,-1 0 0 0 0,0-1 0 0 0,1 1 1 0 0,-1-1-1 0 0,1 0 0 0 0,0 1 0 0 0,-1-1 0 0 0,1 1 1 0 0,1 1-1 0 0,0-1 26 0 0,0 0 1 0 0,0 0-1 0 0,0-1 1 0 0,0 1-1 0 0,0 0 1 0 0,0-1-1 0 0,1 1 1 0 0,-1-1 0 0 0,0 0-1 0 0,5 2 1 0 0,1-1 41 0 0,-1 0 1 0 0,1 0 0 0 0,0 0 0 0 0,0-1 0 0 0,0-1 0 0 0,14 1 0 0 0,-9-2-61 0 0,0-1 0 0 0,0-1 0 0 0,0 0 0 0 0,0 0 0 0 0,22-10 0 0 0,60-34 144 0 0,-85 41-175 0 0,68-41-2 0 0,118-92 0 0 0,-92 55-196 0 0,-85 66 133 0 0,0 0 0 0 0,-2-1 0 0 0,18-24 0 0 0,-4-3-130 0 0,-30 44 113 0 0,0 1 20 0 0,-8 13-83 0 0,0 0 0 0 0,-1 0 0 0 0,-16 19 0 0 0,-44 49 96 0 0,55-62 70 0 0,1 0-1 0 0,0 1 1 0 0,1 0-1 0 0,1 1 1 0 0,-12 34-1 0 0,7-18 222 0 0,13-30-178 0 0,0-1 0 0 0,0 1-1 0 0,1-1 1 0 0,-1 1 0 0 0,1 0 0 0 0,0-1 0 0 0,1 1 0 0 0,-1 0 0 0 0,2 8 0 0 0,-1-10-36 0 0,1-1 0 0 0,-1 0 0 0 0,1 0 0 0 0,0 1 1 0 0,0-1-1 0 0,0 0 0 0 0,1 0 0 0 0,-1 0 0 0 0,1 0 1 0 0,-1 0-1 0 0,1-1 0 0 0,0 1 0 0 0,0 0 1 0 0,0-1-1 0 0,1 1 0 0 0,-1-1 0 0 0,5 4 0 0 0,-1-2-3 0 0,0-1 0 0 0,0 1 0 0 0,0-1 0 0 0,1 0 0 0 0,-1 0 0 0 0,1-1 0 0 0,-1 0 0 0 0,14 2 0 0 0,-8-2 118 0 0,-1-1 0 0 0,1-1 0 0 0,0 0 0 0 0,20-3 0 0 0,-2-2-1301 0 0,0-2 1 0 0,0-2-1 0 0,31-12 1 0 0,-40 13-6268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126 255 11055 0 0,'-67'-15'1716'0'0,"9"3"7664"0"0,96-3-7576 0 0,1 6-1537 0 0,-1 3 0 0 0,78-4 0 0 0,-40 5-96 0 0,31-5 29 0 0,507-58 241 0 0,-301 13-156 0 0,-152 25-163 0 0,-118 22-244 0 0,1 2-1 0 0,-1 2 1 0 0,51 2 0 0 0,-68 7-522 0 0,-24-5 29 0 0,-3 3-431 0 0,0-1 726 0 0,-1 1 0 0 0,1 0-1 0 0,-1-1 1 0 0,1 0-1 0 0,-1 1 1 0 0,0-1 0 0 0,0 0-1 0 0,0 0 1 0 0,0 0-1 0 0,0 0 1 0 0,-3 2 0 0 0,4-4 186 0 0,-13 11-2302 0 0,-2 0-3844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6:5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1130 62 9071 0 0,'0'0'816'0'0,"2"-1"-672"0"0,5-1 287 0 0,1 0 0 0 0,-1-1 0 0 0,0 1 1 0 0,0-2-1 0 0,0 1 0 0 0,9-7 0 0 0,-9 7 305 0 0,0 0 1 0 0,0 0-1 0 0,14-4 1 0 0,3-1 609 0 0,-17 6-929 0 0,-1 0 1 0 0,1 1 0 0 0,-1 0 0 0 0,9-1 0 0 0,0 0 429 0 0,-13 1 67 0 0,-5 3-864 0 0,-1-1-1 0 0,1 0 1 0 0,0 1-1 0 0,0 0 0 0 0,-4 2 1 0 0,-8 5-23 0 0,-22 5 0 0 0,-1 0-1 0 0,0-3 0 0 0,-70 12 1 0 0,-547 59-841 0 0,609-80 814 0 0,13-1 0 0 0,-54 9 0 0 0,-140 25 0 0 0,221-34 11 0 0,5-1 333 0 0,1-1-259 0 0,0-2-39 0 0,0 2-34 0 0,0-1-1 0 0,1 1 1 0 0,-1 0 0 0 0,0 0-1 0 0,0 0 1 0 0,1 0-1 0 0,-1 0 1 0 0,1-1-1 0 0,-1 1 1 0 0,1 0-1 0 0,-1 0 1 0 0,1 0-1 0 0,0 0 1 0 0,-1 1-1 0 0,1-1 1 0 0,0 0-1 0 0,0 0 1 0 0,1-1-1 0 0,0-1 36 0 0,-1 2-40 0 0,0 0 0 0 0,-1 0 0 0 0,1 0 0 0 0,0 1 0 0 0,0-1 0 0 0,0 0 0 0 0,-1 1 0 0 0,1-1 0 0 0,0 0 0 0 0,0 1 0 0 0,0-1 0 0 0,0 1 1 0 0,0-1-1 0 0,0 1 0 0 0,0 0 0 0 0,1-1 0 0 0,-1 1 0 0 0,0 0 0 0 0,0 0 0 0 0,0 0 0 0 0,2 0 0 0 0,-3 0-5 0 0,1 0 1 0 0,0 0 0 0 0,-1 0-1 0 0,1 0 1 0 0,0 0 0 0 0,0 0-1 0 0,-1 1 1 0 0,1-1 0 0 0,-1 0-1 0 0,1 0 1 0 0,0 1 0 0 0,-1-1-1 0 0,1 0 1 0 0,-1 1 0 0 0,1-1-1 0 0,-1 1 1 0 0,1-1 0 0 0,0 1-1 0 0,1 1 1 0 0,19 12-3 0 0,35 31 0 0 0,-35-27 0 0 0,29 20 0 0 0,-21-19 9 0 0,31 18 95 0 0,83 70-1 0 0,-135-100-85 0 0,-1 0 0 0 0,-1 1 0 0 0,0-1 0 0 0,0 2 0 0 0,0-1 0 0 0,-1 1 0 0 0,0-1 0 0 0,-1 1 0 0 0,0 1 0 0 0,0-1 0 0 0,4 17 0 0 0,-8 6 873 0 0,0-30-654 0 0,0 0 3 0 0,0 5-21 0 0,0-5 1 0 0,0-1-139 0 0,1 5-4 0 0,0-4 59 0 0,1-2-45 0 0,-1 0-81 0 0,0 1-1 0 0,1-1 1 0 0,-1 0-1 0 0,1 1 1 0 0,0-1 0 0 0,-1 0-1 0 0,1 0 1 0 0,-1 0-1 0 0,1 0 1 0 0,-1 0-1 0 0,1-1 1 0 0,-1 1 0 0 0,1 0-1 0 0,-1-1 1 0 0,1 1-1 0 0,-1-1 1 0 0,2 0-1 0 0,1-1 8 0 0,-2 1-8 0 0,0 0-1 0 0,0 0 1 0 0,0 0-1 0 0,0 0 0 0 0,0 0 1 0 0,0-1-1 0 0,0 1 1 0 0,0 0-1 0 0,0-1 1 0 0,0 0-1 0 0,-1 1 0 0 0,1-1 1 0 0,-1 0-1 0 0,1 0 1 0 0,1-4-1 0 0,-1 3-4 0 0,3-6 28 0 0,-1 1 0 0 0,-1-1 1 0 0,0 0-1 0 0,0 0 0 0 0,-1 0 0 0 0,0 0 0 0 0,0-1 0 0 0,0-17 0 0 0,2-4 235 0 0,-1 5-224 0 0,1 1-1 0 0,1-1 1 0 0,2 1 0 0 0,0 0-1 0 0,12-25 1 0 0,-15 44-104 0 0,-3 4-17 0 0,0 1 12 0 0,0 1 0 0 0,0-1-1 0 0,0 0 1 0 0,0 1 0 0 0,0-1-1 0 0,1 0 1 0 0,-1 1 0 0 0,0-1-1 0 0,0 1 1 0 0,1 0 0 0 0,-1-1-1 0 0,2 1 1 0 0,1 4-201 0 0,12 15-1827 0 0,-8-13 428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3223 0 0,'0'0'14612'0'0,"4"-8"-13776"0"0,9-13-44 0 0,27-31-1 0 0,-15 19-574 0 0,-11 15-198 0 0,2-1 1 0 0,0 2-1 0 0,1 0 0 0 0,1 1 0 0 0,0 1 0 0 0,1 1 1 0 0,0 0-1 0 0,2 1 0 0 0,21-10 0 0 0,-7 11-31 0 0,-34 11-46 0 0,0 4 3 0 0,0 18 57 0 0,-1 1 0 0 0,-1 0-1 0 0,-6 31 1 0 0,4-31 55 0 0,0 0-1 0 0,2 0 1 0 0,2 41-1 0 0,0-55-52 0 0,0-1 1 0 0,1 1-1 0 0,0 0 0 0 0,0 0 0 0 0,1-1 0 0 0,0 1 0 0 0,0-1 1 0 0,7 11-1 0 0,-8-14 22 0 0,2 0 1 0 0,-1 0-1 0 0,0 0 1 0 0,1-1-1 0 0,0 1 1 0 0,0-1-1 0 0,0 0 1 0 0,0 0-1 0 0,0 0 1 0 0,0-1-1 0 0,1 1 0 0 0,0-1 1 0 0,-1 0-1 0 0,8 2 1 0 0,-1-1 157 0 0,8 3 107 0 0,0 0 0 0 0,1-1 0 0 0,-1-1-1 0 0,1-1 1 0 0,0-1 0 0 0,23-1 0 0 0,-39-1-235 0 0,1-1 1 0 0,-1 0-1 0 0,0 0 1 0 0,1-1-1 0 0,-1 1 1 0 0,0-1-1 0 0,0 0 0 0 0,0 0 1 0 0,0-1-1 0 0,0 1 1 0 0,0-1-1 0 0,-1 0 1 0 0,1 1-1 0 0,-1-2 1 0 0,4-3-1 0 0,5-8 165 0 0,0 0-1 0 0,13-22 1 0 0,-10 13-112 0 0,119-189-98 0 0,-130 208-86 0 0,-7 18-5509 0 0,1-7 2521 0 0,-2 5-3991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1 925 8751 0 0,'0'0'9759'0'0,"14"-2"-8336"0"0,-6-2-1134 0 0,0 0 0 0 0,0 0 0 0 0,0-1 0 0 0,-1 0 1 0 0,0 0-1 0 0,0-1 0 0 0,0 0 0 0 0,9-10 0 0 0,4-8 125 0 0,19-28-1 0 0,-24 32-123 0 0,19-31-142 0 0,-2-2 0 0 0,37-81 0 0 0,35-119 257 0 0,-89 216-395 0 0,-4 13-10 0 0,-11 24 0 0 0,0 0 0 0 0,0-1 0 0 0,0 1 0 0 0,0 0 0 0 0,0 0-1 0 0,0 0 1 0 0,0 0 0 0 0,0 0 0 0 0,0 0 0 0 0,0 0 0 0 0,0 0 0 0 0,0 0 0 0 0,0 0-1 0 0,0 0 1 0 0,0 0 0 0 0,0-1 0 0 0,0 1 0 0 0,0 0 0 0 0,0 0 0 0 0,0 0 0 0 0,0 0-1 0 0,0 0 1 0 0,0 0 0 0 0,0 0 0 0 0,0 0 0 0 0,0 0 0 0 0,0 0 0 0 0,0 0 0 0 0,0 0-1 0 0,1 0 1 0 0,-1 0 0 0 0,0 0 0 0 0,0 0 0 0 0,0 0 0 0 0,0 0 0 0 0,0 0 0 0 0,0 0 0 0 0,0 0-1 0 0,0 0 1 0 0,0 0 0 0 0,0 0 0 0 0,0 0 0 0 0,0 0 0 0 0,1 0 0 0 0,-1 0 0 0 0,0 0-1 0 0,0 0 1 0 0,0 0 0 0 0,0 0 0 0 0,0 0 0 0 0,0 0 0 0 0,0 0 0 0 0,0 0 0 0 0,0 0-1 0 0,0 0 1 0 0,0 0 0 0 0,0 0 0 0 0,1 0 0 0 0,0 6-20 0 0,0 9-52 0 0,-1 43 10 0 0,-1-6-52 0 0,2 0 0 0 0,12 80-1 0 0,0-48 115 0 0,-8-45 0 0 0,1 0 0 0 0,15 45 0 0 0,-19-77 67 0 0,1 0 0 0 0,0 0-1 0 0,0 0 1 0 0,1 0 0 0 0,-1 0 0 0 0,10 11-1 0 0,-11-16-34 0 0,0 0-1 0 0,1 1 0 0 0,-1-1 0 0 0,1 0 0 0 0,-1 0 0 0 0,1 0 0 0 0,0-1 0 0 0,0 1 1 0 0,0-1-1 0 0,0 1 0 0 0,0-1 0 0 0,0 0 0 0 0,0 0 0 0 0,0 0 0 0 0,0-1 0 0 0,0 1 1 0 0,1-1-1 0 0,4 0 0 0 0,-3 0 57 0 0,-1-1-1 0 0,1 1 1 0 0,0-1 0 0 0,0-1 0 0 0,-1 1 0 0 0,1 0 0 0 0,-1-1 0 0 0,1 0-1 0 0,-1 0 1 0 0,0-1 0 0 0,0 1 0 0 0,0-1 0 0 0,7-6 0 0 0,0-1 103 0 0,-1 0 0 0 0,-1 0 0 0 0,14-19 0 0 0,-4 1-142 0 0,-2 0 0 0 0,0-2-1 0 0,-2 0 1 0 0,16-46-1 0 0,31-131 276 0 0,-13 34-200 0 0,-42 153-149 0 0,1 1 0 0 0,0 0 1 0 0,18-28-1 0 0,-18 36 3 0 0,-1 0 1 0 0,2 0-1 0 0,-1 1 0 0 0,1 0 1 0 0,1 1-1 0 0,17-14 0 0 0,-24 21-12 0 0,0 0 0 0 0,1 0 0 0 0,-1 0 0 0 0,0 1 0 0 0,1-1 0 0 0,-1 1 0 0 0,7-2 0 0 0,-9 3-142 0 0,1 2-245 0 0,1 1-11 0 0,0 1 0 0 0,0 0 0 0 0,0 1 0 0 0,-1-1 0 0 0,0 0-1 0 0,0 1 1 0 0,0 0 0 0 0,0-1 0 0 0,0 1 0 0 0,-1 0 0 0 0,1 7 0 0 0,0-6-257 0 0,1 9-1245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 16495 0 0,'-8'-3'1499'0'0,"-3"1"-1176"0"0,0 5-155 0 0,1 0 0 0 0,-1 0 0 0 0,1 1 0 0 0,0 0 1 0 0,0 1-1 0 0,1 0 0 0 0,-1 1 0 0 0,-10 8 0 0 0,-8 7 475 0 0,-33 33 1 0 0,30-23-476 0 0,1 1 0 0 0,2 1 0 0 0,0 2 0 0 0,3 0 0 0 0,1 2 0 0 0,2 0-1 0 0,-33 76 1 0 0,50-100-135 0 0,1 0 0 0 0,0 0-1 0 0,1 0 1 0 0,0 1 0 0 0,1-1-1 0 0,1 1 1 0 0,0 20 0 0 0,2-27-14 0 0,-1-1 0 0 0,1 1 0 0 0,0-1 1 0 0,1 1-1 0 0,0-1 0 0 0,0 1 1 0 0,0-1-1 0 0,1 0 0 0 0,0 0 0 0 0,0 0 1 0 0,0-1-1 0 0,1 1 0 0 0,-1-1 0 0 0,1 0 1 0 0,1 0-1 0 0,-1 0 0 0 0,8 6 0 0 0,-6-7 9 0 0,1 0 0 0 0,-1-1-1 0 0,1 0 1 0 0,0 0 0 0 0,0-1-1 0 0,0 0 1 0 0,0 0-1 0 0,1 0 1 0 0,10 0 0 0 0,2 2 66 0 0,-8-3-45 0 0,-1 1-1 0 0,0-2 1 0 0,0 0-1 0 0,1 0 0 0 0,17-3 1 0 0,55-14-1217 0 0,-82 16 1097 0 0,39-10-3529 0 0,-22 6-3396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67 3223 0 0,'49'-40'980'0'0,"-33"26"2171"0"0,0 1 10506 0 0,-11 24-12482 0 0,-4-7-1092 0 0,-1 0 0 0 0,1 0-1 0 0,-1 0 1 0 0,0 0 0 0 0,0 0 0 0 0,0 0 0 0 0,0 0 0 0 0,-1 0 0 0 0,0-1-1 0 0,-1 6 1 0 0,-14 38 309 0 0,13-40-331 0 0,-11 28 7 0 0,-27 76 287 0 0,34-91-301 0 0,2 0 1 0 0,1 0 0 0 0,-4 33-1 0 0,8-50-43 0 0,0-1 0 0 0,0 1-1 0 0,0-1 1 0 0,0 0 0 0 0,0 1-1 0 0,1-1 1 0 0,-1 1 0 0 0,1-1-1 0 0,-1 0 1 0 0,1 0 0 0 0,0 1 0 0 0,0-1-1 0 0,0 0 1 0 0,0 0 0 0 0,0 0-1 0 0,3 4 1 0 0,-3-5-1 0 0,1 0-1 0 0,-1 0 1 0 0,1 0-1 0 0,-1 0 1 0 0,1 0-1 0 0,-1 0 0 0 0,1-1 1 0 0,0 1-1 0 0,-1 0 1 0 0,1-1-1 0 0,0 0 1 0 0,0 1-1 0 0,-1-1 1 0 0,1 0-1 0 0,0 0 1 0 0,0 0-1 0 0,0 0 1 0 0,-1 0-1 0 0,1 0 1 0 0,0 0-1 0 0,0-1 1 0 0,2 0-1 0 0,17-4 30 0 0,0-2 1 0 0,0-1-1 0 0,0 0 0 0 0,-1-2 1 0 0,-1 0-1 0 0,29-20 0 0 0,-9 2-36 0 0,68-64-1 0 0,-85 69 22 0 0,-1-1-1 0 0,-1-1 1 0 0,0-1-1 0 0,15-29 0 0 0,-31 49-16 0 0,-2 2-8 0 0,0 1 0 0 0,0-1 0 0 0,0 0-1 0 0,0-1 1 0 0,-1 1 0 0 0,2-8 0 0 0,-12 14-126 0 0,6 0 117 0 0,0 0 0 0 0,0 0-1 0 0,0 0 1 0 0,0 1 0 0 0,0-1-1 0 0,0 1 1 0 0,1 0-1 0 0,-4 4 1 0 0,-17 30-65 0 0,11-17 6 0 0,3-6 63 0 0,0 1 0 0 0,1 0 0 0 0,0 1 0 0 0,2 0-1 0 0,0 0 1 0 0,-7 30 0 0 0,11-39-8 0 0,1 1 0 0 0,0 0 0 0 0,0-1 0 0 0,1 1 0 0 0,0 0 0 0 0,1 0 0 0 0,0-1 0 0 0,0 1 0 0 0,0-1 0 0 0,1 1-1 0 0,0-1 1 0 0,1 1 0 0 0,0-1 0 0 0,0 0 0 0 0,0 0 0 0 0,1 0 0 0 0,6 8 0 0 0,-7-10-305 0 0,1 0 0 0 0,0 0 0 0 0,1 0 0 0 0,-1-1 0 0 0,8 6-1 0 0,2-1-1589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25 8751 0 0,'2'-1'674'0'0,"20"-23"7579"0"0,-32 28-7406 0 0,-3 5-683 0 0,1-1 0 0 0,-1 2 1 0 0,1-1-1 0 0,1 2 0 0 0,0-1 1 0 0,-19 25-1 0 0,-49 81 552 0 0,46-63-377 0 0,-36 61 425 0 0,68-111-716 0 0,-1 0 0 0 0,1 0 0 0 0,0 0 1 0 0,0 0-1 0 0,0 0 0 0 0,0 1 0 0 0,0-1 0 0 0,1 0 1 0 0,-1 1-1 0 0,1-1 0 0 0,0 5 0 0 0,0-7-16 0 0,1 1-1 0 0,-1-1 1 0 0,0 1-1 0 0,1-1 0 0 0,-1 1 1 0 0,1-1-1 0 0,0 0 1 0 0,-1 1-1 0 0,1-1 1 0 0,0 0-1 0 0,0 0 0 0 0,-1 1 1 0 0,1-1-1 0 0,0 0 1 0 0,0 0-1 0 0,0 0 1 0 0,1 0-1 0 0,-1 0 1 0 0,0 0-1 0 0,0-1 0 0 0,1 1 1 0 0,-1 0-1 0 0,0 0 1 0 0,1-1-1 0 0,-1 1 1 0 0,0-1-1 0 0,4 1 0 0 0,3 1 111 0 0,0-1 0 0 0,0-1 0 0 0,0 1 0 0 0,0-1 0 0 0,16-2 0 0 0,-4-1 126 0 0,24-7 0 0 0,-18 2-162 0 0,0-1 0 0 0,0-2 0 0 0,-2-1 0 0 0,1 0-1 0 0,31-23 1 0 0,-48 29-78 0 0,-1 1-1 0 0,0-1 1 0 0,0-1-1 0 0,-1 1 0 0 0,1-1 1 0 0,-1 0-1 0 0,-1-1 1 0 0,10-15-1 0 0,-12 18-15 0 0,-1 0 1 0 0,1-1-1 0 0,-1 1 0 0 0,0-1 0 0 0,-1 0 0 0 0,1 0 0 0 0,-1 0 0 0 0,0 0 1 0 0,-1 0-1 0 0,1 0 0 0 0,-1 0 0 0 0,-1 0 0 0 0,1 0 0 0 0,-3-11 0 0 0,1 6-14 0 0,-2 0 0 0 0,1 0 0 0 0,-2 1 0 0 0,1-1 0 0 0,-1 1-1 0 0,-1 0 1 0 0,-9-13 0 0 0,10 17-40 0 0,0-1 0 0 0,-1 1 0 0 0,0 1 0 0 0,0-1 0 0 0,0 1-1 0 0,0 0 1 0 0,-1 0 0 0 0,0 1 0 0 0,0 0 0 0 0,0 0 0 0 0,-9-3 0 0 0,6 4-105 0 0,1 0-1 0 0,-1 0 1 0 0,0 1 0 0 0,0 0 0 0 0,0 1-1 0 0,-20-1 1 0 0,23 3-169 0 0,1-1-1 0 0,0 1 1 0 0,0 0-1 0 0,0 0 1 0 0,0 1 0 0 0,0 0-1 0 0,1 0 1 0 0,-1 0-1 0 0,0 1 1 0 0,1-1 0 0 0,0 1-1 0 0,-10 7 1 0 0,7-2-1143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0,'2'1'6451'0'0,"21"6"-5115"0"0,76 30 698 0 0,-89-32-1989 0 0,1 1 1 0 0,-1-1-1 0 0,-1 2 0 0 0,1-1 1 0 0,-1 1-1 0 0,0 1 1 0 0,9 9-1 0 0,-11-9 124 0 0,0 0 0 0 0,-1 0-1 0 0,0 1 1 0 0,0-1 0 0 0,-1 1-1 0 0,0 1 1 0 0,0-1-1 0 0,-1 1 1 0 0,3 10 0 0 0,3 16 874 0 0,0-2-241 0 0,-1 1 1 0 0,5 45-1 0 0,-13-71-724 0 0,0 1 0 0 0,-1-1-1 0 0,0 0 1 0 0,0 0-1 0 0,-1 1 1 0 0,-1-1 0 0 0,1 0-1 0 0,-1 0 1 0 0,-1 0 0 0 0,0 0-1 0 0,0 0 1 0 0,-1-1-1 0 0,-8 15 1 0 0,8-18-56 0 0,0 0-1 0 0,0 0 0 0 0,0 0 1 0 0,-1-1-1 0 0,0 0 1 0 0,1 0-1 0 0,-9 5 0 0 0,-40 19 62 0 0,36-19-89 0 0,12-7-77 0 0,-1 0-1 0 0,1 0 0 0 0,-1-1 1 0 0,0 0-1 0 0,1 0 1 0 0,-1 0-1 0 0,-7 0 1 0 0,-14 2-1672 0 0,26-3 1385 0 0,0 1 0 0 0,-1-1 0 0 0,1 0 0 0 0,0 0 0 0 0,-1 0-1 0 0,1 0 1 0 0,0 0 0 0 0,0-1 0 0 0,-1 1 0 0 0,-1-1 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38 17103 0 0,'0'-1'786'0'0,"0"-2"-432"0"0,-1 2-319 0 0,1-1 1 0 0,0 1 0 0 0,0 0 0 0 0,0 0 0 0 0,0-1 0 0 0,0 1-1 0 0,0 0 1 0 0,0 0 0 0 0,0 0 0 0 0,1-1 0 0 0,-1 1 0 0 0,0 0-1 0 0,1 0 1 0 0,-1 0 0 0 0,1-1 0 0 0,-1 1 0 0 0,1 0 0 0 0,0 0-1 0 0,1-2 1 0 0,-2 3 10 0 0,0-1-1 0 0,1 1 1 0 0,-1-1 0 0 0,0 1-1 0 0,1-1 1 0 0,-1 1-1 0 0,1 0 1 0 0,-1-1 0 0 0,1 1-1 0 0,-1-1 1 0 0,1 1 0 0 0,-1 0-1 0 0,1-1 1 0 0,-1 1-1 0 0,1 0 1 0 0,-1 0 0 0 0,1-1-1 0 0,-1 1 1 0 0,1 0-1 0 0,0 0 1 0 0,-1 0 0 0 0,1 0-1 0 0,-1 0 1 0 0,1 0-1 0 0,0 0 1 0 0,-1 0 0 0 0,1 0-1 0 0,-1 0 1 0 0,1 0 0 0 0,0 0-1 0 0,-1 0 1 0 0,1 0-1 0 0,-1 1 1 0 0,1-1 0 0 0,-1 0-1 0 0,1 0 1 0 0,-1 1-1 0 0,1-1 1 0 0,0 0 0 0 0,-1 1-1 0 0,0-1 1 0 0,1 1-1 0 0,-1-1 1 0 0,1 0 0 0 0,-1 1-1 0 0,1 0 1 0 0,1 1 50 0 0,0 1 0 0 0,0-1-1 0 0,0 1 1 0 0,0-1 0 0 0,0 1 0 0 0,-1 0 0 0 0,2 3 0 0 0,0 4 95 0 0,0 1 1 0 0,-1-1-1 0 0,0 0 1 0 0,-1 0-1 0 0,0 1 1 0 0,-1-1-1 0 0,-1 18 1 0 0,-15 73 983 0 0,13-83-1014 0 0,-22 91 563 0 0,-8 48-374 0 0,28-133-339 0 0,4-20-600 0 0,-2 13-7663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13359 0 0,'-5'-4'379'0'0,"4"3"-286"0"0,0 0 1 0 0,0 0-1 0 0,0 0 0 0 0,0 0 0 0 0,0-1 0 0 0,0 1 0 0 0,0 0 0 0 0,1 0 0 0 0,-1-1 0 0 0,0 1 0 0 0,0-3 1728 0 0,10 15-1661 0 0,50 86-133 0 0,-4-7 66 0 0,191 215 1870 0 0,-158-204-934 0 0,-34-40-425 0 0,63 80 936 0 0,-101-119-1246 0 0,-1 2 1 0 0,-1-1-1 0 0,-1 2 1 0 0,16 42-1 0 0,-20-43 107 0 0,10 49 1 0 0,-17-62-286 0 0,-1 0 0 0 0,0 0 0 0 0,-1 0 0 0 0,0 0 0 0 0,-1 0 0 0 0,0 0 0 0 0,-3 13 0 0 0,0-9 23 0 0,-1 0 0 0 0,0 0 0 0 0,-1 0 0 0 0,-1-1 0 0 0,0 0 0 0 0,-1-1 0 0 0,0 1 0 0 0,-20 23-1 0 0,-5-1-46 0 0,-57 49-1 0 0,76-72-144 0 0,3-4-354 0 0,1 1 0 0 0,1 0 0 0 0,-13 16 0 0 0,7 2-7281 0 0,12-17 245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72 3223 0 0,'0'0'143'0'0,"2"-2"-3"0"0,19-21 347 0 0,-14 15 1021 0 0,1 1 0 0 0,1 1 1 0 0,-1-1-1 0 0,1 2 0 0 0,10-7 0 0 0,-17 12-431 0 0,0-1-557 0 0,-2 1-462 0 0,1 0-1 0 0,-1 0 0 0 0,1 0 0 0 0,-1 0 1 0 0,1 0-1 0 0,-1 0 0 0 0,1 0 1 0 0,-1 0-1 0 0,1 0 0 0 0,-1 0 0 0 0,1 0 1 0 0,-1 0-1 0 0,0 0 0 0 0,1 0 1 0 0,-1 1-1 0 0,1-1 0 0 0,-1 0 0 0 0,1 0 1 0 0,-1 1-1 0 0,1-1 0 0 0,-1 0 1 0 0,0 0-1 0 0,1 1 0 0 0,-1-1 0 0 0,0 0 1 0 0,1 1-1 0 0,-1-1 0 0 0,0 1 1 0 0,1-1-1 0 0,-1 1 0 0 0,1 0 4 0 0,-1 1 0 0 0,1-1 0 0 0,-1 1 0 0 0,0-1 0 0 0,0 1-1 0 0,0-1 1 0 0,1 1 0 0 0,-1-1 0 0 0,-1 1 0 0 0,1 1 0 0 0,-1 6 126 0 0,-1-1 1 0 0,-5 15-1 0 0,-74 187 1029 0 0,50-142-1145 0 0,-74 116 0 0 0,83-152-394 0 0,2 1 1 0 0,-19 41 0 0 0,32-52-634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45 125 5527 0 0,'-2'0'250'0'0,"-11"-6"-54"0"0,9 4 275 0 0,1 1 1 0 0,-1-1 0 0 0,1 1 0 0 0,-13-3 12014 0 0,20 3-12161 0 0,235-11 1406 0 0,30-26-1069 0 0,7-1-138 0 0,-121 35-395 0 0,-32 1-63 0 0,-98 2-100 0 0,-12 1-58 0 0,0-1-1 0 0,0 0 0 0 0,26-6 0 0 0,-31 6-187 0 0,-4 1-2067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180 146 11831 0 0,'-14'0'251'0'0,"0"1"0"0"0,0 0 0 0 0,0 1-1 0 0,-26 8 1 0 0,31-8-58 0 0,1 1 0 0 0,0 1 1 0 0,0-1-1 0 0,1 1 0 0 0,-1 1 0 0 0,1-1 0 0 0,0 1 0 0 0,0 1 0 0 0,-8 7 1334 0 0,18-11-878 0 0,1 2-466 0 0,1-1 0 0 0,0 1 1 0 0,-1-1-1 0 0,1 0 0 0 0,1-1 0 0 0,-1 1 0 0 0,0-1 0 0 0,1 0 0 0 0,-1 0 0 0 0,1-1 1 0 0,-1 0-1 0 0,1 0 0 0 0,0 0 0 0 0,9 0 0 0 0,11-1 434 0 0,52-6 0 0 0,-54 3-395 0 0,469-84 1828 0 0,-294 45-1659 0 0,-93 21-486 0 0,163-30 894 0 0,14 22-4235 0 0,-202 26 1730 0 0,-11 1-20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1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437 780 6911 0 0,'-52'16'2077'0'0,"17"-9"6262"0"0,36-8-7931 0 0,0-2-319 0 0,-1 0 0 0 0,2 0-1 0 0,-1 0 1 0 0,0 0 0 0 0,0 0-1 0 0,1 1 1 0 0,0-1 0 0 0,-1 1-1 0 0,1-1 1 0 0,0 1 0 0 0,4-4-1 0 0,30-24 131 0 0,-21 18-86 0 0,54-47 253 0 0,83-90-1 0 0,-126 119-282 0 0,-1-1 0 0 0,-1-1 0 0 0,-2-1 0 0 0,-1-1-1 0 0,26-59 1 0 0,-39 74-127 0 0,-1 0 0 0 0,-1 0 0 0 0,0 0 0 0 0,-2 0 0 0 0,0-1 0 0 0,-1 0 0 0 0,-2 0 0 0 0,0-38 0 0 0,-1 55-11 0 0,0 1 0 0 0,-1 0 0 0 0,1 0 0 0 0,0 0-1 0 0,-1 0 1 0 0,1 0 0 0 0,-1 0 0 0 0,0 0 0 0 0,0 0 0 0 0,0 0-1 0 0,0 0 1 0 0,0 0 0 0 0,0 0 0 0 0,0 0 0 0 0,-1 1 0 0 0,1-1-1 0 0,-1 0 1 0 0,1 1 0 0 0,-1-1 0 0 0,0 1 0 0 0,-2-2 0 0 0,1 2-21 0 0,1 0 1 0 0,-1 0 0 0 0,0 0-1 0 0,0 0 1 0 0,-1 1-1 0 0,1-1 1 0 0,0 1 0 0 0,0 0-1 0 0,0 0 1 0 0,0 0 0 0 0,0 0-1 0 0,0 1 1 0 0,0-1 0 0 0,-4 2-1 0 0,-4 1-14 0 0,1 0 0 0 0,1 1 0 0 0,-1 0 0 0 0,0 1 0 0 0,1 0 0 0 0,0 0 0 0 0,0 1 0 0 0,0 0 0 0 0,-8 8 0 0 0,-1 3 10 0 0,1 0 0 0 0,-28 37 0 0 0,14-9 10 0 0,1 1 0 0 0,-27 61 0 0 0,-38 105 61 0 0,66-143 34 0 0,-12 30 294 0 0,-49 183 0 0 0,55-132 166 0 0,-6 28 112 0 0,27-129-304 0 0,-31 74 0 0 0,43-120-306 0 0,-1 7 9 0 0,-2 0-1 0 0,0 0 1 0 0,0 0 0 0 0,-1 0 0 0 0,0-1-1 0 0,0 0 1 0 0,-1 0 0 0 0,0-1 0 0 0,-1 0-1 0 0,-15 14 1 0 0,21-21-93 0 0,3-7-224 0 0,-1 1 0 0 0,1 0 1 0 0,0 0-1 0 0,0 0 0 0 0,0 0 1 0 0,1 0-1 0 0,0 0 0 0 0,0 0 0 0 0,0 0 1 0 0,6-8-1 0 0,7-15-834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50 214 17479 0 0,'-36'-8'1185'0'0,"22"5"-153"0"0,22 5 2048 0 0,6 0-2847 0 0,0 0 0 0 0,0-1 0 0 0,0-1-1 0 0,-1 0 1 0 0,16-2 0 0 0,69-14 577 0 0,191-56 664 0 0,-77 17-1148 0 0,-173 46-402 0 0,241-44-848 0 0,-237 51-2844 0 0,-28 3-4336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8839 0 0,'0'0'7512'0'0,"2"2"-7234"0"0,22 30 715 0 0,33 57 0 0 0,-38-55-580 0 0,2-1 0 0 0,29 33 0 0 0,0-9 249 0 0,4-2-1 0 0,65 53 1 0 0,-96-91-556 0 0,-2 1-1 0 0,0 2 0 0 0,0 0 0 0 0,-2 1 1 0 0,29 42-1 0 0,-37-48-94 0 0,-11-14-10 0 0,1-1-1 0 0,-1 0 1 0 0,1 1 0 0 0,-1-1 0 0 0,1 0 0 0 0,-1 0-1 0 0,1 1 1 0 0,0-1 0 0 0,-1 0 0 0 0,1 0 0 0 0,0 0 0 0 0,-1 0-1 0 0,1 0 1 0 0,0 0 0 0 0,-1 0 0 0 0,1 0 0 0 0,0 0-1 0 0,-1 0 1 0 0,1 0 0 0 0,-1 0 0 0 0,1 0 0 0 0,0-1-1 0 0,0 1 1 0 0,13-7-298 0 0,-12 5 144 0 0,0 0-1 0 0,0 0 1 0 0,0 0-1 0 0,-1 0 1 0 0,1-1-1 0 0,-1 1 1 0 0,1-1-1 0 0,-1 1 1 0 0,0-1-1 0 0,0 0 0 0 0,1-4 1 0 0,1-7-1410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0 803 12815 0 0,'1'-1'2711'0'0,"4"-3"-1919"0"0,0 0 0 0 0,0-1-1 0 0,-1 0 1 0 0,0 0 0 0 0,0 0 0 0 0,4-6 0 0 0,19-39 1296 0 0,-16 29-1145 0 0,18-34 261 0 0,-2 2-630 0 0,3 1 0 0 0,45-61 0 0 0,115-116-1129 0 0,-174 212 410 0 0,14-17-1172 0 0,1 2 0 0 0,49-39 0 0 0,-74 66 801 0 0,0 1-1 0 0,0 1 0 0 0,0-1 1 0 0,0 1-1 0 0,1 0 0 0 0,0 0 1 0 0,-1 1-1 0 0,1 0 0 0 0,9-2 1 0 0,6 2-1638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5 2303 0 0,'0'0'102'0'0,"-9"-2"20"0"0,7 1 369 0 0,0 1-1 0 0,0-1 1 0 0,0 1-1 0 0,-1 0 1 0 0,1-1-1 0 0,0 1 1 0 0,0 0-1 0 0,0 0 1 0 0,0 1-1 0 0,-1-1 1 0 0,1 0-1 0 0,0 1 1 0 0,-3 0-1 0 0,3 1 255 0 0,0-1 0 0 0,0 0-1 0 0,0 1 1 0 0,1-1 0 0 0,-1 1-1 0 0,0 0 1 0 0,1 0 0 0 0,0-1 0 0 0,-2 3-1 0 0,2-2-710 0 0,-31 42 388 0 0,-26 48 0 0 0,41-66-294 0 0,0-2 0 0 0,-2 0 0 0 0,-25 25 0 0 0,13-16 3 0 0,-14 15 220 0 0,-87 72 0 0 0,-65 24 1152 0 0,151-110-1104 0 0,45-33-158 0 0,2-2-233 0 0,1 1-1 0 0,-1-1 0 0 0,1 0 1 0 0,-1 0-1 0 0,1 0 0 0 0,-1 0 1 0 0,1 1-1 0 0,-1-2 1 0 0,2-1-1 0 0,3-1-1 0 0,61-42-2908 0 0,-51 33 1340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 2303 0 0,'0'0'14828'0'0,"1"-2"-14518"0"0,7-5 1615 0 0,-9 20-1780 0 0,-1 0 0 0 0,0 1 1 0 0,-1-1-1 0 0,-1 0 0 0 0,-8 21 1 0 0,2-3-81 0 0,5-17-34 0 0,-3 10 2 0 0,1-1 0 0 0,1 1 1 0 0,2 0-1 0 0,-4 42 1 0 0,9-53-24 0 0,2 0-12 0 0,0-10 4 0 0,-2-2 9 0 0,0 0 21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 3223 0 0,'-2'1'240'0'0,"-30"5"7951"0"0,21-15-1680 0 0,16 13-5961 0 0,-2-2-770 0 0,18 14 421 0 0,-9-7-110 0 0,0 0 1 0 0,16 9 0 0 0,-8-9-80 0 0,-1 0 0 0 0,2-2 0 0 0,20 6-1 0 0,64 10 100 0 0,-55-13-75 0 0,-22-2-26 0 0,-14-2-9 0 0,-12-2 3 0 0,-1-2 2 0 0,2 9 37 0 0,-4-8-13 0 0,0 1 0 0 0,0-1 1 0 0,0 1-1 0 0,0-1 1 0 0,0 1-1 0 0,-1-1 1 0 0,1 0-1 0 0,-1 0 1 0 0,0 0-1 0 0,0 0 1 0 0,0 0-1 0 0,-4 4 1 0 0,-6 6 248 0 0,-18 14 0 0 0,10-9-80 0 0,-13 10 0 0 0,-1-2 0 0 0,-2-1 1 0 0,-50 28-1 0 0,44-29-13 0 0,35-19-120 0 0,30-10-363 0 0,32-17-3078 0 0,-40 16 1759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0,'0'0'19527'0'0,"8"1"-25014"0"0,-4-2 5060 0 0,-1 1 0 0 0,0 0 0 0 0,0-1 1 0 0,1 1-1 0 0,5-3 0 0 0,12-6-1316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13991 0 0,'0'0'2186'0'0,"1"-2"-1449"0"0,4-3-383 0 0,0 1 1 0 0,1-1-1 0 0,-1 1 1 0 0,1-1-1 0 0,0 1 1 0 0,0 1-1 0 0,0 0 0 0 0,1-1 1 0 0,11-3-1 0 0,13-6 770 0 0,-28 14-1031 0 0,-3-1-71 0 0,1-1-15 0 0,22 4 38 0 0,-12 0-440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16671 0 0,'0'0'763'0'0,"2"0"-14"0"0,111-9 1419 0 0,-92 7-1322 0 0,-1-2 0 0 0,1 0-1 0 0,32-12 1 0 0,-50 14-692 0 0,3-1-112 0 0,1-4-2253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3223 0 0,'-1'0'240'0'0,"-24"6"44"0"0,-16-4 4287 0 0,32-2-3249 0 0,-1 0 1 0 0,0 0-1 0 0,-16 4 2766 0 0,25 7-3304 0 0,1-6-708 0 0,1-1 1 0 0,0 0-1 0 0,0 0 1 0 0,0 1 0 0 0,0-1-1 0 0,1 0 1 0 0,0 0-1 0 0,0 0 1 0 0,0-1 0 0 0,0 1-1 0 0,0 0 1 0 0,1-1-1 0 0,0 1 1 0 0,-1-1 0 0 0,5 4-1 0 0,7 6-4 0 0,0-1-1 0 0,17 12 1 0 0,-23-19-41 0 0,-1-1 1 0 0,1 0-1 0 0,-1 0 1 0 0,1 0-1 0 0,16 4 1 0 0,43 6 294 0 0,-1 1 129 0 0,-57-13-358 0 0,-1 1 0 0 0,0 0 1 0 0,0 1-1 0 0,0 0 1 0 0,12 8-1 0 0,-18-11-91 0 0,-1 0 0 0 0,1 1 0 0 0,0-1-1 0 0,-1 0 1 0 0,1 1 0 0 0,-1-1 0 0 0,0 1-1 0 0,1 0 1 0 0,-1-1 0 0 0,0 1 0 0 0,0 0 0 0 0,0 0-1 0 0,0 0 1 0 0,-1 0 0 0 0,1 0 0 0 0,0 0-1 0 0,-1 0 1 0 0,1 3 0 0 0,-1-2 7 0 0,0 0 0 0 0,0-1 1 0 0,0 1-1 0 0,-1 0 0 0 0,1 0 0 0 0,-1 0 0 0 0,0 0 0 0 0,0-1 1 0 0,0 1-1 0 0,0 0 0 0 0,-3 4 0 0 0,-3 3 28 0 0,-1 0 0 0 0,0 0 0 0 0,0-1-1 0 0,-17 15 1 0 0,-1-3-48 0 0,0-1 0 0 0,-2-2 1 0 0,0 0-1 0 0,-1-2 0 0 0,-57 23 0 0 0,55-27-856 0 0,30-12 478 0 0,11-16-11926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 3679 0 0,'0'0'284'0'0,"-15"-14"11695"0"0,15 14-11885 0 0,0 12 1135 0 0,7 17-1351 0 0,0-7 446 0 0,1-1 0 0 0,1 0 0 0 0,1 0 0 0 0,1-1-1 0 0,15 20 1 0 0,73 88 1209 0 0,-94-121-1477 0 0,20 21 347 0 0,0-2 0 0 0,2 0 0 0 0,45 33 1 0 0,98 53 852 0 0,-167-110-1237 0 0,155 87 737 0 0,-157-88-831 0 0,4 5-199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10135 0 0,'0'0'6975'0'0,"-2"2"-6691"0"0,-44 49 526 0 0,2 2 0 0 0,-39 64-1 0 0,-20 25-451 0 0,1-17-209 0 0,-126 123 0 0 0,215-236-122 0 0,-2 2 79 0 0,-24 28 0 0 0,33-36-70 0 0,3-4-26 0 0,1 0 0 0 0,0 0 0 0 0,0 0 0 0 0,0 0 0 0 0,0 1 1 0 0,0-1-1 0 0,1 1 0 0 0,-1-1 0 0 0,-1 5 0 0 0,1 0-90 0 0,3-6 49 0 0,-1 0 0 0 0,0 0 0 0 0,1-1 0 0 0,-1 1 0 0 0,1 0-1 0 0,-1-1 1 0 0,1 1 0 0 0,-1-1 0 0 0,1 1 0 0 0,0 0 0 0 0,-1-1 0 0 0,1 1 0 0 0,0-1 0 0 0,-1 0-1 0 0,1 1 1 0 0,0-1 0 0 0,0 1 0 0 0,-1-1 0 0 0,1 0 0 0 0,0 0 0 0 0,1 1 0 0 0,0-1-235 0 0,1 1 1 0 0,-1-1-1 0 0,0 0 1 0 0,1 0-1 0 0,-1 0 1 0 0,0 0 0 0 0,4-1-1 0 0,15-4-6278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2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33 137 6447 0 0,'-1'1'499'0'0,"-9"18"-563"0"0,-12 29 9183 0 0,23-47-9041 0 0,-1-1 1 0 0,0 1-1 0 0,1-1 1 0 0,-1 1-1 0 0,0-1 1 0 0,1 1 0 0 0,-1-1-1 0 0,1 1 1 0 0,-1-1-1 0 0,1 1 1 0 0,-1-1-1 0 0,1 1 1 0 0,-1-1 0 0 0,1 0-1 0 0,0 1 1 0 0,-1-1-1 0 0,1 0 1 0 0,-1 0-1 0 0,1 1 1 0 0,0-1 0 0 0,-1 0-1 0 0,2 0 1 0 0,14 3 895 0 0,-13-4-914 0 0,-1 0 1 0 0,0 0-1 0 0,1 0 0 0 0,-1 0 1 0 0,0 0-1 0 0,1 0 1 0 0,-1-1-1 0 0,0 1 0 0 0,0-1 1 0 0,0 0-1 0 0,0 0 0 0 0,-1 1 1 0 0,1-1-1 0 0,0 0 1 0 0,-1-1-1 0 0,2-1 0 0 0,4-7 345 0 0,10-23 0 0 0,-13 25-238 0 0,6-11 117 0 0,19-29 0 0 0,-24 41-220 0 0,1 1-1 0 0,0-1 1 0 0,1 1 0 0 0,0 0 0 0 0,0 0-1 0 0,8-5 1 0 0,-12 10-44 0 0,-1 1-1 0 0,1 0 1 0 0,-1 0-1 0 0,1 0 1 0 0,0 0-1 0 0,-1 0 1 0 0,1 0-1 0 0,0 1 1 0 0,0 0 0 0 0,-1-1-1 0 0,1 1 1 0 0,0 0-1 0 0,0 0 1 0 0,0 1-1 0 0,-1-1 1 0 0,1 0-1 0 0,0 1 1 0 0,0 0-1 0 0,-1 0 1 0 0,1 0-1 0 0,0 0 1 0 0,-1 0 0 0 0,1 0-1 0 0,-1 1 1 0 0,5 2-1 0 0,1 2 71 0 0,1 1 0 0 0,-1 0 0 0 0,0 0 0 0 0,0 0 0 0 0,10 13 0 0 0,6 15 80 0 0,-19-27-156 0 0,0-1-1 0 0,1 0 0 0 0,0 0 0 0 0,7 7 0 0 0,-4-5 46 0 0,0-1-5 0 0,-5-3-41 0 0,0-1-1 0 0,0 1 0 0 0,0 0 0 0 0,-1 0 0 0 0,4 8 0 0 0,-6-12-10 0 0,0 1-2 0 0,0 0 0 0 0,1 0 0 0 0,-1 0 0 0 0,0 0 0 0 0,1 0 0 0 0,0-1 0 0 0,-1 1 0 0 0,1-1 0 0 0,0 1 0 0 0,0-1 0 0 0,0 1 0 0 0,0-1 0 0 0,0 0 0 0 0,0 0 0 0 0,0 0 0 0 0,0 0 0 0 0,3 0 0 0 0,5 3 0 0 0,3 1-322 0 0,1-1 0 0 0,-1 0 0 0 0,1 0 0 0 0,0-2 0 0 0,0 0-1 0 0,0 0 1 0 0,1-1 0 0 0,-1-1 0 0 0,27-3 0 0 0,-19 0-6929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 2303 0 0,'0'0'102'0'0,"-2"0"-1"0"0,-9 4 185 0 0,0 0 0 0 0,1 1 0 0 0,-11 5 0 0 0,-3 5 8035 0 0,-27 20-1 0 0,50-35-7832 0 0,1 7 294 0 0,-1-6-760 0 0,1-1 1 0 0,0 0 0 0 0,0 1-1 0 0,0-1 1 0 0,0 0-1 0 0,0 1 1 0 0,0-1 0 0 0,0 1-1 0 0,0-1 1 0 0,0 0 0 0 0,0 1-1 0 0,0-1 1 0 0,1 0-1 0 0,-1 1 1 0 0,0-1 0 0 0,0 1-1 0 0,0-1 1 0 0,0 0-1 0 0,1 1 1 0 0,-1-1 0 0 0,0 0-1 0 0,0 0 1 0 0,0 1 0 0 0,1-1-1 0 0,-1 0 1 0 0,0 1-1 0 0,1-1 1 0 0,-1 0 0 0 0,0 0-1 0 0,1 0 1 0 0,-1 1-1 0 0,3 1 21 0 0,0-1-1 0 0,0 1 0 0 0,0-1 0 0 0,0 1 1 0 0,1-1-1 0 0,-1 0 0 0 0,0 0 0 0 0,0-1 0 0 0,1 1 1 0 0,-1-1-1 0 0,1 1 0 0 0,-1-1 0 0 0,0 0 0 0 0,6-1 1 0 0,6-1 60 0 0,27-6-1 0 0,-42 8-101 0 0,48-11 39 0 0,0-3 0 0 0,-1-1-1 0 0,46-24 1 0 0,-92 39-58 0 0,0 0 1 0 0,-1 0-1 0 0,1-1 0 0 0,-1 1 1 0 0,1 0-1 0 0,-1-1 0 0 0,1 1 1 0 0,-1 0-1 0 0,1-1 0 0 0,-1 1 1 0 0,1-1-1 0 0,-1 1 0 0 0,1-1 1 0 0,-1 1-1 0 0,0-1 0 0 0,1 1 1 0 0,-1-1-1 0 0,0 1 0 0 0,0-1 1 0 0,1 0-1 0 0,-1 0 4 0 0,0 1 1 0 0,0-1-1 0 0,0 1 1 0 0,0 0-1 0 0,0-1 0 0 0,-1 1 1 0 0,1-1-1 0 0,0 1 1 0 0,0 0-1 0 0,0-1 1 0 0,-1 1-1 0 0,1-1 0 0 0,0 1 1 0 0,0 0-1 0 0,-1-1 1 0 0,1 1-1 0 0,0 0 0 0 0,-1 0 1 0 0,1-1-1 0 0,0 1 1 0 0,-1-1-1 0 0,-2 0-39 0 0,1 0 0 0 0,0 0 0 0 0,0 0 0 0 0,-1 0 0 0 0,1 0 0 0 0,-1 0 0 0 0,1 1 0 0 0,-5-1 0 0 0,-2 1-25 0 0,-1 0-1 0 0,1 1 0 0 0,0 0 1 0 0,0 0-1 0 0,0 1 0 0 0,-11 4 1 0 0,-54 24-19 0 0,35-14 111 0 0,31-13-15 0 0,-113 47 64 0 0,93-36 36 0 0,0 1 1 0 0,-29 19-1 0 0,54-31-74 0 0,-1-1 0 0 0,1 1 0 0 0,0 0 0 0 0,0 0 0 0 0,0 0 0 0 0,1 0 0 0 0,-1 0 0 0 0,0 1 0 0 0,1-1 0 0 0,0 1 0 0 0,0-1 0 0 0,0 1 0 0 0,1 0 0 0 0,-1 0 0 0 0,1 0 0 0 0,0 0 0 0 0,-1 7 0 0 0,1-5 9 0 0,1 0-1 0 0,0 0 1 0 0,0 0 0 0 0,1-1 0 0 0,0 1-1 0 0,0 0 1 0 0,0 0 0 0 0,1-1-1 0 0,0 1 1 0 0,0-1 0 0 0,0 1-1 0 0,4 5 1 0 0,2 2 28 0 0,0 1-1 0 0,1-1 1 0 0,1-1-1 0 0,0 0 0 0 0,1 0 1 0 0,0-1-1 0 0,0 0 1 0 0,1-1-1 0 0,1-1 1 0 0,21 14-1 0 0,-22-16-421 0 0,1-1-1 0 0,0 0 1 0 0,0-1-1 0 0,1 0 0 0 0,-1-1 1 0 0,1 0-1 0 0,0-1 1 0 0,0-1-1 0 0,1 0 1 0 0,-1-1-1 0 0,27-2 1 0 0,-8-2-6654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4607 0 0,'0'0'14951'0'0,"0"2"-13682"0"0,-1 12-596 0 0,0 0-1 0 0,-1 0 1 0 0,-1-1 0 0 0,0 1-1 0 0,-5 14 1 0 0,-30 68-496 0 0,26-66 90 0 0,-12 20-146 0 0,-6 18-3332 0 0,28-60-2333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100 383 6447 0 0,'-2'1'8968'0'0,"-8"12"-7721"0"0,4-7-964 0 0,1 0-1 0 0,0 1 0 0 0,0 0 1 0 0,1 0-1 0 0,-4 8 1 0 0,-2 9 54 0 0,0 0 0 0 0,2 0 1 0 0,1 1-1 0 0,-5 39 0 0 0,9-42-298 0 0,1-7-7 0 0,0-1 0 0 0,1 1 0 0 0,1 22 0 0 0,0-37 10 0 0,0 1-1 0 0,0-1 1 0 0,0 0 0 0 0,0 1 0 0 0,1-1 0 0 0,-1 0-1 0 0,0 1 1 0 0,0-1 0 0 0,0 0 0 0 0,0 1-1 0 0,0-1 1 0 0,0 0 0 0 0,1 1 0 0 0,-1-1-1 0 0,0 0 1 0 0,0 1 0 0 0,0-1 0 0 0,1 0 0 0 0,-1 1-1 0 0,0-1 1 0 0,0 0 0 0 0,1 0 0 0 0,-1 1-1 0 0,0-1 1 0 0,1 0 0 0 0,-1 0 0 0 0,0 0 0 0 0,1 0-1 0 0,-1 1 1 0 0,0-1 0 0 0,1 0 0 0 0,-1 0-1 0 0,1 0 1 0 0,0 0 8 0 0,0 0 1 0 0,1 0-1 0 0,-1-1 0 0 0,0 1 0 0 0,0 0 1 0 0,0-1-1 0 0,0 1 0 0 0,0-1 0 0 0,0 1 1 0 0,0-1-1 0 0,1-1 0 0 0,1 0 23 0 0,0 0 0 0 0,0 0-1 0 0,0-1 1 0 0,0 0-1 0 0,-1 1 1 0 0,4-6 0 0 0,-4 4-31 0 0,0 0 0 0 0,-1 0 0 0 0,0-1 1 0 0,0 1-1 0 0,0 0 0 0 0,0 0 0 0 0,-1-1 0 0 0,1 1 0 0 0,-1-6 1 0 0,-7-41 127 0 0,5 39-150 0 0,0 1 0 0 0,1-1 1 0 0,0-13-1 0 0,3 10-20 0 0,0-1 0 0 0,1 1 1 0 0,1-1-1 0 0,0 1 0 0 0,1 0 0 0 0,1 0 0 0 0,12-24 0 0 0,-4 15-3 0 0,1 0-1 0 0,1 1 0 0 0,28-32 1 0 0,-31 42-13 0 0,0 1 0 0 0,0 0 0 0 0,1 1 0 0 0,18-11 0 0 0,64-32-43 0 0,-44 27 203 0 0,107-38 0 0 0,-118 50-41 0 0,-21 7 47 0 0,28-6 0 0 0,-42 12-120 0 0,1 1 0 0 0,0 0 0 0 0,-1 0 0 0 0,1 1 0 0 0,0 0-1 0 0,-1 0 1 0 0,1 1 0 0 0,10 1 0 0 0,-16-2-38 0 0,0 1 0 0 0,1-1 1 0 0,-1 1-1 0 0,0-1 0 0 0,1 1 0 0 0,-1-1 0 0 0,0 1 0 0 0,0 0 1 0 0,1-1-1 0 0,-1 1 0 0 0,0 0 0 0 0,0 0 0 0 0,0 0 0 0 0,0 0 0 0 0,0 0 1 0 0,0 0-1 0 0,0 0 0 0 0,-1 0 0 0 0,1 1 0 0 0,0-1 0 0 0,-1 0 1 0 0,2 2-1 0 0,-2-1-114 0 0,1 1 0 0 0,-1-1 0 0 0,0 0 1 0 0,1 0-1 0 0,-1 1 0 0 0,0-1 0 0 0,0 0 0 0 0,-1 1 1 0 0,1-1-1 0 0,0 0 0 0 0,-1 0 0 0 0,1 0 1 0 0,-2 3-1 0 0,-10 22-3885 0 0,4-12-2837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16927 0 0,'0'0'1536'0'0,"-1"1"-1262"0"0,-32 28 3708 0 0,31-25-3083 0 0,0-1-3984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40 258 10135 0 0,'0'0'919'0'0,"-2"0"-759"0"0,1 0-42 0 0,1 0 1 0 0,-1 0-1 0 0,0 0 0 0 0,0 0 0 0 0,0 0 1 0 0,0 0-1 0 0,1 0 0 0 0,-1 0 1 0 0,0 0-1 0 0,0 1 0 0 0,0-1 0 0 0,0 0 1 0 0,1 1-1 0 0,-1-1 0 0 0,0 0 1 0 0,0 1-1 0 0,1-1 0 0 0,-1 1 1 0 0,0-1-1 0 0,1 1 0 0 0,-1-1 0 0 0,0 1 1 0 0,1 0-1 0 0,-1-1 0 0 0,1 1 1 0 0,-1 0-1 0 0,1-1 0 0 0,0 1 0 0 0,-1 0 1 0 0,1 0-1 0 0,-1 0 0 0 0,1 1 1 0 0,-1 0 470 0 0,-2 3 107 0 0,1 1-1 0 0,0-1 0 0 0,0 1 1 0 0,1 0-1 0 0,-1-1 0 0 0,1 1 0 0 0,1 0 1 0 0,-1 8-1 0 0,4 50-582 0 0,-1-38 439 0 0,0 3-423 0 0,1 1 0 0 0,1 0 0 0 0,2-1 0 0 0,1 0-1 0 0,1-1 1 0 0,2 1 0 0 0,1-2 0 0 0,0 1 0 0 0,31 48 0 0 0,-42-76-99 0 0,0 0 0 0 0,0 0 1 0 0,0 0-1 0 0,0 0 0 0 0,0 0 0 0 0,0 0 0 0 0,0 1 1 0 0,0-1-1 0 0,0 0 0 0 0,0 0 0 0 0,0 0 0 0 0,0 0 0 0 0,0 0 1 0 0,0 0-1 0 0,1 0 0 0 0,-1 0 0 0 0,0 0 0 0 0,0 0 0 0 0,0 0 1 0 0,0 0-1 0 0,0 0 0 0 0,0 0 0 0 0,0 0 0 0 0,0 1 0 0 0,0-1 1 0 0,0 0-1 0 0,0 0 0 0 0,1 0 0 0 0,-1 0 0 0 0,0 0 0 0 0,0 0 1 0 0,0 0-1 0 0,0 0 0 0 0,0 0 0 0 0,0 0 0 0 0,0 0 1 0 0,0 0-1 0 0,0 0 0 0 0,1 0 0 0 0,-1-1 0 0 0,0 1 0 0 0,0 0 1 0 0,0 0-1 0 0,0 0 0 0 0,0 0 0 0 0,0 0 0 0 0,0 0 0 0 0,0 0 1 0 0,0 0-1 0 0,0 0 0 0 0,0 0 0 0 0,1 0 0 0 0,-1 0 0 0 0,0 0 1 0 0,0 0-1 0 0,0-1 0 0 0,3-8 666 0 0,1-22-809 0 0,-2 12 245 0 0,0 8-116 0 0,1 0 1 0 0,1 0 0 0 0,0 0-1 0 0,11-20 1 0 0,28-39 135 0 0,-35 58-110 0 0,13-18 41 0 0,2 1-1 0 0,1 1 1 0 0,49-45-1 0 0,94-62 72 0 0,-135 110-129 0 0,40-29-2 0 0,2 3-1 0 0,87-45 0 0 0,-123 79-100 0 0,-35 16 59 0 0,0 0-1 0 0,1 1 1 0 0,-1-1-1 0 0,0 0 1 0 0,1 1 0 0 0,-1 0-1 0 0,1-1 1 0 0,-1 2-1 0 0,5-1 1 0 0,-6 1-336 0 0,-2 4-73 0 0,-1 1-1 0 0,1 0 1 0 0,-1 0-1 0 0,-1-1 0 0 0,1 1 1 0 0,-1 0-1 0 0,0-1 1 0 0,0 1-1 0 0,0-1 0 0 0,-6 9 1 0 0,-5 9-1359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0,'2'1'8692'0'0,"1"2"-8256"0"0,-1 0-1 0 0,1 0 1 0 0,-1 0-1 0 0,0 0 1 0 0,0 1-1 0 0,0-1 1 0 0,0 1-1 0 0,-1-1 1 0 0,1 1-1 0 0,-1 0 1 0 0,0 0 0 0 0,1 7-1 0 0,-1-4-303 0 0,-1 1 0 0 0,0 0 0 0 0,0-1 0 0 0,-1 1 1 0 0,1 0-1 0 0,-4 7 0 0 0,0 5 32 0 0,3-18-303 0 0,16-21-8633 0 0,-4 4 1192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5063 0 0,'0'0'15727'0'0,"1"2"-15210"0"0,-1 5-358 0 0,0 1 0 0 0,0-1-1 0 0,-1 0 1 0 0,0 0 0 0 0,0 1-1 0 0,-1-1 1 0 0,1 0-1 0 0,-2 0 1 0 0,1 0 0 0 0,-1-1-1 0 0,0 1 1 0 0,0-1 0 0 0,-1 1-1 0 0,-7 8 1 0 0,-23 37-1750 0 0,23-40-58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 4607 0 0,'13'-11'16091'0'0,"-17"13"-13242"0"0,-8 6-5099 0 0,7-5 3759 0 0,-24 23-582 0 0,-50 58 0 0 0,16-15-836 0 0,55-62-80 0 0,8-7-10 0 0,0 1-1 0 0,0-1 1 0 0,0 0 0 0 0,0 0 0 0 0,-1 0 0 0 0,1 0-1 0 0,0 0 1 0 0,0 1 0 0 0,0-1 0 0 0,0 0-1 0 0,0 0 1 0 0,0 0 0 0 0,-1 1 0 0 0,1-1 0 0 0,0 0-1 0 0,0 0 1 0 0,0 1 0 0 0,0-1 0 0 0,0 0-1 0 0,0 0 1 0 0,0 0 0 0 0,0 1 0 0 0,0-1 0 0 0,0 0-1 0 0,0 0 1 0 0,0 1 0 0 0,0-1 0 0 0,0 0 0 0 0,0 0-1 0 0,0 0 1 0 0,1 1 0 0 0,-1-1 0 0 0,0 0-1 0 0,0 0 1 0 0,0 1 0 0 0,0-1 0 0 0,0 0 0 0 0,0 0-1 0 0,1 0 1 0 0,-1 0 0 0 0,0 1 0 0 0,0-1 0 0 0,0 0-1 0 0,0 0 1 0 0,1 0 0 0 0,-1 0 0 0 0,0 0-1 0 0,0 0 1 0 0,0 0 0 0 0,1 1 0 0 0,-1-1 0 0 0,0 0-1 0 0,0 0 1 0 0,1 0 0 0 0,-1 0 0 0 0,0 0 0 0 0,0 0-1 0 0,0 0 1 0 0,1 0 0 0 0,-1 0 0 0 0,0 0-1 0 0,0 0 1 0 0,1 0 0 0 0,-1 0 0 0 0,0 0 0 0 0,0-1-1 0 0,1 1 1 0 0,23 3-2 0 0,-19-3-15 0 0,1 0 0 0 0,-1 1 0 0 0,0-1 0 0 0,0 1-1 0 0,1 1 1 0 0,-1-1 0 0 0,0 1 0 0 0,5 2-1 0 0,8 6-9 0 0,-1 1 0 0 0,-1 1 0 0 0,0 0 0 0 0,-1 1-1 0 0,25 27 1 0 0,26 30 159 0 0,-65-69-11 0 0,-1 0-106 0 0,0-1 0 0 0,1 1 0 0 0,-1-1 1 0 0,0 1-1 0 0,0 0 0 0 0,0-1 0 0 0,1 1 0 0 0,-1-1 1 0 0,0 0-1 0 0,1 1 0 0 0,-1-1 0 0 0,0 1 1 0 0,1-1-1 0 0,-1 1 0 0 0,0-1 0 0 0,1 0 0 0 0,-1 1 1 0 0,2-1-1 0 0,-2 1 2 0 0,0-1 1 0 0,0 0 0 0 0,1 0 0 0 0,-1 0-1 0 0,0 0 1 0 0,0 0 0 0 0,1 0-1 0 0,-1 1 1 0 0,0-1 0 0 0,0 0 0 0 0,0 0-1 0 0,1 0 1 0 0,-1 1 0 0 0,0-1-1 0 0,0 0 1 0 0,0 0 0 0 0,0 0 0 0 0,1 1-1 0 0,-1-1 1 0 0,0 0 0 0 0,0 0-1 0 0,0 1 1 0 0,0-1 0 0 0,0 0-1 0 0,0 1 1 0 0,0-1 0 0 0,0 0 0 0 0,0 0-1 0 0,0 1 1 0 0,0-1 0 0 0,0 0-1 0 0,0 0 1 0 0,0 1 0 0 0,0-1 0 0 0,0 0-1 0 0,0 1 1 0 0,0-1 0 0 0,0 0-1 0 0,0 0 1 0 0,-1 1 0 0 0,1-1 0 0 0,0 0-1 0 0,0 0 1 0 0,0 0 0 0 0,0 1-1 0 0,-1-1 1 0 0,1 0 0 0 0,0 0-1 0 0,0 0 1 0 0,0 1 0 0 0,-1-1 0 0 0,1 0-1 0 0,0 0 1 0 0,0 0 0 0 0,-1 0-1 0 0,1 0 1 0 0,0 1 0 0 0,0-1 0 0 0,-1 0-1 0 0,1 0 1 0 0,0 0 0 0 0,0 0-1 0 0,-1 0 1 0 0,-8 4 53 0 0,1-1-1 0 0,-1 0 0 0 0,0 0 1 0 0,0-1-1 0 0,-1 0 1 0 0,1-1-1 0 0,0 0 1 0 0,-15 0-1 0 0,-18 3 78 0 0,9 2-897 0 0,23-3 146 0 0,0-1-1 0 0,0 0 0 0 0,-15 0 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238 467 8263 0 0,'0'0'1026'0'0,"2"-1"-265"0"0,8-12 1238 0 0,-7 4 3018 0 0,-1 11-4985 0 0,1 16 41 0 0,-2-17-26 0 0,-1 0 0 0 0,0 1-1 0 0,0-1 1 0 0,0 0 0 0 0,-1 0-1 0 0,1 1 1 0 0,0-1 0 0 0,0 0 0 0 0,-1 0-1 0 0,1 0 1 0 0,-1 1 0 0 0,1-1-1 0 0,-1 0 1 0 0,1 0 0 0 0,-1 0 0 0 0,0 0-1 0 0,0 1 1 0 0,-2 1 214 0 0,1 0 0 0 0,0-1 0 0 0,-1 0 0 0 0,0 0-1 0 0,1 1 1 0 0,-6 1 0 0 0,2-1 118 0 0,0 1-1 0 0,0-2 0 0 0,0 1 1 0 0,-1-1-1 0 0,0 0 1 0 0,-9 2-1 0 0,9-3-367 0 0,-1 0 0 0 0,0-1-1 0 0,1 0 1 0 0,-1 0 0 0 0,0-1 0 0 0,1 0 0 0 0,-1 0-1 0 0,-9-3 1 0 0,12 2-1 0 0,-1 0-1 0 0,1-1 1 0 0,0 1-1 0 0,0-1 1 0 0,0 0 0 0 0,0-1-1 0 0,1 1 1 0 0,-1-1-1 0 0,1 0 1 0 0,0 0 0 0 0,-7-9-1 0 0,7 9-2 0 0,1 0 0 0 0,0-1 0 0 0,0 0 0 0 0,0 1 0 0 0,0-1 0 0 0,1 0 0 0 0,0 0 0 0 0,0-1 0 0 0,0 1 0 0 0,0 0 0 0 0,1-1 0 0 0,0 1-1 0 0,0-1 1 0 0,1 1 0 0 0,-1-1 0 0 0,1 0 0 0 0,1 1 0 0 0,0-8 0 0 0,1 2-13 0 0,1 0 0 0 0,0 1-1 0 0,0-1 1 0 0,1 1 0 0 0,0 0 0 0 0,1 0-1 0 0,1 0 1 0 0,-1 0 0 0 0,11-13 0 0 0,-5 10-17 0 0,1 1 0 0 0,0 0 0 0 0,0 1 0 0 0,1 0 0 0 0,23-15 0 0 0,5 3-27 0 0,0 2 0 0 0,2 1 0 0 0,69-21 0 0 0,27-3 142 0 0,-117 39 1 0 0,0 1 0 0 0,0 0 0 0 0,0 2 0 0 0,34 0 0 0 0,-52 2-87 0 0,0 0-1 0 0,0 1 1 0 0,-1-1-1 0 0,1 1 0 0 0,0 0 1 0 0,0 0-1 0 0,0 0 0 0 0,-1 1 1 0 0,8 3-1 0 0,-9-4-1 0 0,-1 0-1 0 0,0 0 1 0 0,1 0-1 0 0,-1 1 0 0 0,0-1 1 0 0,1 0-1 0 0,-1 1 1 0 0,0-1-1 0 0,0 1 1 0 0,0 0-1 0 0,0-1 0 0 0,0 1 1 0 0,-1 0-1 0 0,1-1 1 0 0,-1 1-1 0 0,1 0 1 0 0,-1 0-1 0 0,1 0 0 0 0,-1-1 1 0 0,0 1-1 0 0,0 0 1 0 0,0 0-1 0 0,0 3 0 0 0,-1 4 14 0 0,-1 1 0 0 0,0-1 0 0 0,0 1 0 0 0,-1-1 0 0 0,0 0 0 0 0,-1 0 0 0 0,0 0 0 0 0,-6 10 0 0 0,-47 67 206 0 0,50-76-228 0 0,-19 25-63 0 0,-1-1 1 0 0,-2-1-1 0 0,-2-1 0 0 0,0-2 1 0 0,-2-1-1 0 0,-2-2 0 0 0,-57 36 1 0 0,63-46-382 0 0,-47 19 1 0 0,60-30-281 0 0,0-1 0 0 0,0 0 0 0 0,-1-1 0 0 0,-30 4 1 0 0,38-8-29 0 0,1 0 1 0 0,0 0 0 0 0,-9-2-1 0 0,-1-1-871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34 11975 0 0,'34'-34'5010'0'0,"-35"36"-3844"0"0,-61 82-305 0 0,-14 23-804 0 0,-74 151 34 0 0,-47 70 20 0 0,170-288-117 0 0,-68 96-111 0 0,68-101-19 0 0,-54 54-1 0 0,8-21-1545 0 0,24-24-2411 0 0,42-38 3060 0 0,-10 9-3627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6447 0 0,'0'0'7844'0'0,"2"1"-6753"0"0,0 1-917 0 0,0-1 0 0 0,0 1 1 0 0,0 0-1 0 0,-1-1 0 0 0,1 1 0 0 0,0 0 0 0 0,-1 0 1 0 0,1 0-1 0 0,-1 1 0 0 0,0-1 0 0 0,0 0 0 0 0,0 0 1 0 0,0 1-1 0 0,0-1 0 0 0,0 1 0 0 0,-1-1 0 0 0,1 1 1 0 0,-1-1-1 0 0,0 1 0 0 0,1-1 0 0 0,-1 1 0 0 0,-1 2 1 0 0,1 9 319 0 0,-2-1-1 0 0,0 1 1 0 0,-3 13 0 0 0,1-10-243 0 0,-23 91 592 0 0,25-89-3536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15 11055 0 0,'4'-7'1002'0'0,"-4"7"-970"0"0,1-1 0 0 0,-1 1 0 0 0,0 0 1 0 0,0 0-1 0 0,0 0 0 0 0,0-1 0 0 0,0 1 1 0 0,0 0-1 0 0,0 0 0 0 0,0 0 0 0 0,0-1 1 0 0,0 1-1 0 0,0 0 0 0 0,0 0 0 0 0,0 0 1 0 0,0-1-1 0 0,0 1 0 0 0,0 0 0 0 0,0 0 1 0 0,0 0-1 0 0,0-1 0 0 0,0 1 0 0 0,0 0 1 0 0,0 0-1 0 0,0 0 0 0 0,0 0 0 0 0,0-1 1 0 0,0 1-1 0 0,-1 0 0 0 0,1 0 0 0 0,0 0 1 0 0,0 0-1 0 0,0-1 0 0 0,0 1 0 0 0,0 0 1 0 0,-1 0-1 0 0,1 0 0 0 0,0 0 0 0 0,0 0 0 0 0,0 0 1 0 0,0-1-1 0 0,-1 1 0 0 0,1 0 0 0 0,0 0 1 0 0,0 0-1 0 0,0 0 0 0 0,-1 0 0 0 0,1 0 1 0 0,0 0-1 0 0,0 0 0 0 0,0 0 0 0 0,-1 0 1 0 0,1 0-1 0 0,0 0 0 0 0,0 0 0 0 0,0 0 1 0 0,-1 0-1 0 0,1 0 0 0 0,0 0 0 0 0,0 0 1 0 0,0 1-1 0 0,-1-1 0 0 0,1 0 0 0 0,0 0 1 0 0,-4 1 761 0 0,0 0 0 0 0,0 0 1 0 0,1 1-1 0 0,-1 0 0 0 0,1-1 1 0 0,-5 4-1 0 0,-20 15 903 0 0,8-5-1528 0 0,-127 75 410 0 0,-15 10-698 0 0,143-85-491 0 0,-34 32 0 0 0,52-46 270 0 0,16 1-1356 0 0,7 0 1708 0 0,0 1-1 0 0,-1 1 1 0 0,1 1-1 0 0,-1 1 0 0 0,0 1 1 0 0,31 15-1 0 0,166 101 3157 0 0,-217-122-3114 0 0,1-1-1 0 0,-1 1 1 0 0,0 0-1 0 0,0 0 1 0 0,0-1-1 0 0,0 1 1 0 0,0 0-1 0 0,0 0 1 0 0,-1 0-1 0 0,1 0 1 0 0,0 0-1 0 0,0 0 1 0 0,-1 1-1 0 0,1-1 1 0 0,0 0-1 0 0,-1 0 1 0 0,1 0 0 0 0,-1 1-1 0 0,1 1 1 0 0,-1-1-25 0 0,-1-1 0 0 0,1 0 0 0 0,0 1 1 0 0,0-1-1 0 0,-1 0 0 0 0,1 1 1 0 0,-1-1-1 0 0,0 0 0 0 0,1 0 0 0 0,-1 1 1 0 0,0-1-1 0 0,1 0 0 0 0,-1 0 0 0 0,0 0 1 0 0,0 0-1 0 0,0 0 0 0 0,0 0 1 0 0,0 0-1 0 0,-3 1 0 0 0,-5 5 1 0 0,0-2 0 0 0,0 1 1 0 0,-1-1-1 0 0,0 0 0 0 0,-21 6 0 0 0,-57 11 97 0 0,73-19-123 0 0,-103 25-203 0 0,-104 20-525 0 0,215-47 259 0 0,-39 5 426 0 0,23-7-1866 0 0,3-4-4132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89 453 3679 0 0,'0'0'167'0'0,"-2"1"-7"0"0,-1-1 151 0 0,1 1-1 0 0,-1 0 1 0 0,0-1-1 0 0,0 0 1 0 0,1 0 0 0 0,-1 1-1 0 0,-5-2 1 0 0,5 1 717 0 0,0-1 0 0 0,-1 0 0 0 0,1 0 0 0 0,0 0 0 0 0,0 0 0 0 0,0 0 0 0 0,-1 0 0 0 0,2-1 0 0 0,-1 0 0 0 0,-4-2 0 0 0,5 2-470 0 0,0 1 0 0 0,1-1 0 0 0,-1 1 0 0 0,0-1 0 0 0,1 0 0 0 0,-1 0-1 0 0,1 1 1 0 0,0-1 0 0 0,0 0 0 0 0,-1-1 0 0 0,1 1 0 0 0,1 0 0 0 0,-1 0 0 0 0,0 0-1 0 0,0-3 1 0 0,1 3-704 0 0,-1 0 0 0 0,1-1 0 0 0,0 1 0 0 0,0 0 0 0 0,0 0 1 0 0,1 0-1 0 0,-1-1 0 0 0,1 1 0 0 0,-1 0 0 0 0,1 0 0 0 0,1-3 0 0 0,1-3 171 0 0,1 1 0 0 0,1-1 1 0 0,0 1-1 0 0,0-1 0 0 0,8-8 0 0 0,34-31 74 0 0,-23 24-84 0 0,121-110-15 0 0,-120 113 0 0 0,1 1 0 0 0,1 1 0 0 0,1 1 0 0 0,32-14 0 0 0,-53 28 36 0 0,0 0 0 0 0,1 1 0 0 0,-1 0 0 0 0,0 0 0 0 0,1 0 0 0 0,-1 1 0 0 0,10 0 0 0 0,-14 1-22 0 0,0 0-1 0 0,-1 0 0 0 0,1 0 1 0 0,-1 0-1 0 0,1 1 1 0 0,-1 0-1 0 0,1-1 1 0 0,-1 1-1 0 0,1 0 1 0 0,-1 0-1 0 0,1 0 0 0 0,-1 1 1 0 0,0-1-1 0 0,0 0 1 0 0,0 1-1 0 0,1 0 1 0 0,-1-1-1 0 0,-1 1 0 0 0,1 0 1 0 0,0 0-1 0 0,0 0 1 0 0,-1 0-1 0 0,1 0 1 0 0,0 3-1 0 0,2 2 3 0 0,-2 0 0 0 0,1 0 0 0 0,-1 0-1 0 0,0 1 1 0 0,-1-1 0 0 0,1 1 0 0 0,-1-1 0 0 0,-1 1 0 0 0,0-1-1 0 0,0 1 1 0 0,-1 8 0 0 0,-3 12 80 0 0,-11 45-1 0 0,9-50-84 0 0,-8 36-557 0 0,-11 48-1409 0 0,24-92-394 0 0,0-5-2778 0 0,1 0-1904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 16527 0 0,'0'0'42'0'0,"0"0"0"0"0,0 0 0 0 0,0-1 0 0 0,0 1 0 0 0,0 0 0 0 0,0 0 0 0 0,0 0 0 0 0,0 0 0 0 0,0-1 0 0 0,0 1 0 0 0,0 0 0 0 0,-1 0 0 0 0,1 0 0 0 0,0 0 0 0 0,0-1 0 0 0,0 1 0 0 0,0 0 0 0 0,0 0 0 0 0,0 0 0 0 0,-1 0 0 0 0,1 0 0 0 0,0 0 0 0 0,0 0-1 0 0,0-1 1 0 0,0 1 0 0 0,0 0 0 0 0,-1 0 0 0 0,1 0 0 0 0,0 0 0 0 0,0 0 0 0 0,0 0 0 0 0,0 0 0 0 0,-1 0 0 0 0,1 0 0 0 0,0 0 0 0 0,0 0 0 0 0,0 0 0 0 0,-1 0 0 0 0,1 0 0 0 0,0 0 0 0 0,0 0 0 0 0,-7 7 198 0 0,0 0 0 0 0,1 0 0 0 0,0 0 0 0 0,1 1 1 0 0,-1-1-1 0 0,2 1 0 0 0,-8 16 0 0 0,-23 66 833 0 0,29-73-990 0 0,-66 224 1099 0 0,-26 68-721 0 0,82-268-453 0 0,-62 150 58 0 0,-15-8-23 0 0,67-138-286 0 0,-33 53-1119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10135 0 0,'0'0'1426'0'0,"2"0"391"0"0,17 2 1338 0 0,-1 0 0 0 0,20-2 0 0 0,79-11-1233 0 0,-72 5-1016 0 0,398-69 808 0 0,-242 36-1827 0 0,-53 7-1627 0 0,-86 15-6733 0 0,-44 10 1101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14 566 11975 0 0,'0'-1'9483'0'0,"-11"-60"-5292"0"0,10 47-3866 0 0,0 0 1 0 0,0 1-1 0 0,1-1 0 0 0,4-25 0 0 0,0 16-352 0 0,2 0-1 0 0,0 0 1 0 0,2 1-1 0 0,0 0 1 0 0,2 0 0 0 0,0 1-1 0 0,1 0 1 0 0,2 1-1 0 0,0 0 1 0 0,0 1 0 0 0,2 0-1 0 0,1 1 1 0 0,0 1-1 0 0,1 1 1 0 0,1 0 0 0 0,0 1-1 0 0,35-21 1 0 0,-43 31-326 0 0,0-1 0 0 0,0 2 1 0 0,1-1-1 0 0,0 2 0 0 0,0-1 1 0 0,0 1-1 0 0,0 1 0 0 0,1 0 0 0 0,-1 1 1 0 0,1 0-1 0 0,-1 1 0 0 0,1 0 1 0 0,-1 0-1 0 0,1 2 0 0 0,-1-1 1 0 0,14 5-1 0 0,47 17-8119 0 0,-50-14 3125 0 0</inkml:trace>
  <inkml:trace contextRef="#ctx0" brushRef="#br0" timeOffset="1">716 87 5063 0 0,'1'1'3152'0'0,"2"2"-2093"0"0,-1 1-1 0 0,0-1 1 0 0,0 0-1 0 0,-1 1 1 0 0,1-1-1 0 0,-1 1 1 0 0,1 0 0 0 0,-1 0-1 0 0,0-1 1 0 0,0 6-1 0 0,0 0-301 0 0,-1-1 0 0 0,0 1 0 0 0,0-1 0 0 0,-2 12 0 0 0,-3 6-287 0 0,-1-1 0 0 0,-10 26 0 0 0,8-28-204 0 0,-32 115 1156 0 0,38-125-1333 0 0,4-3-16 0 0,-2-9-89 0 0,1-1-1 0 0,0 1 0 0 0,0 0 0 0 0,0-1 0 0 0,-1 1 0 0 0,1-1 0 0 0,0 1 1 0 0,0-1-1 0 0,0 1 0 0 0,0-1 0 0 0,0 0 0 0 0,0 0 0 0 0,0 1 0 0 0,0-1 1 0 0,0 0-1 0 0,0 0 0 0 0,0 0 0 0 0,0 0 0 0 0,0 0 0 0 0,0 0 0 0 0,0 0 1 0 0,1 0-1 0 0,24-6-725 0 0,-23 5 665 0 0,26-8-1854 0 0,0-3-3799 0 0,2-4-2044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17279 0 0,'0'0'1903'0'0,"0"3"-1559"0"0,-1 14 30 0 0,-1 1-1 0 0,0-1 1 0 0,-1 1 0 0 0,-5 17-1 0 0,-27 70 920 0 0,17-56-858 0 0,-87 235 669 0 0,87-238-1096 0 0,-36 117 65 0 0,-11 27-309 0 0,61-180 56 0 0,-1 0 0 0 0,0 0 0 0 0,0-1 0 0 0,0 0 0 0 0,-1 0 0 0 0,-1 0 0 0 0,0-1 0 0 0,0 0 0 0 0,-14 12 0 0 0,20-19 138 0 0,0-1 0 0 0,1 1 0 0 0,-1-1 0 0 0,0 0-1 0 0,1 1 1 0 0,-1-1 0 0 0,0 0 0 0 0,1 0 0 0 0,-1 0 0 0 0,0 1 0 0 0,0-1 0 0 0,1 0-1 0 0,-1 0 1 0 0,0 0 0 0 0,1 0 0 0 0,-1 0 0 0 0,0 0 0 0 0,0-1 0 0 0,1 1-1 0 0,-1 0 1 0 0,0 0 0 0 0,0 0 0 0 0,1-1 0 0 0,-1 1 0 0 0,0 0 0 0 0,1-1 0 0 0,-1 1-1 0 0,1 0 1 0 0,-1-1 0 0 0,0 1 0 0 0,1-1 0 0 0,-1 1 0 0 0,1-1 0 0 0,-1 1-1 0 0,1-1 1 0 0,-1 0 0 0 0,0 0 0 0 0,0-2-45 0 0,-1 1 1 0 0,1-1-1 0 0,-1 1 0 0 0,1-1 1 0 0,0 1-1 0 0,0-1 0 0 0,-1-5 1 0 0,1 3 31 0 0,1 0 1 0 0,0-1 0 0 0,0 1 0 0 0,1 0 0 0 0,-1 0 0 0 0,1 0-1 0 0,0 0 1 0 0,1 0 0 0 0,-1 0 0 0 0,1 0 0 0 0,3-5 0 0 0,4-8 74 0 0,16-24 1 0 0,-23 39-34 0 0,14-23 43 0 0,-7 10 107 0 0,1 0 0 0 0,0 1 0 0 0,1 0 0 0 0,1 1 0 0 0,0 0-1 0 0,25-21 1 0 0,-11 17-31 0 0,0 1 1 0 0,1 1-1 0 0,0 1 0 0 0,1 2 1 0 0,1 0-1 0 0,57-15 0 0 0,-80 26-31 0 0,1 1 1 0 0,0 0-1 0 0,-1 0 0 0 0,1 0 0 0 0,0 1 0 0 0,0 0 0 0 0,0 0 1 0 0,-1 1-1 0 0,11 1 0 0 0,-13-1-5 0 0,-1 1 0 0 0,0-1 0 0 0,1 0 1 0 0,-1 1-1 0 0,0 0 0 0 0,0 0 0 0 0,0 0 1 0 0,0 0-1 0 0,0 0 0 0 0,0 0 0 0 0,-1 1 0 0 0,1 0 1 0 0,-1-1-1 0 0,1 1 0 0 0,-1 0 0 0 0,0 0 1 0 0,0 0-1 0 0,-1 0 0 0 0,3 5 0 0 0,0 3 70 0 0,0 1 0 0 0,0 0 0 0 0,-1 0 0 0 0,-1 0 1 0 0,0 0-1 0 0,1 23 0 0 0,-3-14 102 0 0,-1 0-1 0 0,-1 0 1 0 0,-5 24 0 0 0,5-34-140 0 0,-1 0-1 0 0,0-1 1 0 0,-1 0-1 0 0,0 0 1 0 0,-1 0-1 0 0,0 0 1 0 0,0-1-1 0 0,-1 0 1 0 0,-1 0-1 0 0,1 0 1 0 0,-1-1-1 0 0,-1 0 1 0 0,0 0 0 0 0,0-1-1 0 0,0 0 1 0 0,-1-1-1 0 0,0 1 1 0 0,0-2-1 0 0,-18 9 1 0 0,8-5-5 0 0,-8 4-21 0 0,-1-1 1 0 0,-52 15-1 0 0,76-25-105 0 0,0-1 1 0 0,0 0-1 0 0,0-1 0 0 0,0 1 0 0 0,0 0 0 0 0,0-1 0 0 0,0 0 0 0 0,0 0 0 0 0,0 0 0 0 0,0-1 0 0 0,0 1 0 0 0,0-1 0 0 0,-6-2 0 0 0,9 2-28 0 0,1 0 1 0 0,-1 0-1 0 0,0 0 1 0 0,1-1-1 0 0,-1 1 0 0 0,1 0 1 0 0,0 0-1 0 0,-1-1 1 0 0,1 1-1 0 0,0 0 0 0 0,0-1 1 0 0,0 1-1 0 0,0 0 0 0 0,0 0 1 0 0,0-1-1 0 0,0 1 1 0 0,0-2-1 0 0,1 1-113 0 0,-1-3-407 0 0,1 0 1 0 0,-1 0-1 0 0,1 1 1 0 0,1-1 0 0 0,1-5-1 0 0,5-10-1447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11055 0 0,'0'0'8072'0'0,"-1"3"-7114"0"0,-3 22 21 0 0,-1 0 0 0 0,-15 41 1 0 0,-5 22-61 0 0,22-76-800 0 0,1-1 0 0 0,1 1 0 0 0,0-1 0 0 0,1 1-1 0 0,2 23 1 0 0,-1-34-92 0 0,-1 0 0 0 0,0 1 1 0 0,1-1-1 0 0,-1 1 0 0 0,0-1 0 0 0,1 1 0 0 0,0-1 1 0 0,-1 0-1 0 0,1 0 0 0 0,0 1 0 0 0,0-1 0 0 0,0 0 0 0 0,-1 0 1 0 0,1 0-1 0 0,0 0 0 0 0,1 0 0 0 0,-1 0 0 0 0,0 0 1 0 0,0 0-1 0 0,0 0 0 0 0,1 0 0 0 0,-1-1 0 0 0,0 1 0 0 0,1 0 1 0 0,-1-1-1 0 0,0 1 0 0 0,1-1 0 0 0,-1 0 0 0 0,1 1 0 0 0,-1-1 1 0 0,1 0-1 0 0,-1 0 0 0 0,0 0 0 0 0,1 0 0 0 0,-1 0 1 0 0,1 0-1 0 0,-1 0 0 0 0,3-1 0 0 0,3-1-5 0 0,1 1 0 0 0,-1-1 0 0 0,0-1 1 0 0,1 1-1 0 0,-1-1 0 0 0,8-5 0 0 0,-2 0 5 0 0,0-1 0 0 0,20-17 0 0 0,-20 14-88 0 0,26-16 1 0 0,110-76-20 0 0,-107 72-183 0 0,-44 57 188 0 0,-6 18 49 0 0,4-28 44 0 0,2 0-1 0 0,-2 28 1 0 0,4-29 5 0 0,0 0 0 0 0,1 0 0 0 0,3 13 0 0 0,-2-22-21 0 0,-1 0 0 0 0,0 0 0 0 0,1 0 0 0 0,0 0 0 0 0,0-1-1 0 0,1 1 1 0 0,-1-1 0 0 0,1 1 0 0 0,0-1 0 0 0,0 0 0 0 0,4 4 0 0 0,-5-6-129 0 0,0-1 1 0 0,0 1-1 0 0,0-1 1 0 0,0 0-1 0 0,0 0 1 0 0,0 0-1 0 0,0 0 1 0 0,0 0-1 0 0,1 0 0 0 0,-1-1 1 0 0,0 1-1 0 0,1-1 1 0 0,-1 1-1 0 0,0-1 1 0 0,1 0-1 0 0,-1 0 1 0 0,0 0-1 0 0,1 0 1 0 0,2-1-1 0 0,2 0-673 0 0,1-1 0 0 0,-1 0-1 0 0,0 0 1 0 0,10-5 0 0 0,-8 3 90 0 0,1-1-1 0 0,-2 0 1 0 0,1 0 0 0 0,13-12 0 0 0,-11 9 141 0 0,31-26-1526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43 17391 0 0,'1'-1'795'0'0,"1"-7"-406"0"0,-1 0 0 0 0,1-18 2134 0 0,-3 28-2284 0 0,-23 52 728 0 0,-28 97 0 0 0,21-56-468 0 0,-30 85 120 0 0,-112 287-34 0 0,137-388-618 0 0,-94 147 1 0 0,120-212-267 0 0,-18 21 1 0 0,23-31-241 0 0,1 0 0 0 0,-1 1 0 0 0,1-1 0 0 0,-1-1 0 0 0,0 1 0 0 0,-1-1 0 0 0,-7 4 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 16959 0 0,'0'0'778'0'0,"-2"0"-20"0"0,-1-1-690 0 0,0 1-1 0 0,0-1 1 0 0,1 1-1 0 0,-1 0 1 0 0,0 0-1 0 0,0 0 1 0 0,0 0 0 0 0,0 0-1 0 0,0 1 1 0 0,0-1-1 0 0,0 1 1 0 0,0 0-1 0 0,1-1 1 0 0,-1 2-1 0 0,0-1 1 0 0,1 0-1 0 0,-1 0 1 0 0,-2 3 0 0 0,-9 4 827 0 0,2 1 1 0 0,-14 12-1 0 0,15-12-409 0 0,10-9-446 0 0,1 1 0 0 0,0-1 1 0 0,-1 0-1 0 0,1 1 0 0 0,0-1 0 0 0,-1 1 0 0 0,1-1 0 0 0,0 1 0 0 0,-1 0 1 0 0,1-1-1 0 0,0 1 0 0 0,0-1 0 0 0,0 1 0 0 0,-1-1 0 0 0,1 1 0 0 0,0 0 0 0 0,0-1 1 0 0,0 1-1 0 0,0-1 0 0 0,0 1 0 0 0,0 0 0 0 0,0-1 0 0 0,0 1 0 0 0,0-1 1 0 0,1 1-1 0 0,-1 0 0 0 0,0-1 0 0 0,0 1 0 0 0,0-1 0 0 0,1 1 0 0 0,0 0 1 0 0,-1 1-4 0 0,1-1 0 0 0,0 1 1 0 0,1-1-1 0 0,-1 1 1 0 0,0-1-1 0 0,0 1 1 0 0,1-1-1 0 0,1 2 0 0 0,1-1-10 0 0,0 0-1 0 0,1 0 0 0 0,-1 0 0 0 0,1 0 0 0 0,-1-1 0 0 0,1 1 1 0 0,-1-1-1 0 0,1-1 0 0 0,0 1 0 0 0,0-1 0 0 0,-1 1 0 0 0,7-2 0 0 0,7 0 77 0 0,31-6-1 0 0,-48 7-100 0 0,142-30 284 0 0,86-13-105 0 0,-174 37 45 0 0,88 1 1 0 0,-113 7-767 0 0,39 7 0 0 0,-48-5-1282 0 0,0 1 1 0 0,32 13 0 0 0,-41-13-5443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46 7367 0 0,'1'2'3434'0'0,"5"44"6938"0"0,-5-44-10239 0 0,-1-1 0 0 0,1 1 1 0 0,-1-1-1 0 0,1 1 0 0 0,0-1 1 0 0,0 0-1 0 0,0 1 0 0 0,0-1 1 0 0,0 0-1 0 0,0 0 1 0 0,0 1-1 0 0,0-1 0 0 0,0 0 1 0 0,1 0-1 0 0,-1 0 0 0 0,0 0 1 0 0,1 0-1 0 0,-1-1 1 0 0,1 1-1 0 0,-1 0 0 0 0,3 0 1 0 0,1 1 47 0 0,0-1 1 0 0,0 1 0 0 0,0-1-1 0 0,0 0 1 0 0,6 0-1 0 0,1-1-96 0 0,1-1-1 0 0,0 0 0 0 0,-1-1 0 0 0,1 0 0 0 0,-1-1 0 0 0,0 0 0 0 0,0-1 1 0 0,17-8-1 0 0,7-5 202 0 0,45-29 1 0 0,-28 11-308 0 0,-52 34-91 0 0,-12 2-408 0 0,8-1 465 0 0,0 0-1 0 0,0 0 1 0 0,-1 1 0 0 0,1 0 0 0 0,0-1-1 0 0,-3 3 1 0 0,-28 12-155 0 0,0 1-1 0 0,-48 32 1 0 0,-56 52 243 0 0,68-49-59 0 0,64-46 26 0 0,0-1 0 0 0,0 0 0 0 0,1 0 0 0 0,-1 0 0 0 0,1 1 0 0 0,0-1 0 0 0,1 1 0 0 0,-1 1 0 0 0,-6 9 0 0 0,9-7-101 0 0,2-8 35 0 0,1 1-1 0 0,-1-1 1 0 0,1 1 0 0 0,-1-1 0 0 0,1 1-1 0 0,0-1 1 0 0,-1 1 0 0 0,1-1-1 0 0,0 0 1 0 0,-1 1 0 0 0,1-1 0 0 0,0 0-1 0 0,0 0 1 0 0,-1 1 0 0 0,1-1 0 0 0,1 0-1 0 0,-2 0-21 0 0,17 3-1766 0 0,0-2-3382 0 0,3-3-1862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6911 0 0,'0'0'528'0'0,"1"1"-341"0"0,3 4 621 0 0,6 4 7140 0 0,-4-3-3948 0 0,5-2-1458 0 0,-11-4-2519 0 0,0 0-1 0 0,1 0 0 0 0,-1 0 0 0 0,0 0 0 0 0,0 0 0 0 0,1 0 0 0 0,-1 1 0 0 0,0-1 0 0 0,0 0 0 0 0,0 0 0 0 0,1 0 0 0 0,-1 0 0 0 0,0 0 0 0 0,0 0 0 0 0,1 0 0 0 0,-1-1 0 0 0,0 1 0 0 0,0 0 1 0 0,0 0-1 0 0,1 0 0 0 0,-1 0 0 0 0,0 0 0 0 0,0 0 0 0 0,0 0 0 0 0,1 0 0 0 0,-1-1 0 0 0,0 1 0 0 0,0 0 0 0 0,0 0 0 0 0,0 0 0 0 0,1 0 0 0 0,-1 0 0 0 0,0-1 0 0 0,0 1 0 0 0,0 0 1 0 0,0 0-1 0 0,0 0 0 0 0,0-1 0 0 0,1 1 0 0 0,-1 0 0 0 0,-2-14 662 0 0,1 13-678 0 0,-3-16-6 0 0,1 10 0 0 0,1 0 0 0 0,1 0 0 0 0,-1-1 0 0 0,1 1 0 0 0,1-1 0 0 0,-1 1 0 0 0,1-1 0 0 0,2-14 0 0 0,0 9-2 0 0,2 0 1 0 0,-1 0-1 0 0,1 0 0 0 0,1 0 1 0 0,1 1-1 0 0,0 0 0 0 0,0 0 1 0 0,1 0-1 0 0,0 1 0 0 0,1 0 1 0 0,1 0-1 0 0,-1 1 0 0 0,11-9 1 0 0,-4 6-4 0 0,-1 2 0 0 0,2 0 0 0 0,-1 0 1 0 0,1 2-1 0 0,1 0 0 0 0,0 1 0 0 0,0 0 0 0 0,33-9 0 0 0,-31 12-20 0 0,1 0-1 0 0,0 1 0 0 0,-1 2 0 0 0,1 0 1 0 0,0 0-1 0 0,0 2 0 0 0,0 1 0 0 0,0 0 0 0 0,0 2 1 0 0,0 0-1 0 0,20 6 0 0 0,-33-7 34 0 0,1 1 0 0 0,-1 0 0 0 0,0 0 0 0 0,0 1 0 0 0,0 0 0 0 0,-1 0 0 0 0,0 1 0 0 0,1-1-1 0 0,-1 1 1 0 0,-1 1 0 0 0,1-1 0 0 0,-1 1 0 0 0,0 0 0 0 0,0 0 0 0 0,5 9 0 0 0,-7-10 33 0 0,-1 0 1 0 0,0 0-1 0 0,0 1 1 0 0,0-1-1 0 0,0 0 1 0 0,-1 1-1 0 0,0-1 1 0 0,0 0-1 0 0,0 1 0 0 0,-1 0 1 0 0,0-1-1 0 0,0 1 1 0 0,0-1-1 0 0,-1 1 1 0 0,0-1-1 0 0,0 1 0 0 0,0-1 1 0 0,-1 1-1 0 0,1-1 1 0 0,-1 0-1 0 0,-1 0 1 0 0,-2 5-1 0 0,-5 4-4 0 0,0 0-1 0 0,0-2 1 0 0,-2 1-1 0 0,0-1 1 0 0,0-1-1 0 0,-20 14 1 0 0,3 0-37 0 0,4-4-80 0 0,-33 21 0 0 0,45-34-71 0 0,-1 0-1 0 0,0 0 1 0 0,0-2 0 0 0,-23 8 0 0 0,34-13 86 0 0,1 0 0 0 0,0-1 1 0 0,0 1-1 0 0,0-1 0 0 0,0 0 0 0 0,-1 1 0 0 0,1-1 0 0 0,0 0 0 0 0,0-1 1 0 0,-1 1-1 0 0,1 0 0 0 0,0-1 0 0 0,-2 0 0 0 0,3 1 28 0 0,1-1 0 0 0,0 1 1 0 0,0-1-1 0 0,-1 1 0 0 0,1-1 0 0 0,0 0 0 0 0,0 1 0 0 0,0-1 1 0 0,0 1-1 0 0,0-1 0 0 0,0 0 0 0 0,0 1 0 0 0,0-1 0 0 0,0 0 1 0 0,0 1-1 0 0,0-1 0 0 0,0 1 0 0 0,0-1 0 0 0,0 0 0 0 0,1 0 1 0 0,-1 1-54 0 0,3-9-261 0 0,0 0-1 0 0,0 0 1 0 0,1 1-1 0 0,0 0 0 0 0,0 0 1 0 0,7-9-1 0 0,0 0-781 0 0,6-13-874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14799 0 0,'0'0'2290'0'0,"-1"2"-1537"0"0,-7 11-1 0 0,1 0 0 0 0,-7 18-1 0 0,-7 16-137 0 0,-144 217 1828 0 0,-6 14-1784 0 0,160-258-622 0 0,1 1-1 0 0,-13 39 1 0 0,21-53-30 0 0,0 0 1 0 0,1-1-1 0 0,0 1 1 0 0,0 0-1 0 0,0 0 0 0 0,1 0 1 0 0,0 0-1 0 0,0 0 0 0 0,1-1 1 0 0,0 1-1 0 0,0 0 0 0 0,0 0 1 0 0,5 11-1 0 0,-5-15-91 0 0,0-1 1 0 0,0 1-1 0 0,1-1 0 0 0,-1 0 1 0 0,1 0-1 0 0,-1 0 0 0 0,1 1 1 0 0,0-1-1 0 0,0-1 0 0 0,0 1 1 0 0,0 0-1 0 0,0 0 0 0 0,0-1 0 0 0,0 1 1 0 0,1-1-1 0 0,-1 0 0 0 0,1 0 1 0 0,-1 1-1 0 0,1-2 0 0 0,-1 1 1 0 0,1 0-1 0 0,-1 0 0 0 0,1-1 1 0 0,2 1-1 0 0,6-3-1062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811 160 16183 0 0,'1'-1'738'0'0,"9"-17"784"0"0,16-22 0 0 0,-15 24 1215 0 0,16-32 1 0 0,-7 11-2168 0 0,-40 53-726 0 0,18-15 142 0 0,-107 107-391 0 0,66-62 353 0 0,8-9 44 0 0,1 0 0 0 0,-47 71 0 0 0,78-102 15 0 0,0-1 0 0 0,0 0 0 0 0,1 1 0 0 0,-1-1-1 0 0,-2 13 1 0 0,5-17-3 0 0,0-1 0 0 0,0 1 0 0 0,-1 0-1 0 0,1 0 1 0 0,0 0 0 0 0,0 0 0 0 0,0 0 0 0 0,1 0-1 0 0,-1 0 1 0 0,0-1 0 0 0,0 1 0 0 0,0 0-1 0 0,1 0 1 0 0,-1 0 0 0 0,0 0 0 0 0,1-1 0 0 0,-1 1-1 0 0,1 0 1 0 0,0 1 0 0 0,0-2 1 0 0,0 1 0 0 0,0 0 0 0 0,0-1 0 0 0,0 1 0 0 0,0-1 0 0 0,0 1 0 0 0,1-1 0 0 0,-1 0 0 0 0,0 1 0 0 0,0-1 0 0 0,0 0 0 0 0,0 0 0 0 0,1 0 0 0 0,-1 0 0 0 0,0 0 0 0 0,0 0 0 0 0,0 0 0 0 0,3-1 0 0 0,2 0 14 0 0,1-1 0 0 0,0 0 0 0 0,-1 0 0 0 0,0 0 0 0 0,1-1 0 0 0,-1 0 0 0 0,0-1 0 0 0,-1 1 0 0 0,1-1 0 0 0,8-7 0 0 0,5-6-52 0 0,24-28 0 0 0,-32 33 6 0 0,22-25-70 0 0,80-82-767 0 0,-112 118 609 0 0,-6 10-241 0 0,-5 6 190 0 0,-18 20 0 0 0,-8 11 50 0 0,8-1 117 0 0,2 2 0 0 0,-21 50-1 0 0,-31 104-580 0 0,67-173 450 0 0,-51 166-2078 0 0,41-119 2713 0 0,-57 134 1 0 0,-126 145 2487 0 0,199-345-2814 0 0,-76 125 1071 0 0,68-111-950 0 0,2 1 1 0 0,1 0 0 0 0,-13 51 0 0 0,21-66-173 0 0,2-7-48 0 0,-11-24-216 0 0,3-5 271 0 0,1 1 1 0 0,-6-48-1 0 0,3 16 7 0 0,-7-27-141 0 0,1 16-514 0 0,-10-126 0 0 0,27 162-1244 0 0,1 12-3969 0 0,0 6-678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7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60 166 2303 0 0,'0'0'102'0'0,"0"-2"-1"0"0,9-18 4955 0 0,-11 19-4708 0 0,1-1-213 0 0,-1 1 0 0 0,0-1 0 0 0,0 1 0 0 0,0 0 0 0 0,1 0 1 0 0,-1-1-1 0 0,0 2 0 0 0,0-1 0 0 0,0 0 0 0 0,-1 0 0 0 0,1 1 0 0 0,0-1 0 0 0,0 1 0 0 0,0-1 0 0 0,-3 1 0 0 0,-28 3 2577 0 0,39 8-2505 0 0,-4-8-181 0 0,0-1 0 0 0,0 0 0 0 0,0 1 0 0 0,0-1 0 0 0,1 0 0 0 0,-1 0 0 0 0,0 0 0 0 0,1 0 0 0 0,0-1 0 0 0,-1 1-1 0 0,1-1 1 0 0,0 1 0 0 0,0-1 0 0 0,0 0 0 0 0,0 0 0 0 0,0 0 0 0 0,5 0 0 0 0,0 1 42 0 0,0-1 0 0 0,0-1 0 0 0,1 0 0 0 0,-1 0 0 0 0,11-2 0 0 0,82-20 668 0 0,-67 13-365 0 0,40-6 0 0 0,-22 8-202 0 0,0 2 0 0 0,0 2-1 0 0,61 5 1 0 0,355 61-116 0 0,-370-48-53 0 0,1-5 0 0 0,0-4 0 0 0,171-11 0 0 0,67-51 48 0 0,-182 25-21 0 0,234-54 673 0 0,-356 76-641 0 0,1 1 0 0 0,0 2-1 0 0,0 2 1 0 0,0 1 0 0 0,0 1 0 0 0,63 6 0 0 0,-58 3-44 0 0,57 16 1 0 0,44 24 5 0 0,-99-32-20 0 0,-17-6-722 0 0,47 10 0 0 0,-55-15-341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8:1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0 709 1839 0 0,'0'0'83'0'0,"3"-1"-6"0"0,3-1-53 0 0,34-5 124 0 0,31-3 4091 0 0,-45 4-3857 0 0,0 0 0 0 0,0-1 0 0 0,-1-2-1 0 0,32-15 1 0 0,-40 17-98 0 0,0 1-1 0 0,0 1 1 0 0,0 0-1 0 0,0 2 0 0 0,31-4 1 0 0,15-3 374 0 0,34-6 23 0 0,170-26 933 0 0,-92 19-924 0 0,-7-9 130 0 0,113-15 480 0 0,-216 40-1176 0 0,1 3 0 0 0,-1 3 0 0 0,85 9 0 0 0,-86-2-97 0 0,96-4 0 0 0,-121-3-16 0 0,-21 1 12 0 0,0-1 1 0 0,24-4-1 0 0,24-6 39 0 0,102-4 1 0 0,68 13 106 0 0,-54 1-110 0 0,-152 1-59 0 0,1 0 0 0 0,50 9 0 0 0,73 16 0 0 0,-57-9 0 0 0,106 4 0 0 0,-156-20 0 0 0,1-1 0 0 0,49-8 0 0 0,-43 3 0 0 0,-15 2 0 0 0,16-2 0 0 0,57 2 0 0 0,90 18 32 0 0,4 0 0 0 0,76 0-32 0 0,-98-2 0 0 0,-105-6 0 0 0,-35-2 0 0 0,48-1 0 0 0,7-12 0 0 0,148-31 0 0 0,-26 2 0 0 0,-115 27 43 0 0,1 5 0 0 0,113 9-1 0 0,-166 1-42 0 0,37 0 0 0 0,-2-2-1 0 0,-39 1 34 0 0,94-9-1 0 0,144-41 70 0 0,-48 15 301 0 0,-213 30-420 0 0,177-13 23 0 0,-69 6 52 0 0,-97 6-53 0 0,544-51 65 0 0,-170-2 655 0 0,-359 53-692 0 0,0 1 0 0 0,73 8 0 0 0,11 0-4 0 0,-91-5-29 0 0,265-14 0 0 0,-251 8 11 0 0,94 2 0 0 0,60 17 24 0 0,-102-6-28 0 0,-10-3-7 0 0,103-8 0 0 0,74 0 0 0 0,-155 4 0 0 0,-10-2 0 0 0,64 0 0 0 0,-74 5 0 0 0,159 1 0 0 0,50-19 22 0 0,-72 1 6 0 0,0 19-14 0 0,-163-1 1 0 0,94-6 1 0 0,77-17 17 0 0,-232 16-33 0 0,25-2 3 0 0,96-9 60 0 0,141 6-1 0 0,-164 9-62 0 0,59 4 0 0 0,-92 0 0 0 0,1-3 0 0 0,105-10 0 0 0,-123 3 0 0 0,90 7 0 0 0,-98-1 0 0 0,168 6 0 0 0,22-1-64 0 0,-15 7-8 0 0,-93-3 72 0 0,27-1 0 0 0,-36-9 0 0 0,178-3 0 0 0,124-3 0 0 0,-269 6 0 0 0,33 1 0 0 0,144-2 0 0 0,-99-21 0 0 0,-9 4 76 0 0,-40 30 39 0 0,0-1-106 0 0,-134-14 75 0 0,58-11-1 0 0,-58 5 80 0 0,58 1-1 0 0,-11 9-132 0 0,170 27 0 0 0,-181-18-30 0 0,12 2 0 0 0,113 23 0 0 0,-143-24 0 0 0,57 11 0 0 0,-112-17 0 0 0,0 0 0 0 0,-1 1 0 0 0,0 1 0 0 0,25 13 0 0 0,-21-8 0 0 0,38 15 0 0 0,-49-24 0 0 0,0 0 0 0 0,0 0 0 0 0,0-1 0 0 0,0-1 0 0 0,16 1 0 0 0,238 25 0 0 0,-224-22 0 0 0,23 5 0 0 0,-14-1 0 0 0,1-3 0 0 0,61 2 0 0 0,161-3 0 0 0,-211-5 0 0 0,0-3 0 0 0,97-15 0 0 0,-91 6 0 0 0,-9-1 0 0 0,121-4 0 0 0,164-3 0 0 0,-319 16 0 0 0,35-10 0 0 0,3 0 0 0 0,-5 2 0 0 0,60-6 76 0 0,-59 10 20 0 0,-39 4-87 0 0,1 0 0 0 0,-1 2 0 0 0,1 0-1 0 0,34 4 1 0 0,-17 2-9 0 0,-1-2 0 0 0,1-1 0 0 0,53-6 0 0 0,-24-4 27 0 0,79-21 0 0 0,-72 10 17 0 0,78-16 262 0 0,144-1-102 0 0,-197 32-204 0 0,229-22 0 0 0,31-27 54 0 0,-267 42-49 0 0,144 1 1 0 0,14 0-7 0 0,-250 9 0 0 0,227-27 66 0 0,-129 11-1 0 0,129-4 0 0 0,-76 16-64 0 0,33 0 0 0 0,-75 0 0 0 0,105-1 0 0 0,-205 6 0 0 0,169 5 0 0 0,-64-1 0 0 0,123-11 0 0 0,-225 6 0 0 0,323-11 0 0 0,-131 19 0 0 0,-149-3 0 0 0,-20-2 0 0 0,128 13 0 0 0,28 14 0 0 0,-75-15 0 0 0,-79-10 0 0 0,1-2 0 0 0,62-5 0 0 0,-82 2 0 0 0,208-15 0 0 0,-180 13 23 0 0,-8 0 29 0 0,52 4 1 0 0,68 15-145 0 0,-71-5-34 0 0,134-2 0 0 0,-126-10 126 0 0,-64 0 0 0 0,40 3 0 0 0,-1 1 0 0 0,30-8-224 0 0,32-4-1144 0 0,-120 8 736 0 0,26 2 0 0 0,-38-1 258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3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328 388 4143 0 0,'0'0'11518'0'0,"1"-1"-11004"0"0,4-3-295 0 0,1-1 0 0 0,-1 0 0 0 0,-1 0-1 0 0,1 0 1 0 0,-1 0 0 0 0,5-9 0 0 0,4-3-79 0 0,11-18-3 0 0,24-45 0 0 0,-45 75-139 0 0,7-14 15 0 0,-1 1 0 0 0,0-1 0 0 0,-1-1-1 0 0,10-38 1 0 0,-18 54-12 0 0,1 0 0 0 0,-1-1 1 0 0,1 1-1 0 0,-1 0 0 0 0,0 0 0 0 0,-1 0 0 0 0,1 0 0 0 0,-1 0 0 0 0,0 0 0 0 0,-2-6 0 0 0,3 9-6 0 0,-1-1 0 0 0,1 1 0 0 0,-1 0 0 0 0,1 0 0 0 0,-1 0 0 0 0,0 0-1 0 0,0-1 1 0 0,0 1 0 0 0,0 0 0 0 0,1 0 0 0 0,-1 1 0 0 0,-1-1 0 0 0,1 0-1 0 0,0 0 1 0 0,0 0 0 0 0,0 1 0 0 0,0-1 0 0 0,0 0 0 0 0,-1 1-1 0 0,1-1 1 0 0,0 1 0 0 0,-1 0 0 0 0,1-1 0 0 0,0 1 0 0 0,-1 0 0 0 0,1 0-1 0 0,0 0 1 0 0,-1 0 0 0 0,1 0 0 0 0,0 0 0 0 0,-1 0 0 0 0,1 0 0 0 0,0 1-1 0 0,-3 0 1 0 0,-7 2-43 0 0,0 1 0 0 0,-1 1 0 0 0,2-1 0 0 0,-19 13 0 0 0,-40 30-51 0 0,41-27 70 0 0,-7 6 0 0 0,0 1 0 0 0,-49 53 0 0 0,63-57 52 0 0,1 1 0 0 0,1 1 0 0 0,1 0-1 0 0,-22 44 1 0 0,36-61 78 0 0,0 1 0 0 0,1 0 1 0 0,0 0-1 0 0,0 0 0 0 0,1 0 1 0 0,-1 14-1 0 0,2-20-53 0 0,1 0 0 0 0,0-1 0 0 0,1 1 0 0 0,-1 0 0 0 0,0-1 0 0 0,1 1 1 0 0,-1 0-1 0 0,1-1 0 0 0,0 1 0 0 0,0-1 0 0 0,2 6 0 0 0,-2-7-10 0 0,0 1-1 0 0,0-1 1 0 0,1 0-1 0 0,-1 1 1 0 0,0-1-1 0 0,1 0 1 0 0,-1 0 0 0 0,1 0-1 0 0,-1 0 1 0 0,1 0-1 0 0,-1 0 1 0 0,1 0-1 0 0,0-1 1 0 0,-1 1-1 0 0,1-1 1 0 0,0 1 0 0 0,0-1-1 0 0,-1 1 1 0 0,4-1-1 0 0,11 0 121 0 0,0-1 0 0 0,-1 0-1 0 0,1-1 1 0 0,-1 0 0 0 0,0-2-1 0 0,24-8 1 0 0,-8 2-40 0 0,-1-2 0 0 0,0-1-1 0 0,33-20 1 0 0,-47 23-218 0 0,0-1 1 0 0,0 0 0 0 0,-1-1-1 0 0,-1-1 1 0 0,0 0-1 0 0,20-26 1 0 0,-33 38-5 0 0,-1 2-1421 0 0,-1 18 1083 0 0,0-15 157 0 0,1 1 0 0 0,-1 0 0 0 0,1-1-1 0 0,0 1 1 0 0,1 0 0 0 0,-1-1 0 0 0,1 1 0 0 0,-1 0 0 0 0,2-1 0 0 0,-1 1 0 0 0,4 8 0 0 0,-1-6-1030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2 508 13647 0 0,'0'0'4727'0'0,"0"-7"-3687"0"0,-1-7-754 0 0,1 0 1 0 0,0 0-1 0 0,1 1 1 0 0,1-1-1 0 0,0 0 1 0 0,1 1-1 0 0,0-1 0 0 0,1 1 1 0 0,1 0-1 0 0,0 0 1 0 0,11-19-1 0 0,-3 8-329 0 0,0 0 0 0 0,2 1 0 0 0,1 1 1 0 0,0 1-1 0 0,2 0 0 0 0,0 1 0 0 0,2 1 0 0 0,0 0 0 0 0,1 2 0 0 0,0 1 0 0 0,46-27 0 0 0,-65 42-24 0 0,48-25-1929 0 0,-16 12-3491 0 0,-7 4-900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7:3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48 194 9215 0 0,'2'1'6371'0'0,"10"0"-5662"0"0,-1-1 1 0 0,0 0 0 0 0,1 0-1 0 0,-1-1 1 0 0,11-2-1 0 0,60-16 22 0 0,-24 5-306 0 0,-12 5-333 0 0,57-13-14 0 0,-91 18-68 0 0,0 0 0 0 0,0-1 0 0 0,0 0 0 0 0,-1-1 0 0 0,0 0 0 0 0,12-9 0 0 0,-7-1-10 0 0,-13 7 0 0 0,-3 7-16 0 0,0 0-1 0 0,0 0 0 0 0,0 0 1 0 0,-1 1-1 0 0,1-1 0 0 0,-1 0 1 0 0,1 0-1 0 0,-1 1 0 0 0,0-1 1 0 0,0 0-1 0 0,0 1 0 0 0,0-1 1 0 0,0 0-1 0 0,0 1 0 0 0,0 0 1 0 0,0-1-1 0 0,-1 1 0 0 0,1 0 1 0 0,0-1-1 0 0,-1 1 0 0 0,1 0 1 0 0,-1 0-1 0 0,1 0 1 0 0,-1 0-1 0 0,0 1 0 0 0,-1-2 1 0 0,-4-1-77 0 0,0 0 1 0 0,0 1-1 0 0,-1 0 1 0 0,1 0 0 0 0,-9-1-1 0 0,4 2 3 0 0,1 0 1 0 0,-1 1-1 0 0,0 0 0 0 0,0 1 0 0 0,-21 5 1 0 0,14-1 24 0 0,0 0 1 0 0,-32 14-1 0 0,27-6 54 0 0,0 1-1 0 0,1 1 1 0 0,0 1-1 0 0,1 1 1 0 0,1 1 0 0 0,-21 23-1 0 0,32-30 54 0 0,1 0-1 0 0,0 0 0 0 0,1 0 1 0 0,1 1-1 0 0,-1 1 1 0 0,2-1-1 0 0,-6 14 1 0 0,8-16 47 0 0,0 1 0 0 0,1-1 0 0 0,0 1 1 0 0,1-1-1 0 0,0 1 0 0 0,1 0 0 0 0,0 0 1 0 0,1 0-1 0 0,1 17 0 0 0,0-24-26 0 0,-1 1-1 0 0,1-1 0 0 0,0 0 1 0 0,1 0-1 0 0,-1 0 0 0 0,1 0 1 0 0,-1 0-1 0 0,1 0 1 0 0,1-1-1 0 0,-1 1 0 0 0,0 0 1 0 0,1-1-1 0 0,0 0 1 0 0,0 0-1 0 0,0 0 0 0 0,0 0 1 0 0,0 0-1 0 0,1 0 0 0 0,5 3 1 0 0,-4-4 19 0 0,0 1 1 0 0,1-1 0 0 0,-1 0-1 0 0,1 0 1 0 0,0-1-1 0 0,-1 0 1 0 0,1 0 0 0 0,0 0-1 0 0,0 0 1 0 0,0-1-1 0 0,-1 0 1 0 0,1 0 0 0 0,10-3-1 0 0,80-16 237 0 0,130-46 1 0 0,-204 58-1412 0 0,45-9 0 0 0,-52 13-704 0 0,0-1-3285 0 0,-2 0-1237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179 207 1839 0 0,'0'0'83'0'0,"3"-8"41"0"0,0-4 44 0 0,1 1 1 0 0,0-1-1 0 0,1 1 0 0 0,8-13 0 0 0,2 1 2206 0 0,31-35-1 0 0,-7 10 10892 0 0,-48 54-12663 0 0,1 1-499 0 0,0 0 0 0 0,1 0 0 0 0,0 1 1 0 0,0 0-1 0 0,1 0 0 0 0,-9 16 0 0 0,5-10-39 0 0,-78 127 152 0 0,15-33-216 0 0,63-94-1070 0 0,-1 0 0 0 0,-1-1 0 0 0,0 0 0 0 0,-16 13 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7367 0 0,'-6'7'763'0'0,"-53"42"6570"0"0,60-48-7392 0 0,0 0 0 0 0,0 0 0 0 0,0 0 1 0 0,0 0-1 0 0,1 0 0 0 0,-1 0 0 0 0,0 0 0 0 0,0 0 0 0 0,0-1 0 0 0,1 1 0 0 0,-1-1 0 0 0,0 1 0 0 0,1-1 0 0 0,2 1 0 0 0,16 4-1361 0 0,2-2-3396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37 380 1839 0 0,'-1'2'522'0'0,"-21"27"10722"0"0,22-27-10702 0 0,-1-1-118 0 0,-10 25 1124 0 0,10-25-1174 0 0,1 1-48 0 0,7-12 2177 0 0,11-18-2256 0 0,0-2-10 0 0,118-159 151 0 0,-116 166-340 0 0,1 1 1 0 0,1 0 0 0 0,1 2 0 0 0,1 0 0 0 0,39-24 0 0 0,-54 38 35 0 0,0 1 1 0 0,0 1-1 0 0,0-1 0 0 0,0 1 1 0 0,0 1-1 0 0,14-4 0 0 0,-20 7-61 0 0,0 0-1 0 0,-1-1 1 0 0,1 1 0 0 0,0 0-1 0 0,0 0 1 0 0,0 1 0 0 0,0-1-1 0 0,-1 0 1 0 0,1 1 0 0 0,0 0-1 0 0,0 0 1 0 0,-1 0 0 0 0,1 0-1 0 0,-1 0 1 0 0,1 0-1 0 0,-1 1 1 0 0,1-1 0 0 0,-1 1-1 0 0,0 0 1 0 0,1-1 0 0 0,-1 1-1 0 0,0 0 1 0 0,0 0 0 0 0,-1 1-1 0 0,1-1 1 0 0,0 0 0 0 0,1 3-1 0 0,-1-1 3 0 0,0 0-1 0 0,0 1 1 0 0,-1-1-1 0 0,1 0 0 0 0,-1 1 1 0 0,0-1-1 0 0,0 0 1 0 0,0 1-1 0 0,-1 0 1 0 0,0-1-1 0 0,1 1 1 0 0,-2 6-1 0 0,-1 6 118 0 0,-8 33 1 0 0,9-43-106 0 0,-5 14 41 0 0,-2 1 1 0 0,-16 35-1 0 0,17-44-75 0 0,-1-1-1 0 0,0 0 1 0 0,-11 13 0 0 0,-14 19-256 0 0,20-23-310 0 0,-7 11-1238 0 0,10-10-4124 0 0,8-10-139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329 433 16671 0 0,'2'0'763'0'0,"2"-2"-331"0"0,-2 1-379 0 0,-1 0 1 0 0,1 0-1 0 0,-1 1 0 0 0,1-1 1 0 0,0 1-1 0 0,0-1 0 0 0,-1 1 1 0 0,1 0-1 0 0,0 0 0 0 0,-1 0 1 0 0,1 0-1 0 0,5 0 2943 0 0,-8 1-2943 0 0,1-1 0 0 0,0 1 1 0 0,0-1-1 0 0,-1 1 0 0 0,1 0 1 0 0,0-1-1 0 0,-1 1 0 0 0,1-1 1 0 0,-1 1-1 0 0,1-1 0 0 0,-1 1 1 0 0,1-1-1 0 0,-1 1 0 0 0,1-1 1 0 0,-1 1-1 0 0,1-1 0 0 0,-1 0 0 0 0,0 1 1 0 0,1-1-1 0 0,-1 0 0 0 0,0 1 1 0 0,-19 6 382 0 0,14-6-220 0 0,0 1-158 0 0,0-1 0 0 0,0 0 0 0 0,0 0 0 0 0,0-1 0 0 0,0 0 0 0 0,0 0 0 0 0,-8-1 0 0 0,-18 0 15 0 0,11 1-221 0 0,0 0 0 0 0,0-2 0 0 0,0 0 0 0 0,0-1 0 0 0,0-1 0 0 0,0-1 0 0 0,-21-9 0 0 0,38 13 102 0 0,1 0 0 0 0,0-1 0 0 0,-1 0 0 0 0,1 0 0 0 0,0 0 0 0 0,0 0-1 0 0,0 0 1 0 0,0-1 0 0 0,0 0 0 0 0,-5-5 0 0 0,7 7 38 0 0,0-1 1 0 0,0 1-1 0 0,1-1 1 0 0,-1 0 0 0 0,0 0-1 0 0,0 1 1 0 0,1-1-1 0 0,-1 0 1 0 0,1 0-1 0 0,0 0 1 0 0,-1 1-1 0 0,1-1 1 0 0,0 0-1 0 0,0 0 1 0 0,0 0 0 0 0,0 0-1 0 0,1 0 1 0 0,-1 0-1 0 0,0 1 1 0 0,1-1-1 0 0,-1 0 1 0 0,1 0-1 0 0,1-3 1 0 0,5-7-15 0 0,0 0-1 0 0,1 0 1 0 0,0 1 0 0 0,1 0 0 0 0,0 0 0 0 0,1 1-1 0 0,0 0 1 0 0,13-9 0 0 0,14-9-19 0 0,45-25-1 0 0,-38 28 351 0 0,1 2-1 0 0,1 2 1 0 0,1 2-1 0 0,0 2 1 0 0,2 2 0 0 0,87-15-1 0 0,-125 28-238 0 0,1 1 0 0 0,-1 0 1 0 0,1 1-1 0 0,-1 0 0 0 0,1 1 0 0 0,15 2 0 0 0,-24-2-67 0 0,0 0-1 0 0,0 0 0 0 0,0 0 1 0 0,0 0-1 0 0,0 0 1 0 0,0 1-1 0 0,-1-1 0 0 0,1 1 1 0 0,-1 0-1 0 0,1 0 0 0 0,-1 0 1 0 0,4 3-1 0 0,-5-3 0 0 0,0 0 0 0 0,1 0 0 0 0,-1 0 0 0 0,0 0 0 0 0,0 0 0 0 0,-1 0 0 0 0,1 0 0 0 0,0 0 0 0 0,-1 0 0 0 0,1 1 0 0 0,-1-1 1 0 0,0 0-1 0 0,0 0 0 0 0,0 1 0 0 0,0-1 0 0 0,0 0 0 0 0,0 0 0 0 0,0 1 0 0 0,-2 2 0 0 0,0 5-3 0 0,-2 0 1 0 0,1-1-1 0 0,-1 1 1 0 0,-1 0 0 0 0,0-1-1 0 0,0 0 1 0 0,-1 0-1 0 0,0-1 1 0 0,0 1-1 0 0,-1-1 1 0 0,-14 12-1 0 0,-3 2-6 0 0,-2-1 0 0 0,-40 24 0 0 0,8-9-1164 0 0,-2-3-1 0 0,-103 40 1 0 0,160-72 517 0 0,-7 3 803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24 12895 0 0,'11'-23'5114'0'0,"-13"24"-4951"0"0,0 0 1 0 0,1 0-1 0 0,-1 0 1 0 0,1 0 0 0 0,-1 0-1 0 0,1 1 1 0 0,0-1 0 0 0,-1 1-1 0 0,1-1 1 0 0,0 1 0 0 0,-1 1-1 0 0,0 0 43 0 0,-18 24 158 0 0,3 0-1 0 0,-22 42 1 0 0,7-10-123 0 0,-51 75 64 0 0,-153 190-1 0 0,208-290-314 0 0,1 1-1 0 0,-42 72 0 0 0,66-99-98 0 0,-1 0 0 0 0,1 0-1 0 0,0 0 1 0 0,1 0 0 0 0,-2 13 0 0 0,4 5-2548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1103 5527 0 0,'0'0'423'0'0,"0"2"-79"0"0,0 94 10244 0 0,3-95-9968 0 0,-1-1-511 0 0,1-1 0 0 0,0 1-1 0 0,0 0 1 0 0,-1-1 0 0 0,1 1 0 0 0,-1-1 0 0 0,1 0 0 0 0,0 1-1 0 0,-1-2 1 0 0,0 1 0 0 0,1 0 0 0 0,-1 0 0 0 0,1-1 0 0 0,-1 1 0 0 0,0-1-1 0 0,0 0 1 0 0,3-3 0 0 0,5-5 254 0 0,-1 0 0 0 0,11-16 0 0 0,-11 14-130 0 0,27-36 605 0 0,53-94 0 0 0,51-137-217 0 0,-106 200-1059 0 0,39-135 0 0 0,-67 189 114 0 0,-1 0-1 0 0,-1 0 0 0 0,-1 0 0 0 0,-1-29 1 0 0,-2 37 141 0 0,-1 0 0 0 0,0 0 1 0 0,-2 0-1 0 0,0 1 0 0 0,-1-1 1 0 0,0 1-1 0 0,-9-19 0 0 0,11 30 140 0 0,-1-1-1 0 0,1 1 1 0 0,-1 0 0 0 0,0 0-1 0 0,-1 1 1 0 0,-6-9-1 0 0,9 12 36 0 0,0 0 0 0 0,-1 0-1 0 0,1 0 1 0 0,0 0 0 0 0,0 0 0 0 0,-1 0-1 0 0,1 1 1 0 0,-1-1 0 0 0,1 0-1 0 0,-1 1 1 0 0,1-1 0 0 0,-1 1 0 0 0,1-1-1 0 0,-1 1 1 0 0,0 0 0 0 0,1-1-1 0 0,-1 1 1 0 0,0 0 0 0 0,1 0 0 0 0,-1 0-1 0 0,1 1 1 0 0,-1-1 0 0 0,0 0-1 0 0,1 1 1 0 0,-1-1 0 0 0,1 1 0 0 0,-4 0-1 0 0,0 2 16 0 0,1 0 0 0 0,-1 0-1 0 0,1 0 1 0 0,-1 1 0 0 0,1 0 0 0 0,0 0-1 0 0,0 0 1 0 0,1 0 0 0 0,-1 0 0 0 0,1 1-1 0 0,-5 7 1 0 0,-1 7 71 0 0,-14 34-1 0 0,22-51-71 0 0,-91 285 666 0 0,44-130-375 0 0,19-64-269 0 0,-75 219 104 0 0,70-224-93 0 0,-66 124-1 0 0,71-164 61 0 0,-36 47 1 0 0,-43 41 217 0 0,64-81-249 0 0,-28 33 92 0 0,-96 92 0 0 0,114-125-1192 0 0,57-66 616 0 0,-2 6 319 0 0,2-4-236 0 0,1 1-1 0 0,1 0 1 0 0,0-1 0 0 0,0 2 0 0 0,0-1-1 0 0,1 1 1 0 0,0 0 0 0 0,1 0-1 0 0,7-6 1 0 0,9-12-5170 0 0,-15 16 924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19295 0 0,'0'0'1936'0'0,"2"1"-1777"0"0,4 4 83 0 0,1 0 1 0 0,0 0-1 0 0,0-1 1 0 0,1 0-1 0 0,-1-1 0 0 0,1 1 1 0 0,0-1-1 0 0,0-1 1 0 0,0 1-1 0 0,0-2 1 0 0,0 1-1 0 0,0-1 0 0 0,1 0 1 0 0,-1 0-1 0 0,0-1 1 0 0,17-2-1 0 0,-8-2-234 0 0,1 0 0 0 0,-1-1 0 0 0,1-1 0 0 0,-1-1 0 0 0,-1 0 0 0 0,0-1-1 0 0,0-1 1 0 0,0-1 0 0 0,-1 0 0 0 0,-1-1 0 0 0,1 0 0 0 0,-2-1 0 0 0,20-22 0 0 0,-30 30-71 0 0,0 0 0 0 0,0 0 0 0 0,0 0 0 0 0,0-1 0 0 0,-1 1-1 0 0,2-6 1 0 0,-3 9 38 0 0,-1 0 0 0 0,0 0-1 0 0,1 0 1 0 0,-1 0-1 0 0,0 0 1 0 0,0 0-1 0 0,0 0 1 0 0,1 0-1 0 0,-1 0 1 0 0,0 0 0 0 0,-1 0-1 0 0,1 0 1 0 0,0 0-1 0 0,0 0 1 0 0,0 0-1 0 0,-1 0 1 0 0,1 0-1 0 0,0 0 1 0 0,-1 0 0 0 0,1 0-1 0 0,-1 0 1 0 0,1 0-1 0 0,-1 0 1 0 0,1 0-1 0 0,-1 1 1 0 0,0-1 0 0 0,1 0-1 0 0,-1 0 1 0 0,0 1-1 0 0,0-1 1 0 0,1 0-1 0 0,-1 1 1 0 0,0-1-1 0 0,0 1 1 0 0,0-1 0 0 0,-2 0-1 0 0,0 0-46 0 0,0 1 0 0 0,0-1 0 0 0,0 1 0 0 0,0 0 0 0 0,0-1 0 0 0,0 1 0 0 0,0 0 0 0 0,0 1 0 0 0,0-1 1 0 0,0 1-1 0 0,1-1 0 0 0,-1 1 0 0 0,0 0 0 0 0,-5 2 0 0 0,-5 2-296 0 0,-21 13 0 0 0,28-14 290 0 0,-32 17-89 0 0,2 2 0 0 0,-51 42 0 0 0,70-50 175 0 0,1 0 0 0 0,0 1 0 0 0,1 1 0 0 0,1 1 0 0 0,1 0 0 0 0,-19 33-1 0 0,31-49 6 0 0,0 0 0 0 0,0 0 0 0 0,0 0 0 0 0,0 0 0 0 0,1 0 0 0 0,-1 0 0 0 0,0 0 0 0 0,1 0 0 0 0,0 0 0 0 0,-1 1 0 0 0,1-1 0 0 0,0 0 0 0 0,0 0 0 0 0,1 0 0 0 0,-1 1 0 0 0,0-1 0 0 0,1 0-1 0 0,-1 0 1 0 0,2 2 0 0 0,-1-2 7 0 0,0 0-1 0 0,0 0 1 0 0,0 0-1 0 0,1-1 1 0 0,-1 1 0 0 0,0-1-1 0 0,1 1 1 0 0,0-1-1 0 0,-1 1 1 0 0,1-1-1 0 0,0 0 1 0 0,0 0-1 0 0,0 0 1 0 0,0 0-1 0 0,-1 0 1 0 0,1 0-1 0 0,1-1 1 0 0,-1 1-1 0 0,3 0 1 0 0,26 3 38 0 0,-1-1 1 0 0,0-1 0 0 0,1-2-1 0 0,36-4 1 0 0,-14 1-292 0 0,34-3-2530 0 0,-47-1 1115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11975 0 0,'0'0'923'0'0,"0"1"-602"0"0,-6 27 2949 0 0,-13 33 0 0 0,-35 70-447 0 0,14-46-2459 0 0,-3-1 0 0 0,-4-2 1 0 0,-83 110-1 0 0,100-154-658 0 0,-41 54 819 0 0,26-31-4830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12407 0 0,'8'-21'393'0'0,"0"0"-76"0"0,0 0 0 0 0,21-36 0 0 0,-19 42-40 0 0,2 1 0 0 0,-1 0-1 0 0,2 1 1 0 0,0 0-1 0 0,1 1 1 0 0,18-13 0 0 0,97-55 472 0 0,-112 70-796 0 0,15-8 335 0 0,1 2 1 0 0,0 0-1 0 0,1 3 0 0 0,1 1 1 0 0,0 1-1 0 0,60-9 1 0 0,-82 18-79 0 0,1 1 1 0 0,0 0 0 0 0,0 1 0 0 0,-1 1 0 0 0,1 0 0 0 0,0 1 0 0 0,-1 0 0 0 0,0 1 0 0 0,18 6 0 0 0,-25-7-105 0 0,0 1 1 0 0,-1 0 0 0 0,1 0-1 0 0,-1 0 1 0 0,1 0-1 0 0,-1 1 1 0 0,0 0 0 0 0,0 0-1 0 0,-1 0 1 0 0,1 1-1 0 0,-1 0 1 0 0,0 0 0 0 0,0 0-1 0 0,0 0 1 0 0,-1 0-1 0 0,0 1 1 0 0,0 0 0 0 0,0 0-1 0 0,-1-1 1 0 0,0 1 0 0 0,3 13-1 0 0,-4-11-41 0 0,0 0 0 0 0,0 1 0 0 0,-1-1 0 0 0,0 1 0 0 0,0-1 0 0 0,-1 0 0 0 0,0 1 0 0 0,-1-1 0 0 0,1 0 0 0 0,-2 0-1 0 0,1 0 1 0 0,-1 0 0 0 0,0 0 0 0 0,-1-1 0 0 0,0 1 0 0 0,0-1 0 0 0,-1 0 0 0 0,0 0 0 0 0,-7 9 0 0 0,-10 6 98 0 0,-1 0 0 0 0,-1-1 0 0 0,-47 32 0 0 0,52-39-98 0 0,-23 15-109 0 0,-2-2 0 0 0,-1-2 0 0 0,0-2 0 0 0,-2-2 0 0 0,-85 26 0 0 0,123-44-382 0 0,-2 0 291 0 0,-1 0 0 0 0,-16 2 0 0 0,3-6-2156 0 0,23 1 1740 0 0,1 0 0 0 0,-1-1 0 0 0,0 0 0 0 0,0 1 0 0 0,1-1 0 0 0,-1 0-1 0 0,0 0 1 0 0,1 0 0 0 0,-1 0 0 0 0,-1-2 0 0 0,-6-7-6113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205 120 11519 0 0,'0'0'887'0'0,"0"2"-583"0"0,-3 8-276 0 0,-7 19 2519 0 0,2-10 3510 0 0,9-18-5948 0 0,0 1-1 0 0,0-1 1 0 0,0 1 0 0 0,1-1 0 0 0,-1 1 0 0 0,0-1 0 0 0,1 0-1 0 0,-1 0 1 0 0,1 1 0 0 0,-1-1 0 0 0,1 0 0 0 0,0 0-1 0 0,-1-1 1 0 0,1 1 0 0 0,0 0 0 0 0,0-1 0 0 0,0 1-1 0 0,-1-1 1 0 0,1 1 0 0 0,0-1 0 0 0,0 0 0 0 0,0 0 0 0 0,0 0-1 0 0,2 0 1 0 0,7-1 73 0 0,-1 0 0 0 0,0 0-1 0 0,13-4 1 0 0,-13 2 28 0 0,28-6 44 0 0,53-20 0 0 0,-70 21-167 0 0,0-1 0 0 0,-1-2 0 0 0,36-23 0 0 0,-53 31-88 0 0,1 0-1 0 0,-1 1 0 0 0,0-2 1 0 0,0 1-1 0 0,0 0 0 0 0,0 0 1 0 0,-1-1-1 0 0,1 0 1 0 0,-1 1-1 0 0,0-1 0 0 0,0 0 1 0 0,2-8-1 0 0,-4 12 2 0 0,3-6-43 0 0,-2 3 5 0 0,0 1 0 0 0,0-1 0 0 0,0 1 0 0 0,0-1 0 0 0,0 1 0 0 0,-1-1 0 0 0,1-4 0 0 0,-1 7 22 0 0,-1-1-1 0 0,1 1 1 0 0,-1-1-1 0 0,1 1 0 0 0,-1 0 1 0 0,0-1-1 0 0,1 1 1 0 0,-1 0-1 0 0,0 0 1 0 0,1-1-1 0 0,-1 1 1 0 0,0 0-1 0 0,1 0 1 0 0,-1 0-1 0 0,0 0 1 0 0,1 0-1 0 0,-1 0 1 0 0,-1 0-1 0 0,2 0-8 0 0,-8 0-59 0 0,0 0 0 0 0,1 1 0 0 0,-1 0 0 0 0,0 1-1 0 0,1-1 1 0 0,-1 1 0 0 0,1 1 0 0 0,-11 4 0 0 0,-57 33-214 0 0,57-29 236 0 0,-28 17-9 0 0,1 2 0 0 0,-61 52 0 0 0,75-54 57 0 0,2 1 1 0 0,0 2 0 0 0,-43 61-1 0 0,66-83 14 0 0,0 1 0 0 0,0 0-1 0 0,1 0 1 0 0,1 0-1 0 0,-7 19 1 0 0,11-26-9 0 0,-1 0 0 0 0,1-1 1 0 0,-1 1-1 0 0,1 0 0 0 0,0 0 1 0 0,0-1-1 0 0,0 1 1 0 0,0 0-1 0 0,1 0 0 0 0,-1 0 1 0 0,1-1-1 0 0,1 5 0 0 0,-1-6-26 0 0,0 1 0 0 0,0 0 0 0 0,0 0 0 0 0,0-1 0 0 0,0 1 0 0 0,1 0-1 0 0,-1-1 1 0 0,1 0 0 0 0,-1 1 0 0 0,1-1 0 0 0,0 0 0 0 0,-1 0 0 0 0,1 0-1 0 0,0 0 1 0 0,0 0 0 0 0,0 0 0 0 0,0 0 0 0 0,3 1 0 0 0,1-1-529 0 0,1 0 0 0 0,-1 0 0 0 0,0 0 0 0 0,11 0 0 0 0,7-2-6791 0 0</inkml:trace>
  <inkml:trace contextRef="#ctx0" brushRef="#br0" timeOffset="1">582 515 11055 0 0,'0'0'506'0'0,"-1"0"-10"0"0,-25-5-1046 0 0,19 4 1537 0 0,1-1-1 0 0,0 0 1 0 0,0 0 0 0 0,-9-5-1 0 0,13 6-737 0 0,0 0 0 0 0,0 0 0 0 0,1-1 1 0 0,-1 1-1 0 0,0 0 0 0 0,1-1 0 0 0,-1 1 0 0 0,1-1 0 0 0,-1 0 0 0 0,1 1 0 0 0,0-1 0 0 0,-1 0 0 0 0,1 0 0 0 0,0 0 0 0 0,0 0 0 0 0,0 0 0 0 0,1 0 0 0 0,-1 0 0 0 0,0 0 0 0 0,1 0 0 0 0,-1 0 0 0 0,1 0 0 0 0,0-1 0 0 0,0 1 0 0 0,0 0 0 0 0,0 0 0 0 0,0 0 0 0 0,0-1 0 0 0,2-2 0 0 0,-1-1-71 0 0,1 0 0 0 0,0 0-1 0 0,0 1 1 0 0,1-1 0 0 0,0 1 0 0 0,7-10-1 0 0,24-29 307 0 0,-31 41-437 0 0,26-29 157 0 0,49-42 0 0 0,39-21-258 0 0,-99 81 77 0 0,9-7-47 0 0,1 2-1 0 0,2 2 1 0 0,-1 0-1 0 0,2 2 1 0 0,33-12-1 0 0,-58 25 23 0 0,1 0 0 0 0,-1 0 0 0 0,0 1 0 0 0,1-1 0 0 0,-1 1 0 0 0,1 1 0 0 0,12 0 0 0 0,-17 0 2 0 0,0 0 0 0 0,0 0 0 0 0,0 1 0 0 0,0-1 0 0 0,0 1 0 0 0,0-1 1 0 0,0 1-1 0 0,0 0 0 0 0,-1 0 0 0 0,1 0 0 0 0,0 0 0 0 0,0 0 0 0 0,-1 0 0 0 0,1 0 0 0 0,0 1 1 0 0,-1-1-1 0 0,1 1 0 0 0,-1-1 0 0 0,0 1 0 0 0,0-1 0 0 0,1 1 0 0 0,-1 0 0 0 0,0 0 1 0 0,0 0-1 0 0,-1-1 0 0 0,1 1 0 0 0,0 0 0 0 0,0 3 0 0 0,1 4 2 0 0,-1 0 0 0 0,0 0 0 0 0,-1-1 0 0 0,0 1 0 0 0,0 0 1 0 0,-1 0-1 0 0,0 0 0 0 0,-4 15 0 0 0,-2 1 15 0 0,-18 42 0 0 0,13-39-2 0 0,-2-1 0 0 0,0 1 0 0 0,-2-2 0 0 0,-20 26 0 0 0,14-22-1847 0 0,-27 47 0 0 0,41-64 64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60 493 11055 0 0,'1'1'852'0'0,"28"2"13241"0"0,-31-14-13535 0 0,-1 3-501 0 0,0 1 1 0 0,0-1 0 0 0,-1 1 0 0 0,0-1-1 0 0,-1 1 1 0 0,-8-11 0 0 0,-9-14 51 0 0,17 24-122 0 0,1-1 0 0 0,0 0 0 0 0,0 0 0 0 0,1 0 0 0 0,0 0 0 0 0,-4-20 0 0 0,7 23-4 0 0,-1 0 1 0 0,1-1-1 0 0,0 1 0 0 0,1 0 0 0 0,-1-1 1 0 0,1 1-1 0 0,1 0 0 0 0,-1 0 0 0 0,1 0 1 0 0,0-1-1 0 0,5-9 0 0 0,0 3-132 0 0,1 0 1 0 0,1 1-1 0 0,0 0 0 0 0,0 0 0 0 0,1 1 0 0 0,1 1 1 0 0,22-19-1 0 0,2 4-474 0 0,55-31 0 0 0,-79 51 593 0 0,-1 0-1 0 0,1 1 1 0 0,0 0-1 0 0,0 1 0 0 0,0 0 1 0 0,0 1-1 0 0,1 0 1 0 0,-1 1-1 0 0,1 0 1 0 0,18 1-1 0 0,-8 2 209 0 0,0 0-1 0 0,-1 1 1 0 0,1 2 0 0 0,34 11-1 0 0,-48-13-112 0 0,0 0-1 0 0,-1 0 1 0 0,1 1-1 0 0,-1 0 0 0 0,0 0 1 0 0,0 1-1 0 0,0 0 1 0 0,0 1-1 0 0,-1-1 1 0 0,0 1-1 0 0,0 0 1 0 0,-1 0-1 0 0,0 1 1 0 0,7 10-1 0 0,-9-11-35 0 0,0 0 1 0 0,-1-1-1 0 0,1 1 0 0 0,-1 1 0 0 0,0-1 1 0 0,-1 0-1 0 0,0 0 0 0 0,0 1 0 0 0,0-1 1 0 0,-1 1-1 0 0,0-1 0 0 0,0 0 0 0 0,0 1 1 0 0,-1-1-1 0 0,0 1 0 0 0,0-1 0 0 0,-1 0 1 0 0,0 0-1 0 0,-3 9 0 0 0,-1-3-16 0 0,-1 0-1 0 0,0 0 0 0 0,0-1 1 0 0,-1 0-1 0 0,0-1 1 0 0,-1 1-1 0 0,-1-1 0 0 0,1-1 1 0 0,-1 0-1 0 0,-18 12 1 0 0,-2-1-16 0 0,-1-2 0 0 0,-59 27 0 0 0,65-34-75 0 0,0-1-1 0 0,-45 10 1 0 0,57-17-313 0 0,1-1 1 0 0,-1-1-1 0 0,0 0 0 0 0,1 0 1 0 0,-1-1-1 0 0,0-1 1 0 0,-23-4-1 0 0,33 4 72 0 0,0 0 0 0 0,0 0 0 0 0,0 0 0 0 0,0-1 0 0 0,1 1 0 0 0,-1-1-1 0 0,1 0 1 0 0,-1 0 0 0 0,1 1 0 0 0,0-2 0 0 0,-4-3 0 0 0,-3-3-1244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46 3679 0 0,'4'-4'60'0'0,"0"1"0"0"0,0-1 0 0 0,-1 0 0 0 0,0 0-1 0 0,14-22 15937 0 0,-28 34-15039 0 0,-2 3-807 0 0,0 0 0 0 0,1 1 0 0 0,1 1 0 0 0,0 0-1 0 0,0 1 1 0 0,-10 19 0 0 0,-46 96 51 0 0,48-88-104 0 0,-47 87 53 0 0,-5-3-1 0 0,-162 214 1 0 0,176-268-943 0 0,-3-2 0 0 0,-132 118-1 0 0,185-180 654 0 0,5-6 4 0 0,5-2-1102 0 0,11-5 12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8 171 9671 0 0,'0'0'748'0'0,"0"2"-492"0"0,-7 50 6076 0 0,7-51-6217 0 0,0 0-1 0 0,0 0 0 0 0,1 0 1 0 0,-1-1-1 0 0,1 1 1 0 0,-1 0-1 0 0,0 0 0 0 0,1-1 1 0 0,-1 1-1 0 0,1 0 0 0 0,-1-1 1 0 0,1 1-1 0 0,0 0 1 0 0,-1-1-1 0 0,1 1 0 0 0,0-1 1 0 0,-1 1-1 0 0,1-1 1 0 0,0 1-1 0 0,0-1 0 0 0,-1 0 1 0 0,1 1-1 0 0,0-1 0 0 0,0 0 1 0 0,0 0-1 0 0,-1 0 1 0 0,1 1-1 0 0,1-1 0 0 0,-1 0-100 0 0,4 1 278 0 0,1-1 0 0 0,0 1-1 0 0,0-1 1 0 0,-1 0 0 0 0,1-1 0 0 0,0 1 0 0 0,0-1 0 0 0,8-2-1 0 0,48-18 1208 0 0,-40 13-1220 0 0,28-10 347 0 0,64-32-1 0 0,-98 42-614 0 0,0-2 0 0 0,0 0-1 0 0,-1 0 1 0 0,0-2 0 0 0,-1 0 0 0 0,0 0-1 0 0,17-22 1 0 0,-29 32-14 0 0,0-1-1 0 0,0 1 0 0 0,0-1 1 0 0,0 0-1 0 0,-1 0 1 0 0,1 0-1 0 0,-1 0 1 0 0,2-6-1 0 0,-3 8-159 0 0,-12 1-198 0 0,8-1 299 0 0,0 1 0 0 0,0 0 1 0 0,0 1-1 0 0,-1-1 1 0 0,1 1-1 0 0,0 0 0 0 0,-6 1 1 0 0,-11 7-48 0 0,0 0 0 0 0,1 1 0 0 0,0 1 1 0 0,1 1-1 0 0,0 1 0 0 0,1 1 0 0 0,-19 18 0 0 0,0 3 111 0 0,2 3 0 0 0,-33 44-1 0 0,52-60-11 0 0,0 1-1 0 0,2 0 0 0 0,0 1 1 0 0,-15 40-1 0 0,27-60 11 0 0,0 1-1 0 0,1-1 1 0 0,0 1 0 0 0,0 0-1 0 0,0-1 1 0 0,1 1 0 0 0,0 0-1 0 0,0-1 1 0 0,0 1 0 0 0,1 6-1 0 0,-1-9-18 0 0,1 0 1 0 0,-1 0-1 0 0,1 0 0 0 0,-1 0 1 0 0,1 1-1 0 0,0-2 0 0 0,0 1 0 0 0,0 0 1 0 0,0 0-1 0 0,1 0 0 0 0,-1 0 1 0 0,0-1-1 0 0,1 1 0 0 0,-1 0 0 0 0,1-1 1 0 0,0 0-1 0 0,-1 1 0 0 0,1-1 0 0 0,0 0 1 0 0,0 0-1 0 0,0 0 0 0 0,0 0 1 0 0,0 0-1 0 0,2 1 0 0 0,50 10-3702 0 0,-33-9 1762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3679 0 0,'0'0'167'0'0,"2"-1"-7"0"0,21-9 2456 0 0,16-12 11707 0 0,-26 13-12538 0 0,-9 7-2043 0 0,65-52 1627 0 0,-33 25-968 0 0,33-27 174 0 0,54-40-332 0 0,-101 81-229 0 0,1 0-1 0 0,0 2 1 0 0,48-19 0 0 0,-62 29-11 0 0,1-1-1 0 0,0 1 1 0 0,0 1-1 0 0,0 0 1 0 0,18-2-1 0 0,-25 4-3 0 0,-1 0 0 0 0,0 0 0 0 0,0 1 0 0 0,0-1-1 0 0,0 0 1 0 0,0 1 0 0 0,0-1 0 0 0,0 1 0 0 0,0 0 0 0 0,0 0-1 0 0,0 0 1 0 0,0 0 0 0 0,-1 0 0 0 0,4 2 0 0 0,-4-1 0 0 0,1-1 1 0 0,-1 1-1 0 0,0 0 1 0 0,1 0-1 0 0,-1-1 1 0 0,0 1-1 0 0,0 0 1 0 0,-1 0-1 0 0,1 0 0 0 0,0 0 1 0 0,-1 1-1 0 0,1-1 1 0 0,-1 0-1 0 0,0 0 1 0 0,1 0-1 0 0,-1 0 1 0 0,-1 3-1 0 0,1 5 19 0 0,-1-1 0 0 0,0 0 0 0 0,-1 1 0 0 0,0-1 0 0 0,-4 10 0 0 0,-20 47 165 0 0,13-35-130 0 0,5-12 6 0 0,3-9-61 0 0,1 0-1 0 0,0 0 1 0 0,1 1 0 0 0,0-1-1 0 0,0 1 1 0 0,1 0-1 0 0,0 12 1 0 0,4-6-526 0 0,2-14 124 0 0,-2-2 128 0 0,-1 0-121 0 0,1 1 0 0 0,0-1 0 0 0,-1 0 0 0 0,1 0 1 0 0,0 0-1 0 0,0 0 0 0 0,0 0 0 0 0,0-1 0 0 0,3 2 0 0 0,7 0-7138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53 8287 0 0,'0'-7'216'0'0,"-1"0"0"0"0,1-1 0 0 0,-3-7 0 0 0,-9-1 12282 0 0,-1 16-11275 0 0,10 1-1162 0 0,0 0 0 0 0,0 0-1 0 0,0 1 1 0 0,1-1 0 0 0,-1 0-1 0 0,0 1 1 0 0,1 0 0 0 0,-1 0-1 0 0,1 0 1 0 0,-1 0-1 0 0,1 0 1 0 0,0 0 0 0 0,0 0-1 0 0,0 1 1 0 0,-2 2 0 0 0,-4 7 100 0 0,-12 24 0 0 0,18-32-119 0 0,-506 890 2175 0 0,480-848-2196 0 0,-121 185 101 0 0,135-211-108 0 0,1 1 1 0 0,-18 38-1 0 0,31-58-116 0 0,9-4-3254 0 0,-1-1 2258 0 0,-1 1 0 0 0,10-7 0 0 0,1-2-1113 0 0</inkml:trace>
  <inkml:trace contextRef="#ctx0" brushRef="#br0" timeOffset="1">89 813 18655 0 0,'-13'1'357'0'0,"1"1"-1"0"0,0 0 1 0 0,0 1-1 0 0,0 0 0 0 0,-15 7 2159 0 0,56-12-1679 0 0,1-1 0 0 0,-1-2 0 0 0,0-1 0 0 0,28-10 0 0 0,-8 4-460 0 0,493-105 822 0 0,-276 63-857 0 0,-70 1-4844 0 0,-170 45-4466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0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165 272 6911 0 0,'0'0'528'0'0,"-9"7"5570"0"0,0 5-3655 0 0,-16 27 0 0 0,-19 49-450 0 0,20-36-1603 0 0,-27 45-261 0 0,48-91-100 0 0,6-5-9 0 0,3-6 19 0 0,-5 5-33 0 0,31-27-16 0 0,-1-1 1 0 0,-1-2-1 0 0,37-48 0 0 0,-9 10-47 0 0,19-14-146 0 0,113-95 0 0 0,-177 166 232 0 0,1 1 0 0 0,0 0 0 0 0,0 1 0 0 0,0 1 0 0 0,1 0 0 0 0,1 1 0 0 0,22-7 0 0 0,-37 13-9 0 0,-1 1 0 0 0,1 0-1 0 0,0 0 1 0 0,-1 0 0 0 0,1 0-1 0 0,0 0 1 0 0,-1 0 0 0 0,1 0-1 0 0,-1 0 1 0 0,1 0 0 0 0,0 0-1 0 0,-1 0 1 0 0,1 0 0 0 0,-1 0-1 0 0,1 0 1 0 0,0 1 0 0 0,-1-1-1 0 0,1 0 1 0 0,-1 0 0 0 0,1 1-1 0 0,-1-1 1 0 0,1 0 0 0 0,-1 1-1 0 0,1-1 1 0 0,-1 1 0 0 0,1 0-1 0 0,0 0 0 0 0,0 1 0 0 0,0-1 0 0 0,0 0-1 0 0,-1 1 1 0 0,1 0 0 0 0,0-1-1 0 0,-1 1 1 0 0,0-1 0 0 0,1 4 0 0 0,0 2 31 0 0,0-1 0 0 0,-1 1 1 0 0,-1 11-1 0 0,-2 4 118 0 0,0-1 0 0 0,-2 0 0 0 0,-9 29 0 0 0,-31 57 160 0 0,-2-10-144 0 0,-28 63-459 0 0,75-159-69 0 0,9 5-4557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92 1839 0 0,'0'0'83'0'0,"-2"1"-6"0"0,-4 1 331 0 0,-34 15-709 0 0,26-8 3294 0 0,0 2 4038 0 0,-8 5-2532 0 0,1-1-3382 0 0,20-14-72 0 0,-5 13-153 0 0,8-11-656 0 0,0 0-184 0 0,0-1 1 0 0,0 1-1 0 0,0 0 0 0 0,1-1 1 0 0,-1 1-1 0 0,1-1 0 0 0,-1 0 0 0 0,1 0 1 0 0,0 0-1 0 0,0 0 0 0 0,0 0 1 0 0,5 1-1 0 0,-2-1 34 0 0,-1 0-1 0 0,1 0 1 0 0,0-1 0 0 0,0 0-1 0 0,1 0 1 0 0,8 0 0 0 0,6-2 190 0 0,1-1 0 0 0,-1-1 1 0 0,23-5-1 0 0,-39 7-221 0 0,232-66 1430 0 0,-9-22-490 0 0,-211 82-998 0 0,60-22 282 0 0,-66 25-396 0 0,0 1 0 0 0,0 1 0 0 0,1 0 0 0 0,22-1 0 0 0,-33 3-3 0 0,1 0 0 0 0,0 0 0 0 0,0 0 0 0 0,-1 0 1 0 0,1 0-1 0 0,0 0 0 0 0,-1 1 0 0 0,1-1 0 0 0,0 0 0 0 0,-1 1 0 0 0,1 0 1 0 0,0-1-1 0 0,-1 1 0 0 0,1 0 0 0 0,-1 0 0 0 0,1 0 0 0 0,-1 0 1 0 0,0 0-1 0 0,1 0 0 0 0,-1 0 0 0 0,0 0 0 0 0,0 1 0 0 0,0-1 0 0 0,1 0 1 0 0,-2 1-1 0 0,1-1 0 0 0,0 1 0 0 0,0-1 0 0 0,0 1 0 0 0,-1-1 0 0 0,1 1 1 0 0,-1 0-1 0 0,1-1 0 0 0,-1 1 0 0 0,1 2 0 0 0,-1 15-2096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94 2303 0 0,'15'-4'12342'0'0,"-24"11"-7197"0"0,-5 5-2759 0 0,-10 11-3152 0 0,-12 9 1063 0 0,-6 5-8 0 0,-52 58-1 0 0,79-77-250 0 0,0 1 1 0 0,1 1-1 0 0,2 0 0 0 0,0 0 1 0 0,-18 44-1 0 0,28-61-17 0 0,1 1 0 0 0,0-1 0 0 0,0 1 0 0 0,0 0 0 0 0,0-1 0 0 0,1 1 0 0 0,-1 0 0 0 0,1 0 0 0 0,0 0 0 0 0,0-1 0 0 0,1 1 0 0 0,-1 0 0 0 0,2 7 0 0 0,-1-9 9 0 0,0 0 0 0 0,0 0 0 0 0,0 0 1 0 0,1 0-1 0 0,-1 0 0 0 0,0-1 0 0 0,1 1 0 0 0,-1 0 0 0 0,1-1 0 0 0,0 1 0 0 0,-1-1 1 0 0,1 0-1 0 0,0 1 0 0 0,0-1 0 0 0,0 0 0 0 0,0 0 0 0 0,0 0 0 0 0,0 0 0 0 0,0-1 0 0 0,0 1 1 0 0,0-1-1 0 0,0 1 0 0 0,0-1 0 0 0,1 1 0 0 0,2-1 0 0 0,3 0 77 0 0,1 0 0 0 0,-1 0 0 0 0,1-1 0 0 0,-1 0 0 0 0,1 0 0 0 0,-1-1 0 0 0,9-3 0 0 0,-3 0 50 0 0,1-1 0 0 0,26-14 0 0 0,-35 17-144 0 0,-1-1 0 0 0,1 0 0 0 0,-1-1 0 0 0,0 1 0 0 0,0-1 0 0 0,-1 0 1 0 0,1 0-1 0 0,-1 0 0 0 0,0-1 0 0 0,-1 1 0 0 0,1-1 0 0 0,-1 0 0 0 0,0 0 0 0 0,2-7 0 0 0,2-10 61 0 0,-1 1-1 0 0,6-41 0 0 0,-7 32-56 0 0,22-214-1265 0 0,-27 238 595 0 0,0 0 0 0 0,0 1 0 0 0,-3-13 0 0 0,3 18-576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6 495 3679 0 0,'1'2'167'0'0,"3"11"-111"0"0,-1 1-1 0 0,1 14 1 0 0,-4 1 2778 0 0,-6-1 8400 0 0,-3-53-8184 0 0,8 12-2678 0 0,0 1-1 0 0,1-1 1 0 0,0 0-1 0 0,1 0 1 0 0,0 0-1 0 0,1 1 1 0 0,1-1 0 0 0,0 1-1 0 0,5-15 1 0 0,3-2-90 0 0,1 0 0 0 0,26-44 1 0 0,50-61-162 0 0,-74 116-106 0 0,1 0-1 0 0,1 1 0 0 0,1 1 1 0 0,34-26-1 0 0,-37 31-426 0 0,1 1 0 0 0,0 1 0 0 0,1 1-1 0 0,29-13 1 0 0,-40 20 210 0 0,1-1 0 0 0,-1 1 0 0 0,1-1 0 0 0,0 2 0 0 0,-1-1 0 0 0,1 1 0 0 0,0-1 0 0 0,0 2 0 0 0,-1-1 0 0 0,1 1 0 0 0,0-1 0 0 0,-1 2-1 0 0,1-1 1 0 0,0 0 0 0 0,-1 1 0 0 0,0 0 0 0 0,1 1 0 0 0,7 4 0 0 0,3 4-4930 0 0,-1 1-1292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54 383 12551 0 0,'-7'11'1338'0'0,"-14"11"-927"0"0,-5 8 9935 0 0,35-41-9942 0 0,62-64 29 0 0,-25 28-402 0 0,-5 3-18 0 0,1 2 0 0 0,3 2 1 0 0,52-37-1 0 0,-78 64-24 0 0,-13 8 2 0 0,1 0 1 0 0,0 1-1 0 0,0 0 0 0 0,0 0 0 0 0,13-5 0 0 0,-10 8 9 0 0,-8 2-3 0 0,-1 0 1 0 0,0 0-1 0 0,1 0 0 0 0,-1 0 0 0 0,0 0 1 0 0,0 0-1 0 0,0 0 0 0 0,0 0 0 0 0,0 1 1 0 0,0-1-1 0 0,0 0 0 0 0,0 1 0 0 0,-1-1 1 0 0,1 1-1 0 0,0-1 0 0 0,-1 1 0 0 0,1-1 1 0 0,-1 3-1 0 0,6 30-9 0 0,-6-12 4 0 0,-1 0 0 0 0,0 1 0 0 0,-2-1 0 0 0,-1 0 0 0 0,0 0 0 0 0,-2 0 0 0 0,-14 37 0 0 0,9-37 8 0 0,11-22 0 0 0,0 1 0 0 0,0-1 0 0 0,0 0 0 0 0,0 1 0 0 0,0-1 0 0 0,0 0 0 0 0,0 0 0 0 0,-1 1 0 0 0,1-1 0 0 0,0 0 0 0 0,0 0 0 0 0,0 1 0 0 0,0-1 0 0 0,0 0 0 0 0,-1 0 0 0 0,1 0 0 0 0,0 1 0 0 0,0-1 0 0 0,0 0 0 0 0,-1 0 0 0 0,1 0 0 0 0,0 0 0 0 0,0 1 0 0 0,-1-1 0 0 0,1 0 0 0 0,0 0 0 0 0,0 0 0 0 0,-1 0 0 0 0,1 0 0 0 0,0 0 0 0 0,0 0 0 0 0,-1 0 0 0 0,1 0 0 0 0,0 0 0 0 0,0 0 0 0 0,-1 0 0 0 0,1 0 0 0 0,0 0 0 0 0,-1 0 0 0 0,1 0 0 0 0,0 0 0 0 0,0 0 0 0 0,-1 0 0 0 0,1 0 0 0 0,0 0 0 0 0,0 0 0 0 0,-1-1 0 0 0,1 1 0 0 0,0 0 0 0 0,0 0 0 0 0,0 0 0 0 0,-1 0 0 0 0,1-1 0 0 0,0 1 0 0 0,0 0 0 0 0,0 0 0 0 0,-1 0 0 0 0,1-1 0 0 0,-6-9 0 0 0,5 6-2 0 0,0 0-1 0 0,0 1 0 0 0,0-1 1 0 0,0 0-1 0 0,1 0 0 0 0,0 0 1 0 0,-1 0-1 0 0,1 0 1 0 0,1 0-1 0 0,-1 0 0 0 0,1-5 1 0 0,1 1-15 0 0,0 0 0 0 0,0 1 1 0 0,1-1-1 0 0,5-11 0 0 0,4-3-114 0 0,1 0 0 0 0,2 1-1 0 0,0 0 1 0 0,1 1-1 0 0,1 1 1 0 0,1 1 0 0 0,1 0-1 0 0,0 1 1 0 0,1 1 0 0 0,32-19-1 0 0,-46 32 114 0 0,0 0 0 0 0,0 0-1 0 0,0 0 1 0 0,0 1 0 0 0,0 0 0 0 0,1 0-1 0 0,-1 1 1 0 0,1-1 0 0 0,-1 1 0 0 0,1 1-1 0 0,-1 0 1 0 0,1-1 0 0 0,0 2 0 0 0,-1-1-1 0 0,11 3 1 0 0,-8-1 54 0 0,0 1 0 0 0,0-1 1 0 0,0 2-1 0 0,-1-1 0 0 0,0 1 0 0 0,1 1 0 0 0,-1 0 0 0 0,-1 0 1 0 0,1 0-1 0 0,11 11 0 0 0,-13-10 13 0 0,-1 0 1 0 0,1 0 0 0 0,-1 0-1 0 0,0 1 1 0 0,0 0 0 0 0,-1 0-1 0 0,0 1 1 0 0,0-1 0 0 0,0 1-1 0 0,-1-1 1 0 0,3 15 0 0 0,-5-16-33 0 0,0 0-1 0 0,0 0 1 0 0,-1 0 0 0 0,1 0 0 0 0,-2 1 0 0 0,1-1-1 0 0,-1 0 1 0 0,0 0 0 0 0,0 0 0 0 0,0 0 0 0 0,-1-1-1 0 0,0 1 1 0 0,0 0 0 0 0,0-1 0 0 0,-1 1 0 0 0,0-1-1 0 0,-4 6 1 0 0,-5 5 44 0 0,-17 17-1 0 0,21-25-156 0 0,-1 1-1 0 0,2 0 1 0 0,-1 0 0 0 0,2 1-1 0 0,-1 0 1 0 0,-5 12 0 0 0,11-20-646 0 0,3 7-2659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382 143 9671 0 0,'18'-17'444'0'0,"-1"0"0"0"0,27-17 0 0 0,-13 10 2899 0 0,-28 22-2839 0 0,1-1 0 0 0,-1 1 0 0 0,0-1 0 0 0,0 0 0 0 0,0 0 1 0 0,0 0-1 0 0,-1-1 0 0 0,1 1 0 0 0,-1-1 0 0 0,0 1 0 0 0,0-1 0 0 0,2-6 0 0 0,-3 9-189 0 0,-14-1-37 0 0,11 2-232 0 0,-1 0 1 0 0,1-1-1 0 0,-1 1 0 0 0,1 0 1 0 0,0 0-1 0 0,-1 1 1 0 0,-2-1-1 0 0,-10 5-46 0 0,0 0 0 0 0,0 1 0 0 0,1 1 0 0 0,-15 9 0 0 0,4-2 0 0 0,-117 70 0 0 0,70-38 0 0 0,51-34 86 0 0,0 1 0 0 0,1 2 0 0 0,1 0 1 0 0,1 1-1 0 0,0 0 0 0 0,-28 36 0 0 0,41-46 383 0 0,10-4-257 0 0,-2-2-200 0 0,7 0 94 0 0,0 0 0 0 0,0-1 0 0 0,0 0 0 0 0,0 0 0 0 0,0-1 0 0 0,14-5 0 0 0,59-24 28 0 0,-54 19-130 0 0,-3 0-165 0 0,35-20 1 0 0,-59 31 49 0 0,3-1-129 0 0,-5 5 97 0 0,-2 0 134 0 0,-22 34 9 0 0,17-27 0 0 0,0 0 0 0 0,0 1 0 0 0,-5 14 0 0 0,7-12 15 0 0,0 0-1 0 0,1 1 0 0 0,0 0 1 0 0,-2 19-1 0 0,-2-9-26 0 0,8-24 10 0 0,0 0 1 0 0,0 0-1 0 0,0 0 0 0 0,0 0 0 0 0,0 0 1 0 0,0 0-1 0 0,0 0 0 0 0,0 1 0 0 0,0-1 1 0 0,0 0-1 0 0,0 0 0 0 0,0 0 0 0 0,0 0 0 0 0,0 0 1 0 0,0 0-1 0 0,0 0 0 0 0,0 0 0 0 0,0 0 1 0 0,0 0-1 0 0,0 0 0 0 0,0 1 0 0 0,0-1 1 0 0,0 0-1 0 0,0 0 0 0 0,0 0 0 0 0,0 0 1 0 0,0 0-1 0 0,0 0 0 0 0,0 0 0 0 0,0 0 0 0 0,0 0 1 0 0,0 0-1 0 0,0 0 0 0 0,0 0 0 0 0,0 0 1 0 0,0 1-1 0 0,1-1 0 0 0,-1 0 0 0 0,0 0 1 0 0,0 0-1 0 0,0 0 0 0 0,0 0 0 0 0,0 0 1 0 0,0 0-1 0 0,0 0 0 0 0,0 0 0 0 0,0 0 0 0 0,0 0 1 0 0,0 0-1 0 0,0 0 0 0 0,1 0 0 0 0,-1 0 1 0 0,0 0-1 0 0,0 0 0 0 0,0 0 0 0 0,0 0 1 0 0,0 0-1 0 0,0 0 0 0 0,7 2-248 0 0,0 0 1 0 0,0-1-1 0 0,0 1 0 0 0,0-1 0 0 0,1-1 1 0 0,-1 1-1 0 0,0-1 0 0 0,0-1 0 0 0,0 1 1 0 0,0-1-1 0 0,1-1 0 0 0,8-2 1 0 0,9-4-1693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49 7831 0 0,'28'-24'-183'0'0,"-9"9"2929"0"0,-8 5 5718 0 0,-12 25-6680 0 0,-2 2-1513 0 0,-1-1 0 0 0,-1 0 0 0 0,-1 0 0 0 0,0-1 0 0 0,-1 0 0 0 0,-11 17 0 0 0,3-1 37 0 0,-194 345 798 0 0,20-41-348 0 0,164-289-797 0 0,-14 31-127 0 0,33-64 128 0 0,1 0 1 0 0,0 1 0 0 0,-5 25-1 0 0,10-37-98 0 0,2-3-360 0 0,0 0 317 0 0,1 0 0 0 0,-1 0-1 0 0,0 0 1 0 0,0 0 0 0 0,0 0 0 0 0,0-1 0 0 0,0 1-1 0 0,-1-1 1 0 0,3-2 0 0 0,1 0-232 0 0,13-12-1984 0 0,1-4-4684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41 17647 0 0,'18'-41'3396'0'0,"-17"43"-3364"0"0,-1 0-1 0 0,0-1 0 0 0,0 1 1 0 0,0 0-1 0 0,0 0 1 0 0,0 0-1 0 0,-1-1 0 0 0,1 1 1 0 0,0 0-1 0 0,-1 0 1 0 0,1-1-1 0 0,-2 4 0 0 0,0 1 28 0 0,-159 412 1443 0 0,97-269-1363 0 0,-16 30 108 0 0,39-95 17 0 0,-49 149 1 0 0,87-224-493 0 0,1-1-1 0 0,0 1 1 0 0,0 0-1 0 0,1 0 1 0 0,1 0-1 0 0,-1-1 1 0 0,1 1 0 0 0,1 9-1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1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53 8287 0 0,'-2'2'639'0'0,"-64"82"3235"0"0,56-69-2394 0 0,1 0 0 0 0,0 1 0 0 0,1 0 0 0 0,-6 19 1 0 0,7-16-889 0 0,1 0 1 0 0,1 0-1 0 0,1 1 1 0 0,-4 39 0 0 0,7-53-535 0 0,1 0 0 0 0,1 0 1 0 0,-1 0-1 0 0,1 0 0 0 0,0 0 1 0 0,0 0-1 0 0,1 0 0 0 0,0 0 1 0 0,0 0-1 0 0,0 0 0 0 0,1-1 1 0 0,-1 1-1 0 0,1-1 0 0 0,1 0 1 0 0,-1 0-1 0 0,1 0 0 0 0,0 0 0 0 0,0-1 1 0 0,0 0-1 0 0,10 8 0 0 0,-7-7-27 0 0,0 0-1 0 0,1 0 0 0 0,0-1 0 0 0,0 0 0 0 0,0-1 0 0 0,1 0 0 0 0,-1 0 0 0 0,1-1 0 0 0,0 0 1 0 0,15 2-1 0 0,-12-3-332 0 0,1-1 1 0 0,0 0-1 0 0,-1-1 1 0 0,1-1-1 0 0,-1 0 1 0 0,0 0-1 0 0,15-6 1 0 0,-11 3-272 0 0,-1-1 0 0 0,1-1 0 0 0,-1-1 0 0 0,0 0 0 0 0,-1-1-1 0 0,0 0 1 0 0,0-1 0 0 0,-1-1 0 0 0,-1 0 0 0 0,0-1 0 0 0,19-23 0 0 0,-15 13-126 0 0,-2-1-1 0 0,0-1 1 0 0,-2 0 0 0 0,-1-1-1 0 0,14-41 1 0 0,23-135 5248 0 0,-48 198-2136 0 0,-7 12-1133 0 0,-9 13-692 0 0,2 0 0 0 0,1 1 0 0 0,0 0 0 0 0,-15 45 0 0 0,13-34-22 0 0,-17 42 272 0 0,-88 186 815 0 0,91-210-1489 0 0,-100 173 369 0 0,94-170-485 0 0,-96 159 54 0 0,95-149-62 0 0,-38 95 1 0 0,65-136 7 0 0,1 1 0 0 0,1 0 0 0 0,-7 46 0 0 0,13-59-12 0 0,0 0-1 0 0,0 0 1 0 0,2 1 0 0 0,-1-1-1 0 0,1 0 1 0 0,1 0-1 0 0,0 0 1 0 0,1 0 0 0 0,0 0-1 0 0,6 13 1 0 0,-7-20-144 0 0,1-1 1 0 0,-1 1 0 0 0,1-1-1 0 0,0 1 1 0 0,7 6 0 0 0,-8-9-697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10999 0 0,'0'0'1752'0'0,"-1"1"-1126"0"0,-2 9 7 0 0,1 0 1 0 0,0 0 0 0 0,-1 15 0 0 0,-1 2-7 0 0,-14 126 1311 0 0,17-129-1715 0 0,1 0-1 0 0,1 0 1 0 0,1 0-1 0 0,7 33 1 0 0,-8-54-189 0 0,2 9 170 0 0,0 0 0 0 0,8 16 1 0 0,-11-27-120 0 0,2-1-12 0 0,0-1-50 0 0,1 0 1 0 0,-1 0-1 0 0,1-1 0 0 0,-1 1 0 0 0,1 0 0 0 0,-1-1 0 0 0,0 0 0 0 0,0 1 1 0 0,0-1-1 0 0,0 0 0 0 0,0 0 0 0 0,0 0 0 0 0,0 0 0 0 0,0-1 1 0 0,1-2-1 0 0,5-8 55 0 0,9-21 0 0 0,-13 26-43 0 0,21-49-24 0 0,-13 26-11 0 0,22-36-1 0 0,-29 61-12 0 0,3 17-54 0 0,-5-2 77 0 0,0 1 0 0 0,0-1 0 0 0,-1 1 0 0 0,0 0 1 0 0,-1 0-1 0 0,1 10 0 0 0,-2-9 9 0 0,1 0 1 0 0,1-1 0 0 0,0 1 0 0 0,1-1 0 0 0,3 11 0 0 0,14 32 44 0 0,-14-43-54 0 0,3 0 4 0 0,0-6 52 0 0,-6-3-24 0 0,-1-1-1 0 0,1 0 1 0 0,0 0-1 0 0,-1 0 1 0 0,1 0 0 0 0,0-1-1 0 0,0 1 1 0 0,-1-1-1 0 0,1 1 1 0 0,-1-1-1 0 0,1 0 1 0 0,0 0 0 0 0,-1 0-1 0 0,0 0 1 0 0,1-1-1 0 0,-1 1 1 0 0,0-1-1 0 0,0 1 1 0 0,1-1-1 0 0,-1 0 1 0 0,0 0 0 0 0,-1 0-1 0 0,4-3 1 0 0,2-5 172 0 0,0 1 0 0 0,0-1 1 0 0,0 0-1 0 0,4-11 0 0 0,34-74-44 0 0,-25 49-60 0 0,2 0 0 0 0,2 2 1 0 0,35-48-1 0 0,-45 74-141 0 0,1 0 0 0 0,26-24 0 0 0,-40 42-42 0 0,-1-1-11 0 0,0 1 1 0 0,1-1 0 0 0,-1 1-1 0 0,0 0 1 0 0,0-1-1 0 0,1 1 1 0 0,-1 0-1 0 0,0 0 1 0 0,0-1-1 0 0,1 1 1 0 0,-1 0-1 0 0,0 0 1 0 0,1-1 0 0 0,-1 1-1 0 0,1 0 1 0 0,-1 0-1 0 0,0 0 1 0 0,1 0-1 0 0,-1 0 1 0 0,0-1-1 0 0,1 1 1 0 0,-1 0-1 0 0,1 0 1 0 0,-1 0 0 0 0,0 0-1 0 0,1 0 1 0 0,-1 0-1 0 0,1 0 1 0 0,-1 0-1 0 0,0 0 1 0 0,1 1-1 0 0,-1-1 1 0 0,1 0-1 0 0,-1 0 1 0 0,0 0 0 0 0,1 0-1 0 0,-1 0 1 0 0,0 1-1 0 0,1-1 1 0 0,-1 0-1 0 0,0 0 1 0 0,1 1-1 0 0,-1-1 1 0 0,0 0-1 0 0,0 1 1 0 0,1-1 0 0 0,-1 0-1 0 0,0 1 1 0 0,0-1-1 0 0,0 0 1 0 0,1 1-1 0 0,-1-1 1 0 0,6 11-7024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16 6911 0 0,'0'0'623'0'0,"-1"-1"-514"0"0,-9-9 6633 0 0,9 9-5965 0 0,0 1 1 0 0,0-1 0 0 0,-1 0 0 0 0,-13-1 3846 0 0,12 2-4445 0 0,1 0 0 0 0,-1 1-1 0 0,0-1 1 0 0,0 0 0 0 0,1 1-1 0 0,-1 0 1 0 0,-5 2 0 0 0,4-1-117 0 0,0 1 1 0 0,0 0-1 0 0,0 0 0 0 0,1 0 1 0 0,-1 0-1 0 0,1 1 0 0 0,-4 4 1 0 0,-20 30 55 0 0,22-32-123 0 0,-98 176 58 0 0,97-172-53 0 0,3-3-6 0 0,-1 0 0 0 0,1 1 1 0 0,0-1-1 0 0,-2 9 0 0 0,5-15-13 0 0,0 0 0 0 0,0 0 0 0 0,0 0 1 0 0,0 0-1 0 0,0 0 0 0 0,1-1 0 0 0,-1 1 0 0 0,0 0 0 0 0,0 0 1 0 0,0 0-1 0 0,1 0 0 0 0,-1-1 0 0 0,1 1 0 0 0,-1 0 0 0 0,0 0 1 0 0,1-1-1 0 0,-1 1 0 0 0,1 0 0 0 0,0-1 0 0 0,-1 1 1 0 0,1-1-1 0 0,-1 1 0 0 0,1 0 0 0 0,1 0 0 0 0,0 0-174 0 0,-1 0 0 0 0,1 0 1 0 0,0 0-1 0 0,0 0 0 0 0,0 0 0 0 0,0-1 0 0 0,-1 1 0 0 0,4 0 0 0 0,9 0-1563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9 16327 0 0,'0'0'746'0'0,"0"-1"-16"0"0,1-5-396 0 0,0 4 58 0 0,-9 7 560 0 0,3 0-823 0 0,1 0 1 0 0,0 0 0 0 0,0 1 0 0 0,0-1-1 0 0,1 1 1 0 0,0 0 0 0 0,0 0 0 0 0,0 0 0 0 0,-2 9-1 0 0,-6 11 118 0 0,-87 175 902 0 0,-179 389 719 0 0,186-386-3023 0 0,80-182-899 0 0,6-14 292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77 13303 0 0,'1'-1'606'0'0,"4"-7"-350"0"0,1 1 1 0 0,0 0 0 0 0,9-8 0 0 0,-9 8 663 0 0,0 1-1 0 0,0-1 0 0 0,8-12 2725 0 0,-33 36-3199 0 0,0 2-427 0 0,1 2 1 0 0,0 1-1 0 0,2 0 0 0 0,0 1 1 0 0,1 1-1 0 0,-11 26 0 0 0,23-45 18 0 0,1 0-1 0 0,0 1 1 0 0,0 0 0 0 0,0 0-1 0 0,1-1 1 0 0,0 1 0 0 0,0 0-1 0 0,0 0 1 0 0,1 0-1 0 0,0 0 1 0 0,0 0 0 0 0,0 0-1 0 0,1 0 1 0 0,2 10-1 0 0,-2-12-10 0 0,0-1 0 0 0,1 1 0 0 0,0 0-1 0 0,-1 0 1 0 0,1-1 0 0 0,0 1-1 0 0,1-1 1 0 0,-1 0 0 0 0,1 0 0 0 0,-1 1-1 0 0,1-2 1 0 0,0 1 0 0 0,0 0-1 0 0,0 0 1 0 0,0-1 0 0 0,1 0 0 0 0,-1 0-1 0 0,1 0 1 0 0,-1 0 0 0 0,1 0-1 0 0,0-1 1 0 0,4 2 0 0 0,-4-2 2 0 0,1 0 1 0 0,-1 0 0 0 0,0 0-1 0 0,0-1 1 0 0,0 0 0 0 0,1 0-1 0 0,-1 0 1 0 0,0 0 0 0 0,0 0-1 0 0,1-1 1 0 0,-1 0 0 0 0,0 0-1 0 0,0 0 1 0 0,0 0 0 0 0,0-1-1 0 0,0 0 1 0 0,6-3 0 0 0,-4 1 16 0 0,0-1-1 0 0,0 0 1 0 0,-1 0 0 0 0,0 0 0 0 0,0 0 0 0 0,0-1 0 0 0,-1 0 0 0 0,1 0 0 0 0,4-9 0 0 0,-1 0 15 0 0,0-1-1 0 0,-1 1 1 0 0,0-2-1 0 0,-1 1 1 0 0,6-31-1 0 0,-11 41-94 0 0,0 0 0 0 0,0 1-1 0 0,0-1 1 0 0,-1 0-1 0 0,0 0 1 0 0,0 0 0 0 0,-1 0-1 0 0,0 0 1 0 0,0 0-1 0 0,0 0 1 0 0,-1 0 0 0 0,1 1-1 0 0,-1-1 1 0 0,-1 0-1 0 0,1 1 1 0 0,-1 0-1 0 0,0 0 1 0 0,0 0 0 0 0,-1 0-1 0 0,-5-7 1 0 0,4 8-181 0 0,1 1 0 0 0,-1-1 0 0 0,0 1 1 0 0,0 0-1 0 0,0 0 0 0 0,0 1 0 0 0,-1-1 0 0 0,1 1 1 0 0,-8-1-1 0 0,12 2 64 0 0,3 2-575 0 0,127 11-5363 0 0,-97-9 636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18255 0 0,'0'0'1654'0'0,"1"1"-1364"0"0,13 1-3 0 0,-1 0-1 0 0,1 0 1 0 0,-1-1-1 0 0,1-1 1 0 0,0 0-1 0 0,19-4 1 0 0,0 2 356 0 0,238-28 1699 0 0,-24 2-3553 0 0,-208 25-406 0 0,-1-1-3926 0 0,-1-1-1701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1839 0 0,'7'8'9611'0'0,"-7"-2"-8430"0"0,-1 1-1 0 0,0-1 1 0 0,-2 12 0 0 0,-17 40-339 0 0,9-30-242 0 0,-174 413 3191 0 0,78-199-3424 0 0,93-208-96 0 0,-1-1-1 0 0,-2-1 1 0 0,-34 50 0 0 0,50-81 568 0 0,13-19-671 0 0,4-4-138 0 0,2 0 1 0 0,1 1-1 0 0,37-33 0 0 0,-49 48-60 0 0,1 0 0 0 0,-1 1 0 0 0,1 0 0 0 0,0 0 0 0 0,0 1 0 0 0,0 0 0 0 0,1 0 0 0 0,0 1-1 0 0,-1 1 1 0 0,1-1 0 0 0,0 1 0 0 0,0 0 0 0 0,0 1 0 0 0,1 0 0 0 0,13 1 0 0 0,-21 0 27 0 0,1 1 0 0 0,-1-1 0 0 0,1 1 0 0 0,-1 0 0 0 0,0 0 0 0 0,1 0 0 0 0,-1 0 0 0 0,0 0 0 0 0,1 0-1 0 0,-1 0 1 0 0,0 1 0 0 0,0-1 0 0 0,0 1 0 0 0,0 0 0 0 0,-1 0 0 0 0,1-1 0 0 0,0 1 0 0 0,-1 0 0 0 0,1 0 0 0 0,-1 1 0 0 0,1-1 0 0 0,1 5 0 0 0,1 4 6 0 0,1 0 1 0 0,-2 1 0 0 0,5 20 0 0 0,-2-6 2 0 0,-1-8 19 0 0,0 0-1 0 0,2-1 1 0 0,0 0 0 0 0,1 0 0 0 0,1-1-1 0 0,0 0 1 0 0,1-1 0 0 0,1 0 0 0 0,0 0 0 0 0,2-1-1 0 0,17 16 1 0 0,-28-28-22 0 0,5 5-358 0 0,0-1 0 0 0,0-1 0 0 0,0 1 0 0 0,1-1 0 0 0,-1 0 0 0 0,11 4 0 0 0,-2-3-7323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185 246 5063 0 0,'0'0'390'0'0,"-13"9"3608"0"0,-13 15 1099 0 0,2 5-3541 0 0,-15 33-1373 0 0,37-59-71 0 0,-20 33 3 0 0,10-18-94 0 0,0 1-1 0 0,-11 27 0 0 0,19-38-20 0 0,-1-3-10 0 0,4-4-56 0 0,0-3-168 0 0,1-3 213 0 0,0-1 1 0 0,0 0 0 0 0,0 1 0 0 0,1-1 0 0 0,0 0-1 0 0,0 1 1 0 0,0-1 0 0 0,1 1 0 0 0,0-1-1 0 0,0 1 1 0 0,0 0 0 0 0,1 0 0 0 0,-1 0 0 0 0,5-5-1 0 0,2-3 7 0 0,0 0-1 0 0,1 0 1 0 0,22-20-1 0 0,-9 11 168 0 0,2 2 0 0 0,1 0-1 0 0,0 2 1 0 0,1 0 0 0 0,1 2 0 0 0,1 1-1 0 0,0 2 1 0 0,1 1 0 0 0,0 1 0 0 0,42-10-1 0 0,-67 20-33 0 0,0 0 0 0 0,0 0 0 0 0,-1 1 0 0 0,1-1 1 0 0,0 1-1 0 0,0 0 0 0 0,0 1 0 0 0,0-1 0 0 0,9 3 0 0 0,-12-2-83 0 0,0 0-1 0 0,1 0 1 0 0,-1 0 0 0 0,0 0 0 0 0,0 1 0 0 0,0-1-1 0 0,0 1 1 0 0,0-1 0 0 0,0 1 0 0 0,0 0 0 0 0,0 0 0 0 0,0 0-1 0 0,-1 0 1 0 0,1 0 0 0 0,-1 0 0 0 0,0 0 0 0 0,0 0-1 0 0,1 1 1 0 0,-1-1 0 0 0,0 3 0 0 0,1 2-15 0 0,0 0 1 0 0,-1 0-1 0 0,0 0 1 0 0,0 1-1 0 0,-1-1 1 0 0,0 0-1 0 0,0 0 1 0 0,0 0-1 0 0,-1 1 1 0 0,0-1-1 0 0,-5 14 1 0 0,1-6 22 0 0,0 1 1 0 0,-2-1 0 0 0,0 0-1 0 0,-11 16 1 0 0,13-23-70 0 0,0 0 0 0 0,-1-1 0 0 0,0 0 0 0 0,0 0 0 0 0,-1 0 0 0 0,1-1 0 0 0,-2 0-1 0 0,1 0 1 0 0,-1 0 0 0 0,0-1 0 0 0,0-1 0 0 0,0 1 0 0 0,0-1 0 0 0,-1-1 0 0 0,0 1 0 0 0,-11 2 0 0 0,18-6-206 0 0,2 0-21 0 0,0 0 238 0 0,-1 0 1 0 0,1-1-1 0 0,0 1 1 0 0,-1 0-1 0 0,1 0 1 0 0,0 0-1 0 0,-1 0 1 0 0,1-1-1 0 0,0 1 1 0 0,0 0-1 0 0,-1 0 1 0 0,1-1-1 0 0,0 1 1 0 0,0 0-1 0 0,0 0 1 0 0,-1-1-1 0 0,1 1 1 0 0,0 0-1 0 0,0-1 1 0 0,0 1-1 0 0,0 0 1 0 0,0-1-1 0 0,-1 1 1 0 0,1 0-1 0 0,0-1 1 0 0,0 1-1 0 0,0 0 1 0 0,0-1-1 0 0,0 1 1 0 0,0 0-1 0 0,0-1 1 0 0,2-12-102 0 0,3 4 94 0 0,0 1 0 0 0,1 0 0 0 0,1 0 0 0 0,-1 1 0 0 0,1 0 0 0 0,0 0 0 0 0,12-9 0 0 0,-6 5 13 0 0,78-74 90 0 0,-39 35 66 0 0,81-60 0 0 0,-5 29 293 0 0,-105 69-284 0 0,1 1 0 0 0,1 1 1 0 0,42-12-1 0 0,-60 20-86 0 0,0 1 0 0 0,1 0 0 0 0,-1 0 0 0 0,1 0-1 0 0,11 2 1 0 0,-17-1-43 0 0,0 0 0 0 0,0 0 0 0 0,1 0 0 0 0,-1 1 0 0 0,0-1 0 0 0,0 1 0 0 0,0 0 0 0 0,0 0 0 0 0,0 0 0 0 0,0 0 0 0 0,0 0 0 0 0,0 0 0 0 0,0 0 0 0 0,0 0 0 0 0,0 1 0 0 0,-1-1 0 0 0,1 1 0 0 0,-1-1 1 0 0,1 1-1 0 0,-1 0 0 0 0,1 0 0 0 0,1 3 0 0 0,-1 1-26 0 0,0 0 0 0 0,0 1 0 0 0,-1-1 0 0 0,1 1 0 0 0,-1 0 0 0 0,-1-1 0 0 0,1 1 0 0 0,-1 0 0 0 0,-1-1 0 0 0,1 1 0 0 0,-1 0 0 0 0,0 0 0 0 0,-3 10 0 0 0,-2 2 51 0 0,-1 0 0 0 0,0 0 0 0 0,-13 22 0 0 0,7-20 49 0 0,-1 0 0 0 0,-1-1 0 0 0,-26 28 1 0 0,8-10-1926 0 0,3 1-4130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129 140 13559 0 0,'0'2'622'0'0,"-1"2"-506"0"0,0 1-1 0 0,1-1 1 0 0,0 1 0 0 0,0-1 0 0 0,0 1 0 0 0,0-1 0 0 0,1 1 0 0 0,0-1 0 0 0,0 1 0 0 0,0-1 0 0 0,2 6 0 0 0,-2-7 10 0 0,1 0-1 0 0,0-1 1 0 0,-1 1 0 0 0,1 0 0 0 0,0 0 0 0 0,1-1 0 0 0,-1 1 0 0 0,0-1-1 0 0,1 0 1 0 0,-1 0 0 0 0,1 1 0 0 0,0-2 0 0 0,0 1 0 0 0,0 0 0 0 0,0-1-1 0 0,3 2 1 0 0,0-1 43 0 0,-1 0 0 0 0,1-1 0 0 0,0 0 0 0 0,-1 0 0 0 0,1 0 0 0 0,0-1 0 0 0,0 0 0 0 0,-1 0 0 0 0,1 0 1 0 0,8-2-1 0 0,6-2 309 0 0,31-11 0 0 0,-38 11-351 0 0,182-62 994 0 0,-158 51-1076 0 0,0-2 1 0 0,-1-1-1 0 0,36-25 1 0 0,-66 39-135 0 0,-1 0 0 0 0,0 0-1 0 0,0 0 1 0 0,6-8 0 0 0,-10 11 59 0 0,0 0-1 0 0,-1 0 1 0 0,1 0-1 0 0,-1 1 0 0 0,1-1 1 0 0,-1 0-1 0 0,1 0 0 0 0,-1 0 1 0 0,0 0-1 0 0,1 0 1 0 0,-1 0-1 0 0,0 0 0 0 0,0 0 1 0 0,0 0-1 0 0,0-2 0 0 0,0 2 4 0 0,0 1 0 0 0,0-1 0 0 0,-1 0 0 0 0,1 0 0 0 0,0 1 0 0 0,-1-1 0 0 0,1 0-1 0 0,-1 1 1 0 0,1-1 0 0 0,-1 1 0 0 0,1-1 0 0 0,-1 1 0 0 0,0-1 0 0 0,1 1-1 0 0,-1-1 1 0 0,0 1 0 0 0,1-1 0 0 0,-1 1 0 0 0,0 0 0 0 0,1-1 0 0 0,-1 1 0 0 0,0 0-1 0 0,0 0 1 0 0,0-1 0 0 0,-8-1-119 0 0,0 1 1 0 0,1-1-1 0 0,-1 2 0 0 0,0-1 0 0 0,0 1 1 0 0,0 0-1 0 0,1 1 0 0 0,-1 0 0 0 0,0 0 0 0 0,0 1 1 0 0,-8 3-1 0 0,-15 5-280 0 0,-46 23 0 0 0,73-31 405 0 0,-68 33-172 0 0,-96 62 0 0 0,94-51 253 0 0,25-16 49 0 0,-47 38 0 0 0,93-65-84 0 0,0 1 0 0 0,0 0 0 0 0,0 0 0 0 0,0 0 0 0 0,1 0 0 0 0,-1 1 0 0 0,1-1 0 0 0,-2 6 0 0 0,4-9-16 0 0,0 1 1 0 0,1-1-1 0 0,-1 1 1 0 0,1-1-1 0 0,-1 1 1 0 0,1-1-1 0 0,0 1 1 0 0,-1-1-1 0 0,1 1 1 0 0,0-1-1 0 0,0 1 1 0 0,0-1-1 0 0,0 1 1 0 0,0 0-1 0 0,1-1 1 0 0,-1 1-1 0 0,0-1 1 0 0,1 1-1 0 0,-1-1 1 0 0,1 0-1 0 0,0 1 1 0 0,-1-1-1 0 0,1 1 1 0 0,0-1-1 0 0,0 0 1 0 0,0 0-1 0 0,0 1 1 0 0,0-1-1 0 0,0 0 1 0 0,0 0-1 0 0,0 0 1 0 0,3 2-1 0 0,1 0 26 0 0,1 0-1 0 0,-1 0 1 0 0,1 0-1 0 0,0-1 1 0 0,0 1-1 0 0,0-1 1 0 0,8 1-1 0 0,46 6-453 0 0,-51-8 126 0 0,21 2-3975 0 0,1 0-1508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82 11519 0 0,'15'-17'950'0'0,"13"-13"138"0"0,-12 10 4073 0 0,-10 7-3601 0 0,-6 12-864 0 0,-2 1-367 0 0,-2 0-272 0 0,-1 1 1 0 0,1 0-1 0 0,0 0 0 0 0,-1 0 1 0 0,1 0-1 0 0,0 1 0 0 0,0 0 1 0 0,0 0-1 0 0,0 0 0 0 0,0 0 0 0 0,-4 4 1 0 0,-8 6-316 0 0,-17 15 0 0 0,29-23 198 0 0,-213 210-1066 0 0,166-151 1721 0 0,25-29 160 0 0,25-32 237 0 0,14 3-743 0 0,-9-5-243 0 0,0 1 0 0 0,1-1 0 0 0,-1 0 0 0 0,0 0 0 0 0,1 0 0 0 0,-1 0 0 0 0,0-1 0 0 0,7-1 0 0 0,33-12-1763 0 0,-42 14 1563 0 0,20-9-1878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3 342 12351 0 0,'0'1'564'0'0,"2"10"-1742"0"0,-2 6 10147 0 0,-4-32-7396 0 0,4 10-1569 0 0,0 1 0 0 0,0-1-1 0 0,0 1 1 0 0,0-1 0 0 0,0 1-1 0 0,1-1 1 0 0,0 1 0 0 0,0 0-1 0 0,0-1 1 0 0,1 1 0 0 0,0 0-1 0 0,-1 0 1 0 0,1 0 0 0 0,1 0-1 0 0,-1 0 1 0 0,0 0 0 0 0,1 1 0 0 0,5-6-1 0 0,5-6-6 0 0,1 2 0 0 0,32-24-1 0 0,-38 31 8 0 0,26-18-15 0 0,0 1 0 0 0,60-28-1 0 0,81-21-18 0 0,-168 69 30 0 0,11-3 96 0 0,1 0 0 0 0,30-6 0 0 0,-45 11-54 0 0,0 0-1 0 0,1 1 1 0 0,-1 0 0 0 0,0-1-1 0 0,0 2 1 0 0,1-1 0 0 0,-1 0 0 0 0,0 1-1 0 0,0 0 1 0 0,1 0 0 0 0,-1 0-1 0 0,0 0 1 0 0,0 1 0 0 0,0-1-1 0 0,-1 1 1 0 0,1 0 0 0 0,0 0-1 0 0,3 3 1 0 0,-5-3-33 0 0,-1 0-1 0 0,1 0 1 0 0,-1-1 0 0 0,1 1-1 0 0,-1 0 1 0 0,0 0 0 0 0,0 1-1 0 0,0-1 1 0 0,0 0-1 0 0,0 0 1 0 0,-1 0 0 0 0,1 1-1 0 0,-1-1 1 0 0,1 0-1 0 0,-1 1 1 0 0,0-1 0 0 0,0 0-1 0 0,0 1 1 0 0,0-1 0 0 0,-1 4-1 0 0,-1 5 4 0 0,0 0-1 0 0,-1 1 1 0 0,-5 10-1 0 0,1-1 46 0 0,-49 128-39 0 0,21-67-97 0 0,23-43-1091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62 10591 0 0,'54'-43'2126'0'0,"-31"25"7252"0"0,-26 19-9289 0 0,0-1-1 0 0,0 1 1 0 0,0 0 0 0 0,0 1-1 0 0,0-1 1 0 0,0 0-1 0 0,0 1 1 0 0,1 0 0 0 0,-1 0-1 0 0,-2 2 1 0 0,-6 3 24 0 0,-33 21-42 0 0,-48 42 0 0 0,4-4-89 0 0,52-40-74 0 0,-87 56-484 0 0,116-77 485 0 0,7-5 91 0 0,0 0-1 0 0,0 0 0 0 0,0 0 0 0 0,0 0 0 0 0,0 0 0 0 0,0 0 1 0 0,0 0-1 0 0,0 0 0 0 0,0 0 0 0 0,0 0 0 0 0,0 0 0 0 0,0 0 0 0 0,0 0 1 0 0,0 0-1 0 0,0 0 0 0 0,0 0 0 0 0,0 0 0 0 0,0 0 0 0 0,0 0 0 0 0,0 1 1 0 0,0-1-1 0 0,-1 0 0 0 0,1 0 0 0 0,0 0 0 0 0,0 0 0 0 0,0 0 1 0 0,0 0-1 0 0,0 0 0 0 0,0 0 0 0 0,0 0 0 0 0,1 0 0 0 0,-1 0 0 0 0,0 0 1 0 0,0 0-1 0 0,0 0 0 0 0,0 0 0 0 0,0 0 0 0 0,0 1 0 0 0,0-1 1 0 0,0 0-1 0 0,0 0 0 0 0,0 0 0 0 0,0 0 0 0 0,0 0 0 0 0,0 0 0 0 0,0 0 1 0 0,0 0-1 0 0,0 0 0 0 0,0 0 0 0 0,0 0 0 0 0,0 0 0 0 0,0 0 0 0 0,0 0 1 0 0,0 0-1 0 0,0 0 0 0 0,0 0 0 0 0,0 0 0 0 0,1 0 0 0 0,-1 0 1 0 0,0 0-1 0 0,0 0 0 0 0,0 0 0 0 0,0 0 0 0 0,0 0 0 0 0,0 0 0 0 0,0 0 1 0 0,0 0-1 0 0,0 0 0 0 0,11 6-9 0 0,0 0-1 0 0,0-1 1 0 0,1 0 0 0 0,0-1 0 0 0,-1 0 0 0 0,22 4 0 0 0,-14-4 8 0 0,35 14 0 0 0,-33-9 1 0 0,-1 1 0 0 0,0 1-1 0 0,23 17 1 0 0,-33-21 40 0 0,-1 1 0 0 0,-1-1 0 0 0,1 1 0 0 0,-1 1 0 0 0,-1 0 0 0 0,0 0 0 0 0,0 1 0 0 0,7 12-1 0 0,-11-16 81 0 0,0 0 0 0 0,0 0 0 0 0,0 1 0 0 0,-1-1 0 0 0,0 1 0 0 0,2 11 0 0 0,-4-14-32 0 0,0-1 1 0 0,0 1-1 0 0,0-1 0 0 0,0 1 0 0 0,-1-1 0 0 0,1 1 0 0 0,-1-1 0 0 0,0 0 0 0 0,0 1 0 0 0,0-1 1 0 0,-1 0-1 0 0,1 0 0 0 0,-1 0 0 0 0,1 0 0 0 0,-4 4 0 0 0,-1 2-43 0 0,-1-1 0 0 0,1-1 1 0 0,-1 1-1 0 0,-1-1 0 0 0,1 0 0 0 0,-18 11 0 0 0,19-15-21 0 0,0 1-1 0 0,0-1 0 0 0,-1-1 1 0 0,0 1-1 0 0,0-1 1 0 0,1 0-1 0 0,-1 0 1 0 0,0-1-1 0 0,0 0 1 0 0,-14 0-1 0 0,0-2-501 0 0,1 0 0 0 0,0-2 0 0 0,0 0 0 0 0,-21-7 0 0 0,13 2-1489 0 0,0-2-1 0 0,-31-15 0 0 0,36 14-5450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8:3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1 740 11167 0 0,'0'0'1016'0'0,"1"1"-724"0"0,5 7 2643 0 0,3-2 952 0 0,-6-4-3805 0 0,1 0-1 0 0,0-1 1 0 0,0 1 0 0 0,0-1 0 0 0,0 0 0 0 0,0 0 0 0 0,0 0 0 0 0,0-1 0 0 0,0 0 0 0 0,0 1 0 0 0,0-1 0 0 0,0-1 0 0 0,0 1 0 0 0,0-1 0 0 0,0 1 0 0 0,0-1 0 0 0,0 0 0 0 0,0-1 0 0 0,4-1 0 0 0,9-4 144 0 0,-1-1 0 0 0,0-1 0 0 0,16-12 0 0 0,-14 10-51 0 0,371-280 988 0 0,-206 134-1110 0 0,-89 89-197 0 0,-93 67 69 0 0,-27 39-110 0 0,-74 61 61 0 0,74-71 124 0 0,0-2 0 0 0,2 1 0 0 0,0 2 0 0 0,-33 53 0 0 0,54-76 34 0 0,-1 0 0 0 0,2 1-1 0 0,-1 0 1 0 0,1 0 0 0 0,0-1 0 0 0,0 1 0 0 0,0 1-1 0 0,0 11 1 0 0,2-18-17 0 0,0 1 0 0 0,0-1 0 0 0,1 0 0 0 0,-1 0 0 0 0,0 0 0 0 0,1 0 0 0 0,-1 0 0 0 0,0 0 0 0 0,1 0 0 0 0,-1 0 0 0 0,1 0 0 0 0,0 0 0 0 0,-1 0 0 0 0,1 0 0 0 0,0 0 0 0 0,0-1 0 0 0,-1 1 0 0 0,1 0 0 0 0,0 0 0 0 0,0-1 0 0 0,0 1 0 0 0,0-1 0 0 0,0 1 0 0 0,2 0 0 0 0,-1 0 14 0 0,0 0-1 0 0,0 0 1 0 0,0-1 0 0 0,1 1 0 0 0,-1 0-1 0 0,0-1 1 0 0,1 0 0 0 0,-1 0-1 0 0,5 0 1 0 0,8-2 115 0 0,1-2-1 0 0,-1 0 1 0 0,1-1-1 0 0,19-10 1 0 0,2 1-34 0 0,14-4-63 0 0,-1-3 0 0 0,-1-2 0 0 0,57-35 0 0 0,337-259-49 0 0,-427 304-4 0 0,27-27 1 0 0,-39 36-9 0 0,0 0 1 0 0,-1 0 0 0 0,0-1-1 0 0,0 1 1 0 0,0-1 0 0 0,0 0-1 0 0,-1 0 1 0 0,0 0 0 0 0,0 0-1 0 0,0 0 1 0 0,0 0 0 0 0,0-7-1 0 0,-2 12 10 0 0,0-1 0 0 0,0 1 0 0 0,0-1 0 0 0,0 1-1 0 0,0-1 1 0 0,0 1 0 0 0,-1-1 0 0 0,1 1 0 0 0,0-1-1 0 0,0 1 1 0 0,0-1 0 0 0,-1 1 0 0 0,1-1 0 0 0,0 1-1 0 0,0-1 1 0 0,-1 1 0 0 0,1 0 0 0 0,-1-1 0 0 0,1 1-1 0 0,0 0 1 0 0,-1-1 0 0 0,1 1 0 0 0,-1 0 0 0 0,1-1-1 0 0,0 1 1 0 0,-1 0 0 0 0,1 0 0 0 0,-1 0 0 0 0,1-1-1 0 0,-1 1 1 0 0,1 0 0 0 0,-1 0 0 0 0,1 0 0 0 0,-1 0-1 0 0,1 0 1 0 0,-1 0 0 0 0,1 0 0 0 0,-1 0 0 0 0,1 0-1 0 0,-1 0 1 0 0,1 0 0 0 0,-1 0 0 0 0,1 0 0 0 0,-1 1-1 0 0,1-1 1 0 0,-1 0 0 0 0,0 0-8 0 0,-3 1-5 0 0,-1 0 0 0 0,1 0 0 0 0,0 0 0 0 0,0 1 0 0 0,0-1 0 0 0,0 1 0 0 0,0 0 0 0 0,0 0 0 0 0,0 0 0 0 0,1 1 0 0 0,-5 3 0 0 0,-6 5-39 0 0,-16 20 0 0 0,26-26 45 0 0,-34 35-25 0 0,-60 90 1 0 0,72-88 22 0 0,2 2 1 0 0,2 1-1 0 0,2 1 0 0 0,1 1 1 0 0,-19 84-1 0 0,36-125-43 0 0,0 1-1 0 0,1 0 1 0 0,0 0 0 0 0,0 0-1 0 0,1-1 1 0 0,0 1-1 0 0,0 0 1 0 0,1 0 0 0 0,2 13-1 0 0,-3-20-264 0 0,0 1-1 0 0,1 0 1 0 0,-1-1-1 0 0,0 1 1 0 0,0-1 0 0 0,1 1-1 0 0,-1-1 1 0 0,0 1-1 0 0,1-1 1 0 0,-1 1 0 0 0,0-1-1 0 0,1 1 1 0 0,-1-1-1 0 0,1 1 1 0 0,0 0 0 0 0,1 0-1297 0 0,7 5-5618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7799 0 0,'0'0'11994'0'0,"-8"7"-9569"0"0,7-3-2369 0 0,0 0-1 0 0,0 1 1 0 0,1-1 0 0 0,-1 0 0 0 0,1 1-1 0 0,0-1 1 0 0,0 1 0 0 0,0-1 0 0 0,1 0-1 0 0,0 1 1 0 0,-1-1 0 0 0,1 0 0 0 0,1 0-1 0 0,-1 1 1 0 0,4 7 0 0 0,3 3 56 0 0,1 1 1 0 0,17 24-1 0 0,113 132 1555 0 0,-105-132-1303 0 0,-29-34-304 0 0,5 6 22 0 0,0 0 0 0 0,0-1 1 0 0,1 0-1 0 0,0-1 1 0 0,1 0-1 0 0,0-1 0 0 0,1-1 1 0 0,19 11-1 0 0,-22-15-18 0 0,0 0-11 0 0,-2-1-31 0 0,-7-3 70 0 0,-1 1-152 0 0,0-1-1 0 0,0 0 1 0 0,0 1 0 0 0,0-1 0 0 0,0 0 0 0 0,0 1-1 0 0,0-1 1 0 0,0 0 0 0 0,1 0 0 0 0,-1 1 0 0 0,0-1-1 0 0,0 0 1 0 0,0 1 0 0 0,0-1 0 0 0,0 0 0 0 0,1 0-1 0 0,-1 1 1 0 0,0-1 0 0 0,0 0 0 0 0,0 0 0 0 0,1 0-1 0 0,-1 1 1 0 0,0-1 0 0 0,0 0 0 0 0,1 0 0 0 0,-1 0-1 0 0,0 0 1 0 0,1 1 0 0 0,-1-1 0 0 0,0 0 0 0 0,0 0-1 0 0,1 0 1 0 0,-1 0 0 0 0,0 0 0 0 0,1 0 0 0 0,-1 0-1 0 0,0 0 1 0 0,1 0 0 0 0,-1 0 0 0 0,0 0 0 0 0,1 0-1 0 0,-1 0 1 0 0,0 0 0 0 0,1 0 0 0 0,-1 0 0 0 0,0 0-1 0 0,0-1 1 0 0,1 1 0 0 0,15-7-2521 0 0,-16 7 2625 0 0,2-1-329 0 0,0 0-1 0 0,0 0 1 0 0,-1 0-1 0 0,1-1 1 0 0,0 1-1 0 0,-1-1 1 0 0,1 1-1 0 0,1-3 1 0 0,3-7-1034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16 7831 0 0,'0'0'603'0'0,"1"-2"-396"0"0,4-11 9471 0 0,-13 21-7462 0 0,-34 40-1677 0 0,17-22-422 0 0,2 2 0 0 0,0 1 1 0 0,-23 40-1 0 0,-35 59 46 0 0,64-105-7 0 0,-1-1-1 0 0,-2 0 0 0 0,-26 22 0 0 0,30-32 7 0 0,-1 0-1 0 0,-21 11 0 0 0,-17 12 87 0 0,49-27-369 0 0,3 0 121 0 0,6 2 53 0 0,-2-9-102 0 0,0 0-1 0 0,0 1 0 0 0,1-1 1 0 0,-1 0-1 0 0,0 0 1 0 0,0 0-1 0 0,1 0 1 0 0,-1 0-1 0 0,1 0 0 0 0,-1 0 1 0 0,1 0-1 0 0,-1-1 1 0 0,1 1-1 0 0,0-1 1 0 0,-1 1-1 0 0,3 0 0 0 0,7-1-459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1839 0 0,'26'39'211'0'0,"15"19"6771"0"0,-22-31-3079 0 0,-15-21-3904 0 0,2 3 7014 0 0,-7-9-6852 0 0,1 0 0 0 0,-1 1 0 0 0,1-1 0 0 0,-1 0 0 0 0,1 0 0 0 0,-1 0-1 0 0,0 0 1 0 0,1 0 0 0 0,-1 0 0 0 0,1 0 0 0 0,-1 0 0 0 0,1 0 0 0 0,-1 0-1 0 0,0 0 1 0 0,1 0 0 0 0,-1 0 0 0 0,1-1 0 0 0,-1 1 0 0 0,1 0 0 0 0,-1 0-1 0 0,1 0 1 0 0,-2-1 0 0 0,-2-1-35 0 0,-1 0-1 0 0,1 0 0 0 0,0 0 1 0 0,-1 0-1 0 0,1-1 1 0 0,0 1-1 0 0,0-1 1 0 0,1 0-1 0 0,-1-1 1 0 0,1 1-1 0 0,-1-1 0 0 0,1 1 1 0 0,0-1-1 0 0,0 0 1 0 0,1 0-1 0 0,-1 0 1 0 0,1 0-1 0 0,0-1 1 0 0,0 1-1 0 0,0-1 0 0 0,0 1 1 0 0,1-1-1 0 0,0 0 1 0 0,0 1-1 0 0,0-1 1 0 0,1 0-1 0 0,0 0 1 0 0,0 0-1 0 0,0 0 0 0 0,0 1 1 0 0,1-1-1 0 0,-1 0 1 0 0,1 0-1 0 0,1 1 1 0 0,1-7-1 0 0,3-2-88 0 0,0 1 0 0 0,1-1 0 0 0,0 1 0 0 0,1 1 0 0 0,0-1 0 0 0,1 1-1 0 0,19-19 1 0 0,84-62-47 0 0,-97 81 17 0 0,46-33-132 0 0,1 3 0 0 0,3 3 1 0 0,1 2-1 0 0,81-30 0 0 0,-126 58-703 0 0,-1 2 1 0 0,1 0-1 0 0,40-5 0 0 0,-38 9-637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12895 0 0,'0'0'10403'0'0,"1"2"-10170"0"0,2 2-157 0 0,-1 1-1 0 0,0-1 1 0 0,-1 1 0 0 0,1 0-1 0 0,-1-1 1 0 0,0 1 0 0 0,0 0-1 0 0,0 0 1 0 0,-1 0 0 0 0,1 0-1 0 0,-1 0 1 0 0,-1 0 0 0 0,0 6-1 0 0,-2 12 65 0 0,-10 35 0 0 0,10-45-96 0 0,-5 15 54 0 0,0-1-1 0 0,-15 34 1 0 0,16-48-81 0 0,6-10-19 0 0,0 8 14 0 0,0-9 17 0 0,16-4-1589 0 0,-1-4-4066 0 0,2-2-2148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1375 0 0,'0'0'6194'0'0,"-9"2"-2896"0"0,-23 6 966 0 0,19-2 3524 0 0,28 8-7668 0 0,5 5-92 0 0,1-2-1 0 0,1-1 1 0 0,40 23-1 0 0,-49-31-20 0 0,-4-2 40 0 0,1 0-1 0 0,-1 1 1 0 0,-1 0-1 0 0,1 0 0 0 0,-1 1 1 0 0,11 13-1 0 0,-17-18-33 0 0,0 0 0 0 0,0-1 0 0 0,0 1 0 0 0,0 0 0 0 0,-1 0 0 0 0,1 0 0 0 0,-1 0 0 0 0,0 1 0 0 0,0-1 0 0 0,0 0 0 0 0,-1 0 0 0 0,1 1 0 0 0,-1-1 0 0 0,1 0 0 0 0,-1 1-1 0 0,0-1 1 0 0,-1 0 0 0 0,1 1 0 0 0,0-1 0 0 0,-1 0 0 0 0,0 1 0 0 0,0-1 0 0 0,0 0 0 0 0,0 0 0 0 0,0 0 0 0 0,-3 4 0 0 0,-8 10 15 0 0,-1 0 0 0 0,0-1 0 0 0,-1 0 0 0 0,-24 20 0 0 0,26-26-24 0 0,-9 9-539 0 0,-45 27 0 0 0,33-24 181 0 0,33-22 377 0 0,-13 9-1203 0 0,16-18-1579 0 0,7-3 1563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0,'0'0'19429'0'0,"9"0"-18618"0"0,-3 1-543 0 0,18-2 87 0 0,-16 1-478 0 0,-6 0-9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19407 0 0,'0'0'1759'0'0,"2"-1"-1448"0"0,51-33 2412 0 0,-37 25-1435 0 0,-15 8-405 0 0,1 2-1551 0 0,4 1 619 0 0</inkml:trace>
  <inkml:trace contextRef="#ctx0" brushRef="#br0" timeOffset="1">598 55 20815 0 0,'0'0'3041'0'0,"2"-1"-2189"0"0,54-45 2896 0 0,-40 39-3990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6911 0 0,'0'0'528'0'0,"1"2"-29"0"0,21 68 8505 0 0,-13-43-7921 0 0,2 0 0 0 0,14 24 0 0 0,-9-25-440 0 0,-7-10-154 0 0,0-1-1 0 0,11 31 1 0 0,-18-42-458 0 0,-1 0 1 0 0,1 0 0 0 0,-1 1 0 0 0,0-1-1 0 0,-1 1 1 0 0,1-1 0 0 0,-1 1-1 0 0,0-1 1 0 0,0 1 0 0 0,0-1 0 0 0,-1 1-1 0 0,0-1 1 0 0,0 1 0 0 0,0-1 0 0 0,0 0-1 0 0,-2 5 1 0 0,-4 3-37 0 0,-1 1-1 0 0,0-2 0 0 0,-1 1 1 0 0,0-1-1 0 0,-1 0 1 0 0,0-1-1 0 0,0 0 0 0 0,-1-1 1 0 0,-23 15-1 0 0,20-17-131 0 0,14-7 51 0 0,0 0 0 0 0,-1 0 0 0 0,1 0 0 0 0,0 0 0 0 0,-1 1 0 0 0,1-1 0 0 0,-1 0 0 0 0,1 0 0 0 0,0 0 1 0 0,-1 0-1 0 0,1 0 0 0 0,-1 0 0 0 0,1 0 0 0 0,0 0 0 0 0,-1 0 0 0 0,1 0 0 0 0,-1-1 0 0 0,1 1 1 0 0,0 0-1 0 0,-1 0 0 0 0,1 0 0 0 0,0 0 0 0 0,-1-1 0 0 0,1 1 0 0 0,-1 0 0 0 0,1 0 0 0 0,0 0 0 0 0,0-1 1 0 0,-1 1-1 0 0,1 0 0 0 0,0-1 0 0 0,-1 1 0 0 0,1 0 0 0 0,0-1 0 0 0,-3-7-1370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0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28 478 1839 0 0,'-9'32'-528'0'0,"-6"29"3891"0"0,13-54-1967 0 0,1 0 0 0 0,1-1 0 0 0,-1 1 0 0 0,1 0 0 0 0,0 0 0 0 0,2 10 0 0 0,-1-15-1182 0 0,-1-1 0 0 0,1 1 0 0 0,-1-1 0 0 0,1 0 0 0 0,0 1 1 0 0,0-1-1 0 0,0 0 0 0 0,0 0 0 0 0,0 1 0 0 0,0-1 0 0 0,0 0 0 0 0,0 0 0 0 0,0 0 0 0 0,0 0 1 0 0,0 0-1 0 0,1 0 0 0 0,-1-1 0 0 0,0 1 0 0 0,1 0 0 0 0,-1-1 0 0 0,3 1 0 0 0,0 1 105 0 0,0-1 1 0 0,0 0-1 0 0,0 0 0 0 0,1 0 0 0 0,7-1 0 0 0,-7 0-135 0 0,-1 0 0 0 0,1-1 0 0 0,-1 0 1 0 0,0 0-1 0 0,1 0 0 0 0,-1-1 0 0 0,0 1 0 0 0,1-1 0 0 0,-1 0 0 0 0,0 0 0 0 0,0-1 0 0 0,-1 1 0 0 0,1-1 0 0 0,0 0 0 0 0,-1 0 1 0 0,5-5-1 0 0,4-6 72 0 0,0 0 1 0 0,17-29-1 0 0,-14 20-115 0 0,64-89-77 0 0,168-181 0 0 0,-196 243-520 0 0,-49 49 345 0 0,-3 3 12 0 0,1 1 79 0 0,-1-1 0 0 0,1 0 0 0 0,-1 0 0 0 0,0 1 0 0 0,0-1 0 0 0,-2 4 0 0 0,0 1 5 0 0,-21 45-72 0 0,-30 47 0 0 0,29-56 68 0 0,-37 87 1 0 0,59-121 19 0 0,2-7 0 0 0,-1 1 0 0 0,1 0 0 0 0,1 0-1 0 0,-1 0 1 0 0,0 0 0 0 0,1 0 0 0 0,0 0 0 0 0,-1 0 0 0 0,1 0 0 0 0,1 4 0 0 0,-1-6 2 0 0,0 0 0 0 0,0 0 0 0 0,0 0 0 0 0,0-1 0 0 0,1 1 0 0 0,-1 0-1 0 0,0 0 1 0 0,0-1 0 0 0,1 1 0 0 0,-1 0 0 0 0,1-1 0 0 0,-1 1 0 0 0,0 0 0 0 0,1-1 0 0 0,-1 1 0 0 0,1-1 0 0 0,0 1 0 0 0,-1-1 0 0 0,1 1 0 0 0,-1-1 0 0 0,1 1 0 0 0,0-1 0 0 0,-1 1 0 0 0,1-1 0 0 0,0 0 0 0 0,0 1 0 0 0,-1-1-1 0 0,1 0 1 0 0,0 0 0 0 0,1 1 0 0 0,21 0 111 0 0,0-6-42 0 0,-1-1-1 0 0,1 0 1 0 0,-2-2-1 0 0,34-16 0 0 0,-21 10-65 0 0,-19 6 0 0 0,0 0 0 0 0,-1 0 0 0 0,0-1 0 0 0,-1-1 0 0 0,1 0 0 0 0,-2-1 1 0 0,0-1-1 0 0,19-21 0 0 0,3-12 22 0 0,36-60 1 0 0,-38 55-24 0 0,43-67-877 0 0,-74 116 740 0 0,-2 11-360 0 0,-1 1 454 0 0,1-1-1 0 0,-2 1 0 0 0,-6 17 1 0 0,0 4-8 0 0,-12 30 46 0 0,-5 14 0 0 0,25-67 11 0 0,-1-3 15 0 0,1 8 1 0 0,1-11-27 0 0,-5 116 591 0 0,4-97-534 0 0,0-14-11 0 0,1 0 0 0 0,0 0 0 0 0,1 0 0 0 0,2 11-1 0 0,2-8 22 0 0,-4-9-62 0 0,1 0-1 0 0,0 0 1 0 0,0-1-1 0 0,0 1 1 0 0,0-1-1 0 0,1 1 0 0 0,-1-1 1 0 0,0 0-1 0 0,0 1 1 0 0,1-1-1 0 0,-1 0 1 0 0,1-1-1 0 0,-1 1 1 0 0,1 0-1 0 0,-1-1 1 0 0,1 1-1 0 0,0-1 1 0 0,-1 0-1 0 0,4 0 1 0 0,6-1-15 0 0,1 1 0 0 0,20-6 0 0 0,-25 5 5 0 0,41-9-1779 0 0,54-20 1 0 0,-75 21 15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7111 0 0,'0'0'906'0'0,"0"3"-121"0"0,-4 21 2157 0 0,1-6-845 0 0,0 1 0 0 0,1 24 0 0 0,2-36-1801 0 0,1 0 0 0 0,0 0 0 0 0,0 0 1 0 0,1 0-1 0 0,-1 0 0 0 0,2 0 0 0 0,-1 0 0 0 0,1-1 0 0 0,6 12 1 0 0,-4-9-137 0 0,1-1 1 0 0,0 0 0 0 0,0-1 0 0 0,1 1 0 0 0,0-1-1 0 0,1 0 1 0 0,-1-1 0 0 0,1 0 0 0 0,0 0 0 0 0,1-1 0 0 0,-1 1-1 0 0,1-2 1 0 0,15 6 0 0 0,0-2 77 0 0,1-1 0 0 0,-1-1 0 0 0,1-1 0 0 0,29 2 0 0 0,45 10 36 0 0,-97-17-364 0 0,-2 7-244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22 12607 0 0,'0'0'1143'0'0,"2"-1"-940"0"0,2-1-67 0 0,0-1 0 0 0,0 1 1 0 0,0 0-1 0 0,0 0 0 0 0,1 1 1 0 0,-1-1-1 0 0,9-1 0 0 0,19 0 5523 0 0,-40 16-5544 0 0,-2-1 38 0 0,-1 0 1 0 0,0-1 0 0 0,0 0 0 0 0,-1 0 0 0 0,-1-2-1 0 0,-26 17 1 0 0,-13 11 184 0 0,-32 25 254 0 0,-47 40 453 0 0,109-84-810 0 0,2 2-1 0 0,0 1 0 0 0,-29 39 1 0 0,45-56-227 0 0,1 1 1 0 0,0 0-1 0 0,0 0 1 0 0,1 1 0 0 0,-1-1-1 0 0,1 0 1 0 0,0 1-1 0 0,1 0 1 0 0,-1-1-1 0 0,1 1 1 0 0,-1 8-1 0 0,2-12-321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49:1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91 15087 0 0,'0'0'1366'0'0,"-2"1"-1126"0"0,-5 4 3968 0 0,7-4-4042 0 0,0 0 0 0 0,1 1 1 0 0,-1-1-1 0 0,1 1 0 0 0,-1-1 0 0 0,1 0 1 0 0,0 0-1 0 0,-1 1 0 0 0,1-1 1 0 0,0 0-1 0 0,1 2 0 0 0,0-2-140 0 0,-1 0 0 0 0,1-1 0 0 0,-1 1 0 0 0,1 0 0 0 0,-1-1-1 0 0,1 1 1 0 0,-1 0 0 0 0,1-1 0 0 0,0 0 0 0 0,-1 1-1 0 0,1-1 1 0 0,0 0 0 0 0,-1 0 0 0 0,1 0 0 0 0,0 0-1 0 0,-1 0 1 0 0,1-1 0 0 0,0 1 0 0 0,-1 0 0 0 0,1-1-1 0 0,0 1 1 0 0,-1-1 0 0 0,3-1 0 0 0,4-2 53 0 0,-1 0 0 0 0,0 0 0 0 0,11-10 0 0 0,1 0-12 0 0,-9 6-31 0 0,0 0-1 0 0,14-15 1 0 0,10-9 5 0 0,-26 28-41 0 0,0 6-11 0 0,-6-1 8 0 0,-1 1-1 0 0,0-1 0 0 0,1 0 0 0 0,-1 1 0 0 0,0 0 0 0 0,0-1 0 0 0,0 1 1 0 0,-1-1-1 0 0,1 1 0 0 0,0 0 0 0 0,-1 0 0 0 0,2 2 0 0 0,3 27 78 0 0,-2-9 52 0 0,0-11-62 0 0,0 0 0 0 0,1 0 0 0 0,0 0 0 0 0,8 16 0 0 0,-9-22-52 0 0,1 1 0 0 0,0-1 0 0 0,0 1 0 0 0,0-1 0 0 0,1 0 0 0 0,0-1 0 0 0,-1 1 0 0 0,2-1 0 0 0,7 5 0 0 0,8 2 55 0 0,-1-1-1 0 0,2 0 1 0 0,-1-2 0 0 0,29 7-1 0 0,26 10 865 0 0,-75-25-884 0 0,0 0 0 0 0,0 1-1 0 0,0-1 1 0 0,-1 0 0 0 0,1 1 0 0 0,0-1 0 0 0,0 1 0 0 0,0-1 0 0 0,-1 1-1 0 0,1 0 1 0 0,0-1 0 0 0,0 1 0 0 0,-1 0 0 0 0,2 1 0 0 0,9 10-16 0 0,-9-11-175 0 0,0 1-1 0 0,1 0 0 0 0,0-1 0 0 0,-1 0 0 0 0,1 1 0 0 0,0-1 0 0 0,0 0 0 0 0,0-1 0 0 0,0 1 0 0 0,0 0 0 0 0,0-1 0 0 0,0 0 1 0 0,0 0-1 0 0,0 1 0 0 0,3-2 0 0 0,10 0-1874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7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6415 0 0,'0'0'944'0'0,"2"-1"-816"0"0,8-4-21 0 0,4 2-86 0 0,45-4-21 0 0,-55 7 0 0 0,0 0 0 0 0,0-1 0 0 0,0 2 0 0 0,0-1 0 0 0,0 0 0 0 0,8 2 0 0 0,0 0 0 0 0,-2-3 8 0 0,-6 1 1 0 0,1-1 0 0 0,-1 1 0 0 0,0 1 0 0 0,0-1 0 0 0,0 1 0 0 0,7 1 0 0 0,10 1 156 0 0,23 5 617 0 0,88 4 0 0 0,-87-14-692 0 0,-1-2 0 0 0,1-2-1 0 0,-1-1 1 0 0,52-17-1 0 0,-23 1 97 0 0,77-19 368 0 0,-96 33-386 0 0,0 1-1 0 0,0 3 1 0 0,1 2-1 0 0,-1 2 0 0 0,1 3 1 0 0,57 10-1 0 0,-76-7-167 0 0,151 16 0 0 0,-162-20 0 0 0,0-1 0 0 0,1-1 0 0 0,-1-2 0 0 0,0 0 0 0 0,35-10 0 0 0,107-39 460 0 0,118-30 636 0 0,-263 77-1021 0 0,-1 2-1 0 0,1 0 0 0 0,-1 1 0 0 0,34 2 0 0 0,-17 3-41 0 0,64 13-1 0 0,-80-12-37 0 0,1 0-1 0 0,-1-2 1 0 0,41 0-1 0 0,-48-3 45 0 0,0 0 0 0 0,-1-2 0 0 0,1 1 0 0 0,0-2 0 0 0,-1 0 0 0 0,25-11 0 0 0,-13 3 213 0 0,-1 0 463 0 0,1 1-1 0 0,41-12 1 0 0,-66 23-705 0 0,1-1 0 0 0,0 0 0 0 0,0 1 0 0 0,-1-1 0 0 0,1 1 0 0 0,0 0 0 0 0,0 0 0 0 0,-1-1 0 0 0,1 1 0 0 0,0 0 0 0 0,2 1 0 0 0,1 0 5 0 0,9 0-5 0 0,1 3-10 0 0,10 7 0 0 0,-20-8 0 0 0,13 6 5 0 0,0 4-86 0 0,0-3 28 0 0,-10-4-148 0 0,0-1 0 0 0,1 0 0 0 0,0 0 0 0 0,0-1 0 0 0,0-1 0 0 0,0 1 0 0 0,1-1 0 0 0,12 2 0 0 0,-5-3-325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3679 0 0,'0'0'284'0'0,"0"-1"-186"0"0,1-5 912 0 0,1 0 1 0 0,-1 1-1 0 0,1 0 0 0 0,0-1 1 0 0,0 1-1 0 0,1 0 1 0 0,0 0-1 0 0,3-5 0 0 0,12-10-13 0 0,2 4-289 0 0,1 1 0 0 0,0 1 0 0 0,1 1 0 0 0,45-19 0 0 0,100-28 784 0 0,-138 51-1195 0 0,1 2 0 0 0,0 0 1 0 0,52-4-1 0 0,-65 11-179 0 0,0-1 0 0 0,0 2 0 0 0,0 0 0 0 0,0 1 1 0 0,0 1-1 0 0,-1 0 0 0 0,1 1 0 0 0,20 9 0 0 0,-31-11-102 0 0,0 1-1 0 0,-1 0 0 0 0,1 0 1 0 0,-1 0-1 0 0,0 1 1 0 0,0 0-1 0 0,0 0 0 0 0,0 0 1 0 0,-1 0-1 0 0,0 1 1 0 0,0 0-1 0 0,0 0 0 0 0,0 0 1 0 0,4 9-1 0 0,-5-7-4 0 0,0 0 0 0 0,0 1 0 0 0,-1-1 1 0 0,0 1-1 0 0,0 0 0 0 0,-1-1 0 0 0,0 1 0 0 0,-1 0 0 0 0,1 0 0 0 0,-2 0 0 0 0,0 9 0 0 0,-2 1 2 0 0,0 0 0 0 0,-1 0-1 0 0,-2-1 1 0 0,1 1 0 0 0,-2-1 0 0 0,0-1-1 0 0,-1 1 1 0 0,-14 20 0 0 0,-8 7 60 0 0,-56 63 0 0 0,59-76 50 0 0,8-12-7 0 0,2 1 1 0 0,0 1-1 0 0,2 1 1 0 0,0 0-1 0 0,-14 31 1 0 0,22-38-26 0 0,1 0 1 0 0,1 0 0 0 0,0 1-1 0 0,1-1 1 0 0,-3 31 0 0 0,7-37-74 0 0,-1 0 1 0 0,2 0-1 0 0,-1 0 0 0 0,1-1 1 0 0,1 1-1 0 0,0 0 1 0 0,0 0-1 0 0,0-1 0 0 0,1 1 1 0 0,0-1-1 0 0,1 0 1 0 0,5 9-1 0 0,0-4-2 0 0,0 0-1 0 0,0 0 0 0 0,1-1 1 0 0,1-1-1 0 0,0 1 1 0 0,0-2-1 0 0,1 0 1 0 0,24 16-1 0 0,-8-10 47 0 0,0-1 0 0 0,1-2 0 0 0,52 18 0 0 0,-80-30-81 0 0,-26-4-6917 0 0,0 2 5080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7:4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36 143 4607 0 0,'0'0'354'0'0,"-1"-1"-108"0"0,-3-1 126 0 0,2 1-143 0 0,0 0-1 0 0,1 1 1 0 0,-1-1-1 0 0,0 0 0 0 0,0 1 1 0 0,0 0-1 0 0,0-1 0 0 0,0 1 1 0 0,0 0-1 0 0,0 0 1 0 0,0 0-1 0 0,0 0 0 0 0,-4 1 1919 0 0,8-3-1673 0 0,1-2-326 0 0,0 0 0 0 0,0 1 0 0 0,1 0 1 0 0,0 0-1 0 0,-1 0 0 0 0,1 0 1 0 0,0 1-1 0 0,0-1 0 0 0,0 1 0 0 0,1 0 1 0 0,-1 0-1 0 0,0 1 0 0 0,1-1 0 0 0,-1 1 1 0 0,6-1-1 0 0,11-1 32 0 0,-1 0 0 0 0,27 1 0 0 0,-15 1 146 0 0,225 4 449 0 0,-27 2-766 0 0,112-27-9 0 0,-238 12 0 0 0,168-23 0 0 0,-116 9 81 0 0,-129 22 5 0 0,0 1 0 0 0,-1 0 0 0 0,51 8-1 0 0,-58-3-84 0 0,0 0 0 0 0,1 2-1 0 0,27 12 1 0 0,-3 1-4489 0 0,-30-11-299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59:5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4607 0 0,'0'0'208'0'0,"1"-1"-9"0"0,10-38 72 0 0,-2-21 6582 0 0,-1 1-4864 0 0,-1 36-1902 0 0,7-19-38 0 0,-13 40-87 0 0,11 63 1100 0 0,-12-59-774 0 0,1 0 0 0 0,4 8 0 0 0,-4-8 0 0 0,1 0 0 0 0,1 0-149 0 0,-1 1 1 0 0,1-1-1 0 0,0 0 0 0 0,0-1 0 0 0,0 1 0 0 0,1-1 0 0 0,-1 1 0 0 0,0-1 1 0 0,0 0-1 0 0,1 0 0 0 0,-1 0 0 0 0,1-1 0 0 0,-1 1 0 0 0,1-1 1 0 0,4 0-1 0 0,2 1 8 0 0,-8-1-84 0 0,1 0 0 0 0,-1 0 0 0 0,1 0 0 0 0,-1 0 0 0 0,1-1 0 0 0,-1 1 0 0 0,0-1 0 0 0,1 0 0 0 0,1-1 0 0 0,-1 1-75 0 0,-1 1 92 0 0,0-1 3 0 0,7-1 10 0 0,-5 2-25 0 0,8 3-100 0 0,2 3 10 0 0,0 2-21 0 0,-2 3 32 0 0,0-1 11 0 0,1-1 0 0 0,-1-1 0 0 0,-10-7 20 0 0,0 1 1 0 0,0-1-1 0 0,0 0 0 0 0,0 0 0 0 0,0 0 0 0 0,1 0 0 0 0,-1 0 0 0 0,0 0 1 0 0,1-1-1 0 0,-1 1 0 0 0,0-1 0 0 0,1 1 0 0 0,-1-1 0 0 0,1 0 0 0 0,-1 0 1 0 0,1 0-1 0 0,-1 0 0 0 0,0-1 0 0 0,4 0 0 0 0,3 0 85 0 0,8-3 98 0 0,0 0 0 0 0,0-1-1 0 0,-1 0 1 0 0,0-2 0 0 0,0 0-1 0 0,18-11 1 0 0,-17 9-93 0 0,-1 1-1 0 0,1 0 1 0 0,0 2-1 0 0,1 0 1 0 0,26-6-1 0 0,-22 10-75 0 0,1 1 1 0 0,-1 1-1 0 0,1 1 0 0 0,-1 1 1 0 0,1 1-1 0 0,43 12 0 0 0,-30-4-35 0 0,-15-5 0 0 0,22 4 1 0 0,-35-8 2 0 0,0-1 0 0 0,-1-1-1 0 0,1 0 1 0 0,0 0 0 0 0,0 0 0 0 0,12-3 0 0 0,-1-1 19 0 0,0-1 0 0 0,-1 0 1 0 0,0-1-1 0 0,0-1 0 0 0,17-10 1 0 0,-22 10-4 0 0,1-1 0 0 0,-1 2 1 0 0,1 0-1 0 0,1 0 0 0 0,-1 2 1 0 0,20-5-1 0 0,-14 5 2 0 0,-15 3-18 0 0,0-1 1 0 0,0 2 0 0 0,0-1 0 0 0,0 1 0 0 0,0-1-1 0 0,0 1 1 0 0,0 1 0 0 0,0-1 0 0 0,0 1 0 0 0,0 0-1 0 0,6 1 1 0 0,-6-1-3 0 0,-3-1 0 0 0,0 0 0 0 0,0 1 0 0 0,0-1 0 0 0,-1 1 0 0 0,1-1 0 0 0,0 1 0 0 0,0 0 0 0 0,-1 0 0 0 0,1 0 0 0 0,3 2 0 0 0,4 1 0 0 0,-3-2 0 0 0,-1 1 0 0 0,1 0 0 0 0,-1 0 0 0 0,7 5 0 0 0,10 8 0 0 0,-12-8 0 0 0,1-1 0 0 0,0 0 0 0 0,13 6 0 0 0,-5-6 0 0 0,-14-7 0 0 0,0-1 0 0 0,7 1 41 0 0,-1-1 0 0 0,0 0 0 0 0,0 0 0 0 0,0-1 0 0 0,1-1 0 0 0,-2 0 0 0 0,1 0 0 0 0,0-1 0 0 0,12-7-1 0 0,68-26 655 0 0,-83 33-659 0 0,1 0 0 0 0,0 1-1 0 0,0 0 1 0 0,0 0 0 0 0,0 1-1 0 0,1 1 1 0 0,-1-1 0 0 0,1 1-1 0 0,-1 1 1 0 0,1 0 0 0 0,-1 0-1 0 0,17 3 1 0 0,0 3-92 0 0,0 1 0 0 0,-1 2 0 0 0,42 19 0 0 0,-49-19 61 0 0,1-1 0 0 0,0-1 0 0 0,0-1 0 0 0,0 0 0 0 0,1-2 0 0 0,0 0 0 0 0,0-1 0 0 0,0-1-1 0 0,0-1 1 0 0,0-1 0 0 0,0 0 0 0 0,26-5 0 0 0,109-25 75 0 0,-21 3 41 0 0,-103 23-100 0 0,-1 1 0 0 0,45 1 0 0 0,-27 6 36 0 0,74 17 1 0 0,-33-5 102 0 0,-54-10-250 0 0,81 8 4 0 0,-102-14 86 0 0,0 0 1 0 0,0 0 0 0 0,0-2 0 0 0,0 0 0 0 0,0 0-1 0 0,18-7 1 0 0,95-35 307 0 0,-119 41-250 0 0,-4 2-57 0 0,17-2 11 0 0,-6 1 1 0 0,-1 2 0 0 0,0 0 0 0 0,0 1-1 0 0,0 0 1 0 0,0 1 0 0 0,19 5 0 0 0,13 2 22 0 0,26 5 6 0 0,-49-8-51 0 0,0-1 0 0 0,0-2-1 0 0,27 2 1 0 0,-39-6 10 0 0,1 1 0 0 0,-5-1 26 0 0,0 2 0 0 0,1-1 0 0 0,-1 1 0 0 0,11 2 0 0 0,-18-3-39 0 0,2 1-59 0 0,-4 0-2005 0 0,-5 3 1362 0 0,0-1 1 0 0,-15 5-1 0 0,-2-2-1125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46 749 1839 0 0,'-1'2'134'0'0,"0"2"-23"0"0,-1-1 1 0 0,0 0-1 0 0,0 0 1 0 0,0 0-1 0 0,-3 5 1 0 0,2-5 621 0 0,0 0-1 0 0,1 0 1 0 0,0 1-1 0 0,0-1 1 0 0,0 1-1 0 0,-2 4 1 0 0,3-2 356 0 0,-2 1-295 0 0,1 0 0 0 0,0 1 1 0 0,1-1-1 0 0,-1 1 0 0 0,1 7 1 0 0,1-14-294 0 0,2 8 486 0 0,-2-7-892 0 0,1-1 1 0 0,-1 0-1 0 0,1 0 1 0 0,-1 1 0 0 0,1-1-1 0 0,0 0 1 0 0,0 0-1 0 0,0 0 1 0 0,-1 0 0 0 0,1 0-1 0 0,0 0 1 0 0,0 0-1 0 0,0 0 1 0 0,1 0 0 0 0,-1-1-1 0 0,0 1 1 0 0,0 0-1 0 0,0-1 1 0 0,0 1 0 0 0,1-1-1 0 0,-1 1 1 0 0,0-1-1 0 0,1 1 1 0 0,-1-1 0 0 0,0 0-1 0 0,1 0 1 0 0,-1 0 0 0 0,0 0-1 0 0,1 0 1 0 0,-1 0-1 0 0,3 0 1 0 0,2-1 130 0 0,0 1 0 0 0,0-1 0 0 0,0 0 0 0 0,0-1 0 0 0,10-3 1 0 0,9-7 281 0 0,0-2 0 0 0,-1-1 0 0 0,-1 0 0 0 0,33-29-1 0 0,-22 13-309 0 0,-2-1 0 0 0,37-47 0 0 0,-28 31-112 0 0,69-81-13 0 0,49-54-130 0 0,-135 153-37 0 0,-16 19-55 0 0,1 1 0 0 0,15-15 0 0 0,-24 25 136 0 0,0 0-1 0 0,0 0 1 0 0,0-1 0 0 0,0 1-1 0 0,0 0 1 0 0,0 0-1 0 0,0 0 1 0 0,1 0 0 0 0,-1 0-1 0 0,0-1 1 0 0,0 1-1 0 0,0 0 1 0 0,0 0 0 0 0,0 0-1 0 0,0 0 1 0 0,1 0-1 0 0,-1 0 1 0 0,0 0 0 0 0,0 0-1 0 0,0-1 1 0 0,0 1-1 0 0,0 0 1 0 0,1 0 0 0 0,-1 0-1 0 0,0 0 1 0 0,0 0-1 0 0,0 0 1 0 0,0 0 0 0 0,1 0-1 0 0,-1 0 1 0 0,0 0-1 0 0,0 0 1 0 0,0 0 0 0 0,1 0-1 0 0,-1 0 1 0 0,0 0 0 0 0,0 1-1 0 0,0-1 1 0 0,0 0-1 0 0,0 0 1 0 0,1 0 0 0 0,-1 0-1 0 0,0 0 1 0 0,0 0-1 0 0,0 0 1 0 0,0 0 0 0 0,0 0-1 0 0,1 1 1 0 0,-1-1-1 0 0,0 0 1 0 0,0 0 0 0 0,0 0-1 0 0,0 0 1 0 0,0 1-1 0 0,0 13-183 0 0,-10 19 114 0 0,1-14 61 0 0,-2-1-1 0 0,-21 29 1 0 0,11-18 18 0 0,-20 26 2 0 0,23-32 8 0 0,-23 37 1 0 0,-7 32 28 0 0,41-76-31 0 0,0 0 1 0 0,1 1 0 0 0,-6 30-1 0 0,11-44 11 0 0,0 0 0 0 0,1 0 0 0 0,0 0 0 0 0,0-1 0 0 0,-1 1 1 0 0,2 0-1 0 0,-1 0 0 0 0,0 0 0 0 0,1 0 0 0 0,-1 0 0 0 0,1-1 0 0 0,0 1 0 0 0,0 0 0 0 0,0 0 0 0 0,0-1 0 0 0,0 1 0 0 0,1-1 0 0 0,-1 1 0 0 0,1-1 0 0 0,2 3 1 0 0,-2-3 5 0 0,0 0 0 0 0,1 0 0 0 0,-1 0 0 0 0,1-1 0 0 0,0 1 1 0 0,-1-1-1 0 0,1 0 0 0 0,0 0 0 0 0,0 0 0 0 0,0 0 0 0 0,0 0 1 0 0,0 0-1 0 0,0-1 0 0 0,0 0 0 0 0,0 1 0 0 0,0-1 0 0 0,0-1 1 0 0,6 0-1 0 0,6-1 122 0 0,0-1 0 0 0,-1 0 1 0 0,1-2-1 0 0,-1 0 0 0 0,15-7 1 0 0,66-37 369 0 0,-93 48-501 0 0,185-113 351 0 0,-157 93-355 0 0,0-2 0 0 0,-2 0 0 0 0,49-54 0 0 0,-60 54-77 0 0,0 0 1 0 0,22-41-1 0 0,20-55-5 0 0,5-9 63 0 0,-58 118-9 0 0,0 1 1 0 0,1-1-1 0 0,0 1 0 0 0,0 1 0 0 0,1 0 0 0 0,10-9 0 0 0,-16 16-57 0 0,-6 15-707 0 0,-4 8 754 0 0,-1-1 0 0 0,-1 0 0 0 0,-1-1 0 0 0,-16 23 0 0 0,6-9 28 0 0,2-5 2 0 0,-31 34 0 0 0,11-14 0 0 0,18-19-2 0 0,1 1 0 0 0,-29 62-1 0 0,-15 74 89 0 0,59-154-18 0 0,1 1 1 0 0,0 0 0 0 0,1 0-1 0 0,1 0 1 0 0,0 0 0 0 0,0 0-1 0 0,2 15 1 0 0,1-25-42 0 0,0-1 0 0 0,0 0-1 0 0,0 1 1 0 0,1-1 0 0 0,-1 0 0 0 0,1 0-1 0 0,0 0 1 0 0,0 0 0 0 0,0 0 0 0 0,5 5-1 0 0,-3-4-15 0 0,1 1 34 0 0,1-1 0 0 0,0 0-1 0 0,0 0 1 0 0,0 0 0 0 0,0-1-1 0 0,1 0 1 0 0,-1 0 0 0 0,13 3-1 0 0,-9-2 29 0 0,-3-2-32 0 0,0 0 0 0 0,0-1 0 0 0,0 0 0 0 0,0 0 0 0 0,14 0 0 0 0,37-5 153 0 0,-58 4-194 0 0,16-2-600 0 0,0-1 0 0 0,0 0 0 0 0,-1-1 0 0 0,21-8 0 0 0,-23 7-7056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44 9991 0 0,'7'-6'220'0'0,"0"1"1"0"0,0 0-1 0 0,1 0 0 0 0,13-7 0 0 0,-1 1 7558 0 0,-129 88-6794 0 0,26-16-1023 0 0,-9 1 67 0 0,-87 79 0 0 0,174-137-13 0 0,1 0 0 0 0,0 0 0 0 0,0 1 0 0 0,0 0-1 0 0,1-1 1 0 0,0 1 0 0 0,0 1 0 0 0,0-1 0 0 0,0 0 0 0 0,1 1-1 0 0,-4 10 1 0 0,6-12-3 0 0,-1-1 0 0 0,0 1-1 0 0,1 0 1 0 0,0-1 0 0 0,0 1-1 0 0,0 0 1 0 0,0-1 0 0 0,1 1 0 0 0,-1 0-1 0 0,1-1 1 0 0,0 1 0 0 0,0-1-1 0 0,0 1 1 0 0,1-1 0 0 0,-1 1 0 0 0,1-1-1 0 0,0 0 1 0 0,-1 0 0 0 0,2 0-1 0 0,2 4 1 0 0,-1-2 54 0 0,1-1 0 0 0,0 0-1 0 0,0 0 1 0 0,0-1 0 0 0,1 1 0 0 0,-1-1-1 0 0,1 0 1 0 0,0-1 0 0 0,0 1 0 0 0,0-1-1 0 0,0 0 1 0 0,0-1 0 0 0,0 1 0 0 0,1-1-1 0 0,10 0 1 0 0,9 0 228 0 0,-1-1 1 0 0,38-5-1 0 0,-60 5-278 0 0,87-17 261 0 0,-64 11-249 0 0,5-5-91 0 0,-21 6 13 0 0,-9 5-61 0 0,8-8-338 0 0,-3 1 742 0 0,-2 2-1887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6911 0 0,'2'1'8098'0'0,"-1"-1"-7819"0"0,0 1 0 0 0,0 0 0 0 0,0-1 0 0 0,0 1 0 0 0,0 0 0 0 0,0 0 0 0 0,-1 0 0 0 0,1-1 0 0 0,0 1 0 0 0,0 0 0 0 0,-1 0 0 0 0,1 0 0 0 0,-1 0 0 0 0,1 0 1 0 0,-1 0-1 0 0,1 0 0 0 0,-1 3 0 0 0,1-1-90 0 0,0 0 0 0 0,-1 1 0 0 0,0-1 1 0 0,1 1-1 0 0,-2 6 0 0 0,0 0-129 0 0,-1 0 0 0 0,0-1 0 0 0,-6 16 0 0 0,1-6 169 0 0,-2 4 6 0 0,1 1 1 0 0,-9 41 0 0 0,17-61-236 0 0,-6 14-38 0 0,5-15-50 0 0,-1 1-64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 6911 0 0,'0'0'528'0'0,"-11"-2"1090"0"0,9 3-1295 0 0,0-1 1 0 0,0 1-1 0 0,0-1 0 0 0,0 1 1 0 0,0 0-1 0 0,0 0 1 0 0,0 0-1 0 0,0 0 1 0 0,1 0-1 0 0,-1 0 0 0 0,0 0 1 0 0,1 1-1 0 0,-1-1 1 0 0,1 1-1 0 0,-1-1 1 0 0,1 1-1 0 0,0-1 0 0 0,-2 4 1 0 0,1-2-116 0 0,1 0 1 0 0,0 0-1 0 0,0 0 0 0 0,0 0 1 0 0,0 0-1 0 0,1 1 0 0 0,-1-1 1 0 0,1 0-1 0 0,0 0 0 0 0,0 7 1 0 0,1 0 28 0 0,1 0-1 0 0,0 0 1 0 0,1 0 0 0 0,0 0 0 0 0,0-1-1 0 0,9 18 1 0 0,-1-6 119 0 0,1-2 1 0 0,1 0-1 0 0,1 0 0 0 0,1-1 0 0 0,22 21 1 0 0,19 13 841 0 0,102 73 1 0 0,-138-110-1121 0 0,35 24 77 0 0,-37-29-207 0 0,-16-9-211 0 0,16-1-889 0 0,-17 0 791 0 0,1-1 0 0 0,-1 1-1 0 0,1-1 1 0 0,0 1 0 0 0,-1-1-1 0 0,0 0 1 0 0,1 0-1 0 0,-1 0 1 0 0,1 0 0 0 0,-1 0-1 0 0,0 0 1 0 0,2-2-1 0 0,-2 2 10 0 0,6-8-6163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53 4143 0 0,'0'0'191'0'0,"0"-2"-11"0"0,3-4-447 0 0,6-17 2135 0 0,4 2 12039 0 0,-21 29-13562 0 0,-108 120 146 0 0,73-78-198 0 0,-21 27-40 0 0,-48 51-58 0 0,106-122-204 0 0,-7 7 46 0 0,-24 29-1 0 0,35-40-39 0 0,2-1 0 0 0,-1 0-1 0 0,1-1 0 0 0,-1 1 0 0 0,1 0 1 0 0,-1 0-1 0 0,1-1 0 0 0,0 1 0 0 0,-1 0 1 0 0,1 0-1 0 0,0 0 0 0 0,0-1 0 0 0,0 1 1 0 0,-1 0-1 0 0,1 0 0 0 0,0 2 0 0 0,0-2-181 0 0,0 0-1 0 0,-1 1 1 0 0,1-1-1 0 0,0 1 1 0 0,0-1-1 0 0,0 1 1 0 0,0-1-1 0 0,0 1 1 0 0,0-1-1 0 0,0 1 1 0 0,1-1-1 0 0,-1 1 0 0 0,0-1 1 0 0,1 1-1 0 0,-1-1 1 0 0,1 1-1 0 0,0-1 1 0 0,1 2-1 0 0,4 5-1626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15951 0 0,'0'0'1446'0'0,"-1"1"-1192"0"0,-10 12 336 0 0,2 1-1 0 0,0 1 1 0 0,1-1-1 0 0,0 1 1 0 0,1 0 0 0 0,-9 32-1 0 0,12-36-384 0 0,2 0 0 0 0,-1 0-1 0 0,2 1 1 0 0,-1-1 0 0 0,2 1 0 0 0,-1-1-1 0 0,2 1 1 0 0,0 0 0 0 0,0-1 0 0 0,1 0-1 0 0,3 13 1 0 0,-4-18-182 0 0,0-4-19 0 0,0 0 0 0 0,-1 0 0 0 0,1 0-1 0 0,0 0 1 0 0,0 0 0 0 0,0 0 0 0 0,0 0 0 0 0,0-1 0 0 0,0 1-1 0 0,0 0 1 0 0,1-1 0 0 0,-1 1 0 0 0,1-1 0 0 0,-1 1-1 0 0,4 1 1 0 0,9 10-20 0 0,-12-12-65 0 0,-1 0-23 0 0,6 2 153 0 0,4-10-9225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9 151 1839 0 0,'0'0'12550'0'0,"-8"3"-8036"0"0,10-1-4451 0 0,-1-1-1 0 0,1 1 1 0 0,0-1 0 0 0,0 0-1 0 0,0 0 1 0 0,0 1 0 0 0,0-1-1 0 0,0-1 1 0 0,0 1 0 0 0,0 0-1 0 0,0 0 1 0 0,1-1-1 0 0,-1 0 1 0 0,0 1 0 0 0,0-1-1 0 0,4 0 1 0 0,43-1 400 0 0,-38 0-308 0 0,177-26 1153 0 0,-120 15-1023 0 0,-4 0-108 0 0,36-5-62 0 0,-82 14-226 0 0,1 0 0 0 0,0-2 0 0 0,-1 0 0 0 0,0-1 0 0 0,25-12 0 0 0,-27 10-837 0 0,-1-1-1 0 0,1 0 1 0 0,15-14-1 0 0,-18 14-1127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10591 0 0,'-2'0'488'0'0,"-2"0"-426"0"0,-1 0 0 0 0,1 1-1 0 0,0-1 1 0 0,0 1-1 0 0,0 0 1 0 0,0 0 0 0 0,0 1-1 0 0,0-1 1 0 0,0 1 0 0 0,-7 4-1 0 0,4-1 422 0 0,1-1-1 0 0,1 1 1 0 0,-1 0-1 0 0,1 0 1 0 0,-9 11-1 0 0,0 4 1206 0 0,0 1-1 0 0,-19 41 1 0 0,29-54-1661 0 0,-4 10 254 0 0,0 1 0 0 0,1 1 0 0 0,1 0 0 0 0,1 0 0 0 0,0 0 0 0 0,2 0 0 0 0,0 1 0 0 0,1 26 0 0 0,2-42-254 0 0,0 1-1 0 0,0-1 0 0 0,1 0 1 0 0,0 0-1 0 0,0 0 1 0 0,0 0-1 0 0,1 0 0 0 0,-1 0 1 0 0,1 0-1 0 0,0 0 1 0 0,1-1-1 0 0,-1 1 0 0 0,1-1 1 0 0,6 8-1 0 0,-8-11-22 0 0,-1 0 0 0 0,1-1-1 0 0,0 1 1 0 0,0 0 0 0 0,0 0-1 0 0,0-1 1 0 0,0 1 0 0 0,0-1-1 0 0,0 1 1 0 0,0-1 0 0 0,0 1 0 0 0,1-1-1 0 0,-1 1 1 0 0,0-1 0 0 0,0 0-1 0 0,0 0 1 0 0,0 0 0 0 0,1 0 0 0 0,-1 0-1 0 0,1 0 1 0 0,3 0-43 0 0,2 1-12 0 0,8 2-1269 0 0,-4-4-3748 0 0,0-2-1928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4:5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64 6447 0 0,'0'0'4987'0'0,"2"-1"-3556"0"0,72-29 5431 0 0,-40 16-5633 0 0,-25 9-526 0 0,1 1 1 0 0,16-5-1 0 0,-28 10-692 0 0,1 0 1 0 0,-1 0-1 0 0,1 0 1 0 0,0 0-1 0 0,-1 0 1 0 0,1 0-1 0 0,0 1 0 0 0,-2 2 1 0 0,-4 3 15 0 0,-14 8 27 0 0,-1 0-1 0 0,0-1 1 0 0,-31 14-1 0 0,-4 2 8 0 0,31-14-60 0 0,-1-2 1 0 0,0-1-1 0 0,-1-1 0 0 0,-1-2 1 0 0,1 0-1 0 0,-2-2 0 0 0,-43 6 1 0 0,57-12 7 0 0,0 1 0 0 0,0 1-1 0 0,0 1 1 0 0,0 0 0 0 0,-29 14 0 0 0,44-18-9 0 0,-1 0 0 0 0,0 0 0 0 0,0 1 0 0 0,1-1 0 0 0,-1 0 0 0 0,1 1 0 0 0,-1-1 0 0 0,1 1 0 0 0,0-1 0 0 0,0 1 0 0 0,0 0 0 0 0,0 0 0 0 0,0-1 0 0 0,0 1 0 0 0,0 0 0 0 0,0 0 0 0 0,1 0 0 0 0,-1 0 0 0 0,1 0 0 0 0,-1 0 0 0 0,1 0 0 0 0,0 3 0 0 0,-1-2 0 0 0,1 0 0 0 0,1 1 0 0 0,-1-1 0 0 0,0 0 0 0 0,1 0 0 0 0,-1 1 0 0 0,1-1 0 0 0,0 0 0 0 0,0 0 0 0 0,0 0 0 0 0,1 0 0 0 0,2 5 0 0 0,0-3-1 0 0,0 0-1 0 0,0-1 1 0 0,0 1 0 0 0,1-1-1 0 0,-1 0 1 0 0,1 0-1 0 0,0-1 1 0 0,0 0 0 0 0,8 4-1 0 0,5 2-12 0 0,30 8 0 0 0,-34-13 10 0 0,-1 1-1 0 0,1 1 1 0 0,-1 0 0 0 0,17 10-1 0 0,-29-15 7 0 0,1 0-1 0 0,-1 0 1 0 0,1 0 0 0 0,-1 0-1 0 0,1 1 1 0 0,-1-1 0 0 0,0 1-1 0 0,1-1 1 0 0,-1 1 0 0 0,0-1-1 0 0,0 1 1 0 0,0-1 0 0 0,-1 1-1 0 0,1 0 1 0 0,0 0 0 0 0,0-1-1 0 0,-1 1 1 0 0,1 0 0 0 0,-1 3-1 0 0,0-2 5 0 0,0-1 0 0 0,0 1 0 0 0,-1-1 0 0 0,1 1 0 0 0,-1-1 0 0 0,1 1-1 0 0,-1-1 1 0 0,0 0 0 0 0,0 1 0 0 0,0-1 0 0 0,-1 0 0 0 0,-2 4 0 0 0,-4 4 23 0 0,0 0 0 0 0,-1-1 0 0 0,0-1-1 0 0,-17 13 1 0 0,25-20-27 0 0,-29 21 167 0 0,-1-1-1 0 0,0-1 0 0 0,-2-2 1 0 0,0-2-1 0 0,-36 13 1 0 0,39-18-122 0 0,0-2 0 0 0,-1-1 1 0 0,-1-1-1 0 0,1-1 0 0 0,-1-3 0 0 0,-36 1 0 0 0,30-7-36 0 0,38 3-13 0 0,-1 0 0 0 0,1 0 0 0 0,0 0-1 0 0,-1 0 1 0 0,1 0 0 0 0,0-1 0 0 0,-1 1 0 0 0,1 0 0 0 0,0 0-1 0 0,0 0 1 0 0,-1 0 0 0 0,1 0 0 0 0,0 0 0 0 0,-1-1 0 0 0,1 1-1 0 0,0 0 1 0 0,0 0 0 0 0,-1 0 0 0 0,1-1 0 0 0,0 1 0 0 0,0 0-1 0 0,-1 0 1 0 0,1-1 0 0 0,3-4-126 0 0,7-2-181 0 0,0 3-34 0 0,-1 1 1 0 0,17-4-1 0 0,-8 3-636 0 0,10-4-661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0:5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0,'0'0'16729'0'0,"1"3"-16475"0"0,3 11 29 0 0,-2-4-78 0 0,1 0-1 0 0,5 11 1 0 0,0 0-125 0 0,-1-8-424 0 0,-3-11 87 0 0,-1-1 42 0 0,15 10-2845 0 0,-9-9-4128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15719 0 0,'0'0'1424'0'0,"2"0"-1172"0"0,22-2 721 0 0,-17 1-16 0 0,-1 0 1 0 0,1 1-1 0 0,0-1 1 0 0,12 2-1 0 0,-8 3-585 0 0,8 7-143 0 0,-1-3-321 0 0,-15-5-249 0 0,1-1 0 0 0,0 0 1 0 0,0-1-1 0 0,-1 1 0 0 0,1 0 1 0 0,0-1-1 0 0,1 0 0 0 0,-1 0 0 0 0,0 0 1 0 0,0-1-1 0 0,7 1 0 0 0,1-3-1507 0 0</inkml:trace>
  <inkml:trace contextRef="#ctx0" brushRef="#br0" timeOffset="1">424 1 2303 0 0,'0'0'12326'0'0,"2"1"-11504"0"0,3 2-160 0 0,0-1 0 0 0,0 1-1 0 0,0-1 1 0 0,0 0 0 0 0,1 0-1 0 0,-1 0 1 0 0,1-1 0 0 0,5 1-1 0 0,26 8 460 0 0,-24-4-913 0 0,-13-6-208 0 0,27 6 56 0 0,-19-4-71 0 0,-6-2-86 0 0,0 0-134 0 0,6-2-590 0 0,1 0-4992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90 4607 0 0,'0'0'354'0'0,"-12"-11"7511"0"0,2 8-2231 0 0,24 5-3197 0 0,12 2-1991 0 0,-11-4-288 0 0,-1-1 0 0 0,1 0-1 0 0,27-7 1 0 0,14-1-42 0 0,27 2-40 0 0,82-9-305 0 0,-156 14-410 0 0,0 0 1 0 0,0-1 0 0 0,0 0-1 0 0,0 0 1 0 0,0-1 0 0 0,14-8 0 0 0,-7 1-5832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14655 0 0,'0'0'1328'0'0,"2"2"-1090"0"0,14 16-352 0 0,-9-12 393 0 0,-1 2 0 0 0,1-1 0 0 0,-1 1-1 0 0,0 0 1 0 0,-1 0 0 0 0,0 1 0 0 0,0-1 0 0 0,-1 1-1 0 0,0 0 1 0 0,4 15 0 0 0,-6-13-81 0 0,0 1 0 0 0,-1-1 0 0 0,0 0 0 0 0,-1 1 0 0 0,-2 19 0 0 0,-3 2-29 0 0,-11 35-1 0 0,13-58-120 0 0,3-9-88 0 0,-1 0 0 0 0,1 1 0 0 0,-1-1 0 0 0,1 0 0 0 0,-1 1 0 0 0,1-1 0 0 0,0 0 0 0 0,0 1 0 0 0,0-1 0 0 0,0 0 0 0 0,0 1 0 0 0,0-1 0 0 0,0 0 0 0 0,0 3 0 0 0,1 1-1729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17 12031 0 0,'0'0'4020'0'0,"-5"-7"-3193"0"0,3 6-755 0 0,0 0 0 0 0,0 0 0 0 0,0 0 0 0 0,0 0 0 0 0,0 0 0 0 0,0 0 1 0 0,0 1-1 0 0,-1-1 0 0 0,1 1 0 0 0,0-1 0 0 0,0 1 0 0 0,0 0 0 0 0,-1 0 0 0 0,1 0 0 0 0,0 0 0 0 0,-5 1 1 0 0,-3 0 99 0 0,0 2 0 0 0,-14 4 0 0 0,15-5-74 0 0,-31 13 60 0 0,1 2-1 0 0,-62 35 1 0 0,64-32-126 0 0,20-10 81 0 0,0 1 1 0 0,1 1-1 0 0,0 0 0 0 0,1 1 0 0 0,0 0 0 0 0,1 1 0 0 0,-16 21 1 0 0,20-23-23 0 0,1 0 1 0 0,1 1 0 0 0,0 0 0 0 0,1 1-1 0 0,1-1 1 0 0,0 1 0 0 0,1 0 0 0 0,0 1-1 0 0,1-1 1 0 0,-3 20 0 0 0,6-28-21 0 0,1 1 1 0 0,0 0-1 0 0,0 0 1 0 0,0-1-1 0 0,1 1 1 0 0,0 0-1 0 0,0-1 1 0 0,0 1-1 0 0,5 10 1 0 0,-5-13 5 0 0,1 0-1 0 0,0 0 1 0 0,0-1 0 0 0,1 1 0 0 0,-1-1 0 0 0,1 0 0 0 0,-1 1 0 0 0,1-1-1 0 0,0 0 1 0 0,0-1 0 0 0,0 1 0 0 0,1 0 0 0 0,-1-1 0 0 0,1 0-1 0 0,-1 0 1 0 0,8 3 0 0 0,-4-2 28 0 0,0-1 0 0 0,0-1-1 0 0,0 1 1 0 0,1-1 0 0 0,-1-1 0 0 0,0 1-1 0 0,0-1 1 0 0,1 0 0 0 0,6-2-1 0 0,13-2 14 0 0,30-8 0 0 0,-26 5-480 0 0,2-3-1082 0 0,-10 2-2974 0 0,-18 7 2533 0 0,14-7-5153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14367 0 0,'0'0'662'0'0,"1"1"-18"0"0,3 7-415 0 0,-4 2-85 0 0,1 16 3503 0 0,-1-25-3175 0 0,7 17 1246 0 0,-7-18-1713 0 0,1 1 0 0 0,-1-1 0 0 0,1 0 0 0 0,0 1 0 0 0,-1-1 0 0 0,1 0 0 0 0,0 1 0 0 0,0-1 0 0 0,-1 0 0 0 0,1 0 0 0 0,0 1 0 0 0,0-1 0 0 0,-1 0 0 0 0,1 0 0 0 0,0 0 0 0 0,0 0 0 0 0,0 0 0 0 0,-1 0 0 0 0,1 0 0 0 0,0 0 0 0 0,0-1 0 0 0,-1 1-1 0 0,1 0 1 0 0,0 0 0 0 0,0-1 0 0 0,-1 1 0 0 0,1 0 0 0 0,0-1 0 0 0,1 0 0 0 0,0 0 2 0 0,5-3-7 0 0,0-1 0 0 0,-1 1 0 0 0,0-1 0 0 0,0 0 0 0 0,0 0 0 0 0,0-1 0 0 0,-1 0 0 0 0,0 0 0 0 0,5-7 0 0 0,10-11 0 0 0,-11 14-29 0 0,-1 1 10 0 0,1-1 1 0 0,11-7-1 0 0,-17 14 28 0 0,0 1 1 0 0,0 0-1 0 0,0 0 1 0 0,0 0 0 0 0,1 1-1 0 0,-1-1 1 0 0,1 1-1 0 0,-1-1 1 0 0,1 1-1 0 0,0 0 1 0 0,5 0 0 0 0,15-3 206 0 0,-19 3-153 0 0,0 0 0 0 0,0 0 0 0 0,0 0 0 0 0,0 1-1 0 0,0-1 1 0 0,0 1 0 0 0,0 0 0 0 0,0 1 0 0 0,0 0 0 0 0,7 1-1 0 0,-11-2-59 0 0,1 1-1 0 0,-1-1 0 0 0,0 1 0 0 0,0 0 1 0 0,1 0-1 0 0,-1-1 0 0 0,0 1 0 0 0,0 0 0 0 0,0 0 1 0 0,0 0-1 0 0,0 0 0 0 0,0 0 0 0 0,0 0 0 0 0,0 0 1 0 0,0 1-1 0 0,-1-1 0 0 0,1 0 0 0 0,0 0 0 0 0,-1 1 1 0 0,1-1-1 0 0,-1 0 0 0 0,1 1 0 0 0,-1-1 0 0 0,0 1 1 0 0,1 2-1 0 0,-2 0 2 0 0,1 0 0 0 0,0 0 0 0 0,-1 0 0 0 0,1 0 0 0 0,-1 0 1 0 0,-2 5-1 0 0,2-6-4 0 0,-8 23 53 0 0,-14 28 1 0 0,13-30-28 0 0,5-13-10 0 0,2 0-1 0 0,0 0 0 0 0,-3 20 1 0 0,6-29-88 0 0,0 5-68 0 0,9 1-4123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11055 0 0,'0'0'5480'0'0,"-1"1"-4106"0"0,-1 3-1228 0 0,1 0 0 0 0,-1 0 0 0 0,1 0 0 0 0,0 0 0 0 0,0 1 0 0 0,0-1 0 0 0,1 0 0 0 0,0 0 0 0 0,-1 1 1 0 0,1-1-1 0 0,1 0 0 0 0,0 6 0 0 0,0-2 73 0 0,1-1 0 0 0,0 1 0 0 0,1-1 0 0 0,0 0 0 0 0,0 1 0 0 0,6 8 1 0 0,0-2 137 0 0,1 0 1 0 0,0 0-1 0 0,1-1 1 0 0,1 0 0 0 0,22 18-1 0 0,-8-11 115 0 0,2 0-1 0 0,53 28 0 0 0,67 22 482 0 0,-43-22-552 0 0,59 40-185 0 0,-157-84-229 0 0,-5-3-79 0 0,-1-1-188 0 0,0 0 208 0 0,-1 0-1 0 0,1 0 0 0 0,0 0 1 0 0,0 0-1 0 0,0 0 0 0 0,0 0 1 0 0,-1 0-1 0 0,1-1 0 0 0,0 1 1 0 0,0 0-1 0 0,0-1 0 0 0,-1 1 1 0 0,1-1-1 0 0,0 1 0 0 0,-1-1 1 0 0,1 1-1 0 0,0-1 0 0 0,-1 1 1 0 0,1-1-1 0 0,0 0 0 0 0,0-1-425 0 0,0 1 0 0 0,0-1 0 0 0,-1 0 0 0 0,1 0 0 0 0,0 0 0 0 0,-1 0 0 0 0,1-3 1 0 0,1-6-7105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15407 0 0,'0'0'1394'0'0,"1"2"-1065"0"0,1 1-124 0 0,0-1-1 0 0,0 1 1 0 0,0-1 0 0 0,0 0-1 0 0,0 1 1 0 0,1-1 0 0 0,4 3-1 0 0,-5-4 1596 0 0,-2 7-1558 0 0,-1-1 1 0 0,0-1-1 0 0,-1 1 0 0 0,1 0 1 0 0,-2 0-1 0 0,1 0 0 0 0,0-1 1 0 0,-1 1-1 0 0,0-1 0 0 0,-7 9 1 0 0,-5 8 178 0 0,-24 27 0 0 0,31-42-260 0 0,-152 176 814 0 0,157-180-971 0 0,-24 23 66 0 0,-33 28 1 0 0,37-36-2 0 0,1 1 1 0 0,1 1-1 0 0,-19 23 1 0 0,31-31-12 0 0,5-2-47 0 0,5-10-60 0 0,-1-1 0 0 0,1 1 0 0 0,-1 0 0 0 0,1-1 0 0 0,-1 1 0 0 0,1-1 0 0 0,0 1 0 0 0,-1 0 0 0 0,1-1-1 0 0,0 1 1 0 0,0-1 0 0 0,-1 0 0 0 0,1 1 0 0 0,0-1 0 0 0,0 0 0 0 0,0 1 0 0 0,0-1 0 0 0,-1 0 0 0 0,1 0 0 0 0,0 0 0 0 0,0 0 0 0 0,0 0 0 0 0,0 0 0 0 0,1 0-1 0 0,13 0-1347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59 2303 0 0,'-2'1'3623'0'0,"-21"14"9838"0"0,22-14-13293 0 0,0 0 1 0 0,0 0-1 0 0,1 0 0 0 0,-1 0 0 0 0,0-1 0 0 0,1 1 0 0 0,-1 0 1 0 0,1 0-1 0 0,-1 0 0 0 0,1 0 0 0 0,0 0 0 0 0,-1 0 0 0 0,1 0 1 0 0,0 2-1 0 0,1-2-134 0 0,0 1 0 0 0,0-1 0 0 0,1 1 0 0 0,-1-1 0 0 0,0 0 1 0 0,1 0-1 0 0,-1 0 0 0 0,1 0 0 0 0,-1 0 0 0 0,1 0 0 0 0,0 0 0 0 0,-1-1 0 0 0,1 1 1 0 0,0-1-1 0 0,0 1 0 0 0,2 0 0 0 0,0-1 9 0 0,0 0 0 0 0,0 0 0 0 0,-1 0 0 0 0,1 0 0 0 0,0-1 0 0 0,0 1 0 0 0,5-3-1 0 0,3-1 28 0 0,-1 0 0 0 0,0-1 0 0 0,-1 0 0 0 0,14-9 0 0 0,4-5 113 0 0,-9 7 225 0 0,0-1 1 0 0,35-14-1 0 0,-52 26 385 0 0,10 21-701 0 0,-10-14-78 0 0,-1 1 0 0 0,1-1-1 0 0,-1 1 1 0 0,-1-1-1 0 0,1 1 1 0 0,-1 0-1 0 0,-1 10 1 0 0,0-8 20 0 0,1 0 0 0 0,2 16 0 0 0,-2-21-30 0 0,1-1 0 0 0,0 0 0 0 0,0 1 0 0 0,0-1 0 0 0,0 0 0 0 0,0 0 0 0 0,1 0 0 0 0,0 0 0 0 0,-1 0 0 0 0,1-1 0 0 0,4 5 0 0 0,2 1 85 0 0,1 0 0 0 0,0-1 0 0 0,1 0 0 0 0,19 11 0 0 0,-17-12 13 0 0,-1 1 0 0 0,0 1 0 0 0,17 15 0 0 0,-13-9-91 0 0,-10-9-18 0 0,0-1 0 0 0,1 0 0 0 0,-1 0 0 0 0,10 4 1 0 0,-13-6-217 0 0,1-1 0 0 0,0 0 1 0 0,0 0-1 0 0,0 0 1 0 0,0-1-1 0 0,0 1 1 0 0,0-1-1 0 0,0 1 0 0 0,0-1 1 0 0,0 0-1 0 0,0 0 1 0 0,5-1-1 0 0,7-2-1305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53 3223 0 0,'-9'2'283'0'0,"-9"0"12817"0"0,32-4-12100 0 0,17-6-111 0 0,7-2-177 0 0,69-11 375 0 0,-80 15-916 0 0,-18 4-199 0 0,-2 0-60 0 0,1 0 0 0 0,-1 1 0 0 0,0 0 0 0 0,0 0 0 0 0,0 1 0 0 0,11 0 0 0 0,-3 2-1143 0 0,-1 0-376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0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0 5527 0 0,'0'0'1920'0'0,"-8"0"1155"0"0,2 2-2872 0 0,0-1-1 0 0,1 1 1 0 0,-1 0 0 0 0,1 0 0 0 0,-1 0-1 0 0,1 1 1 0 0,0-1 0 0 0,0 1 0 0 0,0 1-1 0 0,0-1 1 0 0,1 1 0 0 0,-1 0 0 0 0,-5 6-1 0 0,-3 4 65 0 0,1 1-1 0 0,-20 30 0 0 0,-64 136 1013 0 0,60-108-1118 0 0,-29 58 12 0 0,-89 163-98 0 0,134-260-75 0 0,-17 30 0 0 0,-57 73 0 0 0,30-65-6 0 0,55-63 21 0 0,0-1-1 0 0,-1 0 1 0 0,0-1 0 0 0,0 0 0 0 0,-20 9 0 0 0,22-14 40 0 0,0-7 19 0 0,7 3-55 0 0,0 0 0 0 0,0 1 0 0 0,0-1 0 0 0,0 0-1 0 0,0 0 1 0 0,0-1 0 0 0,0 1 0 0 0,0 0 0 0 0,1 0-1 0 0,-1 0 1 0 0,1 0 0 0 0,0-1 0 0 0,0 1 0 0 0,0 0 0 0 0,0 0-1 0 0,0 0 1 0 0,0-1 0 0 0,0 1 0 0 0,1 0 0 0 0,-1 0-1 0 0,1 0 1 0 0,0 0 0 0 0,1-3 0 0 0,2-6 67 0 0,0 0 0 0 0,1 0 0 0 0,7-9 0 0 0,-1 4-51 0 0,0 0-1 0 0,1 1 0 0 0,0 0 1 0 0,1 1-1 0 0,16-12 1 0 0,78-59-15 0 0,-74 61-7 0 0,-31 22-16 0 0,132-94 89 0 0,-106 78 248 0 0,1 1 0 0 0,57-24 1 0 0,-79 39-210 0 0,0-1 1 0 0,0 1-1 0 0,1 0 1 0 0,-1 0-1 0 0,1 1 1 0 0,-1 0-1 0 0,1 0 1 0 0,8 1-1 0 0,-13 0-74 0 0,0 1-1 0 0,-1-1 1 0 0,1 1-1 0 0,-1-1 1 0 0,1 1-1 0 0,-1 0 1 0 0,0 0-1 0 0,1 0 1 0 0,-1 0-1 0 0,0 1 1 0 0,1-1-1 0 0,-1 1 1 0 0,0-1-1 0 0,0 1 1 0 0,0 0-1 0 0,-1-1 1 0 0,1 1-1 0 0,0 0 1 0 0,-1 0-1 0 0,1 0 1 0 0,-1 1-1 0 0,1-1 1 0 0,-1 0-1 0 0,0 0 1 0 0,0 1-1 0 0,0-1 1 0 0,1 4 0 0 0,0 4-2 0 0,0 0 1 0 0,-1 0-1 0 0,0 0 1 0 0,-1 0-1 0 0,0 0 1 0 0,0 0-1 0 0,-1-1 1 0 0,-3 19-1 0 0,-4 7 26 0 0,-14 35-1 0 0,11-36-36 0 0,-2-1 0 0 0,-1-1 0 0 0,-1 0 0 0 0,-39 59 0 0 0,33-63-252 0 0,20-27 60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12463 0 0,'-7'1'3922'0'0,"26"-10"-2466"0"0,-11 5-774 0 0,1 0 0 0 0,13-5 0 0 0,36-13 1245 0 0,-48 18-1720 0 0,0-1 0 0 0,0 1 0 0 0,1 1 0 0 0,-1 0 0 0 0,1 0 0 0 0,0 1 1 0 0,0 0-1 0 0,19 0 0 0 0,-15 4-175 0 0,-1 0 1 0 0,1 1-1 0 0,16 5 0 0 0,25 6-1941 0 0,-38-11-3455 0 0,0-1-1747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1491 7 11231 0 0,'0'0'1330'0'0,"-8"-2"290"0"0,2 1-1274 0 0,0-1 0 0 0,0 1 0 0 0,0 1 0 0 0,0-1 0 0 0,-1 1 1 0 0,1 0-1 0 0,0 0 0 0 0,0 1 0 0 0,-1 0 0 0 0,-8 3 1 0 0,-10 2-277 0 0,-29 14 1 0 0,34-12 14 0 0,-57 22-85 0 0,-72 27 0 0 0,108-44 0 0 0,-72 14 0 0 0,26-17 153 0 0,-123 0-1 0 0,170-10-43 0 0,-77 8 204 0 0,-195 36 0 0 0,237-27-313 0 0,66-14 0 0 0,0 1 0 0 0,0-1 0 0 0,0 1 0 0 0,0 1 0 0 0,-14 9 0 0 0,21-13 1 0 0,1 0 1 0 0,0-1-1 0 0,0 1 0 0 0,0 0 1 0 0,0 0-1 0 0,0-1 0 0 0,0 1 0 0 0,0 0 1 0 0,0 0-1 0 0,1 0 0 0 0,-1 0 1 0 0,0 0-1 0 0,0 0 0 0 0,1 1 0 0 0,-1-1 1 0 0,1 0-1 0 0,-1 0 0 0 0,1 0 0 0 0,-1 1 1 0 0,1-1-1 0 0,0 0 0 0 0,0 1 1 0 0,0-1-1 0 0,0 0 0 0 0,0 0 0 0 0,0 1 1 0 0,0-1-1 0 0,0 0 0 0 0,0 1 1 0 0,0-1-1 0 0,1 0 0 0 0,-1 0 0 0 0,0 1 1 0 0,1-1-1 0 0,-1 0 0 0 0,1 0 0 0 0,0 0 1 0 0,-1 0-1 0 0,1 0 0 0 0,0 0 1 0 0,0 0-1 0 0,-1 0 0 0 0,1 0 0 0 0,0 0 1 0 0,0 0-1 0 0,2 1 0 0 0,3 3 11 0 0,1 0 0 0 0,-1-1 0 0 0,1 0 0 0 0,0 0 0 0 0,0 0 0 0 0,11 3 0 0 0,38 11 39 0 0,1-3 1 0 0,1-1-1 0 0,0-4 0 0 0,72 4 0 0 0,-105-11-51 0 0,-1 0 0 0 0,43 12 0 0 0,-64-14 32 0 0,0 0 0 0 0,0 0 0 0 0,-1 1 1 0 0,1-1-1 0 0,0 1 0 0 0,0 0 0 0 0,-1 0 0 0 0,1 0 0 0 0,-1 0 0 0 0,0 0 0 0 0,1 1 0 0 0,-1-1 0 0 0,0 1 0 0 0,0-1 0 0 0,-1 1 0 0 0,1 0 1 0 0,0 0-1 0 0,-1 0 0 0 0,0 0 0 0 0,0 0 0 0 0,2 5 0 0 0,1 7 42 0 0,-1 1 1 0 0,0 0 0 0 0,1 17-1 0 0,-3-21-67 0 0,1 5 67 0 0,-1-3 74 0 0,1-1 0 0 0,0 1-1 0 0,1-1 1 0 0,5 17 1744 0 0,-11-45-1788 0 0,-2-11-70 0 0,1 0 0 0 0,1-1 0 0 0,2 1-1 0 0,1-1 1 0 0,1 1 0 0 0,5-32 0 0 0,37-158 237 0 0,-37 195-267 0 0,-5 17-4 0 0,0-4 0 0 0,0 1 0 0 0,1 0 0 0 0,1 0 0 0 0,-1 0 0 0 0,1 1 0 0 0,0-1 0 0 0,0 1 0 0 0,1-1 0 0 0,5-6 0 0 0,-8 12-26 0 0,-1 0 0 0 0,1 0-1 0 0,0 0 1 0 0,0 0 0 0 0,0 0 0 0 0,-1 1-1 0 0,1-1 1 0 0,0 0 0 0 0,0 0 0 0 0,0 1-1 0 0,0-1 1 0 0,0 1 0 0 0,1-1 0 0 0,-1 1-1 0 0,0 0 1 0 0,0-1 0 0 0,2 1-1 0 0,-3 0-18 0 0,1 0 0 0 0,-1 0 0 0 0,1 0-1 0 0,-1 0 1 0 0,1 1 0 0 0,-1-1 0 0 0,0 0-1 0 0,1 0 1 0 0,-1 1 0 0 0,1-1 0 0 0,-1 0-1 0 0,1 1 1 0 0,-1-1 0 0 0,0 0-1 0 0,1 1 1 0 0,-1-1 0 0 0,0 1 0 0 0,1-1-1 0 0,-1 1 1 0 0,0-1 0 0 0,0 0 0 0 0,1 1-1 0 0,-1-1 1 0 0,0 2 0 0 0,1 1-315 0 0,0 1-1 0 0,0 0 1 0 0,-1 0 0 0 0,1-1-1 0 0,-1 1 1 0 0,0 5 0 0 0,-1 4-1554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6447 0 0,'0'0'8016'0'0,"1"-1"-7362"0"0,28-20 92 0 0,0 1 1 0 0,2 1 0 0 0,0 2 0 0 0,1 1 0 0 0,53-19 0 0 0,-61 28-411 0 0,-23 7-243 0 0,-1 1-17 0 0,0 4-74 0 0,0 0-1 0 0,-1 0 1 0 0,0-1-1 0 0,0 1 0 0 0,-1-1 1 0 0,1 1-1 0 0,-1-1 1 0 0,0 1-1 0 0,0-1 1 0 0,0 0-1 0 0,-5 6 1 0 0,-5 6-4 0 0,-20 21 1 0 0,9-11 2 0 0,-18 18-1 0 0,-10 12 0 0 0,45-49 0 0 0,1 1 0 0 0,0-1 0 0 0,0 1 0 0 0,1 0 0 0 0,-7 17 0 0 0,7-5 160 0 0,3-19-103 0 0,1 0 0 0 0,0 1 0 0 0,0-1 0 0 0,0 0-1 0 0,0 0 1 0 0,0 1 0 0 0,0-1 0 0 0,1 0 0 0 0,-1 0 0 0 0,0 1-1 0 0,0-1 1 0 0,1 0 0 0 0,-1 0 0 0 0,1 0 0 0 0,-1 0 0 0 0,1 0-1 0 0,0 1 1 0 0,-1-1 0 0 0,2 1 0 0 0,0 0 35 0 0,0 0 0 0 0,0 0 1 0 0,1 0-1 0 0,-1-1 0 0 0,0 1 0 0 0,1-1 1 0 0,-1 1-1 0 0,4 1 0 0 0,0-1 9 0 0,0 0 0 0 0,0 0-1 0 0,0 0 1 0 0,0-1 0 0 0,0 0 0 0 0,0 0 0 0 0,10-1-1 0 0,97-13 358 0 0,-72 7-521 0 0,58-1 0 0 0,-80 7-146 0 0,49 2-4383 0 0,-51-1-2304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384 121 4255 0 0,'16'-7'185'0'0,"-1"1"-1"0"0,26-6 0 0 0,-29 9 288 0 0,0 0 1 0 0,0-1 0 0 0,0-1-1 0 0,0 0 1 0 0,16-10-1 0 0,8-3 2061 0 0,-9 5 184 0 0,-23 10-1502 0 0,-1 1 1 0 0,0-1-1 0 0,0 0 1 0 0,0 0 0 0 0,-1-1-1 0 0,3-3 1 0 0,-2 4-1541 0 0,-2 1 1318 0 0,-4 3-920 0 0,-4 0-62 0 0,-1 0 1 0 0,1 1-1 0 0,-1 1 0 0 0,1-1 0 0 0,0 1 1 0 0,-7 4-1 0 0,-43 26-25 0 0,25-14 5 0 0,-36 25-52 0 0,1 2 1 0 0,2 3-1 0 0,3 2 0 0 0,-102 109 0 0 0,156-151 61 0 0,1 0 0 0 0,-1 0 0 0 0,1 0 0 0 0,1 1 0 0 0,0 0 0 0 0,-9 22 0 0 0,15-23 0 0 0,1-8 5 0 0,0 1 0 0 0,1-1 0 0 0,-1 1 1 0 0,1-1-1 0 0,-1 0 0 0 0,1 0 0 0 0,0 0 0 0 0,0 0 0 0 0,-1 0 0 0 0,1 0 0 0 0,0 0 0 0 0,0-1 0 0 0,0 1 0 0 0,3 0 0 0 0,1 0 26 0 0,1 0 0 0 0,-1 0-1 0 0,10 1 1 0 0,4-4 102 0 0,1 0 1 0 0,-1-2-1 0 0,24-6 1 0 0,-22 5-27 0 0,144-43 613 0 0,-145 43-718 0 0,12-3-224 0 0,0 1-1 0 0,0 1 1 0 0,40 0-1 0 0,-72 6-387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17135 0 0,'0'0'1551'0'0,"1"2"-1199"0"0,1 2-146 0 0,-1 0 1 0 0,0 0-1 0 0,0 0 0 0 0,-1 0 1 0 0,1 0-1 0 0,-1 0 0 0 0,0 0 1 0 0,0 0-1 0 0,0 0 0 0 0,0 0 1 0 0,-1 0-1 0 0,1 0 0 0 0,-1 0 1 0 0,0 0-1 0 0,-1 0 1 0 0,-2 6-1 0 0,-4 6 262 0 0,0 0 0 0 0,-18 24 0 0 0,3-3-424 0 0,18-29-41 0 0,0 1 1 0 0,1 0 0 0 0,1 0-1 0 0,0 0 1 0 0,0 0-1 0 0,0 1 1 0 0,1-1 0 0 0,1 1-1 0 0,-1 12 1 0 0,2-20-87 0 0,3 5 331 0 0,-1 1-2022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0,'0'0'5240'0'0,"1"2"-4429"0"0,59 71 2948 0 0,-28-34-1800 0 0,71 63 0 0 0,-55-57-1172 0 0,-10-10-288 0 0,2-2 0 0 0,2-2 1 0 0,0-1-1 0 0,2-3 0 0 0,64 30 1 0 0,-99-52-472 0 0,1-1 0 0 0,0-1 0 0 0,0 0 1 0 0,0 0-1 0 0,16 2 0 0 0,-24-5-123 0 0,-1 0 1 0 0,1 0-1 0 0,0 0 0 0 0,-1 0 1 0 0,1 0-1 0 0,0 0 0 0 0,-1-1 1 0 0,1 1-1 0 0,-1 0 0 0 0,1-1 1 0 0,-1 1-1 0 0,1-1 0 0 0,-1 0 1 0 0,1 1-1 0 0,-1-1 0 0 0,1 0 1 0 0,-1 0-1 0 0,0 0 0 0 0,0 0 1 0 0,1 0-1 0 0,-1 0 0 0 0,0-1 1 0 0,0 1-1 0 0,0 0 0 0 0,0 0 1 0 0,0-1-1 0 0,0 1 0 0 0,-1-1 1 0 0,1 1-1 0 0,0-3 0 0 0,3-7-5519 0 0,-4-4-1701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43 14567 0 0,'0'-14'1558'0'0,"7"-11"426"0"0,-6 22-676 0 0,-6 9-718 0 0,-34 52-161 0 0,-45 87-1 0 0,3-3 107 0 0,20-54-389 0 0,29-42-113 0 0,20-24-675 0 0,11-13-5800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5527 0 0,'0'0'423'0'0,"2"2"-278"0"0,0 1 434 0 0,0 0 0 0 0,0 1-1 0 0,0-1 1 0 0,0 1-1 0 0,-1-1 1 0 0,1 1 0 0 0,-1 0-1 0 0,0 0 1 0 0,0 0-1 0 0,0 0 1 0 0,0-1 0 0 0,-1 1-1 0 0,0 0 1 0 0,0 8-1 0 0,-1 3 1358 0 0,-2 0-1 0 0,-6 26 0 0 0,-3 12 52 0 0,6 19-371 0 0,6-63-1514 0 0,0 0 0 0 0,1 0 1 0 0,0 0-1 0 0,0 0 0 0 0,6 17 0 0 0,-5-21-80 0 0,0 0 0 0 0,1 0-1 0 0,-1-1 1 0 0,1 1-1 0 0,0-1 1 0 0,1 1-1 0 0,-1-1 1 0 0,1 0 0 0 0,0 0-1 0 0,6 4 1 0 0,-7-6 20 0 0,21 4 8 0 0,-20-6-86 0 0,-2 0-56 0 0,2 1-533 0 0,1 0-3214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91 10135 0 0,'-5'4'8452'0'0,"15"-2"-7975"0"0,0 0 0 0 0,1-1 0 0 0,-1 0 0 0 0,19 0 0 0 0,45-7 536 0 0,-56 4-800 0 0,218-29 1355 0 0,-1-1-1067 0 0,-187 27-468 0 0,97-6-1081 0 0,-144 11 955 0 0,0 0 0 0 0,0 0-1 0 0,0 0 1 0 0,1-1-1 0 0,-1 1 1 0 0,0 0 0 0 0,0-1-1 0 0,0 1 1 0 0,0-1-1 0 0,1 1 1 0 0,0-2 0 0 0,3-3-2869 0 0,-2 1 1599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10591 0 0,'2'0'4282'0'0,"7"-2"-944"0"0,-7 3-2430 0 0,-1-1-795 0 0,1 1 0 0 0,0 0-1 0 0,-1 0 1 0 0,1-1-1 0 0,-1 1 1 0 0,1 0 0 0 0,-1 0-1 0 0,1 0 1 0 0,-1 1 0 0 0,0-1-1 0 0,1 0 1 0 0,-1 1 0 0 0,0-1-1 0 0,0 0 1 0 0,0 1 0 0 0,0-1-1 0 0,1 4 1 0 0,-1-2-14 0 0,1 0 1 0 0,-1 1-1 0 0,-1-1 0 0 0,1 1 1 0 0,0 0-1 0 0,-1-1 0 0 0,0 1 1 0 0,0 5-1 0 0,-2 5 75 0 0,0 1 0 0 0,0-1-1 0 0,-8 20 1 0 0,9-28-68 0 0,-3 6-33 0 0,-16 70 355 0 0,18-71-353 0 0,1 0-1 0 0,0 0 0 0 0,1 1 1 0 0,0-1-1 0 0,3 17 1 0 0,-2-20-5 0 0,1 0 0 0 0,0 0 0 0 0,0 0 0 0 0,1 0 0 0 0,0 0 0 0 0,7 12 0 0 0,-8-16-289 0 0,0-1 0 0 0,0 0 0 0 0,0 0 1 0 0,1 0-1 0 0,0-1 0 0 0,-1 1 0 0 0,1 0 1 0 0,0-1-1 0 0,0 0 0 0 0,0 0 0 0 0,0 0 0 0 0,0 0 1 0 0,1 0-1 0 0,-1-1 0 0 0,1 1 0 0 0,-1-1 1 0 0,7 2-1 0 0,4-1-7212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12 16495 0 0,'0'0'1275'0'0,"-1"0"-827"0"0,-16-5-174 0 0,14 4-17 0 0,1 0-1 0 0,-1 0 1 0 0,0 0-1 0 0,1 0 1 0 0,-1 1-1 0 0,0-1 1 0 0,0 1-1 0 0,0 0 0 0 0,1 0 1 0 0,-1 0-1 0 0,-4 1 1 0 0,-4 2 78 0 0,1 0 0 0 0,-1 2 0 0 0,1-1 0 0 0,1 1 0 0 0,-1 0 0 0 0,1 1 0 0 0,-15 11 0 0 0,23-16-319 0 0,-1 0 0 0 0,0 1 1 0 0,1-1-1 0 0,0 0 0 0 0,-1 1 0 0 0,1-1 1 0 0,0 1-1 0 0,0-1 0 0 0,-1 1 1 0 0,1-1-1 0 0,0 1 0 0 0,1 0 0 0 0,-1 0 1 0 0,0-1-1 0 0,0 1 0 0 0,1 0 1 0 0,-1 0-1 0 0,1 3 0 0 0,-2-2-7 0 0,1 0 0 0 0,0 0 0 0 0,-1 0 0 0 0,0 0 0 0 0,0-1 0 0 0,0 1 0 0 0,0 0 0 0 0,0-1 0 0 0,-3 4 1 0 0,2-3-4 0 0,0-1 0 0 0,1 2 1 0 0,-1-1-1 0 0,1 0 0 0 0,0 1 1 0 0,-1-1-1 0 0,0 5 0 0 0,2-4-5 0 0,0 0 0 0 0,0 1 0 0 0,0-1 0 0 0,1 0-1 0 0,-1 1 1 0 0,1-1 0 0 0,1 1 0 0 0,-1-1-1 0 0,0 1 1 0 0,1-1 0 0 0,0 1 0 0 0,0-1-1 0 0,1 0 1 0 0,-1 0 0 0 0,1 0 0 0 0,4 8 0 0 0,3 5-2 0 0,2-1 0 0 0,20 25 1 0 0,-14-19-1 0 0,-7-9 8 0 0,3 4 40 0 0,0 0 1 0 0,-2 1 0 0 0,10 19-1 0 0,-19-32-38 0 0,1-1-1 0 0,-2 1 0 0 0,1 0 0 0 0,0-1 0 0 0,-1 1 0 0 0,0 0 0 0 0,0 0 1 0 0,-1 0-1 0 0,1 0 0 0 0,-1 0 0 0 0,0 0 0 0 0,0 0 0 0 0,-1 0 0 0 0,1 0 1 0 0,-1 0-1 0 0,0 0 0 0 0,-1 0 0 0 0,-2 6 0 0 0,2-7-1 0 0,-1 0 1 0 0,1 0-1 0 0,-1 0 0 0 0,-1 0 0 0 0,1 0 0 0 0,0-1 1 0 0,-1 0-1 0 0,0 0 0 0 0,1 0 0 0 0,-1 0 0 0 0,-1 0 1 0 0,1-1-1 0 0,0 0 0 0 0,-7 3 0 0 0,-4 1 29 0 0,-1-1 0 0 0,-30 7 0 0 0,28-9-88 0 0,1 0-1 0 0,-1-1 0 0 0,0-1 1 0 0,0 0-1 0 0,0-2 1 0 0,0 0-1 0 0,0-1 1 0 0,1 0-1 0 0,-1-2 0 0 0,0 0 1 0 0,1-1-1 0 0,0-1 1 0 0,-18-8-1 0 0,32 12-4 0 0,-1 0-1 0 0,0 0 1 0 0,1 0-1 0 0,-1-1 1 0 0,1 1 0 0 0,0-1-1 0 0,0 0 1 0 0,0 0-1 0 0,0 0 1 0 0,0-1-1 0 0,0 1 1 0 0,-1-5 0 0 0,2 6-106 0 0,1 0 0 0 0,0-1 0 0 0,1 1 0 0 0,-1-1 1 0 0,0 0-1 0 0,1 1 0 0 0,-1-1 0 0 0,1 1 0 0 0,0-1 1 0 0,0 0-1 0 0,0 1 0 0 0,0-1 0 0 0,0 0 0 0 0,1 1 1 0 0,-1-1-1 0 0,1 1 0 0 0,0-1 0 0 0,0 1 0 0 0,0-1 1 0 0,2-3-1 0 0,8-15-1432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0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633 130 10135 0 0,'2'-1'778'0'0,"21"-22"609"0"0,25-26 4550 0 0,-19 15-5159 0 0,-28 33-564 0 0,-1 0-140 0 0,0 0-73 0 0,0 0-1 0 0,0 1 1 0 0,0-1-1 0 0,-1 0 1 0 0,1 1 0 0 0,0-1-1 0 0,0 0 1 0 0,0 1-1 0 0,-1-1 1 0 0,1 0-1 0 0,0 1 1 0 0,-1-1 0 0 0,1 0-1 0 0,-1 1 1 0 0,1-1-1 0 0,0 1 1 0 0,-1-1-1 0 0,1 1 1 0 0,-1-1-1 0 0,0 1 1 0 0,1 0 0 0 0,-1-1-1 0 0,1 1 1 0 0,-1 0-1 0 0,0-1 1 0 0,1 1-1 0 0,-1 0 1 0 0,0-1 0 0 0,0 1-1 0 0,-1-1-1 0 0,-1 1 1 0 0,1-1 0 0 0,-1 0 0 0 0,0 0 0 0 0,0 1 0 0 0,1-1 0 0 0,-1 1 0 0 0,0 0 0 0 0,0 0 0 0 0,0 0 0 0 0,0 0 0 0 0,0 1 0 0 0,1-1 0 0 0,-1 1 0 0 0,0 0 0 0 0,0 0 0 0 0,-2 1 0 0 0,-9 3 0 0 0,-21 12 0 0 0,35-17 0 0 0,-215 134-265 0 0,109-64 158 0 0,49-34 189 0 0,3 2 1 0 0,-78 70-1 0 0,128-104-66 0 0,-5 4 140 0 0,0 2 0 0 0,-14 17 0 0 0,22-26-135 0 0,-1 1 1 0 0,1 0-1 0 0,0 0 1 0 0,0-1-1 0 0,0 1 0 0 0,0 0 1 0 0,0 0-1 0 0,0 0 0 0 0,0 0 1 0 0,1 0-1 0 0,-1 0 1 0 0,1 1-1 0 0,0-1 0 0 0,-1 0 1 0 0,1 0-1 0 0,0 0 0 0 0,0 0 1 0 0,0 0-1 0 0,1 1 1 0 0,-1-1-1 0 0,0 0 0 0 0,1 0 1 0 0,0 0-1 0 0,0 2 1 0 0,0-2-17 0 0,0-1 1 0 0,0 0-1 0 0,0 0 1 0 0,0 0 0 0 0,0 0-1 0 0,1 0 1 0 0,-1 0 0 0 0,0 0-1 0 0,1 0 1 0 0,-1-1 0 0 0,0 1-1 0 0,1 0 1 0 0,-1-1 0 0 0,1 1-1 0 0,-1-1 1 0 0,1 1-1 0 0,-1-1 1 0 0,1 0 0 0 0,-1 0-1 0 0,4 0 1 0 0,3 0 27 0 0,0 0 1 0 0,14-3-1 0 0,-16 2-27 0 0,18-3 27 0 0,-1-2 1 0 0,0-1-1 0 0,0 0 1 0 0,-1-2 0 0 0,37-19-1 0 0,100-70 41 0 0,-157 97-75 0 0,34-23-1 0 0,55-38-72 0 0,-90 61-12 0 0,-9 18-84 0 0,5-11 166 0 0,-21 42-39 0 0,15-31 33 0 0,0 0 1 0 0,-8 25-1 0 0,8-5 10 0 0,9-36-48 0 0,-1 0-1 0 0,1 0 1 0 0,0 0-1 0 0,0 0 1 0 0,0 0-1 0 0,-1 0 1 0 0,1 0-1 0 0,0-1 1 0 0,0 1-1 0 0,1 0 1 0 0,-1 0-1 0 0,0 0 1 0 0,0 0 0 0 0,0 0-1 0 0,0 0 1 0 0,1 0-1 0 0,-1-1 1 0 0,0 1-1 0 0,1 0 1 0 0,-1 0-1 0 0,1 0 1 0 0,-1-1-1 0 0,1 1 1 0 0,-1 0-1 0 0,1-1 1 0 0,0 1-1 0 0,-1 0 1 0 0,1-1-1 0 0,0 1 1 0 0,-1-1-1 0 0,1 1 1 0 0,0-1 0 0 0,0 1-1 0 0,0-1 1 0 0,-1 0-1 0 0,1 1 1 0 0,0-1-1 0 0,0 0 1 0 0,0 0-1 0 0,0 1 1 0 0,1-1-1 0 0,9 0-4463 0 0,-1-3-1412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10135 0 0,'1'2'11102'0'0,"0"5"-10786"0"0,0 0 1 0 0,0 0-1 0 0,0 0 1 0 0,-1 0 0 0 0,0 1-1 0 0,-1-1 1 0 0,0 0 0 0 0,0 0-1 0 0,-3 11 1 0 0,2-9-211 0 0,0 0 0 0 0,1 0 0 0 0,0 0 0 0 0,1 0 0 0 0,0 0 0 0 0,1 16-1 0 0,-1-24-125 0 0,0 0-1 0 0,1 0 1 0 0,-1 0-1 0 0,0 1 1 0 0,1-1-1 0 0,-1 0 1 0 0,0 0-1 0 0,1 0 1 0 0,-1 0-1 0 0,1 0 0 0 0,0 0 1 0 0,-1 0-1 0 0,1-1 1 0 0,0 1-1 0 0,-1 0 1 0 0,1 0-1 0 0,0 0 1 0 0,0-1-1 0 0,0 1 1 0 0,0 0-1 0 0,0-1 0 0 0,0 1 1 0 0,0-1-1 0 0,0 1 1 0 0,0-1-1 0 0,1 1 1 0 0,1-1-261 0 0,-1 1 1 0 0,1-1-1 0 0,-1 0 0 0 0,0 0 1 0 0,1-1-1 0 0,-1 1 1 0 0,1 0-1 0 0,2-1 1 0 0,-4 0-69 0 0,17-3-7552 0 0</inkml:trace>
  <inkml:trace contextRef="#ctx0" brushRef="#br0" timeOffset="1">390 73 6911 0 0,'0'0'528'0'0,"2"-1"86"0"0,22-2 5805 0 0,43-6 2286 0 0,-59 9-8412 0 0,-1 0 0 0 0,1 1 0 0 0,-1-1 0 0 0,0 1 0 0 0,1 0 0 0 0,13 5 0 0 0,-18-5-381 0 0,0 0 0 0 0,0 0-1 0 0,0 1 1 0 0,0-1-1 0 0,0 1 1 0 0,-1 0-1 0 0,1-1 1 0 0,3 4-1 0 0,0 0-1160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2303 0 0,'0'2'167'0'0,"1"3"2235"0"0,-1 1-1 0 0,1 0 0 0 0,-1 0 1 0 0,-2 11-1 0 0,-6 23 5197 0 0,5-28-6971 0 0,0-1 0 0 0,1 1 0 0 0,0 14 0 0 0,2-24-595 0 0,0-1 0 0 0,0 0 0 0 0,1 0 0 0 0,-1 0 0 0 0,0 0 0 0 0,1 0 0 0 0,-1 1 0 0 0,1-1 0 0 0,-1 0 0 0 0,1 0 0 0 0,-1 0 0 0 0,1 0 0 0 0,0 0 0 0 0,-1 0 0 0 0,1-1 0 0 0,0 1 0 0 0,0 0 0 0 0,0 0 0 0 0,0 0 0 0 0,0-1 0 0 0,0 1 0 0 0,0 0 0 0 0,0-1 0 0 0,0 1 0 0 0,0-1 0 0 0,0 0 0 0 0,2 1 0 0 0,1 1-36 0 0,0-1-1 0 0,0-1 0 0 0,0 1 0 0 0,0 0 0 0 0,0-1 1 0 0,5 0-1 0 0,0-1-187 0 0,-1 0 0 0 0,1-1 0 0 0,-1 0 0 0 0,0-1 0 0 0,9-3 0 0 0,-2 0-1311 0 0,13-4-6729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67 1839 0 0,'-8'4'160'0'0,"-37"12"10994"0"0,45-16-11054 0 0,0 0 0 0 0,0 0 0 0 0,0 0 0 0 0,1 3 2003 0 0,-1-3-2003 0 0,5 6 1791 0 0,-2-4-1698 0 0,0 0 0 0 0,0-1 0 0 0,1 1 0 0 0,-1-1 0 0 0,0 0 0 0 0,1 0 0 0 0,-1 0 0 0 0,1 0-1 0 0,-1 0 1 0 0,1-1 0 0 0,-1 1 0 0 0,1-1 0 0 0,4 0 0 0 0,7-1 362 0 0,26-5 0 0 0,-33 4-402 0 0,140-27 1478 0 0,155-23-10 0 0,-273 50-3158 0 0,59-14 0 0 0,-87 15 118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0,'0'0'10263'0'0,"2"1"-9278"0"0,1 1-863 0 0,0 0-1 0 0,1 1 0 0 0,-1-1 1 0 0,0 1-1 0 0,0 0 0 0 0,0-1 1 0 0,-1 2-1 0 0,1-1 0 0 0,-1 0 1 0 0,0 0-1 0 0,1 1 0 0 0,-2-1 1 0 0,1 1-1 0 0,0-1 0 0 0,-1 1 1 0 0,1 0-1 0 0,0 6 0 0 0,42 270 3355 0 0,-41-261-3575 0 0,11 39 1 0 0,-14-56-817 0 0,11 3-1554 0 0,0-3 1198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18 18599 0 0,'13'-15'852'0'0,"-10"12"-20"0"0,-1 3-533 0 0,5 0-226 0 0,-5 0 849 0 0,-17 16-620 0 0,2-6-214 0 0,-1-2 0 0 0,1 0 0 0 0,-1 0 0 0 0,-22 7 0 0 0,-14 8-52 0 0,-21 19-8 0 0,1 3 1 0 0,3 2-1 0 0,-62 58 0 0 0,94-74 185 0 0,1 1-1 0 0,1 1 0 0 0,-48 65 1 0 0,75-90-163 0 0,1 1-1 0 0,-1 0 1 0 0,1 1 0 0 0,1-1 0 0 0,0 1 0 0 0,0 0 0 0 0,-4 20-1 0 0,7-26-17 0 0,1-1-1 0 0,0 1 1 0 0,0 0-1 0 0,0 0 1 0 0,0-1-1 0 0,0 1 1 0 0,1 0-1 0 0,-1-1 1 0 0,1 1-1 0 0,0 0 1 0 0,0-1-1 0 0,0 1 1 0 0,1-1-1 0 0,-1 1 1 0 0,1-1-1 0 0,0 0 1 0 0,0 1-1 0 0,0-1 1 0 0,1 0-1 0 0,-1-1 1 0 0,1 1-1 0 0,-1 0 1 0 0,1-1-1 0 0,0 1 1 0 0,5 2-1 0 0,-4-2 19 0 0,1-1 0 0 0,-1 0 0 0 0,1 0-1 0 0,0 0 1 0 0,0 0 0 0 0,0-1 0 0 0,0 0 0 0 0,0 0 0 0 0,0-1-1 0 0,0 1 1 0 0,6-1 0 0 0,10-1 122 0 0,28-4 0 0 0,-35 4-134 0 0,31-5 21 0 0,75-6-3860 0 0,-96 12-4157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10135 0 0,'0'0'778'0'0,"1"3"-506"0"0,4 13 2704 0 0,5 21 1 0 0,-8-32-2405 0 0,-1-1 0 0 0,1 1 0 0 0,0-1 1 0 0,0 1-1 0 0,3 4 0 0 0,6 13 4024 0 0,-7-28-4562 0 0,0 0 1 0 0,1 1-1 0 0,0 0 0 0 0,0 0 0 0 0,0 0 0 0 0,0 0 1 0 0,1 1-1 0 0,-1 0 0 0 0,9-5 0 0 0,0 0-32 0 0,119-77-2 0 0,-113 75 0 0 0,2 1 0 0 0,-1 0 0 0 0,1 2 0 0 0,39-10 0 0 0,-51 16 11 0 0,-10 2-4 0 0,1 0 0 0 0,0 0 1 0 0,-1 1-1 0 0,1-1 1 0 0,-1 0-1 0 0,1 0 0 0 0,-1 1 1 0 0,1-1-1 0 0,-1 0 0 0 0,1 1 1 0 0,-1-1-1 0 0,1 1 0 0 0,-1-1 1 0 0,1 1-1 0 0,-1-1 0 0 0,0 0 1 0 0,1 1-1 0 0,-1-1 0 0 0,0 1 1 0 0,1 0-1 0 0,-1-1 1 0 0,0 1-1 0 0,0-1 0 0 0,1 1 1 0 0,-1-1-1 0 0,0 1 0 0 0,0 1 1 0 0,5 16 92 0 0,-5-17-97 0 0,1 12 40 0 0,0-1 0 0 0,-1 1-1 0 0,-1-1 1 0 0,1 0 0 0 0,-4 13-1 0 0,2-13-4 0 0,1 1-1 0 0,0-1 0 0 0,0 1 1 0 0,1-1-1 0 0,2 13 0 0 0,7 17-228 0 0,-8-41-22 0 0,0 1-522 0 0,13 22-2414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13359 0 0,'0'0'1027'0'0,"-2"1"-670"0"0,0 0-194 0 0,0 0 0 0 0,-1 0 1 0 0,1 1-1 0 0,0-1 0 0 0,0 0 0 0 0,0 1 0 0 0,0 0 0 0 0,1-1 0 0 0,-1 1 0 0 0,0 0 0 0 0,1 0 0 0 0,-1 0 0 0 0,1 0 0 0 0,0 0 1 0 0,-1 1-1 0 0,1-1 0 0 0,0 0 0 0 0,1 0 0 0 0,-1 1 0 0 0,-1 4 0 0 0,0 4 639 0 0,1 0 0 0 0,0-1 0 0 0,1 19 0 0 0,0-7-655 0 0,-1-18-64 0 0,1 0-1 0 0,0 0 1 0 0,0 0-1 0 0,1 0 1 0 0,-1 0-1 0 0,1 0 1 0 0,0 0-1 0 0,0 0 1 0 0,0 0 0 0 0,0 0-1 0 0,1 0 1 0 0,0-1-1 0 0,-1 1 1 0 0,1 0-1 0 0,1-1 1 0 0,-1 0-1 0 0,0 1 1 0 0,1-1-1 0 0,3 3 1 0 0,21 21 474 0 0,0-2 1 0 0,2-1-1 0 0,49 32 0 0 0,104 46 487 0 0,-140-81-770 0 0,112 61 485 0 0,-130-67-702 0 0,0 1 0 0 0,-2 1 0 0 0,0 1 0 0 0,23 24-1 0 0,-28-22-43 0 0,-9-10-14 0 0,0-1 1 0 0,16 15-1 0 0,-16-17 1 0 0,1-5-31 0 0,-7-2 11 0 0,-1-1 1 0 0,1 1-1 0 0,0-1 0 0 0,0 0 0 0 0,-1 0 0 0 0,1 0 0 0 0,0 0 0 0 0,-1 0 0 0 0,1 0 0 0 0,-1 0 0 0 0,0-1 0 0 0,1 1 0 0 0,-1 0 0 0 0,0-1 1 0 0,0 1-1 0 0,0-1 0 0 0,0 1 0 0 0,0-1 0 0 0,0 0 0 0 0,0 1 0 0 0,1-4 0 0 0,2-5-550 0 0,-1 1 0 0 0,3-17 0 0 0,0-1-1123 0 0,-1-5-75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 10135 0 0,'4'-7'9394'0'0,"-6"9"-8741"0"0,-50 52 1042 0 0,-16 20-769 0 0,-149 214 1354 0 0,208-277-2251 0 0,-48 67 301 0 0,50-67-293 0 0,0 0 0 0 0,1 0 0 0 0,0 1-1 0 0,1 0 1 0 0,-4 15 0 0 0,6-6-1821 0 0,3-20 1325 0 0,0 1-1 0 0,0-1 1 0 0,0 0 0 0 0,1 1 0 0 0,-1-1 0 0 0,0 1-1 0 0,1-1 1 0 0,-1 0 0 0 0,1 1 0 0 0,-1-1 0 0 0,2 2 0 0 0,5 6-7439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152 135 3679 0 0,'0'0'167'0'0,"-15"4"3460"0"0,-5 3 4545 0 0,0 2-3882 0 0,-29 11-2155 0 0,4-6-1615 0 0,43-12 9 0 0,15-1-429 0 0,-6-1-59 0 0,1 0 0 0 0,-1-1 0 0 0,1 0 0 0 0,-1-1 0 0 0,0 1 0 0 0,1-1 0 0 0,-1-1-1 0 0,0 0 1 0 0,12-6 0 0 0,-3 1 11 0 0,0-2 0 0 0,-1 0 0 0 0,14-12 0 0 0,-14 10-27 0 0,119-90 212 0 0,-121 96 283 0 0,-13 6-480 0 0,0 0 0 0 0,1 0 0 0 0,-1 0 0 0 0,0 0 0 0 0,1 0 0 0 0,-1 0 0 0 0,0 0 0 0 0,1 1 0 0 0,-1-1 0 0 0,0 0 0 0 0,1 0 0 0 0,-1 0 0 0 0,0 0 0 0 0,1 0 0 0 0,-1 1 0 0 0,0-1 0 0 0,1 0 0 0 0,-1 0 0 0 0,0 0 0 0 0,0 1 0 0 0,1-1 0 0 0,-1 1 0 0 0,1 1 18 0 0,0 0-1 0 0,0 1 1 0 0,0-1-1 0 0,0 1 0 0 0,-1-1 1 0 0,1 1-1 0 0,-1 0 1 0 0,1 2-1 0 0,0 3-23 0 0,1 11 26 0 0,1 1 0 0 0,1-1 0 0 0,8 24 0 0 0,-10-37-45 0 0,1-1 0 0 0,-1 1 0 0 0,1 0 0 0 0,1-1 0 0 0,-1 1 0 0 0,1-1 0 0 0,0 0 0 0 0,0 0 0 0 0,0 0 1 0 0,1-1-1 0 0,0 0 0 0 0,0 0 0 0 0,0 0 0 0 0,6 4 0 0 0,19 7 64 0 0,1 0 1 0 0,1-2-1 0 0,0-1 0 0 0,0-2 1 0 0,48 9-1 0 0,-69-17-285 0 0,0 0 0 0 0,0 0 0 0 0,0-1 1 0 0,22-1-1 0 0,-15-3-869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10855 0 0,'0'0'980'0'0,"7"-5"-784"0"0,-1 2 44 0 0,1 0 1 0 0,-1 0-1 0 0,0 0 0 0 0,1 1 0 0 0,-1 0 0 0 0,1 0 0 0 0,10-1 0 0 0,50-1 3573 0 0,-49 4-2823 0 0,0-1 0 0 0,29-6 0 0 0,109-38 635 0 0,-140 42-1857 0 0,1 0 0 0 0,0 2 0 0 0,18 0-1 0 0,-25 3-903 0 0,0 5-72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0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44 5527 0 0,'16'-10'205'0'0,"-10"7"-76"0"0,0 0 0 0 0,-1-1 0 0 0,1 0 0 0 0,-1 0 0 0 0,12-12 11492 0 0,-19 17-11389 0 0,-18 17 343 0 0,1 1-1 0 0,-29 35 1 0 0,44-49-562 0 0,-9 9-6 0 0,8-8 0 0 0,0 0-1 0 0,0 0 0 0 0,1 1 1 0 0,-1 0-1 0 0,1 0 0 0 0,1 0 1 0 0,0 0-1 0 0,-5 13 0 0 0,5-11-6 0 0,4 1 0 0 0,0-6 0 0 0,0-1 0 0 0,1 0 0 0 0,-1 0 0 0 0,1 0 0 0 0,0 0 0 0 0,-1-1 0 0 0,1 1 0 0 0,1 0 0 0 0,-1-1 0 0 0,0 1 0 0 0,4 2 0 0 0,34 24 0 0 0,-22-16 0 0 0,-7-5 0 0 0,0 0 0 0 0,0 1 0 0 0,-1 0 0 0 0,-1 1 0 0 0,1 0 0 0 0,-1 0 0 0 0,-1 1 0 0 0,0 0 0 0 0,-1 1 0 0 0,0-1 0 0 0,5 14 0 0 0,-8-15 75 0 0,0 1-1 0 0,-1-1 1 0 0,0 1-1 0 0,-1 0 1 0 0,-1 0-1 0 0,1 0 1 0 0,-2 0 0 0 0,1 0-1 0 0,-1 0 1 0 0,-3 19-1 0 0,2-25-33 0 0,0 1-1 0 0,-1-1 1 0 0,1 1-1 0 0,-1-1 1 0 0,0 0-1 0 0,-1 0 1 0 0,1 0-1 0 0,-1 0 1 0 0,0 0-1 0 0,0-1 1 0 0,0 1-1 0 0,-1-1 1 0 0,1 0-1 0 0,-1 0 1 0 0,0 0-1 0 0,-1 0 1 0 0,1-1-1 0 0,0 0 1 0 0,-1 1-1 0 0,0-2 1 0 0,0 1-1 0 0,0-1 1 0 0,-6 3-1 0 0,8-4 16 0 0,-1 0 0 0 0,1 0 0 0 0,-1 0 0 0 0,1 0 0 0 0,-1-1 0 0 0,1 1 1 0 0,-1-1-1 0 0,1 0 0 0 0,-1 0 0 0 0,0-1 0 0 0,1 1 0 0 0,-1-1 0 0 0,1 1 0 0 0,-1-1 0 0 0,1 0 0 0 0,0 0 0 0 0,-1-1 0 0 0,1 1 0 0 0,0-1 0 0 0,0 1 0 0 0,0-1 0 0 0,0 0 0 0 0,0-1 0 0 0,-3-2 0 0 0,2 1-33 0 0,0-1 0 0 0,0 1 0 0 0,0-1 0 0 0,1 0 0 0 0,0 0 0 0 0,0-1 0 0 0,0 1 0 0 0,1-1 0 0 0,0 1 0 0 0,0-1 0 0 0,0 0 0 0 0,1 0 0 0 0,-2-10 0 0 0,-7-92-3627 0 0,7 86 2341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16583 0 0,'0'0'2439'0'0,"2"-1"-1738"0"0,35-13 1156 0 0,54-12-1 0 0,-6 2-1242 0 0,-58 15-564 0 0,73-20 280 0 0,-87 26-402 0 0,0 1 1 0 0,0 0-1 0 0,0 1 0 0 0,0 0 0 0 0,23 2 0 0 0,-13 5-1359 0 0,-9 1-4730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45 5983 0 0,'29'-13'446'0'0,"20"-9"865"0"0,-16 14 2399 0 0,-16 6-579 0 0,-34 7-550 0 0,-11 3-1873 0 0,-19 11-182 0 0,1 1-1 0 0,-86 54 1 0 0,-95 60-772 0 0,29-19-16 0 0,185-107 306 0 0,-1 2-1 0 0,1-1 1 0 0,1 1 0 0 0,-16 17-1 0 0,25-23 20 0 0,0-1 0 0 0,0 1-1 0 0,0-1 1 0 0,1 1 0 0 0,-1 0-1 0 0,1 0 1 0 0,0 0 0 0 0,0 0-1 0 0,1 0 1 0 0,-1 0 0 0 0,1 1 0 0 0,0-1-1 0 0,0 1 1 0 0,0-1 0 0 0,1 1-1 0 0,-1-1 1 0 0,1 1 0 0 0,0-1-1 0 0,1 1 1 0 0,0 6 0 0 0,0-8 6 0 0,0 0 0 0 0,1 1 0 0 0,-1-1-1 0 0,1 0 1 0 0,0 0 0 0 0,0 0 0 0 0,0-1 0 0 0,0 1 0 0 0,0 0 0 0 0,1-1 0 0 0,-1 1 0 0 0,1-1 0 0 0,-1 0-1 0 0,1 0 1 0 0,0 0 0 0 0,0 0 0 0 0,0-1 0 0 0,0 1 0 0 0,6 1 0 0 0,0 1 24 0 0,1-1 0 0 0,0 0 0 0 0,-1-1 1 0 0,1 0-1 0 0,17 1 0 0 0,2-3 107 0 0,0 0-1 0 0,-1-2 0 0 0,34-7 1 0 0,86-24 258 0 0,-58 11-577 0 0,-27 7-460 0 0,-37 8-1810 0 0,1 1-3933 0 0,-16 3 159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10135 0 0,'1'1'6675'0'0,"1"-1"-6438"0"0,-1 1 1 0 0,0 0-1 0 0,0 0 1 0 0,0 0-1 0 0,0 0 0 0 0,0 0 1 0 0,0 0-1 0 0,0 0 1 0 0,0 0-1 0 0,0 0 0 0 0,0 0 1 0 0,0 1-1 0 0,-1-1 1 0 0,1 0-1 0 0,0 1 0 0 0,0 1 1 0 0,0 0 58 0 0,0 1 0 0 0,-1 0 0 0 0,1 0 0 0 0,-1 0 0 0 0,1 7 1 0 0,-2 4 130 0 0,-1 0 1 0 0,-4 18-1 0 0,5-30-301 0 0,-4 23 1 0 0,-2 0-1 0 0,-1 0 0 0 0,-1 0 1 0 0,-12 24-1 0 0,12-34-122 0 0,-12 29-29 0 0,19-37-1189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 10479 0 0,'0'0'950'0'0,"0"-2"-782"0"0,0 0 62 0 0,0-1 1 0 0,0 1 0 0 0,0-1 0 0 0,1 1-1 0 0,-1-1 1 0 0,0 1 0 0 0,1 0-1 0 0,0-1 1 0 0,0 1 0 0 0,0 0 0 0 0,0-1-1 0 0,0 1 1 0 0,0 0 0 0 0,0 0-1 0 0,1 0 1 0 0,-1 0 0 0 0,1 0 0 0 0,0 0-1 0 0,-1 1 1 0 0,1-1 0 0 0,0 0-1 0 0,0 1 1 0 0,4-3 0 0 0,20-13 922 0 0,-20 12-928 0 0,0 1 0 0 0,0 0 0 0 0,1 0 0 0 0,-1 0-1 0 0,1 1 1 0 0,0 0 0 0 0,8-2 0 0 0,-8 4-113 0 0,0 0 1 0 0,0 0-1 0 0,0 1 1 0 0,0-1-1 0 0,1 2 1 0 0,-1-1-1 0 0,0 1 1 0 0,0 0 0 0 0,0 1-1 0 0,0-1 1 0 0,0 2-1 0 0,0-1 1 0 0,-1 1-1 0 0,1-1 1 0 0,-1 2-1 0 0,0-1 1 0 0,12 9-1 0 0,-16-10-21 0 0,-1-1-87 0 0,-1 0 1 0 0,1 0-1 0 0,-1 0 1 0 0,1-1 0 0 0,-1 1-1 0 0,1 0 1 0 0,-1 0-1 0 0,0 0 1 0 0,1 0-1 0 0,-1 0 1 0 0,0 0 0 0 0,0 0-1 0 0,0 0 1 0 0,1 0-1 0 0,-1 0 1 0 0,0-1-1 0 0,0 1 1 0 0,-1 0-1 0 0,1 0 1 0 0,0 0 0 0 0,0 0-1 0 0,0 0 1 0 0,-1 0-1 0 0,1 0 1 0 0,0 0-1 0 0,-1 0 1 0 0,1 0-1 0 0,-1 0 1 0 0,0 2 24 0 0,-4 4 15 0 0,1-1 1 0 0,-1 1-1 0 0,0-1 0 0 0,0 0 0 0 0,-1 0 0 0 0,0 0 0 0 0,0-1 1 0 0,-10 7-1 0 0,6-3 26 0 0,-54 40 88 0 0,-32 28-89 0 0,89-69-47 0 0,-1 0 1 0 0,2 1-1 0 0,-12 18 0 0 0,8-11 119 0 0,9-15-117 0 0,1 1 0 0 0,0-1-1 0 0,-1 1 1 0 0,1-1 0 0 0,0 1-1 0 0,-1-1 1 0 0,1 1-1 0 0,0-1 1 0 0,0 1 0 0 0,1 0-1 0 0,-1-1 1 0 0,1 3-1 0 0,-1 0 49 0 0,0-2-14 0 0,1 0 1 0 0,-1 0-1 0 0,0 0 0 0 0,1-1 1 0 0,-1 1-1 0 0,1 0 0 0 0,0 0 0 0 0,-1-1 1 0 0,1 1-1 0 0,0 0 0 0 0,0-1 0 0 0,0 1 1 0 0,0-1-1 0 0,1 0 0 0 0,-1 1 1 0 0,2 1-1 0 0,0-1 5 0 0,0 0 0 0 0,0 0 0 0 0,1 0 1 0 0,-1 0-1 0 0,0-1 0 0 0,1 1 0 0 0,6 1 0 0 0,1-1 16 0 0,0 0 1 0 0,1 0-1 0 0,-1-2 0 0 0,18 0 0 0 0,153-19 94 0 0,-127 12-417 0 0,29-7-1964 0 0,-59 10 1055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1477 33 9671 0 0,'2'-1'748'0'0,"16"-6"101"0"0,0 0-1 0 0,1 2 1 0 0,28-5-1 0 0,-33 7 2394 0 0,-15 4-2872 0 0,-30 14 799 0 0,21-11-930 0 0,1 0 0 0 0,-14 9 0 0 0,-9 7 20 0 0,0 0 0 0 0,-2-3 0 0 0,-60 24 1 0 0,36-22-211 0 0,-92 19 1 0 0,-182 20-50 0 0,10-23 1 0 0,0-20-14 0 0,184-11-503 0 0,131-5 239 0 0,15-2 263 0 0,16-4 95 0 0,-5 4-44 0 0,-1 0 126 0 0,0 1-1 0 0,0 0 1 0 0,30 2 0 0 0,-43 0-116 0 0,1 1-1 0 0,-1 0 1 0 0,0 0-1 0 0,1 0 1 0 0,-1 1-1 0 0,0-1 1 0 0,0 1-1 0 0,0 1 1 0 0,0-1 0 0 0,-1 1-1 0 0,1 0 1 0 0,-1 0-1 0 0,1 0 1 0 0,-1 0-1 0 0,0 1 1 0 0,6 7 0 0 0,-1 0-32 0 0,-2 1 1 0 0,1-1-1 0 0,-1 1 1 0 0,-1 0-1 0 0,5 14 1 0 0,20 67 25 0 0,-2-2-37 0 0,-12-39-11 0 0,-13-38 105 0 0,0-1-1 0 0,1 1 0 0 0,0-1 1 0 0,11 19-1 0 0,-14-30 7 0 0,0 1-1 0 0,0-1 0 0 0,1 1 1 0 0,-1-1-1 0 0,0 0 0 0 0,1 0 1 0 0,0 0-1 0 0,-1-1 0 0 0,1 1 1 0 0,0-1-1 0 0,0 1 0 0 0,0-1 1 0 0,0 0-1 0 0,5 1 1 0 0,-2 0 121 0 0,-5-2 76 0 0,1 0-194 0 0,0 0-1 0 0,0 0 0 0 0,-1 0 0 0 0,1 0 0 0 0,0 0 0 0 0,0-1 0 0 0,-1 1 0 0 0,1-1 0 0 0,2 0 0 0 0,-2 0-83 0 0,0 0-11 0 0,0-1-1 0 0,0 1 0 0 0,0-1 0 0 0,0 0 0 0 0,0 0 0 0 0,0 0 0 0 0,0 0 0 0 0,-1 0 1 0 0,1 0-1 0 0,-1-1 0 0 0,1 1 0 0 0,-1-1 0 0 0,0 1 0 0 0,0-1 0 0 0,0 1 0 0 0,0-1 1 0 0,0 1-1 0 0,0-4 0 0 0,1-7 130 0 0,-1 0 1 0 0,0-22-1 0 0,0-1-85 0 0,1 26-53 0 0,0-1-1 0 0,0 1 0 0 0,1 0 0 0 0,0 0 0 0 0,7-14 0 0 0,28-44-2 0 0,-3 8-2 0 0,-30 50-9 0 0,-1-1 0 0 0,0 0 0 0 0,-1 0-1 0 0,0 0 1 0 0,-1 0 0 0 0,0-1 0 0 0,0 1 0 0 0,-2-1-1 0 0,0-17 1 0 0,0 27-160 0 0,6 4-1439 0 0,-1 1 1245 0 0,0-1 1 0 0,0 1 0 0 0,0 0 0 0 0,7 7 0 0 0,-1-2-384 0 0,1 0-850 0 0,1 0-390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5063 0 0,'0'0'232'0'0,"2"-2"308"0"0,4-5 824 0 0,1 0-1 0 0,0 1 0 0 0,0 0 0 0 0,1 0 0 0 0,-1 1 1 0 0,12-7-1 0 0,-8 6-698 0 0,1 1 0 0 0,-1 0 0 0 0,1 1 1 0 0,0 0-1 0 0,0 1 0 0 0,0 0 0 0 0,25-2 0 0 0,-21 5-112 0 0,0 1 0 0 0,1 0 0 0 0,-1 1-1 0 0,21 6 1 0 0,-35-7-506 0 0,1 0-1 0 0,-1 0 1 0 0,1 0-1 0 0,-1 0 1 0 0,0 0-1 0 0,1 1 1 0 0,-1-1-1 0 0,0 1 1 0 0,0 0-1 0 0,2 2 1 0 0,7 4 65 0 0,-10-7-102 0 0,0 0-1 0 0,1 0 0 0 0,-1 0 1 0 0,0 0-1 0 0,1 0 1 0 0,-1 0-1 0 0,0 0 0 0 0,0 1 1 0 0,0-1-1 0 0,0 0 1 0 0,0 1-1 0 0,0-1 0 0 0,-1 1 1 0 0,2 1-1 0 0,0 2 5 0 0,-2-5-12 0 0,1 1 0 0 0,0 0 0 0 0,-1 0 0 0 0,1 0 0 0 0,-1 0 0 0 0,1 0 0 0 0,-1 0 0 0 0,0 0 0 0 0,1 0 1 0 0,-1 0-1 0 0,0 0 0 0 0,0 0 0 0 0,0 0 0 0 0,0 0 0 0 0,0 0 0 0 0,0 0 0 0 0,0 0 0 0 0,0 1 0 0 0,0-1 0 0 0,0 0 0 0 0,0 0 0 0 0,-1 0 1 0 0,0 1-1 0 0,0 2 1 0 0,-2 12 11 0 0,3-13-6 0 0,0 1-1 0 0,-1-1 1 0 0,0 1 0 0 0,0-1-1 0 0,0 0 1 0 0,0 1-1 0 0,0-1 1 0 0,-4 6 0 0 0,-16 19 40 0 0,-51 48 1 0 0,14-17-13 0 0,57-57-36 0 0,-11 11 0 0 0,-19 28 0 0 0,23-26 0 0 0,9-10 0 0 0,0-3 0 0 0,0 0 3 0 0,-1 0 1 0 0,1 0-1 0 0,0 0 0 0 0,-1 0 0 0 0,1-1 0 0 0,0 1 1 0 0,0 0-1 0 0,0 0 0 0 0,1 0 0 0 0,-1-1 1 0 0,0 1-1 0 0,1-1 0 0 0,-1 1 0 0 0,1-1 0 0 0,-1 1 1 0 0,1-1-1 0 0,-1 0 0 0 0,1 0 0 0 0,0 0 1 0 0,0 0-1 0 0,0 0 0 0 0,0 0 0 0 0,0 0 1 0 0,0-1-1 0 0,0 1 0 0 0,2 0 0 0 0,7 1 24 0 0,-1-1 1 0 0,1 0-1 0 0,20 0 0 0 0,-21-1-23 0 0,99-7-1077 0 0,-5 1-613 0 0,-102 6 381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5527 0 0,'0'0'423'0'0,"1"0"-278"0"0,4-4 141 0 0,-4 2 473 0 0,1 1 1 0 0,0 0-1 0 0,0 0 0 0 0,0-1 1 0 0,0 1-1 0 0,0 0 1 0 0,0 0-1 0 0,0 1 1 0 0,0-1-1 0 0,0 0 1 0 0,0 1-1 0 0,5-1 0 0 0,-6 1-574 0 0,1 0 0 0 0,0 1 0 0 0,0-1 1 0 0,-1 1-1 0 0,1-1 0 0 0,0 1 0 0 0,-1 0 0 0 0,1-1 0 0 0,-1 1 0 0 0,1 0 0 0 0,-1 0 0 0 0,1 0 0 0 0,-1 0 0 0 0,0 1 0 0 0,3 1 0 0 0,9 12 1033 0 0,18 26 0 0 0,0 0 98 0 0,93 86 581 0 0,-102-105-1852 0 0,21 20 191 0 0,51 37 1 0 0,-80-68-201 0 0,1-2-1 0 0,0 1 1 0 0,0-2 0 0 0,1 0 0 0 0,0-1 0 0 0,0 0-1 0 0,1-1 1 0 0,21 4 0 0 0,-34-9-195 0 0,0-1 0 0 0,0 1 1 0 0,1-1-1 0 0,-1 0 0 0 0,0 0 0 0 0,6-1 0 0 0,-9 1 19 0 0,0-1 0 0 0,0 1 0 0 0,0 0 0 0 0,1-1 0 0 0,-1 1 0 0 0,0 0 0 0 0,0-1 0 0 0,0 1 0 0 0,0-1 0 0 0,0 0 0 0 0,0 1 0 0 0,0-1 0 0 0,0 0 0 0 0,0 0 0 0 0,0 0-1 0 0,0 1 1 0 0,-1-1 0 0 0,1 0 0 0 0,0 0 0 0 0,0 0 0 0 0,-1 0 0 0 0,1-1 0 0 0,-1 1 0 0 0,1 0 0 0 0,0-1 0 0 0,-1-9-7563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6 11055 0 0,'5'-6'8012'0'0,"-14"11"-6785"0"0,4 0-1032 0 0,0 0 0 0 0,0 0-1 0 0,0 1 1 0 0,1 0 0 0 0,-1-1 0 0 0,1 2 0 0 0,1-1-1 0 0,-6 12 1 0 0,-2 2 108 0 0,-58 104 222 0 0,-63 105 511 0 0,110-196-1012 0 0,-1-2 0 0 0,-2-1 0 0 0,-42 39 0 0 0,66-68-181 0 0,-4 7-1955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11687 0 0,'0'0'1432'0'0,"8"9"2114"0"0,-4-2-2931 0 0,-1 0 0 0 0,0 0 0 0 0,0 0 0 0 0,-1 1 0 0 0,0 0 0 0 0,0-1 1 0 0,-1 1-1 0 0,0 0 0 0 0,0 13 0 0 0,0-11-163 0 0,0 1 0 0 0,0-1 0 0 0,1 1 0 0 0,0-1 0 0 0,6 15 0 0 0,0-7-112 0 0,2 1 0 0 0,0-2-1 0 0,14 20 1 0 0,-23-35-345 0 0,0-1 1 0 0,0 1-1 0 0,0-1 0 0 0,0 1 1 0 0,0-1-1 0 0,0 1 0 0 0,0-1 0 0 0,0 0 1 0 0,1 1-1 0 0,-1-1 0 0 0,1 0 1 0 0,-1 0-1 0 0,1 0 0 0 0,-1 0 1 0 0,1 0-1 0 0,0-1 0 0 0,-1 1 1 0 0,4 0-1 0 0,10 5-65 0 0,1-3-1217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36 117 2303 0 0,'0'0'193'0'0,"-35"4"13794"0"0,43-6-13449 0 0,1 1 0 0 0,0 0 0 0 0,14 1 0 0 0,6 0 326 0 0,137-11 2337 0 0,131-11-534 0 0,-221 13-2478 0 0,0-4 0 0 0,127-38 0 0 0,-192 47-321 0 0,2-1-356 0 0,-5 3-5112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0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615 240 2303 0 0,'0'0'15207'0'0,"5"-8"-14671"0"0,20-45-57 0 0,-18 33-412 0 0,0 0-1 0 0,4-26 1 0 0,-9 39-57 0 0,-1 1 1 0 0,0-1-1 0 0,-1 0 1 0 0,0 1-1 0 0,0-1 1 0 0,-1-10-1 0 0,1 16-10 0 0,-1-1-1 0 0,1 0 0 0 0,-1 0 0 0 0,1 1 1 0 0,-1-1-1 0 0,0 0 0 0 0,0 1 1 0 0,0-1-1 0 0,0 1 0 0 0,0-1 1 0 0,0 1-1 0 0,0-1 0 0 0,0 1 0 0 0,0 0 1 0 0,-1 0-1 0 0,1-1 0 0 0,-1 1 1 0 0,1 0-1 0 0,-1 0 0 0 0,1 0 1 0 0,-1 0-1 0 0,1 1 0 0 0,-1-1 0 0 0,0 0 1 0 0,0 1-1 0 0,1-1 0 0 0,-1 1 1 0 0,-2-1-1 0 0,-4 1-37 0 0,1-1 1 0 0,-1 1-1 0 0,0 1 1 0 0,1-1-1 0 0,-1 1 1 0 0,1 0-1 0 0,-1 1 1 0 0,1 0 0 0 0,-11 4-1 0 0,-9 5-166 0 0,-27 16-1 0 0,52-26 193 0 0,-52 29-232 0 0,-80 60-1 0 0,-37 51 255 0 0,152-124-11 0 0,-28 33 0 0 0,42-44 21 0 0,0 0 0 0 0,1 0 1 0 0,0 1-1 0 0,0-1 0 0 0,0 1 0 0 0,1 0 0 0 0,0 0 1 0 0,1 0-1 0 0,0 1 0 0 0,-2 8 0 0 0,3-14 0 0 0,1 1-1 0 0,0-1 1 0 0,0 1-1 0 0,0-1 1 0 0,0 1-1 0 0,0-1 1 0 0,1 1-1 0 0,-1-1 1 0 0,1 1 0 0 0,-1-1-1 0 0,1 1 1 0 0,0-1-1 0 0,0 0 1 0 0,0 1-1 0 0,0-1 1 0 0,0 0-1 0 0,1 0 1 0 0,-1 0-1 0 0,1 0 1 0 0,0 0-1 0 0,-1 0 1 0 0,1 0-1 0 0,0-1 1 0 0,0 1-1 0 0,0-1 1 0 0,0 1 0 0 0,0-1-1 0 0,0 0 1 0 0,1 1-1 0 0,-1-1 1 0 0,0-1-1 0 0,1 1 1 0 0,2 1-1 0 0,5 1 82 0 0,1-1-1 0 0,0 0 0 0 0,0-1 1 0 0,-1 0-1 0 0,1 0 0 0 0,17-2 1 0 0,0-1 275 0 0,1-2 0 0 0,53-15 0 0 0,55-26 481 0 0,5-1-1166 0 0,-136 44 186 0 0,-5 1 81 0 0,0 1-1 0 0,0-1 1 0 0,0 1-1 0 0,0 0 1 0 0,0-1-1 0 0,0 1 1 0 0,0 0-1 0 0,1 0 1 0 0,-1 0-1 0 0,0 0 1 0 0,2 0 0 0 0,-2 0 22 0 0,0 1 1 0 0,0-1-1 0 0,1 1 1 0 0,-1-1 0 0 0,0 1-1 0 0,0 0 1 0 0,0 0 0 0 0,0-1-1 0 0,0 1 1 0 0,0 0 0 0 0,0 0-1 0 0,0 0 1 0 0,0 0 0 0 0,0 0-1 0 0,-1 0 1 0 0,2 2 0 0 0,1 2 26 0 0,0 0 0 0 0,-1 1 1 0 0,0-1-1 0 0,0 1 0 0 0,2 8 1 0 0,8 19 214 0 0,-9-26-191 0 0,1 0-1 0 0,0 0 0 0 0,0-1 1 0 0,0 1-1 0 0,1-1 1 0 0,8 8-1 0 0,-9-10-264 0 0,0 0 1 0 0,1-1-1 0 0,-1 0 0 0 0,1 0 0 0 0,-1 0 0 0 0,1-1 1 0 0,0 1-1 0 0,0-1 0 0 0,1-1 0 0 0,6 3 1 0 0,11 0-6201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5983 0 0,'6'-8'638'0'0,"-3"6"-481"0"0,-1 1 0 0 0,0-1 0 0 0,1 1 0 0 0,-1 0 0 0 0,1 0 0 0 0,3-1 0 0 0,-4 1 520 0 0,0 1 1 0 0,0-1-1 0 0,0 1 1 0 0,0 0 0 0 0,0 0-1 0 0,0 0 1 0 0,0 0-1 0 0,0 0 1 0 0,0 0-1 0 0,0 0 1 0 0,0 1-1 0 0,0-1 1 0 0,0 1-1 0 0,0 0 1 0 0,3 1 0 0 0,10 8 979 0 0,-10-5-1430 0 0,-1-1 0 0 0,1 1 0 0 0,-1 1 0 0 0,0-1 0 0 0,-1 0 1 0 0,1 1-1 0 0,-1 0 0 0 0,0 0 0 0 0,0 0 0 0 0,-1 0 0 0 0,0 0 0 0 0,0 0 1 0 0,0 1-1 0 0,-1-1 0 0 0,0 1 0 0 0,0-1 0 0 0,-1 9 0 0 0,0-2-93 0 0,-1-1-1 0 0,-1 1 0 0 0,0-1 1 0 0,0 1-1 0 0,-2-1 1 0 0,1 0-1 0 0,-2 0 1 0 0,-5 13-1 0 0,-9 14-63 0 0,7-17-14 0 0,2 1-1 0 0,0 1 1 0 0,-7 29-1 0 0,16-42-55 0 0,4 0-16 0 0,-1-9-117 0 0,0 0 1 0 0,0 0-1 0 0,1 1 0 0 0,-1-1 0 0 0,0-1 1 0 0,1 1-1 0 0,-1 0 0 0 0,1-1 1 0 0,0 1-1 0 0,-1-1 0 0 0,1 0 0 0 0,0 0 1 0 0,0 0-1 0 0,0 0 0 0 0,0 0 0 0 0,0-1 1 0 0,0 1-1 0 0,0-1 0 0 0,4 0 0 0 0,9-1-1196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3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13823 0 0,'0'0'5242'0'0,"11"-1"164"0"0,8 4-4574 0 0,-17-3-541 0 0,9 4 186 0 0,3 2-521 0 0,-1 0 0 0 0,0 1 0 0 0,14 8 0 0 0,-15-10-2292 0 0,-3 0 944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3679 0 0,'0'0'167'0'0,"2"0"-7"0"0,23-1 2314 0 0,21-5 11214 0 0,-14 2-10406 0 0,-19 2-2913 0 0,51-4 1488 0 0,-21 5-4725 0 0,-33 1-5373 0 0</inkml:trace>
  <inkml:trace contextRef="#ctx0" brushRef="#br0" timeOffset="1">656 28 5063 0 0,'13'-10'17278'0'0,"-4"4"-10374"0"0,1 2-7491 0 0,5-1-7431 0 0,-12 5 6935 0 0,8-2-7323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65 9671 0 0,'0'0'2938'0'0,"-12"-12"7432"0"0,16 9-10335 0 0,0-1 1 0 0,0 1-1 0 0,1 0 0 0 0,-1 1 0 0 0,1-1 1 0 0,-1 1-1 0 0,10-4 0 0 0,39-8-1677 0 0,-25 7-3815 0 0,-8 2-1498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62 2759 0 0,'-2'0'207'0'0,"-40"11"1716"0"0,-4 12 13777 0 0,48-22-15567 0 0,1 1 0 0 0,0-1 0 0 0,-1 1 0 0 0,1-1 0 0 0,0 0 0 0 0,0 0 0 0 0,0 0 0 0 0,0-1 0 0 0,0 1 1 0 0,5 0-1 0 0,35 0 579 0 0,-29-1-590 0 0,46-2 325 0 0,77-12 1 0 0,61-21 9 0 0,-3 0 6 0 0,-41 16-359 0 0,-116 16-358 0 0,0 2 0 0 0,39 4 0 0 0,-42 3-2792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0,'2'1'3147'0'0,"3"4"-1872"0"0,1-1 0 0 0,-1 1 1 0 0,0 0-1 0 0,0 0 0 0 0,0 0 0 0 0,0 0 0 0 0,4 9 0 0 0,-3-4-450 0 0,0 1-1 0 0,-1-1 1 0 0,8 23-1 0 0,-8-15-447 0 0,0 0 0 0 0,-2 1 1 0 0,0-1-1 0 0,-1 1 0 0 0,-1 28 0 0 0,-5 6 138 0 0,-3 0-1 0 0,-27 102 0 0 0,32-147-510 0 0,-2 9 12 0 0,-3 23 0 0 0,6-34-12 0 0,1 1 0 0 0,0-1 0 0 0,0 1 0 0 0,0-1 0 0 0,1 0 0 0 0,0 1 0 0 0,2 6 0 0 0,-3-12-105 0 0,1 1-1 0 0,0-1 1 0 0,-1 0 0 0 0,1 1-1 0 0,0-1 1 0 0,0 0 0 0 0,0 1-1 0 0,0-1 1 0 0,0 0 0 0 0,1 0-1 0 0,-1 0 1 0 0,0 0 0 0 0,0 0-1 0 0,1 0 1 0 0,-1 0 0 0 0,1 0-1 0 0,-1-1 1 0 0,1 1 0 0 0,-1 0-1 0 0,3 0 1 0 0,10 3-1099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11 7367 0 0,'21'-11'9492'0'0,"-22"12"-9327"0"0,-1 0-1 0 0,1 0 0 0 0,-1 0 1 0 0,0 0-1 0 0,1 0 1 0 0,0 0-1 0 0,-1 0 0 0 0,1 1 1 0 0,-1 0-1 0 0,-5 4 59 0 0,-7 3 109 0 0,-1-1 1 0 0,-1-1 0 0 0,-28 10-1 0 0,2-2 49 0 0,-43 20 191 0 0,-83 36-134 0 0,75-23-242 0 0,-103 72-1 0 0,186-113-63 0 0,1 0 0 0 0,0 0 0 0 0,0 1 0 0 0,1 1 0 0 0,0-1 0 0 0,0 1 0 0 0,1 0 0 0 0,0 1 0 0 0,0 0 0 0 0,-4 10 0 0 0,8-15-62 0 0,1 0 0 0 0,0 0 0 0 0,1 0 1 0 0,-1 0-1 0 0,1 1 0 0 0,0-1 0 0 0,0 0 0 0 0,0 1 1 0 0,1-1-1 0 0,0 0 0 0 0,0 1 0 0 0,1-1 1 0 0,-1 0-1 0 0,1 1 0 0 0,0-1 0 0 0,0 0 1 0 0,1 0-1 0 0,0 0 0 0 0,0 0 0 0 0,0 0 0 0 0,0 0 1 0 0,1 0-1 0 0,6 8 0 0 0,-5-8-3 0 0,1 0 0 0 0,0 0 1 0 0,1 0-1 0 0,-1-1 0 0 0,1 1 0 0 0,0-1 0 0 0,0-1 0 0 0,0 1 1 0 0,1-1-1 0 0,-1 0 0 0 0,1 0 0 0 0,8 2 0 0 0,13 2 120 0 0,47 7-1 0 0,-60-12-160 0 0,8 1-32 0 0,1 0 1 0 0,0-2-1 0 0,37-3 0 0 0,-47 1-475 0 0,0-1 0 0 0,0-1 1 0 0,0 0-1 0 0,0-1 0 0 0,0 0 0 0 0,-1-1 1 0 0,16-9-1 0 0,-7 2-1370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 15775 0 0,'0'1'363'0'0,"0"6"-184"0"0,-1 0-1 0 0,0 0 1 0 0,-1 0 0 0 0,1-1 0 0 0,-1 1-1 0 0,-1 0 1 0 0,1-1 0 0 0,-1 0-1 0 0,0 0 1 0 0,-8 12 0 0 0,2-5 883 0 0,-1-1-1 0 0,0 1 1 0 0,-22 18 0 0 0,24-23-785 0 0,0 1-1 0 0,0 0 1 0 0,1 0-1 0 0,0 0 1 0 0,1 1-1 0 0,0 0 1 0 0,-8 16-1 0 0,14-24 168 0 0,13-6-55 0 0,-3 0-335 0 0,0 0-1 0 0,-1 0 0 0 0,1-1 1 0 0,-1 0-1 0 0,17-13 0 0 0,39-40 389 0 0,-4 4-233 0 0,-34 33-209 0 0,6-5 0 0 0,38-22 0 0 0,-60 43 0 0 0,-2 5 0 0 0,-7 0 10 0 0,-1 1-1 0 0,1-1 1 0 0,0 1 0 0 0,-1 0-1 0 0,1 0 1 0 0,-1 0 0 0 0,1 0 0 0 0,-1 0-1 0 0,1 0 1 0 0,-1 0 0 0 0,0 0-1 0 0,0 1 1 0 0,1-1 0 0 0,-1 0-1 0 0,0 1 1 0 0,1 1 0 0 0,14 30 219 0 0,-12-23-207 0 0,10 29 31 0 0,6 10 11 0 0,-12-31-45 0 0,0 0 0 0 0,-1 1-1 0 0,8 37 1 0 0,-13-45-19 0 0,3 16-173 0 0,-5-25-306 0 0,11-3-4762 0 0,0 0 3454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29 112 6447 0 0,'0'0'298'0'0,"-1"-2"-10"0"0,-4-7-606 0 0,-8-12 2155 0 0,4-3 6192 0 0,9 22-7827 0 0,1 1 0 0 0,0-1 0 0 0,0 0 0 0 0,0 1 0 0 0,0 0 0 0 0,1-1 0 0 0,-1 1 0 0 0,0 0 0 0 0,2-2 0 0 0,2-1-30 0 0,-1 0 0 0 0,1 0 0 0 0,0 0 1 0 0,0 1-1 0 0,0 0 0 0 0,1 0 0 0 0,-1 1 1 0 0,1-1-1 0 0,-1 1 0 0 0,1 0 0 0 0,0 1 1 0 0,0-1-1 0 0,0 1 0 0 0,9 0 1 0 0,-13 1-152 0 0,7 0 206 0 0,-1 0-1 0 0,1 1 1 0 0,-1 1 0 0 0,14 3-1 0 0,-19-4-150 0 0,-1 0 0 0 0,1 1 0 0 0,0-1 1 0 0,0 1-1 0 0,-1 0 0 0 0,1 0 0 0 0,-1-1 0 0 0,1 2 0 0 0,-1-1 0 0 0,0 0 0 0 0,0 0 0 0 0,0 1 0 0 0,0-1 0 0 0,0 1 0 0 0,-1 0 0 0 0,2 3 0 0 0,3 6 77 0 0,-5-8-109 0 0,0-1 1 0 0,1 0-1 0 0,-1 0 0 0 0,1 0 0 0 0,3 5 0 0 0,-4-7-28 0 0,0 0 1 0 0,0 0 0 0 0,1 1-1 0 0,-1-1 1 0 0,0 1-1 0 0,-1-1 1 0 0,1 1 0 0 0,0-1-1 0 0,0 1 1 0 0,0 2 0 0 0,-1-2-4 0 0,0-1 1 0 0,0 1 0 0 0,0-1 0 0 0,-1 0 0 0 0,1 1 0 0 0,0-1 0 0 0,-1 0 0 0 0,0 1 0 0 0,1-1 0 0 0,-1 0 0 0 0,1 0 0 0 0,-1 1 0 0 0,0-1 0 0 0,-1 1 0 0 0,-6 9 43 0 0,2-1-11 0 0,-1-1 1 0 0,0 0-1 0 0,0-1 1 0 0,-14 14-1 0 0,-12 6-32 0 0,-23 19-16 0 0,47-42 1 0 0,6-2 2 0 0,0-1 1 0 0,-1 0-1 0 0,1 1 0 0 0,0 0 0 0 0,0 0 0 0 0,0 0 0 0 0,1 0 1 0 0,-1 0-1 0 0,1 0 0 0 0,-3 6 0 0 0,5-9 12 0 0,-1 1 0 0 0,1 0 0 0 0,0 0-1 0 0,0 0 1 0 0,0-1 0 0 0,0 1 0 0 0,0 0 0 0 0,0 0 0 0 0,0 0-1 0 0,0-1 1 0 0,0 1 0 0 0,0 0 0 0 0,1 0 0 0 0,-1 0 0 0 0,0-1-1 0 0,0 1 1 0 0,1 0 0 0 0,-1 0 0 0 0,1-1 0 0 0,0 2-1 0 0,10 12 259 0 0,-8-11-201 0 0,1-1 0 0 0,-1 0 1 0 0,1 0-1 0 0,0 0 0 0 0,-1-1 0 0 0,1 1 0 0 0,0-1 0 0 0,0 0 1 0 0,0 0-1 0 0,8 1 0 0 0,43 1 249 0 0,129-19-266 0 0,-171 14-53 0 0,-5 1-366 0 0,1 0 0 0 0,-1 1 0 0 0,1 0 0 0 0,-1 0 1 0 0,1 0-1 0 0,0 1 0 0 0,-1 1 0 0 0,0-1 0 0 0,1 1 0 0 0,-1 1 0 0 0,0 0 0 0 0,0 0 0 0 0,9 5 1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84 4143 0 0,'186'-56'1519'0'0,"-61"32"7225"0"0,-117 23-8318 0 0,-1 0 0 0 0,0 0 0 0 0,1 1 0 0 0,-1 0 0 0 0,0 0 0 0 0,8 2 1 0 0,-14-2 487 0 0,-2 2-674 0 0,-4 2-133 0 0,1 0-1 0 0,-1-1 1 0 0,-1 1-1 0 0,1-1 1 0 0,0 0-1 0 0,-1-1 1 0 0,0 1-1 0 0,-10 3 1 0 0,-54 9 38 0 0,43-9-115 0 0,24-6-30 0 0,-411 96 146 0 0,323-72-135 0 0,-2-4 0 0 0,-1-4-1 0 0,0-4 1 0 0,0-4 0 0 0,-158-7-1 0 0,234-3-10 0 0,0 0 0 0 0,-24-8 0 0 0,40 8 0 0 0,8 0 0 0 0,10 1 0 0 0,-8 2-1 0 0,1 0 0 0 0,0 1 0 0 0,-1 1 0 0 0,1-1 0 0 0,-1 1 0 0 0,0 1 0 0 0,0-1 0 0 0,12 9 1 0 0,-8-4-14 0 0,-1 0 0 0 0,0 1 0 0 0,-1 0 0 0 0,18 20 0 0 0,-8-3-1 0 0,-2 1 1 0 0,0 0 0 0 0,26 57-1 0 0,-21-32 381 0 0,-12-27 213 0 0,0 0-1 0 0,27 42 0 0 0,-28-53-388 0 0,1 0-1 0 0,0-1 1 0 0,0 0-1 0 0,26 21 0 0 0,-33-30-136 0 0,1 0 0 0 0,0-1 0 0 0,-1 0 1 0 0,1 0-1 0 0,1-1 0 0 0,-1 1 0 0 0,0-1 0 0 0,1 0 0 0 0,-1-1 0 0 0,1 1 0 0 0,0-1 0 0 0,-1 0 0 0 0,1 0 0 0 0,0-1 0 0 0,0 0 0 0 0,-1 0 0 0 0,1 0 0 0 0,7-2 0 0 0,-12 2 107 0 0,1-1-134 0 0,-1-1-1 0 0,1 1 1 0 0,-1-1 0 0 0,0 0-1 0 0,0 1 1 0 0,0-1 0 0 0,0 0-1 0 0,1-3 1 0 0,-1 3-12 0 0,0-1 1 0 0,-1 1-1 0 0,1-1 1 0 0,-1 0-1 0 0,0 1 1 0 0,0-1-1 0 0,0 1 1 0 0,0-1-1 0 0,0 0 1 0 0,0 1-1 0 0,-2-4 1 0 0,-9-30 86 0 0,4 16-28 0 0,2 5-20 0 0,2 6-12 0 0,0 0 0 0 0,0 0 0 0 0,1-1 0 0 0,1 1 0 0 0,-1-1 0 0 0,1 0-1 0 0,1 1 1 0 0,1-15 0 0 0,3 5-21 0 0,1 0 0 0 0,0 0 0 0 0,2 1 0 0 0,0 0 0 0 0,14-24 0 0 0,5-14 49 0 0,17-61-58 0 0,-39 108-10 0 0,-2 3-4 0 0,0 0 0 0 0,0-1 0 0 0,2-10 0 0 0,-4 16-73 0 0,1 3-822 0 0,-1 0 633 0 0,1 1 0 0 0,0-1-1 0 0,0 0 1 0 0,0 0 0 0 0,1 0 0 0 0,1 3 0 0 0,3 6-1607 0 0,-1 0-3301 0 0,-1-1-1429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9671 0 0,'0'2'748'0'0,"2"6"-467"0"0,-2-1 0 0 0,1 0 0 0 0,-1 1 0 0 0,0-1 1 0 0,-1 1-1 0 0,1-1 0 0 0,-1 1 0 0 0,-4 12 0 0 0,-11 30 1931 0 0,-37 80 1 0 0,-36 41-933 0 0,58-119-977 0 0,-56 72 0 0 0,-47 38-204 0 0,126-155-1732 0 0,13-19-750 0 0,4-9-3313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63 3223 0 0,'-2'1'143'0'0,"-25"6"-76"0"0,-4 1 1641 0 0,11 1 5598 0 0,9-3-2236 0 0,20-12-3888 0 0,21-11-898 0 0,4 3-81 0 0,0 2 0 0 0,0 1-1 0 0,71-12 1 0 0,-85 19 6 0 0,0 1 1 0 0,22 0-1 0 0,-40 3 98 0 0,-3 1-233 0 0,-6 20 133 0 0,6-17-153 0 0,0 0-1 0 0,0 0 0 0 0,0 0 1 0 0,-1 0-1 0 0,1-1 0 0 0,-1 1 0 0 0,0 0 1 0 0,-1-1-1 0 0,1 1 0 0 0,0-1 1 0 0,-1 0-1 0 0,0 0 0 0 0,0 0 1 0 0,-5 5-1 0 0,-22 14-34 0 0,1 2 1 0 0,1 1-1 0 0,2 1 1 0 0,0 1 0 0 0,-22 32-1 0 0,40-49-16 0 0,5-6 4 0 0,0-1-1 0 0,0 0 1 0 0,1 1-1 0 0,-1-1 0 0 0,1 1 1 0 0,0 0-1 0 0,0 0 1 0 0,0 0-1 0 0,1 0 0 0 0,0 0 1 0 0,-2 9-1 0 0,3-13 21 0 0,0 1 0 0 0,0 0-1 0 0,0 0 1 0 0,0 0 0 0 0,0 0 0 0 0,0 0-1 0 0,1-1 1 0 0,-1 1 0 0 0,0 0 0 0 0,1 0 0 0 0,-1 0-1 0 0,0-1 1 0 0,1 1 0 0 0,-1 0 0 0 0,1-1-1 0 0,-1 1 1 0 0,1 0 0 0 0,0-1 0 0 0,-1 1-1 0 0,1-1 1 0 0,0 1 0 0 0,-1 0 0 0 0,1-1-1 0 0,1 1 1 0 0,17 8 505 0 0,-9-7-390 0 0,-1-1 0 0 0,1 0 0 0 0,0-1-1 0 0,0 0 1 0 0,-1 0 0 0 0,1-1-1 0 0,11-2 1 0 0,-3 0-94 0 0,90-16 30 0 0,9-1-27 0 0,-104 19-382 0 0,0 0 0 0 0,0 0 0 0 0,1 1 0 0 0,-1 1 0 0 0,0 0 0 0 0,0 1 0 0 0,0 1 0 0 0,0-1 0 0 0,23 10 0 0 0,-23-5-1207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67 9815 0 0,'0'-2'448'0'0,"0"-2"-339"0"0,0 1 0 0 0,0-1 0 0 0,-1 0 0 0 0,1 1-1 0 0,-1-1 1 0 0,0 1 0 0 0,0-1 0 0 0,0 1 0 0 0,0-1 0 0 0,-1 1-1 0 0,1-1 1 0 0,-4-3 0 0 0,5 6-4 0 0,0 1 1 0 0,0 0-1 0 0,0-1 0 0 0,-1 1 0 0 0,1-1 1 0 0,0 1-1 0 0,0 0 0 0 0,0-1 0 0 0,0 1 1 0 0,0-1-1 0 0,0 1 0 0 0,0-1 0 0 0,0 1 1 0 0,0 0-1 0 0,0-1 0 0 0,0 1 0 0 0,0-1 1 0 0,0 1-1 0 0,1 0 0 0 0,-1-1 1 0 0,0 1-1 0 0,0-1 0 0 0,0 1 0 0 0,1 0 1 0 0,-1-1-1 0 0,0 1 0 0 0,0 0 0 0 0,1-1 1 0 0,-1 1-1 0 0,0 0 0 0 0,1-1 0 0 0,-1 1 1 0 0,0 0-1 0 0,1 0 0 0 0,-1-1 0 0 0,0 1 1 0 0,3-1 1720 0 0,-1 1-1516 0 0,1 1-218 0 0,0 0 1 0 0,0 0-1 0 0,0 0 1 0 0,0 0-1 0 0,0 1 1 0 0,-1-1-1 0 0,1 1 1 0 0,0 0-1 0 0,-1 0 1 0 0,1 0 0 0 0,2 2-1 0 0,27 31 848 0 0,-16-18-396 0 0,77 74 1560 0 0,-52-55-1287 0 0,1-2-1 0 0,76 48 0 0 0,34 27-41 0 0,-127-88-714 0 0,-11-8-36 0 0,1 0-1 0 0,22 14 1 0 0,-32-24-21 0 0,-1-1 0 0 0,1 0 1 0 0,-1 1-1 0 0,1-1 0 0 0,0-1 0 0 0,0 1 0 0 0,-1-1 0 0 0,1 0 1 0 0,0 0-1 0 0,0 0 0 0 0,0-1 0 0 0,1 0 0 0 0,-1 0 0 0 0,5 0 0 0 0,-4-1-175 0 0,-1-1 0 0 0,0 1 0 0 0,1-1 0 0 0,8-3 0 0 0,-13 4-205 0 0,1 0 1 0 0,0 0-1 0 0,0 0 0 0 0,0-1 0 0 0,0 1 0 0 0,-1 0 1 0 0,1-1-1 0 0,2-2 0 0 0,2-7-7536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46 8751 0 0,'0'0'674'0'0,"1"-1"-438"0"0,12-10-42 0 0,9-5 4342 0 0,-1 1-586 0 0,-13 12-561 0 0,-11 12-2651 0 0,-12 7-603 0 0,-19 17-1 0 0,1-1-24 0 0,-7 10 493 0 0,1 2-1 0 0,-35 54 1 0 0,16-11-67 0 0,-113 128 0 0 0,168-212-553 0 0,-1 0 0 0 0,0 0 0 0 0,0 0 0 0 0,0 0 0 0 0,0 0 0 0 0,-5 2 0 0 0,-10 7-221 0 0,47-13-3667 0 0,-9-3-3953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4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76 4607 0 0,'0'0'208'0'0,"-2"0"-9"0"0,-3 1-1002 0 0,-18 3 580 0 0,-14 5 7314 0 0,31-7-4988 0 0,0 0 1 0 0,0 1-1 0 0,-9 4 0 0 0,-4 8 24 0 0,18-14-1588 0 0,0 0-519 0 0,1-1 1 0 0,0 0 0 0 0,0 0-1 0 0,0 1 1 0 0,-1-1-1 0 0,1 0 1 0 0,0 0-1 0 0,0 1 1 0 0,0-1 0 0 0,0 0-1 0 0,0 0 1 0 0,-1 1-1 0 0,1-1 1 0 0,0 0-1 0 0,0 1 1 0 0,0-1-1 0 0,0 0 1 0 0,0 1 0 0 0,0-1-1 0 0,0 0 1 0 0,0 1-1 0 0,0-1 1 0 0,0 0-1 0 0,0 0 1 0 0,0 1 0 0 0,0-1-1 0 0,1 0 1 0 0,-1 1-1 0 0,0-1 1 0 0,0 0-1 0 0,0 0 1 0 0,0 1 0 0 0,0-1-1 0 0,1 0 1 0 0,-1 0-1 0 0,0 1 1 0 0,0-1-1 0 0,0 0 1 0 0,1 0 0 0 0,-1 1-1 0 0,0-1 1 0 0,11 10 203 0 0,-8-9-190 0 0,1 0 0 0 0,-1 0 1 0 0,1-1-1 0 0,-1 1 0 0 0,1-1 1 0 0,-1 0-1 0 0,1 1 0 0 0,-1-2 1 0 0,1 1-1 0 0,-1 0 0 0 0,1-1 1 0 0,-1 1-1 0 0,1-1 0 0 0,-1 0 1 0 0,0 0-1 0 0,1-1 0 0 0,-1 1 1 0 0,0-1-1 0 0,4-2 0 0 0,4-2 46 0 0,0-1 0 0 0,-1 0 0 0 0,0 0 0 0 0,10-11 0 0 0,81-69 211 0 0,-100 86 21 0 0,2 2-280 0 0,0 0 0 0 0,0 1 0 0 0,0-1 0 0 0,0 1 0 0 0,0 0 0 0 0,0 0 0 0 0,-1-1 0 0 0,1 2 0 0 0,-1-1 0 0 0,1 0 0 0 0,2 4 0 0 0,6 8 107 0 0,-1-1 1 0 0,-1 2-1 0 0,10 19 0 0 0,9 14 209 0 0,-15-29-274 0 0,42 57 693 0 0,-47-67-689 0 0,0 0-1 0 0,0-1 0 0 0,1 0 1 0 0,1-1-1 0 0,-1 0 1 0 0,12 6-1 0 0,-7-6-89 0 0,0 0 0 0 0,27 7 0 0 0,-4-1-72 0 0,-36-12-136 0 0,5 1-270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65 2759 0 0,'27'-16'65'0'0,"29"-18"1796"0"0,-18 20 12416 0 0,-50 23-12624 0 0,-18 12-2003 0 0,-22 16 482 0 0,-74 70 1 0 0,7-5-154 0 0,-114 89-47 0 0,172-135-131 0 0,-87 103-1 0 0,147-158 199 0 0,-52 69-58 0 0,48-63 55 0 0,1 1 0 0 0,0 0 1 0 0,0 1-1 0 0,0-1 0 0 0,1 1 0 0 0,0 0 0 0 0,-2 12 0 0 0,5-19 18 0 0,0 0-1 0 0,-1 0 0 0 0,1 0 1 0 0,0 1-1 0 0,0-1 1 0 0,0 0-1 0 0,1 0 1 0 0,-1 0-1 0 0,0 0 0 0 0,1 0 1 0 0,0 0-1 0 0,-1 0 1 0 0,1 0-1 0 0,0 0 1 0 0,0-1-1 0 0,0 1 0 0 0,0 0 1 0 0,1 1-1 0 0,0 0 36 0 0,0-2-1 0 0,1 1 1 0 0,-1 0-1 0 0,0 0 1 0 0,1-1 0 0 0,-1 1-1 0 0,1-1 1 0 0,-1 1-1 0 0,1-1 1 0 0,-1 0-1 0 0,6 1 1 0 0,3 0 126 0 0,1 0 0 0 0,0-1 1 0 0,0 0-1 0 0,-1-1 0 0 0,16-1 1 0 0,16-4 394 0 0,-1-2 1 0 0,65-19 0 0 0,-62 14-280 0 0,13-5-42 0 0,-38 10-209 0 0,0 1 1 0 0,1 1-1 0 0,0 1 1 0 0,35-3-1 0 0,-54 7-652 0 0,1 27-3521 0 0,-4-13 2382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5527 0 0,'0'0'498'0'0,"1"1"102"0"0,1 1 419 0 0,-1 0 0 0 0,1-1 0 0 0,-1 1-1 0 0,0 0 1 0 0,0 0 0 0 0,0 0 0 0 0,0 0 0 0 0,0 0 0 0 0,0 0 0 0 0,0 0 0 0 0,0 4 0 0 0,0-1-320 0 0,-1 0-1 0 0,0 0 1 0 0,0 0 0 0 0,0 0 0 0 0,-1 5 0 0 0,-2 7-911 0 0,-1 1 1 0 0,-7 18-1 0 0,5-17 1393 0 0,-32 82-318 0 0,29-81-825 0 0,-30 65-95 0 0,39-83-300 0 0,12-6-4858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15775 0 0,'-2'15'273'0'0,"0"0"1"0"0,2-1-1 0 0,0 1 0 0 0,1 0 0 0 0,0-1 0 0 0,1 1 0 0 0,1-1 1 0 0,0 1-1 0 0,6 17 0 0 0,1-5 469 0 0,1 0 0 0 0,2-1 0 0 0,26 42 0 0 0,-26-49-473 0 0,1-1 0 0 0,0-1 0 0 0,2 0-1 0 0,0-1 1 0 0,1-1 0 0 0,0 0 0 0 0,33 20 0 0 0,-4-7 71 0 0,1-3 1 0 0,56 22-1 0 0,-76-36-239 0 0,-1 2 1 0 0,50 31-1 0 0,-73-42-93 0 0,8 9-69 0 0,-11-10 34 0 0,0 0 1 0 0,0-1-1 0 0,0 1 1 0 0,0-1-1 0 0,0 1 1 0 0,0 0-1 0 0,-1-1 1 0 0,1 1 0 0 0,0-1-1 0 0,0 1 1 0 0,0-1-1 0 0,-1 1 1 0 0,1-1-1 0 0,0 1 1 0 0,-1-1-1 0 0,1 1 1 0 0,0-1-1 0 0,-1 1 1 0 0,0 0-1 0 0,1-1-39 0 0,-3 4-194 0 0,1-1 1 0 0,-1 0 0 0 0,0-1-1 0 0,-1 1 1 0 0,1 0 0 0 0,0-1 0 0 0,-1 0-1 0 0,1 1 1 0 0,-1-1 0 0 0,1-1-1 0 0,-1 1 1 0 0,0-1 0 0 0,-7 3-1 0 0,-8 1-1356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 1839 0 0,'-11'-2'12178'0'0,"7"3"-9928"0"0,-2 2-1976 0 0,0 1-1 0 0,0 1 1 0 0,0-1-1 0 0,1 1 1 0 0,-1 0-1 0 0,1 0 1 0 0,0 1-1 0 0,1-1 0 0 0,-6 10 1 0 0,-4 3 75 0 0,-151 190 1379 0 0,67-79-1288 0 0,-43 50-320 0 0,25-49 8 0 0,94-96-2301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14943 0 0,'2'0'687'0'0,"16"6"224"0"0,-9 2-885 0 0,-6-3 228 0 0,0 0 0 0 0,0 0 0 0 0,-1 0 0 0 0,0 1 0 0 0,0-1 0 0 0,0 1-1 0 0,1 10 1 0 0,0 1 1052 0 0,1 25 0 0 0,-6 60 1425 0 0,1-30-1816 0 0,-1 16-835 0 0,4-82-296 0 0,-2-5-100 0 0,1-1 1 0 0,-1 1-1 0 0,1-1 1 0 0,0 1-1 0 0,-1-1 0 0 0,1 0 1 0 0,0 1-1 0 0,-1-1 0 0 0,1 0 1 0 0,0 1-1 0 0,0-1 1 0 0,-1 0-1 0 0,1 0 0 0 0,0 1 1 0 0,0-1-1 0 0,-1 0 0 0 0,1 0 1 0 0,1 0-1 0 0,9-1-1336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1375 0 0,'0'0'14276'0'0,"1"0"-13468"0"0,7-1-41 0 0,-7 1-62 0 0,1 0-29 0 0,3 0-211 0 0,0 1-1 0 0,0 1 1 0 0,0-1-1 0 0,0 1 1 0 0,0 0-1 0 0,5 3 1 0 0,20 6 203 0 0,-25-10-575 0 0,1 0 0 0 0,-1-1 0 0 0,0 1 0 0 0,0-1 0 0 0,0 0 0 0 0,0-1 0 0 0,10-1 1 0 0,37-12 405 0 0,-30 7-352 0 0,65-19 255 0 0,88-22-170 0 0,-140 40-196 0 0,1 2 0 0 0,-1 2-1 0 0,39 0 1 0 0,-61 5-347 0 0,0 1 1 0 0,0 0-1 0 0,0 1 0 0 0,25 9 0 0 0,-32-10-226 0 0,-4-1-358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143 356 6911 0 0,'-19'14'770'0'0,"0"2"1"0"0,-29 33-1 0 0,15-14 4998 0 0,27-30-4891 0 0,5-4-9 0 0,0-1-796 0 0,1 0 0 0 0,0 0 0 0 0,-1 1 0 0 0,1-1 0 0 0,-1 0 0 0 0,1 0 0 0 0,-1 0 0 0 0,1 0 0 0 0,-1 0 0 0 0,1 0 0 0 0,0 0 0 0 0,-1 0 0 0 0,1 0 0 0 0,-1 0 0 0 0,1 0 0 0 0,-1 0 0 0 0,1 0 0 0 0,-1 0 0 0 0,0-1 0 0 0,0-5-5 0 0,-1 1-1 0 0,1-1 0 0 0,0 0 1 0 0,0 0-1 0 0,1 0 0 0 0,0 0 1 0 0,0 0-1 0 0,0 0 1 0 0,1 1-1 0 0,0-1 0 0 0,0 0 1 0 0,0 0-1 0 0,3-6 1 0 0,2-6-37 0 0,2-1 1 0 0,15-29 0 0 0,-10 26-21 0 0,0 0 1 0 0,2 0 0 0 0,0 1 0 0 0,2 1-1 0 0,0 1 1 0 0,20-18 0 0 0,-22 24-1 0 0,1 1 1 0 0,0 1 0 0 0,1 0-1 0 0,0 1 1 0 0,1 1-1 0 0,-1 0 1 0 0,2 2 0 0 0,28-9-1 0 0,8 3 255 0 0,1 2 0 0 0,88-6 0 0 0,113 16 1182 0 0,-154 10-828 0 0,-84-7-479 0 0,0 2-1 0 0,0 0 0 0 0,22 8 1 0 0,-37-10-130 0 0,0-1 0 0 0,0 1 0 0 0,0 0-1 0 0,0 0 1 0 0,0 1 0 0 0,0-1 0 0 0,0 1 0 0 0,-1 0 0 0 0,0 0 0 0 0,1 0 0 0 0,-1 0 0 0 0,0 0 0 0 0,2 5-1 0 0,-3-6-4 0 0,-1 1-1 0 0,0 0 0 0 0,0 0 1 0 0,0-1-1 0 0,0 1 0 0 0,0 0 1 0 0,-1 0-1 0 0,1 0 0 0 0,-1 0 1 0 0,0 0-1 0 0,1 0 0 0 0,-2 0 1 0 0,1 0-1 0 0,0 0 0 0 0,0 0 1 0 0,-1 0-1 0 0,0 0 0 0 0,0 0 0 0 0,0-1 1 0 0,-1 5-1 0 0,-3 4-4 0 0,-1-1 0 0 0,0 1 0 0 0,0-1 0 0 0,-1-1 0 0 0,0 1 0 0 0,-1-1 0 0 0,-9 8 0 0 0,-66 55 0 0 0,64-57 0 0 0,-37 28 0 0 0,-2-2 0 0 0,-2-3 0 0 0,-2-3 0 0 0,-1-2 0 0 0,-2-3 0 0 0,-120 39 0 0 0,-138 22-1297 0 0,322-90 890 0 0,-7 1 444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 9215 0 0,'0'0'707'0'0,"-6"-9"7128"0"0,6 9-7564 0 0,-1 0 0 0 0,-5 8 1936 0 0,-2 22-3409 0 0,7-25 2056 0 0,-6 31-234 0 0,1 1 0 0 0,-2 60 0 0 0,10 75 102 0 0,1-53-586 0 0,-2-93-178 0 0,0-18-251 0 0,-1 0 0 0 0,0 0 0 0 0,-2 15 0 0 0,2-22-235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19895 0 0,'0'0'3537'0'0,"2"1"-2793"0"0,16 24 836 0 0,-10-14-1139 0 0,0 0 0 0 0,15 15 0 0 0,-20-23-766 0 0,0 0 0 0 0,1 0 0 0 0,-1-1 0 0 0,1 1-1 0 0,-1-1 1 0 0,1 0 0 0 0,0 0 0 0 0,0 0 0 0 0,0-1 0 0 0,0 1 0 0 0,0-1 0 0 0,6 1-1 0 0,3 0-1063 0 0</inkml:trace>
  <inkml:trace contextRef="#ctx0" brushRef="#br0" timeOffset="1">489 37 18599 0 0,'0'0'1684'0'0,"19"-2"2584"0"0,-10 4-4236 0 0,-1-1-179 0 0,6 3-1690 0 0,-3-2 701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17503 0 0,'0'0'9061'0'0,"10"-2"-12050"0"0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76 4607 0 0,'-20'5'516'0'0,"-8"3"97"0"0,13-6 11584 0 0,249-39-7614 0 0,-57 7-2988 0 0,-56 17-864 0 0,141 2-1 0 0,-230 11-847 0 0,-25 0-3043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15055 0 0,'0'0'1366'0'0,"0"2"-1126"0"0,-16 81 1106 0 0,-15 117 2256 0 0,24-164-3372 0 0,-5 29-86 0 0,-4-1 0 0 0,-29 77 0 0 0,43-135-220 0 0,-10 31 77 0 0,12-35-197 0 0,0-1 1 0 0,-1 1-1 0 0,1 0 0 0 0,0-1 1 0 0,0 1-1 0 0,0-1 0 0 0,0 1 0 0 0,0 0 1 0 0,0-1-1 0 0,1 1 0 0 0,-1-1 1 0 0,1 1-1 0 0,-1-1 0 0 0,1 1 0 0 0,-1-1 1 0 0,1 1-1 0 0,0-1 0 0 0,0 1 1 0 0,1 2-1 0 0,7 2-6535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5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19 6447 0 0,'35'-18'3239'0'0,"-42"25"-1134"0"0,0 1 0 0 0,0-1-1 0 0,-10 6 1 0 0,6-4-1205 0 0,-24 11 0 0 0,-58 29 97 0 0,-113 62 260 0 0,191-102-1206 0 0,-26 16-20 0 0,-39 29-1 0 0,-27 26 248 0 0,-116 98 557 0 0,204-159-653 0 0,0 0-1 0 0,-29 41 0 0 0,42-50-75 0 0,0-1 0 0 0,0 1 0 0 0,1 0 0 0 0,0 0 0 0 0,1 0 0 0 0,0 1 0 0 0,1-1 0 0 0,0 1 0 0 0,-2 17 0 0 0,5-24-63 0 0,-1-1 0 0 0,1 1 0 0 0,0 0-1 0 0,1-1 1 0 0,-1 1 0 0 0,1-1-1 0 0,-1 1 1 0 0,1-1 0 0 0,0 0 0 0 0,0 1-1 0 0,0-1 1 0 0,1 0 0 0 0,-1 0-1 0 0,1 0 1 0 0,0 1 0 0 0,2 1-1 0 0,-1-1 0 0 0,0-1-1 0 0,0 0 0 0 0,1 0 0 0 0,-1 0 1 0 0,1-1-1 0 0,0 1 0 0 0,0-1 0 0 0,0 0 1 0 0,0 0-1 0 0,0 0 0 0 0,5 1 0 0 0,3 0 8 0 0,-1-1 0 0 0,1 0-1 0 0,0 0 1 0 0,0-1 0 0 0,-1-1-1 0 0,1 0 1 0 0,0-1-1 0 0,19-3 1 0 0,8-5-455 0 0,71-25 1 0 0,-48 9-7216 0 0,-33 13-219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11519 0 0,'0'0'887'0'0,"0"2"-583"0"0,3 25 332 0 0,-2-19 574 0 0,-1-1 1 0 0,-1 1 0 0 0,1-1-1 0 0,-1 1 1 0 0,-1-1 0 0 0,-3 14 0 0 0,-13 27 1580 0 0,18-46-2528 0 0,5-2-254 0 0,0-1 0 0 0,0 0 0 0 0,1 0 0 0 0,-1 0-1 0 0,0 0 1 0 0,0-1 0 0 0,7-3 0 0 0,35-20-75 0 0,-15 6 53 0 0,-26 16 1 0 0,146-65-8 0 0,-150 67 54 0 0,0 1 1 0 0,0-1-1 0 0,0 1 1 0 0,0-1-1 0 0,0 1 0 0 0,0 0 1 0 0,0 0-1 0 0,0-1 0 0 0,0 2 1 0 0,0-1-1 0 0,0 0 0 0 0,0 0 1 0 0,0 1-1 0 0,0-1 1 0 0,0 1-1 0 0,0-1 0 0 0,0 1 1 0 0,0 0-1 0 0,-1 0 0 0 0,1 0 1 0 0,2 1-1 0 0,-2 0-6 0 0,-1 0 0 0 0,0-1 0 0 0,0 1 0 0 0,1-1 0 0 0,-1 1 0 0 0,-1 0 0 0 0,1 0 0 0 0,0 0 0 0 0,0 0 0 0 0,-1 0 0 0 0,1-1 0 0 0,0 4 0 0 0,1 1 24 0 0,5 23 136 0 0,5 29-1 0 0,-8-31-181 0 0,11 35 0 0 0,-14-60-191 0 0,0-1 1 0 0,0 1-1 0 0,0 0 0 0 0,0-1 1 0 0,0 1-1 0 0,0-1 1 0 0,0 0-1 0 0,0 1 0 0 0,0-1 1 0 0,1 0-1 0 0,-1 0 1 0 0,1 0-1 0 0,-1 0 0 0 0,1 0 1 0 0,-1 0-1 0 0,1 0 1 0 0,-1 0-1 0 0,1 0 0 0 0,2 0 1 0 0,8 3-1575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9215 0 0,'0'0'831'0'0,"-1"2"-686"0"0,-7 10 711 0 0,1 1 1 0 0,1 0-1 0 0,0 0 0 0 0,0 0 0 0 0,1 1 0 0 0,1 0 0 0 0,1 0 0 0 0,0 0 1 0 0,0 0-1 0 0,0 15 0 0 0,2-7-352 0 0,1 0-1 0 0,0 0 1 0 0,2 0 0 0 0,0 0 0 0 0,1 0-1 0 0,7 21 1 0 0,-6-29-359 0 0,1-1 1 0 0,0 1-1 0 0,0-1 0 0 0,2-1 0 0 0,-1 1 1 0 0,2-1-1 0 0,-1 0 0 0 0,2-1 0 0 0,0 1 1 0 0,0-2-1 0 0,1 1 0 0 0,0-2 1 0 0,0 1-1 0 0,1-1 0 0 0,1-1 0 0 0,0 0 1 0 0,0 0-1 0 0,22 9 0 0 0,26 8 355 0 0,87 22 0 0 0,-100-32-261 0 0,-30-11-171 0 0,-1 2 0 0 0,-1 0 0 0 0,1 1 1 0 0,-1 0-1 0 0,25 17 0 0 0,-32-17-89 0 0,-8-7-104 0 0,0 0 1 0 0,1 0-1 0 0,-1 0 0 0 0,0 1 1 0 0,0-1-1 0 0,0 0 0 0 0,1 0 1 0 0,-1 0-1 0 0,0 0 1 0 0,0 0-1 0 0,1 1 0 0 0,-1-1 1 0 0,0 0-1 0 0,0 0 0 0 0,0 0 1 0 0,0 1-1 0 0,1-1 1 0 0,-1 0-1 0 0,0 0 0 0 0,0 1 1 0 0,0-1-1 0 0,0 0 1 0 0,0 0-1 0 0,0 1 0 0 0,0-1 1 0 0,0 0-1 0 0,0 0 0 0 0,0 1 1 0 0,0-1-1 0 0,0 0 1 0 0,0 1-1 0 0,0-1 0 0 0,0 0 1 0 0,0 1-1 0 0,-8-3-6177 0 0,-3-2-973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20 16847 0 0,'-2'-16'770'0'0,"2"12"1430"0"0,-1 6-1584 0 0,-7 15 55 0 0,0 1 0 0 0,1 1 1 0 0,-9 32-1 0 0,4-8-118 0 0,-10 22-7 0 0,-2-1 0 0 0,-3-1 0 0 0,-67 114 0 0 0,63-130-547 0 0,-2-2-1 0 0,-2-1 1 0 0,-2-2 0 0 0,-57 51-1 0 0,65-68-139 0 0,-1-2-1 0 0,0-1 0 0 0,-2-1 1 0 0,0-2-1 0 0,-2-1 0 0 0,0-2 1 0 0,-51 17-1 0 0,82-31 119 0 0,-1-1 1 0 0,0 0-1 0 0,0 0 0 0 0,0 0 0 0 0,0-1 0 0 0,0 1 1 0 0,0-1-1 0 0,1 0 0 0 0,-7 0 0 0 0,10-1 6 0 0,0 0 0 0 0,0 1 0 0 0,1-1 0 0 0,-1 0-1 0 0,0 0 1 0 0,0 1 0 0 0,1-1 0 0 0,-1 1 0 0 0,1-1 0 0 0,-1 0 0 0 0,0 1-1 0 0,1-1 1 0 0,0 0 0 0 0,4-3-952 0 0,-1 0-1 0 0,1 0 1 0 0,0 1-1 0 0,0 0 1 0 0,0 0-1 0 0,6-3 1 0 0,23-10-6533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70 5527 0 0,'-43'19'1684'0'0,"-18"15"10167"0"0,43-26-4947 0 0,20-8-6575 0 0,1 0-265 0 0,0 1 0 0 0,0-1 0 0 0,1 0 0 0 0,-1-1 0 0 0,0 1 0 0 0,0-1 0 0 0,0 1 0 0 0,0-1 0 0 0,0 0 0 0 0,0 0 1 0 0,5-2-1 0 0,33-22 303 0 0,-11 7-175 0 0,-14 8-66 0 0,18-13-1 0 0,-20 13-18 0 0,24-13 0 0 0,-3 9-81 0 0,-36 24 43 0 0,-22 73 84 0 0,13-53-1 0 0,-8 38 1 0 0,17-59-135 0 0,0 1 1 0 0,0-1-1 0 0,0 0 1 0 0,1 0-1 0 0,0 1 1 0 0,1-1-1 0 0,0 0 1 0 0,4 15-1 0 0,-4-21-18 0 0,0-1 0 0 0,0 1 0 0 0,0-1 0 0 0,0 0 0 0 0,1 0 0 0 0,-1 1 0 0 0,0-1 0 0 0,1 0 0 0 0,0 0 0 0 0,-1 0 0 0 0,1-1 0 0 0,0 1 0 0 0,0 0 0 0 0,2 1 0 0 0,0-1 0 0 0,0 1 0 0 0,1-1 0 0 0,-1 0 0 0 0,0 0 0 0 0,1-1 0 0 0,-1 0 0 0 0,6 2 0 0 0,7-1 0 0 0,0 0 0 0 0,0-2 0 0 0,21 0 0 0 0,-31-1 0 0 0,30-2-976 0 0,0-2 0 0 0,66-19 0 0 0,-72 15-480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8287 0 0,'0'0'3183'0'0,"-1"2"-1916"0"0,-5 6-615 0 0,-1-1 1 0 0,0 1 0 0 0,0-1-1 0 0,0 0 1 0 0,-1-1 0 0 0,0 0-1 0 0,0 0 1 0 0,-14 7-1 0 0,7-5-341 0 0,2 2 0 0 0,-18 14 0 0 0,18-13-83 0 0,2 2 0 0 0,-1-1 0 0 0,2 2 0 0 0,-14 19 0 0 0,19-22-87 0 0,-1-1 1 0 0,1 1-1 0 0,1-1 1 0 0,0 1 0 0 0,0 1-1 0 0,1-1 1 0 0,-2 16-1 0 0,4-20-75 0 0,0 1 0 0 0,1-1 0 0 0,0 0 0 0 0,0 0 0 0 0,0 1 0 0 0,1-1 0 0 0,2 8 0 0 0,-2-13-44 0 0,-1 1-1 0 0,1 0 0 0 0,1 0 0 0 0,-1 0 0 0 0,0-1 1 0 0,1 1-1 0 0,-1-1 0 0 0,1 1 0 0 0,0-1 0 0 0,0 0 1 0 0,0 1-1 0 0,0-1 0 0 0,0 0 0 0 0,0 0 0 0 0,1-1 0 0 0,-1 1 1 0 0,1 0-1 0 0,-1-1 0 0 0,6 3 0 0 0,0-1 15 0 0,1-1 1 0 0,-1 0-1 0 0,1-1 0 0 0,-1 1 1 0 0,1-2-1 0 0,0 1 0 0 0,-1-1 1 0 0,1-1-1 0 0,0 1 0 0 0,-1-1 1 0 0,1-1-1 0 0,11-3 0 0 0,-8 2-17 0 0,0-1 1 0 0,0 0-1 0 0,-1-1 0 0 0,1-1 0 0 0,-1 1 0 0 0,-1-2 0 0 0,1 0 0 0 0,9-8 0 0 0,-13 10-26 0 0,-2-1-1 0 0,1 1 0 0 0,-1-1 1 0 0,0 0-1 0 0,0-1 0 0 0,0 1 1 0 0,-1-1-1 0 0,0 0 1 0 0,-1 0-1 0 0,1-1 0 0 0,-1 1 1 0 0,3-14-1 0 0,-5 15-37 0 0,0 0 1 0 0,0 0-1 0 0,-1-1 0 0 0,0 1 0 0 0,0 0 0 0 0,0 0 1 0 0,-1-1-1 0 0,0 1 0 0 0,0 0 0 0 0,-1 0 1 0 0,0 0-1 0 0,0 0 0 0 0,0 0 0 0 0,-1 0 1 0 0,1 1-1 0 0,-7-9 0 0 0,2 4-61 0 0,0 0-1 0 0,-1 0 0 0 0,0 1 1 0 0,-1 0-1 0 0,0 1 0 0 0,0 0 1 0 0,-1 0-1 0 0,-12-6 1 0 0,0 1-146 0 0,0 2 1 0 0,-1 0 0 0 0,-34-10 0 0 0,55 21 191 0 0,4 1-84 0 0,3 2-110 0 0,0 0 0 0 0,1 0 1 0 0,0-1-1 0 0,0 1 0 0 0,12 2 0 0 0,-3 0-661 0 0,6 2-359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8 303 5527 0 0,'0'0'8259'0'0,"-7"13"-1412"0"0,38-37-5898 0 0,41-38 0 0 0,-32 25-713 0 0,154-137 204 0 0,-179 157-453 0 0,-13 16-53 0 0,0 2 5 0 0,7 7 49 0 0,-1 2 12 0 0,-5-4 0 0 0,0 1 0 0 0,0 0 0 0 0,-1 0 0 0 0,3 14 0 0 0,0 4 0 0 0,13 45 0 0 0,26 68 311 0 0,-39-126-226 0 0,0 0 1 0 0,2 0-1 0 0,-1 0 0 0 0,1-1 1 0 0,1 1-1 0 0,16 16 1 0 0,-19-22-12 0 0,-1-2 1 0 0,1 1 0 0 0,1 0 0 0 0,-1-1 0 0 0,1 0 0 0 0,0 0 0 0 0,0 0 0 0 0,0-1 0 0 0,0 0 0 0 0,1 0-1 0 0,-1-1 1 0 0,1 0 0 0 0,-1 0 0 0 0,14 2 0 0 0,-14-4 10 0 0,0 0-1 0 0,0-1 1 0 0,0 0 0 0 0,0 0-1 0 0,0 0 1 0 0,0-1 0 0 0,-1 1 0 0 0,1-1-1 0 0,-1-1 1 0 0,1 1 0 0 0,-1-1-1 0 0,9-6 1 0 0,5-5 195 0 0,33-30 0 0 0,-41 33-205 0 0,9-7 43 0 0,55-55 427 0 0,-67 64-456 0 0,-1 0 0 0 0,0 0 0 0 0,0-1 0 0 0,-1 0 1 0 0,0-1-1 0 0,7-18 0 0 0,-12 27-83 0 0,-1 0 1 0 0,1 0-1 0 0,-1 0 1 0 0,0 0-1 0 0,1 0 0 0 0,-1 0 1 0 0,0 0-1 0 0,0-2 1 0 0,-1 3-7 0 0,1 0 1 0 0,0 1-1 0 0,0-1 1 0 0,0 0-1 0 0,0 0 1 0 0,-1 0-1 0 0,1 1 1 0 0,0-1-1 0 0,-1 0 1 0 0,1 0-1 0 0,-1 1 1 0 0,1-1-1 0 0,-1 0 1 0 0,1 1-1 0 0,-1-1 1 0 0,1 0-1 0 0,-1 1 1 0 0,0-1-1 0 0,1 1 0 0 0,-1-1 1 0 0,0 1-1 0 0,1-1 1 0 0,-1 1-1 0 0,0 0 1 0 0,-1-1-1 0 0,0 0-104 0 0,-1 1-1 0 0,0-1 0 0 0,1 1 1 0 0,-1 0-1 0 0,0 0 0 0 0,0 0 1 0 0,1 0-1 0 0,-1 0 0 0 0,0 0 0 0 0,1 1 1 0 0,-1-1-1 0 0,0 1 0 0 0,1 0 1 0 0,-1 0-1 0 0,1 0 0 0 0,-1 0 1 0 0,1 0-1 0 0,-1 1 0 0 0,1-1 1 0 0,0 1-1 0 0,0-1 0 0 0,0 1 0 0 0,0 0 1 0 0,-3 3-1 0 0,1 4-4283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1 927 7367 0 0,'0'0'568'0'0,"4"7"-332"0"0,-2-3 2279 0 0,16 23 1032 0 0,-17-26-2905 0 0,1 0-515 0 0,-1 0-1 0 0,1 0 0 0 0,-1 0 1 0 0,1 0-1 0 0,-1 0 0 0 0,1 0 1 0 0,-1 0-1 0 0,0 0 0 0 0,0 0 1 0 0,2 3-1 0 0,1 0 188 0 0,-1-1-100 0 0,0-1-1 0 0,0 0 0 0 0,-1 0 0 0 0,1 0 1 0 0,1 0-1 0 0,-1 0 0 0 0,0-1 1 0 0,0 1-1 0 0,1-1 0 0 0,-1 0 0 0 0,0 0 1 0 0,1 0-1 0 0,0 0 0 0 0,-1-1 1 0 0,1 1-1 0 0,-1-1 0 0 0,1 0 0 0 0,-1 0 1 0 0,1-1-1 0 0,0 1 0 0 0,-1-1 1 0 0,1 1-1 0 0,-1-1 0 0 0,1 0 0 0 0,-1 0 1 0 0,0-1-1 0 0,1 1 0 0 0,-1-1 1 0 0,0 0-1 0 0,0 1 0 0 0,4-5 0 0 0,14-14 428 0 0,-2-2 0 0 0,0 0-1 0 0,-2-1 1 0 0,22-37-1 0 0,-15 12-228 0 0,-1-2 1 0 0,19-62-1 0 0,9-20-94 0 0,-27 77-504 0 0,62-100 1 0 0,-85 153 89 0 0,6 13-216 0 0,0 5 271 0 0,-1 0 1 0 0,-1 0-1 0 0,-1 0 0 0 0,0 1 0 0 0,2 26 0 0 0,4 12-18 0 0,2 1 66 0 0,29 81 1 0 0,-34-118-1 0 0,2 0-1 0 0,0 0 1 0 0,1-1 0 0 0,0 0 0 0 0,2-1 0 0 0,0-1 0 0 0,24 26-1 0 0,-14-20 259 0 0,1-2 0 0 0,41 30 0 0 0,-27-21 199 0 0,-36-28 64 0 0,1-2-376 0 0,1 0-83 0 0,0-1 0 0 0,1 0 0 0 0,-1 0 0 0 0,0 0 0 0 0,0-1 0 0 0,-1 1-1 0 0,1-1 1 0 0,0 0 0 0 0,2-3 0 0 0,9-9 141 0 0,-9 10-182 0 0,-1 0 1 0 0,1-1-1 0 0,-1 0 0 0 0,-1 1 1 0 0,4-8-1 0 0,9-13 12 0 0,4-4-3 0 0,-1-1-1 0 0,-1-1 1 0 0,16-42-1 0 0,32-106 100 0 0,-62 170-135 0 0,58-205-1 0 0,-9 27 0 0 0,-51 183-4 0 0,2-9-105 0 0,0 1 0 0 0,1 0 1 0 0,1 0-1 0 0,12-20 0 0 0,-18 32-136 0 0,5 3 11 0 0,-2-1 71 0 0,0 0 0 0 0,0 1 0 0 0,0-1 1 0 0,0 1-1 0 0,0 0 0 0 0,-1 0 0 0 0,1 0 0 0 0,-1 0 1 0 0,1 0-1 0 0,-1 1 0 0 0,0-1 0 0 0,0 1 0 0 0,0-1 1 0 0,0 1-1 0 0,2 3 0 0 0,3 11-1327 0 0,0 0 0 0 0,-1 0 0 0 0,6 32 0 0 0,-6-22-6230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77 6911 0 0,'72'-42'482'0'0,"-31"17"3200"0"0,-21 15 12297 0 0,-22 12-15911 0 0,-115 139-67 0 0,22-30-80 0 0,31-29 21 0 0,-74 126-1 0 0,124-185 65 0 0,2 0 0 0 0,1 1-1 0 0,1 1 1 0 0,1 0 0 0 0,-7 30-1 0 0,14-46 0 0 0,0 0 0 0 0,1 1 0 0 0,0-1 0 0 0,1 0 0 0 0,0 1 0 0 0,0-1-1 0 0,1 0 1 0 0,0 1 0 0 0,1-1 0 0 0,0 0 0 0 0,0 0 0 0 0,1 0 0 0 0,0 0-1 0 0,1-1 1 0 0,0 1 0 0 0,0-1 0 0 0,0 0 0 0 0,8 9 0 0 0,-1-4 80 0 0,0 0 0 0 0,1-1 0 0 0,1-1 0 0 0,0 0 0 0 0,0-1-1 0 0,1 0 1 0 0,0-1 0 0 0,1 0 0 0 0,0-1 0 0 0,1-1 0 0 0,25 9 0 0 0,-20-10-12 0 0,1 0 0 0 0,-1-2 0 0 0,1 0 1 0 0,0-2-1 0 0,0 0 0 0 0,0-1 0 0 0,0-1 0 0 0,31-5 0 0 0,-52 5-148 0 0,-1 0 0 0 0,0 0 0 0 0,1 1 0 0 0,-1-1 0 0 0,0 0 1 0 0,1 0-1 0 0,-1 0 0 0 0,0 0 0 0 0,1 0 0 0 0,-1-1 0 0 0,0 1 0 0 0,1 0 0 0 0,-1 0 0 0 0,0 0 0 0 0,1 0 0 0 0,-1 0 0 0 0,0 0 1 0 0,1-1-1 0 0,-1 1 0 0 0,0 0 0 0 0,1 0 0 0 0,-1 0 0 0 0,0-1 0 0 0,0 1 0 0 0,1 0 0 0 0,-1 0 0 0 0,0-1 0 0 0,0 1 0 0 0,0 0 1 0 0,1 0-1 0 0,-1-1 0 0 0,0 1 0 0 0,0 0 0 0 0,0-1 0 0 0,0 1 0 0 0,0 0 0 0 0,0-1 0 0 0,1 1 0 0 0,-1 0 0 0 0,0-1 0 0 0,0 1 1 0 0,0 0-1 0 0,0-1 0 0 0,0 1 0 0 0,0 0 0 0 0,-1-1 0 0 0,1 1 0 0 0,0 0 0 0 0,0-1 0 0 0,0 1 0 0 0,0 0 0 0 0,0-1 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19 10535 0 0,'16'-5'423'0'0,"1"0"1"0"0,28-3 5657 0 0,-47 9-5637 0 0,-4 3-143 0 0,0-1 0 0 0,-1 1 0 0 0,-11 4 0 0 0,-10 4-39 0 0,-16 13-237 0 0,-59 44 0 0 0,-4 7-419 0 0,-49 38-508 0 0,-46 45 493 0 0,188-147 639 0 0,-18 16 1 0 0,29-24-152 0 0,-1-1 1 0 0,1 1-1 0 0,-1 0 1 0 0,1 1-1 0 0,0-1 1 0 0,1 0-1 0 0,-1 1 1 0 0,1 0-1 0 0,-3 7 1 0 0,5-10-48 0 0,-1 0 1 0 0,1 0-1 0 0,0-1 1 0 0,0 1-1 0 0,-1 0 0 0 0,1 0 1 0 0,1-1-1 0 0,-1 1 1 0 0,0 0-1 0 0,0 0 0 0 0,1-1 1 0 0,-1 1-1 0 0,1 0 1 0 0,-1-1-1 0 0,1 1 1 0 0,0 0-1 0 0,1 2 0 0 0,0-2 32 0 0,-1 0-1 0 0,1 0 0 0 0,0 1 1 0 0,1-1-1 0 0,-1-1 0 0 0,0 1 1 0 0,0 0-1 0 0,1 0 1 0 0,4 2-1 0 0,2-1 117 0 0,-1 0 1 0 0,1 0-1 0 0,-1 0 1 0 0,1-1-1 0 0,17 2 1 0 0,1-3 198 0 0,0-2 0 0 0,0 0 0 0 0,0-2 1 0 0,38-9-1 0 0,29-2 57 0 0,-78 12-381 0 0,4 0-5 0 0,1 0 0 0 0,20 2 0 0 0,-31 2-51 0 0,-9-2-153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 3223 0 0,'0'0'15488'0'0,"11"-4"-14008"0"0,-11 4-1408 0 0,0 0 0 0 0,1 0 0 0 0,-1-1 0 0 0,0 1 0 0 0,1 0 0 0 0,-1 0 0 0 0,0 0 0 0 0,0 0 0 0 0,1 0 0 0 0,-1 0 0 0 0,0 0 0 0 0,1 0 0 0 0,-1 0 0 0 0,0 0 0 0 0,1 0 0 0 0,-1 1 0 0 0,0-1 0 0 0,0 0 0 0 0,1 0 0 0 0,-1 0 0 0 0,0 0 0 0 0,0 0 0 0 0,1 0 0 0 0,-1 1 0 0 0,0-1 0 0 0,0 0 0 0 0,1 0 0 0 0,-1 0 0 0 0,0 1 0 0 0,0-1 0 0 0,0 0 0 0 0,1 0 0 0 0,-1 1 0 0 0,0-1 0 0 0,0 0 0 0 0,0 0 0 0 0,0 1 0 0 0,0-1 0 0 0,0 0 0 0 0,0 1 1 0 0,1-1-1 0 0,-1 0-1 0 0,0 21 628 0 0,-10 22-542 0 0,-23 81 771 0 0,28-95-838 0 0,1 0 0 0 0,-1 49-1 0 0,5-76-277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66 607 1839 0 0,'0'0'11788'0'0,"0"1"-11094"0"0,-1 1-589 0 0,1 0 286 0 0,-1 0 0 0 0,0 0 0 0 0,0 0 0 0 0,0 0 0 0 0,0 0 0 0 0,0 0 0 0 0,0 0 0 0 0,0 0 0 0 0,-1 0 0 0 0,-2 3 0 0 0,-30 27 684 0 0,33-31-918 0 0,0 1 49 0 0,0 0 1 0 0,0 0-1 0 0,-1 0 0 0 0,1 0 1 0 0,-1 0-1 0 0,-2 3 0 0 0,1-1 1665 0 0,6-12-1805 0 0,1 0 0 0 0,0 1 0 0 0,1 0 0 0 0,-1 0 0 0 0,7-6 0 0 0,33-36 135 0 0,-30 33-161 0 0,96-97 72 0 0,97-116-264 0 0,-136 142-204 0 0,-70 85 296 0 0,-6 14-177 0 0,-78 122 122 0 0,4-7 27 0 0,54-82 106 0 0,16-31 4 0 0,1 1-1 0 0,0 0 1 0 0,1 0 0 0 0,1 0-1 0 0,0 1 1 0 0,-6 28-1 0 0,11-41 3 0 0,1 0-1 0 0,0 0 0 0 0,0 1 0 0 0,0-1 0 0 0,0 0 0 0 0,1 0 0 0 0,-1 0 0 0 0,1 0 0 0 0,0 0 0 0 0,-1 0 0 0 0,2-1 0 0 0,-1 1 0 0 0,0 0 0 0 0,0 0 0 0 0,1-1 0 0 0,0 1 0 0 0,-1 0 0 0 0,1-1 0 0 0,0 0 0 0 0,0 1 0 0 0,0-1 0 0 0,1 0 0 0 0,-1 0 0 0 0,0 0 0 0 0,1-1 0 0 0,-1 1 0 0 0,6 2 0 0 0,-3-2 20 0 0,0 1 0 0 0,0-2 1 0 0,0 1-1 0 0,0-1 0 0 0,1 1 0 0 0,-1-1 0 0 0,0-1 0 0 0,0 1 0 0 0,1-1 0 0 0,-1 0 1 0 0,0 0-1 0 0,1-1 0 0 0,-1 1 0 0 0,0-1 0 0 0,7-2 0 0 0,8-4 8 0 0,0-2 0 0 0,-1 0 0 0 0,0-1 0 0 0,-1 0 0 0 0,30-24 0 0 0,75-75 171 0 0,18-46-310 0 0,-84 89 52 0 0,168-201-704 0 0,-224 266-132 0 0,-4 2 345 0 0,-11 9 191 0 0,-18 18 303 0 0,-119 143-190 0 0,126-138 301 0 0,1 1-1 0 0,1 1 1 0 0,-26 56 0 0 0,41-71 92 0 0,1 1-1 0 0,-5 22 1 0 0,1-3 100 0 0,-9 40 61 0 0,-4 12-4171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0,'1'2'3024'0'0,"4"10"-772"0"0,0 0-1 0 0,0 0 1 0 0,13 19-1 0 0,-8-16-1772 0 0,1-1 0 0 0,0 0 0 0 0,1-1-1 0 0,20 18 1 0 0,-15-17-258 0 0,1-2 0 0 0,0 0 0 0 0,0-2-1 0 0,1 0 1 0 0,38 15 0 0 0,-11-10-11 0 0,71 14-1 0 0,-116-28-210 0 0,64 9-48 0 0,-59-9-79 0 0,-1-1-1 0 0,0 0 1 0 0,1 0 0 0 0,-1-1 0 0 0,1 1 0 0 0,-1-1 0 0 0,0 0-1 0 0,0 0 1 0 0,10-5 0 0 0,-14 6-132 0 0,1-1-1 0 0,-1 0 1 0 0,0 0-1 0 0,0 0 1 0 0,1 0 0 0 0,-1 0-1 0 0,0 0 1 0 0,0 0-1 0 0,0 0 1 0 0,0-1-1 0 0,-1 1 1 0 0,1 0 0 0 0,0 0-1 0 0,0-1 1 0 0,-1 1-1 0 0,1-1 1 0 0,-1 1-1 0 0,1-1 1 0 0,-1 1 0 0 0,0 0-1 0 0,1-1 1 0 0,-1 1-1 0 0,0-1 1 0 0,0 0-1 0 0,0 1 1 0 0,0-1 0 0 0,-1-1-1 0 0,-2-8-1947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19 8751 0 0,'0'0'674'0'0,"1"-1"-438"0"0,4-14 8434 0 0,-7 14-7647 0 0,1 1-893 0 0,0 0-1 0 0,-1-1 1 0 0,1 1-1 0 0,-1 0 1 0 0,1 0 0 0 0,0 0-1 0 0,-1 0 1 0 0,1 0 0 0 0,0 0-1 0 0,-1 0 1 0 0,1 0 0 0 0,-1 1-1 0 0,1-1 1 0 0,0 0 0 0 0,0 1-1 0 0,-1-1 1 0 0,1 1 0 0 0,0-1-1 0 0,0 1 1 0 0,-2 1 0 0 0,-24 21 964 0 0,13-10-689 0 0,-75 67 350 0 0,16-13-579 0 0,-118 83 28 0 0,86-73-319 0 0,103-76-19 0 0,24-5-7657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0,'2'1'10438'0'0,"0"0"-10055"0"0,0 0 1 0 0,-1 0-1 0 0,1 0 1 0 0,0 0 0 0 0,-1 1-1 0 0,0-1 1 0 0,1 0-1 0 0,-1 1 1 0 0,0-1 0 0 0,1 1-1 0 0,-1 0 1 0 0,2 3-1 0 0,-2-2-149 0 0,1 1-1 0 0,-1-1 0 0 0,0 1 1 0 0,0-1-1 0 0,0 1 0 0 0,0 5 0 0 0,-1 5-308 0 0,0 0 0 0 0,-4 26 0 0 0,3-23 555 0 0,-2 5-449 0 0,1-8 22 0 0,0 0 1 0 0,1 25-1 0 0,1-36-108 0 0,1 1 0 0 0,-1-1 0 0 0,0 0 0 0 0,1 0 0 0 0,0 0 0 0 0,0 0 0 0 0,0 0 0 0 0,0 0 0 0 0,0 0 0 0 0,1-1 0 0 0,-1 1 0 0 0,1 0 0 0 0,0-1-1 0 0,-1 1 1 0 0,1-1 0 0 0,0 1 0 0 0,5 3 0 0 0,-6-5-298 0 0,5-1-635 0 0,17-1-1881 0 0,-7-4-3206 0 0,-7 0-208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42 5983 0 0,'-2'1'464'0'0,"-2"1"-472"0"0,-32 14 1045 0 0,14-1 2500 0 0,7-5-514 0 0,10-7-2101 0 0,1 1 0 0 0,-1-1-1 0 0,1 1 1 0 0,-8 8 4226 0 0,17-12-4906 0 0,0 1-1 0 0,0 0 0 0 0,0 0 1 0 0,6 2-1 0 0,16 3 215 0 0,-4-5-102 0 0,-1 0 0 0 0,1-2 0 0 0,24-4 0 0 0,67-16 420 0 0,-21 4-343 0 0,-33 6-281 0 0,81-25 0 0 0,-134 34-144 0 0,79-28-1007 0 0,-78 28 289 0 0,-6 2-168 0 0,-13 1-5445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 17911 0 0,'0'0'1624'0'0,"1"-1"-1336"0"0,1 0-213 0 0,-1 1 0 0 0,0-1 0 0 0,1 0 0 0 0,-1 0 0 0 0,0 0-1 0 0,1 1 1 0 0,-1-1 0 0 0,1 1 0 0 0,-1-1 0 0 0,1 1 0 0 0,0-1 0 0 0,-1 1 0 0 0,1 0-1 0 0,-1 0 1 0 0,1 0 0 0 0,0 0 0 0 0,-1 0 0 0 0,1 0 0 0 0,-1 0 0 0 0,3 1 0 0 0,-1 0 121 0 0,-2-1 367 0 0,6 22 257 0 0,-8-17-760 0 0,0 1-1 0 0,-1-1 1 0 0,1 1 0 0 0,-1-1-1 0 0,0 0 1 0 0,0 0 0 0 0,-4 6-1 0 0,-22 32 165 0 0,-106 142 143 0 0,129-180-456 0 0,-4 4 27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14367 0 0,'0'0'1306'0'0,"-7"7"-221"0"0,5-2-648 0 0,-1 0 1 0 0,1 0-1 0 0,0 0 0 0 0,1 1 1 0 0,-1-1-1 0 0,1 1 0 0 0,0-1 1 0 0,0 8-1 0 0,0 49 1436 0 0,2-33-1154 0 0,1 56 658 0 0,-4 84-364 0 0,-2-56-3396 0 0,4-110 2052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17047 0 0,'3'-4'258'0'0,"-2"3"-147"0"0,0 0 1 0 0,-1 0-1 0 0,1 0 1 0 0,0 1-1 0 0,0-1 0 0 0,-1 0 1 0 0,1 1-1 0 0,0-1 1 0 0,0 1-1 0 0,0-1 0 0 0,0 1 1 0 0,0-1-1 0 0,1 0 1 0 0,-1 1-7 0 0,-1 0 1 0 0,1-1 0 0 0,0 1 0 0 0,0 0-1 0 0,0 0 1 0 0,-1-1 0 0 0,1 1 0 0 0,0 0-1 0 0,0 0 1 0 0,0 0 0 0 0,0 0 0 0 0,-1 0-1 0 0,1 0 1 0 0,0 0 0 0 0,0 0 0 0 0,0 0 0 0 0,-1 1-1 0 0,1-1 1 0 0,0 0 0 0 0,0 0 0 0 0,0 1-1 0 0,-1-1 1 0 0,1 1 0 0 0,0-1 0 0 0,-1 0-1 0 0,1 1 1 0 0,0-1 0 0 0,-1 1 0 0 0,1 0-1 0 0,0-1 1 0 0,-1 1 0 0 0,1 0 0 0 0,-1-1-1 0 0,1 1 1 0 0,-1 0 0 0 0,0-1 0 0 0,1 1 0 0 0,-1 0-1 0 0,0 0 1 0 0,1-1 0 0 0,-1 1 0 0 0,0 0-1 0 0,0 0 1 0 0,0 0 0 0 0,0-1 0 0 0,0 1-1 0 0,0 0 1 0 0,0 1 0 0 0,1 3-17 0 0,-1 0 1 0 0,-1 0-1 0 0,1 0 0 0 0,-1 0 1 0 0,-1 7-1 0 0,-12 28 543 0 0,10-30-579 0 0,0 1 0 0 0,1-1 0 0 0,0 1-1 0 0,-1 12 1 0 0,4-22-135 0 0,0 0 0 0 0,0 0-1 0 0,0 0 1 0 0,0 0 0 0 0,0 0 0 0 0,0 0-1 0 0,0 0 1 0 0,0 1 0 0 0,1-1 0 0 0,-1 0-1 0 0,1 1 1 0 0,-1-2-416 0 0,1 1-1 0 0,-1 0 1 0 0,5 2-3489 0 0,-5-2 3488 0 0,1-1 1 0 0,0 0 0 0 0,-1 1-1 0 0,2-1 1 0 0,9 4-6629 0 0</inkml:trace>
  <inkml:trace contextRef="#ctx0" brushRef="#br0" timeOffset="1">376 44 5063 0 0,'0'0'390'0'0,"2"-1"-252"0"0,31-8 4384 0 0,-25 6-1120 0 0,-1 1 0 0 0,2 0 0 0 0,11-2 0 0 0,-17 4-3040 0 0,-1 0 0 0 0,1 0 0 0 0,0 0 0 0 0,0 0 0 0 0,0 0 0 0 0,-1 1 0 0 0,1-1 0 0 0,4 3 0 0 0,-5-3-25 0 0,0 1-273 0 0,0 0 0 0 0,0 0 0 0 0,0 0 0 0 0,0 1 0 0 0,-1-1-1 0 0,1 0 1 0 0,0 1 0 0 0,1 1 0 0 0,0-1-49 0 0,-1 0-8 0 0,1 1 1 0 0,-1-1 0 0 0,0 1 0 0 0,0-1-1 0 0,0 1 1 0 0,0 0 0 0 0,0 0 0 0 0,-1 0-1 0 0,2 3 1 0 0,3 10-3596 0 0,-2-7-2629 0 0,-1 0-1618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2303 0 0,'0'0'102'0'0,"0"9"20"0"0,-9 29 6678 0 0,7-28-2580 0 0,-1 0 0 0 0,-1 13 0 0 0,4-20-3660 0 0,0 0 1 0 0,0 0-1 0 0,0 0 0 0 0,0 1 1 0 0,1-1-1 0 0,0 5 1 0 0,0-7-526 0 0,0 1 0 0 0,-1-1 0 0 0,1 0 0 0 0,0 1 0 0 0,0-1 1 0 0,0 0-1 0 0,0 0 0 0 0,0 1 0 0 0,0-1 0 0 0,0 0 0 0 0,1 0 0 0 0,-1 0 0 0 0,0 0 0 0 0,0-1 1 0 0,1 1-1 0 0,-1 0 0 0 0,1-1 0 0 0,-1 1 0 0 0,1 0 0 0 0,-1-1 0 0 0,1 0 0 0 0,-1 1 1 0 0,3-1-1 0 0,6 2-478 0 0,0-1 1 0 0,17-1-1 0 0,-1 2-4176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40 2303 0 0,'0'0'7818'0'0,"-2"0"-6512"0"0,-112 28 4976 0 0,104-26-5718 0 0,0-1 0 0 0,-15 0 1 0 0,1 1 327 0 0,6-2 1496 0 0,20 0-2015 0 0,53-1 419 0 0,0-3 0 0 0,104-20 0 0 0,-87 9-237 0 0,0 3 0 0 0,133-6 0 0 0,-161 20-739 0 0,-42-2 75 0 0,-13 0-6751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1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18599 0 0,'0'0'3909'0'0,"0"2"-3511"0"0,-6 22 82 0 0,0 0 0 0 0,-2 0 0 0 0,-21 46 0 0 0,8-21-360 0 0,-34 124-67 0 0,45-139-508 0 0,-18 41 1 0 0,27-72-325 0 0,-3 6 935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 3679 0 0,'28'-8'15002'0'0,"-40"16"-8300"0"0,-4 3-5397 0 0,-27 17-4780 0 0,30-20 5261 0 0,-122 77-1722 0 0,-131 108 0 0 0,251-181-60 0 0,1 1 0 0 0,1 1-1 0 0,0 0 1 0 0,-13 18 0 0 0,20-24-1 0 0,1 0 1 0 0,0 1-1 0 0,0-1 1 0 0,1 1-1 0 0,0 0 1 0 0,1 1-1 0 0,0-1 1 0 0,0 0-1 0 0,-2 19 0 0 0,4-24 12 0 0,1 0 0 0 0,0 0 0 0 0,0 0-1 0 0,0 0 1 0 0,1 0 0 0 0,-1 0-1 0 0,1 0 1 0 0,0 0 0 0 0,0 0-1 0 0,0 0 1 0 0,1 0 0 0 0,0-1-1 0 0,-1 1 1 0 0,1 0 0 0 0,0-1 0 0 0,4 6-1 0 0,-2-6 17 0 0,0 1 1 0 0,0 0-1 0 0,0-1 0 0 0,0 0 0 0 0,1 0 1 0 0,-1 0-1 0 0,1 0 0 0 0,0-1 0 0 0,-1 0 1 0 0,1 0-1 0 0,7 2 0 0 0,2-1 46 0 0,0 0 0 0 0,0-1 0 0 0,0 0 1 0 0,0-1-1 0 0,1-1 0 0 0,-1-1 0 0 0,0 0 0 0 0,21-4 0 0 0,-6-2-931 0 0,0-1 0 0 0,30-14-1 0 0,-43 16-362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39 109 10591 0 0,'0'0'819'0'0,"1"1"-534"0"0,-1 5 437 0 0,0-1-1 0 0,0 1 0 0 0,0-1 1 0 0,0 0-1 0 0,-1 1 0 0 0,0-1 1 0 0,0 0-1 0 0,-1 0 0 0 0,-2 7 1 0 0,-11 23 3733 0 0,3-14-4360 0 0,8-13 1642 0 0,9-11-1195 0 0,12-17-675 0 0,-14 16 334 0 0,99-101 51 0 0,-33 48-200 0 0,-46 39-51 0 0,-18 14-1 0 0,1 0 0 0 0,0 0 0 0 0,1 1 0 0 0,-1 0 0 0 0,9-3 0 0 0,-6 3 0 0 0,2 6 12 0 0,4 4 81 0 0,-13-3-76 0 0,0-1 0 0 0,3 2 11 0 0,0 1 0 0 0,-1 0 0 0 0,0-1 1 0 0,0 1-1 0 0,0 1 0 0 0,-1-1 0 0 0,0 0 0 0 0,4 13 1 0 0,-1 4 61 0 0,5 30 0 0 0,-4-17-11 0 0,-5-26-65 0 0,0 1 0 0 0,-1 0 0 0 0,0-1 0 0 0,-1 18-1 0 0,0-28-123 0 0,0 1 0 0 0,0-1 0 0 0,0 1 1 0 0,0-1-1 0 0,0 1 0 0 0,0-1 0 0 0,1 0 0 0 0,-1 1 0 0 0,0-1 0 0 0,0 1 0 0 0,1-1 0 0 0,-1 0 0 0 0,0 1 0 0 0,0-1 0 0 0,1 0 0 0 0,-1 1 0 0 0,0-1 0 0 0,2 1 0 0 0,7 3-6815 0 0,2-4-750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83 586 6447 0 0,'-2'0'499'0'0,"-38"11"612"0"0,39-11-83 0 0,-7 4 1126 0 0,5-3-1695 0 0,1 0-1 0 0,-1 0 0 0 0,1 1 1 0 0,-1-1-1 0 0,1 1 0 0 0,0-1 1 0 0,0 1-1 0 0,0 0 0 0 0,0 0 1 0 0,0 0-1 0 0,-5 7 6692 0 0,20-11-6406 0 0,-6-2-591 0 0,1 0-1 0 0,-1-1 1 0 0,0 0-1 0 0,0 0 1 0 0,-1-1-1 0 0,1 1 1 0 0,6-9-1 0 0,-2 3-12 0 0,24-26 88 0 0,-3 0-1 0 0,38-57 1 0 0,28-33-296 0 0,-44 66-256 0 0,-49 56 257 0 0,-4 4-13 0 0,-2 4-98 0 0,0 0 162 0 0,0-1 1 0 0,0 1 0 0 0,0 0-1 0 0,0 0 1 0 0,0 0-1 0 0,-1-1 1 0 0,1 1-1 0 0,-3 2 1 0 0,-4 9-20 0 0,-9 21 50 0 0,2 2 0 0 0,2 0 0 0 0,1 1 0 0 0,-9 49 0 0 0,20-82 3 0 0,0 1 1 0 0,1 0-1 0 0,-1 0 1 0 0,1 0-1 0 0,1 0 1 0 0,-1 0-1 0 0,1 0 1 0 0,0 0-1 0 0,0-1 1 0 0,3 9-1 0 0,-3-12-6 0 0,0 0 1 0 0,0 0-1 0 0,1 0 0 0 0,-1 0 0 0 0,0 0 1 0 0,1 0-1 0 0,-1 0 0 0 0,1-1 0 0 0,-1 1 1 0 0,1 0-1 0 0,0-1 0 0 0,0 0 0 0 0,0 1 1 0 0,0-1-1 0 0,0 0 0 0 0,0 0 0 0 0,0 0 1 0 0,0 0-1 0 0,0 0 0 0 0,0 0 0 0 0,1-1 1 0 0,-1 1-1 0 0,0-1 0 0 0,1 1 0 0 0,-1-1 1 0 0,0 0-1 0 0,1 0 0 0 0,2 0 0 0 0,3-1 8 0 0,0-1-1 0 0,-1 1 1 0 0,1-1-1 0 0,0 0 0 0 0,-1-1 1 0 0,0 0-1 0 0,11-5 1 0 0,46-32 111 0 0,-61 38-131 0 0,22-15-29 0 0,-1-2-1 0 0,36-37 1 0 0,36-50-97 0 0,-75 81 113 0 0,17-24-253 0 0,48-79 0 0 0,-25 34-551 0 0,-40 66 258 0 0,-20 27 439 0 0,-18 16-401 0 0,12-11 537 0 0,0 0 1 0 0,1 1-1 0 0,-1-1 0 0 0,1 1 0 0 0,0 0 1 0 0,0 0-1 0 0,1 1 0 0 0,-1-1 0 0 0,1 1 1 0 0,-4 9-1 0 0,-49 138 385 0 0,-10 27 35 0 0,56-150-411 0 0,6-21-2 0 0,1 0 0 0 0,0 0 1 0 0,0 0-1 0 0,1 0 0 0 0,-1 15 0 0 0,2-15 17 0 0,1 0 1 0 0,1 0-1 0 0,-1 0 0 0 0,1 0 0 0 0,1 0 0 0 0,4 16 0 0 0,-4-21-28 0 0,0 0-1 0 0,0 0 0 0 0,0 0 0 0 0,0 0 0 0 0,1 0 0 0 0,0 0 1 0 0,-1-1-1 0 0,1 1 0 0 0,1-1 0 0 0,-1 0 0 0 0,0 0 0 0 0,1 0 1 0 0,-1 0-1 0 0,1-1 0 0 0,6 4 0 0 0,0-2-251 0 0,0 1-1 0 0,0-1 1 0 0,0-1 0 0 0,0 1-1 0 0,1-2 1 0 0,14 3-1 0 0,-2-3-1380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0,'1'2'10972'0'0,"2"9"-9693"0"0,1 1-1 0 0,1-1 0 0 0,0 0 0 0 0,0-1 0 0 0,9 13 1 0 0,-5-10-629 0 0,1-1 1 0 0,1 0 0 0 0,16 16-1 0 0,-7-11-393 0 0,1-1 0 0 0,0-1 0 0 0,1-1 0 0 0,40 20 0 0 0,-14-12-47 0 0,0-2-1 0 0,73 20 0 0 0,-3-13-214 0 0,-117-27-84 0 0,-12-2-2350 0 0,-32-9-1334 0 0,25 6 2138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5527 0 0,'0'0'498'0'0,"-9"0"-396"0"0,7 0 108 0 0,0 0-1 0 0,0 0 1 0 0,0 1-1 0 0,0-1 1 0 0,1 1-1 0 0,-1-1 1 0 0,0 1-1 0 0,1 0 1 0 0,-1-1-1 0 0,0 1 1 0 0,1 0-1 0 0,-1 0 0 0 0,1 0 1 0 0,-1 0-1 0 0,1 1 1 0 0,-2 0-1 0 0,-24 27 7804 0 0,19-18-6181 0 0,-165 167 3230 0 0,-9 11-4365 0 0,158-165-1610 0 0,-49 40 0 0 0,48-50-1125 0 0,15-12-2675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10 14599 0 0,'-8'-3'1320'0'0,"2"1"-1200"0"0,0 1-1 0 0,-1-1 0 0 0,1 2 1 0 0,0-1-1 0 0,-1 1 0 0 0,1-1 0 0 0,0 2 1 0 0,-1-1-1 0 0,1 1 0 0 0,-9 2 1 0 0,-6 3 1013 0 0,-35 14 0 0 0,19-7-1105 0 0,-154 72 1189 0 0,183-81-1206 0 0,7-4-9 0 0,1 1 0 0 0,0-1 1 0 0,0 1-1 0 0,0-1 0 0 0,0 0 1 0 0,-1 1-1 0 0,1-1 0 0 0,0 0 1 0 0,0 1-1 0 0,0-1 0 0 0,0 1 1 0 0,0-1-1 0 0,0 0 0 0 0,0 1 1 0 0,0-1-1 0 0,0 1 0 0 0,0-1 1 0 0,0 1-1 0 0,1-1 0 0 0,-1 0 1 0 0,0 1-1 0 0,0-1 0 0 0,0 0 1 0 0,1 1-1 0 0,4 11-11 0 0,-5-11 13 0 0,3 3 1 0 0,-1-1 0 0 0,1 1 0 0 0,0 0 0 0 0,0 0 1 0 0,0-1-1 0 0,0 0 0 0 0,1 1 0 0 0,-1-1 0 0 0,6 3 0 0 0,39 22 16 0 0,-18-12 49 0 0,-22-11-26 0 0,61 40 534 0 0,-60-38-337 0 0,1 1 0 0 0,-1 0 1 0 0,0 0-1 0 0,12 16 1 0 0,-20-22-222 0 0,0 0 0 0 0,0 0 0 0 0,0 0 0 0 0,0 0 0 0 0,0 0 0 0 0,0 0 0 0 0,-1 0-1 0 0,1 0 1 0 0,-1 0 0 0 0,0 0 0 0 0,1 0 0 0 0,-1 0 0 0 0,0 1 0 0 0,0-1 0 0 0,0 0 0 0 0,-1 0 0 0 0,1 0 0 0 0,0 0 0 0 0,-1 0 0 0 0,1 0 0 0 0,-1 0 0 0 0,0 0 0 0 0,0 0 0 0 0,0 0 0 0 0,0 0 0 0 0,0 0 0 0 0,0 0 0 0 0,0-1 0 0 0,-2 3-1 0 0,-2 2 49 0 0,0 0-1 0 0,-1 0 0 0 0,0-1 0 0 0,1 0 1 0 0,-2 0-1 0 0,-11 7 0 0 0,-2-1-58 0 0,0-1 0 0 0,-1-1 0 0 0,-23 6 0 0 0,-66 15 27 0 0,92-26-45 0 0,-9 4-112 0 0,-2-2 0 0 0,1-1 0 0 0,0-1 0 0 0,-36 0-1 0 0,62-4 57 0 0,-25-4-332 0 0,26 4 280 0 0,0 0 0 0 0,0-1 0 0 0,0 1 0 0 0,0 0 0 0 0,0-1 0 0 0,0 1 0 0 0,0-1 0 0 0,0 1 0 0 0,0-1 0 0 0,0 0 0 0 0,0 1 1 0 0,0-1-1 0 0,1 0 0 0 0,-1 1 0 0 0,0-1 0 0 0,0 0 0 0 0,1 0 0 0 0,-1 0 0 0 0,1 0 0 0 0,-1 0 0 0 0,1 0 0 0 0,-1-1 1 0 0,0-10-2150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 5527 0 0,'0'0'423'0'0,"-1"3"-278"0"0,-6 9 234 0 0,5-11 90 0 0,1 0-1 0 0,0 1 0 0 0,0-1 1 0 0,0 1-1 0 0,0-1 0 0 0,0 1 1 0 0,0 0-1 0 0,0 0 0 0 0,1-1 1 0 0,-1 1-1 0 0,0 0 0 0 0,1 0 1 0 0,0-1-1 0 0,-1 1 1 0 0,1 0-1 0 0,0 0 0 0 0,0 0 1 0 0,0 0-1 0 0,0 0 0 0 0,0-1 1 0 0,1 3-1 0 0,-1-2-250 0 0,1-1 1 0 0,-1 1-1 0 0,1-1 1 0 0,-1 0-1 0 0,0 1 1 0 0,0-1-1 0 0,0 1 1 0 0,0-1-1 0 0,0 1 1 0 0,0-1-1 0 0,0 1 1 0 0,-1-1-1 0 0,1 1 1 0 0,-1 1-1 0 0,0 11 1806 0 0,1-12-1195 0 0,8-1-455 0 0,6-1-196 0 0,-1-5-122 0 0,0 0-1 0 0,-1 0 1 0 0,0-1-1 0 0,0-1 1 0 0,-1 0-1 0 0,12-9 0 0 0,6-4 0 0 0,-14 11-38 0 0,31-14-1 0 0,-44 22 343 0 0,0 2-304 0 0,-1-1 0 0 0,1 0-1 0 0,0 1 1 0 0,-1-1 0 0 0,1 1-1 0 0,-1 0 1 0 0,1 0 0 0 0,0-1 0 0 0,-1 1-1 0 0,0 0 1 0 0,1 0 0 0 0,-1 0-1 0 0,0 1 1 0 0,1-1 0 0 0,-1 0 0 0 0,0 0-1 0 0,0 1 1 0 0,0-1 0 0 0,1 2-1 0 0,19 35 473 0 0,-15-27-360 0 0,85 173 285 0 0,-88-177-448 0 0,-2-4-7 0 0,0-1 0 0 0,0 0 0 0 0,0 1 0 0 0,1-1 0 0 0,-1 0 0 0 0,1 0 0 0 0,-1 0 0 0 0,3 2 0 0 0,-3-2-46 0 0,1 0-1 0 0,0 0 0 0 0,-1 0 0 0 0,1 0 1 0 0,0-1-1 0 0,0 1 0 0 0,0 0 0 0 0,0-1 1 0 0,1 0-1 0 0,-1 0 0 0 0,0 1 0 0 0,0-1 0 0 0,1 0 1 0 0,2 0-1 0 0,15 0-2208 0 0,2-5-4124 0 0,-6-2-1009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4607 0 0,'0'0'208'0'0,"-1"2"-9"0"0,-1 3 592 0 0,1 0 0 0 0,0 0 0 0 0,0 0 0 0 0,1 0 0 0 0,-1 1 0 0 0,1-1 0 0 0,0 0 0 0 0,0 0 0 0 0,1 1 0 0 0,1 7 0 0 0,0-5-29 0 0,1 0 0 0 0,0 0 0 0 0,0 0-1 0 0,0-1 1 0 0,1 1 0 0 0,5 6-1 0 0,6 7-127 0 0,1-1-1 0 0,0-1 0 0 0,29 24 1 0 0,-10-13 89 0 0,1-2 1 0 0,40 23 0 0 0,18 14 746 0 0,-75-50-888 0 0,0 1-1 0 0,28 31 1 0 0,-44-44-503 0 0,0 1 1 0 0,0 0-1 0 0,0 0 0 0 0,-1 0 1 0 0,1 0-1 0 0,-1 1 0 0 0,0-1 0 0 0,0 0 1 0 0,0 1-1 0 0,-1 0 0 0 0,0-1 1 0 0,0 1-1 0 0,0 0 0 0 0,0 0 0 0 0,-1 0 1 0 0,0 8-1 0 0,-1-8-55 0 0,0 0-1 0 0,0 0 1 0 0,0 1 0 0 0,-1-1 0 0 0,0 0-1 0 0,0 0 1 0 0,0-1 0 0 0,-1 1 0 0 0,1 0-1 0 0,-1-1 1 0 0,0 1 0 0 0,0-1 0 0 0,-1 0-1 0 0,-7 7 1 0 0,-8 6-65 0 0,-34 21 1 0 0,33-25-589 0 0,2 1 0 0 0,-22 20 0 0 0,33-27-541 0 0,1 1 0 0 0,0 0 0 0 0,-5 10 0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 3223 0 0,'1'-1'143'0'0,"10"-1"31"0"0,-8 2-213 0 0,24-14 14773 0 0,-33 17-12226 0 0,-269 154-3447 0 0,146-80 620 0 0,34-16 238 0 0,85-54 121 0 0,1 1 0 0 0,1-1 1 0 0,0 1-1 0 0,0 1 0 0 0,0 0 0 0 0,1 0 1 0 0,-11 17-1 0 0,17-23-17 0 0,0-1 1 0 0,0 0-1 0 0,0 1 1 0 0,0-1-1 0 0,0 0 0 0 0,0 1 1 0 0,1-1-1 0 0,-1 1 1 0 0,1-1-1 0 0,0 1 0 0 0,0 0 1 0 0,0-1-1 0 0,0 1 1 0 0,0-1-1 0 0,0 1 1 0 0,1-1-1 0 0,1 5 0 0 0,-1-4 14 0 0,0 0 0 0 0,1 0-1 0 0,0 0 1 0 0,0 0 0 0 0,0 0-1 0 0,0-1 1 0 0,0 1-1 0 0,0-1 1 0 0,1 1 0 0 0,-1-1-1 0 0,5 4 1 0 0,4 1 119 0 0,1-1-1 0 0,-1 0 1 0 0,1 0-1 0 0,0-1 1 0 0,22 5 0 0 0,-7-4 124 0 0,0-1 0 0 0,0-2 0 0 0,0-1 1 0 0,53-2-1 0 0,-33-1-112 0 0,-23 1-1877 0 0,40-7 1 0 0,-62 7 148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12031 0 0,'0'0'1091'0'0,"2"0"-899"0"0,21 0-115 0 0,6 1 6009 0 0,-28 2-5839 0 0,1-1 1 0 0,-1 0 0 0 0,0 1 0 0 0,0 0 0 0 0,0-1-1 0 0,1 5 1 0 0,-1 0 1 0 0,-1 0-1 0 0,1 0 1 0 0,-1 1 0 0 0,-1-1-1 0 0,1 0 1 0 0,-2 9 0 0 0,-11 42 856 0 0,13-57-1088 0 0,-3 13 162 0 0,1 0 0 0 0,0 22 0 0 0,-2 14-1775 0 0,4-49 358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49 5527 0 0,'0'0'250'0'0,"-2"0"-2"0"0,1-1-238 0 0,-1 0 1 0 0,1 1-1 0 0,-1-1 1 0 0,1 1-1 0 0,-1-1 1 0 0,1 1-1 0 0,-14-1 12823 0 0,26-6-12037 0 0,-2 1-553 0 0,1 1-1 0 0,0 1 1 0 0,0-1-1 0 0,0 2 1 0 0,1-1-1 0 0,-1 2 1 0 0,1-1 0 0 0,0 1-1 0 0,0 1 1 0 0,11 0-1 0 0,-20 1 161 0 0,-1 1-226 0 0,-1 0-170 0 0,1 0-1 0 0,0 0 0 0 0,-1 0 1 0 0,1 0-1 0 0,-1 0 0 0 0,1 0 1 0 0,-1 0-1 0 0,0 0 0 0 0,1 0 1 0 0,-1 0-1 0 0,0 0 1 0 0,0 1-1 0 0,0-1 0 0 0,0 0 1 0 0,0 0-1 0 0,0 0 0 0 0,0 0 1 0 0,0 0-1 0 0,0 1 0 0 0,0-1 1 0 0,-1 0-1 0 0,1 0 1 0 0,-1 0-1 0 0,1 0 0 0 0,-1 1 1 0 0,-1 2 14 0 0,-2 7 0 0 0,-1 0 0 0 0,-1-1 0 0 0,0 1 0 0 0,0-1 0 0 0,-1-1-1 0 0,-13 15 1 0 0,-6 10 14 0 0,16-22-50 0 0,-21 23-1 0 0,-5 4-42 0 0,31-33-38 0 0,2-2 24 0 0,0 1-9 0 0,-1 4 67 0 0,4-8 19 0 0,-1 0-1 0 0,1-1 1 0 0,-1 1-1 0 0,1 0 1 0 0,0 0-1 0 0,-1 0 1 0 0,1 0-1 0 0,0 0 1 0 0,0 0-1 0 0,0 0 1 0 0,0 0-1 0 0,-1 0 1 0 0,1 0 0 0 0,0 0-1 0 0,1 0 1 0 0,-1 0-1 0 0,0 0 1 0 0,0-1-1 0 0,0 1 1 0 0,1 0-1 0 0,-1 0 1 0 0,0 0-1 0 0,1 0 1 0 0,-1 0-1 0 0,1 0 1 0 0,0 0-1 0 0,0 2 26 0 0,0-1 3 0 0,1 0 0 0 0,-1 0-1 0 0,1 0 1 0 0,-1 0 0 0 0,1-1 0 0 0,0 1-1 0 0,0 0 1 0 0,0-1 0 0 0,0 1-1 0 0,0-1 1 0 0,0 1 0 0 0,0-1 0 0 0,0 0-1 0 0,0 0 1 0 0,1 0 0 0 0,-1 0-1 0 0,0-1 1 0 0,1 1 0 0 0,-1-1 0 0 0,1 1-1 0 0,3-1 1 0 0,6 2 63 0 0,1-2 0 0 0,22-1 0 0 0,74-14-973 0 0,-73 9-1674 0 0,-14 2-4997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1368 1 13735 0 0,'0'0'1542'0'0,"1"2"-1121"0"0,0 1-211 0 0,0 0 0 0 0,0 1 0 0 0,0-1-1 0 0,-1 1 1 0 0,1 0 0 0 0,-1-1 0 0 0,0 1 0 0 0,0-1 0 0 0,0 1 0 0 0,-1-1 0 0 0,1 1 0 0 0,-1 0-1 0 0,0-1 1 0 0,0 0 0 0 0,0 1 0 0 0,0-1 0 0 0,-1 0 0 0 0,1 1 0 0 0,-1-1 0 0 0,-2 3-1 0 0,1-2-104 0 0,0-1 0 0 0,0 0 0 0 0,0 0-1 0 0,0 0 1 0 0,-1 0 0 0 0,1 0 0 0 0,-1-1-1 0 0,0 0 1 0 0,1 0 0 0 0,-1 0-1 0 0,0 0 1 0 0,0 0 0 0 0,-1-1 0 0 0,1 1-1 0 0,0-1 1 0 0,-8 1 0 0 0,-40 3 199 0 0,-66-1 1 0 0,-53-11-615 0 0,-16 0-208 0 0,27 17 338 0 0,123-6 180 0 0,-142 28-71 0 0,56-7 70 0 0,-29 11-67 0 0,84-18 72 0 0,59-16-5 0 0,6-2 0 0 0,-1 1-1 0 0,1 0 1 0 0,0 0-1 0 0,0 0 1 0 0,0 0-1 0 0,0 1 1 0 0,0-1-1 0 0,-5 4 1 0 0,8-5-1 0 0,0 0 1 0 0,0 0 0 0 0,0 0 0 0 0,0 0 0 0 0,0 0 0 0 0,0 0 0 0 0,0 0 0 0 0,1 0 0 0 0,-1 0 0 0 0,0 0-1 0 0,0 0 1 0 0,0 0 0 0 0,0 0 0 0 0,0 0 0 0 0,0 0 0 0 0,0 0 0 0 0,0 0 0 0 0,0 0 0 0 0,0 0 0 0 0,0 0-1 0 0,0 0 1 0 0,0 0 0 0 0,0 0 0 0 0,0 1 0 0 0,0-1 0 0 0,0 0 0 0 0,0 0 0 0 0,0 0 0 0 0,0 0 0 0 0,0 0-1 0 0,0 0 1 0 0,1 0 0 0 0,-1 0 0 0 0,0 0 0 0 0,0 0 0 0 0,0 0 0 0 0,0 0 0 0 0,0 0 0 0 0,0 0 0 0 0,0 0-1 0 0,0 0 1 0 0,0 0 0 0 0,0 1 0 0 0,0-1 0 0 0,0 0 0 0 0,0 0 0 0 0,0 0 0 0 0,-1 0 0 0 0,1 0 0 0 0,0 0-1 0 0,0 0 1 0 0,0 0 0 0 0,0 0 0 0 0,0 0 0 0 0,0 0 0 0 0,0 0 0 0 0,0 0 0 0 0,0 0 0 0 0,0 0 0 0 0,0 0-1 0 0,0 0 1 0 0,0 0 0 0 0,15 8-7 0 0,1-1-1 0 0,-1-1 0 0 0,1-1 1 0 0,1 0-1 0 0,27 4 0 0 0,-4 0 71 0 0,167 49 100 0 0,-200-56-125 0 0,0 0 0 0 0,0 1-1 0 0,0 0 1 0 0,-1 0 0 0 0,1 0 0 0 0,-1 1-1 0 0,0 0 1 0 0,0 0 0 0 0,0 1-1 0 0,0 0 1 0 0,-1 0 0 0 0,0 0 0 0 0,0 0-1 0 0,-1 1 1 0 0,1 0 0 0 0,-1 0-1 0 0,0 0 1 0 0,-1 0 0 0 0,1 1 0 0 0,-1 0-1 0 0,-1-1 1 0 0,1 1 0 0 0,2 14-1 0 0,20 130 1835 0 0,-25-150-1643 0 0,11 5-37 0 0,-8-6-164 0 0,0 0 0 0 0,1-1 0 0 0,-1 1 0 0 0,0 0 1 0 0,0-1-1 0 0,0 0 0 0 0,1 0 0 0 0,-1 0 0 0 0,0 0 1 0 0,0 0-1 0 0,0-1 0 0 0,-1 1 0 0 0,1-1 0 0 0,0 0 0 0 0,-1 0 1 0 0,1 0-1 0 0,-1 0 0 0 0,1 0 0 0 0,-1-1 0 0 0,0 1 0 0 0,0-1 1 0 0,0 1-1 0 0,0-1 0 0 0,0 0 0 0 0,-1 0 0 0 0,3-6 1 0 0,-2 2 27 0 0,0 0 1 0 0,0 0-1 0 0,0 0 1 0 0,-1-1-1 0 0,0 1 1 0 0,-1 0-1 0 0,0-1 1 0 0,0 1-1 0 0,0-1 1 0 0,-1 1-1 0 0,-2-9 1 0 0,-8-26-14 0 0,-26-66 1 0 0,34 103-43 0 0,3 4 0 0 0,-1 0 0 0 0,1 0 0 0 0,-1 0 0 0 0,1-1 0 0 0,-1 1 0 0 0,1 0 0 0 0,0 0 0 0 0,-1-1 0 0 0,1 1 0 0 0,0 0 0 0 0,0-1 0 0 0,0 1 0 0 0,0 0 0 0 0,0-1 0 0 0,0 1 0 0 0,0 0 0 0 0,1-1 0 0 0,0-1 0 0 0,0 0-15 0 0,0-1-1 0 0,0 1 0 0 0,1 0 1 0 0,-1 0-1 0 0,1 0 1 0 0,0 0-1 0 0,0 0 1 0 0,0 0-1 0 0,0 0 0 0 0,1 1 1 0 0,-1-1-1 0 0,1 1 1 0 0,-1-1-1 0 0,1 1 1 0 0,0 0-1 0 0,0 0 1 0 0,0 0-1 0 0,0 1 0 0 0,0-1 1 0 0,7-1-1 0 0,5-3-146 0 0,-1 2-1 0 0,2 0 0 0 0,17-2 1 0 0,-31 6-30 0 0,0 0-7 0 0,0 1-213 0 0,0 0 0 0 0,0 0 0 0 0,0 1 0 0 0,0-1 0 0 0,1 0-1 0 0,-2 1 1 0 0,1 0 0 0 0,0-1 0 0 0,0 1 0 0 0,2 3 0 0 0,2 4-7023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 2303 0 0,'0'0'10466'0'0,"-1"-1"-9762"0"0,0 0-501 0 0,0 0 0 0 0,0 1 1 0 0,0-1-1 0 0,0 0 1 0 0,0 1-1 0 0,0-1 0 0 0,0 1 1 0 0,-1 0-1 0 0,1-1 0 0 0,0 1 1 0 0,0 0-1 0 0,0 0 1 0 0,-1 0-1 0 0,1 0 0 0 0,0 0 1 0 0,0 0-1 0 0,0 0 0 0 0,-1 0 1 0 0,1 0-1 0 0,0 0 1 0 0,0 1-1 0 0,-2 0 0 0 0,-34 11 623 0 0,22-6-627 0 0,5-3-124 0 0,4 0 10 0 0,4-2 63 0 0,3 1 34 0 0,9 21 278 0 0,1 0 1 0 0,1 0-1 0 0,0-1 1 0 0,26 32-1 0 0,-25-36-145 0 0,1-1 0 0 0,0 0-1 0 0,1-1 1 0 0,33 26 0 0 0,-36-33-187 0 0,1-1 0 0 0,0 0 1 0 0,0 0-1 0 0,1-1 0 0 0,0-1 1 0 0,0 0-1 0 0,29 6 0 0 0,44 7 387 0 0,-79-17-514 0 0,-8-1-17 0 0,1-1 0 0 0,-1 0-1 0 0,0 1 1 0 0,1-1 0 0 0,-1 0-1 0 0,0 1 1 0 0,1-1 0 0 0,-1 1 0 0 0,0-1-1 0 0,0 1 1 0 0,0-1 0 0 0,1 0-1 0 0,-1 1 1 0 0,0-1 0 0 0,0 1 0 0 0,0-1-1 0 0,0 1 1 0 0,0-1 0 0 0,0 1-1 0 0,0-1 1 0 0,0 1 0 0 0,0-1 0 0 0,0 1-1 0 0,0-1 1 0 0,0 1 0 0 0,0-1-1 0 0,-1 1 1 0 0,1-1 0 0 0,0 1 0 0 0,-1 0-1 0 0,-5 13-450 0 0,4-11-280 0 0,0-1 0 0 0,0 1 0 0 0,0-1 0 0 0,0 0 0 0 0,0 1 0 0 0,-1-1 0 0 0,1 0 0 0 0,-1-1 0 0 0,0 1 1 0 0,1 0-1 0 0,-1-1 0 0 0,-5 3 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1839 0 0,'0'0'20360'0'0,"-1"1"-20232"0"0,-17 14-91 0 0,2 1-1 0 0,0 0 1 0 0,0 2-1 0 0,-12 19 1 0 0,8-12-1 0 0,-29 30 1 0 0,-25 17-37 0 0,-66 64 0 0 0,134-131 1 0 0,-4 4 11 0 0,-15 17 0 0 0,23-23-9 0 0,0-1 1 0 0,0 1 0 0 0,0 0 0 0 0,0-1-1 0 0,1 1 1 0 0,0 0 0 0 0,-1 0 0 0 0,1 0 0 0 0,0 0-1 0 0,0 0 1 0 0,0 0 0 0 0,1 0 0 0 0,-1 4-1 0 0,1-2 69 0 0,0-4 83 0 0,-5 1-90 0 0,4-1-61 0 0,0-1-1 0 0,1 1 1 0 0,-1 0-1 0 0,0 0 1 0 0,0-1-1 0 0,0 1 1 0 0,0 0-1 0 0,0-1 1 0 0,0 1-1 0 0,0-1 1 0 0,0 1-1 0 0,0-1 1 0 0,0 1-1 0 0,0-1 1 0 0,0 0-1 0 0,0 1 1 0 0,-1-1-1 0 0,-1 1-1 0 0,-10 1 51 0 0,0-1-44 0 0,-4 2-30 0 0,16-2-83 0 0,11 6-6400 0 0,2 0-563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14223 0 0,'0'0'1291'0'0,"9"-8"1532"0"0,-8 8-2696 0 0,0 0 0 0 0,0 0-1 0 0,0 0 1 0 0,0 0 0 0 0,0 0 0 0 0,0 0 0 0 0,0 0 0 0 0,0 0 0 0 0,0 0 0 0 0,0 0 0 0 0,0 0 0 0 0,0 1 0 0 0,0-1 0 0 0,0 0 0 0 0,0 1 0 0 0,0-1 0 0 0,0 1 0 0 0,0-1 0 0 0,0 1 0 0 0,0 0 0 0 0,0-1 0 0 0,0 1 0 0 0,0 1 0 0 0,1 0 14 0 0,-1 1-1 0 0,1-1 1 0 0,-1 0 0 0 0,0 1 0 0 0,0 0-1 0 0,0-1 1 0 0,0 1 0 0 0,-1-1-1 0 0,1 5 1 0 0,3 6-4 0 0,-2 1 0 0 0,0 1 0 0 0,-1-1-1 0 0,0 0 1 0 0,-1 0 0 0 0,-1 1 0 0 0,0-1 0 0 0,-1 0-1 0 0,-3 14 1 0 0,4-23-137 0 0,-7 18 56 0 0,8-22-256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85 4143 0 0,'0'0'11152'0'0,"12"-16"-7632"0"0,-11 15-3426 0 0,13-10 1347 0 0,1 0 0 0 0,29-17-1 0 0,-38 25-1201 0 0,-1 1-74 0 0,1-1 0 0 0,-1 1 0 0 0,0 0 0 0 0,1 0 0 0 0,-1 1 0 0 0,8-1-1 0 0,-10 1-98 0 0,3 1-64 0 0,-6 2-6 0 0,1-1 0 0 0,0 0 0 0 0,0 0 0 0 0,-1 0 0 0 0,1 1 0 0 0,-1-1 0 0 0,1 0 0 0 0,-1 1 0 0 0,0-1-1 0 0,1 1 1 0 0,-1-1 0 0 0,0 3 0 0 0,0-2 3 0 0,0 0-1 0 0,0 1 1 0 0,-1-1-1 0 0,1 0 1 0 0,0 0-1 0 0,-1 0 1 0 0,0 0-1 0 0,1 0 0 0 0,-1 0 1 0 0,0 0-1 0 0,0 0 1 0 0,0 0-1 0 0,-1-1 1 0 0,-1 3-1 0 0,-24 26-33 0 0,16-18 29 0 0,-43 37 6 0 0,37-35 0 0 0,-23 25 0 0 0,-14 27 0 0 0,54-66 0 0 0,0 0 1 0 0,0 1-1 0 0,-1-1 0 0 0,1 0 0 0 0,0 0 0 0 0,0 0 1 0 0,0 1-1 0 0,-1-1 0 0 0,1 0 0 0 0,0 0 0 0 0,0 1 1 0 0,0-1-1 0 0,0 0 0 0 0,0 1 0 0 0,0-1 1 0 0,-1 0-1 0 0,1 1 0 0 0,0-1 0 0 0,0 0 0 0 0,0 0 1 0 0,0 1-1 0 0,0-1 0 0 0,0 0 0 0 0,0 1 0 0 0,0-1 1 0 0,0 0-1 0 0,1 1 0 0 0,-1-1 0 0 0,0 0 1 0 0,0 0-1 0 0,0 1 0 0 0,0-1 0 0 0,0 0 0 0 0,0 1 1 0 0,1-1-1 0 0,-1 0 0 0 0,0 0 0 0 0,0 1 1 0 0,0-1-1 0 0,1 0 0 0 0,-1 0 0 0 0,0 0 0 0 0,0 1 1 0 0,1-1-1 0 0,-1 0 0 0 0,0 0 0 0 0,0 0 0 0 0,1 0 1 0 0,-1 0-1 0 0,0 1 0 0 0,1-1 0 0 0,-1 0 1 0 0,0 0-1 0 0,0 0 0 0 0,1 0 0 0 0,-1 0 0 0 0,0 0 1 0 0,1 0-1 0 0,-1 0 3 0 0,4 1 24 0 0,-1 0-1 0 0,0-1 0 0 0,1 1 1 0 0,-1 0-1 0 0,0-1 0 0 0,1 0 1 0 0,-1 0-1 0 0,1 0 1 0 0,-1 0-1 0 0,6-2 0 0 0,35-10 173 0 0,-35 9-169 0 0,72-29 194 0 0,17-5-151 0 0,-86 34-70 0 0,0 0-1 0 0,-1 0 0 0 0,1 1 0 0 0,0 1 1 0 0,0 0-1 0 0,17 1 0 0 0,-23 2-278 0 0,0-1 0 0 0,0 1-1 0 0,0 0 1 0 0,-1 0 0 0 0,1 1 0 0 0,-1 0-1 0 0,0 0 1 0 0,0 0 0 0 0,0 1 0 0 0,7 6-1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15 12751 0 0,'0'0'587'0'0,"-1"-1"-16"0"0,-2-1-540 0 0,0 0 0 0 0,-1 1 0 0 0,1-1 1 0 0,0 1-1 0 0,-1 0 0 0 0,1-1 0 0 0,-1 1 1 0 0,0 1-1 0 0,1-1 0 0 0,-1 1 1 0 0,-7-1-1 0 0,-5 1 378 0 0,-24 4 1 0 0,18-1 70 0 0,-72 10 931 0 0,58-6-910 0 0,7-1-158 0 0,1 1-1 0 0,0 2 0 0 0,0 1 1 0 0,-42 22-1 0 0,47-20-272 0 0,16-6-60 0 0,4 3-10 0 0,4-7 3 0 0,0 0-1 0 0,0 1 1 0 0,0-1-1 0 0,0 0 1 0 0,1 0-1 0 0,-1 0 0 0 0,1 0 1 0 0,-1 0-1 0 0,1 0 1 0 0,0-1-1 0 0,-1 1 1 0 0,5 2-1 0 0,25 18 30 0 0,20 5 151 0 0,-30-16 48 0 0,-1 0-1 0 0,19 14 1 0 0,-33-20-184 0 0,-1-1 0 0 0,1 1 1 0 0,-1 0-1 0 0,0 0 0 0 0,-1 0 0 0 0,0 1 0 0 0,1-1 1 0 0,-2 1-1 0 0,1 0 0 0 0,-1 1 0 0 0,3 6 1 0 0,-4-8 76 0 0,-1 1 0 0 0,0 0 1 0 0,0 0-1 0 0,-1 0 1 0 0,1 0-1 0 0,-2 9 1 0 0,2 13 330 0 0,-1-24-415 0 0,0-1 1 0 0,0 1-1 0 0,0 0 0 0 0,-1-1 0 0 0,1 1 0 0 0,-1-1 0 0 0,0 1 1 0 0,0-1-1 0 0,0 1 0 0 0,0-1 0 0 0,-1 1 0 0 0,1-1 1 0 0,-3 4-1 0 0,0-2 1 0 0,1-1 1 0 0,-1 1-1 0 0,0 0 1 0 0,0-1-1 0 0,-1 0 1 0 0,0 0-1 0 0,-6 4 1 0 0,-1 0 22 0 0,0-1 0 0 0,-1-1 0 0 0,1 0 0 0 0,-1-1 0 0 0,-1-1 0 0 0,-15 4 0 0 0,-3-2-38 0 0,-1-2 0 0 0,0-2 0 0 0,1-1 0 0 0,-63-6 0 0 0,91 5-157 0 0,0 0-1 0 0,0-1 1 0 0,0 1-1 0 0,0-1 0 0 0,0 0 1 0 0,0 0-1 0 0,1 0 1 0 0,-1 0-1 0 0,0-1 0 0 0,1 0 1 0 0,-1 0-1 0 0,1 1 1 0 0,0-2-1 0 0,0 1 0 0 0,-1 0 1 0 0,-2-4-1 0 0,0-6-1832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3223 0 0,'0'0'15551'0'0,"3"0"-14943"0"0,29-1 343 0 0,1-2 1 0 0,34-6-1 0 0,66-21 79 0 0,-44 10-473 0 0,-21 5-135 0 0,-24 4-26 0 0,1 2-1 0 0,56-4 0 0 0,-93 13-374 0 0,-1 0 0 0 0,0 0 0 0 0,0 1-1 0 0,10 1 1 0 0,-2 3-72 0 0,-13-2 14 0 0,-1-1 6 0 0,1 0-72 0 0,0 0-1 0 0,0 0 1 0 0,0 0 0 0 0,-1 0-1 0 0,1 0 1 0 0,-1 1-1 0 0,2 3 1 0 0,-1-1-3353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8751 0 0,'0'0'674'0'0,"-2"0"-181"0"0,0 1-18 0 0,-1-1 0 0 0,1 1-1 0 0,0 0 1 0 0,0 0 0 0 0,-1 0 0 0 0,1 0-1 0 0,0 0 1 0 0,0 0 0 0 0,0 1 0 0 0,0-1-1 0 0,1 1 1 0 0,-3 1 0 0 0,1 0-95 0 0,1 1-1 0 0,-1-1 1 0 0,1 0 0 0 0,-1 1-1 0 0,1 0 1 0 0,-2 5 0 0 0,-1 5 171 0 0,1 1 1 0 0,-6 30-1 0 0,7-29 390 0 0,-4 31 20 0 0,3 0 1 0 0,2 84-1 0 0,2-80-709 0 0,0-48-230 0 0,0 0 0 0 0,0 0 0 0 0,0-1 0 0 0,0 1-1 0 0,1 0 1 0 0,-1 0 0 0 0,1-1 0 0 0,0 1 0 0 0,1 4 0 0 0,0 3-186 0 0,9-7-342 0 0,2-1-927 0 0,1-3-459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6911 0 0,'0'0'315'0'0,"-1"-1"-7"0"0,-7-2-199 0 0,-12 10 13907 0 0,19-6-13731 0 0,1 1 0 0 0,0-1 0 0 0,-1 1 0 0 0,1-1 0 0 0,0 1 0 0 0,0-1 0 0 0,0 1 0 0 0,0-1 0 0 0,0 1 0 0 0,1 1 0 0 0,0 2-281 0 0,1 0 0 0 0,0 1 0 0 0,0-1 0 0 0,3 7 0 0 0,-1-6 135 0 0,0 0 1 0 0,-1 0 0 0 0,2-1-1 0 0,-1 1 1 0 0,1-1 0 0 0,0 0-1 0 0,0-1 1 0 0,11 9 0 0 0,-13-11-396 0 0,1 0 1 0 0,0 0 0 0 0,0 0 0 0 0,-1-1 0 0 0,1 0-1 0 0,0 1 1 0 0,0-1 0 0 0,1-1 0 0 0,-1 1 0 0 0,0-1 0 0 0,0 1-1 0 0,0-1 1 0 0,0 0 0 0 0,0-1 0 0 0,1 1 0 0 0,4-2-1 0 0,4-1-7685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18919 0 0,'0'0'1712'0'0,"2"1"-1409"0"0,2 1 32 0 0,0 0 1 0 0,0 0 0 0 0,0 0-1 0 0,0-1 1 0 0,0 1-1 0 0,0-1 1 0 0,1 0-1 0 0,-1 0 1 0 0,1 0-1 0 0,-1-1 1 0 0,1 0 0 0 0,-1 0-1 0 0,1 0 1 0 0,6-1-1 0 0,17 0 284 0 0,-12-1-1833 0 0,-2-1-6545 0 0</inkml:trace>
  <inkml:trace contextRef="#ctx0" brushRef="#br0" timeOffset="1">591 1 14279 0 0,'0'0'1103'0'0,"-2"1"-720"0"0,-18 21 111 0 0,13-16 690 0 0,1 2-1 0 0,0-1 1 0 0,1 1-1 0 0,-1 0 1 0 0,-7 16 1414 0 0,13-23-2574 0 0,1 0-1 0 0,-1-1 1 0 0,0 1-1 0 0,0 0 1 0 0,1 0-1 0 0,-1-1 1 0 0,0 1-1 0 0,1 0 1 0 0,-1-1 0 0 0,1 1-1 0 0,-1 0 1 0 0,1-1-1 0 0,-1 1 1 0 0,1-1-1 0 0,0 1 1 0 0,-1-1-1 0 0,1 1 1 0 0,-1-1-1 0 0,1 1 1 0 0,0-1 0 0 0,0 1-1 0 0,-1-1 1 0 0,1 0-1 0 0,0 0 1 0 0,0 1-1 0 0,-1-1 1 0 0,1 0-1 0 0,0 0 1 0 0,0 0 0 0 0,0 0-1 0 0,-1 0 1 0 0,3 0-1 0 0,25-1 176 0 0,17-10-66 0 0,-13 3-475 0 0,-30 8 179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4143 0 0,'0'0'2258'0'0,"3"0"-201"0"0,60 0 3431 0 0,55 0 402 0 0,0-2-3678 0 0,119-16-558 0 0,-222 16-1607 0 0,174-27 772 0 0,-143 20-908 0 0,-1-2-1 0 0,48-19 0 0 0,-87 28-428 0 0,1-1 0 0 0,-1 0-1 0 0,0 0 1 0 0,0 0 0 0 0,0-1-1 0 0,9-7 1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12895 0 0,'0'0'998'0'0,"-2"1"-506"0"0,-3 3-48 0 0,0 0 1 0 0,1 0 0 0 0,0 1 0 0 0,-1-1-1 0 0,1 1 1 0 0,1 0 0 0 0,-5 6 0 0 0,-21 43 1030 0 0,21-38-1310 0 0,-6 11 170 0 0,-73 157 1296 0 0,79-162-1485 0 0,0 2-1 0 0,2-1 1 0 0,0 1-1 0 0,2 0 0 0 0,0 0 1 0 0,1 33-1 0 0,4-35-329 0 0,-1 17 262 0 0,-6-14-4736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 9671 0 0,'6'-3'292'0'0,"2"1"-101"0"0,9 1 8042 0 0,-25 10-7261 0 0,-4 1-755 0 0,-1 0 1 0 0,0-1-1 0 0,0-1 0 0 0,-1 0 1 0 0,0-1-1 0 0,-25 9 0 0 0,4-1-159 0 0,-37 18 85 0 0,-96 58-1 0 0,159-84-143 0 0,-27 15 192 0 0,1 3 1 0 0,-46 41-1 0 0,71-56-92 0 0,0 1 0 0 0,1 0 0 0 0,0 1-1 0 0,-11 18 1 0 0,16-22-42 0 0,-1 0-1 0 0,2 0 1 0 0,-1 1 0 0 0,1 0-1 0 0,1 0 1 0 0,0 0 0 0 0,-3 18-1 0 0,5-22-35 0 0,0-1 1 0 0,0 1-1 0 0,0-1 0 0 0,0 1 1 0 0,1-1-1 0 0,-1 1 0 0 0,1-1 1 0 0,0 1-1 0 0,1-1 0 0 0,-1 0 0 0 0,1 0 1 0 0,0 0-1 0 0,0 0 0 0 0,0 0 1 0 0,3 4-1 0 0,-1-3 38 0 0,0-1 0 0 0,0 0 0 0 0,0 0 0 0 0,0-1 0 0 0,1 1 0 0 0,-1-1 0 0 0,1 0 0 0 0,0 0 0 0 0,0 0 0 0 0,9 3 0 0 0,-1-2 125 0 0,1 0-1 0 0,-1-1 0 0 0,1 0 1 0 0,0-1-1 0 0,-1-1 0 0 0,1 0 0 0 0,0-1 1 0 0,28-3-1 0 0,-17-1-97 0 0,1-1 1 0 0,-1-2-1 0 0,0 0 0 0 0,-1-2 0 0 0,25-11 0 0 0,10-3-4368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 1375 0 0,'0'1'7226'0'0,"-2"7"-6159"0"0,-1 0 0 0 0,0-1 1 0 0,0 0-1 0 0,0 1 1 0 0,-1-1-1 0 0,0-1 0 0 0,-9 12 1 0 0,-10 19 3031 0 0,22-35-3493 0 0,-1 7 2321 0 0,4-8-2901 0 0,1-1 0 0 0,-1 0 0 0 0,0 0 0 0 0,1-1-1 0 0,-1 1 1 0 0,1 0 0 0 0,-1-1 0 0 0,1 0-1 0 0,-1 1 1 0 0,0-1 0 0 0,1 0 0 0 0,-1 0-1 0 0,0-1 1 0 0,0 1 0 0 0,3-2 0 0 0,32-27 420 0 0,-28 21-406 0 0,11-7-40 0 0,0 1 0 0 0,1 0 0 0 0,35-18 0 0 0,-49 30-11 0 0,-3 2-31 0 0,4 0 31 0 0,0 0 11 0 0,0 1 0 0 0,-1 1 0 0 0,1-1 0 0 0,0 1 0 0 0,8 3 0 0 0,-13-4 0 0 0,16 3 0 0 0,-12-2 0 0 0,0 0 0 0 0,1 0 0 0 0,-1 1 0 0 0,0 0 0 0 0,0 1 0 0 0,14 6 0 0 0,-19-9 0 0 0,2 2 0 0 0,5 8 0 0 0,-6-6 27 0 0,-1 0-1 0 0,0-1 0 0 0,0 1 1 0 0,0 0-1 0 0,0 0 1 0 0,-1 0-1 0 0,1 0 1 0 0,-1 1-1 0 0,0-1 1 0 0,-1 0-1 0 0,1 0 1 0 0,-1 7-1 0 0,0 3 107 0 0,-1-1 1 0 0,-3 21-1 0 0,3-30-40 0 0,1-1-112 0 0,0-1 0 0 0,0 1 0 0 0,0-1 0 0 0,0 1 0 0 0,1 0-1 0 0,-1-1 1 0 0,2 5 0 0 0,-1-6 3 0 0,-1-1 1 0 0,1 1-1 0 0,-1-1 0 0 0,1 1 0 0 0,-1-1 0 0 0,1 1 1 0 0,0-1-1 0 0,-1 1 0 0 0,1-1 0 0 0,0 0 1 0 0,-1 1-1 0 0,1-1 0 0 0,0 0 0 0 0,0 0 0 0 0,-1 1 1 0 0,1-1-1 0 0,1 0 0 0 0,0 0-156 0 0,0 1 1 0 0,-1-1-1 0 0,1 0 0 0 0,-1 0 0 0 0,1 0 1 0 0,-1 0-1 0 0,1 0 0 0 0,0 0 0 0 0,-1 0 1 0 0,3-1-1 0 0,5-2-1659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7367 0 0,'2'0'3528'0'0,"4"1"-2717"0"0,0-1 0 0 0,0 1-1 0 0,1-1 1 0 0,-1 0 0 0 0,0-1 0 0 0,0 1-1 0 0,10-4 1 0 0,45-15 1731 0 0,-1 1-752 0 0,-59 17-1760 0 0,33-6 832 0 0,39-4 1 0 0,-63 11-786 0 0,0-1 1 0 0,0 1 0 0 0,0 1 0 0 0,0-1-1 0 0,0 2 1 0 0,0 0 0 0 0,0 0-1 0 0,16 6 1 0 0,-17-2-62 0 0,-9-5-16 0 0,1 0 0 0 0,-1 0 0 0 0,1 1 0 0 0,-1-1 0 0 0,0 0 0 0 0,1 0 0 0 0,-1 0 0 0 0,0 1 0 0 0,0-1 0 0 0,0 0 0 0 0,0 0 0 0 0,0 1 0 0 0,0-1 0 0 0,0 0 0 0 0,-1 0 0 0 0,1 0 0 0 0,0 1 0 0 0,-1-1 0 0 0,1 0 0 0 0,-1 0 0 0 0,1 0 0 0 0,-1 0 0 0 0,1 0 0 0 0,-1 0 0 0 0,0 0 0 0 0,0 0 0 0 0,1 0 0 0 0,-1 0 0 0 0,0 0 0 0 0,-1 1 0 0 0,-4 3 0 0 0,0 0 0 0 0,0 0 0 0 0,-9 6 0 0 0,-57 33 0 0 0,-36 26 0 0 0,81-50 1 0 0,13-11 1 0 0,1 1-1 0 0,-1 1 1 0 0,2 0-1 0 0,0 0 1 0 0,-13 16 0 0 0,25-26 0 0 0,-1-1 1 0 0,0 1 0 0 0,1 0-1 0 0,-1 0 1 0 0,1-1 0 0 0,-1 1-1 0 0,1 0 1 0 0,-1 0 0 0 0,1 0-1 0 0,-1-1 1 0 0,1 1 0 0 0,0 0-1 0 0,0 0 1 0 0,-1 0 0 0 0,1 0-1 0 0,0 0 1 0 0,0 0 0 0 0,0 0-1 0 0,0 0 1 0 0,0 0 0 0 0,0-1-1 0 0,0 1 1 0 0,0 0 0 0 0,0 0-1 0 0,1 0 1 0 0,-1 0 0 0 0,0 0-1 0 0,1 0 1 0 0,-1 0-1 0 0,0-1 1 0 0,1 1 0 0 0,-1 0-1 0 0,1 0 1 0 0,-1-1 0 0 0,1 1-1 0 0,0 0 1 0 0,-1 0 0 0 0,1-1-1 0 0,0 1 1 0 0,-1-1 0 0 0,1 1-1 0 0,0-1 1 0 0,0 1 0 0 0,0-1-1 0 0,1 1 1 0 0,3 1 23 0 0,-1 0-1 0 0,1-1 1 0 0,-1 0 0 0 0,1 0 0 0 0,0 0-1 0 0,-1 0 1 0 0,9-1 0 0 0,52-3 297 0 0,-41 1-211 0 0,0 1 0 0 0,28 2-1 0 0,79 6-340 0 0,-111-8-314 0 0,-4-2-3264 0 0,-7 2-3763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78 4607 0 0,'1'-1'354'0'0,"18"-18"293"0"0,-12 14 1318 0 0,-1-1 0 0 0,1 1 0 0 0,0 0 0 0 0,0 0 0 0 0,13-5 0 0 0,23-11 3260 0 0,-63 22-5129 0 0,-9 5-113 0 0,-50 17-1 0 0,-16 4-11 0 0,-490 81-126 0 0,393-81-264 0 0,151-24 203 0 0,0-2-1 0 0,-70-7 0 0 0,107 5 204 0 0,-7 0-48 0 0,-1 0 0 0 0,0-1-1 0 0,1-1 1 0 0,-16-6-1 0 0,26 9 55 0 0,0 0 0 0 0,0 0 1 0 0,1-1-1 0 0,-1 1 0 0 0,0 0 0 0 0,1-1 0 0 0,-1 1 0 0 0,1-1 0 0 0,-1 1 0 0 0,0-1 1 0 0,1 1-1 0 0,-1-1 0 0 0,1 0 0 0 0,-1 1 0 0 0,1-1 0 0 0,-1 0 0 0 0,1 1 0 0 0,0-1 1 0 0,-1 0-1 0 0,1 1 0 0 0,0-1 0 0 0,0 0 0 0 0,-1 0 0 0 0,1 0 0 0 0,0-1-1 0 0,0 1 1 0 0,1 0-1 0 0,-1 0 0 0 0,0-1 0 0 0,0 1 0 0 0,1 0 0 0 0,-1 0 0 0 0,1-1 0 0 0,-1 1 0 0 0,1 0 0 0 0,0 0 0 0 0,-1 0 1 0 0,2-1-1 0 0,2-3-10 0 0,0 1 1 0 0,0 0-1 0 0,0 0 0 0 0,0 1 1 0 0,8-5-1 0 0,-4 3 8 0 0,-5 3 29 0 0,0 0-1 0 0,1 0 1 0 0,-1 0-1 0 0,1 0 1 0 0,0 1-1 0 0,-1 0 1 0 0,1 0-1 0 0,0 0 1 0 0,0 0-1 0 0,0 0 1 0 0,0 1-1 0 0,4-1 1 0 0,-5 1-8 0 0,11 2 74 0 0,-13-2-72 0 0,0 0-1 0 0,0 1 1 0 0,0-1 0 0 0,0 1 0 0 0,0 0 0 0 0,-1-1-1 0 0,1 1 1 0 0,0-1 0 0 0,0 1 0 0 0,-1 0 0 0 0,1 0-1 0 0,0-1 1 0 0,-1 1 0 0 0,1 0 0 0 0,-1 0 0 0 0,1 0-1 0 0,-1 0 1 0 0,1 0 0 0 0,-1 0 0 0 0,0 0-1 0 0,1 1 1 0 0,4 21 263 0 0,1 41-161 0 0,-4-37-49 0 0,1 0 1 0 0,0-1 0 0 0,3 1-1 0 0,15 49 1 0 0,-8-47 0 0 0,2 0-1 0 0,1 0 1 0 0,1-2 0 0 0,1 0-1 0 0,36 40 1 0 0,-42-52 44 0 0,9 10 89 0 0,2-1 1 0 0,30 27-1 0 0,-2-5 568 0 0,-50-45-177 0 0,-3-3-540 0 0,0 0 0 0 0,0 1 0 0 0,1-2 0 0 0,-1 1 0 0 0,0 0 0 0 0,1 0 0 0 0,-3-4-1 0 0,4 6-48 0 0,-2-5 11 0 0,0 1-1 0 0,0 0 1 0 0,0-1-1 0 0,0 0 1 0 0,1 1-1 0 0,0-1 1 0 0,0 0-1 0 0,0 0 1 0 0,0 0-1 0 0,1 1 1 0 0,0-1-1 0 0,0 0 1 0 0,0 0-1 0 0,1 0 1 0 0,0 0-1 0 0,0 0 1 0 0,0 1-1 0 0,0-1 1 0 0,1 0-1 0 0,2-4 1 0 0,4-9 45 0 0,2 0-1 0 0,0 1 1 0 0,21-27 0 0 0,-5 6-24 0 0,69-85 249 0 0,-71 94-241 0 0,5-3-29 0 0,-20 24-13 0 0,-1-1-1 0 0,0 0 1 0 0,13-19-1 0 0,-14 12-26 0 0,-8 10-54 0 0,0 4 5 0 0,1 1-108 0 0,-1 1 0 0 0,-32 12-3544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 7831 0 0,'4'-1'134'0'0,"1"0"675"0"0,8 1 7719 0 0,-19 8-7227 0 0,0-2-1103 0 0,-1-1-1 0 0,1 0 1 0 0,-1 0-1 0 0,0-1 0 0 0,0 0 1 0 0,-12 5-1 0 0,-6 4 237 0 0,-5 4-351 0 0,0 1 0 0 0,2 2 1 0 0,0 1-1 0 0,1 1 0 0 0,-43 47 0 0 0,65-64-45 0 0,1 1 1 0 0,0 1-1 0 0,-4 7 0 0 0,8-13-23 0 0,-1 0 0 0 0,1 0 0 0 0,0 0 0 0 0,0 0 0 0 0,0 0-1 0 0,0 0 1 0 0,0 0 0 0 0,0 0 0 0 0,0 0 0 0 0,0 0 0 0 0,1 0 0 0 0,-1-1 0 0 0,0 1 0 0 0,0 0-1 0 0,1 0 1 0 0,-1 0 0 0 0,1 0 0 0 0,-1 0 0 0 0,1-1 0 0 0,-1 1 0 0 0,1 0 0 0 0,-1 0-1 0 0,2 0 1 0 0,15 15 251 0 0,-13-14-202 0 0,1 0 0 0 0,-1 0 0 0 0,1 0 0 0 0,0-1 0 0 0,0 1 0 0 0,-1-1 0 0 0,1 0 0 0 0,0-1 0 0 0,0 1 0 0 0,0-1 0 0 0,5 0 0 0 0,-1-1 34 0 0,0 1 0 0 0,-1-1 0 0 0,1-1 0 0 0,-1 0 0 0 0,14-4 0 0 0,-14 2-41 0 0,0 0-1 0 0,0-1 1 0 0,-1 1 0 0 0,1-2 0 0 0,-1 1-1 0 0,0-1 1 0 0,0 0 0 0 0,-1 0 0 0 0,7-9-1 0 0,7-10 24 0 0,20-34 0 0 0,-29 41-69 0 0,-5 9-173 0 0,-1 1-1 0 0,-1-1 0 0 0,1 0 0 0 0,-1-1 1 0 0,-1 1-1 0 0,3-12 0 0 0,-5 18 38 0 0,-1 1-1 0 0,1-1 1 0 0,-1 0-1 0 0,0 0 1 0 0,0 0-1 0 0,0 0 0 0 0,-1 0 1 0 0,1 0-1 0 0,-1 0 1 0 0,1 0-1 0 0,-2-3 1 0 0,1 4-3 0 0,0 1-1 0 0,0-1 1 0 0,0 0-1 0 0,0 0 1 0 0,0 1 0 0 0,0-1-1 0 0,-1 1 1 0 0,1-1 0 0 0,-1 1-1 0 0,1 0 1 0 0,-1-1 0 0 0,1 1-1 0 0,-1 0 1 0 0,0 0 0 0 0,1 0-1 0 0,-1 0 1 0 0,-4-1 0 0 0,2 1 4 0 0,0 0 0 0 0,-1 1 1 0 0,1-1-1 0 0,0 1 1 0 0,-1 0-1 0 0,1 0 0 0 0,0 0 1 0 0,0 1-1 0 0,-1-1 0 0 0,1 1 1 0 0,0 0-1 0 0,0 0 1 0 0,-6 3-1 0 0,2-1 32 0 0,0 1 0 0 0,0 0 1 0 0,0 0-1 0 0,1 0 0 0 0,-12 10 0 0 0,17-12 34 0 0,0-1 0 0 0,0 1 0 0 0,0-1 0 0 0,1 1 0 0 0,-1 0 0 0 0,1 0 0 0 0,-1 0 1 0 0,1 0-1 0 0,0 0 0 0 0,0 0 0 0 0,0 0 0 0 0,0 0 0 0 0,0 1 0 0 0,0-1 0 0 0,0 0 0 0 0,1 1 0 0 0,-1-1 0 0 0,1 3 0 0 0,1 6-1089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8751 0 0,'0'0'5543'0'0,"2"-1"-5064"0"0,3 0-57 0 0,-1-1 1 0 0,1 1-1 0 0,-1 0 1 0 0,1 0-1 0 0,0 1 0 0 0,7-1 1 0 0,-9 2-270 0 0,-1-1 0 0 0,1 0 0 0 0,0 1-1 0 0,-1-1 1 0 0,1 1 0 0 0,-1 0 0 0 0,1 0 0 0 0,-1 0 0 0 0,0 0 0 0 0,1 1 0 0 0,-1-1 0 0 0,0 0-1 0 0,0 1 1 0 0,3 2 0 0 0,82 88 2679 0 0,-22-21-1575 0 0,17 22-702 0 0,-34-37-519 0 0,-42-50-33 0 0,0 0-1 0 0,0 0 1 0 0,1-1-1 0 0,0 1 0 0 0,0-1 1 0 0,0-1-1 0 0,0 1 1 0 0,1-1-1 0 0,0-1 1 0 0,0 1-1 0 0,13 2 1 0 0,-15-4-26 0 0,0-1 1 0 0,0 0 0 0 0,0 0-1 0 0,0-1 1 0 0,0 0 0 0 0,0 0 0 0 0,0 0-1 0 0,0-1 1 0 0,0 0 0 0 0,0 0-1 0 0,0-1 1 0 0,0 1 0 0 0,0-1-1 0 0,0 0 1 0 0,-1-1 0 0 0,1 0-1 0 0,5-3 1 0 0,7-5-1168 0 0,10-8-1369 0 0,-10 6-2997 0 0,-5-1-943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9215 0 0,'0'0'1166'0'0,"-2"0"-22"0"0,-2 2-569 0 0,-1-1 0 0 0,1 1 0 0 0,-1-1 0 0 0,1 1 0 0 0,0 1 0 0 0,0-1 0 0 0,0 1 1 0 0,0-1-1 0 0,-4 5 0 0 0,-33 33 331 0 0,23-21-253 0 0,-111 127 1250 0 0,38-39-615 0 0,69-86-1118 0 0,0 0 0 0 0,-2-2 0 0 0,0 0 1 0 0,-1-2-1 0 0,-41 21 0 0 0,57-33-157 0 0,0-1 0 0 0,0 0 0 0 0,-1 0-1 0 0,-16 4 1 0 0,9-6-3027 0 0,31-5 1020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6447 0 0,'0'0'958'0'0,"-1"3"555"0"0,-1 5 38 0 0,2-6-1008 0 0,-1 0 0 0 0,0 0 0 0 0,1 0 0 0 0,0 0 0 0 0,-1 0 0 0 0,1 0 0 0 0,0 0 0 0 0,0 0 0 0 0,0 2 0 0 0,1-1-439 0 0,0 0 1 0 0,0 1-1 0 0,0-1 0 0 0,1 0 0 0 0,-1-1 0 0 0,1 1 0 0 0,-1 0 1 0 0,1 0-1 0 0,0 0 0 0 0,0-1 0 0 0,0 1 0 0 0,0-1 1 0 0,1 0-1 0 0,-1 0 0 0 0,4 3 0 0 0,-2-1-113 0 0,10 10 2115 0 0,-4-18-840 0 0,-8 3-1050 0 0,1-1 0 0 0,-1 0 0 0 0,0 0 0 0 0,0 0 0 0 0,-1 0 0 0 0,1 0 0 0 0,2-5 0 0 0,7-6 561 0 0,17-21 548 0 0,-23 27-1246 0 0,0 0-1 0 0,1 1 1 0 0,0 0 0 0 0,0-1 0 0 0,0 2 0 0 0,14-11 0 0 0,-12 12-79 0 0,-1 1 0 0 0,6 3 0 0 0,6 0-53 0 0,-18 0 52 0 0,0 0 1 0 0,0 0-1 0 0,0 0 1 0 0,0 0-1 0 0,0 0 1 0 0,0 0-1 0 0,0 0 1 0 0,0 1 0 0 0,0-1-1 0 0,0 0 1 0 0,-1 1-1 0 0,1-1 1 0 0,0 1-1 0 0,0-1 1 0 0,0 1-1 0 0,0-1 1 0 0,-1 1-1 0 0,1-1 1 0 0,0 1-1 0 0,0 0 1 0 0,-1-1-1 0 0,1 1 1 0 0,-1 0-1 0 0,2 1 1 0 0,0 1 1 0 0,2 0-7 0 0,-2-1 2 0 0,0-1 0 0 0,-1 0 0 0 0,1 1 0 0 0,-1 0 1 0 0,1-1-1 0 0,-1 1 0 0 0,0 0 0 0 0,0 0 0 0 0,0 0 0 0 0,0-1 1 0 0,0 1-1 0 0,0 0 0 0 0,0 1 0 0 0,0 2 0 0 0,9 21 228 0 0,14 28 0 0 0,-20-46-168 0 0,1 0 0 0 0,0 0 0 0 0,0 0 0 0 0,1-1 0 0 0,0 0 0 0 0,0 0 0 0 0,11 8 0 0 0,-5-5-56 0 0,-8-7 0 0 0,9 0-33 0 0,-10-2-88 0 0,0-1-1 0 0,0 0 1 0 0,-1 1 0 0 0,1-1 0 0 0,0 0 0 0 0,0 0-1 0 0,0-1 1 0 0,0 1 0 0 0,0-1 0 0 0,0 1 0 0 0,0-1-1 0 0,-1 0 1 0 0,1 0 0 0 0,3-2 0 0 0,-3 1-615 0 0,1 0 0 0 0,-1 0 0 0 0,1 0 0 0 0,-1 0 0 0 0,6-6 1 0 0,1-3-6631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11375 0 0,'0'0'1031'0'0,"-1"0"-770"0"0,-8 0 2483 0 0,11 0-2084 0 0,105-35 3414 0 0,-40 15-2028 0 0,-66 20-1437 0 0,0 0-576 0 0,0 0-1 0 0,-1 1 0 0 0,1-1 0 0 0,-1 0 0 0 0,1 1 0 0 0,-1-1 0 0 0,1 1 0 0 0,-1-1 0 0 0,0 0 0 0 0,1 1 0 0 0,-1-1 0 0 0,1 1 1 0 0,-1-1-1 0 0,0 1 0 0 0,1 0 0 0 0,-1 4-30 0 0,1 0 0 0 0,-1-1 0 0 0,0 1 0 0 0,-1 0 1 0 0,1 0-1 0 0,-1-1 0 0 0,0 1 0 0 0,0-1 0 0 0,-1 1 0 0 0,1-1 0 0 0,-1 1 1 0 0,0-1-1 0 0,0 0 0 0 0,0 1 0 0 0,-4 3 0 0 0,-5 7-2 0 0,-1-1 0 0 0,-23 22 0 0 0,22-24-2 0 0,-22 27-1 0 0,12-16 3 0 0,20-20 6 0 0,0 0 0 0 0,0 1 0 0 0,1-1-1 0 0,-1 1 1 0 0,1 0 0 0 0,-1 0 0 0 0,1 0 0 0 0,1 0 0 0 0,-1 0-1 0 0,-1 5 1 0 0,2-7-6 0 0,1-1 0 0 0,-1 0 1 0 0,1 0-1 0 0,0 0 0 0 0,-1 0 0 0 0,1 1 0 0 0,0-1 0 0 0,0 0 0 0 0,0 0 0 0 0,0 1 1 0 0,0-1-1 0 0,0 0 0 0 0,0 0 0 0 0,0 1 0 0 0,1-1 0 0 0,-1 0 0 0 0,0 0 1 0 0,1 0-1 0 0,0 2 0 0 0,0 0 14 0 0,-1-1 257 0 0,1-1-182 0 0,0 1-61 0 0,0 0-1 0 0,0 0 0 0 0,0 0 0 0 0,0-1 0 0 0,0 1 1 0 0,0-1-1 0 0,1 1 0 0 0,-1-1 0 0 0,1 1 0 0 0,-1-1 1 0 0,1 0-1 0 0,-1 1 0 0 0,1-1 0 0 0,0 0 0 0 0,0 0 0 0 0,0 0 1 0 0,-1-1-1 0 0,1 1 0 0 0,0 0 0 0 0,0-1 0 0 0,0 1 1 0 0,0-1-1 0 0,4 1 0 0 0,6 0-11 0 0,0 0 0 0 0,24-2 0 0 0,-13 0-27 0 0,69-3-194 0 0,-46 1-1499 0 0,0 1-4814 0 0,-28 2-394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2:5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 7831 0 0,'0'0'356'0'0,"-9"-2"122"0"0,7 1-275 0 0,0 1 0 0 0,0-1 0 0 0,-1 1 0 0 0,1-1 0 0 0,0 1 0 0 0,0 0 0 0 0,-1 0 0 0 0,1 0 0 0 0,0 1 0 0 0,0-1 0 0 0,0 0 0 0 0,-1 1 0 0 0,1-1 0 0 0,0 1 0 0 0,0 0 0 0 0,0 0 0 0 0,0 0 1 0 0,0 0-1 0 0,0 0 0 0 0,0 0 0 0 0,1 0 0 0 0,-1 1 0 0 0,0-1 0 0 0,0 1 0 0 0,1-1 0 0 0,-1 1 0 0 0,1-1 0 0 0,0 1 0 0 0,-1 0 0 0 0,1 0 0 0 0,0 0 0 0 0,0 0 0 0 0,0 0 0 0 0,-1 4 0 0 0,0 0 96 0 0,1 0-1 0 0,0 0 0 0 0,0 1 0 0 0,1-1 0 0 0,-1 0 1 0 0,1 0-1 0 0,1 1 0 0 0,-1-1 0 0 0,1 0 0 0 0,0 0 1 0 0,3 9-1 0 0,1-2-179 0 0,0 0 1 0 0,1-1-1 0 0,0 1 1 0 0,1-1-1 0 0,0-1 0 0 0,1 1 1 0 0,1-1-1 0 0,0 0 1 0 0,0-1-1 0 0,15 12 1 0 0,3 1-59 0 0,1-1 0 0 0,57 33 0 0 0,59 19 162 0 0,-82-44 135 0 0,80 51 0 0 0,-124-69-152 0 0,-1 0 1 0 0,0 2 0 0 0,-1 0 0 0 0,-1 1 0 0 0,0 0 0 0 0,-1 2-1 0 0,-1-1 1 0 0,19 32 0 0 0,-27-39-131 0 0,-1 0 1 0 0,0 0-1 0 0,-1 0 0 0 0,0 1 0 0 0,0-1 0 0 0,-1 1 1 0 0,0-1-1 0 0,-1 1 0 0 0,0 0 0 0 0,0 0 1 0 0,-1-1-1 0 0,-1 1 0 0 0,1 0 0 0 0,-2 0 0 0 0,1 0 1 0 0,-1-1-1 0 0,-1 1 0 0 0,-6 15 0 0 0,-4 6 86 0 0,-2-1-1 0 0,-2-1 1 0 0,0 0 0 0 0,-24 28-1 0 0,-9 6-14 0 0,-100 97-1 0 0,135-147-77 0 0,11-10-50 0 0,0 1 1 0 0,0-1-1 0 0,0 1 0 0 0,0 0 1 0 0,1 0-1 0 0,-1 1 0 0 0,1-1 1 0 0,-3 6-1 0 0,-2 6-3418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50 1375 0 0,'2'-1'480'0'0,"39"-33"10440"0"0,-23 19-6068 0 0,-17 17-4626 0 0,0 1-183 0 0,0 0 0 0 0,-1 0 0 0 0,1 0 0 0 0,-1 0 0 0 0,0 0 0 0 0,1 1 0 0 0,-2-1 0 0 0,1 0 0 0 0,0 0 0 0 0,-1 0 0 0 0,1 0 0 0 0,-2 5 0 0 0,-16 39 545 0 0,10-28-378 0 0,-19 53 140 0 0,-44 111-416 0 0,41-126-654 0 0,12-24-615 0 0,17-31 622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68 2759 0 0,'-2'0'126'0'0,"-5"0"1551"0"0,-17-2-4925 0 0,-3-1 23008 0 0,79 7-18879 0 0,0-3 0 0 0,0-1 1 0 0,90-13-1 0 0,-57 1-472 0 0,211-25 610 0 0,-225 33-1103 0 0,0 2 0 0 0,89 10 0 0 0,-127-5-81 0 0,-18-2-95 0 0,0 0 0 0 0,0 1 0 0 0,0 1 0 0 0,0 0 0 0 0,0 1 0 0 0,21 9 0 0 0,-34-12 441 0 0,6 2-2053 0 0,-7-2 1532 0 0,-1-1 0 0 0,1 0 0 0 0,-1 0 1 0 0,1 0-1 0 0,-1 0 0 0 0,1 0 1 0 0,-1 1-1 0 0,1-1 0 0 0,-1 0 0 0 0,1 0 1 0 0,-1 0-1 0 0,1-1 0 0 0,-1 1 0 0 0,1 0 1 0 0,-1 0-1 0 0,1 0 0 0 0,-1 0 1 0 0,1 0-1 0 0,-1-1 0 0 0,1 1 0 0 0,0 0 1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6 330 9671 0 0,'0'0'748'0'0,"-5"-13"-513"0"0,4 8 3006 0 0,1 4-2956 0 0,0-1-1 0 0,0 1 1 0 0,0 0-1 0 0,1-1 1 0 0,-1 1-1 0 0,0 0 1 0 0,1-1-1 0 0,-1 1 1 0 0,1 0-1 0 0,-1 0 1 0 0,1-1-1 0 0,-1 1 0 0 0,1 0 1 0 0,0 0-1 0 0,-1 0 1 0 0,1 0-1 0 0,0 0 1 0 0,0 0-1 0 0,0 0 1 0 0,0 0-1 0 0,2-1 1 0 0,1 0-73 0 0,0 0 1 0 0,1 0 0 0 0,-1 0-1 0 0,0 0 1 0 0,7-1 0 0 0,14-3 661 0 0,51-4 0 0 0,-19 3-293 0 0,277-51 1184 0 0,40-5-1007 0 0,3 15-1449 0 0,-332 44 280 0 0,151-17-2482 0 0,-140 13-162 0 0,81-24 0 0 0,-93 18-3003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118 352 6447 0 0,'-17'7'334'0'0,"0"0"0"0"0,-30 8-1 0 0,11-7 12721 0 0,37-9-12757 0 0,22-15-119 0 0,-1-1 0 0 0,-1-1 0 0 0,22-24 0 0 0,-3 3-119 0 0,2 2 0 0 0,2 2-1 0 0,47-30 1 0 0,-56 44 236 0 0,0 2 1 0 0,0 1-1 0 0,2 1 1 0 0,73-21-1 0 0,-104 36-223 0 0,0 1-1 0 0,-1 0 1 0 0,1 0 0 0 0,0 1-1 0 0,10 0 1 0 0,-15 0-63 0 0,0 0-1 0 0,0 0 1 0 0,0 0-1 0 0,0 0 1 0 0,0 0-1 0 0,1 0 1 0 0,-1 1-1 0 0,0-1 1 0 0,0 0-1 0 0,0 1 0 0 0,0-1 1 0 0,0 1-1 0 0,0-1 1 0 0,0 1-1 0 0,0 0 1 0 0,0-1-1 0 0,-1 1 1 0 0,1 0-1 0 0,0 0 1 0 0,0 0-1 0 0,0-1 1 0 0,-1 1-1 0 0,1 0 1 0 0,-1 0-1 0 0,1 0 1 0 0,-1 0-1 0 0,1 0 1 0 0,-1 0-1 0 0,1 0 1 0 0,-1 0-1 0 0,0 0 1 0 0,1 1-1 0 0,-1-1 1 0 0,0 0-1 0 0,0 0 1 0 0,0 1-1 0 0,0 4-1 0 0,-1 0 0 0 0,0 0 0 0 0,0 0 1 0 0,0-1-1 0 0,0 1 0 0 0,-1-1 0 0 0,0 1 0 0 0,-6 10 0 0 0,-2 2 51 0 0,-16 20-1 0 0,1 0-8 0 0,12-17-24 0 0,1-2 17 0 0,-16 33-1 0 0,26-46-42 0 0,-1-1-1 0 0,2 0 1 0 0,-1 1-1 0 0,0 0 1 0 0,1-1-1 0 0,0 1 0 0 0,1 0 1 0 0,-1 0-1 0 0,1 0 1 0 0,0-1-1 0 0,1 10 0 0 0,0-13-46 0 0,0 1 0 0 0,-1 0 0 0 0,1-1 0 0 0,0 1 0 0 0,1 0 0 0 0,-1-1 0 0 0,0 1 0 0 0,1-1 0 0 0,-1 0 0 0 0,1 1 0 0 0,0-1-1 0 0,0 0 1 0 0,3 3 0 0 0,-1-2-22 0 0,0 0-1 0 0,1 0 1 0 0,-1 0-1 0 0,1-1 1 0 0,-1 0-1 0 0,10 4 0 0 0,2-2-1064 0 0,0 0-1 0 0,0-1 0 0 0,26 1 0 0 0,-22-3-743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10135 0 0,'0'0'2215'0'0,"1"2"-951"0"0,1 0-1053 0 0,-1 1 1 0 0,0-1-1 0 0,1 1 0 0 0,-1-1 1 0 0,0 1-1 0 0,-1 0 0 0 0,1-1 1 0 0,0 1-1 0 0,-1 0 0 0 0,0 0 1 0 0,1-1-1 0 0,-1 1 0 0 0,0 0 1 0 0,-1 0-1 0 0,1-1 0 0 0,0 1 1 0 0,-1 0-1 0 0,1 0 0 0 0,-2 3 1 0 0,-3 9-97 0 0,0-1 0 0 0,-11 19 0 0 0,9-17 322 0 0,-23 46 45 0 0,-43 63 0 0 0,-45 51-417 0 0,70-107-186 0 0,19-22-763 0 0,-28 61 0 0 0,52-99 607 0 0,4-7-147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66 5063 0 0,'-38'-15'724'0'0,"-74"-18"-1"0"0,47 21 5706 0 0,12 7 67 0 0,-2 4-3439 0 0,39 2-2736 0 0,1 0 1 0 0,-1 1 0 0 0,1 0 0 0 0,-29 10-1 0 0,40-11-311 0 0,0 1 0 0 0,0-1-1 0 0,1 1 1 0 0,-1 0-1 0 0,0 0 1 0 0,1 0-1 0 0,0 1 1 0 0,-1-1-1 0 0,1 1 1 0 0,0 0-1 0 0,0 0 1 0 0,0 0-1 0 0,1 0 1 0 0,-5 7-1 0 0,5-7-10 0 0,1 0-1 0 0,0 1 1 0 0,0-1-1 0 0,0 1 1 0 0,0-1-1 0 0,0 1 1 0 0,1-1-1 0 0,-1 1 1 0 0,1-1-1 0 0,0 1 1 0 0,0 0-1 0 0,0-1 1 0 0,1 1-1 0 0,-1-1 1 0 0,1 1-1 0 0,0 0 1 0 0,2 4-1 0 0,5 11-39 0 0,1 1 0 0 0,0-2 0 0 0,19 27 0 0 0,0 2-4 0 0,94 197 208 0 0,-118-235-114 0 0,-1 0 1 0 0,1 0 0 0 0,-1 0-1 0 0,-1 1 1 0 0,0 0-1 0 0,-1-1 1 0 0,1 1 0 0 0,-1 16-1 0 0,-2-21-17 0 0,1 0 0 0 0,-1 0 0 0 0,0 0 0 0 0,0-1 0 0 0,0 1 0 0 0,0 0 0 0 0,-1-1 0 0 0,0 1 0 0 0,0-1 0 0 0,0 0 0 0 0,0 1 0 0 0,-1-1-1 0 0,0 0 1 0 0,0-1 0 0 0,0 1 0 0 0,0 0 0 0 0,0-1 0 0 0,-1 0 0 0 0,-5 5 0 0 0,-13 6 127 0 0,-1-1 1 0 0,0-1-1 0 0,0 0 0 0 0,-1-2 1 0 0,-1-1-1 0 0,0-1 0 0 0,-28 5 1 0 0,40-10-257 0 0,0-2 0 0 0,0 1-1 0 0,0-2 1 0 0,-1 1 0 0 0,1-2 0 0 0,0 0 0 0 0,0 0 0 0 0,-1-2 0 0 0,1 1 0 0 0,-15-6-1 0 0,14 2-202 0 0,-1 0 0 0 0,2-1 0 0 0,-1 0-1 0 0,1-1 1 0 0,0 0 0 0 0,0-1 0 0 0,1-1-1 0 0,-16-17 1 0 0,5 4-1148 0 0,-31-41 0 0 0,41 46-5712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22 319 9671 0 0,'0'2'748'0'0,"0"4"-266"0"0,0 1 1 0 0,0-1-1 0 0,-1 0 0 0 0,0 0 0 0 0,0 1 0 0 0,0-1 0 0 0,-1 0 0 0 0,0 0 0 0 0,-3 6 1 0 0,-2 12 2089 0 0,5-15 2154 0 0,4-10-4151 0 0,14-7-268 0 0,-1 0 0 0 0,-1 0 0 0 0,1-2 1 0 0,-2 0-1 0 0,18-15 0 0 0,-4 3-209 0 0,29-23-66 0 0,-2 1-10 0 0,2 1-1 0 0,92-51 0 0 0,-97 67-197 0 0,1 2 0 0 0,78-25 0 0 0,-127 49 172 0 0,0 1 0 0 0,-1 0 0 0 0,1-1 0 0 0,0 1 0 0 0,-1 0 0 0 0,1 0 0 0 0,0 0 0 0 0,-1 1 0 0 0,1-1 0 0 0,-1 1 0 0 0,1-1 0 0 0,-1 1 0 0 0,1 0 0 0 0,-1 0 0 0 0,1 0 0 0 0,-1 0 0 0 0,4 3 0 0 0,-3-2-1 0 0,0 0-1 0 0,0 0 1 0 0,-1 0-1 0 0,1 1 0 0 0,-1-1 1 0 0,1 1-1 0 0,-1 0 1 0 0,0 0-1 0 0,0-1 1 0 0,0 1-1 0 0,0 1 1 0 0,2 4-1 0 0,-3-3 17 0 0,1 1 0 0 0,-1-1 0 0 0,0 0-1 0 0,-1 1 1 0 0,1-1 0 0 0,-1 0 0 0 0,-1 9 0 0 0,-7 40 160 0 0,0-8-53 0 0,7-30-77 0 0,0 0 0 0 0,1 0 0 0 0,1 0 1 0 0,0 0-1 0 0,2 0 0 0 0,-1 0 0 0 0,2 0 0 0 0,5 15 0 0 0,-5-22-18 0 0,0 1 0 0 0,0-1-1 0 0,1 0 1 0 0,0-1 0 0 0,1 1-1 0 0,0-1 1 0 0,0 0 0 0 0,1 0 0 0 0,0-1-1 0 0,0 0 1 0 0,1 0 0 0 0,0-1-1 0 0,16 10 1 0 0,-10-8-199 0 0,0-1 1 0 0,1 0-1 0 0,0-1 0 0 0,1 0 0 0 0,-1-2 0 0 0,1 0 1 0 0,0 0-1 0 0,0-2 0 0 0,0 0 0 0 0,0 0 0 0 0,0-2 1 0 0,29-2-1 0 0,-20-1-1619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166 437 5983 0 0,'-2'1'274'0'0,"-111"48"2170"0"0,107-47-1848 0 0,0 0 0 0 0,-1 0 0 0 0,1 0 0 0 0,0-1 0 0 0,-12 1 0 0 0,17-2-19 0 0,1-4-298 0 0,1-1-1 0 0,-1 1 1 0 0,1 0 0 0 0,0-1 0 0 0,1 1-1 0 0,-1 0 1 0 0,1 0 0 0 0,0 0-1 0 0,0 0 1 0 0,5-7 0 0 0,4-5-37 0 0,16-17 1 0 0,-11 14-66 0 0,67-99 79 0 0,-7 8 145 0 0,-63 94-282 0 0,1 0-1 0 0,0 2 1 0 0,1-1-1 0 0,25-18 0 0 0,-29 26-41 0 0,0 0-1 0 0,1 1 1 0 0,0 0-1 0 0,-1 1 1 0 0,2 0-1 0 0,-1 1 1 0 0,1 0-1 0 0,-1 1 1 0 0,1 0-1 0 0,0 1 1 0 0,0 1-1 0 0,0 0 1 0 0,0 0-1 0 0,0 2 1 0 0,25 3-1 0 0,10 5 274 0 0,0 2-1 0 0,90 34 0 0 0,-124-40-242 0 0,1 1 146 0 0,0 0-1 0 0,-1 2 1 0 0,23 14 0 0 0,-35-21-226 0 0,-1 0 0 0 0,0 0 0 0 0,0 0 0 0 0,1 0 0 0 0,-1 0 0 0 0,0 0 1 0 0,0 0-1 0 0,0 1 0 0 0,0-1 0 0 0,0 0 0 0 0,0 0 0 0 0,-1 1 1 0 0,1-1-1 0 0,0 1 0 0 0,-1-1 0 0 0,1 1 0 0 0,-1-1 0 0 0,1 1 0 0 0,-1-1 1 0 0,1 3-1 0 0,-1-2 9 0 0,-1 1-1 0 0,1-1 1 0 0,0 1 0 0 0,-1-1 0 0 0,1 0 0 0 0,-1 1 0 0 0,0-1 0 0 0,0 0-1 0 0,0 1 1 0 0,0-1 0 0 0,-3 4 0 0 0,-3 4 79 0 0,-1-1 0 0 0,0 0 0 0 0,-1-1 0 0 0,-11 10 0 0 0,18-16-87 0 0,-157 115 717 0 0,69-54-731 0 0,50-34-71 0 0,-63 45-356 0 0,79-59-34 0 0,0-1 0 0 0,-39 16 1 0 0,58-28 292 0 0,1 0 0 0 0,-1 0 0 0 0,1-1 0 0 0,-1 1 1 0 0,0-1-1 0 0,1 0 0 0 0,-1-1 0 0 0,-8 1 1 0 0,12-1-45 0 0,1-2 8 0 0,1-2 23 0 0,0 0 1 0 0,0 1 0 0 0,0-1 0 0 0,0 0 0 0 0,1 1 0 0 0,-1-1 0 0 0,1 1 0 0 0,0 0 0 0 0,0 0 0 0 0,0-1 0 0 0,1 1 0 0 0,3-4 0 0 0,28-29-918 0 0,5-1-11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96 5063 0 0,'0'0'390'0'0,"-2"-1"-252"0"0,-33-12 7403 0 0,-51-29 0 0 0,22 10-5840 0 0,59 30-1695 0 0,0 1 0 0 0,1 0 0 0 0,-1 0 0 0 0,0 0 0 0 0,0 0 0 0 0,1 1 0 0 0,-1 0 0 0 0,0 0 0 0 0,0 0 0 0 0,0 0 0 0 0,1 1 0 0 0,-1 0 0 0 0,0 0 0 0 0,0 0 0 0 0,1 1 0 0 0,-1-1 0 0 0,-6 4 0 0 0,-8 5-73 0 0,1 0-1 0 0,-29 20 1 0 0,42-26 54 0 0,-120 90-82 0 0,102-75 76 0 0,1 2 0 0 0,1 0-1 0 0,-22 28 1 0 0,36-40 19 0 0,1 1 0 0 0,-10 19 0 0 0,9-13 0 0 0,7-4 0 0 0,6-3 15 0 0,-4-8 5 0 0,1 0 0 0 0,-1 0 1 0 0,1 0-1 0 0,0 0 0 0 0,-1 0 0 0 0,1 0 1 0 0,0-1-1 0 0,0 1 0 0 0,-1-1 0 0 0,1 0 1 0 0,0 0-1 0 0,0 0 0 0 0,0 0 0 0 0,-1-1 1 0 0,6 0-1 0 0,2-1 43 0 0,0-1 1 0 0,-1 0 0 0 0,11-4-1 0 0,16-10-180 0 0,-1-2 0 0 0,-1-1 0 0 0,-1-1 0 0 0,54-46 0 0 0,-81 63 12 0 0,-5 3 85 0 0,1 0 0 0 0,-1 0 0 0 0,0 0 0 0 0,0 0 0 0 0,1 0 1 0 0,-1 0-1 0 0,0 0 0 0 0,0 0 0 0 0,0 0 0 0 0,0 0 0 0 0,-1-1 0 0 0,1 1 0 0 0,0 0 0 0 0,0-1 0 0 0,-1 1 1 0 0,1-1-1 0 0,-1 1 0 0 0,1 0 0 0 0,-1-1 0 0 0,0 1 0 0 0,1-1 0 0 0,-1 0 0 0 0,0 1 0 0 0,0-1 0 0 0,0-1 1 0 0,0 1-53 0 0,0 4-255 0 0,0 1 197 0 0,0-1 1 0 0,0 0-1 0 0,1 0 0 0 0,-1 0 1 0 0,1 1-1 0 0,0-1 1 0 0,0 0-1 0 0,-1 0 0 0 0,1 0 1 0 0,0 0-1 0 0,1 0 1 0 0,-1 0-1 0 0,0-1 0 0 0,1 1 1 0 0,-1 0-1 0 0,1-1 0 0 0,-1 1 1 0 0,3 1-1 0 0,8 5-1682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44 658 16439 0 0,'0'0'1491'0'0,"-9"-1"-1198"0"0,7 1-130 0 0,1 0-1 0 0,-1 0 1 0 0,1-1-1 0 0,-1 1 0 0 0,0-1 1 0 0,1 0-1 0 0,-1 1 1 0 0,1-1-1 0 0,-1 0 1 0 0,1 0-1 0 0,0 0 1 0 0,-1 0-1 0 0,1 0 0 0 0,0 0 1 0 0,0 0-1 0 0,-1 0 1 0 0,1-1-1 0 0,0 1 1 0 0,0 0-1 0 0,0-1 1 0 0,1 1-1 0 0,-1-1 0 0 0,0 1 1 0 0,0-1-1 0 0,1 1 1 0 0,-1-1-1 0 0,1 1 1 0 0,0-1-1 0 0,-1 0 0 0 0,1 1 1 0 0,0-1-1 0 0,0-3 1 0 0,0-2 127 0 0,0-1 0 0 0,0 0 0 0 0,1 1 0 0 0,0-1 0 0 0,1 1 0 0 0,2-9 0 0 0,5-9-82 0 0,1 0 1 0 0,1 0-1 0 0,1 1 0 0 0,2 1 1 0 0,0 0-1 0 0,1 1 1 0 0,34-37-1 0 0,143-127-706 0 0,-189 183 490 0 0,21-17-106 0 0,0 0-1 0 0,49-29 1 0 0,-57 40-590 0 0,1 1-1 0 0,18-6 1 0 0,-20 9-2014 0 0,-1 1 0 0 0,31-4 0 0 0,-22 5-4256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38 13847 0 0,'2'-36'1254'0'0,"-2"34"-272"0"0,-2 3-167 0 0,-2 1-600 0 0,-1 0 1 0 0,1 0-1 0 0,0 1 0 0 0,0-1 0 0 0,0 1 1 0 0,0 0-1 0 0,0 1 0 0 0,1-1 1 0 0,-1 0-1 0 0,1 1 0 0 0,-3 4 1 0 0,-6 10 154 0 0,-13 21 1 0 0,21-31-196 0 0,-32 57 742 0 0,-30 79 0 0 0,-16 75-350 0 0,11-32-330 0 0,14-47-257 0 0,-70 190-977 0 0,123-318 223 0 0,4-9-32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8751 0 0,'2'0'3652'0'0,"69"-29"4201"0"0,0 1-3661 0 0,273-76-2258 0 0,-246 80-1976 0 0,127-27-522 0 0,-74 24-3493 0 0,-114 23 2137 0 0</inkml:trace>
  <inkml:trace contextRef="#ctx0" brushRef="#br0" timeOffset="1">1058 141 3679 0 0,'0'0'167'0'0,"-1"1"-7"0"0,-29 46 5787 0 0,-13 22 7732 0 0,26-33-9659 0 0,6 3-4980 0 0,8-22 1017 0 0,-1 0 1 0 0,-1 0-1 0 0,0 0 0 0 0,-12 24 0 0 0,13-33-653 0 0,0 0 0 0 0,-1-1 0 0 0,1 0 0 0 0,-2 0 0 0 0,1 0 0 0 0,-1 0 0 0 0,0-1 0 0 0,0 0 0 0 0,0 0 0 0 0,-1-1 0 0 0,-9 6 0 0 0,2-4-1255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24 6447 0 0,'23'-17'686'0'0,"-23"16"-690"0"0,1 1 1 0 0,-1-1-1 0 0,1 1 0 0 0,-1 0 1 0 0,0-1-1 0 0,1 1 0 0 0,-1-1 1 0 0,1 1-1 0 0,-1 0 1 0 0,1-1-1 0 0,0 1 0 0 0,-1 0 1 0 0,1 0-1 0 0,-1-1 1 0 0,1 1-1 0 0,0 0 0 0 0,-1 0 1 0 0,1 0-1 0 0,-1 0 1 0 0,18 3 15176 0 0,-24 11-12776 0 0,-15 18-2853 0 0,-106 123 1057 0 0,-19 25-389 0 0,126-148-148 0 0,17-19-42 0 0,2-11-22 0 0,1 0 0 0 0,0-1 0 0 0,0 1 0 0 0,1 0 0 0 0,-1 0 0 0 0,0 0 0 0 0,1-1 0 0 0,-1 1 0 0 0,1 0 0 0 0,-1-1-1 0 0,1 1 1 0 0,0 0 0 0 0,0-1 0 0 0,0 1 0 0 0,0-1 0 0 0,0 1 0 0 0,0-1 0 0 0,2 3 0 0 0,0-2 5 0 0,0 0-1 0 0,0 0 1 0 0,0 0-1 0 0,0 0 1 0 0,0 0-1 0 0,0-1 1 0 0,0 1-1 0 0,7 1 1 0 0,2 0-490 0 0,1-1-1 0 0,-1 0 1 0 0,1-1 0 0 0,15 0-1 0 0,-10-1-1396 0 0,0-2-92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 11975 0 0,'7'-4'7012'0'0,"-7"6"-6853"0"0,0 0 0 0 0,0 0 0 0 0,0 0 0 0 0,0 0 0 0 0,0-1 0 0 0,-1 1 0 0 0,1 0 0 0 0,0 0 0 0 0,-1 0 0 0 0,0-1 0 0 0,0 3 0 0 0,-4 3 56 0 0,1-1-1 0 0,-1 1 0 0 0,0-1 1 0 0,-1 0-1 0 0,-9 8 1 0 0,-7 8 187 0 0,14-13-316 0 0,0 0-1 0 0,1 1 0 0 0,0 0 0 0 0,1 0 0 0 0,0 1 1 0 0,1-1-1 0 0,0 1 0 0 0,-5 18 0 0 0,9-28-74 0 0,1 1 0 0 0,0-1 0 0 0,0 0 0 0 0,0 0 0 0 0,0 0 0 0 0,0 1 0 0 0,1-1 0 0 0,-1 0 0 0 0,0 0 0 0 0,1 0 1 0 0,-1 0-1 0 0,0 1 0 0 0,1-1 0 0 0,-1 0 0 0 0,1 0 0 0 0,0 0 0 0 0,-1 0 0 0 0,1 0 0 0 0,1 1 0 0 0,0 0 18 0 0,0 1 0 0 0,0-1 0 0 0,0 0 0 0 0,1 0 0 0 0,4 3 0 0 0,-2-3 74 0 0,1 1 0 0 0,0-1 1 0 0,0 0-1 0 0,0 0 1 0 0,0-1-1 0 0,0 0 0 0 0,0 0 1 0 0,0 0-1 0 0,11-1 0 0 0,-2 0 192 0 0,1-2-1 0 0,26-4 1 0 0,-17 0 79 0 0,-1 0 0 0 0,0-1-1 0 0,0-2 1 0 0,45-22 0 0 0,-58 24-653 0 0,0 0 1 0 0,-1 0-1 0 0,1-1 0 0 0,14-16 1 0 0,-17 16-992 0 0,-2 0 1 0 0,1 0 0 0 0,-1-1 0 0 0,-1 0-1 0 0,1 0 1 0 0,5-15 0 0 0,-5 8-6178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17 16527 0 0,'3'-13'760'0'0,"-2"10"339"0"0,-3 4-575 0 0,-4 3-179 0 0,0 0-1 0 0,1 1 1 0 0,-1-1-1 0 0,1 1 1 0 0,0 0 0 0 0,-8 12-1 0 0,-22 39 275 0 0,18-29-306 0 0,-55 94 734 0 0,-71 161 0 0 0,-32 158-428 0 0,134-297-512 0 0,28-81-2621 0 0,11-48 1153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388 121 11055 0 0,'6'-7'587'0'0,"0"0"0"0"0,0 0 0 0 0,8-13-1 0 0,-12 17 314 0 0,0-1-1 0 0,0 0 0 0 0,0 0 0 0 0,-1 0 1 0 0,2-7-1 0 0,-3 10-786 0 0,1-1 0 0 0,-1 1 0 0 0,0-1 1 0 0,0 0-1 0 0,0 1 0 0 0,-1-1 0 0 0,1 1 0 0 0,0-1 0 0 0,-1 0 1 0 0,1 1-1 0 0,0-1 0 0 0,-1 1 0 0 0,0-1 0 0 0,1 1 0 0 0,-1 0 1 0 0,0-1-1 0 0,0 1 0 0 0,0 0 0 0 0,0-1 0 0 0,0 1 0 0 0,-2-2 1 0 0,1 2-34 0 0,0-1 0 0 0,0 0 0 0 0,0 1 0 0 0,0-1 1 0 0,0 1-1 0 0,0 0 0 0 0,-1 0 0 0 0,1 0 0 0 0,-1 0 0 0 0,1 0 1 0 0,-5-1-1 0 0,1 2-45 0 0,0 0 1 0 0,0 0-1 0 0,0 1 1 0 0,0-1-1 0 0,0 1 0 0 0,0 1 1 0 0,1-1-1 0 0,-1 1 1 0 0,0 0-1 0 0,1 0 1 0 0,-1 1-1 0 0,-5 3 0 0 0,-2 1 52 0 0,1 1-1 0 0,0 0 0 0 0,-21 20 0 0 0,19-14-76 0 0,-30 26 232 0 0,2 3-1 0 0,-48 63 1 0 0,90-106-239 0 0,-12 16 130 0 0,-10 22 0 0 0,20-34-116 0 0,0 0 0 0 0,0 0 0 0 0,0 0 0 0 0,1 0 1 0 0,0 0-1 0 0,0 1 0 0 0,0-1 0 0 0,0 0 0 0 0,1 1 0 0 0,-1-1 0 0 0,1 8 0 0 0,1-11-10 0 0,-1 0 0 0 0,0 0 0 0 0,0 1 0 0 0,1-1-1 0 0,-1 0 1 0 0,1 0 0 0 0,-1 0 0 0 0,1 0 0 0 0,-1 0-1 0 0,1 0 1 0 0,-1-1 0 0 0,1 1 0 0 0,0 0-1 0 0,0 0 1 0 0,0 0 0 0 0,-1-1 0 0 0,1 1 0 0 0,0 0-1 0 0,0-1 1 0 0,2 2 0 0 0,-1-1 4 0 0,1 0 0 0 0,0 0 0 0 0,-1 0 0 0 0,1-1 1 0 0,0 1-1 0 0,-1-1 0 0 0,1 1 0 0 0,3-1 0 0 0,3 0 17 0 0,0-1 0 0 0,0 0 0 0 0,0-1 0 0 0,12-2 0 0 0,1-4-1 0 0,1-1 1 0 0,-2 0-1 0 0,1-2 0 0 0,32-21 0 0 0,-13 3-155 0 0,44-39-1 0 0,5-15 47 0 0,-96 87 72 0 0,0 0-1 0 0,0 0 0 0 0,-8 7 1 0 0,7-3 30 0 0,0 0 0 0 0,0 1 0 0 0,1 0 0 0 0,0 0 1 0 0,0 0-1 0 0,1 0 0 0 0,0 1 0 0 0,-7 20 0 0 0,12-27-102 0 0,-1-1 0 0 0,1 1 0 0 0,-1 0 0 0 0,1 0 1 0 0,0 0-1 0 0,0 0 0 0 0,0 5 0 0 0,0-7-3 0 0,1 0 1 0 0,-1-1 0 0 0,0 1-1 0 0,0 0 1 0 0,1 0-1 0 0,-1 0 1 0 0,1 0-1 0 0,-1 0 1 0 0,1-1-1 0 0,-1 1 1 0 0,1 0 0 0 0,-1 0-1 0 0,1-1 1 0 0,0 1-1 0 0,-1 0 1 0 0,2 0-1 0 0,7 5-1560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3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17103 0 0,'0'0'1551'0'0,"1"2"-1276"0"0,1 1-112 0 0,0 0 0 0 0,0-1 0 0 0,0 1 1 0 0,0-1-1 0 0,0 1 0 0 0,1-1 1 0 0,-1 0-1 0 0,1 0 0 0 0,0 0 0 0 0,0-1 1 0 0,0 1-1 0 0,-1 0 0 0 0,2-1 1 0 0,-1 0-1 0 0,0 0 0 0 0,0 0 0 0 0,0 0 1 0 0,0 0-1 0 0,1-1 0 0 0,3 1 1 0 0,-3-1 17 0 0,-1 0 0 0 0,1-1 0 0 0,0 1 0 0 0,-1-1 1 0 0,1 0-1 0 0,-1 0 0 0 0,1 0 0 0 0,-1 0 0 0 0,1-1 1 0 0,-1 0-1 0 0,0 1 0 0 0,0-1 0 0 0,0 0 0 0 0,0 0 1 0 0,0-1-1 0 0,0 1 0 0 0,0-1 0 0 0,4-5 0 0 0,7-10 287 0 0,-1-2-1 0 0,14-25 0 0 0,-9 14-174 0 0,4-6-37 0 0,-3 3-105 0 0,34-44 1 0 0,-45 68-164 0 0,0 0 0 0 0,1 1 1 0 0,0 0-1 0 0,1 1 1 0 0,0 0-1 0 0,0 0 1 0 0,1 1-1 0 0,16-8 1 0 0,35-11-1423 0 0,2 2 1 0 0,90-21 0 0 0,-83 26-1088 0 0,-33 9 519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279 365 1839 0 0,'0'0'83'0'0,"2"1"-6"0"0,-1-1 238 0 0,0 0-1 0 0,1 0 0 0 0,-1 0 0 0 0,0 0 0 0 0,0 0 0 0 0,0 0 0 0 0,0 0 0 0 0,0 1 1 0 0,1-1-1 0 0,-1 1 0 0 0,0-1 0 0 0,0 1 0 0 0,0-1 0 0 0,0 1 0 0 0,0-1 0 0 0,0 1 0 0 0,0 0 1 0 0,0 0-1 0 0,-1-1 0 0 0,1 1 0 0 0,0 0 0 0 0,0 0 0 0 0,-1 0 0 0 0,2 1 0 0 0,-1-1 69 0 0,4 9 4155 0 0,-2 3-3616 0 0,-3-12-718 0 0,0 2 486 0 0,-4 7 407 0 0,4-8-1026 0 0,-1 0 0 0 0,0-1 1 0 0,0 1-1 0 0,0 0 0 0 0,0-1 0 0 0,0 1 1 0 0,-1-1-1 0 0,1 1 0 0 0,0-1 0 0 0,-1 0 1 0 0,1 1-1 0 0,-1-1 0 0 0,1 0 0 0 0,-1 0 1 0 0,0 0-1 0 0,0 0 0 0 0,1 0 0 0 0,-1-1 1 0 0,0 1-1 0 0,0-1 0 0 0,0 1 1 0 0,0-1-1 0 0,1 1 0 0 0,-1-1 0 0 0,0 0 1 0 0,0 0-1 0 0,0 0 0 0 0,0 0 0 0 0,0 0 1 0 0,0 0-1 0 0,0-1 0 0 0,0 1 0 0 0,0-1 1 0 0,-3-1-1 0 0,-5-2 77 0 0,-1 0 1 0 0,2-1-1 0 0,-1 0 0 0 0,-15-11 1 0 0,22 14-120 0 0,-144-108-57 0 0,144 108-33 0 0,-1-1 0 0 0,1-1-1 0 0,-1 1 1 0 0,1 0 0 0 0,0-1-1 0 0,0 0 1 0 0,1 0 0 0 0,-1 1-1 0 0,-3-9 1 0 0,5 10 14 0 0,1 1-1 0 0,-1-1 1 0 0,1 0-1 0 0,-1 0 1 0 0,1 0 0 0 0,0 0-1 0 0,0 0 1 0 0,0 0 0 0 0,0 0-1 0 0,0 0 1 0 0,0 0-1 0 0,1 0 1 0 0,-1 0 0 0 0,1 0-1 0 0,-1 0 1 0 0,1 1-1 0 0,0-1 1 0 0,-1 0 0 0 0,1 0-1 0 0,0 1 1 0 0,0-1-1 0 0,0 0 1 0 0,1 1 0 0 0,-1-1-1 0 0,2-1 1 0 0,11-11-221 0 0,0 2-1 0 0,1 0 1 0 0,0 0 0 0 0,31-17 0 0 0,72-29-243 0 0,-88 45 595 0 0,0 2-1 0 0,0 1 1 0 0,1 1 0 0 0,0 1-1 0 0,37-4 1 0 0,-52 10 217 0 0,1 1-1 0 0,-1 1 1 0 0,1 0-1 0 0,0 1 1 0 0,-1 1 0 0 0,1 0-1 0 0,-1 2 1 0 0,0-1-1 0 0,0 2 1 0 0,0 0 0 0 0,25 13-1 0 0,-35-15-239 0 0,-1 0 1 0 0,0 0-1 0 0,0 0 0 0 0,0 1 1 0 0,-1-1-1 0 0,1 1 0 0 0,-1 0 1 0 0,0 1-1 0 0,0-1 0 0 0,0 1 0 0 0,-1 0 1 0 0,1 0-1 0 0,-1 0 0 0 0,0 0 1 0 0,-1 0-1 0 0,1 1 0 0 0,-1-1 0 0 0,0 1 1 0 0,-1 0-1 0 0,1 0 0 0 0,-1-1 1 0 0,0 1-1 0 0,-1 0 0 0 0,1 0 0 0 0,-1 0 1 0 0,0 0-1 0 0,-1 0 0 0 0,1 0 1 0 0,-1 0-1 0 0,0 0 0 0 0,-3 6 0 0 0,-2 6-53 0 0,-1 0-1 0 0,-1-1 0 0 0,0 0 0 0 0,-2 0 0 0 0,0-1 0 0 0,0 0 0 0 0,-2 0 0 0 0,0-2 0 0 0,0 1 0 0 0,-2-2 1 0 0,0 0-1 0 0,-19 15 0 0 0,7-10-211 0 0,0 0 0 0 0,-1-2 1 0 0,-1 0-1 0 0,-1-2 0 0 0,0-2 1 0 0,-50 15-1 0 0,58-21-53 0 0,0-1 0 0 0,-1-1 0 0 0,0-1 0 0 0,-36 0-1 0 0,47-3 134 0 0,-1 0 0 0 0,1-1-1 0 0,0-1 1 0 0,0 0 0 0 0,0 0-1 0 0,0-1 1 0 0,0-1 0 0 0,1 1 0 0 0,-1-2-1 0 0,-17-10 1 0 0,26 14-15 0 0,0 0 1 0 0,0 0-1 0 0,0-1 1 0 0,0 1-1 0 0,0-1 1 0 0,0 1-1 0 0,1-1 1 0 0,-1 0-1 0 0,0 0 1 0 0,1 0-1 0 0,0 1 0 0 0,-1-2 1 0 0,1 1-1 0 0,0 0 1 0 0,0 0-1 0 0,0 0 1 0 0,1 0-1 0 0,-1-1 1 0 0,0 1-1 0 0,0-3 1 0 0,-1-18-2176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0,'0'0'10840'0'0,"2"0"-10008"0"0,3 2-533 0 0,0 1 0 0 0,-1-1 0 0 0,1 1 0 0 0,-1 0-1 0 0,1 0 1 0 0,-1 0 0 0 0,0 0 0 0 0,0 1 0 0 0,4 5-1 0 0,31 41 799 0 0,-31-38-900 0 0,9 13 47 0 0,-1 1 1 0 0,21 45 0 0 0,-36-68-234 0 0,0 0-1 0 0,0 0 1 0 0,0 1-1 0 0,0-1 1 0 0,0 0-1 0 0,-1 1 1 0 0,1-1 0 0 0,-1 1-1 0 0,0-1 1 0 0,0 1-1 0 0,0-1 1 0 0,-1 1-1 0 0,1-1 1 0 0,-2 5-1 0 0,0-2-8 0 0,0-1 0 0 0,0 0 0 0 0,-1 0 0 0 0,0 0 0 0 0,0 0 0 0 0,0-1-1 0 0,0 1 1 0 0,-5 5 0 0 0,-2 0-219 0 0,-1-1 0 0 0,0 1 0 0 0,0-2-1 0 0,-1 1 1 0 0,0-2 0 0 0,-16 9 0 0 0,26-15-507 0 0,-1 0 1 0 0,0 0 0 0 0,1 0-1 0 0,-1 0 1 0 0,0-1-1 0 0,-4 2 1 0 0,-2-2-4492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11831 0 0,'0'0'1871'0'0,"-1"3"-1227"0"0,-61 154 4605 0 0,57-146-4563 0 0,-11 21 0 0 0,15-30-510 0 0,1-1-156 0 0,-1 1 1 0 0,0-1-1 0 0,0 0 0 0 0,0 1 0 0 0,0-1 1 0 0,0 0-1 0 0,0 0 0 0 0,0 0 0 0 0,-3 2 1 0 0,0 1 16 0 0,-69 66-750 0 0,41-40-328 0 0,21-21 377 0 0,9-7-96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443 964 6447 0 0,'0'0'8634'0'0,"1"-2"-7657"0"0,22-23 118 0 0,-1 0 0 0 0,-2-1 1 0 0,21-36-1 0 0,46-93-317 0 0,-75 132-598 0 0,131-271 422 0 0,-130 267-591 0 0,13-34-575 0 0,-3-1 1 0 0,19-80-1 0 0,-38 112 128 0 0,-4 29 406 0 0,0-1 0 0 0,0 0 0 0 0,0 1 1 0 0,-1-1-1 0 0,1 1 0 0 0,0-1 1 0 0,-1 0-1 0 0,1 1 0 0 0,-1-1 0 0 0,1 1 1 0 0,-1-1-1 0 0,0 1 0 0 0,0-1 1 0 0,0 1-1 0 0,-1-2 0 0 0,1 2 17 0 0,0 1 0 0 0,0 0 1 0 0,1-1-1 0 0,-1 1 0 0 0,0 0 0 0 0,0-1 0 0 0,0 1 0 0 0,0 0 0 0 0,0 0 0 0 0,0 0 0 0 0,0 0 0 0 0,1 0 1 0 0,-1 0-1 0 0,0 0 0 0 0,0 0 0 0 0,0 0 0 0 0,0 0 0 0 0,0 1 0 0 0,0-1 0 0 0,0 0 0 0 0,1 0 0 0 0,-1 1 1 0 0,0-1-1 0 0,0 1 0 0 0,0-1 0 0 0,1 1 0 0 0,-1-1 0 0 0,0 1 0 0 0,0 0 0 0 0,-23 19-184 0 0,11-6 188 0 0,1 1-1 0 0,1 0 1 0 0,0 1-1 0 0,1 0 1 0 0,0 0-1 0 0,-9 24 1 0 0,-36 112 478 0 0,49-132-400 0 0,-51 159 321 0 0,-131 362-74 0 0,163-484-129 0 0,-3-2 1 0 0,-3-1 0 0 0,-2-1 0 0 0,-2-1 0 0 0,-3-3 0 0 0,-1-1-1 0 0,-81 76 1 0 0,95-100-234 0 0,15-14-426 0 0,1-1 1 0 0,-1 0-1 0 0,-1 0 0 0 0,1-1 0 0 0,-15 7 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18111 0 0,'0'0'1639'0'0,"2"-1"-1350"0"0,6-5 3 0 0,0 1-1 0 0,0 0 1 0 0,1 0-1 0 0,0 1 1 0 0,-1 1 0 0 0,12-4-1 0 0,59-13 818 0 0,-57 15-948 0 0,327-81 669 0 0,-263 68-3311 0 0,-62 14 789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0,'0'0'707'0'0,"1"2"-464"0"0,6 13 1030 0 0,0-1 0 0 0,1 0 1 0 0,19 26-1 0 0,-2-5 1280 0 0,39 74 0 0 0,-14-20-967 0 0,118 191 707 0 0,-17 10-313 0 0,-136-256-1980 0 0,-6-13 0 0 0,1-1 0 0 0,0 0 0 0 0,14 20 0 0 0,-22-38-29 0 0,-1 0-1 0 0,1 1 1 0 0,0-1-1 0 0,0 0 1 0 0,0 0 0 0 0,0 0-1 0 0,0 0 1 0 0,0 0-1 0 0,1-1 1 0 0,-1 1 0 0 0,0 0-1 0 0,1-1 1 0 0,0 0-1 0 0,-1 0 1 0 0,1 0 0 0 0,0 0-1 0 0,3 1 1 0 0,-6-2 7 0 0,1-1 0 0 0,0 1 0 0 0,-1 0-1 0 0,1-1 1 0 0,-1 1 0 0 0,1-1 0 0 0,-1 1 0 0 0,1-1 0 0 0,-1 1 0 0 0,1 0 0 0 0,-1-1 0 0 0,1 0 0 0 0,-1 1 0 0 0,1-1 0 0 0,-1 1-1 0 0,0-1 1 0 0,0 0 0 0 0,1 0 0 0 0,0-1-78 0 0,2-5-512 0 0,0 0 0 0 0,0 0 0 0 0,-1-1 1 0 0,1 1-1 0 0,-2-1 0 0 0,2-8 0 0 0,1-11-7064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786 134 5063 0 0,'3'-11'296'0'0,"1"1"0"0"0,1 0 0 0 0,0 0 0 0 0,0 1 0 0 0,1-1 0 0 0,14-16 0 0 0,26-21 8150 0 0,-53 57-5404 0 0,-49 59-1808 0 0,-69 75 349 0 0,-149 133 0 0 0,123-147-1319 0 0,-105 101 128 0 0,245-220-392 0 0,11-11-4 0 0,1 0 0 0 0,-1 0 0 0 0,0 0 0 0 0,0 0 0 0 0,1 0 0 0 0,-1-1 0 0 0,0 1 0 0 0,0 0 0 0 0,1 0 0 0 0,-1 0 0 0 0,0 0 0 0 0,1 1 0 0 0,-1-1 0 0 0,0 0 0 0 0,0 0 0 0 0,1 0 0 0 0,-1 0 0 0 0,0 0 0 0 0,0 0 0 0 0,0 0 0 0 0,1 0 0 0 0,-1 0 0 0 0,0 1 0 0 0,0-1 0 0 0,1 0 0 0 0,-1 0 0 0 0,0 0 0 0 0,0 1 0 0 0,0-1 0 0 0,0 0 0 0 0,1 0 0 0 0,-1 0 0 0 0,0 1 0 0 0,0-1 0 0 0,0 0 0 0 0,0 0 0 0 0,0 1 0 0 0,0-1 0 0 0,0 0 0 0 0,0 0 0 0 0,0 1 0 0 0,1-1 0 0 0,-1 0 0 0 0,0 0 0 0 0,0 1 0 0 0,0-1 0 0 0,-1 0 0 0 0,1 0 0 0 0,0 1 0 0 0,0-1 0 0 0,0 0 0 0 0,0 0 0 0 0,0 1 0 0 0,0-1 0 0 0,0 0 0 0 0,0 0 0 0 0,0 1 0 0 0,-1-1 0 0 0,1 0 0 0 0,0 0 0 0 0,0 0 0 0 0,0 1 0 0 0,0-1 0 0 0,-1 0 0 0 0,1 0 0 0 0,5 0-219 0 0,0-1-1 0 0,-1 1 1 0 0,1-1-1 0 0,0-1 1 0 0,-1 1-1 0 0,1-1 1 0 0,-1 1-1 0 0,1-1 1 0 0,4-3-1 0 0,-4 2 53 0 0,49-25-1265 0 0,5-2-18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3223 0 0,'2'-1'7018'0'0,"74"-89"568"0"0,3-4-4134 0 0,-72 86-3146 0 0,1-1 1 0 0,0 1-1 0 0,15-11 0 0 0,-18 15-254 0 0,0 1 1 0 0,0-1-1 0 0,0 1 1 0 0,1 0-1 0 0,0 0 0 0 0,-1 1 1 0 0,13-3-1 0 0,-18 5-49 0 0,1-1 0 0 0,0 1-1 0 0,0 0 1 0 0,0 1 0 0 0,0-1 0 0 0,0 0-1 0 0,0 0 1 0 0,0 0 0 0 0,-1 0-1 0 0,1 1 1 0 0,0-1 0 0 0,0 0 0 0 0,0 1-1 0 0,0-1 1 0 0,-1 1 0 0 0,1-1 0 0 0,0 1-1 0 0,-1-1 1 0 0,1 1 0 0 0,0 0-1 0 0,-1-1 1 0 0,1 1 0 0 0,0 0 0 0 0,-1-1-1 0 0,1 2 1 0 0,1 1 5 0 0,-1-1-1 0 0,0 0 1 0 0,1 1-1 0 0,-1-1 1 0 0,0 1 0 0 0,0 4-1 0 0,1 6-3 0 0,-1 0 0 0 0,-1 0 0 0 0,-1-1 0 0 0,0 1-1 0 0,0 0 1 0 0,-5 19 0 0 0,2-11 9 0 0,-1 23 0 0 0,4-34 19 0 0,1-1-1 0 0,1 1 0 0 0,-1 0 0 0 0,2 0 0 0 0,-1-1 0 0 0,4 11 0 0 0,-4-17-11 0 0,-1-1-1 0 0,1 1 1 0 0,0-1-1 0 0,0 0 1 0 0,0 0-1 0 0,0 1 1 0 0,1-1-1 0 0,-1 0 1 0 0,1 0-1 0 0,-1 0 1 0 0,1 0-1 0 0,0 0 1 0 0,0-1-1 0 0,0 1 1 0 0,-1-1-1 0 0,2 1 1 0 0,-1-1-1 0 0,0 1 1 0 0,0-1-1 0 0,0 0 1 0 0,1 0-1 0 0,-1 0 1 0 0,0 0-1 0 0,1-1 1 0 0,-1 1-1 0 0,1-1 1 0 0,-1 1-1 0 0,1-1 1 0 0,2 0-1 0 0,8-1 117 0 0,0 0 0 0 0,0-1 0 0 0,0 0 0 0 0,19-6 0 0 0,51-23 223 0 0,-66 25-358 0 0,-2 0 17 0 0,-2 2 9 0 0,-1-1 1 0 0,0 0-1 0 0,0-1 0 0 0,0 0 0 0 0,-1-1 0 0 0,17-13 0 0 0,-12 6 26 0 0,-10 9-30 0 0,-5 4 9 0 0,5-7-2729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1 764 4607 0 0,'0'0'208'0'0,"1"1"-9"0"0,5 2 104 0 0,-5-2 95 0 0,1 0 1 0 0,-1 0-1 0 0,0 0 0 0 0,0 1 1 0 0,0-1-1 0 0,0 0 0 0 0,0 0 1 0 0,1 3-1 0 0,3 2 2765 0 0,-4-5-2101 0 0,1 1-904 0 0,0-1-1 0 0,0 1 0 0 0,0-1 1 0 0,0 0-1 0 0,0 0 0 0 0,0 0 1 0 0,0 0-1 0 0,0 0 0 0 0,0-1 0 0 0,0 1 1 0 0,0 0-1 0 0,0-1 0 0 0,1 0 1 0 0,-1 0-1 0 0,0 1 0 0 0,0-1 1 0 0,1 0-1 0 0,-1-1 0 0 0,3 1 1 0 0,-2-1 65 0 0,1 0 1 0 0,-1-1 0 0 0,0 1 0 0 0,1-1 0 0 0,-1 0-1 0 0,0 1 1 0 0,0-1 0 0 0,0-1 0 0 0,0 1 0 0 0,4-5-1 0 0,2-3 291 0 0,-1 1-1 0 0,0-2 0 0 0,-1 1 1 0 0,0-1-1 0 0,9-21 0 0 0,27-82 1130 0 0,-34 84-1510 0 0,2 0 0 0 0,1 1-1 0 0,1 0 1 0 0,25-38 0 0 0,12 7-187 0 0,-49 59 49 0 0,-1 1 0 0 0,1 0 0 0 0,-1-1 0 0 0,1 1 0 0 0,-1 0-1 0 0,1 0 1 0 0,-1-1 0 0 0,1 1 0 0 0,0 0 0 0 0,-1 0 0 0 0,1 0-1 0 0,-1 0 1 0 0,1 0 0 0 0,-1 0 0 0 0,1 0 0 0 0,-1 0 0 0 0,1 0-1 0 0,0 0 1 0 0,-1 0 0 0 0,1 0 0 0 0,-1 0 0 0 0,1 0-1 0 0,-1 1 1 0 0,1-1 0 0 0,-1 0 0 0 0,1 0 0 0 0,-1 1 0 0 0,1-1-1 0 0,0 1 1 0 0,12 8-141 0 0,-9-4 106 0 0,0 1-1 0 0,-1-1 1 0 0,0 1 0 0 0,0-1-1 0 0,0 1 1 0 0,-1 0-1 0 0,0 0 1 0 0,3 10 0 0 0,7 53-122 0 0,-11-63 156 0 0,4 35-43 0 0,14 83-36 0 0,-15-106 119 0 0,1 0 0 0 0,1 0 0 0 0,0 0 0 0 0,15 27 0 0 0,-19-42-5 0 0,0 0-1 0 0,0 0 0 0 0,0 0 1 0 0,0 0-1 0 0,0 0 0 0 0,1 0 1 0 0,-1-1-1 0 0,1 1 0 0 0,0-1 1 0 0,0 0-1 0 0,0 0 0 0 0,0 0 1 0 0,0 0-1 0 0,0 0 0 0 0,0-1 1 0 0,1 0-1 0 0,-1 1 0 0 0,1-1 1 0 0,-1 0-1 0 0,1-1 0 0 0,-1 1 1 0 0,1-1-1 0 0,-1 1 0 0 0,1-1 0 0 0,0 0 1 0 0,-1 0-1 0 0,1-1 0 0 0,0 1 1 0 0,-1-1-1 0 0,4-1 0 0 0,1 0 20 0 0,-1 0 0 0 0,0-1 1 0 0,0 0-1 0 0,0 0 0 0 0,-1-1 0 0 0,1 0 0 0 0,-1 0 0 0 0,0-1 0 0 0,0 1 0 0 0,0-1 0 0 0,-1 0 0 0 0,0-1 0 0 0,8-10 0 0 0,10-20 243 0 0,-2-2 0 0 0,31-77 0 0 0,-19 39 4 0 0,138-329-87 0 0,-145 339-928 0 0,-25 65 285 0 0,2 12-2325 0 0,3 21-359 0 0,-5-10-1779 0 0,0 3-1266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7 16527 0 0,'1'-1'52'0'0,"1"0"0"0"0,-1 0-1 0 0,1 1 1 0 0,-1-1 0 0 0,1 0 0 0 0,0 1-1 0 0,-1 0 1 0 0,1-1 0 0 0,0 1 0 0 0,-1 0-1 0 0,1 0 1 0 0,0 0 0 0 0,0 0 0 0 0,-1 0-1 0 0,1 0 1 0 0,0 0 0 0 0,0 1-1 0 0,-1-1 1 0 0,1 0 0 0 0,0 1 0 0 0,-1 0-1 0 0,1-1 1 0 0,-1 1 0 0 0,1 0 0 0 0,-1 0-1 0 0,1 0 1 0 0,-1 0 0 0 0,1 0-1 0 0,-1 0 1 0 0,0 0 0 0 0,0 0 0 0 0,0 1-1 0 0,1-1 1 0 0,0 2 0 0 0,-1 0-13 0 0,1-1 1 0 0,-1 0 0 0 0,0 0-1 0 0,0 1 1 0 0,0-1-1 0 0,0 0 1 0 0,0 1 0 0 0,-1-1-1 0 0,1 1 1 0 0,-1-1-1 0 0,1 1 1 0 0,-1-1 0 0 0,0 1-1 0 0,0 0 1 0 0,0-1-1 0 0,0 1 1 0 0,-1-1 0 0 0,1 1-1 0 0,-1-1 1 0 0,1 1-1 0 0,-1-1 1 0 0,0 1-1 0 0,0-1 1 0 0,0 0 0 0 0,0 1-1 0 0,-1-1 1 0 0,1 0-1 0 0,-2 2 1 0 0,-5 6 206 0 0,-1 0-1 0 0,0-1 1 0 0,0 0 0 0 0,-15 11-1 0 0,11-10-56 0 0,-84 59 590 0 0,1-1-635 0 0,69-46-115 0 0,-115 106 44 0 0,128-112 70 0 0,0 0-1 0 0,1 0 1 0 0,0 1 0 0 0,2 1 0 0 0,0 0-1 0 0,-17 38 1 0 0,26-50-96 0 0,0-1-1 0 0,0 1 0 0 0,1 0 1 0 0,-1 0-1 0 0,1 0 0 0 0,1 0 1 0 0,-1 0-1 0 0,1 0 0 0 0,0 0 1 0 0,0 0-1 0 0,1 0 0 0 0,2 12 1 0 0,-1-13-16 0 0,0-1 0 0 0,-1 1 1 0 0,2-1-1 0 0,-1 0 1 0 0,1 1-1 0 0,-1-1 0 0 0,1 0 1 0 0,0 0-1 0 0,0-1 1 0 0,1 1-1 0 0,-1-1 0 0 0,1 0 1 0 0,0 0-1 0 0,0 0 0 0 0,0 0 1 0 0,7 3-1 0 0,10 4 78 0 0,1-2 0 0 0,0 0 0 0 0,1-1 0 0 0,0-1 1 0 0,32 3-1 0 0,36 11-12 0 0,-89-20-188 0 0,9 0-2066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67 623 7423 0 0,'0'0'675'0'0,"1"2"-555"0"0,-1 0 46 0 0,0 1 0 0 0,-1-1-1 0 0,1 0 1 0 0,0 1 0 0 0,-1-1 0 0 0,1 1-1 0 0,-1-1 1 0 0,0 0 0 0 0,0 0 0 0 0,0 1-1 0 0,0-1 1 0 0,0 0 0 0 0,0 0 0 0 0,0 0-1 0 0,-1 0 1 0 0,1 0 0 0 0,-1-1 0 0 0,0 1-1 0 0,-2 2 1 0 0,-1 1 320 0 0,0-1 0 0 0,0 0 0 0 0,0-1-1 0 0,0 1 1 0 0,-1-1 0 0 0,-9 4 2428 0 0,23-18-1589 0 0,16-20-400 0 0,2 2 0 0 0,47-42 1 0 0,-39 39-686 0 0,40-47 0 0 0,33-78 336 0 0,-2 4-56 0 0,-101 147-511 0 0,1 1 0 0 0,0 0 0 0 0,0 0 0 0 0,1 0 1 0 0,6-4-1 0 0,8-7-16 0 0,-24 30-178 0 0,-75 152-341 0 0,3-7 501 0 0,66-137 44 0 0,0-1 14 0 0,-9 32 0 0 0,17-46-12 0 0,0 0 0 0 0,1 0 0 0 0,0 0 0 0 0,0 0 0 0 0,1 0 0 0 0,0 0 0 0 0,0 1 0 0 0,0-1 0 0 0,2 8 0 0 0,-1-14-3 0 0,-1 1-1 0 0,0 0 1 0 0,1-1 0 0 0,-1 1 0 0 0,1-1-1 0 0,-1 1 1 0 0,1-1 0 0 0,0 1 0 0 0,0-1 0 0 0,-1 0-1 0 0,1 1 1 0 0,0-1 0 0 0,0 0 0 0 0,0 0-1 0 0,1 1 1 0 0,-1-1 0 0 0,0 0 0 0 0,0 0 0 0 0,1 0-1 0 0,-1-1 1 0 0,0 1 0 0 0,1 0 0 0 0,-1 0-1 0 0,1-1 1 0 0,-1 1 0 0 0,1-1 0 0 0,-1 1-1 0 0,1-1 1 0 0,0 0 0 0 0,2 1 0 0 0,1-1 25 0 0,0-1 0 0 0,0 1 0 0 0,0-1 0 0 0,0 0-1 0 0,0 0 1 0 0,0 0 0 0 0,0-1 0 0 0,7-3 0 0 0,14-7 4 0 0,-1-2 0 0 0,0 0 0 0 0,37-29 0 0 0,60-63 93 0 0,-88 74-140 0 0,-2-2 0 0 0,31-42 0 0 0,45-83 0 0 0,-17 29-15 0 0,-90 129-59 0 0,0 15-149 0 0,-2-2 207 0 0,-1 1-1 0 0,0 0 1 0 0,-1-1-1 0 0,-1 1 0 0 0,0-1 1 0 0,0 0-1 0 0,-9 15 1 0 0,-3 12 12 0 0,-16 44 4 0 0,-4 6 0 0 0,-31 125 0 0 0,65-203 7 0 0,0 1 0 0 0,1-1-1 0 0,0 1 1 0 0,1 0 0 0 0,1 12-1 0 0,0-18-66 0 0,-1 0 0 0 0,1 0 0 0 0,1 1 0 0 0,-1-1 0 0 0,1 0 0 0 0,0 0 0 0 0,0-1 0 0 0,1 1 0 0 0,0 0 0 0 0,6 9 0 0 0,-7-13-232 0 0,-1-1-1 0 0,0 1 0 0 0,0-1 1 0 0,1 0-1 0 0,-1 0 0 0 0,1 0 1 0 0,-1 0-1 0 0,1 0 0 0 0,2 1 1 0 0,6 2-1458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20 9671 0 0,'12'-5'675'0'0,"16"-6"-442"0"0,-9 7 3571 0 0,-16 15-1973 0 0,-5-5-1700 0 0,1 0 0 0 0,-1-1 0 0 0,0 1 0 0 0,0-1 0 0 0,0 0 0 0 0,-1 1 0 0 0,0-1 0 0 0,0 0 0 0 0,-5 6 0 0 0,-1 3 98 0 0,-173 277 2024 0 0,82-123-2024 0 0,-61 102-177 0 0,113-196-271 0 0,-4-3-1 0 0,-84 90 1 0 0,122-146-94 0 0,-1 0 0 0 0,-1-1 0 0 0,0-1 0 0 0,-1 0 0 0 0,0-1 1 0 0,-1-1-1 0 0,-35 16 0 0 0,51-26-375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2303 0 0,'-2'0'167'0'0,"-20"15"1477"0"0,18-12-600 0 0,2-1 0 0 0,-1 1-1 0 0,0 0 1 0 0,0 1 0 0 0,1-1-1 0 0,0 0 1 0 0,0 1 0 0 0,0-1-1 0 0,0 1 1 0 0,0 0 0 0 0,1-1-1 0 0,-3 8 1 0 0,1 13-511 0 0,3-16-243 0 0,0 1-1 0 0,1-1 1 0 0,0 0-1 0 0,0 0 1 0 0,1 0 0 0 0,0 0-1 0 0,1-1 1 0 0,0 1-1 0 0,0-1 1 0 0,0 1-1 0 0,1-1 1 0 0,0 0 0 0 0,0 0-1 0 0,1 0 1 0 0,8 8-1 0 0,4 3 86 0 0,0 0-1 0 0,2-1 0 0 0,35 24 1 0 0,-10-13-248 0 0,1-2 0 0 0,1-2 1 0 0,76 28-1 0 0,-95-42-242 0 0,1-2 1 0 0,48 10-1 0 0,-75-18-113 0 0,-1-16-2296 0 0,-10-17-833 0 0,4 17 1882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8 10591 0 0,'-2'-1'221'0'0,"-1"-1"1"0"0,0 1-1 0 0,0 0 0 0 0,0 1 0 0 0,0-1 0 0 0,0 0 0 0 0,0 1 0 0 0,0 0 0 0 0,-1 0 0 0 0,1-1 1 0 0,0 2-1 0 0,0-1 0 0 0,-4 1 0 0 0,2 0 280 0 0,-1 1 1 0 0,1 0-1 0 0,-1 0 1 0 0,1 0-1 0 0,0 1 1 0 0,-8 4-1 0 0,-2 4 248 0 0,1 0-1 0 0,1 1 1 0 0,-19 21-1 0 0,16-15-260 0 0,1 1-1 0 0,1 0 0 0 0,-22 42 1 0 0,-25 69 518 0 0,13-23-2772 0 0,39-89-3477 0 0,3-3-1704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7975 0 0,'0'0'2620'0'0,"-15"-8"5280"0"0,14 11-7811 0 0,1-1-1 0 0,-1 0 1 0 0,1 1-1 0 0,-1-1 1 0 0,1 1 0 0 0,0-1-1 0 0,0 0 1 0 0,0 1-1 0 0,1-1 1 0 0,-1 1-1 0 0,0-1 1 0 0,1 0-1 0 0,0 1 1 0 0,-1-1-1 0 0,1 0 1 0 0,0 0 0 0 0,0 1-1 0 0,3 3 1 0 0,2 4 211 0 0,1 1 0 0 0,10 12 0 0 0,125 140 341 0 0,-110-127-625 0 0,-30-32-46 0 0,1-1 0 0 0,-1 1 0 0 0,0 0 0 0 0,0 0 0 0 0,0 0 0 0 0,0 0 0 0 0,-1 0 0 0 0,2 6 0 0 0,-3-9 17 0 0,0 0 0 0 0,0 0 0 0 0,0 0 1 0 0,0-1-1 0 0,-1 1 0 0 0,1 0 1 0 0,0 0-1 0 0,0 0 0 0 0,-1-1 1 0 0,1 1-1 0 0,0 0 0 0 0,-1 0 0 0 0,1-1 1 0 0,-1 1-1 0 0,1 0 0 0 0,-1-1 1 0 0,1 1-1 0 0,-1 0 0 0 0,1-1 1 0 0,-1 1-1 0 0,0-1 0 0 0,0 1 1 0 0,-15 9-106 0 0,4-5 89 0 0,0 0 0 0 0,0-1 0 0 0,-1 0 0 0 0,1-1 0 0 0,-1-1-1 0 0,1 0 1 0 0,-1-1 0 0 0,0 0 0 0 0,0-1 0 0 0,1 0 0 0 0,-1-1 0 0 0,-19-3 0 0 0,29 3-70 0 0,0 0 1 0 0,0 0 0 0 0,0 0 0 0 0,0 0 0 0 0,1-1-1 0 0,-1 1 1 0 0,0-1 0 0 0,1 0 0 0 0,-1 0 0 0 0,1 1 0 0 0,0-2-1 0 0,-1 1 1 0 0,1 0 0 0 0,0 0 0 0 0,1-1 0 0 0,-1 1 0 0 0,0-1-1 0 0,1 1 1 0 0,-1-1 0 0 0,1 0 0 0 0,0 0 0 0 0,0 1 0 0 0,0-1-1 0 0,0 0 1 0 0,0 0 0 0 0,0-6 0 0 0,0-4-1305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17 6911 0 0,'3'1'528'0'0,"75"17"4856"0"0,-76-17-4524 0 0,9 2 1795 0 0,-8-3-2240 0 0,1-1 0 0 0,0 1 1 0 0,0-1-1 0 0,0 0 0 0 0,-1 0 1 0 0,1-1-1 0 0,0 1 0 0 0,-1-1 0 0 0,1 0 1 0 0,-1 0-1 0 0,0 0 0 0 0,5-3 1 0 0,-7 4-5 0 0,1-4 271 0 0,-1 2 14 0 0,-6-2-370 0 0,2 4-317 0 0,0 0-1 0 0,0 0 0 0 0,-1 0 0 0 0,1 1 0 0 0,0-1 0 0 0,0 1 0 0 0,-1-1 0 0 0,1 1 0 0 0,0 0 0 0 0,0 0 0 0 0,-1 1 0 0 0,1-1 0 0 0,0 1 1 0 0,0-1-1 0 0,-1 1 0 0 0,-2 1 0 0 0,-9 4 29 0 0,1 0-1 0 0,-14 7 1 0 0,20-9-34 0 0,-256 114-3 0 0,188-86 0 0 0,33-15-31 0 0,-1-1 0 0 0,0-3 0 0 0,-1-1-1 0 0,-53 6 1 0 0,63-14 4 0 0,0-2 0 0 0,0 0 1 0 0,0-3-1 0 0,0-1 0 0 0,0-1 0 0 0,-37-9 0 0 0,54 8-12 0 0,-1-1-1 0 0,1-1 1 0 0,0 0 0 0 0,1-1-1 0 0,0-1 1 0 0,0-1 0 0 0,0 0-1 0 0,1-2 1 0 0,1 1 0 0 0,0-2-1 0 0,-20-19 1 0 0,32 28 44 0 0,1 1 1 0 0,0-1-1 0 0,0 0 0 0 0,0 0 1 0 0,1 0-1 0 0,-1 0 0 0 0,1 0 1 0 0,-1 0-1 0 0,1-1 0 0 0,0 1 1 0 0,-1-5-1 0 0,15 38-88 0 0,-11-19 61 0 0,0 0-1 0 0,-1 0 0 0 0,0 20 0 0 0,0 2-3 0 0,1-20 50 0 0,0 1-1 0 0,1-1 1 0 0,1 1-1 0 0,0-1 1 0 0,1 0-1 0 0,0 0 1 0 0,13 21-1 0 0,58 80 217 0 0,-66-100-231 0 0,6 8 30 0 0,2-1-1 0 0,0 0 1 0 0,22 19-1 0 0,-30-31 55 0 0,1-1 1 0 0,-1 0-1 0 0,1-1 1 0 0,0 0-1 0 0,1-1 1 0 0,0-1-1 0 0,0 1 1 0 0,20 5-1 0 0,-16-6 512 0 0,-12-3 132 0 0,-11-4-511 0 0,7 1-220 0 0,-1 1 0 0 0,0 0 0 0 0,0-1 0 0 0,0 1 0 0 0,0-1 0 0 0,1 1 0 0 0,-1-1 0 0 0,0 1 0 0 0,0-1 0 0 0,1 0 0 0 0,-1 1 1 0 0,0-1-1 0 0,1 0 0 0 0,-1 0 0 0 0,1 1 0 0 0,-1-1 0 0 0,1 0 0 0 0,-1 0 0 0 0,1 0 0 0 0,0 1 0 0 0,-1-3 0 0 0,0 1 13 0 0,1-1-1 0 0,0 1 1 0 0,0-1 0 0 0,0 1-1 0 0,0-1 1 0 0,0 1 0 0 0,0-1-1 0 0,1-2 1 0 0,1-5 70 0 0,1 1-1 0 0,8-19 1 0 0,50-93 160 0 0,-4 9-73 0 0,-27 33-340 0 0,-28 75-107 0 0,-1 0 0 0 0,-1-1 0 0 0,1 1-1 0 0,0-8 1 0 0,9 16-1573 0 0,1 1-3993 0 0,-2 2-1882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95 14279 0 0,'0'0'1298'0'0,"2"-1"-1069"0"0,57-27 1152 0 0,-37 17 9 0 0,41-16 0 0 0,18 5 780 0 0,-71 20-1931 0 0,1 0 1 0 0,-1 1-1 0 0,1 0 1 0 0,0 1-1 0 0,19 2 1 0 0,-30-2-234 0 0,1 0 1 0 0,-1 0-1 0 0,0 0 1 0 0,1 0-1 0 0,-1 0 0 0 0,1 0 1 0 0,-1 0-1 0 0,0 0 1 0 0,1 1-1 0 0,-1-1 1 0 0,0 0-1 0 0,1 0 1 0 0,-1 0-1 0 0,0 0 0 0 0,1 1 1 0 0,-1-1-1 0 0,0 0 1 0 0,0 0-1 0 0,1 1 1 0 0,-1-1-1 0 0,0 0 1 0 0,0 1-1 0 0,1-1 0 0 0,-1 1-4 0 0,0 0 1 0 0,0 1-1 0 0,0-1 0 0 0,0 0 0 0 0,0 0 0 0 0,-1 0 0 0 0,1 0 0 0 0,0 0 0 0 0,0 0 0 0 0,-1 0 0 0 0,1 0 0 0 0,-1 0 0 0 0,1 0 0 0 0,-1 0 0 0 0,1 0 0 0 0,-1 0 0 0 0,1 0 0 0 0,-3 1 0 0 0,-15 17-10 0 0,18-18 8 0 0,-180 145 61 0 0,24-20 3 0 0,151-122-60 0 0,0 0-1 0 0,1 1 0 0 0,-1-1 0 0 0,1 1 0 0 0,0 1 0 0 0,-5 7 0 0 0,5 1 55 0 0,4-13-52 0 0,0 0-1 0 0,1 0 1 0 0,-1 0-1 0 0,0-1 1 0 0,1 1 0 0 0,-1 0-1 0 0,0 0 1 0 0,1 0-1 0 0,-1 0 1 0 0,1 0-1 0 0,0-1 1 0 0,-1 1-1 0 0,1 0 1 0 0,0 0-1 0 0,-1-1 1 0 0,1 1-1 0 0,0-1 1 0 0,0 1-1 0 0,-1-1 1 0 0,1 1-1 0 0,0-1 1 0 0,0 1-1 0 0,0-1 1 0 0,0 1-1 0 0,0-1 1 0 0,1 0-1 0 0,27 7 156 0 0,-25-6-133 0 0,104 8 315 0 0,-75-7-467 0 0,-1 0 0 0 0,46 11-1 0 0,-35 2-2734 0 0,-24-6 1141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0,'0'0'1534'0'0,"2"1"-242"0"0,7 4 42 0 0,0 1 0 0 0,0 0 1 0 0,-1 0-1 0 0,13 12 1 0 0,29 35-998 0 0,-21-22 596 0 0,-4-4-509 0 0,138 132 960 0 0,-143-143-1327 0 0,0 0-1 0 0,0-2 1 0 0,2 0 0 0 0,0-2-1 0 0,42 19 1 0 0,-58-29-55 0 0,-1-1 1 0 0,1 1-1 0 0,-1-1 0 0 0,1 0 1 0 0,-1 0-1 0 0,1-1 1 0 0,0 1-1 0 0,-1-1 0 0 0,1-1 1 0 0,0 1-1 0 0,-1-1 0 0 0,8-1 1 0 0,-6-1-291 0 0,0 1 0 0 0,0-1 0 0 0,-1 0 1 0 0,0 0-1 0 0,1-1 0 0 0,-1 0 1 0 0,-1 0-1 0 0,1 0 0 0 0,7-7 0 0 0,1-3-1725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11975 0 0,'-7'2'1244'0'0,"2"1"-878"0"0,1-1 0 0 0,-1 1-1 0 0,1 0 1 0 0,0 0 0 0 0,0 0-1 0 0,0 1 1 0 0,-5 5-1 0 0,-22 32 3393 0 0,9-12-3275 0 0,-19 20 356 0 0,-3-1 1 0 0,-59 49-1 0 0,54-61-522 0 0,-100 56 0 0 0,80-51-1104 0 0,20-18-194 0 0,18-9-569 0 0,30-13 770 0 0,4-3-78 0 0,12-9-20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4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5527 0 0,'-8'0'275'0'0,"-13"0"-222"0"0,-1 0 0 0 0,-37 7 0 0 0,52-5 321 0 0,0 0-1 0 0,0 0 1 0 0,0 0-1 0 0,-11 7 1 0 0,13-7 551 0 0,0 2 1 0 0,0-1-1 0 0,1 0 1 0 0,-1 1-1 0 0,1 0 1 0 0,-7 8-1 0 0,9-10-691 0 0,0 1 0 0 0,0-1 0 0 0,1 1 1 0 0,-1-1-1 0 0,1 1 0 0 0,0-1 0 0 0,0 1 0 0 0,0 0 0 0 0,0 0 0 0 0,0 0 0 0 0,0-1 0 0 0,1 1 0 0 0,-1 0 0 0 0,1 0 0 0 0,0 5 0 0 0,0-4-137 0 0,1 0-1 0 0,0 1 1 0 0,0-1-1 0 0,0 0 1 0 0,1 0-1 0 0,-1 0 1 0 0,1-1-1 0 0,0 1 1 0 0,4 7-1 0 0,1-2-95 0 0,1 0 0 0 0,0 0-1 0 0,0 0 1 0 0,0-1 0 0 0,1-1 0 0 0,1 0-1 0 0,10 7 1 0 0,45 23 90 0 0,122 51 1 0 0,29 15 1685 0 0,-203-96-1492 0 0,-1 1 0 0 0,-1 0 0 0 0,1 1 0 0 0,-2 0 0 0 0,1 0 0 0 0,-1 2 0 0 0,0-1 0 0 0,11 16 0 0 0,-17-19-185 0 0,0 0 0 0 0,0 0 0 0 0,0 0 0 0 0,-1 0 0 0 0,0 1 0 0 0,-1-1 0 0 0,1 1 0 0 0,-2 0 0 0 0,1 0 0 0 0,-1-1-1 0 0,0 1 1 0 0,0 0 0 0 0,-1 0 0 0 0,0 0 0 0 0,-1 0 0 0 0,-1 11 0 0 0,-2-3-61 0 0,-1 0-1 0 0,-1 0 1 0 0,0 0 0 0 0,-1 0 0 0 0,0-1-1 0 0,-1 0 1 0 0,-1-1 0 0 0,-1 0-1 0 0,-15 18 1 0 0,-14 11-52 0 0,-59 53 1 0 0,77-77 13 0 0,-14 13-761 0 0,-2-1 1 0 0,-1-2-1 0 0,-1-1 1 0 0,-76 39 0 0 0,61-39-2187 0 0,31-15 1350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533 147 8287 0 0,'0'0'639'0'0,"-7"-6"-390"0"0,3 3 481 0 0,0-1-1 0 0,0 0 0 0 0,1 0 0 0 0,-1 0 1 0 0,1-1-1 0 0,0 1 0 0 0,0-1 1 0 0,0 0-1 0 0,1 1 0 0 0,-3-9 0 0 0,2 5 255 0 0,0 1 1 0 0,-1 0-1 0 0,0 0 0 0 0,-6-7 0 0 0,7 10-929 0 0,-1 1 0 0 0,1 0 0 0 0,-1-1 0 0 0,0 2 0 0 0,0-1 0 0 0,0 0 0 0 0,-1 1 0 0 0,1 0 0 0 0,-1 0 0 0 0,-6-2 0 0 0,3 1-53 0 0,0 1 1 0 0,0 0-1 0 0,0 1 0 0 0,-1-1 0 0 0,-10 1 0 0 0,5 2-31 0 0,-1 0 0 0 0,1 1 0 0 0,0 1 0 0 0,0 0 0 0 0,0 1 0 0 0,0 1 0 0 0,0 0-1 0 0,1 0 1 0 0,0 2 0 0 0,0-1 0 0 0,1 2 0 0 0,0 0 0 0 0,-17 14 0 0 0,14-10 93 0 0,0 1 1 0 0,2 1 0 0 0,-1 1-1 0 0,2 0 1 0 0,0 0 0 0 0,1 2-1 0 0,0-1 1 0 0,2 1 0 0 0,-12 27-1 0 0,18-37-20 0 0,0 0 0 0 0,1 0 0 0 0,0 0 0 0 0,1 1-1 0 0,-1-1 1 0 0,1 1 0 0 0,1-1 0 0 0,0 10 0 0 0,0-15-19 0 0,0 1 0 0 0,0-1 1 0 0,1 1-1 0 0,-1-1 0 0 0,1 0 0 0 0,0 1 1 0 0,-1-1-1 0 0,1 0 0 0 0,0 0 1 0 0,0 1-1 0 0,1-1 0 0 0,-1 0 0 0 0,0 0 1 0 0,1 0-1 0 0,0 0 0 0 0,-1-1 1 0 0,1 1-1 0 0,0 0 0 0 0,0-1 1 0 0,0 1-1 0 0,0-1 0 0 0,0 1 0 0 0,0-1 1 0 0,0 0-1 0 0,0 0 0 0 0,0 0 1 0 0,1 0-1 0 0,3 0 0 0 0,2 1 61 0 0,-1-1 1 0 0,1 0-1 0 0,-1 0 0 0 0,1-1 0 0 0,0 0 0 0 0,-1-1 1 0 0,1 0-1 0 0,-1 0 0 0 0,1 0 0 0 0,-1-1 1 0 0,10-3-1 0 0,-6 1-70 0 0,-1-1 1 0 0,0 1-1 0 0,0-2 0 0 0,0 1 0 0 0,-1-1 1 0 0,1-1-1 0 0,8-8 0 0 0,-16 13-148 0 0,1-1-1 0 0,-1 1 0 0 0,0-1 1 0 0,0 0-1 0 0,0 1 0 0 0,0-1 1 0 0,0 0-1 0 0,0 0 0 0 0,-1-1 0 0 0,2-5 1 0 0,1-9-8346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14279 0 0,'0'0'9335'0'0,"0"-2"-8661"0"0,1-8-488 0 0,0-1 1 0 0,1 0-1 0 0,0 1 0 0 0,0-1 0 0 0,1 1 0 0 0,1 0 0 0 0,0 0 0 0 0,0 0 0 0 0,1 0 0 0 0,0 1 0 0 0,1 0 0 0 0,8-11 0 0 0,-2 5-337 0 0,-1 1 1 0 0,2 0 0 0 0,0 2-1 0 0,1-1 1 0 0,0 1-1 0 0,22-14 1 0 0,-33 24 71 0 0,0 0 0 0 0,1 0 0 0 0,-1 1 0 0 0,0-1 0 0 0,1 1 0 0 0,-1 0 0 0 0,0 0 0 0 0,8-2 0 0 0,-10 4 74 0 0,-1-1 0 0 0,1 0 0 0 0,0 1-1 0 0,0-1 1 0 0,-1 0 0 0 0,1 1 0 0 0,0-1 0 0 0,-1 1 0 0 0,1-1 0 0 0,0 1-1 0 0,-1 0 1 0 0,1-1 0 0 0,-1 1 0 0 0,1-1 0 0 0,-1 1 0 0 0,1 0-1 0 0,-1 0 1 0 0,1 0 0 0 0,7 16-36 0 0,28 97-12 0 0,-25-72-1113 0 0,-9-31-236 0 0,0-1 1 0 0,1 0-1 0 0,6 14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17047 0 0,'0'0'1543'0'0,"0"3"-1268"0"0,-4 10-73 0 0,0 0 0 0 0,-1 0 0 0 0,0 0 0 0 0,-1 0 0 0 0,-14 22 0 0 0,-47 56 2340 0 0,22-32-1586 0 0,-47 61-436 0 0,83-108-603 0 0,8-9-350 0 0,13-12-4987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10 346 12695 0 0,'2'0'580'0'0,"0"1"-462"0"0,5 1 88 0 0,0-1 0 0 0,1 0 1 0 0,14 1-1 0 0,-11 0-645 0 0,3 0 9107 0 0,-19-3-6227 0 0,-4-2-2537 0 0,8 3 103 0 0,-6-2 70 0 0,0 0 0 0 0,0-1 1 0 0,1 0-1 0 0,-1 0 0 0 0,-9-6 0 0 0,15 8-62 0 0,-1 0 0 0 0,1 0-1 0 0,0 0 1 0 0,0 0 0 0 0,-1-1-1 0 0,1 1 1 0 0,0-1 0 0 0,0 1-1 0 0,0-1 1 0 0,0 1-1 0 0,1-1 1 0 0,-1 1 0 0 0,0-1-1 0 0,1 0 1 0 0,-1 1 0 0 0,1-1-1 0 0,-1 0 1 0 0,1 1 0 0 0,0-1-1 0 0,0 0 1 0 0,0 0 0 0 0,0 0-1 0 0,0 1 1 0 0,0-1 0 0 0,0 0-1 0 0,1 0 1 0 0,-1 1-1 0 0,1-3 1 0 0,2-4 5 0 0,0 0 0 0 0,0 0-1 0 0,1 1 1 0 0,0-1 0 0 0,0 1-1 0 0,1 0 1 0 0,7-9 0 0 0,43-43-52 0 0,-48 51 35 0 0,18-13-175 0 0,48-35 0 0 0,-67 51 136 0 0,8-4-54 0 0,0 1-1 0 0,0 0 0 0 0,1 1 0 0 0,0 1 0 0 0,0 0 1 0 0,1 1-1 0 0,0 1 0 0 0,27-5 0 0 0,-31 7 62 0 0,1 1-1 0 0,-1 0 1 0 0,1 1 0 0 0,-1 1-1 0 0,1 0 1 0 0,-1 0-1 0 0,0 1 1 0 0,0 1-1 0 0,0 0 1 0 0,0 0-1 0 0,23 11 1 0 0,-32-12 28 0 0,1 0 0 0 0,-1 0 0 0 0,0 0 0 0 0,1 0 0 0 0,-1 0 0 0 0,0 1 1 0 0,0-1-1 0 0,-1 1 0 0 0,1 0 0 0 0,-1 0 0 0 0,1 0 0 0 0,2 5 0 0 0,-4-5 1 0 0,0 0 0 0 0,0 0 0 0 0,0 0 0 0 0,-1 0 0 0 0,1 0 1 0 0,-1 0-1 0 0,1 0 0 0 0,-1 0 0 0 0,0 0 0 0 0,-1 0 0 0 0,1 0 0 0 0,0 0 0 0 0,-1 0 0 0 0,0 0 0 0 0,1-1 0 0 0,-3 5 0 0 0,-2 7 51 0 0,-1-1 0 0 0,0 0 0 0 0,-1-1-1 0 0,0 1 1 0 0,-1-1 0 0 0,-1-1 0 0 0,0 1 0 0 0,-14 13 0 0 0,11-13-70 0 0,-1-1 1 0 0,1-1-1 0 0,-2 0 1 0 0,1-1 0 0 0,-1 0-1 0 0,-1-1 1 0 0,-16 7 0 0 0,27-14-405 0 0,0 0 0 0 0,0 1 1 0 0,0-2-1 0 0,-1 1 0 0 0,1 0 1 0 0,-7-1-1 0 0,0-1-1025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11975 0 0,'0'0'923'0'0,"-2"0"-602"0"0,-3 1-110 0 0,1 1 0 0 0,0-1 0 0 0,-1 1 0 0 0,1 0-1 0 0,0 0 1 0 0,0 0 0 0 0,0 1 0 0 0,0-1 0 0 0,0 1 0 0 0,1 0-1 0 0,-7 6 1 0 0,-3 6 1341 0 0,-18 23 0 0 0,16-20-1227 0 0,-121 174 2028 0 0,39-53-1342 0 0,51-77-747 0 0,-72 103 209 0 0,99-135-420 0 0,2 1 0 0 0,1 0-1 0 0,-20 56 1 0 0,32-77 22 0 0,1 1 1 0 0,1 0-1 0 0,0 0 1 0 0,0 1-1 0 0,1-1 1 0 0,1 0-1 0 0,0 12 1 0 0,1-16-254 0 0,0-1 0 0 0,0 1 0 0 0,0 0 0 0 0,1-1 0 0 0,3 10 0 0 0,-2-12-608 0 0,-1 1-1 0 0,1 0 1 0 0,-1-1 0 0 0,1 0-1 0 0,0 0 1 0 0,1 1 0 0 0,5 5-1 0 0,4-1-6405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6 133 13415 0 0,'-3'-19'668'0'0,"0"-29"-1"0"0,3 40-85 0 0,1 1 0 0 0,-1-1 0 0 0,1 0 0 0 0,1 1-1 0 0,-1-1 1 0 0,6-12 1667 0 0,-5 21-2181 0 0,-1 1-1 0 0,1-1 1 0 0,0 0 0 0 0,0 1-1 0 0,0-1 1 0 0,-1 1 0 0 0,1-1 0 0 0,-1 1-1 0 0,1 0 1 0 0,-1 0 0 0 0,0 0-1 0 0,1-1 1 0 0,0 4 0 0 0,10 19 257 0 0,0 1 0 0 0,-2 0 0 0 0,8 32 0 0 0,-3-14-15 0 0,0 2 55 0 0,72 198 691 0 0,20-9-958 0 0,-96-213-215 0 0,28 38 1 0 0,-35-54 35 0 0,0 0 0 0 0,-1-1 1 0 0,2 0-1 0 0,-1 1 1 0 0,0-2-1 0 0,1 1 1 0 0,0 0-1 0 0,0-1 1 0 0,0 0-1 0 0,0 0 0 0 0,0 0 1 0 0,1-1-1 0 0,8 3 1 0 0,-11-4-74 0 0,0-1 0 0 0,1 0 0 0 0,-1 0 0 0 0,0 0 0 0 0,1 0 0 0 0,-1 0 0 0 0,0-1 0 0 0,0 1 0 0 0,1-1 0 0 0,-1 0 0 0 0,0 0 0 0 0,0 0 0 0 0,5-3 0 0 0,23-14-1089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60 8287 0 0,'12'-6'268'0'0,"75"-30"696"0"0,-75 32 97 0 0,0 0 0 0 0,1 1-1 0 0,-1 1 1 0 0,1 0 0 0 0,18 0-1 0 0,-29 2-820 0 0,1 0-1 0 0,0 0 1 0 0,0 0-1 0 0,0 1 1 0 0,-1-1-1 0 0,1 1 0 0 0,0 0 1 0 0,0 0-1 0 0,-1 0 1 0 0,1 0-1 0 0,-1 0 1 0 0,1 0-1 0 0,-1 1 1 0 0,1-1-1 0 0,2 4 0 0 0,-3-3-163 0 0,-1-1 0 0 0,1 1 0 0 0,-1 0-1 0 0,0 0 1 0 0,0 0 0 0 0,1 0-1 0 0,-1 0 1 0 0,-1 0 0 0 0,1 0-1 0 0,0 0 1 0 0,0 1 0 0 0,-1-1 0 0 0,1 0-1 0 0,-1 0 1 0 0,0 1 0 0 0,0-1-1 0 0,0 0 1 0 0,0 1 0 0 0,0 2 0 0 0,-2 4-33 0 0,0-1 0 0 0,0 0 0 0 0,0 0 1 0 0,-1 0-1 0 0,0 0 0 0 0,-1-1 0 0 0,0 1 1 0 0,0-1-1 0 0,-1 0 0 0 0,-10 13 1 0 0,-5 3 23 0 0,-38 33 0 0 0,-311 233 276 0 0,344-271-323 0 0,-40 28-132 0 0,-110 59 0 0 0,167-101 90 0 0,-184 88-575 0 0,177-86 530 0 0,-1-1 0 0 0,1 0 1 0 0,-1-1-1 0 0,-23 3 0 0 0,32-6 55 0 0,-1 0 0 0 0,1-1 0 0 0,0 0-1 0 0,-1-1 1 0 0,1 1 0 0 0,0-1 0 0 0,-1-1 0 0 0,1 0 0 0 0,0 0-1 0 0,0 0 1 0 0,-7-4 0 0 0,12 6 27 0 0,1-1 0 0 0,-1 1 0 0 0,1-1 1 0 0,-1 0-1 0 0,1 0 0 0 0,0 0 0 0 0,-1 0 0 0 0,1 0 0 0 0,0 0 0 0 0,0 0 0 0 0,0 0 0 0 0,0-1 0 0 0,0 1 0 0 0,0 0 1 0 0,0-1-1 0 0,0 1 0 0 0,0-1 0 0 0,1 1 0 0 0,-1-1 0 0 0,0 1 0 0 0,1-1 0 0 0,-1 1 0 0 0,1-1 0 0 0,0 0 1 0 0,0 1-1 0 0,-1-1 0 0 0,1 1 0 0 0,0-1 0 0 0,0 0 0 0 0,1-2 0 0 0,0 2 6 0 0,-1 0 0 0 0,1 0 0 0 0,0 0 0 0 0,0 0 0 0 0,0 1 0 0 0,0-1 0 0 0,1 0 0 0 0,-1 1 0 0 0,0-1 0 0 0,1 1-1 0 0,-1-1 1 0 0,1 1 0 0 0,-1-1 0 0 0,1 1 0 0 0,0 0 0 0 0,-1 0 0 0 0,1 0 0 0 0,0 0 0 0 0,0 0 0 0 0,0 1 0 0 0,0-1 0 0 0,0 0 0 0 0,3 0 0 0 0,1 1 24 0 0,0-1 1 0 0,0 1 0 0 0,1 0-1 0 0,-1 0 1 0 0,0 1 0 0 0,0 0-1 0 0,1 0 1 0 0,-1 1 0 0 0,0-1-1 0 0,0 1 1 0 0,0 1 0 0 0,-1-1-1 0 0,1 1 1 0 0,8 5-1 0 0,4 4 112 0 0,-1 0-1 0 0,-1 1 0 0 0,16 15 0 0 0,-27-23-147 0 0,0-1 1 0 0,-1 1-1 0 0,1 0 0 0 0,-1 1 1 0 0,-1-1-1 0 0,1 1 0 0 0,-1 0 1 0 0,0 0-1 0 0,0 0 0 0 0,0 0 0 0 0,-1 0 1 0 0,0 1-1 0 0,0-1 0 0 0,-1 1 1 0 0,0-1-1 0 0,0 1 0 0 0,-1 0 0 0 0,1 0 1 0 0,-1-1-1 0 0,-1 1 0 0 0,1 0 1 0 0,-1-1-1 0 0,-3 12 0 0 0,-4 7 58 0 0,-1 1-1 0 0,-2-2 0 0 0,0 1 1 0 0,-23 36-1 0 0,9-18-21 0 0,1 1 68 0 0,-54 107 605 0 0,62-114-408 0 0,1 0-1 0 0,-13 47 1 0 0,24-70-252 0 0,1 1 0 0 0,1-1 0 0 0,-1 17 0 0 0,3-26-77 0 0,0 0 0 0 0,0 0-1 0 0,0-1 1 0 0,1 1 0 0 0,0 0-1 0 0,0-1 1 0 0,0 1-1 0 0,0-1 1 0 0,1 1 0 0 0,-1-1-1 0 0,1 1 1 0 0,1-1 0 0 0,2 5-1 0 0,-4-8-122 0 0,0 0 0 0 0,0 0-1 0 0,0 0 1 0 0,0 0-1 0 0,0 0 1 0 0,0 0-1 0 0,0-1 1 0 0,0 1-1 0 0,0 0 1 0 0,1-1-1 0 0,-1 1 1 0 0,0-1-1 0 0,0 1 1 0 0,1-1-1 0 0,-1 0 1 0 0,0 1 0 0 0,1-1-1 0 0,-1 0 1 0 0,0 0-1 0 0,1 0 1 0 0,-1 0-1 0 0,0 0 1 0 0,1 0-1 0 0,-1 0 1 0 0,0 0-1 0 0,1-1 1 0 0,-1 1-1 0 0,0-1 1 0 0,1 1 0 0 0,-1-1-1 0 0,0 1 1 0 0,0-1-1 0 0,0 0 1 0 0,0 1-1 0 0,1-1 1 0 0,-1 0-1 0 0,0 0 1 0 0,0 0-1 0 0,1-1 1 0 0,11-14-1377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152 232 5063 0 0,'-2'1'390'0'0,"-37"15"676"0"0,21-11 3335 0 0,-30 4 0 0 0,36-7-3492 0 0,10-1-699 0 0,1-1 0 0 0,-1 1 0 0 0,0-1 0 0 0,1 0 0 0 0,-1 0 1 0 0,1 0-1 0 0,-1 1 0 0 0,0-2 0 0 0,1 1 0 0 0,-1 0 0 0 0,0 0 0 0 0,1 0 1 0 0,-1-1-1 0 0,-2 0 0 0 0,4 1-148 0 0,-1-1 0 0 0,1 1 0 0 0,-1 0 0 0 0,1-1 0 0 0,0 1-1 0 0,-1-1 1 0 0,1 1 0 0 0,0-1 0 0 0,-1 1 0 0 0,1-1 0 0 0,0 1 0 0 0,0-1 0 0 0,-1 1 0 0 0,1-1 0 0 0,0 1 0 0 0,0-1 0 0 0,0 1 0 0 0,0-1 0 0 0,0 1-1 0 0,0-1 1 0 0,0 0 0 0 0,0 1 0 0 0,0-1 0 0 0,0 1 0 0 0,0-1 0 0 0,0 1 0 0 0,0-1 0 0 0,5-15 436 0 0,-1 8-334 0 0,1 0 0 0 0,0 0 1 0 0,0 0-1 0 0,1 0 0 0 0,0 1 0 0 0,9-9 1 0 0,3 0-30 0 0,25-19 0 0 0,-42 34-132 0 0,96-66 276 0 0,-82 58-246 0 0,0 0 1 0 0,1 2 0 0 0,0-1 0 0 0,28-7-1 0 0,-40 14-32 0 0,-1 0-1 0 0,1 0 0 0 0,0 0 1 0 0,-1 1-1 0 0,1 0 0 0 0,0 0 0 0 0,0 0 1 0 0,-1 0-1 0 0,1 0 0 0 0,0 1 1 0 0,-1-1-1 0 0,1 1 0 0 0,0 0 0 0 0,-1 0 1 0 0,1 1-1 0 0,-1-1 0 0 0,1 1 1 0 0,-1 0-1 0 0,0 0 0 0 0,0 0 0 0 0,0 0 1 0 0,0 0-1 0 0,0 0 0 0 0,0 1 1 0 0,-1 0-1 0 0,1 0 0 0 0,-1-1 0 0 0,0 1 1 0 0,1 0-1 0 0,-1 1 0 0 0,-1-1 0 0 0,1 0 1 0 0,0 1-1 0 0,-1-1 0 0 0,0 1 1 0 0,0-1-1 0 0,1 7 0 0 0,1 2 0 0 0,-1 1-1 0 0,-1-1 1 0 0,0 1-1 0 0,0 0 1 0 0,-2 15 0 0 0,-13 61 17 0 0,8-54 21 0 0,4-30-4 0 0,2 1-1 0 0,-1-1 0 0 0,1 1 1 0 0,-1 0-1 0 0,1 0 0 0 0,1-1 1 0 0,0 8-1 0 0,0-10 21 0 0,0 0-1 0 0,1 1 1 0 0,-1-1 0 0 0,0 0 0 0 0,1 0-1 0 0,0 0 1 0 0,0 0 0 0 0,0-1-1 0 0,0 1 1 0 0,0 0 0 0 0,0-1 0 0 0,1 1-1 0 0,3 2 1 0 0,1 0 33 0 0,0 0 0 0 0,1 0 1 0 0,0-1-1 0 0,0 0 0 0 0,1 0 0 0 0,-1-1 0 0 0,1 0 0 0 0,-1 0 0 0 0,1-1 1 0 0,0 0-1 0 0,0-1 0 0 0,10 1 0 0 0,2-1-29 0 0,1-1-1 0 0,-1-1 1 0 0,0-1 0 0 0,23-5-1 0 0,-32 4-11 0 0,1 0 0 0 0,0-2 0 0 0,-1 1 0 0 0,0-1 0 0 0,0-1 0 0 0,-1 0 0 0 0,1-1 0 0 0,-1 0 0 0 0,-1-1-1 0 0,1 0 1 0 0,-1 0 0 0 0,-1-1 0 0 0,17-20 0 0 0,-24 26-82 0 0,0-1 0 0 0,0 0 0 0 0,0 0-1 0 0,0 0 1 0 0,0 0 0 0 0,-1 0 0 0 0,0-1 0 0 0,0 1 0 0 0,0 0 0 0 0,0-1-1 0 0,-1-5 1 0 0,1 1-731 0 0,-2 0-1 0 0,0 0 0 0 0,0-1 1 0 0,-3-11-1 0 0,0 5-888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1022 5527 0 0,'0'0'423'0'0,"0"2"-278"0"0,3 47 12135 0 0,3-52-11957 0 0,1-1 0 0 0,-1 0 0 0 0,0 0 0 0 0,0-1 0 0 0,-1 1 0 0 0,1-1 0 0 0,-1 0 0 0 0,0-1 0 0 0,7-9 0 0 0,4-4 143 0 0,49-53 579 0 0,-3-3-1 0 0,91-143 0 0 0,-45 14-609 0 0,-100 186-416 0 0,-1-1-1 0 0,0 0 1 0 0,-2 0 0 0 0,5-23-1 0 0,-10 40 21 0 0,0 4-163 0 0,-2 100-139 0 0,4 103 171 0 0,0-180 35 0 0,1-1 1 0 0,2 0-1 0 0,0 0 0 0 0,1 0 1 0 0,2 0-1 0 0,13 30 0 0 0,-5-23-37 0 0,1 0 0 0 0,22 30 0 0 0,-29-49 184 0 0,-1 1 0 0 0,2-1 0 0 0,0 0 0 0 0,0-1 0 0 0,1-1 0 0 0,22 16 0 0 0,-30-24-42 0 0,-1 0-1 0 0,0-1 1 0 0,0 1 0 0 0,1-1-1 0 0,-1 0 1 0 0,1 0 0 0 0,-1 0-1 0 0,1-1 1 0 0,0 1 0 0 0,-1-1-1 0 0,6 0 1 0 0,-7 0-20 0 0,-1 0 1 0 0,1-1-1 0 0,-1 1 1 0 0,1-1-1 0 0,-1 0 0 0 0,0 1 1 0 0,1-1-1 0 0,-1 0 1 0 0,0 0-1 0 0,1 0 0 0 0,-1 0 1 0 0,0 0-1 0 0,0 0 1 0 0,0 0-1 0 0,1-3 0 0 0,1 2 49 0 0,8-13 150 0 0,1 0 1 0 0,-2-1-1 0 0,10-18 1 0 0,9-14 155 0 0,11-15 108 0 0,-3-2-1 0 0,35-85 1 0 0,41-143-119 0 0,-108 280-365 0 0,18-51 13 0 0,-3 4-560 0 0,41-82 1 0 0,-59 138 198 0 0,1 0 1 0 0,-1 0-1 0 0,1 1 0 0 0,-1-1 0 0 0,1 1 0 0 0,0 0 1 0 0,1 0-1 0 0,-1 0 0 0 0,0 0 0 0 0,1 0 1 0 0,-1 1-1 0 0,1-1 0 0 0,0 1 0 0 0,0 0 0 0 0,0 0 1 0 0,5-1-1 0 0,3-1-1522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56 15087 0 0,'14'-8'279'0'0,"0"0"0"0"0,0 1 0 0 0,1 0 0 0 0,0 1-1 0 0,0 1 1 0 0,0 0 0 0 0,31-4 0 0 0,-44 9-101 0 0,1 0 0 0 0,0 0 0 0 0,0 0 0 0 0,0 1 0 0 0,0-1 0 0 0,0 1 0 0 0,-1 0 0 0 0,1-1 0 0 0,0 2 0 0 0,3 0 1 0 0,-4-1 163 0 0,-3 1-118 0 0,-1 3-120 0 0,0 0-1 0 0,0 0 0 0 0,-1 0 1 0 0,0 0-1 0 0,0-1 1 0 0,0 1-1 0 0,0-1 0 0 0,0 0 1 0 0,-1 0-1 0 0,0 0 1 0 0,-5 4-1 0 0,-10 6 348 0 0,-27 17 0 0 0,15-11-167 0 0,-77 61 216 0 0,-143 138 1 0 0,227-196-500 0 0,-117 115 34 0 0,116-111-28 0 0,1 2 0 0 0,1 1 0 0 0,-23 40 0 0 0,41-60 3 0 0,-1 0-1 0 0,1 1 1 0 0,1-1-1 0 0,0 1 1 0 0,0 0-1 0 0,1 0 1 0 0,1 1 0 0 0,-2 15-1 0 0,4-20-2 0 0,0-1 0 0 0,0 0-1 0 0,0 0 1 0 0,1 0 0 0 0,0 0 0 0 0,0 1 0 0 0,1-1-1 0 0,0-1 1 0 0,0 1 0 0 0,0 0 0 0 0,0 0-1 0 0,1-1 1 0 0,0 1 0 0 0,1-1 0 0 0,-1 0 0 0 0,1 0-1 0 0,6 7 1 0 0,1-3 35 0 0,0 0-1 0 0,0 0 1 0 0,0-1-1 0 0,1-1 1 0 0,0 0-1 0 0,1 0 1 0 0,0-1-1 0 0,0-1 1 0 0,0 0-1 0 0,24 5 1 0 0,-10-4-75 0 0,1-2 1 0 0,0 0 0 0 0,0-2-1 0 0,39-2 1 0 0,-28-3-1090 0 0,-3-4-355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11 646 6911 0 0,'0'0'528'0'0,"0"3"-90"0"0,-10 51 13540 0 0,11-55-13463 0 0,10-7-269 0 0,-1 0 0 0 0,0-1 0 0 0,-1-1 0 0 0,0 1 0 0 0,-1-1 0 0 0,13-19 0 0 0,2-2-92 0 0,112-150 494 0 0,1-7-415 0 0,-131 181-248 0 0,-17 25-71 0 0,1 1-1 0 0,-10 21 1 0 0,4-6 45 0 0,-10 18 0 0 0,1 0-1 0 0,-32 101 0 0 0,53-133 42 0 0,4-2 0 0 0,5-3 0 0 0,-3-13 0 0 0,0-1 0 0 0,0 0 0 0 0,0 0 0 0 0,0 0 0 0 0,0 0 0 0 0,1 0-1 0 0,-1 0 1 0 0,0-1 0 0 0,1 1 0 0 0,-1 0 0 0 0,1-1 0 0 0,-1 1 0 0 0,0 0 0 0 0,1-1 0 0 0,-1 0-1 0 0,1 1 1 0 0,0-1 0 0 0,-1 0 0 0 0,1 0 0 0 0,-1 0 0 0 0,1 0 0 0 0,-1 0 0 0 0,1 0 0 0 0,-1 0 0 0 0,3-1-1 0 0,3-1 4 0 0,0 1 0 0 0,-1-1-1 0 0,1 0 1 0 0,8-5 0 0 0,18-9 41 0 0,-1-2 1 0 0,53-39 0 0 0,54-55 4 0 0,-93 73-51 0 0,289-283 119 0 0,-277 254-106 0 0,-68 74-55 0 0,-7 8-24 0 0,0 3 53 0 0,0 2-1 0 0,1 0 1 0 0,2 1 0 0 0,0 0-1 0 0,-14 28 1 0 0,-49 118-23 0 0,49-101 24 0 0,22-52 14 0 0,0 1 0 0 0,2 1 0 0 0,-1-1 0 0 0,2 1 0 0 0,0 0 0 0 0,-1 15 0 0 0,3-20 0 0 0,1 0 0 0 0,1 0 0 0 0,-1 0 0 0 0,2 0 0 0 0,-1 0 0 0 0,1-1 0 0 0,1 1 0 0 0,0 0 0 0 0,8 17 0 0 0,-7-18-310 0 0,1 0 0 0 0,-1 0 0 0 0,0 1 0 0 0,-1 0 1 0 0,0 0-1 0 0,-1 0 0 0 0,0 0 0 0 0,1 13 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98 12319 0 0,'0'-2'564'0'0,"5"-21"187"0"0,-5 21-690 0 0,0-1-1 0 0,0 0 1 0 0,0 1 0 0 0,0-1-1 0 0,0 1 1 0 0,0-1 0 0 0,-1 1-1 0 0,1-1 1 0 0,-1 1 0 0 0,0 0-1 0 0,0-1 1 0 0,1 1 0 0 0,-2 0-1 0 0,1-1 1 0 0,0 1 0 0 0,0 0-1 0 0,-4-4 1 0 0,3 3 28 0 0,-1 0 92 0 0,1 1 0 0 0,0 0 0 0 0,-1 0-1 0 0,1 0 1 0 0,-1 0 0 0 0,0 1 0 0 0,0-1-1 0 0,0 1 1 0 0,1 0 0 0 0,-1-1 0 0 0,-4 1 0 0 0,5 0 467 0 0,-4 3 457 0 0,-2 0-48 0 0,6-1-967 0 0,1 0 1 0 0,0 0-1 0 0,0 0 0 0 0,-1-1 0 0 0,1 1 1 0 0,0 0-1 0 0,0 1 0 0 0,0-1 0 0 0,0 0 1 0 0,0 0-1 0 0,0 0 0 0 0,1 1 1 0 0,-1-1-1 0 0,0 0 0 0 0,1 1 0 0 0,-1-1 1 0 0,0 3-1 0 0,0-1 7 0 0,0 1 1 0 0,1-1 0 0 0,0 1-1 0 0,-1-1 1 0 0,1 1 0 0 0,1 0-1 0 0,-1 3 1 0 0,3 6 88 0 0,0 0-1 0 0,0-1 1 0 0,6 14-1 0 0,-3-11-22 0 0,1-1 1 0 0,0-1-1 0 0,1 1 0 0 0,0-1 0 0 0,15 17 0 0 0,-5-9 87 0 0,1-1 0 0 0,25 20 0 0 0,-37-34-135 0 0,-5-4-240 0 0,0 1 0 0 0,0-1 1 0 0,1 0-1 0 0,-1-1 0 0 0,0 1 0 0 0,1 0 1 0 0,-1-1-1 0 0,1 1 0 0 0,5 1 1 0 0,-6-2 31 0 0,0-1-460 0 0,0 0-612 0 0,19-2-2794 0 0,-12-1-2684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14 8287 0 0,'0'0'382'0'0,"2"-1"-8"0"0,16-5-226 0 0,-13 4 616 0 0,1 1-1 0 0,-1 0 0 0 0,0 0 1 0 0,0 0-1 0 0,1 0 1 0 0,-1 1-1 0 0,1 0 0 0 0,-1 0 1 0 0,0 1-1 0 0,1 0 0 0 0,-1 0 1 0 0,0 0-1 0 0,1 0 0 0 0,-1 1 1 0 0,0 0-1 0 0,0 0 0 0 0,0 0 1 0 0,8 5-1 0 0,-12-6-430 0 0,0 1-143 0 0,0 1-177 0 0,0 0 0 0 0,0-1 0 0 0,0 1 1 0 0,-1 0-1 0 0,1 0 0 0 0,-1 0 0 0 0,0 0 1 0 0,0 0-1 0 0,0-1 0 0 0,0 1 0 0 0,0 0 1 0 0,0 0-1 0 0,-1 0 0 0 0,1 0 0 0 0,-1 0 1 0 0,0-1-1 0 0,0 1 0 0 0,0 0 0 0 0,0-1 0 0 0,-1 1 1 0 0,1-1-1 0 0,-1 1 0 0 0,1-1 0 0 0,-1 0 1 0 0,0 1-1 0 0,-3 2 0 0 0,-12 10-50 0 0,-1 0 0 0 0,0 0 0 0 0,-1-2 1 0 0,-42 22-1 0 0,6-3-26 0 0,-96 51 46 0 0,144-79 4 0 0,5-3-57 0 0,19-19-399 0 0,-11 12 432 0 0,1 0 1 0 0,-1 0-1 0 0,9-4 0 0 0,-14 9 252 0 0,6-1 679 0 0,-14 8-592 0 0,-1 4-233 0 0,-1 0 0 0 0,1 1 0 0 0,1 0 0 0 0,0 0 0 0 0,0 1 0 0 0,1 0 0 0 0,0 0 0 0 0,-4 17 0 0 0,-3 15 46 0 0,-8 47 1 0 0,18-75-99 0 0,-7 30 137 0 0,2 1 0 0 0,-3 71 0 0 0,13-108-101 0 0,-2-3 11 0 0,2-7 5 0 0,2 1-148 0 0,0-2-1 0 0,-1 1 0 0 0,1 0 1 0 0,0-1-1 0 0,-1 1 1 0 0,1-1-1 0 0,-1 0 0 0 0,1-1 1 0 0,-1 1-1 0 0,1 0 0 0 0,-1-1 1 0 0,0 0-1 0 0,1 0 0 0 0,3-3 1 0 0,7-6-684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87 12439 0 0,'8'-6'295'0'0,"46"-40"2962"0"0,-22 12 4152 0 0,-44 40-6869 0 0,-21 14-516 0 0,0 2 0 0 0,-35 31 0 0 0,9-7-349 0 0,51-40 261 0 0,-17 12-260 0 0,1 0 0 0 0,0 2 0 0 0,-39 44 0 0 0,62-63 140 0 0,1 0 163 0 0,0 1 0 0 0,0-1 0 0 0,1 0 0 0 0,-1 0 0 0 0,0 0 0 0 0,1 0 0 0 0,-1 0 0 0 0,1 0 0 0 0,-1 0 0 0 0,1 0 0 0 0,0 0 0 0 0,-1 0 0 0 0,1 0 0 0 0,0 0 0 0 0,0 0 0 0 0,0 0 0 0 0,0 0 0 0 0,-1-1 0 0 0,1 1 0 0 0,0 0 0 0 0,0-1 0 0 0,0 1 0 0 0,3 0 1 0 0,26 9-54 0 0,-26-9 67 0 0,42 11-15 0 0,-19-6 135 0 0,0 1 0 0 0,-1 1 0 0 0,0 1 0 0 0,28 14 0 0 0,-49-20-22 0 0,0 0 0 0 0,-1 1 0 0 0,1-1 0 0 0,-1 1 0 0 0,1 0 0 0 0,-1 0 0 0 0,0 1 0 0 0,0-1 0 0 0,-1 1 1 0 0,5 8-1 0 0,-6-11-48 0 0,-1 1 1 0 0,0-1 0 0 0,1 1 0 0 0,-1 0 0 0 0,0 0-1 0 0,0 0 1 0 0,-1-1 0 0 0,1 1 0 0 0,-1 0 0 0 0,1 0-1 0 0,-1 0 1 0 0,0 0 0 0 0,0 0 0 0 0,0 0 0 0 0,-1 0 0 0 0,1 0-1 0 0,-1 0 1 0 0,0 0 0 0 0,1 0 0 0 0,-1-1 0 0 0,0 1-1 0 0,-2 4 1 0 0,-3 1 10 0 0,0 0 0 0 0,-1 0 0 0 0,0 0 0 0 0,0 0 0 0 0,0-1 0 0 0,-1-1 0 0 0,0 1 0 0 0,0-1 0 0 0,-1 0 0 0 0,0-1 0 0 0,0 0 0 0 0,-15 6 0 0 0,-3-1-171 0 0,1-2-1 0 0,-1 0 1 0 0,-40 5-1 0 0,52-10-67 0 0,0-1 0 0 0,0-1-1 0 0,0 0 1 0 0,0-1 0 0 0,0-1 0 0 0,-25-4 0 0 0,34 4 9 0 0,1-1 1 0 0,-1 0 0 0 0,0 0-1 0 0,0 0 1 0 0,1 0 0 0 0,-1-1-1 0 0,1 0 1 0 0,0 0 0 0 0,0-1 0 0 0,0 1-1 0 0,0-1 1 0 0,0 0 0 0 0,1-1-1 0 0,0 1 1 0 0,0-1 0 0 0,0 1-1 0 0,1-1 1 0 0,-1-1 0 0 0,-2-5 0 0 0,-3-12-1252 0 0,1-4-48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12959 0 0,'0'0'1172'0'0,"0"2"-820"0"0,0 2-66 0 0,0-1 0 0 0,0 1-1 0 0,0 0 1 0 0,0-1-1 0 0,1 1 1 0 0,-1-1 0 0 0,1 1-1 0 0,0 0 1 0 0,0-1-1 0 0,1 0 1 0 0,-1 1 0 0 0,1-1-1 0 0,-1 0 1 0 0,1 0-1 0 0,0 1 1 0 0,5 4 0 0 0,5 5 187 0 0,0 0-1 0 0,18 15 1 0 0,-10-9 17 0 0,2 1-93 0 0,62 66 623 0 0,-76-76-906 0 0,0-1 1 0 0,-1 1 0 0 0,-1 1 0 0 0,0-1 0 0 0,0 1-1 0 0,-1 0 1 0 0,6 20 0 0 0,-10-26-45 0 0,0-1 0 0 0,0 0 1 0 0,0 1-1 0 0,-1-1 0 0 0,0 1 0 0 0,0-1 1 0 0,0 1-1 0 0,0-1 0 0 0,-1 1 1 0 0,0-1-1 0 0,0 0 0 0 0,0 1 0 0 0,-3 5 1 0 0,2-4-1 0 0,-2 0 1 0 0,1 0 0 0 0,-1 0-1 0 0,1-1 1 0 0,-2 0-1 0 0,1 0 1 0 0,0 0 0 0 0,-7 5-1 0 0,-7 4 32 0 0,-1-1 0 0 0,0-1 0 0 0,-1 0 0 0 0,-22 9 0 0 0,-68 25-194 0 0,1 1-2745 0 0,107-46 1918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1 15263 0 0,'0'0'1379'0'0,"-2"1"-1010"0"0,-7 4 230 0 0,-1-1 0 0 0,1 0 0 0 0,-1 0 1 0 0,0-1-1 0 0,-21 4 0 0 0,-4 1-208 0 0,-4 1 27 0 0,-1-2 1 0 0,-1-2-1 0 0,-72 1 1 0 0,52-5-190 0 0,-255 12-523 0 0,262-10 136 0 0,-151 15-255 0 0,-84 22-63 0 0,242-37 780 0 0,69-13-72 0 0,-11 7-205 0 0,0 1 0 0 0,0 0 1 0 0,0 1-1 0 0,0 0 0 0 0,0 1 0 0 0,12 0 0 0 0,-19 1-20 0 0,0-1 1 0 0,0 1-1 0 0,0 0 0 0 0,-1 0 1 0 0,1 0-1 0 0,0 0 0 0 0,0 1 1 0 0,-1-1-1 0 0,1 1 0 0 0,-1 0 1 0 0,1 0-1 0 0,-1 0 0 0 0,0 1 1 0 0,0-1-1 0 0,0 1 0 0 0,0-1 1 0 0,-1 1-1 0 0,1 0 0 0 0,-1 0 1 0 0,4 6-1 0 0,-1 0-1 0 0,-1 1 0 0 0,0-1-1 0 0,-1 1 1 0 0,0 0 0 0 0,-1 0-1 0 0,3 19 1 0 0,-2 65 74 0 0,-3-51-45 0 0,2-1 120 0 0,1 0-1 0 0,15 77 1 0 0,-14-104-120 0 0,0 0 0 0 0,1 0 0 0 0,0-1 0 0 0,1 0 0 0 0,1 0 1 0 0,0 0-1 0 0,1-1 0 0 0,0 0 0 0 0,1 0 0 0 0,1-1 0 0 0,13 13 0 0 0,-20-21-23 0 0,1 0 21 0 0,0-1 0 0 0,0 1 0 0 0,1-1 0 0 0,-1 0-1 0 0,1 0 1 0 0,0 0 0 0 0,-1-1 0 0 0,1 1 0 0 0,1-1 0 0 0,6 2-1 0 0,-10-4 571 0 0,-3-5-369 0 0,0 0 0 0 0,0-1 0 0 0,0 1 0 0 0,-1 0 0 0 0,1 0 0 0 0,-6-9-1 0 0,5 8-164 0 0,-1 1-1 0 0,1-1 1 0 0,0 0-1 0 0,1 0 1 0 0,-2-10-1 0 0,3 7-30 0 0,0 0 1 0 0,1 0-1 0 0,1 0 0 0 0,-1 0 0 0 0,1 0 1 0 0,1 1-1 0 0,3-10 0 0 0,3-4 38 0 0,17-32 1 0 0,80-102 16 0 0,-55 83-69 0 0,-20 30-167 0 0,-14 21-93 0 0,-2 0-1 0 0,0-1 0 0 0,19-42 1 0 0,-34 64-83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27 121 4607 0 0,'-27'0'8635'0'0,"29"-4"-8244"0"0,-1 0 1 0 0,1 1-1 0 0,0-1 0 0 0,0 0 1 0 0,0 1-1 0 0,0-1 0 0 0,0 1 0 0 0,1-1 1 0 0,0 1-1 0 0,-1 0 0 0 0,1 0 1 0 0,1 1-1 0 0,-1-1 0 0 0,7-4 1 0 0,6-3-117 0 0,33-16 0 0 0,-46 25-130 0 0,7-4 33 0 0,-1 0-1 0 0,1 1 0 0 0,0 0 1 0 0,0 1-1 0 0,0 1 0 0 0,1-1 1 0 0,13 0-1 0 0,-22 3 132 0 0,8 20 568 0 0,-9-13-789 0 0,-1 0-1 0 0,1 0 0 0 0,-2 0 0 0 0,1 0 1 0 0,-1 0-1 0 0,0 0 0 0 0,0 0 1 0 0,-1 0-1 0 0,0 0 0 0 0,0 0 0 0 0,0-1 1 0 0,-5 9-1 0 0,-6 11 246 0 0,-28 39 0 0 0,28-46-219 0 0,4-5-46 0 0,0 1-1 0 0,-12 27 1 0 0,17-30-10 0 0,4-11-51 0 0,0 0-1 0 0,0-1 0 0 0,0 1 1 0 0,1 0-1 0 0,-1 0 0 0 0,0-1 1 0 0,0 1-1 0 0,0 0 0 0 0,0-1 0 0 0,1 1 1 0 0,-1 0-1 0 0,0-1 0 0 0,1 1 1 0 0,-1-1-1 0 0,0 1 0 0 0,1 0 1 0 0,-1-1-1 0 0,1 1 0 0 0,-1-1 0 0 0,1 1 1 0 0,-1-1-1 0 0,1 1 0 0 0,-1-1 1 0 0,2 1-1 0 0,13 7 154 0 0,-6-6-67 0 0,0 0 0 0 0,0-1 0 0 0,0 0 0 0 0,1 0 0 0 0,-1-1 0 0 0,0 0 0 0 0,18-4 0 0 0,9 2 160 0 0,-10 1-176 0 0,47 0 215 0 0,-63 1-264 0 0,0 1 0 0 0,-1 1 0 0 0,1-1 0 0 0,-1 2-1 0 0,14 4 1 0 0,-22-7-46 0 0,0 0 1 0 0,0 1-1 0 0,0-1 0 0 0,0 0 0 0 0,0 1 0 0 0,0-1 1 0 0,-1 1-1 0 0,1-1 0 0 0,0 1 0 0 0,0 0 0 0 0,0-1 1 0 0,-1 1-1 0 0,1 0 0 0 0,0-1 0 0 0,-1 1 1 0 0,1 0-1 0 0,0 0 0 0 0,-1 0 0 0 0,1 0 0 0 0,-1 0 1 0 0,1-1-1 0 0,0 3 0 0 0,-2-1-141 0 0,1 0 0 0 0,0-1 0 0 0,0 1 0 0 0,0-1 0 0 0,-1 1 0 0 0,1 0 0 0 0,-1-1 0 0 0,0 1-1 0 0,1-1 1 0 0,-1 1 0 0 0,0-1 0 0 0,0 1 0 0 0,-1 1 0 0 0,-9 13-5721 0 0,-1 2-1836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12695 0 0,'0'0'1150'0'0,"-8"-2"722"0"0,8 2-1818 0 0,0 0 1 0 0,-1 0 0 0 0,1 0 0 0 0,0 0 0 0 0,0 0-1 0 0,0 0 1 0 0,0 0 0 0 0,0 0 0 0 0,0 0 0 0 0,0 0-1 0 0,0 0 1 0 0,0 0 0 0 0,-1 0 0 0 0,1 0 0 0 0,0 0-1 0 0,0 0 1 0 0,0 0 0 0 0,0 0 0 0 0,0 0 0 0 0,0 0-1 0 0,0 0 1 0 0,0 0 0 0 0,0 0 0 0 0,-1 0 0 0 0,1 0-1 0 0,0 0 1 0 0,0 0 0 0 0,0 0 0 0 0,0 0-1 0 0,0 0 1 0 0,0 0 0 0 0,0 0 0 0 0,0 0 0 0 0,0 1-1 0 0,0-1 1 0 0,0 0 0 0 0,0 0 0 0 0,0 0 0 0 0,0 0-1 0 0,0 0 1 0 0,0 0 0 0 0,0 0 0 0 0,0 0 0 0 0,0 0-1 0 0,0 1 1 0 0,0-1 0 0 0,0 0 0 0 0,0 0 0 0 0,0 0-1 0 0,0 0 1 0 0,0 0 0 0 0,0 0 0 0 0,0 0 0 0 0,0 0-1 0 0,0 0 1 0 0,0 1 0 0 0,0-1 0 0 0,0 0 0 0 0,0 0-1 0 0,0 0 1 0 0,0 0 0 0 0,0 0 0 0 0,0 0 0 0 0,0 0-1 0 0,0 0 1 0 0,0 0 0 0 0,0 0 0 0 0,8 12 1443 0 0,14 13-534 0 0,-21-24-819 0 0,38 35 1275 0 0,-28-27-1094 0 0,-1 0 0 0 0,0 1 0 0 0,10 13 0 0 0,-4-2-612 0 0,-7-7 597 0 0,1 0 0 0 0,1-1 0 0 0,19 18 0 0 0,-26-28-660 0 0,0 0 1 0 0,0 0-1 0 0,1 0 1 0 0,-1 0-1 0 0,1-1 1 0 0,6 3-1 0 0,-7-3-417 0 0,0-1 0 0 0,0 0 0 0 0,-1-1 0 0 0,1 1 0 0 0,0-1 0 0 0,0 1 0 0 0,0-1-1 0 0,0 0 1 0 0,6-1 0 0 0,8-3-5986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7831 0 0,'0'0'5556'0'0,"-9"6"732"0"0,8-5-6153 0 0,0 1 0 0 0,-1-1 0 0 0,1 0 0 0 0,0 1 0 0 0,0 0 0 0 0,0-1 0 0 0,0 1 0 0 0,0-1-1 0 0,0 1 1 0 0,1 0 0 0 0,-1 0 0 0 0,1 0 0 0 0,-1-1 0 0 0,1 1 0 0 0,-1 0 0 0 0,1 0 0 0 0,0 0 0 0 0,0 0 0 0 0,0 0-1 0 0,0-1 1 0 0,0 1 0 0 0,1 2 0 0 0,-1 4-186 0 0,1-2 110 0 0,-1-1-1 0 0,0 0 0 0 0,0 1 1 0 0,-1-1-1 0 0,1 1 0 0 0,-1-1 1 0 0,-1 0-1 0 0,1 0 0 0 0,-1 0 1 0 0,1 0-1 0 0,-1 0 0 0 0,-1 0 1 0 0,1 0-1 0 0,-1 0 0 0 0,0-1 1 0 0,-6 8-1 0 0,0-2-38 0 0,0-1-1 0 0,0-1 1 0 0,-1 1-1 0 0,0-2 1 0 0,-1 1-1 0 0,1-2 1 0 0,-2 1-1 0 0,-11 4 1 0 0,-100 34-466 0 0,96-36 268 0 0,-46 13-346 0 0,-125 20 0 0 0,189-41 460 0 0,7-1-9 0 0,4 0-164 0 0,20 3 1526 0 0,39-1 0 0 0,-58-2-1234 0 0,0 0 1 0 0,1 0-1 0 0,-1 1 0 0 0,0-1 1 0 0,1 1-1 0 0,-1 0 0 0 0,0 0 0 0 0,0 0 1 0 0,0 0-1 0 0,0 1 0 0 0,0-1 1 0 0,0 1-1 0 0,0 0 0 0 0,0-1 0 0 0,3 4 1 0 0,-3-1-24 0 0,0-1 0 0 0,1 1 1 0 0,-2 0-1 0 0,1 0 0 0 0,0 0 1 0 0,-1 0-1 0 0,1 0 0 0 0,-1 1 1 0 0,2 6-1 0 0,0 4 10 0 0,-1 0-1 0 0,0 0 1 0 0,-1 0-1 0 0,0 0 1 0 0,-1 22-1 0 0,-10 202 194 0 0,9-233-228 0 0,1 20 30 0 0,-1-25-32 0 0,0 1 0 0 0,1 0 1 0 0,-1-1-1 0 0,1 1 1 0 0,-1-1-1 0 0,1 0 0 0 0,-1 1 1 0 0,1-1-1 0 0,0 1 0 0 0,-1-1 1 0 0,1 0-1 0 0,0 0 0 0 0,0 1 1 0 0,2 1-1 0 0,-1-2-57 0 0,-1 1 0 0 0,1-1-1 0 0,0 0 1 0 0,-1 1 0 0 0,1-1 0 0 0,0 0-1 0 0,0 0 1 0 0,0 0 0 0 0,0 0 0 0 0,0-1 0 0 0,0 1-1 0 0,0 0 1 0 0,1-1 0 0 0,-1 1 0 0 0,0-1-1 0 0,0 0 1 0 0,0 0 0 0 0,1 0 0 0 0,-1 0 0 0 0,0 0-1 0 0,0 0 1 0 0,0-1 0 0 0,0 1 0 0 0,1-1-1 0 0,-1 0 1 0 0,0 1 0 0 0,0-1 0 0 0,2-1-1 0 0,11-7-1548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 7831 0 0,'0'-1'39'0'0,"0"-1"0"0"0,-1 0 0 0 0,1 1 0 0 0,-1 0 0 0 0,1-1 0 0 0,-1 1 0 0 0,0-1 0 0 0,1 1 0 0 0,-1 0 0 0 0,0-1 0 0 0,0 1 0 0 0,0 0 0 0 0,0 0 0 0 0,0 0 0 0 0,-1 0 0 0 0,1 0 0 0 0,-1-1 0 0 0,-11-12 2146 0 0,13 13-1875 0 0,-1 1 1 0 0,1-1-1 0 0,-1 1 0 0 0,-10-3 9114 0 0,13 8-9319 0 0,-1 0 1 0 0,1-1-1 0 0,0 1 0 0 0,0 0 0 0 0,0-1 0 0 0,0 0 0 0 0,5 6 1 0 0,23 29 200 0 0,-29-37-281 0 0,90 98 378 0 0,-57-65-310 0 0,-1 2 0 0 0,45 65 0 0 0,-60-71 188 0 0,-1 1 0 0 0,-1 0 1 0 0,-1 1-1 0 0,-3 1 0 0 0,0 0 1 0 0,-2 0-1 0 0,10 69 0 0 0,-17-79-202 0 0,-1 1 1 0 0,-2 0-1 0 0,0-1 0 0 0,-1 1 0 0 0,-2-1 0 0 0,0 1 0 0 0,-2-1 0 0 0,0 0 0 0 0,-2 0 0 0 0,-1-1 0 0 0,0 0 0 0 0,-17 31 0 0 0,16-39-50 0 0,0-1 1 0 0,-1 1-1 0 0,-1-2 0 0 0,0 1 0 0 0,0-2 0 0 0,-1 1 0 0 0,-1-2 0 0 0,-27 20 0 0 0,38-29-139 0 0,0-1 1 0 0,0 0-1 0 0,-1 1 0 0 0,1-1 1 0 0,-1 0-1 0 0,1 0 1 0 0,-1-1-1 0 0,-3 2 1 0 0,-8-5-579 0 0,8 1 366 0 0,4 2-85 0 0,-5 0-269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475 225 5063 0 0,'0'0'390'0'0,"0"2"-49"0"0,-2 9 8937 0 0,5-20-3278 0 0,1-1-7349 0 0,8-13 2456 0 0,17-45 0 0 0,-26 58-1037 0 0,0-1-1 0 0,0 0 0 0 0,-1 0 1 0 0,0 1-1 0 0,-1-1 1 0 0,0-22-1 0 0,-1 32-70 0 0,0-1-1 0 0,0 1 0 0 0,-1 0 1 0 0,1-1-1 0 0,0 1 0 0 0,0 0 1 0 0,-1 0-1 0 0,1-1 1 0 0,-1 1-1 0 0,1 0 0 0 0,-1 0 1 0 0,0 0-1 0 0,1 0 0 0 0,-1-1 1 0 0,0 1-1 0 0,0 0 1 0 0,0 0-1 0 0,0 0 0 0 0,0 1 1 0 0,-2-3-1 0 0,2 2-22 0 0,-1 1 1 0 0,0-1-1 0 0,0 0 1 0 0,1 1-1 0 0,-1 0 0 0 0,0-1 1 0 0,0 1-1 0 0,0 0 1 0 0,0 0-1 0 0,0 0 1 0 0,1 0-1 0 0,-1 0 0 0 0,-2 0 1 0 0,-4 2-103 0 0,0 0 0 0 0,0 0 0 0 0,0 1 0 0 0,1 0 0 0 0,-12 6 0 0 0,-17 13-150 0 0,1 1-1 0 0,1 1 0 0 0,1 2 1 0 0,2 2-1 0 0,-47 51 0 0 0,40-38 228 0 0,7-11 46 0 0,3 2-1 0 0,-43 61 0 0 0,68-88 18 0 0,0 0 1 0 0,1 0-1 0 0,-1 1 0 0 0,1-1 0 0 0,0 1 0 0 0,0-1 1 0 0,1 1-1 0 0,0 0 0 0 0,0-1 0 0 0,0 10 0 0 0,1-13 0 0 0,0 0 0 0 0,0 0 0 0 0,0 0 0 0 0,1 0 0 0 0,-1 0 0 0 0,0 0 0 0 0,1 0 0 0 0,0 0 0 0 0,-1-1 0 0 0,1 1 0 0 0,0 0 0 0 0,0 0 0 0 0,0-1 0 0 0,0 1 0 0 0,0 0 0 0 0,1-1 0 0 0,-1 1 0 0 0,0-1 0 0 0,1 1 0 0 0,-1-1 0 0 0,1 0 0 0 0,-1 0 0 0 0,1 0 0 0 0,0 1 0 0 0,-1-2 0 0 0,1 1 0 0 0,0 0 0 0 0,0 0 0 0 0,0 0 0 0 0,0-1 0 0 0,0 1 0 0 0,0-1 0 0 0,2 1 0 0 0,5-1 37 0 0,0 1-1 0 0,1-1 1 0 0,-1 0 0 0 0,0-1-1 0 0,0 0 1 0 0,0-1-1 0 0,0 0 1 0 0,0 0-1 0 0,0-1 1 0 0,13-6 0 0 0,10-5 55 0 0,41-27 0 0 0,-62 34-99 0 0,177-119-66 0 0,-157 104-31 0 0,-20 14 79 0 0,-11 9 11 0 0,0-1 0 0 0,-1 0 0 0 0,1 0 0 0 0,0 0 0 0 0,0 0 0 0 0,0 0 0 0 0,0 1 0 0 0,0-1 0 0 0,0 0 0 0 0,0 0 0 0 0,0 0 0 0 0,0 0 0 0 0,0 1 0 0 0,0-1 0 0 0,0 0 0 0 0,0 0 0 0 0,0 0 0 0 0,1 0 0 0 0,-1 0 0 0 0,0 1 0 0 0,0-1 0 0 0,0 0 0 0 0,0 0 0 0 0,0 0 0 0 0,0 0 0 0 0,0 0 0 0 0,0 0 0 0 0,0 1 0 0 0,1-1 0 0 0,-1 0 0 0 0,0 0 0 0 0,0 0 0 0 0,0 0 0 0 0,0 0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0,-5 12 0 0 0,5-11 0 0 0,-1 1-5 0 0,-24 63-63 0 0,23-58-53 0 0,1-1-1 0 0,-1 1 0 0 0,1 0 0 0 0,0-1 0 0 0,1 1 0 0 0,-1 0 0 0 0,2 12 0 0 0,0-17-396 0 0,10 4-1927 0 0,-5-2 1810 0 0,15 1-1161 0 0,2-4-18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106 611 9215 0 0,'0'0'422'0'0,"-2"-1"-13"0"0,-13-1-1154 0 0,9 1 1432 0 0,-1 0-1 0 0,0 0 1 0 0,1-1 0 0 0,0 1 0 0 0,-8-4 0 0 0,11 3-191 0 0,1 0 0 0 0,-1 1 0 0 0,0-1 0 0 0,1 0 0 0 0,0 0 0 0 0,-1 0 0 0 0,1 0 0 0 0,0-1 0 0 0,0 1 0 0 0,0-1 0 0 0,1 1 0 0 0,-1-1 0 0 0,1 0 0 0 0,-3-5 0 0 0,2 2-336 0 0,0-1 0 0 0,1 1 0 0 0,-1-1 0 0 0,2 1-1 0 0,-1-1 1 0 0,1 0 0 0 0,0 1 0 0 0,0-1 0 0 0,1 0 0 0 0,-1 1 0 0 0,2-1 0 0 0,-1 1 0 0 0,1-1 0 0 0,0 1 0 0 0,0 0-1 0 0,5-10 1 0 0,3-4 33 0 0,0 1-1 0 0,2-1 0 0 0,22-27 1 0 0,-11 19-148 0 0,2 0 0 0 0,43-37 0 0 0,64-39-691 0 0,-125 99 674 0 0,23-17-1385 0 0,38-22 1 0 0,-59 39 673 0 0,1 0 0 0 0,-1 0 1 0 0,1 1-1 0 0,0 0 0 0 0,0 1 0 0 0,0 1 0 0 0,1-1 1 0 0,-1 1-1 0 0,15 0 0 0 0,-6 3-1020 0 0,5 3-1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210 128 4143 0 0,'0'0'191'0'0,"0"2"-11"0"0,7 31 471 0 0,3-12 4887 0 0,-6-13-2602 0 0,8 11 1879 0 0,-9-15-4353 0 0,-1 0 0 0 0,1 0 0 0 0,1 0 0 0 0,4 4 1 0 0,-6-6-392 0 0,-1-1 0 0 0,1 0 0 0 0,0 1 0 0 0,0-1 0 0 0,0 0 0 0 0,0 0 0 0 0,-1-1 0 0 0,1 1 0 0 0,1 0 0 0 0,-1-1 0 0 0,0 1 0 0 0,0-1 0 0 0,0 0 0 0 0,0 1 0 0 0,0-1 0 0 0,0 0 0 0 0,0 0 0 0 0,1 0 0 0 0,-1-1 0 0 0,0 1 0 0 0,0-1 0 0 0,3 0 0 0 0,32-13 485 0 0,0-1-1 0 0,-1-1 1 0 0,44-29 0 0 0,-63 35-441 0 0,-8 5-96 0 0,-1 1-4 0 0,0 0 0 0 0,0-1 0 0 0,0 0-1 0 0,-1 0 1 0 0,0-1 0 0 0,0 0 0 0 0,0 0 0 0 0,-1-1 0 0 0,0 0 0 0 0,6-7 0 0 0,-8 6-29 0 0,-1 5-10 0 0,-1-1 0 0 0,0 0 0 0 0,0 1-1 0 0,0-1 1 0 0,0 0 0 0 0,-1 0 0 0 0,1 0 0 0 0,-1 0-1 0 0,1-8 1 0 0,-2 11 8 0 0,0 0 0 0 0,0 1 0 0 0,0-1 0 0 0,0 1 0 0 0,0-1 0 0 0,0 0-1 0 0,0 1 1 0 0,0-1 0 0 0,0 0 0 0 0,-1 1 0 0 0,1-1 0 0 0,0 1 0 0 0,0-1 0 0 0,-1 1 0 0 0,1-1 0 0 0,0 1-1 0 0,-1-1 1 0 0,1 1 0 0 0,-1-1 0 0 0,1 1 0 0 0,0-1 0 0 0,-1 1 0 0 0,1 0 0 0 0,-1-1 0 0 0,1 1 0 0 0,-1 0 0 0 0,1-1-1 0 0,-1 1 1 0 0,0 0 0 0 0,1-1 0 0 0,-1 1 0 0 0,1 0 0 0 0,-1 0 0 0 0,0 0 0 0 0,1 0 0 0 0,-1 0 0 0 0,1 0-1 0 0,-1 0 1 0 0,0 0 0 0 0,1 0 0 0 0,-2 0 0 0 0,-1 0-32 0 0,1 1 0 0 0,-1-1 1 0 0,1 1-1 0 0,-1 0 0 0 0,1 0 0 0 0,-1 0 0 0 0,-4 2 0 0 0,-50 35-213 0 0,1 3 0 0 0,-80 75-1 0 0,23-20 199 0 0,-26 23 1 0 0,123-104 47 0 0,1 0 0 0 0,1 1 0 0 0,-22 31 0 0 0,35-45 15 0 0,0 0-1 0 0,0-1 1 0 0,0 1-1 0 0,0 0 1 0 0,0 0 0 0 0,0 0-1 0 0,0 0 1 0 0,1 0-1 0 0,-1 0 1 0 0,1 0-1 0 0,-1 0 1 0 0,1 0 0 0 0,0 0-1 0 0,0 0 1 0 0,0 0-1 0 0,0 0 1 0 0,0 0-1 0 0,0 0 1 0 0,0 0 0 0 0,1 0-1 0 0,-1 0 1 0 0,1 0-1 0 0,0 0 1 0 0,-1 0-1 0 0,1 0 1 0 0,0 0 0 0 0,0-1-1 0 0,0 1 1 0 0,1 0-1 0 0,-1-1 1 0 0,0 1-1 0 0,0 0 1 0 0,1-1 0 0 0,2 3-1 0 0,1-1 1 0 0,1 1 1 0 0,-1 0-1 0 0,1-1 0 0 0,0 0 1 0 0,0-1-1 0 0,0 1 0 0 0,0-1 1 0 0,12 2-1 0 0,3 0 0 0 0,1-1 0 0 0,0-1 0 0 0,38-2 0 0 0,64-13 0 0 0,-111 12 0 0 0,73-13-1498 0 0,-1-5-3306 0 0,-56 12-2206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5063 0 0,'0'0'9874'0'0,"2"2"-9238"0"0,0 0-482 0 0,0 0 0 0 0,-1 1 0 0 0,1-1 0 0 0,0 0 0 0 0,-1 1 0 0 0,0-1 0 0 0,1 1 0 0 0,-1-1 1 0 0,0 1-1 0 0,0 0 0 0 0,-1-1 0 0 0,1 1 0 0 0,0 4 0 0 0,-1-1 23 0 0,1 0 1 0 0,-1 0-1 0 0,-1 0 0 0 0,1 0 1 0 0,-1 0-1 0 0,-2 6 0 0 0,-2 6 139 0 0,-2 0 1 0 0,0 0-1 0 0,-10 18 1 0 0,7-16-211 0 0,2-1-136 0 0,-2 0 0 0 0,0-1 0 0 0,-1 0 0 0 0,-1-1 0 0 0,-21 25 0 0 0,32-41-448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11519 0 0,'0'0'1472'0'0,"-1"2"18"0"0,-3 5-676 0 0,-46 81 5429 0 0,-58 126-4574 0 0,-15 93-1213 0 0,80-172-484 0 0,29-85-3 0 0,-3 0 0 0 0,-1-1 0 0 0,-26 47 0 0 0,37-83-86 0 0,-2 0 1 0 0,1-1-1 0 0,-2 0 0 0 0,-10 12 0 0 0,13-17-624 0 0,-1 0 0 0 0,1-1 0 0 0,-1 0 0 0 0,0 0 0 0 0,-1-1 0 0 0,1 0 0 0 0,-11 5 0 0 0,4-4-5635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50 299 6911 0 0,'0'0'528'0'0,"1"3"-341"0"0,-1-1-860 0 0,0-1 1011 0 0,1 1-1 0 0,-1-1 0 0 0,0 0 1 0 0,0 1-1 0 0,0-1 0 0 0,0 0 1 0 0,0 1-1 0 0,0-1 0 0 0,0 1 0 0 0,0-1 1 0 0,-1 0-1 0 0,1 1 0 0 0,0-1 1 0 0,-1 0-1 0 0,1 1 0 0 0,-1-1 0 0 0,0 0 1 0 0,1 0-1 0 0,-1 0 0 0 0,0 1 1 0 0,-1 1-1 0 0,0-3-302 0 0,1 1 1 0 0,0 0 0 0 0,0-1-1 0 0,0 1 1 0 0,0 0-1 0 0,-1-1 1 0 0,1 0-1 0 0,0 1 1 0 0,0-1-1 0 0,-1 0 1 0 0,1 0-1 0 0,0 1 1 0 0,0-1-1 0 0,-1 0 1 0 0,1 0-1 0 0,0 0 1 0 0,-1-1-1 0 0,1 1 1 0 0,0 0-1 0 0,-1 0 1 0 0,1-1 0 0 0,0 1-1 0 0,0-1 1 0 0,0 1-1 0 0,-1-1 1 0 0,1 1-1 0 0,0-1 1 0 0,0 0-1 0 0,0 0 1 0 0,-1 0-1 0 0,1-1 6 0 0,1 1 0 0 0,-1 0-1 0 0,1 0 1 0 0,-1-1 0 0 0,1 1-1 0 0,-1 0 1 0 0,1-1 0 0 0,0 1-1 0 0,0 0 1 0 0,-1-1 0 0 0,1 1-1 0 0,0 0 1 0 0,0-1 0 0 0,0 1-1 0 0,1-1 1 0 0,-1 1 0 0 0,0 0-1 0 0,1-1 1 0 0,0-1 0 0 0,1-3 71 0 0,1 0 0 0 0,0 0 0 0 0,0 0 1 0 0,0 0-1 0 0,1 1 0 0 0,0-1 0 0 0,0 1 1 0 0,1 0-1 0 0,6-7 0 0 0,4-4 112 0 0,13-13 140 0 0,1 1-1 0 0,1 0 0 0 0,2 3 1 0 0,1 1-1 0 0,60-35 0 0 0,-83 54-233 0 0,0 0 0 0 0,0 1 0 0 0,0 0 0 0 0,1 1 0 0 0,-1 0 1 0 0,1 0-1 0 0,0 1 0 0 0,-1 1 0 0 0,1 0 0 0 0,15 0 0 0 0,-19 1-68 0 0,-1 1-1 0 0,1-1 1 0 0,-1 1 0 0 0,1 0 0 0 0,-1 1 0 0 0,0-1 0 0 0,0 1-1 0 0,0 1 1 0 0,0-1 0 0 0,0 1 0 0 0,0 0 0 0 0,0 0 0 0 0,-1 1-1 0 0,0 0 1 0 0,0 0 0 0 0,0 0 0 0 0,0 0 0 0 0,7 9-1 0 0,-11-10-58 0 0,1-1 0 0 0,-1 1 0 0 0,0 0 0 0 0,0-1 0 0 0,0 1 0 0 0,0 0 0 0 0,0 0 0 0 0,-1 0 0 0 0,1 0 0 0 0,-1 0-1 0 0,0 0 1 0 0,0 0 0 0 0,0 0 0 0 0,0 0 0 0 0,0 0 0 0 0,-1-1 0 0 0,0 1 0 0 0,1 0 0 0 0,-1 0 0 0 0,0 0-1 0 0,0 0 1 0 0,-2 2 0 0 0,-4 9-14 0 0,0 0-1 0 0,-18 25 1 0 0,19-30-27 0 0,-28 35-185 0 0,-9 14-305 0 0,39-51 316 0 0,0-1-1 0 0,0 2 1 0 0,1-1-1 0 0,-1 0 1 0 0,2 1-1 0 0,-4 11 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291 415 3223 0 0,'0'0'143'0'0,"-2"1"-3"0"0,-13 14-698 0 0,11-12 1597 0 0,0 0 1 0 0,0-1 0 0 0,0 0-1 0 0,0 0 1 0 0,0 0 0 0 0,-1 0-1 0 0,1 0 1 0 0,0-1 0 0 0,-1 0-1 0 0,-7 1 1 0 0,-15 0 837 0 0,-37-1 256 0 0,58-1-2050 0 0,0 0-33 0 0,-1 1 0 0 0,1-1 0 0 0,0 1 0 0 0,0 1-1 0 0,-11 3 2560 0 0,18-5-2488 0 0,0 1-1 0 0,0 0 1 0 0,0-1-1 0 0,-1 1 1 0 0,1 0-1 0 0,0 0 1 0 0,0-1-1 0 0,-1 1 1 0 0,1 0-1 0 0,0 0 1 0 0,0 1-1 0 0,0 2 1076 0 0,-8-11-782 0 0,-3-4-384 0 0,1 0 0 0 0,1 0 0 0 0,-1 0 0 0 0,2-1 0 0 0,0-1 0 0 0,0 1 0 0 0,-4-14 0 0 0,9 20-44 0 0,0-1 1 0 0,0 1-1 0 0,1 0 1 0 0,0-1-1 0 0,0 0 1 0 0,0 1-1 0 0,1-1 0 0 0,0 0 1 0 0,0 1-1 0 0,1-1 1 0 0,0 1-1 0 0,0-1 1 0 0,0 1-1 0 0,1-1 1 0 0,0 1-1 0 0,5-12 0 0 0,0 7-135 0 0,-1 0 0 0 0,1 1 0 0 0,1 0 0 0 0,0 1 0 0 0,0 0 0 0 0,14-13 0 0 0,0 4-430 0 0,41-26 0 0 0,-40 29 448 0 0,1 1 0 0 0,0 2 1 0 0,2 0-1 0 0,-1 2 0 0 0,1 0 0 0 0,0 2 0 0 0,46-8 1 0 0,-64 15 206 0 0,-1 1 1 0 0,1 0 0 0 0,0 0 0 0 0,-1 0 0 0 0,1 1 0 0 0,-1 0 0 0 0,1 1 0 0 0,-1-1 0 0 0,1 2 0 0 0,-1-1 0 0 0,0 1-1 0 0,13 6 1 0 0,-17-7-36 0 0,0 0 0 0 0,0 0 0 0 0,0 0-1 0 0,0 0 1 0 0,-1 1 0 0 0,1-1 0 0 0,-1 1-1 0 0,1-1 1 0 0,-1 1 0 0 0,0 0 0 0 0,0 0-1 0 0,0 0 1 0 0,-1 0 0 0 0,1 0 0 0 0,-1 0 0 0 0,0 1-1 0 0,0-1 1 0 0,0 0 0 0 0,0 1 0 0 0,0-1-1 0 0,-1 1 1 0 0,1-1 0 0 0,-1 1 0 0 0,0-1-1 0 0,0 1 1 0 0,0-1 0 0 0,-1 1 0 0 0,1-1-1 0 0,-2 7 1 0 0,-2 0-13 0 0,0 0 1 0 0,0 0-1 0 0,0-1 0 0 0,-1 1 1 0 0,-1-1-1 0 0,1 0 0 0 0,-12 13 1 0 0,-54 53 85 0 0,28-35-68 0 0,-1-2 0 0 0,-2-2 0 0 0,-77 47 0 0 0,107-74-275 0 0,0-2-1 0 0,-1 1 1 0 0,0-2-1 0 0,-23 6 1 0 0,-7-3-3318 0 0,27-7 1492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78 13503 0 0,'81'-75'1560'0'0,"-81"75"-1504"0"0,0 0-1 0 0,0 0 1 0 0,0 0-1 0 0,0 0 0 0 0,0-1 1 0 0,0 1-1 0 0,0 0 1 0 0,0 0-1 0 0,1 0 1 0 0,-1 0-1 0 0,0 0 0 0 0,0 0 1 0 0,0 0-1 0 0,0-1 1 0 0,0 1-1 0 0,0 0 1 0 0,1 0-1 0 0,-1 0 0 0 0,0 0 1 0 0,0 0-1 0 0,0 0 1 0 0,0 0-1 0 0,0 0 1 0 0,1 0-1 0 0,-1 0 1 0 0,0 0-1 0 0,0 0 0 0 0,0 0 1 0 0,0 0-1 0 0,0 0 1 0 0,1 0-1 0 0,-1 0 1 0 0,0 0-1 0 0,0 0 0 0 0,0 0 1 0 0,0 0-1 0 0,0 0 1 0 0,1 0-1 0 0,-1 0 1 0 0,0 0-1 0 0,0 1 0 0 0,0-1 1 0 0,0 0-1 0 0,0 0 1 0 0,0 0-1 0 0,0 0 1 0 0,1 0-1 0 0,-1 0 1 0 0,0 0-1 0 0,0 1 0 0 0,0-1 1 0 0,0 0-1 0 0,0 0 1 0 0,1 13 596 0 0,-7 18-579 0 0,-2-3 130 0 0,-1 1 1 0 0,-1-1 0 0 0,-2 0-1 0 0,-1-1 1 0 0,-1-1 0 0 0,-20 29-1 0 0,-41 42 202 0 0,14-20-258 0 0,-233 290-931 0 0,260-326-3651 0 0,30-36 3220 0 0,-12 15-4943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 10135 0 0,'10'1'1034'0'0,"0"0"-1"0"0,-1 1 1 0 0,1 1-1 0 0,-1 0 1 0 0,0 0-1 0 0,0 0 1 0 0,9 6-1 0 0,-16-8-799 0 0,7 3 177 0 0,0-1 0 0 0,0 0 0 0 0,1-1 0 0 0,-1 0 0 0 0,0-1 0 0 0,1 1 0 0 0,-1-2 0 0 0,1 1 0 0 0,-1-2 0 0 0,1 1 0 0 0,-1-1 0 0 0,16-4 0 0 0,-8 1-264 0 0,-1 0 0 0 0,0-2 0 0 0,0 0 0 0 0,-1 0 1 0 0,1-2-1 0 0,17-11 0 0 0,-28 16-156 0 0,-1 0 1 0 0,0-1-1 0 0,0 0 0 0 0,0 1 1 0 0,0-1-1 0 0,4-6 0 0 0,-7 9-23 0 0,0 0 0 0 0,0-1 0 0 0,0 0-1 0 0,0 1 1 0 0,0-1 0 0 0,0 1-1 0 0,0-1 1 0 0,-1 0 0 0 0,1 0 0 0 0,-1 0-1 0 0,1 1 1 0 0,-1-1 0 0 0,0 0-1 0 0,0 0 1 0 0,0 0 0 0 0,0 0 0 0 0,0 1-1 0 0,0-1 1 0 0,0 0 0 0 0,-1 0-1 0 0,0-3 1 0 0,0 4-25 0 0,0 0 0 0 0,0 0 1 0 0,1 0-1 0 0,-1 0 0 0 0,0 1 0 0 0,0-1 0 0 0,0 0 0 0 0,-1 0 1 0 0,1 1-1 0 0,0-1 0 0 0,0 0 0 0 0,0 1 0 0 0,0-1 0 0 0,-1 1 0 0 0,1 0 1 0 0,0-1-1 0 0,0 1 0 0 0,-1 0 0 0 0,1 0 0 0 0,0 0 0 0 0,-1 0 1 0 0,1 0-1 0 0,0 0 0 0 0,0 0 0 0 0,-3 1 0 0 0,-3 0-264 0 0,0 0 0 0 0,0 0 0 0 0,-10 4 0 0 0,2 1 14 0 0,0 1 1 0 0,1 0 0 0 0,0 1-1 0 0,0 1 1 0 0,1 0 0 0 0,-24 22-1 0 0,-66 76 559 0 0,86-89-123 0 0,4-3 13 0 0,1 0 0 0 0,0 1 0 0 0,1 1 0 0 0,1 0 0 0 0,0 0 0 0 0,1 1 0 0 0,1 0 0 0 0,-7 23 0 0 0,14-38-118 0 0,0 1 0 0 0,1 0-1 0 0,-1 0 1 0 0,0-1 0 0 0,1 1 0 0 0,0 0-1 0 0,0 0 1 0 0,0-1 0 0 0,0 1 0 0 0,1 0-1 0 0,0 0 1 0 0,-1-1 0 0 0,1 1 0 0 0,1 0-1 0 0,-1-1 1 0 0,0 1 0 0 0,3 3 0 0 0,-2-4-15 0 0,0 0 1 0 0,0 0-1 0 0,1-1 1 0 0,-1 1-1 0 0,1-1 1 0 0,-1 1-1 0 0,1-1 1 0 0,0 0-1 0 0,0 0 1 0 0,0 0-1 0 0,0-1 1 0 0,0 1-1 0 0,1-1 1 0 0,-1 1-1 0 0,0-1 1 0 0,1 0-1 0 0,-1 0 1 0 0,6 0-1 0 0,0 0-297 0 0,1-1 0 0 0,-1 1-1 0 0,0-2 1 0 0,19-2 0 0 0,12-3-6919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8287 0 0,'-77'143'4352'0'0,"52"-101"-844"0"0,-5 6-673 0 0,14-22-1968 0 0,-15 30 1 0 0,-7 21 111 0 0,-25 57-360 0 0,49-100-567 0 0,6-12-82 0 0,-18 31 0 0 0,24-50-27 0 0,-1 0-317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1 490 4607 0 0,'4'-22'157'0'0,"0"1"-1"0"0,2 0 0 0 0,0 1 1 0 0,17-36-1 0 0,-12 34 1637 0 0,1 1-1 0 0,2 0 1 0 0,0 1 0 0 0,1 0-1 0 0,1 1 1 0 0,34-31 0 0 0,-17 20-1461 0 0,67-46 0 0 0,-83 65-86 0 0,1 1-1 0 0,0 0 1 0 0,1 2-1 0 0,-1 0 1 0 0,2 1-1 0 0,27-6 1 0 0,-41 11-153 0 0,1 2 0 0 0,0-1 1 0 0,0 1-1 0 0,-1 0 0 0 0,1 0 1 0 0,0 1-1 0 0,0 0 1 0 0,-1 0-1 0 0,1 1 0 0 0,0 0 1 0 0,-1 0-1 0 0,1 0 0 0 0,-1 1 1 0 0,0 0-1 0 0,0 0 1 0 0,0 1-1 0 0,-1 0 0 0 0,1 0 1 0 0,-1 0-1 0 0,1 0 0 0 0,-2 1 1 0 0,1 0-1 0 0,0 0 0 0 0,-1 0 1 0 0,0 1-1 0 0,0-1 1 0 0,0 1-1 0 0,-1 0 0 0 0,0 0 1 0 0,3 8-1 0 0,-2-2 26 0 0,0 0 0 0 0,0 1 0 0 0,-1-1 0 0 0,-1 1 1 0 0,0-1-1 0 0,-1 1 0 0 0,0 0 0 0 0,-1 0 0 0 0,0-1 0 0 0,-1 1 0 0 0,0 0 0 0 0,-1-1 0 0 0,-1 1 0 0 0,-7 22 0 0 0,3-19-31 0 0,1-1 0 0 0,-2-1 0 0 0,0 1 0 0 0,0-1-1 0 0,-1-1 1 0 0,-1 1 0 0 0,0-2 0 0 0,-1 1 0 0 0,-1-2-1 0 0,0 1 1 0 0,-15 10 0 0 0,-8 4-24 0 0,-1-1 0 0 0,-61 30-1 0 0,76-45-453 0 0,0-1 0 0 0,-1-1-1 0 0,0-1 1 0 0,0 0 0 0 0,0-2-1 0 0,-37 4 1 0 0,39-9-2063 0 0,5-1-5297 0 0</inkml:trace>
  <inkml:trace contextRef="#ctx0" brushRef="#br0" timeOffset="1">927 192 16527 0 0,'2'1'760'0'0,"4"5"-417"0"0,1 0 0 0 0,7 11-1 0 0,-9-11 121 0 0,1 0-1 0 0,-1-1 1 0 0,9 7-1 0 0,-11-10-231 0 0,-1 0 0 0 0,1 0 0 0 0,0 0-1 0 0,0-1 1 0 0,0 0 0 0 0,0 1-1 0 0,1-1 1 0 0,-1 0 0 0 0,0-1-1 0 0,0 1 1 0 0,6 0 0 0 0,-3-1-16 0 0,1 0-1 0 0,-1 0 1 0 0,0-1 0 0 0,0 1 0 0 0,0-1 0 0 0,1-1-1 0 0,-1 1 1 0 0,0-1 0 0 0,0 0 0 0 0,8-5 0 0 0,4-3-71 0 0,-2 0 1 0 0,20-17-1 0 0,-18 14-131 0 0,-17 12-141 0 0,-3 2-689 0 0,-67 52 711 0 0,2 2 0 0 0,-110 119 0 0 0,162-157 134 0 0,0-1 0 0 0,2 2 0 0 0,0 0 0 0 0,1 1-1 0 0,-19 38 1 0 0,30-55-45 0 0,1-1 0 0 0,-1 0 0 0 0,0 1 0 0 0,1-1 0 0 0,0 1 0 0 0,-1-1 0 0 0,1 1 0 0 0,0-1 0 0 0,-1 1 0 0 0,1-1 0 0 0,0 1 0 0 0,0-1 0 0 0,0 1 0 0 0,1-1 0 0 0,-1 1 0 0 0,0-1 0 0 0,0 1 0 0 0,1-1 0 0 0,-1 1 0 0 0,1-1 0 0 0,-1 0 0 0 0,1 1 0 0 0,0-1 0 0 0,0 0 0 0 0,-1 1 1 0 0,1-1-1 0 0,0 0 0 0 0,0 0 0 0 0,0 0 0 0 0,0 0 0 0 0,0 0 0 0 0,1 0 0 0 0,-1 0 0 0 0,0 0 0 0 0,0 0 0 0 0,1 0 0 0 0,-1-1 0 0 0,0 1 0 0 0,1 0 0 0 0,-1-1 0 0 0,1 1 0 0 0,-1-1 0 0 0,1 0 0 0 0,-1 0 0 0 0,3 1 0 0 0,9 0-514 0 0,0 1 1 0 0,0-2-1 0 0,1 0 1 0 0,-1 0-1 0 0,0-2 1 0 0,0 1-1 0 0,14-5 1 0 0,7-2-1429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29 188 5063 0 0,'0'0'390'0'0,"-1"2"36"0"0,-26 36 14233 0 0,29-39-14460 0 0,0 1 0 0 0,0-1 0 0 0,1 1 0 0 0,-1-1 0 0 0,0 0 1 0 0,0 0-1 0 0,0 0 0 0 0,3-3 0 0 0,4-1 182 0 0,32-17 96 0 0,61-44-1 0 0,11-7 407 0 0,-96 64-801 0 0,0 1 1 0 0,1 0-1 0 0,0 1 1 0 0,37-9-1 0 0,-50 15-77 0 0,0 0-1 0 0,0 0 1 0 0,0 1-1 0 0,0 0 1 0 0,0-1 0 0 0,0 2-1 0 0,9 0 1 0 0,-13-1-2 0 0,1 1 1 0 0,-1-1-1 0 0,0 1 0 0 0,1-1 1 0 0,-1 1-1 0 0,0 0 0 0 0,1-1 1 0 0,-1 1-1 0 0,0 0 1 0 0,0 0-1 0 0,0 0 0 0 0,0 0 1 0 0,0 0-1 0 0,0 0 0 0 0,0 0 1 0 0,0 0-1 0 0,0 0 1 0 0,0 0-1 0 0,0 1 0 0 0,-1-1 1 0 0,1 0-1 0 0,-1 1 0 0 0,1-1 1 0 0,-1 0-1 0 0,1 1 1 0 0,-1-1-1 0 0,0 1 0 0 0,0-1 1 0 0,1 1-1 0 0,-1 1 0 0 0,0 5 51 0 0,-1-1 0 0 0,1 1-1 0 0,-1-1 1 0 0,-1 1-1 0 0,1-1 1 0 0,-1 1 0 0 0,-4 8-1 0 0,-24 50 238 0 0,17-41-180 0 0,-7 13-55 0 0,12-25-31 0 0,0 1 0 0 0,2-1 0 0 0,-6 17 0 0 0,11-28-119 0 0,0 1 1 0 0,1-1-1 0 0,-1 0 0 0 0,1 1 0 0 0,0-1 1 0 0,0 0-1 0 0,0 1 0 0 0,0-1 0 0 0,0 0 1 0 0,0 1-1 0 0,1-1 0 0 0,-1 0 0 0 0,1 1 1 0 0,0-1-1 0 0,0 0 0 0 0,0 0 0 0 0,0 0 1 0 0,0 0-1 0 0,0 1 0 0 0,0-2 1 0 0,0 1-1 0 0,1 0 0 0 0,-1 0 0 0 0,1 0 1 0 0,3 2-1 0 0,7 3-1181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5527 0 0,'0'0'498'0'0,"2"1"-77"0"0,3 2 519 0 0,0-1 1 0 0,0 0-1 0 0,0 0 0 0 0,0 0 0 0 0,0 0 1 0 0,1-1-1 0 0,5 1 0 0 0,4 0 2358 0 0,24 0-1 0 0,-44-3-3059 0 0,1-1 0 0 0,0 0 0 0 0,0 0 0 0 0,0 0 0 0 0,1 0 0 0 0,-1-1 0 0 0,0 1 0 0 0,-4-5-1 0 0,6 4-194 0 0,-1 1-1 0 0,1 0 1 0 0,0-1-1 0 0,0 0 0 0 0,0 0 1 0 0,0 1-1 0 0,0-1 1 0 0,1 0-1 0 0,-1 0 0 0 0,1-1 1 0 0,0 1-1 0 0,0 0 1 0 0,0 0-1 0 0,-1-6 0 0 0,2 4 79 0 0,-1 0-1 0 0,1-1 1 0 0,1 1-1 0 0,-1 0 1 0 0,1 0-1 0 0,0 0 1 0 0,0 0-1 0 0,3-9 1 0 0,2 2 90 0 0,-1 0 0 0 0,2 0 0 0 0,0 0 1 0 0,0 1-1 0 0,1 0 0 0 0,15-16 0 0 0,4 1-375 0 0,0 1 0 0 0,2 1-1 0 0,1 2 1 0 0,1 1 0 0 0,1 1 0 0 0,0 2-1 0 0,2 1 1 0 0,0 2 0 0 0,44-14-1 0 0,-64 25 69 0 0,0-1-1 0 0,1 2 0 0 0,22-3 1 0 0,-33 6 83 0 0,0 0 0 0 0,0 0 1 0 0,1 0-1 0 0,-1 0 1 0 0,0 1-1 0 0,0 0 1 0 0,7 2-1 0 0,-9-2 17 0 0,0 0-1 0 0,0 0 1 0 0,0 0-1 0 0,0 0 1 0 0,-1 0-1 0 0,1 0 1 0 0,0 0 0 0 0,-1 1-1 0 0,1-1 1 0 0,-1 1-1 0 0,1 0 1 0 0,-1-1-1 0 0,0 1 1 0 0,0 0 0 0 0,0-1-1 0 0,1 4 1 0 0,0-2 0 0 0,-1 0-1 0 0,-1 1 1 0 0,1-1 0 0 0,0 0 0 0 0,-1 1-1 0 0,0-1 1 0 0,0 1 0 0 0,0-1 0 0 0,0 1-1 0 0,0-1 1 0 0,-1 1 0 0 0,1-1-1 0 0,-1 0 1 0 0,0 1 0 0 0,0-1 0 0 0,0 0-1 0 0,-4 6 1 0 0,-2 4 80 0 0,0 0-1 0 0,-16 20 0 0 0,-6 3 3 0 0,-2-1 0 0 0,-1-2 0 0 0,-1-1 1 0 0,-2-1-1 0 0,-2-2 0 0 0,-42 26 0 0 0,67-47-305 0 0,1-1 0 0 0,-1 0 1 0 0,-1-1-1 0 0,-16 7 0 0 0,28-13 105 0 0,1 0-1 0 0,-1 0 1 0 0,1 0-1 0 0,0 0 1 0 0,-1 0-1 0 0,1 1 1 0 0,-1-1-1 0 0,1 0 1 0 0,-1 0-1 0 0,1 0 1 0 0,0 0-1 0 0,-1 0 1 0 0,1 0-1 0 0,-1-1 0 0 0,1 1 1 0 0,0 0-1 0 0,-1 0 1 0 0,1 0-1 0 0,-1 0 1 0 0,1 0-1 0 0,0-1 1 0 0,-1 1-1 0 0,1 0 1 0 0,-1 0-1 0 0,1 0 1 0 0,0-1-1 0 0,0 1 1 0 0,-1 0-1 0 0,1-1 1 0 0,0 1-1 0 0,-1 0 0 0 0,1-1 1 0 0,0 1-1 0 0,0 0 1 0 0,0-1-1 0 0,-1 1 1 0 0,1-1-1 0 0,0 1 1 0 0,0-1-1 0 0,-1-8-6949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0 9215 0 0,'0'0'831'0'0,"-2"1"-686"0"0,-125 137 9939 0 0,-52 84-7862 0 0,2-4-1684 0 0,-8-20-295 0 0,-51 62-994 0 0,232-256 671 0 0,-4 6 26 0 0,1 0 1 0 0,-9 15-1 0 0,15-22-45 0 0,0-1 0 0 0,0 0 0 0 0,0 0 0 0 0,0 0 0 0 0,0 1 0 0 0,0-1 0 0 0,0 1 0 0 0,1-1-1 0 0,0 0 1 0 0,-1 1 0 0 0,1-1 0 0 0,0 1 0 0 0,0-1 0 0 0,0 1 0 0 0,0-1 0 0 0,1 1-1 0 0,-1-1 1 0 0,2 5 0 0 0,7 2-4907 0 0,4-3-1616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73 13823 0 0,'0'0'1062'0'0,"1"3"-693"0"0,0 2 1059 0 0,1 1-1 0 0,0-1 1 0 0,0 0 0 0 0,3 7 0 0 0,-1-6-1779 0 0,-3-4 899 0 0,1-2-22 0 0,3 0-382 0 0,-1 0 0 0 0,1 0 0 0 0,-1 0 0 0 0,1 0 0 0 0,-1-1 0 0 0,1 1 0 0 0,-1-1-1 0 0,0-1 1 0 0,0 1 0 0 0,1 0 0 0 0,-1-1 0 0 0,0 0 0 0 0,0 0 0 0 0,5-4 0 0 0,5-4-54 0 0,0-1 0 0 0,18-17 1 0 0,-3 1 13 0 0,-26 25-167 0 0,-1 0 0 0 0,0 0 0 0 0,0 0 1 0 0,0-1-1 0 0,3-4 0 0 0,-5 7 55 0 0,0 0 1 0 0,0 0-1 0 0,0 0 0 0 0,0 0 1 0 0,0 0-1 0 0,0 0 0 0 0,0 0 1 0 0,0 0-1 0 0,0-1 0 0 0,0 1 1 0 0,0 0-1 0 0,0 0 0 0 0,0 0 0 0 0,1 0 1 0 0,-1 0-1 0 0,0 0 0 0 0,0 0 1 0 0,0 0-1 0 0,0-1 0 0 0,0 1 1 0 0,0 0-1 0 0,0 0 0 0 0,0 0 1 0 0,0 0-1 0 0,0 0 0 0 0,0 0 1 0 0,0 0-1 0 0,0 0 0 0 0,0-1 0 0 0,0 1 1 0 0,-1 0-1 0 0,1 0 0 0 0,0 0 1 0 0,0 0-1 0 0,0 0 0 0 0,0 0 1 0 0,0 0-1 0 0,0 0 0 0 0,0 0 1 0 0,0-1-1 0 0,0 1 0 0 0,0 0 1 0 0,0 0-1 0 0,0 0 0 0 0,0 0 1 0 0,-1 0-1 0 0,1 0 0 0 0,0 0 0 0 0,-11 5-137 0 0,-18 16 121 0 0,1 1 0 0 0,1 1 0 0 0,1 2 0 0 0,-39 46 0 0 0,50-53-4 0 0,-24 39-1 0 0,35-50-14 0 0,0 0-1 0 0,1 0 1 0 0,0 0-1 0 0,0 1 1 0 0,1-1-1 0 0,0 1 1 0 0,0-1-1 0 0,0 1 1 0 0,0 13-1 0 0,2-19-149 0 0,0 0 1 0 0,0 0-1 0 0,1 0 0 0 0,-1-1 1 0 0,0 1-1 0 0,1 0 0 0 0,-1 0 0 0 0,1 0 1 0 0,0 0-1 0 0,-1-1 0 0 0,1 1 0 0 0,0 0 1 0 0,0-1-1 0 0,0 1 0 0 0,0-1 1 0 0,1 1-1 0 0,-1-1 0 0 0,0 1 0 0 0,2 1 1 0 0,0-1-721 0 0,0-1 0 0 0,-1 1 0 0 0,1 0 0 0 0,0-1 0 0 0,0 0 0 0 0,6 2 0 0 0,13 3-5118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18111 0 0,'0'0'3523'0'0,"3"-1"-2677"0"0,86-7 1929 0 0,73-10-1040 0 0,299-54-702 0 0,-119 0-3280 0 0,-294 55-890 0 0,-30 11 1329 0 0</inkml:trace>
  <inkml:trace contextRef="#ctx0" brushRef="#br0" timeOffset="1">877 473 14191 0 0,'0'0'654'0'0,"0"2"-17"0"0,11 16-384 0 0,-9-14 403 0 0,0-1 0 0 0,0 1 0 0 0,1 0 0 0 0,0-1 0 0 0,-1 0-1 0 0,1 0 1 0 0,0 0 0 0 0,1 0 0 0 0,-1 0 0 0 0,5 2 0 0 0,-6-4 253 0 0,-1-1-852 0 0,1 0 0 0 0,-1 0 0 0 0,0-1 0 0 0,1 1-1 0 0,-1 0 1 0 0,0-1 0 0 0,0 1 0 0 0,0-1 0 0 0,1 1 0 0 0,-1-1 0 0 0,0 0 0 0 0,0 0-1 0 0,0 1 1 0 0,0-1 0 0 0,0 0 0 0 0,0 0 0 0 0,0 0 0 0 0,0 0 0 0 0,0 0-1 0 0,-1 0 1 0 0,1 0 0 0 0,0 0 0 0 0,-1-1 0 0 0,1 1 0 0 0,0-2 0 0 0,2-5 65 0 0,-1 0 0 0 0,1 0 1 0 0,0-10-1 0 0,1 2 138 0 0,1-4-220 0 0,2 1-1 0 0,0 0 1 0 0,1 1-1 0 0,1-1 1 0 0,1 2-1 0 0,1-1 1 0 0,0 1-1 0 0,1 1 1 0 0,1 0-1 0 0,0 1 1 0 0,1 0-1 0 0,1 1 1 0 0,31-23-1 0 0,-32 28-244 0 0,0 1-1 0 0,1 1 1 0 0,0 0 0 0 0,0 0-1 0 0,0 2 1 0 0,1 0-1 0 0,0 0 1 0 0,24-2-1 0 0,-23 5-646 0 0,0 1 0 0 0,1 0-1 0 0,-1 1 1 0 0,28 5 0 0 0,-21-2-1791 0 0,-1-1-4069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25 176 2303 0 0,'0'1'8972'0'0,"-2"5"-7761"0"0,0-1 0 0 0,0 1 0 0 0,-1-1-1 0 0,-4 8 1 0 0,-2 3 3095 0 0,20-17-3222 0 0,0-3-791 0 0,-1 0 0 0 0,1 0 0 0 0,-1-1-1 0 0,0 0 1 0 0,14-11 0 0 0,4-1 137 0 0,59-37 87 0 0,20-11-82 0 0,-87 55-333 0 0,-1 1 0 0 0,1 0 0 0 0,35-9 0 0 0,-47 15-88 0 0,-5 3-14 0 0,0-1-1 0 0,-1 0 1 0 0,1 1 0 0 0,-1-1 0 0 0,1 1 0 0 0,0 0 0 0 0,-1 0 0 0 0,1 0 0 0 0,0 0 0 0 0,4 1 0 0 0,4 1 0 0 0,-3 3 0 0 0,-6-3 4 0 0,-1 0-1 0 0,0 0 0 0 0,0-1 1 0 0,0 1-1 0 0,0 0 1 0 0,0 0-1 0 0,0 0 1 0 0,-1 1-1 0 0,1-1 0 0 0,-1 0 1 0 0,1 0-1 0 0,-1 0 1 0 0,0 0-1 0 0,1 0 0 0 0,-1 1 1 0 0,-1-1-1 0 0,1 0 1 0 0,0 0-1 0 0,0 0 1 0 0,-1 1-1 0 0,1-1 0 0 0,-1 0 1 0 0,0 0-1 0 0,0 0 1 0 0,-1 4-1 0 0,-4 5 29 0 0,0 0 0 0 0,0-1 1 0 0,-10 13-1 0 0,15-21-29 0 0,-22 28 40 0 0,-34 54 153 0 0,51-75-233 0 0,1 1-1 0 0,0 1 1 0 0,1-1 0 0 0,0 1-1 0 0,1-1 1 0 0,-4 21 0 0 0,7-31 3 0 0,0 1 0 0 0,0 0 0 0 0,0 0 0 0 0,0-1 0 0 0,0 1 0 0 0,0 0 0 0 0,0 0 0 0 0,0-1 0 0 0,1 1 1 0 0,-1 0-1 0 0,0-1 0 0 0,1 1 0 0 0,-1 0 0 0 0,0-1 0 0 0,1 1 0 0 0,-1 0 0 0 0,1-1 0 0 0,-1 1 0 0 0,1-1 0 0 0,-1 1 0 0 0,1-1 0 0 0,-1 1 0 0 0,1-1 1 0 0,0 1-1 0 0,-1-1 0 0 0,2 1 0 0 0,0 0-126 0 0,-1 0 0 0 0,1-1 0 0 0,0 1 0 0 0,0-1 0 0 0,0 1 0 0 0,-1-1 0 0 0,1 1 0 0 0,3-1 0 0 0,4 0-1736 0 0,-1-1 1 0 0,0-1-1 0 0,13-3 0 0 0,6-4-5244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88 18487 0 0,'9'-9'428'0'0,"-1"0"-1"0"0,2 1 1 0 0,-1 0-1 0 0,1 1 1 0 0,0 0-1 0 0,1 0 1 0 0,0 1-1 0 0,0 0 1 0 0,0 1-1 0 0,16-5 1 0 0,-22 8-263 0 0,0 1 0 0 0,1 0 0 0 0,-1 0 0 0 0,0 1 0 0 0,0-1 0 0 0,1 1 0 0 0,8 1 0 0 0,-13-1-129 0 0,0 1 1 0 0,0-1 0 0 0,1 0 0 0 0,-1 1-1 0 0,0-1 1 0 0,0 1 0 0 0,0-1 0 0 0,0 1-1 0 0,0-1 1 0 0,0 1 0 0 0,0 0 0 0 0,-1-1-1 0 0,1 1 1 0 0,0 0 0 0 0,0 0 0 0 0,1 1-1 0 0,-2 0-2 0 0,1-1-1 0 0,0 1 0 0 0,-1-1 0 0 0,1 1 0 0 0,-1-1 0 0 0,0 1 0 0 0,1-1 0 0 0,-1 1 0 0 0,0 0 0 0 0,0-1 0 0 0,0 1 0 0 0,0-1 0 0 0,0 1 0 0 0,0 0 0 0 0,-1 1 0 0 0,-7 26 177 0 0,0-1 0 0 0,-2 0 1 0 0,-2-1-1 0 0,-20 39 0 0 0,4-9-56 0 0,-188 349 181 0 0,199-375-331 0 0,-129 241-4 0 0,135-246-499 0 0,1 0 0 0 0,-14 53 0 0 0,24-78-427 0 0</inkml:trace>
  <inkml:trace contextRef="#ctx0" brushRef="#br0" timeOffset="1">1 738 16127 0 0,'0'0'1940'0'0,"2"0"-506"0"0,26-1 810 0 0,0-1 1 0 0,28-7 0 0 0,56-15-1440 0 0,-110 23-767 0 0,137-33 993 0 0,262-51 340 0 0,-344 77-1626 0 0,138-22-1755 0 0,-142 19 362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22 11055 0 0,'3'-2'739'0'0,"15"-15"-177"0"0,-10 14 2977 0 0,-12 14-3219 0 0,-4 10-200 0 0,0-1 0 0 0,-2 0 0 0 0,-12 20 0 0 0,-38 58 1028 0 0,-54 122 0 0 0,11 13-20 0 0,-29 102-354 0 0,125-316-683 0 0,0 0 0 0 0,-19 35 1 0 0,22-49-280 0 0,1 0 1 0 0,-1 0 0 0 0,0 0 0 0 0,0 0-1 0 0,-1 0 1 0 0,1-1 0 0 0,-1 0-1 0 0,0 0 1 0 0,0 0 0 0 0,0 0-1 0 0,-1-1 1 0 0,1 0 0 0 0,-10 4 0 0 0,-18 1-5941 0 0,18-7 750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33 182 10135 0 0,'0'0'778'0'0,"-15"-7"-256"0"0,15 7-189 0 0,-1 0 0 0 0,0 0 0 0 0,0 0 0 0 0,0-1 0 0 0,0 1-1 0 0,1 0 1 0 0,-1 0 0 0 0,0 0 0 0 0,0 0 0 0 0,0 1 0 0 0,1-1 0 0 0,-1 0-1 0 0,0 0 1 0 0,0 0 0 0 0,0 1 0 0 0,0-1 0 0 0,-1 1 260 0 0,2 0-359 0 0,-1 1-185 0 0,1 0 1 0 0,0 0 0 0 0,-1 0 0 0 0,1 0 0 0 0,0 0 0 0 0,0 0-1 0 0,0 0 1 0 0,1-1 0 0 0,-1 1 0 0 0,0 0 0 0 0,1 0 0 0 0,-1 0-1 0 0,1 0 1 0 0,-1-1 0 0 0,1 1 0 0 0,0 0 0 0 0,0 0-1 0 0,0-1 1 0 0,0 1 0 0 0,0-1 0 0 0,0 1 0 0 0,1-1 0 0 0,-1 1-1 0 0,0-1 1 0 0,1 0 0 0 0,-1 1 0 0 0,4 1 0 0 0,1 1 117 0 0,-1 0 1 0 0,1 0-1 0 0,1-1 1 0 0,-1 1-1 0 0,1-1 1 0 0,9 3 0 0 0,7 0 92 0 0,0-2 1 0 0,1 0 0 0 0,-1-1 0 0 0,0-2 0 0 0,1 0 0 0 0,0-2 0 0 0,26-3 0 0 0,163-38 512 0 0,-199 39-727 0 0,35-9 68 0 0,176-45 105 0 0,-158 37-672 0 0,84-38 0 0 0,-122 45-703 0 0,38-26 0 0 0,-28 14-963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8751 0 0,'2'0'399'0'0,"1"0"-345"0"0,0 1 1 0 0,-1-1-1 0 0,1 1 0 0 0,-1-1 0 0 0,1 1 1 0 0,-1 0-1 0 0,1 0 0 0 0,-1 0 0 0 0,3 3 1 0 0,-3-3-38 0 0,-1 0 0 0 0,0 0 1 0 0,0 0-1 0 0,0 0 1 0 0,0 1-1 0 0,0-1 0 0 0,0 0 1 0 0,0 1-1 0 0,0-1 1 0 0,-1 1-1 0 0,1-1 0 0 0,0 1 1 0 0,-1-1-1 0 0,0 1 1 0 0,1 0-1 0 0,-1-1 1 0 0,0 1-1 0 0,1 1 0 0 0,-2 8 876 0 0,1-1-1 0 0,-1 1 1 0 0,-1-1-1 0 0,0 1 1 0 0,0-1 0 0 0,-1 0-1 0 0,-8 17 1 0 0,3-1 324 0 0,-18 40 197 0 0,-65 122-1 0 0,79-166-1268 0 0,-90 148 539 0 0,15-27-474 0 0,-116 196 67 0 0,179-303-239 0 0,-40 43-1 0 0,62-77-31 0 0,0 1 0 0 0,0-1 0 0 0,0 0-1 0 0,-1 0 1 0 0,1 0 0 0 0,-1 0 0 0 0,1 0 0 0 0,-1-1 0 0 0,0 1-1 0 0,-5 2 1 0 0,8-4-7 0 0,0 0 1 0 0,-1 0-1 0 0,1 0 0 0 0,0 0 0 0 0,0 0 0 0 0,0 0 0 0 0,-1 0 1 0 0,1 0-1 0 0,0 0 0 0 0,0 0 0 0 0,0 0 0 0 0,-1 0 0 0 0,1 0 1 0 0,0 0-1 0 0,0 0 0 0 0,0 0 0 0 0,-1 0 0 0 0,1 0 0 0 0,0 0 1 0 0,0 0-1 0 0,0-1 0 0 0,-1 1 0 0 0,1 0 0 0 0,0 0 1 0 0,0 0-1 0 0,0 0 0 0 0,0 0 0 0 0,-1 0 0 0 0,1-1 0 0 0,0 1 1 0 0,0 0-1 0 0,0 0 0 0 0,0 0 0 0 0,-1-3-20 0 0,1 1-1 0 0,-1-1 1 0 0,1 1-1 0 0,0-1 1 0 0,0 0-1 0 0,0 1 1 0 0,0-1-1 0 0,1 1 1 0 0,-1-1-1 0 0,0 1 1 0 0,1 0-1 0 0,0-1 1 0 0,0 1-1 0 0,1-3 1 0 0,17-36-210 0 0,-18 40 222 0 0,8-15-100 0 0,1 1 1 0 0,0 0-1 0 0,1 0 1 0 0,0 1-1 0 0,2 1 1 0 0,-1 0 0 0 0,24-18-1 0 0,-24 22 91 0 0,-1 1 0 0 0,1 1 0 0 0,1 0 0 0 0,-1 0 0 0 0,1 1 0 0 0,0 1 0 0 0,1 0 0 0 0,-1 1 0 0 0,1 0 0 0 0,17-1 0 0 0,-26 4 25 0 0,-1 1 0 0 0,1 0-1 0 0,-1 0 1 0 0,1 0 0 0 0,-1 1-1 0 0,6 0 1 0 0,-9 0 7 0 0,0-1-1 0 0,0 0 1 0 0,0 0 0 0 0,0 1 0 0 0,0-1-1 0 0,0 1 1 0 0,0-1 0 0 0,0 1 0 0 0,0-1 0 0 0,0 1-1 0 0,0-1 1 0 0,0 1 0 0 0,0 0 0 0 0,-1 0-1 0 0,1-1 1 0 0,0 1 0 0 0,0 0 0 0 0,-1 0-1 0 0,1 0 1 0 0,-1 0 0 0 0,1 0 0 0 0,-1 0-1 0 0,1 0 1 0 0,-1 0 0 0 0,1 0 0 0 0,-1 0-1 0 0,0 0 1 0 0,0 0 0 0 0,1 0 0 0 0,-1 2 0 0 0,-1 5 60 0 0,-1-1 0 0 0,1 1 0 0 0,-1 0 0 0 0,-1 0 0 0 0,1-1 0 0 0,-6 11 0 0 0,-1 3-18 0 0,1-1 59 0 0,-17 27 0 0 0,18-34-572 0 0,0-1 0 0 0,1 2 1 0 0,0-1-1 0 0,1 0 0 0 0,-6 23 1 0 0,9-21-986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55 7831 0 0,'0'0'1142'0'0,"11"4"5344"0"0,-7-2-6013 0 0,0 0 0 0 0,1 0-1 0 0,-1-1 1 0 0,0 1 0 0 0,1-1 0 0 0,-1-1-1 0 0,1 1 1 0 0,-1 0 0 0 0,1-1-1 0 0,0 0 1 0 0,-1 0 0 0 0,9-2 0 0 0,-12 1-455 0 0,0-1 1 0 0,0 0 0 0 0,-1 0 0 0 0,1 0 0 0 0,-1 1 0 0 0,1-1-1 0 0,-1-4 1 0 0,1 4-45 0 0,-1 0 1 0 0,-1 0-1 0 0,1 0 0 0 0,0 0 0 0 0,0 0 0 0 0,-1 0 0 0 0,1 0 1 0 0,-1 0-1 0 0,0 0 0 0 0,1 0 0 0 0,-1 0 0 0 0,0 0 0 0 0,0 1 1 0 0,0-1-1 0 0,-1 0 0 0 0,1 0 0 0 0,0 1 0 0 0,-1-1 0 0 0,1 1 1 0 0,-1-1-1 0 0,1 1 0 0 0,-1 0 0 0 0,0 0 0 0 0,1 0 1 0 0,-1-1-1 0 0,0 2 0 0 0,0-1 0 0 0,0 0 0 0 0,0 0 0 0 0,0 1 1 0 0,0-1-1 0 0,0 1 0 0 0,0-1 0 0 0,0 1 0 0 0,0 0 0 0 0,0 0 1 0 0,0 0-1 0 0,0 0 0 0 0,0 0 0 0 0,0 0 0 0 0,0 1 1 0 0,0-1-1 0 0,0 1 0 0 0,0-1 0 0 0,-4 3 0 0 0,-11 5-3 0 0,0 1-1 0 0,1 1 1 0 0,0 1 0 0 0,1 0-1 0 0,-16 15 1 0 0,-64 72 485 0 0,76-75-270 0 0,0 1-1 0 0,-19 34 0 0 0,30-45-119 0 0,2 0 0 0 0,-1 1-1 0 0,2-1 1 0 0,0 1 0 0 0,0 0-1 0 0,-3 25 1 0 0,7-35-217 0 0,1 0 0 0 0,-1 0-1 0 0,1 0 1 0 0,1-1 0 0 0,-1 1 0 0 0,0 0-1 0 0,1 0 1 0 0,0 0 0 0 0,0-1-1 0 0,0 1 1 0 0,0 0 0 0 0,1-1 0 0 0,-1 1-1 0 0,1-1 1 0 0,0 1 0 0 0,0-1 0 0 0,0 0-1 0 0,0 0 1 0 0,1 0 0 0 0,-1 0-1 0 0,6 4 1 0 0,9 5-1649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10303 0 0,'0'0'8056'0'0,"2"-2"-7097"0"0,121-76 3168 0 0,-34 22-3629 0 0,-26 13-325 0 0,102-61 254 0 0,-147 95-427 0 0,1 0 0 0 0,0 2 0 0 0,24-8 0 0 0,-30 13 0 0 0,-2 4 0 0 0,-10-1 0 0 0,1 0 0 0 0,-1 1 0 0 0,0-1-1 0 0,0 1 1 0 0,0-1 0 0 0,0 1 0 0 0,0 0 0 0 0,0-1-1 0 0,0 1 1 0 0,0 0 0 0 0,-1 0 0 0 0,1 0 0 0 0,0 3-1 0 0,5 26 15 0 0,-6-6 98 0 0,0 0 1 0 0,-6 44-1 0 0,3-43-48 0 0,1 0 1 0 0,1 35-1 0 0,2-52-20 0 0,1 0-1 0 0,0-1 0 0 0,1 1 0 0 0,5 14 0 0 0,6 18-2861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0,'0'0'11079'0'0,"2"2"-10462"0"0,-2-2-640 0 0,1 1 51 0 0,0 0 0 0 0,0 0 0 0 0,0-1 0 0 0,0 1 0 0 0,0-1 0 0 0,0 1-1 0 0,0-1 1 0 0,0 1 0 0 0,0-1 0 0 0,0 0 0 0 0,0 1 0 0 0,0-1-1 0 0,0 0 1 0 0,0 0 0 0 0,0 0 0 0 0,1 0 0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39 120 3223 0 0,'-1'-3'240'0'0,"-2"-8"-642"0"0,-6-29 2230 0 0,7 31-139 0 0,-1-1 0 0 0,-1 1 1 0 0,0-1-1 0 0,-6-10 0 0 0,8 12 2751 0 0,9 13-3634 0 0,13 15-972 0 0,-2 10 612 0 0,0 1 0 0 0,13 37 0 0 0,-8-19 19 0 0,132 216 1673 0 0,-109-193-1824 0 0,89 128 135 0 0,-64-97-329 0 0,-62-90-120 0 0,-2-1 0 0 0,1-1 0 0 0,0 0 0 0 0,14 14 0 0 0,-10-16 0 0 0,6 1 3 0 0,-12-10-6 0 0,-3-1-10 0 0,0 1-20 0 0,1 0 1 0 0,-1 0-1 0 0,0-1 1 0 0,0 1-1 0 0,0-1 1 0 0,0 0-1 0 0,0 0 1 0 0,0 0-1 0 0,0 0 1 0 0,0 0-1 0 0,0-1 1 0 0,0 0-1 0 0,3-2 1 0 0,0 0-746 0 0,-1-1-1 0 0,1 0 1 0 0,-1 0 0 0 0,8-9-1 0 0,-2-1-6157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25 10591 0 0,'15'-23'1358'0'0,"-13"21"-177"0"0,0 21 2040 0 0,-2-15-2985 0 0,1 0 0 0 0,-1-1-1 0 0,0 1 1 0 0,0 0 0 0 0,0 4 0 0 0,-4 12-82 0 0,0 0 1 0 0,-2 0 0 0 0,0 0-1 0 0,-9 19 1 0 0,-40 73 451 0 0,25-61 51 0 0,-53 71 1 0 0,-48 38 323 0 0,94-119-880 0 0,-2-1 1 0 0,-1-3-1 0 0,-2-1 1 0 0,-74 47-1 0 0,65-47-34 0 0,29-19-425 0 0,-45 25-1 0 0,65-41-208 0 0,5-4-2330 0 0,15-12 1046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2759 0 0,'-1'2'15950'0'0,"-2"12"-14546"0"0,-1-1 1 0 0,-1 1-1 0 0,-8 15 0 0 0,6-13-935 0 0,-5 10-18 0 0,-2-2 0 0 0,-21 30-1 0 0,22-37-422 0 0,2 1-1 0 0,-1 1 1 0 0,2 0-1 0 0,1 1 1 0 0,-9 23-1 0 0,14-24-188 0 0,4-18-27 0 0,6 6-1212 0 0,-5-6 962 0 0,0-1-1 0 0,1 1 1 0 0,-1-1-1 0 0,0 1 1 0 0,1-1-1 0 0,-1 0 1 0 0,0 1-1 0 0,0-1 1 0 0,1 0-1 0 0,-1 0 1 0 0,0 0-1 0 0,1 0 1 0 0,-1 0-1 0 0,0 0 1 0 0,1 0-1 0 0,1-1 1 0 0,16-3-6936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29 4143 0 0,'-49'9'427'0'0,"-5"2"4729"0"0,36-8-2298 0 0,-1 1 6494 0 0,277-18-6877 0 0,-141 5-1876 0 0,-4 5-198 0 0,-58 3-360 0 0,0-2 1 0 0,58-11-1 0 0,-95 10-503 0 0,1 1 0 0 0,21-1-1 0 0,-38 4-1191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8287 0 0,'0'0'639'0'0,"0"3"-415"0"0,-3 14 745 0 0,0 0 0 0 0,2 0 0 0 0,0 23 0 0 0,7 55 3235 0 0,-2-45-3996 0 0,23 305 3737 0 0,-26-344-3882 0 0,0 0-1 0 0,-1 0 1 0 0,0 0-1 0 0,0 0 1 0 0,-1 0 0 0 0,-1 0-1 0 0,0 0 1 0 0,0 0-1 0 0,-1 0 1 0 0,0-1-1 0 0,-6 12 1 0 0,2-8-562 0 0,-1-1-1 0 0,-1 0 1 0 0,0-1 0 0 0,0 0-1 0 0,-1-1 1 0 0,-1 1 0 0 0,-19 15-1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7367 0 0,'0'0'967'0'0,"-2"2"110"0"0,0 1-835 0 0,0 0-1 0 0,-1-1 0 0 0,1 1 1 0 0,0 0-1 0 0,0 1 0 0 0,1-1 0 0 0,-1 0 1 0 0,1 0-1 0 0,-1 1 0 0 0,1-1 1 0 0,0 1-1 0 0,0-1 0 0 0,1 1 0 0 0,-1-1 1 0 0,1 1-1 0 0,0 0 0 0 0,0-1 1 0 0,0 5-1 0 0,1-2-234 0 0,0 0 1 0 0,0-1-1 0 0,0 1 1 0 0,1 0-1 0 0,0 0 1 0 0,0-1-1 0 0,1 1 1 0 0,-1-1-1 0 0,1 1 0 0 0,7 8 1 0 0,8 10 599 0 0,1 0 0 0 0,1-1 0 0 0,39 34 0 0 0,-17-24 567 0 0,54 33 0 0 0,-36-23-572 0 0,11 7 1 0 0,-62-45-1496 0 0,-1-1 1 0 0,1 1 0 0 0,0-2-1 0 0,0 1 1 0 0,1-1 0 0 0,16 3 0 0 0,-2-4-5050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41 9671 0 0,'5'-5'464'0'0,"-1"2"-337"0"0,-1 0 0 0 0,1 0 0 0 0,-1 1 0 0 0,1 0 0 0 0,5-3 0 0 0,-2 2 655 0 0,-1 0 0 0 0,1 1 0 0 0,0 0 1 0 0,0 0-1 0 0,0 0 0 0 0,9 0 1 0 0,-15 2-712 0 0,0-1 1 0 0,0 1 0 0 0,0 0-1 0 0,0 0 1 0 0,0 0 0 0 0,0 0-1 0 0,0 0 1 0 0,0 0 0 0 0,0 0-1 0 0,0 0 1 0 0,0 1 0 0 0,0-1-1 0 0,0 0 1 0 0,-1 1 0 0 0,2-1-1 0 0,-2 3 167 0 0,0 3-176 0 0,-1 0 1 0 0,0-1-1 0 0,0 1 1 0 0,-1-1-1 0 0,0 1 1 0 0,0-1-1 0 0,0 1 1 0 0,-1-1-1 0 0,1 0 1 0 0,-1 0-1 0 0,0 0 1 0 0,-1-1-1 0 0,1 1 1 0 0,-1-1-1 0 0,0 0 1 0 0,0 0-1 0 0,-6 5 1 0 0,-11 8 74 0 0,-1-1 1 0 0,-32 19 0 0 0,41-28-87 0 0,-120 76-3 0 0,-211 121-687 0 0,310-186 595 0 0,-1-2-1 0 0,0-1 0 0 0,-57 15 1 0 0,80-27 47 0 0,-1 0 1 0 0,1-1-1 0 0,-1 0 1 0 0,0-1-1 0 0,0-1 0 0 0,0 0 1 0 0,0 0-1 0 0,0-1 1 0 0,1-1-1 0 0,-1 0 1 0 0,0-1-1 0 0,1-1 1 0 0,-1 0-1 0 0,-13-6 1 0 0,20 7 18 0 0,1 0 1 0 0,0 0 0 0 0,0 0 0 0 0,1-1 0 0 0,-1 1 0 0 0,1-1 0 0 0,-1 0 0 0 0,1-1 0 0 0,0 1-1 0 0,1-1 1 0 0,-6-9 0 0 0,8 14-15 0 0,1-1 0 0 0,0 0 0 0 0,0 1 0 0 0,0-1 0 0 0,0 0-1 0 0,0 1 1 0 0,0-1 0 0 0,0 0 0 0 0,0 0 0 0 0,0 1 0 0 0,0-1 0 0 0,0 0-1 0 0,0 1 1 0 0,0-1 0 0 0,1 0 0 0 0,-1 1 0 0 0,0-1 0 0 0,1 0 0 0 0,-1 1-1 0 0,0-1 1 0 0,1 1 0 0 0,-1-1 0 0 0,1 1 0 0 0,-1-1 0 0 0,0 1 0 0 0,1-1 0 0 0,0 1-1 0 0,-1-1 1 0 0,1 1 0 0 0,-1-1 0 0 0,1 1 0 0 0,0-1 0 0 0,22-9 53 0 0,-22 10-62 0 0,4-2 16 0 0,0 1 0 0 0,0 0 0 0 0,0 1 1 0 0,1-1-1 0 0,-1 1 0 0 0,0 0 0 0 0,1 0 0 0 0,-1 0 0 0 0,0 1 0 0 0,11 2 0 0 0,0 2 25 0 0,1 1 1 0 0,15 7-1 0 0,-25-10 11 0 0,-1 0 1 0 0,0 1 0 0 0,0 0-1 0 0,0 0 1 0 0,0 1 0 0 0,-1-1-1 0 0,0 1 1 0 0,0 0-1 0 0,0 1 1 0 0,-1-1 0 0 0,1 1-1 0 0,5 10 1 0 0,-6-8 5 0 0,0 0 0 0 0,0 0 0 0 0,-1 1 0 0 0,0-1 1 0 0,-1 1-1 0 0,0 0 0 0 0,0-1 0 0 0,-1 1 0 0 0,1 16 1 0 0,-3 12 130 0 0,-1 1 0 0 0,-2-1 0 0 0,-1 0 0 0 0,-2 0 1 0 0,-14 38-1 0 0,11-42-160 0 0,-22 80 209 0 0,25-66-17 0 0,6-46-147 0 0,1-1-70 0 0,1 0 0 0 0,-1 0 0 0 0,0 1 0 0 0,0-1 0 0 0,0 0-1 0 0,1 0 1 0 0,-1 0 0 0 0,0 0 0 0 0,0 0 0 0 0,0 0-1 0 0,0 0 1 0 0,1 0 0 0 0,-1 0 0 0 0,0 1 0 0 0,0-1 0 0 0,0 0-1 0 0,0 0 1 0 0,0 0 0 0 0,0 0 0 0 0,1 0 0 0 0,-1 1-1 0 0,0-1 1 0 0,0 0 0 0 0,0 0 0 0 0,0 0 0 0 0,0 0 0 0 0,0 1-1 0 0,0-1 1 0 0,0 0 0 0 0,0 0-3 0 0,0 1 0 0 0,0-1 0 0 0,0 0-1 0 0,1 0 1 0 0,-1 1 0 0 0,0-1 0 0 0,0 0 0 0 0,0 0 0 0 0,0 1-1 0 0,0-1 1 0 0,0 0 0 0 0,1 0 0 0 0,-1 0 0 0 0,0 1 0 0 0,0-1-1 0 0,0 0 1 0 0,1 0 0 0 0,-1 0 0 0 0,0 0 0 0 0,0 1 0 0 0,0-1-1 0 0,1 0 1 0 0,-1 0 0 0 0,0 0 0 0 0,0 0 0 0 0,1 0 0 0 0,-1 0 0 0 0,0 0-1 0 0,0 0 1 0 0,1 0 0 0 0,-1 0 0 0 0,0 0 0 0 0,1 0 0 0 0,-1 0-1 0 0,0 0 1 0 0,1 0 0 0 0,2-1-136 0 0,1 1-1 0 0,0-1 1 0 0,0 0-1 0 0,0 0 1 0 0,3-2 0 0 0,7-6-374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1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14335 0 0,'0'0'3102'0'0,"2"-1"-2593"0"0,181-170 2615 0 0,-157 151-3067 0 0,0 0 0 0 0,1 2 0 0 0,1 1 0 0 0,0 2 0 0 0,36-15 1 0 0,-53 27-114 0 0,-11 3 55 0 0,0 0 0 0 0,0 0 0 0 0,0 0 0 0 0,0 0 0 0 0,0 0 0 0 0,0 0 0 0 0,0 0 0 0 0,0-1 0 0 0,0 1 0 0 0,0 0 0 0 0,1 0 0 0 0,-1 0 0 0 0,0 0 0 0 0,0 0 0 0 0,0 0 0 0 0,0 0 0 0 0,0 0 0 0 0,0 1 0 0 0,0-1 0 0 0,0 0 0 0 0,0 0 0 0 0,0 0 0 0 0,0 0 0 0 0,1 0 0 0 0,-1 0 0 0 0,0 0 0 0 0,0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1 0 0,0 0-1 0 0,0 9-1 0 0,0 0 0 0 0,0-1 0 0 0,-1 1 1 0 0,0-1-1 0 0,-1 1 0 0 0,-2 8 0 0 0,-21 54 102 0 0,8-22 50 0 0,9-25-36 0 0,1 1 0 0 0,-3 29 1 0 0,9-47-103 0 0,0 0 0 0 0,1 0 1 0 0,-1 1-1 0 0,2-1 1 0 0,-1 0-1 0 0,1 0 0 0 0,0 1 1 0 0,0-1-1 0 0,1 0 1 0 0,0 0-1 0 0,1 0 0 0 0,3 8 1 0 0,-4-12-4 0 0,0 0 0 0 0,1 0 0 0 0,-1-1 0 0 0,0 1 1 0 0,1-1-1 0 0,0 0 0 0 0,-1 0 0 0 0,1 0 0 0 0,0 0 0 0 0,0 0 0 0 0,0-1 1 0 0,0 1-1 0 0,0-1 0 0 0,1 0 0 0 0,-1 0 0 0 0,0 0 0 0 0,1 0 0 0 0,3 0 1 0 0,4 1 44 0 0,0-1 0 0 0,0-1 1 0 0,0 0-1 0 0,16-2 0 0 0,10-4 267 0 0,0-3-1 0 0,-1 0 1 0 0,49-22 0 0 0,-23 5-9 0 0,-54 22-274 0 0,0 0 0 0 0,0-1 1 0 0,0 0-1 0 0,-1 0 0 0 0,9-9 0 0 0,-11 9 11 0 0,-3 4-41 0 0,-1 0 0 0 0,1 0 0 0 0,-1-1-1 0 0,0 1 1 0 0,1 0 0 0 0,-1 0 0 0 0,0-1-1 0 0,0 1 1 0 0,0-1 0 0 0,0 1 0 0 0,0-1 0 0 0,0 1-1 0 0,0-4 1 0 0,1-2 39 0 0,-1 4-170 0 0,0 0-1 0 0,0 0 0 0 0,0 0 0 0 0,0 0 0 0 0,-1 0 0 0 0,0 0 1 0 0,0 0-1 0 0,0 0 0 0 0,0 0 0 0 0,-1-6 0 0 0,0-4-7147 0 0,1 2 427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25 747 2303 0 0,'0'0'352'0'0,"0"3"638"0"0,-1 22 2736 0 0,-7 10-3027 0 0,7-32-690 0 0,-1 1-1 0 0,1-1 1 0 0,0 0-1 0 0,0 1 1 0 0,1-1-1 0 0,-1 1 1 0 0,1 3-1 0 0,-2 20-11 0 0,-1-14 779 0 0,1 1 0 0 0,1-1 0 0 0,1 1 0 0 0,-1 0 0 0 0,4 22 2431 0 0,-2-35-2478 0 0,4 8 2559 0 0,-3-10-2824 0 0,1-1-329 0 0,0-1 0 0 0,1 0-1 0 0,-1 1 1 0 0,0-1 0 0 0,0 0 0 0 0,-1-1-1 0 0,1 1 1 0 0,-1-1 0 0 0,0 1-1 0 0,1-1 1 0 0,1-5 0 0 0,4-10 391 0 0,6-22 0 0 0,-3 10-99 0 0,148-323 1732 0 0,-78 217-1732 0 0,-70 119-365 0 0,-9 14-41 0 0,12-12 91 0 0,-12 14 16 0 0,4 5-197 0 0,-5-3 66 0 0,-1 0 0 0 0,1 0-1 0 0,-1 0 1 0 0,1 0 0 0 0,-1 0-1 0 0,0 0 1 0 0,1 0 0 0 0,-1 0-1 0 0,1 0 1 0 0,-1 1 0 0 0,1-1-1 0 0,-1 0 1 0 0,1 0 0 0 0,-1 0-1 0 0,0 1 1 0 0,1-1 0 0 0,-1 0-1 0 0,0 1 1 0 0,1-1-1 0 0,-1 0 1 0 0,0 1 0 0 0,1-1-1 0 0,-1 1 1 0 0,8 7-30 0 0,-1 1 1 0 0,0 0-1 0 0,0 0 0 0 0,9 20 1 0 0,19 48-51 0 0,-3-6 54 0 0,18 21 3 0 0,30 63-1 0 0,-63-120 64 0 0,30 45 1 0 0,-46-78-26 0 0,1-1 0 0 0,0 1 0 0 0,-1 0 0 0 0,1-1 0 0 0,0 1 0 0 0,0-1 0 0 0,0 0 0 0 0,0 0 0 0 0,0 0 0 0 0,1 0 0 0 0,-1 0 0 0 0,0 0 0 0 0,3 0 0 0 0,29 5 162 0 0,-26-5-117 0 0,1-1 0 0 0,-1 0 0 0 0,1-1 0 0 0,-1 0-1 0 0,1 0 1 0 0,-1-1 0 0 0,0 0 0 0 0,0 0-1 0 0,0-1 1 0 0,0 0 0 0 0,0-1 0 0 0,0 0-1 0 0,-1 0 1 0 0,0 0 0 0 0,0-1 0 0 0,0 0 0 0 0,0 0-1 0 0,6-8 1 0 0,-5 2 10 0 0,-1 1 0 0 0,0-1 1 0 0,-1 0-1 0 0,6-13 0 0 0,-8 13-9 0 0,-1 1 0 0 0,0-1 0 0 0,-1 0 1 0 0,0-1-1 0 0,0-21 0 0 0,0 10 25 0 0,3-52 141 0 0,3-26 8 0 0,1 37-156 0 0,27-99-1 0 0,-27 133-75 0 0,2 2 0 0 0,0-1-1 0 0,2 1 1 0 0,1 1 0 0 0,26-40-1 0 0,12-5-267 0 0,-51 70 54 0 0,-2 6-2267 0 0,1-3 2358 0 0,0 1 0 0 0,-1-1 0 0 0,1 1 0 0 0,-1 0 0 0 0,0-1 1 0 0,0 1-1 0 0,0 1 0 0 0,-5 9-944 0 0,2-2-265 0 0,1-1-1 0 0,-3 15 1 0 0,6-21-489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7831 0 0,'3'0'603'0'0,"7"0"-158"0"0,-8 0-178 0 0,-1 0 0 0 0,0 0-1 0 0,0 0 1 0 0,0 0 0 0 0,1 1 0 0 0,-1-1-1 0 0,0 0 1 0 0,0 1 0 0 0,0-1-1 0 0,0 1 1 0 0,0-1 0 0 0,0 1 0 0 0,0 0-1 0 0,0 0 1 0 0,0-1 0 0 0,0 1-1 0 0,0 0 1 0 0,-1 0 0 0 0,1 0-1 0 0,0 0 1 0 0,0 0 0 0 0,0 1 0 0 0,0-1-199 0 0,0 5 700 0 0,-4 0-638 0 0,1 0 0 0 0,-1 0 0 0 0,0 0 0 0 0,-1 0 0 0 0,1 0 0 0 0,-1-1 0 0 0,0 1 0 0 0,-1-1 0 0 0,-5 5 0 0 0,-51 44 901 0 0,45-40-733 0 0,-52 44 1114 0 0,-66 75-1 0 0,99-93-1211 0 0,2 1 1 0 0,2 1-1 0 0,-34 60 0 0 0,56-86-201 0 0,1 1 0 0 0,0 0-1 0 0,1 1 1 0 0,1-1 0 0 0,-5 26-1 0 0,10-35 16 0 0,0 0-1 0 0,0-1 1 0 0,0 1-1 0 0,1 0 0 0 0,0-1 1 0 0,1 1-1 0 0,-1 0 1 0 0,2-1-1 0 0,-1 1 0 0 0,1-1 1 0 0,0 1-1 0 0,0-1 1 0 0,1 0-1 0 0,0 0 0 0 0,7 12 1 0 0,-3-10 39 0 0,0 0-1 0 0,0-1 1 0 0,1 0 0 0 0,-1 0-1 0 0,2-1 1 0 0,-1 0 0 0 0,1 0-1 0 0,0-1 1 0 0,1 0 0 0 0,-1-1 0 0 0,1 0-1 0 0,0 0 1 0 0,1-1 0 0 0,-1-1-1 0 0,1 0 1 0 0,-1 0 0 0 0,1-1-1 0 0,0 0 1 0 0,16 0 0 0 0,-10-1-39 0 0,0-1-1 0 0,0-1 1 0 0,-1-1 0 0 0,1 0 0 0 0,0-1 0 0 0,-1-1-1 0 0,0-1 1 0 0,0 0 0 0 0,0-1 0 0 0,0 0 0 0 0,-1-1-1 0 0,17-12 1 0 0,-21 12-932 0 0,19-16 0 0 0,-14 7-1030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55 683 1375 0 0,'0'0'66'0'0,"-1"2"-8"0"0,-1 2 373 0 0,0 0-1 0 0,-1 0 0 0 0,1 0 0 0 0,-1 0 0 0 0,0 0 0 0 0,0 0 0 0 0,-5 4 0 0 0,-3 4 7155 0 0,10-10-6935 0 0,-3 5-103 0 0,4-5 442 0 0,-1 0-521 0 0,-8 19 600 0 0,8-19 628 0 0,1-2-1686 0 0,0 0-1 0 0,0 0 0 0 0,1 0 1 0 0,-1 0-1 0 0,0 0 0 0 0,0 0 1 0 0,0 0-1 0 0,1 0 0 0 0,-1 0 1 0 0,0 0-1 0 0,0 0 0 0 0,0 0 1 0 0,1 0-1 0 0,-1 1 0 0 0,0-1 1 0 0,0 0-1 0 0,0 0 0 0 0,0 0 1 0 0,0 0-1 0 0,1 0 0 0 0,-1 1 1 0 0,0-1-1 0 0,0 0 0 0 0,0 0 1 0 0,0 0-1 0 0,0 0 0 0 0,0 1 1 0 0,0-1-1 0 0,1 0 0 0 0,-1 0 1 0 0,0 1 3 0 0,0-1 0 0 0,0 0 1 0 0,0 1-1 0 0,1-1 0 0 0,-1 0 0 0 0,0 1 1 0 0,0-1-1 0 0,0 0 0 0 0,1 1 1 0 0,-1-1-1 0 0,0 0 0 0 0,0 0 0 0 0,1 1 1 0 0,-1-1-1 0 0,0 0 0 0 0,1 0 0 0 0,-1 0 1 0 0,0 0-1 0 0,1 1 0 0 0,-1-1 1 0 0,0 0-1 0 0,1 0 0 0 0,-1 0 0 0 0,1 0 1 0 0,-1 0-1 0 0,1 0 0 0 0,3 0 59 0 0,0 0-1 0 0,0 0 0 0 0,-1 0 1 0 0,1 0-1 0 0,0-1 0 0 0,0 0 1 0 0,0 0-1 0 0,-1 0 1 0 0,1 0-1 0 0,0-1 0 0 0,-1 1 1 0 0,1-1-1 0 0,-1 0 0 0 0,0 0 1 0 0,0 0-1 0 0,4-4 1 0 0,6-5 183 0 0,0-1 1 0 0,15-20 0 0 0,-13 15-109 0 0,217-203 1103 0 0,-154 151-1156 0 0,-33 26-42 0 0,-1-1 0 0 0,72-100 0 0 0,-88 108 200 0 0,-27 34-188 0 0,-2 5-11 0 0,-43 68-143 0 0,-82 111-44 0 0,87-130 121 0 0,13-19-56 0 0,11-13 2 0 0,-24 37 0 0 0,35-50 63 0 0,1 1-1 0 0,0-1 1 0 0,0 0-1 0 0,0 1 1 0 0,1-1-1 0 0,0 1 1 0 0,0 0-1 0 0,1 0 1 0 0,-1 14-1 0 0,2-19 3 0 0,0 0 0 0 0,0 0 0 0 0,1 1-1 0 0,-1-1 1 0 0,1 0 0 0 0,0 0 0 0 0,0 0 0 0 0,0 1-1 0 0,0-1 1 0 0,0 0 0 0 0,1 0 0 0 0,-1-1 0 0 0,1 1-1 0 0,0 0 1 0 0,0 0 0 0 0,0-1 0 0 0,0 1 0 0 0,0-1-1 0 0,1 0 1 0 0,-1 0 0 0 0,1 0 0 0 0,-1 0 0 0 0,1 0 0 0 0,0 0-1 0 0,0-1 1 0 0,0 1 0 0 0,0-1 0 0 0,0 0 0 0 0,0 0-1 0 0,4 1 1 0 0,1 0-5 0 0,1 0 1 0 0,0-1-1 0 0,0 0 0 0 0,0-1 0 0 0,1 0 0 0 0,-1 0 1 0 0,0-1-1 0 0,0 0 0 0 0,15-4 0 0 0,2-3 13 0 0,1-2-1 0 0,-2 0 1 0 0,0-2 0 0 0,0-1-1 0 0,-1-1 1 0 0,0-1 0 0 0,28-23-1 0 0,140-140 62 0 0,-166 152-62 0 0,-3 3 12 0 0,191-198 449 0 0,-166 176-361 0 0,-33 31-79 0 0,0 0 0 0 0,-1 0 0 0 0,-1-2 0 0 0,16-22 0 0 0,-57 53-72 0 0,7 0 25 0 0,1 0-1 0 0,1 1 0 0 0,-33 37 0 0 0,-43 63-68 0 0,79-94 86 0 0,-4 3-44 0 0,2 1 0 0 0,1 1 1 0 0,-21 45-1 0 0,33-60 30 0 0,0 0 1 0 0,0-1-1 0 0,2 2 0 0 0,-1-1 1 0 0,2 0-1 0 0,0 1 1 0 0,0-1-1 0 0,1 1 0 0 0,0 0 1 0 0,2 0-1 0 0,2 22 1 0 0,-2-30-2 0 0,1 1 0 0 0,-1 0 0 0 0,1-1 0 0 0,1 1 0 0 0,-1-1 0 0 0,1 0 0 0 0,0 0 0 0 0,0 0 0 0 0,1 0 0 0 0,0 0 0 0 0,-1-1 0 0 0,2 1 0 0 0,-1-1 0 0 0,0 0 0 0 0,1 0 0 0 0,8 5 0 0 0,-5-3-3 0 0,0-1 0 0 0,0 0 0 0 0,13 5 0 0 0,-7-3-671 0 0,-12-6-155 0 0,1 0-1188 0 0,10 4-4638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14367 0 0,'0'0'662'0'0,"-2"2"-18"0"0,-3 1-513 0 0,1 0 1 0 0,0 1-1 0 0,0-1 1 0 0,0 1 0 0 0,0 0-1 0 0,1 0 1 0 0,0 1-1 0 0,0-1 1 0 0,0 1 0 0 0,0 0-1 0 0,0-1 1 0 0,1 1-1 0 0,0 0 1 0 0,0 1 0 0 0,1-1-1 0 0,-1 0 1 0 0,1 0-1 0 0,0 1 1 0 0,0-1 0 0 0,1 1-1 0 0,0-1 1 0 0,0 0-1 0 0,0 1 1 0 0,1-1 0 0 0,-1 1-1 0 0,1-1 1 0 0,0 0-1 0 0,1 1 1 0 0,2 6 0 0 0,2 1 48 0 0,0 0 1 0 0,1-1-1 0 0,0 1 1 0 0,1-1-1 0 0,0-1 1 0 0,1 0 0 0 0,1 0-1 0 0,-1-1 1 0 0,2 0-1 0 0,-1 0 1 0 0,1-1 0 0 0,1-1-1 0 0,-1 0 1 0 0,2 0-1 0 0,24 10 1 0 0,161 77 228 0 0,-195-94-480 0 0,0 1 0 0 0,1-1 0 0 0,-1 1 0 0 0,1-1 0 0 0,0-1 0 0 0,-1 1 0 0 0,1 0 0 0 0,0-1 0 0 0,-1 0 0 0 0,1 0 0 0 0,0 0 0 0 0,0 0 0 0 0,-1 0 0 0 0,8-2 0 0 0,-11 1-16 0 0,1 1 1 0 0,0 0 0 0 0,-1 0-1 0 0,1-1 1 0 0,-1 1-1 0 0,1-1 1 0 0,-1 1-1 0 0,1-1 1 0 0,-1 1 0 0 0,1-1-1 0 0,-1 1 1 0 0,1-1-1 0 0,-1 1 1 0 0,1-1-1 0 0,-1 1 1 0 0,0-1-1 0 0,1 0 1 0 0,-1 1 0 0 0,0-1-1 0 0,1-1 1 0 0,-1 0-223 0 0,6-12-1967 0 0,0 0-4203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5 5983 0 0,'0'0'274'0'0,"-2"0"-6"0"0,-1-1-364 0 0,0 0 1 0 0,-1 0 0 0 0,1 0-1 0 0,0 1 1 0 0,-1 0-1 0 0,-5 0 1 0 0,5 0 558 0 0,0 0-1 0 0,0 1 1 0 0,0 0 0 0 0,0 0-1 0 0,1 0 1 0 0,-1 1 0 0 0,0-1 0 0 0,-4 4-1 0 0,-4 2 1746 0 0,1 1 0 0 0,0 1 0 0 0,-14 14-1 0 0,0 0-2450 0 0,-55 50 780 0 0,-18 15 396 0 0,5-19-603 0 0,53-40-353 0 0,-63 56 0 0 0,102-83-115 0 0,3-2 8 0 0,5 0 30 0 0,-1 0 1 0 0,0 0-1 0 0,0-1 0 0 0,1 0 1 0 0,-1 0-1 0 0,0-1 0 0 0,0 1 1 0 0,9-5-1 0 0,16-7-315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12895 0 0,'1'-2'998'0'0,"16"-28"7825"0"0,-19 31-8409 0 0,-21 26 90 0 0,1 0 0 0 0,-32 53 0 0 0,29-42-339 0 0,-24 40 87 0 0,3 3 0 0 0,-49 119 0 0 0,49-83-618 0 0,-37 152 0 0 0,69-226-1378 0 0,-1 0 0 0 0,-2-1 0 0 0,-38 65 0 0 0,44-89 560 0 0,1-3 0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3679 0 0,'0'0'284'0'0,"-2"1"-186"0"0,-20 7 1928 0 0,12-3 5750 0 0,19 9-6464 0 0,-6-12-1191 0 0,-1 0 1 0 0,0-1-1 0 0,0 1 0 0 0,1-1 0 0 0,-1 1 0 0 0,1-1 1 0 0,-1 0-1 0 0,1 0 0 0 0,0 0 0 0 0,-1 0 0 0 0,1 0 1 0 0,0 0-1 0 0,5 0 0 0 0,3 0 261 0 0,1-1-1 0 0,12 0 1 0 0,-16-1-192 0 0,145-16 1788 0 0,-36 3-1172 0 0,-103 12-820 0 0,130-12 407 0 0,-108 9-2206 0 0,67-20 1 0 0,-88 20 386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13103 0 0,'0'0'1452'0'0,"-1"4"-1128"0"0,-4 13 138 0 0,0 1-1 0 0,1 0 1 0 0,-2 32-1 0 0,1 62 1075 0 0,5-90-1227 0 0,-1-15-178 0 0,4 155 1816 0 0,-1-145-1883 0 0,0-1-1 0 0,1 1 1 0 0,1-1 0 0 0,0 0 0 0 0,1 0 0 0 0,1-1 0 0 0,12 25 0 0 0,-17-38-123 0 0,0 0-75 0 0,0-1 0 0 0,0 1 0 0 0,-1 0 0 0 0,1-1 0 0 0,0 0 0 0 0,1 1 0 0 0,-1-1 0 0 0,0 1 0 0 0,0-1 0 0 0,1 0 0 0 0,-1 0 0 0 0,0 0 0 0 0,1 0 0 0 0,-1 0 1 0 0,1 0-1 0 0,-1 0 0 0 0,1 0 0 0 0,0-1 0 0 0,1 2 0 0 0,14-1-6560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73 716 8287 0 0,'-12'2'793'0'0,"1"2"-1"0"0,1-1 0 0 0,-1 1 0 0 0,-17 10 5774 0 0,30-13-6083 0 0,6 0-359 0 0,-1 0 1 0 0,0 0-1 0 0,0 0 1 0 0,0-1-1 0 0,1 0 1 0 0,-1 0-1 0 0,0-1 1 0 0,0 0 0 0 0,0 0-1 0 0,0-1 1 0 0,0 0-1 0 0,0 0 1 0 0,0-1-1 0 0,7-3 1 0 0,4-2 35 0 0,-1-2 1 0 0,1 0-1 0 0,-2 0 1 0 0,18-15-1 0 0,189-170 1040 0 0,-195 164-1132 0 0,29-42 0 0 0,21-26 5 0 0,-107 146-239 0 0,2-10 133 0 0,-51 77-30 0 0,63-90 51 0 0,2 1 1 0 0,-20 49-1 0 0,30-64 12 0 0,0 0 0 0 0,0 1 0 0 0,2-1 0 0 0,-2 20 0 0 0,4-11 0 0 0,0-16 11 0 0,-1-1 0 0 0,1 0-1 0 0,0 1 1 0 0,0-1 0 0 0,0 0-1 0 0,0 0 1 0 0,0 1 0 0 0,0-1-1 0 0,1 0 1 0 0,-1 0 0 0 0,1 0-1 0 0,-1-1 1 0 0,1 1 0 0 0,0 0-1 0 0,0 0 1 0 0,0-1 0 0 0,0 0-1 0 0,0 1 1 0 0,0-1 0 0 0,0 0 0 0 0,0 0-1 0 0,1 0 1 0 0,-1 0 0 0 0,0 0-1 0 0,1 0 1 0 0,-1-1 0 0 0,0 1-1 0 0,1-1 1 0 0,-1 0 0 0 0,1 0-1 0 0,-1 0 1 0 0,4 0 0 0 0,4-1 66 0 0,0 0 1 0 0,0-1 0 0 0,0 0-1 0 0,0-1 1 0 0,0 0 0 0 0,15-7-1 0 0,7-5 1 0 0,0-2 0 0 0,-1-1-1 0 0,0-2 1 0 0,46-39 0 0 0,-28 15-137 0 0,73-85 1 0 0,-103 105 58 0 0,-1-1 0 0 0,20-35 0 0 0,22-57 0 0 0,-25 47 0 0 0,-27 56-13 0 0,-1-1-1 0 0,-1 1 1 0 0,0-1 0 0 0,6-26-1 0 0,-11 41 12 0 0,-1 0-1 0 0,0 0 0 0 0,0 0 0 0 0,0-1 0 0 0,0 1 1 0 0,0 0-1 0 0,0 0 0 0 0,0 0 0 0 0,0 0 0 0 0,0-1 0 0 0,0 1 1 0 0,0 0-1 0 0,0 0 0 0 0,0 0 0 0 0,0 0 0 0 0,0-1 0 0 0,0 1 1 0 0,0 0-1 0 0,0 0 0 0 0,0 0 0 0 0,0 0 0 0 0,0-1 0 0 0,0 1 1 0 0,0 0-1 0 0,0 0 0 0 0,0 0 0 0 0,0 0 0 0 0,0 0 1 0 0,-1-1-1 0 0,1 1 0 0 0,0 0 0 0 0,0 0 0 0 0,0 0 0 0 0,0 0 1 0 0,0 0-1 0 0,0 0 0 0 0,-1-1 0 0 0,1 1 0 0 0,0 0 0 0 0,0 0 1 0 0,0 0-1 0 0,0 0 0 0 0,-1 0 0 0 0,1 0 0 0 0,-9 5-34 0 0,-9 12-7 0 0,2 3 17 0 0,0 0 0 0 0,2 0-1 0 0,1 2 1 0 0,-20 41 0 0 0,-28 99-90 0 0,20 6 117 0 0,27-101 0 0 0,11-55-81 0 0,0 1 0 0 0,1 0 0 0 0,1 0 0 0 0,0 0 0 0 0,1 0-1 0 0,0 0 1 0 0,3 17 0 0 0,-2-24 28 0 0,0-1 0 0 0,1 1 0 0 0,0-1 0 0 0,0 0 0 0 0,0 0 0 0 0,0 0 1 0 0,1 0-1 0 0,0 0 0 0 0,0 0 0 0 0,0-1 0 0 0,1 0 0 0 0,-1 1 0 0 0,1-1 0 0 0,0 0 0 0 0,0-1 0 0 0,1 1 0 0 0,-1-1 0 0 0,1 0 0 0 0,7 4 0 0 0,7 2-1549 0 0,2-4-3326 0 0,-2-2-1410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10135 0 0,'0'0'778'0'0,"-1"-1"-506"0"0,-3-5-15 0 0,3 4 916 0 0,-9-4 2030 0 0,9 6-3085 0 0,1 0 0 0 0,-1-1 0 0 0,1 1 0 0 0,-1 0 0 0 0,1 0 0 0 0,-1-1 0 0 0,1 1-1 0 0,-1 0 1 0 0,1 0 0 0 0,-1 0 0 0 0,0 0 0 0 0,1-1 0 0 0,-1 1 0 0 0,1 0 0 0 0,-1 0 0 0 0,-1 1 0 0 0,2-1-84 0 0,0 0 0 0 0,0 0 0 0 0,0 0 0 0 0,-1 0 0 0 0,1 0 0 0 0,0 1 0 0 0,0-1 0 0 0,0 0 0 0 0,-1 0 0 0 0,1 0 0 0 0,0 1 0 0 0,0-1 0 0 0,0 0 0 0 0,0 0 0 0 0,0 1 0 0 0,0-1 0 0 0,0 0 0 0 0,0 0 0 0 0,-1 0 0 0 0,1 1 0 0 0,0-1 0 0 0,0 0 0 0 0,0 0 0 0 0,0 1 0 0 0,0-1 0 0 0,0 1 0 0 0,5 19 276 0 0,-4-16-250 0 0,3 6 34 0 0,0 0 0 0 0,1 1 0 0 0,0-2 0 0 0,0 1 0 0 0,1 0 0 0 0,1-1 0 0 0,-1 0 0 0 0,1-1 0 0 0,1 1 0 0 0,-1-2 0 0 0,2 1 0 0 0,-1-1 0 0 0,13 9 0 0 0,-10-9-125 0 0,1 0 1 0 0,0 0 0 0 0,1-2 0 0 0,0 1-1 0 0,-1-2 1 0 0,2 1 0 0 0,-1-2 0 0 0,0 0-1 0 0,1 0 1 0 0,20 0 0 0 0,-29-2-332 0 0,0-2 1 0 0,0 1-1 0 0,1 0 1 0 0,-1-1-1 0 0,0 0 1 0 0,0 0-1 0 0,0-1 1 0 0,0 1-1 0 0,0-1 1 0 0,0 0-1 0 0,-1-1 1 0 0,1 1-1 0 0,-1-1 1 0 0,1 0-1 0 0,6-6 1 0 0,8-7-1494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13359 0 0,'0'0'1210'0'0,"0"3"-996"0"0,1 4 91 0 0,0 0-1 0 0,-1 1 0 0 0,0-1 0 0 0,0 1 0 0 0,-1-1 1 0 0,0 1-1 0 0,0-1 0 0 0,0 0 0 0 0,-1 0 1 0 0,-1 1-1 0 0,1-1 0 0 0,-1-1 0 0 0,0 1 1 0 0,-7 11-1 0 0,4-9-163 0 0,1 0 1 0 0,-2-1-1 0 0,1 0 1 0 0,-1 0-1 0 0,0 0 1 0 0,-1-1-1 0 0,0 0 1 0 0,0 0-1 0 0,0-1 1 0 0,-12 7-1 0 0,-57 34 236 0 0,48-28-367 0 0,-35 17-1 0 0,17-15-373 0 0,45-20 227 0 0,1-1-46 0 0,1 0 143 0 0,-1 1 0 0 0,1-1-1 0 0,-1 0 1 0 0,0 1 0 0 0,1-1 0 0 0,-1 0-1 0 0,0 0 1 0 0,1 1 0 0 0,-1-1 0 0 0,0 0 0 0 0,1 0-1 0 0,-1 0 1 0 0,0 0 0 0 0,0 0 0 0 0,1 0-1 0 0,-2 0 1 0 0,3-25 28 0 0,8-8 436 0 0,-8 32-189 0 0,0 3-176 0 0,1 10-49 0 0,-1 0 38 0 0,0-1 1 0 0,0 0-1 0 0,-2 18 0 0 0,0 0 95 0 0,2-18-37 0 0,0 20 381 0 0,-2 43 0 0 0,1-62-343 0 0,-1 0 0 0 0,-1-1 0 0 0,0 1 0 0 0,-1-1 0 0 0,0 0 0 0 0,-1 0 0 0 0,-6 14 0 0 0,5-15 151 0 0,1 1 0 0 0,-6 16 0 0 0,10-26-285 0 0,0 0-1 0 0,0-1 0 0 0,0 1 0 0 0,0 0 0 0 0,0 0 0 0 0,0 0 0 0 0,0 0 1 0 0,0-1-1 0 0,0 1 0 0 0,1 0 0 0 0,-1 0 0 0 0,0 0 0 0 0,0-1 0 0 0,1 1 1 0 0,-1 0-1 0 0,1 0 0 0 0,-1-1 0 0 0,0 1 0 0 0,1 0 0 0 0,-1-1 0 0 0,1 1 1 0 0,0 0-1 0 0,-1-1 0 0 0,2 2 0 0 0,-1-2-48 0 0,0 2-84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0,'0'0'7820'0'0,"2"1"-7192"0"0,8 3 257 0 0,0 1 0 0 0,0 0 1 0 0,-1 1-1 0 0,11 8 0 0 0,37 33 226 0 0,-23-18-858 0 0,-22-19-194 0 0,4 2-11 0 0,-1 1 0 0 0,-1 0 0 0 0,16 18 0 0 0,-27-27-25 0 0,0 0-1 0 0,0 1 1 0 0,0-1-1 0 0,0 1 1 0 0,-1-1-1 0 0,0 1 1 0 0,0 0-1 0 0,0 0 1 0 0,0 0-1 0 0,-1 0 1 0 0,0 0 0 0 0,0 0-1 0 0,0 0 1 0 0,-1 0-1 0 0,0 1 1 0 0,0 8-1 0 0,-1-10 7 0 0,0 0 0 0 0,0-1 0 0 0,0 1 0 0 0,0 0 0 0 0,-1-1-1 0 0,0 0 1 0 0,1 1 0 0 0,-1-1 0 0 0,0 0 0 0 0,-1 0 0 0 0,1 0 0 0 0,-4 4 0 0 0,-4 3 136 0 0,0-1 1 0 0,-13 8 0 0 0,8-5-103 0 0,-77 59-544 0 0,81-67 330 0 0,-1 1-471 0 0,8-1-2924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 6911 0 0,'5'-1'208'0'0,"20"4"6879"0"0,-26-2-6630 0 0,-11 7 32 0 0,0 0 0 0 0,-1-1 0 0 0,1 0 0 0 0,-1-1 0 0 0,-21 6 0 0 0,-21 11 51 0 0,23-10-481 0 0,0-1 0 0 0,-57 12 0 0 0,12-3-62 0 0,-160 34-4 0 0,-4-17-278 0 0,232-37 265 0 0,-284 28-1092 0 0,282-29 1100 0 0,8 0-17 0 0,2-1 106 0 0,-6-4 14 0 0,5 4 112 0 0,0 0-77 0 0,-4-5 2 0 0,5 4-33 0 0,3 2-122 0 0,3 1 23 0 0,-1-1 0 0 0,1 1 0 0 0,0 0 0 0 0,-1 0-1 0 0,1 1 1 0 0,-1-1 0 0 0,0 1 0 0 0,1 0 0 0 0,7 5 0 0 0,39 30-34 0 0,-33-23 33 0 0,115 101 112 0 0,-78-64-54 0 0,-35-32 60 0 0,0 1 0 0 0,-2 1-1 0 0,22 31 1 0 0,-39-48-70 0 0,1 0-32 0 0,-1 1 1 0 0,0-1 0 0 0,0 0-1 0 0,-1 1 1 0 0,0-1 0 0 0,1 6 0 0 0,-2-4-1 0 0,1-4 20 0 0,-1 1 0 0 0,0-1-1 0 0,0 1 1 0 0,0-1 0 0 0,0 1 0 0 0,-1-1 0 0 0,1 0 0 0 0,0 0-1 0 0,-1 1 1 0 0,0-1 0 0 0,1 0 0 0 0,-5 3 0 0 0,6-5-27 0 0,-1 1 372 0 0,1 0-366 0 0,-1-1 1 0 0,1 0-1 0 0,0 0 0 0 0,0 0 0 0 0,0 0 1 0 0,0 0-1 0 0,0 0 0 0 0,-1 0 0 0 0,1 0 1 0 0,0 1-1 0 0,0-1 0 0 0,0 0 0 0 0,0 0 0 0 0,-1 0 1 0 0,1 0-1 0 0,0 0 0 0 0,0 0 0 0 0,0 0 1 0 0,0 0-1 0 0,-1 0 0 0 0,1 0 0 0 0,0 0 1 0 0,0 0-1 0 0,0 0 0 0 0,0 0 0 0 0,-1 0 1 0 0,1 0-1 0 0,0 0 0 0 0,0-1 0 0 0,0 1 0 0 0,0 0 1 0 0,-1 0-1 0 0,1 0 0 0 0,0 0 0 0 0,0 0 1 0 0,0 0-1 0 0,0 0 0 0 0,-1-1 0 0 0,-9-4 353 0 0,8 4-235 0 0,1-1-38 0 0,0 0 1 0 0,0 0-1 0 0,-1-1 1 0 0,1 1-1 0 0,0-1 1 0 0,1 1 0 0 0,-1-1-1 0 0,0 1 1 0 0,1-1-1 0 0,0 0 1 0 0,-1 1-1 0 0,1-1 1 0 0,0 0 0 0 0,1-2-1 0 0,0-7 49 0 0,0 1 1 0 0,1 0-1 0 0,1-1 0 0 0,0 1 0 0 0,0 0 1 0 0,1 0-1 0 0,7-13 0 0 0,11-32 176 0 0,-19 43-273 0 0,1 0 0 0 0,-1 0 0 0 0,-1 0 0 0 0,-1-1-1 0 0,0 1 1 0 0,0-1 0 0 0,-1 1 0 0 0,-3-22-1 0 0,2 28-36 0 0,-5-43-15 0 0,6 48-70 0 0,0-4 194 0 0,0 3-3253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6911 0 0,'0'0'528'0'0,"0"-2"-102"0"0,0-1-24 0 0,1 0 1 0 0,0-1 0 0 0,0 1-1 0 0,0 0 1 0 0,0-1 0 0 0,0 1-1 0 0,1 0 1 0 0,-1 0 0 0 0,1 0-1 0 0,0 0 1 0 0,0 1 0 0 0,0-1-1 0 0,0 0 1 0 0,1 1 0 0 0,-1-1-1 0 0,1 1 1 0 0,-1 0 0 0 0,1 0-1 0 0,0 0 1 0 0,4-2 0 0 0,6-4 64 0 0,0 1 0 0 0,1 0 1 0 0,17-6-1 0 0,-19 9-152 0 0,0 0 0 0 0,0 1 0 0 0,1 0-1 0 0,-1 1 1 0 0,21-2 0 0 0,-31 5-269 0 0,-1-1-1 0 0,1 0 1 0 0,-1 1-1 0 0,0-1 1 0 0,1 1-1 0 0,-1-1 1 0 0,0 1-1 0 0,1 0 1 0 0,-1-1-1 0 0,0 1 1 0 0,0 0-1 0 0,0 0 1 0 0,1 0-1 0 0,-1 0 1 0 0,0 0-1 0 0,0 0 1 0 0,1 2-1 0 0,-1-2 0 0 0,-1 0-36 0 0,1 0-1 0 0,-1 0 0 0 0,1 0 1 0 0,-1 0-1 0 0,0 0 0 0 0,1-1 1 0 0,-1 1-1 0 0,0 0 0 0 0,0 0 1 0 0,0 0-1 0 0,1 0 0 0 0,-1 0 1 0 0,0 0-1 0 0,0 0 0 0 0,0 0 1 0 0,-1 0-1 0 0,1 1 0 0 0,-1 2 2 0 0,1 3-4 0 0,-1 0 0 0 0,0 0 0 0 0,0 0 0 0 0,-1 0 0 0 0,0 0 0 0 0,0 0 0 0 0,0-1 0 0 0,-1 1 0 0 0,0-1 0 0 0,-1 1 0 0 0,-7 10 0 0 0,-5 4 47 0 0,-36 36 0 0 0,26-29-39 0 0,-2 0-14 0 0,-26 33 0 0 0,48-49 11 0 0,6-11-8 0 0,0 0 1 0 0,-1 0 0 0 0,2 0-1 0 0,-1-1 1 0 0,0 1-1 0 0,0 0 1 0 0,0 0-1 0 0,0 0 1 0 0,1 0-1 0 0,-1 0 1 0 0,0 0-1 0 0,1-1 1 0 0,-1 1 0 0 0,1 1-1 0 0,0-1 4 0 0,1 1-1 0 0,-1-1 1 0 0,1 0-1 0 0,-1 0 1 0 0,1 1-1 0 0,0-1 1 0 0,-1 0-1 0 0,1 0 1 0 0,0-1-1 0 0,0 1 1 0 0,0 0-1 0 0,0 0 1 0 0,0-1-1 0 0,0 0 1 0 0,3 1 0 0 0,31 1 135 0 0,31-6 23 0 0,5 0-63 0 0,-63 4-124 0 0,0 0 1 0 0,-1 1-1 0 0,1 1 0 0 0,-1-1 1 0 0,17 6-1 0 0,-23-6-115 0 0,0 0 0 0 0,0 0 0 0 0,0 1 0 0 0,0-1 0 0 0,0 0 0 0 0,0 1 0 0 0,-1-1 0 0 0,1 1 0 0 0,-1 0 0 0 0,1-1 0 0 0,-1 1-1 0 0,1 0 1 0 0,0 3 0 0 0,-1-3-86 0 0,1 3-932 0 0,-2 10-12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3223 0 0,'0'0'571'0'0,"0"3"1186"0"0,-1 3-782 0 0,1 1-1 0 0,0 0 1 0 0,0-1-1 0 0,1 1 0 0 0,0-1 1 0 0,0 1-1 0 0,1 0 1 0 0,2 6-1 0 0,0-3-138 0 0,0-1-1 0 0,0 0 1 0 0,1 0 0 0 0,11 14 0 0 0,4 1 9 0 0,1-1 0 0 0,38 32 0 0 0,-31-30 150 0 0,90 69 217 0 0,-48-40-1082 0 0,-45-36-118 0 0,-15-14-14 0 0,-2-2 3 0 0,7 1-1 0 0,-12-3-103 0 0,1 0 0 0 0,-1 0 1 0 0,1 0-1 0 0,-1-1 0 0 0,1 0 0 0 0,-1 1 0 0 0,0-1 0 0 0,1-1 1 0 0,-1 1-1 0 0,0 0 0 0 0,3-3 0 0 0,-2 2-1271 0 0,0 0 1 0 0,0-1-1 0 0,-1 0 0 0 0,7-6 1 0 0,1-5-5221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10591 0 0,'0'0'819'0'0,"-2"1"-534"0"0,-8 5 822 0 0,1 0 0 0 0,-1 0 0 0 0,1 1 0 0 0,0 0 0 0 0,-15 17 0 0 0,0-1-1038 0 0,-147 152 2201 0 0,91-89-1555 0 0,-14 13-1028 0 0,93-97-7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18 435 3223 0 0,'0'0'143'0'0,"0"-2"-3"0"0,1-3-126 0 0,-1-1-1 0 0,0 1 1 0 0,0-1-1 0 0,-1-5 1 0 0,-9-44 9160 0 0,7 41-6027 0 0,2 10-3003 0 0,0 1-1 0 0,0-1 0 0 0,0 0 0 0 0,1 1 1 0 0,0-1-1 0 0,-1 0 0 0 0,1 0 0 0 0,1 1 1 0 0,-1-1-1 0 0,0 0 0 0 0,1 0 1 0 0,0 1-1 0 0,0-1 0 0 0,0 0 0 0 0,0 1 1 0 0,0-1-1 0 0,1 1 0 0 0,0 0 0 0 0,0-1 1 0 0,0 1-1 0 0,3-4 0 0 0,19-21 395 0 0,0 1 0 0 0,2 2-1 0 0,35-28 1 0 0,-44 40-480 0 0,1 0 1 0 0,0 1-1 0 0,1 1 0 0 0,0 0 1 0 0,1 2-1 0 0,0 0 1 0 0,0 1-1 0 0,1 2 0 0 0,0 0 1 0 0,0 1-1 0 0,1 0 0 0 0,-1 2 1 0 0,41-1-1 0 0,-39 4 39 0 0,-1 1-1 0 0,1 1 0 0 0,41 8 1 0 0,-57-8-5 0 0,1 0 0 0 0,-1 0-1 0 0,0 1 1 0 0,0 0 0 0 0,0 1 0 0 0,0-1 0 0 0,-1 1 0 0 0,1 1 0 0 0,-1-1 0 0 0,0 1 0 0 0,-1 0 0 0 0,1 0-1 0 0,-1 1 1 0 0,0 0 0 0 0,5 7 0 0 0,-5-6 39 0 0,-1 1 0 0 0,0 0 0 0 0,-1 0 0 0 0,0 1 0 0 0,0-1 0 0 0,-1 1 0 0 0,0-1-1 0 0,0 1 1 0 0,-1 0 0 0 0,0 0 0 0 0,-1 0 0 0 0,1 0 0 0 0,-2-1 0 0 0,1 1 0 0 0,-2 0 0 0 0,1 0 0 0 0,-5 16 0 0 0,2-14-70 0 0,0 1 1 0 0,-1-1 0 0 0,0 1 0 0 0,0-2 0 0 0,-1 1-1 0 0,-1 0 1 0 0,0-1 0 0 0,0-1 0 0 0,-1 1 0 0 0,0-1-1 0 0,0 0 1 0 0,-16 11 0 0 0,14-13-35 0 0,0-1 1 0 0,-1 0-1 0 0,0 0 0 0 0,0-2 1 0 0,0 1-1 0 0,0-1 0 0 0,-1-1 1 0 0,-18 3-1 0 0,10-3-20 0 0,0-1 1 0 0,0-1-1 0 0,1 0 0 0 0,-30-4 1 0 0,40 2-38 0 0,1 0 0 0 0,0-1 0 0 0,0 0 1 0 0,0 0-1 0 0,0-1 0 0 0,-10-5 0 0 0,14 6-369 0 0,0 0 0 0 0,0-1 0 0 0,1 0 0 0 0,-1 0 0 0 0,-4-4-1 0 0,5 4-729 0 0,1 0 0 0 0,-1 0-1 0 0,1-1 1 0 0,0 1-1 0 0,-1-1 1 0 0,-1-5 0 0 0,-2-7-6125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8751 0 0,'0'0'674'0'0,"2"2"-438"0"0,0 1 75 0 0,0 0 1 0 0,0 0-1 0 0,0 0 1 0 0,1 0 0 0 0,-1-1-1 0 0,1 1 1 0 0,0-1-1 0 0,-1 0 1 0 0,1 0 0 0 0,0 0-1 0 0,1 0 1 0 0,-1 0-1 0 0,0-1 1 0 0,0 1 0 0 0,1-1-1 0 0,-1 0 1 0 0,1 0-1 0 0,-1 0 1 0 0,5 0-1 0 0,8 1 167 0 0,0 0 0 0 0,34-2 0 0 0,21-5 620 0 0,139-29 1 0 0,-88 11 89 0 0,49-10-137 0 0,-69 9-2078 0 0,-100 23 78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16495 0 0,'0'0'1499'0'0,"3"2"-1235"0"0,0 2-202 0 0,1-1 1 0 0,-1 1 0 0 0,0-1-1 0 0,0 1 1 0 0,-1 0-1 0 0,1 0 1 0 0,-1 0-1 0 0,0 1 1 0 0,3 6-1 0 0,-2-2 39 0 0,-1 1-1 0 0,0-1 1 0 0,0 0-1 0 0,0 13 1 0 0,-1 9 179 0 0,-2-1 0 0 0,-4 32 0 0 0,4-54-220 0 0,-3 25 151 0 0,1-9-16 0 0,0 1 0 0 0,2 0 0 0 0,0 0-1 0 0,5 34 1 0 0,-2-51-153 0 0,0 0 0 0 0,1-1 0 0 0,0 1 0 0 0,0-1 0 0 0,1 0 0 0 0,0 0 0 0 0,0 0 0 0 0,8 9 0 0 0,-4-6-351 0 0,1 0 1 0 0,0 0-1 0 0,0-1 0 0 0,15 11 1 0 0,3-5-6003 0 0,-13-9 267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1355 24 7367 0 0,'-1'-2'4531'0'0,"1"1"-4215"0"0,-1 0 0 0 0,1 0 0 0 0,-1 0 0 0 0,1 0 1 0 0,-1 0-1 0 0,0 0 0 0 0,1 0 0 0 0,-1 0 0 0 0,0 0 0 0 0,0 0 0 0 0,0 0 0 0 0,0 0 1 0 0,0 0-1 0 0,0 1 0 0 0,0-1 0 0 0,-2-1 0 0 0,1 1-117 0 0,0 0 0 0 0,-1 1 0 0 0,1-1 0 0 0,-1 0 0 0 0,1 1 0 0 0,0 0 0 0 0,-1 0 0 0 0,-3-1 0 0 0,-5 2-276 0 0,0 0-1 0 0,1 1 1 0 0,-14 4 0 0 0,9-3 654 0 0,-98 13-349 0 0,-7 4-222 0 0,-1-6 1 0 0,-239-2-1 0 0,261-18-112 0 0,-76-1-312 0 0,160 8 392 0 0,1 0 0 0 0,0 0-1 0 0,-1 2 1 0 0,1 0 0 0 0,0 0 0 0 0,-18 9 0 0 0,8-2-97 0 0,1 0 1 0 0,-37 25-1 0 0,56-32 96 0 0,2-2 15 0 0,1-1-1 0 0,-1 1 0 0 0,1 0 1 0 0,-1 0-1 0 0,1 0 0 0 0,-1 1 1 0 0,1-1-1 0 0,0 0 1 0 0,-1 0-1 0 0,1 1 0 0 0,0-1 1 0 0,0 1-1 0 0,-1 2 0 0 0,1-1 12 0 0,0-1-1 0 0,0 0 1 0 0,0 1-1 0 0,1-1 1 0 0,-1 1-1 0 0,1 0 1 0 0,-1-1-1 0 0,1 5 1 0 0,6 6 9 0 0,-3-9 1 0 0,1 3 48 0 0,1-1 1 0 0,-1 0-1 0 0,1 0 0 0 0,1 0 0 0 0,-1-1 0 0 0,1 1 0 0 0,0-2 1 0 0,0 1-1 0 0,11 6 0 0 0,8 3 293 0 0,33 13-1 0 0,-53-25-308 0 0,-1-1-22 0 0,33 16 374 0 0,47 26 0 0 0,-72-36-297 0 0,0 1-1 0 0,-1 1 0 0 0,0 0 1 0 0,-1 0-1 0 0,0 1 0 0 0,0 1 1 0 0,13 18-1 0 0,-13-13-9 0 0,-1 1 0 0 0,0 0-1 0 0,-1 0 1 0 0,-2 1 0 0 0,1 0-1 0 0,5 30 1 0 0,-8-29-6 0 0,-2-2 11 0 0,-1-5-113 0 0,-2 13 401 0 0,1-25-352 0 0,0 1 0 0 0,0 0 0 0 0,-1 0 1 0 0,1 0-1 0 0,0 0 0 0 0,0 0 0 0 0,0 0 0 0 0,-1 0 0 0 0,1-1 0 0 0,-1 1 0 0 0,1 0 0 0 0,0 0 1 0 0,-1 0-1 0 0,1-1 0 0 0,-1 1 0 0 0,0 0 0 0 0,1-1 0 0 0,-1 1 0 0 0,1 0 0 0 0,-1-1 0 0 0,0 1 1 0 0,0-1-1 0 0,1 1 0 0 0,-1-1 0 0 0,0 0 0 0 0,0 1 0 0 0,0-1 0 0 0,0 1 0 0 0,1-1 0 0 0,-1 0 1 0 0,0 0-1 0 0,0 0 0 0 0,0 0 0 0 0,0 1 0 0 0,0-1 0 0 0,0 0 0 0 0,0-1 0 0 0,1 1 0 0 0,-1 0 1 0 0,0 0-1 0 0,0 0 0 0 0,0 0 0 0 0,0-1 0 0 0,0 1 0 0 0,0 0 0 0 0,1-1 0 0 0,-1 1 0 0 0,0-1 1 0 0,0 1-1 0 0,1-1 0 0 0,-1 1 0 0 0,0-1 0 0 0,0 0 0 0 0,1-15 98 0 0,2 7-102 0 0,1 0 0 0 0,0 0 0 0 0,0 0 0 0 0,0 1 0 0 0,1-1 0 0 0,0 1 0 0 0,1 0 0 0 0,8-10 0 0 0,-5 5-8 0 0,-1 1 1 0 0,8-16 0 0 0,-5-3 12 0 0,-2 1 0 0 0,0-1 0 0 0,-2-1 1 0 0,3-39-1 0 0,-6 35 7 0 0,2 0-1 0 0,20-67 1 0 0,-21 91-42 0 0,0-3-53 0 0,1 0 0 0 0,1 0-1 0 0,1 0 1 0 0,0 1 0 0 0,17-26 0 0 0,-22 38-12 0 0,-15 26-8696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8287 0 0,'1'-2'7731'0'0,"11"-16"-5242"0"0,-10 16-2097 0 0,8-6 308 0 0,0 3-414 0 0,-1 0 0 0 0,1 1-1 0 0,0 0 1 0 0,1 1 0 0 0,16-4-1 0 0,-5 2 81 0 0,-2-1 50 0 0,1 2 0 0 0,-1 0 0 0 0,37-2 0 0 0,-56 6-385 0 0,0 0 0 0 0,1 1 0 0 0,-1-1-1 0 0,0 0 1 0 0,1 1 0 0 0,-1-1 0 0 0,0 1-1 0 0,0-1 1 0 0,1 1 0 0 0,-1 0 0 0 0,0 0 0 0 0,0-1-1 0 0,0 1 1 0 0,0 0 0 0 0,0 0 0 0 0,0 0 0 0 0,0 0-1 0 0,0 0 1 0 0,0 0 0 0 0,-1 0 0 0 0,1 1-1 0 0,0-1 1 0 0,-1 0 0 0 0,1 0 0 0 0,0 1 0 0 0,-1-1-1 0 0,0 0 1 0 0,1 1 0 0 0,-1-1 0 0 0,0 0 0 0 0,0 1-1 0 0,0 1 1 0 0,0 3-21 0 0,0 0 1 0 0,-1 0-1 0 0,0 0 0 0 0,0 0 0 0 0,0 0 1 0 0,-1-1-1 0 0,0 1 0 0 0,0 0 1 0 0,-1-1-1 0 0,-4 9 0 0 0,-5 5-41 0 0,-19 25 0 0 0,28-40 53 0 0,-14 12 9 0 0,11-12-14 0 0,4-3-2 0 0,0 1-1 0 0,0-1 0 0 0,0 1 1 0 0,0-1-1 0 0,1 1 0 0 0,-1 0 1 0 0,0 0-1 0 0,1 0 0 0 0,-1 0 1 0 0,1 0-1 0 0,0 0 0 0 0,-1 0 0 0 0,1 0 1 0 0,-1 4-1 0 0,1-3-6 0 0,1 10-67 0 0,2 0 46 0 0,3 3 28 0 0,-3-12 9 0 0,-1-1 0 0 0,1 0 0 0 0,0 0 1 0 0,0 0-1 0 0,0 0 0 0 0,0-1 0 0 0,0 1 1 0 0,0 0-1 0 0,1-1 0 0 0,-1 0 0 0 0,1 0 0 0 0,0 1 1 0 0,0-1-1 0 0,0-1 0 0 0,0 1 0 0 0,4 2 1 0 0,-2-3 9 0 0,1 1 0 0 0,0-1 0 0 0,0 0 1 0 0,-1 0-1 0 0,1 0 0 0 0,0-1 1 0 0,0 0-1 0 0,0 0 0 0 0,5-1 0 0 0,11-2 49 0 0,-1 0-1 0 0,1-2 1 0 0,-1 0-1 0 0,-1-1 1 0 0,21-10-1 0 0,-23 9-198 0 0,-13 6-130 0 0,0 2 56 0 0,-4-1 58 0 0,1 1 0 0 0,-1-1 0 0 0,1 0 0 0 0,-1 1 0 0 0,0 0 0 0 0,1-1 0 0 0,-1 1 0 0 0,0 0 1 0 0,1-1-1 0 0,-1 1 0 0 0,0 0 0 0 0,0 0 0 0 0,1 0 0 0 0,-1 0 0 0 0,0 1 0 0 0,1 1 0 0 0,1 0-595 0 0,0 1 1 0 0,-1 0-1 0 0,0 0 1 0 0,1 0-1 0 0,1 6 1 0 0,0-1-868 0 0,-3-6-26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 4143 0 0,'0'0'191'0'0,"-1"-1"-11"0"0,-1-1-155 0 0,-8-13-13 0 0,10 14 429 0 0,-1 0-1 0 0,1 0 0 0 0,-1 0 0 0 0,1 0 0 0 0,-1 0 1 0 0,0 0-1 0 0,0 0 0 0 0,1 0 0 0 0,-1 0 0 0 0,0 0 1 0 0,0 0-1 0 0,-1-1 0 0 0,1 2-301 0 0,1 0-1 0 0,0 1 1 0 0,0-1-1 0 0,-1 0 1 0 0,1 0 0 0 0,0 0-1 0 0,0 0 1 0 0,0 0 0 0 0,-1 0-1 0 0,1 1 1 0 0,0-1-1 0 0,0 0 1 0 0,0 0 0 0 0,0 0-1 0 0,0 1 1 0 0,-1-1-1 0 0,1 0 1 0 0,0 0 0 0 0,0 0-1 0 0,0 1 1 0 0,0-1 0 0 0,0 0-1 0 0,0 0 1 0 0,0 0-1 0 0,0 1 1 0 0,0-1 0 0 0,0 0-1 0 0,0 0 1 0 0,0 1 0 0 0,0-1-1 0 0,0 0 1 0 0,0 0-1 0 0,0 1 1 0 0,0-1 0 0 0,0 0-1 0 0,1 18 2746 0 0,2 0-3481 0 0,0-8 824 0 0,0 0 0 0 0,1 0 0 0 0,0-1 0 0 0,0 1 0 0 0,1-1 0 0 0,1 0 0 0 0,0-1 0 0 0,0 1-1 0 0,0-1 1 0 0,1-1 0 0 0,0 1 0 0 0,1-1 0 0 0,0 0 0 0 0,10 7 0 0 0,-5-5-57 0 0,0 0 0 0 0,1-1 0 0 0,-1-1 0 0 0,2 0 0 0 0,-1-1 0 0 0,1-1 0 0 0,0 0 0 0 0,27 5-1 0 0,-34-9-268 0 0,1 0 0 0 0,0-1 0 0 0,-1 0 0 0 0,1 0-1 0 0,9-3 1 0 0,21-7-6899 0 0,-22 3 570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8751 0 0,'0'0'674'0'0,"2"1"-438"0"0,12 1 327 0 0,-2-1 5736 0 0,-12 2-5959 0 0,-1 1-300 0 0,1 0 0 0 0,-2-1 0 0 0,1 1 1 0 0,0 0-1 0 0,-1 0 0 0 0,1 0 0 0 0,-1-1 0 0 0,0 1 0 0 0,0-1 0 0 0,-1 1 0 0 0,1-1 0 0 0,-1 0 0 0 0,1 0 0 0 0,-1 0 0 0 0,0 0 0 0 0,0-1 0 0 0,0 1 1 0 0,-1-1-1 0 0,1 0 0 0 0,-6 3 0 0 0,-8 4 166 0 0,0-2-1 0 0,-1 0 1 0 0,-22 6 0 0 0,26-9-183 0 0,-26 7-57 0 0,0-1 0 0 0,-1-2 0 0 0,-69 4 0 0 0,94-11-151 0 0,1 0 0 0 0,0 1 0 0 0,0 0 0 0 0,0 2 0 0 0,0-1 1 0 0,-24 11-1 0 0,38-14 39 0 0,-7 1 48 0 0,7 0 276 0 0,3-2-62 0 0,21-6 427 0 0,28-5 0 0 0,-15 4 223 0 0,-35 7-745 0 0,1 1 0 0 0,-1 0-1 0 0,0-1 1 0 0,0 1 0 0 0,0 0 0 0 0,1 0 0 0 0,-1 0-1 0 0,0 0 1 0 0,0 0 0 0 0,0 0 0 0 0,1 0-1 0 0,-1 1 1 0 0,0-1 0 0 0,0 0 0 0 0,0 1-1 0 0,1-1 1 0 0,-1 0 0 0 0,0 1 0 0 0,0 0-1 0 0,0-1 1 0 0,0 1 0 0 0,0 0 0 0 0,0-1-1 0 0,0 1 1 0 0,0 0 0 0 0,0 0 0 0 0,-1 0 0 0 0,1 0-1 0 0,0 0 1 0 0,0 0 0 0 0,-1 0 0 0 0,1 0-1 0 0,-1 0 1 0 0,1 0 0 0 0,-1 0 0 0 0,1 0-1 0 0,-1 1 1 0 0,0-1 0 0 0,1 0 0 0 0,-1 0-1 0 0,0 3 1 0 0,1 3 98 0 0,-1 0 0 0 0,1 0-1 0 0,-2 0 1 0 0,1 0 0 0 0,-2 11-1 0 0,-14 57 126 0 0,8-39 158 0 0,-5 38 0 0 0,12-62-334 0 0,1 0 0 0 0,0 0 1 0 0,0 0-1 0 0,1 0 0 0 0,1 0 0 0 0,0 0 0 0 0,4 14 1 0 0,-5-23-12 0 0,-1 0 24 0 0,1 0 0 0 0,0 0-1 0 0,0-1 1 0 0,0 1-1 0 0,0 0 1 0 0,1 0 0 0 0,-1 0-1 0 0,1-1 1 0 0,3 6-1 0 0,12-1-65 0 0,-10-8-27 0 0,-4 0 0 0 0,1 0-71 0 0,1-1 0 0 0,-1 1 0 0 0,1-1 0 0 0,-1 0 0 0 0,0 0-1 0 0,0 0 1 0 0,6-4 0 0 0,14-12-4298 0 0,-20 15 2642 0 0,16-13-5260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5983 0 0,'-2'0'274'0'0,"-8"0"-6"0"0,-3 3-172 0 0,10-1 146 0 0,-1 1 0 0 0,1-1 0 0 0,0 1 0 0 0,0 0 1 0 0,0 0-1 0 0,0 0 0 0 0,1 0 0 0 0,-1 1 0 0 0,1-1 0 0 0,0 0 1 0 0,0 1-1 0 0,0 0 0 0 0,0 0 0 0 0,1-1 0 0 0,-1 1 1 0 0,1 0-1 0 0,0 0 0 0 0,0 0 0 0 0,1 0 0 0 0,-1 0 0 0 0,1 0 1 0 0,0 1-1 0 0,0 4 0 0 0,1 9 322 0 0,1 0 0 0 0,1-1 0 0 0,1 1 0 0 0,5 17 0 0 0,2 0-156 0 0,1-2 1 0 0,2 1 0 0 0,1-2 0 0 0,1 0 0 0 0,27 38-1 0 0,-9-22 195 0 0,3-2 0 0 0,61 61 0 0 0,-58-67-192 0 0,127 137 1318 0 0,-162-171-1692 0 0,0 0 0 0 0,0 0 0 0 0,-1 1 1 0 0,0-1-1 0 0,-1 1 0 0 0,1 0 0 0 0,-1 0 0 0 0,-1 0 0 0 0,1 1 1 0 0,-1-1-1 0 0,0 1 0 0 0,-1-1 0 0 0,0 1 0 0 0,0-1 0 0 0,-1 1 1 0 0,1 0-1 0 0,-2 0 0 0 0,1-1 0 0 0,-1 1 0 0 0,0 0 0 0 0,-1-1 1 0 0,0 1-1 0 0,0-1 0 0 0,-4 9 0 0 0,-4 5 60 0 0,-1 0 0 0 0,-1 0 0 0 0,-1-1 1 0 0,-15 18-1 0 0,-66 70 250 0 0,67-81-311 0 0,-1-1 0 0 0,-1-1-1 0 0,-58 36 1 0 0,78-54-22 0 0,5-4-6 0 0,0 0-1 0 0,0 0 0 0 0,0-1 0 0 0,-1 1 0 0 0,1-1 0 0 0,-7 2 0 0 0,1 0 4 0 0,8-3-54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9215 0 0,'0'0'831'0'0,"-1"3"-686"0"0,-2 3 88 0 0,1 1-1 0 0,0-1 0 0 0,1 1 0 0 0,-1 0 1 0 0,1 0-1 0 0,1 0 0 0 0,-1 0 0 0 0,1 0 1 0 0,1-1-1 0 0,-1 1 0 0 0,1 0 0 0 0,0 0 1 0 0,4 11-1 0 0,1 5 846 0 0,2 0 1 0 0,18 38-1 0 0,-7-26-500 0 0,2 0 1 0 0,1-2-1 0 0,39 47 0 0 0,-13-26 340 0 0,59 51 0 0 0,-56-62-667 0 0,3-1 0 0 0,1-4 0 0 0,74 41 0 0 0,-104-66-212 0 0,68 42 69 0 0,-78-45-86 0 0,-1 1-1 0 0,0 0 1 0 0,-1 1 0 0 0,13 13 0 0 0,-6 1-791 0 0,-22-25 337 0 0,-1 0 204 0 0,1 0 0 0 0,-1 0 1 0 0,0 0-1 0 0,1 0 0 0 0,-1-1 0 0 0,0 0 1 0 0,1 1-1 0 0,-1-1 0 0 0,0 0 0 0 0,0 0 1 0 0,1 0-1 0 0,-1-1 0 0 0,0 1 0 0 0,1-1 1 0 0,-1 1-1 0 0,0-1 0 0 0,1 0 0 0 0,-1 0 1 0 0,1 0-1 0 0,-4-2 0 0 0,-12-8-1884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12 2303 0 0,'7'-11'13394'0'0,"-6"14"-12976"0"0,-1 4-305 0 0,1 0-1 0 0,-1 0 0 0 0,0 0 0 0 0,0 0 1 0 0,-1 0-1 0 0,0 0 0 0 0,0 0 1 0 0,-4 11-1 0 0,-23 57 506 0 0,20-56-361 0 0,-14 31 415 0 0,-2 0 0 0 0,-42 62 0 0 0,-76 81-202 0 0,133-182-464 0 0,-57 65 43 0 0,55-66-45 0 0,1-1 0 0 0,-1 0 1 0 0,0-1-1 0 0,-1 0 0 0 0,-16 8 0 0 0,12-8-16 0 0,-33 11-1 0 0,47-19-115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15119 0 0,'0'0'1366'0'0,"-2"1"-1126"0"0,-7 2 4056 0 0,164-13-1393 0 0,-62 2-2475 0 0,-78 7-420 0 0,8 0-237 0 0,0-1 0 0 0,-1-1 0 0 0,1 0 0 0 0,25-9 0 0 0,-44 11-126 0 0,0-1 1 0 0,1 0-1 0 0,-1-1 1 0 0,0 1-1 0 0,0-1 0 0 0,-1 1 1 0 0,7-6-1 0 0,-1-1-976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376 182 3223 0 0,'0'0'8547'0'0,"-5"9"-3750"0"0,27 36-2481 0 0,-21-43-2145 0 0,-1-1-10 0 0,1 6 53 0 0,0-3-46 0 0,0-1-1 0 0,-1 0 1 0 0,1 1-1 0 0,-1-1 1 0 0,0 0-1 0 0,0 1 1 0 0,0-1-1 0 0,0 1 1 0 0,-2 5 0 0 0,1-7 253 0 0,3-1-353 0 0,3 1-58 0 0,-1 0 0 0 0,1 0 0 0 0,0 0 0 0 0,0-1 0 0 0,0 1 0 0 0,0-1 0 0 0,0 0 0 0 0,0-1 0 0 0,1 1 0 0 0,-1-1 0 0 0,0 0 0 0 0,0 0 0 0 0,0-1 0 0 0,0 0 1 0 0,1 1-1 0 0,8-4 0 0 0,3 0 56 0 0,5 0 54 0 0,0-2-1 0 0,0-1 0 0 0,36-16 1 0 0,60-38 374 0 0,-54 26-326 0 0,-57 31-182 0 0,-1 0-1 0 0,0 0 1 0 0,0-1-1 0 0,0 1 1 0 0,0-1-1 0 0,-1-1 1 0 0,0 1-1 0 0,5-7 0 0 0,-8 10-27 0 0,0 0 0 0 0,0-1 0 0 0,-1 0 0 0 0,1 1 0 0 0,-1-1 0 0 0,0 0-1 0 0,1 1 1 0 0,-1-1 0 0 0,-1 0 0 0 0,1 0 0 0 0,0 0 0 0 0,-1 0 0 0 0,1 0-1 0 0,-1 0 1 0 0,0 0 0 0 0,0 0 0 0 0,0 0 0 0 0,0 0 0 0 0,-1 0 0 0 0,1 0-1 0 0,-1 0 1 0 0,-1-4 0 0 0,1 4-13 0 0,-1 1 0 0 0,0-1 1 0 0,1 1-1 0 0,-1 0 0 0 0,0-1 0 0 0,0 1 0 0 0,0 0 0 0 0,-1 0 0 0 0,1 1 0 0 0,0-1 0 0 0,-1 0 1 0 0,1 1-1 0 0,-1-1 0 0 0,0 1 0 0 0,1 0 0 0 0,-1 0 0 0 0,0 0 0 0 0,0 0 0 0 0,0 0 0 0 0,0 1 1 0 0,-3-1-1 0 0,-6 0-121 0 0,0 0-1 0 0,1 0 1 0 0,-1 2 0 0 0,-12 1 0 0 0,-29 4-157 0 0,0 2-1 0 0,1 3 1 0 0,-79 27-1 0 0,103-28 383 0 0,1 1 0 0 0,0 2 0 0 0,1 1 0 0 0,1 1 0 0 0,0 1 0 0 0,1 1 0 0 0,0 1 0 0 0,-21 22 0 0 0,21-15 112 0 0,1 0 0 0 0,2 1 0 0 0,0 1-1 0 0,2 1 1 0 0,-25 48 0 0 0,35-58-43 0 0,-5 9-34 0 0,2 1 1 0 0,-10 30-1 0 0,20-50-67 0 0,0-1-1 0 0,0 1 1 0 0,1-1 0 0 0,-1 1 0 0 0,2 0-1 0 0,-1 0 1 0 0,1-1 0 0 0,1 1 0 0 0,-1 0-1 0 0,1 0 1 0 0,0-1 0 0 0,1 1 0 0 0,3 9 0 0 0,-3-13 21 0 0,-1 0 0 0 0,1-1 1 0 0,0 1-1 0 0,1-1 1 0 0,-1 1-1 0 0,0-1 0 0 0,1 0 1 0 0,0 0-1 0 0,0 0 1 0 0,0 0-1 0 0,0-1 0 0 0,0 1 1 0 0,7 3-1 0 0,-4-3 43 0 0,0 0 0 0 0,0 0 0 0 0,1-1 0 0 0,-1 0 0 0 0,1 0 0 0 0,0-1 0 0 0,10 1 0 0 0,7-1 128 0 0,0-1 0 0 0,0-1 0 0 0,39-8-1 0 0,-56 8-203 0 0,93-19 265 0 0,34-5-2096 0 0,-117 23-317 0 0,-1-1-4757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 2303 0 0,'5'-2'151'0'0,"0"-1"0"0"0,-1 1 0 0 0,1 0 0 0 0,0 1 0 0 0,1-1 0 0 0,6 0 0 0 0,7 0 13846 0 0,-10 8-9022 0 0,-9 0-4703 0 0,-1-1-1 0 0,0 1 1 0 0,0-1-1 0 0,0 1 1 0 0,-1-1-1 0 0,1 1 1 0 0,-6 9-1 0 0,-23 38 438 0 0,4-10-416 0 0,23-36-288 0 0,-26 55 85 0 0,26-53-78 0 0,0 0 1 0 0,0 0-1 0 0,0 0 1 0 0,-1 19-1 0 0,4-27-11 0 0,0 0 1 0 0,0 0-1 0 0,-1 0 0 0 0,1 0 0 0 0,0 0 0 0 0,1 0 1 0 0,-1 0-1 0 0,0 0 0 0 0,0 0 0 0 0,0 0 0 0 0,1 0 1 0 0,-1-1-1 0 0,0 1 0 0 0,1 0 0 0 0,-1 0 0 0 0,1 0 1 0 0,0 1-1 0 0,7 1 59 0 0,-6-3-34 0 0,2 1-3 0 0,0 0 1 0 0,0-1-1 0 0,0 0 0 0 0,0 0 0 0 0,0 0 0 0 0,-1 0 1 0 0,1-1-1 0 0,0 1 0 0 0,0-1 0 0 0,0 0 0 0 0,0 0 1 0 0,3-2-1 0 0,8-4 67 0 0,21-12 0 0 0,-28 15-56 0 0,287-156-151 0 0,-285 154 107 0 0,16-7-55 0 0,-26 13 56 0 0,1 1 1 0 0,-1 0-1 0 0,1-1 0 0 0,-1 1 1 0 0,0 0-1 0 0,1 0 0 0 0,-1-1 0 0 0,0 1 1 0 0,0 0-1 0 0,1 0 0 0 0,-1-1 1 0 0,0 1-1 0 0,0 0 0 0 0,0 1 0 0 0,0 6 7 0 0,-1 0-1 0 0,0 0 0 0 0,0 0 1 0 0,-1-1-1 0 0,-4 14 0 0 0,-3 17 66 0 0,8-31-57 0 0,0 0 0 0 0,0 0 0 0 0,1-1 1 0 0,0 1-1 0 0,1 0 0 0 0,0 0 0 0 0,0-1 0 0 0,2 8 0 0 0,-3-12-5 0 0,1 1 1 0 0,0-1-1 0 0,0 0 0 0 0,0 1 0 0 0,0-1 1 0 0,1 0-1 0 0,-1 0 0 0 0,1 0 1 0 0,-1 0-1 0 0,1 0 0 0 0,0 0 0 0 0,-1-1 1 0 0,1 1-1 0 0,0 0 0 0 0,0-1 0 0 0,0 1 1 0 0,1-1-1 0 0,-1 0 0 0 0,0 0 0 0 0,0 0 1 0 0,1 0-1 0 0,-1 0 0 0 0,1 0 1 0 0,3 0-1 0 0,10 1-10 0 0,1-1 1 0 0,-1-1 0 0 0,20-1 0 0 0,6-1-1899 0 0,-28 2 75 0 0,-1-2-87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2759 0 0,'0'0'126'0'0,"-1"2"-5"0"0,-1 1 568 0 0,0 0 0 0 0,1 1 0 0 0,0-1 0 0 0,0 0-1 0 0,-1 1 1 0 0,2-1 0 0 0,-1 1 0 0 0,0-1 0 0 0,1 1 0 0 0,0 0-1 0 0,0-1 1 0 0,0 1 0 0 0,0-1 0 0 0,1 8 0 0 0,1-5-180 0 0,0 0 1 0 0,0 0-1 0 0,0 0 1 0 0,1 0-1 0 0,0-1 0 0 0,0 1 1 0 0,7 9-1 0 0,4 2 87 0 0,0-1 1 0 0,2-1-1 0 0,32 26 0 0 0,46 32 350 0 0,43 35 268 0 0,-122-96-1727 0 0,0-2 0 0 0,0 0-1 0 0,30 14 1 0 0,-29-17-578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3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17 14279 0 0,'1'-1'1103'0'0,"1"0"-975"0"0,1-1 0 0 0,-1 1-1 0 0,0-1 1 0 0,0 1 0 0 0,1 0 0 0 0,-1 0 0 0 0,1 0 0 0 0,-1 0 0 0 0,1 0-1 0 0,3 0 1 0 0,0 0 374 0 0,-4 0-306 0 0,1 1 0 0 0,-1 0 0 0 0,1 0 1 0 0,-1-1-1 0 0,1 2 0 0 0,-1-1 0 0 0,1 0 0 0 0,3 1 0 0 0,-2 0 31 0 0,-1-1 1338 0 0,-3 3-1503 0 0,0 1 0 0 0,0-1 0 0 0,0 0 0 0 0,0 0 0 0 0,0 0 0 0 0,-1 1-1 0 0,0-1 1 0 0,1 0 0 0 0,-1 0 0 0 0,0 0 0 0 0,0 0 0 0 0,-1 0 0 0 0,1 0 0 0 0,-1 0 0 0 0,1 0-1 0 0,-1-1 1 0 0,0 1 0 0 0,-3 3 0 0 0,-3 1-15 0 0,0 0 0 0 0,0 0 0 0 0,0-1 0 0 0,0 0 0 0 0,-14 7 0 0 0,-49 19-24 0 0,18-9-96 0 0,-45 25-178 0 0,-73 34-487 0 0,-5-15-233 0 0,147-58 854 0 0,0-1 1 0 0,-1-2-1 0 0,0 0 0 0 0,-44 1 0 0 0,68-9 117 0 0,10-3-9 0 0,13-5-26 0 0,-15 9 26 0 0,12-6-2 0 0,0 0 1 0 0,0 1-1 0 0,20-5 1 0 0,-28 9 66 0 0,1 0 1 0 0,0 1 0 0 0,0 0 0 0 0,0 0-1 0 0,0 0 1 0 0,0 1 0 0 0,0 0 0 0 0,0 1-1 0 0,9 1 1 0 0,-14-2 138 0 0,0 2-58 0 0,1 2-118 0 0,0 0-1 0 0,0 0 1 0 0,0 1 0 0 0,-1-1-1 0 0,1 1 1 0 0,-1-1 0 0 0,0 1-1 0 0,-1 0 1 0 0,1 0 0 0 0,-1-1-1 0 0,0 1 1 0 0,0 0 0 0 0,0 0-1 0 0,-1 0 1 0 0,0 1 0 0 0,0-1-1 0 0,0 0 1 0 0,-2 9 0 0 0,-2 10 13 0 0,-1 0 1 0 0,-14 39-1 0 0,14-47 32 0 0,-9 25 87 0 0,3-12 180 0 0,2 0-1 0 0,1 1 0 0 0,-7 56 0 0 0,14-80-269 0 0,2 0-1 0 0,-1 0 1 0 0,0 0-1 0 0,1 0 1 0 0,0 0 0 0 0,1 0-1 0 0,-1 0 1 0 0,1 0-1 0 0,5 10 1 0 0,2 1 110 0 0,20 28 0 0 0,-17-28-126 0 0,3 6-43 0 0,-10-16-186 0 0,0 0 0 0 0,-1 0 1 0 0,5 10-1 0 0,-8-14 68 0 0,0 1 1 0 0,0-1-1 0 0,-1 0 0 0 0,0 0 0 0 0,1 1 1 0 0,-1-1-1 0 0,0 0 0 0 0,0 1 1 0 0,-2 4-1 0 0,1-3-316 0 0,0-1 0 0 0,0 0 0 0 0,-1 0 0 0 0,0 0 0 0 0,0 0 0 0 0,0-1 0 0 0,-4 7 0 0 0,4-8-344 0 0,6-18-3383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37 311 8751 0 0,'0'0'399'0'0,"-2"0"-4"0"0,-32 19 7829 0 0,35-21-8064 0 0,-1-1 0 0 0,1 0 1 0 0,0 1-1 0 0,0-1 1 0 0,1 1-1 0 0,-1 0 0 0 0,0-1 1 0 0,3-2-1 0 0,1-3 123 0 0,9-15 89 0 0,0 1 0 0 0,2 1 0 0 0,0 0 0 0 0,1 1 0 0 0,22-19 0 0 0,111-106 236 0 0,-150 145-608 0 0,1-1 0 0 0,-1 1 0 0 0,0 0 0 0 0,0-1 0 0 0,1 1 0 0 0,-1 0 0 0 0,1-1 0 0 0,-1 1 0 0 0,0 0 0 0 0,1-1 0 0 0,-1 1 0 0 0,1 0 0 0 0,-1 0 0 0 0,1 0 0 0 0,-1-1 0 0 0,0 1 0 0 0,1 0 0 0 0,-1 0 0 0 0,1 0 0 0 0,-1 0 0 0 0,1 0 0 0 0,0 0 0 0 0,0 1 0 0 0,0 0 0 0 0,-1 0 0 0 0,1 0 0 0 0,-1 0 0 0 0,1 0 0 0 0,-1 1 0 0 0,1-1 0 0 0,-1 0 0 0 0,0 0 0 0 0,1 1 0 0 0,-1-1 0 0 0,0 0 0 0 0,0 0 0 0 0,0 2 0 0 0,1 25 0 0 0,-1-24 0 0 0,0 28 20 0 0,1-1 0 0 0,1 1 0 0 0,9 35 0 0 0,-10-58 1 0 0,2 1 1 0 0,0-1-1 0 0,0 0 1 0 0,0 0 0 0 0,1 0-1 0 0,0-1 1 0 0,1 1 0 0 0,0-1-1 0 0,0 0 1 0 0,1 0 0 0 0,0-1-1 0 0,0 1 1 0 0,1-1 0 0 0,12 10-1 0 0,-7-10 119 0 0,1 0 1 0 0,-1-1-1 0 0,1 0 0 0 0,25 7 0 0 0,-17-6 43 0 0,11 5 91 0 0,-18-7-154 0 0,0 1 0 0 0,0-2 0 0 0,0 0 0 0 0,0 0 0 0 0,1-2 0 0 0,16 2-1 0 0,-24-4-60 0 0,-1-1-1 0 0,0 0 1 0 0,1 0-1 0 0,-1 0 1 0 0,0-1-1 0 0,0 0 1 0 0,0 0 0 0 0,0-1-1 0 0,0 0 1 0 0,-1 0-1 0 0,1 0 1 0 0,-1-1-1 0 0,10-7 1 0 0,2-5 41 0 0,-1 0 0 0 0,21-26 1 0 0,-23 25-39 0 0,1 0-71 0 0,49-63 127 0 0,-59 72-236 0 0,1 0 1 0 0,-2 0-1 0 0,1-1 0 0 0,-1 1 0 0 0,0-1 1 0 0,-1 0-1 0 0,0 0 0 0 0,2-12 0 0 0,-5 19-963 0 0,-13-3-2937 0 0,-3 3-3372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5 864 7367 0 0,'-1'-2'2366'0'0,"0"-1"-1889"0"0,1 0-1 0 0,-1 0 1 0 0,0 0 0 0 0,1-1 0 0 0,0 1 0 0 0,-1 0-1 0 0,1-1 1 0 0,1 1 0 0 0,-1 0 0 0 0,0-1 0 0 0,1 1 0 0 0,1-4-1 0 0,2-7 626 0 0,9-21-1 0 0,-2 7-9 0 0,18-51 353 0 0,4 2 1 0 0,3 0-1 0 0,72-112 0 0 0,-32 79-1445 0 0,-76 110 0 0 0,0 0 0 0 0,0-1 0 0 0,1 1 0 0 0,-1-1 0 0 0,0 1 0 0 0,0 0 0 0 0,1-1 0 0 0,-1 1 0 0 0,0 0 0 0 0,1-1 0 0 0,-1 1 0 0 0,0 0 0 0 0,1 0 0 0 0,-1-1 0 0 0,1 1 0 0 0,-1 0 0 0 0,0 0 0 0 0,1 0 0 0 0,-1-1 0 0 0,1 1 0 0 0,0 1 0 0 0,0-1 0 0 0,0 1 0 0 0,0-1 0 0 0,0 1 0 0 0,0-1 0 0 0,-1 1 0 0 0,1 0 0 0 0,0-1 0 0 0,-1 1 0 0 0,1 0 0 0 0,0 0 0 0 0,-1 0 0 0 0,1 0 0 0 0,-1-1 0 0 0,1 1 0 0 0,-1 0 0 0 0,1 0 0 0 0,-1 0 0 0 0,0 0 0 0 0,1 0 0 0 0,-1 0 0 0 0,0 2 0 0 0,5 26 0 0 0,-4-26 0 0 0,9 103 0 0 0,-5-46 0 0 0,14 71 0 0 0,-15-113 0 0 0,1-1 0 0 0,0 0 0 0 0,1 0 0 0 0,1 0 0 0 0,0-1 0 0 0,1 0 0 0 0,1-1 0 0 0,16 23 0 0 0,-18-31 30 0 0,0 0-1 0 0,0 0 1 0 0,0 0-1 0 0,1-1 1 0 0,-1 0-1 0 0,2-1 1 0 0,-1 0-1 0 0,0 0 1 0 0,1 0-1 0 0,0-1 1 0 0,15 4-1 0 0,-9-4 34 0 0,0 0-1 0 0,1-1 1 0 0,-1-1-1 0 0,1 0 1 0 0,-1-1 0 0 0,23-2-1 0 0,-36 1-16 0 0,1 0 0 0 0,-1-1 0 0 0,1 1 0 0 0,-1 0 0 0 0,1-1 0 0 0,-1 0 0 0 0,0 0 0 0 0,1 0 0 0 0,-1 0 0 0 0,0 0 0 0 0,1 0 0 0 0,-1 0 0 0 0,0-1 0 0 0,0 1 0 0 0,0-1 0 0 0,0 1 0 0 0,-1-1 0 0 0,1 0 0 0 0,0 0 0 0 0,-1 0 0 0 0,1 0 0 0 0,-1 0 0 0 0,1 0 0 0 0,-1-1 0 0 0,0 1 0 0 0,0 0 0 0 0,0 0 0 0 0,0-1 0 0 0,-1 1 0 0 0,1-1 0 0 0,0-4 0 0 0,2-20 229 0 0,-2-1 0 0 0,-1 0-1 0 0,-4-29 1 0 0,1-5 66 0 0,2 17-145 0 0,3 0 0 0 0,1 1 0 0 0,10-48 0 0 0,-7 65-189 0 0,0 1 1 0 0,2 1-1 0 0,1 0 0 0 0,1 0 0 0 0,1 0 0 0 0,20-33 1 0 0,-23 45-39 0 0,10-14-495 0 0,22-47 0 0 0,-39 72 318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13991 0 0,'4'-2'123'0'0,"0"1"-1"0"0,1-1 0 0 0,-1 1 1 0 0,1 0-1 0 0,0 0 0 0 0,-1 0 1 0 0,1 1-1 0 0,0 0 0 0 0,-1 0 1 0 0,1 0-1 0 0,0 0 0 0 0,-1 1 1 0 0,1 0-1 0 0,0 0 0 0 0,-1 0 1 0 0,1 0-1 0 0,-1 1 0 0 0,1 0 1 0 0,-1 0-1 0 0,0 0 0 0 0,0 0 1 0 0,0 1-1 0 0,0 0 0 0 0,0-1 1 0 0,-1 1-1 0 0,1 1 0 0 0,4 4 1 0 0,-7-6 986 0 0,-1 1-716 0 0,0 3-266 0 0,-1 0 0 0 0,0 0-1 0 0,0 0 1 0 0,-1-1 0 0 0,0 1-1 0 0,0 0 1 0 0,0-1 0 0 0,0 1 0 0 0,-1-1-1 0 0,0 0 1 0 0,0 0 0 0 0,-8 10-1 0 0,-7 5 264 0 0,-32 31 0 0 0,18-20-258 0 0,-74 74 15 0 0,-34 35-21 0 0,125-123-126 0 0,-103 112 0 0 0,88-92 0 0 0,-43 68 0 0 0,68-96 28 0 0,0 0 1 0 0,0 1-1 0 0,1 0 0 0 0,0 0 0 0 0,1 0 0 0 0,0 0 0 0 0,0 0 1 0 0,1 1-1 0 0,1 0 0 0 0,-1 13 0 0 0,2-17-6 0 0,1 1 0 0 0,-1-1 1 0 0,1 0-1 0 0,1 0 0 0 0,-1 0 0 0 0,1 0 0 0 0,1 0 0 0 0,-1 0 0 0 0,1 0 0 0 0,0-1 1 0 0,1 1-1 0 0,-1-1 0 0 0,1 0 0 0 0,1 0 0 0 0,9 10 0 0 0,-12-13-19 0 0,68 65 143 0 0,-60-60-130 0 0,0 0 1 0 0,1-1 0 0 0,0 0-1 0 0,0 0 1 0 0,20 7-1 0 0,-13-6-674 0 0,0-2-1 0 0,1 0 1 0 0,0-1 0 0 0,0-1-1 0 0,1 0 1 0 0,-1-2-1 0 0,1 0 1 0 0,0-1 0 0 0,35-3-1 0 0,-22-3-6253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27 654 10567 0 0,'0'0'482'0'0,"-2"1"-8"0"0,-10 2-304 0 0,0 4 4002 0 0,19 3-2526 0 0,-6-8-1519 0 0,1-1 1 0 0,-1 1-1 0 0,0-1 0 0 0,1 0 0 0 0,-1 0 0 0 0,1 0 0 0 0,0 0 0 0 0,-1 0 1 0 0,1 0-1 0 0,0 0 0 0 0,-1-1 0 0 0,1 1 0 0 0,0-1 0 0 0,0 1 1 0 0,0-1-1 0 0,3 1 0 0 0,1-1 96 0 0,-1 0 1 0 0,1 0 0 0 0,10-1-1 0 0,-7-1-54 0 0,0-1 0 0 0,0 1 0 0 0,-1-1 0 0 0,1-1 0 0 0,-1 0 0 0 0,0 0 0 0 0,0-1 0 0 0,-1 1 0 0 0,1-2 0 0 0,-1 1 0 0 0,10-11 0 0 0,5-6 302 0 0,38-49-1 0 0,193-275 745 0 0,-220 299-1056 0 0,-32 45-117 0 0,-2 6-243 0 0,-4 11 162 0 0,-2 0 0 0 0,0 0 0 0 0,-14 22 0 0 0,-1 0 3 0 0,-9 22 4 0 0,-34 91 0 0 0,62-142 32 0 0,1 0-1 0 0,0 0 1 0 0,0 0-1 0 0,-1 14 0 0 0,3-19 2 0 0,0 0 0 0 0,0 0 0 0 0,0 0 0 0 0,1 1 0 0 0,-1-1 0 0 0,1 0 0 0 0,0 0 0 0 0,0 0-1 0 0,0 0 1 0 0,0 0 0 0 0,0 0 0 0 0,1 0 0 0 0,-1 0 0 0 0,4 4 0 0 0,6 1 57 0 0,-7-7-41 0 0,0 0-1 0 0,1 0 1 0 0,-1-1-1 0 0,1 1 1 0 0,-1-1-1 0 0,1 0 0 0 0,-1-1 1 0 0,1 1-1 0 0,-1-1 1 0 0,0 0-1 0 0,9-2 0 0 0,4-3 41 0 0,25-12-1 0 0,12-8-27 0 0,-2-3 0 0 0,78-55-1 0 0,-97 59-18 0 0,-2-2-1 0 0,-1-1 0 0 0,-1-1 1 0 0,43-55-1 0 0,-69 80-9 0 0,63-93 0 0 0,-58 84 0 0 0,-2 0 0 0 0,1 0 0 0 0,-2-1 0 0 0,0 0 0 0 0,6-27 0 0 0,-9 28 0 0 0,-3 6 1 0 0,-3 7 1 0 0,-2 4-16 0 0,1 3 4 0 0,0-1-1 0 0,0 1 0 0 0,0-1 0 0 0,1 1 0 0 0,0 1 1 0 0,-3 7-1 0 0,-17 47-38 0 0,24-60 48 0 0,-59 196-67 0 0,52-167 55 0 0,2 0-1 0 0,1 0 0 0 0,1 0 1 0 0,3 51-1 0 0,0-73-279 0 0,1 1 0 0 0,1-1 0 0 0,0 1-1 0 0,0-1 1 0 0,1 0 0 0 0,0 0 0 0 0,8 16-1 0 0,-9-21-24 0 0,0 0-1 0 0,1 0 1 0 0,0 0-1 0 0,0 0 0 0 0,0 0 1 0 0,0-1-1 0 0,0 0 0 0 0,1 1 1 0 0,0-1-1 0 0,0-1 0 0 0,0 1 1 0 0,0 0-1 0 0,0-1 1 0 0,0 0-1 0 0,0 0 0 0 0,1 0 1 0 0,6 1-1 0 0,7 1-6848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4607 0 0,'0'0'354'0'0,"-2"0"-233"0"0,-8 0 2666 0 0,9 1-2346 0 0,0-1-1 0 0,0 0 1 0 0,1 1 0 0 0,-1-1 0 0 0,0 0 0 0 0,1 1 0 0 0,-1-1 0 0 0,1 1 0 0 0,-1 0-1 0 0,0-1 1 0 0,1 1 0 0 0,-1-1 0 0 0,1 1 0 0 0,0 0 0 0 0,-1-1 0 0 0,1 1 0 0 0,-1 0-1 0 0,1 0 1 0 0,0 1 0 0 0,-5 9 1276 0 0,5-8-1657 0 0,-1-1 0 0 0,1 1 0 0 0,0-1-1 0 0,0 0 1 0 0,0 1 0 0 0,0-1 0 0 0,0 1-1 0 0,1-1 1 0 0,-1 0 0 0 0,1 1 0 0 0,0-1-1 0 0,-1 0 1 0 0,3 4 0 0 0,-1 0 82 0 0,2 3 69 0 0,0 1 0 0 0,0-1 0 0 0,1 0-1 0 0,0-1 1 0 0,1 1 0 0 0,0-1 0 0 0,0 0 0 0 0,13 11 0 0 0,7 5 527 0 0,33 23-1 0 0,-20-17-245 0 0,160 140 500 0 0,-193-165-1015 0 0,0 0 0 0 0,1 0 1 0 0,0-1-1 0 0,0 0 0 0 0,0 0 0 0 0,10 3 0 0 0,-16-7-27 0 0,1 1-1 0 0,-1-1 0 0 0,1 0 1 0 0,0 1-1 0 0,-1-1 1 0 0,1 0-1 0 0,-1 0 1 0 0,1 0-1 0 0,0 0 0 0 0,-1-1 1 0 0,1 1-1 0 0,-1 0 1 0 0,1-1-1 0 0,-1 1 1 0 0,1-1-1 0 0,-1 1 0 0 0,1-1 1 0 0,-1 0-1 0 0,1 1 1 0 0,-1-1-1 0 0,0 0 0 0 0,1 0 1 0 0,-1 0-1 0 0,0 0 1 0 0,2-2-1 0 0,0-1-1147 0 0,1 0 0 0 0,-1 0 0 0 0,0 0 0 0 0,0-1 1 0 0,4-8-1 0 0,2-10-5516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 8751 0 0,'0'0'399'0'0,"-2"-1"-4"0"0,-6-4-253 0 0,7 5-117 0 0,1 0 0 0 0,-1-1-1 0 0,0 1 1 0 0,1 0-1 0 0,-1 0 1 0 0,0 0-1 0 0,1 0 1 0 0,-1 0 0 0 0,0 0-1 0 0,0 0 1 0 0,1 0-1 0 0,-1 0 1 0 0,0 0 0 0 0,1 0-1 0 0,-2 0 1 0 0,-1 2 551 0 0,0-1 0 0 0,0 1 0 0 0,0 0 0 0 0,0 0 0 0 0,1 0 0 0 0,-1 0 0 0 0,1 0 0 0 0,-1 1 0 0 0,1-1 0 0 0,-3 5 0 0 0,-21 32 4030 0 0,14-20-4720 0 0,-10 13 244 0 0,-1-1 1 0 0,-1-2 0 0 0,-2 0-1 0 0,-1-1 1 0 0,-1-2 0 0 0,-39 28-1 0 0,-127 101 30 0 0,154-114-258 0 0,39-39-45 0 0,17-6-3968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37 5527 0 0,'0'0'17'0'0,"-33"11"405"0"0,-39 19 1 0 0,43-17 12854 0 0,44-13-12201 0 0,3-2-498 0 0,1 0 1 0 0,-1 0-1 0 0,30-10 1 0 0,10-1 39 0 0,-3 3-818 0 0,89-15 901 0 0,-49 4-5398 0 0,-80 18-2494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27 684 6447 0 0,'0'0'298'0'0,"-1"2"-10"0"0,-4 2-102 0 0,-15 37 15217 0 0,27-41-17160 0 0,5-2 2062 0 0,0-1 0 0 0,0 0 1 0 0,-1-1-1 0 0,1 0 1 0 0,-1-1-1 0 0,19-10 1 0 0,-30 14-295 0 0,46-24 423 0 0,-1-2 1 0 0,81-64 0 0 0,-95 61-360 0 0,-1-1 0 0 0,-2-1 0 0 0,33-48 0 0 0,4-5-22 0 0,26-16-269 0 0,-91 100 178 0 0,0 1 0 0 0,1 0-1 0 0,-1-1 1 0 0,0 1 0 0 0,0 0-1 0 0,1-1 1 0 0,-1 1 0 0 0,1 0-1 0 0,-1-1 1 0 0,0 1 0 0 0,1 0-1 0 0,-1 0 1 0 0,0-1 0 0 0,1 1 0 0 0,-1 0-1 0 0,1 0 1 0 0,-1 0 0 0 0,1 0-1 0 0,-1 0 1 0 0,1-1 0 0 0,-1 1-1 0 0,0 0 1 0 0,1 0 0 0 0,-1 0-1 0 0,1 0 1 0 0,0 0 0 0 0,-1 1 26 0 0,0-1-1 0 0,1 1 1 0 0,-1-1 0 0 0,0 1-1 0 0,1-1 1 0 0,-1 1 0 0 0,0-1-1 0 0,0 1 1 0 0,0-1 0 0 0,1 1-1 0 0,-1-1 1 0 0,0 1-1 0 0,0-1 1 0 0,0 1 0 0 0,0-1-1 0 0,0 1 1 0 0,0-1 0 0 0,0 1-1 0 0,-4 28-2 0 0,-2-10-15 0 0,-1-1 1 0 0,-1 0-1 0 0,0 0 0 0 0,-19 28 1 0 0,1 0-3 0 0,11-17 38 0 0,-35 71 72 0 0,44-87-67 0 0,2 1 1 0 0,-1-1 0 0 0,2 1 0 0 0,0 0 0 0 0,-3 25 0 0 0,7-23 30 0 0,5-2-19 0 0,-5-12-13 0 0,0-1 0 0 0,1 0 1 0 0,-1 0-1 0 0,1 0 0 0 0,-1 0 0 0 0,1 0 0 0 0,0 0 0 0 0,-1 0 1 0 0,1-1-1 0 0,0 1 0 0 0,-1-1 0 0 0,1 1 0 0 0,0-1 0 0 0,0 1 1 0 0,0-1-1 0 0,-1 0 0 0 0,1 0 0 0 0,0 0 0 0 0,0 0 0 0 0,0 0 1 0 0,0 0-1 0 0,2-1 0 0 0,4-1 19 0 0,0 0 1 0 0,0 0 0 0 0,12-6-1 0 0,7-4 39 0 0,0-1 0 0 0,42-29 1 0 0,45-43 126 0 0,-98 73-191 0 0,151-134-4 0 0,-134 113 0 0 0,-3-2 0 0 0,48-68 0 0 0,-60 72 0 0 0,24-60 0 0 0,-30 63 0 0 0,-6 15 0 0 0,-3 3-16 0 0,-49 140-224 0 0,-92 206 240 0 0,109-275 0 0 0,27-56-27 0 0,1-1-1 0 0,-1 1 1 0 0,1-1-1 0 0,-1 1 1 0 0,1 0-1 0 0,0-1 1 0 0,1 1-1 0 0,-1 0 1 0 0,1 0-1 0 0,0 0 1 0 0,1 0-1 0 0,-1-1 1 0 0,1 1-1 0 0,-1 0 1 0 0,2 0-1 0 0,-1-1 1 0 0,0 1-1 0 0,1-1 1 0 0,0 1-1 0 0,0-1 0 0 0,0 1 1 0 0,4 3-1 0 0,-2-1-56 0 0,1-1 0 0 0,1 0 0 0 0,-1 0 0 0 0,1 0 0 0 0,0-1 0 0 0,1 0 0 0 0,-1 0 0 0 0,1-1 0 0 0,0 1 0 0 0,0-1 0 0 0,0-1 0 0 0,11 4 0 0 0,-2-1-647 0 0,8 3-1609 0 0,-8-4-2181 0 0,0-3-1698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34 8287 0 0,'0'-2'639'0'0,"-2"-16"-158"0"0,2 16 721 0 0,-2-1 1198 0 0,2 3-2302 0 0,0 0 1 0 0,0-1-1 0 0,0 1 0 0 0,0 0 0 0 0,0 0 0 0 0,0-1 0 0 0,0 1 0 0 0,0 0 0 0 0,0-1 0 0 0,0 1 0 0 0,0 0 0 0 0,-1 0 0 0 0,1-1 0 0 0,0 1 0 0 0,0 0 0 0 0,0 0 0 0 0,0-1 0 0 0,-1 1 0 0 0,1 0 0 0 0,0 0 0 0 0,0 0 0 0 0,0-1 1 0 0,-1 1-1 0 0,1 0 0 0 0,-2-1 41 0 0,0 1 1 0 0,0-1 0 0 0,1 1 0 0 0,-1 0 0 0 0,0 0 0 0 0,0 0 0 0 0,0 0 0 0 0,0 0 0 0 0,1 0 0 0 0,-1 0-1 0 0,0 1 1 0 0,0-1 0 0 0,0 1 0 0 0,1-1 0 0 0,-1 1 0 0 0,0-1 0 0 0,1 1 0 0 0,-1 0 0 0 0,0 0-1 0 0,1 0 1 0 0,-1 0 0 0 0,1 0 0 0 0,-1 0 0 0 0,-1 3 0 0 0,-5 4 197 0 0,1 0 1 0 0,0 1-1 0 0,-7 11 0 0 0,3-4 217 0 0,-56 81 1129 0 0,-69 133 0 0 0,112-187-1480 0 0,-153 309 769 0 0,165-322-963 0 0,-68 179-221 0 0,78-203-306 0 0,0 2-386 0 0,1-2-2575 0 0</inkml:trace>
  <inkml:trace contextRef="#ctx0" brushRef="#br0" timeOffset="1">1 583 4607 0 0,'2'1'15439'0'0,"20"0"-14034"0"0,0-2 1 0 0,36-4-1 0 0,0 0-460 0 0,12 2-43 0 0,51-1-313 0 0,151-26 0 0 0,66-31-5497 0 0,-290 53 2640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10591 0 0,'-4'-4'7342'0'0,"4"4"-7280"0"0,-1 6 124 0 0,1 0 0 0 0,-1 0 1 0 0,1 0-1 0 0,0 0 0 0 0,0-1 0 0 0,1 1 0 0 0,0 0 0 0 0,0 0 0 0 0,0 0 0 0 0,1 0 0 0 0,-1-1 1 0 0,2 1-1 0 0,-1-1 0 0 0,0 1 0 0 0,1-1 0 0 0,7 10 0 0 0,-1-2 37 0 0,1-1 0 0 0,0 0 0 0 0,1 0 0 0 0,0-1-1 0 0,1-1 1 0 0,0 0 0 0 0,26 16 0 0 0,-27-20-276 0 0,-1 0 1 0 0,1-1 0 0 0,1-1-1 0 0,-1 0 1 0 0,1 0 0 0 0,-1-1-1 0 0,1-1 1 0 0,0 0 0 0 0,0 0-1 0 0,24-1 1 0 0,109-14-6232 0 0,-111 9 3615 0 0,-19 3-2305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3679 0 0,'0'0'14118'0'0,"0"2"-13312"0"0,1 1-688 0 0,-1-1 0 0 0,0 0 0 0 0,0 1 0 0 0,0-1 0 0 0,-1 0 0 0 0,1 1 0 0 0,-1-1 0 0 0,1 1-1 0 0,-1-1 1 0 0,0 0 0 0 0,0 0 0 0 0,1 0 0 0 0,-2 1 0 0 0,1-1 0 0 0,0 0 0 0 0,0 0 0 0 0,-3 3 0 0 0,-5 5 184 0 0,-17 19 0 0 0,5-10-214 0 0,-2 0-1 0 0,0-1 1 0 0,0-1-1 0 0,-2-1 1 0 0,0-2 0 0 0,-1 0-1 0 0,-48 17 1 0 0,27-17-94 0 0,0-2 1 0 0,-70 7-1 0 0,115-19-78 0 0,33-2-444 0 0,-21 2 551 0 0,-4 0-27 0 0,0-1 0 0 0,0 1 0 0 0,0-1 0 0 0,0-1 1 0 0,11-2 2028 0 0,-17 7-1972 0 0,-3 64-41 0 0,-1 18-13 0 0,-56 283 1280 0 0,59-362-1193 0 0,-1 3 27 0 0,2-6-3 0 0,-1 1-1 0 0,1-1 1 0 0,-1 1 0 0 0,0-1-1 0 0,-3 6 1 0 0,4-8-162 0 0,-1 0 1 0 0,1 0 0 0 0,-1 0 0 0 0,0-1-1 0 0,1 1 1 0 0,-1 0 0 0 0,0-1-1 0 0,0 1 1 0 0,1 0 0 0 0,-1-1 0 0 0,0 1-1 0 0,0-1 1 0 0,0 1 0 0 0,0-1-1 0 0,0 1 1 0 0,0-1 0 0 0,0 0-1 0 0,0 0 1 0 0,0 1 0 0 0,0-1 0 0 0,0 0-1 0 0,0 0 1 0 0,0 0 0 0 0,-1 0-1 0 0,1-3-1048 0 0,-6-9-1353 0 0,2-5-5207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18 12351 0 0,'0'0'1119'0'0,"-1"-1"-923"0"0,-1-1-117 0 0,1 1 1 0 0,-1 0-1 0 0,1 0 0 0 0,-1 0 1 0 0,1 0-1 0 0,-1 0 0 0 0,0 0 1 0 0,1 0-1 0 0,-1 1 0 0 0,0-1 1 0 0,0 0-1 0 0,1 1 0 0 0,-1 0 1 0 0,0-1-1 0 0,0 1 0 0 0,0 0 1 0 0,-2 0-1 0 0,-11-1 1522 0 0,8 0-985 0 0,-1 0 0 0 0,0 0 0 0 0,-13 2 0 0 0,3 0 640 0 0,16-1 219 0 0,2 2-1386 0 0,1 1-80 0 0,0 0 1 0 0,0 0-1 0 0,0 0 0 0 0,1 0 1 0 0,-1 0-1 0 0,1 0 0 0 0,0-1 0 0 0,-1 1 1 0 0,1-1-1 0 0,0 1 0 0 0,1-1 0 0 0,-1 0 1 0 0,0 1-1 0 0,1-1 0 0 0,3 3 1 0 0,10 6 104 0 0,26 13 0 0 0,-15-9 89 0 0,-14-6-83 0 0,-1 0 0 0 0,1 1-1 0 0,-2 1 1 0 0,0 0 0 0 0,0 0-1 0 0,16 23 1 0 0,-15-17 53 0 0,-2 0 0 0 0,0 0 0 0 0,-1 1 0 0 0,13 35 0 0 0,-18-39-117 0 0,0 0 0 0 0,-1 1 0 0 0,0 0 0 0 0,-1 0 0 0 0,-1 0 0 0 0,0-1 0 0 0,-1 1 0 0 0,-4 30 0 0 0,3-37-51 0 0,-1 1 1 0 0,0-1-1 0 0,-1 1 1 0 0,1-1-1 0 0,-2 0 0 0 0,1 0 1 0 0,-1 0-1 0 0,0-1 1 0 0,-1 1-1 0 0,0-1 0 0 0,0 0 1 0 0,0 0-1 0 0,-1-1 1 0 0,0 1-1 0 0,0-1 0 0 0,-13 8 1 0 0,4-3-10 0 0,-1-1 0 0 0,0-1 1 0 0,-1 0-1 0 0,-33 11 0 0 0,38-16-1449 0 0,-1-1 0 0 0,-16 2-1 0 0,14-3-6074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1138 21 12351 0 0,'7'-6'229'0'0,"3"-2"129"0"0,17 2 466 0 0,-24 6 1043 0 0,-5 2-1569 0 0,-8 5-140 0 0,-1 0-1 0 0,0 0 1 0 0,0-1-1 0 0,-1 0 1 0 0,0-1-1 0 0,-12 4 1 0 0,12-5-61 0 0,-69 24-19 0 0,-116 22 0 0 0,185-47-130 0 0,-34 6-192 0 0,0-2-1 0 0,0-2 1 0 0,-1-2-1 0 0,1-2 0 0 0,-1-2 1 0 0,-79-12-1 0 0,94 8 192 0 0,-1 2 0 0 0,1 1-1 0 0,-44 2 1 0 0,62 1 32 0 0,0 1 0 0 0,0 0 0 0 0,1 1 1 0 0,-1 1-1 0 0,1 0 0 0 0,0 0 0 0 0,0 1 0 0 0,1 1 0 0 0,-1 0 0 0 0,-16 12 1 0 0,16-10-19 0 0,7-4 59 0 0,0 1 1 0 0,0-1-1 0 0,0 1 1 0 0,-6 7 0 0 0,10-10 523 0 0,3 0-294 0 0,0 1-205 0 0,1-1-1 0 0,-1 1 1 0 0,1-1-1 0 0,0 0 0 0 0,-1 1 1 0 0,1-1-1 0 0,0 0 1 0 0,0 0-1 0 0,1 0 0 0 0,-1 0 1 0 0,0-1-1 0 0,1 1 1 0 0,-1-1-1 0 0,1 1 1 0 0,-1-1-1 0 0,6 2 0 0 0,7 2 48 0 0,-1-1 0 0 0,18 3-1 0 0,-13-3-19 0 0,4 2-33 0 0,0 0 0 0 0,-1 1 0 0 0,30 13 0 0 0,-43-15-8 0 0,-1 0 0 0 0,0 0 0 0 0,0 0 0 0 0,0 1 0 0 0,-1 0 1 0 0,0 0-1 0 0,0 1 0 0 0,-1 0 0 0 0,1 0 0 0 0,-1 1 0 0 0,6 11 0 0 0,-1 0 176 0 0,-1 2 1 0 0,-1-1 0 0 0,0 2-1 0 0,7 29 1 0 0,12 91 1279 0 0,-28-138-1450 0 0,1 0 0 0 0,-1 0 1 0 0,1 0-1 0 0,0 0 0 0 0,0-1 0 0 0,1 1 0 0 0,-1 0 0 0 0,1-1 0 0 0,0 1 0 0 0,0-1 0 0 0,0 0 1 0 0,0 1-1 0 0,0-1 0 0 0,1 0 0 0 0,0 0 0 0 0,-1 0 0 0 0,7 4 0 0 0,4 0 30 0 0,2-4-42 0 0,0-3 23 0 0,0-5-36 0 0,-1-1-12 0 0,-5-6 11 0 0,-3-1 32 0 0,-6 6-33 0 0,0 1 0 0 0,0-1 0 0 0,0 1 0 0 0,-1 0 0 0 0,0-1 1 0 0,0 1-1 0 0,-1 0 0 0 0,1 0 0 0 0,-4-7 0 0 0,-4-9 47 0 0,-12-21-1 0 0,12 25-30 0 0,-3-4 22 0 0,1-1-1 0 0,-15-44 0 0 0,23 60-23 0 0,2-1-1 0 0,-1 1 1 0 0,1-1-1 0 0,0 1 1 0 0,1-1-1 0 0,0 1 1 0 0,0-1-1 0 0,0 1 1 0 0,1-1-1 0 0,0 1 1 0 0,1 0-1 0 0,-1-1 1 0 0,7-13-1 0 0,5-6 56 0 0,2 0-1 0 0,1 1 0 0 0,27-32 0 0 0,-5 5-12 0 0,-36 51-93 0 0,0-1 0 0 0,-1 0 0 0 0,1 0 0 0 0,0 0 0 0 0,-1 0 0 0 0,0-1 0 0 0,0 1 0 0 0,0 0 0 0 0,0 0 0 0 0,0-1 0 0 0,0-5 0 0 0,-1 7-249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60 3679 0 0,'0'0'13563'0'0,"2"0"-12784"0"0,98-29 2407 0 0,0 0-1421 0 0,-100 28-1738 0 0,1 1-1 0 0,0 0 1 0 0,0 0-1 0 0,-1 0 1 0 0,1 0-1 0 0,0 0 1 0 0,0 0-1 0 0,-1 0 1 0 0,1 0-1 0 0,0 0 1 0 0,0 0-1 0 0,-1 0 0 0 0,1 0 1 0 0,0 0-1 0 0,0 1 1 0 0,1 0 48 0 0,1-1 157 0 0,-2 2-20 0 0,0 1-204 0 0,1 0-1 0 0,-1 1 0 0 0,0-1 1 0 0,0 0-1 0 0,0 1 1 0 0,-1-1-1 0 0,1 0 1 0 0,-1 1-1 0 0,0-1 0 0 0,0 1 1 0 0,0-1-1 0 0,-1 5 1 0 0,0-2 8 0 0,0 0 0 0 0,-1 0 1 0 0,0-1-1 0 0,0 1 0 0 0,-1 0 0 0 0,-3 6 1 0 0,-6 7 37 0 0,-1-1 0 0 0,-28 31 1 0 0,28-35-49 0 0,-18 20-6 0 0,-1-2 0 0 0,-59 44 0 0 0,83-68-12 0 0,6-7-47 0 0,5 1 5 0 0,1 1 53 0 0,0-1 0 0 0,0 1 0 0 0,1-1 0 0 0,-1 0 0 0 0,1 0 0 0 0,0 0 1 0 0,0-1-1 0 0,-1 1 0 0 0,1-1 0 0 0,0 0 0 0 0,0-1 0 0 0,10 1 0 0 0,8-1 2 0 0,34-5-1 0 0,-56 5 0 0 0,47-6-68 0 0,-21 1 134 0 0,48 0 0 0 0,-67 5-166 0 0,0 0-1 0 0,0 1 1 0 0,0 0-1 0 0,0 0 0 0 0,0 1 1 0 0,0 0-1 0 0,0 1 0 0 0,-1-1 1 0 0,1 1-1 0 0,9 6 0 0 0,-15-7-128 0 0,1-1 0 0 0,-1 1-1 0 0,0 0 1 0 0,0-1-1 0 0,0 1 1 0 0,-1 0-1 0 0,1 0 1 0 0,0 0-1 0 0,2 4 1 0 0,3 13-5460 0 0,-5-4-845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0,'0'0'1210'0'0,"3"3"-996"0"0,37 43 830 0 0,12 13 1014 0 0,-9-16-1129 0 0,-18-17-254 0 0,41 34 1 0 0,-14-24-16 0 0,1-1 0 0 0,93 44-1 0 0,-94-52 255 0 0,87 59-1 0 0,-130-78-866 0 0,-3 2-251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12895 0 0,'0'0'998'0'0,"-2"2"-489"0"0,-50 108 4518 0 0,40-82-4816 0 0,0 0 1 0 0,-3 0 0 0 0,0-1-1 0 0,-27 36 1 0 0,17-34-146 0 0,-2 0 0 0 0,-1-2 0 0 0,-1 0 0 0 0,-44 29 0 0 0,39-32-185 0 0,-46 31-466 0 0,47-35-209 0 0,30-18 360 0 0,6-5-1989 0 0,13-9-1688 0 0,5-6-1217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6447 0 0,'0'0'8527'0'0,"3"2"-7436"0"0,9 3-759 0 0,0 0 1 0 0,0-1 0 0 0,1-1 0 0 0,0 1 0 0 0,0-2 0 0 0,0 0-1 0 0,0-1 1 0 0,0 0 0 0 0,19-1 0 0 0,15-4 293 0 0,61-13 1 0 0,-58 9-74 0 0,61-13 331 0 0,53-7 323 0 0,-125 23-888 0 0,0 3 0 0 0,50 1 0 0 0,-84 1-344 0 0,0 1 0 0 0,0-1 0 0 0,0 1 0 0 0,0 0-1 0 0,0 0 1 0 0,0 1 0 0 0,0-1 0 0 0,0 1 0 0 0,-1 0 0 0 0,1 0-1 0 0,0 1 1 0 0,-1 0 0 0 0,0-1 0 0 0,5 5 0 0 0,-7-5-379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4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9215 0 0,'-15'5'7'0'0,"-2"0"429"0"0,0 1 0 0 0,1 0 0 0 0,0 2 0 0 0,-24 13-1 0 0,37-19-267 0 0,0 0 0 0 0,0 0 0 0 0,0 0 0 0 0,1 0 0 0 0,-1 1 0 0 0,1-1 0 0 0,-1 1-1 0 0,1 0 1 0 0,0 0 0 0 0,0 0 0 0 0,0 0 0 0 0,0 0 0 0 0,1 0 0 0 0,-1 0 0 0 0,1 1-1 0 0,0-1 1 0 0,-1 0 0 0 0,2 1 0 0 0,-1-1 0 0 0,0 1 0 0 0,1-1 0 0 0,0 1 0 0 0,-1-1 0 0 0,1 1-1 0 0,1 0 1 0 0,-1-1 0 0 0,0 1 0 0 0,3 6 0 0 0,-1-4-24 0 0,0-1 0 0 0,1 1 1 0 0,0-1-1 0 0,0 1 0 0 0,0-1 0 0 0,0 0 1 0 0,9 9-1 0 0,1 0 494 0 0,19 15-1 0 0,-14-14 73 0 0,-1 1 0 0 0,23 28-1 0 0,-33-35-545 0 0,0 1-1 0 0,-1 0 1 0 0,0 0-1 0 0,0 0 1 0 0,-1 1-1 0 0,-1 0 1 0 0,4 12-1 0 0,-4-10-72 0 0,30 95 577 0 0,-27-95-584 0 0,-6-12-182 0 0,0 0 0 0 0,0 0 0 0 0,1 0 0 0 0,-1 0 0 0 0,1 0 0 0 0,-1 0-1 0 0,1 0 1 0 0,0-1 0 0 0,-1 1 0 0 0,1 0 0 0 0,0-1 0 0 0,-1 0 0 0 0,1 1 0 0 0,0-1 0 0 0,-1 0 0 0 0,1 0-1 0 0,0 0 1 0 0,0 0 0 0 0,-1 0 0 0 0,1 0 0 0 0,0 0 0 0 0,0-1 0 0 0,-1 1 0 0 0,1-1 0 0 0,0 1 0 0 0,-1-1-1 0 0,1 1 1 0 0,-1-1 0 0 0,1 0 0 0 0,-1 0 0 0 0,1 0 0 0 0,1-1 0 0 0,13-10-1109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18 5983 0 0,'3'-2'464'0'0,"0"0"-378"0"0,17-7 212 0 0,-16 8 264 0 0,1 0-1 0 0,-1 0 1 0 0,0 1-1 0 0,1-1 1 0 0,-1 1-1 0 0,1 0 1 0 0,-1 0-1 0 0,0 0 1 0 0,1 1-1 0 0,-1-1 1 0 0,0 1-1 0 0,1 0 1 0 0,-1 1-1 0 0,6 1 1 0 0,-8-2-22 0 0,-1-1-523 0 0,-1 1-1 0 0,0-1 1 0 0,1 0 0 0 0,-1 0 0 0 0,0 0-1 0 0,1 0 1 0 0,-1 0 0 0 0,0 1 0 0 0,1-1-1 0 0,-1 0 1 0 0,0 0 0 0 0,0 1 0 0 0,5 5 5476 0 0,-40-11-5259 0 0,1 2 0 0 0,-1 1 1 0 0,-58 5-1 0 0,-233 49-1623 0 0,107-13 263 0 0,-14 16 652 0 0,137-29 520 0 0,90-24-42 0 0,-4 1 24 0 0,-1-1 0 0 0,1 0 0 0 0,-20 1 0 0 0,28-2-21 0 0,0-1 0 0 0,-1 0 0 0 0,1 0 0 0 0,0-1 0 0 0,0 1 0 0 0,0 0 0 0 0,0-1 1 0 0,0 1-1 0 0,0-1 0 0 0,0 0 0 0 0,0 0 0 0 0,0 1 0 0 0,0-1 0 0 0,1-1 0 0 0,-1 1 0 0 0,0 0 0 0 0,0 0 0 0 0,1-1 1 0 0,-1 1-1 0 0,1 0 0 0 0,-1-1 0 0 0,1 0 0 0 0,0 1 0 0 0,0-1 0 0 0,-2-3 0 0 0,-3-10 115 0 0,7 10-98 0 0,0 1 5 0 0,-1 1-19 0 0,1-1 1 0 0,0 1-1 0 0,-1-1 0 0 0,1 1 1 0 0,0 0-1 0 0,0-1 0 0 0,1 1 1 0 0,-1 0-1 0 0,1 0 1 0 0,0 0-1 0 0,0 0 0 0 0,0 0 1 0 0,0 0-1 0 0,0 0 0 0 0,0 1 1 0 0,1-1-1 0 0,-1 1 1 0 0,1-1-1 0 0,0 1 0 0 0,0 0 1 0 0,0 0-1 0 0,0 1 0 0 0,0-1 1 0 0,0 0-1 0 0,0 1 1 0 0,1 0-1 0 0,-1 0 0 0 0,0 0 1 0 0,1 0-1 0 0,-1 1 0 0 0,1-1 1 0 0,-1 1-1 0 0,1 0 1 0 0,-1 0-1 0 0,1 0 0 0 0,-1 0 1 0 0,1 1-1 0 0,-1-1 0 0 0,1 1 1 0 0,4 1-1 0 0,-1 1-13 0 0,0 1-1 0 0,1 0 1 0 0,-2 0-1 0 0,1 0 0 0 0,0 1 1 0 0,-1 0-1 0 0,0 0 1 0 0,0 0-1 0 0,-1 1 1 0 0,1 0-1 0 0,7 12 0 0 0,3 6 124 0 0,-2 0 0 0 0,11 27-1 0 0,-17-35-27 0 0,43 102 377 0 0,-12-28-146 0 0,-19-46 159 0 0,49 76 1 0 0,-51-94-217 0 0,1-1 1 0 0,2-1-1 0 0,43 41 1 0 0,-52-52-240 0 0,-8-9-19 0 0,0 0 0 0 0,0 0 0 0 0,0 0 0 0 0,1-1 1 0 0,-1 1-1 0 0,1-1 0 0 0,6 3 0 0 0,3 2 34 0 0,-2-2-20 0 0,-10-5 254 0 0,5-13 21 0 0,-6 9-259 0 0,-1 0 1 0 0,1 1-1 0 0,-1-1 0 0 0,0 0 1 0 0,1 1-1 0 0,-1-1 0 0 0,0 0 1 0 0,0 1-1 0 0,-1-1 0 0 0,1 0 1 0 0,-1 1-1 0 0,1-1 0 0 0,-1 1 0 0 0,0-1 1 0 0,-1-3-1 0 0,-3-5 56 0 0,0 0 1 0 0,-7-9-1 0 0,-33-57 194 0 0,-39-62-139 0 0,77 128-146 0 0,1 0 0 0 0,0 0 0 0 0,0-1 0 0 0,1 1 0 0 0,1-1 0 0 0,0-1 0 0 0,0 1 0 0 0,-1-14 0 0 0,4 17-17 0 0,0 0-1 0 0,1 0 0 0 0,0 0 1 0 0,0 0-1 0 0,1 1 0 0 0,1-1 1 0 0,-1 0-1 0 0,1 1 0 0 0,1-1 0 0 0,-1 1 1 0 0,1-1-1 0 0,7-11 0 0 0,-7 15-8 0 0,-1-1-1 0 0,2 1 0 0 0,-1 0 1 0 0,0 1-1 0 0,1-1 1 0 0,0 0-1 0 0,0 1 0 0 0,1 0 1 0 0,-1 0-1 0 0,1 0 0 0 0,0 1 1 0 0,0-1-1 0 0,0 1 0 0 0,0 0 1 0 0,0 1-1 0 0,1-1 0 0 0,-1 1 1 0 0,12-2-1 0 0,-11 2 433 0 0,11-3-2209 0 0,-14 6 465 0 0,-10 6 512 0 0,-27 13-4010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106 358 8751 0 0,'0'0'674'0'0,"-2"0"-44"0"0,-26 14 7397 0 0,4 5-3574 0 0,20-14-4138 0 0,0-1 1 0 0,0 1-1 0 0,0 0 0 0 0,1 0 1 0 0,-1 1-1 0 0,1-1 0 0 0,0 1 1 0 0,1-1-1 0 0,0 1 0 0 0,0 0 1 0 0,0 0-1 0 0,0 0 0 0 0,0 7 1 0 0,-9 133 653 0 0,11-144-1149 0 0,1 0-1364 0 0,1 5-363 0 0</inkml:trace>
  <inkml:trace contextRef="#ctx0" brushRef="#br0" timeOffset="1">363 1 8751 0 0,'0'0'952'0'0,"11"0"-952"0"0,-3 5 0 0 0,1 2 728 0 0,-1 2 128 0 0,-1 4 24 0 0,0 1-5664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4143 0 0,'0'0'191'0'0,"-3"1"-11"0"0,-30 17 94 0 0,-47 31 6687 0 0,63-37-6031 0 0,13-6 2740 0 0,7-6-3061 0 0,14 0-157 0 0,-1-1 0 0 0,0-1 0 0 0,-1-1 0 0 0,1 0 0 0 0,27-9 0 0 0,9-2 264 0 0,-24 8-425 0 0,-11 1-55 0 0,-1 2 0 0 0,0 0 1 0 0,19-1-1 0 0,-32 4 370 0 0,-2 3-494 0 0,0-2-103 0 0,0 1-1 0 0,-1-1 0 0 0,1 1 0 0 0,-1 0 0 0 0,1 0 0 0 0,-1-1 0 0 0,0 1 0 0 0,0 0 0 0 0,1 0 0 0 0,-1-1 0 0 0,-1 1 1 0 0,1 0-1 0 0,0 0 0 0 0,0-1 0 0 0,0 1 0 0 0,-1 0 0 0 0,1 0 0 0 0,-1-1 0 0 0,0 1 0 0 0,1-1 0 0 0,-1 1 0 0 0,0 0 1 0 0,0-1-1 0 0,0 1 0 0 0,0-1 0 0 0,0 0 0 0 0,0 1 0 0 0,-1-1 0 0 0,-1 2 0 0 0,-24 23 107 0 0,-33 24-1 0 0,48-40-87 0 0,-9 5-12 0 0,1 1-1 0 0,0 1 1 0 0,-24 28 0 0 0,42-42 27 0 0,1-3-40 0 0,1 1-1 0 0,0-1 0 0 0,0 0 0 0 0,0 0 0 0 0,0 1 0 0 0,-1-1 0 0 0,1 0 0 0 0,0 0 0 0 0,0 1 0 0 0,0-1 0 0 0,0 0 0 0 0,0 0 0 0 0,0 1 0 0 0,0-1 0 0 0,0 0 1 0 0,0 1-1 0 0,0-1 0 0 0,0 0 0 0 0,0 1 0 0 0,0-1 0 0 0,0 0 0 0 0,0 0 0 0 0,0 1 0 0 0,1-1 0 0 0,0 2 10 0 0,0-1 0 0 0,1 0 0 0 0,-1 0 0 0 0,1 0 0 0 0,-1 0 0 0 0,1 0 1 0 0,0 0-1 0 0,-1-1 0 0 0,1 1 0 0 0,0 0 0 0 0,0-1 0 0 0,0 1 0 0 0,-1-1 0 0 0,1 0 0 0 0,0 0 0 0 0,2 0 0 0 0,34 1 193 0 0,-10-3-63 0 0,84 1 358 0 0,-99 2-532 0 0,0 1 0 0 0,0 0 0 0 0,0 1 0 0 0,0 0 0 0 0,-1 1 0 0 0,1 0 0 0 0,-1 1 0 0 0,15 9 0 0 0,-23-12-975 0 0,2 3 1030 0 0,4 14-13467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5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0,'0'0'8050'0'0,"1"3"-7581"0"0,12 34 737 0 0,-3-10-49 0 0,15 33 0 0 0,-20-51-937 0 0,0-1 0 0 0,0 0 0 0 0,1 0 0 0 0,-1 0 0 0 0,2 0 0 0 0,-1-1 0 0 0,14 11 0 0 0,-5-7 55 0 0,0 0-1 0 0,1-2 1 0 0,0 0 0 0 0,29 11-1 0 0,74 20 312 0 0,-86-30-520 0 0,-21-6-299 0 0,1-1 0 0 0,1 0 1 0 0,-1-1-1 0 0,0 0 0 0 0,1-1 0 0 0,-1-1 0 0 0,24-1 1 0 0,-16-2-1298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17 9871 0 0,'0'0'898'0'0,"3"-1"-741"0"0,-2 1-115 0 0,1 0 0 0 0,-1-1 0 0 0,1 1 0 0 0,-1-1-1 0 0,1 1 1 0 0,-1-1 0 0 0,1 0 0 0 0,-1 1 0 0 0,1-1 0 0 0,-1 0 0 0 0,0 0 0 0 0,2-1-1 0 0,-1-1 190 0 0,0 2 617 0 0,13-1 3954 0 0,-17 6-3882 0 0,-7 12-746 0 0,0-1-1 0 0,-1 0 1 0 0,-1 0-1 0 0,0-1 1 0 0,-1-1-1 0 0,0 0 0 0 0,-1 0 1 0 0,-17 12-1 0 0,0-2-204 0 0,-1-1-1 0 0,-66 34 1 0 0,62-39-42 0 0,-72 26 0 0 0,94-39 46 0 0,1-1-1 0 0,0 0 0 0 0,-1-1 0 0 0,1 0 1 0 0,-1-1-1 0 0,0-1 0 0 0,0 0 0 0 0,1 0 1 0 0,-1-1-1 0 0,-12-3 0 0 0,21 3 12 0 0,1 0 0 0 0,0-1-1 0 0,0 1 1 0 0,1-1 0 0 0,-1 1-1 0 0,0-1 1 0 0,0 0 0 0 0,1 0-1 0 0,-1 0 1 0 0,1 0 0 0 0,0-1 0 0 0,-1 1-1 0 0,1-1 1 0 0,0 1 0 0 0,1-1-1 0 0,-1 0 1 0 0,0 0 0 0 0,1 0-1 0 0,-1 0 1 0 0,1 0 0 0 0,0 0-1 0 0,0 0 1 0 0,0 0 0 0 0,1 0 0 0 0,-1-7-1 0 0,0-2 17 0 0,1 11 0 0 0,0 0 0 0 0,0 0 0 0 0,1 1 0 0 0,-1-1 0 0 0,0 0 0 0 0,1 0 0 0 0,-1 1 0 0 0,0-1 0 0 0,1 0 0 0 0,-1 1 0 0 0,1-1 0 0 0,-1 1 0 0 0,1-1 0 0 0,0 0 0 0 0,3-2-1 0 0,0 0 1 0 0,0 1-1 0 0,1 0 0 0 0,-1 0 0 0 0,1 0 0 0 0,0 0 0 0 0,-1 1 1 0 0,1-1-1 0 0,0 1 0 0 0,0 1 0 0 0,0-1 0 0 0,6 0 1 0 0,6 2-54 0 0,-2 5 1 0 0,-12-4 50 0 0,0 0 0 0 0,-1 0 1 0 0,1 1-1 0 0,-1-1 0 0 0,1 1 0 0 0,-1-1 1 0 0,0 1-1 0 0,0 0 0 0 0,0 0 0 0 0,-1 0 0 0 0,1 0 1 0 0,-1 0-1 0 0,0 0 0 0 0,1 0 0 0 0,-1 1 1 0 0,-1-1-1 0 0,1 0 0 0 0,0 1 0 0 0,-1-1 1 0 0,0 0-1 0 0,0 5 0 0 0,0 8 15 0 0,-2-1 1 0 0,0 1-1 0 0,-6 22 0 0 0,3-13 0 0 0,-15 62 1115 0 0,20-79-861 0 0,0 0 0 0 0,0 0 0 0 0,0 0 0 0 0,1-1 1 0 0,0 1-1 0 0,1 0 0 0 0,0 0 0 0 0,3 8 1 0 0,1-1 373 0 0,1 1 0 0 0,11 20-1 0 0,15 15-7 0 0,-33-51-635 0 0,0 0-1 0 0,0 1 1 0 0,1-1-1 0 0,-1 0 1 0 0,0 1-1 0 0,0-1 1 0 0,1 0-1 0 0,-1 0 0 0 0,0 1 1 0 0,1-1-1 0 0,-1 0 1 0 0,0 0-1 0 0,0 1 1 0 0,1-1-1 0 0,-1 0 1 0 0,1 0-1 0 0,-1 0 0 0 0,0 0 1 0 0,1 0-1 0 0,0 1 1 0 0,0-2-51 0 0,0 1 0 0 0,0-1 1 0 0,0 0-1 0 0,0 1 0 0 0,0-1 1 0 0,0 0-1 0 0,0 0 0 0 0,0 0 1 0 0,0 0-1 0 0,0 0 0 0 0,0 0 1 0 0,0 0-1 0 0,-1 0 0 0 0,1 0 1 0 0,1-2-1 0 0,0-2-1291 0 0,0 0-1 0 0,1 0 1 0 0,-1 0 0 0 0,1-6 0 0 0,0-1-5065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5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5063 0 0,'-1'-2'390'0'0,"0"2"-223"0"0,1-1 0 0 0,-1 0 0 0 0,0 0 1 0 0,1 1-1 0 0,-1-1 0 0 0,0 0 0 0 0,1 1 1 0 0,-1-1-1 0 0,0 1 0 0 0,0-1 0 0 0,1 1 1 0 0,-1-1-1 0 0,0 1 0 0 0,0-1 0 0 0,0 1 1 0 0,0 0-1 0 0,0 0 0 0 0,0-1 0 0 0,1 1 0 0 0,-1 0 1 0 0,0 0-1 0 0,0 0 0 0 0,0 0 0 0 0,0 0 1 0 0,0 0-1 0 0,0 0 0 0 0,0 0 0 0 0,0 1 1 0 0,0-1-1 0 0,0 0 0 0 0,1 0 0 0 0,-1 1 1 0 0,0-1-1 0 0,0 1 0 0 0,0-1 0 0 0,0 1 0 0 0,1-1 1 0 0,-1 1-1 0 0,0-1 0 0 0,1 1 0 0 0,-1 0 1 0 0,0-1-1 0 0,1 1 0 0 0,-1 0 0 0 0,1-1 1 0 0,-1 1-1 0 0,0 1 0 0 0,-2 3 190 0 0,1 0 0 0 0,0 0 1 0 0,-1 0-1 0 0,2 0 0 0 0,-3 7 0 0 0,3-3-145 0 0,-1-1 1 0 0,2 1-1 0 0,-1 0 0 0 0,1 0 0 0 0,0-1 0 0 0,1 1 0 0 0,0 0 1 0 0,3 9-1 0 0,0 2 32 0 0,2-1 0 0 0,11 27 0 0 0,-9-30-140 0 0,1 0 1 0 0,0 0-1 0 0,1 0 1 0 0,1-1-1 0 0,0-1 1 0 0,17 16-1 0 0,85 72 474 0 0,-93-85-463 0 0,77 60 372 0 0,34 29 267 0 0,-110-86-557 0 0,0 0 0 0 0,-1 1 0 0 0,28 41 0 0 0,-43-54-139 0 0,1 1 0 0 0,-2 0 0 0 0,1-1 0 0 0,-1 2 0 0 0,0-1 0 0 0,-1 0 0 0 0,0 1 0 0 0,-1-1-1 0 0,0 1 1 0 0,1 10 0 0 0,-3-12-15 0 0,0 0 0 0 0,0 1 0 0 0,-1-1 0 0 0,0 0 0 0 0,-1 0 0 0 0,0 0 0 0 0,0 0 0 0 0,0-1 0 0 0,-1 1 0 0 0,0 0 0 0 0,-1-1 0 0 0,-6 11 0 0 0,-4 2 153 0 0,0 0 1 0 0,-2-1-1 0 0,-33 32 1 0 0,-61 43 472 0 0,98-85-604 0 0,8-5-52 0 0,-50 40 96 0 0,-2-3 1 0 0,-76 44-1 0 0,122-80-128 0 0,8-4-67 0 0,5-2-506 0 0,23-10-1799 0 0,42-24-1 0 0,-47 21-4712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1 4607 0 0,'0'0'354'0'0,"-2"1"-233"0"0,-5 8 1200 0 0,-2-2 0 0 0,1 1 0 0 0,-1-1 0 0 0,0 0 1 0 0,-18 9-1 0 0,-31 10 359 0 0,-76 39-450 0 0,26-6-1016 0 0,-201 124 44 0 0,291-172-88 0 0,2 2 0 0 0,-23 20-1 0 0,35-29-64 0 0,1-1 0 0 0,0 1 0 0 0,0-1 0 0 0,0 1 0 0 0,0 0 0 0 0,0 0-1 0 0,1 0 1 0 0,0 1 0 0 0,0-1 0 0 0,0 0 0 0 0,0 1 0 0 0,1 0 0 0 0,-1-1 0 0 0,1 1-1 0 0,0 0 1 0 0,0 9 0 0 0,1-11-36 0 0,1 0 1 0 0,-1 0-1 0 0,1 0 0 0 0,-1-1 0 0 0,1 1 0 0 0,0 0 1 0 0,0 0-1 0 0,0 0 0 0 0,1 0 0 0 0,-1-1 0 0 0,1 1 0 0 0,-1-1 1 0 0,1 1-1 0 0,0-1 0 0 0,4 4 0 0 0,-3-2 24 0 0,1-1 0 0 0,0 0 0 0 0,1 0 0 0 0,-1-1 0 0 0,0 1 0 0 0,1-1 0 0 0,0 0 0 0 0,8 2 0 0 0,0-1 82 0 0,0 0 1 0 0,0-1-1 0 0,0-1 1 0 0,0 0-1 0 0,1-1 1 0 0,17-1-1 0 0,26-8 214 0 0,0-2-1 0 0,64-22 1 0 0,-5 2-296 0 0,-60 17-55 0 0,52-11-1428 0 0,-106 25 745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7831 0 0,'1'-1'603'0'0,"15"-8"-666"0"0,-6 3 1320 0 0,2 3 8561 0 0,-3 5-8997 0 0,-8 0-752 0 0,1 0 0 0 0,-1 0 0 0 0,1 0-1 0 0,-1 0 1 0 0,0 0 0 0 0,0 0 0 0 0,0 0 0 0 0,0 1-1 0 0,0-1 1 0 0,-1 0 0 0 0,1 1 0 0 0,-1-1-1 0 0,1 0 1 0 0,-1 1 0 0 0,0-1 0 0 0,0 0 0 0 0,0 1-1 0 0,0-1 1 0 0,-1 5 0 0 0,-2 5 55 0 0,1-1 0 0 0,-2 0 0 0 0,-4 11 0 0 0,1-4-99 0 0,-8 24 24 0 0,4-12 42 0 0,1 1 1 0 0,-12 61-1 0 0,21-87-72 0 0,1-3-44 0 0,-1 1 0 0 0,1-1 0 0 0,0 1 0 0 0,0-1 0 0 0,0 0 0 0 0,1 1 0 0 0,-1-1 0 0 0,2 5-1 0 0,-2-6-82 0 0,0-1-1 0 0,0 1 1 0 0,0-1-1 0 0,0 0 1 0 0,1 1-1 0 0,-1-1 1 0 0,0 1-1 0 0,0-1 1 0 0,1 0-1 0 0,-1 1 1 0 0,0-1-1 0 0,1 1 1 0 0,-1-1-1 0 0,0 0 0 0 0,1 0 1 0 0,-1 1-1 0 0,0-1 1 0 0,1 0-1 0 0,1 2-332 0 0,5 5-1057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0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15 543 5527 0 0,'0'0'423'0'0,"-1"2"-278"0"0,-4 11 901 0 0,-4 8 9618 0 0,12-18-9904 0 0,-3-2-722 0 0,0-1 0 0 0,0 0 0 0 0,0 0 0 0 0,0 0 0 0 0,0 1 0 0 0,0-1 1 0 0,0 0-1 0 0,0 0 0 0 0,0 0 0 0 0,0 1 0 0 0,0-1 0 0 0,0 0 0 0 0,0 0 0 0 0,0 0 0 0 0,0 1 0 0 0,1-1 0 0 0,-1 0 0 0 0,0 0 0 0 0,0 0 0 0 0,0 0 0 0 0,0 0 0 0 0,0 1 0 0 0,1-1 0 0 0,-1 0 0 0 0,0 0 0 0 0,0 0 1 0 0,0 0-1 0 0,0 0 0 0 0,1 0 0 0 0,-1 0 0 0 0,0 0 0 0 0,0 0 0 0 0,0 1 0 0 0,1-1 0 0 0,-1 0 0 0 0,0 0 0 0 0,0 0 0 0 0,1 0 0 0 0,-1 0 0 0 0,13-3 300 0 0,0 1-1 0 0,1-1 1 0 0,-2-1 0 0 0,1-1-1 0 0,0 0 1 0 0,-1 0 0 0 0,0-1-1 0 0,20-14 1 0 0,12-13 64 0 0,55-53-1 0 0,-57 48-376 0 0,-28 24-100 0 0,-1-1-1 0 0,0 0 1 0 0,-1-1 0 0 0,12-21 0 0 0,19-25-336 0 0,-42 60-40 0 0,-2 6 195 0 0,-6 15 145 0 0,-12 22 177 0 0,-40 68 6 0 0,53-96 32 0 0,-1-1 0 0 0,2 1 0 0 0,0 0 0 0 0,0 0 0 0 0,1 0 0 0 0,-3 18 0 0 0,7-29 8 0 0,1-1 0 0 0,2 1-74 0 0,0 0 0 0 0,0-1 0 0 0,1 1 0 0 0,-1-1 0 0 0,0 0 0 0 0,1 0 0 0 0,-1 0 0 0 0,1 0 0 0 0,-1 0 0 0 0,1-1 0 0 0,-1 0 0 0 0,1 1 0 0 0,-1-1 0 0 0,1-1 0 0 0,-1 1 0 0 0,1 0 0 0 0,-1-1 0 0 0,7-2 0 0 0,7-2 59 0 0,1-1 0 0 0,22-11 0 0 0,-31 13-75 0 0,167-90-10 0 0,-113 57-26 0 0,44-27-97 0 0,-88 50 88 0 0,1-1 1 0 0,-2 0 0 0 0,20-22-1 0 0,-13 7-119 0 0,-2-1 1 0 0,0 0-1 0 0,18-39 0 0 0,-19 32 69 0 0,-21 37 9 0 0,-2 2-501 0 0,-10 19 490 0 0,-131 227-101 0 0,135-232 257 0 0,0 0 1 0 0,1 1-1 0 0,1 0 0 0 0,0 0 1 0 0,-5 32-1 0 0,10-44-67 0 0,0-1 0 0 0,0 0 0 0 0,0 0 0 0 0,0 1 0 0 0,0-1 0 0 0,1 0 0 0 0,0 0 0 0 0,-1 0 0 0 0,1 0 0 0 0,0 0 0 0 0,1 0 0 0 0,-1 0 0 0 0,0 0 0 0 0,1 0 0 0 0,0 0 0 0 0,-1 0 0 0 0,1-1 0 0 0,0 1 0 0 0,1-1 0 0 0,-1 0 0 0 0,4 4 0 0 0,-2-3 3 0 0,0-1 1 0 0,0 1-1 0 0,0-1 0 0 0,0 0 1 0 0,1 0-1 0 0,-1 0 0 0 0,0-1 1 0 0,1 1-1 0 0,0-1 0 0 0,-1 0 1 0 0,1-1-1 0 0,-1 1 0 0 0,1-1 1 0 0,7 0-1 0 0,11-2-896 0 0,0-1-1 0 0,31-8 1 0 0,-32 6-531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2759 0 0,'0'0'4010'0'0,"-8"-2"-885"0"0,3 2 140 0 0,5 0-2869 0 0,-1 0 0 0 0,1 0 0 0 0,-1 0 1 0 0,0 0-1 0 0,1 0 0 0 0,-1 0 0 0 0,1 0 1 0 0,-1 0-1 0 0,1 0 0 0 0,-1 0 1 0 0,0 0-1 0 0,1 0 0 0 0,-1 0 0 0 0,1 1 1 0 0,-1-1-1 0 0,1 0 0 0 0,-2 1 0 0 0,2 0-335 0 0,-1 1-1 0 0,1-1 1 0 0,0 0-1 0 0,-1 0 1 0 0,1 1-1 0 0,0-1 1 0 0,0 0-1 0 0,0 0 1 0 0,0 1-1 0 0,0 1 1 0 0,1 7 94 0 0,-1 0 0 0 0,2 0 0 0 0,-1-1 0 0 0,1 1 0 0 0,1 0 0 0 0,0-1 1 0 0,0 0-1 0 0,1 0 0 0 0,0 0 0 0 0,1 0 0 0 0,-1 0 0 0 0,2-1 0 0 0,-1 0 1 0 0,1 0-1 0 0,1-1 0 0 0,9 10 0 0 0,2 0-16 0 0,2 0 0 0 0,0-2 0 0 0,1 0-1 0 0,1-2 1 0 0,25 13 0 0 0,-3-4 78 0 0,72 26-1 0 0,-92-42-125 0 0,19 7 28 0 0,-42-12-181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5063 0 0,'0'0'14800'0'0,"-8"6"-14133"0"0,-1 2-514 0 0,0 0 1 0 0,1 1-1 0 0,0 1 1 0 0,0-1-1 0 0,-8 15 1 0 0,-3 3-134 0 0,-76 87 117 0 0,76-95-76 0 0,-1-1 0 0 0,-1 0 0 0 0,-34 21 0 0 0,41-30-46 0 0,5-3-3 0 0,-1 0 0 0 0,1 0 0 0 0,-1-1 0 0 0,-17 6 0 0 0,3-4-7 0 0,-16 6 24 0 0,-39 17 1 0 0,75-29-30 0 0,-12 6 0 0 0,12-1 0 0 0,5-5-1 0 0,-1-1 1 0 0,0 1-1 0 0,1 0 0 0 0,-1-1 0 0 0,0 0 0 0 0,1 1 0 0 0,-1-1 1 0 0,1 1-1 0 0,-1-1 0 0 0,0 1 0 0 0,1-1 0 0 0,-1 0 1 0 0,1 1-1 0 0,0-1 0 0 0,-1 0 0 0 0,1 0 0 0 0,-1 1 0 0 0,1-1 1 0 0,-1 0-1 0 0,1 0 0 0 0,0 0 0 0 0,-1 1 0 0 0,1-1 0 0 0,-1 0 1 0 0,2 0-1 0 0,19 1-57 0 0,-19-1 45 0 0,24 0 10 0 0,7 0-1343 0 0,1-1-3459 0 0,5-2-1965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7367 0 0,'1'1'4900'0'0,"14"23"1317"0"0,-6 1-3847 0 0,-8-22-2266 0 0,0 1 0 0 0,0 0 0 0 0,-1-1 0 0 0,0 1 0 0 0,0 0 0 0 0,0-1 0 0 0,0 1 0 0 0,0 0 0 0 0,-1-1 0 0 0,0 1 0 0 0,0-1 0 0 0,0 1 0 0 0,-2 5 0 0 0,-5 12 341 0 0,-7 35-1 0 0,5-19-175 0 0,7-29-220 0 0,-3 20 109 0 0,2-8-173 0 0,4-20-73 0 0,0 1 0 0 0,0-1 0 0 0,0 0-1 0 0,0 1 1 0 0,0-1 0 0 0,0 1-1 0 0,0-1 1 0 0,0 0 0 0 0,0 1 0 0 0,0-1-1 0 0,0 0 1 0 0,0 1 0 0 0,0-1-1 0 0,0 0 1 0 0,0 1 0 0 0,0-1 0 0 0,1 1-1 0 0,-1-1 1 0 0,0 0 0 0 0,0 1 0 0 0,0-1-1 0 0,1 0 1 0 0,-1 0 0 0 0,0 1-1 0 0,0-1 1 0 0,1 0 0 0 0,-1 0 0 0 0,0 1-1 0 0,0-1 1 0 0,1 0 0 0 0,-1 0-1 0 0,0 1 1 0 0,1-1 0 0 0,-1 0 0 0 0,0 0-1 0 0,1 0 1 0 0,-1 0 0 0 0,0 0-1 0 0,1 0 1 0 0,-1 0 0 0 0,1 0 0 0 0,-1 1-1 0 0,0-1 1 0 0,1 0 0 0 0,-1 0-1 0 0,0-1 1 0 0,1 1 0 0 0,-1 0 0 0 0,1 0-1 0 0,-1 0 1 0 0,0 0 0 0 0,1 0-1 0 0,-1 0 1 0 0,0 0 0 0 0,1-1 0 0 0,9-2-1398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12671 0 0,'0'0'1143'0'0,"-2"1"-940"0"0,-99 95 6545 0 0,82-77-6018 0 0,1 1-1 0 0,1 1 1 0 0,-25 41 0 0 0,37-55-632 0 0,-2 6 128 0 0,-11 24 1 0 0,17-33-182 0 0,0-1 1 0 0,-1 0-1 0 0,2 0 1 0 0,-1 0-1 0 0,0 1 0 0 0,1-1 1 0 0,-1 0-1 0 0,1 1 1 0 0,0-1-1 0 0,0 0 1 0 0,0 1-1 0 0,1-1 1 0 0,1 6-1 0 0,-2-7-15 0 0,1-1 0 0 0,0 1-1 0 0,0-1 1 0 0,0 1 0 0 0,0-1 0 0 0,0 0-1 0 0,0 0 1 0 0,1 1 0 0 0,-1-1-1 0 0,0 0 1 0 0,0 0 0 0 0,1 0 0 0 0,-1 0-1 0 0,1 0 1 0 0,-1-1 0 0 0,1 1 0 0 0,-1 0-1 0 0,1-1 1 0 0,0 1 0 0 0,-1-1 0 0 0,1 0-1 0 0,0 1 1 0 0,-1-1 0 0 0,1 0-1 0 0,3 0 1 0 0,3 0 74 0 0,1 0 1 0 0,0-1-1 0 0,12-3 0 0 0,-20 4-103 0 0,18-4 106 0 0,0 0 1 0 0,20-9 0 0 0,-30 10-94 0 0,0-1 0 0 0,-1 0 0 0 0,1-1 1 0 0,-1 0-1 0 0,0 0 0 0 0,10-9 0 0 0,-11 8-11 0 0,0-1-1 0 0,0 0 0 0 0,-1 0 0 0 0,1 0 1 0 0,-2-1-1 0 0,8-13 0 0 0,-11 17-25 0 0,0 0 0 0 0,0-1 1 0 0,-1 1-1 0 0,0-1 0 0 0,0 0 0 0 0,0 1 0 0 0,0-1 1 0 0,-1 0-1 0 0,1 0 0 0 0,-1 0 0 0 0,0 1 0 0 0,-1-1 1 0 0,1 0-1 0 0,-1 0 0 0 0,-2-5 0 0 0,1 1-112 0 0,-1 0 0 0 0,-1 0 0 0 0,0 1 0 0 0,0-1-1 0 0,0 1 1 0 0,-1-1 0 0 0,-11-12 0 0 0,-11-10-2809 0 0,16 18 1201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45 104 7831 0 0,'-2'1'603'0'0,"-3"2"-213"0"0,0 0-1 0 0,0 0 1 0 0,1 0-1 0 0,-1 1 1 0 0,1-1-1 0 0,0 1 0 0 0,-7 8 5832 0 0,14-9-5370 0 0,-2-3-821 0 0,-1 0 0 0 0,0 0-1 0 0,0 1 1 0 0,0-1 0 0 0,0 0 0 0 0,0 0-1 0 0,0 1 1 0 0,0-1 0 0 0,1 0 0 0 0,-1 0 0 0 0,0 0-1 0 0,0 1 1 0 0,0-1 0 0 0,1 0 0 0 0,-1 0-1 0 0,0 0 1 0 0,0 0 0 0 0,0 1 0 0 0,1-1-1 0 0,-1 0 1 0 0,0 0 0 0 0,0 0 0 0 0,1 0-1 0 0,-1 0 1 0 0,0 0 0 0 0,1 0 0 0 0,-1 0-1 0 0,1 0 1 0 0,6 1 230 0 0,0-1 0 0 0,1 0 0 0 0,-1 0-1 0 0,0-1 1 0 0,1 0 0 0 0,7-2 0 0 0,48-15 589 0 0,-24 5-453 0 0,53-15 371 0 0,32-10 71 0 0,55 3-106 0 0,-136 29-706 0 0,0 3 0 0 0,53 1 0 0 0,-66 6 24 0 0,-11-1-3951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15031 0 0,'0'0'687'0'0,"1"-1"-16"0"0,4-2-612 0 0,0 0 1 0 0,0 1 0 0 0,0-1-1 0 0,0 1 1 0 0,0 0 0 0 0,1 1-1 0 0,5-2 1 0 0,23-9 5485 0 0,-33 14-5289 0 0,0 4-166 0 0,0 1 1 0 0,0-1-1 0 0,-1 0 0 0 0,1 0 0 0 0,-1 1 1 0 0,-1-1-1 0 0,1 0 0 0 0,-3 10 0 0 0,-16 52 460 0 0,10-38-307 0 0,-4 18-63 0 0,2 2 0 0 0,2-1-1 0 0,-4 68 1 0 0,13-111-188 0 0,0-1 1 0 0,0 0-1 0 0,0 0 0 0 0,1 0 1 0 0,-1 1-1 0 0,1-1 0 0 0,3 7 0 0 0,-3-10-42 0 0,0 1-1 0 0,0-1 0 0 0,0 0 0 0 0,1 0 0 0 0,-1 0 0 0 0,1 0 0 0 0,-1 0 0 0 0,1 0 1 0 0,0 0-1 0 0,0-1 0 0 0,-1 1 0 0 0,1-1 0 0 0,0 1 0 0 0,0-1 0 0 0,1 0 1 0 0,-1 0-1 0 0,3 2 0 0 0,10 2-1328 0 0,-1-1-401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17567 0 0,'5'-3'268'0'0,"-3"2"-134"0"0,-1 0 0 0 0,1 0-1 0 0,-1 0 1 0 0,1 0 0 0 0,-1 0-1 0 0,1 1 1 0 0,0-1 0 0 0,-1 1-1 0 0,1-1 1 0 0,0 1 0 0 0,3-1-1 0 0,-3 0-293 0 0,18-1 946 0 0,-20 2-682 0 0,1 0 0 0 0,0 0 0 0 0,-1 0 0 0 0,1 0 0 0 0,-1 0 0 0 0,1 0 0 0 0,-1 1 0 0 0,1-1 0 0 0,0 0 0 0 0,-1 0 0 0 0,1 1-1 0 0,-1-1 1 0 0,1 0 0 0 0,-1 1 0 0 0,0-1 0 0 0,1 0 0 0 0,-1 1 0 0 0,1-1 0 0 0,-1 1 0 0 0,0-1 0 0 0,1 1 0 0 0,-1-1 0 0 0,0 1 0 0 0,1-1 0 0 0,-1 1-1 0 0,0-1 1 0 0,0 1 0 0 0,1 0 0 0 0,-1-1 0 0 0,0 2 0 0 0,15 51 813 0 0,-12-38-826 0 0,-3-14-165 0 0,0-1-1 0 0,0 1 1 0 0,0-1-1 0 0,0 1 1 0 0,0 0-1 0 0,0-1 1 0 0,1 1 0 0 0,-1-1-1 0 0,0 1 1 0 0,0-1-1 0 0,1 1 1 0 0,-1-1-1 0 0,0 0 1 0 0,1 1-1 0 0,-1-1 1 0 0,0 1 0 0 0,1-1-1 0 0,-1 0 1 0 0,1 1-1 0 0,-1-1 1 0 0,0 0-1 0 0,1 1 1 0 0,0-1-1 0 0,8 3-1762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18919 0 0,'0'0'6408'0'0,"0"2"-6025"0"0,9 59 251 0 0,-9-60-689 0 0,0 0 0 0 0,1 1-1 0 0,-1-1 1 0 0,1 0-1 0 0,-1 0 1 0 0,1 0 0 0 0,0 0-1 0 0,-1 0 1 0 0,1 0-1 0 0,0 0 1 0 0,0 0-1 0 0,0-1 1 0 0,-1 1 0 0 0,1 0-1 0 0,0 0 1 0 0,0-1-1 0 0,0 1 1 0 0,0 0 0 0 0,2 0-1 0 0,-1 0-1052 0 0,1 0-1 0 0,-1 0 1 0 0,1-1-1 0 0,-1 1 1 0 0,1 0-1 0 0,4 0 1 0 0,11-1-6418 0 0</inkml:trace>
  <inkml:trace contextRef="#ctx0" brushRef="#br0" timeOffset="1">534 21 15199 0 0,'0'0'9409'0'0,"2"0"-8922"0"0,17 2 64 0 0,0-1 0 0 0,35-2 1 0 0,-35-1-2107 0 0,0 2-1 0 0,36 3 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8 130 12895 0 0,'0'0'1172'0'0,"-1"0"-966"0"0,-5-2 3648 0 0,8 3-3375 0 0,17-1 20 0 0,-1 0 0 0 0,1-1-1 0 0,0 0 1 0 0,0-2 0 0 0,23-6 0 0 0,-9 3-59 0 0,330-57 1967 0 0,-212 38-2214 0 0,-56 11-1821 0 0,-53 8 659 0 0,-40 6-648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15631 0 0,'0'0'1418'0'0,"2"2"-1168"0"0,7 6-68 0 0,1 0-1 0 0,-2 1 1 0 0,1 0 0 0 0,10 16-1 0 0,-16-21-30 0 0,0 1-1 0 0,0 0 1 0 0,-1 0-1 0 0,1 0 1 0 0,-1 0 0 0 0,0 1-1 0 0,-1-1 1 0 0,1 0-1 0 0,-1 1 1 0 0,0-1-1 0 0,-1 1 1 0 0,1 10 0 0 0,-2-3-96 0 0,-1 1 0 0 0,0-1 0 0 0,0 0 1 0 0,-1 0-1 0 0,-1 0 0 0 0,0 0 0 0 0,-1 0 1 0 0,-1-1-1 0 0,1 0 0 0 0,-2 0 1 0 0,0-1-1 0 0,-15 20 0 0 0,-2 0-54 0 0,-55 80-742 0 0,77-99-229 0 0,15-8-8564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74 5063 0 0,'71'-48'1335'0'0,"-47"35"2271"0"0,3 0 6848 0 0,-27 15-10437 0 0,0-1 0 0 0,0 0 1 0 0,-1 0-1 0 0,1 1 0 0 0,0-1 0 0 0,-1 0 0 0 0,1 0 1 0 0,-1 0-1 0 0,0 0 0 0 0,1 1 0 0 0,-1-1 0 0 0,0 0 1 0 0,1 0-1 0 0,-1 0 0 0 0,-1 0 0 0 0,-17 16 95 0 0,5-6 2 0 0,5-2-69 0 0,0-1 0 0 0,-1 0 0 0 0,1-1 0 0 0,-1 0 1 0 0,-13 7-1 0 0,-58 24 9 0 0,28-14-19 0 0,-29 18-37 0 0,-105 72-1 0 0,131-74 186 0 0,2 2 0 0 0,-74 75 0 0 0,108-96 25 0 0,-18 25-1 0 0,31-36-148 0 0,1-1-1 0 0,-1 2 0 0 0,2-1 0 0 0,0 1 0 0 0,-6 15 0 0 0,10-25-49 0 0,1 1-1 0 0,-1 0 0 0 0,1-1 1 0 0,-1 1-1 0 0,1 0 1 0 0,0-1-1 0 0,0 1 1 0 0,0 0-1 0 0,0-1 1 0 0,0 1-1 0 0,0 0 0 0 0,0-1 1 0 0,0 1-1 0 0,1 0 1 0 0,-1-1-1 0 0,1 1 1 0 0,-1 0-1 0 0,1-1 1 0 0,0 1-1 0 0,-1-1 0 0 0,1 1 1 0 0,0-1-1 0 0,0 1 1 0 0,0-1-1 0 0,0 0 1 0 0,0 0-1 0 0,1 1 1 0 0,-1-1-1 0 0,0 0 0 0 0,1 0 1 0 0,-1 0-1 0 0,0 0 1 0 0,1 0-1 0 0,-1 0 1 0 0,1-1-1 0 0,-1 1 0 0 0,1-1 1 0 0,0 1-1 0 0,-1-1 1 0 0,3 1-1 0 0,8 2 83 0 0,0-1 0 0 0,0-1 0 0 0,0 0 0 0 0,19-1 0 0 0,-22 0-48 0 0,59-3-119 0 0,85-15-1 0 0,-98 10-1369 0 0,-23 3-3929 0 0,-3 0-1723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 17503 0 0,'0'0'803'0'0,"0"2"-18"0"0,-2 8-658 0 0,-1-1-1 0 0,0 0 0 0 0,0 0 1 0 0,-6 11-1 0 0,-3 11 966 0 0,10-28-972 0 0,1 0 0 0 0,-1 0 0 0 0,0 0 0 0 0,1 0-1 0 0,-1 0 1 0 0,-3 2 0 0 0,-4 8 529 0 0,8-11 462 0 0,11-1-978 0 0,-5-2-125 0 0,0 0-1 0 0,1 0 1 0 0,-1-1-1 0 0,0 1 1 0 0,0-1-1 0 0,0 0 1 0 0,-1-1-1 0 0,1 1 0 0 0,5-5 1 0 0,42-33 92 0 0,-20 15-71 0 0,-13 11-13 0 0,39-21-1 0 0,-50 31-3 0 0,0 0-1 0 0,0 1 0 0 0,1 0 0 0 0,-1 1 0 0 0,0 0 0 0 0,1 0 0 0 0,0 0 0 0 0,12 1 0 0 0,-21 1 6 0 0,1 0 0 0 0,0 0 0 0 0,-1 1 0 0 0,1-1 0 0 0,-1 0 0 0 0,1 1 0 0 0,-1-1 0 0 0,1 1 0 0 0,-1-1 0 0 0,1 1 0 0 0,-1-1 0 0 0,1 1 0 0 0,-1-1 0 0 0,1 1 0 0 0,-1-1 0 0 0,0 1 0 0 0,1 0 0 0 0,-1-1 0 0 0,0 1 0 0 0,0-1 0 0 0,1 2 0 0 0,3 14 165 0 0,-2-3-41 0 0,-2 1 1 0 0,0 15 0 0 0,0-19-107 0 0,0 1 1 0 0,0-1 0 0 0,4 20-1 0 0,-3-26-39 0 0,0 0-1 0 0,0 0 1 0 0,1 0-1 0 0,0-1 1 0 0,-1 1-1 0 0,1 0 1 0 0,1-1-1 0 0,-1 1 1 0 0,1-1-1 0 0,-1 0 0 0 0,1 0 1 0 0,0 0-1 0 0,5 4 1 0 0,1 1-172 0 0,1-1 0 0 0,0 0 0 0 0,13 6 0 0 0,-18-10-567 0 0,0-1-1 0 0,1 0 1 0 0,0 0-1 0 0,-1 0 0 0 0,7 0 1 0 0,-1-1-6547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4 710 12295 0 0,'0'0'563'0'0,"-1"2"-14"0"0,0 2-343 0 0,-1 5 2842 0 0,6-7-720 0 0,-1-1-2790 0 0,1-1 704 0 0,0 0 0 0 0,0 0 0 0 0,-1 0 0 0 0,1 0-1 0 0,0-1 1 0 0,-1 1 0 0 0,1-1 0 0 0,-1 0 0 0 0,1 0 0 0 0,5-3-1 0 0,35-18 1179 0 0,-35 16-1192 0 0,6-3-95 0 0,-1 0-1 0 0,0-1 1 0 0,0-1-1 0 0,-1-1 1 0 0,-1 0-1 0 0,14-16 1 0 0,57-86 301 0 0,-39 51-220 0 0,-23 37-275 0 0,45-43 0 0 0,-42 45 43 0 0,-17 17 18 0 0,-2 4-16 0 0,-4 2-64 0 0,-3 2 69 0 0,1 0-1 0 0,-1 1 0 0 0,0-1 1 0 0,1 1-1 0 0,-1-1 1 0 0,1 1-1 0 0,-2 2 0 0 0,1-1 9 0 0,-20 26-12 0 0,2 1 1 0 0,1 1-1 0 0,-18 41 0 0 0,20-38 10 0 0,4-10 1 0 0,2-5 22 0 0,-11 30 0 0 0,20-44-11 0 0,0 0 0 0 0,1 0 1 0 0,-1 0-1 0 0,1 1 0 0 0,0-1 0 0 0,1 0 0 0 0,-1 1 0 0 0,1-1 0 0 0,0 1 0 0 0,1-1 0 0 0,0 7 0 0 0,0-11-4 0 0,-1 0 0 0 0,1 1-1 0 0,-1-1 1 0 0,1 0 0 0 0,-1 0-1 0 0,1 0 1 0 0,0 0 0 0 0,-1 0-1 0 0,1 0 1 0 0,0 0-1 0 0,0 0 1 0 0,0 0 0 0 0,0 0-1 0 0,0 0 1 0 0,0 0 0 0 0,0-1-1 0 0,0 1 1 0 0,0 0-1 0 0,0-1 1 0 0,0 1 0 0 0,0-1-1 0 0,1 1 1 0 0,-1-1 0 0 0,0 0-1 0 0,0 1 1 0 0,1-1 0 0 0,-1 0-1 0 0,0 0 1 0 0,0 0-1 0 0,1 0 1 0 0,-1 0 0 0 0,2 0-1 0 0,5-1 25 0 0,1 0 0 0 0,-1-1-1 0 0,15-4 1 0 0,-18 4-26 0 0,33-10 37 0 0,-1-2 0 0 0,-1-2 0 0 0,0-1 0 0 0,54-35 0 0 0,-45 21-47 0 0,-1-3 1 0 0,70-67-1 0 0,-92 78-82 0 0,-1-1-1 0 0,-1-1 1 0 0,-1-1 0 0 0,-1-1-1 0 0,-2 0 1 0 0,0-1-1 0 0,-2-1 1 0 0,-1 0 0 0 0,-2-1-1 0 0,10-38 1 0 0,-3 2 23 0 0,-50 165 4 0 0,-46 111 254 0 0,16 6-15 0 0,60-204-174 0 0,0 1-1 0 0,0-1 0 0 0,1 1 1 0 0,1 0-1 0 0,0-1 1 0 0,3 23-1 0 0,-1-27-1 0 0,0 0 0 0 0,0 0-1 0 0,0 0 1 0 0,1 0 0 0 0,0-1 0 0 0,1 1-1 0 0,0-1 1 0 0,0 0 0 0 0,1 0 0 0 0,-1 0-1 0 0,8 7 1 0 0,-5-6-148 0 0,-6-6-14 0 0,0-1-1 0 0,1 1 1 0 0,-1 0 0 0 0,0-1 0 0 0,1 1-1 0 0,0-1 1 0 0,-1 1 0 0 0,1-1 0 0 0,0 0-1 0 0,0 0 1 0 0,0 0 0 0 0,0 0 0 0 0,3 1 0 0 0,5 0-1095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0,'0'2'5383'0'0,"1"3"-4572"0"0,0 0-1 0 0,1 0 1 0 0,0 1 0 0 0,-1-1-1 0 0,1 0 1 0 0,1-1 0 0 0,3 7-1 0 0,-1-3-150 0 0,1 0 1 0 0,0 0-1 0 0,10 10 0 0 0,6 1 435 0 0,41 29 1 0 0,-57-44-700 0 0,12 9 28 0 0,59 42 673 0 0,99 53 1 0 0,-153-97-1084 0 0,0 0-1 0 0,37 11 1 0 0,-57-21-63 0 0,1 0 0 0 0,-1 0 0 0 0,0 0 0 0 0,1-1 0 0 0,-1 0 0 0 0,1 0 0 0 0,-1 0 0 0 0,1 0 0 0 0,-1 0 0 0 0,5-2 0 0 0,4-3-2472 0 0,-2-4-3493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6 334 19319 0 0,'0'0'6744'0'0,"-5"-9"-4597"0"0,4 7-2105 0 0,1-1 1 0 0,0 1 0 0 0,0-1-1 0 0,0 1 1 0 0,0-1-1 0 0,1 0 1 0 0,-1 1 0 0 0,1-1-1 0 0,-1 1 1 0 0,1-1-1 0 0,0 1 1 0 0,0-1 0 0 0,0 1-1 0 0,0 0 1 0 0,1 0 0 0 0,-1-1-1 0 0,1 1 1 0 0,-1 0-1 0 0,1 0 1 0 0,3-3 0 0 0,4-4-86 0 0,1 2 1 0 0,0-1 0 0 0,13-7 0 0 0,-10 7 28 0 0,143-80-950 0 0,-98 57 629 0 0,-16 9 54 0 0,1 1 1 0 0,1 3-1 0 0,78-23 0 0 0,-120 40 287 0 0,0 1 1 0 0,0-1-1 0 0,0 1 0 0 0,1-1 0 0 0,-1 1 0 0 0,0 0 0 0 0,0 0 0 0 0,1 0 0 0 0,-1 0 0 0 0,0 0 0 0 0,1 1 0 0 0,-1-1 0 0 0,0 1 0 0 0,0-1 0 0 0,0 1 0 0 0,1 0 0 0 0,2 1 0 0 0,-4 0 23 0 0,1-1 0 0 0,-1 1 0 0 0,0-1-1 0 0,1 1 1 0 0,-1 0 0 0 0,0 0 0 0 0,0-1-1 0 0,0 1 1 0 0,-1 0 0 0 0,1 0 0 0 0,0 0-1 0 0,-1 0 1 0 0,1 0 0 0 0,-1 0 0 0 0,0 0-1 0 0,1 0 1 0 0,-1 0 0 0 0,0 0 0 0 0,-1 3-1 0 0,0 16 207 0 0,-1 0-1 0 0,-6 26 0 0 0,-2 10 14 0 0,6-21-206 0 0,2 1-1 0 0,1 0 1 0 0,7 63-1 0 0,-4-86-44 0 0,0 1 0 0 0,1 0-1 0 0,1-1 1 0 0,0 0 0 0 0,1 0 0 0 0,1 0 0 0 0,0-1-1 0 0,1 0 1 0 0,0 0 0 0 0,1 0 0 0 0,1-1-1 0 0,10 13 1 0 0,-15-21-114 0 0,0-1-1 0 0,0 1 1 0 0,0-1-1 0 0,0 0 1 0 0,0 0-1 0 0,1-1 1 0 0,-1 1-1 0 0,1-1 1 0 0,0 0-1 0 0,0 0 1 0 0,0-1-1 0 0,7 2 1 0 0,20 0-7936 0 0,-18-3 5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10591 0 0,'0'0'819'0'0,"-2"1"-534"0"0,-3 1 146 0 0,0 1 0 0 0,0 0 0 0 0,0 1 0 0 0,0-1 0 0 0,0 1 0 0 0,-6 6 0 0 0,-27 31 3699 0 0,24-25-3657 0 0,-29 28 559 0 0,-1-3 0 0 0,-2-2-1 0 0,-101 66 1 0 0,-9 1-878 0 0,150-102-144 0 0,1 1-1 0 0,-1 0 1 0 0,1 0-1 0 0,0 0 1 0 0,0 1-1 0 0,0-1 1 0 0,1 1-1 0 0,-4 7 1 0 0,7-12-7 0 0,0 1 0 0 0,0 0 0 0 0,1-1 0 0 0,-1 1 0 0 0,1 0 0 0 0,-1-1 0 0 0,1 1 0 0 0,0 0 0 0 0,-1 0 0 0 0,1-1 0 0 0,0 1 0 0 0,0 0 0 0 0,0 0 0 0 0,0 0 0 0 0,1 2 0 0 0,0-2-2 0 0,0 0 0 0 0,0-1 0 0 0,0 1 1 0 0,0 0-1 0 0,0-1 0 0 0,0 1 0 0 0,0-1 0 0 0,1 1 1 0 0,-1-1-1 0 0,0 0 0 0 0,1 0 0 0 0,-1 0 0 0 0,1 1 0 0 0,0-1 1 0 0,-1-1-1 0 0,1 1 0 0 0,3 1 0 0 0,3 1-186 0 0,-1-1 0 0 0,0 0 0 0 0,1-1 0 0 0,0 0 0 0 0,11 1-1 0 0,-17-2 80 0 0,23 0-1277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1:1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4143 0 0,'0'2'3138'0'0,"1"4"-1279"0"0,-1-4-1286 0 0,0 0-1 0 0,0 0 1 0 0,0 1-1 0 0,1-1 1 0 0,-1 0-1 0 0,1 0 1 0 0,0 0 0 0 0,0 0-1 0 0,-1 0 1 0 0,1 0-1 0 0,0 0 1 0 0,1 0-1 0 0,-1 0 1 0 0,2 2 0 0 0,-1-3-548 0 0,-1 1 1 0 0,1-1-1 0 0,-1 0 1 0 0,1 0-1 0 0,-1 0 1 0 0,1 0 0 0 0,0-1-1 0 0,-1 1 1 0 0,1 0-1 0 0,0-1 1 0 0,0 1-1 0 0,0-1 1 0 0,-1 1 0 0 0,1-1-1 0 0,0 0 1 0 0,3 0-1 0 0,-1 0 94 0 0,0-1 0 0 0,0 1 0 0 0,0-1 0 0 0,0 0 0 0 0,0 0 0 0 0,0-1 0 0 0,0 1 0 0 0,5-3 0 0 0,30-20 657 0 0,-15 9-352 0 0,20-11-14 0 0,-26 14-89 0 0,1 0 1 0 0,1 2-1 0 0,25-10 1 0 0,-44 20 364 0 0,0 0-636 0 0,0 0 0 0 0,0 0 0 0 0,0 0 0 0 0,0 1 0 0 0,0-1 0 0 0,-1 0 0 0 0,1 1 0 0 0,0-1 0 0 0,0 1 0 0 0,-1-1 0 0 0,1 1 0 0 0,0-1 0 0 0,0 1 0 0 0,-1-1 0 0 0,1 1 0 0 0,-1 0 0 0 0,1-1 0 0 0,0 1 0 0 0,-1 0 0 0 0,1 0-1 0 0,-1-1 1 0 0,0 1 0 0 0,1 0 0 0 0,-1 0 0 0 0,0 0 0 0 0,1 0 0 0 0,-1-1 0 0 0,0 3 0 0 0,5 29 199 0 0,-4-23-84 0 0,0 6-94 0 0,2 1-1 0 0,0-1 1 0 0,6 19-1 0 0,-7-28-48 0 0,1 1-1 0 0,0-1 0 0 0,1 0 1 0 0,-1 1-1 0 0,1-2 1 0 0,0 1-1 0 0,1 0 0 0 0,-1-1 1 0 0,9 8-1 0 0,-2-4-29 0 0,0-1 0 0 0,1 0-1 0 0,0 0 1 0 0,0-1 0 0 0,0-1-1 0 0,25 9 1 0 0,-2-4-51 0 0,51 10 0 0 0,-79-20-249 0 0,0 0 0 0 0,1-1 0 0 0,-1 0 0 0 0,0 0 0 0 0,9-2 0 0 0,0 1-1492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7:5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1 575 6479 0 0,'0'0'2552'0'0,"2"-1"-2482"0"0,90-38 405 0 0,6-3 516 0 0,-88 39-895 0 0,-1 1 0 0 0,2 0-1 0 0,-1 0 1 0 0,0 1-1 0 0,18 0 1 0 0,51 8 685 0 0,-24-1-544 0 0,-16-2-237 0 0,-17-2 0 0 0,28 0 0 0 0,-4-3 5 0 0,14 0 25 0 0,103-15-1 0 0,-109 6 66 0 0,0 3-1 0 0,0 2 0 0 0,68 2 1 0 0,-13 7 8 0 0,181 10 32 0 0,-241-12-135 0 0,50 7 0 0 0,-44-3 9 0 0,0-1-1 0 0,71-5 0 0 0,109-22 31 0 0,36-7 28 0 0,-209 27-22 0 0,1 3 1 0 0,62 9-1 0 0,-63-3-123 0 0,0-4 1 0 0,65-4-1 0 0,96-27-163 0 0,-58 6 530 0 0,-26 10 161 0 0,122-19 440 0 0,-163 16-666 0 0,121-4 0 0 0,-104 11-222 0 0,159-24-2 0 0,-23 3 0 0 0,79 11 64 0 0,-65 10-94 0 0,-104 0 0 0 0,368-48 59 0 0,-205 14-6 0 0,400-1 121 0 0,-484 39 23 0 0,160-7 122 0 0,-177-1-157 0 0,141-11 163 0 0,20-21-167 0 0,-368 43-75 0 0,29 1 1 0 0,-25 2-42 0 0,-17 0-10 0 0,-1 0 5 0 0,-1-2-12 0 0,0 1 0 0 0,0-1 0 0 0,0 1 0 0 0,-1 0 0 0 0,1-1 0 0 0,0 1 0 0 0,0 0 0 0 0,-1 0 0 0 0,1 0 0 0 0,-1-1 0 0 0,1 1 0 0 0,-1 0 0 0 0,1 0 0 0 0,-1 0 0 0 0,1 0 0 0 0,-1 0 0 0 0,0 0 0 0 0,1 0 0 0 0,-1 0 0 0 0,0 2 0 0 0,1 18-173 0 0,-1-17 12 0 0,-1 0-1 0 0,1-1 1 0 0,-1 1-1 0 0,0 0 1 0 0,0 0-1 0 0,-3 6 1 0 0,-6 9-989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58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4111 0 0,'2'-1'191'0'0,"69"-25"484"0"0,-49 20 1072 0 0,-1 1 1 0 0,1 0 0 0 0,32-2-1 0 0,68 3 474 0 0,-12 1-1394 0 0,71-24-525 0 0,-37 3-100 0 0,-6 1 131 0 0,-84 12-145 0 0,98-6-1 0 0,-105 15-188 0 0,19 0 40 0 0,128 11-1 0 0,-139-5-8 0 0,-1-2-1 0 0,1-2 0 0 0,58-8 1 0 0,64-17-23 0 0,-80 9 50 0 0,137 0-48 0 0,-175 14-8 0 0,27-3-1 0 0,97-1 0 0 0,-126 9 0 0 0,91 16 0 0 0,-101-11 0 0 0,1-2 0 0 0,0-2 0 0 0,49-2 0 0 0,65-7 0 0 0,-29-2 0 0 0,-93 3 0 0 0,78 2 0 0 0,-61 4 0 0 0,75-4 0 0 0,-69-2 1 0 0,-17 2 4 0 0,88-15 0 0 0,-61 1 29 0 0,6-3 179 0 0,1 4 0 0 0,93-6 0 0 0,-30 20-146 0 0,-12 0-50 0 0,-40-3-14 0 0,-22-1 22 0 0,123 9 1 0 0,-166-1-23 0 0,188 17 7 0 0,-144-16-11 0 0,74-6-1 0 0,-3-12 2 0 0,-73 6 0 0 0,35-3 0 0 0,217-19 0 0 0,42 29 0 0 0,-321 2 0 0 0,226-3 0 0 0,60-14 0 0 0,-77 29 0 0 0,-73 0 0 0 0,24-3-182 0 0,298 33 36 0 0,-403-27 145 0 0,-37-5-25 0 0,95 5 0 0 0,-120-15-4 0 0,165-2-156 0 0,-29-2 111 0 0,31-19 191 0 0,7 1 19 0 0,265-10 368 0 0,-354 24-293 0 0,26 9-19 0 0,-83 1-178 0 0,-43-1-349 0 0,1 1 1 0 0,-1 1-1 0 0,0 1 0 0 0,25 8 0 0 0,-22-6-3106 0 0,2 0-2013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00:2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78 159 6303 0 0,'-5'-11'670'0'0,"1"3"-439"0"0,0-1-1 0 0,1 0 1 0 0,-2-10 0 0 0,-3-2 576 0 0,-14-14-430 0 0,18 29-95 0 0,-1-1 0 0 0,1 0-1 0 0,-5-10 1 0 0,8 15 518 0 0,-2-6 2183 0 0,3 40-2913 0 0,8 59 0 0 0,-1-25 248 0 0,-6-48-115 0 0,0 0 0 0 0,8 32 0 0 0,-8-48-53 0 0,0 2-58 0 0,0 0-1 0 0,0 0 1 0 0,-1 0-1 0 0,1 0 1 0 0,-1 1 0 0 0,0 4-1 0 0,1 7 352 0 0,2 6-9 0 0,2-1-1 0 0,8 26 0 0 0,-7-29-298 0 0,0 0 0 0 0,2 0-1 0 0,17 31 1 0 0,-19-41-109 0 0,12 28 55 0 0,-15-30-80 0 0,0 1 0 0 0,0 0 1 0 0,-1 0-1 0 0,1 0 1 0 0,-2 0-1 0 0,3 10 1 0 0,-2-1-2 0 0,9 72 138 0 0,-9-64 142 0 0,1-1-1 0 0,8 34 0 0 0,-11-55-113 0 0,3 3 5 0 0,-1 0 0 0 0,1 0 0 0 0,0 0 0 0 0,0-1 0 0 0,8 9 0 0 0,-10-12-172 0 0,25 28 280 0 0,-24-27-276 0 0,2 3 6 0 0,0 0 0 0 0,0 0 0 0 0,-1 0 0 0 0,0 0 0 0 0,0 1-1 0 0,0 0 1 0 0,3 10 0 0 0,-3-10-6 0 0,-1 0 0 0 0,0 0 0 0 0,-1-1 0 0 0,1 1 0 0 0,-1 0 0 0 0,0 10 0 0 0,-3 40 31 0 0,-2-12-25 0 0,2 58-9 0 0,2-95 0 0 0,-3 87 0 0 0,2-79 0 0 0,0-2 0 0 0,0-2 0 0 0,-4 11 0 0 0,2-3 20 0 0,1-14-5 0 0,-6 18 14 0 0,7-20-35 0 0,1-1 10 0 0,0-1-1 0 0,-1 1 1 0 0,0 0-1 0 0,1 0 1 0 0,-1-1-1 0 0,0 1 1 0 0,0-1 0 0 0,0 1-1 0 0,-1 1 1 0 0,-24 36 30 0 0,10-10-34 0 0,0 6 0 0 0,4-12 0 0 0,-7 13 0 0 0,13-26 15 0 0,-42 61 154 0 0,34-48-158 0 0,6-12 44 0 0,-6 9 131 0 0,12-19 97 0 0,1 1-162 0 0,0-1-53 0 0,1-1-40 0 0,0 0 0 0 0,-1 0 0 0 0,1 1 1 0 0,-1-1-1 0 0,1 0 0 0 0,0 1 1 0 0,-1-1-1 0 0,1 0 0 0 0,0 1 0 0 0,0-1 1 0 0,-1 1-1 0 0,1-1 0 0 0,0 1 1 0 0,0-1-1 0 0,0 1 0 0 0,-1-1 0 0 0,1 0 1 0 0,0 1-1 0 0,0-1 0 0 0,0 1 0 0 0,-1 10-17 0 0,5 1-11 0 0,12 12 0 0 0,1-1 0 0 0,14 15 0 0 0,0 1 0 0 0,-22-28 0 0 0,0-1 0 0 0,12 5 0 0 0,-8-4 0 0 0,9 3 0 0 0,-20-12 0 0 0,15 13 0 0 0,8 6 0 0 0,15 19 0 0 0,-19-21 0 0 0,2-2 0 0 0,-11-4 0 0 0,-1 4 0 0 0,-4-1 0 0 0,-6-11 1 0 0,0 20 9 0 0,-3-10 38 0 0,0-12-43 0 0,-5 15-5 0 0,4-15 0 0 0,-1 0 0 0 0,-2 7 7 0 0,-1 0 0 0 0,0-1 0 0 0,-1 1 1 0 0,0-2-1 0 0,-1 1 0 0 0,0-1 0 0 0,0 0 0 0 0,-10 6 0 0 0,-22 14 457 0 0,32-21-437 0 0,0 1 26 0 0,0 1 0 0 0,3-1-54 0 0,2-4-56 0 0,-1 9 29 0 0,4-5-7 0 0,0-4 22 0 0,0 14-54 0 0,1-6 63 0 0,0 2 4 0 0,0-10 0 0 0,3 16 0 0 0,1 7 0 0 0,-4-2 0 0 0,0-21 0 0 0,3 22 0 0 0,31 116 216 0 0,-31-133-208 0 0,85 274-55 0 0,-83-266 46 0 0,8 17 1 0 0,0 0 0 0 0,3-2 0 0 0,0 1 0 0 0,2-2 0 0 0,2 0 0 0 0,0-1 0 0 0,2-2 0 0 0,2 0 0 0 0,32 31 0 0 0,-51-55 0 0 0,37 36 0 0 0,54 65 0 0 0,-83-89 0 0 0,-2 0 0 0 0,0 1 0 0 0,-1 0 0 0 0,-1 1 0 0 0,0 0 0 0 0,-1 0 0 0 0,-2 1 0 0 0,6 21 0 0 0,-6-9 12 0 0,-1 1-1 0 0,-2-1 1 0 0,-1 1 0 0 0,-2 0-1 0 0,-1-1 1 0 0,-2 1-1 0 0,0 0 1 0 0,-11 38-1 0 0,-7 11 65 0 0,-61 149-1 0 0,25-95 559 0 0,-126 221 0 0 0,177-346-526 0 0,2-5-39 0 0,1 1-1 0 0,0 0 0 0 0,0 0 0 0 0,1 0 0 0 0,-4 11 0 0 0,4-3-68 0 0,8-2 0 0 0,-4-8 0 0 0,-2-3-3 0 0,0 0 1 0 0,1 0-1 0 0,-1 0 1 0 0,1 0-1 0 0,-1 0 1 0 0,1 0-1 0 0,0 0 1 0 0,-1-1-1 0 0,1 1 1 0 0,0 0-1 0 0,-1 0 1 0 0,1 0-1 0 0,0-1 1 0 0,0 1-1 0 0,1 1 1 0 0,5 1-25 0 0,-1 1 26 0 0,0 0 0 0 0,0 0-1 0 0,1-1 1 0 0,-1 1 0 0 0,1-1-1 0 0,0-1 1 0 0,-1 0 0 0 0,1 0-1 0 0,11 2 1 0 0,-17-4 1 0 0,47 8-60 0 0,-32-3 48 0 0,-1-1 12 0 0,-3-1-13 0 0,-11-3-110 0 0,1 1 0 0 0,0 0 1 0 0,0 0-1 0 0,-1 0 0 0 0,1 0 0 0 0,0 0 1 0 0,-1 0-1 0 0,1 1 0 0 0,-1-1 1 0 0,0 0-1 0 0,1 1 0 0 0,-1-1 0 0 0,0 1 1 0 0,0-1-1 0 0,0 1 0 0 0,0 0 1 0 0,0 0-1 0 0,0-1 0 0 0,0 1 0 0 0,-1 0 1 0 0,1 0-1 0 0,-1 0 0 0 0,1 0 0 0 0,-1 0 1 0 0,0-1-1 0 0,1 5 0 0 0,-1 0-508 0 0,3 8-747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00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2303 0 0,'0'0'1028'0'0,"1"-2"-114"0"0,3-3-574 0 0,-1 0 1 0 0,0 0-1 0 0,0 0 1 0 0,-1-1 0 0 0,1 1-1 0 0,1-8 1 0 0,9-20-232 0 0,-5 20 8216 0 0,-7 11-8005 0 0,1-5 35 0 0,-1 5 394 0 0,0 0-387 0 0,-1 2-283 0 0,0 0 0 0 0,0-1 0 0 0,0 1 0 0 0,0 0 0 0 0,1-1 0 0 0,-1 1 0 0 0,0-1 0 0 0,0 1 0 0 0,0 0 0 0 0,0-1 0 0 0,0 1 0 0 0,0-1 0 0 0,0 1 0 0 0,0 0 0 0 0,0-1 0 0 0,0 1 0 0 0,0-1 1 0 0,0 1-1 0 0,-1 0 0 0 0,1-1 0 0 0,0 1 0 0 0,0 0 0 0 0,0-1 0 0 0,0 1 0 0 0,-1-1 0 0 0,1 1 0 0 0,0 0 0 0 0,0 0 0 0 0,-1-1 0 0 0,1 1 0 0 0,0 0 0 0 0,-1-1 0 0 0,1 1 0 0 0,0 0 0 0 0,-1 0 0 0 0,1-1 1 0 0,-2 0 1905 0 0,3 3-1909 0 0,4 8 16 0 0,-4-5-12 0 0,3 7-64 0 0,3 2-16 0 0,0 1 0 0 0,0 0 0 0 0,-1 0 0 0 0,2 1 0 0 0,-2-4 16 0 0,0-4 67 0 0,-5-9-79 0 0,1 4-7 0 0,17 28-1 0 0,-16-27 6 0 0,4 15 54 0 0,-5-13-31 0 0,0-1-79 0 0,6 7 41 0 0,6 10 13 0 0,1-4 0 0 0,13 21 261 0 0,-21-28-250 0 0,1 1-11 0 0,-1 1 0 0 0,1 1 0 0 0,2 1 0 0 0,-1-2 0 0 0,1-2 0 0 0,0 0 0 0 0,-2 2 11 0 0,0 1 31 0 0,-1-3-31 0 0,-1 0-11 0 0,4 5 0 0 0,-9-12 0 0 0,4 14 0 0 0,-2-3 0 0 0,1-1 0 0 0,0-1 0 0 0,0 1 0 0 0,5 17 0 0 0,-8-26 0 0 0,0-1 0 0 0,1 0 0 0 0,-1 0 0 0 0,1 1 0 0 0,0-1 0 0 0,3 4 0 0 0,8 19-53 0 0,-7-16 42 0 0,3 2 11 0 0,-2 0 0 0 0,0 1 0 0 0,-1-1 0 0 0,-1-1 0 0 0,-4-10 0 0 0,0 0 0 0 0,0 0 0 0 0,0-1 0 0 0,-1 1 0 0 0,1 0 0 0 0,-1 0 0 0 0,1 0 0 0 0,0 4 0 0 0,1 16 0 0 0,0-9 0 0 0,-1 12 0 0 0,-1-12 0 0 0,-1 12 0 0 0,-8 68 0 0 0,7-80 0 0 0,-10 60 0 0 0,8-42 0 0 0,-3-1 0 0 0,5-25 0 0 0,-2 19 0 0 0,3-8 0 0 0,-1-1 0 0 0,0 0 0 0 0,0 0 0 0 0,-1-1 0 0 0,-1-1 0 0 0,0 0 0 0 0,1 2 0 0 0,-1 0 0 0 0,-1-2 0 0 0,-1-1 0 0 0,1 2 0 0 0,-1-1 0 0 0,0 0 0 0 0,-1-1 0 0 0,-1 1 0 0 0,1 1 0 0 0,-11 13 0 0 0,4-3 0 0 0,8-11 0 0 0,1 1 0 0 0,-2-1 0 0 0,-1-2 0 0 0,1-1 0 0 0,0 0 0 0 0,0 1 0 0 0,2 1 0 0 0,1-1 0 0 0,-2 0 0 0 0,-2 0 0 0 0,2 0 0 0 0,-1-1 0 0 0,2 1 0 0 0,0-2-11 0 0,5-5-31 0 0,1 6 31 0 0,3 3 11 0 0,2-1 0 0 0,4 0 0 0 0,-1-1 0 0 0,2-1 0 0 0,1-3 0 0 0,-1 2 0 0 0,0 0 0 0 0,4 0 8 0 0,-12-9-22 0 0,1 1 26 0 0,22 20 99 0 0,-17-12-89 0 0,0 3 20 0 0,3 7-29 0 0,-10-14-13 0 0,-2 0-2 0 0,7 14 2 0 0,-4-5 0 0 0,-2 6 0 0 0,-1-6 11 0 0,1 0 31 0 0,0 0-31 0 0,3-1-11 0 0,2 1 0 0 0,2-2 0 0 0,3-1 0 0 0,1 0 0 0 0,-1-2 0 0 0,0 2 0 0 0,3-3 0 0 0,1 0 0 0 0,-1-1 0 0 0,9 1-1 0 0,-20-7 13 0 0,0-1 617 0 0,-1 2-549 0 0,6 4 3 0 0,-6-5 10 0 0,0 1-13 0 0,7 4-53 0 0,-5-3 15 0 0,4 3-20 0 0,-6-5 1343 0 0,-2 1-1312 0 0,-2 8-42 0 0,-5 1 0 0 0,0-3 31 0 0,-2-1-31 0 0,0 1-11 0 0,-1 0 0 0 0,1-1 0 0 0,0-1 0 0 0,0 0 0 0 0,-7 3 0 0 0,1 3 0 0 0,6-4 0 0 0,3 0-13 0 0,5-7-53 0 0,0 1-11 0 0,-3 7-15 0 0,3-5 1 0 0,-4 5 22 0 0,-2 1 16 0 0,-6 6 38 0 0,-10 10 72 0 0,21-22-49 0 0,-14 13-5 0 0,6-9 8 0 0,1 1 31 0 0,1 1-31 0 0,3 1-11 0 0,2 1 0 0 0,-1-1 11 0 0,-1-2 42 0 0,4-7 14 0 0,0 0 7 0 0,-4 4-6 0 0,4-5 38 0 0,1 1-249 0 0,-1 7 142 0 0,0-6 43 0 0,1 6-31 0 0,5 2-11 0 0,5-2 0 0 0,2-1 0 0 0,-1 0 0 0 0,-1 0 0 0 0,0 2 0 0 0,-1 1 0 0 0,-1 1 0 0 0,0-1 0 0 0,-1 0 0 0 0,0 0 0 0 0,2 0 0 0 0,0-1 0 0 0,0 0 0 0 0,-2 1 0 0 0,3 7 0 0 0,-10-18 0 0 0,24 28 0 0 0,-15-17 0 0 0,0 2 0 0 0,0 0 0 0 0,-3 0 0 0 0,25 38 0 0 0,-23-37 0 0 0,1-1 0 0 0,-3 1 0 0 0,4 7 0 0 0,-9-18 0 0 0,5 18 0 0 0,-2-7 0 0 0,-1 2 0 0 0,2 6 0 0 0,-4-17 0 0 0,-2 13 0 0 0,1-7 0 0 0,0 23 0 0 0,5 11 0 0 0,-1 4 0 0 0,-1-34 0 0 0,0 2 0 0 0,1-1 15 0 0,-2 0 43 0 0,-2 0-43 0 0,0-1-15 0 0,-3 42 0 0 0,2-35 0 0 0,1-18 0 0 0,-5 17 0 0 0,-3 9 0 0 0,0-4 0 0 0,1-6 0 0 0,-4 22 0 0 0,4-14 0 0 0,-4 14 0 0 0,7-29 0 0 0,2-4 0 0 0,1 10 0 0 0,1-14-18 0 0,-5 19-28 0 0,1-10 46 0 0,-3 3 0 0 0,5-13 0 0 0,-12 12 0 0 0,-3 7 0 0 0,-58 68 0 0 0,63-79 0 0 0,3 0 0 0 0,-4 8 0 0 0,11-16 0 0 0,-19 25 0 0 0,18-25-2 0 0,-6 12 15 0 0,6-10 34 0 0,1-3-42 0 0,-14 10 49 0 0,7-4-43 0 0,0-1-11 0 0,0-2-11 0 0,2 0-43 0 0,5-5-17 0 0,16-5-3518 0 0,1-5 2221 0 0,-1-6-51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1284 62 5527 0 0,'2'-1'423'0'0,"13"-7"688"0"0,0 0-1 0 0,1 2 0 0 0,0 0 1 0 0,0 0-1 0 0,29-4 1 0 0,-1-1 1221 0 0,-23 6 1554 0 0,-22 6-3812 0 0,0 0 0 0 0,1 1 1 0 0,-1-1-1 0 0,-1 1 0 0 0,1-1 0 0 0,0 0 0 0 0,0 0 0 0 0,0 0 0 0 0,-1 0 0 0 0,1 0 0 0 0,0 0 0 0 0,-3 1 1 0 0,2 0 33 0 0,-18 10 129 0 0,0 0 0 0 0,-1-2 0 0 0,-42 15 1 0 0,13-5-45 0 0,-58 27-93 0 0,-223 87 31 0 0,270-114-237 0 0,0-2 1 0 0,-1-3 0 0 0,-102 11 0 0 0,151-25 5 0 0,0 0-1 0 0,0-1 1 0 0,-15-2 0 0 0,24 2 48 0 0,0-1 0 0 0,0 0 1 0 0,0 0-1 0 0,0 0 1 0 0,1 0-1 0 0,-1-1 1 0 0,1 1-1 0 0,-1-1 0 0 0,1 0 1 0 0,-1 0-1 0 0,1 0 1 0 0,0-1-1 0 0,0 1 1 0 0,0-1-1 0 0,-3-3 1 0 0,3 3-8 0 0,1-1 0 0 0,-1 1 1 0 0,1-1-1 0 0,-1 0 0 0 0,1 0 1 0 0,0 0-1 0 0,1 0 0 0 0,-1 0 1 0 0,1 0-1 0 0,0 0 0 0 0,0-1 1 0 0,0 1-1 0 0,0 0 0 0 0,1-1 1 0 0,0 1-1 0 0,0 0 0 0 0,0-1 1 0 0,0 1-1 0 0,1-1 0 0 0,-1 1 1 0 0,1 0-1 0 0,1-1 0 0 0,-1 1 1 0 0,0 0-1 0 0,1 0 0 0 0,0 0 1 0 0,0 0-1 0 0,2-4 0 0 0,-1 4 97 0 0,-1-1 0 0 0,1 1-1 0 0,0 0 1 0 0,0 0 0 0 0,0 0 0 0 0,0 0-1 0 0,1 0 1 0 0,-1 1 0 0 0,1-1-1 0 0,0 1 1 0 0,0 0 0 0 0,0 0 0 0 0,7-3-1 0 0,-9 6-11 0 0,-1 0 0 0 0,1 0 0 0 0,-1 0 0 0 0,0 0 0 0 0,1 0 0 0 0,-1 0-1 0 0,0 0 1 0 0,1 1 0 0 0,-1-1 0 0 0,1 0 0 0 0,-1 1 0 0 0,0-1 0 0 0,0 1 0 0 0,1-1-1 0 0,-1 1 1 0 0,2 1 0 0 0,-1-1-20 0 0,0 1 0 0 0,-1-1 0 0 0,1 1 0 0 0,-1-1 0 0 0,1 1 0 0 0,-1-1 0 0 0,1 1-1 0 0,-1 0 1 0 0,0 0 0 0 0,0 0 0 0 0,1 0 0 0 0,-1 0 0 0 0,0 2 0 0 0,2 2-1 0 0,1 5-5 0 0,-3-7 0 0 0,0 1 0 0 0,0 0 0 0 0,0 0 0 0 0,0 0 0 0 0,-1 0 0 0 0,0-1 0 0 0,0 1 0 0 0,0 0 0 0 0,-1 0 0 0 0,-1 6 0 0 0,0 3 0 0 0,-5 25 0 0 0,-1 0 0 0 0,-22 61 0 0 0,-36 70 0 0 0,59-153 0 0 0,-4 9 0 0 0,-92 209 0 0 0,74-176 0 0 0,-69 102 0 0 0,3-43 238 0 0,86-109-172 0 0,7-7 88 0 0,18-20 7 0 0,-2 6-105 0 0,-10 7 44 0 0,1 0 1 0 0,0 1-1 0 0,0 0 1 0 0,0 0 0 0 0,1 0-1 0 0,-1 1 1 0 0,1-1 0 0 0,12-3-1 0 0,28-6 663 0 0,1 2-1 0 0,70-6 1 0 0,-55 9-359 0 0,-17 2-282 0 0,148-18 492 0 0,-183 24-749 0 0,-8 0-558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9 239 8287 0 0,'0'0'639'0'0,"-1"0"-415"0"0,-7 2 5340 0 0,8-1-5413 0 0,1 0 1 0 0,-1 0-1 0 0,0 0 1 0 0,1 0-1 0 0,-1 0 1 0 0,0-1-1 0 0,1 1 1 0 0,-1 0-1 0 0,1 0 1 0 0,0 0-1 0 0,-1 0 1 0 0,1-1-1 0 0,0 1 0 0 0,-1 0 1 0 0,1-1-1 0 0,0 1 1 0 0,0 0-1 0 0,-1-1 1 0 0,1 1-1 0 0,0-1 1 0 0,0 1-1 0 0,1 0 1 0 0,22 7 352 0 0,-10-5-274 0 0,0 0 1 0 0,0-2-1 0 0,0 0 0 0 0,0 0 1 0 0,17-2-1 0 0,72-11 513 0 0,-97 11-696 0 0,77-14 387 0 0,0-4 1 0 0,-2-3-1 0 0,127-52 1 0 0,-26-13-3364 0 0,-169 80 1335 0 0,-1-1 1 0 0,23-18-1 0 0,-31 22-117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0,'0'0'354'0'0,"2"0"-233"0"0,5 1 1370 0 0,-1 1-1 0 0,1 0 0 0 0,-1 0 1 0 0,1 0-1 0 0,-1 1 1 0 0,11 6-1 0 0,-9-3-480 0 0,1 0 0 0 0,-1 0 1 0 0,13 14-1 0 0,-1 4-634 0 0,0 0 0 0 0,16 28 1 0 0,-18-24 841 0 0,14 19-468 0 0,1 3-152 0 0,44 50 1 0 0,-73-96-584 0 0,21 26 89 0 0,1-1-1 0 0,2-2 1 0 0,59 46-1 0 0,-70-62-31 0 0,26 14-1 0 0,-37-23-336 0 0,0 1-1 0 0,0-1 0 0 0,0 0 1 0 0,1 0-1 0 0,-1 0 0 0 0,0-1 1 0 0,1 0-1 0 0,7 0 0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4143 0 0,'0'0'16024'0'0,"-1"1"-15621"0"0,-68 93 596 0 0,-39 51-646 0 0,78-109-300 0 0,-64 61 0 0 0,-1-16 14 0 0,-154 101 0 0 0,209-160-590 0 0,38-21 178 0 0,9-10-2854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1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 15175 0 0,'-2'-6'2600'0'0,"0"18"-2118"0"0,1-1 0 0 0,1 1 0 0 0,0-1 0 0 0,3 17-1 0 0,10 49 943 0 0,-6-44-841 0 0,15 67 382 0 0,-17-82-908 0 0,1 0 0 0 0,1 0-1 0 0,12 23 1 0 0,-18-39-40 0 0,0 1-1 0 0,1-1 0 0 0,-1 1 1 0 0,1-1-1 0 0,0 0 0 0 0,0 0 1 0 0,0 0-1 0 0,0 0 0 0 0,0 0 1 0 0,0 0-1 0 0,0 0 1 0 0,1 0-1 0 0,-1-1 0 0 0,1 0 1 0 0,-1 1-1 0 0,1-1 0 0 0,4 1 1 0 0,-5-1 14 0 0,1-1 0 0 0,0 0 0 0 0,0 0 0 0 0,0 0 0 0 0,0 0 0 0 0,0-1 1 0 0,0 1-1 0 0,0-1 0 0 0,0 0 0 0 0,0 0 0 0 0,-1 0 0 0 0,1 0 0 0 0,0 0 0 0 0,-1 0 0 0 0,1-1 1 0 0,0 1-1 0 0,2-3 0 0 0,10-7 52 0 0,-1-1 0 0 0,0 0 0 0 0,21-25 0 0 0,32-48-109 0 0,-27 33-231 0 0,-20 22 17 0 0,-19 29 160 0 0,-1 3-337 0 0,3 88 285 0 0,-2-79 170 0 0,1 1 1 0 0,0 0 0 0 0,0-1-1 0 0,1 1 1 0 0,6 13-1 0 0,-8-22-2 0 0,1 0-1 0 0,-1 0 1 0 0,1-1-1 0 0,0 1 0 0 0,-1 0 1 0 0,1-1-1 0 0,1 1 1 0 0,-1-1-1 0 0,0 0 1 0 0,1 0-1 0 0,-1 0 1 0 0,1 0-1 0 0,-1 0 0 0 0,1 0 1 0 0,0-1-1 0 0,0 1 1 0 0,0-1-1 0 0,0 0 1 0 0,0 0-1 0 0,0 0 0 0 0,0 0 1 0 0,0 0-1 0 0,0-1 1 0 0,5 1-1 0 0,1-1 25 0 0,1 0-1 0 0,0 0 1 0 0,0-1 0 0 0,0 0-1 0 0,-1-1 1 0 0,1 0 0 0 0,-1 0-1 0 0,1-1 1 0 0,-1 0 0 0 0,0-1-1 0 0,0 0 1 0 0,0 0-1 0 0,-1-1 1 0 0,1 0 0 0 0,-1-1-1 0 0,0 0 1 0 0,-1 0 0 0 0,0-1-1 0 0,0 1 1 0 0,0-2 0 0 0,0 1-1 0 0,-1-1 1 0 0,-1 0 0 0 0,1 0-1 0 0,6-15 1 0 0,19-56 560 0 0,-24 57-611 0 0,0 1 0 0 0,2 0 0 0 0,1 0 0 0 0,0 1 0 0 0,16-21 0 0 0,-20 33-247 0 0,1 0 0 0 0,0 0 0 0 0,0 0-1 0 0,1 1 1 0 0,14-10 0 0 0,-17 13-586 0 0,1 1 1 0 0,1-1 0 0 0,-1 1 0 0 0,0 1-1 0 0,13-4 1 0 0,-2 2-6729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2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7367 0 0,'0'0'12772'0'0,"2"0"-12172"0"0,8-2-320 0 0,0 1 0 0 0,1 0 0 0 0,-1 1-1 0 0,20 1 1 0 0,-23 0-926 0 0,0 1 1 0 0,0-1-1 0 0,0 1 1 0 0,12 6-1 0 0,-8-3-6249 0 0</inkml:trace>
  <inkml:trace contextRef="#ctx0" brushRef="#br0" timeOffset="1">0 603 19007 0 0,'0'0'2056'0'0,"9"-3"-1448"0"0,0-3 88 0 0,0-1 8 0 0,2 0 8 0 0,3-2-488 0 0,3-2-96 0 0,-3 4-16 0 0,2 0-8 0 0,-2 0-1416 0 0,1-2-280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1264 9991 0 0,'0'0'904'0'0,"-2"2"-745"0"0,-4 8 227 0 0,-1 1 1 0 0,2 0-1 0 0,-6 13 2880 0 0,22-32-2555 0 0,11-10-434 0 0,-1-1 0 0 0,-1-1 0 0 0,-1 0 0 0 0,25-36-1 0 0,-16 21-155 0 0,481-547 295 0 0,-261 287-297 0 0,-199 235-110 0 0,2-4-1 0 0,50-79 0 0 0,-100 141 264 0 0,-7 12-105 0 0,-37 63-36 0 0,3 2 0 0 0,-44 118 0 0 0,62-122-131 0 0,2 0 0 0 0,4 2 0 0 0,-11 109 0 0 0,17 120 64 0 0,10-194-248 0 0,15-119-1091 0 0,-10 8 934 0 0,10-15-1975 0 0,-8 9 456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13 315 10591 0 0,'0'0'488'0'0,"-2"0"-12"0"0,-3-2-306 0 0,-1 0 4018 0 0,19-3-2108 0 0,124-38 564 0 0,-107 34-2231 0 0,2 0-175 0 0,209-66 1425 0 0,-175 51-2801 0 0,100-51 0 0 0,-156 69 235 0 0,0 0-1 0 0,-1-1 1 0 0,16-15-1 0 0,-18 16 472 0 0,19-17-1662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251 335 10623 0 0,'0'0'488'0'0,"-1"2"-12"0"0,-105 120 1522 0 0,99-115-1933 0 0,-15 18 352 0 0,-2-2-1 0 0,0 0 1 0 0,-37 26 0 0 0,57-47-357 0 0,3-3-24 0 0,6-8-17 0 0,13-12-42 0 0,39-35-173 0 0,82-60 0 0 0,-92 79 56 0 0,-28 21 151 0 0,-2 1 85 0 0,1 1 0 0 0,1 0 0 0 0,0 1-1 0 0,1 1 1 0 0,35-15 0 0 0,-53 26-52 0 0,0 0 0 0 0,0 0 0 0 0,0 0-1 0 0,1 1 1 0 0,-1-1 0 0 0,0 1 0 0 0,0 0 0 0 0,1 0-1 0 0,-1 0 1 0 0,0 0 0 0 0,1 0 0 0 0,-1 0 0 0 0,0 0-1 0 0,0 1 1 0 0,1-1 0 0 0,-1 1 0 0 0,0 0 0 0 0,0 0-1 0 0,4 2 1 0 0,-4-2 11 0 0,0 1-1 0 0,0 0 0 0 0,0 0 1 0 0,0 0-1 0 0,-1 0 0 0 0,1 0 1 0 0,0 0-1 0 0,-1 1 0 0 0,0-1 1 0 0,0 0-1 0 0,1 1 0 0 0,-2-1 1 0 0,1 1-1 0 0,0-1 1 0 0,0 1-1 0 0,0 4 0 0 0,0 3 24 0 0,0-1 0 0 0,0 0-1 0 0,-1 1 1 0 0,-1-1-1 0 0,1 1 1 0 0,-2-1 0 0 0,1 0-1 0 0,-1 1 1 0 0,0-1 0 0 0,-4 9-1 0 0,0-4-53 0 0,0 0-1 0 0,-1-1 1 0 0,-1 0-1 0 0,0 0 0 0 0,-14 18 1 0 0,20-28-11 0 0,-9 7 38 0 0,16-34-142 0 0,3 8 21 0 0,0 2-1 0 0,1-1 1 0 0,0 1 0 0 0,1 0-1 0 0,13-12 1 0 0,-10 10 18 0 0,29-34-80 0 0,3 2 0 0 0,63-55 1 0 0,-78 79 120 0 0,1 0 1 0 0,1 2 0 0 0,1 2 0 0 0,1 1 0 0 0,45-18 0 0 0,-71 33 71 0 0,0 1 1 0 0,1 0 0 0 0,0 1 0 0 0,-1 0 0 0 0,1 1 0 0 0,0 0 0 0 0,13-1-1 0 0,-19 2-27 0 0,-1 1 0 0 0,1-1-1 0 0,0 0 1 0 0,-1 1-1 0 0,1-1 1 0 0,0 1-1 0 0,-1 0 1 0 0,1 0-1 0 0,-1 0 1 0 0,1 0 0 0 0,-1 0-1 0 0,1 1 1 0 0,-1-1-1 0 0,0 1 1 0 0,0-1-1 0 0,1 1 1 0 0,-1 0 0 0 0,0 0-1 0 0,-1 0 1 0 0,1 0-1 0 0,0 0 1 0 0,-1 0-1 0 0,1 1 1 0 0,-1-1 0 0 0,0 0-1 0 0,1 1 1 0 0,0 4-1 0 0,-1-3-4 0 0,0 0 0 0 0,-1 0 0 0 0,1-1 0 0 0,-1 1 0 0 0,0 0 0 0 0,0 0 0 0 0,0 0 0 0 0,-1 0 0 0 0,1 0-1 0 0,-3 6 1 0 0,-14 39 177 0 0,10-33-82 0 0,-10 29 274 0 0,-46 78-1 0 0,38-79-311 0 0,-63 99 241 0 0,83-137-317 0 0,4-4-20 0 0,-1 1 1 0 0,0 0-1 0 0,1-1 1 0 0,-1 1-1 0 0,1 0 1 0 0,0 0-1 0 0,-2 5 1 0 0,2-6-140 0 0,1 0 1 0 0,-1 0 0 0 0,1 0-1 0 0,-1 0 1 0 0,1 0 0 0 0,-1 1-1 0 0,1-1 1 0 0,0 0 0 0 0,0 0-1 0 0,0 0 1 0 0,1 0 0 0 0,0 3 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535 125 5983 0 0,'19'-24'1701'0'0,"8"-11"6389"0"0,-26 35-7603 0 0,-1-2-95 0 0,1 1-346 0 0,0-1 1 0 0,-1 1 0 0 0,1-1 0 0 0,-1 0 0 0 0,0 1-1 0 0,0-1 1 0 0,1 1 0 0 0,-1-1 0 0 0,0 0 0 0 0,0 1-1 0 0,0-1 1 0 0,-1 1 0 0 0,1-1 0 0 0,0 0 0 0 0,-1 1-1 0 0,1-1 1 0 0,-1 1 0 0 0,1-1 0 0 0,-1 1 0 0 0,1-1-1 0 0,-1 1 1 0 0,0 0 0 0 0,-1-3 0 0 0,0 2 20 0 0,0 0 0 0 0,-1 0-1 0 0,1 1 1 0 0,0-1 0 0 0,-1 0 0 0 0,1 1 0 0 0,0-1-1 0 0,-1 1 1 0 0,0 0 0 0 0,1-1 0 0 0,-1 2 0 0 0,0-1-1 0 0,-3-1 1 0 0,-4 1-80 0 0,0-1-1 0 0,0 2 0 0 0,-1-1 0 0 0,1 1 1 0 0,0 1-1 0 0,0 0 0 0 0,0 1 1 0 0,0-1-1 0 0,0 2 0 0 0,0 0 0 0 0,0 0 1 0 0,0 0-1 0 0,-10 7 0 0 0,-8 4-50 0 0,1 2 0 0 0,-50 38 0 0 0,51-33 161 0 0,1 2 0 0 0,1 0 0 0 0,-23 29 0 0 0,-53 85 742 0 0,97-133-808 0 0,-1 1 10 0 0,0 0 0 0 0,1 1 1 0 0,-1-1-1 0 0,1 1 0 0 0,1 0 1 0 0,-1 0-1 0 0,1 0 0 0 0,0 0 1 0 0,0 0-1 0 0,-1 9 0 0 0,16-11 87 0 0,-9-3-114 0 0,0 0-1 0 0,1-1 0 0 0,-1 0 1 0 0,0 0-1 0 0,0 0 0 0 0,1 0 1 0 0,-1-1-1 0 0,0 1 1 0 0,8-3-1 0 0,38-16 77 0 0,-37 14-102 0 0,125-62-1180 0 0,-82 34-5157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94 464 4143 0 0,'0'0'191'0'0,"-8"-2"26"0"0,-20-6 1066 0 0,24 6-379 0 0,-1 0 1 0 0,1 0-1 0 0,0 0 1 0 0,-1 0-1 0 0,1-1 1 0 0,-5-4-1 0 0,7 5-476 0 0,0 0-1 0 0,0 0 1 0 0,0 0 0 0 0,0 0 0 0 0,1-1-1 0 0,-1 1 1 0 0,1 0 0 0 0,-1-1-1 0 0,1 1 1 0 0,0-1 0 0 0,0 0 0 0 0,-1-2-1 0 0,2 2-439 0 0,-1-1-1 0 0,1 1 0 0 0,-1-1 1 0 0,1 1-1 0 0,0-1 0 0 0,1-6 1 0 0,1 3 157 0 0,0-1 1 0 0,0 0 0 0 0,1 1-1 0 0,0 0 1 0 0,0 0 0 0 0,1 0 0 0 0,0 0-1 0 0,0 0 1 0 0,0 1 0 0 0,6-7-1 0 0,11-10 8 0 0,27-25-1 0 0,-31 32-113 0 0,8-8-45 0 0,1 2 1 0 0,1 0-1 0 0,1 2 0 0 0,47-26 0 0 0,-53 35 51 0 0,1 1 0 0 0,0 1 0 0 0,0 1-1 0 0,0 1 1 0 0,1 1 0 0 0,0 1 0 0 0,29-3 0 0 0,-48 8 3 0 0,0-1 1 0 0,0 1 0 0 0,0 0 0 0 0,0 1 0 0 0,0-1 0 0 0,-1 1 0 0 0,1 0 0 0 0,0 0 0 0 0,0 0 0 0 0,6 3 0 0 0,-9-3-36 0 0,0 0 1 0 0,-1 0 0 0 0,1 1 0 0 0,-1-1-1 0 0,0 0 1 0 0,1 0 0 0 0,-1 1 0 0 0,0-1-1 0 0,0 1 1 0 0,0-1 0 0 0,0 1 0 0 0,0-1-1 0 0,0 1 1 0 0,0 0 0 0 0,0-1 0 0 0,-1 1-1 0 0,1 0 1 0 0,-1 0 0 0 0,1 0 0 0 0,-1-1-1 0 0,0 1 1 0 0,0 0 0 0 0,0 0 0 0 0,0 0-1 0 0,0 0 1 0 0,0 0 0 0 0,0-1 0 0 0,0 1-1 0 0,-2 3 1 0 0,-1 7 20 0 0,-2 0 0 0 0,1-1-1 0 0,-1 0 1 0 0,-1 0 0 0 0,0 0-1 0 0,-14 18 1 0 0,9-13 16 0 0,-107 154 88 0 0,104-150-333 0 0,8-11-120 0 0,0 0 0 0 0,1-1 0 0 0,-5 12 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54 5063 0 0,'0'0'390'0'0,"-2"1"-252"0"0,-6 4 719 0 0,0 0-1 0 0,0 0 1 0 0,1 1-1 0 0,0 0 1 0 0,0 0-1 0 0,0 1 1 0 0,-6 8 0 0 0,-40 58 4640 0 0,31-42-5763 0 0,12-16 618 0 0,0 1 0 0 0,1 0-1 0 0,0 1 1 0 0,-11 31 0 0 0,18-41-308 0 0,0 0 0 0 0,0 0 0 0 0,0 1 0 0 0,1-1 0 0 0,0 0 0 0 0,0 0 0 0 0,1 1 0 0 0,0-1 1 0 0,0 1-1 0 0,1-1 0 0 0,0 0 0 0 0,0 0 0 0 0,1 1 0 0 0,5 12 0 0 0,-6-17-15 0 0,1 1 0 0 0,-1-1-1 0 0,1 0 1 0 0,0-1 0 0 0,0 1 0 0 0,0 0-1 0 0,1-1 1 0 0,-1 1 0 0 0,1-1-1 0 0,-1 0 1 0 0,1 1 0 0 0,0-1 0 0 0,0-1-1 0 0,0 1 1 0 0,0 0 0 0 0,0-1 0 0 0,0 1-1 0 0,0-1 1 0 0,1 0 0 0 0,-1 0-1 0 0,0 0 1 0 0,1-1 0 0 0,-1 1 0 0 0,1-1-1 0 0,-1 0 1 0 0,6 0 0 0 0,-3 0 54 0 0,1-1 0 0 0,0 0 0 0 0,0-1 0 0 0,-1 0 0 0 0,1 0 0 0 0,-1 0 1 0 0,1 0-1 0 0,-1-1 0 0 0,0 0 0 0 0,0-1 0 0 0,0 1 0 0 0,7-7 0 0 0,27-26 95 0 0,-1-2 0 0 0,-1-2 0 0 0,-3-1 0 0 0,-1-2 0 0 0,-2-1 0 0 0,30-57-1 0 0,-46 72-2145 0 0,12-32-1 0 0,-17 33-5107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1055 8751 0 0,'0'0'6408'0'0,"3"-1"-5520"0"0,11-8-306 0 0,-1 0 0 0 0,0-1-1 0 0,17-15 1 0 0,-6 3-190 0 0,17-14-189 0 0,-2-2 1 0 0,-1-2-1 0 0,-2-2 0 0 0,-3-1 1 0 0,40-64-1 0 0,-9-4-456 0 0,57-137-1 0 0,-103 206-62 0 0,-2-1 0 0 0,-2 0 0 0 0,15-74 0 0 0,-27 111 243 0 0,-1 0 1 0 0,-1 0-1 0 0,1 0 0 0 0,-1 0 0 0 0,0-1 0 0 0,0 1 1 0 0,-1 0-1 0 0,0 0 0 0 0,-2-7 0 0 0,3 13 68 0 0,0 0 0 0 0,-1 0 0 0 0,1 0 0 0 0,0-1 0 0 0,-1 1 0 0 0,1 0-1 0 0,0 0 1 0 0,-1 0 0 0 0,1 0 0 0 0,0 0 0 0 0,-1 0 0 0 0,1 0 0 0 0,0 0 0 0 0,-1 0-1 0 0,1 0 1 0 0,-1 0 0 0 0,1 0 0 0 0,0 0 0 0 0,-1 1 0 0 0,1-1 0 0 0,0 0 0 0 0,-1 0-1 0 0,1 0 1 0 0,0 0 0 0 0,-1 1 0 0 0,1-1 0 0 0,0 0 0 0 0,-1 0 4 0 0,-3 3 11 0 0,-1 0 0 0 0,1 0-1 0 0,-1 0 1 0 0,1 1-1 0 0,0 0 1 0 0,0-1 0 0 0,-6 9-1 0 0,-22 36 141 0 0,14-20-73 0 0,-24 38 184 0 0,-37 76 0 0 0,-24 77 60 0 0,75-158-308 0 0,-122 314 329 0 0,-9 18 36 0 0,135-340-325 0 0,-34 68 12 0 0,46-100-55 0 0,0 0-1 0 0,-2-1 0 0 0,-24 28 0 0 0,-3-4-122 0 0,-1-2 0 0 0,-2-2 0 0 0,-2-2 0 0 0,-64 41 0 0 0,102-75-113 0 0,1 1 1 0 0,-1-2 0 0 0,0 1 0 0 0,-10 2 0 0 0,18-6 171 0 0,0 0-1 0 0,-1 0 0 0 0,1-1 1 0 0,0 1-1 0 0,0 0 0 0 0,-1 0 1 0 0,1 0-1 0 0,0-1 0 0 0,0 1 1 0 0,-1 0-1 0 0,1-1 0 0 0,0 1 1 0 0,0 0-1 0 0,0 0 0 0 0,-1-1 1 0 0,1 1-1 0 0,0 0 0 0 0,0-1 1 0 0,0 1-1 0 0,0 0 0 0 0,0-1 1 0 0,0 1-1 0 0,0 0 0 0 0,0-1 1 0 0,0 1-1 0 0,0 0 0 0 0,0-1 1 0 0,0 1-1 0 0,0 0 0 0 0,0-1 1 0 0,0 0-1 0 0,1-3-277 0 0,0 1 0 0 0,0-1 0 0 0,0 0 0 0 0,1 0 0 0 0,0 0 0 0 0,0 1 0 0 0,0-1 0 0 0,2-3 0 0 0,14-19-1203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66 121 11055 0 0,'-4'2'187'0'0,"0"0"-1"0"0,-1 0 1 0 0,1 0-1 0 0,0 0 1 0 0,0 1-1 0 0,0 0 1 0 0,0-1-1 0 0,1 1 1 0 0,-1 1-1 0 0,1-1 1 0 0,-5 6-1 0 0,-6 13 3232 0 0,14-21-3340 0 0,0-1 0 0 0,0 1 0 0 0,0-1 0 0 0,0 0 0 0 0,0 1 0 0 0,0-1 0 0 0,0 0-1 0 0,0 1 1 0 0,0-1 0 0 0,0 1 0 0 0,0-1 0 0 0,0 0 0 0 0,0 1 0 0 0,0-1 0 0 0,0 0 0 0 0,1 1 0 0 0,-1-1 0 0 0,0 0-1 0 0,0 1 1 0 0,0-1 0 0 0,1 0 0 0 0,-1 1 0 0 0,0-1 0 0 0,0 0 0 0 0,1 0 0 0 0,-1 1 0 0 0,0-1 0 0 0,1 0 0 0 0,0 1-1 0 0,8 4 260 0 0,-4-5-213 0 0,1 1 0 0 0,-1-1 1 0 0,1 0-1 0 0,-1 0 0 0 0,0-1 1 0 0,1 1-1 0 0,7-3 0 0 0,-1 1 32 0 0,47-12 268 0 0,0-2 1 0 0,74-30-1 0 0,-52 16-347 0 0,74-21-749 0 0,-89 31-4866 0 0,-18 7-1194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49 12263 0 0,'6'-8'1307'0'0,"-4"6"-1129"0"0,-1 1 0 0 0,0-1 0 0 0,0 1 0 0 0,0-1 0 0 0,0 1 0 0 0,0-1 1 0 0,0 0-1 0 0,-1 0 0 0 0,1 1 0 0 0,-1-1 0 0 0,1 0 0 0 0,-1 0 0 0 0,1 0 0 0 0,-1 0 0 0 0,0-3 0 0 0,0 4-137 0 0,0 1-1 0 0,-1-1 1 0 0,1 1-1 0 0,0-1 0 0 0,-1 1 1 0 0,1-1-1 0 0,0 1 1 0 0,-1-1-1 0 0,1 1 0 0 0,-1-1 1 0 0,1 1-1 0 0,-1 0 1 0 0,1-1-1 0 0,0 1 0 0 0,-1 0 1 0 0,0-1-1 0 0,1 1 1 0 0,-1 0-1 0 0,1 0 0 0 0,-1-1 1 0 0,1 1-1 0 0,-1 0 0 0 0,1 0 1 0 0,-1 0-1 0 0,0 0 1 0 0,1 0-1 0 0,-1 0 0 0 0,1 0 1 0 0,-1 0-1 0 0,0 0 1 0 0,1 0-1 0 0,-1 0 0 0 0,1 0 1 0 0,-1 0-1 0 0,0 1 1 0 0,1-1-1 0 0,-1 0 0 0 0,1 0 1 0 0,-2 1-1 0 0,-14 5 95 0 0,0 1-1 0 0,0 0 1 0 0,0 1-1 0 0,-17 12 0 0 0,-56 45 140 0 0,58-42 40 0 0,-43 38 450 0 0,64-51-517 0 0,0 1 0 0 0,0 0-1 0 0,1 0 1 0 0,-11 19 0 0 0,19-27-183 0 0,-1-1 1 0 0,1 1 0 0 0,0 0 0 0 0,0 0 0 0 0,0-1 0 0 0,0 1-1 0 0,1 0 1 0 0,-1 0 0 0 0,1 0 0 0 0,-1 4 0 0 0,1-5 125 0 0,30 8 318 0 0,-18-9-455 0 0,1 0-1 0 0,-1-2 0 0 0,0 1 1 0 0,1-1-1 0 0,-1-1 0 0 0,0 0 0 0 0,15-5 1 0 0,82-32 295 0 0,-106 38-348 0 0,27-12-319 0 0,-1-2 0 0 0,0 0 0 0 0,-1-2 0 0 0,43-34 1 0 0,-69 50 220 0 0,-2 1 69 0 0,0-1-1 0 0,1 1 1 0 0,-1 0 0 0 0,0-1-1 0 0,0 1 1 0 0,1 0-1 0 0,-1-1 1 0 0,0 1 0 0 0,1 0-1 0 0,-1-1 1 0 0,0 1-1 0 0,1 0 1 0 0,-1 0 0 0 0,1 0-1 0 0,-1-1 1 0 0,0 1-1 0 0,1 0 1 0 0,-1 0 0 0 0,1 0-1 0 0,-1 34-2395 0 0,2-24-4358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10591 0 0,'0'0'10023'0'0,"1"1"-8894"0"0,1 1-1020 0 0,0 0 0 0 0,-1 1 0 0 0,1-1 0 0 0,-1 0 0 0 0,0 0 0 0 0,1 1 0 0 0,-1-1 0 0 0,0 0 0 0 0,-1 1 1 0 0,1-1-1 0 0,0 1 0 0 0,-1-1 0 0 0,1 1 0 0 0,-1 0 0 0 0,0-1 0 0 0,1 1 0 0 0,-2-1 0 0 0,1 1 0 0 0,0 0 0 0 0,0-1 0 0 0,-1 1 0 0 0,1-1 0 0 0,-1 1 0 0 0,0-1 0 0 0,0 1 0 0 0,0-1 0 0 0,-1 3 0 0 0,-5 8 183 0 0,1-1-1 0 0,-2 0 1 0 0,-16 21-1 0 0,17-25-79 0 0,-16 21 15 0 0,12-16-73 0 0,0 0 0 0 0,-13 24 0 0 0,16-21-162 0 0,7-10-61 0 0,2-4 13 0 0,0 0-133 0 0,0 0 0 0 0,-1 0 1 0 0,1 0-1 0 0,0 0 0 0 0,1-1 0 0 0,-1 1 1 0 0,0 0-1 0 0,0 0 0 0 0,1-1 0 0 0,-1 1 1 0 0,1-1-1 0 0,-1 1 0 0 0,4 1 1 0 0,-3-1-409 0 0,0-1 0 0 0,0 0 0 0 0,0 0 0 0 0,0 0 0 0 0,0 0 0 0 0,1 0 0 0 0,2 0 1 0 0,4 0-6646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17567 0 0,'0'0'2492'0'0,"-11"5"-574"0"0,5-1-1720 0 0,0 0 0 0 0,1 1 0 0 0,0 0 0 0 0,-1 0 1 0 0,-6 8-1 0 0,-23 35 415 0 0,20-26-453 0 0,5-7-147 0 0,0 1 0 0 0,1 1-1 0 0,-12 28 1 0 0,-14 57 27 0 0,31-88-39 0 0,2-7-1 0 0,-6 29 0 0 0,8-25 0 0 0,0-11 0 0 0,0 1 0 0 0,0-1 0 0 0,0 1 0 0 0,1-1 0 0 0,-1 1 0 0 0,0-1 0 0 0,0 1 0 0 0,1-1 0 0 0,-1 1 0 0 0,0-1 0 0 0,1 1 0 0 0,-1-1 0 0 0,1 1 0 0 0,-1-1 0 0 0,1 1 0 0 0,-1-1 0 0 0,3 2 1 0 0,0-1-1 0 0,0 0 0 0 0,-1 0 1 0 0,1 0-1 0 0,0 0 1 0 0,0 0-1 0 0,0-1 1 0 0,0 1-1 0 0,0-1 1 0 0,0 0-1 0 0,0 0 0 0 0,5 0 1 0 0,40-7-16 0 0,-37 6 0 0 0,32-7-821 0 0,1-2 0 0 0,43-16 0 0 0,-46 12-1152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16 1839 0 0,'2'-15'13308'0'0,"-5"16"-12732"0"0,1 1-1 0 0,-1-1 1 0 0,1 1-1 0 0,-1 0 1 0 0,1 0 0 0 0,0 0-1 0 0,-1 0 1 0 0,1 0-1 0 0,0 0 1 0 0,-1 3-1 0 0,-19 29-901 0 0,9-12 720 0 0,-33 50 189 0 0,-57 122 0 0 0,-18 87-193 0 0,74-168-346 0 0,-58 134 20 0 0,86-186-33 0 0,15-44-24 0 0,-1 0 1 0 0,-11 24-1 0 0,-7-1 14 0 0,-1-1 1 0 0,-47 58-1 0 0,33-51-1346 0 0,-81 74 1 0 0,112-114-412 0 0</inkml:trace>
  <inkml:trace contextRef="#ctx0" brushRef="#br0" timeOffset="1">90 929 11519 0 0,'-6'-1'430'0'0,"-1"0"-1"0"0,1 1 1 0 0,-1 0-1 0 0,1 1 1 0 0,-1-1-1 0 0,1 1 0 0 0,-1 1 1 0 0,1-1-1 0 0,0 1 1 0 0,-1 0-1 0 0,-12 7 1998 0 0,42 1-1058 0 0,-9-8-891 0 0,1 0 0 0 0,-1-1 0 0 0,26-2 0 0 0,-13 1-87 0 0,27-2 262 0 0,79-12 0 0 0,54-21-286 0 0,-146 27-366 0 0,330-83-1595 0 0,-294 71-1234 0 0,-42 11-4383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35 188 11975 0 0,'0'0'1083'0'0,"0"2"-699"0"0,-24 127 5845 0 0,21-100-5856 0 0,-1-7 37 0 0,1 35 0 0 0,3-51-356 0 0,0 1 0 0 0,1-1-1 0 0,0 0 1 0 0,0 1 0 0 0,0-1 0 0 0,1 0-1 0 0,0 0 1 0 0,0 0 0 0 0,1 0-1 0 0,3 6 1 0 0,-5-11-22 0 0,-1 0-1 0 0,1 0 0 0 0,0 0 1 0 0,0 0-1 0 0,0 0 0 0 0,0 0 1 0 0,1 0-1 0 0,-1-1 0 0 0,0 1 1 0 0,0 0-1 0 0,0-1 0 0 0,1 1 1 0 0,-1-1-1 0 0,0 1 0 0 0,0-1 1 0 0,1 1-1 0 0,-1-1 0 0 0,1 0 1 0 0,-1 0-1 0 0,0 0 0 0 0,1 0 1 0 0,-1 0-1 0 0,0 0 0 0 0,1 0 1 0 0,-1 0-1 0 0,1 0 0 0 0,-1-1 1 0 0,3 0-1 0 0,2-1 133 0 0,0 0 1 0 0,-1 0-1 0 0,1-1 0 0 0,9-6 1 0 0,12-10 189 0 0,-2-1 1 0 0,0-1 0 0 0,-2-2-1 0 0,22-26 1 0 0,70-103-191 0 0,-29 33-235 0 0,-67 96-361 0 0,15-20 225 0 0,-9 19-7140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11 466 9671 0 0,'-6'5'13793'0'0,"5"-10"-13644"0"0,0 1 0 0 0,0-1 0 0 0,0 0-1 0 0,1 0 1 0 0,-1 0 0 0 0,1 0 0 0 0,1 0-1 0 0,-1 0 1 0 0,1 0 0 0 0,-1 0 0 0 0,2 0-1 0 0,-1 0 1 0 0,0 0 0 0 0,1 0 0 0 0,2-4 0 0 0,3-6-102 0 0,0 1 1 0 0,1-1 0 0 0,14-18 0 0 0,-4 9-55 0 0,1 0-1 0 0,1 1 0 0 0,2 1 1 0 0,0 1-1 0 0,1 1 0 0 0,0 1 1 0 0,2 1-1 0 0,51-28 0 0 0,-41 29-319 0 0,1 1 0 0 0,69-21-1 0 0,-77 30-2065 0 0,1 1-1 0 0,37-3 1 0 0,-44 8-4301 0 0</inkml:trace>
  <inkml:trace contextRef="#ctx0" brushRef="#br0" timeOffset="1">776 51 6911 0 0,'-1'1'2460'0'0,"-8"25"2822"0"0,5-13-3706 0 0,-1 0 0 0 0,-10 19 0 0 0,-8 7-339 0 0,3 2 0 0 0,0 1 0 0 0,3 0 1 0 0,-18 68-1 0 0,28-73-3007 0 0,6-29 603 0 0,0 0-1 0 0,1 0 0 0 0,0-1 1 0 0,0 1-1 0 0,2 10 0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57 505 9215 0 0,'-9'2'950'0'0,"-10"4"-650"0"0,2 0 3010 0 0,7-4 3973 0 0,9-4-7074 0 0,1 1 0 0 0,0-1 0 0 0,0 1 1 0 0,0-1-1 0 0,0 1 0 0 0,0-1 0 0 0,0 0 1 0 0,0 1-1 0 0,0-1 0 0 0,2-2 0 0 0,3-7 108 0 0,2 0 1 0 0,-1 0-1 0 0,2 0 0 0 0,-1 1 0 0 0,2 1 1 0 0,17-18-1 0 0,-7 7-145 0 0,156-151 190 0 0,-129 133-515 0 0,1 1 0 0 0,56-32 0 0 0,-75 52 55 0 0,-13 6 20 0 0,1 2 0 0 0,-1 0 0 0 0,2 1 0 0 0,32-12 0 0 0,-41 19 67 0 0,-8 1 4 0 0,1 1 0 0 0,-1-1 0 0 0,1 1 0 0 0,-1 0 0 0 0,0-1-1 0 0,1 1 1 0 0,-1 0 0 0 0,0-1 0 0 0,1 1 0 0 0,-1 0-1 0 0,0 0 1 0 0,0-1 0 0 0,0 1 0 0 0,0 0 0 0 0,0 1 0 0 0,0-2 1 0 0,1 5-3 0 0,-1 0-1 0 0,-1 0 0 0 0,1 0 0 0 0,-1 0 0 0 0,1 0 0 0 0,-1 0 0 0 0,-1 0 0 0 0,1 0 0 0 0,-4 8 0 0 0,-4 5 27 0 0,-11 19 0 0 0,11-21 8 0 0,-4 7 151 0 0,1 2-1 0 0,1-1 0 0 0,-8 30 0 0 0,16-42-555 0 0,0 1 1 0 0,1-1-1 0 0,-2 19 0 0 0,4-22-1009 0 0,0 0-1 0 0,1 0 1 0 0,0 0 0 0 0,0 0-1 0 0,4 14 1 0 0,1-8-5454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92 8287 0 0,'15'-18'645'0'0,"12"-17"1696"0"0,-12 11 7455 0 0,-15 23-9766 0 0,0 1 0 0 0,0-1 1 0 0,0 0-1 0 0,0 1 1 0 0,0-1-1 0 0,0 1 1 0 0,0-1-1 0 0,-1 0 1 0 0,1 1-1 0 0,0-1 0 0 0,0 1 1 0 0,-1-1-1 0 0,1 1 1 0 0,-1-1-1 0 0,1 1 1 0 0,0-1-1 0 0,-1 1 1 0 0,1-1-1 0 0,-1 1 0 0 0,1 0 1 0 0,-1-1-1 0 0,1 1 1 0 0,-1 0-1 0 0,1-1 1 0 0,-1 1-1 0 0,1 0 1 0 0,-1-1-1 0 0,1 1 1 0 0,-1 0-1 0 0,0 0 0 0 0,1 0 1 0 0,-1 0-1 0 0,1 0 1 0 0,-1 0-1 0 0,0 0 1 0 0,1 0-1 0 0,-1 0 1 0 0,1 0-1 0 0,-1 0 0 0 0,0 0 1 0 0,1 0-1 0 0,-2 0 1 0 0,-1 1 122 0 0,-1 0 0 0 0,1 0-1 0 0,-1 0 1 0 0,1 0 0 0 0,-6 3 0 0 0,-5 4-152 0 0,0 1-1 0 0,0 0 1 0 0,1 1-1 0 0,0 1 1 0 0,0 0 0 0 0,-15 18-1 0 0,22-22 0 0 0,0 1 1 0 0,0 0-1 0 0,0 0 0 0 0,1 0 1 0 0,1 1-1 0 0,-1 0 0 0 0,1 0 1 0 0,1 0-1 0 0,-1 1 0 0 0,2-1 1 0 0,-1 1-1 0 0,0 10 0 0 0,2-17 2 0 0,3 12-16 0 0,-1-13 10 0 0,0-2 0 0 0,0 1-1 0 0,0 0 1 0 0,1 0 0 0 0,-1 0-1 0 0,0 0 1 0 0,0-1 0 0 0,1 1 0 0 0,-1 0-1 0 0,0-1 1 0 0,1 0 0 0 0,-1 1 0 0 0,3 0-1 0 0,-3-1 5 0 0,3 0 4 0 0,1 1 1 0 0,-1-1-1 0 0,1 0 0 0 0,-1 0 0 0 0,1 0 1 0 0,-1-1-1 0 0,1 0 0 0 0,-1 0 1 0 0,1 0-1 0 0,-1 0 0 0 0,0 0 0 0 0,1-1 1 0 0,-1 0-1 0 0,7-4 0 0 0,-2 0 7 0 0,0 1-1 0 0,0-2 1 0 0,-1 1 0 0 0,1-1-1 0 0,7-10 1 0 0,11-19 18 0 0,-37 47-349 0 0,-9 15 98 0 0,-2 17-68 0 0,2 0 0 0 0,2 1 1 0 0,2 1-1 0 0,-10 51 0 0 0,-25 191-1564 0 0,39-208 1718 0 0,3-12 1041 0 0,3 0 0 0 0,2 1 1 0 0,4-1-1 0 0,3 1 0 0 0,22 121 0 0 0,-10-117-262 0 0,7 50 133 0 0,-19-99-600 0 0,-2 0-1 0 0,-1 0 1 0 0,-2 31-1 0 0,0-51-138 0 0,1 1 0 0 0,-1-1 0 0 0,0 1-1 0 0,0-1 1 0 0,0 0 0 0 0,-1 1 0 0 0,1-1 0 0 0,-1 0 0 0 0,1 0-1 0 0,-1 0 1 0 0,0 0 0 0 0,0 0 0 0 0,0 0 0 0 0,-1-1 0 0 0,1 1-1 0 0,-1-1 1 0 0,0 1 0 0 0,1-1 0 0 0,-1 0 0 0 0,0 0 0 0 0,0 0 0 0 0,0-1-1 0 0,-1 1 1 0 0,1-1 0 0 0,0 0 0 0 0,0 1 0 0 0,-1-1 0 0 0,1-1-1 0 0,-1 1 1 0 0,1 0 0 0 0,-1-1 0 0 0,1 0 0 0 0,-1 0 0 0 0,1 0-1 0 0,-1 0 1 0 0,1-1 0 0 0,-1 1 0 0 0,1-1 0 0 0,-1 0 0 0 0,1 0-1 0 0,-1 0 1 0 0,-4-3 0 0 0,5 3-65 0 0,0-1 1 0 0,1 1-1 0 0,-1-1 1 0 0,0 0-1 0 0,1 0 0 0 0,0 0 1 0 0,-1-1-1 0 0,1 1 0 0 0,0 0 1 0 0,0-1-1 0 0,0 0 1 0 0,1 1-1 0 0,-1-1 0 0 0,0 0 1 0 0,1 0-1 0 0,0 0 0 0 0,0 0 1 0 0,-1-4-1 0 0,0 0-428 0 0,1 0-1 0 0,0-1 1 0 0,0 1-1 0 0,0-1 1 0 0,1 1 0 0 0,2-15-1 0 0,3-9-1127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 13015 0 0,'-2'-3'1179'0'0,"-3"1"-867"0"0,3 1 253 0 0,1 14 893 0 0,-24 108 1262 0 0,15-78-2206 0 0,-11 30 219 0 0,-47 111 1 0 0,55-151-702 0 0,-97 211 103 0 0,16-40-117 0 0,87-186-507 0 0,-1 1 949 0 0,-13 23 1 0 0,1-15-2396 0 0,-6-3-4626 0 0,16-17 793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123 606 4607 0 0,'-19'8'499'0'0,"-27"6"0"0"0,18-8 3643 0 0,27-5-3877 0 0,0-1-1 0 0,0 0 0 0 0,0 0 1 0 0,0 0-1 0 0,-1 1 0 0 0,1-1 1 0 0,0 0-1 0 0,0-1 0 0 0,0 1 1 0 0,0 0-1 0 0,0 0 0 0 0,0 0 1 0 0,0-1-1 0 0,0 1 0 0 0,-1 0 1 0 0,1-1-1 0 0,0 1 0 0 0,0-1 1 0 0,0 1-1 0 0,1-1 0 0 0,-3-1 0 0 0,3 1-121 0 0,-1 0-1 0 0,0 0 0 0 0,1 0 0 0 0,-1 0 1 0 0,1 0-1 0 0,0 0 0 0 0,-1 0 0 0 0,1 0 1 0 0,0-1-1 0 0,0 1 0 0 0,-1 0 0 0 0,1 0 0 0 0,0 0 1 0 0,0 0-1 0 0,0-1 0 0 0,1-1 0 0 0,0-4 112 0 0,1 0 0 0 0,0 0-1 0 0,0 1 1 0 0,1-1-1 0 0,4-8 1 0 0,4-4 92 0 0,1 0 1 0 0,1 1 0 0 0,15-18-1 0 0,10-11-155 0 0,129-148-3 0 0,-143 169-184 0 0,72-70-166 0 0,-77 79 109 0 0,1 1-1 0 0,1 1 1 0 0,28-16-1 0 0,-43 27 41 0 0,1 1-1 0 0,-1 0 1 0 0,1 0 0 0 0,0 1-1 0 0,0 0 1 0 0,0 0-1 0 0,0 0 1 0 0,10 0 0 0 0,-14 2 24 0 0,0 0 1 0 0,0 0 0 0 0,0 0-1 0 0,0 1 1 0 0,0-1 0 0 0,0 1-1 0 0,0 0 1 0 0,0 0 0 0 0,0 0-1 0 0,0 0 1 0 0,0 0 0 0 0,-1 0-1 0 0,1 1 1 0 0,-1 0 0 0 0,1-1-1 0 0,-1 1 1 0 0,1 0 0 0 0,-1 0-1 0 0,0 0 1 0 0,0 1 0 0 0,0-1 0 0 0,2 4-1 0 0,2 3 79 0 0,0 1 0 0 0,-1 0-1 0 0,-1 1 1 0 0,0-1 0 0 0,0 1-1 0 0,-1 0 1 0 0,0 0 0 0 0,2 18-1 0 0,-3-6 113 0 0,-1 0 1 0 0,0 0-1 0 0,-4 28 0 0 0,1-28-93 0 0,-1 1 0 0 0,-1-1 0 0 0,-1 1-1 0 0,-2-2 1 0 0,-13 35 0 0 0,15-46-78 0 0,-1 0 0 0 0,0 0 0 0 0,-1 0 0 0 0,0-1 0 0 0,0 1-1 0 0,-1-2 1 0 0,-1 1 0 0 0,0-1 0 0 0,0-1 0 0 0,0 0 0 0 0,-1 0 0 0 0,-12 7 0 0 0,11-8-16 0 0,0-1-1 0 0,-1-1 1 0 0,0 1 0 0 0,0-2 0 0 0,0 0 0 0 0,0 0-1 0 0,-21 3 1 0 0,26-6-23 0 0,0-1 0 0 0,0 0 0 0 0,0 0 0 0 0,0 0 0 0 0,0-1 0 0 0,0 0 0 0 0,0 0 0 0 0,0-1 0 0 0,0 0 0 0 0,1 0-1 0 0,-1 0 1 0 0,0-1 0 0 0,1 0 0 0 0,0 0 0 0 0,-9-7 0 0 0,2 1-870 0 0,1-1 1 0 0,0-1-1 0 0,-20-23 1 0 0,20 20-749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132 690 4143 0 0,'-1'-2'8892'0'0,"-34"-39"-3523"0"0,18 23-4115 0 0,2 0-1 0 0,-23-36 0 0 0,34 47-1128 0 0,1 0-1 0 0,-1 0 1 0 0,1 0 0 0 0,1 0-1 0 0,-1 0 1 0 0,1-1 0 0 0,1 1-1 0 0,-1-1 1 0 0,1 0 0 0 0,1 1-1 0 0,-1-1 1 0 0,2-14-1 0 0,1 11-70 0 0,1 0-1 0 0,-1 0 1 0 0,2 0-1 0 0,0 0 1 0 0,0 0-1 0 0,1 1 1 0 0,0-1-1 0 0,1 1 1 0 0,8-11-1 0 0,3-2-94 0 0,2 0-1 0 0,31-29 0 0 0,-28 32-148 0 0,1 1 0 0 0,1 1 0 0 0,0 2 1 0 0,32-17-1 0 0,-6 8-1592 0 0,67-24 0 0 0,-15 15-4865 0 0,-50 18 1004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46 11167 0 0,'-2'0'514'0'0,"-26"6"47"0"0,1 1 1 0 0,0 1-1 0 0,0 2 1 0 0,-32 15-1 0 0,44-17-90 0 0,-1 1 0 0 0,1 1 0 0 0,1 0 0 0 0,0 1 0 0 0,0 0 0 0 0,1 1 0 0 0,1 1 0 0 0,-12 14 0 0 0,7-6 92 0 0,1 1-1 0 0,1 1 0 0 0,-12 26 0 0 0,23-41-438 0 0,1 0 0 0 0,-1 0 0 0 0,1 0 0 0 0,1 1 0 0 0,0-1 0 0 0,0 1 0 0 0,0-1 0 0 0,1 1 0 0 0,1 0 0 0 0,-1 0-1 0 0,1 0 1 0 0,1-1 0 0 0,2 14 0 0 0,-3-19-70 0 0,1 1 0 0 0,0-1 0 0 0,1 0-1 0 0,-1 0 1 0 0,0 1 0 0 0,1-1 0 0 0,0 0-1 0 0,-1-1 1 0 0,1 1 0 0 0,0 0 0 0 0,1 0 0 0 0,-1-1-1 0 0,0 1 1 0 0,1-1 0 0 0,-1 0 0 0 0,7 4 0 0 0,-5-4 12 0 0,1 0 0 0 0,-1 0 0 0 0,1 0 0 0 0,0-1 0 0 0,0 1 0 0 0,0-1 0 0 0,0 0 0 0 0,-1-1 0 0 0,1 1 0 0 0,8-1 0 0 0,1-1 30 0 0,-1-1 0 0 0,0 0 0 0 0,0 0 0 0 0,0-2-1 0 0,0 0 1 0 0,0 0 0 0 0,21-11 0 0 0,-21 8-77 0 0,0 0 1 0 0,0-1-1 0 0,-1-1 0 0 0,0 0 0 0 0,-1-1 1 0 0,1 0-1 0 0,15-20 0 0 0,-21 23-12 0 0,-1-1 0 0 0,0 1-1 0 0,0-1 1 0 0,-1 0 0 0 0,0-1-1 0 0,0 1 1 0 0,-1-1 0 0 0,0 0 0 0 0,0 0-1 0 0,-1 0 1 0 0,-1 0 0 0 0,1 0-1 0 0,-1-15 1 0 0,-1 11-228 0 0,-1 0 0 0 0,-1 0 1 0 0,0 0-1 0 0,-1 1 0 0 0,0-1 0 0 0,-1 1 0 0 0,0-1 0 0 0,-1 1 1 0 0,0 1-1 0 0,-1-1 0 0 0,-1 1 0 0 0,0 0 0 0 0,0 0 1 0 0,-1 1-1 0 0,0 0 0 0 0,-1 0 0 0 0,0 1 0 0 0,0 0 0 0 0,-1 1 1 0 0,0 0-1 0 0,-1 0 0 0 0,0 1 0 0 0,-14-7 0 0 0,16 9-999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40 11055 0 0,'25'-39'10103'0'0,"-25"41"-9934"0"0,-1 0 0 0 0,0 0 0 0 0,0 0 0 0 0,0 0-1 0 0,0 0 1 0 0,0 0 0 0 0,-1 0 0 0 0,1 0 0 0 0,-4 3 0 0 0,-1 3 54 0 0,-96 174 1372 0 0,62-105-1233 0 0,-296 596 527 0 0,243-423-991 0 0,76-200-104 0 0,4 5-1115 0 0,13-54 714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6911 0 0,'0'0'10496'0'0,"-1"1"-9818"0"0,-7 10-226 0 0,0-1 0 0 0,-1 0 1 0 0,0-1-1 0 0,-1 0 0 0 0,-14 11 1 0 0,-6 5 51 0 0,11-8-301 0 0,-16 14 92 0 0,1 1-1 0 0,-54 69 1 0 0,67-73-229 0 0,4-7 117 0 0,2 0-1 0 0,1 2 1 0 0,-18 34 0 0 0,29-51-126 0 0,1 0 1 0 0,-1 0-1 0 0,1 1 0 0 0,1-1 1 0 0,-1 0-1 0 0,1 1 0 0 0,0-1 1 0 0,0 0-1 0 0,1 1 0 0 0,0-1 1 0 0,0 1-1 0 0,1-1 0 0 0,0 1 1 0 0,0-1-1 0 0,0 1 0 0 0,1-1 1 0 0,-1 0-1 0 0,2 0 0 0 0,3 9 1 0 0,-5-13-42 0 0,1 0-1 0 0,-1 0 1 0 0,0 0 0 0 0,0 0 0 0 0,1-1 0 0 0,-1 1 0 0 0,1 0-1 0 0,0-1 1 0 0,-1 1 0 0 0,1-1 0 0 0,0 0 0 0 0,0 0 0 0 0,0 0-1 0 0,0 0 1 0 0,0 0 0 0 0,0 0 0 0 0,3 1 0 0 0,-2-2-9 0 0,1 1 0 0 0,0-1 0 0 0,-1 1 1 0 0,1-1-1 0 0,0 0 0 0 0,0 0 0 0 0,-1-1 1 0 0,1 1-1 0 0,5-2 0 0 0,3-2-66 0 0,0 0-1 0 0,0-1 0 0 0,-1 0 1 0 0,0-1-1 0 0,13-9 1 0 0,35-26-1797 0 0,-27 17-31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74 9671 0 0,'0'0'748'0'0,"0"9"-464"0"0,-3 25 3666 0 0,1-27-2609 0 0,1 0 1 0 0,1 1 0 0 0,-1 10-1 0 0,12-12 57 0 0,-8-4-1227 0 0,1-1 0 0 0,-1 0 1 0 0,0 0-1 0 0,1 0 0 0 0,-1 0 1 0 0,1 0-1 0 0,-1-1 0 0 0,1 0 1 0 0,-1 0-1 0 0,1 0 0 0 0,5 0 1 0 0,41-9 583 0 0,-41 7-579 0 0,36-10 23 0 0,21-4-106 0 0,-50 14-80 0 0,-12 1-13 0 0,1 1 0 0 0,0 0 0 0 0,0-1 0 0 0,0 0 1 0 0,-1 0-1 0 0,1-1 0 0 0,-1 1 0 0 0,1-1 0 0 0,-1 0 0 0 0,1 0 1 0 0,-1-1-1 0 0,0 1 0 0 0,6-6 0 0 0,18-16-154 0 0,-21 18 82 0 0,0 1 1 0 0,-1-1-1 0 0,0 0 0 0 0,0-1 1 0 0,8-11-1 0 0,-13 17-16 0 0,-1-1-7 0 0,0 1 78 0 0,0 0-1 0 0,0 0 0 0 0,0 0 0 0 0,0 0 0 0 0,0 0 0 0 0,-1-1 1 0 0,1 1-1 0 0,0 0 0 0 0,0 0 0 0 0,-1 0 0 0 0,1 1 0 0 0,-1-1 1 0 0,1 0-1 0 0,-1 0 0 0 0,0 0 0 0 0,1 0 0 0 0,-1 0 0 0 0,0 1 1 0 0,1-1-1 0 0,-1 0 0 0 0,0 0 0 0 0,0 1 0 0 0,0-1 0 0 0,1 1 1 0 0,-2-1-1 0 0,-1-1-20 0 0,0 2 0 0 0,1-1 1 0 0,-1 0-1 0 0,0 0 0 0 0,0 1 0 0 0,1 0 0 0 0,-1-1 1 0 0,0 1-1 0 0,-4 1 0 0 0,-13 1-15 0 0,1 0-1 0 0,0 2 1 0 0,-1 1 0 0 0,2 0-1 0 0,-1 1 1 0 0,1 1 0 0 0,0 1-1 0 0,0 0 1 0 0,1 2 0 0 0,-26 18-1 0 0,16-9 167 0 0,2 1 0 0 0,1 2 0 0 0,0 0 0 0 0,2 2 0 0 0,-32 42 0 0 0,43-51 29 0 0,0 1 1 0 0,1 0-1 0 0,-14 33 1 0 0,21-43-99 0 0,1 0 1 0 0,1 0 0 0 0,-1 0-1 0 0,1 1 1 0 0,0-1 0 0 0,0 11 0 0 0,1-13-23 0 0,0 0 1 0 0,1-1 0 0 0,-1 1 0 0 0,1-1-1 0 0,0 1 1 0 0,0 0 0 0 0,0-1 0 0 0,1 1-1 0 0,-1-1 1 0 0,1 0 0 0 0,-1 0 0 0 0,5 5-1 0 0,-4-5-22 0 0,1 0 0 0 0,0-1-1 0 0,-1 1 1 0 0,1-1-1 0 0,0 0 1 0 0,0 0-1 0 0,1 0 1 0 0,-1 0-1 0 0,0-1 1 0 0,1 1 0 0 0,-1-1-1 0 0,1 0 1 0 0,-1 0-1 0 0,1 0 1 0 0,-1 0-1 0 0,1-1 1 0 0,5 1 0 0 0,4 0-661 0 0,1-2 1 0 0,-1 1 0 0 0,20-4-1 0 0,3-3-7199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 16271 0 0,'0'0'63'0'0,"0"0"0"0"0,0 0-1 0 0,0 0 1 0 0,0 0-1 0 0,0-1 1 0 0,0 1 0 0 0,0 0-1 0 0,0 0 1 0 0,0 0 0 0 0,0 0-1 0 0,0 0 1 0 0,0-1-1 0 0,0 1 1 0 0,0 0 0 0 0,0 0-1 0 0,0 0 1 0 0,0 0 0 0 0,0 0-1 0 0,0 0 1 0 0,0-1 0 0 0,1 1-1 0 0,-1 0 1 0 0,0 0-1 0 0,0 0 1 0 0,0 0 0 0 0,0 0-1 0 0,0 0 1 0 0,0 0 0 0 0,0 0-1 0 0,1 0 1 0 0,-1-1 0 0 0,0 1-1 0 0,0 0 1 0 0,0 0-1 0 0,0 0 1 0 0,0 0 0 0 0,0 0-1 0 0,1 0 1 0 0,-1 0 0 0 0,1 2 80 0 0,0 0 0 0 0,0-1 1 0 0,0 1-1 0 0,0 0 0 0 0,0 0 1 0 0,0 0-1 0 0,0 0 0 0 0,-1 0 1 0 0,1 0-1 0 0,-1 0 1 0 0,0 0-1 0 0,1 0 0 0 0,-1 0 1 0 0,0 0-1 0 0,0 1 0 0 0,-1-1 1 0 0,1 0-1 0 0,0 0 0 0 0,-1 0 1 0 0,1 0-1 0 0,-1 0 1 0 0,1 0-1 0 0,-2 3 0 0 0,-1 2-74 0 0,-1 1 1 0 0,1-1-1 0 0,-1 0 0 0 0,-1 0 0 0 0,-4 7 0 0 0,-3 1-38 0 0,-1-1-1 0 0,-1-1 0 0 0,-17 14 0 0 0,-49 32-49 0 0,45-34 28 0 0,24-18-9 0 0,1 2 0 0 0,-1 0-1 0 0,1 0 1 0 0,-15 20 0 0 0,22-26 1 0 0,0 1 0 0 0,1-1-1 0 0,-1 1 1 0 0,1 0 0 0 0,0 0 0 0 0,0 0-1 0 0,1 0 1 0 0,-1 0 0 0 0,1 0 0 0 0,0 1-1 0 0,0-1 1 0 0,1 0 0 0 0,-1 1 0 0 0,1-1-1 0 0,0 0 1 0 0,0 1 0 0 0,0-1 0 0 0,2 9-1 0 0,-1-10 8 0 0,0-1-1 0 0,0 1 1 0 0,0-1-1 0 0,1 1 1 0 0,-1-1-1 0 0,1 1 1 0 0,-1-1-1 0 0,1 0 0 0 0,0 0 1 0 0,0 0-1 0 0,0 0 1 0 0,4 3-1 0 0,34 21 132 0 0,-13-10-92 0 0,-19-11-42 0 0,0 1 26 0 0,1 0 0 0 0,-1 1 1 0 0,0 0-1 0 0,-1 0 0 0 0,9 10 1 0 0,-15-16-27 0 0,0 1 1 0 0,0-1-1 0 0,0 1 1 0 0,0-1-1 0 0,0 1 1 0 0,0-1-1 0 0,-1 1 1 0 0,1 0-1 0 0,-1-1 1 0 0,1 1-1 0 0,-1 0 1 0 0,1 0-1 0 0,-1-1 1 0 0,0 1-1 0 0,0 0 1 0 0,0 0-1 0 0,0 0 1 0 0,0-1-1 0 0,0 1 1 0 0,-1 0-1 0 0,1 0 1 0 0,0-1-1 0 0,-1 1 1 0 0,0 0-1 0 0,1-1 1 0 0,-1 1-1 0 0,0 0 1 0 0,0-1-1 0 0,0 1 1 0 0,0-1-1 0 0,0 1 1 0 0,0-1-1 0 0,0 0 1 0 0,0 1-1 0 0,-1-1 0 0 0,1 0 1 0 0,-3 2-1 0 0,-1 1 51 0 0,-1 0 0 0 0,-1 0 0 0 0,1-1-1 0 0,-1 1 1 0 0,1-1 0 0 0,-1-1 0 0 0,0 1-1 0 0,0-1 1 0 0,-10 1 0 0 0,-2 0-3 0 0,0 0 0 0 0,-27-2-1 0 0,38 0 13 0 0,0-1 0 0 0,1-1 0 0 0,-1 0 0 0 0,0 0 0 0 0,-11-3 0 0 0,17 3-157 0 0,1 1 1 0 0,0-1-1 0 0,-1 1 0 0 0,1-1 0 0 0,0 0 0 0 0,0 0 0 0 0,0 1 0 0 0,0-1 0 0 0,-1 0 1 0 0,1 0-1 0 0,1 0 0 0 0,-1 0 0 0 0,0 0 0 0 0,0 0 0 0 0,0 0 0 0 0,0-2 0 0 0,0 1-287 0 0,1 1-1 0 0,-1-1 0 0 0,1 1 0 0 0,0-1 0 0 0,0 1 0 0 0,0-1 1 0 0,0 0-1 0 0,0 1 0 0 0,0-1 0 0 0,0 1 0 0 0,0-1 0 0 0,1 1 0 0 0,-1-1 1 0 0,0 1-1 0 0,1-1 0 0 0,0 1 0 0 0,0-3 0 0 0,9-15-6576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32 9215 0 0,'0'0'707'0'0,"-1"-8"-438"0"0,1 6-102 0 0,-1 1 0 0 0,0-1-1 0 0,1 1 1 0 0,-1 0 0 0 0,0 0-1 0 0,0-1 1 0 0,1 1 0 0 0,-1 0-1 0 0,0 0 1 0 0,0 0 0 0 0,-1 0-1 0 0,1 0 1 0 0,0 0 0 0 0,0 0-1 0 0,0 1 1 0 0,-1-1 0 0 0,1 0-1 0 0,0 0 1 0 0,-1 1 0 0 0,1-1-1 0 0,0 1 1 0 0,-1 0 0 0 0,1-1-1 0 0,-1 1 1 0 0,1 0 0 0 0,-1 0-1 0 0,1 0 1 0 0,0 0 0 0 0,-3 0-1 0 0,-6 0 1164 0 0,1 0 1 0 0,0 1-1 0 0,-12 3 0 0 0,20-4-1319 0 0,-22 6 196 0 0,0 0-1 0 0,0 2 1 0 0,1 0 0 0 0,-32 17-1 0 0,-78 56 677 0 0,124-76-878 0 0,1 0-1 0 0,1 0 1 0 0,-1 1-1 0 0,1 0 1 0 0,0 0 0 0 0,-7 10-1 0 0,12-14-3 0 0,-1 0 1 0 0,1 0-1 0 0,0 0 0 0 0,-1 0 0 0 0,1 1 0 0 0,1-1 0 0 0,-1 0 1 0 0,0 1-1 0 0,0-1 0 0 0,1 1 0 0 0,0-1 0 0 0,-1 1 1 0 0,1-1-1 0 0,0 1 0 0 0,0-1 0 0 0,0 1 0 0 0,0-1 1 0 0,1 1-1 0 0,-1-1 0 0 0,1 1 0 0 0,0-1 0 0 0,-1 0 0 0 0,1 1 1 0 0,0-1-1 0 0,0 0 0 0 0,2 3 0 0 0,6 8 9 0 0,1-1 0 0 0,1 0-1 0 0,-1-1 1 0 0,2 0 0 0 0,13 10 0 0 0,-7-6-5 0 0,26 22 107 0 0,-12-11 250 0 0,34 36 0 0 0,-57-53-295 0 0,-1 1 0 0 0,0 0 0 0 0,-1 0 0 0 0,0 1 0 0 0,0 0 1 0 0,-1 0-1 0 0,-1 1 0 0 0,6 14 0 0 0,-10-23 11 0 0,0 0-1 0 0,-1 0 1 0 0,1 0 0 0 0,0 1-1 0 0,-1-1 1 0 0,0 0 0 0 0,0 0-1 0 0,0 0 1 0 0,0 1-1 0 0,0-1 1 0 0,-1 0 0 0 0,1 0-1 0 0,-1 0 1 0 0,0 0 0 0 0,0 0-1 0 0,-2 6 1 0 0,1-6-10 0 0,0 0 1 0 0,0-1-1 0 0,0 1 1 0 0,-1-1-1 0 0,1 1 1 0 0,-1-1 0 0 0,1 0-1 0 0,-1 0 1 0 0,0 0-1 0 0,0 0 1 0 0,0 0-1 0 0,0-1 1 0 0,0 1-1 0 0,0-1 1 0 0,-6 2-1 0 0,-12 2 112 0 0,-1 0 0 0 0,-29 1 0 0 0,3 1-40 0 0,-39 1-326 0 0,48-6-49 0 0,2 0-1264 0 0,-50-3 0 0 0,61-1 14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94 314 3679 0 0,'0'0'10776'0'0,"0"2"-10249"0"0,-1 23 277 0 0,-2 0 0 0 0,-1 0 0 0 0,-7 27 0 0 0,-4 22-41 0 0,12-48-549 0 0,-2 1 0 0 0,-1-1 1 0 0,-1 0-1 0 0,-1 0 1 0 0,-21 46-1 0 0,28-71 129 0 0,1-10-175 0 0,1 1 0 0 0,0-1 0 0 0,1 0 0 0 0,0 1 0 0 0,3-10 1 0 0,19-42 19 0 0,-18 45-88 0 0,11-25-90 0 0,2 0 0 0 0,1 1 0 0 0,2 2-1 0 0,2 0 1 0 0,1 1 0 0 0,1 2 0 0 0,2 0-1 0 0,54-48 1 0 0,55-29-50 0 0,-108 91 30 0 0,0 2 0 0 0,1 0 0 0 0,35-14 0 0 0,-62 31-2 0 0,0 0 0 0 0,0 0 0 0 0,0 0-1 0 0,0 0 1 0 0,1 0 0 0 0,-1 1 0 0 0,4-1 0 0 0,4 3-65 0 0,-7 0-86 0 0,0 1 1 0 0,1-1-1 0 0,-1 1 1 0 0,-1 0-1 0 0,1 0 1 0 0,0 1-1 0 0,-1-1 1 0 0,1 1 0 0 0,-1 0-1 0 0,0 0 1 0 0,0 0-1 0 0,4 8 1 0 0,-2-4-772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81 6447 0 0,'-9'8'686'0'0,"-7"2"-1530"0"0,-1 1 12020 0 0,25-3-10467 0 0,-6-7-656 0 0,0 1-1 0 0,0-1 1 0 0,0 0 0 0 0,1 0 0 0 0,-1 0-1 0 0,1 0 1 0 0,-1 0 0 0 0,0 0 0 0 0,1-1-1 0 0,-1 1 1 0 0,1-1 0 0 0,-1 0-1 0 0,1 0 1 0 0,0 0 0 0 0,4 0 0 0 0,5-2 149 0 0,25-5 0 0 0,-23 4-117 0 0,42-10 149 0 0,88-30 0 0 0,-139 41-237 0 0,-1 0 0 0 0,1 0 0 0 0,-1-1 0 0 0,8-5 1 0 0,-11 7-68 0 0,-2 0-62 0 0,-2-2 81 0 0,1 1 0 0 0,-1-1 0 0 0,0 1 0 0 0,0 0 0 0 0,0 0 0 0 0,0 0 0 0 0,-1 0-1 0 0,1 0 1 0 0,0 1 0 0 0,-1-1 0 0 0,-3 0 0 0 0,-45-11-679 0 0,49 13 665 0 0,-8-2-45 0 0,0 1 0 0 0,0 1 0 0 0,0 0 0 0 0,0 0 1 0 0,0 1-1 0 0,0 1 0 0 0,1 0 0 0 0,-1 0 0 0 0,0 1 0 0 0,1 0 0 0 0,-14 7 0 0 0,3-1-34 0 0,0 2 0 0 0,0 0 0 0 0,1 2-1 0 0,-23 18 1 0 0,30-21 287 0 0,1 1 0 0 0,1 0-1 0 0,0 1 1 0 0,0 0 0 0 0,1 1-1 0 0,1 0 1 0 0,0 0 0 0 0,1 1-1 0 0,0 0 1 0 0,-6 18 0 0 0,12-27-48 0 0,1 1 1 0 0,0-1 0 0 0,0 0 0 0 0,1 1 0 0 0,0-1 0 0 0,-1 1-1 0 0,2-1 1 0 0,-1 0 0 0 0,1 1 0 0 0,0-1 0 0 0,0 0-1 0 0,0 1 1 0 0,1-1 0 0 0,-1 0 0 0 0,5 9 0 0 0,-3-8-37 0 0,0-1 0 0 0,0 0 0 0 0,1 1 0 0 0,-1-1 0 0 0,1 0 0 0 0,0-1-1 0 0,0 1 1 0 0,1-1 0 0 0,-1 1 0 0 0,1-1 0 0 0,0-1 0 0 0,0 1 0 0 0,9 4 0 0 0,-4-3-63 0 0,1-1 1 0 0,0 0-1 0 0,0-1 0 0 0,1 1 1 0 0,-1-2-1 0 0,1 0 0 0 0,-1 0 0 0 0,1-1 1 0 0,-1-1-1 0 0,1 0 0 0 0,0 0 1 0 0,-1-1-1 0 0,17-4 0 0 0,12-4-636 0 0,2-2-36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31 9671 0 0,'0'0'875'0'0,"-2"-1"-719"0"0,-5-3 798 0 0,-1 0 1 0 0,1 0-1 0 0,-1 1 0 0 0,0 0 1 0 0,0 0-1 0 0,0 1 0 0 0,-14-3 1 0 0,-16 4-253 0 0,16 3-611 0 0,0 0-1 0 0,0 2 1 0 0,0 1-1 0 0,1 0 1 0 0,-41 17-1 0 0,17-1-101 0 0,-67 40-1 0 0,96-51 67 0 0,0 1 1 0 0,1 1-1 0 0,0 0 0 0 0,1 1 1 0 0,0 0-1 0 0,1 1 0 0 0,0 1 0 0 0,1 0 1 0 0,1 1-1 0 0,-16 30 0 0 0,25-42 6 0 0,1-1 0 0 0,-1 0 0 0 0,1 1 0 0 0,0 0-1 0 0,0-1 1 0 0,1 1 0 0 0,-1-1 0 0 0,1 1 0 0 0,0 0 0 0 0,0-1-1 0 0,0 1 1 0 0,0 0 0 0 0,1 0 0 0 0,-1-1 0 0 0,1 1 0 0 0,0-1-1 0 0,2 7 1 0 0,-1-7-4 0 0,0 0-1 0 0,-1 0 1 0 0,1 0-1 0 0,0-1 0 0 0,0 1 1 0 0,1-1-1 0 0,-1 1 1 0 0,0-1-1 0 0,1 0 1 0 0,0 0-1 0 0,-1 0 0 0 0,1-1 1 0 0,0 1-1 0 0,0 0 1 0 0,0-1-1 0 0,0 0 0 0 0,0 0 1 0 0,0 0-1 0 0,0 0 1 0 0,5 1-1 0 0,2-1 31 0 0,-1-1 0 0 0,0 1 0 0 0,1-2 0 0 0,-1 1 0 0 0,0-1 0 0 0,1-1 0 0 0,-1 1 0 0 0,0-2 0 0 0,0 1 0 0 0,0-1 0 0 0,10-5 0 0 0,7-5 10 0 0,0-1 1 0 0,31-21-1 0 0,-26 14-127 0 0,-1-1-1 0 0,-1-2 1 0 0,-2-1 0 0 0,36-40-1 0 0,-40 30-225 0 0,-23 35 252 0 0,0 0 0 0 0,0 0 0 0 0,1 0 0 0 0,-1 0 0 0 0,0-1 0 0 0,0 1 0 0 0,0 0 0 0 0,0 0 0 0 0,0 0 0 0 0,0 0 0 0 0,0 0 0 0 0,0 0 0 0 0,0-1 0 0 0,0 1 0 0 0,0 0 0 0 0,0 0 0 0 0,0 0 0 0 0,0 0 0 0 0,0 0 0 0 0,-1 0 0 0 0,1-1 0 0 0,0 1 0 0 0,0 0 0 0 0,0 0 0 0 0,0 0 0 0 0,0 0 0 0 0,0 0 0 0 0,0 0 0 0 0,0 0 0 0 0,0-1-1 0 0,0 1 1 0 0,0 0 0 0 0,-1 0 0 0 0,1 0 0 0 0,0 0 0 0 0,0 0 0 0 0,0 0 0 0 0,0 0 0 0 0,0 0 0 0 0,0 0 0 0 0,0 0 0 0 0,-1 0 0 0 0,1 0 0 0 0,0 0 0 0 0,0 0 0 0 0,0 0 0 0 0,0 0 0 0 0,0 0 0 0 0,-1 0 0 0 0,1 0 0 0 0,0 0 0 0 0,0 0 0 0 0,-7 0-67 0 0,3 1 51 0 0,1 1 0 0 0,-1 0-1 0 0,1 0 1 0 0,-1 0 0 0 0,1 0-1 0 0,0 0 1 0 0,0 1 0 0 0,-3 3 0 0 0,-22 24-74 0 0,27-29 90 0 0,-18 24 0 0 0,1-1-1 0 0,-18 33 1 0 0,-24 59 6 0 0,47-90-3 0 0,-7 15 1 0 0,-157 284 0 0 0,81-186 0 0 0,-120 134 0 0 0,197-252 0 0 0,-50 64 0 0 0,55-67 0 0 0,2 1 0 0 0,-19 38 0 0 0,29-53 25 0 0,0 1 1 0 0,0 0-1 0 0,0 1 0 0 0,1-1 0 0 0,0 0 0 0 0,0 0 1 0 0,0 1-1 0 0,1-1 0 0 0,-1 0 0 0 0,2 7 0 0 0,-1-11-15 0 0,0-1 0 0 0,1 1-1 0 0,-1 0 1 0 0,1 0 0 0 0,-1 0-1 0 0,1 0 1 0 0,-1-1-1 0 0,1 1 1 0 0,-1 0 0 0 0,1-1-1 0 0,0 1 1 0 0,-1 0-1 0 0,1-1 1 0 0,0 1 0 0 0,0-1-1 0 0,-1 1 1 0 0,1-1 0 0 0,0 1-1 0 0,0-1 1 0 0,0 1-1 0 0,0-1 1 0 0,1 1 0 0 0,20 3 43 0 0,-14-4-37 0 0,0 1 0 0 0,-1-2-1 0 0,1 1 1 0 0,-1-1 0 0 0,14-4-1 0 0,37-13-426 0 0,-36 10 92 0 0,4-1-557 0 0,1-2 0 0 0,43-25 0 0 0,-27 10-972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 12407 0 0,'0'0'566'0'0,"2"-1"-6"0"0,13-8-187 0 0,-15 9-312 0 0,0 0 0 0 0,1 0 0 0 0,-1 0 0 0 0,0 0 1 0 0,1 0-1 0 0,-1 0 0 0 0,0 0 0 0 0,1-1 0 0 0,-1 1 0 0 0,0 0 0 0 0,1 0 0 0 0,-1 1 0 0 0,0-1 1 0 0,1 0-1 0 0,-1 0 0 0 0,0 0 0 0 0,1 0 0 0 0,-1 0 0 0 0,0 0 0 0 0,1 0 0 0 0,-1 0 1 0 0,0 1-1 0 0,0-1 0 0 0,1 0 0 0 0,-1 0 0 0 0,0 0 0 0 0,1 1 0 0 0,-1-1 0 0 0,0 0 0 0 0,0 0 1 0 0,0 1-1 0 0,1-1 0 0 0,-1 0 0 0 0,0 0 0 0 0,0 1 0 0 0,5 11 1760 0 0,-4-6-1594 0 0,-1-1-1 0 0,0 0 0 0 0,-1 1 1 0 0,1-1-1 0 0,-1 1 0 0 0,0-1 1 0 0,0 0-1 0 0,-3 8 0 0 0,-20 41 778 0 0,20-44-834 0 0,-49 97 983 0 0,-16 34-469 0 0,38-65-612 0 0,27-65-53 0 0,1 0 1 0 0,1 1 0 0 0,-1-1-1 0 0,2 0 1 0 0,-1 15-1 0 0,1-25-7 0 0,1 1-1 0 0,0 0 1 0 0,0 0-1 0 0,0 0 1 0 0,1 0-1 0 0,-1-1 1 0 0,0 1-1 0 0,1 0 1 0 0,-1 0-1 0 0,1 0 1 0 0,0-1-1 0 0,-1 1 1 0 0,1 0-1 0 0,0-1 1 0 0,0 1-1 0 0,0-1 1 0 0,0 1-1 0 0,0-1 1 0 0,3 3-1 0 0,-2-3 10 0 0,-1 0 0 0 0,1 0 0 0 0,0-1 0 0 0,1 1 0 0 0,-1 0 0 0 0,0-1 0 0 0,0 1 0 0 0,0-1 0 0 0,0 0 0 0 0,0 0 0 0 0,0 0 0 0 0,1 0 0 0 0,-1 0 0 0 0,0 0 0 0 0,0 0 0 0 0,4-2 0 0 0,7-1 63 0 0,0-1 1 0 0,0 0-1 0 0,-1-1 0 0 0,0 0 1 0 0,1-1-1 0 0,-2-1 0 0 0,14-9 1 0 0,74-61 83 0 0,0-11-90 0 0,-81 70-99 0 0,-1-1 0 0 0,0-1 0 0 0,15-25 0 0 0,-22 29-54 0 0,64-106-2983 0 0,-63 100 1562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4143 0 0,'0'0'319'0'0,"2"2"-210"0"0,1 4 1040 0 0,1 0 0 0 0,-1 1 0 0 0,0-1 0 0 0,-1 1 0 0 0,1 0 0 0 0,-1 0 0 0 0,-1 0 0 0 0,1 0 0 0 0,-1 0 0 0 0,0 11 0 0 0,-2 31 3115 0 0,-6-4-3474 0 0,3-32-501 0 0,-1 0 0 0 0,0-1 0 0 0,-1 0-1 0 0,0 0 1 0 0,-13 19 0 0 0,-12 22 280 0 0,23-38-871 0 0,-16 40 1400 0 0,22-49-1838 0 0,-1 1 0 0 0,1 0 1 0 0,1 0-1 0 0,0 0 0 0 0,0 0 0 0 0,0 7 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5983 0 0,'10'-13'536'0'0,"-6"8"-432"0"0,0-4-104 0 0,-1-7 12360 0 0,-10 28-12192 0 0,0 4-816 0 0,0 4-168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5063 0 0,'0'0'390'0'0,"1"-2"-252"0"0,1 0 736 0 0,1-1 0 0 0,-1 1-1 0 0,0 0 1 0 0,1 0-1 0 0,0 0 1 0 0,-1 0 0 0 0,1 0-1 0 0,0 1 1 0 0,0-1 0 0 0,0 1-1 0 0,0 0 1 0 0,0-1-1 0 0,1 1 1 0 0,-1 1 0 0 0,0-1-1 0 0,0 0 1 0 0,1 1-1 0 0,3 0 1 0 0,6-2-65 0 0,57-7 690 0 0,95-1 0 0 0,-69 6-1166 0 0,118-12-708 0 0,-73-1-3630 0 0,-88 8-4050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163 507 1375 0 0,'0'0'4304'0'0,"-5"-6"-3734"0"0,3 5-534 0 0,0 0 0 0 0,0 0 1 0 0,0 0-1 0 0,0 0 0 0 0,0 1 1 0 0,0-1-1 0 0,0 1 1 0 0,0-1-1 0 0,0 1 0 0 0,-1 0 1 0 0,1 0-1 0 0,0 0 0 0 0,0 0 1 0 0,0 0-1 0 0,0 0 0 0 0,-1 1 1 0 0,1-1-1 0 0,0 1 0 0 0,0-1 1 0 0,-4 3-1 0 0,3-2 73 0 0,0 0 1 0 0,0 1-1 0 0,-1-1 0 0 0,1 1 0 0 0,0 0 1 0 0,1 0-1 0 0,-1 0 0 0 0,0 1 1 0 0,1-1-1 0 0,-1 1 0 0 0,1-1 0 0 0,-3 5 1 0 0,4-5 450 0 0,-10 16 1330 0 0,10-17-1682 0 0,1 0 0 0 0,-1 1-1 0 0,0-1 1 0 0,1 1-1 0 0,-1-1 1 0 0,1 0 0 0 0,0 1-1 0 0,-1-1 1 0 0,1 1 0 0 0,0 0-1 0 0,0-1 1 0 0,0 1-1 0 0,0-1 1 0 0,1 3 0 0 0,-1 9 7016 0 0,-2-13-7216 0 0,0 0 0 0 0,0 0 0 0 0,0 0 1 0 0,0-1-1 0 0,0 1 0 0 0,0-1 0 0 0,-2-1 0 0 0,2 1-8 0 0,0 0 0 0 0,-1 0 0 0 0,1-1 0 0 0,0 1 0 0 0,0-1 0 0 0,0 0 0 0 0,0 0 0 0 0,0 0 0 0 0,0 0-1 0 0,0 0 1 0 0,1 0 0 0 0,-1 0 0 0 0,1 0 0 0 0,-1-1 0 0 0,1 1 0 0 0,-1-3 0 0 0,1 1 0 0 0,0 0 0 0 0,0 0 0 0 0,0 0-1 0 0,1 0 1 0 0,0 1 0 0 0,0-1 0 0 0,0 0 0 0 0,0 0 0 0 0,1 0 0 0 0,0-4 0 0 0,3-8 2 0 0,1 1 0 0 0,1 0 0 0 0,0 0 0 0 0,11-19 0 0 0,-13 27 1 0 0,15-29 8 0 0,2 0 1 0 0,1 1 0 0 0,2 1-1 0 0,31-34 1 0 0,-39 51-13 0 0,0 1 1 0 0,2 0-1 0 0,0 1 1 0 0,0 1-1 0 0,1 1 1 0 0,1 1-1 0 0,0 0 1 0 0,40-15-1 0 0,-45 21-27 0 0,67-23 73 0 0,-69 26-183 0 0,0 0 0 0 0,0 0 0 0 0,0 2 0 0 0,19-2 0 0 0,-28 3 69 0 0,-1 0 1 0 0,1 1-1 0 0,0-1 1 0 0,0 1-1 0 0,4 0 0 0 0,4 6-1501 0 0,-2 4-4116 0 0,-5 0 75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98 10735 0 0,'0'0'979'0'0,"-1"3"-808"0"0,0-1-156 0 0,-4 19 135 0 0,5-20-2 0 0,0 0 0 0 0,0 1 0 0 0,0-1 0 0 0,0 0 0 0 0,0 1 1 0 0,0-1-1 0 0,0 0 0 0 0,1 1 0 0 0,-1-1 0 0 0,0 0 0 0 0,1 1 0 0 0,-1-1 0 0 0,1 0 0 0 0,0 0 0 0 0,-1 1 1 0 0,1-1-1 0 0,0 0 0 0 0,0 0 0 0 0,-1 0 0 0 0,1 0 0 0 0,0 0 0 0 0,0 0 0 0 0,0 0 0 0 0,0 0 1 0 0,0-1-1 0 0,1 1 0 0 0,-1 0 0 0 0,0 0 0 0 0,0-1 0 0 0,0 1 0 0 0,1-1 0 0 0,-1 1 0 0 0,0-1 0 0 0,1 0 1 0 0,-1 0-1 0 0,3 1 0 0 0,3 0 184 0 0,-1 0 1 0 0,1-1-1 0 0,0 0 0 0 0,0 0 1 0 0,-1-1-1 0 0,8-1 1 0 0,10-2 169 0 0,0-2 0 0 0,-1-1 1 0 0,30-12-1 0 0,-39 13-467 0 0,-1-1 0 0 0,0 0 0 0 0,0-1 0 0 0,0 0 0 0 0,-1-1 0 0 0,17-15 0 0 0,-24 19-41 0 0,-1 1 0 0 0,0-1-1 0 0,0 0 1 0 0,0 0 0 0 0,6-11 0 0 0,-10 14-189 0 0,-6-4-349 0 0,4 5 455 0 0,0 0 0 0 0,0 0-1 0 0,0 0 1 0 0,0 1 0 0 0,0-1-1 0 0,0 1 1 0 0,0 0 0 0 0,0-1 0 0 0,-1 1-1 0 0,1 0 1 0 0,0 0 0 0 0,0 0-1 0 0,0 1 1 0 0,-4 0 0 0 0,-30 8-1005 0 0,15-1 887 0 0,1 2 0 0 0,1 0 0 0 0,-1 1 0 0 0,-31 25 0 0 0,47-34 219 0 0,-19 15 148 0 0,1 0 0 0 0,0 2 0 0 0,1 1-1 0 0,2 0 1 0 0,0 1 0 0 0,-31 45 0 0 0,47-61-107 0 0,0 0 0 0 0,1 0 0 0 0,0 0 0 0 0,0 0 0 0 0,0 1 0 0 0,1-1 0 0 0,-1 0 0 0 0,1 1 0 0 0,0 8-1 0 0,1-12-33 0 0,-1 0-1 0 0,2 0 0 0 0,-1-1 1 0 0,0 1-1 0 0,0 0 0 0 0,1 0 1 0 0,-1 0-1 0 0,1 0 0 0 0,-1 0 1 0 0,1-1-1 0 0,0 1 0 0 0,0 0 1 0 0,0-1-1 0 0,0 1 0 0 0,0 0 0 0 0,0-1 1 0 0,0 1-1 0 0,0-1 0 0 0,1 0 1 0 0,-1 1-1 0 0,0-1 0 0 0,1 0 1 0 0,-1 0-1 0 0,1 0 0 0 0,0 0 1 0 0,-1 0-1 0 0,1 0 0 0 0,0 0 1 0 0,0-1-1 0 0,2 2 0 0 0,9 1 59 0 0,0-1 1 0 0,0 0-1 0 0,0-1 0 0 0,0 0 0 0 0,22-2 1 0 0,-7-1-635 0 0,44-10 1 0 0,-34 4-779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12439 0 0,'0'0'958'0'0,"-9"0"-588"0"0,-7 1 288 0 0,12-1-230 0 0,-1 0 0 0 0,1 0 0 0 0,0 1 0 0 0,-1 0 0 0 0,-5 1 0 0 0,-6 4-17 0 0,1 1 1 0 0,0 0-1 0 0,1 1 1 0 0,-1 0-1 0 0,1 1 1 0 0,1 1-1 0 0,-22 20 1 0 0,7-2-212 0 0,1 1 1 0 0,-25 37 0 0 0,49-64-201 0 0,0 1 0 0 0,-2 12 0 0 0,5-12 0 0 0,-1-1 0 0 0,0 0 0 0 0,1 0 0 0 0,-1 1 0 0 0,1-1 0 0 0,0 0 0 0 0,-1 0 0 0 0,1 1 0 0 0,0-1 0 0 0,1 0 0 0 0,-1 1 0 0 0,0-1 0 0 0,1 0 0 0 0,-1 0 0 0 0,1 1 0 0 0,0-1 0 0 0,1 3 0 0 0,0 0 0 0 0,0-1 0 0 0,0 0 0 0 0,0 0 0 0 0,1 0 0 0 0,0-1 0 0 0,-1 1 0 0 0,1 0 0 0 0,1-1 0 0 0,-1 0 0 0 0,5 4 0 0 0,37 23 0 0 0,-14-10 0 0 0,-12-6 43 0 0,0 1-1 0 0,32 32 1 0 0,-43-39 191 0 0,-1 2 0 0 0,0-1 0 0 0,0 1 0 0 0,0 1 0 0 0,-1-1 0 0 0,-1 1 0 0 0,7 19 0 0 0,-10-24-53 0 0,0 0 0 0 0,0 0 0 0 0,-1 0 0 0 0,0-1 0 0 0,0 1 0 0 0,-1 0 1 0 0,0 0-1 0 0,-1 11 0 0 0,1-15-133 0 0,-1 1 1 0 0,1 0-1 0 0,-1 0 1 0 0,0-1-1 0 0,0 1 1 0 0,0 0-1 0 0,-1-1 0 0 0,1 1 1 0 0,0-1-1 0 0,-1 0 1 0 0,0 0-1 0 0,1 1 1 0 0,-1-1-1 0 0,0 0 1 0 0,0 0-1 0 0,-1 0 1 0 0,1-1-1 0 0,0 1 1 0 0,0-1-1 0 0,-1 1 1 0 0,-2 0-1 0 0,-17 7 47 0 0,-1 0-1 0 0,0-2 1 0 0,0-1 0 0 0,-30 3-1 0 0,36-5-95 0 0,-1-1-158 0 0,-64 10 144 0 0,73-12-538 0 0,0-1 0 0 0,0 0 0 0 0,0 0-1 0 0,0-1 1 0 0,0 0 0 0 0,-16-4 0 0 0,12 0-1113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447 164 5063 0 0,'-8'3'157'0'0,"-118"58"2696"0"0,118-57-2087 0 0,0-1 0 0 0,0 0 1 0 0,-17 5 7259 0 0,26-9-7945 0 0,0 0 0 0 0,0 0 0 0 0,0 0 0 0 0,0 0 0 0 0,0 0 0 0 0,0 0 0 0 0,0 0 0 0 0,0 0 0 0 0,0 0 0 0 0,0 0 0 0 0,1 1 0 0 0,1-2 0 0 0,1 0 131 0 0,50-29 831 0 0,1 3 0 0 0,60-22 0 0 0,121-30-231 0 0,-199 69-805 0 0,0 1 0 0 0,1 2-1 0 0,48-4 1 0 0,-84 12-7 0 0,0 0-1 0 0,0 0 0 0 0,0 0 1 0 0,0 0-1 0 0,0 0 0 0 0,0 0 1 0 0,0 1-1 0 0,0-1 0 0 0,0 1 1 0 0,0 0-1 0 0,0-1 1 0 0,0 1-1 0 0,0 0 0 0 0,-1 0 1 0 0,1 0-1 0 0,2 2 0 0 0,-3-1-4 0 0,-1-1-1 0 0,0 0 1 0 0,1 1-1 0 0,-1-1 0 0 0,0 1 1 0 0,0-1-1 0 0,0 0 0 0 0,0 1 1 0 0,0-1-1 0 0,0 0 1 0 0,-1 1-1 0 0,1-1 0 0 0,0 0 1 0 0,-1 1-1 0 0,1-1 0 0 0,-1 0 1 0 0,0 3-1 0 0,0-4 1 0 0,-3 9-3 0 0,0-1-1 0 0,-1 0 1 0 0,0 0 0 0 0,0 0 0 0 0,-1-1-1 0 0,0 0 1 0 0,0 0 0 0 0,-12 9 0 0 0,-8 5 8 0 0,-29 18 0 0 0,50-35-1 0 0,-63 38 1 0 0,-136 61 0 0 0,117-66 0 0 0,-126 38 0 0 0,147-52 0 0 0,122-32 53 0 0,-10 2-51 0 0,1 3-1 0 0,0 1 1 0 0,70 6-1 0 0,-94-2 6 0 0,-1 2 0 0 0,0 1 0 0 0,0 1 0 0 0,0 1 0 0 0,0 1 0 0 0,-1 0 0 0 0,0 2-1 0 0,0 0 1 0 0,25 17 0 0 0,-39-21 21 0 0,-1-1-1 0 0,0 1 0 0 0,-1 0 1 0 0,1 1-1 0 0,-1-1 1 0 0,0 1-1 0 0,6 8 1 0 0,-10-12-17 0 0,0-1 0 0 0,0 1 0 0 0,0 0 1 0 0,0 0-1 0 0,0-1 0 0 0,0 1 0 0 0,-1 0 1 0 0,1 0-1 0 0,0 0 0 0 0,-1 0 0 0 0,0 0 0 0 0,1 0 1 0 0,-1 0-1 0 0,0 0 0 0 0,0 1 0 0 0,0-1 0 0 0,0 0 1 0 0,-1 0-1 0 0,1 0 0 0 0,0 0 0 0 0,-1 0 1 0 0,0 0-1 0 0,1 0 0 0 0,-1 0 0 0 0,0-1 0 0 0,0 1 1 0 0,0 0-1 0 0,0 0 0 0 0,0-1 0 0 0,-1 1 1 0 0,-1 2-1 0 0,-11 7 139 0 0,0 0 0 0 0,-1-1 1 0 0,0 0-1 0 0,-30 13 0 0 0,41-21-144 0 0,-21 9 11 0 0,0-1-1 0 0,-1-1 1 0 0,0-1 0 0 0,-1-1-1 0 0,-37 5 1 0 0,17-7 3 0 0,0-2 0 0 0,-61-4 0 0 0,57-4-20 0 0,1-3 0 0 0,0-1 0 0 0,-57-20 0 0 0,100 27 2 0 0,5 2-3 0 0,0-1-1 0 0,0 1 1 0 0,0-1-1 0 0,0 0 1 0 0,0 0-1 0 0,0 0 1 0 0,0 0-1 0 0,0 0 1 0 0,1 0-1 0 0,-1 0 1 0 0,-2-2-1 0 0,4 3-4 0 0,0-1-1 0 0,0 1 0 0 0,0 0 1 0 0,0 0-1 0 0,0-1 1 0 0,0 1-1 0 0,-1 0 0 0 0,1 0 1 0 0,0-1-1 0 0,0 1 1 0 0,0 0-1 0 0,0 0 1 0 0,0-1-1 0 0,0 1 0 0 0,0 0 1 0 0,0 0-1 0 0,0-1 1 0 0,0 1-1 0 0,0 0 0 0 0,1 0 1 0 0,-1-1-1 0 0,0 1 1 0 0,0 0-1 0 0,0 0 0 0 0,0-1 1 0 0,0 1-1 0 0,0 0 1 0 0,1 0-1 0 0,-1-1 1 0 0,0 1-1 0 0,0 0 0 0 0,0 0 1 0 0,0 0-1 0 0,1-1 1 0 0,6-5-101 0 0,-3 3 2 0 0,1 1 0 0 0,0-1-1 0 0,0 1 1 0 0,0 0 0 0 0,0 0 0 0 0,1 1 0 0 0,5-1 0 0 0,39-5-1322 0 0,-50 7 1405 0 0,11-1-533 0 0,17-1-1577 0 0,-9 2-2890 0 0,-2 1-1330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629 252 11887 0 0,'133'-183'2243'0'0,"-79"115"4328"0"0,-54 70-6345 0 0,-4 15-91 0 0,0 0 0 0 0,0-1 0 0 0,-14 31 0 0 0,3-8-28 0 0,-84 209 437 0 0,26-65-436 0 0,18-37-67 0 0,-69 171-25 0 0,83-226-26 0 0,-73 121 0 0 0,96-183-33 0 0,-66 98-152 0 0,72-112-26 0 0,0 0 1 0 0,-1-1-1 0 0,-1 0 1 0 0,0-1-1 0 0,-29 20 1 0 0,37-29-325 0 0,-1 0 0 0 0,1-1 0 0 0,-11 4 0 0 0,12-8-1106 0 0,-5-6-69 0 0,7 5-8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105 150 11055 0 0,'0'0'2'0'0,"-13"-2"658"0"0,-27-4 0 0 0,36 6-350 0 0,1 0 1 0 0,0 0-1 0 0,-1 0 1 0 0,1 1-1 0 0,0-1 1 0 0,-1 1-1 0 0,1 0 1 0 0,0 0-1 0 0,-1 0 0 0 0,1 0 1 0 0,0 0-1 0 0,0 1 1 0 0,-6 3 1289 0 0,10-4-1528 0 0,-1 0 1 0 0,0 0 0 0 0,0 0 0 0 0,1 0-1 0 0,-1 0 1 0 0,0 0 0 0 0,1 0 0 0 0,-1 1-1 0 0,1-1 1 0 0,-1-1 0 0 0,1 1 0 0 0,0 0-1 0 0,-1 0 1 0 0,1 0 0 0 0,0 0 0 0 0,0 0-1 0 0,0-1 1 0 0,0 1 0 0 0,0 0 0 0 0,-1-1-1 0 0,1 1 1 0 0,0 0 0 0 0,0-1 0 0 0,2 1-1 0 0,1 1 64 0 0,-1-1 0 0 0,1 0 0 0 0,0 0 0 0 0,0 0 0 0 0,7 1 0 0 0,28 0 472 0 0,0-2 0 0 0,0-2 0 0 0,48-8 0 0 0,113-30 437 0 0,-165 32-866 0 0,150-40 444 0 0,-9 1-302 0 0,-123 35-329 0 0,73-5-1 0 0,-34 14-1068 0 0,-70 4-393 0 0,0 0 0 0 0,25 7 0 0 0,-36-5 350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36 15119 0 0,'-4'-6'1366'0'0,"0"3"-1324"0"0,1 0 0 0 0,-1 0 0 0 0,1 0 1 0 0,-1 1-1 0 0,0 0 0 0 0,0 0 0 0 0,0 0 1 0 0,0 0-1 0 0,0 0 0 0 0,0 1 0 0 0,-1 0 0 0 0,1 0 1 0 0,-1 0-1 0 0,1 0 0 0 0,0 1 0 0 0,-1 0 1 0 0,1 0-1 0 0,-1 0 0 0 0,1 0 0 0 0,-1 1 1 0 0,-4 1-1 0 0,-4 1 73 0 0,0 1 0 0 0,1 0 0 0 0,0 1-1 0 0,0 0 1 0 0,-22 14 0 0 0,7-2-93 0 0,1 2-1 0 0,-36 32 0 0 0,-42 52 91 0 0,80-78 155 0 0,2 2 1 0 0,0 0-1 0 0,2 2 0 0 0,-23 42 0 0 0,40-66-157 0 0,0 1 0 0 0,1 0-1 0 0,0 0 1 0 0,0 0 0 0 0,1 0-1 0 0,-2 7 1 0 0,3-12-82 0 0,0 0-1 0 0,-1 0 0 0 0,1 0 0 0 0,0 0 1 0 0,0-1-1 0 0,0 1 0 0 0,0 0 1 0 0,0 0-1 0 0,1 0 0 0 0,-1 0 1 0 0,0 0-1 0 0,0 0 0 0 0,0 0 1 0 0,1-1-1 0 0,-1 1 0 0 0,1 0 1 0 0,-1 0-1 0 0,0 0 0 0 0,1-1 1 0 0,-1 1-1 0 0,1 0 0 0 0,0 0 1 0 0,-1-1-1 0 0,1 1 0 0 0,0 0 1 0 0,-1-1-1 0 0,1 1 0 0 0,0-1 1 0 0,0 1-1 0 0,-1-1 0 0 0,1 0 1 0 0,0 1-1 0 0,0-1 0 0 0,0 1 1 0 0,0-1-1 0 0,-1 0 0 0 0,1 0 0 0 0,0 0 1 0 0,0 0-1 0 0,0 1 0 0 0,0-1 1 0 0,1-1-1 0 0,3 1 76 0 0,-1 0 0 0 0,1 0 0 0 0,0-1 0 0 0,-1 0 0 0 0,1 0 0 0 0,5-2 0 0 0,19-8 34 0 0,-1-2 1 0 0,0-1-1 0 0,0-1 0 0 0,-2-2 1 0 0,29-22-1 0 0,-52 36-137 0 0,24-16-76 0 0,-1-1 0 0 0,-1-2 0 0 0,40-45 0 0 0,-60 61 61 0 0,-4 5-61 0 0,-2 2-18 0 0,-49 90-32 0 0,45-79 115 0 0,0 0 1 0 0,1 0 0 0 0,0 0-1 0 0,1 0 1 0 0,0 0 0 0 0,-1 17-1 0 0,4-26-98 0 0,0-1-1 0 0,0 0 1 0 0,0 1-1 0 0,0-1 1 0 0,0 1-1 0 0,1-1 1 0 0,-1 0-1 0 0,1 1 1 0 0,0-1 0 0 0,-1 0-1 0 0,1 1 1 0 0,0-1-1 0 0,1 0 1 0 0,-1 0-1 0 0,0 0 1 0 0,0 0-1 0 0,1 0 1 0 0,-1 0-1 0 0,4 2 1 0 0,7 5-1070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435 128 13991 0 0,'28'-19'827'0'0,"-1"0"0"0"0,-1-2 0 0 0,29-31 0 0 0,-43 36 4308 0 0,-14 17-4910 0 0,-14 8-171 0 0,1 1 0 0 0,0 1 0 0 0,1 1 0 0 0,0 0 0 0 0,-15 18 0 0 0,-15 14 10 0 0,16-19-64 0 0,2 2 0 0 0,-42 53 0 0 0,53-55 0 0 0,15-24 0 0 0,-1 0 0 0 0,1 0 0 0 0,0 0 0 0 0,-1 0 0 0 0,1 0 0 0 0,0 0 0 0 0,0 0 0 0 0,0 0 0 0 0,0 0 0 0 0,0 0 0 0 0,0 0 0 0 0,0 1 0 0 0,3 2 0 0 0,-2-3 0 0 0,7 6 4 0 0,-1-1 0 0 0,1 1 0 0 0,0-1 0 0 0,0-1 0 0 0,0 1 0 0 0,1-1 0 0 0,10 4 0 0 0,15 10 17 0 0,-16-9 48 0 0,-1 1 0 0 0,-1 1 0 0 0,27 26 0 0 0,-38-33-50 0 0,-1 0-1 0 0,1 0 0 0 0,-1 0 1 0 0,-1 1-1 0 0,1-1 1 0 0,-1 1-1 0 0,0 0 1 0 0,0 0-1 0 0,-1 0 1 0 0,0 1-1 0 0,0-1 0 0 0,0 0 1 0 0,-1 1-1 0 0,0-1 1 0 0,1 13-1 0 0,-3-14-4 0 0,1 0 0 0 0,-1-1 0 0 0,0 1 0 0 0,0 0 0 0 0,-1-1 1 0 0,1 1-1 0 0,-1-1 0 0 0,0 1 0 0 0,0-1 0 0 0,-1 0 0 0 0,1 0 0 0 0,-1 0 0 0 0,0 0 0 0 0,0-1 0 0 0,0 1 0 0 0,0-1 0 0 0,-1 1 0 0 0,0-1 0 0 0,1 0 1 0 0,-1-1-1 0 0,-5 3 0 0 0,-3 3 3 0 0,-1-1 0 0 0,-1 0 0 0 0,1-1 0 0 0,-1-1 0 0 0,-23 6 0 0 0,8-4 17 0 0,-1-1-1 0 0,0-2 1 0 0,-57 2-1 0 0,73-6-234 0 0,0-1 0 0 0,1 0 1 0 0,-1-1-1 0 0,1 0 0 0 0,-1-1 0 0 0,1-1 0 0 0,0 0 0 0 0,0-1 0 0 0,0-1 0 0 0,-22-12 0 0 0,31 15-183 0 0,-1 0 0 0 0,2 0 0 0 0,-1-1 0 0 0,0 1 0 0 0,1-1 0 0 0,-5-5 0 0 0,-3-9-992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484 114 7367 0 0,'10'-18'479'0'0,"-1"0"-1"0"0,9-23 1 0 0,-8 5 10697 0 0,-22 46-10440 0 0,-4 7-544 0 0,1 1-1 0 0,1 1 1 0 0,0 1-1 0 0,1-1 1 0 0,-10 24-1 0 0,-44 110 713 0 0,54-121-697 0 0,-34 91 113 0 0,-39 164 0 0 0,79-260-403 0 0,-47 168 241 0 0,43-167-667 0 0,0 0-1 0 0,-1 0 1 0 0,-2-1 0 0 0,-28 42-1 0 0,35-61-456 0 0,0 1-1 0 0,0-1 0 0 0,-11 10 1 0 0,-2-3-1032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14135 0 0,'2'-2'110'0'0,"0"0"0"0"0,1 0-1 0 0,-1 0 1 0 0,1 1 0 0 0,0-1 0 0 0,0 1-1 0 0,-1-1 1 0 0,1 1 0 0 0,0 0-1 0 0,0 0 1 0 0,0 0 0 0 0,0 1 0 0 0,4-2-1 0 0,54-11 2879 0 0,95-32 0 0 0,53-37 60 0 0,-8-17-1307 0 0,-165 80-1563 0 0,214-141 471 0 0,-222 141-673 0 0,-22 14 49 0 0,6-3-456 0 0,0 0-1 0 0,0-1 1 0 0,-1-1-1 0 0,14-15 1 0 0,-11 5-725 0 0</inkml:trace>
  <inkml:trace contextRef="#ctx0" brushRef="#br0" timeOffset="1">270 592 6447 0 0,'0'0'499'0'0,"0"2"61"0"0,2 6 996 0 0,0-1-1 0 0,0 1 1 0 0,0-1 0 0 0,1 0-1 0 0,0 0 1 0 0,8 13 0 0 0,-4-9-572 0 0,1-1 0 0 0,0 0 1 0 0,14 14-1 0 0,5 0 133 0 0,59 39 0 0 0,-79-58-1214 0 0,0 0 1 0 0,1-1-1 0 0,-1 0 0 0 0,1 0 0 0 0,0-1 0 0 0,0 0 1 0 0,0 0-1 0 0,0-1 0 0 0,1 0 0 0 0,-1 0 0 0 0,1-1 1 0 0,-1 0-1 0 0,1-1 0 0 0,-1 0 0 0 0,1 0 0 0 0,-1-1 1 0 0,1 0-1 0 0,-1 0 0 0 0,13-4 0 0 0,7-5-5475 0 0,1-3-1768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18887 0 0,'-2'1'863'0'0,"-41"38"-86"0"0,-56 62 1 0 0,36-33-196 0 0,8-8 99 0 0,3 2 0 0 0,-63 95-1 0 0,-61 154 357 0 0,133-222-930 0 0,-122 225-9 0 0,142-273 63 0 0,22-40 635 0 0,16-3-292 0 0,13-5-360 0 0,-1-1 0 0 0,1-2 0 0 0,-1-1-1 0 0,42-23 1 0 0,-40 17-182 0 0,-1-2-1 0 0,-1-1 1 0 0,45-41 0 0 0,-40 32-122 0 0,58-40 1 0 0,-81 64 84 0 0,-1 3 6 0 0,-7 3 62 0 0,0-1-1 0 0,0 1 1 0 0,0 0 0 0 0,1-1-1 0 0,-1 1 1 0 0,0 0 0 0 0,0 0-1 0 0,0-1 1 0 0,0 1-1 0 0,0 0 1 0 0,-1 0 0 0 0,1 0-1 0 0,0 0 1 0 0,0 0 0 0 0,-1 1-1 0 0,2 0 1 0 0,-2-2 1 0 0,2 4-1 0 0,-1-1 0 0 0,0 1 0 0 0,1 0 0 0 0,-1-1 0 0 0,-1 1 0 0 0,1 0 0 0 0,0-1-1 0 0,-1 1 1 0 0,0 0 0 0 0,0 0 0 0 0,0 0 0 0 0,0-1 0 0 0,-1 6 0 0 0,-2 6 16 0 0,-7 26 0 0 0,-3-4 135 0 0,-19 37-1 0 0,-11 34 146 0 0,42-103-276 0 0,-1 0 0 0 0,1-1 0 0 0,1 1 0 0 0,-1 0-1 0 0,1 0 1 0 0,-1 0 0 0 0,1 0 0 0 0,1 0 0 0 0,-1 0 0 0 0,1 0 0 0 0,0 0 0 0 0,0 0-1 0 0,0-1 1 0 0,1 1 0 0 0,-1 0 0 0 0,1-1 0 0 0,0 1 0 0 0,1-1 0 0 0,-1 0 0 0 0,4 5-1 0 0,-1-3 24 0 0,0-1-1 0 0,0 1 0 0 0,0-1 0 0 0,1-1 1 0 0,-1 1-1 0 0,1-1 0 0 0,1 0 1 0 0,-1 0-1 0 0,1-1 0 0 0,-1 1 0 0 0,1-2 1 0 0,0 1-1 0 0,7 1 0 0 0,21 5-136 0 0,0-2 0 0 0,0-1 0 0 0,40 1-1 0 0,3-7-3196 0 0,-60-2-2713 0 0,-2-1-1819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84 3223 0 0,'6'-10'613'0'0,"20"-35"-878"0"0,-6 16 19592 0 0,-29 38-19162 0 0,-40 49-165 0 0,27-29 0 0 0,-40 51 0 0 0,34-41 0 0 0,-50 51 0 0 0,27-34 0 0 0,44-45 0 0 0,7-6 0 0 0,1-3 0 0 0,-1 0 0 0 0,0 0 0 0 0,0 0 0 0 0,0 0 0 0 0,0-1 0 0 0,0 1 0 0 0,1 0 0 0 0,-1 0 0 0 0,1 0 0 0 0,0 0 0 0 0,-1 0 0 0 0,1 0 0 0 0,0-1 0 0 0,0 1 0 0 0,0 0 0 0 0,0 0 0 0 0,0-1 0 0 0,0 1 0 0 0,1-1 0 0 0,-1 1 0 0 0,1-1 0 0 0,-1 0 0 0 0,1 0 0 0 0,1 2 0 0 0,1 0 0 0 0,10 7-13 0 0,25 14 0 0 0,1 1-21 0 0,13 11 33 0 0,33 24 30 0 0,-70-47 206 0 0,0 0-1 0 0,27 30 1 0 0,-42-41-165 0 0,1-1 0 0 0,-1 1-1 0 0,1 0 1 0 0,-1 0 0 0 0,0 0-1 0 0,0 0 1 0 0,0 0 0 0 0,0 0 0 0 0,0 0-1 0 0,1 3 1 0 0,-2-4-41 0 0,0 0 0 0 0,-1 0 0 0 0,1 0 0 0 0,0 0 0 0 0,0 0 1 0 0,0 0-1 0 0,-1 0 0 0 0,1 0 0 0 0,0 0 0 0 0,-1 0 0 0 0,1 0 0 0 0,-1 0 0 0 0,1 0 0 0 0,-1 0 0 0 0,1-1 0 0 0,-1 1 0 0 0,0 0 0 0 0,1 0 1 0 0,-1-1-1 0 0,0 1 0 0 0,1 0 0 0 0,-1-1 0 0 0,0 1 0 0 0,0-1 0 0 0,0 1 0 0 0,-1 0 0 0 0,-9 4 78 0 0,0 1 0 0 0,0-2 0 0 0,0 1 0 0 0,-1-2 0 0 0,-21 5 0 0 0,-63 5 45 0 0,72-11-151 0 0,-273 14-219 0 0,283-15 12 0 0,0-1-1 0 0,-18-3 0 0 0,28 2-34 0 0,1 1 1 0 0,-1-1-1 0 0,0 0 0 0 0,0 0 0 0 0,1-1 0 0 0,-1 1 0 0 0,1-1 0 0 0,-1 0 0 0 0,1 0 0 0 0,0 0 0 0 0,-1 0 0 0 0,1 0 0 0 0,-3-3 0 0 0,-3-8-1367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12207 0 0,'2'2'562'0'0,"11"7"-205"0"0,0 1-1 0 0,1-2 1 0 0,25 13 0 0 0,51 16 2420 0 0,-34-14-1464 0 0,-15-7-582 0 0,51 24 169 0 0,-80-34-843 0 0,0 1 1 0 0,-1 0 0 0 0,0 1 0 0 0,0 0-1 0 0,11 11 1 0 0,-20-17-53 0 0,-1-1-1 0 0,1 1 0 0 0,0 0 1 0 0,-1 0-1 0 0,1 0 1 0 0,-1 0-1 0 0,0 0 0 0 0,0 0 1 0 0,0 1-1 0 0,0-1 0 0 0,0 0 1 0 0,0 1-1 0 0,-1-1 1 0 0,1 0-1 0 0,-1 1 0 0 0,0-1 1 0 0,1 1-1 0 0,-1-1 1 0 0,0 1-1 0 0,0-1 0 0 0,-1 0 1 0 0,1 1-1 0 0,0-1 1 0 0,-1 1-1 0 0,0-1 0 0 0,1 0 1 0 0,-1 1-1 0 0,0-1 0 0 0,0 0 1 0 0,0 0-1 0 0,-2 3 1 0 0,-1 1-5 0 0,-1 0 0 0 0,1-1 1 0 0,-1 1-1 0 0,0-1 0 0 0,-1 0 1 0 0,1 0-1 0 0,-1 0 0 0 0,0-1 1 0 0,-7 4-1 0 0,-75 41 32 0 0,-154 60 0 0 0,201-92-1626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25 11975 0 0,'4'-15'1015'0'0,"2"6"3818"0"0,-4 12-4702 0 0,-1 0 1 0 0,0-1-1 0 0,0 1 0 0 0,-1 0 0 0 0,1 0 0 0 0,-1 0 0 0 0,1 0 1 0 0,-1 0-1 0 0,0 0 0 0 0,0 0 0 0 0,0 0 0 0 0,-1 5 0 0 0,-9 39 512 0 0,7-39-497 0 0,-50 159 1455 0 0,32-103-1136 0 0,-6 8-291 0 0,-3 0 0 0 0,-3-2 0 0 0,-44 67 0 0 0,31-59-662 0 0,45-76 239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103 179 7831 0 0,'-15'0'659'0'0,"-25"3"0"0"0,37-2 5 0 0,-1 0 0 0 0,1-1 1 0 0,-1 1-1 0 0,0 0 0 0 0,1 1 0 0 0,0-1 0 0 0,-1 1 0 0 0,1-1 1 0 0,0 1-1 0 0,0 0 0 0 0,0 0 0 0 0,-3 3 0 0 0,4-3 252 0 0,17 15-66 0 0,-11-15-748 0 0,0 0 0 0 0,0 0-1 0 0,0-1 1 0 0,0 1 0 0 0,0-1 0 0 0,0 0 0 0 0,0 0 0 0 0,0 0 0 0 0,8 0 0 0 0,41-2 567 0 0,-33-1-423 0 0,287-32 1944 0 0,-3-25-1380 0 0,-252 48-614 0 0,139-32 319 0 0,39-8-20 0 0,1 19-372 0 0,-221 30-300 0 0,-1 2-1 0 0,1-1 0 0 0,-1 1 0 0 0,0 1 0 0 0,1 0 0 0 0,-1 0 1 0 0,15 4-1 0 0,-24-5 155 0 0,0 0-1 0 0,0 0 1 0 0,0 0 0 0 0,0 0 0 0 0,0 0-1 0 0,0 0 1 0 0,0 0 0 0 0,0 0 0 0 0,0 0 0 0 0,0 0-1 0 0,0 0 1 0 0,1 0 0 0 0,-1 0 0 0 0,0 0-1 0 0,0 0 1 0 0,0 0 0 0 0,0 0 0 0 0,0 1 0 0 0,0-1-1 0 0,0 0 1 0 0,0 0 0 0 0,0 0 0 0 0,0 0-1 0 0,0 0 1 0 0,0 0 0 0 0,0 0 0 0 0,0 0 0 0 0,0 0-1 0 0,0 0 1 0 0,0 0 0 0 0,0 0 0 0 0,0 1-1 0 0,0-1 1 0 0,0 0 0 0 0,0 0 0 0 0,0 0 0 0 0,0 0-1 0 0,0 0 1 0 0,0 0 0 0 0,0 0 0 0 0,0 0-1 0 0,0 0 1 0 0,0 0 0 0 0,0 1 0 0 0,0-1-1 0 0,0 0 1 0 0,0 0 0 0 0,0 0 0 0 0,0 0 0 0 0,0 0-1 0 0,0 0 1 0 0,0 0 0 0 0,0 0 0 0 0,0 0-1 0 0,-6 13-2563 0 0,-4 2-5011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8287 0 0,'0'0'756'0'0,"2"0"-622"0"0,3-1 526 0 0,0 1 1 0 0,0 0 0 0 0,0 0-1 0 0,0 0 1 0 0,0 0 0 0 0,0 1-1 0 0,0 0 1 0 0,0 0 0 0 0,7 2-1 0 0,-9-2-433 0 0,0 1-1 0 0,0-1 1 0 0,0 1-1 0 0,-1-1 0 0 0,1 1 1 0 0,0 0-1 0 0,-1 0 1 0 0,1 0-1 0 0,-1 0 1 0 0,0 1-1 0 0,0-1 0 0 0,0 1 1 0 0,0-1-1 0 0,0 1 1 0 0,0 0-1 0 0,2 5 1 0 0,-2-1-33 0 0,0 1 0 0 0,0-1 0 0 0,0 1 0 0 0,-1-1 0 0 0,0 1 0 0 0,-1 0 0 0 0,0-1 0 0 0,0 1 0 0 0,-2 13 0 0 0,-1-1 378 0 0,-1 0 0 0 0,-10 30-1 0 0,-23 44 1400 0 0,6-18-1215 0 0,22-59-2621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0,'1'1'3304'0'0,"0"2"-2978"0"0,1 1 0 0 0,0-1 1 0 0,0 0-1 0 0,0 0 0 0 0,0 0 0 0 0,1-1 0 0 0,-1 1 0 0 0,1-1 0 0 0,-1 1 0 0 0,1-1 0 0 0,0 0 0 0 0,0 0 0 0 0,6 3 0 0 0,6 2 314 0 0,29 11-1 0 0,-1-1 488 0 0,-26-9-870 0 0,-1 2 0 0 0,1 1 0 0 0,-2 0 1 0 0,25 22-1 0 0,-27-21-234 0 0,-2 1 0 0 0,1 0 0 0 0,-2 0 0 0 0,0 1 0 0 0,0 1 0 0 0,-2-1 0 0 0,1 2 0 0 0,-2-1 0 0 0,8 22 0 0 0,-14-34-5 0 0,0 1 1 0 0,0 0-1 0 0,0 0 1 0 0,-1 0-1 0 0,1 0 1 0 0,-1 0-1 0 0,0-1 1 0 0,0 1-1 0 0,0 0 1 0 0,0 0-1 0 0,-1 0 0 0 0,0 0 1 0 0,1 0-1 0 0,-1 0 1 0 0,-1-1-1 0 0,1 1 1 0 0,-1 0-1 0 0,1-1 1 0 0,-1 1-1 0 0,0-1 1 0 0,0 0-1 0 0,-1 1 1 0 0,1-1-1 0 0,-1 0 0 0 0,1 0 1 0 0,-1-1-1 0 0,0 1 1 0 0,0-1-1 0 0,0 1 1 0 0,0-1-1 0 0,-1 0 1 0 0,-4 3-1 0 0,-9 2 91 0 0,1 0 0 0 0,-1-1 0 0 0,0 0 0 0 0,-1-2 0 0 0,1 0 0 0 0,-1-1 0 0 0,-29 1 0 0 0,24-3-725 0 0,14-1-5009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15 16439 0 0,'-7'-8'1755'0'0,"6"7"-1660"0"0,-1 1 1 0 0,1-1-1 0 0,-1 0 1 0 0,0 0-1 0 0,1 1 1 0 0,-1-1-1 0 0,0 1 1 0 0,0-1-1 0 0,1 1 0 0 0,-1 0 1 0 0,0 0-1 0 0,-2 0 1 0 0,2 0-48 0 0,1 1-1 0 0,-1 0 1 0 0,1-1 0 0 0,0 1 0 0 0,-1 0 0 0 0,1 0-1 0 0,0-1 1 0 0,0 1 0 0 0,0 0 0 0 0,-1 0-1 0 0,1 1 1 0 0,0-1 0 0 0,0 0 0 0 0,1 0 0 0 0,-1 0-1 0 0,-1 3 1 0 0,-10 18 228 0 0,1 0-1 0 0,1 0 0 0 0,1 1 1 0 0,-8 34-1 0 0,-5 12 124 0 0,-9 19-280 0 0,-25 66 153 0 0,40-116-199 0 0,-41 69-1 0 0,51-98-285 0 0,0-2-1 0 0,0 1 0 0 0,-1 0 1 0 0,1-1-1 0 0,-2-1 1 0 0,1 1-1 0 0,-9 5 1 0 0,-5 1-1000 0 0,-35 18 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3:5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208 264 5527 0 0,'-26'2'851'0'0,"0"0"1"0"0,-31 8-1 0 0,46-7 52 0 0,1 0 1 0 0,0 1 0 0 0,-1 0 0 0 0,2 0 0 0 0,-1 1 0 0 0,0 0-1 0 0,-16 13 1 0 0,24-17 199 0 0,7 9-62 0 0,-2-7-895 0 0,0 0 1 0 0,0 1-1 0 0,0-1 0 0 0,1 0 0 0 0,-1-1 1 0 0,1 1-1 0 0,0-1 0 0 0,0 1 0 0 0,0-1 1 0 0,0 0-1 0 0,0-1 0 0 0,6 3 0 0 0,10 1 478 0 0,26 6 0 0 0,-45-11-615 0 0,38 6 609 0 0,-1-2 1 0 0,78-2 0 0 0,78-18 538 0 0,56-28 29 0 0,-2-18-456 0 0,271-102-139 0 0,-435 136-549 0 0,174-50-194 0 0,-254 77 25 0 0,0 0 0 0 0,0 0-1 0 0,1 0 1 0 0,-1 0 0 0 0,0 1-1 0 0,0 0 1 0 0,1 0 0 0 0,-1 0 0 0 0,0 0-1 0 0,8 2 1 0 0,-12-1-33 0 0,0-1-1 0 0,0 1 1 0 0,0 0-1 0 0,0 0 1 0 0,0-1-1 0 0,0 1 1 0 0,0 0-1 0 0,0-1 1 0 0,0 1-1 0 0,0 0 1 0 0,0-1 0 0 0,-1 1-1 0 0,1 0 1 0 0,0-1-1 0 0,0 1 1 0 0,-1 0-1 0 0,1-1 1 0 0,-1 2-1 0 0,1-2-175 0 0,-11 18-5085 0 0,-4 1-1421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225 103 13447 0 0,'0'0'1216'0'0,"7"-5"-976"0"0,37-17 3200 0 0,80-26 0 0 0,-86 34-2417 0 0,3 1-197 0 0,-40 12-825 0 0,-1 1 0 0 0,0 0-1 0 0,1 0 1 0 0,-1 0 0 0 0,0 0-1 0 0,1 0 1 0 0,-1 0 0 0 0,0 0-1 0 0,1 0 1 0 0,-1 0 0 0 0,0 0-1 0 0,1 0 1 0 0,-1 0 0 0 0,0 0-1 0 0,1 1 1 0 0,-1-1 0 0 0,0 0-1 0 0,1 0 1 0 0,-1 0 0 0 0,0 0-1 0 0,1 0 1 0 0,-1 1 0 0 0,0-1-1 0 0,0 0 1 0 0,1 0 0 0 0,-1 1-1 0 0,0-1 1 0 0,0 0 0 0 0,1 0-1 0 0,-1 1 1 0 0,0-1 0 0 0,0 0-1 0 0,0 1 1 0 0,1-1 0 0 0,-1 0-1 0 0,0 1 1 0 0,0-1 0 0 0,0 0-1 0 0,0 1 1 0 0,0-1 0 0 0,0 0-1 0 0,0 1 1 0 0,0-1 0 0 0,0 0-1 0 0,0 1 1 0 0,0 0 0 0 0,0-1-2 0 0,0 4 11 0 0,1-1 1 0 0,-1 1-1 0 0,0 0 0 0 0,0-1 0 0 0,-1 1 0 0 0,1-1 1 0 0,-1 1-1 0 0,0-1 0 0 0,0 1 0 0 0,0-1 1 0 0,0 1-1 0 0,0-1 0 0 0,-1 0 0 0 0,-2 4 0 0 0,-1 2 24 0 0,0-1 0 0 0,-1-1 0 0 0,0 1 0 0 0,-8 8 0 0 0,-13 9-68 0 0,-54 39 0 0 0,-35 13-81 0 0,77-52 103 0 0,19-13 5 0 0,1 2 0 0 0,1 0 0 0 0,0 1 0 0 0,1 1 0 0 0,1 1-1 0 0,0 0 1 0 0,1 1 0 0 0,-21 34 0 0 0,33-46 20 0 0,3-5 3 0 0,1 0 0 0 0,-1 1-1 0 0,1-1 1 0 0,-1 0-1 0 0,1 0 1 0 0,0 0-1 0 0,-1 0 1 0 0,1 0-1 0 0,0-1 1 0 0,0 1 0 0 0,0 0-1 0 0,0 0 1 0 0,-1 0-1 0 0,3 0 1 0 0,1 1 30 0 0,0 0 1 0 0,0-1-1 0 0,1 0 1 0 0,-1 0-1 0 0,0 0 1 0 0,0 0-1 0 0,1-1 1 0 0,-1 1-1 0 0,0-1 1 0 0,1 0-1 0 0,7-2 1 0 0,0 2 37 0 0,18-2 137 0 0,0-2-1 0 0,47-10 1 0 0,57-24 166 0 0,-1 1-249 0 0,-77 25-344 0 0,24-7-3416 0 0,-68 16 1902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11055 0 0,'0'0'2468'0'0,"-2"-1"-1026"0"0,81 42 3320 0 0,144 92-2276 0 0,-208-123-2325 0 0,-1 2 0 0 0,0-1 1 0 0,0 2-1 0 0,-1 0 1 0 0,0 0-1 0 0,-2 1 1 0 0,1 1-1 0 0,15 26 1 0 0,-22-32-67 0 0,-1 1 0 0 0,0-1 0 0 0,0 1 0 0 0,-1 0 1 0 0,0 0-1 0 0,-1 0 0 0 0,0 0 0 0 0,0 1 1 0 0,-1-1-1 0 0,-1 0 0 0 0,1 1 0 0 0,-2-1 1 0 0,0 1-1 0 0,0-1 0 0 0,0 0 0 0 0,-7 18 0 0 0,5-17-172 0 0,-1-1 0 0 0,-1 0-1 0 0,0 0 1 0 0,0 0 0 0 0,-1-1-1 0 0,0 1 1 0 0,-1-2 0 0 0,0 1-1 0 0,0-1 1 0 0,-1 0 0 0 0,0 0-1 0 0,0-1 1 0 0,-1 0 0 0 0,0 0-1 0 0,0-1 1 0 0,-16 8 0 0 0,-30 14-3640 0 0,26-13-3769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3223 0 0,'18'-38'42'0'0,"-11"22"3452"0"0,14-25-1 0 0,-19 37-3052 0 0,1 1 1 0 0,-1 0-1 0 0,0 0 1 0 0,1 0-1 0 0,0 0 1 0 0,0 0-1 0 0,0 0 1 0 0,0 0-1 0 0,0 1 1 0 0,1 0-1 0 0,-1 0 1 0 0,6-3-1 0 0,-8 5 211 0 0,1 1-32 0 0,1 1-495 0 0,-1 0-1 0 0,1 0 0 0 0,0 0 0 0 0,-1 1 1 0 0,0-1-1 0 0,0 1 0 0 0,0 0 0 0 0,0 0 1 0 0,0 0-1 0 0,0 0 0 0 0,-1 0 1 0 0,1 0-1 0 0,-1 0 0 0 0,0 0 0 0 0,0 1 1 0 0,0-1-1 0 0,0 0 0 0 0,0 7 1 0 0,1 8 146 0 0,-1-1 1 0 0,-1 25-1 0 0,-10 100 650 0 0,-1 35-218 0 0,13-155-16 0 0,-2-20-415 0 0,2-2-151 0 0,1-1-83 0 0,0 0 0 0 0,1 0-1 0 0,-1 0 1 0 0,0-1 0 0 0,0 1 0 0 0,0-1 0 0 0,0 0-1 0 0,0 0 1 0 0,0 0 0 0 0,0 0 0 0 0,2-2-1 0 0,28-33 235 0 0,-6 7-94 0 0,196-179 318 0 0,13 15-428 0 0,-229 189-341 0 0,1 0 0 0 0,-1 0 0 0 0,1 1 1 0 0,1 0-1 0 0,-1 0 0 0 0,11-2 0 0 0,-14 5-365 0 0,0 0-1 0 0,0 0 0 0 0,0 0 1 0 0,0 0-1 0 0,0 1 0 0 0,0 0 1 0 0,7 1-1 0 0,1 1-5905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13159 0 0,'0'0'4234'0'0,"-1"2"-3300"0"0,-110 174 1923 0 0,-10 15-2562 0 0,96-157-365 0 0,-190 279-532 0 0,208-303 567 0 0,2 1-1 0 0,-8 18 0 0 0,-3 9-489 0 0,12-29 261 0 0,4-7-238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382 325 4143 0 0,'2'-2'191'0'0,"7"-4"-158"0"0,0-2 0 0 0,0 1 1 0 0,-1-1-1 0 0,13-14 0 0 0,7-8 2096 0 0,11-12 4261 0 0,-30 31-5416 0 0,0-1 0 0 0,8-16 0 0 0,-13 23-762 0 0,-1-2 1 0 0,0 1-1 0 0,0 0 1 0 0,-1 0-1 0 0,0-1 1 0 0,0 0 0 0 0,-1 1-1 0 0,1-1 1 0 0,-1 0-1 0 0,-1 0 1 0 0,1 0 0 0 0,-1 0-1 0 0,-1 1 1 0 0,1-1-1 0 0,-2-9 1 0 0,1 15-174 0 0,1-1 0 0 0,-1 0 0 0 0,1 0 1 0 0,-1 1-1 0 0,0-1 0 0 0,1 0 0 0 0,-1 1 0 0 0,0-1 0 0 0,0 1 1 0 0,0-1-1 0 0,-1 1 0 0 0,1-1 0 0 0,0 1 0 0 0,0 0 0 0 0,-1 0 1 0 0,1-1-1 0 0,-1 1 0 0 0,-2-1 0 0 0,2 1-22 0 0,-1 0 0 0 0,1 0-1 0 0,-1 1 1 0 0,1-1 0 0 0,-1 1 0 0 0,1-1-1 0 0,-1 1 1 0 0,0 0 0 0 0,1 0 0 0 0,-1 0 0 0 0,-4 1-1 0 0,-5 2-20 0 0,1 0-1 0 0,0 1 0 0 0,0 0 0 0 0,-17 9 0 0 0,-13 8 5 0 0,-69 49-1 0 0,-30 39 13 0 0,109-84 103 0 0,2 1-1 0 0,-33 38 1 0 0,59-61-75 0 0,1 0 0 0 0,0 0 0 0 0,0 0 0 0 0,0 0 0 0 0,1 1 0 0 0,-1-1 0 0 0,1 0 0 0 0,-1 1 0 0 0,0 5 0 0 0,2-8-13 0 0,-1 0-1 0 0,1 0 0 0 0,0 0 1 0 0,0 0-1 0 0,0 0 1 0 0,0 1-1 0 0,0-1 0 0 0,1 0 1 0 0,-1 0-1 0 0,0 0 0 0 0,0 0 1 0 0,1 0-1 0 0,-1 0 0 0 0,1 0 1 0 0,-1 0-1 0 0,1 0 0 0 0,-1 0 1 0 0,1 0-1 0 0,0 0 1 0 0,-1 0-1 0 0,1-1 0 0 0,0 1 1 0 0,0 0-1 0 0,-1 0 0 0 0,1-1 1 0 0,0 1-1 0 0,0 0 0 0 0,0-1 1 0 0,0 1-1 0 0,0-1 0 0 0,0 1 1 0 0,0-1-1 0 0,0 0 0 0 0,0 1 1 0 0,2-1-1 0 0,5 2 53 0 0,0-1 0 0 0,0 0-1 0 0,0 0 1 0 0,0-1 0 0 0,0 0 0 0 0,0 0-1 0 0,8-2 1 0 0,56-12 152 0 0,145-61-239 0 0,-192 64-126 0 0,-14 6-194 0 0,0 0 1 0 0,16-4-1 0 0,-38 24 165 0 0,7-10 145 0 0,-24 30-55 0 0,-5 5 87 0 0,31-37-47 0 0,-1 1 0 0 0,1 0 0 0 0,0 0-1 0 0,-1 0 1 0 0,2 0 0 0 0,-1 1 0 0 0,1-1 0 0 0,-2 5 0 0 0,3-7-877 0 0,11 6-2168 0 0,3-2-1349 0 0,2-4-1092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1 398 5983 0 0,'0'0'923'0'0,"8"-8"4948"0"0,14-18-704 0 0,-18 19-4697 0 0,1 0 0 0 0,1 1 1 0 0,-1 0-1 0 0,10-8 0 0 0,252-160 2096 0 0,-172 116-2269 0 0,-60 35-157 0 0,2 3 1 0 0,54-23-1 0 0,-75 38-117 0 0,-16 5-21 0 0,1 0 0 0 0,-1-1 0 0 0,1 1 0 0 0,-1 0 0 0 0,1 0-1 0 0,-1 0 1 0 0,1 0 0 0 0,-1 0 0 0 0,1 1 0 0 0,-1-1 0 0 0,1 0 0 0 0,-1 0 0 0 0,1 0 0 0 0,-1 0 0 0 0,0 0 0 0 0,1 1 0 0 0,-1-1 0 0 0,1 0 0 0 0,-1 0 0 0 0,1 1 0 0 0,-1-1-1 0 0,1 2 2 0 0,0-1 0 0 0,-1 0 1 0 0,1 0-1 0 0,0 1 0 0 0,-1-1 0 0 0,0 0 0 0 0,1 1 0 0 0,-1-1 0 0 0,0 1 0 0 0,0-1 0 0 0,1 0 0 0 0,-1 1 0 0 0,0-1 0 0 0,0 1 0 0 0,-1-1 0 0 0,1 2 0 0 0,-6 26 47 0 0,4-25-44 0 0,-6 23 179 0 0,-1-1 0 0 0,-25 49 0 0 0,-36 44 195 0 0,45-82-378 0 0,13-22-480 0 0,2 1-1 0 0,-18 35 1 0 0,27-49-261 0 0,4-2-857 0 0,7 1-364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26 440 15119 0 0,'0'0'694'0'0,"1"2"-22"0"0,25 60 7037 0 0,-27-62-7537 0 0,-3-3-145 0 0,1 1 1 0 0,-1-1 0 0 0,1 1-1 0 0,0-1 1 0 0,0 0 0 0 0,0 0-1 0 0,0-1 1 0 0,0 1 0 0 0,1-1-1 0 0,0 1 1 0 0,-1-1 0 0 0,1 0-1 0 0,-2-6 1 0 0,2 3-29 0 0,0 0 0 0 0,0 0 0 0 0,1 0 0 0 0,0 0 0 0 0,0 0 1 0 0,1 0-1 0 0,0-12 0 0 0,2 3-84 0 0,0 0 0 0 0,1 0 0 0 0,1 0 0 0 0,0 1 0 0 0,1 0 0 0 0,12-24 0 0 0,-6 19-57 0 0,1 0 1 0 0,0 2-1 0 0,2-1 0 0 0,0 2 1 0 0,1 0-1 0 0,1 0 0 0 0,0 2 0 0 0,1 0 1 0 0,1 0-1 0 0,1 2 0 0 0,0 0 1 0 0,0 2-1 0 0,22-10 0 0 0,-33 17 176 0 0,1 0 0 0 0,-1 1 0 0 0,1 1 0 0 0,0 0-1 0 0,0 0 1 0 0,0 0 0 0 0,0 1 0 0 0,0 0 0 0 0,0 1 0 0 0,10 1 0 0 0,-14-1 38 0 0,1 1 1 0 0,-1 0-1 0 0,0 0 1 0 0,0 1-1 0 0,0 0 0 0 0,0 0 1 0 0,-1 0-1 0 0,1 0 1 0 0,0 1-1 0 0,-1-1 1 0 0,0 1-1 0 0,1 1 1 0 0,-1-1-1 0 0,0 0 1 0 0,-1 1-1 0 0,1 0 1 0 0,-1 0-1 0 0,6 8 0 0 0,-3-3 12 0 0,-2 1-1 0 0,1-1 1 0 0,-1 1-1 0 0,-1 0 1 0 0,0 0-1 0 0,0 0 1 0 0,-1 1-1 0 0,0-1 1 0 0,-1 0-1 0 0,0 1 1 0 0,-1 15-1 0 0,-1-9-9 0 0,0 0 0 0 0,-2 0 0 0 0,0-1 0 0 0,0 0-1 0 0,-2 1 1 0 0,-9 23 0 0 0,9-30-51 0 0,-1 0 0 0 0,0 0 0 0 0,0 0 0 0 0,-1-1-1 0 0,-1 0 1 0 0,1-1 0 0 0,-1 0 0 0 0,0 0 0 0 0,-1 0 0 0 0,0-1-1 0 0,0-1 1 0 0,-1 1 0 0 0,0-2 0 0 0,-15 8 0 0 0,12-7-229 0 0,-1 0 0 0 0,0-1 1 0 0,-1-1-1 0 0,1 0 0 0 0,0-1 1 0 0,-1-1-1 0 0,0 0 0 0 0,0-1 1 0 0,0 0-1 0 0,-25-3 0 0 0,36 1-51 0 0,1 1 1 0 0,-1-1-1 0 0,0 0 0 0 0,1 0 0 0 0,-1 0 0 0 0,1-1 0 0 0,-1 1 1 0 0,1-1-1 0 0,0 0 0 0 0,-1 1 0 0 0,1-2 0 0 0,0 1 1 0 0,0 0-1 0 0,1-1 0 0 0,-1 1 0 0 0,0-1 0 0 0,-2-3 1 0 0,-4-9-1254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40 9671 0 0,'24'-20'544'0'0,"-9"8"1573"0"0,-6 4 4241 0 0,-4 21-5043 0 0,-4-9-1203 0 0,0 1 0 0 0,0-1 0 0 0,-1 1 0 0 0,1-1 1 0 0,-1 0-1 0 0,0 1 0 0 0,0-1 0 0 0,-1 1 0 0 0,1-1 1 0 0,-3 6-1 0 0,-1 8 200 0 0,-10 20 0 0 0,5-13-64 0 0,-18 52 133 0 0,-4-2 1 0 0,-3-1-1 0 0,-3-2 0 0 0,-4-1 1 0 0,-49 65-1 0 0,59-97-381 0 0,20-26 0 0 0,0 1 0 0 0,1 0 0 0 0,0 0 0 0 0,-12 27 0 0 0,0-3-729 0 0,22-38 700 0 0,0 1 1 0 0,0-1-1 0 0,0 1 1 0 0,0-1 0 0 0,0 0-1 0 0,0 1 1 0 0,0-1-1 0 0,1 0 1 0 0,-1 1-1 0 0,0-1 1 0 0,0 0-1 0 0,0 1 1 0 0,1-1-1 0 0,-1 0 1 0 0,0 1 0 0 0,0-1-1 0 0,1 0 1 0 0,-1 0-1 0 0,0 1 1 0 0,1-1-1 0 0,-1 0 1 0 0,0 0-1 0 0,1 0 1 0 0,-1 1 0 0 0,0-1-1 0 0,1 0 1 0 0,0 0-1 0 0,-1 0-45 0 0,3 2-181 0 0,0-1-1 0 0,1-1 1 0 0,-1 1-1 0 0,0 0 1 0 0,0-1-1 0 0,1 1 1 0 0,5-1-1 0 0,12-1-900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10591 0 0,'0'2'7435'0'0,"-14"71"-4157"0"0,-1-19-2198 0 0,-26 63-1 0 0,4-35-279 0 0,-78 132 0 0 0,104-196-767 0 0,-7 10-59 0 0,2 0 0 0 0,-23 58 0 0 0,38-85-89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17215 0 0,'0'0'1911'0'0,"2"1"-1527"0"0,3 0-187 0 0,-1 1-1 0 0,1-1 1 0 0,0 0 0 0 0,0 0 0 0 0,0-1 0 0 0,0 0 0 0 0,9 0-1 0 0,40-7 749 0 0,-30 3-455 0 0,328-57 2087 0 0,101-14-1066 0 0,-307 61-1241 0 0,196-24-380 0 0,-266 29-4041 0 0,-57 6-4122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 2759 0 0,'-22'-12'21544'0'0,"26"11"-21258"0"0,25-10-2312 0 0,-1 3 2524 0 0,-1 1-1 0 0,48-6 0 0 0,-22 4-393 0 0,-7 2-77 0 0,54-4-1 0 0,-96 11-20 0 0,-1 0 0 0 0,0 0-1 0 0,0 0 1 0 0,0 0-1 0 0,0 0 1 0 0,1 1-1 0 0,-1-1 1 0 0,0 1 0 0 0,0 0-1 0 0,0 0 1 0 0,0 0-1 0 0,0 0 1 0 0,-1 1-1 0 0,1-1 1 0 0,0 1 0 0 0,3 2-1 0 0,-5-3-2 0 0,-1-1 1 0 0,0 1-1 0 0,1 0 0 0 0,-1-1 0 0 0,0 1 1 0 0,1 0-1 0 0,-1 0 0 0 0,0-1 0 0 0,0 1 0 0 0,0 0 1 0 0,0 0-1 0 0,0 0 0 0 0,0-1 0 0 0,0 1 1 0 0,0 0-1 0 0,0 0 0 0 0,0-1 0 0 0,0 2 1 0 0,0 1 5 0 0,-1 2-4 0 0,1 1 0 0 0,-1 0 0 0 0,1-1 1 0 0,-2 1-1 0 0,1-1 0 0 0,-1 1 0 0 0,1-1 0 0 0,-2 0 1 0 0,1 0-1 0 0,-6 10 0 0 0,3-7 10 0 0,-1-1 0 0 0,1 0 0 0 0,-2 0 0 0 0,1 0 0 0 0,-1-1 0 0 0,-8 7 0 0 0,-3-1 15 0 0,0 0-1 0 0,-1-1 0 0 0,-1-1 1 0 0,-37 14-1 0 0,12-9-74 0 0,0-1-1 0 0,-52 7 1 0 0,95-20-60 0 0,7-6-1561 0 0,0 2 1593 0 0,-1 0 0 0 0,1 0 0 0 0,0 0 1 0 0,-1 1-1 0 0,1 0 0 0 0,0 0 0 0 0,0 0 1 0 0,11-2-1 0 0,0 1 71 0 0,0 0 0 0 0,19 0 0 0 0,-21 3 70 0 0,0 0-1 0 0,0 0 0 0 0,0 2 1 0 0,-1 0-1 0 0,1 0 0 0 0,0 1 1 0 0,-1 1-1 0 0,1 0 0 0 0,-1 1 1 0 0,0 0-1 0 0,-1 1 1 0 0,0 1-1 0 0,1 0 0 0 0,-2 0 1 0 0,1 1-1 0 0,-1 1 0 0 0,-1 0 1 0 0,12 11-1 0 0,-17-15 40 0 0,-1 0 1 0 0,1 1-1 0 0,-1-1 0 0 0,1 1 1 0 0,-1-1-1 0 0,-1 1 0 0 0,1 0 0 0 0,-1 1 1 0 0,0-1-1 0 0,-1 1 0 0 0,0-1 1 0 0,0 1-1 0 0,0 0 0 0 0,-1 0 1 0 0,1-1-1 0 0,-1 11 0 0 0,0 2 90 0 0,0-17-176 0 0,-1 0 1 0 0,0-1 0 0 0,1 1 0 0 0,-1 0 0 0 0,0 0-1 0 0,0 0 1 0 0,0-1 0 0 0,0 1 0 0 0,-1 0-1 0 0,1 0 1 0 0,0-1 0 0 0,-1 1 0 0 0,0 0 0 0 0,1-1-1 0 0,-1 1 1 0 0,0 0 0 0 0,1-1 0 0 0,-1 1-1 0 0,0-1 1 0 0,0 1 0 0 0,0-1 0 0 0,-1 0-1 0 0,1 1 1 0 0,0-1 0 0 0,-2 1 0 0 0,-4 4-5 0 0,0-1 0 0 0,0 0 0 0 0,-1 0 0 0 0,1-1 0 0 0,-1 0-1 0 0,0 0 1 0 0,-1-1 0 0 0,-8 3 0 0 0,-72 14-2 0 0,74-18-17 0 0,-42 6 2 0 0,-1-2 0 0 0,0-3 0 0 0,-96-8 0 0 0,143 4-151 0 0,0 0 0 0 0,0 0-1 0 0,0-1 1 0 0,0 0 0 0 0,1-1 0 0 0,-12-5-1 0 0,20 8-421 0 0,8-9-3113 0 0,3 2 2012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4:0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21103 0 0,'0'0'2920'0'0,"9"1"-2712"0"0,2 5-736 0 0,0 1 208 0 0,2-2-8 0 0,-1-1-2024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1375 0 0,'0'0'8279'0'0,"10"-1"-6132"0"0,-4 0-1932 0 0,-4 0 335 0 0,-1 1 0 0 0,1-1 1 0 0,0 1-1 0 0,-1 0 0 0 0,1 0 0 0 0,-1 0 0 0 0,1-1 1 0 0,0 1-1 0 0,2 1 0 0 0,-4-1-432 0 0,1 0 1 0 0,-1 0-1 0 0,0 0 1 0 0,1 1-1 0 0,-1-1 0 0 0,0 0 1 0 0,0 0-1 0 0,1 0 1 0 0,-1 1-1 0 0,0-1 1 0 0,0 0-1 0 0,1 0 0 0 0,-1 0 1 0 0,0 1-1 0 0,0-1 1 0 0,0 0-1 0 0,1 1 0 0 0,-1-1 1 0 0,0 0-1 0 0,0 0 1 0 0,0 1-1 0 0,0 0 0 0 0,-1 13 608 0 0,-6 4-522 0 0,-7 29-96 0 0,14-47-108 0 0,0 0 0 0 0,0 0 0 0 0,0 0 0 0 0,0 0 0 0 0,0 0 0 0 0,0 0 0 0 0,-1 1 0 0 0,1-1 0 0 0,0 0 0 0 0,0 0 0 0 0,0 0 0 0 0,0 0 0 0 0,0 1 0 0 0,0-1 0 0 0,0 0 0 0 0,0 0 0 0 0,0 0 0 0 0,0 0 0 0 0,0 1 0 0 0,0-1 0 0 0,0 0 0 0 0,0 0 0 0 0,1 0 0 0 0,-1 0 0 0 0,0 0 0 0 0,0 1 0 0 0,0-1 0 0 0,0 0 0 0 0,0 0 0 0 0,0 0 0 0 0,0 0 0 0 0,0 0 0 0 0,0 0 0 0 0,1 1 0 0 0,-1-1 0 0 0,0 0 0 0 0,6-3 0 0 0,5-6 0 0 0,-11 8 0 0 0,32-35 1 0 0,-29 33-215 0 0,-1-1 0 0 0,0 1 0 0 0,0-1 0 0 0,0 0 0 0 0,0 1-1 0 0,-1-1 1 0 0,1 0 0 0 0,-1 0 0 0 0,1-7 0 0 0,-1 2-766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5063 0 0,'0'0'10268'0'0,"-1"2"-9722"0"0,-9 18 239 0 0,1-4-374 0 0,1 1 0 0 0,0 0 0 0 0,2 0-1 0 0,0 1 1 0 0,-7 29 0 0 0,6 6-182 0 0,-3-2-1 0 0,-17 56 0 0 0,20-86-491 0 0,-1 0-1 0 0,-20 34 0 0 0,19-41-655 0 0,0 0-1 0 0,-1 0 0 0 0,-1-1 0 0 0,-16 16 0 0 0,8-13-615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218 504 14943 0 0,'0'0'687'0'0,"-1"2"-16"0"0,-17 22-400 0 0,11-14-139 0 0,-1-1-1 0 0,0 1 0 0 0,-12 10 0 0 0,-16 13 734 0 0,25-22-620 0 0,-1 0 0 0 0,0-1 1 0 0,-1 0-1 0 0,-24 13 1 0 0,37-22-225 0 0,-1-1 0 0 0,0 0 1 0 0,0 0-1 0 0,1 0 0 0 0,-1 0 1 0 0,0 0-1 0 0,1 0 0 0 0,-1 0 1 0 0,0 0-1 0 0,0 0 0 0 0,1 0 1 0 0,-1 0-1 0 0,0 0 0 0 0,1-1 1 0 0,-1 1-1 0 0,0 0 1 0 0,1 0-1 0 0,-1-1 0 0 0,0 1 1 0 0,1-1-1 0 0,-1 1 0 0 0,0 0 1 0 0,1-1-1 0 0,-1 1 0 0 0,0-2 1 0 0,-10-12 447 0 0,9 11-381 0 0,1-1 1 0 0,1 1 0 0 0,-1 0-1 0 0,0-1 1 0 0,1 1 0 0 0,-1-1 0 0 0,1 1-1 0 0,0-1 1 0 0,0 1 0 0 0,1-1-1 0 0,-1 1 1 0 0,1-1 0 0 0,0-3-1 0 0,2-3 94 0 0,0 0 0 0 0,1 0 0 0 0,5-10 0 0 0,11-21-25 0 0,3 1 1 0 0,1 1-1 0 0,2 1 1 0 0,2 1-1 0 0,1 2 0 0 0,2 0 1 0 0,1 3-1 0 0,2 0 1 0 0,1 2-1 0 0,1 2 1 0 0,48-29-1 0 0,-52 40-43 0 0,0 1-1 0 0,1 1 0 0 0,1 2 1 0 0,0 1-1 0 0,1 2 1 0 0,0 1-1 0 0,0 2 1 0 0,1 1-1 0 0,0 2 1 0 0,58 1-1 0 0,-72 4-64 0 0,1 1 0 0 0,40 9 0 0 0,-56-10-47 0 0,0 1 1 0 0,-1 0 0 0 0,1 1-1 0 0,-1-1 1 0 0,0 1 0 0 0,1 1-1 0 0,-2-1 1 0 0,1 1 0 0 0,0 0-1 0 0,-1 0 1 0 0,1 1 0 0 0,-1 0-1 0 0,6 7 1 0 0,-9-10-3 0 0,-1 0-1 0 0,1 1 0 0 0,-1-1 1 0 0,0 1-1 0 0,0-1 1 0 0,0 1-1 0 0,0-1 1 0 0,0 1-1 0 0,0 0 0 0 0,-1 0 1 0 0,0-1-1 0 0,1 1 1 0 0,-1 0-1 0 0,0 2 1 0 0,-1 0-6 0 0,1 0 1 0 0,-1 0-1 0 0,0-1 1 0 0,0 1 0 0 0,-1 0-1 0 0,1-1 1 0 0,-4 7 0 0 0,-3 3-2 0 0,-1 0-1 0 0,-1 0 1 0 0,-16 19 0 0 0,26-33 7 0 0,-32 34 38 0 0,-2-2 0 0 0,-1-1 0 0 0,-54 37 0 0 0,-180 94-20 0 0,163-103-20 0 0,33-17-95 0 0,-96 40 1 0 0,155-79-873 0 0,18-9-2467 0 0,20-11-939 0 0,-8 11 2396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83 179 7831 0 0,'-17'1'865'0'0,"-24"4"-1"0"0,16 0 8055 0 0,27-7-8343 0 0,3-3-313 0 0,0-1-1 0 0,1 1 0 0 0,0 0 0 0 0,0 0 1 0 0,1 1-1 0 0,-1-1 0 0 0,1 1 1 0 0,0 1-1 0 0,12-5 0 0 0,10-2 296 0 0,33-7 0 0 0,-56 15-482 0 0,198-37 1183 0 0,-67 16-781 0 0,165-18-22 0 0,-296 40-456 0 0,56-4-509 0 0,121 6 1 0 0,-166-1-205 0 0,-11 0-3530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17215 0 0,'0'0'1736'0'0,"0"-1"-1592"0"0,2-2-83 0 0,0 0-1 0 0,0 0 1 0 0,0 0-1 0 0,0 0 0 0 0,1 1 1 0 0,-1-1-1 0 0,1 1 1 0 0,0-1-1 0 0,-1 1 1 0 0,1 0-1 0 0,5-2 0 0 0,39-21 1002 0 0,-38 21-959 0 0,77-32 1107 0 0,111-32 1 0 0,-138 52-1231 0 0,1 2-1 0 0,0 3 1 0 0,1 3 0 0 0,0 2 0 0 0,117 4-1 0 0,-57 7-4801 0 0,-80-5-2049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343 768 8751 0 0,'0'0'794'0'0,"0"2"-652"0"0,-12 25 7665 0 0,25-31-6126 0 0,1-2-1316 0 0,1-1-1 0 0,-2 0 1 0 0,1 0-1 0 0,14-12 1 0 0,50-42 441 0 0,-57 43-592 0 0,28-22-97 0 0,-2-2 0 0 0,77-90 1 0 0,-54 49-378 0 0,19-23-369 0 0,-73 85 332 0 0,-2 0 0 0 0,-1-1 0 0 0,15-32 0 0 0,-24 45 158 0 0,0 0 0 0 0,-1 0 0 0 0,0 0 0 0 0,-1-1 0 0 0,0 1 0 0 0,0-1 0 0 0,0-12 0 0 0,-2 20 79 0 0,0 0 1 0 0,0-1-1 0 0,-1 1 1 0 0,1 0-1 0 0,0-1 1 0 0,-1 1-1 0 0,1 0 1 0 0,-1-1-1 0 0,0 1 1 0 0,0 0 0 0 0,0 0-1 0 0,0-1 1 0 0,0 1-1 0 0,0 0 1 0 0,-1 0-1 0 0,1 1 1 0 0,0-1-1 0 0,-1 0 1 0 0,0 0-1 0 0,1 1 1 0 0,-1-1-1 0 0,0 1 1 0 0,0-1-1 0 0,0 1 1 0 0,0 0-1 0 0,0 0 1 0 0,0-1 0 0 0,-1 2-1 0 0,1-1 1 0 0,0 0-1 0 0,0 0 1 0 0,-1 1-1 0 0,1-1 1 0 0,-3 1-1 0 0,-3-1 10 0 0,0 0-1 0 0,0 1 1 0 0,1 1 0 0 0,-1-1-1 0 0,0 1 1 0 0,1 0 0 0 0,-1 1-1 0 0,1-1 1 0 0,-1 2-1 0 0,1-1 1 0 0,0 1 0 0 0,0 0-1 0 0,0 1 1 0 0,-11 6 0 0 0,6-1 96 0 0,0 0 0 0 0,0 1 0 0 0,1 0 0 0 0,1 0 0 0 0,0 1 0 0 0,-15 21 0 0 0,3 1 166 0 0,2 1 1 0 0,2 0-1 0 0,-16 40 0 0 0,-34 114 815 0 0,43-113-602 0 0,-26 95 641 0 0,12-41-246 0 0,35-115-737 0 0,-82 222 1288 0 0,73-207-1248 0 0,-1-1-1 0 0,-2-1 0 0 0,0-1 1 0 0,-2 0-1 0 0,-42 46 1 0 0,-107 77-563 0 0,162-145 261 0 0,0 0 1 0 0,1-1 0 0 0,-2 0-1 0 0,1 1 1 0 0,0-2 0 0 0,-1 1-1 0 0,1-1 1 0 0,-11 4 0 0 0,16-6 138 0 0,0 0 0 0 0,-1-1 1 0 0,1 1-1 0 0,0 0 0 0 0,0 0 1 0 0,0 0-1 0 0,-1 0 0 0 0,1 0 1 0 0,0-1-1 0 0,0 1 1 0 0,-1 0-1 0 0,1 0 0 0 0,0 0 1 0 0,0-1-1 0 0,0 1 0 0 0,0 0 1 0 0,-1 0-1 0 0,1-1 1 0 0,0 1-1 0 0,0 0 0 0 0,0 0 1 0 0,0-1-1 0 0,0 1 0 0 0,0 0 1 0 0,0 0-1 0 0,0-1 1 0 0,0 1-1 0 0,0 0 0 0 0,0-1 1 0 0,0 1-1 0 0,0 0 0 0 0,0 0 1 0 0,0-1-1 0 0,0 1 1 0 0,0 0-1 0 0,0 0 0 0 0,0-1 1 0 0,2-10-633 0 0,3-6-861 0 0,5-2-298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62 128 5983 0 0,'-20'5'373'0'0,"16"-5"-82"0"0,0 1 0 0 0,0 0 0 0 0,0 1 0 0 0,0-1 1 0 0,-4 2-1 0 0,7-2 16 0 0,0 0 1 0 0,0-1 0 0 0,0 1-1 0 0,0 0 1 0 0,0-1 0 0 0,0 1-1 0 0,1 0 1 0 0,-1 0 0 0 0,0-1-1 0 0,1 1 1 0 0,-1 0 0 0 0,0 0-1 0 0,1 0 1 0 0,-1 0-1 0 0,1 0 1 0 0,0 0 0 0 0,-1 0-1 0 0,1 0 1 0 0,0 0 0 0 0,0 0-1 0 0,-1 1 1 0 0,1-1 0 0 0,0 0-1 0 0,0 1 1 0 0,0-1-133 0 0,1 0 0 0 0,-1 0 0 0 0,0 0 0 0 0,0 0 0 0 0,1 0 0 0 0,-1 0 0 0 0,1 0 0 0 0,-1 0 0 0 0,1 0 0 0 0,-1-1-1 0 0,1 1 1 0 0,-1 0 0 0 0,1 0 0 0 0,0 0 0 0 0,-1-1 0 0 0,1 1 0 0 0,0 0 0 0 0,0-1 0 0 0,0 1 0 0 0,-1-1 0 0 0,1 1 0 0 0,0-1 0 0 0,0 1 0 0 0,0-1 0 0 0,0 0 0 0 0,2 1 0 0 0,29 6 155 0 0,-32-7-287 0 0,19 1 252 0 0,0 0 0 0 0,0-1 0 0 0,37-5 0 0 0,57-17 588 0 0,-69 13-594 0 0,306-72 647 0 0,-104 22-2709 0 0,-189 47-2472 0 0,-39 6-2565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15 5063 0 0,'5'-14'8820'0'0,"-57"115"-3428"0"0,-31 47-4482 0 0,45-80-377 0 0,-171 273-352 0 0,205-335-531 0 0,-7 10 703 0 0,4-5-4553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11167 0 0,'0'0'3402'0'0,"2"-1"-2658"0"0,11-1 7 0 0,0 0 0 0 0,1 1-1 0 0,-1 0 1 0 0,1 1 0 0 0,-1 0 0 0 0,0 1 0 0 0,1 1 0 0 0,15 3 0 0 0,-16-1-538 0 0,-1-2 0 0 0,0 0 0 0 0,1 0-1 0 0,0-1 1 0 0,16-1 0 0 0,65-9 213 0 0,-52 1-368 0 0,-1-2 1 0 0,42-16-1 0 0,-21 7 1 0 0,101-24-1186 0 0,188-23 0 0 0,-325 60-531 0 0,0 1-4831 0 0,-15 3 593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6 13447 0 0,'0'0'1216'0'0,"2"-1"-1000"0"0,15-3 2208 0 0,-16 4-2368 0 0,-1 0-1 0 0,0 0 0 0 0,0 0 1 0 0,0 0-1 0 0,0 0 0 0 0,0 0 1 0 0,0 0-1 0 0,0 0 0 0 0,1 0 1 0 0,-1 0-1 0 0,0 1 0 0 0,0-1 1 0 0,0 0-1 0 0,0 0 1 0 0,0 0-1 0 0,0 0 0 0 0,0 0 1 0 0,0 0-1 0 0,0 0 0 0 0,0 1 1 0 0,0-1-1 0 0,0 0 0 0 0,0 0 1 0 0,0 0-1 0 0,0 0 0 0 0,0 0 1 0 0,0 0-1 0 0,0 1 0 0 0,0-1 1 0 0,0 0-1 0 0,0 0 0 0 0,0 0 1 0 0,0 0-1 0 0,0 0 0 0 0,0 0 1 0 0,0 1-1 0 0,0-1 0 0 0,0 0 1 0 0,0 0-1 0 0,0 0 0 0 0,0 0 1 0 0,0 0-1 0 0,0 0 0 0 0,0 0 1 0 0,-1 1-1 0 0,1 3-669 0 0,-2 1 711 0 0,1-1-1 0 0,-1 1 0 0 0,1 0 1 0 0,-1-1-1 0 0,-1 1 0 0 0,1-1 1 0 0,-5 7-1 0 0,4-6 28 0 0,0 0 0 0 0,0 0 1 0 0,0 1-1 0 0,1-1 0 0 0,-4 10 0 0 0,-1 9 369 0 0,-10 24-1 0 0,-3 8-9 0 0,11-25-574 0 0,-1-2-1 0 0,-2 1 1 0 0,-28 50 0 0 0,39-78-252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28 336 7367 0 0,'0'0'568'0'0,"-15"-10"1958"0"0,14 10-2330 0 0,0-1-1 0 0,0 0 1 0 0,0 0 0 0 0,0 1 0 0 0,0-1 0 0 0,1 0 0 0 0,-1 0 0 0 0,0 0-1 0 0,1 0 1 0 0,-1 0 0 0 0,1 0 0 0 0,-1 0 0 0 0,1 0 0 0 0,-1 0 0 0 0,1 0 0 0 0,0-1-1 0 0,-1 1 1 0 0,1 0 0 0 0,0-2 0 0 0,0 1-40 0 0,0 0 0 0 0,1-1 0 0 0,-1 1 1 0 0,0 0-1 0 0,1 0 0 0 0,0 0 0 0 0,-1-1 0 0 0,1 1 0 0 0,2-3 1 0 0,3-5-71 0 0,1 1 1 0 0,0 0 0 0 0,11-12 0 0 0,-9 11 280 0 0,74-72 230 0 0,-53 55-449 0 0,-8 7 103 0 0,1 0 1 0 0,1 1-1 0 0,1 1 0 0 0,30-16 0 0 0,-53 33 501 0 0,0 21-219 0 0,-1-16-501 0 0,-1-1 0 0 0,1 0 1 0 0,-1 1-1 0 0,0-1 0 0 0,0 1 0 0 0,0-1 1 0 0,-1 4-1 0 0,-39 128 673 0 0,16-61-538 0 0,21-64-144 0 0,0 0 1 0 0,1 0-1 0 0,0-1 1 0 0,1 1-1 0 0,0 0 0 0 0,1 0 1 0 0,0 11-1 0 0,0-18-14 0 0,1-1 0 0 0,-1 1-1 0 0,1-1 1 0 0,-1 1 0 0 0,1-1-1 0 0,0 1 1 0 0,0-1 0 0 0,0 0-1 0 0,0 1 1 0 0,0-1 0 0 0,1 0-1 0 0,-1 0 1 0 0,1 0 0 0 0,-1 0-1 0 0,1 0 1 0 0,0 0 0 0 0,0 0-1 0 0,0-1 1 0 0,0 1 0 0 0,0-1-1 0 0,0 1 1 0 0,0-1 0 0 0,1 0-1 0 0,-1 0 1 0 0,0 0 0 0 0,1 0-1 0 0,-1 0 1 0 0,1 0 0 0 0,-1-1-1 0 0,1 1 1 0 0,-1-1 0 0 0,5 1-1 0 0,2-1 51 0 0,-1 0 0 0 0,1 0 0 0 0,-1-1 0 0 0,1 0 1 0 0,0-1-1 0 0,-1 0 0 0 0,12-4 0 0 0,57-26 201 0 0,-60 24-225 0 0,66-33 45 0 0,115-76 0 0 0,-178 102-820 0 0,0 0-1 0 0,22-24 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1028 8751 0 0,'0'0'1134'0'0,"2"-2"51"0"0,3-3-365 0 0,1 0 1 0 0,-1-1-1 0 0,0 0 0 0 0,0 0 1 0 0,-1-1-1 0 0,1 1 0 0 0,-1-1 1 0 0,5-14-1 0 0,2-6 230 0 0,7-31 0 0 0,-10 34-341 0 0,9-30-464 0 0,4 1 0 0 0,1 1 0 0 0,3 1 0 0 0,45-69 0 0 0,-43 77-245 0 0,42-61 0 0 0,-47 77-15 0 0,-21 27-57 0 0,8 23-121 0 0,11 108 93 0 0,-6-27 48 0 0,-4-42 66 0 0,-6-29 13 0 0,2 0 1 0 0,17 54-1 0 0,-19-78 50 0 0,1 0 1 0 0,-1-1-1 0 0,1 0 0 0 0,1 0 1 0 0,0 0-1 0 0,0 0 0 0 0,0-1 1 0 0,1 0-1 0 0,0 0 0 0 0,0-1 1 0 0,16 11-1 0 0,-21-16 227 0 0,0-1-144 0 0,2 1-123 0 0,-1 0 0 0 0,0-1 1 0 0,0 1-1 0 0,0-1 0 0 0,0 0 0 0 0,0 0 0 0 0,0 0 1 0 0,0 0-1 0 0,1-1 0 0 0,-1 1 0 0 0,0-1 0 0 0,0 0 0 0 0,0 0 1 0 0,0 0-1 0 0,0 0 0 0 0,-1 0 0 0 0,1-1 0 0 0,0 1 0 0 0,-1-1 1 0 0,1 0-1 0 0,0 0 0 0 0,-1 0 0 0 0,0 0 0 0 0,3-3 0 0 0,9-12 104 0 0,0 0 0 0 0,-2-1 0 0 0,0 0 0 0 0,14-31 0 0 0,-16 30-88 0 0,43-90 30 0 0,-4-3 0 0 0,36-128 0 0 0,-84 237-84 0 0,56-149-95 0 0,-50 137-77 0 0,0 0-1 0 0,2 0 0 0 0,0 1 0 0 0,0 0 0 0 0,1 1 0 0 0,1 0 0 0 0,20-18 0 0 0,-11 18-633 0 0,-19 13 277 0 0,1 1-13 0 0,-1 0 360 0 0,0 0 0 0 0,-1 0 0 0 0,1-1 0 0 0,0 1 0 0 0,0 0 0 0 0,-1 1 0 0 0,1-1 0 0 0,-1 0 0 0 0,1 0 0 0 0,-1 0 0 0 0,1 0 0 0 0,-1 0 0 0 0,0 1 0 0 0,0-1 0 0 0,1 0 0 0 0,-1 0 0 0 0,0 0 0 0 0,0 2 0 0 0,0 15-1396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430 135 7367 0 0,'14'-17'499'0'0,"0"0"0"0"0,2 1 0 0 0,19-16 0 0 0,-20 21 1522 0 0,0 0 0 0 0,17-10 0 0 0,-11 12-561 0 0,-20 9-421 0 0,-1 1-958 0 0,-2 6-35 0 0,1 0 0 0 0,-1-1-1 0 0,-1 1 1 0 0,1-1 0 0 0,-1 0 0 0 0,0 0 0 0 0,-6 7 0 0 0,-31 41 343 0 0,20-31-192 0 0,-199 220 752 0 0,14-18-910 0 0,194-212 87 0 0,2 1 0 0 0,-1 0 0 0 0,2 0 0 0 0,0 1 0 0 0,0 0 0 0 0,2 0 0 0 0,0 1 0 0 0,-5 19 0 0 0,8-24 60 0 0,2-1 0 0 0,-1 0 0 0 0,1 1 0 0 0,1-1 0 0 0,0 1 0 0 0,1-1 0 0 0,-1 1 1 0 0,2-1-1 0 0,0 1 0 0 0,0-1 0 0 0,1 0 0 0 0,0 0 0 0 0,1 0 0 0 0,5 11 0 0 0,0-4-44 0 0,1 1-1 0 0,1-1 1 0 0,1-1-1 0 0,0 0 1 0 0,1-1-1 0 0,1 0 1 0 0,0-1-1 0 0,1 0 0 0 0,0-1 1 0 0,1-1-1 0 0,1-1 1 0 0,24 13-1 0 0,-29-17-31 0 0,0-1 1 0 0,19 6-1 0 0,-26-11-100 0 0,0 1-1 0 0,0-1 1 0 0,0 0 0 0 0,0-1 0 0 0,1 1-1 0 0,-1-1 1 0 0,0 0 0 0 0,10-1 0 0 0,-13 0-74 0 0,9-1 206 0 0,-4 2-1037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575 315 14655 0 0,'0'0'1328'0'0,"-1"-2"-1090"0"0,-2-5 164 0 0,1 2 340 0 0,0 1 1 0 0,1-1 0 0 0,-1 0 0 0 0,1 0-1 0 0,-1-6 1 0 0,2 10-755 0 0,-2-18 519 0 0,0-1 0 0 0,3-34 0 0 0,0-16 968 0 0,-2 62-1358 0 0,1-1 0 0 0,-2 1 1 0 0,1-1-1 0 0,-2 1 1 0 0,-5-16-1 0 0,7 21-133 0 0,0 1-1 0 0,-1-1 1 0 0,1 1 0 0 0,-1-1-1 0 0,0 1 1 0 0,0 0-1 0 0,0 0 1 0 0,0 0 0 0 0,0 0-1 0 0,0 0 1 0 0,0 0 0 0 0,-1 0-1 0 0,1 1 1 0 0,0-1-1 0 0,-1 1 1 0 0,0 0 0 0 0,1-1-1 0 0,-1 1 1 0 0,0 1 0 0 0,0-1-1 0 0,1 0 1 0 0,-1 1-1 0 0,0-1 1 0 0,0 1 0 0 0,0 0-1 0 0,0 0 1 0 0,0 0 0 0 0,0 0-1 0 0,-3 1 1 0 0,-6 1-76 0 0,-1 1 0 0 0,0 0 0 0 0,1 1 0 0 0,-1 0 0 0 0,-12 7 0 0 0,-7 4 78 0 0,1 2 0 0 0,1 1 0 0 0,1 2 0 0 0,0 1 0 0 0,2 1 0 0 0,0 1 0 0 0,2 1 0 0 0,0 1 0 0 0,-40 56 0 0 0,55-66 73 0 0,0 0 0 0 0,0 0 0 0 0,-9 24 0 0 0,17-35-37 0 0,0 1-1 0 0,0 0 1 0 0,1 0 0 0 0,-1 0-1 0 0,1 1 1 0 0,0-1-1 0 0,0 0 1 0 0,1 0 0 0 0,-1 1-1 0 0,1-1 1 0 0,1 0-1 0 0,-1 1 1 0 0,1-1 0 0 0,0 0-1 0 0,2 10 1 0 0,-1-13-16 0 0,-1 1 0 0 0,0-1-1 0 0,0 0 1 0 0,1 1 0 0 0,0-1 0 0 0,-1 0 0 0 0,1 0 0 0 0,0 0 0 0 0,0 0 0 0 0,0 0 0 0 0,0-1 0 0 0,0 1-1 0 0,1-1 1 0 0,-1 1 0 0 0,0-1 0 0 0,1 0 0 0 0,-1 0 0 0 0,1 0 0 0 0,-1 0 0 0 0,1 0 0 0 0,0 0-1 0 0,-1-1 1 0 0,1 0 0 0 0,0 1 0 0 0,4-1 0 0 0,6-1 21 0 0,-1 1 0 0 0,1-2 0 0 0,-1 0-1 0 0,16-5 1 0 0,-20 5-25 0 0,29-9-53 0 0,0-2-1 0 0,-1-1 1 0 0,65-36 0 0 0,-37 10-11 0 0,-57 35 59 0 0,-1 0-1 0 0,1-1 1 0 0,-1 1 0 0 0,0-1-1 0 0,-1 0 1 0 0,10-13-1 0 0,-14 17-49 0 0,-15 19-363 0 0,12-14 153 0 0,0 0-1 0 0,0 0 1 0 0,1 0-1 0 0,0 0 1 0 0,-2 5-1 0 0,3-7-307 0 0,-1 0 0 0 0,1 0 0 0 0,0 0-1 0 0,0 1 1 0 0,0-1 0 0 0,0 0 0 0 0,0 0-1 0 0,0 0 1 0 0,0 1 0 0 0,1-1 0 0 0,-1 2-1 0 0,5 6-6016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6:4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76 2759 0 0,'-2'1'6759'0'0,"-31"19"-3340"0"0,-49 20-1 0 0,80-40-2462 0 0,-3 1 1050 0 0,12-5-1664 0 0,12-8-309 0 0,1 1 0 0 0,0 1-1 0 0,0 0 1 0 0,1 2 0 0 0,32-9-1 0 0,20-4-11 0 0,69-15 232 0 0,-123 33-195 0 0,0 1 0 0 0,-1 0 0 0 0,1 1 0 0 0,0 1 0 0 0,31 4 0 0 0,-35-1-37 0 0,-14-3-20 0 0,-1 0 1 0 0,1 0-1 0 0,-1 1 0 0 0,1-1 1 0 0,0 0-1 0 0,-1 0 1 0 0,1 0-1 0 0,-1 1 0 0 0,1-1 1 0 0,-1 0-1 0 0,1 0 1 0 0,-1 1-1 0 0,1-1 0 0 0,-1 0 1 0 0,1 1-1 0 0,-1-1 1 0 0,0 1-1 0 0,1-1 0 0 0,-1 1 1 0 0,0-1-1 0 0,1 0 1 0 0,0 2-1 0 0,-3 3 20 0 0,1-5-21 0 0,0 5 14 0 0,-1-1-1 0 0,0 0 1 0 0,-1 0-1 0 0,1 0 1 0 0,-1 0-1 0 0,1 0 1 0 0,-1 0-1 0 0,0 0 1 0 0,-1-1-1 0 0,1 0 1 0 0,-1 1-1 0 0,1-1 1 0 0,-7 3-1 0 0,-7 5 106 0 0,-32 16 1 0 0,40-23-110 0 0,-20 10 32 0 0,-6 3-5 0 0,0 1 1 0 0,1 2-1 0 0,-46 35 1 0 0,-44 54 112 0 0,116-103-117 0 0,6-5-30 0 0,0 1 0 0 0,0-1 1 0 0,0 1-1 0 0,0 0 1 0 0,0 0-1 0 0,0-1 1 0 0,-2 5-1 0 0,11-12-26 0 0,1 0 0 0 0,-1 1 0 0 0,1 0 0 0 0,1 0 0 0 0,-1 1 0 0 0,1 0 0 0 0,0 0 0 0 0,0 1 0 0 0,11-2 0 0 0,10 1-5 0 0,0 2 0 0 0,-1 2 0 0 0,1 0 1 0 0,50 8-1 0 0,-70-6 111 0 0,0 1 0 0 0,-1-1-1 0 0,1 2 1 0 0,17 8 0 0 0,-23-10-61 0 0,0 0 0 0 0,0 0 0 0 0,0 1 1 0 0,-1-1-1 0 0,1 1 0 0 0,-1 0 0 0 0,1 0 0 0 0,-1 0 0 0 0,0 1 0 0 0,-1-1 0 0 0,1 1 1 0 0,0-1-1 0 0,2 7 0 0 0,-4-9-20 0 0,-1 0 1 0 0,1 0-1 0 0,0 0 0 0 0,-1 1 1 0 0,1-1-1 0 0,-1 0 0 0 0,1 1 1 0 0,-1-1-1 0 0,0 0 0 0 0,0 1 1 0 0,0-1-1 0 0,1 1 1 0 0,-1-1-1 0 0,0 0 0 0 0,-1 1 1 0 0,1-1-1 0 0,0 0 0 0 0,0 1 1 0 0,-1-1-1 0 0,0 2 0 0 0,0 2 2 0 0,0-2 4 0 0,0-1 0 0 0,0 1-1 0 0,-1 0 1 0 0,1-1 0 0 0,0 1-1 0 0,-1-1 1 0 0,0 1 0 0 0,1-1 0 0 0,-1 0-1 0 0,0 1 1 0 0,0-1 0 0 0,-1 0-1 0 0,1 0 1 0 0,0-1 0 0 0,-1 1-1 0 0,1 0 1 0 0,-4 1 0 0 0,5-2-3 0 0,-1 0 1 0 0,1 0-1 0 0,0 0 1 0 0,0 0-1 0 0,0 0 1 0 0,0 1-1 0 0,0-1 1 0 0,0 0-1 0 0,-1 3 0 0 0,-4 4 5 0 0,-1-2 6 0 0,-1-1 1 0 0,1 0 0 0 0,-1 0-1 0 0,0 0 1 0 0,0-1-1 0 0,-1-1 1 0 0,-13 5 0 0 0,-2 2-25 0 0,1-1 35 0 0,-136 51 162 0 0,133-53-108 0 0,0-2-1 0 0,0-1 1 0 0,0-1 0 0 0,0-1-1 0 0,0-2 1 0 0,-1 0-1 0 0,1-2 1 0 0,-51-9-1 0 0,59 5-50 0 0,0 1-1 0 0,1-2 0 0 0,0 0 1 0 0,-30-18-1 0 0,40 21-29 0 0,-1 1 0 0 0,0-1 0 0 0,0 2 0 0 0,0-1 0 0 0,-1 1 0 0 0,1 0 0 0 0,-1 1 0 0 0,1 0 0 0 0,-1 1 0 0 0,1-1 0 0 0,-1 1 0 0 0,-12 3 0 0 0,14-3-11 0 0,5 0-43 0 0,3 1 14 0 0,0 1 1 0 0,1-1 0 0 0,-1 1-1 0 0,0-1 1 0 0,1 0 0 0 0,-1 0-1 0 0,1 0 1 0 0,0 0 0 0 0,-1 0-1 0 0,1 0 1 0 0,2 1 0 0 0,-2-1-9 0 0,5 2-363 0 0,-1 0 0 0 0,1 0 0 0 0,0-1 0 0 0,0 0 0 0 0,0 0 0 0 0,14 1 0 0 0,-3-1-911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0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4807 0 0,'0'0'1168'0'0,"-8"4"-665"0"0,-12 10 12598 0 0,25-9-12843 0 0,2 1-239 0 0,-1 1 1 0 0,0-1-1 0 0,0 1 1 0 0,-1 1 0 0 0,0-1-1 0 0,0 1 1 0 0,-1 0-1 0 0,7 15 1 0 0,-3 2 33 0 0,9 43 0 0 0,-11-40-37 0 0,2-5 7 0 0,-6-17-7 0 0,0 0 0 0 0,0 1-1 0 0,0-1 1 0 0,-1 1 0 0 0,2 10 0 0 0,-3-12-16 0 0,-1 0 1 0 0,1-1-1 0 0,-1 1 1 0 0,1 0 0 0 0,-1 0-1 0 0,-1-1 1 0 0,1 1 0 0 0,-1 0-1 0 0,1-1 1 0 0,-1 1-1 0 0,-1-1 1 0 0,-3 7 0 0 0,-5 4 18 0 0,-23 27-1 0 0,25-32 11 0 0,-54 54 29 0 0,3-5-52 0 0,55-53-16 0 0,4-5-45 0 0,10-4-779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87 1375 0 0,'0'0'10263'0'0,"-7"6"-9279"0"0,-7 0-282 0 0,0 1 1 0 0,0 0-1 0 0,-15 11 0 0 0,28-17-440 0 0,-7 3 522 0 0,18-14-354 0 0,1 1 0 0 0,20-12 0 0 0,3 3-385 0 0,0 2 0 0 0,2 1 0 0 0,53-15 0 0 0,-78 27 22 0 0,0 0 27 0 0,-1 0 1 0 0,1 0-1 0 0,-1 2 0 0 0,1-1 0 0 0,0 1 0 0 0,0 1 0 0 0,18 1 0 0 0,-27-1 0 0 0,0 11 54 0 0,1 1-90 0 0,-4-7-44 0 0,-1 0-1 0 0,1-1 1 0 0,-1 1-1 0 0,0-1 1 0 0,0 1-1 0 0,0-1 1 0 0,-1 0-1 0 0,1 0 1 0 0,-1 0-1 0 0,-3 4 1 0 0,-7 6 67 0 0,-16 15 0 0 0,23-24-60 0 0,-1 0-15 0 0,0 1 1 0 0,-12 6-1 0 0,-14 11 39 0 0,-53 40-164 0 0,18-14-168 0 0,-67 49 93 0 0,52-27 262 0 0,-30 24 80 0 0,112-94 262 0 0,22-3-100 0 0,-18 2-261 0 0,0-1-1 0 0,0 1 1 0 0,0-1 0 0 0,0 0-1 0 0,0 0 1 0 0,3-2-1 0 0,24-9 186 0 0,-17 8-184 0 0,0 0 1 0 0,20-2-1 0 0,14-3 105 0 0,-33 5-99 0 0,1 2 0 0 0,25-2 0 0 0,6-1 75 0 0,2-1 109 0 0,85-1 0 0 0,-122 8-197 0 0,-2 1-33 0 0,-7-1-31 0 0,1 0-1 0 0,-1 0 1 0 0,0 0 0 0 0,1-1-1 0 0,-1 1 1 0 0,1 0-1 0 0,-1-1 1 0 0,0 0-1 0 0,1 1 1 0 0,0-1 0 0 0,-1 0-1 0 0,1 0 1 0 0,3-1-1 0 0,4-1-220 0 0,-4 2-469 0 0,0 0 1 0 0,0-1-1 0 0,0 0 1 0 0,0 0-1 0 0,0-1 1 0 0,11-3-1 0 0,-8 1-1149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8607 0 0,'0'0'3720'0'0,"1"2"-3393"0"0,5 5 194 0 0,0-1 0 0 0,0 1 0 0 0,9 6 0 0 0,3 4 179 0 0,76 67 1000 0 0,-8-8-1081 0 0,-69-59-465 0 0,-1 1 0 0 0,26 35 0 0 0,-32-37-128 0 0,0 0 0 0 0,-1 0-1 0 0,0 1 1 0 0,-1 0 0 0 0,-1 1 0 0 0,-1-1-1 0 0,-1 1 1 0 0,0 1 0 0 0,-1-1 0 0 0,-1 0-1 0 0,-1 1 1 0 0,-1 0 0 0 0,0 0 0 0 0,-1 0-1 0 0,-5 27 1 0 0,-2-10 157 0 0,-2 0-1 0 0,-1 0 1 0 0,-2-1-1 0 0,-1-1 1 0 0,-2 0-1 0 0,-38 61 0 0 0,10-29 281 0 0,-4-2-1 0 0,-65 69 0 0 0,80-100-404 0 0,-1-3 0 0 0,-44 32 0 0 0,60-48-56 0 0,-2 0-2 0 0,-19 15-10 0 0,55-37-738 0 0,30-20 1 0 0,-18 1-2081 0 0,-19 16 1489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4607 0 0,'0'0'6555'0'0,"-1"1"-6151"0"0,-14 9 2513 0 0,14 6-1358 0 0,12 18-1082 0 0,1-1 0 0 0,2-1-1 0 0,1 0 1 0 0,31 47 0 0 0,-37-66-459 0 0,0 1 0 0 0,-1-1 0 0 0,-1 2-1 0 0,0-1 1 0 0,-1 1 0 0 0,8 26 0 0 0,-12-33 32 0 0,-1-1 1 0 0,0 0-1 0 0,0 0 0 0 0,-1 0 0 0 0,0 0 0 0 0,0 1 1 0 0,0-1-1 0 0,-1 0 0 0 0,0 0 0 0 0,-1 0 1 0 0,0 0-1 0 0,0 0 0 0 0,0 0 0 0 0,-1-1 1 0 0,0 1-1 0 0,0-1 0 0 0,-5 8 0 0 0,-5 5 20 0 0,-1 0-1 0 0,0-2 1 0 0,-1 0-1 0 0,-1 0 1 0 0,0-2 0 0 0,-2 0-1 0 0,1 0 1 0 0,-2-2-1 0 0,0 0 1 0 0,-34 16 0 0 0,22-14-644 0 0,30-14 241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1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877 706 16583 0 0,'0'0'1506'0'0,"1"2"-1241"0"0,4 13 3182 0 0,12 31 0 0 0,-13-39-2342 0 0,0 0-1 0 0,0 0 1 0 0,6 7-1 0 0,9 4-1694 0 0,-18-16 517 0 0,1-1 0 0 0,0 1-1 0 0,0-1 1 0 0,-1 0-1 0 0,1 1 1 0 0,0-1-1 0 0,0 0 1 0 0,1 0 0 0 0,-1 0-1 0 0,0-1 1 0 0,0 1-1 0 0,0 0 1 0 0,1-1-1 0 0,-1 0 1 0 0,4 1 0 0 0,-1-1-341 0 0,5 0-507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17 11519 0 0,'0'0'1040'0'0,"0"-9"206"0"0,0 8-1111 0 0,0 1 0 0 0,0 0 1 0 0,0-1-1 0 0,0 1 0 0 0,0 0 1 0 0,0 0-1 0 0,0-1 0 0 0,0 1 1 0 0,0 0-1 0 0,-1-1 0 0 0,1 1 0 0 0,0 0 1 0 0,0 0-1 0 0,0-1 0 0 0,0 1 1 0 0,0 0-1 0 0,-1 0 0 0 0,1-1 1 0 0,0 1-1 0 0,0 0 0 0 0,0 0 1 0 0,-1-1-1 0 0,1 1 0 0 0,0 0 1 0 0,0 0-1 0 0,-1 0 0 0 0,1 0 1 0 0,0-1-1 0 0,0 1 0 0 0,-1 0 1 0 0,-9 4 1036 0 0,-7 13-601 0 0,-12 29 355 0 0,-37 78 0 0 0,40-72-200 0 0,-36 57 0 0 0,46-85-718 0 0,-80 109 97 0 0,95-132-174 0 0,-2 5-213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203 244 7367 0 0,'-36'-2'653'0'0,"-64"6"-1"0"0,42 6 6789 0 0,58-10-7255 0 0,-1 0 1 0 0,1 0 0 0 0,0 0 0 0 0,-1 0 0 0 0,1 0-1 0 0,-1 0 1 0 0,1 1 0 0 0,0-1 0 0 0,-1 0-1 0 0,1 0 1 0 0,0 0 0 0 0,-1 0 0 0 0,1 1 0 0 0,0-1-1 0 0,-1 0 1 0 0,1 0 0 0 0,0 1 0 0 0,-1-1 0 0 0,1 0-1 0 0,0 1 1 0 0,0-1 0 0 0,-1 0 0 0 0,1 1 0 0 0,0 0-1 0 0,5 5 1067 0 0,19 4-786 0 0,-4-7-207 0 0,-1 0 0 0 0,1-2 0 0 0,0 0 0 0 0,0 0 0 0 0,0-2 0 0 0,21-4 0 0 0,119-28 491 0 0,-140 28-633 0 0,687-158 1666 0 0,-575 134-1736 0 0,200-20 0 0 0,-324 48-327 0 0,0 0 0 0 0,1 1 0 0 0,-1 0 0 0 0,0 1 0 0 0,13 2-1 0 0,-21-3 69 0 0,1 1-1 0 0,-1-1 1 0 0,0 0-1 0 0,1 0 1 0 0,-1 0-1 0 0,0 1 1 0 0,0-1-1 0 0,1 0 1 0 0,-1 0-212 0 0,0 1 211 0 0,0-1 1 0 0,1 0-1 0 0,-1 1 1 0 0,0-1-1 0 0,0 0 1 0 0,0 0-1 0 0,0 1 1 0 0,1-1-1 0 0,-1 0 0 0 0,0 1 1 0 0,0-1-1 0 0,0 0 1 0 0,0 1-1 0 0,0-1 1 0 0,0 0-1 0 0,0 1 1 0 0,0-1-1 0 0,0 0 1 0 0,0 1-1 0 0,0-1 1 0 0,0 1-1 0 0,-4 11-8165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58 9415 0 0,'-7'-1'11639'0'0,"41"-13"-10840"0"0,54-15-1 0 0,-72 25-642 0 0,1 1 0 0 0,-1 0 0 0 0,0 1 0 0 0,1 1 0 0 0,31 1 0 0 0,-17 7-24 0 0,-20-1-79 0 0,-10-5-53 0 0,0 0-1 0 0,1 0 0 0 0,-1 0 1 0 0,0 0-1 0 0,0 0 1 0 0,0 1-1 0 0,0-1 0 0 0,0 0 1 0 0,0 1-1 0 0,0-1 0 0 0,0 1 1 0 0,-1-1-1 0 0,1 1 0 0 0,0-1 1 0 0,-1 1-1 0 0,1-1 0 0 0,-1 1 1 0 0,0-1-1 0 0,0 1 0 0 0,1 2 1 0 0,-2-2-6 0 0,1 1 0 0 0,-1-1 0 0 0,1 0 0 0 0,-1 0 0 0 0,0 1 0 0 0,0-1 1 0 0,0 0-1 0 0,0 0 0 0 0,0 0 0 0 0,0 0 0 0 0,0 0 0 0 0,-3 3 0 0 0,-5 3-45 0 0,1 0 0 0 0,-1 0 0 0 0,0-1 0 0 0,-15 9 0 0 0,24-16 48 0 0,-45 29-386 0 0,-2-1-1 0 0,-92 37 0 0 0,109-52 308 0 0,20-8 78 0 0,0 0 0 0 0,-1-1 0 0 0,0 0 0 0 0,0-1 0 0 0,0 0 0 0 0,0-1 1 0 0,0 0-1 0 0,-17 0 0 0 0,27-2 57 0 0,14-7 11 0 0,0-1-34 0 0,1 2 1 0 0,0-1-1 0 0,0 2 0 0 0,1 0 1 0 0,-1 1-1 0 0,1 0 0 0 0,0 1 1 0 0,0 1-1 0 0,0 1 0 0 0,1 0 1 0 0,-1 0-1 0 0,0 2 0 0 0,0 0 1 0 0,1 1-1 0 0,-1 0 0 0 0,0 1 1 0 0,-1 1-1 0 0,1 0 0 0 0,0 1 1 0 0,-1 1-1 0 0,0 0 0 0 0,-1 1 1 0 0,22 13-1 0 0,-20-8-19 0 0,-15-12-8 0 0,1 1 1 0 0,-1-1 0 0 0,1 0-1 0 0,-1 1 1 0 0,0-1-1 0 0,1 1 1 0 0,-1-1-1 0 0,0 1 1 0 0,1-1 0 0 0,-1 1-1 0 0,0-1 1 0 0,1 1-1 0 0,-1-1 1 0 0,0 1 0 0 0,0 1-1 0 0,1 0 9 0 0,0-1-3 0 0,-1 0 1 0 0,1 0-1 0 0,-1-1 0 0 0,1 1 1 0 0,-1 0-1 0 0,0 0 0 0 0,1 0 0 0 0,-1 0 1 0 0,0 0-1 0 0,0 0 0 0 0,0 0 1 0 0,0 0-1 0 0,0 0 0 0 0,0 0 1 0 0,0 0-1 0 0,0 0 0 0 0,0 0 0 0 0,0 0 1 0 0,0-1-1 0 0,0 1 0 0 0,-1 0 1 0 0,1 0-1 0 0,0 0 0 0 0,-1 0 0 0 0,1 0 1 0 0,-2 1-1 0 0,1 1 63 0 0,-4 7 25 0 0,0 0 1 0 0,0-1-1 0 0,-1 0 0 0 0,-1 0 1 0 0,1-1-1 0 0,-1 1 0 0 0,-1-2 1 0 0,1 1-1 0 0,-1-1 0 0 0,-1 0 1 0 0,1 0-1 0 0,-13 6 0 0 0,1-1-68 0 0,-1-1 0 0 0,0-1 0 0 0,-1-1 0 0 0,-37 10 0 0 0,19-8-4 0 0,-1-2-1 0 0,1-2 1 0 0,-2-2-1 0 0,1-2 1 0 0,-43-1-1 0 0,-44-13 40 0 0,103 8-3471 0 0,-42 0 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3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24 386 10911 0 0,'0'0'987'0'0,"-2"1"-810"0"0,-20 5 6491 0 0,23-7-6607 0 0,0-1 0 0 0,-1 1 0 0 0,1-1 0 0 0,0 1 0 0 0,0 0-1 0 0,0-1 1 0 0,0 1 0 0 0,0 0 0 0 0,0 0 0 0 0,2-2 0 0 0,0-1 28 0 0,104-110 537 0 0,-83 92-581 0 0,2 1 0 0 0,48-31 0 0 0,-61 45-45 0 0,-3 4 0 0 0,-9 4 8 0 0,0-1 0 0 0,0 1 0 0 0,0 0-1 0 0,-1 0 1 0 0,1 0 0 0 0,0 0 0 0 0,0 0 0 0 0,-1 0-1 0 0,1 1 1 0 0,0-1 0 0 0,-1 0 0 0 0,0 0-1 0 0,1 0 1 0 0,-1 1 0 0 0,1-1 0 0 0,-1 0 0 0 0,0 3-1 0 0,4 25 230 0 0,-4-29-235 0 0,1 22 80 0 0,-1-14-57 0 0,0 1 0 0 0,1 0 0 0 0,0-1 0 0 0,2 9 1 0 0,-1-12-14 0 0,-1-1 1 0 0,1 0-1 0 0,0 1 0 0 0,0-1 1 0 0,1 0-1 0 0,-1 0 1 0 0,1 0-1 0 0,0-1 1 0 0,0 1-1 0 0,0-1 1 0 0,5 5-1 0 0,-6-6 9 0 0,5 3 27 0 0,2-1 17 0 0,-2 0 29 0 0,0 1 1 0 0,0 0 0 0 0,-1 0 0 0 0,1 0-1 0 0,-1 1 1 0 0,0 0 0 0 0,-1 0 0 0 0,1 0-1 0 0,-1 1 1 0 0,0 0 0 0 0,-1 0 0 0 0,5 10-1 0 0,-8-15-62 0 0,0-1 0 0 0,0 1-1 0 0,0-1 1 0 0,0 1 0 0 0,0-1-1 0 0,0 0 1 0 0,1 1-1 0 0,-1-1 1 0 0,0 0 0 0 0,1 0-1 0 0,-1 0 1 0 0,1 0 0 0 0,-1 0-1 0 0,1 0 1 0 0,-1 0-1 0 0,1 0 1 0 0,0-1 0 0 0,-1 1-1 0 0,1-1 1 0 0,0 1 0 0 0,0-1-1 0 0,-1 0 1 0 0,1 0-1 0 0,0 0 1 0 0,0 1 0 0 0,-1-2-1 0 0,1 1 1 0 0,0 0-1 0 0,0 0 1 0 0,-1-1 0 0 0,1 1-1 0 0,0 0 1 0 0,0-1 0 0 0,-1 0-1 0 0,1 1 1 0 0,2-3-1 0 0,6-2 80 0 0,0-1-1 0 0,1 0 0 0 0,-2-1 1 0 0,13-11-1 0 0,-14 11-54 0 0,107-102 166 0 0,-36 31-123 0 0,-60 61-83 0 0,22-28 0 0 0,-35 37-11 0 0,1-1-1 0 0,-1 0 1 0 0,-1 0-1 0 0,0 0 1 0 0,0-1 0 0 0,3-9-1 0 0,-7 17-35 0 0,0-1 1 0 0,-1 1-1 0 0,1 0 0 0 0,-1 0 0 0 0,0 0 0 0 0,0 0 1 0 0,1-1-1 0 0,-1 1 0 0 0,-1 0 0 0 0,1 0 1 0 0,0-1-1 0 0,0 1 0 0 0,-1 0 0 0 0,0 0 0 0 0,1 0 1 0 0,-1 0-1 0 0,-1-3 0 0 0,-1 1-58 0 0,1 1 1 0 0,-1-1-1 0 0,1 1 0 0 0,-1 0 0 0 0,0 0 1 0 0,0 0-1 0 0,-6-4 0 0 0,8 6-335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1 646 14855 0 0,'0'0'680'0'0,"1"1"-10"0"0,14 12-217 0 0,3 3 8301 0 0,-18-25-7699 0 0,1-7-934 0 0,1 1 0 0 0,0-1 0 0 0,1 1 0 0 0,1 0 0 0 0,0 0 0 0 0,1 0 0 0 0,0 0 0 0 0,2 1 0 0 0,0 0 0 0 0,0 0 0 0 0,14-19 0 0 0,3 1-252 0 0,1 0 0 0 0,1 2-1 0 0,41-36 1 0 0,-16 21-1168 0 0,1 2 1 0 0,1 3-1 0 0,3 2 1 0 0,1 2 0 0 0,74-33-1 0 0,-82 48-1251 0 0,-1 4-3856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3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3 866 3223 0 0,'-1'2'2827'0'0,"1"-1"-2316"0"0,0-1-1 0 0,0 1 1 0 0,-1 0-1 0 0,1-1 1 0 0,0 1-1 0 0,0 0 1 0 0,0 0-1 0 0,0-1 1 0 0,0 1-1 0 0,0 0 1 0 0,0 0-1 0 0,0-1 1 0 0,0 1-1 0 0,0 0 1 0 0,0 0-1 0 0,1-1 1 0 0,-1 2-1 0 0,1-2-324 0 0,-1 1 0 0 0,0-1-1 0 0,1 1 1 0 0,-1-1 0 0 0,1 1-1 0 0,-1-1 1 0 0,1 1 0 0 0,-1-1 0 0 0,1 0-1 0 0,-1 1 1 0 0,1-1 0 0 0,-1 0-1 0 0,1 0 1 0 0,-1 1 0 0 0,1-1-1 0 0,-1 0 1 0 0,2 0 0 0 0,1 1-76 0 0,0-1 1 0 0,0 0-1 0 0,-1 0 1 0 0,1 0-1 0 0,0-1 1 0 0,0 1-1 0 0,0-1 1 0 0,4-1 0 0 0,3-1 149 0 0,-1-1 1 0 0,0 0-1 0 0,0 0 1 0 0,0-1-1 0 0,-1-1 1 0 0,15-10-1 0 0,41-44 506 0 0,-61 57-741 0 0,22-24 67 0 0,-1-1-1 0 0,-2-1 0 0 0,0-1 1 0 0,24-47-1 0 0,55-136 275 0 0,-95 201-365 0 0,-2 4 1 0 0,9-33-23 0 0,-12 39-65 0 0,-5 17-110 0 0,1 5 179 0 0,0 0 0 0 0,1 0 1 0 0,0 1-1 0 0,2-1 0 0 0,1 0 1 0 0,0 1-1 0 0,5 22 0 0 0,2-5-22 0 0,1-1 0 0 0,27 67 0 0 0,-26-82 76 0 0,1-1 0 0 0,2 0 0 0 0,0 0-1 0 0,26 30 1 0 0,-34-45 96 0 0,1 0 0 0 0,-1 0 0 0 0,1-1-1 0 0,1 0 1 0 0,-1 0 0 0 0,1 0 0 0 0,0-1 0 0 0,0 0-1 0 0,0-1 1 0 0,0 1 0 0 0,1-1 0 0 0,-1-1-1 0 0,1 1 1 0 0,0-1 0 0 0,0-1 0 0 0,0 1 0 0 0,0-1-1 0 0,0-1 1 0 0,0 1 0 0 0,0-2 0 0 0,0 1 0 0 0,13-3-1 0 0,-8 1-27 0 0,-1-1 0 0 0,1 0-1 0 0,0-1 1 0 0,-1-1 0 0 0,0 0 0 0 0,0 0-1 0 0,0-1 1 0 0,-1-1 0 0 0,0 0-1 0 0,0-1 1 0 0,0 0 0 0 0,-1 0-1 0 0,10-12 1 0 0,1-4-2 0 0,-1-1 0 0 0,-1-1 0 0 0,-2-1-1 0 0,-1-1 1 0 0,-1 0 0 0 0,22-56 0 0 0,39-187-57 0 0,-34 106-392 0 0,-38 150 67 0 0,1-1 0 0 0,1 1-1 0 0,0 0 1 0 0,1 0 0 0 0,0 1 0 0 0,13-17-1 0 0,-19 30 31 0 0,4 28-5927 0 0,-5-13 4344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3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10591 0 0,'0'0'5162'0'0,"-2"1"-4968"0"0,-9 1-33 0 0,1 1-1 0 0,-1 0 0 0 0,1 1 0 0 0,0 1 1 0 0,0-1-1 0 0,0 1 0 0 0,-10 7 0 0 0,5-1-81 0 0,-1 1-1 0 0,2 0 1 0 0,-19 18-1 0 0,-57 79 33 0 0,34-38-94 0 0,3-6 279 0 0,3 1 0 0 0,3 3 0 0 0,-48 92 0 0 0,91-154-230 0 0,1 1 0 0 0,0 0 1 0 0,0 0-1 0 0,1-1 0 0 0,0 2 0 0 0,0-1 0 0 0,1 0 0 0 0,0 0 0 0 0,0 10 1 0 0,2-14 6 0 0,-1 1 1 0 0,0-1-1 0 0,1 0 1 0 0,0 1 0 0 0,0-1-1 0 0,0 0 1 0 0,1 0-1 0 0,-1 0 1 0 0,1 0 0 0 0,0 0-1 0 0,0 0 1 0 0,0 0 0 0 0,1 0-1 0 0,-1-1 1 0 0,1 1-1 0 0,0-1 1 0 0,0 0 0 0 0,6 5-1 0 0,2 0 257 0 0,-1-1 0 0 0,1-1 0 0 0,0 0 0 0 0,1-1 1 0 0,0 0-1 0 0,14 4 0 0 0,75 14 891 0 0,-42-12-869 0 0,-14 1-481 0 0,-43-12-166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377 134 2759 0 0,'0'0'126'0'0,"-2"1"-5"0"0,-15 9-135 0 0,-11 5 959 0 0,9-8 6268 0 0,16-7-6915 0 0,-10 4 6491 0 0,-4 1-1662 0 0,19-6-5113 0 0,0 1 0 0 0,-1-1-1 0 0,1 1 1 0 0,-1-1-1 0 0,1 0 1 0 0,-1 0-1 0 0,1 0 1 0 0,-1 0-1 0 0,2-1 1 0 0,12-7-19 0 0,83-31 5 0 0,-30 10 0 0 0,-35 17-1 0 0,18-7-4 0 0,78-21 0 0 0,-112 38-8 0 0,-1 0 0 0 0,1 1-1 0 0,23-1 1 0 0,-16 1 1 0 0,-14 4-36 0 0,-4 4 36 0 0,-6-4 12 0 0,0 0 0 0 0,1 0 0 0 0,-2 0 0 0 0,1 0 0 0 0,0 0 0 0 0,0 0 0 0 0,-1 0 0 0 0,1-1 0 0 0,0 1 0 0 0,-1 0 0 0 0,0 0 0 0 0,0 0 0 0 0,1-1 0 0 0,-1 1 0 0 0,0 0 0 0 0,0-1 0 0 0,-2 2 0 0 0,-22 27 0 0 0,24-28 0 0 0,-23 21 0 0 0,0-2 0 0 0,-2-1 0 0 0,0-1 0 0 0,-56 31 0 0 0,26-22-28 0 0,-68 24-1 0 0,77-34 22 0 0,38-15 5 0 0,1 0 0 0 0,0-1 0 0 0,-1 1 0 0 0,-9 0-1 0 0,17-3 3 0 0,1 0-1 0 0,0 0 0 0 0,0 0 0 0 0,0 0 0 0 0,0 0 0 0 0,0 0 1 0 0,0 0-1 0 0,0 0 0 0 0,0 0 0 0 0,0 0 0 0 0,0 0 1 0 0,-1 0-1 0 0,1 0 0 0 0,0 0 0 0 0,0 0 0 0 0,0 0 0 0 0,0 0 1 0 0,0 0-1 0 0,0 0 0 0 0,0 0 0 0 0,0 0 0 0 0,0 0 0 0 0,0 0 1 0 0,0 0-1 0 0,-1-1 0 0 0,1 1 0 0 0,0 0 0 0 0,0 0 0 0 0,0 0 1 0 0,0 0-1 0 0,0 0 0 0 0,0 0 0 0 0,0 0 0 0 0,0 0 0 0 0,0 0 1 0 0,0 0-1 0 0,0 0 0 0 0,0 0 0 0 0,0-1 0 0 0,0 1 0 0 0,0 0 1 0 0,0 0-1 0 0,0 0 0 0 0,0 0 0 0 0,0 0 0 0 0,0 0 0 0 0,0 0 1 0 0,0 0-1 0 0,0 0 0 0 0,0 0 0 0 0,0-1 0 0 0,0 1 0 0 0,0 0 1 0 0,0 0-1 0 0,0 0 0 0 0,0 0 0 0 0,0 0 0 0 0,5-8-15 0 0,7-5-40 0 0,-6 9 52 0 0,0 0-1 0 0,0 0 0 0 0,0 0 0 0 0,0 0 0 0 0,1 1 0 0 0,0 0 0 0 0,-1 1 1 0 0,1 0-1 0 0,0 0 0 0 0,1 0 0 0 0,-1 1 0 0 0,0 0 0 0 0,0 0 0 0 0,0 1 0 0 0,1 0 1 0 0,12 1-1 0 0,8 3-17 0 0,0 0-1 0 0,51 17 1 0 0,-75-20 22 0 0,37 16 0 0 0,-25-10 0 0 0,-2-1 0 0 0,-10-4 0 0 0,11 8 0 0 0,-7-2 0 0 0,-8-7 0 0 0,0 1 0 0 0,0-1 0 0 0,0 1 0 0 0,0-1 0 0 0,0 1 0 0 0,0-1 0 0 0,0 1 0 0 0,0-1 0 0 0,0 0 0 0 0,-1 1 0 0 0,1-1 0 0 0,-1 1 0 0 0,1-1 0 0 0,-1 0 0 0 0,1 1 0 0 0,-1-1 0 0 0,0 0 0 0 0,0 0 0 0 0,0 0 0 0 0,1 1 0 0 0,-1-1 0 0 0,-2 1 0 0 0,-25 24 0 0 0,7-11 12 0 0,-1 0 0 0 0,-1-2-1 0 0,0-1 1 0 0,-38 14 0 0 0,26-12-7 0 0,-6 4-5 0 0,0-3 0 0 0,-2-1 0 0 0,0-2 0 0 0,0-2 0 0 0,-1-2 0 0 0,-59 3 0 0 0,95-10 6 0 0,0-1-1 0 0,1-1 1 0 0,-1 1-1 0 0,0-1 1 0 0,0-1-1 0 0,0 1 1 0 0,1-1-1 0 0,-1-1 1 0 0,1 1 0 0 0,-1-1-1 0 0,1 0 1 0 0,-12-9-1 0 0,14 8 6 0 0,3 2 31 0 0,2 2-43 0 0,0 0 0 0 0,0-1 0 0 0,0 1 0 0 0,0 0 0 0 0,-1-1 0 0 0,1 1 0 0 0,0 0 0 0 0,0-1 0 0 0,0 1 0 0 0,0 0 0 0 0,0-1 0 0 0,0 1 0 0 0,0 0 0 0 0,0-1 0 0 0,0 1 0 0 0,0 0 0 0 0,0-1 0 0 0,0 1 0 0 0,0 0 0 0 0,1-1 0 0 0,-1 1 0 0 0,0 0 0 0 0,0 0 0 0 0,0-1 0 0 0,0 1 0 0 0,0 0 0 0 0,1-1 0 0 0,-1 1 0 0 0,0 0 0 0 0,0 0 0 0 0,1-1 0 0 0,-1 1 0 0 0,0 0 0 0 0,0 0 0 0 0,1 0-1 0 0,-1-1 1 0 0,0 1 0 0 0,1 0 0 0 0,9-3-25 0 0,-10 3 23 0 0,6-1-113 0 0,0 1 0 0 0,1 0 0 0 0,-1 0 0 0 0,0 0-1 0 0,0 1 1 0 0,10 2 0 0 0,36 12-2141 0 0,-34-9 953 0 0,11 3-426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24 12959 0 0,'5'-4'190'0'0,"4"-5"2734"0"0,-25 1-1710 0 0,13 7-1137 0 0,-1 0 0 0 0,0 1 0 0 0,1 0 0 0 0,-1-1 0 0 0,0 1 0 0 0,0 1 0 0 0,1-1 0 0 0,-1 0 0 0 0,0 1 0 0 0,1 0-1 0 0,-1 0 1 0 0,1 0 0 0 0,-7 3 0 0 0,-4 3-39 0 0,1 0-1 0 0,-14 9 0 0 0,14-7-26 0 0,-16 10 132 0 0,0 1 0 0 0,2 2 0 0 0,0 1 0 0 0,1 1 0 0 0,2 1 0 0 0,-27 35 1 0 0,46-53-22 0 0,0-1 0 0 0,1 1 0 0 0,0 0 0 0 0,0 1 0 0 0,1-1 0 0 0,0 1 0 0 0,0-1 1 0 0,-2 11-1 0 0,4-15-66 0 0,1 0 1 0 0,-1 1-1 0 0,1-1 1 0 0,0 0-1 0 0,0 0 1 0 0,0 1-1 0 0,1-1 1 0 0,-1 0-1 0 0,1 0 0 0 0,-1 0 1 0 0,1 0-1 0 0,0 1 1 0 0,1-1-1 0 0,-1 0 1 0 0,0 0-1 0 0,1-1 1 0 0,-1 1-1 0 0,1 0 1 0 0,0-1-1 0 0,0 1 1 0 0,0-1-1 0 0,1 1 1 0 0,3 2-1 0 0,0 0 34 0 0,1 0 0 0 0,0-1 1 0 0,0 0-1 0 0,1-1 0 0 0,-1 1 0 0 0,1-1 0 0 0,0-1 0 0 0,-1 1 1 0 0,1-2-1 0 0,1 1 0 0 0,-1-1 0 0 0,0 0 0 0 0,0 0 0 0 0,0-1 0 0 0,11-1 1 0 0,3-1-12 0 0,-1-1 0 0 0,0-1 0 0 0,-1 0-1 0 0,37-14 1 0 0,-37 10-47 0 0,1-1-1 0 0,-1-1 1 0 0,-1 0-1 0 0,34-25 1 0 0,-42 27-21 0 0,-1-1 0 0 0,0 0 0 0 0,0-1 0 0 0,-1 0 0 0 0,0 0-1 0 0,-1-1 1 0 0,0 0 0 0 0,-1-1 0 0 0,7-14 0 0 0,-11 20-39 0 0,-1 0 1 0 0,0 0-1 0 0,-1 0 0 0 0,1-1 1 0 0,-1 1-1 0 0,0 0 1 0 0,-1-1-1 0 0,0 1 0 0 0,0 0 1 0 0,0-1-1 0 0,-1 1 0 0 0,1 0 1 0 0,-2-1-1 0 0,1 1 0 0 0,-1 0 1 0 0,-2-7-1 0 0,2 8-35 0 0,0 1-1 0 0,0 0 1 0 0,-1-1 0 0 0,1 1-1 0 0,-1 1 1 0 0,1-1 0 0 0,-1 0-1 0 0,-1 1 1 0 0,1-1 0 0 0,0 1-1 0 0,-1 0 1 0 0,0 0 0 0 0,1 0-1 0 0,-1 0 1 0 0,-1 1 0 0 0,1 0-1 0 0,0 0 1 0 0,0 0 0 0 0,-1 0-1 0 0,1 1 1 0 0,-1-1 0 0 0,-6 0-1 0 0,-3 1-45 0 0,0 0 0 0 0,1 1 0 0 0,-1 0-1 0 0,0 1 1 0 0,0 1 0 0 0,-17 4 0 0 0,-80 28-1228 0 0,75-22 477 0 0,8-1-728 0 0,26-11 432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3679 0 0,'0'0'7164'0'0,"-11"0"-4240"0"0,-17 5 1359 0 0,14-1-3183 0 0,13-4-300 0 0,2 2-727 0 0,4 2-44 0 0,1 0 0 0 0,-1-1 0 0 0,1 1 0 0 0,0-1 0 0 0,0 0-1 0 0,10 3 1 0 0,15 8 60 0 0,-12-3-18 0 0,0 1 1 0 0,-1 1-1 0 0,21 18 0 0 0,-18-13 111 0 0,25 30 0 0 0,-39-39-116 0 0,0 1 1 0 0,0-1-1 0 0,-1 1 1 0 0,0 0-1 0 0,-1 1 1 0 0,5 11 0 0 0,-9-19-58 0 0,0 0 0 0 0,0-1 1 0 0,-1 1-1 0 0,1 0 1 0 0,-1 0-1 0 0,0 0 1 0 0,0 0-1 0 0,0 0 1 0 0,0 0-1 0 0,0-1 1 0 0,0 1-1 0 0,-1 0 1 0 0,0 0-1 0 0,-1 5 1 0 0,0-4 0 0 0,0 0 0 0 0,0 0 0 0 0,0-1 1 0 0,-1 1-1 0 0,1-1 0 0 0,-1 1 0 0 0,0-1 1 0 0,0 0-1 0 0,-4 3 0 0 0,-3 2 16 0 0,-1 0 0 0 0,-1-1 0 0 0,0 0 0 0 0,0-1 0 0 0,-17 7 0 0 0,-88 27 116 0 0,26-10-58 0 0,84-27-103 0 0,5-3-77 0 0,13 4-3870 0 0,-7-4 3388 0 0,0 1 0 0 0,0-1 0 0 0,0 0 0 0 0,0 0 0 0 0,6-1 1 0 0,-4 1 109 0 0,15-2-1548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38 2303 0 0,'10'-3'50'0'0,"59"-17"950"0"0,-23 11 3905 0 0,-22 4 1492 0 0,-26 5-5841 0 0,-33 8 286 0 0,-37 13-1 0 0,37-11-790 0 0,-48 18-2 0 0,40-12-34 0 0,-59 12-1 0 0,43-19-14 0 0,-78 2 0 0 0,37-4 0 0 0,89-6 0 0 0,1 0 0 0 0,-1 1 0 0 0,-18 6 0 0 0,20-4-12 0 0,3 0-48 0 0,5-3-20 0 0,2-2-728 0 0,36-31-648 0 0,-36 31 1074 0 0,2-3-370 0 0,0 3 612 0 0,-4 6 290 0 0,1-1 0 0 0,-1 1 0 0 0,0-1 0 0 0,0 1 0 0 0,0-1 1 0 0,0 1-1 0 0,-1-1 0 0 0,0 1 0 0 0,-3 5 0 0 0,-4 4 133 0 0,-14 18 0 0 0,19-27-272 0 0,4-4-8 0 0,-9 7 55 0 0,-5 1-43 0 0,-16 13-15 0 0,20-14 0 0 0,9-8 0 0 0,-19 8 0 0 0,5-3 51 0 0,13-4-34 0 0,-1 0-1 0 0,0 0 1 0 0,0 0 0 0 0,1 0 0 0 0,-1 1 0 0 0,0-1 0 0 0,1 1-1 0 0,-1 0 1 0 0,1 0 0 0 0,0 0 0 0 0,0 0 0 0 0,0 0 0 0 0,0 0 0 0 0,0 0-1 0 0,-3 5 1 0 0,1 1-17 0 0,3-8 0 0 0,1 0 0 0 0,0 1 0 0 0,0-1 0 0 0,0 1 0 0 0,0-1 0 0 0,0 1 0 0 0,0-1 0 0 0,0 1 0 0 0,0-1 0 0 0,0 1 0 0 0,0-1 0 0 0,0 1 0 0 0,0-1 0 0 0,0 1 0 0 0,0-1 0 0 0,0 1 0 0 0,0 0 0 0 0,1 0 1 0 0,0-1-1 0 0,0 1 1 0 0,-1 0-1 0 0,1 0 1 0 0,0-1-1 0 0,0 1 1 0 0,0 0 0 0 0,0-1-1 0 0,0 1 1 0 0,0-1-1 0 0,0 1 1 0 0,0-1-1 0 0,0 0 1 0 0,0 1-1 0 0,0-1 1 0 0,0 0-1 0 0,0 0 1 0 0,0 0-1 0 0,0 1 1 0 0,0-1-1 0 0,0 0 1 0 0,0-1 0 0 0,1 1-1 0 0,-1 0 1 0 0,1 0-1 0 0,32-9 52 0 0,-25 6-54 0 0,52-11 2 0 0,-49 11 15 0 0,1 0 0 0 0,-1 1 0 0 0,1 1 0 0 0,20 0 0 0 0,-19 0-14 0 0,-4 1 46 0 0,0 1 0 0 0,-1-1 0 0 0,1 1 1 0 0,0 1-1 0 0,-1 0 0 0 0,1 1 0 0 0,-1-1 0 0 0,13 7 0 0 0,3 3 558 0 0,37 24 0 0 0,-43-23-232 0 0,1-1 0 0 0,1-1 1 0 0,31 12-1 0 0,-40-20-333 0 0,0 0 1 0 0,0-1-1 0 0,1 0 0 0 0,21 0 1 0 0,-2-1-35 0 0,-22 2 37 0 0,-1 5-33 0 0,-6 4-10 0 0,-3-7 10 0 0,0-1 0 0 0,-1 0-1 0 0,1 0 1 0 0,-1 1 0 0 0,0-1 0 0 0,0 0-1 0 0,-1 0 1 0 0,1 0 0 0 0,-1 0 0 0 0,0 0-1 0 0,-3 4 1 0 0,-5 8 274 0 0,-15 16-1 0 0,23-30-243 0 0,-7 9 25 0 0,-1-1-1 0 0,-1 0 1 0 0,0-1 0 0 0,0 0-1 0 0,-1 0 1 0 0,0-1 0 0 0,-1-1-1 0 0,1 0 1 0 0,-1-1 0 0 0,-1 0-1 0 0,-21 5 1 0 0,-6 0-42 0 0,-1-2-1 0 0,-68 7 1 0 0,68-12-6 0 0,-88 7 8 0 0,104-10 99 0 0,1-2 1 0 0,0 0-1 0 0,-29-6 0 0 0,41 5-36 0 0,8 1-28 0 0,1 1 0 0 0,-1-1 0 0 0,0 0 0 0 0,1-1 1 0 0,-1 1-1 0 0,0-1 0 0 0,1 0 0 0 0,-6-3 0 0 0,9 4 180 0 0,5-6-13 0 0,-3 5-216 0 0,0 1-1 0 0,-1 0 0 0 0,1 0 0 0 0,0 0 0 0 0,0-1 0 0 0,0 1 0 0 0,0 0 0 0 0,0 0 0 0 0,1-1 0 0 0,3-2 4 0 0,6-2-8 0 0,13 6-10 0 0,-19 0 4 0 0,3 1 0 0 0,13 10 0 0 0,-2 2-25 0 0,14 11-1206 0 0,-32-23 834 0 0,12 2-3158 0 0,-4-3 2243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12207 0 0,'0'0'1106'0'0,"-5"8"-476"0"0,4-6-540 0 0,0 1 0 0 0,0-1 0 0 0,0 0 0 0 0,1 1 0 0 0,-1-1 0 0 0,1 1 0 0 0,0-1 0 0 0,0 0 0 0 0,0 1 0 0 0,0-1 0 0 0,0 1 0 0 0,0-1 0 0 0,0 1 0 0 0,1-1 0 0 0,0 1 0 0 0,-1-1-1 0 0,3 4 1 0 0,1 5 129 0 0,1-1-1 0 0,9 15 0 0 0,-8-16-84 0 0,19 29 69 0 0,1-2 0 0 0,2 0 0 0 0,40 38 0 0 0,-48-53-172 0 0,27 25 63 0 0,2-3 1 0 0,61 42-1 0 0,-3-3 203 0 0,-83-62-106 0 0,0 1 0 0 0,-1 1 1 0 0,40 49-1 0 0,-56-62-146 0 0,-1 0 0 0 0,-1 1 1 0 0,1 0-1 0 0,-1 0 0 0 0,-1 0 0 0 0,0 0 1 0 0,0 1-1 0 0,-1 0 0 0 0,0 0 1 0 0,-1 0-1 0 0,-1 0 0 0 0,1 0 0 0 0,-2 0 1 0 0,0 21-1 0 0,-2-16 110 0 0,-1-1 0 0 0,-1 1 1 0 0,0-1-1 0 0,-1 1 0 0 0,-1-1 1 0 0,0-1-1 0 0,-1 1 0 0 0,0-1 1 0 0,-2 0-1 0 0,1-1 0 0 0,-2 0 1 0 0,0 0-1 0 0,-20 20 0 0 0,-6 1 315 0 0,-2-2 0 0 0,-1-2 0 0 0,-48 29 0 0 0,42-30-250 0 0,-9 7-132 0 0,-91 46 0 0 0,138-79-2122 0 0,13-5 1194 0 0,13-6-947 0 0,-3 1-253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387 190 8783 0 0,'0'0'1027'0'0,"1"-1"-542"0"0,8-12 803 0 0,-8 11-666 0 0,0 1-181 0 0,11-18 978 0 0,21-23 0 0 0,-18 24-656 0 0,-12 14-598 0 0,0-1 0 0 0,0 1 0 0 0,-1 0 0 0 0,1 0 0 0 0,-1-1 0 0 0,0 0-1 0 0,0 1 1 0 0,1-7 0 0 0,-3 10-9 0 0,0 1-153 0 0,-1-3 30 0 0,0 0 0 0 0,0 1 0 0 0,-1-1 0 0 0,1 1 0 0 0,0-1 0 0 0,-1 1 0 0 0,0 0 0 0 0,0 0 0 0 0,0-1 0 0 0,0 1 0 0 0,0 1 0 0 0,0-1 0 0 0,0 0 0 0 0,0 0 1 0 0,-1 1-1 0 0,1-1 0 0 0,-4 0 0 0 0,1 0-30 0 0,-1 0 1 0 0,0 1 0 0 0,1 0 0 0 0,-1 0 0 0 0,0 1-1 0 0,0-1 1 0 0,0 1 0 0 0,1 1 0 0 0,-1-1 0 0 0,0 1 0 0 0,0 0-1 0 0,0 0 1 0 0,1 0 0 0 0,-10 5 0 0 0,-6 2 10 0 0,1 1-1 0 0,-27 17 1 0 0,21-11 4 0 0,0 2-1 0 0,1 0 1 0 0,0 2-1 0 0,2 1 1 0 0,0 0-1 0 0,-37 45 1 0 0,53-56 35 0 0,1 1 1 0 0,-1 0 0 0 0,2 1-1 0 0,-1-1 1 0 0,1 1-1 0 0,1 0 1 0 0,-5 18-1 0 0,7-24 5 0 0,1 1-1 0 0,0-1 0 0 0,0 1 1 0 0,1-1-1 0 0,0 1 1 0 0,-1 0-1 0 0,2-1 0 0 0,-1 1 1 0 0,1 0-1 0 0,0-1 0 0 0,0 1 1 0 0,0-1-1 0 0,1 1 1 0 0,0-1-1 0 0,0 0 0 0 0,0 0 1 0 0,6 8-1 0 0,-5-8 4 0 0,0-1 1 0 0,1 1-1 0 0,-1-1 0 0 0,1 0 1 0 0,0 0-1 0 0,1-1 0 0 0,-1 1 0 0 0,1-1 1 0 0,-1 0-1 0 0,10 5 0 0 0,-11-7-35 0 0,1 0-1 0 0,0 0 0 0 0,-1 0 0 0 0,1 0 1 0 0,0-1-1 0 0,-1 1 0 0 0,1-1 1 0 0,0 0-1 0 0,0 0 0 0 0,0 0 0 0 0,-1-1 1 0 0,1 1-1 0 0,0-1 0 0 0,-1 0 1 0 0,1 0-1 0 0,6-3 0 0 0,-1 0-13 0 0,1-1-1 0 0,-1 0 0 0 0,0-1 1 0 0,-1 0-1 0 0,1 0 1 0 0,-1-1-1 0 0,0 0 0 0 0,-1-1 1 0 0,13-15-1 0 0,0-5-427 0 0,27-52 0 0 0,-34 57 94 0 0,1-7-52 0 0,-12 24 301 0 0,0 1-1 0 0,1-1 1 0 0,0 0-1 0 0,0 1 1 0 0,0-1 0 0 0,8-8-1 0 0,-10 13-6 0 0,0 1 0 0 0,5-3 0 0 0,-5 3 66 0 0,0 0 0 0 0,0-1 0 0 0,0 1 0 0 0,0 0 0 0 0,0 0-1 0 0,0 0 1 0 0,0 0 0 0 0,0 0 0 0 0,0 0 0 0 0,0 0 0 0 0,0 0 0 0 0,0 0 0 0 0,0 0 0 0 0,0 1-1 0 0,0-1 1 0 0,0 0 0 0 0,0 1 0 0 0,0-1 0 0 0,0 0 0 0 0,0 1 0 0 0,0-1 0 0 0,-1 1-1 0 0,1 0 1 0 0,0-1 0 0 0,0 1 0 0 0,-1 0 0 0 0,1-1 0 0 0,0 1 0 0 0,-1 0 0 0 0,1 0 0 0 0,0 0-1 0 0,-1-1 1 0 0,1 1 0 0 0,-1 0 0 0 0,1 2 0 0 0,2 3-172 0 0,-1 0 1 0 0,0 0-1 0 0,0 0 1 0 0,0 8-1 0 0,-1-12 84 0 0,1 11-1350 0 0,2-1-414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2 486 4143 0 0,'0'0'10442'0'0,"0"-2"-9540"0"0,-1-20 689 0 0,1 15-1242 0 0,-1 0 1 0 0,1-1-1 0 0,0 1 1 0 0,1 0-1 0 0,0 0 1 0 0,3-13 0 0 0,4-2-91 0 0,1 0 1 0 0,1 1 0 0 0,1 0-1 0 0,1 1 1 0 0,24-32 0 0 0,-6 16-639 0 0,64-60 0 0 0,-76 79 27 0 0,-5 3-464 0 0,1 1-1 0 0,1 1 0 0 0,0 0 1 0 0,30-17-1 0 0,-20 18-722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49 3223 0 0,'87'0'664'0'0,"-47"0"7002"0"0,-20 4-1669 0 0,-16-3-6036 0 0,-2 0 1317 0 0,1-12-1200 0 0,-2 10-76 0 0,-1 0 0 0 0,1 0 0 0 0,0 0 1 0 0,-1 0-1 0 0,0 0 0 0 0,1 0 0 0 0,-1 0 0 0 0,0-1 0 0 0,1 1 1 0 0,-1 0-1 0 0,0 0 0 0 0,0 0 0 0 0,0 0 0 0 0,0-1 0 0 0,0 1 0 0 0,-1 0 1 0 0,1 0-1 0 0,0 0 0 0 0,0-1 0 0 0,-1 1 0 0 0,1 0 0 0 0,-1 0 0 0 0,1 0 1 0 0,-1 0-1 0 0,1 0 0 0 0,-1 0 0 0 0,-1-1 0 0 0,-7-9-30 0 0,3 11 11 0 0,4 0 9 0 0,-4 1-4 0 0,0-1 1 0 0,0 1 0 0 0,-1 1-1 0 0,1-1 1 0 0,0 1 0 0 0,0 0-1 0 0,0 0 1 0 0,1 1-1 0 0,-11 6 1 0 0,-12 4-14 0 0,9-5 36 0 0,0 1-1 0 0,1 1 0 0 0,0 1 1 0 0,0 0-1 0 0,1 1 0 0 0,1 1 1 0 0,0 0-1 0 0,-18 21 1 0 0,31-30 30 0 0,0 1 0 0 0,0 0-1 0 0,1 0 1 0 0,-1 0 0 0 0,1 0 0 0 0,0 0 0 0 0,0 1 0 0 0,1-1 0 0 0,0 1 0 0 0,0-1 0 0 0,0 1 0 0 0,0 9 0 0 0,1-7 52 0 0,0 0 0 0 0,0 0 0 0 0,1-1 0 0 0,0 1-1 0 0,1 0 1 0 0,0 0 0 0 0,0-1 0 0 0,5 12 0 0 0,-5-14-52 0 0,1 0 1 0 0,1 0 0 0 0,-1 0 0 0 0,0-1-1 0 0,1 0 1 0 0,0 1 0 0 0,0-1 0 0 0,1-1-1 0 0,-1 1 1 0 0,1-1 0 0 0,-1 0 0 0 0,1 0-1 0 0,0 0 1 0 0,0 0 0 0 0,1-1 0 0 0,-1 0-1 0 0,0 0 1 0 0,1-1 0 0 0,-1 1 0 0 0,12 0-1 0 0,2 0 57 0 0,-1 0 0 0 0,1-2-1 0 0,0-1 1 0 0,-1 0 0 0 0,21-4-1 0 0,13-7-690 0 0,1-1-1 0 0,84-36 1 0 0,-134 48 412 0 0,16-6-990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618 135 10591 0 0,'0'0'819'0'0,"1"-2"-534"0"0,1-1 326 0 0,4-6 1491 0 0,0-1 1 0 0,-1-1-1 0 0,6-17 0 0 0,-10 25-1928 0 0,0 1 0 0 0,0 0 1 0 0,-1-1-1 0 0,1 1 0 0 0,-1-1 0 0 0,0 1 0 0 0,1-1 0 0 0,-1 1 1 0 0,0-1-1 0 0,-1 1 0 0 0,1-1 0 0 0,0 1 0 0 0,-1-1 0 0 0,1 1 1 0 0,-1 0-1 0 0,0-1 0 0 0,0 1 0 0 0,0 0 0 0 0,0-1 0 0 0,0 1 1 0 0,0 0-1 0 0,-1 0 0 0 0,-2-3 0 0 0,2 3-144 0 0,1 1-1 0 0,-1 0 1 0 0,0 0 0 0 0,0 0-1 0 0,0 0 1 0 0,0 0 0 0 0,1 0-1 0 0,-1 1 1 0 0,0-1 0 0 0,0 1-1 0 0,0-1 1 0 0,0 1 0 0 0,-1 0-1 0 0,1 0 1 0 0,0-1-1 0 0,0 2 1 0 0,0-1 0 0 0,0 0-1 0 0,0 0 1 0 0,-2 1 0 0 0,-6 1-61 0 0,1 1 1 0 0,-17 7-1 0 0,21-8 68 0 0,-53 22-150 0 0,2 4-1 0 0,1 2 1 0 0,1 2-1 0 0,1 2 1 0 0,2 3-1 0 0,-64 60 0 0 0,102-84 103 0 0,0 0-1 0 0,1 0 0 0 0,1 1 1 0 0,0 1-1 0 0,1-1 0 0 0,1 2 1 0 0,-9 17-1 0 0,17-31 2 0 0,0 0 0 0 0,0 0 0 0 0,0 0 1 0 0,1 0-1 0 0,-1 0 0 0 0,1 0 0 0 0,-1 0 0 0 0,1 0 0 0 0,0 0 0 0 0,0 0 0 0 0,0 0 0 0 0,0 0 1 0 0,0 0-1 0 0,0 0 0 0 0,0 0 0 0 0,1 0 0 0 0,-1 0 0 0 0,1 0 0 0 0,0 0 0 0 0,-1 0 0 0 0,1 0 1 0 0,0 0-1 0 0,0 0 0 0 0,2 2 0 0 0,-1-3-9 0 0,-1 1-1 0 0,1 0 1 0 0,1-1 0 0 0,-1 1 0 0 0,0-1-1 0 0,0 0 1 0 0,0 0 0 0 0,1 0 0 0 0,-1 0-1 0 0,1 0 1 0 0,-1 0 0 0 0,1 0-1 0 0,-1-1 1 0 0,1 1 0 0 0,-1-1 0 0 0,1 0-1 0 0,-1 0 1 0 0,6 0 0 0 0,12-2-40 0 0,0-1 1 0 0,1-1-1 0 0,-1 0 1 0 0,-1-2-1 0 0,32-12 0 0 0,91-51-240 0 0,-93 41 395 0 0,-21 12 64 0 0,1 0 0 0 0,45-17 0 0 0,-72 33 392 0 0,1 12-215 0 0,-3-11-329 0 0,1 0 1 0 0,-1 0-1 0 0,0 1 0 0 0,1-1 1 0 0,-1 0-1 0 0,0 0 0 0 0,0 1 1 0 0,0-1-1 0 0,1 0 0 0 0,-1 0 1 0 0,-1 1-1 0 0,1 1 0 0 0,-3 6-2 0 0,0-1-1 0 0,0 1 0 0 0,-1-1 0 0 0,-7 12 1 0 0,6-10-743 0 0,0-1 0 0 0,-5 15 0 0 0,6-11-1212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4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2303 0 0,'1'1'6170'0'0,"1"2"-5383"0"0,-1 0 0 0 0,0 0 0 0 0,1 0 1 0 0,-1 0-1 0 0,-1 0 0 0 0,1 1 0 0 0,0-1 0 0 0,0 3 1 0 0,-1 1-277 0 0,0 0 1 0 0,0-1-1 0 0,-2 10 1 0 0,-1 3-92 0 0,-11 32 1 0 0,-1-7 454 0 0,-30 61 0 0 0,-31 38 129 0 0,39-74-766 0 0,-112 199 460 0 0,-77 151-490 0 0,225-417-212 0 0,-26 49 87 0 0,24-46-144 0 0,-1 1 1 0 0,0-1-1 0 0,0 0 1 0 0,0 0-1 0 0,-1 0 0 0 0,-7 6 1 0 0,11-10-260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10591 0 0,'2'0'8211'0'0,"6"1"-7714"0"0,23 5 635 0 0,1-2-1 0 0,49 1 1 0 0,-18-9-563 0 0,86-15 0 0 0,62-25-372 0 0,-163 33-203 0 0,17-2-708 0 0,-1-4 0 0 0,106-43 0 0 0,-116 34-472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 4143 0 0,'0'0'191'0'0,"-1"2"-11"0"0,-33 114 11606 0 0,-9 0-7418 0 0,-55 111-4273 0 0,61-146 1264 0 0,-224 409 334 0 0,206-405-1537 0 0,-19 36 368 0 0,65-102-320 0 0,8-17-121 0 0,1-2-74 0 0,0 0 0 0 0,0 0 0 0 0,0 1 0 0 0,0-1 0 0 0,0 0 0 0 0,0 1 0 0 0,0-1 0 0 0,0 0 0 0 0,0 1 0 0 0,0-1 0 0 0,0 0 0 0 0,0 0 0 0 0,0 1 0 0 0,0-1 0 0 0,0 0 0 0 0,0 1 0 0 0,0-1 0 0 0,0 0 0 0 0,0 1 0 0 0,1-1 0 0 0,-1 0 0 0 0,0 0 0 0 0,0 1 0 0 0,0-1 0 0 0,0 0 0 0 0,1 0 0 0 0,-1 1 0 0 0,0-1 0 0 0,1 0 0 0 0,6-1-15 0 0,-1-1 1 0 0,1 0-1 0 0,0-1 0 0 0,0 0 0 0 0,-1 0 0 0 0,1 0 0 0 0,-1-1 0 0 0,0 0 0 0 0,9-7 0 0 0,52-51-549 0 0,-45 40 300 0 0,-1 2 33 0 0,30-30-752 0 0,2 2 1 0 0,71-49 0 0 0,-124 96 971 0 0,0 1 0 0 0,1 0 0 0 0,-1-1 0 0 0,1 1 1 0 0,-1 0-1 0 0,1 0 0 0 0,-1-1 0 0 0,0 1 0 0 0,1 0 1 0 0,-1 0-1 0 0,1 0 0 0 0,0-1 0 0 0,-1 1 1 0 0,1 0-1 0 0,-1 0 0 0 0,1 0 0 0 0,-1 0 0 0 0,1 0 1 0 0,-1 0-1 0 0,1 0 0 0 0,-1 0 0 0 0,1 0 1 0 0,-1 1-1 0 0,2-1 0 0 0,-2 1 10 0 0,1-1 1 0 0,0 1-1 0 0,-1 0 0 0 0,1 0 0 0 0,-1-1 1 0 0,1 1-1 0 0,-1 0 0 0 0,1 0 1 0 0,-1 0-1 0 0,0 0 0 0 0,1-1 1 0 0,-1 1-1 0 0,0 0 0 0 0,1 2 1 0 0,3 22 429 0 0,-1 0 0 0 0,-1 0 0 0 0,-1 25 1 0 0,-2-23-262 0 0,3-1 0 0 0,5 36 1 0 0,-7-60-273 0 0,7 6-3354 0 0,0-5 1794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15175 0 0,'0'0'1372'0'0,"2"1"-1130"0"0,10 3 2 0 0,0-1 0 0 0,1 0 0 0 0,-1 0 1 0 0,0-2-1 0 0,1 1 0 0 0,-1-2 1 0 0,1 1-1 0 0,0-2 0 0 0,-1 0 1 0 0,1 0-1 0 0,-1-1 0 0 0,0-1 0 0 0,1 0 1 0 0,-1 0-1 0 0,-1-1 0 0 0,1-1 1 0 0,16-8-1 0 0,-23 9-257 0 0,1 0 1 0 0,0-1-1 0 0,-1 1 0 0 0,0-1 1 0 0,6-7-1 0 0,-10 11-17 0 0,-1 1 0 0 0,0-1 0 0 0,1 1 0 0 0,-1 0 0 0 0,0-1 0 0 0,0 1 0 0 0,1-1 0 0 0,-1 1 0 0 0,0-1-1 0 0,0 1 1 0 0,0-1 0 0 0,0 1 0 0 0,0-1 0 0 0,1 1 0 0 0,-1-1 0 0 0,0 1 0 0 0,0-1 0 0 0,0 1 0 0 0,0-1 0 0 0,0 1 0 0 0,-1-1 0 0 0,1 1 0 0 0,0-1 0 0 0,0 1 0 0 0,0-1 0 0 0,0 1 0 0 0,0-1 0 0 0,-1 1 0 0 0,1 0 0 0 0,0-1 0 0 0,0 1 0 0 0,-1-1 0 0 0,1 1 0 0 0,0 0 0 0 0,-1-1 0 0 0,1 1 0 0 0,-1-1-1 0 0,1 1 1 0 0,0 0 0 0 0,-1 0 0 0 0,1-1 0 0 0,-1 1 0 0 0,-1-1-10 0 0,0 0 0 0 0,0 0-1 0 0,0 0 1 0 0,0 0-1 0 0,0 0 1 0 0,0 1 0 0 0,-3-1-1 0 0,-1 0 15 0 0,-1 1 0 0 0,1 0 0 0 0,0 1 0 0 0,-1 0 0 0 0,1 0 0 0 0,0 0 0 0 0,0 1 0 0 0,0-1 0 0 0,0 2 0 0 0,0-1 0 0 0,0 0 0 0 0,1 1 0 0 0,-6 4 0 0 0,-4 3 113 0 0,0 0 0 0 0,1 1 0 0 0,-17 17 0 0 0,-97 107 1541 0 0,109-112-1265 0 0,2 1-1 0 0,0 1 0 0 0,2 0 1 0 0,-16 35-1 0 0,27-52-312 0 0,1 0 1 0 0,0 0-1 0 0,1 0 0 0 0,0 0 1 0 0,0 0-1 0 0,0 0 0 0 0,1 11 1 0 0,1-16-32 0 0,0 0 0 0 0,0 0 0 0 0,0 0 1 0 0,1 0-1 0 0,-1 0 0 0 0,1 0 0 0 0,0 0 1 0 0,0-1-1 0 0,0 1 0 0 0,0 0 0 0 0,1 0 0 0 0,-1-1 1 0 0,1 1-1 0 0,-1-1 0 0 0,1 1 0 0 0,0-1 1 0 0,0 1-1 0 0,0-1 0 0 0,0 0 0 0 0,1 0 0 0 0,-1 0 1 0 0,0-1-1 0 0,4 3 0 0 0,3 0 38 0 0,0 1 0 0 0,0-1 0 0 0,1-1 0 0 0,-1 0 0 0 0,1 0-1 0 0,0-1 1 0 0,0 0 0 0 0,11 0 0 0 0,6-1 95 0 0,49-3 0 0 0,-18-3-730 0 0,-1-2 1 0 0,95-25-1 0 0,-125 24-1743 0 0,-1 1-5217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5063 0 0,'0'0'9832'0'0,"-2"2"-9137"0"0,-6 5-184 0 0,-1 1 0 0 0,1 0 0 0 0,1 1 1 0 0,0 0-1 0 0,0 0 0 0 0,1 1 0 0 0,0 0 0 0 0,-8 18 0 0 0,-1 8-439 0 0,-12 47-1 0 0,8-21 137 0 0,12-44-205 0 0,-66 182 41 0 0,56-163-37 0 0,0-1 0 0 0,-3 0-1 0 0,-29 40 1 0 0,27-45-45 0 0,21-29-158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5983 0 0,'0'0'542'0'0,"3"-11"2974"0"0,2 6-2916 0 0,0 0 0 0 0,0 0 0 0 0,1 0 0 0 0,-1 0 0 0 0,1 1 0 0 0,0 0 0 0 0,0 1 0 0 0,1-1 0 0 0,-1 1 1 0 0,1 0-1 0 0,-1 1 0 0 0,1-1 0 0 0,8-1 0 0 0,-7 3-448 0 0,0-1 1 0 0,0 1-1 0 0,0 1 1 0 0,1-1-1 0 0,-1 1 1 0 0,0 1-1 0 0,0-1 0 0 0,0 1 1 0 0,0 1-1 0 0,0 0 1 0 0,12 4-1 0 0,7 5 232 0 0,-14-6-172 0 0,-1 0 0 0 0,1 0 0 0 0,24 4 0 0 0,-16-6-73 0 0,1-2 0 0 0,0 0 0 0 0,-1-1 0 0 0,1-1 0 0 0,0-1 0 0 0,31-8-1 0 0,124-43 398 0 0,-116 33-300 0 0,119-41 217 0 0,227-65 310 0 0,-251 100-1047 0 0,-8 2-2720 0 0,-123 17-328 0 0,34-14 0 0 0,-33 12 1220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184 160 1839 0 0,'-1'1'134'0'0,"-13"21"13688"0"0,23-25-12478 0 0,13-6-598 0 0,1-1 0 0 0,33-22-1 0 0,40-33 715 0 0,-53 34-809 0 0,-35 26-533 0 0,-1 0 0 0 0,1 1-1 0 0,0 0 1 0 0,0 0 0 0 0,0 1-1 0 0,12-3 1 0 0,-20 6-115 0 0,0 0-1 0 0,0-1 0 0 0,1 1 1 0 0,-1 0-1 0 0,0 0 1 0 0,1 0-1 0 0,-1 0 1 0 0,0 0-1 0 0,0 0 1 0 0,1 0-1 0 0,-1 0 0 0 0,0 0 1 0 0,1 0-1 0 0,-1 0 1 0 0,0 0-1 0 0,1 0 1 0 0,-1 0-1 0 0,0 0 1 0 0,1 0-1 0 0,-1 0 0 0 0,0 0 1 0 0,1 0-1 0 0,-1 0 1 0 0,0 0-1 0 0,0 0 1 0 0,1 1-1 0 0,-1-1 1 0 0,0 0-1 0 0,1 0 0 0 0,-1 0 1 0 0,0 1-1 0 0,0-1 1 0 0,0 0-1 0 0,1 0 1 0 0,-1 1-1 0 0,0-1 0 0 0,0 0 1 0 0,0 0-1 0 0,1 1 1 0 0,-1-1-1 0 0,0 0 1 0 0,0 1-1 0 0,0-1 1 0 0,0 0-1 0 0,0 0 0 0 0,0 1 1 0 0,0-1-1 0 0,0 0 1 0 0,0 1-1 0 0,0-1 1 0 0,0 0-1 0 0,0 1 1 0 0,0-1-1 0 0,0 0 0 0 0,0 1 1 0 0,0-1-1 0 0,0 0 1 0 0,0 1-1 0 0,0 3-5 0 0,0 0 1 0 0,-1 0-1 0 0,1 0 0 0 0,-1 0 1 0 0,1 0-1 0 0,-1 0 0 0 0,-1 0 1 0 0,1 0-1 0 0,-3 7 0 0 0,-22 32-51 0 0,11-20 63 0 0,-3 6-49 0 0,-1-1 0 0 0,-2 0 0 0 0,-1-1 0 0 0,-37 34 0 0 0,25-30-27 0 0,-2-2 1 0 0,-72 45-1 0 0,-12-1-189 0 0,114-70 268 0 0,4-2 189 0 0,46 6 397 0 0,-12-5-287 0 0,-1-2 0 0 0,0-1 0 0 0,52-9 0 0 0,92-29 535 0 0,-112 24-523 0 0,-33 8-254 0 0,11-3 109 0 0,64-7-1 0 0,-56 12-177 0 0,-40 6-16 0 0,-7 0-72 0 0,-1 0-1132 0 0,-1 1 420 0 0,1 0 0 0 0,-1 0 0 0 0,0 0 0 0 0,1 0 0 0 0,-1 0 0 0 0,0 0 0 0 0,0 0 0 0 0,-1 0 0 0 0,1 2 0 0 0,-4 9-6124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75 297 5063 0 0,'0'0'390'0'0,"-9"1"-236"0"0,-4 0 2024 0 0,1 1 0 0 0,-19 5 2237 0 0,22-5 333 0 0,9-4-4684 0 0,0-1 1 0 0,0 0 0 0 0,0 0-1 0 0,0 0 1 0 0,0 0 0 0 0,1 0-1 0 0,-1 0 1 0 0,1 0-1 0 0,0 1 1 0 0,0-1 0 0 0,0 0-1 0 0,0 1 1 0 0,1-1-1 0 0,-1 1 1 0 0,1-1 0 0 0,-1 1-1 0 0,1-1 1 0 0,0 1 0 0 0,0 0-1 0 0,3-3 1 0 0,6-6 47 0 0,1 0 0 0 0,17-12 1 0 0,-26 22-86 0 0,144-103 291 0 0,-116 83-324 0 0,72-49 6 0 0,-91 62 0 0 0,-11 8-2 0 0,0 0 0 0 0,-1-1 1 0 0,1 1-1 0 0,0 0 0 0 0,0-1 0 0 0,-1 1 0 0 0,1 0 0 0 0,0 0 0 0 0,0-1 0 0 0,0 1 1 0 0,-1 0-1 0 0,1 0 0 0 0,0 0 0 0 0,0 0 0 0 0,1 1 0 0 0,2 3-16 0 0,-3-4 13 0 0,0 3-2 0 0,1-1 1 0 0,0 0-1 0 0,-1 1 0 0 0,1 0 1 0 0,-1-1-1 0 0,0 1 0 0 0,0 0 1 0 0,0 0-1 0 0,0-1 0 0 0,0 1 1 0 0,0 0-1 0 0,-1 0 0 0 0,1 3 1 0 0,1 43 10 0 0,-2-46-6 0 0,0-2 2 0 0,-1 11 0 0 0,1 0 0 0 0,0-1 0 0 0,1 1 0 0 0,1 0 0 0 0,-1-1 0 0 0,2 1 0 0 0,0-1 0 0 0,8 21 0 0 0,17 19 0 0 0,-14-23 0 0 0,-11-21 2 0 0,0 0-1 0 0,1 0 1 0 0,-1 0 0 0 0,1-1 0 0 0,9 12 0 0 0,-8-12 137 0 0,0-1-1 0 0,1 0 1 0 0,0 1 0 0 0,11 7-1 0 0,-15-12-67 0 0,0 0-1 0 0,0-1 1 0 0,0 1 0 0 0,1 0-1 0 0,-1-1 1 0 0,0 1 0 0 0,0-1-1 0 0,1 0 1 0 0,-1 1-1 0 0,0-1 1 0 0,0 0 0 0 0,4-1-1 0 0,26-6 554 0 0,-28 6-526 0 0,6-3-17 0 0,-1 0-1 0 0,1-1 1 0 0,-1 0 0 0 0,-1 0 0 0 0,1-1-1 0 0,-1 0 1 0 0,0 0 0 0 0,13-14-1 0 0,6-4 15 0 0,-8 8-48 0 0,6-4 17 0 0,31-32 1 0 0,-51 46-91 0 0,1-1 1 0 0,-1 1-1 0 0,0-1 0 0 0,0 0 0 0 0,-1 0 0 0 0,0 0 1 0 0,0-1-1 0 0,-1 0 0 0 0,0 1 0 0 0,3-12 0 0 0,-6 17-206 0 0,-2-6-1473 0 0,1 4 499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3 751 5983 0 0,'0'0'274'0'0,"0"2"-6"0"0,-1 22-301 0 0,0-14 2237 0 0,1 1 1 0 0,1 17-1 0 0,0-26-1070 0 0,0 0-218 0 0,0-1-724 0 0,0 1 0 0 0,0-1 0 0 0,0 1 0 0 0,0-1 0 0 0,1 0-1 0 0,-1 1 1 0 0,1-1 0 0 0,-1 0 0 0 0,1 0 0 0 0,-1 0 0 0 0,1 0 0 0 0,0 0-1 0 0,0 0 1 0 0,-1-1 0 0 0,1 1 0 0 0,0 0 0 0 0,0-1 0 0 0,0 0 0 0 0,0 1 0 0 0,-1-1-1 0 0,1 0 1 0 0,0 0 0 0 0,0 0 0 0 0,0 0 0 0 0,0 0 0 0 0,0 0 0 0 0,0-1-1 0 0,0 1 1 0 0,3-2 0 0 0,0 0-21 0 0,1-1 0 0 0,0 0-1 0 0,-1 0 1 0 0,0-1 0 0 0,1 1 0 0 0,-1-1-1 0 0,-1 0 1 0 0,1 0 0 0 0,7-9 0 0 0,3-6 122 0 0,15-23-1 0 0,-4-1 21 0 0,33-70-1 0 0,10-52-106 0 0,-33 60-178 0 0,5-13 20 0 0,-31 100-60 0 0,-9 17-49 0 0,1 2-22 0 0,1 1 59 0 0,0 0 1 0 0,0 0-1 0 0,0 0 0 0 0,0 1 1 0 0,0 0-1 0 0,-1-1 0 0 0,1 1 0 0 0,-1 0 1 0 0,1 0-1 0 0,-1 0 0 0 0,0 0 1 0 0,-1 1-1 0 0,1-1 0 0 0,0 1 0 0 0,-1-1 1 0 0,2 6-1 0 0,1 7-31 0 0,-1 0 0 0 0,3 25 0 0 0,-5-29 40 0 0,35 209-142 0 0,-27-181 179 0 0,-4-8 43 0 0,3-1 0 0 0,16 45-1 0 0,-22-70-42 0 0,1-1-1 0 0,0 1 0 0 0,0-1 1 0 0,0 0-1 0 0,1 0 0 0 0,0 0 1 0 0,0-1-1 0 0,0 1 0 0 0,0-1 1 0 0,1 0-1 0 0,0 0 0 0 0,0-1 1 0 0,0 1-1 0 0,9 4 0 0 0,-11-7-3 0 0,1 1-1 0 0,-1-1 0 0 0,1 0 1 0 0,-1 0-1 0 0,1 0 0 0 0,0 0 0 0 0,-1-1 1 0 0,1 0-1 0 0,0 1 0 0 0,0-1 0 0 0,-1 0 1 0 0,1-1-1 0 0,0 1 0 0 0,0-1 0 0 0,-1 0 1 0 0,1 0-1 0 0,0 0 0 0 0,-1 0 1 0 0,1 0-1 0 0,-1-1 0 0 0,0 0 0 0 0,1 1 1 0 0,-1-1-1 0 0,5-5 0 0 0,-2 2 37 0 0,0-1 0 0 0,-1 0-1 0 0,0 0 1 0 0,-1 0 0 0 0,1 0-1 0 0,-1-1 1 0 0,0 0 0 0 0,5-12-1 0 0,0-4 143 0 0,8-33 0 0 0,28-165 516 0 0,-32 144-692 0 0,43-143 0 0 0,-50 202-171 0 0,2 0 0 0 0,0 1 0 0 0,1 0 0 0 0,20-27 0 0 0,-29 42-44 0 0,9 12-2783 0 0,9 13 171 0 0,-10-11 1275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83 14855 0 0,'6'-8'202'0'0,"1"0"0"0"0,0 0 0 0 0,0 1 0 0 0,1-1 0 0 0,0 2 0 0 0,0-1 0 0 0,14-7 0 0 0,13-2 2596 0 0,-34 28-2421 0 0,-1-7-333 0 0,-1 0-1 0 0,0 0 1 0 0,0 0 0 0 0,-1 0-1 0 0,1 0 1 0 0,-1 0 0 0 0,0 0 0 0 0,0-1-1 0 0,-1 1 1 0 0,-5 7 0 0 0,-2 3 92 0 0,-22 22 0 0 0,-53 50 179 0 0,-21 24-222 0 0,40-36 197 0 0,4 3 0 0 0,-84 139 0 0 0,134-197-139 0 0,1 1 0 0 0,1 0 0 0 0,1 1 1 0 0,1 0-1 0 0,1 1 0 0 0,1 0 1 0 0,-5 31-1 0 0,11-45-64 0 0,-1 0 0 0 0,1 1 0 0 0,1-1 0 0 0,0 0 0 0 0,0 0 0 0 0,1 0 0 0 0,0 0-1 0 0,0 0 1 0 0,1 0 0 0 0,0 0 0 0 0,1-1 0 0 0,0 1 0 0 0,0-1 0 0 0,0 0 0 0 0,1-1 0 0 0,1 1 0 0 0,-1-1-1 0 0,1 0 1 0 0,1 0 0 0 0,-1 0 0 0 0,11 7 0 0 0,1-2 46 0 0,1-1 0 0 0,-1-1 1 0 0,1-1-1 0 0,1-1 0 0 0,0-1 0 0 0,21 6 0 0 0,127 21 679 0 0,-103-25-916 0 0,-63-9-35 0 0,4 5-1214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173 441 6447 0 0,'-2'1'499'0'0,"-28"16"299"0"0,-14 17 4604 0 0,30-22-3388 0 0,-25 16 0 0 0,4-11-253 0 0,34-16-1025 0 0,-2-6-511 0 0,2 4-215 0 0,1 1 1 0 0,0 0 0 0 0,-1-1 0 0 0,1 1 0 0 0,0-1-1 0 0,-1 1 1 0 0,1 0 0 0 0,0-1 0 0 0,0 1-1 0 0,0-1 1 0 0,-1 1 0 0 0,1-1 0 0 0,0 1-1 0 0,0-1 1 0 0,0 1 0 0 0,0-1 0 0 0,0 1-1 0 0,0-1 1 0 0,0 1 0 0 0,0-1 0 0 0,0 1-1 0 0,0-1 1 0 0,2-7 49 0 0,0 0-1 0 0,0 1 0 0 0,1-1 1 0 0,0 1-1 0 0,0 0 0 0 0,0 0 1 0 0,1 0-1 0 0,1 0 0 0 0,7-10 1 0 0,9-7 87 0 0,25-24 1 0 0,-33 35-99 0 0,15-13-17 0 0,1 1 0 0 0,1 1 0 0 0,1 1 1 0 0,56-30-1 0 0,-69 44 123 0 0,0 0 0 0 0,1 2 0 0 0,0 0 0 0 0,20-4 0 0 0,-38 11-116 0 0,1-1 1 0 0,0 1-1 0 0,-1-1 1 0 0,1 1-1 0 0,0 0 1 0 0,0 0-1 0 0,-1 0 1 0 0,1 0-1 0 0,0 0 1 0 0,-1 0-1 0 0,1 0 1 0 0,0 1-1 0 0,-1-1 1 0 0,1 0-1 0 0,0 1 1 0 0,-1 0-1 0 0,1-1 1 0 0,-1 1-1 0 0,1 0 1 0 0,-1 0-1 0 0,1 0 1 0 0,-1 0-1 0 0,1 0 1 0 0,-1 0-1 0 0,0 0 1 0 0,0 0-1 0 0,0 1 1 0 0,1-1-1 0 0,0 3 1 0 0,0 0 1 0 0,-1 0 0 0 0,1-1 1 0 0,-1 1-1 0 0,0 0 0 0 0,-1 0 1 0 0,1 0-1 0 0,-1 0 0 0 0,1 0 1 0 0,-1 0-1 0 0,0 0 0 0 0,-2 7 1 0 0,0 7-18 0 0,-1-1 0 0 0,-1 1-1 0 0,-1-1 1 0 0,-7 17 0 0 0,9-26 10 0 0,-1 1 0 0 0,-1-1 0 0 0,0 1 0 0 0,0-2 0 0 0,0 1 0 0 0,-1 0 0 0 0,0-1 0 0 0,-1 0 0 0 0,-9 8-1 0 0,-2-5-10 0 0,17-9 36 0 0,0-3 6 0 0,1-2-58 0 0,0 1 0 0 0,0-1 0 0 0,0 0 1 0 0,1 0-1 0 0,-1 0 0 0 0,1 0 0 0 0,0 0 0 0 0,0 1 0 0 0,3-7 0 0 0,17-35-26 0 0,-15 33 15 0 0,11-18-67 0 0,0 1 1 0 0,2 0-1 0 0,2 1 0 0 0,0 2 1 0 0,27-28-1 0 0,-29 36 46 0 0,1 1 0 0 0,0 0 0 0 0,1 1 1 0 0,1 2-1 0 0,0 0 0 0 0,1 1 0 0 0,31-13 0 0 0,-49 24 81 0 0,1 0-1 0 0,0 1 0 0 0,-1-1 0 0 0,1 1 0 0 0,0 0 0 0 0,0 1 0 0 0,0-1 0 0 0,-1 1 0 0 0,1 0 0 0 0,0 0 0 0 0,0 1 0 0 0,0 0 0 0 0,0 0 0 0 0,-1 0 0 0 0,1 1 0 0 0,5 2 0 0 0,-7-2-27 0 0,0 0 1 0 0,0 0-1 0 0,0 1 0 0 0,-1-1 1 0 0,1 1-1 0 0,-1 0 0 0 0,0 0 1 0 0,0 0-1 0 0,0 0 0 0 0,0 0 0 0 0,0 1 1 0 0,-1-1-1 0 0,0 1 0 0 0,0 0 1 0 0,0 0-1 0 0,0 0 0 0 0,0 0 1 0 0,-1 0-1 0 0,1 0 0 0 0,-1 0 1 0 0,1 9-1 0 0,-1 2 18 0 0,0 0-1 0 0,0 0 1 0 0,-2 0 0 0 0,0 0-1 0 0,-1 0 1 0 0,0 0-1 0 0,-1 0 1 0 0,-1-1 0 0 0,-9 26-1 0 0,0-5 88 0 0,2 1-1 0 0,-12 70 0 0 0,23-104-218 0 0,0-1 0 0 0,-1 1 0 0 0,1 0 0 0 0,0 0 0 0 0,1 0 0 0 0,-1 0 0 0 0,0 0 0 0 0,0 0 0 0 0,1-1 0 0 0,-1 1 0 0 0,1 0 0 0 0,-1 0 0 0 0,1 0 0 0 0,0-1 0 0 0,0 1 0 0 0,0 0 0 0 0,0-1 0 0 0,0 1 0 0 0,0-1 0 0 0,0 1 0 0 0,1-1 0 0 0,-1 0 0 0 0,0 1 0 0 0,1-1 0 0 0,-1 0 0 0 0,1 0 0 0 0,2 1 0 0 0,-1 0-433 0 0,1 0 0 0 0,-1-1 1 0 0,0 0-1 0 0,1 0 0 0 0,-1 0 1 0 0,1 0-1 0 0,0 0 0 0 0,-1-1 0 0 0,1 1 1 0 0,0-1-1 0 0,-1 0 0 0 0,1 0 1 0 0,5-1-1 0 0,7-3-1552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7367 0 0,'0'0'2200'0'0,"2"1"-616"0"0,-1-1-1429 0 0,0 0-1 0 0,-1 0 1 0 0,1 0-1 0 0,-1 1 1 0 0,1-1-1 0 0,-1 0 0 0 0,1 1 1 0 0,-1-1-1 0 0,1 0 1 0 0,-1 1-1 0 0,1-1 1 0 0,-1 0-1 0 0,1 1 1 0 0,-1-1-1 0 0,1 1 1 0 0,-1-1-1 0 0,0 1 0 0 0,1-1 1 0 0,-1 1-1 0 0,0-1 1 0 0,0 1-1 0 0,1 0 1 0 0,-1-1-1 0 0,0 1 1 0 0,0 0-1 0 0,0 1-7 0 0,1 0 1 0 0,-1 0-1 0 0,-1-1 1 0 0,1 1-1 0 0,0 0 1 0 0,0 0-1 0 0,-1-1 0 0 0,1 1 1 0 0,-1 2-1 0 0,-3 6-73 0 0,-1 0-1 0 0,-8 13 1 0 0,8-13 431 0 0,-20 36 264 0 0,-63 121 1326 0 0,13 22-790 0 0,62-154-1298 0 0,8-16-253 0 0,5-18-64 0 0,4-1-2391 0 0,-2 0 2441 0 0,0-1 0 0 0,0 1 0 0 0,0-1 0 0 0,0 0-1 0 0,0 1 1 0 0,0-1 0 0 0,0 0 0 0 0,0 0 0 0 0,0 0 0 0 0,0-1 0 0 0,0 1 0 0 0,1-2 0 0 0,0 1-86 0 0,24-19-1702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3223 0 0,'0'0'143'0'0,"-8"0"26"0"0,2 2-43 0 0,0 0 0 0 0,0 0-1 0 0,0 1 1 0 0,0 0-1 0 0,-7 5 1 0 0,-15 10 3756 0 0,24-15-2726 0 0,-46 33 5789 0 0,35-24-6643 0 0,1 0 1 0 0,1 0 0 0 0,-1 2-1 0 0,2 0 1 0 0,-19 26-1 0 0,5 0 150 0 0,-38 81 0 0 0,54-94-292 0 0,0-1-1 0 0,-7 32 0 0 0,14-48-37 0 0,2 0 0 0 0,-1 0 0 0 0,1 0-1 0 0,1 0 1 0 0,0 0 0 0 0,0 1 0 0 0,1-1 0 0 0,0 0-1 0 0,4 14 1 0 0,-4-20-66 0 0,0-1 0 0 0,0 0-1 0 0,0 0 1 0 0,1 0 0 0 0,-1 0-1 0 0,1 0 1 0 0,0 0 0 0 0,0 0-1 0 0,0 0 1 0 0,0-1 0 0 0,0 1-1 0 0,1-1 1 0 0,-1 0 0 0 0,1 0-1 0 0,0 0 1 0 0,3 2 0 0 0,-2-1 14 0 0,1-1 0 0 0,-1-1 0 0 0,1 1 0 0 0,-1-1 1 0 0,1 0-1 0 0,0 0 0 0 0,-1 0 0 0 0,1 0 0 0 0,0-1 1 0 0,6 0-1 0 0,2-1 24 0 0,1-1 0 0 0,-1 0 0 0 0,0-1 1 0 0,0 0-1 0 0,0-1 0 0 0,-1-1 0 0 0,16-7 0 0 0,-6 0-56 0 0,1 0-1 0 0,-2-2 1 0 0,0-1 0 0 0,0 0-1 0 0,-2-1 1 0 0,0-2 0 0 0,-1 0-1 0 0,0 0 1 0 0,-2-2 0 0 0,0 0-1 0 0,24-42 1 0 0,-37 56-88 0 0,0-1-1 0 0,0 1 1 0 0,-1-1 0 0 0,0 0-1 0 0,0 0 1 0 0,-1 0-1 0 0,1 0 1 0 0,-1 0 0 0 0,-1-12-1 0 0,0 15-24 0 0,0 0 0 0 0,0 1 0 0 0,-1-1 0 0 0,0 0 0 0 0,0 0 0 0 0,0 1 0 0 0,0-1 0 0 0,0 0 0 0 0,-1 1 0 0 0,0-1 0 0 0,1 1-1 0 0,-1 0 1 0 0,-1 0 0 0 0,1-1 0 0 0,0 1 0 0 0,-1 1 0 0 0,0-1 0 0 0,1 0 0 0 0,-5-3 0 0 0,-2 0-118 0 0,-1 0-1 0 0,1 0 1 0 0,-1 1 0 0 0,0 0 0 0 0,0 1 0 0 0,-1 0 0 0 0,-17-4-1 0 0,22 6-62 0 0,1 2-1 0 0,-1-1 1 0 0,1 1-1 0 0,-1 0 0 0 0,1 0 1 0 0,-1 0-1 0 0,0 1 1 0 0,1 0-1 0 0,-8 1 1 0 0,9 0-413 0 0,0-1 1 0 0,0 1-1 0 0,0 0 1 0 0,0 0 0 0 0,1 0-1 0 0,-1 1 1 0 0,-6 5-1 0 0,2-1-4575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1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2303 0 0,'1'1'11927'0'0,"10"8"-11208"0"0,0 0-1 0 0,1 0 1 0 0,0-2-1 0 0,0 1 1 0 0,1-1 0 0 0,14 5-1 0 0,-10-5-515 0 0,-1 1 0 0 0,0 1 0 0 0,20 15-1 0 0,-24-15-72 0 0,-1 0 0 0 0,-1 1 1 0 0,0 0-1 0 0,-1 0 0 0 0,1 1 0 0 0,-2 1 0 0 0,9 14 0 0 0,-14-20-77 0 0,0 0-1 0 0,0 0 1 0 0,-1 1-1 0 0,1-1 1 0 0,-2 0-1 0 0,1 1 1 0 0,-1-1-1 0 0,0 1 1 0 0,0 0-1 0 0,-1-1 1 0 0,1 1 0 0 0,-2-1-1 0 0,1 1 1 0 0,-1 0-1 0 0,0-1 1 0 0,0 1-1 0 0,-4 10 1 0 0,1-8 13 0 0,-1 1 0 0 0,1-1 0 0 0,-2 0 0 0 0,1 0 1 0 0,-1-1-1 0 0,0 0 0 0 0,-1 0 0 0 0,0 0 0 0 0,0-1 1 0 0,-1 0-1 0 0,0 0 0 0 0,-12 7 0 0 0,-11 6 225 0 0,-1-2-1 0 0,-37 15 1 0 0,57-27-282 0 0,-86 30-940 0 0,73-28 559 0 0,-1-3-2746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92 5063 0 0,'-13'-5'12544'0'0,"16"1"-12339"0"0,1 0 0 0 0,-1 1-1 0 0,1 0 1 0 0,0-1 0 0 0,0 2-1 0 0,1-1 1 0 0,-1 0 0 0 0,0 1-1 0 0,1 0 1 0 0,0 0 0 0 0,7-3-1 0 0,10-1 149 0 0,29-5 0 0 0,-18 5 56 0 0,-26 4-311 0 0,35-7 638 0 0,62-7 0 0 0,-94 16-653 0 0,-10 1-79 0 0,0-1-1 0 0,0 1 1 0 0,0-1-1 0 0,0 1 1 0 0,1-1-1 0 0,-1 1 1 0 0,0-1-1 0 0,0 1 1 0 0,0 0-1 0 0,0-1 1 0 0,-1 1-1 0 0,1-1 1 0 0,0 1-1 0 0,0-1 1 0 0,0 1-1 0 0,0-1 1 0 0,-1 2-1 0 0,1-2-2 0 0,-2 5-1 0 0,0 0 0 0 0,-1-1 0 0 0,1 1 0 0 0,-1-1 0 0 0,0 1 0 0 0,-1-1 0 0 0,1 0 0 0 0,-1 0 0 0 0,1 0 0 0 0,-6 3 0 0 0,-8 6 0 0 0,-21 13 0 0 0,33-23 0 0 0,-35 20-32 0 0,-69 28 0 0 0,21-19 32 0 0,-14 8 0 0 0,98-39 2 0 0,-9 8-17 0 0,25-4-105 0 0,12 2 114 0 0,50 7-1 0 0,-48-10 7 0 0,39 11 0 0 0,-56-12 0 0 0,0 0 1 0 0,-1 1-1 0 0,1 0 0 0 0,-1 0 0 0 0,0 1 1 0 0,0 0-1 0 0,-1 0 0 0 0,10 9 0 0 0,-8-6-2 0 0,-6-6 4 0 0,1 1 0 0 0,-1 0-1 0 0,0 0 1 0 0,-1 0-1 0 0,1 0 1 0 0,0 1-1 0 0,-1-1 1 0 0,3 6-1 0 0,-1-1 60 0 0,-4-7 18 0 0,2 10 161 0 0,-2-9-230 0 0,0 0 0 0 0,0 0-1 0 0,-1 0 1 0 0,1 0 0 0 0,-1 0 0 0 0,1 0 0 0 0,-1 0-1 0 0,0 0 1 0 0,1 0 0 0 0,-1 0 0 0 0,0 0-1 0 0,0-1 1 0 0,-1 1 0 0 0,1 0 0 0 0,-2 1-1 0 0,0 0 33 0 0,0 0 0 0 0,-1 0-1 0 0,1 0 1 0 0,-1 0 0 0 0,0-1-1 0 0,-6 4 1 0 0,-2-1 60 0 0,-1 0 0 0 0,0 0 0 0 0,-23 4 0 0 0,-196 21-365 0 0,223-29 150 0 0,7-1-87 0 0,18-4-5500 0 0,2-1 4184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7831 0 0,'-2'0'603'0'0,"-2"0"-729"0"0,0 0 351 0 0,0-1 0 0 0,0 2 0 0 0,0-1 0 0 0,0 0 0 0 0,0 1 0 0 0,-7 2 0 0 0,10-3-73 0 0,-1 1 1 0 0,1 0 0 0 0,0 0-1 0 0,-1 0 1 0 0,1 0 0 0 0,0 0 0 0 0,0 0-1 0 0,0 0 1 0 0,-1 0 0 0 0,1 0-1 0 0,0 1 1 0 0,1-1 0 0 0,-1 0-1 0 0,0 1 1 0 0,0-1 0 0 0,0 0-1 0 0,1 1 1 0 0,-1-1 0 0 0,1 1 0 0 0,-1-1-1 0 0,1 3 1 0 0,-1 2 35 0 0,1-1 0 0 0,-1 0 0 0 0,1 0 0 0 0,1 1-1 0 0,-1-1 1 0 0,1 0 0 0 0,0 0 0 0 0,0 0 0 0 0,0 0 0 0 0,1 0 0 0 0,3 7 0 0 0,4 9 446 0 0,15 23 1 0 0,-23-43-610 0 0,34 54 774 0 0,4-2 0 0 0,80 86-1 0 0,-23-43-201 0 0,6 6 703 0 0,-83-80-723 0 0,-1 0 0 0 0,29 47 0 0 0,-40-58-447 0 0,-2 0-1 0 0,0 1 0 0 0,0-1 1 0 0,-1 1-1 0 0,-1 0 1 0 0,0 0-1 0 0,0 0 1 0 0,-1 1-1 0 0,-1-1 1 0 0,0 23-1 0 0,-2-16-78 0 0,-1 0 0 0 0,-1 0 0 0 0,-1-1 0 0 0,0 1 0 0 0,-1-1 0 0 0,-11 23 0 0 0,2-6-17 0 0,-2-1 0 0 0,-1-1 0 0 0,-41 60-1 0 0,46-78-31 0 0,0 0-1 0 0,-1-1 1 0 0,0 0-1 0 0,-1-1 1 0 0,-1-1-1 0 0,0 0 0 0 0,0-1 1 0 0,-1-1-1 0 0,-28 14 1 0 0,3-5-461 0 0,39-18 112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11519 0 0,'0'0'1368'0'0,"1"2"-418"0"0,8 9 385 0 0,0 0-1 0 0,1-1 1 0 0,0 0 0 0 0,21 15 0 0 0,-22-18-1195 0 0,1 1 1 0 0,-1 0-1 0 0,-1 0 0 0 0,1 0 0 0 0,-2 1 0 0 0,1 0 0 0 0,-1 1 0 0 0,8 14 0 0 0,-12-19-133 0 0,-1 0-1 0 0,0 0 0 0 0,-1 0 0 0 0,1 0 1 0 0,-1 1-1 0 0,0-1 0 0 0,0 0 0 0 0,0 1 1 0 0,-1-1-1 0 0,0 1 0 0 0,0-1 0 0 0,-1 1 1 0 0,0 7-1 0 0,-2-5 0 0 0,1 0 1 0 0,-1-1 0 0 0,-1 1-1 0 0,1 0 1 0 0,-1-1-1 0 0,0 0 1 0 0,-1 0 0 0 0,-5 7-1 0 0,1-3 8 0 0,0 0 1 0 0,0-1-1 0 0,-1 0 0 0 0,0-1 0 0 0,0 0 1 0 0,-1 0-1 0 0,-1-1 0 0 0,-21 12 0 0 0,31-19-30 0 0,1 0 1 0 0,-1-1-1 0 0,0 1 0 0 0,1-1 0 0 0,-1 1 0 0 0,0-1 1 0 0,1 1-1 0 0,-1-1 0 0 0,0 0 0 0 0,0 0 1 0 0,1 0-1 0 0,-1 0 0 0 0,0 0 0 0 0,0 0 0 0 0,1 0 1 0 0,-1-1-1 0 0,0 1 0 0 0,1 0 0 0 0,-1-1 0 0 0,0 0 1 0 0,1 1-1 0 0,-1-1 0 0 0,0 0 0 0 0,-1-1 1 0 0,2-1-1028 0 0,3-8-336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485 146 13303 0 0,'-13'15'727'0'0,"-16"17"0"0"0,-11 12 238 0 0,16-13 1927 0 0,37-32-2475 0 0,-6 0-382 0 0,-1-1 0 0 0,1 0-1 0 0,-1-1 1 0 0,0 1 0 0 0,1-1-1 0 0,-1 0 1 0 0,0-1 0 0 0,-1 1-1 0 0,1-1 1 0 0,-1 0 0 0 0,0-1-1 0 0,9-9 1 0 0,1-2-19 0 0,0-1 0 0 0,18-30 0 0 0,-27 37 3 0 0,1-1 0 0 0,8-21 0 0 0,-13 29-19 0 0,-1 0-1 0 0,0 0 1 0 0,0 0 0 0 0,-1 0 0 0 0,1-1-1 0 0,-1 1 1 0 0,1 0 0 0 0,-1 0 0 0 0,0 0 0 0 0,0 0-1 0 0,0 0 1 0 0,-1-1 0 0 0,1 1 0 0 0,-1 0 0 0 0,1 0-1 0 0,-3-5 1 0 0,2 6-14 0 0,-1 0-1 0 0,1 0 0 0 0,-1 1 1 0 0,1-1-1 0 0,-1 0 0 0 0,0 1 1 0 0,1-1-1 0 0,-1 1 0 0 0,0 0 1 0 0,0 0-1 0 0,0 0 0 0 0,0 0 1 0 0,0 0-1 0 0,0 0 0 0 0,-1 0 1 0 0,1 0-1 0 0,0 1 1 0 0,0-1-1 0 0,0 1 0 0 0,-3 0 1 0 0,-3-1-27 0 0,0 0 0 0 0,0 1 0 0 0,0 1 0 0 0,-11 1 0 0 0,-6 2 36 0 0,1 2 1 0 0,1 1-1 0 0,-1 0 0 0 0,1 2 1 0 0,0 1-1 0 0,1 1 0 0 0,0 0 0 0 0,1 2 1 0 0,-24 18-1 0 0,14-7 56 0 0,2 2 1 0 0,0 1-1 0 0,1 1 1 0 0,2 2-1 0 0,-24 33 1 0 0,46-56-32 0 0,-1 0 1 0 0,1 0-1 0 0,1 0 1 0 0,-1 0 0 0 0,1 0-1 0 0,0 1 1 0 0,-2 8-1 0 0,5-14-4 0 0,-1 0 0 0 0,1 0 0 0 0,0 0 0 0 0,-1 0 0 0 0,1 0 0 0 0,0 1 0 0 0,0-1 0 0 0,0 0 0 0 0,0 0 0 0 0,1 0 0 0 0,-1 0 0 0 0,1 0 0 0 0,-1 0-1 0 0,1 0 1 0 0,0 0 0 0 0,-1-1 0 0 0,1 1 0 0 0,0 0 0 0 0,0 0 0 0 0,0 0 0 0 0,1-1 0 0 0,-1 1 0 0 0,0-1 0 0 0,1 1 0 0 0,-1-1 0 0 0,1 1 0 0 0,-1-1 0 0 0,1 0-1 0 0,0 0 1 0 0,-1 0 0 0 0,1 0 0 0 0,3 2 0 0 0,0-2 7 0 0,0 1-1 0 0,0-1 1 0 0,1 0 0 0 0,-1 0-1 0 0,0-1 1 0 0,1 1 0 0 0,-1-1-1 0 0,0-1 1 0 0,1 1-1 0 0,-1-1 1 0 0,0 0 0 0 0,1 0-1 0 0,-1 0 1 0 0,0-1 0 0 0,0 1-1 0 0,9-6 1 0 0,4-2-1 0 0,0-1-1 0 0,0 0 1 0 0,16-14 0 0 0,-15 8-15 0 0,-1 0 1 0 0,25-29-1 0 0,0 0 122 0 0,-42 45 112 0 0,4 11-6 0 0,-3-4-197 0 0,0 1 0 0 0,0-1 0 0 0,-1 1 0 0 0,0 0 0 0 0,-1 0 0 0 0,0 11 0 0 0,0-11-354 0 0,0-1 1 0 0,0 0 0 0 0,1 1 0 0 0,-1-1-1 0 0,2 0 1 0 0,-1 1 0 0 0,4 7 0 0 0,7 3-5852 0 0,-3-9 675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12495 0 0,'0'0'1134'0'0,"1"-1"-937"0"0,11-9 1145 0 0,0-1 0 0 0,16-20 0 0 0,-19 21-185 0 0,19-17 0 0 0,142-98 955 0 0,-134 102-2079 0 0,2 2-1 0 0,76-30 0 0 0,-102 46-16 0 0,0 1 0 0 0,0 0 0 0 0,0 1 0 0 0,1 1 0 0 0,0 0 0 0 0,-1 0 0 0 0,24 1 0 0 0,-35 1-8 0 0,1 0 1 0 0,0 0-1 0 0,-1 0 0 0 0,1 1 0 0 0,0-1 0 0 0,-1 0 1 0 0,1 1-1 0 0,-1 0 0 0 0,1-1 0 0 0,-1 1 1 0 0,1 0-1 0 0,-1 0 0 0 0,1 0 0 0 0,-1 0 0 0 0,0 0 1 0 0,0 0-1 0 0,1 0 0 0 0,-1 0 0 0 0,0 0 1 0 0,0 1-1 0 0,0-1 0 0 0,0 0 0 0 0,0 1 0 0 0,0-1 1 0 0,-1 1-1 0 0,1-1 0 0 0,0 1 0 0 0,-1 0 1 0 0,1-1-1 0 0,-1 1 0 0 0,0-1 0 0 0,1 1 0 0 0,-1 0 1 0 0,0-1-1 0 0,0 1 0 0 0,0 0 0 0 0,0-1 1 0 0,0 1-1 0 0,-1 2 0 0 0,-1 6 71 0 0,0 1 0 0 0,-1-1 0 0 0,0 0 0 0 0,-8 18 0 0 0,-52 100 889 0 0,14-34-520 0 0,47-90-452 0 0,1-1 0 0 0,-1 1 1 0 0,1 0-1 0 0,0 0 0 0 0,0 0 0 0 0,1 0 0 0 0,-1 5 0 0 0,1-7-132 0 0,20 1-1301 0 0,-14-4 517 0 0,1-1 0 0 0,-1 0 0 0 0,0 0 0 0 0,0-1 0 0 0,0 0 0 0 0,6-4 0 0 0,-5 4-984 0 0,17-11-4448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33 254 13503 0 0,'1'2'620'0'0,"4"10"-134"0"0,-1 0 0 0 0,0 1-1 0 0,-1-1 1 0 0,2 21 0 0 0,0 0 4119 0 0,-5-32-4509 0 0,1 0 0 0 0,-1-1 1 0 0,0 1-1 0 0,0 0 1 0 0,0 0-1 0 0,0 0 1 0 0,-1 0-1 0 0,1 0 1 0 0,0 0-1 0 0,0-1 1 0 0,0 1-1 0 0,-1 0 1 0 0,1 0-1 0 0,0 0 1 0 0,-1 0-1 0 0,1-1 1 0 0,-1 1-1 0 0,1 0 1 0 0,-1-1-1 0 0,1 1 1 0 0,-2 1-1 0 0,1-2-78 0 0,0 0 0 0 0,0 0 0 0 0,0 0 0 0 0,0 0 1 0 0,0 0-1 0 0,0 0 0 0 0,1 0 0 0 0,-1 0 0 0 0,0 0 0 0 0,0 0 0 0 0,0-1 0 0 0,0 1 0 0 0,0 0 0 0 0,1-1 0 0 0,-1 1 1 0 0,0-1-1 0 0,0 1 0 0 0,0 0 0 0 0,1-1 0 0 0,-1 0 0 0 0,0 1 0 0 0,0-2 0 0 0,-2 0-15 0 0,1 0 0 0 0,-1-1 0 0 0,1 1 0 0 0,0-1 0 0 0,-1 0 0 0 0,1 0 0 0 0,1 1 0 0 0,-1-1 0 0 0,0-1 0 0 0,1 1 0 0 0,-2-6 0 0 0,1 3 5 0 0,0-1 0 0 0,1 1 0 0 0,0-1 0 0 0,0 0 0 0 0,1-10 0 0 0,1-1 7 0 0,1 1 0 0 0,1 0 0 0 0,8-30 0 0 0,-8 36-36 0 0,1 1 0 0 0,1-1-1 0 0,0 1 1 0 0,0 0 0 0 0,1 1 0 0 0,0-1-1 0 0,1 1 1 0 0,0 0 0 0 0,9-9-1 0 0,-6 8-11 0 0,1 0 0 0 0,1 0 0 0 0,0 2 0 0 0,0-1-1 0 0,0 1 1 0 0,21-9 0 0 0,-24 14 27 0 0,0 0 0 0 0,-1 0 0 0 0,1 1 0 0 0,1 0 0 0 0,-1 1 0 0 0,0 0 0 0 0,0 0 0 0 0,0 1 0 0 0,1 0 0 0 0,-1 1 0 0 0,0 0 0 0 0,15 4 0 0 0,-15-3 50 0 0,-1 0 1 0 0,1 1 0 0 0,-1 0 0 0 0,0 0-1 0 0,0 1 1 0 0,0 0 0 0 0,-1 0-1 0 0,0 1 1 0 0,1 0 0 0 0,-1 1 0 0 0,-1-1-1 0 0,1 1 1 0 0,7 10 0 0 0,-12-12-15 0 0,0 0 1 0 0,0 0-1 0 0,0 0 1 0 0,0 0-1 0 0,-1 0 1 0 0,0 1-1 0 0,0-1 1 0 0,0 6 0 0 0,5 15 135 0 0,-4-21-126 0 0,-1 0 1 0 0,0 1-1 0 0,0-1 0 0 0,0 0 1 0 0,-1 1-1 0 0,0-1 1 0 0,0 1-1 0 0,0-1 0 0 0,0 0 1 0 0,0 1-1 0 0,-1-1 0 0 0,-2 8 1 0 0,1-5-4 0 0,-1-1 1 0 0,0 0 0 0 0,0 0 0 0 0,0 0 0 0 0,-1 0 0 0 0,0-1-1 0 0,-7 9 1 0 0,-1-1-11 0 0,-1-1 0 0 0,-1 0 0 0 0,0-1-1 0 0,-1-1 1 0 0,-22 13 0 0 0,-12 2-486 0 0,-2-1 1 0 0,-57 18-1 0 0,98-39 165 0 0,0 0-1 0 0,0 0 1 0 0,-12 1 0 0 0,19-4 96 0 0,0 0 1 0 0,-1 0 0 0 0,1 0 0 0 0,0 0 0 0 0,0 0 0 0 0,-6-2 0 0 0,8 2 32 0 0,0-1 1 0 0,0 1-1 0 0,0-1 1 0 0,-1 1-1 0 0,1-1 1 0 0,0 1-1 0 0,0-1 1 0 0,0 0-1 0 0,0 1 1 0 0,0-1-1 0 0,1 0 1 0 0,-1 0-1 0 0,0 0 1 0 0,0 0 0 0 0,0 0-1 0 0,1 0 1 0 0,-1 0-1 0 0,0-1 1 0 0,-3-11-1598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2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11 8751 0 0,'2'0'399'0'0,"0"0"-261"0"0,-1 0-99 0 0,0-1 1 0 0,0 1-1 0 0,0 0 0 0 0,-1 0 1 0 0,1-1-1 0 0,0 1 0 0 0,0-1 1 0 0,0 1-1 0 0,0-1 0 0 0,-1 1 1 0 0,1-1-1 0 0,0 1 0 0 0,-1-1 1 0 0,1 1-1 0 0,3-4 3333 0 0,-19 13 816 0 0,10-6-3792 0 0,-8 8-13 0 0,1 0 1 0 0,0 1-1 0 0,0 0 1 0 0,-12 17-1 0 0,-34 59 975 0 0,19-18-577 0 0,-34 84 1 0 0,47-96-542 0 0,-77 216 215 0 0,101-268-558 0 0,0 0 0 0 0,0 0 0 0 0,-1-1 0 0 0,0 1 0 0 0,0-1-1 0 0,-8 10 1 0 0,8-11-1384 0 0,-1 0 1 0 0,0-1-1 0 0,0 1 0 0 0,-8 5 0 0 0,-1-2-5069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15087 0 0,'0'0'1366'0'0,"1"2"-1126"0"0,0 5 45 0 0,0 0 1 0 0,1 0 0 0 0,0 0-1 0 0,0 0 1 0 0,0 0 0 0 0,1 0-1 0 0,0-1 1 0 0,1 0 0 0 0,5 9-1 0 0,-6-11 15 0 0,0-1 0 0 0,0 1 0 0 0,1 0 0 0 0,0-1-1 0 0,-1 0 1 0 0,1 0 0 0 0,0 0 0 0 0,1 0-1 0 0,-1-1 1 0 0,0 0 0 0 0,1 0 0 0 0,-1 0-1 0 0,1 0 1 0 0,0-1 0 0 0,4 2 0 0 0,10 0 81 0 0,0-1 0 0 0,0 0 1 0 0,-1-1-1 0 0,30-3 0 0 0,-16-1-131 0 0,57-15-1 0 0,-82 17-237 0 0,1-1 0 0 0,-1-1-1 0 0,0 0 1 0 0,12-6 0 0 0,-18 9-24 0 0,0 0 1 0 0,-1-1 0 0 0,1 1-1 0 0,0 0 1 0 0,-1-1 0 0 0,1 1-1 0 0,0-1 1 0 0,-1 1 0 0 0,1-1 0 0 0,-1 1-1 0 0,1-1 1 0 0,-1 1 0 0 0,1-1-1 0 0,-1 0 1 0 0,1 1 0 0 0,-1-1-1 0 0,0 0 1 0 0,1 1 0 0 0,-1-1-1 0 0,0 0 1 0 0,1 1 0 0 0,-1-2-1 0 0,-4-5-146 0 0,3 6 118 0 0,-1-1-4 0 0,0 1 0 0 0,0 0 0 0 0,0-1 1 0 0,0 1-1 0 0,0 0 0 0 0,0 0 0 0 0,0 0 0 0 0,-1 0 0 0 0,1 1 0 0 0,0-1 0 0 0,0 1 1 0 0,-1-1-1 0 0,1 1 0 0 0,-1 0 0 0 0,1 0 0 0 0,0 0 0 0 0,-1 0 0 0 0,-3 0 0 0 0,-6 2-218 0 0,-1 0-1 0 0,-13 4 0 0 0,26-6 261 0 0,-25 8-194 0 0,1 1 0 0 0,0 1-1 0 0,0 0 1 0 0,1 2 0 0 0,-35 24-1 0 0,15-5 442 0 0,-68 64 0 0 0,95-81-163 0 0,1 1 0 0 0,1 1 0 0 0,1 0 1 0 0,0 0-1 0 0,1 2 0 0 0,-15 27 0 0 0,26-42-71 0 0,0 1 1 0 0,-1-1 0 0 0,1 0-1 0 0,0 0 1 0 0,1 1 0 0 0,-1-1-1 0 0,0 0 1 0 0,1 1 0 0 0,0-1-1 0 0,0 1 1 0 0,0 3 0 0 0,1-5-10 0 0,-1-1 0 0 0,0 0 0 0 0,1 0 0 0 0,-1 1 0 0 0,1-1 0 0 0,-1 0 0 0 0,1 0 0 0 0,0 0 0 0 0,-1 1 0 0 0,1-1 0 0 0,0 0 0 0 0,0 0 0 0 0,0 0 0 0 0,0 0 0 0 0,0 0 0 0 0,0-1 0 0 0,0 1 0 0 0,0 0 0 0 0,0 0 1 0 0,0-1-1 0 0,1 1 0 0 0,-1-1 0 0 0,0 1 0 0 0,0-1 0 0 0,1 1 0 0 0,-1-1 0 0 0,0 0 0 0 0,1 0 0 0 0,-1 1 0 0 0,0-1 0 0 0,2 0 0 0 0,17 0-337 0 0,0-1 1 0 0,0-1-1 0 0,0-1 0 0 0,33-8 1 0 0,-7 1-1953 0 0,4 0-5357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4143 0 0,'0'0'9104'0'0,"-8"3"-7602"0"0,4-1-1383 0 0,1 0 1 0 0,0 0-1 0 0,-1 0 1 0 0,1 0-1 0 0,0 1 1 0 0,0 0-1 0 0,0-1 1 0 0,0 1-1 0 0,1 0 1 0 0,-4 6-1 0 0,-23 38 686 0 0,18-27-492 0 0,-130 253 1238 0 0,1 0-516 0 0,51-109-796 0 0,51-90-162 0 0,-90 132-1 0 0,115-189-506 0 0,0-1 0 0 0,-1-1-1 0 0,-24 21 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108 172 5527 0 0,'-108'24'11527'0'0,"118"-17"-10560"0"0,-7-4-791 0 0,0-1-88 0 0,1 0 1 0 0,-1-1-1 0 0,1 1 1 0 0,-1-1 0 0 0,1 0-1 0 0,-1 0 1 0 0,1 0 0 0 0,-1 0-1 0 0,1-1 1 0 0,0 1-1 0 0,5-1 1 0 0,6-1 260 0 0,22-3-1 0 0,-23 2-204 0 0,37-7 603 0 0,88-28 0 0 0,-41 9-196 0 0,379-67-1091 0 0,-397 76-1748 0 0,-59 12 469 0 0,-1 2 1 0 0,1 1 0 0 0,0 0-1 0 0,23 0 1 0 0,-42 4 993 0 0,-1 0 724 0 0,0 1-1 0 0,0-1 1 0 0,-1 0 0 0 0,1 1 0 0 0,0-1 0 0 0,0 1 0 0 0,0-1 0 0 0,0 1 0 0 0,0-1-1 0 0,-1 1 1 0 0,1 0 0 0 0,0-1 0 0 0,0 1 0 0 0,-1 0 0 0 0,1 0 0 0 0,0-1 0 0 0,-1 1 0 0 0,1 2-1 0 0,1-1 58 0 0,-1 0 0 0 0,0 0 0 0 0,0-1 0 0 0,0 1-1 0 0,0 1 1 0 0,0-1 0 0 0,0 3 0 0 0,-3 4 92 0 0,1-5-71 0 0,-1 4 304 0 0,0 0-1 0 0,-1-1 1 0 0,0 1 0 0 0,0-1-1 0 0,0 1 1 0 0,-1-1-1 0 0,0 0 1 0 0,-1-1-1 0 0,0 1 1 0 0,0-1-1 0 0,-6 7 1 0 0,-11 13 2392 0 0,9-5-859 0 0,1 0-1 0 0,0 0 1 0 0,-9 27 0 0 0,-3 3-454 0 0,17-37-1263 0 0,0 1 0 0 0,1 0 0 0 0,1 0 0 0 0,0 1 0 0 0,-3 15 0 0 0,8-29-807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49 236 11055 0 0,'0'0'1002'0'0,"-1"2"-824"0"0,-6 5-262 0 0,4-4 1026 0 0,0-1 0 0 0,0 1 0 0 0,-1-1 0 0 0,0 0 0 0 0,1 0 0 0 0,-1 0 0 0 0,0 0 0 0 0,-7 2 0 0 0,10-4-604 0 0,1-3-318 0 0,0 0-1 0 0,1 0 1 0 0,0 1 0 0 0,-1-1-1 0 0,1 0 1 0 0,0 0-1 0 0,1 1 1 0 0,-1-1 0 0 0,0 1-1 0 0,1-1 1 0 0,-1 1 0 0 0,4-5-1 0 0,28-27-65 0 0,-23 24 59 0 0,13-12-88 0 0,36-28 1 0 0,-46 41 47 0 0,0 0-1 0 0,1 1 1 0 0,0 0 0 0 0,27-10-1 0 0,-38 17 14 0 0,6-2 84 0 0,-1 0 0 0 0,1 1 1 0 0,-1-1-1 0 0,1 2 1 0 0,9-2-1 0 0,-15 3-18 0 0,0 0 0 0 0,0 1 0 0 0,0-1 0 0 0,0 0 0 0 0,0 1 0 0 0,0 0 0 0 0,0 0 0 0 0,-1 0 0 0 0,1 0-1 0 0,0 0 1 0 0,-1 0 0 0 0,1 1 0 0 0,0 0 0 0 0,-1-1 0 0 0,0 1 0 0 0,1 0 0 0 0,-1 0 0 0 0,0 0 0 0 0,2 3 0 0 0,-1-3-17 0 0,-2-1-24 0 0,0-1 0 0 0,-1 1 0 0 0,1 0 1 0 0,0 0-1 0 0,0 0 0 0 0,-1 0 0 0 0,1 0 0 0 0,0 0 0 0 0,-1 0 1 0 0,1 0-1 0 0,-1 0 0 0 0,0 0 0 0 0,1 0 0 0 0,-1 2 0 0 0,1-3-7 0 0,0 2 5 0 0,0 0-1 0 0,0 1 1 0 0,-1-1-1 0 0,1 0 1 0 0,0 0-1 0 0,-1 1 1 0 0,1 2-1 0 0,-1 1 11 0 0,-1 0 0 0 0,1 0-1 0 0,-4 12 1 0 0,2-11-56 0 0,-1 0 1 0 0,1 0-1 0 0,-2-1 0 0 0,1 1 1 0 0,-1-1-1 0 0,0 0 0 0 0,0 0 1 0 0,0 0-1 0 0,-1 0 1 0 0,0-1-1 0 0,0 0 0 0 0,-1 0 1 0 0,0 0-1 0 0,1-1 0 0 0,-1 0 1 0 0,-1 0-1 0 0,-6 3 0 0 0,12-6-75 0 0,0-2-2 0 0,1 0 106 0 0,-1 1-1 0 0,1-1 0 0 0,0 0 1 0 0,-1 0-1 0 0,1 0 0 0 0,0 0 1 0 0,0 0-1 0 0,-1 0 1 0 0,1 0-1 0 0,0 0 0 0 0,0 0 1 0 0,0 0-1 0 0,0 0 0 0 0,0 0 1 0 0,1-1-1 0 0,0-4-23 0 0,1 1-1 0 0,0-1 1 0 0,1 0 0 0 0,-1 1-1 0 0,1-1 1 0 0,0 1-1 0 0,0 0 1 0 0,1 0-1 0 0,6-8 1 0 0,1 1 21 0 0,1-1-1 0 0,16-12 1 0 0,-9 9-6 0 0,2 2 1 0 0,0 0-1 0 0,0 1 1 0 0,1 1 0 0 0,36-15-1 0 0,-44 22 60 0 0,-1 1-1 0 0,1 0 1 0 0,-1 1 0 0 0,1 0-1 0 0,0 1 1 0 0,1 1 0 0 0,-1 0-1 0 0,0 1 1 0 0,0 0 0 0 0,0 1-1 0 0,18 4 1 0 0,-26-4 29 0 0,0 1-1 0 0,-1-1 1 0 0,0 1 0 0 0,1 1-1 0 0,-1-1 1 0 0,0 1 0 0 0,0 0-1 0 0,0 0 1 0 0,5 4 0 0 0,-8-5-43 0 0,1 0 1 0 0,-1 1-1 0 0,0-1 1 0 0,0 1-1 0 0,0-1 1 0 0,-1 1-1 0 0,1-1 1 0 0,-1 1-1 0 0,1 0 1 0 0,-1 0-1 0 0,0 0 1 0 0,0 0-1 0 0,0 0 1 0 0,0 0-1 0 0,-1 0 1 0 0,1 0-1 0 0,-1 0 1 0 0,0 4-1 0 0,0 0 1 0 0,-1 0-1 0 0,0-1 0 0 0,0 1 1 0 0,-1 0-1 0 0,0 0 1 0 0,0-1-1 0 0,-1 0 0 0 0,-5 10 1 0 0,-2 2-176 0 0,-20 26 0 0 0,29-43-116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75 3223 0 0,'9'-2'288'0'0,"-5"1"1469"0"0,1 1-1 0 0,-1-1 1 0 0,1 1-1 0 0,7 1 1 0 0,19 3 2107 0 0,-21-2-3058 0 0,1 0 0 0 0,11 0 1 0 0,7-4-90 0 0,-1-1 0 0 0,1-2 1 0 0,39-11-1 0 0,-57 13-654 0 0,0 0-1 0 0,0-1 1 0 0,-1-1 0 0 0,0 0-1 0 0,0 0 1 0 0,10-7 0 0 0,-10 4-109 0 0,-10 4-2 0 0,0 3 16 0 0,1 0-137 0 0,-3 0-14 0 0,-1 0 141 0 0,-1 0 0 0 0,0 1 0 0 0,1-1-1 0 0,-1 1 1 0 0,0 0 0 0 0,1 0 0 0 0,-1 0 0 0 0,0 0-1 0 0,0 1 1 0 0,1-1 0 0 0,-1 1 0 0 0,1 0-1 0 0,-1 0 1 0 0,1 1 0 0 0,-1-1 0 0 0,-4 3 0 0 0,-8 5-205 0 0,0 0 0 0 0,-14 12 1 0 0,23-17 231 0 0,-34 26 183 0 0,1 2 0 0 0,2 1 0 0 0,1 2 0 0 0,2 1 0 0 0,-40 53 0 0 0,72-85-128 0 0,1-1 5 0 0,0 0 1 0 0,0 0 0 0 0,0 0 0 0 0,0 0 0 0 0,0 0 0 0 0,1 0-1 0 0,-1 1 1 0 0,-1 5 0 0 0,3-9-35 0 0,1 1 0 0 0,-1-1 1 0 0,0 1-1 0 0,1-1 0 0 0,-1 1 0 0 0,0 0 0 0 0,1-1 0 0 0,-1 1 0 0 0,1-1 0 0 0,-1 1 0 0 0,0-1 1 0 0,1 0-1 0 0,0 1 0 0 0,-1-1 0 0 0,1 1 0 0 0,-1-1 0 0 0,1 0 0 0 0,-1 1 0 0 0,1-1 0 0 0,1 0 1 0 0,-2 1 14 0 0,5 1-6 0 0,0 0 0 0 0,1 0 0 0 0,-1 0 0 0 0,0-1 1 0 0,0 0-1 0 0,1 0 0 0 0,-1 0 0 0 0,1-1 0 0 0,-1 1 0 0 0,1-1 0 0 0,-1-1 0 0 0,1 1 0 0 0,6-2 0 0 0,7-2-653 0 0,-1 0 1 0 0,26-11-1 0 0,-12 3-1206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16 8287 0 0,'0'0'639'0'0,"3"-16"11344"0"0,-14 20-11869 0 0,-1 0 1 0 0,1 0 0 0 0,0 1 0 0 0,0 1 0 0 0,0-1 0 0 0,-17 14-1 0 0,3-3-27 0 0,13-9-87 0 0,6-3 0 0 0,-1 0 0 0 0,1 0 0 0 0,0 1 0 0 0,0-1 0 0 0,-8 10 0 0 0,10-7 0 0 0,6 5 0 0 0,2-5 0 0 0,1 0 0 0 0,0 0 0 0 0,1-1 0 0 0,0 0 0 0 0,0 0 0 0 0,0 0 0 0 0,0-1 0 0 0,9 5 0 0 0,10 11 0 0 0,-25-21 0 0 0,13 11 148 0 0,-1 0-1 0 0,0 1 0 0 0,-1 0 1 0 0,17 24-1 0 0,-26-32-97 0 0,0-1 0 0 0,0 1 0 0 0,0 0-1 0 0,-1 0 1 0 0,1 0 0 0 0,-1 0 0 0 0,0 1 0 0 0,0-1 0 0 0,0 0-1 0 0,-1 6 1 0 0,0-7-29 0 0,0 1 1 0 0,0-1-1 0 0,-1 0 0 0 0,0 0 0 0 0,1 0 0 0 0,-1 0 1 0 0,0 0-1 0 0,-1 0 0 0 0,1 0 0 0 0,0 0 0 0 0,-1 0 0 0 0,0 0 1 0 0,0-1-1 0 0,0 1 0 0 0,-3 3 0 0 0,-2 1 83 0 0,0-1 0 0 0,0 0 1 0 0,-1-1-1 0 0,1 0 0 0 0,-1 0 0 0 0,-1 0 0 0 0,1-1 1 0 0,0 0-1 0 0,-12 3 0 0 0,-4 0 15 0 0,0-1 1 0 0,-30 4-1 0 0,37-8-75 0 0,1 0 0 0 0,-20-1 0 0 0,31-1-201 0 0,0 0 0 0 0,-1-1 0 0 0,1 0 0 0 0,0 0 0 0 0,-1 0 0 0 0,1 0 0 0 0,0-1 0 0 0,0 0 0 0 0,0 0 0 0 0,-7-5 0 0 0,-1-3-1408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546 111 9215 0 0,'19'-17'538'0'0,"19"-22"1"0"0,-28 29-434 0 0,-5 5 383 0 0,0 1 1 0 0,0 0 0 0 0,0 0-1 0 0,0 1 1 0 0,0-1 0 0 0,1 1-1 0 0,10-4 1 0 0,1-1 951 0 0,-8 5 1527 0 0,-11 15-1875 0 0,-9 16-655 0 0,-1 1 1 0 0,-28 47 0 0 0,16-32-197 0 0,-161 320 543 0 0,-88 130-604 0 0,272-491-179 0 0,-19 31 18 0 0,-2 0 0 0 0,-1-1-1 0 0,-27 31 1 0 0,26-42-234 0 0,22-20-27 0 0,1-13-3085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6447 0 0,'2'0'9635'0'0,"8"2"-8585"0"0,1-2 0 0 0,0 1 0 0 0,0-2-1 0 0,18-2 1 0 0,47-11-1037 0 0,-53 9 542 0 0,182-48 972 0 0,-9 2-802 0 0,-66 23-439 0 0,159-33-668 0 0,-262 56-666 0 0,-1 1 0 0 0,1 2 0 0 0,43 0 0 0 0,-48 5-1368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6911 0 0,'0'0'8722'0'0,"-1"2"-7620"0"0,-104 172 3016 0 0,68-117-3713 0 0,-48 98 0 0 0,82-148-356 0 0,0 0-1 0 0,1 0 1 0 0,0 0 0 0 0,0 0-1 0 0,1 1 1 0 0,-1-1 0 0 0,1 13-1 0 0,1-18-15 0 0,0 0 0 0 0,0 0-1 0 0,0 0 1 0 0,0 0-1 0 0,1 0 1 0 0,-1 0-1 0 0,1 0 1 0 0,-1 0 0 0 0,1 0-1 0 0,0 0 1 0 0,0 0-1 0 0,0 0 1 0 0,0 0 0 0 0,0-1-1 0 0,0 1 1 0 0,0 0-1 0 0,0-1 1 0 0,1 1 0 0 0,-1-1-1 0 0,1 1 1 0 0,-1-1-1 0 0,1 0 1 0 0,0 0-1 0 0,-1 1 1 0 0,1-1 0 0 0,0 0-1 0 0,0-1 1 0 0,0 1-1 0 0,0 0 1 0 0,0 0 0 0 0,3 0-1 0 0,2 0 45 0 0,0-1 0 0 0,0 0 0 0 0,-1 0 0 0 0,1 0 0 0 0,0-1 0 0 0,0 0 0 0 0,0 0 0 0 0,-1 0 0 0 0,1-1 0 0 0,-1 0 0 0 0,8-4 0 0 0,7-3 40 0 0,-1-1-1 0 0,20-14 0 0 0,-18 10-64 0 0,-1-1-1 0 0,-1-1 1 0 0,0-1-1 0 0,-1-1 1 0 0,21-24-1 0 0,-32 31-61 0 0,1 0 0 0 0,-1 0 0 0 0,-1-1 0 0 0,0 0-1 0 0,0 0 1 0 0,-1-1 0 0 0,-1 0 0 0 0,0 0 0 0 0,-1 0 0 0 0,-1 0-1 0 0,4-23 1 0 0,-6 31-93 0 0,-1 0 0 0 0,0-1 0 0 0,-1 1-1 0 0,1 0 1 0 0,-1-1 0 0 0,0 1 0 0 0,-2-7 0 0 0,2 9-234 0 0,0 0 0 0 0,0 1 1 0 0,0-1-1 0 0,-1 1 0 0 0,1-1 1 0 0,-1 1-1 0 0,0-1 0 0 0,1 1 1 0 0,-1 0-1 0 0,0 0 0 0 0,0 0 1 0 0,0 0-1 0 0,-1 0 1 0 0,1 0-1 0 0,-3-1 0 0 0,-6-1-6487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302 112 1375 0 0,'35'-17'-299'0'0,"37"-17"2416"0"0,2 3 4653 0 0,-51 23-4529 0 0,1 1 0 0 0,38-7 0 0 0,-60 13-688 0 0,-2 3-1478 0 0,0 0 0 0 0,-1 0-1 0 0,1 0 1 0 0,0 0 0 0 0,-1 0 0 0 0,0 0-1 0 0,0 0 1 0 0,1 0 0 0 0,-1 0-1 0 0,0 0 1 0 0,-1-1 0 0 0,1 1 0 0 0,0 0-1 0 0,-3 2 1 0 0,-24 21 203 0 0,16-16-85 0 0,-20 16 206 0 0,-41 23 0 0 0,15-10-173 0 0,8-3-102 0 0,-108 78 19 0 0,127-89-144 0 0,2 2 0 0 0,-51 57 0 0 0,77-78 1 0 0,-1-1 0 0 0,1 1 0 0 0,-1 0 0 0 0,1 0 0 0 0,1 0-1 0 0,-1 0 1 0 0,-2 8 0 0 0,5-11 1 0 0,-1-1-1 0 0,1 1 0 0 0,0-1 1 0 0,-1 1-1 0 0,1-1 0 0 0,0 1 1 0 0,0-1-1 0 0,1 1 1 0 0,-1 0-1 0 0,0-1 0 0 0,0 1 1 0 0,1-1-1 0 0,-1 1 0 0 0,1-1 1 0 0,-1 1-1 0 0,1-1 0 0 0,0 0 1 0 0,-1 1-1 0 0,1-1 1 0 0,0 0-1 0 0,0 1 0 0 0,0-1 1 0 0,0 0-1 0 0,0 0 0 0 0,0 0 1 0 0,0 0-1 0 0,1 0 0 0 0,-1 0 1 0 0,0 0-1 0 0,1 0 1 0 0,1 1-1 0 0,2 0 6 0 0,0 0 1 0 0,1 0-1 0 0,-1 0 0 0 0,1-1 1 0 0,-1 1-1 0 0,1-1 1 0 0,-1-1-1 0 0,9 1 1 0 0,47-3 21 0 0,-52 1-7 0 0,33-2-507 0 0,68-17 1 0 0,-47 2-5455 0 0,-28 4-235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27 2303 0 0,'2'-1'167'0'0,"0"0"-35"0"0,30-24 16013 0 0,-41 34-15564 0 0,7-7-478 0 0,-53 49 704 0 0,-131 131-459 0 0,181-177-337 0 0,1 0 1 0 0,-1 0-1 0 0,1 1 1 0 0,1-1-1 0 0,-1 1 0 0 0,-4 11 1 0 0,9-16-12 0 0,-1-1-1 0 0,1 1 1 0 0,-1-1 0 0 0,0 1 0 0 0,1-1 0 0 0,0 1 0 0 0,-1-1-1 0 0,1 1 1 0 0,-1-1 0 0 0,1 1 0 0 0,0-1 0 0 0,-1 0 0 0 0,1 1-1 0 0,0-1 1 0 0,-1 0 0 0 0,1 1 0 0 0,0-1 0 0 0,0 0-1 0 0,0 0 4 0 0,5 2 20 0 0,0-1 1 0 0,0 1-1 0 0,0-2 1 0 0,0 1-1 0 0,0-1 1 0 0,0 0-1 0 0,0 0 1 0 0,1 0 0 0 0,-1-1-1 0 0,0 0 1 0 0,8-2-1 0 0,8-4 79 0 0,34-13 0 0 0,-29 9-49 0 0,0 0 0 0 0,-1-2 0 0 0,0 0-1 0 0,36-27 1 0 0,-58 36-49 0 0,0 0 0 0 0,0 0-1 0 0,0 0 1 0 0,0 0 0 0 0,-1-1-1 0 0,0 1 1 0 0,0-1 0 0 0,0 0 0 0 0,-1 0-1 0 0,4-8 1 0 0,-6 11-20 0 0,1 0 0 0 0,0 0-1 0 0,-1 0 1 0 0,1 0 0 0 0,-1 1-1 0 0,0-1 1 0 0,0 0 0 0 0,0 0 0 0 0,0 0-1 0 0,0 0 1 0 0,0 0 0 0 0,0 0 0 0 0,-1 0-1 0 0,1 0 1 0 0,-1 0 0 0 0,1 0 0 0 0,-1 0-1 0 0,0 1 1 0 0,0-1 0 0 0,0 0-1 0 0,0 0 1 0 0,0 1 0 0 0,0-1 0 0 0,0 1-1 0 0,0-1 1 0 0,-1 1 0 0 0,1-1 0 0 0,0 1-1 0 0,-1 0 1 0 0,0 0 0 0 0,1 0-1 0 0,-4-2 1 0 0,-2 0-271 0 0,-1-1-1 0 0,0 1 0 0 0,0 1 1 0 0,-15-3-1 0 0,15 3-553 0 0,-1 0-1 0 0,1 0 1 0 0,-15-7-1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22 19207 0 0,'2'-10'2046'0'0,"2"-1"1208"0"0,-5 12-2958 0 0,-53 134 952 0 0,13-38-892 0 0,-37 90-252 0 0,-133 225 0 0 0,181-357-1252 0 0,2 0-1 0 0,-29 80 1 0 0,45-105-1988 0 0,7-19 1405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26 263 6911 0 0,'1'2'528'0'0,"-1"-1"-440"0"0,2 3-41 0 0,-5 9 190 0 0,2-11 359 0 0,1 0-1 0 0,-1 0 1 0 0,0 0 0 0 0,0 0-1 0 0,0 0 1 0 0,0 0-1 0 0,-1 0 1 0 0,1-1-1 0 0,-2 3 1 0 0,3-4-465 0 0,0 0 0 0 0,-1 1-1 0 0,1-1 1 0 0,0 0 0 0 0,0 0 0 0 0,0 0-1 0 0,0 0 1 0 0,-1 0 0 0 0,1 1 0 0 0,0-1 0 0 0,0 0-1 0 0,0 0 1 0 0,-1 0 0 0 0,1 0 0 0 0,0 0-1 0 0,0 0 1 0 0,-1 0 0 0 0,1 0 0 0 0,0 0 0 0 0,0 0-1 0 0,0 0 1 0 0,-1 0 0 0 0,1 0 0 0 0,0 0-1 0 0,0 0 1 0 0,-1 0 0 0 0,1 0 0 0 0,0 0 0 0 0,0 0-1 0 0,0-1 1 0 0,-1 1 0 0 0,1 0 0 0 0,-1-1 19 0 0,1 0 0 0 0,-1 1 1 0 0,1-1-1 0 0,-1 0 0 0 0,1 0 0 0 0,-1 0 1 0 0,1 0-1 0 0,0 0 0 0 0,-1 0 1 0 0,1 0-1 0 0,0 0 0 0 0,0-1 1 0 0,-1-2-50 0 0,1 0 1 0 0,0 0 0 0 0,0 0-1 0 0,0 0 1 0 0,1 0 0 0 0,-1 0-1 0 0,1 1 1 0 0,0-1 0 0 0,0 0 0 0 0,0 0-1 0 0,2-4 1 0 0,1 2-47 0 0,-1-1-1 0 0,1 1 1 0 0,0 0-1 0 0,1 0 1 0 0,6-8 0 0 0,3 1-55 0 0,0 0 0 0 0,0 2 1 0 0,29-19-1 0 0,-23 18-32 0 0,42-18 0 0 0,-50 25 8 0 0,0 1 1 0 0,0 0-1 0 0,0 1 1 0 0,0 0-1 0 0,17-1 1 0 0,-24 4 55 0 0,-1 0 0 0 0,1 1 0 0 0,0-1 0 0 0,0 1 0 0 0,0 0 0 0 0,0 0 0 0 0,-1 1 0 0 0,1 0 0 0 0,0-1 1 0 0,-1 1-1 0 0,0 1 0 0 0,1-1 0 0 0,-1 1 0 0 0,0-1 0 0 0,0 1 0 0 0,0 1 0 0 0,-1-1 0 0 0,1 0 0 0 0,-1 1 1 0 0,0 0-1 0 0,0 0 0 0 0,0 0 0 0 0,0 0 0 0 0,-1 0 0 0 0,4 8 0 0 0,-5-9-19 0 0,0 1 0 0 0,0-1 0 0 0,-1 1 0 0 0,1-1 0 0 0,-1 1 0 0 0,0-1-1 0 0,0 1 1 0 0,0-1 0 0 0,0 1 0 0 0,0-1 0 0 0,-1 0 0 0 0,0 1 0 0 0,0-1 0 0 0,0 1 0 0 0,0-1 0 0 0,0 0-1 0 0,-1 0 1 0 0,1 0 0 0 0,-1 0 0 0 0,0 0 0 0 0,0 0 0 0 0,0 0 0 0 0,0 0 0 0 0,-1-1 0 0 0,1 1 0 0 0,-1-1 0 0 0,1 0-1 0 0,-1 1 1 0 0,0-1 0 0 0,-5 3 0 0 0,6-4-88 0 0,2-4-117 0 0,1-3 154 0 0,-1 0 0 0 0,1-1 0 0 0,1 1 0 0 0,-1 0-1 0 0,1 0 1 0 0,0 0 0 0 0,1 0 0 0 0,0 0-1 0 0,-1 0 1 0 0,2 1 0 0 0,-1-1 0 0 0,1 1 0 0 0,0 0-1 0 0,0 0 1 0 0,0 0 0 0 0,8-6 0 0 0,8-7-122 0 0,1 1 0 0 0,37-22 0 0 0,-58 39 160 0 0,13-8-99 0 0,0 1 0 0 0,1 0 0 0 0,0 1 0 0 0,0 0 0 0 0,0 1 0 0 0,28-6 0 0 0,-35 10 98 0 0,0 0 0 0 0,-1 1-1 0 0,1 0 1 0 0,0 0 0 0 0,-1 0 0 0 0,1 1-1 0 0,12 2 1 0 0,-14-1 36 0 0,-1-1-1 0 0,0 1 1 0 0,-1-1 0 0 0,1 1 0 0 0,0 0-1 0 0,0 1 1 0 0,-1-1 0 0 0,1 1-1 0 0,-1-1 1 0 0,0 1 0 0 0,0 0-1 0 0,0 0 1 0 0,4 6 0 0 0,-4-5 21 0 0,-1 1 0 0 0,1 0 0 0 0,-1 0 1 0 0,0 0-1 0 0,0 1 0 0 0,-1-1 0 0 0,1 0 0 0 0,-1 1 1 0 0,0-1-1 0 0,-1 1 0 0 0,1-1 0 0 0,-1 1 0 0 0,0-1 1 0 0,-1 1-1 0 0,1-1 0 0 0,-1 1 0 0 0,-2 6 0 0 0,-3 11 81 0 0,-1 0 1 0 0,-16 36-1 0 0,17-46-112 0 0,-36 77-40 0 0,41-88-661 0 0,12-1-6508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3223 0 0,'-1'3'5270'0'0,"-12"31"-42"0"0,-12 19-2983 0 0,0 1-1317 0 0,24-53-908 0 0,-125 276 2978 0 0,90-207-2486 0 0,-85 121-1 0 0,94-154-681 0 0,-2-2 0 0 0,-1-1 0 0 0,-52 45 0 0 0,75-74-96 0 0,-5 3-3100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1839 0 0,'0'-1'134'0'0,"1"-6"522"0"0,0 0 1 0 0,0 1 0 0 0,0-1-1 0 0,1 1 1 0 0,0-1-1 0 0,1 1 1 0 0,-1 0 0 0 0,1 0-1 0 0,0 0 1 0 0,1 0-1 0 0,-1 1 1 0 0,1-1 0 0 0,0 1-1 0 0,1 0 1 0 0,5-5-1 0 0,9-9-22 0 0,1 2-1 0 0,32-23 0 0 0,-22 20-231 0 0,0 1 0 0 0,1 2 0 0 0,1 1 1 0 0,37-13-1 0 0,-43 20 2 0 0,0 1 1 0 0,0 1 0 0 0,1 2-1 0 0,0 0 1 0 0,54-1 0 0 0,-71 6-303 0 0,0 1 1 0 0,0 0-1 0 0,-1 0 1 0 0,1 1-1 0 0,-1 0 1 0 0,1 0-1 0 0,-1 1 1 0 0,0 1-1 0 0,0 0 1 0 0,0 0-1 0 0,0 0 1 0 0,9 8-1 0 0,-13-8-37 0 0,0 0 0 0 0,0 0 0 0 0,0 1 0 0 0,0 0 0 0 0,-1 0 0 0 0,1 0 0 0 0,-2 1 0 0 0,1-1 0 0 0,0 1 0 0 0,-1 0 0 0 0,0 0-1 0 0,0 0 1 0 0,-1 0 0 0 0,0 1 0 0 0,0-1 0 0 0,0 1 0 0 0,-1-1 0 0 0,1 11 0 0 0,-2-9-7 0 0,1 1-1 0 0,-1-1 1 0 0,-1 0 0 0 0,0 1-1 0 0,0-1 1 0 0,0 0-1 0 0,-1 1 1 0 0,-1-1 0 0 0,1 0-1 0 0,-1-1 1 0 0,-1 1-1 0 0,1 0 1 0 0,-1-1 0 0 0,0 0-1 0 0,-1 0 1 0 0,0 0-1 0 0,0 0 1 0 0,-1-1 0 0 0,1 0-1 0 0,-1 0 1 0 0,-1 0-1 0 0,1-1 1 0 0,-1 0 0 0 0,-14 8-1 0 0,-2-1-17 0 0,1-1-1 0 0,-2-1 1 0 0,-46 13-1 0 0,23-12 10 0 0,-53 6 0 0 0,72-13-207 0 0,-38 0 1 0 0,58-4 109 0 0,0-1 0 0 0,0 1 0 0 0,0-1 0 0 0,-1-1 0 0 0,1 0 0 0 0,0 0 0 0 0,1 0 0 0 0,-1-1 0 0 0,-9-4 0 0 0,16 6-38 0 0,-1 0-1 0 0,1 0 0 0 0,0 1 0 0 0,-1-1 0 0 0,1 0 1 0 0,0 0-1 0 0,0 0 0 0 0,0-1 0 0 0,0 1 0 0 0,0 0 1 0 0,0 0-1 0 0,0 0 0 0 0,0-1 0 0 0,0 1 0 0 0,0-1 0 0 0,1 1 1 0 0,-1-1-1 0 0,1 1 0 0 0,-1-1 0 0 0,1 1 0 0 0,0-1 1 0 0,-1 1-1 0 0,1-1 0 0 0,0 1 0 0 0,0-1 0 0 0,0-2 1 0 0,4-15-1760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9671 0 0,'0'0'748'0'0,"-1"2"-156"0"0,-39 63 7353 0 0,-5-1-5444 0 0,-36 58-1706 0 0,-102 191 432 0 0,-61 75-1540 0 0,241-383 6 0 0,-5 3 229 0 0,6-2-3465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9215 0 0,'0'0'707'0'0,"1"2"-212"0"0,2 1 170 0 0,1 1 0 0 0,-1 0 0 0 0,1-1 0 0 0,0 0 0 0 0,0 0 0 0 0,0 0 0 0 0,0 0 1 0 0,0 0-1 0 0,1-1 0 0 0,-1 0 0 0 0,1 0 0 0 0,0 0 0 0 0,5 1 0 0 0,-1-2-160 0 0,0 1 0 0 0,0-1 0 0 0,0 0-1 0 0,0-1 1 0 0,0 0 0 0 0,15-2 0 0 0,3-3-204 0 0,0-1 0 0 0,0-1-1 0 0,0-1 1 0 0,-1-2 0 0 0,28-14 0 0 0,-42 19-346 0 0,0-2 1 0 0,-1 1-1 0 0,0-1 0 0 0,0-1 1 0 0,12-11-1 0 0,-22 18-203 0 0,-5 1-410 0 0,0 0 519 0 0,0 0 0 0 0,0 1 0 0 0,0 0 0 0 0,1 0 0 0 0,-1 0 0 0 0,0 0 0 0 0,0 0 0 0 0,1 1 0 0 0,-1 0 0 0 0,-4 3 0 0 0,-3 0-29 0 0,-147 82-523 0 0,139-76 689 0 0,4-1 41 0 0,0 0-1 0 0,0 1 1 0 0,1 1-1 0 0,1 1 1 0 0,0 0-1 0 0,0 0 1 0 0,1 1 0 0 0,1 1-1 0 0,1 0 1 0 0,-12 21-1 0 0,20-33 0 0 0,1 0 0 0 0,-1 0 0 0 0,1 1 0 0 0,0-1 0 0 0,0 1 0 0 0,1-1 0 0 0,-1 0 0 0 0,0 1 1 0 0,1 0-1 0 0,0-1 0 0 0,0 1 0 0 0,0-1 0 0 0,1 1 0 0 0,-1-1 0 0 0,1 1 0 0 0,1 4 0 0 0,-1-7-26 0 0,0 0 1 0 0,0 1-1 0 0,0-1 0 0 0,0 0 1 0 0,0 0-1 0 0,0 1 0 0 0,1-1 1 0 0,-1 0-1 0 0,1-1 0 0 0,-1 1 1 0 0,1 0-1 0 0,-1 0 1 0 0,1 0-1 0 0,-1-1 0 0 0,4 1 1 0 0,-3 0 6 0 0,7 2-16 0 0,0 0 0 0 0,0-1 1 0 0,0 0-1 0 0,0-1 0 0 0,0 0 0 0 0,0-1 0 0 0,14 0 0 0 0,22-5-2121 0 0,-2-3-4914 0 0,-27 4 1117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7:5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 7367 0 0,'0'0'2044'0'0,"-2"1"-632"0"0,-15 15 72 0 0,2 0-1 0 0,-15 19 1 0 0,-2 1-632 0 0,-19 24 532 0 0,3 1-1 0 0,-42 69 1 0 0,-67 143 741 0 0,101-159-1260 0 0,-51 151 0 0 0,84-202-733 0 0,8-19-139 0 0,-1-1 1 0 0,-31 56-1 0 0,20-58-415 0 0,7-18-2617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99 15463 0 0,'0'0'1400'0'0,"-2"1"-1154"0"0,-4 4 2710 0 0,28 5-465 0 0,-9-7-2079 0 0,-1-1-1 0 0,1 0 0 0 0,0-1 0 0 0,24-1 0 0 0,52-9-23 0 0,-57 5-229 0 0,295-45-310 0 0,-189 17-2530 0 0,-48 11-4679 0 0,-51 13 880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 8287 0 0,'-1'1'639'0'0,"-25"27"527"0"0,17-18 1385 0 0,0 1 1 0 0,-9 15 2603 0 0,26-16-4010 0 0,-6-8-1040 0 0,0-1 0 0 0,1 1 0 0 0,-1-1 1 0 0,0 0-1 0 0,1 1 0 0 0,0-1 0 0 0,-1 0 0 0 0,1 0 0 0 0,0-1 0 0 0,-1 1 0 0 0,1 0 0 0 0,0-1 1 0 0,0 0-1 0 0,-1 0 0 0 0,1 0 0 0 0,5 0 0 0 0,6-1 149 0 0,0-1 0 0 0,14-4-1 0 0,-14 3-204 0 0,6-1-10 0 0,0-1 0 0 0,0-1 0 0 0,-1 0 0 0 0,20-11 0 0 0,-32 14-136 0 0,0-1 0 0 0,0 0-1 0 0,0-1 1 0 0,0 0 0 0 0,-1 0 0 0 0,0 0-1 0 0,0-1 1 0 0,0 1 0 0 0,-1-1 0 0 0,0-1 0 0 0,0 1-1 0 0,8-14 1 0 0,-13 19-103 0 0,-1 0 0 0 0,0-1 164 0 0,0 1-1 0 0,0 0 0 0 0,0 0 1 0 0,0 0-1 0 0,-1 0 1 0 0,1 0-1 0 0,0 0 1 0 0,-1 1-1 0 0,1-1 1 0 0,0 0-1 0 0,-1 1 0 0 0,1-1 1 0 0,-1 1-1 0 0,1-1 1 0 0,-1 1-1 0 0,-2-1 1 0 0,0 1-49 0 0,-1 0 1 0 0,1 0 0 0 0,0 0 0 0 0,-1 0 0 0 0,-7 2 0 0 0,-2 2-99 0 0,-1 1-1 0 0,-20 8 1 0 0,-6 8 205 0 0,2 1-1 0 0,0 1 0 0 0,-50 40 1 0 0,66-44 345 0 0,1 0 0 0 0,-37 42 1 0 0,49-50-159 0 0,1 0-1 0 0,1 1 1 0 0,0 1 0 0 0,1 0 0 0 0,0 0 0 0 0,0 0 0 0 0,-7 24 0 0 0,13-32-142 0 0,0 0 0 0 0,0 0-1 0 0,0-1 1 0 0,1 1 0 0 0,-1 0 0 0 0,1 0 0 0 0,0 0 0 0 0,0 0 0 0 0,1 0 0 0 0,0-1-1 0 0,0 1 1 0 0,0 0 0 0 0,0 0 0 0 0,3 4 0 0 0,-2-5-18 0 0,0 0 0 0 0,0 0 0 0 0,1-1 0 0 0,-1 0 0 0 0,1 1 0 0 0,0-1 0 0 0,0 0 0 0 0,0 0 1 0 0,0 0-1 0 0,1-1 0 0 0,-1 1 0 0 0,1-1 0 0 0,-1 0 0 0 0,1 0 0 0 0,0 0 0 0 0,6 2 0 0 0,3 0 14 0 0,0-1 1 0 0,0 0-1 0 0,0-1 0 0 0,0 0 1 0 0,1-1-1 0 0,-1 0 0 0 0,23-3 1 0 0,1-2-206 0 0,55-14 0 0 0,-45 6-1212 0 0,2-4-447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603 143 3679 0 0,'1'-2'284'0'0,"17"-49"1883"0"0,3-4 6484 0 0,-4 21-4170 0 0,-17 36-4000 0 0,1 3-421 0 0,-1 1-1 0 0,0-1 0 0 0,0 0 1 0 0,-1 1-1 0 0,0-1 1 0 0,0 0-1 0 0,-2 6 0 0 0,-14 39 83 0 0,15-44-112 0 0,-205 488 1272 0 0,-41-18-883 0 0,208-409-470 0 0,-80 100 1 0 0,99-146-3241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81 249 14943 0 0,'-2'0'687'0'0,"-10"0"-433"0"0,0 2 1 0 0,1 0 0 0 0,-1 0-1 0 0,-12 5 1 0 0,20-6-65 0 0,4-1-148 0 0,0 0 1 0 0,0 0 0 0 0,0 0 0 0 0,-1-1 0 0 0,1 1 0 0 0,0 0-1 0 0,0 0 1 0 0,0 0 0 0 0,0 0 0 0 0,0 0 0 0 0,0 0 0 0 0,0 0 0 0 0,0 0-1 0 0,-1 0 1 0 0,1 0 0 0 0,0 0 0 0 0,0 0 0 0 0,0 0 0 0 0,0 1-1 0 0,0-1 1 0 0,0 0 0 0 0,0 0 0 0 0,0 0 0 0 0,0 0 0 0 0,-1 0 0 0 0,1 0-1 0 0,0 0 1 0 0,0 0 0 0 0,0 0 0 0 0,0 0 0 0 0,0 0 0 0 0,0 0-1 0 0,0 0 1 0 0,0 0 0 0 0,0 1 0 0 0,0-1 0 0 0,0 0 0 0 0,0 0 0 0 0,0 0-1 0 0,0 0 1 0 0,0 0 0 0 0,0 0 0 0 0,0 0 0 0 0,-1 0 0 0 0,1 0-1 0 0,0 1 1 0 0,0-1 0 0 0,0 0 0 0 0,0 0 0 0 0,1 0 0 0 0,-1 0-1 0 0,0 0 1 0 0,0 0 0 0 0,0 0 0 0 0,0 0 0 0 0,0 1 0 0 0,0-1 0 0 0,0 0-1 0 0,0 0 1 0 0,0 0 0 0 0,0 0 0 0 0,0 0 0 0 0,0 0 0 0 0,0 0-1 0 0,0 0 1 0 0,11 5 579 0 0,17 1-518 0 0,-7-2 113 0 0,1-2 0 0 0,-1-1 1 0 0,38-2-1 0 0,66-13 198 0 0,-76 7-274 0 0,35-6 26 0 0,126-37-1 0 0,77-43-10 0 0,-165 51-98 0 0,11-7-3286 0 0,-100 35-3851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 19895 0 0,'0'0'911'0'0,"-8"-4"302"0"0,8 4-1210 0 0,0 0-1 0 0,-1-1 1 0 0,1 1 0 0 0,0 0-1 0 0,-1 0 1 0 0,1-1 0 0 0,-1 1-1 0 0,1 0 1 0 0,-1 0-1 0 0,1 0 1 0 0,-1-1 0 0 0,1 1-1 0 0,-1 0 1 0 0,1 0 0 0 0,-1 0-1 0 0,1 0 1 0 0,-1 0-1 0 0,1 0 1 0 0,-1 0 0 0 0,1 0-1 0 0,-1 0 1 0 0,1 1 0 0 0,-1-1-1 0 0,1 0 1 0 0,0 0-1 0 0,-1 0 1 0 0,1 0 0 0 0,-4 2 2232 0 0,6-1-1795 0 0,0 2-346 0 0,0-1-1 0 0,0 0 0 0 0,1 0 0 0 0,-1-1 0 0 0,1 1 0 0 0,0-1 0 0 0,-1 1 1 0 0,1-1-1 0 0,0 0 0 0 0,0 0 0 0 0,0 0 0 0 0,0 0 0 0 0,0 0 0 0 0,5 0 0 0 0,8 0 286 0 0,25 0-1 0 0,-29-1-221 0 0,103-5 296 0 0,117-21 0 0 0,-123 12-562 0 0,-75 11-1010 0 0,37 0 1 0 0,-27 6-6068 0 0,-20 0-772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15487 0 0,'-1'1'712'0'0,"-3"12"-542"0"0,0-1 0 0 0,-1 1-1 0 0,-1-1 1 0 0,0-1-1 0 0,-11 17 1 0 0,0 1 338 0 0,13-23-391 0 0,-141 282 3902 0 0,-20 58-2562 0 0,106-230-1429 0 0,14-36 12 0 0,40-72-48 0 0,0-1 0 0 0,-1 0 0 0 0,0 0 0 0 0,0 0 0 0 0,-1-1 0 0 0,0 1 0 0 0,-12 7 0 0 0,18-13 9 0 0,1-1 1 0 0,0 0 0 0 0,0 0 0 0 0,-1 0-1 0 0,1 0 1 0 0,0 0 0 0 0,0 0-1 0 0,-1 0 1 0 0,1 0 0 0 0,0 0-1 0 0,-1 0 1 0 0,1-1 0 0 0,0 1-1 0 0,0 0 1 0 0,-1 0 0 0 0,1 0 0 0 0,0 0-1 0 0,0 0 1 0 0,0 0 0 0 0,-1-1-1 0 0,1 1 1 0 0,0 0 0 0 0,0 0-1 0 0,-1 0 1 0 0,1 0 0 0 0,0-1-1 0 0,0 1 1 0 0,0 0 0 0 0,0 0-1 0 0,0-1 1 0 0,-1 1 0 0 0,1 0 0 0 0,0-1-1 0 0,-4-7-5 0 0,4 3-2 0 0,0 1 0 0 0,0-1-1 0 0,0 1 1 0 0,0-1 0 0 0,1 1-1 0 0,0 0 1 0 0,0-1 0 0 0,0 1 0 0 0,1 0-1 0 0,-1 0 1 0 0,3-5 0 0 0,4-6-63 0 0,14-22 1 0 0,-5 13 33 0 0,0 1-1 0 0,1 1 1 0 0,2 0-1 0 0,23-20 1 0 0,-32 33 29 0 0,-1 0 0 0 0,1 1 0 0 0,0 1 0 0 0,1 0 0 0 0,0 0 0 0 0,0 1-1 0 0,0 0 1 0 0,1 1 0 0 0,0 1 0 0 0,26-6 0 0 0,-37 10 24 0 0,1 0 0 0 0,0 0 0 0 0,0 0 0 0 0,0 0 0 0 0,0 0 0 0 0,0 1 0 0 0,0-1-1 0 0,-1 1 1 0 0,1 0 0 0 0,0 0 0 0 0,0 0 0 0 0,-1 0 0 0 0,1 0 0 0 0,-1 1 0 0 0,1-1 0 0 0,-1 1 0 0 0,1-1 0 0 0,-1 1-1 0 0,0 0 1 0 0,0 0 0 0 0,0 0 0 0 0,0 0 0 0 0,0 1 0 0 0,0-1 0 0 0,-1 0 0 0 0,1 1 0 0 0,-1-1 0 0 0,3 6 0 0 0,-1 1 10 0 0,1 0 0 0 0,-1-1 0 0 0,-1 1 0 0 0,0 1 0 0 0,0-1 0 0 0,-1 0 0 0 0,1 18 0 0 0,-3-4 12 0 0,-1-1 0 0 0,0 1-1 0 0,-2 0 1 0 0,-7 22 0 0 0,0-6-22 0 0,-25 52 0 0 0,34-85-153 0 0,1-5-47 0 0,0 1 1 0 0,0-1 0 0 0,0 1-1 0 0,1 0 1 0 0,-1-1 0 0 0,1 1 0 0 0,-1 0-1 0 0,1-1 1 0 0,-1 3 0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25 6911 0 0,'0'0'528'0'0,"0"2"-341"0"0,0 2 615 0 0,0 0 0 0 0,0-1 1 0 0,0 1-1 0 0,1 0 0 0 0,0 0 0 0 0,0 0 1 0 0,0-1-1 0 0,0 1 0 0 0,0-1 0 0 0,4 8 0 0 0,-4-9-385 0 0,1-1 0 0 0,-1 1 0 0 0,0-1 0 0 0,1 1 0 0 0,-1-1 0 0 0,1 1 0 0 0,0-1-1 0 0,-1 0 1 0 0,1 1 0 0 0,0-1 0 0 0,3 1 0 0 0,-2-1-399 0 0,0 0 0 0 0,-1 0 0 0 0,1 0 0 0 0,0-1 0 0 0,0 1 0 0 0,3-1 0 0 0,6 0 289 0 0,1 0 0 0 0,-1-1-1 0 0,0-1 1 0 0,1 0 0 0 0,21-7 0 0 0,-16 3-179 0 0,-1 0-1 0 0,0-2 1 0 0,20-11 0 0 0,-30 15-131 0 0,0-1 1 0 0,0 0-1 0 0,-1 0 0 0 0,0 0 1 0 0,9-11-1 0 0,-13 14-124 0 0,-4 2-466 0 0,-1-1 522 0 0,1 0 0 0 0,-1 1 0 0 0,1 0-1 0 0,-1-1 1 0 0,0 1 0 0 0,0 0 0 0 0,1 0 0 0 0,-1 0-1 0 0,0 1 1 0 0,1-1 0 0 0,-1 1 0 0 0,-3 1 0 0 0,-35 13-224 0 0,31-10 225 0 0,-15 6 77 0 0,1 1 0 0 0,1 2 0 0 0,0 0 0 0 0,0 1 0 0 0,2 2 0 0 0,0 0 1 0 0,1 1-1 0 0,0 1 0 0 0,2 1 0 0 0,-23 30 0 0 0,37-43 37 0 0,0-1 0 0 0,0 1-1 0 0,0 0 1 0 0,1 0 0 0 0,0 1-1 0 0,0-1 1 0 0,-3 14 0 0 0,6-19-34 0 0,-1 1 0 0 0,1-1 1 0 0,0 0-1 0 0,-1 1 0 0 0,1-1 1 0 0,0 1-1 0 0,1-1 0 0 0,-1 0 1 0 0,0 1-1 0 0,1-1 0 0 0,-1 1 1 0 0,1-1-1 0 0,0 0 0 0 0,0 0 1 0 0,0 1-1 0 0,0-1 0 0 0,0 0 1 0 0,0 0-1 0 0,0 0 0 0 0,1 0 1 0 0,-1 0-1 0 0,1 0 0 0 0,0-1 1 0 0,-1 1-1 0 0,1 0 0 0 0,0-1 1 0 0,0 1-1 0 0,3 1 0 0 0,3 0 4 0 0,-1 0-1 0 0,1 0 0 0 0,0 0 1 0 0,0-1-1 0 0,0-1 0 0 0,0 1 1 0 0,0-1-1 0 0,0 0 0 0 0,12-1 1 0 0,12-2-18 0 0,33-5 1 0 0,-46 4-39 0 0,75-13-1537 0 0,-50 7 608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16 6911 0 0,'-9'-1'328'0'0,"0"0"0"0"0,1 1 0 0 0,-1 0 0 0 0,1 0 0 0 0,-1 1-1 0 0,0 0 1 0 0,-14 3 0 0 0,-60 23 4295 0 0,45-13-3718 0 0,36-14-851 0 0,-12 5 798 0 0,0 0 0 0 0,-21 11-1 0 0,33-15 240 0 0,16 0-766 0 0,2-2-148 0 0,1-1-1 0 0,0-1 0 0 0,-1-1 1 0 0,1 0-1 0 0,18-8 0 0 0,31-7 262 0 0,-61 17-411 0 0,58-12 494 0 0,1 2 0 0 0,78-4-1 0 0,-141 16-516 0 0,12 0 99 0 0,22 2 1 0 0,-32-2-96 0 0,0 0 1 0 0,0 1 0 0 0,0 0 0 0 0,0-1 0 0 0,0 1-1 0 0,-1 0 1 0 0,1 0 0 0 0,0 1 0 0 0,0-1 0 0 0,-1 0-1 0 0,1 1 1 0 0,-1 0 0 0 0,5 3 0 0 0,-7-4-8 0 0,1 1 0 0 0,0-1 1 0 0,-1 0-1 0 0,1 0 0 0 0,0 0 0 0 0,-1 1 0 0 0,0-1 1 0 0,1 0-1 0 0,-1 1 0 0 0,0-1 0 0 0,0 1 1 0 0,1-1-1 0 0,-1 0 0 0 0,0 1 0 0 0,-1-1 1 0 0,1 0-1 0 0,0 1 0 0 0,0-1 0 0 0,0 1 1 0 0,-1-1-1 0 0,1 0 0 0 0,-1 1 0 0 0,1-1 1 0 0,-1 0-1 0 0,0 0 0 0 0,1 0 0 0 0,-2 2 0 0 0,-2 4 4 0 0,-1-1 0 0 0,1 0-1 0 0,-9 8 1 0 0,-3 0 20 0 0,0 0-1 0 0,0-2 1 0 0,-1 0-1 0 0,-29 14 1 0 0,19-10-12 0 0,0 0-13 0 0,-141 79 0 0 0,134-78 0 0 0,-1-2 0 0 0,-1-2 0 0 0,-39 11 0 0 0,-16-3-152 0 0,121-23 146 0 0,1 1-1 0 0,0 2 1 0 0,0 1 0 0 0,44 9-1 0 0,-22 0-9 0 0,86 31 0 0 0,-112-34 16 0 0,-18-6 0 0 0,-1 1 0 0 0,0-1 0 0 0,0 1 0 0 0,0 1 0 0 0,0-1 0 0 0,11 9 0 0 0,-16-11 0 0 0,-2 1 0 0 0,1-1 0 0 0,0 1 0 0 0,0-1 0 0 0,0 1 0 0 0,-1-1 0 0 0,2 3 0 0 0,0 6 0 0 0,-3-8 5 0 0,-1 1-1 0 0,1-1 1 0 0,-1 1-1 0 0,0 0 1 0 0,0-1 0 0 0,0 0-1 0 0,0 1 1 0 0,0-1-1 0 0,0 0 1 0 0,-1 1-1 0 0,1-1 1 0 0,-1 0 0 0 0,0 0-1 0 0,-2 2 1 0 0,-30 27 113 0 0,30-28-106 0 0,-20 15 60 0 0,-1 0 0 0 0,-1-2 0 0 0,-1-1 0 0 0,0-1 0 0 0,-1-2 0 0 0,0 0 1 0 0,-48 11-1 0 0,24-10 160 0 0,-1-3 0 0 0,-1-2 0 0 0,-78 1 0 0 0,85-8-72 0 0,-72-9 0 0 0,114 7-358 0 0,1 0 0 0 0,0 0 1 0 0,-1-1-1 0 0,1 1 0 0 0,0-1 0 0 0,0 0 0 0 0,0 0 0 0 0,0 0 1 0 0,1-1-1 0 0,-1 1 0 0 0,1-1 0 0 0,-1 0 0 0 0,1 0 0 0 0,-6-6 1 0 0,8 7 80 0 0,0 0 0 0 0,0 1 0 0 0,-1-1 0 0 0,1 0 0 0 0,0 0 0 0 0,0 0 0 0 0,1 0 0 0 0,-1 0 0 0 0,0 0 1 0 0,1 0-1 0 0,-1 0 0 0 0,1 0 0 0 0,0 0 0 0 0,-1 0 0 0 0,1 0 0 0 0,0 0 0 0 0,0 0 0 0 0,0 0 0 0 0,1 0 1 0 0,-1-1-1 0 0,0 1 0 0 0,1 0 0 0 0,0 0 0 0 0,-1 0 0 0 0,1 0 0 0 0,0 1 0 0 0,0-1 0 0 0,0 0 0 0 0,0 0 1 0 0,0 0-1 0 0,1 1 0 0 0,1-4 0 0 0,6-4-1666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76 5063 0 0,'18'-25'410'0'0,"5"-8"1154"0"0,-5 16 7476 0 0,-22 31-8127 0 0,-11 18-386 0 0,-2-1 1 0 0,-28 44 0 0 0,30-52-328 0 0,-296 480 2866 0 0,243-393-2740 0 0,-43 73 9 0 0,41-71-235 0 0,8-14-57 0 0,45-68-53 0 0,8-12-87 0 0,-1-1 0 0 0,-1 0 0 0 0,-1 0-1 0 0,0-1 1 0 0,-23 23 0 0 0,33-37-148 0 0,0 0 1 0 0,0 0-1 0 0,0-1 0 0 0,-1 1 1 0 0,1-1-1 0 0,0 1 0 0 0,-1-1 1 0 0,1 0-1 0 0,-1 0 0 0 0,0 0 1 0 0,1 0-1 0 0,-1 0 0 0 0,0 0 1 0 0,1-1-1 0 0,-5 1 0 0 0,0-4-1611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23 171 16559 0 0,'-16'-3'1499'0'0,"15"4"-1476"0"0,1 0 0 0 0,-1 0 0 0 0,0 1 1 0 0,0-1-1 0 0,1 0 0 0 0,-1 0 0 0 0,1 1 0 0 0,0-1 1 0 0,-1 0-1 0 0,1 1 0 0 0,0-1 0 0 0,0 1 0 0 0,-1-1 1 0 0,2 3-1 0 0,-1-2 28 0 0,0 0 1 0 0,0 1-1 0 0,0-1 1 0 0,1 0-1 0 0,-1 0 1 0 0,1 1-1 0 0,0-1 1 0 0,-1 0-1 0 0,1 0 1 0 0,0 0-1 0 0,0 0 1 0 0,0 0-1 0 0,1 0 1 0 0,-1 0-1 0 0,0 0 1 0 0,3 2-1 0 0,-1-1 29 0 0,1-1 0 0 0,-1 1-1 0 0,1 0 1 0 0,-1-1 0 0 0,1 0 0 0 0,0 0 0 0 0,0 0-1 0 0,4 1 1 0 0,6 1 144 0 0,-1 0 0 0 0,1-1 0 0 0,0-1 0 0 0,19 1 0 0 0,12-2 406 0 0,0-1 0 0 0,73-12 0 0 0,90-27 581 0 0,-141 25-1016 0 0,368-90 598 0 0,-149 18-4624 0 0,-256 75 2157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49 4607 0 0,'0'0'208'0'0,"-9"-13"32"0"0,5 9 518 0 0,0 1 0 0 0,0 0-1 0 0,0 0 1 0 0,0 0-1 0 0,0 0 1 0 0,0 1-1 0 0,-1 0 1 0 0,1-1-1 0 0,-1 2 1 0 0,0-1-1 0 0,-9-2 1 0 0,7 3-359 0 0,0 1 0 0 0,0-1 0 0 0,0 1 0 0 0,0 0 0 0 0,0 1 1 0 0,0-1-1 0 0,-11 4 0 0 0,1 1-38 0 0,1 1 1 0 0,-1 0-1 0 0,1 1 0 0 0,0 1 1 0 0,-27 19-1 0 0,19-11 218 0 0,-32 29-1 0 0,46-36-421 0 0,1 0 0 0 0,0 1 1 0 0,0 1-1 0 0,1-1 0 0 0,-10 18 0 0 0,16-25-127 0 0,1-1-1 0 0,0 1 1 0 0,0-1-1 0 0,0 1 1 0 0,0-1 0 0 0,0 1-1 0 0,1 0 1 0 0,-1 0-1 0 0,1-1 1 0 0,0 1-1 0 0,0 0 1 0 0,0 5-1 0 0,0-7-15 0 0,1 1-1 0 0,-1-1 0 0 0,0 0 0 0 0,1 1 0 0 0,-1-1 0 0 0,1 0 0 0 0,0 0 0 0 0,-1 0 0 0 0,1 0 0 0 0,0 1 0 0 0,0-1 0 0 0,0 0 0 0 0,0 0 0 0 0,0 0 0 0 0,0-1 0 0 0,0 1 0 0 0,0 0 0 0 0,0 0 0 0 0,0 0 0 0 0,0-1 0 0 0,0 1 1 0 0,1-1-1 0 0,-1 1 0 0 0,0-1 0 0 0,0 1 0 0 0,1-1 0 0 0,-1 0 0 0 0,3 1 0 0 0,6 0 60 0 0,1-1 0 0 0,-1 0 0 0 0,1 0 1 0 0,-1-1-1 0 0,1 0 0 0 0,-1-1 0 0 0,1 0 0 0 0,-1 0 1 0 0,0-1-1 0 0,11-5 0 0 0,14-7 85 0 0,45-28 0 0 0,-79 42-158 0 0,15-8 34 0 0,1 0-28 0 0,26-20 1 0 0,-67 36-141 0 0,15-2 121 0 0,0 0 0 0 0,0 1 0 0 0,1 0 0 0 0,0 1 0 0 0,0-1 0 0 0,0 2 0 0 0,1-1 0 0 0,0 1 0 0 0,0 0 0 0 0,1 1 0 0 0,0-1 0 0 0,-5 12 0 0 0,7-11-11 0 0,4-8-20 0 0,1-1-1 0 0,-1 1 0 0 0,0 0 1 0 0,1-1-1 0 0,-1 1 1 0 0,0-1-1 0 0,1 1 0 0 0,-1-1 1 0 0,1 1-1 0 0,-1-1 1 0 0,0 1-1 0 0,1-1 0 0 0,-1 0 1 0 0,1 1-1 0 0,0-1 1 0 0,-1 0-1 0 0,1 1 0 0 0,-1-1 1 0 0,1 0-1 0 0,-1 0 1 0 0,2 1-1 0 0,-1-1-39 0 0,16 4-1045 0 0,6-5-57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18599 0 0,'0'0'1684'0'0,"-2"1"-1385"0"0,-66 36 800 0 0,-22 13 283 0 0,64-33-1207 0 0,-28 24 0 0 0,46-34-147 0 0,0 1 0 0 0,0 0-1 0 0,1 0 1 0 0,0 1 0 0 0,1 0-1 0 0,-11 18 1 0 0,15-24-30 0 0,1-1 0 0 0,0 1 0 0 0,1 0 0 0 0,-1-1 0 0 0,0 1 1 0 0,1 0-1 0 0,-1-1 0 0 0,1 1 0 0 0,0 0 0 0 0,0 0 0 0 0,0-1 0 0 0,0 1 0 0 0,1 0 0 0 0,-1-1 0 0 0,1 1 0 0 0,-1 0 0 0 0,1-1 0 0 0,0 1 0 0 0,0 0 1 0 0,0-1-1 0 0,0 0 0 0 0,1 1 0 0 0,-1-1 0 0 0,1 0 0 0 0,-1 1 0 0 0,1-1 0 0 0,2 2 0 0 0,6 6-13 0 0,0-1 0 0 0,1 0 0 0 0,0-1 0 0 0,15 9 0 0 0,-6-4 8 0 0,-14-8 9 0 0,7 4 32 0 0,21 18 1 0 0,-31-24-29 0 0,0 0 0 0 0,-1 0 0 0 0,1 0 0 0 0,-1 0 0 0 0,0 0 0 0 0,1 0 0 0 0,-1 1 0 0 0,-1-1 0 0 0,1 1 0 0 0,0-1 0 0 0,-1 1 0 0 0,2 6 0 0 0,-3-8 15 0 0,0 0 0 0 0,0 0 0 0 0,0 0 0 0 0,-1 0 0 0 0,1 0 0 0 0,-1 0 0 0 0,1 0 0 0 0,-1 0 0 0 0,0 0 0 0 0,1 0 0 0 0,-1 0 0 0 0,0-1 0 0 0,0 1 0 0 0,0 0 0 0 0,-1-1 0 0 0,1 1 0 0 0,0 0 0 0 0,-1-1 0 0 0,1 0-1 0 0,-1 1 1 0 0,-2 1 0 0 0,-1 1 49 0 0,0 0-1 0 0,-1-1 0 0 0,0 1 0 0 0,1-1 0 0 0,-10 3 0 0 0,-18 6 135 0 0,-65 14-1 0 0,80-23-151 0 0,1 0 0 0 0,-1-2 0 0 0,0 0 0 0 0,0-1 0 0 0,-28-3 0 0 0,41 2-161 0 0,-1 0-1 0 0,1 0 0 0 0,0 0 1 0 0,0-1-1 0 0,-8-4 0 0 0,11 6-22 0 0,1-1 0 0 0,-1 0 1 0 0,1 0-1 0 0,0 0 0 0 0,0 0 0 0 0,-1 0 0 0 0,1 0 0 0 0,0 0 0 0 0,0 0 0 0 0,0 0 0 0 0,0 0 0 0 0,0-1 0 0 0,0 1 0 0 0,1 0 0 0 0,-1-1 0 0 0,0 1 0 0 0,1-1 0 0 0,-1 1 0 0 0,1 0 0 0 0,-1-1 0 0 0,1 0 0 0 0,0 1 0 0 0,-1-4 0 0 0,4-10-7675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6 12439 0 0,'2'-1'958'0'0,"3"-3"828"0"0,-14 15 1454 0 0,-38 43-637 0 0,3-5-1588 0 0,-44 66-1 0 0,-192 378 519 0 0,244-424-1482 0 0,10-22-1110 0 0,-3-1-1 0 0,-1-1 1 0 0,-39 43 0 0 0,50-71-5865 0 0</inkml:trace>
  <inkml:trace contextRef="#ctx0" brushRef="#br0" timeOffset="1">2 906 6911 0 0,'2'-2'528'0'0,"24"-33"307"0"0,-15 23 849 0 0,0 0 0 0 0,2 0 1 0 0,-1 1-1 0 0,18-11 0 0 0,33-21 590 0 0,112-74 1579 0 0,-117 82-2918 0 0,69-30-1 0 0,116-35-141 0 0,-110 48-1743 0 0,-96 39-1703 0 0,-26 9-2937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0,'0'0'603'0'0,"0"2"-396"0"0,1 2 441 0 0,0 0-1 0 0,1 0 1 0 0,-1 0 0 0 0,1 0 0 0 0,0 0 0 0 0,0-1 0 0 0,0 1 0 0 0,1 0-1 0 0,-1-1 1 0 0,1 1 0 0 0,0-1 0 0 0,0 0 0 0 0,0 0 0 0 0,0 0 0 0 0,1-1-1 0 0,-1 1 1 0 0,1-1 0 0 0,7 4 0 0 0,4 2 148 0 0,0-2 0 0 0,1 0 0 0 0,25 7 0 0 0,-1-5-136 0 0,1-1 0 0 0,60 2-1 0 0,-63-6-470 0 0,-11-1-574 0 0,1 0 0 0 0,-1-2 0 0 0,1-1 0 0 0,44-8-1 0 0,-52 4-1447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 18919 0 0,'8'-9'1653'0'0,"-8"9"-1624"0"0,0 0 0 0 0,0 0 1 0 0,0 0-1 0 0,0-1 0 0 0,0 1 1 0 0,0 0-1 0 0,0 0 0 0 0,0 0 1 0 0,0 0-1 0 0,0 0 0 0 0,0 0 1 0 0,0 0-1 0 0,0 0 0 0 0,0 0 1 0 0,0 0-1 0 0,0 0 0 0 0,-18 10 1877 0 0,11-6-2187 0 0,-14 8 294 0 0,1 1 0 0 0,0 2 0 0 0,1 0 1 0 0,0 1-1 0 0,2 0 0 0 0,0 2 0 0 0,0 0 0 0 0,2 1 0 0 0,0 0 0 0 0,-14 26 0 0 0,26-36-25 0 0,3-9 9 0 0,0 1-1 0 0,0-1 1 0 0,0 1-1 0 0,0-1 0 0 0,0 1 1 0 0,0 0-1 0 0,0-1 1 0 0,0 1-1 0 0,1-1 1 0 0,-1 1-1 0 0,0-1 1 0 0,0 1-1 0 0,1-1 1 0 0,-1 1-1 0 0,0-1 0 0 0,1 1 1 0 0,-1-1-1 0 0,0 0 1 0 0,1 1-1 0 0,-1-1 1 0 0,2 1-1 0 0,8 7-45 0 0,42 18-35 0 0,-37-19 59 0 0,0 0 0 0 0,0 1-1 0 0,24 18 1 0 0,-35-23 40 0 0,0 1 0 0 0,0 0-1 0 0,0 0 1 0 0,-1 0 0 0 0,1 0 0 0 0,-1 1-1 0 0,0-1 1 0 0,-1 1 0 0 0,1 0 0 0 0,-1-1-1 0 0,0 1 1 0 0,0 1 0 0 0,0-1 0 0 0,-1 0-1 0 0,2 11 1 0 0,-1-2 184 0 0,-2 0-1 0 0,1 0 1 0 0,-2 1-1 0 0,0-1 1 0 0,-4 18-1 0 0,4-25-91 0 0,0 0 0 0 0,-1-1 0 0 0,0 1 0 0 0,0-1 0 0 0,-1 0 0 0 0,0 1 0 0 0,0-1 0 0 0,0 0 0 0 0,-1-1-1 0 0,0 1 1 0 0,0-1 0 0 0,0 1 0 0 0,-6 4 0 0 0,6-7-57 0 0,-1 0 0 0 0,1 0 0 0 0,-1 0 0 0 0,0-1 0 0 0,0 0 0 0 0,0 0 0 0 0,0 0 0 0 0,0 0 0 0 0,-1-1-1 0 0,1 0 1 0 0,0 0 0 0 0,-1 0 0 0 0,1-1 0 0 0,-1 0 0 0 0,-6 0 0 0 0,-8-2-636 0 0,0-1 0 0 0,-34-9 1 0 0,35 7-857 0 0,-4 0-174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20671 0 0,'1'1'951'0'0,"7"6"-720"0"0,0 0 0 0 0,0-1 0 0 0,1 0 0 0 0,0-1 0 0 0,0 0 1 0 0,1 0-1 0 0,-1-1 0 0 0,1 0 0 0 0,0-1 0 0 0,0 0 0 0 0,0-1 0 0 0,0 0 1 0 0,19 1-1 0 0,2-1 340 0 0,0-1 0 0 0,1-2 1 0 0,41-7-1 0 0,-24-1 75 0 0,61-20 1 0 0,-52 13-437 0 0,-44 12-152 0 0,1 0 0 0 0,23-12 1 0 0,-34 14-78 0 0,0 0 1 0 0,-1 0 0 0 0,1 0-1 0 0,-1 0 1 0 0,1-1-1 0 0,-1 0 1 0 0,0 1-1 0 0,0-1 1 0 0,0 0 0 0 0,0 0-1 0 0,0-1 1 0 0,-1 1-1 0 0,0-1 1 0 0,4-5-1 0 0,-6 8-7 0 0,0 0-1 0 0,0 1 0 0 0,1-1 0 0 0,-1 0 1 0 0,0 0-1 0 0,0 0 0 0 0,0 0 0 0 0,0 0 1 0 0,0 1-1 0 0,0-1 0 0 0,0 0 0 0 0,0 0 1 0 0,0 0-1 0 0,-1 0 0 0 0,1 1 1 0 0,0-1-1 0 0,0 0 0 0 0,-1 0 0 0 0,1 0 1 0 0,0 1-1 0 0,-1-1 0 0 0,1 0 0 0 0,-1 0 1 0 0,1 1-1 0 0,-1-1 0 0 0,0 1 0 0 0,1-1 1 0 0,-1 0-1 0 0,0 1 0 0 0,1-1 0 0 0,-1 1 1 0 0,0-1-1 0 0,1 1 0 0 0,-1 0 0 0 0,0-1 1 0 0,0 1-1 0 0,0 0 0 0 0,1-1 0 0 0,-1 1 1 0 0,0 0-1 0 0,-1 0 0 0 0,-3-1-142 0 0,0 0 0 0 0,0 0 0 0 0,0 1 0 0 0,0-1 0 0 0,-9 2 0 0 0,-3 1-93 0 0,0 1 0 0 0,1 1-1 0 0,-1 0 1 0 0,-20 9 0 0 0,-62 31-190 0 0,51-19 457 0 0,-76 51 0 0 0,97-56 152 0 0,0 1 0 0 0,1 2 0 0 0,-41 46 0 0 0,60-62-74 0 0,2 1 0 0 0,-1 0 0 0 0,1-1 1 0 0,0 2-1 0 0,1-1 0 0 0,0 1 0 0 0,0-1 1 0 0,-2 11-1 0 0,5-17-69 0 0,1 1 1 0 0,-1-1-1 0 0,1 0 0 0 0,0 1 1 0 0,-1-1-1 0 0,1 0 0 0 0,0 1 0 0 0,0-1 1 0 0,1 0-1 0 0,-1 1 0 0 0,0-1 1 0 0,1 0-1 0 0,0 0 0 0 0,-1 1 1 0 0,1-1-1 0 0,0 0 0 0 0,0 0 1 0 0,0 0-1 0 0,0 0 0 0 0,1 0 1 0 0,-1 0-1 0 0,0 0 0 0 0,1 0 1 0 0,0-1-1 0 0,-1 1 0 0 0,1 0 1 0 0,0-1-1 0 0,0 0 0 0 0,0 1 1 0 0,-1-1-1 0 0,2 0 0 0 0,-1 0 0 0 0,0 0 1 0 0,0 0-1 0 0,0 0 0 0 0,0-1 1 0 0,4 2-1 0 0,6 1-243 0 0,1 0 0 0 0,0-1 0 0 0,15 1 0 0 0,-9-2-2146 0 0,29-3 0 0 0,-17-1-5407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98 5527 0 0,'0'0'1450'0'0,"-2"-1"-480"0"0,-3-1-504 0 0,0 0 0 0 0,1-1 0 0 0,0 1-1 0 0,-1-1 1 0 0,-6-10 10217 0 0,61-8-10235 0 0,-32 12-66 0 0,-1 0-1 0 0,26-19 0 0 0,-42 27-125 0 0,6-2 261 0 0,-20 35-338 0 0,-32 56 0 0 0,33-65-153 0 0,-64 101 141 0 0,45-76-131 0 0,31-48-35 0 0,0 0 0 0 0,-1 0-1 0 0,1 0 1 0 0,0 0 0 0 0,0 0 0 0 0,0 0 0 0 0,0 1-1 0 0,0-1 1 0 0,0 0 0 0 0,-1 0 0 0 0,1 0 0 0 0,0 0-1 0 0,0 0 1 0 0,0 0 0 0 0,0 0 0 0 0,0 1-1 0 0,0-1 1 0 0,0 0 0 0 0,0 0 0 0 0,0 0 0 0 0,-1 0-1 0 0,1 1 1 0 0,0-1 0 0 0,0 0 0 0 0,0 0 0 0 0,0 0-1 0 0,0 0 1 0 0,0 0 0 0 0,0 1 0 0 0,0-1-1 0 0,0 0 1 0 0,0 0 0 0 0,0 0 0 0 0,0 0 0 0 0,1 1-1 0 0,-1-1 1 0 0,0 0 0 0 0,0 0 0 0 0,0 0 0 0 0,0 0-1 0 0,0 0 1 0 0,0 1 0 0 0,0-1 0 0 0,0 0-1 0 0,0 0 1 0 0,0 0 0 0 0,1 0 0 0 0,-1 0 0 0 0,0 0-1 0 0,0 0 1 0 0,0 1 0 0 0,0-1 0 0 0,0 0 0 0 0,1 0-1 0 0,-1 0 1 0 0,0 0 0 0 0,0 0 0 0 0,0 0-1 0 0,1 0 1 0 0,7-2-159 0 0,-8 2 77 0 0,18-7-926 0 0,3-3-378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17047 0 0,'0'0'1512'0'0,"-4"-7"-1208"0"0,1 0 3136 0 0,1 19-3376 0 0,4 3-168 0 0,1 1-32 0 0,3 2-8728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165 281 1839 0 0,'-29'-5'164'0'0,"23"6"-113"0"0,-1 1 540 0 0,-42 10 12254 0 0,13-3-7208 0 0,-2-5-4881 0 0,42-21 704 0 0,2 10-1375 0 0,0-1 0 0 0,0 1 1 0 0,0 0-1 0 0,1 0 0 0 0,0 0 0 0 0,0 1 0 0 0,0 0 0 0 0,12-6 0 0 0,14-14-83 0 0,11-9-27 0 0,0 2 0 0 0,87-49 0 0 0,-115 74 9 0 0,0 1 0 0 0,1 0-1 0 0,20-5 1 0 0,-29 9 30 0 0,1 1 0 0 0,-1 0 0 0 0,1 1 0 0 0,0 0 0 0 0,0 1 0 0 0,-1 0-1 0 0,1 0 1 0 0,13 2 0 0 0,-18-1 40 0 0,0 0-1 0 0,-1 0 0 0 0,1 0 0 0 0,-1 1 0 0 0,0-1 0 0 0,1 1 0 0 0,-1 0 0 0 0,0 0 1 0 0,0 0-1 0 0,0 0 0 0 0,0 1 0 0 0,0-1 0 0 0,3 5 0 0 0,-3-3 1 0 0,0 0-1 0 0,0 1 1 0 0,0 0 0 0 0,0 0-1 0 0,-1 0 1 0 0,0 0 0 0 0,0 0-1 0 0,2 7 1 0 0,-2 1 6 0 0,1 0 0 0 0,-2 0 0 0 0,0 1 0 0 0,0-1 0 0 0,-2 0 0 0 0,-2 22 0 0 0,-2-4 51 0 0,-15 44 1 0 0,4-19-2516 0 0,14-47-115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69 336 14567 0 0,'0'0'1320'0'0,"-2"1"-1082"0"0,-12 14 1025 0 0,1-1 0 0 0,0 2 0 0 0,-12 19 0 0 0,24-34-850 0 0,0 6 275 0 0,1-5 18 0 0,4-5-431 0 0,0 0-376 0 0,41-35 162 0 0,65-72 0 0 0,11-10-1095 0 0,-52 66 571 0 0,-61 48 440 0 0,0 1 0 0 0,0 0 0 0 0,1 1 0 0 0,-1 0 0 0 0,1 1 0 0 0,0-1 0 0 0,10-1 0 0 0,-2 3 72 0 0,-13 5-13 0 0,-3-2-10 0 0,2 1 10 0 0,-1 0 0 0 0,1 1 0 0 0,-1-1-1 0 0,0 0 1 0 0,1 1 0 0 0,-1-1 0 0 0,-1 1 0 0 0,1 0 0 0 0,0 0 0 0 0,0-1 0 0 0,-1 1 0 0 0,0 0 0 0 0,1 1 0 0 0,-1-1-1 0 0,1 6 1 0 0,1 6 124 0 0,-1 0-1 0 0,1 18 1 0 0,-2-18-84 0 0,0 3-11 0 0,0-1 0 0 0,0 0 1 0 0,-2 1-1 0 0,0-1 0 0 0,-1 0 0 0 0,-4 19 0 0 0,4-33-74 0 0,1-4-15 0 0,0-13-57 0 0,3-18-109 0 0,0 19 98 0 0,1 1-1 0 0,0 0 1 0 0,1 0 0 0 0,1 1-1 0 0,0-1 1 0 0,0 1-1 0 0,1 0 1 0 0,10-14 0 0 0,-4 9 23 0 0,1 1 1 0 0,0 1 0 0 0,1 0-1 0 0,25-18 1 0 0,-23 19-80 0 0,1 0 0 0 0,29-14-1 0 0,-38 23 131 0 0,0 0 0 0 0,0 1 0 0 0,0 0 0 0 0,1 0 0 0 0,-1 1-1 0 0,1 0 1 0 0,-1 1 0 0 0,17-1 0 0 0,-21 2 58 0 0,0 1 1 0 0,-1-1 0 0 0,1 1-1 0 0,0 0 1 0 0,-1 0-1 0 0,1 1 1 0 0,-1-1 0 0 0,1 1-1 0 0,-1-1 1 0 0,0 1-1 0 0,0 0 1 0 0,0 1 0 0 0,0-1-1 0 0,0 0 1 0 0,0 1 0 0 0,0 0-1 0 0,-1-1 1 0 0,0 1-1 0 0,1 0 1 0 0,2 6 0 0 0,1 1 161 0 0,0 1 1 0 0,0 0 0 0 0,-1 0 0 0 0,-1 0-1 0 0,4 14 1 0 0,-6-15-52 0 0,0 0-1 0 0,0 0 0 0 0,-1 1 1 0 0,0-1-1 0 0,-1 0 1 0 0,0 0-1 0 0,-2 12 1 0 0,-1-2 10 0 0,-1-1 1 0 0,-11 32-1 0 0,13-44-611 0 0,-3 8 962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5983 0 0,'-1'3'7251'0'0,"-13"62"2888"0"0,9-39-9503 0 0,2 2-1 0 0,0-1 1 0 0,3 49-1 0 0,1-51-623 0 0,-1-24-194 0 0,0 2-473 0 0,0-1-1 0 0,0 0 0 0 0,0 0 1 0 0,0 0-1 0 0,0 0 0 0 0,0 0 0 0 0,-1 1 1 0 0,1-1-1 0 0,-1 0 0 0 0,-1 4 1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133 273 3679 0 0,'-57'84'1588'0'0,"36"-54"2343"0"0,-21 37 0 0 0,39-62-3587 0 0,1 0 0 0 0,0-1 0 0 0,0 1 1 0 0,-2 9-1 0 0,4-12 133 0 0,13 0 5 0 0,-8-2-407 0 0,0 0 0 0 0,0 0 0 0 0,-1-1 0 0 0,1 0 1 0 0,0 0-1 0 0,0 0 0 0 0,0-1 0 0 0,-1 0 0 0 0,1 1 1 0 0,5-5-1 0 0,6-3 185 0 0,20-15 1 0 0,-35 22-243 0 0,83-65 436 0 0,-3-3-1 0 0,82-93 0 0 0,-118 110-266 0 0,-32 36 301 0 0,1 1-1 0 0,0 0 1 0 0,27-22 0 0 0,-40 37 446 0 0,-2 12-824 0 0,-1 0 0 0 0,0 0-1 0 0,0 0 1 0 0,-1-1 0 0 0,-4 11-1 0 0,-3 10 210 0 0,5-13-265 0 0,-4 14 275 0 0,-7 56 0 0 0,14-79-291 0 0,2 0 0 0 0,-1 0 0 0 0,1 1 0 0 0,1-1 0 0 0,0 0-1 0 0,0 0 1 0 0,1 0 0 0 0,0 0 0 0 0,0 0 0 0 0,1 0 0 0 0,4 8 0 0 0,-2-10-427 0 0,0 0-1 0 0,0 0 1 0 0,1-1-1 0 0,-1 0 1 0 0,1 0-1 0 0,1 0 1 0 0,-1-1-1 0 0,1 0 1 0 0,11 6 0 0 0,-6-3-6893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85 6447 0 0,'0'0'499'0'0,"-1"2"-328"0"0,-39 52 6909 0 0,6 5-3305 0 0,21-31-3127 0 0,1-1 1 0 0,1 2-1 0 0,2-1 0 0 0,-11 57 1 0 0,20-83-610 0 0,-1-1 1 0 0,1 1-1 0 0,0 0 1 0 0,0 0-1 0 0,0 0 0 0 0,0 0 1 0 0,0 0-1 0 0,0-1 1 0 0,0 1-1 0 0,0 0 1 0 0,1 0-1 0 0,-1 0 1 0 0,1-1-1 0 0,0 1 0 0 0,-1 0 1 0 0,1 0-1 0 0,2 2 1 0 0,-2-3-3 0 0,0 0 1 0 0,1 0 0 0 0,-1 0-1 0 0,0 0 1 0 0,1 0 0 0 0,-1-1-1 0 0,1 1 1 0 0,-1 0 0 0 0,1-1-1 0 0,-1 1 1 0 0,1-1 0 0 0,0 0-1 0 0,-1 0 1 0 0,1 1 0 0 0,-1-1-1 0 0,1 0 1 0 0,0 0 0 0 0,-1-1-1 0 0,1 1 1 0 0,-1 0 0 0 0,2-1-1 0 0,24-5 126 0 0,-1 0 0 0 0,1-2 0 0 0,-2-2 0 0 0,0 0 0 0 0,0-1 0 0 0,45-29-1 0 0,-47 25-142 0 0,-2-1 0 0 0,0-1 0 0 0,0 0-1 0 0,-2-2 1 0 0,0 0 0 0 0,-1-2 0 0 0,-1 0 0 0 0,-1 0-1 0 0,-1-2 1 0 0,13-26 0 0 0,-18 31 103 0 0,16-20 0 0 0,-15 23-896 0 0,13-25 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12151 0 0,'0'0'1098'0'0,"-1"9"-884"0"0,-5 11 679 0 0,0-1 0 0 0,-1 0 0 0 0,-18 35 0 0 0,10-22-147 0 0,-262 496 4823 0 0,220-432-5171 0 0,-38 72-118 0 0,78-134-313 0 0,1 2 1 0 0,-21 71-1 0 0,35-99-348 0 0,0 0 0 0 0,1 0 1 0 0,0 13-1 0 0,1-19-1113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10 155 9215 0 0,'-1'-1'422'0'0,"0"-1"-391"0"0,0 1 0 0 0,0-1-1 0 0,0 1 1 0 0,0-1 0 0 0,1 1 0 0 0,-1-1 0 0 0,1 0 0 0 0,-1 1 0 0 0,1-1 0 0 0,-1 0 0 0 0,1 0 0 0 0,0 1 0 0 0,0-1 0 0 0,0 0 0 0 0,0-3 0 0 0,1 4 96 0 0,-1 0 1 0 0,1-1 0 0 0,0 1 0 0 0,-1 0 0 0 0,1 0 0 0 0,0 0 0 0 0,0 0-1 0 0,0-1 1 0 0,0 1 0 0 0,0 0 0 0 0,0 0 0 0 0,0 1 0 0 0,0-1 0 0 0,0 0-1 0 0,1 0 1 0 0,-1 0 0 0 0,0 1 0 0 0,0-1 0 0 0,1 1 0 0 0,2-2 0 0 0,69-19 8297 0 0,2 6-6110 0 0,78-1-1905 0 0,76 4 673 0 0,104-12-3226 0 0,-276 17-3507 0 0,-1 0-1784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1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5063 0 0,'-66'27'1786'0'0,"6"4"8190"0"0,59-30-9822 0 0,0-1 0 0 0,1 1 1 0 0,-1-1-1 0 0,0 1 1 0 0,1 0-1 0 0,-1-1 0 0 0,1 1 1 0 0,-1-1-1 0 0,1 1 1 0 0,-1 0-1 0 0,1 0 0 0 0,-1-1 1 0 0,1 1-1 0 0,0 0 1 0 0,-1 0-1 0 0,1 0 1 0 0,0-1-1 0 0,0 1 0 0 0,-1 0 1 0 0,1 0-1 0 0,0 0 1 0 0,0 0-1 0 0,0-1 0 0 0,0 1 1 0 0,0 0-1 0 0,0 0 1 0 0,1 0-1 0 0,-1 0 0 0 0,0-1 1 0 0,0 1-1 0 0,1 0 1 0 0,-1 0-1 0 0,0 0 0 0 0,1-1 1 0 0,-1 1-1 0 0,1 0 1 0 0,-1 0-1 0 0,1 0 0 0 0,1 2-44 0 0,0 0-1 0 0,1 0 0 0 0,-1-1 1 0 0,0 1-1 0 0,1-1 0 0 0,-1 1 0 0 0,1-1 1 0 0,3 2-1 0 0,19 12 452 0 0,-16-10-470 0 0,-1 0-1 0 0,18 7 1 0 0,0-2-50 0 0,-1-2 1 0 0,1-1-1 0 0,49 9 0 0 0,-65-16-42 0 0,0 0 0 0 0,0 0 0 0 0,0-1 0 0 0,0 0 0 0 0,-1 0 0 0 0,1-1-1 0 0,0 0 1 0 0,0-1 0 0 0,0-1 0 0 0,-1 1 0 0 0,1-1 0 0 0,-1-1 0 0 0,16-8-1 0 0,-22 10-26 0 0,-1 1 0 0 0,1-1 0 0 0,-1 0 0 0 0,0 0 0 0 0,0 0 0 0 0,0 0 0 0 0,0-1 0 0 0,0 1 0 0 0,0-1 0 0 0,-1 1 0 0 0,1-1 0 0 0,-1 1-1 0 0,0-1 1 0 0,2-3 0 0 0,-3 5-9 0 0,0 0 0 0 0,0-1 0 0 0,1 1 0 0 0,-1 0-1 0 0,0 0 1 0 0,0-1 0 0 0,0 1 0 0 0,0 0 0 0 0,0 0-1 0 0,-1-1 1 0 0,1 1 0 0 0,0 0 0 0 0,-1 0 0 0 0,1 0-1 0 0,0-1 1 0 0,-1 1 0 0 0,1 0 0 0 0,-1 0 0 0 0,0 0 0 0 0,1 0-1 0 0,-1 0 1 0 0,0 0 0 0 0,0 0 0 0 0,0 0 0 0 0,0 0-1 0 0,0 0 1 0 0,0 1 0 0 0,0-1 0 0 0,0 0 0 0 0,0 0-1 0 0,0 1 1 0 0,0-1 0 0 0,0 1 0 0 0,0-1 0 0 0,-2 1-1 0 0,-2-2-68 0 0,0 1 0 0 0,0 0-1 0 0,0 0 1 0 0,-1 0 0 0 0,1 1-1 0 0,0-1 1 0 0,0 1 0 0 0,-1 1-1 0 0,1-1 1 0 0,0 1-1 0 0,-10 2 1 0 0,-6 3-100 0 0,-30 13-1 0 0,41-15 205 0 0,-20 9 103 0 0,0 2 0 0 0,0 0 0 0 0,2 2 0 0 0,0 1 0 0 0,1 2 1 0 0,1 0-1 0 0,1 2 0 0 0,-38 42 0 0 0,53-52 9 0 0,1-1-1 0 0,-13 22 1 0 0,20-28-94 0 0,0-1 0 0 0,-1 1 0 0 0,1-1 0 0 0,1 1 0 0 0,-1 0 0 0 0,1 0 0 0 0,0 0-1 0 0,0 0 1 0 0,0 0 0 0 0,1 0 0 0 0,-1 8 0 0 0,2-11-28 0 0,-1-1-1 0 0,1 1 0 0 0,-1 0 1 0 0,1 0-1 0 0,0 0 0 0 0,-1 0 1 0 0,1 0-1 0 0,0-1 1 0 0,0 1-1 0 0,0 0 0 0 0,1-1 1 0 0,-1 1-1 0 0,0-1 0 0 0,0 1 1 0 0,1-1-1 0 0,-1 0 1 0 0,1 0-1 0 0,0 1 0 0 0,-1-1 1 0 0,1 0-1 0 0,2 1 0 0 0,1 0-294 0 0,0 0-1 0 0,0 0 1 0 0,1 0-1 0 0,-1-1 1 0 0,0 0-1 0 0,9 1 1 0 0,24 0-7047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227 138 5063 0 0,'0'0'390'0'0,"1"2"148"0"0,1 3 1060 0 0,-1 1 0 0 0,1-1 0 0 0,1 0 0 0 0,-1 0 0 0 0,1 0 0 0 0,3 5 0 0 0,-5-9-1432 0 0,1 1 0 0 0,-1-1 0 0 0,1 0 0 0 0,-1 1 0 0 0,1-1 0 0 0,0 0-1 0 0,-1 0 1 0 0,1 0 0 0 0,0 0 0 0 0,0 0 0 0 0,0 0 0 0 0,0-1 0 0 0,0 1 0 0 0,0-1 0 0 0,0 1 0 0 0,0-1 0 0 0,0 0 0 0 0,0 1-1 0 0,0-1 1 0 0,0 0 0 0 0,2-1 0 0 0,25-2 255 0 0,0-2-1 0 0,-1-1 1 0 0,0-1-1 0 0,0-1 1 0 0,0-2-1 0 0,-1 0 1 0 0,34-20-1 0 0,-53 26-417 0 0,13-7 53 0 0,24-16 0 0 0,-40 24-78 0 0,0-1 0 0 0,0 0 0 0 0,-1 0-1 0 0,1 0 1 0 0,-1-1 0 0 0,0 1 0 0 0,0-1 0 0 0,-1 0 0 0 0,1 0 0 0 0,2-6 0 0 0,-6 10-3 0 0,1 1 1 0 0,-1-1-1 0 0,0 1 0 0 0,0-1 1 0 0,0 0-1 0 0,0 1 0 0 0,0-1 1 0 0,0 1-1 0 0,0-1 0 0 0,0 0 0 0 0,0 1 1 0 0,0-1-1 0 0,0 1 0 0 0,0-1 1 0 0,0 1-1 0 0,0-1 0 0 0,-1 0 0 0 0,1 1 1 0 0,0-1-1 0 0,0 1 0 0 0,-1-1 1 0 0,1 1-1 0 0,0-1 0 0 0,-1 1 1 0 0,1-1-1 0 0,0 1 0 0 0,-1-1 0 0 0,1 1 1 0 0,-1 0-1 0 0,1-1 0 0 0,-1 1 1 0 0,1 0-1 0 0,-1-1 0 0 0,1 1 0 0 0,-1 0 1 0 0,1 0-1 0 0,-1-1 0 0 0,0 1 1 0 0,1 0-1 0 0,-1 0 0 0 0,1 0 1 0 0,-1 0-1 0 0,1 0 0 0 0,-2 0 0 0 0,-2-1-104 0 0,0 0-1 0 0,-1 1 0 0 0,1-1 0 0 0,-9 2 0 0 0,6 0-26 0 0,-1 0-1 0 0,1 1 1 0 0,-1 0 0 0 0,1 1 0 0 0,-12 5 0 0 0,-35 21-317 0 0,35-18 390 0 0,-227 149-208 0 0,241-157 291 0 0,-33 23 276 0 0,2 1 1 0 0,0 2-1 0 0,-59 63 0 0 0,90-86-230 0 0,0 0 1 0 0,0 0-1 0 0,1 0 0 0 0,0 1 0 0 0,1 0 0 0 0,0 0 1 0 0,0 0-1 0 0,0 0 0 0 0,-2 9 0 0 0,5-14-36 0 0,-1 0 0 0 0,1 0 0 0 0,0 1 0 0 0,-1-1-1 0 0,1 0 1 0 0,1 0 0 0 0,-1 0 0 0 0,0 1 0 0 0,0-1 0 0 0,1 0-1 0 0,-1 0 1 0 0,1 0 0 0 0,0 0 0 0 0,-1 0 0 0 0,1 0 0 0 0,0 0-1 0 0,0 0 1 0 0,0 0 0 0 0,1 0 0 0 0,-1 0 0 0 0,0-1 0 0 0,1 1-1 0 0,-1 0 1 0 0,1-1 0 0 0,0 1 0 0 0,-1-1 0 0 0,1 0 0 0 0,0 1-1 0 0,0-1 1 0 0,0 0 0 0 0,0 0 0 0 0,0 0 0 0 0,0-1 0 0 0,0 1-1 0 0,3 0 1 0 0,9 3-77 0 0,0-1-1 0 0,0 0 1 0 0,0-1 0 0 0,22 0-1 0 0,59-6-504 0 0,-65 2 441 0 0,168-25-1914 0 0,-16 1 834 0 0,-176 25 1238 0 0,0 1 1 0 0,0 0-1 0 0,1 0 0 0 0,-1 0 0 0 0,0 1 1 0 0,8 2-1 0 0,-12-3 510 0 0,0 3-54 0 0,-2-2-461 0 0,0-1 0 0 0,0 0 0 0 0,1 0 0 0 0,-1 0 1 0 0,0 0-1 0 0,0 0 0 0 0,0 0 0 0 0,0 0 0 0 0,1 1 0 0 0,-1-1 1 0 0,0 0-1 0 0,0 0 0 0 0,0 0 0 0 0,0 0 0 0 0,0 1 0 0 0,1-1 0 0 0,-1 0 1 0 0,0 0-1 0 0,0 0 0 0 0,0 1 0 0 0,0-1 0 0 0,0 0 0 0 0,0 0 0 0 0,0 1 1 0 0,0-1-1 0 0,0 0 0 0 0,0 0 0 0 0,0 0 0 0 0,0 1 0 0 0,0-1 1 0 0,0 1 74 0 0,0 1 1 0 0,0-1 0 0 0,-1 0-1 0 0,1 0 1 0 0,0 1 0 0 0,-1-1-1 0 0,1 0 1 0 0,-1 0 0 0 0,1 0-1 0 0,-1 0 1 0 0,1 0 0 0 0,-1 0-1 0 0,0 0 1 0 0,0 0 0 0 0,1 0 0 0 0,-1 0-1 0 0,0 0 1 0 0,0 0 0 0 0,-1 0-1 0 0,0 1 88 0 0,-1 0-1 0 0,1-1 1 0 0,0 0-1 0 0,-1 0 1 0 0,1 0 0 0 0,-1 0-1 0 0,1 0 1 0 0,-5 1-1 0 0,5-2 432 0 0,7-11-312 0 0,1 1-287 0 0,0 0 1 0 0,1 0-1 0 0,0 1 0 0 0,1-1 0 0 0,0 2 0 0 0,0-1 1 0 0,1 1-1 0 0,10-7 0 0 0,82-52-36 0 0,-86 59 27 0 0,33-21-8 0 0,1 2 0 0 0,2 2 0 0 0,94-31 0 0 0,-139 54-4 0 0,1 0 9 0 0,0 0 0 0 0,0 1 0 0 0,13-2 1 0 0,-19 3-1 0 0,0-1 0 0 0,1 1 0 0 0,-1 0 0 0 0,1 1 0 0 0,-1-1 0 0 0,0 0 0 0 0,1 0 1 0 0,-1 1-1 0 0,1-1 0 0 0,-1 0 0 0 0,0 1 0 0 0,1-1 0 0 0,-1 1 0 0 0,0 0 0 0 0,0-1 0 0 0,1 1 0 0 0,-1 0 1 0 0,0 0-1 0 0,0 0 0 0 0,0 0 0 0 0,0 0 0 0 0,0 0 0 0 0,0 0 0 0 0,0 0 0 0 0,0 2 0 0 0,1 2 17 0 0,0 0-1 0 0,0 0 0 0 0,0 0 0 0 0,-1 1 1 0 0,0-1-1 0 0,0 0 0 0 0,0 1 0 0 0,-1-1 0 0 0,1 1 1 0 0,-2-1-1 0 0,1 1 0 0 0,0-1 0 0 0,-1 1 1 0 0,-2 8-1 0 0,-3 7 57 0 0,-1 0 0 0 0,-13 27 1 0 0,10-25-58 0 0,-20 55-21 0 0,29-77-93 0 0,1 0-188 0 0,0 0 103 0 0,0 0-1 0 0,1 0 1 0 0,-1-1 0 0 0,0 1 0 0 0,0 0-1 0 0,1 0 1 0 0,-1 0 0 0 0,1 0-1 0 0,-1-1 1 0 0,1 1 0 0 0,-1 0 0 0 0,1-1-1 0 0,-1 1 1 0 0,1 0 0 0 0,0-1 0 0 0,-1 1-1 0 0,1-1 1 0 0,1 2 0 0 0,10 3-6027 0 0,-2-2-489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17911 0 0,'0'0'1624'0'0,"1"2"-1336"0"0,16 8-319 0 0,-15-9 259 0 0,0 0 0 0 0,-1-1 0 0 0,1 1 0 0 0,0 0 0 0 0,-1-1-1 0 0,1 0 1 0 0,0 1 0 0 0,0-1 0 0 0,0 0 0 0 0,-1 0 0 0 0,1 0 0 0 0,0 0 0 0 0,0 0 0 0 0,0 0 0 0 0,-1-1 0 0 0,1 1 0 0 0,0 0 0 0 0,0-1 0 0 0,-1 0 0 0 0,1 1 0 0 0,0-1 0 0 0,-1 0 0 0 0,4-2 0 0 0,5-5 330 0 0,0-2 0 0 0,11-11 0 0 0,-12 11-97 0 0,0 0-1 0 0,16-12 1 0 0,122-96-270 0 0,-107 84-147 0 0,-10 10 6 0 0,1 2 1 0 0,0 1-1 0 0,2 2 1 0 0,0 1-1 0 0,2 2 1 0 0,41-15-1 0 0,-17 12-216 0 0,0 3-1 0 0,1 3 0 0 0,65-7 0 0 0,-54 10-1699 0 0,-42 5-5693 0 0,-15 2-553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8:1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 11519 0 0,'-2'0'887'0'0,"-30"-2"-329"0"0,22 1 715 0 0,0 0 1 0 0,0 1-1 0 0,-15 1 1 0 0,18 0-707 0 0,0 0 0 0 0,0 1 0 0 0,0-1 0 0 0,0 1 0 0 0,1 1 0 0 0,-8 3 1 0 0,11-5-487 0 0,0 1 1 0 0,1 0 0 0 0,-1 0 0 0 0,0 1 0 0 0,1-1 0 0 0,-1 1-1 0 0,1-1 1 0 0,0 1 0 0 0,0 0 0 0 0,0-1 0 0 0,0 1 0 0 0,0 0-1 0 0,1 0 1 0 0,-2 5 0 0 0,-1 2-40 0 0,0 1 0 0 0,1-1 0 0 0,0 1-1 0 0,1 0 1 0 0,0 1 0 0 0,0 17 0 0 0,2-24-56 0 0,0 0 0 0 0,0 0 0 0 0,1 0 0 0 0,-1 0 0 0 0,1-1 0 0 0,0 1 0 0 0,1 0 0 0 0,-1 0 0 0 0,1 0 0 0 0,0-1-1 0 0,0 1 1 0 0,0-1 0 0 0,1 1 0 0 0,-1-1 0 0 0,1 0 0 0 0,0 0 0 0 0,4 4 0 0 0,21 16-33 0 0,-16-14 4 0 0,0 0-1 0 0,14 17 1 0 0,-23-22 37 0 0,1-1-1 0 0,-1 1 1 0 0,0 0-1 0 0,0 0 1 0 0,0 1 0 0 0,-1-1-1 0 0,0 1 1 0 0,0-1-1 0 0,0 1 1 0 0,0 5-1 0 0,0-1 122 0 0,-2 1-1 0 0,1-1 0 0 0,-2 0 1 0 0,1 0-1 0 0,-1 0 0 0 0,-1 0 1 0 0,0-1-1 0 0,0 1 0 0 0,-1 0 1 0 0,0-1-1 0 0,-1 1 0 0 0,0-1 1 0 0,0 0-1 0 0,-1 0 0 0 0,0 0 1 0 0,-10 12-1 0 0,10-15-33 0 0,-1 0 0 0 0,1-1-1 0 0,-1 1 1 0 0,0-1 0 0 0,-1 0 0 0 0,1-1 0 0 0,-1 0-1 0 0,-9 5 1 0 0,-4 0 106 0 0,-35 12 0 0 0,40-16-168 0 0,1-1-1 0 0,-1-1 0 0 0,0 0 1 0 0,0-1-1 0 0,0-1 0 0 0,0 0 0 0 0,0-1 1 0 0,0-1-1 0 0,-24-4 0 0 0,37 5-188 0 0,-1-1 0 0 0,0 0 1 0 0,0 0-1 0 0,0 0 0 0 0,1 0 0 0 0,-1 0 0 0 0,-4-4 0 0 0,-3-3-1315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 2303 0 0,'0'0'15198'0'0,"2"0"-15142"0"0,5 1-30 0 0,-5 0 1524 0 0,-11 0-1449 0 0,-65 4-48 0 0,67-4-42 0 0,5-1 218 0 0,4-1-149 0 0,38-21 287 0 0,-36 18-259 0 0,-2 3-131 0 0,-5 16 906 0 0,3-13-591 0 0,2 0-55 0 0,1 1-310 0 0,-10 6 1402 0 0,0-2-1329 0 0,1-2-12 0 0,5-4-76 0 0,-17-13-1837 0 0,9 8 565 0 0,0 2-3435 0 0,0 0-1473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0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2815 0 0,'0'0'1584'0'0,"-9"0"-1680"0"0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0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26 2303 0 0,'0'0'13238'0'0,"-18"6"-11924"0"0,17-4-1163 0 0,0-1-16 0 0,0-1-1 0 0,0 1 1 0 0,0 0-1 0 0,0-1 1 0 0,0 1-1 0 0,0 0 1 0 0,0-1-1 0 0,0 1 1 0 0,0-1-1 0 0,0 0 1 0 0,0 1-1 0 0,0-1 1 0 0,0 0-1 0 0,-1 0 1 0 0,1 1-1 0 0,-1-1 1 0 0,0 0 355 0 0,3-1-426 0 0,1-5 2 0 0,-1 4 71 0 0,-1 1-61 0 0,1-5-4 0 0,0 4 59 0 0,-2 1-62 0 0,-6-3-4 0 0,0 1 5 0 0,-2 2 2 0 0,-10 1 1346 0 0,-5-2-1354 0 0,21 1-64 0 0,-19 5 14 0 0,20-3-55 0 0,0-1 0 0 0,-1 1 1 0 0,1-1-1 0 0,0 0 1 0 0,0 0-1 0 0,-1 0 0 0 0,1 0 1 0 0,0 0-1 0 0,0-1 1 0 0,-1 1-1 0 0,1-1 0 0 0,0 1 1 0 0,-4-3-1 0 0,1 2-12 0 0,5 1-21 0 0,0 0 0 0 0,0 0-1 0 0,-1 0 1 0 0,1 0 0 0 0,0 0-1 0 0,0 0 1 0 0,-1 0 0 0 0,1 0-1 0 0,0 0 1 0 0,0 0 0 0 0,-1 0-1 0 0,1 0 1 0 0,0-1 0 0 0,0 1-1 0 0,-1 0 1 0 0,1 0 0 0 0,0 0-1 0 0,0 0 1 0 0,0 0 0 0 0,-1 0-1 0 0,1-1 1 0 0,0 1 0 0 0,0 0-1 0 0,0 0 1 0 0,-1 0 0 0 0,1-1 0 0 0,0 1-1 0 0,0 0 1 0 0,0 0 0 0 0,0 0-1 0 0,0-1 1 0 0,0 1 0 0 0,-1 0-1 0 0,1 0 1 0 0,0-1 0 0 0,0 1-1 0 0,0 0 1 0 0,0 0 0 0 0,0-1-1 0 0,0 1 1 0 0,0 0 0 0 0,0 0-1 0 0,0-1 1 0 0,0 1 0 0 0,0 0-1 0 0,0 0 1 0 0,1-1 0 0 0,-1 1-1 0 0,0 0 1 0 0,0 0 0 0 0,0-1 0 0 0,0 1-1 0 0,0 0 1 0 0,0 0 0 0 0,0-1-1 0 0,1 1 1 0 0,-1 0 0 0 0,0 0-1 0 0,0 0 1 0 0,1-1 0 0 0,-1 0 253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2303 0 0,'0'0'7754'0'0,"-13"2"-2952"0"0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6415 0 0,'0'0'586'0'0,"-2"0"-486"0"0,-20 4 534 0 0,15-3-653 0 0,0 0-1 0 0,1 1 0 0 0,-1 0 0 0 0,0 0 0 0 0,1 1 1 0 0,-7 3-1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20 8031 0 0,'0'0'727'0'0,"0"-2"-534"0"0,0-5 145 0 0,0 6 532 0 0,-1-1-480 0 0,-5-5 5963 0 0,4 10-6032 0 0,-52 108 1160 0 0,-75 141-498 0 0,13-54-823 0 0,111-191-160 0 0,0 2 2 0 0,0 0 0 0 0,0 1 0 0 0,1-1 1 0 0,-5 17-1 0 0,5-12 41 0 0,3-10-44 0 0,-1 11-198 0 0,-8 24-1 0 0,8-34 50 0 0,-1 1-1 0 0,0-1 1 0 0,0 0-1 0 0,-7 9 1 0 0,5-9-60 0 0,0 0 0 0 0,0 0 0 0 0,0 0 0 0 0,0-1 1 0 0,-8 5-1 0 0,11-8-65 0 0,1-2-659 0 0,0 0 910 0 0,1 1 1 0 0,-1 0 0 0 0,1-1 0 0 0,-1 0 0 0 0,1 1 0 0 0,-1-1 0 0 0,1 1 0 0 0,0-1 0 0 0,-1 1-1 0 0,1-1 1 0 0,0 0 0 0 0,-1 1 0 0 0,1-1 0 0 0,0 0 0 0 0,0 0 0 0 0,-1 1 0 0 0,1-1-1 0 0,0 0 1 0 0,0 1 0 0 0,0-1 0 0 0,0 0 0 0 0,0-1 0 0 0,1 0 14 0 0,-1 0 1 0 0,1 1-1 0 0,-1-1 0 0 0,1 0 1 0 0,0 0-1 0 0,0 0 0 0 0,0 1 1 0 0,2-4-1 0 0,3-3-791 0 0,1 0 0 0 0,14-12 0 0 0,-13 11-1544 0 0,10-9-2360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95 275 8751 0 0,'-19'-2'432'0'0,"6"0"-180"0"0,1 1-1 0 0,-16 0 1 0 0,6-3 10289 0 0,41-2-10314 0 0,0 0 0 0 0,0 1 0 0 0,34-4 0 0 0,65 0 405 0 0,-78 6-464 0 0,294-37 647 0 0,-124 12-635 0 0,126-36 16 0 0,-98 14-943 0 0,56 9-3349 0 0,-261 38 2152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34 2303 0 0,'1'-1'102'0'0,"23"-32"14171"0"0,-24 36-13665 0 0,0 6-410 0 0,1 0 1 0 0,-2 0-1 0 0,1 0 0 0 0,-2-1 1 0 0,-3 18-1 0 0,-18 46 111 0 0,11-37-127 0 0,-16 47-67 0 0,-4-2 1 0 0,-3-2-1 0 0,-4-1 0 0 0,-64 94 0 0 0,-49 33-3 0 0,21-47-112 0 0,108-129 5 0 0,13-15 19 0 0,-1 0 0 0 0,0-1 0 0 0,0 0 0 0 0,-2-1 0 0 0,-18 13 1 0 0,29-22 51 0 0,7-16 129 0 0,2-2-166 0 0,2 0 1 0 0,-1 1-1 0 0,2 0 0 0 0,13-17 0 0 0,52-54-88 0 0,-43 51 19 0 0,1 0-6 0 0,1 0 1 0 0,48-36-1 0 0,-65 58 15 0 0,1 0 0 0 0,1 1 1 0 0,0 1-1 0 0,0 1 0 0 0,1 1 0 0 0,0 0 1 0 0,29-7-1 0 0,-43 15 65 0 0,0 0 1 0 0,0 0-1 0 0,0 1 0 0 0,0 0 1 0 0,0 0-1 0 0,8 1 1 0 0,-10 1 99 0 0,-1 2-85 0 0,0 0 0 0 0,-1 0 1 0 0,0 1-1 0 0,0-1 1 0 0,0 0-1 0 0,0 1 0 0 0,-1-1 1 0 0,0 1-1 0 0,0-1 1 0 0,1 7-1 0 0,-2-2 32 0 0,1 0 0 0 0,-1 0 0 0 0,-1 0 0 0 0,0 0-1 0 0,-2 9 1 0 0,-4 10 166 0 0,-2 0 0 0 0,-17 39 0 0 0,18-47-156 0 0,-8 15-6 0 0,-21 34-1 0 0,31-60-80 0 0,-2 3-127 0 0,-1 0 1 0 0,-1 0-1 0 0,0-2 1 0 0,-1 1-1 0 0,0-1 0 0 0,-15 11 1 0 0,3-6-776 0 0,20-14 319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93 14799 0 0,'0'2'679'0'0,"0"2"-649"0"0,-1 10 390 0 0,2-1 0 0 0,0 1 0 0 0,0 0-1 0 0,6 21 1 0 0,-6-31-282 0 0,0-1 1 0 0,0 0-1 0 0,0 0 0 0 0,0 0 0 0 0,1 0 0 0 0,-1 0 0 0 0,1 0 0 0 0,0-1 1 0 0,0 1-1 0 0,0 0 0 0 0,0-1 0 0 0,0 0 0 0 0,1 1 0 0 0,-1-1 1 0 0,1 0-1 0 0,-1 0 0 0 0,1 0 0 0 0,0-1 0 0 0,0 1 0 0 0,0-1 0 0 0,0 1 1 0 0,0-1-1 0 0,0 0 0 0 0,0 0 0 0 0,6 1 0 0 0,4-1 85 0 0,0-1-1 0 0,0 0 1 0 0,0 0-1 0 0,-1-1 1 0 0,1-1-1 0 0,0 0 1 0 0,-1-1 0 0 0,25-8-1 0 0,-7-1-124 0 0,-1-1-1 0 0,40-23 1 0 0,-56 28-175 0 0,0-1-1 0 0,0-1 1 0 0,17-16 0 0 0,-23 19-22 0 0,0 0 1 0 0,-1-1 0 0 0,0 1-1 0 0,0-1 1 0 0,-1 0 0 0 0,0-1-1 0 0,4-8 1 0 0,-8 15 66 0 0,-1 1 0 0 0,1-1 0 0 0,-1 1 0 0 0,1-1 0 0 0,-1 0 0 0 0,0 1 0 0 0,1-1 0 0 0,-1 1 0 0 0,0-1 0 0 0,0 0 0 0 0,0 1 0 0 0,-1-1 0 0 0,1 0 0 0 0,0 1 0 0 0,-1-1 0 0 0,1 0 0 0 0,-2-1 0 0 0,2 2 10 0 0,-1 0 1 0 0,1 0-1 0 0,-1 0 0 0 0,0 0 1 0 0,0 0-1 0 0,1 0 0 0 0,-1 1 1 0 0,0-1-1 0 0,0 0 0 0 0,0 1 1 0 0,0-1-1 0 0,0 0 0 0 0,0 1 1 0 0,0-1-1 0 0,0 1 0 0 0,0-1 1 0 0,0 1-1 0 0,0 0 0 0 0,0 0 1 0 0,0-1-1 0 0,0 1 0 0 0,-1 0 1 0 0,1 0-1 0 0,0 0 0 0 0,0 0 1 0 0,-2 0-1 0 0,-13 3-164 0 0,-1 1 0 0 0,1 0-1 0 0,0 1 1 0 0,0 1 0 0 0,-19 10 0 0 0,13-7 96 0 0,-8 4 27 0 0,0 2 0 0 0,-41 27 0 0 0,54-31 93 0 0,1 2 1 0 0,0 0 0 0 0,1 1-1 0 0,0 0 1 0 0,-15 22 0 0 0,11-11 242 0 0,1 1 1 0 0,-25 52-1 0 0,34-60-135 0 0,2 0-1 0 0,0 0 1 0 0,1 1-1 0 0,1 0 1 0 0,-5 34-1 0 0,9-47-95 0 0,1 0 0 0 0,0 0 0 0 0,0 0 1 0 0,0 0-1 0 0,1 0 0 0 0,0 0 0 0 0,0 0 0 0 0,1 0 0 0 0,-1-1 0 0 0,1 1 0 0 0,4 8 0 0 0,-4-10-6 0 0,0-1 0 0 0,0 0 0 0 0,0 0 0 0 0,1-1 0 0 0,-1 1 0 0 0,1 0 0 0 0,-1-1 0 0 0,1 1 0 0 0,0-1 0 0 0,0 0 0 0 0,0 0 0 0 0,0 0 0 0 0,1 0 0 0 0,-1-1 0 0 0,0 1 0 0 0,1-1 0 0 0,-1 0 0 0 0,1 0 0 0 0,7 1 0 0 0,6 0 97 0 0,1-1 0 0 0,-1 0 0 0 0,1-2 0 0 0,21-2-1 0 0,71-17-51 0 0,-90 16-123 0 0,106-27-1966 0 0,-97 20 416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 5527 0 0,'-18'-7'498'0'0,"-20"-5"0"0"0,4 2 2759 0 0,2-3 5105 0 0,54 6-7363 0 0,-7 6-975 0 0,0 0 1 0 0,0 1-1 0 0,0 1 1 0 0,0 0 0 0 0,18 4-1 0 0,0-1-9 0 0,138 19 1203 0 0,-122-14-514 0 0,68 22 1 0 0,-105-27-625 0 0,-1 0 0 0 0,-1 1-1 0 0,1 0 1 0 0,-1 1 0 0 0,0 0 0 0 0,0 0 0 0 0,0 1 0 0 0,11 11-1 0 0,-18-15-58 0 0,0 0-1 0 0,0 0 0 0 0,-1 0 1 0 0,1 1-1 0 0,0-1 0 0 0,-1 1 0 0 0,0 0 1 0 0,0 0-1 0 0,0 0 0 0 0,-1 0 0 0 0,1 0 1 0 0,-1 0-1 0 0,0 0 0 0 0,0 0 0 0 0,0 1 1 0 0,-1-1-1 0 0,0 0 0 0 0,1 0 0 0 0,-2 1 1 0 0,1-1-1 0 0,0 0 0 0 0,-1 1 0 0 0,0-1 1 0 0,0 0-1 0 0,-2 8 0 0 0,-2-1-29 0 0,0-1 0 0 0,-1 0 0 0 0,0 0-1 0 0,-1 0 1 0 0,0 0 0 0 0,0-1 0 0 0,-12 11 0 0 0,-6 4-36 0 0,-34 25 0 0 0,-69 38-15 0 0,14-10 23 0 0,93-61 70 0 0,0 1 0 0 0,2 1 0 0 0,-22 25 0 0 0,27-27 32 0 0,2 0 1 0 0,0 1-1 0 0,1 1 0 0 0,0 0 0 0 0,1 0 1 0 0,2 0-1 0 0,-10 29 0 0 0,15-38-44 0 0,1 1-1 0 0,0 0 0 0 0,0-1 1 0 0,1 1-1 0 0,0 0 1 0 0,1 0-1 0 0,0 0 0 0 0,1 0 1 0 0,0 0-1 0 0,0-1 1 0 0,1 1-1 0 0,1 0 0 0 0,-1-1 1 0 0,2 1-1 0 0,-1-1 1 0 0,1 0-1 0 0,8 13 0 0 0,-4-11 38 0 0,0 0-1 0 0,0 0 0 0 0,2-1 0 0 0,-1 0 0 0 0,1-1 0 0 0,0 0 0 0 0,1 0 0 0 0,0-1 0 0 0,1-1 0 0 0,0 0 1 0 0,0 0-1 0 0,20 7 0 0 0,-6-4 63 0 0,1-2 0 0 0,-1 0 0 0 0,1-2 0 0 0,1-1 0 0 0,34 2 0 0 0,-42-5-447 0 0,-18-2 42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2759 0 0,'0'0'8991'0'0,"0"1"-7796"0"0,-45 119 3390 0 0,37-97-4071 0 0,-1-1 0 0 0,-15 23 1 0 0,3-2-158 0 0,-11 28-72 0 0,-23 43-142 0 0,36-78-105 0 0,-8 13-29 0 0,-1-1 0 0 0,-39 49 0 0 0,-10 3 115 0 0,68-87-124 0 0,4-4 11 0 0,4-7 10 0 0,1-1-117 0 0,0-1 0 0 0,0 1 0 0 0,0-1 0 0 0,0 1 0 0 0,0-1 0 0 0,0 1 0 0 0,0-1 0 0 0,1 1 0 0 0,-1-1 0 0 0,0 1 0 0 0,0-1 0 0 0,0 1 0 0 0,1-1 0 0 0,-1 1 0 0 0,0-1 0 0 0,1 1 0 0 0,-1-1 0 0 0,0 1 0 0 0,1-1 0 0 0,-1 0 0 0 0,0 1 0 0 0,1-1 0 0 0,-1 0 0 0 0,1 1 0 0 0,-1-1 0 0 0,1 0 0 0 0,-1 0 0 0 0,1 1 0 0 0,-1-1 0 0 0,1 0 0 0 0,-1 0 0 0 0,1 0 0 0 0,-1 0 0 0 0,1 0 0 0 0,-1 1 0 0 0,1-1 0 0 0,-1 0 0 0 0,1 0 0 0 0,0 0 0 0 0,-1-1 0 0 0,1 1 0 0 0,-1 0 0 0 0,1 0 0 0 0,-1 0 0 0 0,1 0 0 0 0,-1 0 0 0 0,1-1 0 0 0,0 1 0 0 0,12-5-5648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96 334 3223 0 0,'-8'-2'117'0'0,"0"1"-1"0"0,1-1 1 0 0,-1 1-1 0 0,0 0 0 0 0,-12 1 1 0 0,2 0 3964 0 0,0-2 5305 0 0,21 5-9022 0 0,-3-2-352 0 0,0-1 1 0 0,0 1 0 0 0,1-1 0 0 0,-1 0-1 0 0,0 1 1 0 0,0-1 0 0 0,0 0 0 0 0,1 1-1 0 0,-1-1 1 0 0,0 1 0 0 0,0-1 0 0 0,1 0-1 0 0,-1 0 1 0 0,0 1 0 0 0,1-1 0 0 0,-1 0-1 0 0,0 0 1 0 0,1 1 0 0 0,-1-1 0 0 0,0 0-1 0 0,1 0 1 0 0,-1 0 0 0 0,1 1 0 0 0,0-1-1 0 0,12 5 174 0 0,1-1 0 0 0,0 0 0 0 0,1-1 0 0 0,-1-1 0 0 0,1 0 0 0 0,18 0-1 0 0,94-7 819 0 0,-111 4-901 0 0,55-8 887 0 0,138-36 0 0 0,-94 17-298 0 0,494-108 536 0 0,-355 78-1336 0 0,-32 17-2596 0 0,-93 19-2781 0 0,-103 16 3698 0 0,-3-1-5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35 5063 0 0,'7'-15'496'0'0,"9"-4"9278"0"0,-15 20-9675 0 0,0 0 0 0 0,0 0 1 0 0,0 0-1 0 0,0 0 1 0 0,0 0-1 0 0,-1 0 1 0 0,1 0-1 0 0,-1 1 1 0 0,1-1-1 0 0,-1 0 1 0 0,1 1-1 0 0,-1-1 0 0 0,1 0 1 0 0,-1 1-1 0 0,0-1 1 0 0,0 2-1 0 0,-1 9 147 0 0,0 0 1 0 0,-1 0-1 0 0,0 0 0 0 0,-1-1 0 0 0,0 1 0 0 0,-5 10 1 0 0,2-2 5 0 0,-20 49 503 0 0,-2-1 0 0 0,-58 101-1 0 0,-105 118-260 0 0,114-179-430 0 0,-101 119-4 0 0,129-168-126 0 0,-36 31-32 0 0,60-66 83 0 0,7-7-365 0 0,-1 0-1 0 0,-1-1 1 0 0,-29 18 0 0 0,47-33 60 0 0,19-30-2023 0 0,27-37 1382 0 0,-22 34 653 0 0,12-14 392 0 0,2 2 0 0 0,2 1 0 0 0,43-37 0 0 0,-65 65 178 0 0,1 0 1 0 0,1 2-1 0 0,38-23 0 0 0,-49 32-67 0 0,1 0 0 0 0,1 0 0 0 0,-1 1 0 0 0,0 0 0 0 0,1 0-1 0 0,0 1 1 0 0,-1 0 0 0 0,1 1 0 0 0,0 0 0 0 0,0 0 0 0 0,0 1-1 0 0,15 1 1 0 0,-21-1-99 0 0,0 1 1 0 0,1 0-1 0 0,-1 0 0 0 0,0 0 0 0 0,1 1 0 0 0,-1-1 1 0 0,0 1-1 0 0,0-1 0 0 0,0 1 0 0 0,0 0 0 0 0,0 0 1 0 0,-1 1-1 0 0,5 3 0 0 0,-3-1 24 0 0,0 0 0 0 0,-1 0 0 0 0,1 1 0 0 0,-1-1-1 0 0,0 1 1 0 0,0 0 0 0 0,1 6 0 0 0,2 8 172 0 0,-1 0-1 0 0,-1 1 1 0 0,3 30-1 0 0,-6-41-229 0 0,0-1-1 0 0,-1 0 1 0 0,0 1-1 0 0,-1-1 0 0 0,0 0 1 0 0,-4 17-1 0 0,4-21-65 0 0,-1 0 0 0 0,0-1 0 0 0,0 1 0 0 0,0 0 0 0 0,-1 0 0 0 0,0-1 0 0 0,0 0 0 0 0,0 0 0 0 0,0 1 0 0 0,-1-2 0 0 0,1 1 0 0 0,-1 0 0 0 0,-7 4-1 0 0,-1 1-458 0 0,-1-1-1 0 0,0 0 1 0 0,0-1-1 0 0,-1-1 0 0 0,0 0 1 0 0,-26 6-1 0 0,39-12-8 0 0,15-25-6940 0 0,-1 7 1856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29 11111 0 0,'0'0'1008'0'0,"2"2"-828"0"0,3 8 333 0 0,0 0 0 0 0,0 1 0 0 0,-1 0 0 0 0,0 0-1 0 0,3 19 1 0 0,-5-20 146 0 0,1 0 0 0 0,-1 0 0 0 0,1-1 0 0 0,1 1-1 0 0,0-1 1 0 0,0 0 0 0 0,1 0 0 0 0,0 0 0 0 0,7 7 0 0 0,-10-13-560 0 0,1-1 0 0 0,0 0 1 0 0,-1 0-1 0 0,1-1 1 0 0,0 1-1 0 0,0-1 1 0 0,0 1-1 0 0,0-1 1 0 0,0 0-1 0 0,0 0 0 0 0,1 0 1 0 0,-1-1-1 0 0,0 1 1 0 0,0-1-1 0 0,1 1 1 0 0,-1-1-1 0 0,0 0 1 0 0,1-1-1 0 0,5 0 0 0 0,4-1 35 0 0,0-1-1 0 0,0 0 1 0 0,19-8-1 0 0,-16 5-157 0 0,0-1 0 0 0,0-1 0 0 0,-1-1 1 0 0,0 0-1 0 0,-1-1 0 0 0,0 0 0 0 0,0-2 0 0 0,-1 1 0 0 0,0-1 0 0 0,15-20 0 0 0,-27 31-29 0 0,-1-1-1 0 0,1 1 0 0 0,0 0 0 0 0,0 0 1 0 0,-1 0-1 0 0,1-1 0 0 0,-1 1 0 0 0,1 0 0 0 0,-1-1 1 0 0,1 1-1 0 0,-1 0 0 0 0,0-1 0 0 0,0 1 0 0 0,1-1 1 0 0,-1 1-1 0 0,0 0 0 0 0,0-1 0 0 0,-1 1 1 0 0,1-1-1 0 0,0 1 0 0 0,0 0 0 0 0,-1-3 0 0 0,-1 2-43 0 0,1 0 0 0 0,0-1 0 0 0,-1 1 0 0 0,1 0 0 0 0,-1 0 0 0 0,0 1 0 0 0,1-1 0 0 0,-1 0-1 0 0,0 0 1 0 0,0 1 0 0 0,-4-3 0 0 0,-3-1-181 0 0,-1 0 0 0 0,0 1 0 0 0,0 0-1 0 0,-18-4 1 0 0,18 6 235 0 0,1 1 0 0 0,0 0 0 0 0,-1 0-1 0 0,1 1 1 0 0,-1 1 0 0 0,1-1 0 0 0,-1 1-1 0 0,1 1 1 0 0,0 0 0 0 0,0 0 0 0 0,0 1 0 0 0,0 0-1 0 0,0 1 1 0 0,1 0 0 0 0,-16 9 0 0 0,-6 7 15 0 0,1 0 0 0 0,-46 44 0 0 0,70-60 19 0 0,-136 137 100 0 0,131-130-21 0 0,1 1 1 0 0,1 1-1 0 0,-1 0 0 0 0,2 0 1 0 0,0 0-1 0 0,0 1 0 0 0,1 0 1 0 0,1 0-1 0 0,-7 30 1 0 0,10-34 14 0 0,1 1 0 0 0,0-1 0 0 0,0 1 0 0 0,1 0 0 0 0,0-1 1 0 0,0 1-1 0 0,2 0 0 0 0,-1-1 0 0 0,1 1 0 0 0,1-1 0 0 0,0 0 1 0 0,0 0-1 0 0,1 0 0 0 0,7 14 0 0 0,-8-19-13 0 0,0 0 0 0 0,1 0 0 0 0,-1-1 0 0 0,1 1 0 0 0,0-1 0 0 0,1 0 0 0 0,-1 0 0 0 0,1 0 0 0 0,-1-1 0 0 0,1 1 0 0 0,0-1 0 0 0,8 3 1 0 0,-5-2 34 0 0,1-1 1 0 0,0 0 0 0 0,0-1-1 0 0,0 0 1 0 0,0 0 0 0 0,0-1 0 0 0,11 0-1 0 0,6-2 65 0 0,0-1-1 0 0,-1-1 1 0 0,1-1 0 0 0,41-12-1 0 0,10-5-62 0 0,77-23-322 0 0,-117 35-87 0 0,-25 6-717 0 0,-1 0 0 0 0,0 0 0 0 0,15-7 0 0 0,-15 4-6287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89 1375 0 0,'68'-51'91'0'0,"-26"14"17665"0"0,-43 39-17355 0 0,-90 176 660 0 0,-92 192-650 0 0,-144 235-267 0 0,179-373-270 0 0,128-201 4 0 0,9-15-176 0 0,-1 0 1 0 0,-17 18-1 0 0,27-32-115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10135 0 0,'0'0'4272'0'0,"3"-1"-2509"0"0,154-17 2463 0 0,-4 1-2503 0 0,256-74 1307 0 0,-166 33-2808 0 0,-237 57-340 0 0,72-16-221 0 0,-25 8-3160 0 0,-42 7 1851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4143 0 0,'0'0'319'0'0,"1"9"213"0"0,-2 35 10638 0 0,-1-1-6552 0 0,0-31-4179 0 0,0 1-1 0 0,-1-1 1 0 0,0 0 0 0 0,-9 22-1 0 0,3-14-311 0 0,-2-1 0 0 0,0 0 0 0 0,-1-1 0 0 0,0 0 0 0 0,-29 30 0 0 0,15-22-733 0 0,-1-1-1 0 0,-49 35 1 0 0,43-39-1170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131 223 5527 0 0,'-2'2'423'0'0,"-27"27"198"0"0,6-12 4823 0 0,-36 21 0 0 0,57-37-5393 0 0,0 0 861 0 0,2-1-881 0 0,-1 0 0 0 0,1 0 1 0 0,-1 0-1 0 0,1 0 0 0 0,-1 0 1 0 0,1 0-1 0 0,-1 0 0 0 0,1 0 1 0 0,-1 0-1 0 0,0 0 0 0 0,1-1 0 0 0,-1 1 1 0 0,1 0-1 0 0,0 0 0 0 0,-1-1 1 0 0,1 1-1 0 0,-1 0 0 0 0,1 0 0 0 0,-1-1 1 0 0,1 1-1 0 0,0-1 0 0 0,-1 1 1 0 0,1 0-1 0 0,-1-1 0 0 0,1 1 1 0 0,0-1-1 0 0,0 1 0 0 0,-1-1 0 0 0,1 1 1 0 0,0-1-1 0 0,-1-1-17 0 0,1 1 0 0 0,0-1-1 0 0,0 1 1 0 0,0-1 0 0 0,0 1 0 0 0,0-1-1 0 0,1 1 1 0 0,-1-1 0 0 0,0 1 0 0 0,2-4-1 0 0,0-2-115 0 0,1 1 0 0 0,1-1 0 0 0,6-10 0 0 0,3 1 46 0 0,2 0 0 0 0,0 0 0 0 0,0 1 0 0 0,2 1 0 0 0,0 1 0 0 0,0 0 0 0 0,24-13 0 0 0,-26 17 294 0 0,1 1-1 0 0,0 1 1 0 0,0 0 0 0 0,32-9-1 0 0,-41 14-59 0 0,0 1 0 0 0,-1-1 0 0 0,1 2-1 0 0,0-1 1 0 0,0 1 0 0 0,-1 0-1 0 0,1 1 1 0 0,0-1 0 0 0,0 1 0 0 0,-1 0-1 0 0,1 1 1 0 0,0 0 0 0 0,-1 0 0 0 0,0 0-1 0 0,11 6 1 0 0,-15-6-150 0 0,0 0-1 0 0,1 0 0 0 0,-1 0 1 0 0,0 0-1 0 0,0 0 1 0 0,0 0-1 0 0,-1 0 0 0 0,1 1 1 0 0,0-1-1 0 0,-1 1 1 0 0,0-1-1 0 0,1 1 0 0 0,-1-1 1 0 0,0 1-1 0 0,0 0 1 0 0,-1 0-1 0 0,1 0 0 0 0,-1-1 1 0 0,1 1-1 0 0,-1 0 1 0 0,0 0-1 0 0,0 5 0 0 0,-1 3 23 0 0,0-1-1 0 0,0 1 1 0 0,-1-1-1 0 0,-6 19 0 0 0,6-22-61 0 0,-1 1-1 0 0,1-1 0 0 0,-2 1 0 0 0,1-1 0 0 0,-1 0 0 0 0,0-1 1 0 0,0 1-1 0 0,-1-1 0 0 0,0 1 0 0 0,-9 8 0 0 0,5-6-353 0 0,8-8 281 0 0,0 0 0 0 0,1 0 0 0 0,-1 0 0 0 0,0 0 0 0 0,0 0 0 0 0,0 0 0 0 0,0-1 0 0 0,-1 1 0 0 0,1 0 0 0 0,0 0 0 0 0,0-1 0 0 0,0 1 0 0 0,-1-1 0 0 0,-1 1 0 0 0,1 0 130 0 0,-13 0-1248 0 0,15-1 1168 0 0,-1 0 0 0 0,1-1 0 0 0,-1 1 0 0 0,1 0 1 0 0,0-1-1 0 0,-1 1 0 0 0,1 0 0 0 0,-1-1 0 0 0,1 1 0 0 0,0-1 0 0 0,-1 1 1 0 0,1 0-1 0 0,0-1 0 0 0,0 1 0 0 0,-1-1 0 0 0,1 1 0 0 0,0-1 1 0 0,0 1-1 0 0,0-1 0 0 0,0 1 0 0 0,0-1 0 0 0,0 1 0 0 0,-1-1 0 0 0,1 0 1 0 0,0 1-1 0 0,0-1 0 0 0,1 1 0 0 0,-1-1 0 0 0,0 1 0 0 0,0-1 0 0 0,0 0 1 0 0,1-4-9 0 0,0 1 1 0 0,0-1-1 0 0,0 1 1 0 0,1-1-1 0 0,-1 1 1 0 0,1 0-1 0 0,0 0 1 0 0,1 0-1 0 0,2-5 1 0 0,30-35-71 0 0,-21 28 48 0 0,5-5 142 0 0,0 1 0 0 0,2 0 1 0 0,0 1-1 0 0,0 2 0 0 0,37-23 0 0 0,-42 31 110 0 0,0 0 0 0 0,0 1 0 0 0,1 1 0 0 0,0 0 0 0 0,0 2 0 0 0,0 0 0 0 0,1 0 0 0 0,0 2 0 0 0,28-2 0 0 0,-39 4-74 0 0,-1 2 0 0 0,0-1 0 0 0,1 0 0 0 0,-1 1 0 0 0,0 0 0 0 0,1 1-1 0 0,-1 0 1 0 0,0-1 0 0 0,0 2 0 0 0,0-1 0 0 0,-1 1 0 0 0,1 0 0 0 0,6 5 0 0 0,-8-6-48 0 0,-1 1 1 0 0,0 0 0 0 0,0 0 0 0 0,0 0-1 0 0,0 1 1 0 0,0-1 0 0 0,-1 1-1 0 0,1-1 1 0 0,-1 1 0 0 0,0 0-1 0 0,0 0 1 0 0,-1 0 0 0 0,1 0-1 0 0,-1 0 1 0 0,0 0 0 0 0,0 1-1 0 0,0-1 1 0 0,0 0 0 0 0,-1 0-1 0 0,0 6 1 0 0,0-3-32 0 0,-1 0-1 0 0,0 0 0 0 0,0 0 1 0 0,-1 0-1 0 0,0 0 1 0 0,0 0-1 0 0,-1 0 0 0 0,1 0 1 0 0,-2-1-1 0 0,1 0 1 0 0,-1 0-1 0 0,-7 10 1 0 0,-6 5-1847 0 0,0-2 1 0 0,-24 21-1 0 0,13-14-3908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57 123 9671 0 0,'0'0'748'0'0,"2"2"-492"0"0,21 20 2351 0 0,-18-17-1899 0 0,0-1 0 0 0,-1 1 0 0 0,2-1 0 0 0,-1 0 0 0 0,0 0 0 0 0,1 0 0 0 0,0-1 0 0 0,10 5 0 0 0,-6-5-392 0 0,0-1 1 0 0,0 0-1 0 0,0-1 1 0 0,0 0-1 0 0,0 0 0 0 0,0-1 1 0 0,1-1-1 0 0,-1 0 1 0 0,0 0-1 0 0,11-3 1 0 0,10-4 164 0 0,56-21 1 0 0,-71 23-423 0 0,8-3 22 0 0,25-13 0 0 0,-43 18-83 0 0,0 1 0 0 0,0-1 0 0 0,-1 0 1 0 0,1 0-1 0 0,-1 0 0 0 0,0-1 0 0 0,0 0 0 0 0,0 0 0 0 0,4-6 0 0 0,-8 10-26 0 0,0-1 0 0 0,0 1 1 0 0,-1-1-1 0 0,1 1 0 0 0,0 0 0 0 0,-1-1 0 0 0,1 1 0 0 0,-1-1 0 0 0,0 0 0 0 0,1 1 0 0 0,-1-1 0 0 0,0 1 0 0 0,0-1 0 0 0,0 1 0 0 0,0-1 0 0 0,0 1 0 0 0,0-1 0 0 0,-1 0 0 0 0,1 1 0 0 0,0-1 0 0 0,-1 1 0 0 0,1-1 0 0 0,-1 1 0 0 0,0-1 0 0 0,1 1 0 0 0,-1 0 0 0 0,0-1 0 0 0,0 1 0 0 0,0 0 0 0 0,-2-2 0 0 0,1 1-51 0 0,0 0 0 0 0,0 0 0 0 0,0 0 1 0 0,0 1-1 0 0,-1-1 0 0 0,1 1 0 0 0,-1-1 0 0 0,1 1 0 0 0,-1 0 0 0 0,0 0 1 0 0,1 0-1 0 0,-1 0 0 0 0,0 1 0 0 0,0-1 0 0 0,0 1 0 0 0,-3-1 0 0 0,-6 2-143 0 0,0 0 0 0 0,1 1-1 0 0,-1 0 1 0 0,1 0-1 0 0,-1 2 1 0 0,1-1-1 0 0,0 1 1 0 0,-20 11-1 0 0,-4 5-19 0 0,-39 30 0 0 0,62-41 214 0 0,-19 14 165 0 0,0 2 0 0 0,1 1 0 0 0,2 2-1 0 0,1 1 1 0 0,-28 39 0 0 0,51-63-79 0 0,0 0-1 0 0,0 1 1 0 0,1-1-1 0 0,0 1 1 0 0,0 0 0 0 0,1 0-1 0 0,0 0 1 0 0,-2 7-1 0 0,4-10-23 0 0,-1 0 0 0 0,1 0-1 0 0,0 0 1 0 0,0 0 0 0 0,0 0-1 0 0,0 0 1 0 0,0 0 0 0 0,1 0 0 0 0,-1 0-1 0 0,1 0 1 0 0,0 0 0 0 0,0 0-1 0 0,0-1 1 0 0,0 1 0 0 0,1 0-1 0 0,-1-1 1 0 0,1 1 0 0 0,-1-1-1 0 0,4 4 1 0 0,7 8 287 0 0,1-1-1 0 0,15 14 0 0 0,4-5-1515 0 0,1-6-5219 0 0,-18-12-18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5527 0 0,'0'0'7108'0'0,"-2"0"-7042"0"0,-8 3-580 0 0,-1-1 0 0 0,1 2 0 0 0,-13 4 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56 6447 0 0,'0'0'3936'0'0,"10"-6"768"0"0,1-6-1902 0 0,-10 11-2117 0 0,7-8 1931 0 0,-7 9-2554 0 0,5-5 422 0 0,0 0 0 0 0,13-6-1 0 0,-18 10 653 0 0,-10-2-880 0 0,0 2-239 0 0,0 0 0 0 0,0 0 0 0 0,0 1 0 0 0,0 1-1 0 0,0-1 1 0 0,-10 3 0 0 0,2-1-7 0 0,-95 19-10 0 0,58-10 0 0 0,45-9 8 0 0,-21 3 24 0 0,-1 2-1 0 0,1 0 1 0 0,1 2 0 0 0,-32 15 0 0 0,60-24 33 0 0,0 1-12 0 0,0 0-52 0 0,1 0 0 0 0,-1-1-1 0 0,0 1 1 0 0,1 0-1 0 0,-1 0 1 0 0,1-1-1 0 0,-1 1 1 0 0,1 0 0 0 0,0 0-1 0 0,-1 0 1 0 0,1 0-1 0 0,0 0 1 0 0,-1 0-1 0 0,1 0 1 0 0,0 0 0 0 0,0 0-1 0 0,0 0 1 0 0,0 0-1 0 0,0 0 1 0 0,0 0-1 0 0,0 0 1 0 0,0 1-1 0 0,1 2 11 0 0,0 11 21 0 0,1-1 0 0 0,1 1 0 0 0,0-1-1 0 0,0 0 1 0 0,9 19 0 0 0,0 4 4 0 0,15 69-36 0 0,-23-94-25 0 0,0 1 0 0 0,1-1 0 0 0,1 0 0 0 0,0 0 0 0 0,1-1 0 0 0,14 19 0 0 0,-10-12 11 0 0,-6-12 15 0 0,-4-5 60 0 0,-8 5 41 0 0,1-1-1 0 0,-1 0 0 0 0,0 0 1 0 0,0 0-1 0 0,-1-1 0 0 0,-9 4 0 0 0,-50 15 341 0 0,24-9-262 0 0,-2-3 0 0 0,-77 11 0 0 0,87-19-139 0 0,-1-1 1 0 0,-36-4-1 0 0,56-1-57 0 0,15 3-69 0 0,7-7-341 0 0,0 4 228 0 0,0-1-1 0 0,1 1 0 0 0,-1 0 1 0 0,0 1-1 0 0,1-1 0 0 0,0 2 1 0 0,0-1-1 0 0,-1 0 0 0 0,9 1 0 0 0,-2-2-667 0 0,16-2-786 0 0,3-1-68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81 1839 0 0,'2'-1'134'0'0,"22"-12"-574"0"0,12-10 5595 0 0,-23 13-2559 0 0,0 2 0 0 0,1 0-1 0 0,19-9 3917 0 0,-44 21-5764 0 0,-19 10-956 0 0,-178 128 376 0 0,94-61-144 0 0,-5 6-27 0 0,90-65-7 0 0,28-21-66 0 0,3-1-251 0 0,12 1 253 0 0,1 0 0 0 0,-1-1 0 0 0,27-4 0 0 0,-26 2 10 0 0,0 0 0 0 0,1 1 0 0 0,26 3 0 0 0,-21 2 44 0 0,-1 1-1 0 0,0 1 0 0 0,0 1 1 0 0,-1 1-1 0 0,0 1 1 0 0,34 20-1 0 0,-47-25 124 0 0,0 0 0 0 0,-1 0 1 0 0,1 1-1 0 0,-1-1 0 0 0,0 1 0 0 0,-1 0 0 0 0,1 1 0 0 0,-1-1 0 0 0,0 1 1 0 0,0 0-1 0 0,-1 0 0 0 0,1 0 0 0 0,3 12 0 0 0,-6-16 166 0 0,-1 5-196 0 0,1 0 0 0 0,-1 0-1 0 0,-1 1 1 0 0,1-1 0 0 0,-1 0-1 0 0,-1 0 1 0 0,1 0 0 0 0,-1 0-1 0 0,0 0 1 0 0,-1-1-1 0 0,1 1 1 0 0,-1 0 0 0 0,-1-1-1 0 0,1 0 1 0 0,-1 0 0 0 0,0 0-1 0 0,0 0 1 0 0,-1-1 0 0 0,0 1-1 0 0,0-1 1 0 0,0 0-1 0 0,-7 4 1 0 0,-5 5-70 0 0,-2-1-1 0 0,1 0 1 0 0,-1-1-1 0 0,-1-1 1 0 0,0-1-1 0 0,-28 10 0 0 0,39-18 41 0 0,1 0-1 0 0,-1-1 0 0 0,1 0 0 0 0,-1 0 0 0 0,1-1 0 0 0,-1 0 0 0 0,1 0 0 0 0,-1-1 0 0 0,0 0 1 0 0,-7-3-1 0 0,-13-4 87 0 0,-43-17 0 0 0,20 5-131 0 0,24 10-394 0 0,-15-5-740 0 0,14 11-3853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512 183 9991 0 0,'0'2'456'0'0,"-6"14"-247"0"0,-1 0 0 0 0,-13 24-1 0 0,1-5 480 0 0,-15 32 1549 0 0,6-13 3891 0 0,29-57-6036 0 0,0 0 1 0 0,0 0-1 0 0,-1-1 1 0 0,1 1 0 0 0,-1 0-1 0 0,1-4 1 0 0,1-8 103 0 0,11-33 493 0 0,32-77 0 0 0,-3 14-891 0 0,-40 106 109 0 0,0-3-60 0 0,1 0 0 0 0,-1 0 0 0 0,1-14 0 0 0,-3 21 133 0 0,1 0-1 0 0,-1-1 1 0 0,0 1 0 0 0,0-1 0 0 0,0 1 0 0 0,0 0-1 0 0,-1-1 1 0 0,1 1 0 0 0,0-1 0 0 0,-1 1 0 0 0,1 0-1 0 0,0-1 1 0 0,-1 1 0 0 0,0 0 0 0 0,1 0 0 0 0,-1-1 0 0 0,0 1-1 0 0,0 0 1 0 0,1 0 0 0 0,-1 0 0 0 0,0 0 0 0 0,0 0-1 0 0,0 0 1 0 0,0 0 0 0 0,-1 0 0 0 0,1 0 0 0 0,0 1-1 0 0,-1-2 1 0 0,0 2 3 0 0,0-1 0 0 0,0 1-1 0 0,0 0 1 0 0,1-1 0 0 0,-1 1-1 0 0,0 0 1 0 0,0 0 0 0 0,0 0-1 0 0,0 1 1 0 0,1-1 0 0 0,-1 0-1 0 0,0 1 1 0 0,0-1 0 0 0,1 1 0 0 0,-1 0-1 0 0,-2 0 1 0 0,-28 18-122 0 0,27-15 108 0 0,-27 18 10 0 0,1 1 0 0 0,1 2-1 0 0,-33 35 1 0 0,-72 94 82 0 0,108-121-45 0 0,2 1 0 0 0,1 2 0 0 0,-29 55 0 0 0,52-88-9 0 0,-1 0 0 0 0,1-1-1 0 0,0 1 1 0 0,0 0 0 0 0,0 0 0 0 0,1 0-1 0 0,-1 0 1 0 0,0 1 0 0 0,1-1 0 0 0,0 0-1 0 0,0 0 1 0 0,0 0 0 0 0,0 0 0 0 0,1 0 0 0 0,-1 0-1 0 0,2 5 1 0 0,-1-6 17 0 0,0 1 0 0 0,1-1 1 0 0,-1 0-1 0 0,1 1 0 0 0,-1-1 0 0 0,1 0 0 0 0,0 0 1 0 0,0 0-1 0 0,0 0 0 0 0,0 0 0 0 0,1-1 0 0 0,-1 1 1 0 0,0-1-1 0 0,1 1 0 0 0,-1-1 0 0 0,1 0 0 0 0,-1 0 1 0 0,5 2-1 0 0,7 1 97 0 0,0-1 1 0 0,1 0 0 0 0,-1-1-1 0 0,1 0 1 0 0,-1-1 0 0 0,1-1-1 0 0,-1 0 1 0 0,1-1 0 0 0,-1-1-1 0 0,16-3 1 0 0,-12 1-82 0 0,0-1 1 0 0,0-1-1 0 0,-1 0 1 0 0,1-1-1 0 0,-1-1 0 0 0,-1 0 1 0 0,23-16-1 0 0,-24 12-29 0 0,0-1 0 0 0,-1 0 0 0 0,-1 0 0 0 0,0-2 0 0 0,21-28 0 0 0,43-88-104 0 0,-41 67 7 0 0,-30 54 37 0 0,-1 1-73 0 0,0 0 1 0 0,6-17-1 0 0,-33 49 45 0 0,6-3 68 0 0,1 1 0 0 0,0 0 0 0 0,2 2 0 0 0,0-1-1 0 0,2 1 1 0 0,-12 35 0 0 0,20-49 9 0 0,1 0 1 0 0,0 1-1 0 0,-1 18 0 0 0,0 2-145 0 0,3-27-98 0 0,0 0 0 0 0,0 0-1 0 0,0 0 1 0 0,1 0 0 0 0,-1 0-1 0 0,1 0 1 0 0,0 0 0 0 0,-1 0-1 0 0,1 0 1 0 0,1 0 0 0 0,-1 0-1 0 0,0-1 1 0 0,1 1 0 0 0,-1 0-1 0 0,4 3 1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0 683 5983 0 0,'0'0'542'0'0,"2"-1"-446"0"0,3 1 719 0 0,0-2 0 0 0,-1 1 1 0 0,1 0-1 0 0,-1-1 0 0 0,1 0 0 0 0,-1 0 1 0 0,0 0-1 0 0,1-1 0 0 0,-1 0 1 0 0,0 1-1 0 0,6-8 0 0 0,2-2 847 0 0,0-1 0 0 0,10-15 0 0 0,1 0-1141 0 0,-4 2-18 0 0,-1 0 1 0 0,-2-1-1 0 0,23-48 1 0 0,-22 40-431 0 0,39-60 0 0 0,-36 67-253 0 0,3 1 1 0 0,0 0-1 0 0,32-28 0 0 0,-39 42-45 0 0,0 0 0 0 0,1 1-1 0 0,0 1 1 0 0,1 0 0 0 0,0 2-1 0 0,37-15 1 0 0,-50 22 96 0 0,0 1 0 0 0,0-1 0 0 0,0 1 0 0 0,0 0 0 0 0,0 1 0 0 0,0-1 0 0 0,1 1-1 0 0,-1 0 1 0 0,0 0 0 0 0,0 1 0 0 0,7 1 0 0 0,-9-1-162 0 0,0 0 1 0 0,-1 0-1 0 0,1 0 0 0 0,0 0 0 0 0,-1 0 1 0 0,1 1-1 0 0,-1-1 0 0 0,0 1 0 0 0,1 0 1 0 0,-1 0-1 0 0,0 0 0 0 0,0 0 1 0 0,0 0-1 0 0,0 0 0 0 0,-1 0 0 0 0,1 1 1 0 0,-1-1-1 0 0,1 1 0 0 0,-1-1 0 0 0,0 1 1 0 0,2 4-1 0 0,0 6-1594 0 0,0 0-1 0 0,2 14 1 0 0,-4-16 2833 0 0,1 0 1 0 0,0-1 0 0 0,5 13 0 0 0,-6-20-714 0 0,0-1 0 0 0,0 0 0 0 0,0-1 0 0 0,1 1-1 0 0,-1 0 1 0 0,1 0 0 0 0,-1 0 0 0 0,1-1 0 0 0,0 1 0 0 0,-1-1 0 0 0,1 1 0 0 0,0-1 0 0 0,0 0 0 0 0,0 0 0 0 0,0 0 0 0 0,0 0 0 0 0,1 0 0 0 0,-1 0 0 0 0,0-1 0 0 0,0 1 0 0 0,1-1 0 0 0,-1 1 0 0 0,0-1 0 0 0,5 0 0 0 0,1 0 92 0 0,0 0 1 0 0,0 0-1 0 0,0-1 0 0 0,0-1 1 0 0,12-3-1 0 0,2-1-233 0 0,171-55 1821 0 0,-164 50-1632 0 0,-2-1 0 0 0,0-2 0 0 0,0 0 0 0 0,40-31 0 0 0,-64 43-307 0 0,0 0 0 0 0,0-1 0 0 0,0 1 0 0 0,-1-1 0 0 0,1 0 0 0 0,-1 0 0 0 0,3-5 0 0 0,-4 7 16 0 0,-1 1 1 0 0,0-1-1 0 0,1 0 0 0 0,-1 0 0 0 0,0 0 0 0 0,0 0 1 0 0,1 1-1 0 0,-1-1 0 0 0,0 0 0 0 0,0 0 0 0 0,0 0 1 0 0,0 0-1 0 0,0 0 0 0 0,-1 1 0 0 0,1-1 0 0 0,0 0 1 0 0,0 0-1 0 0,0 0 0 0 0,-1 1 0 0 0,1-1 0 0 0,0 0 1 0 0,-1 0-1 0 0,1 0 0 0 0,-1 1 0 0 0,1-1 0 0 0,-1 0 1 0 0,1 1-1 0 0,-1-1 0 0 0,0 0 0 0 0,1 1 1 0 0,-1-1-1 0 0,0 1 0 0 0,1-1 0 0 0,-1 1 0 0 0,0-1 1 0 0,1 1-1 0 0,-1 0 0 0 0,-1-1 0 0 0,-4-1-71 0 0,1 0 1 0 0,-1 0-1 0 0,1 1 1 0 0,-1 0-1 0 0,1 0 0 0 0,-1 0 1 0 0,0 0-1 0 0,1 1 0 0 0,-1 0 1 0 0,0 0-1 0 0,1 1 0 0 0,-9 1 1 0 0,-2 1-72 0 0,0 1 1 0 0,0 1 0 0 0,-16 6-1 0 0,4 1 164 0 0,1 2-1 0 0,1 0 0 0 0,1 2 1 0 0,0 0-1 0 0,1 2 1 0 0,1 1-1 0 0,0 1 1 0 0,2 0-1 0 0,0 2 0 0 0,1 1 1 0 0,2 0-1 0 0,0 1 1 0 0,-18 34-1 0 0,31-50 8 0 0,1 1 0 0 0,0-1 1 0 0,0 1-1 0 0,1 0 0 0 0,0 1 0 0 0,1-1 0 0 0,0 0 0 0 0,0 1 0 0 0,0 9 0 0 0,2-14-14 0 0,0-1 0 0 0,1 1 0 0 0,-1-1 0 0 0,1 0 0 0 0,0 1-1 0 0,0-1 1 0 0,0 0 0 0 0,1 0 0 0 0,-1 0 0 0 0,1 0-1 0 0,0 0 1 0 0,0 0 0 0 0,1 0 0 0 0,-1-1 0 0 0,1 1 0 0 0,-1-1-1 0 0,1 0 1 0 0,0 1 0 0 0,1-1 0 0 0,-1-1 0 0 0,7 6 0 0 0,-1-3 32 0 0,0 0 0 0 0,0 0 0 0 0,1-1 0 0 0,-1-1 0 0 0,1 1 0 0 0,0-1 0 0 0,0-1 0 0 0,12 2 0 0 0,84 3 188 0 0,-92-6-202 0 0,61-5 338 0 0,-14 1-1363 0 0,-21 5-4726 0 0,-25-1-1108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8 919 0 0,'0'0'80'0'0,"3"-4"-80"0"0,1 0 664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80 7687 0 0,'7'-15'819'0'0,"1"3"1024"0"0,15-19 0 0 0,-9 13 3096 0 0,-7 15 972 0 0,-6 7-5896 0 0,-1-1 0 0 0,-1 1 0 0 0,1 0 0 0 0,0-1 0 0 0,-1 1 0 0 0,0 0 0 0 0,0-1 0 0 0,0 1 0 0 0,0 0 0 0 0,-4 6 0 0 0,-22 38 256 0 0,16-28-158 0 0,-124 179 253 0 0,101-153-380 0 0,-8 9-567 0 0,41-54 285 0 0,7-9-2255 0 0,4-3 915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182 185 6911 0 0,'-7'27'1121'0'0,"0"-1"0"0"0,-2 0-1 0 0,-2 0 1 0 0,0 0 0 0 0,-25 39-1 0 0,32-58-936 0 0,0 0 0 0 0,0-1 1 0 0,-1 0-1 0 0,0 0 0 0 0,0 0 0 0 0,0-1 0 0 0,-1 0 0 0 0,0 0 0 0 0,0 0 0 0 0,0-1 0 0 0,0 0 0 0 0,-1 0 0 0 0,0 0 0 0 0,0-1 1 0 0,-9 3-1 0 0,15-5 266 0 0,2-4-364 0 0,4-8 55 0 0,2 0 0 0 0,0 0 1 0 0,0 1-1 0 0,0-1 1 0 0,2 2-1 0 0,12-14 1 0 0,7-7 110 0 0,25-33 525 0 0,66-60 0 0 0,-22 40-135 0 0,-79 69-427 0 0,1 1-1 0 0,1 1 1 0 0,32-14 0 0 0,-47 23-170 0 0,1 1 0 0 0,-1 1 0 0 0,1-1-1 0 0,0 1 1 0 0,-1 0 0 0 0,1 0 0 0 0,0 1 0 0 0,0-1 0 0 0,6 2 0 0 0,-10-1-40 0 0,0 0 1 0 0,-1 0-1 0 0,1 0 0 0 0,0 1 1 0 0,-1-1-1 0 0,1 1 0 0 0,-1-1 1 0 0,1 1-1 0 0,-1-1 1 0 0,1 1-1 0 0,-1 0 0 0 0,1 0 1 0 0,-1 0-1 0 0,0 0 0 0 0,1 0 1 0 0,-1 0-1 0 0,0 0 1 0 0,0 0-1 0 0,0 1 0 0 0,0-1 1 0 0,0 0-1 0 0,0 1 1 0 0,0-1-1 0 0,0 1 0 0 0,-1-1 1 0 0,1 1-1 0 0,0-1 0 0 0,-1 1 1 0 0,1-1-1 0 0,-1 1 1 0 0,0-1-1 0 0,1 1 0 0 0,-1 0 1 0 0,0-1-1 0 0,0 3 0 0 0,-1 11 35 0 0,0 0-1 0 0,-1-1 0 0 0,-1 1 1 0 0,0-1-1 0 0,-8 22 0 0 0,-32 66 12 0 0,38-90-59 0 0,-13 23-7 0 0,13-27-13 0 0,0 1-1 0 0,1 0 1 0 0,0 0-1 0 0,0 0 1 0 0,1 0-1 0 0,0 0 1 0 0,0 1-1 0 0,1-1 1 0 0,0 11-1 0 0,2-19-60 0 0,0 0-1 0 0,0 0 1 0 0,0 0 0 0 0,0-1-1 0 0,0 1 1 0 0,1 0-1 0 0,-1 0 1 0 0,0 0 0 0 0,0-1-1 0 0,1 1 1 0 0,-1 0 0 0 0,1 0-1 0 0,-1-1 1 0 0,1 1-1 0 0,-1 0 1 0 0,1-1 0 0 0,1 2-1 0 0,9 5-5382 0 0,-10-6 4585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339 355 5527 0 0,'0'0'250'0'0,"0"2"-2"0"0,-3 36-91 0 0,-1 3 5587 0 0,17-23-4385 0 0,-13-17-1337 0 0,0-1 0 0 0,0 0 0 0 0,0 1 1 0 0,1-1-1 0 0,-1 1 0 0 0,0-1 1 0 0,0 0-1 0 0,0 1 0 0 0,1-1 0 0 0,-1 0 1 0 0,0 1-1 0 0,0-1 0 0 0,1 0 1 0 0,-1 1-1 0 0,0-1 0 0 0,1 0 0 0 0,-1 0 1 0 0,1 1-1 0 0,-1-1 0 0 0,0 0 1 0 0,1 0-1 0 0,-1 0 0 0 0,1 1 0 0 0,-1-1 1 0 0,0 0-1 0 0,1 0 0 0 0,0 0 1 0 0,-1 0 13 0 0,0 0 0 0 0,1 0 0 0 0,-1 0 0 0 0,0 0 1 0 0,1 0-1 0 0,-1 0 0 0 0,0 0 0 0 0,0 0 1 0 0,1 0-1 0 0,-1 0 0 0 0,0 0 0 0 0,1 1 0 0 0,-1-1 1 0 0,0 0-1 0 0,0 0 0 0 0,1 0 0 0 0,-1 0 1 0 0,0 0-1 0 0,0 1 0 0 0,0-1 0 0 0,1 0 1 0 0,-1 0-1 0 0,0 0 0 0 0,0 1 0 0 0,0-1 0 0 0,0 0 1 0 0,1 0-1 0 0,-1 1 0 0 0,0-1 0 0 0,0 0 1 0 0,0 1-1 0 0,0-1 0 0 0,0 0 0 0 0,0 0 0 0 0,0 1 1 0 0,0-1-1 0 0,0 0 0 0 0,0 1 0 0 0,0-1 1 0 0,0 0-1 0 0,0 0 0 0 0,0 1 0 0 0,0-1 1 0 0,0 0-1 0 0,0 0 0 0 0,0 1 0 0 0,0-1 0 0 0,0 0 1 0 0,0 1-1 0 0,-1-1 0 0 0,1 0 0 0 0,0 0 1 0 0,0 1-1 0 0,0-1 0 0 0,0 0 0 0 0,-1 0 0 0 0,1 0 1 0 0,0 1-1 0 0,-2 1 95 0 0,0 0 0 0 0,0-1 0 0 0,0 1 0 0 0,0-1 0 0 0,0 1 1 0 0,0-1-1 0 0,0 1 0 0 0,0-1 0 0 0,-1 0 0 0 0,-3 1 0 0 0,-27 8 610 0 0,19-7-492 0 0,-29 10 429 0 0,15-4-283 0 0,-1-1-1 0 0,0-1 1 0 0,0-2-1 0 0,-45 3 1 0 0,72-8-355 0 0,0 0 0 0 0,0 0 1 0 0,0 0-1 0 0,0-1 1 0 0,0 1-1 0 0,0-1 0 0 0,0 1 1 0 0,0-1-1 0 0,0 0 1 0 0,1 1-1 0 0,-1-1 1 0 0,0 0-1 0 0,0 0 0 0 0,1-1 1 0 0,-1 1-1 0 0,0 0 1 0 0,1 0-1 0 0,-1-1 1 0 0,1 1-1 0 0,0-1 0 0 0,-1 1 1 0 0,1-1-1 0 0,0 0 1 0 0,0 0-1 0 0,0 1 1 0 0,0-1-1 0 0,1 0 0 0 0,-1 0 1 0 0,0 0-1 0 0,1 0 1 0 0,-1-2-1 0 0,-1-8 152 0 0,0 1 0 0 0,1 0 0 0 0,1-1 0 0 0,0-16 0 0 0,1 9-95 0 0,-1-2-177 0 0,1 1 1 0 0,0-1-1 0 0,2 1 0 0 0,1 0 0 0 0,0-1 1 0 0,1 2-1 0 0,2-1 0 0 0,0 1 0 0 0,0 0 1 0 0,2 0-1 0 0,0 1 0 0 0,2 0 0 0 0,0 1 1 0 0,0 0-1 0 0,28-29 0 0 0,-27 36-97 0 0,-1 1 0 0 0,1 0 0 0 0,1 1 0 0 0,0 0 0 0 0,0 1 0 0 0,1 0 0 0 0,-1 1 0 0 0,30-8 0 0 0,-30 12 147 0 0,1-1 0 0 0,-1 1-1 0 0,1 1 1 0 0,-1 1 0 0 0,17 0 0 0 0,67 12 540 0 0,-82-10-328 0 0,1 1 1 0 0,-1 1-1 0 0,0 1 0 0 0,0 0 0 0 0,0 1 0 0 0,-1 0 0 0 0,24 15 1 0 0,-34-18-127 0 0,1 0 1 0 0,0 1 0 0 0,-1 0 0 0 0,0 0 0 0 0,0 0 0 0 0,0 0 0 0 0,0 1 0 0 0,-1 0 0 0 0,0 0 0 0 0,4 7 0 0 0,-5-8-38 0 0,-1 1 0 0 0,1-1-1 0 0,-1 1 1 0 0,0-1 0 0 0,0 1 0 0 0,-1-1-1 0 0,0 1 1 0 0,1-1 0 0 0,-1 1 0 0 0,-1 0-1 0 0,1-1 1 0 0,-1 1 0 0 0,0-1 0 0 0,-2 9-1 0 0,0-5-2 0 0,-1 1 0 0 0,0-1-1 0 0,0 0 1 0 0,-1-1-1 0 0,0 1 1 0 0,0-1-1 0 0,-1 0 1 0 0,0 0-1 0 0,-13 12 1 0 0,-4 0 17 0 0,-42 28 1 0 0,13-17-202 0 0,-2-2 0 0 0,-82 30 0 0 0,108-47 72 0 0,-159 54-616 0 0,186-64 671 0 0,-1-1-1 0 0,0 1 1 0 0,0 0-1 0 0,0-1 1 0 0,0 0-1 0 0,1 1 1 0 0,-1-1-1 0 0,0 0 0 0 0,0 0 1 0 0,0 0-1 0 0,0 0 1 0 0,0 0-1 0 0,0-1 1 0 0,0 1-1 0 0,1-1 1 0 0,-1 1-1 0 0,0-1 1 0 0,0 1-1 0 0,0-1 1 0 0,-2-1-1 0 0,4 1 2 0 0,0 0 1 0 0,0 1-1 0 0,0-1 0 0 0,0 1 0 0 0,0-1 0 0 0,-1 0 0 0 0,1 1 1 0 0,0-1-1 0 0,1 0 0 0 0,-1 1 0 0 0,0-1 0 0 0,0 0 0 0 0,0 1 1 0 0,0-1-1 0 0,0 1 0 0 0,1-1 0 0 0,-1 0 0 0 0,1 0 1 0 0,-1 0-139 0 0,8-16-1341 0 0,5-4-404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19 9671 0 0,'19'-18'8943'0'0,"-19"20"-8551"0"0,-12 32 362 0 0,-2-1 0 0 0,-33 59 0 0 0,14-30-612 0 0,-258 497-382 0 0,268-520-281 0 0,-2 0 1 0 0,-1-2-1 0 0,-3-2 0 0 0,0 0 1 0 0,-48 42-1 0 0,36-42-1013 0 0,13-13-3093 0 0,9-8-499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25 6911 0 0,'0'0'623'0'0,"1"2"-514"0"0,20 24 2811 0 0,-14-16-490 0 0,1 0 1 0 0,11 10-1 0 0,-15-16-2073 0 0,0-1 0 0 0,0 0 0 0 0,0 0 0 0 0,1 0 0 0 0,0-1 0 0 0,-1 0 0 0 0,11 4 0 0 0,-4-3-109 0 0,0-1 1 0 0,1 0-1 0 0,-1 0 0 0 0,1-1 1 0 0,0 0-1 0 0,-1-1 0 0 0,1-1 1 0 0,0 0-1 0 0,14-3 0 0 0,-4 0-155 0 0,-1-2-1 0 0,0 0 0 0 0,0-2 1 0 0,20-9-1 0 0,-33 13-79 0 0,-1 0 0 0 0,0 0 0 0 0,12-9 0 0 0,-18 12-32 0 0,1 0 1 0 0,-1 0-1 0 0,0 0 1 0 0,1 0-1 0 0,-1-1 1 0 0,0 1-1 0 0,0 0 1 0 0,0-1-1 0 0,0 1 1 0 0,0-1-1 0 0,0 0 1 0 0,0 1 0 0 0,-1-1-1 0 0,1 1 1 0 0,0-1-1 0 0,-1 0 1 0 0,0 0-1 0 0,1 1 1 0 0,-1-1-1 0 0,0 0 1 0 0,0 0-1 0 0,0 0 1 0 0,0-3-1 0 0,0 5-4 0 0,-1-1-1 0 0,1 0 0 0 0,-1 0 1 0 0,1 0-1 0 0,-1 0 1 0 0,1 0-1 0 0,-1 1 0 0 0,1-1 1 0 0,-1 0-1 0 0,0 0 1 0 0,0 1-1 0 0,1-1 0 0 0,-1 1 1 0 0,0-1-1 0 0,0 1 1 0 0,0-1-1 0 0,0 1 0 0 0,1-1 1 0 0,-1 1-1 0 0,0-1 1 0 0,0 1-1 0 0,0 0 1 0 0,-2 0-1 0 0,-23-3-491 0 0,10 4 325 0 0,0 0 0 0 0,0 1 0 0 0,0 1 0 0 0,1 1 0 0 0,-1 0-1 0 0,-26 12 1 0 0,5 1-64 0 0,-53 32-1 0 0,-72 58 162 0 0,143-93 93 0 0,2 1 0 0 0,0 0-1 0 0,1 1 1 0 0,1 1 0 0 0,0 1-1 0 0,-18 28 1 0 0,30-42 0 0 0,1 0 0 0 0,0 0 0 0 0,0 1 0 0 0,0-1 0 0 0,0 0 0 0 0,1 1 0 0 0,0-1 0 0 0,0 1 0 0 0,0-1 0 0 0,1 1 0 0 0,-1 0 0 0 0,1 4 0 0 0,0-6 0 0 0,1-1 0 0 0,-1 0 0 0 0,1 1 0 0 0,-1-1 0 0 0,1 0 0 0 0,0 1 0 0 0,0-1 0 0 0,0 0 0 0 0,0 0 0 0 0,1 0 0 0 0,-1 0 0 0 0,1 0 0 0 0,-1 0 0 0 0,1 0 0 0 0,-1 0 0 0 0,1 0 0 0 0,0-1 0 0 0,0 1 0 0 0,0-1 0 0 0,0 1 0 0 0,0-1 0 0 0,0 0 0 0 0,1 0 0 0 0,1 1 0 0 0,7 2 1 0 0,-1-1 0 0 0,1 0 0 0 0,0 0 0 0 0,0-1 1 0 0,0 0-1 0 0,14-1 0 0 0,68-2 63 0 0,-83 0-56 0 0,41-3-466 0 0,0-3 0 0 0,-1-1 0 0 0,0-3 0 0 0,83-30 0 0 0,-94 26-1204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4143 0 0,'0'0'191'0'0,"-1"1"501"0"0,-15 20 7282 0 0,2 4-3290 0 0,-7 30-1585 0 0,11-29-2888 0 0,-28 65 428 0 0,-4-2 0 0 0,-4-2 1 0 0,-100 142-1 0 0,84-139-975 0 0,-87 120 999 0 0,-13-11-5594 0 0,153-189-2033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17047 0 0,'0'0'11765'0'0,"0"2"-12225"0"0,8 15-2409 0 0,-3-7-4140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6911 0 0,'2'-8'26'0'0,"1"0"0"0"0,0 0 0 0 0,0 0 0 0 0,9-14 0 0 0,-5 12 722 0 0,0 0 0 0 0,0 1-1 0 0,1-1 1 0 0,1 2 0 0 0,11-11 0 0 0,8-3 1105 0 0,2 2 1 0 0,36-20-1 0 0,-59 35-2050 0 0,37-19 708 0 0,1 1 1 0 0,69-25-1 0 0,-90 40-52 0 0,0 1 0 0 0,1 1 0 0 0,0 1 0 0 0,0 1 0 0 0,1 1 0 0 0,45 1 0 0 0,-59 3-289 0 0,0 1 0 0 0,0 0 0 0 0,0 1 0 0 0,-1 0 0 0 0,1 0 0 0 0,-1 1 1 0 0,0 1-1 0 0,0 0 0 0 0,0 1 0 0 0,-1 0 0 0 0,1 0 0 0 0,10 10 0 0 0,-15-11-131 0 0,0 0 1 0 0,0 1-1 0 0,-1-1 0 0 0,0 1 0 0 0,0 0 0 0 0,0 1 0 0 0,0-1 1 0 0,-1 1-1 0 0,-1 0 0 0 0,1 0 0 0 0,-1 0 0 0 0,0 1 0 0 0,0-1 1 0 0,-1 1-1 0 0,0 0 0 0 0,-1-1 0 0 0,0 1 0 0 0,0 0 0 0 0,0 12 0 0 0,-2-12 8 0 0,0 1 0 0 0,-1-1-1 0 0,0 0 1 0 0,-1 0-1 0 0,1 0 1 0 0,-1 0-1 0 0,-1 0 1 0 0,0 0-1 0 0,0-1 1 0 0,0 0 0 0 0,-1 0-1 0 0,-10 12 1 0 0,-1-1 57 0 0,-1-1 0 0 0,0-1 1 0 0,-26 19-1 0 0,14-15-62 0 0,0-1-1 0 0,-1-2 1 0 0,-60 26-1 0 0,-103 23-171 0 0,187-64 70 0 0,-9 2-60 0 0,-24 4 0 0 0,36-7 47 0 0,-1-1 0 0 0,1 1 1 0 0,-1-1-1 0 0,1 0 1 0 0,0 0-1 0 0,-1-1 0 0 0,1 1 1 0 0,-1-1-1 0 0,1 1 0 0 0,0-1 1 0 0,0 0-1 0 0,-1 0 0 0 0,-3-3 1 0 0,6 4 25 0 0,1-1 0 0 0,-1 1 0 0 0,1-1 0 0 0,-1 1-1 0 0,1-1 1 0 0,-1 1 0 0 0,1-1 0 0 0,0 0 0 0 0,-1 1 0 0 0,1-1 0 0 0,0 1 0 0 0,-1-1 0 0 0,1 0 0 0 0,0 1 0 0 0,0-1 0 0 0,0 0 0 0 0,0 1 0 0 0,0-1 0 0 0,0 0 0 0 0,-1 0-1 0 0,2 1 1 0 0,-1-1 0 0 0,0 0 0 0 0,0 1 0 0 0,0-1 0 0 0,0 0 0 0 0,0 1 0 0 0,0-1 0 0 0,1 0 0 0 0,-1 1 0 0 0,0-1 0 0 0,1 0 0 0 0,-1 1 0 0 0,1-1 0 0 0,15-22-2070 0 0,3 4 490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42 3223 0 0,'-10'15'549'0'0,"-17"31"0"0"0,22-34 1343 0 0,-1 0 0 0 0,2 1 0 0 0,0 0 0 0 0,0 0 1 0 0,-3 24-1 0 0,6-35-1700 0 0,1 1 1 0 0,0-1-1 0 0,0 0 0 0 0,0 0 1 0 0,0 0-1 0 0,0 0 0 0 0,0 0 1 0 0,1 0-1 0 0,-1 0 0 0 0,1 0 1 0 0,-1 0-1 0 0,1 0 0 0 0,0 0 1 0 0,0 0-1 0 0,0 0 0 0 0,0 0 1 0 0,2 2-1 0 0,-1-2-16 0 0,-1-1 0 0 0,1 1 0 0 0,0-1 0 0 0,0 0 0 0 0,0 0 0 0 0,0 0 0 0 0,0 0 0 0 0,0 0 0 0 0,0 0 0 0 0,0 0 0 0 0,1 0 0 0 0,-1-1 0 0 0,0 1 0 0 0,0-1 0 0 0,1 0 0 0 0,1 0 0 0 0,11 0 119 0 0,0 0-1 0 0,0-1 1 0 0,-1-1-1 0 0,1 0 1 0 0,0-1-1 0 0,24-9 1 0 0,-6 0-221 0 0,54-29 0 0 0,-60 27-22 0 0,47-34-1 0 0,-65 41-56 0 0,-1 0 0 0 0,0 0 0 0 0,-1 0 0 0 0,1-1 0 0 0,-2 0-1 0 0,1-1 1 0 0,-1 1 0 0 0,0-1 0 0 0,5-11 0 0 0,-10 19-3 0 0,-1 0 1 0 0,1 0-1 0 0,-1 0 1 0 0,0 0-1 0 0,1 0 1 0 0,-1 0 0 0 0,0 0-1 0 0,1-1 1 0 0,-1 1-1 0 0,0 0 1 0 0,0 0-1 0 0,0 0 1 0 0,0 0-1 0 0,0 0 1 0 0,0 0-1 0 0,-1 0 1 0 0,1 0 0 0 0,-1-2-1 0 0,1 2-4 0 0,-1 0 0 0 0,1 1 0 0 0,-1-1 0 0 0,1 0 0 0 0,-1 1 0 0 0,0-1 0 0 0,1 1 0 0 0,-1-1 0 0 0,0 1 0 0 0,1-1 0 0 0,-1 1 0 0 0,0 0 0 0 0,1-1 0 0 0,-1 1 0 0 0,0 0 0 0 0,0-1 0 0 0,0 1 0 0 0,-1 0 0 0 0,-3 0-30 0 0,1-1 0 0 0,-1 1 0 0 0,1 1 0 0 0,-1-1-1 0 0,1 0 1 0 0,0 1 0 0 0,-7 2 0 0 0,-13 5 9 0 0,0 2 1 0 0,1 0-1 0 0,0 2 0 0 0,1 0 1 0 0,-32 24-1 0 0,-97 87-118 0 0,140-114 150 0 0,-22 21 1 0 0,-31 35 0 0 0,53-52 0 0 0,0 0 0 0 0,1 1 0 0 0,1 0 0 0 0,0 1 0 0 0,-13 29 0 0 0,21-43-21 0 0,0 0-1 0 0,1 1 1 0 0,-1-1-1 0 0,1 0 1 0 0,-1 0-1 0 0,1 1 1 0 0,0-1-1 0 0,0 0 1 0 0,-1 1 0 0 0,1-1-1 0 0,0 0 1 0 0,0 1-1 0 0,0-1 1 0 0,0 0-1 0 0,1 1 1 0 0,-1-1-1 0 0,0 0 1 0 0,0 1-1 0 0,1-1 1 0 0,-1 0 0 0 0,1 0-1 0 0,-1 1 1 0 0,1-1-1 0 0,0 0 1 0 0,-1 0-1 0 0,1 0 1 0 0,0 0-1 0 0,1 1 1 0 0,0 0-81 0 0,1-1-1 0 0,-1 1 1 0 0,1-1 0 0 0,-1 0 0 0 0,1 0 0 0 0,-1 0 0 0 0,1 0-1 0 0,0-1 1 0 0,0 1 0 0 0,-1-1 0 0 0,1 1 0 0 0,5-1 0 0 0,12 0-1388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50 347 16927 0 0,'0'0'1536'0'0,"-1"-1"-1262"0"0,-2 0 22 0 0,1 0 1 0 0,-1-1 0 0 0,0 1 0 0 0,1 1-1 0 0,-1-1 1 0 0,0 0 0 0 0,0 1 0 0 0,-3-1-1 0 0,-6-2 821 0 0,10 2-162 0 0,-5-16 181 0 0,7 14-1085 0 0,1 0-1 0 0,-1 1 0 0 0,1-1 1 0 0,-1 0-1 0 0,1 0 0 0 0,0 0 1 0 0,0 0-1 0 0,0 1 1 0 0,1-1-1 0 0,-1 0 0 0 0,1 1 1 0 0,-1-1-1 0 0,1 1 1 0 0,0 0-1 0 0,0-1 0 0 0,4-3 1 0 0,5-4-2 0 0,25-19 0 0 0,-28 23 7 0 0,164-113-219 0 0,-130 93 114 0 0,2 2 0 0 0,55-21 0 0 0,-95 43 27 0 0,-2 1 19 0 0,-1 0 1 0 0,1 0-1 0 0,0 1 1 0 0,-1-1-1 0 0,1 0 0 0 0,-1 1 1 0 0,1 0-1 0 0,0-1 1 0 0,0 1-1 0 0,-1 0 1 0 0,4 0-1 0 0,5 1 3 0 0,-8 0 2 0 0,-1 0-1 0 0,0 1 1 0 0,0-1-1 0 0,0 1 1 0 0,0-1-1 0 0,0 1 1 0 0,0-1-1 0 0,0 1 1 0 0,0-1-1 0 0,-1 1 1 0 0,1 0-1 0 0,0-1 1 0 0,-1 1-1 0 0,0 0 0 0 0,1 0 1 0 0,-1-1-1 0 0,0 1 1 0 0,0 0-1 0 0,0 0 1 0 0,0 3-1 0 0,-1 3 14 0 0,1 0 0 0 0,-2 0 0 0 0,-1 10 0 0 0,-30 79 281 0 0,21-67-286 0 0,2 1 0 0 0,-8 41 0 0 0,18-63-157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192 544 5527 0 0,'0'0'423'0'0,"1"2"-278"0"0,0 4 717 0 0,0 1-1 0 0,0-1 1 0 0,0 0-1 0 0,-1 1 1 0 0,0-1-1 0 0,0 1 0 0 0,-1-1 1 0 0,0 0-1 0 0,0 1 1 0 0,-2 6-1 0 0,0-5-360 0 0,0 0-1 0 0,0 1 1 0 0,0-2 0 0 0,-1 1 0 0 0,0 0-1 0 0,-1-1 1 0 0,-5 8 0 0 0,9-13-371 0 0,-1 0 1 0 0,1-1 0 0 0,-1 1-1 0 0,1-1 1 0 0,-1 1 0 0 0,0-1 0 0 0,1 1-1 0 0,-1-1 1 0 0,0 0 0 0 0,0 0 0 0 0,0 0-1 0 0,0 0 1 0 0,0-1 0 0 0,0 1-1 0 0,0 0 1 0 0,0-1 0 0 0,-1 1 0 0 0,-1-1-1 0 0,1 0-45 0 0,0 0 0 0 0,0 0 0 0 0,0-1-1 0 0,0 1 1 0 0,0-1 0 0 0,0 0 0 0 0,0 0 0 0 0,0 0-1 0 0,1 0 1 0 0,-1 0 0 0 0,-4-4 0 0 0,0 1-53 0 0,1-1 1 0 0,-1-1 0 0 0,1 1 0 0 0,1-1-1 0 0,-1 0 1 0 0,1 0 0 0 0,0 0 0 0 0,-6-11-1 0 0,7 9 3 0 0,1-1 0 0 0,0 1 0 0 0,0-1 0 0 0,1 0 0 0 0,0 0 0 0 0,0 1 0 0 0,1-1-1 0 0,0-1 1 0 0,1 1 0 0 0,0 0 0 0 0,0 0 0 0 0,1 0 0 0 0,0 0 0 0 0,0 0-1 0 0,5-11 1 0 0,1-6-38 0 0,2 0-1 0 0,1 0 0 0 0,25-43 0 0 0,-15 32-139 0 0,3 1-1 0 0,1 1 1 0 0,46-51 0 0 0,-54 69 53 0 0,1 0 1 0 0,0 2-1 0 0,1 0 1 0 0,1 1-1 0 0,0 0 1 0 0,1 2-1 0 0,0 0 1 0 0,26-10-1 0 0,-41 20 117 0 0,1 1-1 0 0,-1-1 1 0 0,0 1-1 0 0,1 0 1 0 0,-1 1-1 0 0,0-1 1 0 0,1 1-1 0 0,-1 0 1 0 0,1 0-1 0 0,-1 1 1 0 0,0-1-1 0 0,1 1 1 0 0,-1 0-1 0 0,0 1 1 0 0,1-1-1 0 0,-1 1 1 0 0,0 0-1 0 0,0 1 1 0 0,-1-1-1 0 0,1 1 0 0 0,0 0 1 0 0,-1 0-1 0 0,1 0 1 0 0,-1 1-1 0 0,0-1 1 0 0,0 1-1 0 0,4 6 1 0 0,-1-1 16 0 0,-1 1 0 0 0,0-1 1 0 0,0 1-1 0 0,-1 1 0 0 0,0-1 0 0 0,-1 1 1 0 0,4 14-1 0 0,-2-6 69 0 0,-2 1-1 0 0,-1 0 1 0 0,2 27 0 0 0,-5-39-70 0 0,0-1 0 0 0,0 1 0 0 0,0 0 0 0 0,-1-1 0 0 0,0 1 0 0 0,0 0-1 0 0,-1-1 1 0 0,0 0 0 0 0,-1 1 0 0 0,1-1 0 0 0,-1 0 0 0 0,-1 0 0 0 0,1 0 0 0 0,-1-1 0 0 0,-1 1 0 0 0,1-1-1 0 0,-1 0 1 0 0,0 0 0 0 0,0 0 0 0 0,-10 7 0 0 0,-16 10-1 0 0,0-2 0 0 0,-1-1 0 0 0,-37 16 0 0 0,-6 5-132 0 0,56-29-134 0 0,-1-2 0 0 0,0 0-1 0 0,0-1 1 0 0,-42 12 0 0 0,61-21-122 0 0,0-3 180 0 0,0 1 1 0 0,0-1-1 0 0,0 0 1 0 0,0 0-1 0 0,1 0 0 0 0,0 1 1 0 0,-1-1-1 0 0,1 0 0 0 0,0 0 1 0 0,0 0-1 0 0,1 0 0 0 0,-1 1 1 0 0,1-1-1 0 0,-1 0 0 0 0,2-4 1 0 0,2-4-526 0 0,1-1 1 0 0,8-14 0 0 0,-4 8-365 0 0,19-46-4989 0 0,-12 27 966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0 11055 0 0,'0'2'4207'0'0,"0"2"-3775"0"0,0 1-1 0 0,0-1 1 0 0,0 0-1 0 0,-1 1 1 0 0,1-1-1 0 0,-1 0 1 0 0,0 0 0 0 0,0 0-1 0 0,-1 0 1 0 0,-2 7-1 0 0,-25 43 15 0 0,17-33 56 0 0,-211 344 1047 0 0,14-104-1477 0 0,26-37-27 0 0,150-172-1104 0 0,27-41 482 0 0,0 0 0 0 0,-1 0-1 0 0,-1 0 1 0 0,0-1 0 0 0,0 0 0 0 0,-1-1 0 0 0,-9 9 0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9671 0 0,'0'0'875'0'0,"-1"2"-719"0"0,-7 16 32 0 0,4-10 1010 0 0,0 1 1 0 0,1-1 0 0 0,0 1-1 0 0,1 0 1 0 0,0 0 0 0 0,1 1 0 0 0,-1 8-1 0 0,2-16-1107 0 0,0-1-1 0 0,0 0 0 0 0,0 1 0 0 0,1-1 1 0 0,-1 1-1 0 0,1-1 0 0 0,-1 1 1 0 0,1-1-1 0 0,-1 0 0 0 0,1 1 1 0 0,0-1-1 0 0,0 0 0 0 0,0 0 1 0 0,0 1-1 0 0,0-1 0 0 0,0 0 1 0 0,0 0-1 0 0,0 0 0 0 0,0 0 0 0 0,0 0 1 0 0,0-1-1 0 0,1 1 0 0 0,-1 0 1 0 0,0 0-1 0 0,3 0 0 0 0,0 1 51 0 0,1-1-1 0 0,0 1 0 0 0,-1-1 1 0 0,1 0-1 0 0,0 0 0 0 0,5 0 1 0 0,2-1-60 0 0,0-1-1 0 0,0 0 1 0 0,-1 0 0 0 0,1-1 0 0 0,0 0-1 0 0,-1-1 1 0 0,1-1 0 0 0,16-7 0 0 0,5-4 269 0 0,44-30 0 0 0,-60 35-332 0 0,-11 6-22 0 0,0 0-1 0 0,0 0 1 0 0,7-8 0 0 0,-11 11-82 0 0,-8 1-165 0 0,1 0 186 0 0,0 1-1 0 0,0 0 0 0 0,-1 0 1 0 0,1 1-1 0 0,0-1 0 0 0,0 1 1 0 0,1 0-1 0 0,-7 4 0 0 0,-6 4-27 0 0,-17 14 1 0 0,8-6 15 0 0,-16 11 40 0 0,1 2-1 0 0,2 2 0 0 0,-53 56 1 0 0,89-86 41 0 0,-11 13 32 0 0,-14 20 1 0 0,25-32-34 0 0,0 0 1 0 0,1 0-1 0 0,-1 0 0 0 0,1 0 1 0 0,0 1-1 0 0,1-1 0 0 0,-1 1 1 0 0,1-1-1 0 0,0 1 0 0 0,0 0 1 0 0,-1 6-1 0 0,2-10-16 0 0,0 1 0 0 0,0-1-1 0 0,1 0 1 0 0,-1 1 0 0 0,0-1 0 0 0,1 1 0 0 0,-1-1-1 0 0,1 0 1 0 0,-1 1 0 0 0,1-1 0 0 0,-1 0-1 0 0,1 1 1 0 0,0-1 0 0 0,0 0 0 0 0,0 0 0 0 0,0 0-1 0 0,1 2 1 0 0,1-1 0 0 0,-1 0-1 0 0,1-1 1 0 0,-1 1 0 0 0,1-1 0 0 0,-1 1-1 0 0,1-1 1 0 0,0 0 0 0 0,3 1-1 0 0,27 4-1976 0 0,-4-5-3860 0 0,-6-2-976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15031 0 0,'0'0'687'0'0,"4"-8"224"0"0,7-10-303 0 0,0 0 0 0 0,2 1 0 0 0,0 0 0 0 0,0 1 0 0 0,2 1 0 0 0,0 0 0 0 0,20-15 0 0 0,144-105 586 0 0,-112 86-1227 0 0,-24 15-410 0 0,85-48-1 0 0,-115 75 392 0 0,-4 2 11 0 0,-1 0 0 0 0,1 1 0 0 0,0 0 1 0 0,0 0-1 0 0,0 1 0 0 0,0 0 0 0 0,13-1 1 0 0,-21 4 71 0 0,0-1 1 0 0,0 1 0 0 0,0 0 0 0 0,1 0 0 0 0,-1 0 0 0 0,0 0 0 0 0,0 1 0 0 0,0-1 0 0 0,0 0 0 0 0,0 0 0 0 0,0 1 0 0 0,0-1 0 0 0,0 1 0 0 0,0-1 0 0 0,0 0 0 0 0,0 1 0 0 0,0 0 0 0 0,-1-1 0 0 0,1 1 0 0 0,0 0-1 0 0,0-1 1 0 0,0 1 0 0 0,1 2 0 0 0,-2-2 12 0 0,1 1-1 0 0,0 0 1 0 0,-1-1-1 0 0,1 1 0 0 0,-1 0 1 0 0,1 0-1 0 0,-1 0 1 0 0,0 0-1 0 0,0 0 1 0 0,0-1-1 0 0,0 1 0 0 0,0 3 1 0 0,-2 6 133 0 0,0-1 1 0 0,-1 0-1 0 0,-7 18 1 0 0,9-25-144 0 0,-50 111 960 0 0,0-1-320 0 0,46-97-610 0 0,0 0-1 0 0,0 0 1 0 0,-3 29-1 0 0,7-37-209 0 0,0 0 0 0 0,0 0 0 0 0,2 0 0 0 0,-1 1 0 0 0,1-1 0 0 0,0 0 0 0 0,0 0 0 0 0,1 0 0 0 0,3 10 0 0 0,-4-17-237 0 0,1 2-1329 0 0,-2-3 1679 0 0,0 1 0 0 0,0-1-1 0 0,0 0 1 0 0,0 0 0 0 0,0 1-1 0 0,1-1 1 0 0,-1 0 0 0 0,0 0-1 0 0,0 0 1 0 0,0 1 0 0 0,0-1-1 0 0,0 0 1 0 0,0 0 0 0 0,1 0-1 0 0,-1 0 1 0 0,0 1 0 0 0,0-1-1 0 0,0 0 1 0 0,0 0 0 0 0,1 0-1 0 0,-1 0 1 0 0,0 0 0 0 0,0 0-1 0 0,0 1 1 0 0,1-1 0 0 0,-1 0-1 0 0,0 0 1 0 0,0 0 0 0 0,0 0-1 0 0,1 0 1 0 0,8 1-1408 0 0,2-2-309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17823 0 0,'0'0'819'0'0,"-1"1"-20"0"0,-12 10-734 0 0,2 0 0 0 0,-1 1 0 0 0,2 1 0 0 0,-1 0 0 0 0,2 0 1 0 0,0 1-1 0 0,-8 17 0 0 0,-44 109 534 0 0,-23 104 1068 0 0,-13 37-276 0 0,57-178-1314 0 0,16-38-5 0 0,-2 0-1 0 0,-48 82 1 0 0,51-114-239 0 0,-2 0-1 0 0,-44 45 0 0 0,54-62 119 0 0,9-9 154 0 0,15-15-5058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17279 0 0,'0'0'1566'0'0,"2"-2"-1290"0"0,4-2-111 0 0,0 0 0 0 0,1 0 0 0 0,-1 0 1 0 0,1 1-1 0 0,0-1 0 0 0,8-1 1 0 0,49-13 1957 0 0,-29 10-1394 0 0,65-16 586 0 0,1 5 0 0 0,0 4 0 0 0,188-2 0 0 0,-137 10-816 0 0,19 1-165 0 0,198-7-1162 0 0,-336 10-707 0 0,0-1-5198 0 0,-6-1-1931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 7343 0 0,'0'0'14360'0'0,"0"2"-14306"0"0,-1 5-33 0 0,0-5 256 0 0,16-15-149 0 0,25-36-45 0 0,-39 48 105 0 0,0 3-99 0 0,2 5-32 0 0,-2-6-75 0 0,3 4-71 0 0,9 4 3 0 0,-10-7 133 0 0,4 2 29 0 0,-5-3 985 0 0,-4 1-963 0 0,0 0-113 0 0,-5-4 345 0 0,5 1-376 0 0,4 0 114 0 0,11-9-44 0 0,-11 9 158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 7367 0 0,'-37'0'609'0'0,"29"0"2647"0"0,-1 0 3575 0 0,11 0-6750 0 0,-1 0-1 0 0,0 0 1 0 0,0 1 0 0 0,0-1-1 0 0,0 0 1 0 0,0 1-1 0 0,1-1 1 0 0,-1 1 0 0 0,0-1-1 0 0,0 1 1 0 0,1 0 0 0 0,6 4 119 0 0,21 2 303 0 0,-1-2 1 0 0,1 0-1 0 0,0-2 0 0 0,52-1 0 0 0,211-24 1517 0 0,-61 1-784 0 0,-98 20-623 0 0,6 0-1182 0 0,-105-3-2585 0 0,-21 1-4788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3679 0 0,'0'0'5607'0'0,"4"-8"-4846"0"0,8-5 4801 0 0,-12 14-4972 0 0,3 39 2201 0 0,-3-38-2535 0 0,0 0-7 0 0,0 5-10 0 0,0-6 716 0 0,2-1-757 0 0,2 0-125 0 0,-1-1 0 0 0,1 0 0 0 0,0 0 0 0 0,-1 0 0 0 0,1-1 0 0 0,-1 1-1 0 0,0-1 1 0 0,1 0 0 0 0,-1 0 0 0 0,0 0 0 0 0,0 0 0 0 0,0-1 0 0 0,-1 1 0 0 0,1-1 0 0 0,-1 1-1 0 0,1-1 1 0 0,3-6 0 0 0,-5 7-1 0 0,0 1 45 0 0,0-1 1 0 0,-1 1-1 0 0,1-1 0 0 0,-1 0 1 0 0,0 1-1 0 0,1-1 0 0 0,-1 0 1 0 0,0 1-1 0 0,0-3 0 0 0,-2 3-108 0 0,1 1-4 0 0,0-1 0 0 0,0 1 0 0 0,0 0-1 0 0,0 0 1 0 0,0-1 0 0 0,0 1 0 0 0,0 0 0 0 0,0 0 0 0 0,0 0 0 0 0,0 0 0 0 0,-1 0 0 0 0,1 1 0 0 0,0-1 0 0 0,0 0 0 0 0,0 0-1 0 0,0 1 1 0 0,0-1 0 0 0,0 0 0 0 0,-1 2 0 0 0,2-2-5 0 0,-1 0 0 0 0,0 0 0 0 0,0 0 0 0 0,1 0 0 0 0,-1 0 0 0 0,0 0 0 0 0,0 0 0 0 0,1 1 0 0 0,-1-1 0 0 0,0 0 0 0 0,1 1 0 0 0,-1-1 0 0 0,0 0 0 0 0,1 1 0 0 0,-1-1 0 0 0,0 1 0 0 0,1-1 0 0 0,-2 2 0 0 0,-7 7 0 0 0,5-4 12 0 0,3-4 656 0 0,2-2-608 0 0,8-8-49 0 0,3-3 43 0 0,-10 9-46 0 0,11-9 48 0 0,-13 12-52 0 0,0 0-1 0 0,0-1 0 0 0,0 1 0 0 0,0 0 0 0 0,1 0 0 0 0,-1 0 0 0 0,0 0 0 0 0,0 0 0 0 0,0 0 0 0 0,0-1 0 0 0,0 1 0 0 0,1 0 0 0 0,-1 0 0 0 0,0 0 0 0 0,0 0 0 0 0,0 0 0 0 0,0 0 0 0 0,1 0 0 0 0,-1 0 0 0 0,0 0 0 0 0,0 0 0 0 0,0 0 0 0 0,1 0 0 0 0,-1 0 0 0 0,0 0 0 0 0,0 0 1 0 0,0 0-1 0 0,0 0 0 0 0,1 0 0 0 0,-1 0 0 0 0,0 0 0 0 0,0 0 0 0 0,0 0 0 0 0,1 0 0 0 0,-1 0 0 0 0,0 0 0 0 0,0 0 0 0 0,0 8 42 0 0,-6 9 8 0 0,5-16 64 0 0,2-2-53 0 0,16-17-39 0 0,23-32-1 0 0,-39 49-97 0 0,-1 16-3590 0 0,3-7-2702 0 0,3 0 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73 13935 0 0,'7'-17'638'0'0,"-5"14"-14"0"0,-2 1-399 0 0,2-1-151 0 0,-2-1-1 0 0,1 1 1 0 0,0-1-1 0 0,-1 1 1 0 0,1-1-1 0 0,-1 1 1 0 0,0-1 0 0 0,0 1-1 0 0,0-1 1 0 0,-1-3-1 0 0,0 6 345 0 0,-1-2 131 0 0,2 3-509 0 0,0 0-1 0 0,0-1 1 0 0,0 1-1 0 0,0 0 1 0 0,0 0-1 0 0,0 0 1 0 0,-1-1-1 0 0,1 1 1 0 0,0 0-1 0 0,0 0 1 0 0,0 0-1 0 0,0-1 1 0 0,0 1-1 0 0,0 0 1 0 0,-1 0-1 0 0,1 0 0 0 0,0 0 1 0 0,0-1-1 0 0,0 1 1 0 0,0 0-1 0 0,-1 0 1 0 0,1 0-1 0 0,0 0 1 0 0,0 0-1 0 0,-1 0 1 0 0,1 0-1 0 0,0 0 1 0 0,0-1-1 0 0,-2 1 9 0 0,0 0-1 0 0,0 0 1 0 0,0 0-1 0 0,0 0 1 0 0,0 1-1 0 0,0-1 0 0 0,0 0 1 0 0,1 1-1 0 0,-1 0 1 0 0,0-1-1 0 0,0 1 1 0 0,1 0-1 0 0,-1 0 1 0 0,0 0-1 0 0,1 0 1 0 0,-1 0-1 0 0,1 0 1 0 0,-1 0-1 0 0,1 0 1 0 0,-1 1-1 0 0,1-1 1 0 0,-2 3-1 0 0,-4 5 90 0 0,0 1 0 0 0,-8 17-1 0 0,7-13-22 0 0,-87 169 653 0 0,44-79-554 0 0,-138 217 11 0 0,79-143-228 0 0,46-71 3 0 0,-59 102 77 0 0,-72 111-23 0 0,190-313-63 0 0,4-6-46 0 0,1-3-868 0 0,1 1 837 0 0,-1 0 0 0 0,0 0 0 0 0,1 1-1 0 0,-1-1 1 0 0,1 0 0 0 0,-1 0 0 0 0,1 0 0 0 0,0 1 0 0 0,-1-1 0 0 0,2 0 0 0 0,0-3-287 0 0,9-10-1048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49 128 8751 0 0,'-34'-4'847'0'0,"20"4"7744"0"0,25 5-8023 0 0,-5-1-407 0 0,17 6 576 0 0,1-1 1 0 0,48 11-1 0 0,53 3 936 0 0,-85-18-1170 0 0,1-2-1 0 0,71-4 0 0 0,82-19 427 0 0,-172 17-866 0 0,293-52 733 0 0,-4-19-756 0 0,-131 30-862 0 0,-173 42 125 0 0,5-1 561 0 0,-3 2-7237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63 14887 0 0,'0'0'2340'0'0,"-2"0"-1533"0"0,-3 1-624 0 0,0-1 1 0 0,-1 1 0 0 0,1 0-1 0 0,0 1 1 0 0,0-1-1 0 0,0 1 1 0 0,0 0 0 0 0,0 1-1 0 0,0-1 1 0 0,0 1-1 0 0,1 0 1 0 0,-5 3 0 0 0,-5 5-197 0 0,2 0 1 0 0,-20 21-1 0 0,12-9 29 0 0,1 0 0 0 0,1 1-1 0 0,-25 45 1 0 0,36-56 62 0 0,1 1-1 0 0,0 0 0 0 0,0 1 1 0 0,2-1-1 0 0,0 1 1 0 0,0 0-1 0 0,1 0 1 0 0,1 1-1 0 0,0 15 1 0 0,2-28-18 0 0,0 0 1 0 0,0 1 0 0 0,1-1 0 0 0,-1 0 0 0 0,1 0 0 0 0,0 1 0 0 0,-1-1 0 0 0,1 0 0 0 0,1 0 0 0 0,-1 0-1 0 0,0 0 1 0 0,1-1 0 0 0,-1 1 0 0 0,1 0 0 0 0,0 0 0 0 0,0-1 0 0 0,0 1 0 0 0,1-1 0 0 0,-1 0 0 0 0,0 0-1 0 0,1 0 1 0 0,-1 0 0 0 0,1 0 0 0 0,0 0 0 0 0,3 1 0 0 0,0 0 45 0 0,0-1 1 0 0,0 0-1 0 0,1-1 0 0 0,-1 1 0 0 0,0-1 1 0 0,1 0-1 0 0,-1-1 0 0 0,1 1 0 0 0,0-1 1 0 0,-1-1-1 0 0,11-1 0 0 0,8-2 52 0 0,1-1 1 0 0,-1-1-1 0 0,-1-1 0 0 0,0-1 0 0 0,36-18 0 0 0,-51 22-159 0 0,-1-1 0 0 0,0 0 0 0 0,1 0 0 0 0,-2-1-1 0 0,1 0 1 0 0,-1 0 0 0 0,0-1 0 0 0,0 0 0 0 0,0 0 0 0 0,-1-1-1 0 0,-1 0 1 0 0,1 0 0 0 0,-1 0 0 0 0,0-1 0 0 0,-1 0-1 0 0,0 0 1 0 0,4-15 0 0 0,-6 17-44 0 0,-1 0-1 0 0,-1 0 0 0 0,1 0 1 0 0,-1 0-1 0 0,-1-1 0 0 0,1 1 1 0 0,-1 0-1 0 0,0 0 1 0 0,-1 0-1 0 0,0 0 0 0 0,0 1 1 0 0,-5-13-1 0 0,1 6-127 0 0,-1 1 0 0 0,0 0 0 0 0,-1 0 0 0 0,0 0 0 0 0,-15-16 0 0 0,2 7-226 0 0,-1 2 0 0 0,-30-21 0 0 0,40 31 99 0 0,11 8 44 0 0,1 1 201 0 0,-1-1 0 0 0,1 1 0 0 0,-1-1 0 0 0,1 1 0 0 0,0-1 0 0 0,-1 1 0 0 0,1 0 0 0 0,0-1 0 0 0,0 1 0 0 0,-1-1 0 0 0,1 0 0 0 0,0 1 0 0 0,0-1 0 0 0,0 1 0 0 0,-1-2 0 0 0,3 0-104 0 0,0 0 0 0 0,0 0 0 0 0,-1-1 0 0 0,1 1 0 0 0,1 0 0 0 0,-1 1 0 0 0,0-1 0 0 0,0 0 0 0 0,1 1 0 0 0,-1-1 0 0 0,1 1 0 0 0,-1 0 0 0 0,1-1 0 0 0,5 0 0 0 0,-4 0-116 0 0,16-7-817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5527 0 0,'-1'-1'14084'0'0,"-11"15"-12633"0"0,10-12-943 0 0,-14 18-105 0 0,1 1 0 0 0,1 0-1 0 0,1 1 1 0 0,-12 28 0 0 0,-35 100-106 0 0,34-82-247 0 0,6-17-45 0 0,-96 233 5 0 0,86-221-11 0 0,-3-1 0 0 0,-56 80 0 0 0,-62 51-72 0 0,49-63-5 0 0,85-106-128 0 0,15-22-109 0 0,5-3-1659 0 0,0 1 1360 0 0,0-1 0 0 0,0 1 0 0 0,0-1 0 0 0,0 0 0 0 0,0 0 0 0 0,3-2 0 0 0,9-4-5738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18 156 12895 0 0,'-9'2'1339'0'0,"0"0"4768"0"0,21 5-5226 0 0,-3-4-619 0 0,1 1 1 0 0,-1-1 0 0 0,1-1-1 0 0,0 0 1 0 0,0 0-1 0 0,11-1 1 0 0,63 0 858 0 0,-66-1-991 0 0,316-26 1606 0 0,-3-22-759 0 0,-282 41-874 0 0,24-7-586 0 0,0-4 1 0 0,99-37-1 0 0,-131 42-2956 0 0,-25 9-4706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548 186 7367 0 0,'2'-1'568'0'0,"0"-2"-449"0"0,0 1 0 0 0,1-1 0 0 0,-1 0 0 0 0,0 0 0 0 0,3-6 0 0 0,-4 5 591 0 0,1 0 1 0 0,-1 0 0 0 0,0 0 0 0 0,0 0-1 0 0,0 0 1 0 0,0 0 0 0 0,0-8-1 0 0,-1 7 50 0 0,-1 0-1 0 0,1 0 1 0 0,-1 0 0 0 0,0 0-1 0 0,0 0 1 0 0,-3-7-1 0 0,-9-13-701 0 0,10 21 57 0 0,0 0 0 0 0,0 0 1 0 0,-1 0-1 0 0,1 0 0 0 0,-1 0 1 0 0,0 1-1 0 0,0 0 0 0 0,-1 0 1 0 0,1 0-1 0 0,-1 0 0 0 0,1 1 1 0 0,-1-1-1 0 0,0 1 0 0 0,-8-2 1 0 0,6 3-124 0 0,1-1 0 0 0,-1 2 0 0 0,0-1 0 0 0,0 1 1 0 0,0 0-1 0 0,0 0 0 0 0,0 1 0 0 0,0 0 0 0 0,0 0 0 0 0,-10 4 1 0 0,-3 2-32 0 0,0 0 1 0 0,1 2-1 0 0,0 0 1 0 0,-20 13-1 0 0,3 2 115 0 0,-33 29 1 0 0,41-29 144 0 0,-39 42 1 0 0,56-53-105 0 0,0 0 1 0 0,1 0 0 0 0,0 2-1 0 0,1-1 1 0 0,-11 26 0 0 0,18-35-77 0 0,0 0 1 0 0,0 0-1 0 0,1 0 0 0 0,0 1 1 0 0,0-1-1 0 0,0 0 1 0 0,1 0-1 0 0,-1 1 0 0 0,2 9 1 0 0,-1-13-25 0 0,0-1 0 0 0,1 1 0 0 0,-1 0 0 0 0,1 0 0 0 0,0-1 0 0 0,-1 1 0 0 0,1 0 0 0 0,0-1 0 0 0,0 1 0 0 0,0-1 0 0 0,0 1 0 0 0,0-1-1 0 0,0 1 1 0 0,0-1 0 0 0,1 0 0 0 0,-1 1 0 0 0,0-1 0 0 0,1 0 0 0 0,-1 0 0 0 0,1 0 0 0 0,0 0 0 0 0,-1 0 0 0 0,1-1 0 0 0,0 1 0 0 0,-1 0 0 0 0,1-1 0 0 0,0 1 0 0 0,0-1 0 0 0,-1 0 0 0 0,1 1 0 0 0,3-1 0 0 0,5 0 54 0 0,1 0 1 0 0,0-1-1 0 0,0 0 1 0 0,-1 0-1 0 0,1-1 0 0 0,-1-1 1 0 0,11-3-1 0 0,71-31 144 0 0,-79 31-213 0 0,36-17 41 0 0,-27 11-18 0 0,1 2 0 0 0,1 0 1 0 0,32-8-1 0 0,-42 16-25 0 0,-3 2 0 0 0,-2 6 0 0 0,-8-4-4 0 0,0 0-1 0 0,1 0 0 0 0,-1 0 1 0 0,0 0-1 0 0,-1 1 1 0 0,1-1-1 0 0,0 0 0 0 0,-1 0 1 0 0,1 1-1 0 0,-1-1 1 0 0,0 0-1 0 0,0 1 0 0 0,0-1 1 0 0,0 1-1 0 0,0 2 1 0 0,-8 39-97 0 0,8-40 95 0 0,-3 7-100 0 0,1 0 0 0 0,-1 21-1 0 0,3-30-162 0 0,9 0-326 0 0,-8-2 557 0 0,0 1-1 0 0,0-1 1 0 0,-1 0 0 0 0,1 1 0 0 0,0-1-1 0 0,0 0 1 0 0,0 0 0 0 0,0 0 0 0 0,0 0-1 0 0,-1 0 1 0 0,1 0 0 0 0,0 0 0 0 0,1 0-1 0 0,3-1-332 0 0,0-1 0 0 0,-1 1 0 0 0,1-1 0 0 0,-1 0-1 0 0,1-1 1 0 0,3-2 0 0 0,13-9-6852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3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31 11519 0 0,'2'-9'1040'0'0,"-2"6"-923"0"0,0 3-104 0 0,0-1 0 0 0,0 0 0 0 0,0 1 0 0 0,0-1 0 0 0,0 0 0 0 0,0 1 0 0 0,0-1 0 0 0,0 0 0 0 0,0 1 0 0 0,0-1 0 0 0,-11-11 10191 0 0,10 14-9607 0 0,-24 63 340 0 0,-55 100-1 0 0,40-88-717 0 0,-33 67-6 0 0,-50 102-57 0 0,15 6-118 0 0,107-251-45 0 0,-58 144 178 0 0,49-123-579 0 0,-1-2 0 0 0,-1 0 1 0 0,-1 0-1 0 0,-25 29 0 0 0,28-40-1763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65 10423 0 0,'1'-2'474'0'0,"10"-10"281"0"0,15-16 0 0 0,3 6 3101 0 0,-28 21-2605 0 0,0 1-1195 0 0,-1 0-1 0 0,1 1 1 0 0,-1-1 0 0 0,1 0-1 0 0,-1 0 1 0 0,0 0 0 0 0,1 1-1 0 0,-1-1 1 0 0,0 0 0 0 0,1 0-1 0 0,-1 1 1 0 0,0-1 0 0 0,1 0-1 0 0,-1 1 1 0 0,0-1 0 0 0,1 0-1 0 0,-1 1 1 0 0,0-1 0 0 0,0 1-1 0 0,0-1 1 0 0,1 0 0 0 0,-1 1-1 0 0,0-1 1 0 0,0 1 0 0 0,0-1-1 0 0,0 2 1 0 0,2 11 360 0 0,-2-3-289 0 0,0 0 1 0 0,-1 1-1 0 0,-1-1 1 0 0,0 0 0 0 0,-4 15-1 0 0,-21 50 276 0 0,19-56-301 0 0,-56 128 382 0 0,-109 186 0 0 0,34-108-412 0 0,42-71-8 0 0,16-26 5 0 0,20-34 18 0 0,-56 117 1 0 0,110-191-276 0 0,7-19 59 0 0,2-2-406 0 0,10-9-589 0 0,-1-1-1 0 0,0 0 0 0 0,16-21 1 0 0,-11 10-5058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61 10591 0 0,'-7'0'288'0'0,"0"1"0"0"0,0-1-1 0 0,0 1 1 0 0,0 1 0 0 0,0 0-1 0 0,-13 4 1 0 0,18-5-42 0 0,0 0-1 0 0,0 0 1 0 0,-1 0 0 0 0,1 0-1 0 0,0 0 1 0 0,0 1 0 0 0,0-1 0 0 0,0 1-1 0 0,1-1 1 0 0,-1 1 0 0 0,0 0-1 0 0,1 0 1 0 0,-1 0 0 0 0,1 0 0 0 0,-1 0-1 0 0,1 0 1 0 0,0 0 0 0 0,0 0-1 0 0,0 0 1 0 0,0 1 0 0 0,0-1-1 0 0,1 0 1 0 0,-2 5 0 0 0,2-6-195 0 0,0 1 0 0 0,1 0-1 0 0,-1 0 1 0 0,0-1 0 0 0,1 1 0 0 0,-1 0 0 0 0,0-1 0 0 0,1 1 0 0 0,0 0-1 0 0,-1-1 1 0 0,1 1 0 0 0,0-1 0 0 0,0 1 0 0 0,0-1 0 0 0,0 1 0 0 0,0-1-1 0 0,0 0 1 0 0,1 0 0 0 0,-1 1 0 0 0,0-1 0 0 0,1 0 0 0 0,-1 0 0 0 0,1 0-1 0 0,-1 0 1 0 0,1-1 0 0 0,2 2 0 0 0,5 2 102 0 0,0-1 0 0 0,0 0 0 0 0,15 3 0 0 0,-19-5-97 0 0,16 3 226 0 0,1-1-1 0 0,0-2 0 0 0,0 0 0 0 0,34-3 1 0 0,88-16 645 0 0,-126 15-854 0 0,350-71 1323 0 0,-7 1-348 0 0,-266 61-1599 0 0,-54 11-4947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2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33 6911 0 0,'2'-1'315'0'0,"0"0"-248"0"0,0 0-1 0 0,0-1 0 0 0,0 1 1 0 0,0-1-1 0 0,0 1 1 0 0,2-4-1 0 0,9-8 234 0 0,-13 12 22 0 0,1 1-1 0 0,0-1 1 0 0,0 1-1 0 0,0-1 0 0 0,-1 1 1 0 0,1-1-1 0 0,0 1 1 0 0,0 0-1 0 0,0-1 0 0 0,0 1 1 0 0,0 0-1 0 0,0 0 1 0 0,0 0-1 0 0,0 0 0 0 0,0 0 1 0 0,0 0-1 0 0,0 0 1 0 0,0 0-1 0 0,0 0 0 0 0,0 0 1 0 0,-1 0-1 0 0,1 0 1 0 0,0 1-1 0 0,0-1 0 0 0,2 1 1 0 0,-1 0-28 0 0,-1 0 0 0 0,1 0-1 0 0,0 0 1 0 0,0 0 0 0 0,-1 0 0 0 0,1 0 0 0 0,-1 1 0 0 0,1-1 0 0 0,-1 0 0 0 0,2 3 0 0 0,-1 1-149 0 0,1-1 0 0 0,-1 1 0 0 0,0 0 0 0 0,-1 1 1 0 0,1-1-1 0 0,-1 0 0 0 0,0 0 0 0 0,0 1 0 0 0,-1-1 1 0 0,1 0-1 0 0,-1 1 0 0 0,0-1 0 0 0,-1 1 0 0 0,0-1 1 0 0,1 0-1 0 0,-3 7 0 0 0,-3 7 18 0 0,0 1 1 0 0,-16 33-1 0 0,13-34-145 0 0,-1 0 0 0 0,-1-1-1 0 0,0 0 1 0 0,-2-1 0 0 0,0-1 0 0 0,0 0 0 0 0,-2-1-1 0 0,-27 23 1 0 0,-135 110-490 0 0,175-146 180 0 0,23-9-6238 0 0,-3-4 4596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3223 0 0,'-1'24'2750'0'0,"-8"36"0"0"0,5-48-1077 0 0,0-1 0 0 0,0 0 1 0 0,-7 11-1 0 0,10-20-1622 0 0,-21 42 2788 0 0,-36 51 0 0 0,23-45-1375 0 0,-81 87 1 0 0,103-123-1371 0 0,0 1-1 0 0,-16 24 1 0 0,25-31-170 0 0,3-7-172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89 7367 0 0,'0'3'568'0'0,"-1"15"329"0"0,-1 0 0 0 0,0-1 0 0 0,-1 1 0 0 0,-1 0 0 0 0,-1-1 1 0 0,0 0-1 0 0,-2 0 0 0 0,-11 23 0 0 0,16-35-605 0 0,0-1-1 0 0,-1 0 1 0 0,0 0 0 0 0,0 0 0 0 0,0 0 0 0 0,0 0 0 0 0,-1-1 0 0 0,1 1 0 0 0,-1-1 0 0 0,0 0 0 0 0,0 0 0 0 0,0 0 0 0 0,0-1-1 0 0,-1 1 1 0 0,1-1 0 0 0,-1 0 0 0 0,-7 2 0 0 0,12-4-266 0 0,-1 0 0 0 0,1 0 0 0 0,-1 0 0 0 0,1 1 0 0 0,-1-1 0 0 0,1 0 0 0 0,-1 0 0 0 0,1 0 0 0 0,-1-1 0 0 0,1 1 0 0 0,0 0 0 0 0,-1 0 0 0 0,1 0 0 0 0,-1 0 1 0 0,1 0-1 0 0,-1 0 0 0 0,1-1 0 0 0,0 1 0 0 0,-1 0 0 0 0,1 0 0 0 0,-1-1 0 0 0,1 1 0 0 0,0 0 0 0 0,-1-1 0 0 0,1 1 0 0 0,0 0 0 0 0,0-1 0 0 0,-1 1 0 0 0,1 0 0 0 0,0-1 0 0 0,0 1 0 0 0,-1-1 0 0 0,1 1 0 0 0,0-1 0 0 0,0 1 0 0 0,0 0 0 0 0,0-1 0 0 0,0 1 0 0 0,0-1 0 0 0,-1 1 0 0 0,1-1 0 0 0,0 1 0 0 0,0-1 0 0 0,1 1 0 0 0,-1-1 0 0 0,0 1 0 0 0,0 0 0 0 0,0-1 0 0 0,0 1 0 0 0,0-2 0 0 0,1-1-26 0 0,0 1-1 0 0,-1-1 0 0 0,1 0 1 0 0,0 0-1 0 0,0 0 0 0 0,3-4 1 0 0,2-2 3 0 0,0 1-1 0 0,1 0 1 0 0,0 1 0 0 0,0-1-1 0 0,11-7 1 0 0,45-29-4 0 0,-28 19-1 0 0,-20 15 132 0 0,1 0 0 0 0,-1 2 0 0 0,2-1 0 0 0,-1 2 0 0 0,27-9 0 0 0,-31 13-38 0 0,0 0 0 0 0,0 0 0 0 0,1 1 0 0 0,-1 1 0 0 0,1 0-1 0 0,-1 1 1 0 0,1 0 0 0 0,22 3 0 0 0,-32-2-80 0 0,0 0 0 0 0,1-1 0 0 0,-1 1 0 0 0,0 0 0 0 0,0 1 0 0 0,0-1 0 0 0,0 0 0 0 0,0 1 0 0 0,0 0 0 0 0,0 0 0 0 0,-1 0 0 0 0,1 0 0 0 0,-1 0-1 0 0,4 4 1 0 0,-4-3-4 0 0,0-1 0 0 0,-1 1 0 0 0,0-1 0 0 0,1 1 0 0 0,-1 0 0 0 0,0-1 0 0 0,0 1-1 0 0,-1 0 1 0 0,1 0 0 0 0,-1 0 0 0 0,1 0 0 0 0,-1 0 0 0 0,0-1 0 0 0,0 1-1 0 0,0 0 1 0 0,-1 6 0 0 0,-1 1 10 0 0,-1 0 1 0 0,0-1-1 0 0,0 1 0 0 0,-1-1 1 0 0,0 0-1 0 0,-1 0 0 0 0,0 0 0 0 0,0-1 1 0 0,-1 0-1 0 0,0 0 0 0 0,-1 0 1 0 0,0-1-1 0 0,-12 12 0 0 0,13-15-33 0 0,5-3-59 0 0,1-2-710 0 0,2-6 672 0 0,0 1 0 0 0,0 0 0 0 0,1 0 0 0 0,0 0 0 0 0,0 0 0 0 0,0 1 0 0 0,1-1 0 0 0,5-5 0 0 0,38-42-324 0 0,-37 42 385 0 0,10-8 29 0 0,1 0 0 0 0,1 1 0 0 0,1 1 0 0 0,0 1 1 0 0,1 1-1 0 0,0 1 0 0 0,43-17 0 0 0,-44 22 212 0 0,0 1 0 0 0,1 1 0 0 0,0 2-1 0 0,0 0 1 0 0,0 1 0 0 0,1 1 0 0 0,-1 2 0 0 0,1 0 0 0 0,25 3 0 0 0,-47-2-169 0 0,1 1-1 0 0,0-1 0 0 0,0 1 1 0 0,-1-1-1 0 0,1 1 1 0 0,0 0-1 0 0,-1 1 0 0 0,1-1 1 0 0,-1 1-1 0 0,1-1 1 0 0,-1 1-1 0 0,0 0 1 0 0,0 1-1 0 0,0-1 0 0 0,5 5 1 0 0,-7-6-17 0 0,-1 0-1 0 0,1 1 1 0 0,0-1 0 0 0,-1 0 0 0 0,1 1 0 0 0,-1-1 0 0 0,1 1-1 0 0,-1-1 1 0 0,0 1 0 0 0,0-1 0 0 0,1 1 0 0 0,-1-1 0 0 0,0 1-1 0 0,-1 2 1 0 0,-3 20-2 0 0,4-22 3 0 0,-3 8 22 0 0,-1 0 1 0 0,1-1-1 0 0,-1 1 1 0 0,-1-1 0 0 0,-8 14-1 0 0,-34 42 164 0 0,18-28-145 0 0,-5 6 11 0 0,21-27-49 0 0,0 1 0 0 0,1 0 0 0 0,-16 29-1 0 0,28-44-264 0 0,3-3 101 0 0,-1 1 0 0 0,1-1 0 0 0,0 0 1 0 0,0 0-1 0 0,0 0 0 0 0,-1 0 0 0 0,1-1 0 0 0,-1 1 0 0 0,6-4 0 0 0,2-1-866 0 0,30-20-3526 0 0,-18 11-2111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50 103 4607 0 0,'0'0'208'0'0,"1"1"-9"0"0,22 6 906 0 0,0 9 7992 0 0,-9-5-6302 0 0,-8-8-2381 0 0,0 1-1 0 0,1-1 1 0 0,0 0-1 0 0,-1 0 0 0 0,1-1 1 0 0,0 1-1 0 0,0-2 1 0 0,9 2-1 0 0,-3-2 34 0 0,0 0 0 0 0,0-1-1 0 0,23-3 1 0 0,-10 0-276 0 0,0-2-1 0 0,0 0 1 0 0,0-2 0 0 0,-1-1-1 0 0,0-1 1 0 0,-1-1 0 0 0,0-1-1 0 0,28-18 1 0 0,-46 25-174 0 0,-1 0 0 0 0,0-1 1 0 0,0 1-1 0 0,-1-1 0 0 0,1 0 0 0 0,-1 0 0 0 0,0-1 1 0 0,4-7-1 0 0,-7 12-13 0 0,-1 1 0 0 0,0 0 0 0 0,1-1 1 0 0,-1 1-1 0 0,0-1 0 0 0,1 0 0 0 0,-1 1 0 0 0,0-1 1 0 0,0 1-1 0 0,1-1 0 0 0,-1 1 0 0 0,0-1 0 0 0,0 0 1 0 0,0 1-1 0 0,0-1 0 0 0,0 1 0 0 0,0-1 0 0 0,0 0 1 0 0,0 1-1 0 0,0-1 0 0 0,0 1 0 0 0,0-1 0 0 0,-1 0 1 0 0,1 1-1 0 0,0-1 0 0 0,0 1 0 0 0,0-1 0 0 0,-1 0 1 0 0,0 0-19 0 0,0 0 1 0 0,0 1 0 0 0,0-1 0 0 0,0 0 0 0 0,0 1 0 0 0,0-1 0 0 0,0 1 0 0 0,0 0 0 0 0,0-1-1 0 0,0 1 1 0 0,-1 0 0 0 0,1 0 0 0 0,0-1 0 0 0,-1 1 0 0 0,-4 0-98 0 0,1 0 0 0 0,-1 0-1 0 0,0 1 1 0 0,-9 1 0 0 0,-38 15-553 0 0,-76 37-1 0 0,128-53 683 0 0,-29 12-51 0 0,1 2 0 0 0,1 1 0 0 0,-35 26 0 0 0,49-31 59 0 0,0 1 0 0 0,1 0 0 0 0,0 1 1 0 0,1 0-1 0 0,0 1 0 0 0,2 1 1 0 0,-15 24-1 0 0,15-20 114 0 0,2 1 0 0 0,0 0 0 0 0,1 1 0 0 0,1 0 0 0 0,1 0 1 0 0,1 0-1 0 0,0 1 0 0 0,2-1 0 0 0,0 33 0 0 0,2-48-68 0 0,1 0 1 0 0,-1 1-1 0 0,1-1 0 0 0,0 0 0 0 0,1 0 1 0 0,0 0-1 0 0,0 0 0 0 0,0 0 0 0 0,0-1 1 0 0,1 1-1 0 0,5 7 0 0 0,-6-10-9 0 0,0 0-1 0 0,0 0 1 0 0,1 0 0 0 0,-1 0-1 0 0,1-1 1 0 0,0 1 0 0 0,0-1-1 0 0,0 0 1 0 0,0 0 0 0 0,0 0-1 0 0,0 0 1 0 0,1 0 0 0 0,-1-1-1 0 0,1 1 1 0 0,-1-1-1 0 0,1 0 1 0 0,0 0 0 0 0,-1 0-1 0 0,8 0 1 0 0,5-1 196 0 0,0-1-1 0 0,0 0 0 0 0,28-7 1 0 0,48-16 633 0 0,-67 17-622 0 0,-7 1-171 0 0,0 0 0 0 0,-1-2 1 0 0,20-10-1 0 0,-3-4-3837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665 214 2303 0 0,'24'-23'-539'0'0,"49"-45"2973"0"0,39-27 7238 0 0,-75 67-4468 0 0,-41 40-4624 0 0,-7 13-153 0 0,-1 0-1 0 0,-23 36 1 0 0,3-6-79 0 0,-1 6-158 0 0,-88 157 129 0 0,-242 345-319 0 0,278-439-27 0 0,-36 48-90 0 0,105-150 96 0 0,1 2 0 0 0,0 0 0 0 0,2 0 0 0 0,1 1 0 0 0,-10 31 0 0 0,21-55-298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56 145 8751 0 0,'-8'0'281'0'0,"3"0"-147"0"0,-1 0 0 0 0,0 1-1 0 0,1 0 1 0 0,-1 0 0 0 0,1 0 0 0 0,-9 4 5457 0 0,20 7-2732 0 0,-4-9-2753 0 0,0-1 0 0 0,1 1 0 0 0,-1-1 0 0 0,1 0 0 0 0,-1 1 0 0 0,1-1 0 0 0,0-1 0 0 0,0 1 1 0 0,0 0-1 0 0,0-1 0 0 0,0 1 0 0 0,0-1 0 0 0,0 0 0 0 0,0 0 0 0 0,6 1 0 0 0,5 0 169 0 0,0 0-1 0 0,19 0 1 0 0,7-2 436 0 0,78-12 0 0 0,39-17 250 0 0,-93 16-643 0 0,199-53 607 0 0,-9 2-397 0 0,-249 63-528 0 0,18-4-19 0 0,1 0 0 0 0,0 2 0 0 0,0 0 0 0 0,39 2-1 0 0,-60 1-100 0 0,0 1 0 0 0,-1-1-1 0 0,1 0 1 0 0,-1 1-1 0 0,1 0 1 0 0,-1 0-1 0 0,1 0 1 0 0,-1 0-1 0 0,1 0 1 0 0,-1 0-1 0 0,0 1 1 0 0,4 1-1 0 0,-5-2-18 0 0,0 1-1 0 0,0-1 0 0 0,-1 0 1 0 0,1 0-1 0 0,0 0 0 0 0,0 1 1 0 0,-1-1-1 0 0,1 1 0 0 0,0-1 1 0 0,-1 0-1 0 0,0 1 0 0 0,1-1 1 0 0,-1 1-1 0 0,0-1 0 0 0,0 1 1 0 0,1-1-1 0 0,-1 1 0 0 0,0-1 1 0 0,-1 1-1 0 0,1-1 0 0 0,0 1 1 0 0,-1 2-1 0 0,-4 13-1381 0 0,-4 0-29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10423 0 0,'0'0'2240'0'0,"1"2"-993"0"0,-1 2-809 0 0,0 1 0 0 0,0-1 0 0 0,-1 0 0 0 0,1 1 0 0 0,-1-1 1 0 0,0 0-1 0 0,0 1 0 0 0,0-1 0 0 0,-1 0 0 0 0,0 0 0 0 0,0 0 0 0 0,-2 5 0 0 0,-7 10 192 0 0,-15 19 0 0 0,23-35-473 0 0,1 1-90 0 0,-17 22 563 0 0,-20 39 0 0 0,34-58-530 0 0,1 1 0 0 0,1 1 1 0 0,0-1-1 0 0,0 1 0 0 0,1-1 1 0 0,-1 1-1 0 0,2 0 0 0 0,0-1 1 0 0,0 1-1 0 0,0 9 0 0 0,1-14-70 0 0,0-1 0 0 0,1 0 0 0 0,-1 0 0 0 0,1 0-1 0 0,0 0 1 0 0,0 0 0 0 0,0 0 0 0 0,0 0 0 0 0,0 0-1 0 0,1-1 1 0 0,-1 1 0 0 0,1 0 0 0 0,0-1-1 0 0,-1 1 1 0 0,1-1 0 0 0,4 3 0 0 0,-3-2 12 0 0,1 0 0 0 0,0 0 0 0 0,0-1 1 0 0,0 0-1 0 0,0 0 0 0 0,0 0 0 0 0,1 0 1 0 0,-1 0-1 0 0,9 1 0 0 0,5-1 87 0 0,0 0 1 0 0,-1-1-1 0 0,1-1 1 0 0,27-3-1 0 0,3-1 60 0 0,64-15 0 0 0,-93 15-195 0 0,0-2 0 0 0,-1 0-1 0 0,0-1 1 0 0,0 0 0 0 0,-1-2-1 0 0,22-13 1 0 0,-33 18 5 0 0,-1 1 1 0 0,0-1 0 0 0,-1 0 0 0 0,1-1-1 0 0,-1 1 1 0 0,0-1 0 0 0,0 0-1 0 0,0 0 1 0 0,0 0 0 0 0,-1-1 0 0 0,0 1-1 0 0,0-1 1 0 0,-1 0 0 0 0,1 0-1 0 0,-1 0 1 0 0,-1 0 0 0 0,1 0 0 0 0,-1 0-1 0 0,0 0 1 0 0,0-1 0 0 0,-1 1-1 0 0,0 0 1 0 0,0-1 0 0 0,0 1 0 0 0,-1 0-1 0 0,0 0 1 0 0,0-1 0 0 0,-1 1-1 0 0,1 0 1 0 0,-1 0 0 0 0,-1 0 0 0 0,1 1-1 0 0,-1-1 1 0 0,0 0 0 0 0,0 1-1 0 0,-5-6 1 0 0,2 3-64 0 0,0 1 0 0 0,0 0 0 0 0,-1 0 0 0 0,1 1 0 0 0,-1 0 0 0 0,-1 0 1 0 0,1 0-1 0 0,-1 1 0 0 0,0 0 0 0 0,0 1 0 0 0,-1 0 0 0 0,1 0 0 0 0,-1 1 0 0 0,0 0 0 0 0,0 0 0 0 0,0 1 0 0 0,0 0 0 0 0,0 1 0 0 0,0 0 0 0 0,-1 0 0 0 0,-16 2 0 0 0,5 1-210 0 0,-1 1 0 0 0,-24 6-1 0 0,-8 1-679 0 0,52-9 462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505 115 9503 0 0,'27'-13'197'0'0,"101"-48"2278"0"0,-103 51-741 0 0,-1 1-1 0 0,2 1 0 0 0,33-5 1627 0 0,-66 23-3032 0 0,-3 0-208 0 0,-1 0-1 0 0,0-1 0 0 0,0-1 1 0 0,0 0-1 0 0,-1-1 0 0 0,-16 8 1 0 0,-13 9 147 0 0,-249 132 80 0 0,151-86-269 0 0,33-8 17 0 0,92-52-70 0 0,1 0 0 0 0,-1 1-1 0 0,2 1 1 0 0,-1 0-1 0 0,-11 16 1 0 0,20-24 10 0 0,2 0 0 0 0,-1 0 1 0 0,0 1-1 0 0,1-1 0 0 0,0 1 0 0 0,0-1 1 0 0,0 1-1 0 0,0 0 0 0 0,1 0 0 0 0,0 0 1 0 0,0 0-1 0 0,0 0 0 0 0,1 0 0 0 0,-1 0 1 0 0,1 0-1 0 0,1 8 0 0 0,0-7-5 0 0,1 0 1 0 0,-1-1-1 0 0,1 1 0 0 0,0-1 0 0 0,1 0 1 0 0,-1 1-1 0 0,1-1 0 0 0,0 0 1 0 0,0 0-1 0 0,1-1 0 0 0,-1 1 0 0 0,1-1 1 0 0,0 0-1 0 0,6 5 0 0 0,-4-3 8 0 0,1-1-1 0 0,0 0 1 0 0,1 0 0 0 0,-1-1-1 0 0,1 0 1 0 0,0 0 0 0 0,0-1-1 0 0,0 0 1 0 0,16 4 0 0 0,-11-5-240 0 0,0 0 1 0 0,0-1 0 0 0,0-1 0 0 0,0 0 0 0 0,24-3-1 0 0,0-4-1373 0 0,0-2 0 0 0,-1-2 0 0 0,53-22-1 0 0,-42 13-220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335 115 11519 0 0,'153'-81'1272'0'0,"-88"48"1882"0"0,-107 51 584 0 0,-72 32-3020 0 0,34-6 56 0 0,-108 75-1 0 0,171-105-647 0 0,0 0 0 0 0,-25 27-1 0 0,36-34-61 0 0,0 1-1 0 0,0-1 0 0 0,1 1 0 0 0,0 0 0 0 0,0 0 0 0 0,1 1 1 0 0,0 0-1 0 0,-5 14 0 0 0,8-20-55 0 0,1-1 1 0 0,-1 1-1 0 0,1-1 0 0 0,-1 1 1 0 0,1 0-1 0 0,0-1 1 0 0,0 1-1 0 0,0-1 0 0 0,0 1 1 0 0,1-1-1 0 0,-1 1 0 0 0,1 0 1 0 0,0-1-1 0 0,-1 1 1 0 0,1-1-1 0 0,0 0 0 0 0,0 1 1 0 0,1-1-1 0 0,2 4 0 0 0,-2-3-1 0 0,0-1 0 0 0,0 0 0 0 0,1 0-1 0 0,-1-1 1 0 0,1 1 0 0 0,-1 0-1 0 0,1-1 1 0 0,0 0 0 0 0,0 1-1 0 0,0-1 1 0 0,-1 0 0 0 0,1 0-1 0 0,0-1 1 0 0,0 1 0 0 0,0-1-1 0 0,5 1 1 0 0,3-1 4 0 0,-1 0 0 0 0,1-1 0 0 0,-1 0-1 0 0,1-1 1 0 0,-1 0 0 0 0,0 0 0 0 0,1-1 0 0 0,-1 0-1 0 0,14-8 1 0 0,0-1 25 0 0,-1-1 0 0 0,34-25 0 0 0,-49 33-63 0 0,0-1-1 0 0,-1-1 0 0 0,0 1 1 0 0,0-1-1 0 0,0-1 0 0 0,-1 1 1 0 0,0-1-1 0 0,-1 0 1 0 0,0 0-1 0 0,0-1 0 0 0,0 1 1 0 0,-1-1-1 0 0,-1 0 0 0 0,1 0 1 0 0,-2-1-1 0 0,1 1 1 0 0,-1-1-1 0 0,-1 1 0 0 0,1-1 1 0 0,-1-18-1 0 0,-3-4-103 0 0,1 20 25 0 0,1 1 1 0 0,0 0 0 0 0,0 0-1 0 0,1-1 1 0 0,1 1-1 0 0,3-16 1 0 0,-4 24-39 0 0,1 0 0 0 0,-1 1-1 0 0,1-1 1 0 0,0 1 0 0 0,0-1 0 0 0,-1 1 0 0 0,1-1 0 0 0,1 1 0 0 0,-1 0-1 0 0,0 0 1 0 0,1 0 0 0 0,-1 0 0 0 0,1 1 0 0 0,4-3 0 0 0,1 0-1645 0 0,1 0-1 0 0,-1 1 1 0 0,17-4 0 0 0,-2 2-3675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68 4607 0 0,'25'33'-33'0'0,"-21"-27"742"0"0,0 1 1 0 0,-1-1-1 0 0,0 1 1 0 0,0 0-1 0 0,3 14 1 0 0,-4-16-336 0 0,-2 1 0 0 0,1-1 0 0 0,-1 0 0 0 0,1 0 0 0 0,-1 1 0 0 0,-1-1 0 0 0,1 0 0 0 0,-1 0 0 0 0,0 0 0 0 0,0 1 0 0 0,0-1 0 0 0,-1 0 0 0 0,0 0 0 0 0,0-1 0 0 0,0 1 0 0 0,-1 0 0 0 0,-2 4 0 0 0,-3 3-12 0 0,-1-1 0 0 0,0 0 0 0 0,0-1-1 0 0,-20 17 1 0 0,22-21-178 0 0,-1 0 0 0 0,1-1 0 0 0,-1-1 0 0 0,0 1 0 0 0,-1-1 0 0 0,1 0 0 0 0,-1-1 0 0 0,-12 4 1 0 0,19-7-121 0 0,0 1 0 0 0,0-1 1 0 0,1 0-1 0 0,-1 1 1 0 0,0-1-1 0 0,0 0 1 0 0,0 0-1 0 0,0 0 1 0 0,0 0-1 0 0,0-1 0 0 0,1 1 1 0 0,-1 0-1 0 0,0-1 1 0 0,0 1-1 0 0,0-1 1 0 0,1 0-1 0 0,-1 1 1 0 0,0-1-1 0 0,1 0 0 0 0,-1 0 1 0 0,0 0-1 0 0,1 0 1 0 0,-1-1-1 0 0,1 1 1 0 0,-3-3-1 0 0,3 3-6 0 0,1-1-1 0 0,-1 0 1 0 0,0 0-1 0 0,0 0 1 0 0,1 1-1 0 0,-1-1 1 0 0,1 0 0 0 0,0 0-1 0 0,0 0 1 0 0,-1 0-1 0 0,1 0 1 0 0,0 0-1 0 0,0 0 1 0 0,1 0 0 0 0,-1 0-1 0 0,0 1 1 0 0,1-1-1 0 0,-1 0 1 0 0,1 0-1 0 0,0 0 1 0 0,-1 0-1 0 0,1 1 1 0 0,0-1 0 0 0,2-3-1 0 0,5-6 79 0 0,0 1 1 0 0,0-1-1 0 0,1 1 0 0 0,1 1 0 0 0,-1 0 0 0 0,19-13 1 0 0,-5 6-37 0 0,0 2 1 0 0,31-15 0 0 0,-40 22-51 0 0,0 1-1 0 0,1 1 0 0 0,-1 0 1 0 0,1 1-1 0 0,1 0 1 0 0,-1 2-1 0 0,0-1 1 0 0,1 2-1 0 0,0 0 1 0 0,25 3-1 0 0,-37-2-28 0 0,0 1 0 0 0,0-1 1 0 0,-1 1-1 0 0,1 1 0 0 0,0-1 0 0 0,0 0 0 0 0,-1 1 0 0 0,1 0 0 0 0,-1 0 0 0 0,0 0 1 0 0,1 0-1 0 0,-1 0 0 0 0,0 1 0 0 0,0-1 0 0 0,3 5 0 0 0,-4-5-4 0 0,0 1 1 0 0,-1-1-1 0 0,1 1 0 0 0,-1 0 0 0 0,0-1 0 0 0,0 1 0 0 0,0 0 1 0 0,0 0-1 0 0,-1 0 0 0 0,1-1 0 0 0,-1 1 0 0 0,1 0 0 0 0,-1 0 1 0 0,0 0-1 0 0,0 0 0 0 0,-1 0 0 0 0,1 0 0 0 0,0 0 0 0 0,-1 0 1 0 0,-1 5-1 0 0,0-3-9 0 0,-1 0-1 0 0,1 1 1 0 0,-1-2 0 0 0,1 1-1 0 0,-2 0 1 0 0,1 0 0 0 0,0-1-1 0 0,-6 6 1 0 0,7-8-4 0 0,1 0 0 0 0,-1 0-1 0 0,0-1 1 0 0,0 1 0 0 0,0 0 0 0 0,0-1-1 0 0,0 1 1 0 0,0-1 0 0 0,0 1 0 0 0,-1-1-1 0 0,1 0 1 0 0,-1 0 0 0 0,1 0 0 0 0,-4 0-1 0 0,-2 2 5 0 0,2-2-57 0 0,1 0-1 0 0,0 0 1 0 0,-1 0-1 0 0,1-1 1 0 0,0 0-1 0 0,-1 0 1 0 0,1 0-1 0 0,0 0 1 0 0,-1-1 0 0 0,-5-2-1 0 0,9 3-34 0 0,3-3-78 0 0,-1 0 132 0 0,1 0 0 0 0,0 0 1 0 0,-1 0-1 0 0,1 0 0 0 0,0 0 0 0 0,1 0 0 0 0,-1 0 0 0 0,0 1 0 0 0,1-1 0 0 0,0 0 0 0 0,0 1 0 0 0,-1-1 0 0 0,1 1 1 0 0,1 0-1 0 0,2-3 0 0 0,5-4-40 0 0,1 0 0 0 0,15-9 1 0 0,-19 13 50 0 0,51-31-33 0 0,1 3 0 0 0,2 2-1 0 0,1 3 1 0 0,76-23 0 0 0,-118 44 107 0 0,0 2 1 0 0,21-4-1 0 0,-36 8-14 0 0,0 0 1 0 0,0 0-1 0 0,1 1 0 0 0,-1 0 1 0 0,0 0-1 0 0,0 0 0 0 0,0 1 1 0 0,1 0-1 0 0,-1 0 1 0 0,0 0-1 0 0,0 1 0 0 0,0-1 1 0 0,8 6-1 0 0,-11-6-21 0 0,0 0 0 0 0,0 0 0 0 0,-1 1 0 0 0,1-1 0 0 0,0 1 0 0 0,-1-1 0 0 0,0 1 0 0 0,1 0 1 0 0,-1 0-1 0 0,0-1 0 0 0,0 1 0 0 0,0 0 0 0 0,0 0 0 0 0,0 0 0 0 0,1 4 0 0 0,-1-2 10 0 0,-1 0 1 0 0,1 0-1 0 0,-1 1 1 0 0,0-1-1 0 0,0 0 1 0 0,0 0-1 0 0,-2 8 1 0 0,-1 2 45 0 0,-2 0 0 0 0,1 0 0 0 0,-11 21 0 0 0,-32 49 46 0 0,7-14-101 0 0,29-50-108 0 0,10-18 6 0 0,13 0-4927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0 13823 0 0,'0'0'1660'0'0,"0"2"-434"0"0,-25 50 4132 0 0,-19 24-3662 0 0,-2 3-1047 0 0,28-45-592 0 0,-86 175 217 0 0,-48 98-790 0 0,128-267 421 0 0,-2-1-1 0 0,-2-1 1 0 0,-1-2 0 0 0,-2 0-1 0 0,-47 41 1 0 0,58-60-13 0 0,-1-2 0 0 0,0 0 0 0 0,-2 0 0 0 0,1-2 0 0 0,-27 10 0 0 0,47-22-285 0 0,6-13-4262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81 239 10591 0 0,'-10'3'442'0'0,"-1"1"0"0"0,1-1 0 0 0,0 2-1 0 0,0-1 1 0 0,-9 7 0 0 0,18-10-157 0 0,0 0-1 0 0,0 1 1 0 0,0-1-1 0 0,0 1 1 0 0,0-1-1 0 0,0 1 1 0 0,1-1 0 0 0,-1 1-1 0 0,0 0 1 0 0,1-1-1 0 0,0 1 1 0 0,-1 0-1 0 0,1-1 1 0 0,0 1 0 0 0,0 2-1 0 0,0-2 224 0 0,0 0-409 0 0,0 0 1 0 0,1 0-1 0 0,0 0 0 0 0,-1 0 0 0 0,1 0 1 0 0,0 0-1 0 0,0 0 0 0 0,0 0 0 0 0,0-1 0 0 0,0 1 1 0 0,1 0-1 0 0,-1-1 0 0 0,0 1 0 0 0,1-1 0 0 0,2 3 1 0 0,-4-4-89 0 0,5 3 73 0 0,-1 0 1 0 0,0 0-1 0 0,1 0 1 0 0,-1 0-1 0 0,1-1 0 0 0,0 0 1 0 0,0 0-1 0 0,0 0 1 0 0,0-1-1 0 0,0 0 1 0 0,1 0-1 0 0,6 1 0 0 0,10-1 273 0 0,36-1-1 0 0,-46-1-251 0 0,62-3 601 0 0,100-18 1 0 0,79-39 350 0 0,102-32-213 0 0,-3 2-200 0 0,-212 56-230 0 0,-38 11-2811 0 0,-35 5-4988 0 0,-45 12 297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14799 0 0,'3'-5'159'0'0,"-1"0"-1"0"0,1-1 1 0 0,0 1-1 0 0,0 0 0 0 0,1 1 1 0 0,-1-1-1 0 0,1 1 1 0 0,0-1-1 0 0,1 1 1 0 0,8-7-1 0 0,5-2-37 0 0,32-16 0 0 0,-31 19 342 0 0,67-39 1112 0 0,125-52-1 0 0,-182 90-1271 0 0,1 1 1 0 0,0 1-1 0 0,1 1 1 0 0,0 2-1 0 0,0 1 1 0 0,0 1-1 0 0,0 2 1 0 0,49 3-1 0 0,-70 0-209 0 0,0 0 0 0 0,0 1 0 0 0,0 1 0 0 0,-1-1 0 0 0,1 1 0 0 0,-1 1 0 0 0,0 0-1 0 0,0 0 1 0 0,0 1 0 0 0,14 9 0 0 0,-19-11-56 0 0,0 1 0 0 0,0-1-1 0 0,0 1 1 0 0,-1-1 0 0 0,0 1-1 0 0,1 0 1 0 0,-1 1 0 0 0,0-1-1 0 0,-1 0 1 0 0,1 1 0 0 0,-1 0-1 0 0,0-1 1 0 0,0 1 0 0 0,-1 0 0 0 0,1 0-1 0 0,-1 0 1 0 0,0 0 0 0 0,0 1-1 0 0,-1-1 1 0 0,1 0 0 0 0,-1 0-1 0 0,-1 6 1 0 0,0-1-5 0 0,-1-1 1 0 0,-1 1-1 0 0,1-1 1 0 0,-2 0-1 0 0,1 0 0 0 0,-1 0 1 0 0,0 0-1 0 0,-1 0 0 0 0,0-1 1 0 0,-1 0-1 0 0,-7 9 1 0 0,-10 9 109 0 0,-47 42 1 0 0,58-57-107 0 0,-19 15-27 0 0,-1 0 0 0 0,-2-3-1 0 0,0 0 1 0 0,-1-3-1 0 0,-1 0 1 0 0,-1-3 0 0 0,0-1-1 0 0,-1-1 1 0 0,-55 12-1 0 0,74-23-38 0 0,-1 0-1 0 0,-24 1 1 0 0,37-4 12 0 0,0-1 1 0 0,-1 0-1 0 0,1-1 0 0 0,-1 0 1 0 0,1 0-1 0 0,0 0 1 0 0,0-1-1 0 0,0 0 0 0 0,-8-3 1 0 0,13 4-25 0 0,1 0-1 0 0,0 0 1 0 0,-1 1 0 0 0,1-1 0 0 0,-1 0 0 0 0,1 0-1 0 0,0 0 1 0 0,0 0 0 0 0,0-1 0 0 0,0 1-1 0 0,-1 0 1 0 0,2 0 0 0 0,-1-1 0 0 0,0 1 0 0 0,0-1-1 0 0,0 1 1 0 0,1 0 0 0 0,-1-1 0 0 0,0 0 0 0 0,1 1-1 0 0,-1-1 1 0 0,1 1 0 0 0,0-4 0 0 0,0 2-183 0 0,0 0 0 0 0,0 0 1 0 0,0 0-1 0 0,1 0 0 0 0,0 0 1 0 0,-1 0-1 0 0,1 0 0 0 0,0 0 1 0 0,0 1-1 0 0,1-1 0 0 0,2-5 1 0 0,12-15-1403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45 6911 0 0,'20'-21'-71'0'0,"3"-3"11225"0"0,-22 25-11086 0 0,-1 0 0 0 0,1 0 0 0 0,-1 0 0 0 0,1 0 0 0 0,-1 0 0 0 0,0 0 0 0 0,1 0 0 0 0,-1 0 0 0 0,0 0 0 0 0,0 0 0 0 0,0 0 0 0 0,1 0 0 0 0,-1 0 0 0 0,0 0 0 0 0,0 0 0 0 0,-1 2 0 0 0,-2 18 364 0 0,2-17-277 0 0,-9 34 595 0 0,-1-1 0 0 0,-30 66 0 0 0,-45 65 86 0 0,-24 25-253 0 0,14-26-330 0 0,-41 42-83 0 0,79-127-99 0 0,42-59-153 0 0,1-3-577 0 0,-16 33-1 0 0,30-51-728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4607 0 0,'2'-1'208'0'0,"7"-3"-9"0"0,0 3-158 0 0,-3 2 1439 0 0,0 1-1 0 0,0-1 1 0 0,-1 1 0 0 0,1 1-1 0 0,-1-1 1 0 0,0 1-1 0 0,10 6 1 0 0,14 7 1793 0 0,-20-12-2868 0 0,1 0 1 0 0,0-1 0 0 0,0 1 0 0 0,1-2 0 0 0,-1 1 0 0 0,0-2 0 0 0,1 1 0 0 0,0-2 0 0 0,-1 1 0 0 0,19-2 0 0 0,-3-2-283 0 0,1-1 1 0 0,-1-2-1 0 0,0 0 1 0 0,0-2-1 0 0,-1 0 1 0 0,0-2-1 0 0,38-20 1 0 0,-31 8-373 0 0,-30 20 196 0 0,0 0 0 0 0,0 0 1 0 0,0 0-1 0 0,0 0 0 0 0,0 0 0 0 0,-1 0 0 0 0,1 0 0 0 0,-1-1 1 0 0,0 1-1 0 0,0 0 0 0 0,2-6 0 0 0,-3 7 22 0 0,0 0-1 0 0,0 0 1 0 0,0 0-1 0 0,0 0 1 0 0,0 0-1 0 0,0-1 1 0 0,0 1-1 0 0,0 0 1 0 0,-1 0-1 0 0,1 0 1 0 0,0 0-1 0 0,-1 0 1 0 0,1 0-1 0 0,-1 0 1 0 0,1 0-1 0 0,-1 0 1 0 0,0 0-1 0 0,1 0 1 0 0,-1 0-1 0 0,0 0 1 0 0,0 0-1 0 0,1 1 1 0 0,-1-1-1 0 0,0 0 1 0 0,0 0-1 0 0,0 1 1 0 0,0-1-1 0 0,0 1 1 0 0,0-1-1 0 0,-1 0 1 0 0,-1 0-27 0 0,0 0 0 0 0,0 0 1 0 0,0 0-1 0 0,0 0 0 0 0,1 0 0 0 0,-1 0 0 0 0,-1 1 1 0 0,1 0-1 0 0,0-1 0 0 0,-3 1 0 0 0,-11 3-46 0 0,0 0 0 0 0,0 2 0 0 0,1 0 0 0 0,0 0-1 0 0,0 1 1 0 0,-24 14 0 0 0,-85 59 101 0 0,96-59 100 0 0,-53 48 0 0 0,72-58-34 0 0,1 0 0 0 0,-1 1-1 0 0,2 0 1 0 0,0 0 0 0 0,0 1 0 0 0,1 0 0 0 0,0 0 0 0 0,-5 15 0 0 0,11-23-37 0 0,-1-1 0 0 0,1 1-1 0 0,1-1 1 0 0,-1 1 0 0 0,0 0 0 0 0,1-1 0 0 0,0 1-1 0 0,0 0 1 0 0,0 0 0 0 0,0-1 0 0 0,1 1 0 0 0,-1 0-1 0 0,1-1 1 0 0,0 1 0 0 0,0-1 0 0 0,2 5-1 0 0,-2-6-7 0 0,1 1 0 0 0,-1 0 0 0 0,1-1-1 0 0,0 1 1 0 0,0-1 0 0 0,0 1-1 0 0,1-1 1 0 0,-1 0 0 0 0,0 0-1 0 0,1 0 1 0 0,-1 0 0 0 0,1 0-1 0 0,0 0 1 0 0,0-1 0 0 0,0 0-1 0 0,-1 1 1 0 0,1-1 0 0 0,0 0-1 0 0,4 0 1 0 0,7 2 19 0 0,1-1 0 0 0,0-1-1 0 0,0 0 1 0 0,-1-1 0 0 0,1 0 0 0 0,25-5 0 0 0,87-24-170 0 0,-124 28 119 0 0,102-32-1027 0 0,-36 7-7305 0 0,-51 19 1998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26 16671 0 0,'0'-24'1795'0'0,"0"23"-1687"0"0,-2 2-20 0 0,-4 2 35 0 0,0 1-1 0 0,1 0 1 0 0,-1 0-1 0 0,1 1 1 0 0,0-1 0 0 0,0 1-1 0 0,-8 11 1 0 0,-28 45 896 0 0,27-38-727 0 0,-101 168 1411 0 0,31-48-1178 0 0,-332 582 467 0 0,315-543-794 0 0,62-109-117 0 0,19-32-73 0 0,-2-2 1 0 0,-28 39 0 0 0,42-69-125 0 0,1 0 0 0 0,-15 13 0 0 0,19-19-266 0 0,-1 0 1 0 0,1-1 0 0 0,-1 1-1 0 0,1-1 1 0 0,-1 0 0 0 0,0 1 0 0 0,0-2-1 0 0,0 1 1 0 0,-9 2 0 0 0,4-3-1434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 18167 0 0,'-6'-3'1646'0'0,"1"2"-1610"0"0,1 0 0 0 0,0 0 1 0 0,-1 1-1 0 0,1 0 0 0 0,0 0 1 0 0,-1 0-1 0 0,1 1 0 0 0,0-1 1 0 0,-1 1-1 0 0,1 0 0 0 0,0 0 1 0 0,0 1-1 0 0,0-1 0 0 0,0 1 1 0 0,-6 3-1 0 0,-6 4 215 0 0,0 1 0 0 0,-17 13 0 0 0,29-20-137 0 0,0 0 1 0 0,1 0-1 0 0,-1 1 0 0 0,1-1 1 0 0,-1 1-1 0 0,1 0 0 0 0,0 0 0 0 0,1 0 1 0 0,-4 6-1 0 0,6-9-77 0 0,-1 1 0 0 0,1-1 0 0 0,-1 0 0 0 0,1 1 0 0 0,-1-1 0 0 0,1 1 0 0 0,0-1 0 0 0,0 1 0 0 0,0-1 0 0 0,0 0 0 0 0,0 1 0 0 0,0-1 0 0 0,0 1 0 0 0,0-1 0 0 0,1 1 0 0 0,-1-1 0 0 0,1 1 0 0 0,-1-1 0 0 0,1 0 0 0 0,-1 1 0 0 0,1-1 0 0 0,0 0 0 0 0,-1 0 0 0 0,1 1 0 0 0,0-1 0 0 0,0 0 0 0 0,0 0 0 0 0,0 0 0 0 0,0 0 0 0 0,0 0 0 0 0,1 0 0 0 0,-1 0 0 0 0,0-1 0 0 0,0 1 0 0 0,2 1 0 0 0,4 1 66 0 0,1 1 0 0 0,-1-1 0 0 0,1-1 0 0 0,0 1 1 0 0,0-1-1 0 0,0-1 0 0 0,0 1 0 0 0,13-1 0 0 0,65-2 412 0 0,-76 1-453 0 0,419-53 1174 0 0,-77 5-1347 0 0,-345 48 21 0 0,5-2-119 0 0,1 1 0 0 0,-1 0 1 0 0,1 1-1 0 0,-1 1 0 0 0,0 0 1 0 0,1 0-1 0 0,13 4 0 0 0,-24-4 52 0 0,-1-1-1 0 0,0 0 1 0 0,0 1-1 0 0,1 0 1 0 0,-1-1-1 0 0,0 1 1 0 0,0 0-1 0 0,0-1 1 0 0,0 1-1 0 0,0 0 1 0 0,0 0-1 0 0,0 0 1 0 0,0 0-1 0 0,0 0 1 0 0,0 0-1 0 0,0 0 1 0 0,0 0-1 0 0,-1 0 1 0 0,1 1-1 0 0,-1-1 1 0 0,1 0-1 0 0,-1 0 1 0 0,1 1-1 0 0,-1-1 1 0 0,0 0-1 0 0,1 1 1 0 0,-1-1-1 0 0,0 0 1 0 0,0 1-1 0 0,0-1 1 0 0,0 3-1 0 0,-1 0-537 0 0,0 0-1 0 0,0 0 1 0 0,0 1-1 0 0,-1-1 1 0 0,1 0-1 0 0,-1 0 1 0 0,0 0-1 0 0,-4 6 1 0 0,-7 9-4443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0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59 9007 0 0,'-5'6'154'0'0,"0"-1"-1"0"0,1 1 1 0 0,0 0-1 0 0,0 0 1 0 0,0 0-1 0 0,0 1 1 0 0,-3 10 4907 0 0,25-4-719 0 0,-10-9-3711 0 0,1 0 1 0 0,-1 0 0 0 0,1-1 0 0 0,0 0-1 0 0,0-1 1 0 0,19 3 0 0 0,-7-3-412 0 0,-1 0 1 0 0,24-3-1 0 0,-17 0-92 0 0,46-9-1 0 0,-65 9-113 0 0,0-1 1 0 0,1-1-1 0 0,-1 1 1 0 0,-1-1-1 0 0,1-1 0 0 0,0 1 1 0 0,-1-1-1 0 0,1-1 1 0 0,11-8-1 0 0,-17 11-22 0 0,0 0 0 0 0,0 0 0 0 0,0-1 0 0 0,-1 1 0 0 0,1 0 0 0 0,0-1 0 0 0,-1 1 1 0 0,0-1-1 0 0,1 1 0 0 0,-1-1 0 0 0,0 0 0 0 0,0 0 0 0 0,-1 1 0 0 0,1-1 0 0 0,-1 0 0 0 0,1 0 0 0 0,-1 0 0 0 0,0 0 0 0 0,0 1 0 0 0,0-1 0 0 0,0 0 0 0 0,-1 0 0 0 0,0-5 0 0 0,0 6-12 0 0,0 0-1 0 0,0-1 1 0 0,0 1-1 0 0,0 0 1 0 0,0 0 0 0 0,-1 0-1 0 0,1 0 1 0 0,0 0-1 0 0,-1 0 1 0 0,0 0-1 0 0,1 1 1 0 0,-1-1-1 0 0,0 1 1 0 0,0-1-1 0 0,0 1 1 0 0,0-1 0 0 0,0 1-1 0 0,0 0 1 0 0,0 0-1 0 0,-1 0 1 0 0,1 0-1 0 0,0 1 1 0 0,0-1-1 0 0,-1 1 1 0 0,1-1 0 0 0,-1 1-1 0 0,1 0 1 0 0,-4 0-1 0 0,-2 0-9 0 0,0 1 0 0 0,-1 0-1 0 0,1 1 1 0 0,0-1 0 0 0,1 2-1 0 0,-1-1 1 0 0,0 1 0 0 0,1 0 0 0 0,-9 6-1 0 0,-9 5-29 0 0,-28 23-1 0 0,39-27 40 0 0,4-2 19 0 0,-130 97 53 0 0,112-81 49 0 0,1 1 0 0 0,-42 49 0 0 0,61-63-66 0 0,0-1 0 0 0,0 1 0 0 0,2 1-1 0 0,-1-1 1 0 0,1 1 0 0 0,1 1 0 0 0,0-1 0 0 0,-4 19-1 0 0,7-26-26 0 0,2 0 0 0 0,-1 0-1 0 0,0 0 1 0 0,1 0-1 0 0,0 0 1 0 0,0 1 0 0 0,1-1-1 0 0,-1 0 1 0 0,1 0-1 0 0,0 0 1 0 0,1 0 0 0 0,-1 0-1 0 0,1 0 1 0 0,0-1-1 0 0,0 1 1 0 0,0 0 0 0 0,1-1-1 0 0,0 1 1 0 0,0-1-1 0 0,0 0 1 0 0,0 0 0 0 0,1 0-1 0 0,-1-1 1 0 0,8 6-1 0 0,-1-2-2 0 0,0 0-1 0 0,1-1 0 0 0,0 0 0 0 0,0-1 1 0 0,0 0-1 0 0,1-1 0 0 0,0 0 0 0 0,-1-1 1 0 0,15 2-1 0 0,6 0 31 0 0,0-1 0 0 0,41-2 0 0 0,-28-2-343 0 0,-1-2 0 0 0,0-2 0 0 0,0-2 0 0 0,0-2 0 0 0,47-15-1 0 0,-53 9-663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4143 0 0,'0'0'2999'0'0,"-1"2"-1572"0"0,-12 19 57 0 0,11-20-1737 0 0,0 0 222 0 0,1 0 1 0 0,-1 0 0 0 0,1 0-1 0 0,-1 0 1 0 0,1 0 0 0 0,0 0-1 0 0,0 1 1 0 0,-1-1 0 0 0,0 2-1 0 0,2-2 44 0 0,-1 0 255 0 0,-1 2 10 0 0,0 0-185 0 0,-15 16 298 0 0,-20 8-3491 0 0,26-18-100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92 8143 0 0,'2'-1'374'0'0,"5"-3"-61"0"0,-2 1-262 0 0,0 0 0 0 0,0-1 1 0 0,-1 1-1 0 0,1-1 0 0 0,5-7 0 0 0,28-36 6155 0 0,-37 45-5502 0 0,7-7 4527 0 0,-8 11-5142 0 0,1 8 0 0 0,-1 0-1 0 0,0 0 1 0 0,-1-1 0 0 0,0 1-1 0 0,-1 0 1 0 0,-5 18 0 0 0,-25 58 335 0 0,-168 342-90 0 0,182-399-306 0 0,-2-1 1 0 0,0-1-1 0 0,-2 0 1 0 0,0-1-1 0 0,-42 34 0 0 0,54-50-17 0 0,2-3-33 0 0,0 1 0 0 0,1 1 0 0 0,0-1 0 0 0,0 1-1 0 0,1 0 1 0 0,0 1 0 0 0,0 0 0 0 0,1 0 0 0 0,1 0 0 0 0,0 0-1 0 0,0 1 1 0 0,-3 16 0 0 0,0-3 47 0 0,-5 15 184 0 0,-9 57 1 0 0,21-94 495 0 0,3-4-413 0 0,13-9-231 0 0,-1-1 0 0 0,0 0 0 0 0,-1-1-1 0 0,-1-1 1 0 0,0 0 0 0 0,-1-1-1 0 0,0 0 1 0 0,13-24 0 0 0,8-20-1657 0 0,26-67 0 0 0,-31 62-1336 0 0,-16 38 1911 0 0,1-3-520 0 0,-4 12-2951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114 461 3679 0 0,'-58'68'1184'0'0,"35"-41"5883"0"0,14-20-5662 0 0,8-6-1240 0 0,0 0 1 0 0,0-1-1 0 0,0 1 0 0 0,0 0 0 0 0,0-1 0 0 0,0 1 0 0 0,0 0 0 0 0,0 0 1 0 0,1 0-1 0 0,-1 0 0 0 0,0 0 0 0 0,1 0 0 0 0,-2 1 0 0 0,1-2 437 0 0,1 0-528 0 0,0 0 0 0 0,-1 1 0 0 0,1-1 1 0 0,-1 0-1 0 0,1 0 0 0 0,0 0 1 0 0,-1 0-1 0 0,1 0 0 0 0,-1 0 0 0 0,1 0 1 0 0,0 0-1 0 0,-1 0 0 0 0,1 0 0 0 0,-1 0 1 0 0,1 0-1 0 0,0 0 0 0 0,-1 0 1 0 0,1 0-1 0 0,-1 0 0 0 0,1 0 0 0 0,0-1 1 0 0,-1 1-1 0 0,0 0 0 0 0,1-4 84 0 0,0 0 0 0 0,1 0 0 0 0,-1 0 0 0 0,0 0 0 0 0,1 0 0 0 0,0 0 0 0 0,0 0 0 0 0,0 1 0 0 0,1-1 0 0 0,-1 0 0 0 0,1 1 0 0 0,2-4 0 0 0,6-11 206 0 0,15-17 0 0 0,-12 17-215 0 0,111-145 211 0 0,-118 156-363 0 0,20-23 72 0 0,1 1 0 0 0,2 1 0 0 0,1 2 0 0 0,1 1 0 0 0,1 1 0 0 0,2 2 0 0 0,0 1 0 0 0,68-30 0 0 0,-91 46 19 0 0,0 1-1 0 0,0 0 0 0 0,0 1 0 0 0,1 0 0 0 0,-1 1 0 0 0,1 0 0 0 0,0 1 0 0 0,-1 0 0 0 0,1 1 1 0 0,0 0-1 0 0,0 1 0 0 0,-1 0 0 0 0,1 1 0 0 0,19 5 0 0 0,-25-5-64 0 0,0 1 0 0 0,0-1 0 0 0,-1 1 0 0 0,1 0 0 0 0,-1 0 0 0 0,0 1 0 0 0,0-1 0 0 0,0 1 0 0 0,0 0 0 0 0,-1 1 0 0 0,0-1 0 0 0,8 10 0 0 0,-8-7-2 0 0,0 0-1 0 0,0 0 1 0 0,-1 0 0 0 0,0 0 0 0 0,0 0 0 0 0,-1 1-1 0 0,0-1 1 0 0,0 1 0 0 0,1 10 0 0 0,-3-6 14 0 0,1 1 1 0 0,-1-1-1 0 0,-1 1 1 0 0,0-1-1 0 0,-1 0 1 0 0,0 1-1 0 0,-1-1 1 0 0,0 0-1 0 0,-1 0 1 0 0,0-1-1 0 0,-1 1 1 0 0,-10 16-1 0 0,2-9 6 0 0,0 0 0 0 0,-2-1 0 0 0,0 0-1 0 0,-1-1 1 0 0,-21 17 0 0 0,6-10-43 0 0,-1 0 0 0 0,-42 22 0 0 0,-28 11-194 0 0,-93 56-78 0 0,119-65-194 0 0,74-47 278 0 0,7-9-498 0 0,12-11-535 0 0,1 1 0 0 0,36-28 0 0 0,-28 26-291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320 436 5983 0 0,'0'0'464'0'0,"2"-1"-305"0"0,8-3 1632 0 0,0 0 1 0 0,-1-1-1 0 0,1-1 1 0 0,12-9-1 0 0,17-14 635 0 0,-29 21-2486 0 0,24-22 807 0 0,-1-1 1 0 0,-1-2-1 0 0,-2-1 1 0 0,-1-2-1 0 0,31-51 1 0 0,-55 80-686 0 0,0 0 1 0 0,-1-1-1 0 0,-1 0 1 0 0,1 1-1 0 0,-1-1 1 0 0,3-11-1 0 0,-6 18-53 0 0,1-1 0 0 0,-1 1 0 0 0,0-1-1 0 0,0 1 1 0 0,0-1 0 0 0,1 0-1 0 0,-1 1 1 0 0,-1-1 0 0 0,1 1-1 0 0,0-1 1 0 0,0 1 0 0 0,-1-1-1 0 0,1 1 1 0 0,0-1 0 0 0,-1 1-1 0 0,0-1 1 0 0,1 1 0 0 0,-1-1-1 0 0,0 1 1 0 0,0 0 0 0 0,0-1-1 0 0,1 1 1 0 0,-1 0 0 0 0,-1 0-1 0 0,1 0 1 0 0,0 0 0 0 0,0 0-1 0 0,0 0 1 0 0,-1 0 0 0 0,1 0-1 0 0,0 0 1 0 0,-1 0 0 0 0,1 1-1 0 0,-1-1 1 0 0,1 1 0 0 0,-1-1-1 0 0,1 1 1 0 0,-1-1 0 0 0,1 1-1 0 0,-3 0 1 0 0,-2-1-33 0 0,0 1 1 0 0,0 0-1 0 0,0 0 0 0 0,0 1 0 0 0,0-1 0 0 0,0 1 0 0 0,0 1 1 0 0,0-1-1 0 0,0 1 0 0 0,1 0 0 0 0,-1 1 0 0 0,-5 2 1 0 0,-11 7-156 0 0,-31 22 0 0 0,52-33 177 0 0,-63 43-126 0 0,-132 97-49 0 0,163-114 162 0 0,1 2 1 0 0,1 0 0 0 0,-43 55-1 0 0,74-83 15 0 0,-10 11 33 0 0,1 2 0 0 0,0-1-1 0 0,-13 27 1 0 0,20-35-4 0 0,1-1 1 0 0,0 0-1 0 0,-1 0 0 0 0,1 1 0 0 0,1-1 0 0 0,-1 1 0 0 0,1-1 0 0 0,-1 6 0 0 0,2-7-3 0 0,-1 0-1 0 0,0-1 1 0 0,1 1-1 0 0,0-1 0 0 0,-1 0 1 0 0,1 1-1 0 0,0-1 1 0 0,0 1-1 0 0,0-1 1 0 0,1 0-1 0 0,-1 0 0 0 0,1 0 1 0 0,-1 0-1 0 0,1 0 1 0 0,3 3-1 0 0,-2-2 1 0 0,0-1 0 0 0,0 0 0 0 0,1 0 0 0 0,-1 0 0 0 0,1-1 1 0 0,-1 1-1 0 0,1-1 0 0 0,0 0 0 0 0,-1 0 0 0 0,1 0 0 0 0,0-1 0 0 0,0 1 0 0 0,0-1 0 0 0,0 0 0 0 0,0 0 0 0 0,0 0 0 0 0,-1 0 0 0 0,7-2 0 0 0,7-1 73 0 0,0-1 0 0 0,28-11 0 0 0,-9 1-85 0 0,0-1-1 0 0,-1-1 1 0 0,0-2-1 0 0,-1-2 1 0 0,52-40-1 0 0,-70 47-61 0 0,-2-1 0 0 0,1 0 0 0 0,-2-1 0 0 0,0 0 0 0 0,-1-1-1 0 0,0 0 1 0 0,10-21 0 0 0,-22 37 64 0 0,0-1-1 0 0,1 1 1 0 0,-1 0-1 0 0,0-1 1 0 0,0 1-1 0 0,0 0 1 0 0,1-1-1 0 0,-1 1 1 0 0,0 0-1 0 0,0-1 0 0 0,0 1 1 0 0,0 0-1 0 0,0-1 1 0 0,0 1-1 0 0,0 0 1 0 0,0-1-1 0 0,0 1 1 0 0,0 0-1 0 0,0-1 1 0 0,0 1-1 0 0,0-1 1 0 0,0 1-1 0 0,0 0 1 0 0,0-1-1 0 0,0 1 1 0 0,-1-1-1 0 0,-6 3 21 0 0,-11 10-283 0 0,15-9-20 0 0,0 0 0 0 0,0 0 0 0 0,1 0 0 0 0,-1 1 0 0 0,1-1 0 0 0,0 1 0 0 0,0-1 0 0 0,0 1 0 0 0,0 0 0 0 0,1 0 0 0 0,-1 0 0 0 0,1 0 0 0 0,0 0 0 0 0,-1 6 0 0 0,2-9 106 0 0,0 0 0 0 0,0-1 0 0 0,0 1 0 0 0,0-1 0 0 0,0 1 1 0 0,1 0-1 0 0,-1-1 0 0 0,0 1 0 0 0,0-1 0 0 0,0 1 0 0 0,1-1 1 0 0,-1 1-1 0 0,0-1 0 0 0,1 1 0 0 0,-1-1 0 0 0,0 1 0 0 0,1 0 1 0 0,1 0-368 0 0,5 7-1355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15199 0 0,'0'0'1172'0'0,"-2"1"-765"0"0,-5 3-11 0 0,0 0 1 0 0,0 1-1 0 0,1 0 1 0 0,-1 0-1 0 0,1 0 1 0 0,-7 9-1 0 0,3-4 156 0 0,-172 193 1542 0 0,63-34-1747 0 0,68-93-270 0 0,-44 68-49 0 0,-20 29 8 0 0,68-111 92 0 0,-102 101 0 0 0,149-162-103 0 0,0-1 0 0 0,0 1 0 0 0,0-1 1 0 0,-1 0-1 0 0,1 1 0 0 0,0-1 0 0 0,0 0 0 0 0,-1 0 0 0 0,1 1 0 0 0,0-1 0 0 0,-1 0 0 0 0,1 0 0 0 0,0 1 0 0 0,-1-1 1 0 0,1 0-1 0 0,-1 0 0 0 0,1 0 0 0 0,0 1 0 0 0,-1-1 0 0 0,1 0 0 0 0,0 0 0 0 0,-1 0 0 0 0,1 0 0 0 0,-1 0 1 0 0,1 0-1 0 0,-1 0 0 0 0,1 0 0 0 0,0 0 0 0 0,-1 0 0 0 0,1 0 0 0 0,-1 0 0 0 0,1 0 0 0 0,0 0 0 0 0,-1-1 0 0 0,1 1 1 0 0,0 0-1 0 0,-2-1 0 0 0,2 0-1 0 0,-1 0 0 0 0,0 0 1 0 0,1 0-1 0 0,-1 0 0 0 0,1 0 1 0 0,-1-1-1 0 0,1 1 0 0 0,0 0 1 0 0,0 0-1 0 0,-1-2 0 0 0,1-9 40 0 0,2 5-56 0 0,1 0-1 0 0,-1 0 0 0 0,1 0 0 0 0,0 1 0 0 0,0-1 1 0 0,1 1-1 0 0,0 0 0 0 0,0 0 0 0 0,9-9 0 0 0,5-5-47 0 0,27-22-1 0 0,-31 30 13 0 0,-1 0 35 0 0,1 1 1 0 0,0 1-1 0 0,0 0 0 0 0,1 1 1 0 0,0 0-1 0 0,1 2 0 0 0,-1-1 0 0 0,2 2 1 0 0,-1 0-1 0 0,1 1 0 0 0,0 1 1 0 0,24-4-1 0 0,-39 8-2 0 0,19-2 175 0 0,-1 1 0 0 0,33 2 0 0 0,-47 0-137 0 0,-1-1-1 0 0,1 1 0 0 0,-1 0 0 0 0,1 1 0 0 0,-1 0 0 0 0,0-1 0 0 0,1 2 0 0 0,-1-1 0 0 0,0 0 1 0 0,-1 1-1 0 0,1 0 0 0 0,0 0 0 0 0,-1 1 0 0 0,7 5 0 0 0,-9-6-37 0 0,0 0 0 0 0,0-1 0 0 0,-1 1 0 0 0,1 0 0 0 0,-1 0 0 0 0,1 0 0 0 0,-1 0 0 0 0,0 0 0 0 0,0 0 0 0 0,-1 1 0 0 0,1-1-1 0 0,0 0 1 0 0,-1 0 0 0 0,0 1 0 0 0,0-1 0 0 0,0 0 0 0 0,0 0 0 0 0,-1 1 0 0 0,1-1 0 0 0,-1 0 0 0 0,0 0 0 0 0,0 0 0 0 0,0 0 0 0 0,-2 4 0 0 0,0 0-1 0 0,0 0 1 0 0,-1 0-1 0 0,1 0 0 0 0,-2-1 1 0 0,1 1-1 0 0,-1-1 1 0 0,0 0-1 0 0,0-1 1 0 0,-7 7-1 0 0,-47 38-103 0 0,56-48-42 0 0,-1 1 0 0 0,1 0 0 0 0,0 0 0 0 0,0 0 0 0 0,1 0 0 0 0,-1 0 0 0 0,0 0 0 0 0,1 1 0 0 0,0-1 0 0 0,0 1 0 0 0,0 0 0 0 0,-2 4 0 0 0,4-6-760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6 742 11431 0 0,'0'0'522'0'0,"1"2"-12"0"0,2 7 25 0 0,-1 1 0 0 0,0-1 0 0 0,0 1 0 0 0,-1 0 0 0 0,0-1 0 0 0,-1 1 0 0 0,0 0 0 0 0,0 0-1 0 0,-1-1 1 0 0,-3 13 3055 0 0,-4-40-1998 0 0,6 8-1267 0 0,1 0 1 0 0,0 0 0 0 0,0 0-1 0 0,1 0 1 0 0,2-13 0 0 0,1 0 119 0 0,7-26 1 0 0,-3 25-339 0 0,1 1-1 0 0,0 0 0 0 0,2 1 1 0 0,0 0-1 0 0,2 1 1 0 0,0 0-1 0 0,30-38 1 0 0,-16 30-133 0 0,0 0 0 0 0,2 2 0 0 0,1 2-1 0 0,41-29 1 0 0,139-92-472 0 0,-183 129 450 0 0,88-62-1095 0 0,-85 61-108 0 0,1 1-1 0 0,33-12 1 0 0,-41 21-287 0 0,-4 2-34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553 167 3679 0 0,'53'-63'-4'0'0,"-5"4"1739"0"0,-14 23 7956 0 0,-23 28-5339 0 0,-11 8-4284 0 0,0 0 0 0 0,1 0 0 0 0,-1 0 1 0 0,0 0-1 0 0,0 0 0 0 0,0 0 0 0 0,0 0 0 0 0,1 0 1 0 0,-1 0-1 0 0,0 0 0 0 0,0 0 0 0 0,0 0 0 0 0,0 0 1 0 0,0 0-1 0 0,1 0 0 0 0,-1 0 0 0 0,0 0 0 0 0,0 1 1 0 0,0-1-1 0 0,0 0 0 0 0,0 0 0 0 0,0 0 0 0 0,1 0 1 0 0,-1 0-1 0 0,0 0 0 0 0,0 0 0 0 0,0 1 1 0 0,0-1-1 0 0,0 0 0 0 0,0 0 0 0 0,0 0 0 0 0,0 0 1 0 0,0 0-1 0 0,0 0 0 0 0,0 1 0 0 0,0-1 0 0 0,0 0 1 0 0,0 0-1 0 0,0 0 0 0 0,0 1 0 0 0,-2 25 1550 0 0,0-20-1851 0 0,-5 21 463 0 0,-1 0 1 0 0,-19 42-1 0 0,9-24-93 0 0,-251 598 460 0 0,230-568-566 0 0,-80 112-1 0 0,93-151-936 0 0,-47 49 0 0 0,51-64-1716 0 0,-33 26 1 0 0,37-34 698 0 0,0-4-12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16183 0 0,'0'0'1462'0'0,"1"2"-1201"0"0,2 1-207 0 0,-1-1 0 0 0,0 0 1 0 0,1 0-1 0 0,-1 0 0 0 0,1 0 0 0 0,-1 0 1 0 0,1 0-1 0 0,0-1 0 0 0,0 1 0 0 0,0-1 1 0 0,0 0-1 0 0,0 1 0 0 0,0-2 1 0 0,0 1-1 0 0,0 0 0 0 0,7 0 0 0 0,6 1 418 0 0,1-2-1 0 0,17 0 0 0 0,-22 0-315 0 0,55-4 1536 0 0,131-23-1 0 0,60-39 60 0 0,115-35-167 0 0,-352 96-3438 0 0,23-2-1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18655 0 0,'0'0'2515'0'0,"0"2"-1982"0"0,1 8-230 0 0,0 1 0 0 0,-1-1 1 0 0,0 0-1 0 0,-1 0 0 0 0,0 1 0 0 0,-1-1 0 0 0,0 0 0 0 0,-5 13 0 0 0,-34 81 432 0 0,28-73-535 0 0,-23 47 19 0 0,-65 103 0 0 0,-61 64-98 0 0,0 1-50 0 0,146-222-52 0 0,12-18-45 0 0,-1 1-1 0 0,1 0 1 0 0,0 0 0 0 0,0 0 0 0 0,0 0 0 0 0,1 0 0 0 0,1 1 0 0 0,-1 0 0 0 0,-2 13 0 0 0,6-21-445 0 0,0 1 1 0 0,0-1 0 0 0,0 1-1 0 0,-1-1 1 0 0,1 0-1 0 0,0 0 1 0 0,0 1 0 0 0,0-1-1 0 0,0 0 1 0 0,0 0-1 0 0,0 0 1 0 0,0 0 0 0 0,0 0-1 0 0,1 0 1 0 0,17-3-7557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33 15319 0 0,'0'0'1386'0'0,"-2"-1"-1142"0"0,-2 1-193 0 0,-1-1 1 0 0,0 1-1 0 0,1 0 1 0 0,-1 0-1 0 0,0 1 1 0 0,1-1 0 0 0,-1 1-1 0 0,1 0 1 0 0,-1 0-1 0 0,1 1 1 0 0,-1-1-1 0 0,1 1 1 0 0,0 0 0 0 0,-1 0-1 0 0,1 1 1 0 0,-7 4-1 0 0,-4 6 19 0 0,0 0-1 0 0,-23 25 1 0 0,16-16 10 0 0,-65 63 541 0 0,85-82-580 0 0,-1 0 0 0 0,0 0-1 0 0,1 0 1 0 0,-1 0 0 0 0,1 0-1 0 0,0 0 1 0 0,0 1 0 0 0,1-1-1 0 0,-1 1 1 0 0,0 0 0 0 0,1-1-1 0 0,0 1 1 0 0,0 0 0 0 0,0 0-1 0 0,1 0 1 0 0,-1-1 0 0 0,1 1-1 0 0,0 5 1 0 0,0-7 5 0 0,1 1 0 0 0,-1 0-1 0 0,1 0 1 0 0,0-1 0 0 0,-1 1 0 0 0,1 0-1 0 0,1-1 1 0 0,-1 1 0 0 0,0-1 0 0 0,1 0-1 0 0,-1 1 1 0 0,1-1 0 0 0,-1 0 0 0 0,1 0-1 0 0,0 0 1 0 0,0 0 0 0 0,0 0 0 0 0,1 0-1 0 0,-1 0 1 0 0,0-1 0 0 0,0 1-1 0 0,1-1 1 0 0,-1 0 0 0 0,1 0 0 0 0,0 0-1 0 0,2 1 1 0 0,4 1 55 0 0,0-2 0 0 0,1 1 1 0 0,-1-1-1 0 0,0 0 0 0 0,0-1 0 0 0,0 0 0 0 0,15-2 0 0 0,63-14 418 0 0,-86 15-516 0 0,18-3 177 0 0,30-11-1 0 0,-43 13-172 0 0,-1 0 0 0 0,0 0-1 0 0,-1-1 1 0 0,1 0-1 0 0,0 0 1 0 0,-1 0-1 0 0,1 0 1 0 0,-1-1 0 0 0,0 0-1 0 0,6-7 1 0 0,-9 10-22 0 0,0 0-1 0 0,-1-1 1 0 0,1 1 0 0 0,0-1 0 0 0,-1 1 0 0 0,1-1 0 0 0,-1 0 0 0 0,1 1-1 0 0,-1-1 1 0 0,0 1 0 0 0,0-1 0 0 0,0 0 0 0 0,0 1 0 0 0,0-1-1 0 0,0 1 1 0 0,0-1 0 0 0,0 0 0 0 0,-1 1 0 0 0,1-1 0 0 0,0 1-1 0 0,-1-1 1 0 0,0 1 0 0 0,1-1 0 0 0,-1 1 0 0 0,0-1 0 0 0,0 1-1 0 0,-1-2 1 0 0,-3-5-41 0 0,-1 1 0 0 0,0 0 0 0 0,-12-11-1 0 0,7 7 11 0 0,-7-8 0 0 0,6 7 20 0 0,0 0-1 0 0,1 0 0 0 0,0-2 1 0 0,2 1-1 0 0,-13-21 1 0 0,21 31-162 0 0,1 1 0 0 0,-1-1 0 0 0,0 1 1 0 0,1-1-1 0 0,-1 1 0 0 0,1-1 0 0 0,0 0 1 0 0,0 1-1 0 0,0-1 0 0 0,0 0 0 0 0,0 1 1 0 0,0-1-1 0 0,1 1 0 0 0,-1-1 1 0 0,1 1-1 0 0,0-1 0 0 0,0 1 0 0 0,0-1 1 0 0,2-3-1 0 0,5-10-6367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850 713 7367 0 0,'0'0'334'0'0,"-2"1"-1"0"0,-30 15-325 0 0,5-1 1247 0 0,7-7 11013 0 0,30-15-11141 0 0,7-6-1021 0 0,-1 0-1 0 0,0-2 1 0 0,-1 0-1 0 0,-1-1 1 0 0,0 0-1 0 0,-1-1 1 0 0,-1-1-1 0 0,14-24 0 0 0,6-23 297 0 0,28-74 0 0 0,-52 118-392 0 0,46-134-148 0 0,-46 124 73 0 0,-1 0-1 0 0,-2-1 0 0 0,2-34 0 0 0,-7 61-42 0 0,0 0 1 0 0,0 0 0 0 0,-1 1-1 0 0,1-1 1 0 0,-1 0-1 0 0,-2-5 1 0 0,3 10 95 0 0,0 0 1 0 0,-1 0 0 0 0,1-1-1 0 0,0 1 1 0 0,-1 0-1 0 0,1 0 1 0 0,0 0 0 0 0,-1 0-1 0 0,1 0 1 0 0,0 0 0 0 0,-1 0-1 0 0,1 0 1 0 0,-1 0-1 0 0,1 0 1 0 0,0 0 0 0 0,-1 0-1 0 0,1 0 1 0 0,0 0-1 0 0,-1 0 1 0 0,1 1 0 0 0,0-1-1 0 0,-1 0 1 0 0,1 0 0 0 0,0 0-1 0 0,-1 0 1 0 0,1 1-1 0 0,-1-1 1 0 0,1 0-12 0 0,-4 3-17 0 0,-1 0 0 0 0,1 0 0 0 0,0 0 0 0 0,0 1 0 0 0,0-1 0 0 0,0 1-1 0 0,1 0 1 0 0,-1 0 0 0 0,-2 6 0 0 0,-25 43-103 0 0,24-39 102 0 0,-75 152-56 0 0,5-8 127 0 0,-6 3 237 0 0,-38 70 29 0 0,-157 286 320 0 0,223-402-517 0 0,25-50-114 0 0,-49 78-1 0 0,73-134-268 0 0,-1 0 1 0 0,0 0-1 0 0,-1 0 0 0 0,0-1 0 0 0,-1 0 1 0 0,1-1-1 0 0,-1 0 0 0 0,-1 0 1 0 0,-10 5-1 0 0,6-5-1847 0 0,0 0 1 0 0,0-1-1 0 0,-24 7 0 0 0,8-6-3177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17711 0 0,'-22'7'1603'0'0,"17"4"-1286"0"0,3 0-190 0 0,3-10-35 0 0,0 1-1 0 0,0 0 1 0 0,0 0 0 0 0,0-1 0 0 0,0 1-1 0 0,0-1 1 0 0,1 1 0 0 0,-1-1 0 0 0,0 1-1 0 0,1-1 1 0 0,-1 0 0 0 0,1 0 0 0 0,-1 0-1 0 0,1 0 1 0 0,0 0 0 0 0,-1 0 0 0 0,1 0-1 0 0,0 0 1 0 0,3 0 0 0 0,4 2 388 0 0,0 0 0 0 0,17 2-1 0 0,8-2 366 0 0,0 0-1 0 0,51-4 0 0 0,69-14 343 0 0,-121 11-1013 0 0,235-33 960 0 0,-208 26-1080 0 0,-2-3-1 0 0,85-32 0 0 0,-139 45-275 0 0,34-16-472 0 0,-16 3-6724 0 0,-10 3-1133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1375 0 0,'-2'1'107'0'0,"-21"7"17450"0"0,22-6-17457 0 0,0-1 1 0 0,0 1-1 0 0,0 0 0 0 0,1-1 0 0 0,-1 1 1 0 0,0 0-1 0 0,1 0 0 0 0,0 0 1 0 0,-1-1-1 0 0,1 5 0 0 0,-2 20 324 0 0,2-8-226 0 0,1-1 1 0 0,0 1-1 0 0,2 0 1 0 0,0-1-1 0 0,1 1 1 0 0,1-1-1 0 0,0 0 0 0 0,1-1 1 0 0,1 1-1 0 0,1-1 1 0 0,15 24-1 0 0,-12-22-122 0 0,-6-11-32 0 0,0 0 1 0 0,0 1-1 0 0,-1 0 0 0 0,5 13 0 0 0,-8-18-38 0 0,0 0 0 0 0,-1 0-1 0 0,1 0 1 0 0,-1 0 0 0 0,0 0 0 0 0,0 0-1 0 0,0 0 1 0 0,0 0 0 0 0,0 0-1 0 0,-1 0 1 0 0,1 0 0 0 0,-1 0 0 0 0,0 0-1 0 0,0 0 1 0 0,0-1 0 0 0,0 1-1 0 0,-3 4 1 0 0,-3 4 20 0 0,0 0 0 0 0,-1-1-1 0 0,-1 0 1 0 0,1 0 0 0 0,-19 14 0 0 0,-54 37 7 0 0,36-33-268 0 0,-1-3 1 0 0,-53 23-1 0 0,97-47-53 0 0,12-19-8104 0 0,5-2 2272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7367 0 0,'0'0'8123'0'0,"0"3"-7479"0"0,-1 15-2 0 0,-1 1 0 0 0,0-1-1 0 0,-8 28 1 0 0,-21 57 664 0 0,14-49-652 0 0,-40 152-128 0 0,32-113-476 0 0,19-61-28 0 0,6-30 38 0 0,3-2 22 0 0,4-2-38 0 0,0-1 0 0 0,0 1 0 0 0,-1-1 0 0 0,1 0 0 0 0,-1-1 0 0 0,0 1 0 0 0,0-1 0 0 0,0-1 0 0 0,7-6 1 0 0,5-5 97 0 0,24-30 1 0 0,22-38 124 0 0,-33 43-211 0 0,63-67 0 0 0,-92 106 538 0 0,5 17-271 0 0,-5-6-272 0 0,-1 1 0 0 0,0 0-1 0 0,0 0 1 0 0,-1 0 0 0 0,0-1-1 0 0,0 1 1 0 0,-1 0 0 0 0,-3 11-1 0 0,-1 25-15 0 0,4-30-24 0 0,0 1 10 0 0,1 1 1 0 0,0 0-1 0 0,1 0 0 0 0,3 18 0 0 0,1-21-21 0 0,3 1 0 0 0,7 7-1 0 0,-12-21 13 0 0,-1 0 42 0 0,0-1 26 0 0,8 5 42 0 0,-8-4 19 0 0,1-2 3 0 0,3-1-83 0 0,-1 0 0 0 0,1 0-1 0 0,0 0 1 0 0,-1-1 0 0 0,1 0-1 0 0,-1 0 1 0 0,1 0 0 0 0,-1-1-1 0 0,0 0 1 0 0,0 0 0 0 0,0 0 0 0 0,0 0-1 0 0,-1-1 1 0 0,0 0 0 0 0,1 0-1 0 0,4-6 1 0 0,73-83 325 0 0,57-70-20 0 0,-105 116-231 0 0,-2-2 0 0 0,25-53 0 0 0,-56 100-224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17 14567 0 0,'14'-12'659'0'0,"-9"8"203"0"0,-14 12-464 0 0,-43 47 742 0 0,-78 108 0 0 0,5 37-250 0 0,17 8-671 0 0,104-200-231 0 0,-83 172 22 0 0,34-65-179 0 0,-81 128 0 0 0,97-191 169 0 0,-73 77 0 0 0,91-108 0 0 0,14-15 1 0 0,-25 27 7 0 0,-36 31-1 0 0,64-62 939 0 0,3-5-685 0 0,1-4-192 0 0,0 0 0 0 0,1 1 0 0 0,0-1 0 0 0,0 1 0 0 0,1 0 0 0 0,-1-1 0 0 0,8-7 0 0 0,36-41 434 0 0,-41 49-493 0 0,62-58 38 0 0,-23 24-24 0 0,75-71-24 0 0,-28 28-198 0 0,-75 65 139 0 0,1 2 0 0 0,1 0 0 0 0,1 1 0 0 0,0 1 0 0 0,1 1 0 0 0,43-20 1 0 0,-60 31 138 0 0,0 0 0 0 0,0 1 0 0 0,1 0 0 0 0,-1 0 0 0 0,0 0 0 0 0,1 0 0 0 0,-1 0 0 0 0,0 1 0 0 0,1 0 0 0 0,-1 0 0 0 0,1 0 0 0 0,5 1-1 0 0,-8 0-25 0 0,1 0 0 0 0,-1 0 0 0 0,0 0 0 0 0,1 0 0 0 0,-1 0-1 0 0,0 1 1 0 0,0-1 0 0 0,0 1 0 0 0,0-1 0 0 0,0 1 0 0 0,0 0-1 0 0,0 0 1 0 0,-1-1 0 0 0,1 1 0 0 0,1 3 0 0 0,-1-1-5 0 0,0-1 1 0 0,0 0-1 0 0,0 1 1 0 0,-1-1-1 0 0,1 1 1 0 0,-1 0-1 0 0,0 0 1 0 0,1 5-1 0 0,-2-2-6 0 0,0 0 0 0 0,0 0-1 0 0,-1 0 1 0 0,0 0 0 0 0,0 0 0 0 0,0 0-1 0 0,-1 0 1 0 0,0 0 0 0 0,-1 0 0 0 0,1-1 0 0 0,-1 1-1 0 0,0-1 1 0 0,-7 10 0 0 0,-6 6 10 0 0,0-2 0 0 0,-25 26 0 0 0,28-33 2 0 0,-27 30-54 0 0,7-9-251 0 0,-36 47-1 0 0,68-79-37 0 0,-2 6-1551 0 0,12-9-2517 0 0,8-4 2542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160 151 12439 0 0,'2'1'958'0'0,"8"3"-521"0"0,0 1 0 0 0,-1 0-1 0 0,0 0 1 0 0,11 9 0 0 0,-9-6 407 0 0,0-1-1 0 0,0 0 1 0 0,14 5-1 0 0,-12-7-510 0 0,0-1-1 0 0,0 0 1 0 0,0-1-1 0 0,1 0 1 0 0,-1-1 0 0 0,1-1-1 0 0,0 0 1 0 0,-1-1-1 0 0,20-2 1 0 0,-18 0-8 0 0,1-1-1 0 0,0-1 1 0 0,0 0 0 0 0,-1-1 0 0 0,0-1 0 0 0,0 0-1 0 0,22-14 1 0 0,-23 12-181 0 0,1 0 16 0 0,0-1-1 0 0,-1 0 1 0 0,22-19-1 0 0,-33 25-165 0 0,0 0-1 0 0,0 0 1 0 0,-1 0-1 0 0,1 0 1 0 0,-1-1 0 0 0,1 1-1 0 0,-1 0 1 0 0,0-1-1 0 0,0 0 1 0 0,-1 0-1 0 0,1 1 1 0 0,-1-1-1 0 0,0 0 1 0 0,0 0-1 0 0,0 0 1 0 0,0 0 0 0 0,-1-1-1 0 0,0 1 1 0 0,0 0-1 0 0,0-7 1 0 0,0 9-15 0 0,-1 0 1 0 0,1 0-1 0 0,-1 0 0 0 0,1 0 1 0 0,-1 0-1 0 0,0 0 1 0 0,0 0-1 0 0,1 1 0 0 0,-1-1 1 0 0,0 0-1 0 0,-1 0 1 0 0,1 1-1 0 0,0-1 0 0 0,0 1 1 0 0,-1-1-1 0 0,1 1 1 0 0,-1 0-1 0 0,-2-2 1 0 0,1 1-28 0 0,1 1 1 0 0,-1 0-1 0 0,0-1 1 0 0,0 1-1 0 0,0 1 1 0 0,0-1-1 0 0,-1 0 1 0 0,1 1-1 0 0,0-1 1 0 0,-5 1-1 0 0,-4 1-106 0 0,1 0 0 0 0,0 1 0 0 0,-1 0-1 0 0,1 1 1 0 0,-15 5 0 0 0,-41 16-302 0 0,1 4 0 0 0,2 2 0 0 0,-112 72 0 0 0,152-86 535 0 0,1 1-1 0 0,1 1 0 0 0,1 1 1 0 0,-19 22-1 0 0,32-32-28 0 0,1 0 0 0 0,1 0-1 0 0,-1 1 1 0 0,2 0 0 0 0,-7 14 0 0 0,9-17-30 0 0,1 0 0 0 0,0 0-1 0 0,0 0 1 0 0,1 1 0 0 0,0-1 0 0 0,0 0 0 0 0,0 1 0 0 0,1-1 0 0 0,1 9-1 0 0,0-10 37 0 0,0 0 0 0 0,0 0 0 0 0,1 0 1 0 0,0-1-1 0 0,0 1 0 0 0,0-1 0 0 0,1 1 0 0 0,0-1 0 0 0,0 0 0 0 0,0 0 0 0 0,1 0 0 0 0,0-1 0 0 0,0 1 0 0 0,0-1 0 0 0,0 0 0 0 0,1 0 0 0 0,-1 0 0 0 0,1-1 0 0 0,0 1 0 0 0,0-1 0 0 0,7 3 0 0 0,-1-1 30 0 0,0 0 0 0 0,1-1 0 0 0,-1 0 1 0 0,1-1-1 0 0,0 0 0 0 0,0-1 0 0 0,1 0 1 0 0,-1-1-1 0 0,16 0 0 0 0,3-3-44 0 0,1-2-1 0 0,-1-2 1 0 0,0 0-1 0 0,-1-2 1 0 0,0-1-1 0 0,0-2 0 0 0,-1-1 1 0 0,51-29-1 0 0,-33 12-2275 0 0,-27 16 911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139 462 7367 0 0,'14'-18'15229'0'0,"-13"21"-14989"0"0,0 2-139 0 0,-1 0 0 0 0,1 0 0 0 0,-1 1 0 0 0,-1-1 0 0 0,1 0 0 0 0,0 1 0 0 0,-1-1 0 0 0,0 0-1 0 0,-1 0 1 0 0,1 1 0 0 0,-1-1 0 0 0,-3 7 0 0 0,-5 8 293 0 0,-23 33 1 0 0,11-17-249 0 0,-49 75-337 0 0,70-109-707 0 0,0 0-280 0 0,-4 8-1308 0 0</inkml:trace>
  <inkml:trace contextRef="#ctx0" brushRef="#br0" timeOffset="1">433 0 7367 0 0,'0'0'1384'0'0,"0"9"-696"0"0,0 2 16 0 0,0 0-3312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79 15631 0 0,'6'-8'286'0'0,"1"0"-1"0"0,-1 1 0 0 0,1 0 1 0 0,1 0-1 0 0,-1 0 0 0 0,1 1 1 0 0,0 0-1 0 0,1 1 0 0 0,-1 0 1 0 0,19-8 1952 0 0,-25 15-2146 0 0,-1 0 1 0 0,1 0-1 0 0,0 0 0 0 0,-1 0 0 0 0,1 0 0 0 0,-1 0 0 0 0,0 1 1 0 0,1-1-1 0 0,-1 0 0 0 0,0 1 0 0 0,-1-1 0 0 0,2 5 0 0 0,-1-2-29 0 0,-1 0-1 0 0,0 0 1 0 0,0 0 0 0 0,-1-1-1 0 0,1 1 1 0 0,-3 7-1 0 0,-9 36 219 0 0,-3 0-1 0 0,-26 56 1 0 0,22-56-182 0 0,-190 420 171 0 0,171-394-210 0 0,-55 77 1 0 0,-60 58-425 0 0,146-201-25 0 0,1 1-1 0 0,0 0 1 0 0,-7 16 0 0 0,12-23-1070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16095 0 0,'0'0'738'0'0,"-1"2"-16"0"0,-5 11-643 0 0,1-5 227 0 0,0 1 0 0 0,0 1 1 0 0,1-1-1 0 0,1 1 1 0 0,0-1-1 0 0,0 1 0 0 0,1 0 1 0 0,-2 16-1 0 0,4-24 222 0 0,10 7 530 0 0,-8-7-930 0 0,1-1 0 0 0,0 1 0 0 0,0-1 0 0 0,1 0 0 0 0,-1 1 0 0 0,0-1 0 0 0,0-1 0 0 0,1 1 0 0 0,-1 0 0 0 0,0-1 0 0 0,1 0 0 0 0,-1 0 0 0 0,7 0 0 0 0,4-2 265 0 0,28-6 0 0 0,-31 6-336 0 0,39-9 146 0 0,0-3 0 0 0,-1-1-1 0 0,77-36 1 0 0,-113 44-203 0 0,-2-4-170 0 0,-11 11 163 0 0,0-1 0 0 0,0 1 0 0 0,0 0 0 0 0,0-1 1 0 0,0 1-1 0 0,0 0 0 0 0,0 0 0 0 0,0-1 0 0 0,0 1 0 0 0,0 0 1 0 0,0-1-1 0 0,0 1 0 0 0,0 0 0 0 0,0 0 0 0 0,0-1 0 0 0,0 1 1 0 0,0 0-1 0 0,0-1 0 0 0,0 1 0 0 0,0 0 0 0 0,-1 0 1 0 0,1-1-1 0 0,0 1 0 0 0,0-1 0 0 0,-12-5-263 0 0,12 6 257 0 0,-4-1-48 0 0,0 0 0 0 0,0 1 1 0 0,0 0-1 0 0,0-1 0 0 0,0 1 0 0 0,0 1 0 0 0,0-1 0 0 0,-4 1 0 0 0,-34 9-333 0 0,29-6 280 0 0,-17 4-71 0 0,1 2 1 0 0,-1 2-1 0 0,2 0 1 0 0,-52 31-1 0 0,57-28 157 0 0,1 1 1 0 0,0 1 0 0 0,1 0-1 0 0,1 2 1 0 0,-32 37-1 0 0,42-43 85 0 0,1-1 0 0 0,0 2 0 0 0,1-1 0 0 0,-12 30 0 0 0,18-37 10 0 0,0 0-1 0 0,0 1 0 0 0,0-1 0 0 0,1 0 0 0 0,0 1 1 0 0,0-1-1 0 0,0 1 0 0 0,1-1 0 0 0,0 1 1 0 0,1 0-1 0 0,-1-1 0 0 0,1 1 0 0 0,0-1 1 0 0,4 11-1 0 0,-3-11-37 0 0,0 0 0 0 0,1 0 0 0 0,0 0 0 0 0,0 0 0 0 0,1 0 0 0 0,0-1 1 0 0,0 1-1 0 0,0-1 0 0 0,0 0 0 0 0,1 0 0 0 0,0-1 0 0 0,0 1 0 0 0,0-1 0 0 0,1 0 0 0 0,-1-1 1 0 0,1 1-1 0 0,0-1 0 0 0,0 0 0 0 0,0-1 0 0 0,0 1 0 0 0,1-1 0 0 0,-1 0 0 0 0,1-1 0 0 0,-1 1 1 0 0,1-1-1 0 0,-1-1 0 0 0,1 1 0 0 0,0-1 0 0 0,7-1 0 0 0,16-3 46 0 0,-1 0 0 0 0,-1-2 0 0 0,45-15-1 0 0,79-42-1666 0 0,-132 52-3 0 0,25-15 1 0 0,-16 7-52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40 8287 0 0,'2'-6'126'0'0,"0"-8"504"0"0,-6-6 8050 0 0,2 21-8398 0 0,-3 3-214 0 0,-1 0 0 0 0,1 1 0 0 0,0-1 1 0 0,1 1-1 0 0,-1 0 0 0 0,1 0 0 0 0,0 0 1 0 0,0 1-1 0 0,0-1 0 0 0,-4 10 0 0 0,-5 12 134 0 0,-9 29-1 0 0,12-31-80 0 0,-280 603 1562 0 0,216-481-1534 0 0,-26 37 40 0 0,75-144-122 0 0,-3-1 0 0 0,-45 49 0 0 0,38-48-32 0 0,13-15-630 0 0,-34 31 0 0 0,54-55-542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10 182 15199 0 0,'-2'0'696'0'0,"2"0"-637"0"0,0 0-1 0 0,0 0 0 0 0,-1 0 1 0 0,1 0-1 0 0,0 0 0 0 0,0-1 1 0 0,-1 1-1 0 0,1 0 0 0 0,0 0 1 0 0,-1 0-1 0 0,1 0 1 0 0,0 0-1 0 0,0 1 0 0 0,-1-1 1 0 0,1 0-1 0 0,0 0 0 0 0,0 0 1 0 0,-1 0-1 0 0,1 0 0 0 0,0 0 1 0 0,0 0-1 0 0,-1 0 1 0 0,1 1-1 0 0,0-1 0 0 0,0 0 1 0 0,-1 0-1 0 0,1 0 0 0 0,0 1 1 0 0,0-1-1 0 0,-1 0 0 0 0,4 9 788 0 0,-1-6-627 0 0,0 0 0 0 0,0-1 0 0 0,1 1 0 0 0,-1 0 0 0 0,5 2 1 0 0,-2-2-77 0 0,0 0 0 0 0,0 0 0 0 0,0 0 1 0 0,1-1-1 0 0,-1 0 0 0 0,1 0 0 0 0,-1-1 1 0 0,1 1-1 0 0,0-1 0 0 0,11 0 0 0 0,7 0-61 0 0,30-3-1 0 0,-47 2-15 0 0,130-13 851 0 0,0-6 0 0 0,233-63 0 0 0,-327 71-808 0 0,189-59 349 0 0,-148 41-2294 0 0,-63 20-132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1839 0 0,'0'0'83'0'0,"0"3"-6"0"0,1 5 1474 0 0,0 0 0 0 0,0 0 0 0 0,-1 0 0 0 0,0 0 0 0 0,-1 0-1 0 0,0 0 1 0 0,0 0 0 0 0,-3 9 0 0 0,-23 67 5527 0 0,18-59-7999 0 0,-59 141 2364 0 0,30-78-994 0 0,3-5-403 0 0,-4-3 0 0 0,-3-1 0 0 0,-4-2 0 0 0,-3-2 1 0 0,-3-2-1 0 0,-4-3 0 0 0,-89 89 0 0 0,12-44-46 0 0,73-75-2 0 0,26-19 15 0 0,32-20 41 0 0,2-3-49 0 0,0 0-1 0 0,0 0 1 0 0,0 0-1 0 0,0 0 1 0 0,0 0-1 0 0,1 0 0 0 0,-1 0 1 0 0,0 0-1 0 0,1 0 1 0 0,0 1-1 0 0,-1-1 0 0 0,1 0 1 0 0,0 0-1 0 0,0 0 1 0 0,2-2-1 0 0,5-8-12 0 0,1-1-1 0 0,0 2 1 0 0,1-1 0 0 0,0 1 0 0 0,13-9-1 0 0,61-46-66 0 0,-73 58 69 0 0,39-27-42 0 0,1 4 0 0 0,90-41-1 0 0,-132 67 47 0 0,1 0 1 0 0,1 1-1 0 0,-1 1 0 0 0,0-1 1 0 0,1 2-1 0 0,12-2 0 0 0,-6 5 2 0 0,-15-1 0 0 0,-1 0-1 0 0,0 1 1 0 0,1-1-1 0 0,-1 1 1 0 0,0 0 0 0 0,0-1-1 0 0,1 1 1 0 0,-1 0-1 0 0,0 0 1 0 0,0 0 0 0 0,0 0-1 0 0,0 0 1 0 0,0 0-1 0 0,0 0 1 0 0,0 0 0 0 0,-1 0-1 0 0,1 0 1 0 0,1 2-1 0 0,-1 0 7 0 0,0-1-1 0 0,-1 1 0 0 0,1-1 1 0 0,-1 1-1 0 0,1 0 1 0 0,-1-1-1 0 0,0 1 0 0 0,0-1 1 0 0,0 5-1 0 0,-2 3 22 0 0,0 0 0 0 0,0 0 0 0 0,-7 19 1 0 0,8-29-28 0 0,-61 143 170 0 0,49-116-159 0 0,1 1 0 0 0,11-25 5 0 0,4-2-539 0 0,2 0 231 0 0,0 0 0 0 0,0 0 0 0 0,0 0 0 0 0,0-1-1 0 0,-1 0 1 0 0,1 0 0 0 0,0 0 0 0 0,0 0 0 0 0,0-1 0 0 0,0 0-1 0 0,0 0 1 0 0,-1 0 0 0 0,1-1 0 0 0,0 0 0 0 0,-1 0 0 0 0,5-2 0 0 0,12-7-6782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 14135 0 0,'0'0'1283'0'0,"1"2"-1055"0"0,4 6 280 0 0,1 0 0 0 0,0-1 0 0 0,0 1 0 0 0,9 7 0 0 0,-12-12-229 0 0,1 0-1 0 0,0-1 1 0 0,0 1-1 0 0,0-1 0 0 0,0 0 1 0 0,0 0-1 0 0,0 0 1 0 0,1-1-1 0 0,-1 1 0 0 0,0-1 1 0 0,8 1-1 0 0,6 0 219 0 0,0-1-1 0 0,0-1 1 0 0,0-1-1 0 0,0 0 1 0 0,20-5 0 0 0,-3-1 51 0 0,54-20 0 0 0,-83 25-538 0 0,-1 0-1 0 0,0 0 1 0 0,-1-1-1 0 0,1 1 1 0 0,0-1-1 0 0,-1 0 1 0 0,8-8-1 0 0,-10 10-88 0 0,-2 1-40 0 0,-1-1 89 0 0,1 0 0 0 0,0 0 0 0 0,0 0 0 0 0,0 1 0 0 0,-1-1 0 0 0,1 0 0 0 0,0 1 0 0 0,-1-1 0 0 0,1 0 0 0 0,0 1 0 0 0,-1-1 0 0 0,1 0 0 0 0,-1 1 0 0 0,1-1 0 0 0,-1 1 0 0 0,0-1 0 0 0,1 1 0 0 0,-1-1 0 0 0,1 1 0 0 0,-1-1 0 0 0,0 1 0 0 0,1 0 0 0 0,-1-1 0 0 0,0 1 0 0 0,0 0 0 0 0,1-1 0 0 0,-1 1 0 0 0,-1 0 0 0 0,-25-3-511 0 0,13 4 335 0 0,0 0 1 0 0,-1 1 0 0 0,1 1-1 0 0,0 0 1 0 0,0 1 0 0 0,0 1-1 0 0,-21 9 1 0 0,6 0 52 0 0,2 1 0 0 0,-38 28 1 0 0,24-12 127 0 0,2 2 1 0 0,2 2 0 0 0,1 1-1 0 0,-38 49 1 0 0,62-69 72 0 0,0 1 0 0 0,-16 28 0 0 0,25-39-33 0 0,0 0 0 0 0,1 0-1 0 0,-1-1 1 0 0,1 2 0 0 0,1-1 0 0 0,-1 0 0 0 0,1 0-1 0 0,0 0 1 0 0,0 1 0 0 0,1-1 0 0 0,0 0-1 0 0,1 9 1 0 0,-1-13-5 0 0,1 0-1 0 0,0 0 1 0 0,-1 0 0 0 0,1 0-1 0 0,0 0 1 0 0,0 0-1 0 0,0 0 1 0 0,1-1 0 0 0,-1 1-1 0 0,0 0 1 0 0,1-1 0 0 0,-1 1-1 0 0,1-1 1 0 0,-1 0-1 0 0,1 1 1 0 0,-1-1 0 0 0,1 0-1 0 0,0 0 1 0 0,0 0-1 0 0,0 0 1 0 0,0 0 0 0 0,0-1-1 0 0,0 1 1 0 0,2 0-1 0 0,5 2 3 0 0,1-1 0 0 0,0-1 0 0 0,16 1 0 0 0,9-1-14 0 0,1-2-1 0 0,0-1 0 0 0,45-9 1 0 0,103-30-227 0 0,-120 24-1332 0 0,74-28 0 0 0,-102 29 474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5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0 11055 0 0,'0'0'1002'0'0,"-2"1"-824"0"0,-10 10 659 0 0,1 0-1 0 0,0 0 0 0 0,1 1 1 0 0,-10 15-1 0 0,-34 57 172 0 0,48-75-1004 0 0,-40 75 1410 0 0,-54 137 1 0 0,25-49-391 0 0,-177 307 237 0 0,18-109-917 0 0,201-327-559 0 0,19-27-2534 0 0,0-12-8679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33 130 12895 0 0,'-4'-6'695'0'0,"2"3"-556"0"0,0 1 0 0 0,0-1 0 0 0,0 1 0 0 0,0-1-1 0 0,0 1 1 0 0,-14-11 9154 0 0,17 14-9211 0 0,9 4 14 0 0,0 0 1 0 0,0-1-1 0 0,1 0 0 0 0,-1-1 1 0 0,1 0-1 0 0,0 0 0 0 0,17 1 1 0 0,82 0 238 0 0,-104-4-328 0 0,54-2 133 0 0,117-19 1 0 0,57-29-48 0 0,24-4-11 0 0,-243 52-1336 0 0,23 0-1 0 0,-15 2-2524 0 0,-7 0-1382 0 0,-13 3 4643 0 0,0-1-1 0 0,0 1 1 0 0,0 1 0 0 0,0-1-1 0 0,4 6 1 0 0,-7-8 543 0 0,1 1-153 0 0,1-1 104 0 0,0 2 522 0 0,1 1 1 0 0,-1-1-1 0 0,1 1 1 0 0,-1-1-1 0 0,0 1 1 0 0,-1 0-1 0 0,1 0 1 0 0,1 6-1 0 0,-2-7-326 0 0,-1-1-1 0 0,0 1 1 0 0,1 0-1 0 0,-1-1 0 0 0,-1 1 1 0 0,1 0-1 0 0,0-1 1 0 0,-1 1-1 0 0,1-1 0 0 0,-1 1 1 0 0,0-1-1 0 0,0 1 1 0 0,0-1-1 0 0,0 1 0 0 0,-2 2 1 0 0,-17 25 638 0 0,-2-1 0 0 0,-1-1 0 0 0,-44 42 0 0 0,36-39-402 0 0,-66 76 685 0 0,82-88-730 0 0,0 1 0 0 0,1 1 0 0 0,-20 38 0 0 0,34-58-330 0 0,-1 0 1 0 0,0 0-1 0 0,1 1 1 0 0,-1-1-1 0 0,1 0 0 0 0,0 0 1 0 0,-1 1-1 0 0,1-1 0 0 0,0 0 1 0 0,0 1-1 0 0,-1-1 0 0 0,1 0 1 0 0,0 1-1 0 0,1-1 0 0 0,-1 0 1 0 0,0 1-1 0 0,0-1 1 0 0,0 0-1 0 0,1 1 0 0 0,-1-1 1 0 0,2 2-1 0 0,-1-1-6 0 0,0-1 0 0 0,0 0 0 0 0,0 0 0 0 0,0 0 0 0 0,0 0 0 0 0,0 0 0 0 0,1-1 0 0 0,-1 1 0 0 0,0 0 0 0 0,1-1 0 0 0,-1 1 0 0 0,1 0 0 0 0,-1-1 0 0 0,1 0 0 0 0,-1 1 0 0 0,2-1 1 0 0,5 1 36 0 0,-1 0 1 0 0,1-1 0 0 0,-1 0 0 0 0,1-1-1 0 0,-1 0 1 0 0,10-2 0 0 0,20-7 20 0 0,0-1 1 0 0,-1-2-1 0 0,-1-2 1 0 0,0-1-1 0 0,-1-2 1 0 0,36-24-1 0 0,-57 33-74 0 0,0 0-1 0 0,-1-1 1 0 0,-1 0-1 0 0,0 0 1 0 0,12-16-1 0 0,-20 23-14 0 0,0 0-1 0 0,-1-1 0 0 0,1 0 0 0 0,-1 1 1 0 0,0-1-1 0 0,0 0 0 0 0,0 0 0 0 0,0 0 0 0 0,-1-1 1 0 0,1 1-1 0 0,-1 0 0 0 0,0-1 0 0 0,-1 1 1 0 0,1 0-1 0 0,-1-1 0 0 0,0 1 0 0 0,0-1 1 0 0,0 1-1 0 0,-1-1 0 0 0,1 1 0 0 0,-1 0 1 0 0,-2-6-1 0 0,2 7-55 0 0,0 0 0 0 0,-1 1 1 0 0,0-1-1 0 0,1 1 0 0 0,-1-1 1 0 0,0 1-1 0 0,0 0 0 0 0,0 0 1 0 0,0 0-1 0 0,-1 0 0 0 0,1 0 1 0 0,-1 0-1 0 0,1 0 0 0 0,-1 1 1 0 0,1-1-1 0 0,-1 1 0 0 0,-5-2 1 0 0,-5-1-465 0 0,1 1 0 0 0,-26-4 1 0 0,13 4-230 0 0,-2-2-97 0 0,17 4 322 0 0,1 0 0 0 0,-1-1-1 0 0,0 0 1 0 0,1-1 0 0 0,-10-3 0 0 0,10-2-800 0 0,1-2-30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74 18455 0 0,'20'-12'913'0'0,"-1"0"0"0"0,1-1-1 0 0,26-24 1 0 0,-91 86-453 0 0,1 2 1 0 0,3 2 0 0 0,2 2-1 0 0,-40 75 1 0 0,-106 250 88 0 0,57-107-540 0 0,114-245-8 0 0,-23 46 20 0 0,-3-2 0 0 0,-53 72 0 0 0,-30-2-1014 0 0,85-101 713 0 0,18-21-1912 0 0,10-10-1701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54 4607 0 0,'0'0'2176'0'0,"-1"3"-246"0"0,-4 22-90 0 0,-2-1 1 0 0,0 0 0 0 0,-18 36-1 0 0,-41 68 82 0 0,64-125-1826 0 0,-19 37 727 0 0,-2-1 1 0 0,-37 48-1 0 0,58-85 143 0 0,4-5-768 0 0,99-157 243 0 0,-77 126-420 0 0,2 1 0 0 0,49-48 0 0 0,-52 60-28 0 0,0 2-1 0 0,2 0 1 0 0,0 1-1 0 0,1 2 1 0 0,1 0-1 0 0,28-11 1 0 0,-35 19 111 0 0,-1 1 1 0 0,1 0 0 0 0,0 2-1 0 0,0 0 1 0 0,1 1-1 0 0,0 2 1 0 0,-1 0-1 0 0,1 1 1 0 0,37 2-1 0 0,-50 0-2 0 0,0 1 0 0 0,0-1 0 0 0,-1 2 0 0 0,1-1 0 0 0,-1 1 0 0 0,13 5 0 0 0,-19-6-85 0 0,1 0-1 0 0,0-1 1 0 0,-1 1 0 0 0,1 0 0 0 0,-1 0 0 0 0,1 0-1 0 0,-1 0 1 0 0,0 0 0 0 0,0 0 0 0 0,0 1-1 0 0,0-1 1 0 0,0 0 0 0 0,0 4 0 0 0,0-4 1 0 0,0 4-10 0 0,0-1-1 0 0,0 1 0 0 0,-1-1 1 0 0,0 1-1 0 0,0-1 1 0 0,0 1-1 0 0,0-1 0 0 0,-1 1 1 0 0,0-1-1 0 0,-1 1 1 0 0,1-1-1 0 0,-4 9 0 0 0,-2 3 29 0 0,-1 0-1 0 0,-15 23 1 0 0,12-24-15 0 0,0 0 0 0 0,-2-1 0 0 0,0 0 0 0 0,-26 22 1 0 0,-67 44-115 0 0,99-75-359 0 0,0 0-1 0 0,-11 11 1 0 0,7-5-3413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11975 0 0,'0'0'9953'0'0,"2"1"-9075"0"0,6 2-735 0 0,1 0 1 0 0,-1 0-1 0 0,1-1 0 0 0,0 0 1 0 0,0 0-1 0 0,0-1 1 0 0,12 0-1 0 0,70-4 629 0 0,-70 2-597 0 0,475-60 1516 0 0,-445 51-1939 0 0,-30 4-449 0 0,0 2 0 0 0,0 0 0 0 0,0 2 0 0 0,43 0 0 0 0,-48 5-5048 0 0,-4 2-1641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8751 0 0,'0'0'674'0'0,"9"2"-412"0"0,18 0 12106 0 0,-29-3-11757 0 0,-4 0-549 0 0,-1 0-1 0 0,1 0 1 0 0,0 1 0 0 0,-1-1-1 0 0,1 1 1 0 0,0 1 0 0 0,-1-1 0 0 0,1 1-1 0 0,0 0 1 0 0,0 1 0 0 0,-1-1-1 0 0,1 1 1 0 0,-8 4 0 0 0,0 0-80 0 0,-1 1 0 0 0,1 1-1 0 0,1 0 1 0 0,-18 14 0 0 0,22-16 16 0 0,-16 14 21 0 0,-35 35-1 0 0,54-49 27 0 0,0 0-1 0 0,1 0 1 0 0,0 1-1 0 0,0 0 0 0 0,1 0 1 0 0,0 0-1 0 0,0 0 1 0 0,1 1-1 0 0,0-1 0 0 0,0 1 1 0 0,-3 12-1 0 0,6-18-17 0 0,0 0 0 0 0,0 0 0 0 0,-1 0-1 0 0,1 0 1 0 0,0 0 0 0 0,1 0 0 0 0,-1 0-1 0 0,0 0 1 0 0,1 0 0 0 0,-1 0 0 0 0,1 0 0 0 0,-1 0-1 0 0,1 0 1 0 0,0 0 0 0 0,0 0 0 0 0,0-1 0 0 0,0 1-1 0 0,2 2 1 0 0,-2-3-9 0 0,1 1 0 0 0,0-1 0 0 0,0 1 0 0 0,0-1 0 0 0,0 1 0 0 0,0-1-1 0 0,0 0 1 0 0,0 0 0 0 0,0 0 0 0 0,0-1 0 0 0,1 1 0 0 0,-1 0 0 0 0,0-1 0 0 0,0 1 0 0 0,1-1 0 0 0,4 0-1 0 0,8 1-4 0 0,0-2 0 0 0,0 0 0 0 0,0 0-1 0 0,-1-2 1 0 0,1 0 0 0 0,22-7 0 0 0,-6-2 11 0 0,-1-1 1 0 0,43-26-1 0 0,-63 33-44 0 0,-8 5-76 0 0,-4 3-181 0 0,-24 20 120 0 0,-31 36 0 0 0,53-50-485 0 0,10-3-4065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531 135 13359 0 0,'35'-50'1550'0'0,"-1"-1"3393"0"0,-13 20 41 0 0,-21 31-4964 0 0,0-1 0 0 0,0 1 0 0 0,0 0 0 0 0,0 0 0 0 0,0 0-1 0 0,0 0 1 0 0,1 0 0 0 0,-1 0 0 0 0,0 0 0 0 0,0 0 0 0 0,0 0 0 0 0,0-1-1 0 0,0 1 1 0 0,0 0 0 0 0,0 0 0 0 0,0 0 0 0 0,0 0 0 0 0,0 0-1 0 0,1 0 1 0 0,-1 0 0 0 0,0 0 0 0 0,0 0 0 0 0,0 0 0 0 0,0 0-1 0 0,0 0 1 0 0,0 0 0 0 0,0 0 0 0 0,1 0 0 0 0,-1 0 0 0 0,0 0 0 0 0,0 0-1 0 0,0 0 1 0 0,0 0 0 0 0,0 0 0 0 0,0 0 0 0 0,0 0 0 0 0,1 0-1 0 0,-1 0 1 0 0,0 0 0 0 0,0 0 0 0 0,0 0 0 0 0,0 0 0 0 0,0 0-1 0 0,0 0 1 0 0,0 0 0 0 0,0 0 0 0 0,0 1 0 0 0,1-1 0 0 0,-1 0-1 0 0,0 0 1 0 0,0 0 0 0 0,4 9 164 0 0,-1 12-248 0 0,-4-12 88 0 0,0 0-1 0 0,-1 0 0 0 0,0-1 0 0 0,0 1 0 0 0,-5 11 0 0 0,-22 43 70 0 0,19-41-58 0 0,-143 266 481 0 0,-16-9-144 0 0,71-120-119 0 0,43-64-90 0 0,-14 39 67 0 0,62-117-213 0 0,1 0 0 0 0,1 0 0 0 0,0 0 0 0 0,1 1-1 0 0,1-1 1 0 0,-1 23 0 0 0,4-33-17 0 0,0-1-1 0 0,1 0 1 0 0,-1 1 0 0 0,2-1-1 0 0,-1 0 1 0 0,1 0 0 0 0,0 0-1 0 0,0 0 1 0 0,0 0-1 0 0,5 9 1 0 0,-5-13-204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3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64 8751 0 0,'30'-43'936'0'0,"-12"23"6615"0"0,-17 23-6958 0 0,1 3-420 0 0,0 0 0 0 0,0 0 0 0 0,-1 0 0 0 0,0 0 0 0 0,-1 1 0 0 0,1-1 0 0 0,-1 0 0 0 0,0 1 0 0 0,-1-1 0 0 0,0 0 0 0 0,0 1 0 0 0,0-1 0 0 0,-3 9 0 0 0,-5 9 252 0 0,0 0 0 0 0,-15 25 0 0 0,-1 3-79 0 0,-71 154 25 0 0,2-5-305 0 0,25-50-61 0 0,50-115 15 0 0,-2-1-1 0 0,-26 35 1 0 0,-152 172-142 0 0,148-182-413 0 0,30-33-400 0 0,19-25 317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109 196 10591 0 0,'-5'-3'96'0'0,"0"1"0"0"0,0-1 0 0 0,-1 1 0 0 0,1 0-1 0 0,0 1 1 0 0,-1-1 0 0 0,1 1 0 0 0,-1 0 0 0 0,1 0 0 0 0,-1 1-1 0 0,0 0 1 0 0,1 0 0 0 0,-1 0 0 0 0,-6 1 0 0 0,11 0 397 0 0,-1 0 1 0 0,1 0-1 0 0,-1 0 1 0 0,1-1 0 0 0,0 1-1 0 0,0 0 1 0 0,0 0 0 0 0,-1 1-1 0 0,1-1 1 0 0,0 0-1 0 0,0 0 1 0 0,0 0 0 0 0,-1 3-1 0 0,1-2 58 0 0,0 0 494 0 0,4 10 218 0 0,-2-10-1179 0 0,-1-1 0 0 0,1 1 1 0 0,0 0-1 0 0,0 0 0 0 0,0-1 1 0 0,0 1-1 0 0,0-1 0 0 0,1 1 1 0 0,-1-1-1 0 0,0 1 0 0 0,1-1 0 0 0,-1 0 1 0 0,4 3-1 0 0,20 10 320 0 0,-16-11-282 0 0,-1 0 0 0 0,1-1 0 0 0,0 0 0 0 0,0 0 0 0 0,0-1 1 0 0,0 0-1 0 0,9 0 0 0 0,8-1 181 0 0,30-5 1 0 0,-18 0-149 0 0,0-3 0 0 0,54-17 0 0 0,72-34 506 0 0,0-1-322 0 0,1 10-4285 0 0,-33 10-2021 0 0,-95 28-1168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501 111 3223 0 0,'29'-25'-795'0'0,"38"-29"6138"0"0,-61 50-4003 0 0,1-1 0 0 0,0 1 0 0 0,0 1 1 0 0,0-1-1 0 0,0 1 0 0 0,1 1 0 0 0,-1-1 0 0 0,11-1 1 0 0,-17 4-1265 0 0,0 0 1 0 0,0 0 0 0 0,-1 0 0 0 0,1 0-1 0 0,0 0 1 0 0,0 1 0 0 0,0-1 0 0 0,0 0-1 0 0,0 0 1 0 0,0 1 0 0 0,-1-1 0 0 0,1 1 0 0 0,0-1-1 0 0,0 0 1 0 0,-1 1 0 0 0,1-1 0 0 0,0 1-1 0 0,0 0 1 0 0,-1-1 0 0 0,1 1 0 0 0,-1 0-1 0 0,1-1 1 0 0,-1 1 0 0 0,1 0 0 0 0,-1 0-1 0 0,1-1 1 0 0,-1 1 0 0 0,1 0 0 0 0,-1 0 0 0 0,0 0-1 0 0,1 1 1 0 0,0 2 23 0 0,0-1-1 0 0,0 1 0 0 0,-1 0 1 0 0,1 0-1 0 0,-1 6 1 0 0,0 2 32 0 0,-1 0 0 0 0,-1 1 0 0 0,0-1 0 0 0,-1 0 0 0 0,0 0 1 0 0,-8 20-1 0 0,-38 67 203 0 0,26-56-186 0 0,19-35-118 0 0,-180 343 633 0 0,-24-17-1095 0 0,165-278 394 0 0,-57 59-1 0 0,91-106-8 0 0,0 0-1 0 0,-1-1 0 0 0,0-1 0 0 0,-12 8 0 0 0,19-14-127 0 0,3-16-767 0 0,0 12 916 0 0,1 0-1 0 0,0 0 1 0 0,0 0-1 0 0,0 0 0 0 0,0 0 1 0 0,1 0-1 0 0,-1 0 1 0 0,1 1-1 0 0,0-1 1 0 0,2-2-1 0 0,24-26-184 0 0,-16 18 125 0 0,23-25-72 0 0,2 1 0 0 0,52-39 0 0 0,-73 63 180 0 0,2 2 0 0 0,-1 0 0 0 0,2 1 0 0 0,-1 1-1 0 0,1 0 1 0 0,1 1 0 0 0,-1 2 0 0 0,33-8 0 0 0,-41 13 71 0 0,-1 0 0 0 0,0 0 0 0 0,1 1 1 0 0,-1 0-1 0 0,1 1 0 0 0,-1 1 0 0 0,1-1 0 0 0,-1 1 1 0 0,0 1-1 0 0,0 0 0 0 0,0 1 0 0 0,0 0 0 0 0,-1 0 1 0 0,1 1-1 0 0,-1 0 0 0 0,14 10 0 0 0,-20-12-64 0 0,1 0 1 0 0,-1 1-1 0 0,0-1 0 0 0,0 0 0 0 0,-1 1 0 0 0,1 0 1 0 0,-1 0-1 0 0,1 0 0 0 0,-1 0 0 0 0,-1 0 1 0 0,1 0-1 0 0,0 0 0 0 0,-1 0 0 0 0,0 1 0 0 0,0-1 1 0 0,0 1-1 0 0,-1-1 0 0 0,1 1 0 0 0,-1-1 1 0 0,0 1-1 0 0,0-1 0 0 0,-1 1 0 0 0,1-1 0 0 0,-1 1 1 0 0,0-1-1 0 0,0 1 0 0 0,-1-1 0 0 0,1 0 1 0 0,-1 0-1 0 0,0 0 0 0 0,0 0 0 0 0,-1 0 0 0 0,1 0 1 0 0,-1 0-1 0 0,-5 5 0 0 0,-44 43-3597 0 0,10-10-2248 0 0,32-31-923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34 133 3679 0 0,'2'0'284'0'0,"0"-1"-138"0"0,1 0 0 0 0,0 0 0 0 0,-1 1-1 0 0,1-1 1 0 0,0 1 0 0 0,0 0 0 0 0,0 0-1 0 0,-1 0 1 0 0,1 0 0 0 0,4 1 0 0 0,-4-1 554 0 0,0 1 1 0 0,0 0 0 0 0,-1 1-1 0 0,1-1 1 0 0,0 0 0 0 0,-1 1-1 0 0,1 0 1 0 0,-1-1 0 0 0,1 1-1 0 0,2 3 1 0 0,23 23 4045 0 0,-18-18-3563 0 0,0 0 0 0 0,18 13 0 0 0,-24-20-1022 0 0,0 0 0 0 0,0-1 0 0 0,1 1 1 0 0,-1-1-1 0 0,1 0 0 0 0,0-1 0 0 0,0 1 0 0 0,0-1 1 0 0,-1 0-1 0 0,1 0 0 0 0,6 0 0 0 0,-4-1-7 0 0,0-1 1 0 0,0 1-1 0 0,0-1 0 0 0,0-1 1 0 0,0 1-1 0 0,0-1 1 0 0,0-1-1 0 0,12-5 0 0 0,1-2 144 0 0,27-19-1 0 0,-41 24-283 0 0,1 0-1 0 0,-1 0 0 0 0,0-1 1 0 0,0 0-1 0 0,-1 0 1 0 0,1-1-1 0 0,-1 1 0 0 0,-1-1 1 0 0,0 0-1 0 0,0-1 1 0 0,0 1-1 0 0,-1-1 1 0 0,0 0-1 0 0,0 1 0 0 0,3-17 1 0 0,-6 22-65 0 0,0 0 1 0 0,0 0-1 0 0,0-1 0 0 0,0 1 1 0 0,0 0-1 0 0,0 0 1 0 0,-1 0-1 0 0,1-1 0 0 0,-1 1 1 0 0,0 0-1 0 0,0 0 1 0 0,0 0-1 0 0,0 0 0 0 0,0 0 1 0 0,0 0-1 0 0,0 0 1 0 0,0 1-1 0 0,-1-1 0 0 0,1 0 1 0 0,-1 1-1 0 0,1-1 1 0 0,-1 1-1 0 0,0-1 0 0 0,-3-1 1 0 0,2 1-66 0 0,0 0 1 0 0,0 1 0 0 0,0 0-1 0 0,0 0 1 0 0,0 0-1 0 0,0 0 1 0 0,0 0 0 0 0,0 0-1 0 0,0 1 1 0 0,0 0-1 0 0,-1-1 1 0 0,1 1 0 0 0,0 0-1 0 0,0 1 1 0 0,-1-1 0 0 0,-4 2-1 0 0,-2 1-170 0 0,-1 1-1 0 0,1 1 0 0 0,0 0 1 0 0,0 0-1 0 0,0 1 0 0 0,1 0 1 0 0,-12 10-1 0 0,-56 57-297 0 0,68-63 484 0 0,-15 15 261 0 0,1 2-1 0 0,1 1 1 0 0,1 0 0 0 0,1 2-1 0 0,2 0 1 0 0,1 1 0 0 0,-19 49-1 0 0,32-67 18 0 0,1 0 0 0 0,0 0 0 0 0,0 0 0 0 0,1 0 1 0 0,1 0-1 0 0,0 1 0 0 0,1-1 0 0 0,0 0 0 0 0,3 17 0 0 0,-2-24-73 0 0,1 0 0 0 0,-1-1-1 0 0,1 1 1 0 0,0-1 0 0 0,0 1 0 0 0,0-1 0 0 0,1 0 0 0 0,0 1-1 0 0,0-1 1 0 0,6 6 0 0 0,-7-8-52 0 0,1 0 0 0 0,0 0 0 0 0,0-1 1 0 0,0 0-1 0 0,1 1 0 0 0,-1-1 0 0 0,0 0 0 0 0,1-1 0 0 0,0 1 0 0 0,-1 0 1 0 0,1-1-1 0 0,0 0 0 0 0,0 0 0 0 0,0 0 0 0 0,0-1 0 0 0,7 1 0 0 0,2-1-4 0 0,0-1-1 0 0,0 0 1 0 0,0-1-1 0 0,0-1 0 0 0,-1 0 1 0 0,1-1-1 0 0,-1 0 0 0 0,0-1 1 0 0,17-9-1 0 0,5-4-196 0 0,60-44 0 0 0,-55 33-1372 0 0,-24 18-17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11519 0 0,'0'0'887'0'0,"0"2"-583"0"0,-2 8 279 0 0,-1-1-1 0 0,0 0 1 0 0,-1 0 0 0 0,0 0 0 0 0,0 0-1 0 0,-10 14 1 0 0,-6 13 749 0 0,-195 452 2213 0 0,189-414-3453 0 0,-3-3 0 0 0,-3 0 0 0 0,-42 67 0 0 0,55-107-145 0 0,-56 81 244 0 0,64-98-420 0 0,0 0-1 0 0,-2 0 1 0 0,1-2 0 0 0,-2 1 0 0 0,-18 12 0 0 0,29-23-346 0 0,1 0 1 0 0,-1 0-1 0 0,0 0 1 0 0,0 0 0 0 0,0-1-1 0 0,0 0 1 0 0,-1 1-1 0 0,1-1 1 0 0,-6 1 0 0 0,8-5-784 0 0,0-10-2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140 650 8751 0 0,'0'0'674'0'0,"-2"1"-438"0"0,-29 11 319 0 0,15-7 2593 0 0,-24 13 1 0 0,14-8-435 0 0,24-9-2175 0 0,-7-3 833 0 0,7-1-1289 0 0,0 0 0 0 0,0-1 1 0 0,1 0-1 0 0,-1 1 0 0 0,1-1 1 0 0,0 0-1 0 0,1 0 0 0 0,-1 0 0 0 0,0 1 1 0 0,1-1-1 0 0,0 0 0 0 0,0 0 0 0 0,0 0 1 0 0,1 0-1 0 0,-1 0 0 0 0,1 0 1 0 0,0 0-1 0 0,0 1 0 0 0,2-5 0 0 0,3-12 177 0 0,2 1 0 0 0,13-24 0 0 0,-17 35-172 0 0,15-25 2 0 0,0 2-1 0 0,2 0 1 0 0,2 2-1 0 0,0 0 1 0 0,2 1-1 0 0,38-32 1 0 0,9 0-116 0 0,105-67 1 0 0,-153 111 30 0 0,1 2 0 0 0,0 0 1 0 0,32-12-1 0 0,-40 20 30 0 0,0 1-1 0 0,0 0 1 0 0,0 1 0 0 0,1 1 0 0 0,-1 1-1 0 0,26 0 1 0 0,-36 1 19 0 0,0 1 1 0 0,0 1-1 0 0,0 0 0 0 0,0 0 0 0 0,-1 0 1 0 0,1 0-1 0 0,0 1 0 0 0,-1 0 1 0 0,1 1-1 0 0,-1 0 0 0 0,1 0 0 0 0,-1 0 1 0 0,0 0-1 0 0,0 1 0 0 0,-1 0 0 0 0,1 1 1 0 0,-1-1-1 0 0,0 1 0 0 0,7 9 0 0 0,-6-8-14 0 0,-2 0-1 0 0,1 1 0 0 0,-1 0 0 0 0,0-1 0 0 0,0 2 0 0 0,0-1 1 0 0,-1 0-1 0 0,-1 1 0 0 0,1 0 0 0 0,-1-1 0 0 0,0 1 0 0 0,-1 0 0 0 0,0 0 1 0 0,0 0-1 0 0,-1 0 0 0 0,0 0 0 0 0,0 0 0 0 0,-1 0 0 0 0,0 0 0 0 0,-1 0 1 0 0,-3 12-1 0 0,-3 0-18 0 0,-1 0 0 0 0,-1-1 0 0 0,-1-1 0 0 0,0 0 0 0 0,-2 0 0 0 0,-18 21-1 0 0,-98 89-33 0 0,92-92 21 0 0,4-6-233 0 0,-1-1 0 0 0,-1-2-1 0 0,-48 29 1 0 0,64-45 61 0 0,-1 0-1 0 0,0-2 0 0 0,-1 0 1 0 0,0-2-1 0 0,0 0 0 0 0,-1-1 1 0 0,1-1-1 0 0,-33 3 0 0 0,47-8 140 0 0,1 0 0 0 0,-1 0 0 0 0,1 0 0 0 0,-1-1 0 0 0,1 0 0 0 0,-1 0 0 0 0,-11-4 0 0 0,17 4-7 0 0,0 0-1 0 0,1 0 0 0 0,-1 0 0 0 0,0 0 0 0 0,1 0 0 0 0,-1 0 0 0 0,1 0 1 0 0,-1 0-1 0 0,1 0 0 0 0,-1 0 0 0 0,1 0 0 0 0,0-1 0 0 0,-1 1 0 0 0,1 0 0 0 0,0 0 1 0 0,0-1-1 0 0,0 1 0 0 0,0 0 0 0 0,0-2 0 0 0,1 1-70 0 0,-1 0 0 0 0,1 0 1 0 0,-1 1-1 0 0,1-1 0 0 0,0 0 0 0 0,0 0 0 0 0,0 0 0 0 0,0 1 0 0 0,0-1 0 0 0,0 1 0 0 0,0-1 1 0 0,0 1-1 0 0,1-1 0 0 0,-1 1 0 0 0,0 0 0 0 0,3-2 0 0 0,27-18-2377 0 0,-25 18 1855 0 0,18-9-4154 0 0,3 2-1164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127 675 11055 0 0,'0'0'9302'0'0,"-2"-1"-8361"0"0,-8-6-272 0 0,-1 0 0 0 0,0 1 0 0 0,0 0 0 0 0,-14-4 0 0 0,-20-11 130 0 0,44 20-791 0 0,0 1 0 0 0,0-1 0 0 0,1 0 0 0 0,-1 0 0 0 0,0 0 0 0 0,0 0 0 0 0,1 0 0 0 0,-1 0 0 0 0,0 0 0 0 0,1 0 0 0 0,-1-1 0 0 0,1 1 0 0 0,-1 0 0 0 0,1 0 0 0 0,0 0 0 0 0,-1-1 0 0 0,1 1-1 0 0,0 0 1 0 0,0 0 0 0 0,0 0 0 0 0,0-1 0 0 0,0 1 0 0 0,0-2 0 0 0,6-26 51 0 0,0 13-32 0 0,1 0 0 0 0,0 0-1 0 0,18-28 1 0 0,36-41 41 0 0,-45 63-43 0 0,9-12-6 0 0,2 2 0 0 0,1 0-1 0 0,37-31 1 0 0,-57 56-19 0 0,109-88 1 0 0,-94 78-5 0 0,1 2 0 0 0,0 0 0 0 0,33-14 0 0 0,-46 25-53 0 0,-1 0-1 0 0,1 1 1 0 0,0 0-1 0 0,0 0 0 0 0,0 1 1 0 0,1 1-1 0 0,-1 0 0 0 0,12 1 1 0 0,-6 0-1145 0 0,-1 2 1 0 0,27 6 0 0 0,-19-3-4306 0 0,1 1-1545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21 15951 0 0,'6'-4'306'0'0,"-1"1"-1"0"0,1 0 0 0 0,0 1 1 0 0,0-1-1 0 0,11-2 0 0 0,-15 5-189 0 0,-1 0 0 0 0,0 0 0 0 0,1 0-1 0 0,-1 0 1 0 0,0 0 0 0 0,0 0 0 0 0,1 1 0 0 0,-1-1-1 0 0,0 1 1 0 0,0-1 0 0 0,1 1 0 0 0,-1-1-1 0 0,0 1 1 0 0,0-1 0 0 0,0 1 0 0 0,0 0 0 0 0,0 0-1 0 0,0 0 1 0 0,0 0 0 0 0,1 1 0 0 0,-1 0-31 0 0,0 0 0 0 0,0 0 1 0 0,0-1-1 0 0,0 1 0 0 0,-1 0 0 0 0,1 0 1 0 0,-1 0-1 0 0,1 0 0 0 0,-1 0 1 0 0,0 1-1 0 0,1 2 0 0 0,-2 5 65 0 0,0-1-1 0 0,0 1 1 0 0,-1-1-1 0 0,-3 13 1 0 0,-12 30 591 0 0,-38 84 1 0 0,-36 47-36 0 0,44-94-493 0 0,-222 516 398 0 0,262-585-633 0 0,-72 173-1509 0 0,77-190 1196 0 0,1 0 0 0 0,-1 0 0 0 0,1 0 1 0 0,-1-1-1 0 0,0 1 0 0 0,0-1 0 0 0,-1 1 0 0 0,1-1 1 0 0,-4 3-1 0 0,4-5-1338 0 0,-2-3-201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58 14855 0 0,'4'-3'191'0'0,"-1"0"-1"0"0,1 1 1 0 0,-1 0-1 0 0,1 0 1 0 0,0 0-1 0 0,4-2 1 0 0,41-8 350 0 0,-47 11 8 0 0,-1 1-533 0 0,-1 0 0 0 0,0 0 0 0 0,1 0-1 0 0,-1 0 1 0 0,0 0 0 0 0,0 1 0 0 0,1-1-1 0 0,-1 0 1 0 0,0 0 0 0 0,1 0 0 0 0,-1 0 0 0 0,0 0-1 0 0,0 1 1 0 0,1-1 0 0 0,-1 0 0 0 0,0 0-1 0 0,0 0 1 0 0,1 1 0 0 0,-1-1 0 0 0,0 0 0 0 0,0 0-1 0 0,0 1 1 0 0,1-1 0 0 0,-1 0 0 0 0,0 1-1 0 0,0-1 1 0 0,0 0 0 0 0,0 0 0 0 0,0 1 0 0 0,1 0-1 0 0,-1 14 281 0 0,-6 12-1 0 0,-4 0 167 0 0,-1 0 1 0 0,-18 30-1 0 0,-12 31 442 0 0,33-69-735 0 0,2 1 0 0 0,0 0 0 0 0,2 0 0 0 0,0 0 0 0 0,1 1 0 0 0,1-1 0 0 0,1 26 0 0 0,1-46-168 0 0,-1 2 34 0 0,1 1 1 0 0,0-1-1 0 0,1 0 0 0 0,-1 1 1 0 0,0-1-1 0 0,1 0 0 0 0,-1 0 1 0 0,1 1-1 0 0,-1-1 1 0 0,1 0-1 0 0,0 0 0 0 0,0 0 1 0 0,0 0-1 0 0,0 0 1 0 0,1 0-1 0 0,-1 0 0 0 0,0 0 1 0 0,4 2-1 0 0,-2-1 47 0 0,1-2 1 0 0,-1 1-1 0 0,1 0 0 0 0,0-1 0 0 0,0 1 1 0 0,0-1-1 0 0,0 0 0 0 0,0 0 0 0 0,0-1 0 0 0,0 1 1 0 0,0-1-1 0 0,0 0 0 0 0,0 0 0 0 0,0 0 1 0 0,0-1-1 0 0,0 1 0 0 0,7-3 0 0 0,7-2 221 0 0,-1-1 0 0 0,29-14 0 0 0,-36 15-240 0 0,8-4 17 0 0,-1-1 0 0 0,0-1-1 0 0,0 0 1 0 0,-1-2 0 0 0,-1 0-1 0 0,0 0 1 0 0,-1-1 0 0 0,-1-1 0 0 0,17-23-1 0 0,2-10-233 0 0,-2 0 0 0 0,25-55 0 0 0,-1-9-5006 0 0,-41 91 3505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64 3679 0 0,'2'-1'167'0'0,"43"-43"16836"0"0,-47 44-16927 0 0,1 0 1 0 0,-1 0 0 0 0,0 0-1 0 0,0 0 1 0 0,1 0 0 0 0,-1 0-1 0 0,0 1 1 0 0,1-1 0 0 0,-1 1 0 0 0,0-1-1 0 0,1 1 1 0 0,-1 0 0 0 0,1-1-1 0 0,-3 2 1 0 0,-4 3 11 0 0,1 1 0 0 0,-1-1 1 0 0,1 1-1 0 0,0 1 0 0 0,1-1 0 0 0,-1 1 0 0 0,-6 10 0 0 0,-35 58 301 0 0,39-59-258 0 0,3-6-72 0 0,-14 24 261 0 0,0 2-1 0 0,-16 44 1 0 0,32-71-241 0 0,1 1 0 0 0,0 0 0 0 0,0 0 0 0 0,1 0 0 0 0,0 1 0 0 0,1-1 0 0 0,0 0-1 0 0,1 1 1 0 0,0-1 0 0 0,1 0 0 0 0,0 1 0 0 0,0-1 0 0 0,5 19 0 0 0,-4-25-71 0 0,0 0 1 0 0,-1 0-1 0 0,1 0 1 0 0,0-1-1 0 0,1 1 0 0 0,-1 0 1 0 0,1-1-1 0 0,0 1 0 0 0,0-1 1 0 0,0 0-1 0 0,0 0 0 0 0,0 0 1 0 0,5 3-1 0 0,-5-5-3 0 0,0 1-1 0 0,0-1 0 0 0,-1 1 1 0 0,2-1-1 0 0,-1 0 0 0 0,0 0 1 0 0,0 0-1 0 0,0-1 1 0 0,0 1-1 0 0,0-1 0 0 0,1 0 1 0 0,-1 0-1 0 0,0 0 1 0 0,1 0-1 0 0,-1 0 0 0 0,0-1 1 0 0,5 0-1 0 0,8-5 18 0 0,0 1 0 0 0,-1-2 0 0 0,0 0 0 0 0,23-15-1 0 0,-11 4 42 0 0,36-32 0 0 0,-44 34-47 0 0,-1 0 0 0 0,-1-2 0 0 0,-1 0 0 0 0,0-1 0 0 0,-1 0 0 0 0,-2-1 0 0 0,15-27 0 0 0,-25 38-9 0 0,0 1 0 0 0,0 0 0 0 0,-1-1 0 0 0,0 0 0 0 0,-1 1 0 0 0,0-1 1 0 0,0 0-1 0 0,-1 0 0 0 0,0 0 0 0 0,-1 0 0 0 0,0 0 0 0 0,0 1 0 0 0,-1-1 0 0 0,-4-15 0 0 0,3 17-47 0 0,0 1-1 0 0,0-1 1 0 0,0 0-1 0 0,-1 1 0 0 0,0 0 1 0 0,0 0-1 0 0,-1 0 0 0 0,0 0 1 0 0,0 1-1 0 0,0 0 1 0 0,0 0-1 0 0,-1 0 0 0 0,0 0 1 0 0,0 1-1 0 0,0 0 1 0 0,-1 1-1 0 0,1-1 0 0 0,-1 1 1 0 0,0 0-1 0 0,0 1 0 0 0,-8-3 1 0 0,-3 1-273 0 0,0 1 0 0 0,-1 1-1 0 0,1 0 1 0 0,0 1 0 0 0,-1 1 0 0 0,1 1 0 0 0,-25 3 0 0 0,-4-1-1202 0 0,37-4 734 0 0,8 1-295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262 116 3223 0 0,'50'-23'-302'0'0,"-1"-2"3575"0"0,-9 4 3194 0 0,61-22-1 0 0,-98 42-5438 0 0,-3 1-904 0 0,0 0-1 0 0,1-1 0 0 0,-1 1 1 0 0,0 0-1 0 0,1 0 0 0 0,-1-1 1 0 0,0 1-1 0 0,1 0 0 0 0,-1 0 1 0 0,1 0-1 0 0,-1 0 0 0 0,0 0 0 0 0,1-1 1 0 0,-1 1-1 0 0,1 0 0 0 0,-1 0 1 0 0,1 0-1 0 0,-1 0 0 0 0,0 0 1 0 0,1 0-1 0 0,-1 1 0 0 0,1-1 1 0 0,-1 0-1 0 0,1 0 0 0 0,-1 0 1 0 0,0 0-1 0 0,1 0 0 0 0,-1 1 1 0 0,1-1-1 0 0,-1 1-78 0 0,0-1 0 0 0,0 1-1 0 0,1 0 1 0 0,-1-1 0 0 0,0 1-1 0 0,0-1 1 0 0,0 1 0 0 0,0 0 0 0 0,0-1-1 0 0,0 1 1 0 0,0 0 0 0 0,0-1 0 0 0,0 1-1 0 0,0 0 1 0 0,-1-1 0 0 0,1 2-1 0 0,-14 27-123 0 0,3-13 129 0 0,-1-1 0 0 0,-1 0 0 0 0,0-1 0 0 0,-17 13 0 0 0,3-1-8 0 0,-118 108 113 0 0,37-35-67 0 0,77-71-88 0 0,2 2 0 0 0,-40 52 0 0 0,65-78 2 0 0,-6 17-17 0 0,9-16-39 0 0,1 6 29 0 0,2-6-23 0 0,1 0 43 0 0,0-1-1 0 0,0 0 0 0 0,1 1 1 0 0,-1-1-1 0 0,1-1 1 0 0,0 1-1 0 0,0 0 0 0 0,1-1 1 0 0,-1 0-1 0 0,0 0 1 0 0,1 0-1 0 0,0-1 0 0 0,0 0 1 0 0,9 4-1 0 0,-6-4-39 0 0,0 0-1 0 0,1-1 1 0 0,-1 1-1 0 0,0-2 1 0 0,1 1 0 0 0,-1-1-1 0 0,1 0 1 0 0,-1-1-1 0 0,0 0 1 0 0,1-1 0 0 0,-1 1-1 0 0,0-1 1 0 0,0-1-1 0 0,0 0 1 0 0,0 0 0 0 0,-1 0-1 0 0,10-6 1 0 0,43-30-1718 0 0,-28 17-330 0 0,-2 2 286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6911 0 0,'0'0'623'0'0,"-2"1"-514"0"0,-21 19 132 0 0,18-16 975 0 0,1 1 1 0 0,0 0-1 0 0,1 0 1 0 0,-1 0-1 0 0,-4 9 1 0 0,7-11-625 0 0,-1 0 1 0 0,1 0-1 0 0,0 1 0 0 0,0-1 1 0 0,0 0-1 0 0,1 1 0 0 0,-1-1 1 0 0,1 1-1 0 0,0-1 0 0 0,0 0 1 0 0,0 5-1 0 0,1-5-603 0 0,-1 0 0 0 0,1 0 0 0 0,0-1 0 0 0,0 1 0 0 0,0 0-1 0 0,0 0 1 0 0,0-1 0 0 0,3 5 0 0 0,-2-5 93 0 0,0 0 1 0 0,0 0-1 0 0,0-1 0 0 0,0 1 0 0 0,0-1 0 0 0,0 1 0 0 0,0-1 1 0 0,0 0-1 0 0,1 0 0 0 0,-1 0 0 0 0,3 1 0 0 0,-1 0 31 0 0,2-1-41 0 0,0 1 0 0 0,0-1 0 0 0,0 0 0 0 0,0 0 0 0 0,0-1 0 0 0,0 1 0 0 0,0-1 1 0 0,0-1-1 0 0,0 1 0 0 0,0-1 0 0 0,0 0 0 0 0,-1 0 0 0 0,10-4 0 0 0,8-3 109 0 0,42-21-1 0 0,-45 18-153 0 0,-1 0 0 0 0,32-24-1 0 0,-51 35-43 0 0,0 0 0 0 0,1 0 0 0 0,-1 0 0 0 0,0 0 0 0 0,0 0 0 0 0,1 0 0 0 0,-1-1 0 0 0,0 1 0 0 0,0 0 0 0 0,1 0 0 0 0,-1 0 0 0 0,0-1 0 0 0,0 1-1 0 0,0 0 1 0 0,1 0 0 0 0,-1 0 0 0 0,0-1 0 0 0,0 1 0 0 0,0 0 0 0 0,0-1 0 0 0,1 1 0 0 0,-1 0 0 0 0,0 0 0 0 0,0-1 0 0 0,0 1 0 0 0,0 0 0 0 0,0-1 0 0 0,0 1-1 0 0,0 0 1 0 0,0 0 0 0 0,0-1 0 0 0,0 1 0 0 0,0 0 0 0 0,0-1 0 0 0,0 1 0 0 0,0 0 0 0 0,0-1 0 0 0,0 1 0 0 0,-1 0 0 0 0,1 0 0 0 0,0-1 0 0 0,0 1-1 0 0,0 0 1 0 0,0 0 0 0 0,-1-1 0 0 0,1 1 0 0 0,0 0 0 0 0,0 0 0 0 0,0 0 0 0 0,-1-1 0 0 0,1 1 0 0 0,0 0 0 0 0,0 0 0 0 0,-1 0 0 0 0,1 0 0 0 0,0-1-1 0 0,0 1 1 0 0,-1 0 0 0 0,1 0 0 0 0,0 0 0 0 0,-1 0 0 0 0,1 0 0 0 0,0 0 0 0 0,0 0 0 0 0,-1 0 0 0 0,1 0 0 0 0,0 0 0 0 0,-1 0 0 0 0,1 0 0 0 0,-23-2-270 0 0,11 5 214 0 0,1-1 0 0 0,-1 1 1 0 0,1 1-1 0 0,0 0 0 0 0,-18 10 0 0 0,5-2 24 0 0,-30 24 0 0 0,34-21 115 0 0,1 2-1 0 0,0 0 0 0 0,2 2 0 0 0,0-1 0 0 0,1 2 0 0 0,1 0 0 0 0,1 1 0 0 0,-13 25 0 0 0,22-37-22 0 0,1-1 1 0 0,0 2-1 0 0,1-1 1 0 0,-4 15-1 0 0,6-7 21 0 0,1-14-45 0 0,0 0-11 0 0,0-1 0 0 0,0 0 1 0 0,0 1-1 0 0,0-1 0 0 0,1 0 0 0 0,-1 1 0 0 0,1-1 1 0 0,-1 0-1 0 0,1 0 0 0 0,0 0 0 0 0,2 4 0 0 0,6 3 3 0 0,4 0-108 0 0,-8-8-109 0 0,-1 0 0 0 0,0 1 1 0 0,0-1-1 0 0,0-1 0 0 0,1 1 0 0 0,-1-1 1 0 0,0 1-1 0 0,1-1 0 0 0,-1-1 1 0 0,0 1-1 0 0,0 0 0 0 0,1-1 0 0 0,-1 0 1 0 0,0 0-1 0 0,0 0 0 0 0,5-3 1 0 0,7-2-1487 0 0,0-2 0 0 0,23-14 0 0 0,-31 17 1168 0 0,30-18-1730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82 13591 0 0,'77'-81'8279'0'0,"-97"90"-7198"0"0,-22 20-515 0 0,-72 67-1 0 0,95-79-504 0 0,13-12-51 0 0,0 0-1 0 0,0 1 0 0 0,1 0 1 0 0,0 0-1 0 0,0 0 0 0 0,-5 8 1 0 0,9-11-10 0 0,0-1 0 0 0,0 1 0 0 0,0-1 1 0 0,0 1-1 0 0,0-1 0 0 0,1 1 0 0 0,-1 0 0 0 0,1-1 0 0 0,0 1 1 0 0,0 0-1 0 0,0-1 0 0 0,0 1 0 0 0,0 0 0 0 0,0-1 0 0 0,1 1 0 0 0,0 0 1 0 0,-1-1-1 0 0,1 1 0 0 0,0-1 0 0 0,0 1 0 0 0,2 3 0 0 0,7 9-15 0 0,0-1 0 0 0,1-1 0 0 0,0 1 0 0 0,1-2 0 0 0,16 14 0 0 0,-13-12-12 0 0,12 8 46 0 0,0 0-1 0 0,53 30 1 0 0,-13-8 356 0 0,-46-28 43 0 0,-19-14 212 0 0,-2 0-613 0 0,0 1 0 0 0,-1-1 0 0 0,1 1 0 0 0,-1-1 0 0 0,0 1 0 0 0,0-1 1 0 0,0 0-1 0 0,0 1 0 0 0,0-1 0 0 0,0 0 0 0 0,-1 0 0 0 0,1 0 0 0 0,-1 0 0 0 0,1 0 0 0 0,-1 0 0 0 0,0 0 1 0 0,0 0-1 0 0,0-1 0 0 0,0 1 0 0 0,0-1 0 0 0,0 1 0 0 0,-4 0 0 0 0,-5 4 82 0 0,-1 0-1 0 0,-1-1 0 0 0,-13 4 1 0 0,16-6-85 0 0,-107 31-1380 0 0,103-31 840 0 0,-1 0 1 0 0,0-1 0 0 0,0-1-1 0 0,0 0 1 0 0,-29-3 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18 12895 0 0,'6'-2'202'0'0,"-4"1"-52"0"0,0 0 0 0 0,0 0 0 0 0,0-1 1 0 0,0 1-1 0 0,0 0 0 0 0,0-1 0 0 0,0 1 0 0 0,-1-1 0 0 0,3-2 0 0 0,-15 13 8797 0 0,-9 6-6009 0 0,-55 42-3494 0 0,-75 50 467 0 0,-5 5-1070 0 0,152-110 1118 0 0,1 1 0 0 0,-1 0 0 0 0,0-1 0 0 0,1 1 0 0 0,-1 0 0 0 0,1 0 0 0 0,-3 6 0 0 0,4-8 33 0 0,1 0 1 0 0,-1 0 0 0 0,1 0-1 0 0,-1 0 1 0 0,1 1-1 0 0,0-1 1 0 0,0 0 0 0 0,0 0-1 0 0,-1 0 1 0 0,1 0 0 0 0,0 0-1 0 0,0 1 1 0 0,1-1 0 0 0,-1 0-1 0 0,0 0 1 0 0,0 0 0 0 0,1 0-1 0 0,-1 0 1 0 0,0 0-1 0 0,1 0 1 0 0,-1 0 0 0 0,1 0-1 0 0,-1 0 1 0 0,1 0 0 0 0,0 0-1 0 0,-1 0 1 0 0,1 0 0 0 0,0 0-1 0 0,1 1 1 0 0,2 1-39 0 0,1 1 1 0 0,-1-1 0 0 0,1 0-1 0 0,-1-1 1 0 0,1 1 0 0 0,10 3-1 0 0,34 8-209 0 0,-35-11 170 0 0,39 11-268 0 0,0-2-406 0 0,93 37 0 0 0,-130-42 908 0 0,0 1 0 0 0,0 1-1 0 0,-1 0 1 0 0,0 1-1 0 0,-1 0 1 0 0,0 1-1 0 0,0 1 1 0 0,-1 0 0 0 0,20 25-1 0 0,-30-33 10 0 0,0 0 1 0 0,-1 0-1 0 0,1 0 1 0 0,-1 1-1 0 0,0-1 0 0 0,0 1 1 0 0,0-1-1 0 0,2 9 0 0 0,-4-11-96 0 0,0 1-1 0 0,1-1 1 0 0,-1 0-1 0 0,0 0 0 0 0,0 0 1 0 0,-1 1-1 0 0,1-1 1 0 0,0 0-1 0 0,-1 0 1 0 0,1 0-1 0 0,-1 0 1 0 0,0 0-1 0 0,0 0 1 0 0,1 0-1 0 0,-1 0 1 0 0,-1 0-1 0 0,1 0 0 0 0,0 0 1 0 0,0 0-1 0 0,-1-1 1 0 0,1 1-1 0 0,-3 1 1 0 0,-3 4 88 0 0,-2-1 0 0 0,1 0 0 0 0,-1-1 0 0 0,0 1 0 0 0,-11 3 0 0 0,-50 19 290 0 0,66-27-411 0 0,-73 23-7 0 0,-1-4 0 0 0,-1-4 0 0 0,-109 10 0 0 0,184-25-180 0 0,-108 8 135 0 0,53-8-1947 0 0,3-7-5143 0 0,31 1-695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 1375 0 0,'-7'-16'21586'0'0,"7"16"-21483"0"0,0 1 1 0 0,0-1 0 0 0,0 0-1 0 0,0 0 1 0 0,0 0-1 0 0,0 0 1 0 0,0 0-1 0 0,0 0 1 0 0,0 1-1 0 0,0-1 1 0 0,0 0 0 0 0,0 0-1 0 0,0 0 1 0 0,0 0-1 0 0,0 0 1 0 0,0 1-1 0 0,0-1 1 0 0,-5 27-3550 0 0,5-24 5235 0 0,-7 32-1420 0 0,-1-1 0 0 0,-2 1 0 0 0,-1-2 0 0 0,-2 1 0 0 0,-1-2-1 0 0,-1 0 1 0 0,-35 53 0 0 0,42-75-368 0 0,0 0-1 0 0,0-1 1 0 0,-1 0 0 0 0,0-1-1 0 0,-1 0 1 0 0,-18 12 0 0 0,-67 33-6185 0 0,91-51 5554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6911 0 0,'-12'20'366'0'0,"-66"108"2958"0"0,69-113-2485 0 0,2-3 11 0 0,-1 0-1 0 0,-1 0 0 0 0,1-1 0 0 0,-2 0 0 0 0,-12 12 2299 0 0,21-26-3319 0 0,0 1 127 0 0,-1-1 16 0 0,4-20-241 0 0,8-32 290 0 0,-10 53 287 0 0,1 0 64 0 0,0-7 2083 0 0,-2 11-2378 0 0,-18 25-2442 0 0,18-25 1470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3 9671 0 0,'0'0'2208'0'0,"2"0"-897"0"0,17-2 1830 0 0,27 2 0 0 0,-34 0 466 0 0,-18 10-2792 0 0,-7 2-595 0 0,0 1 1 0 0,-26 18-1 0 0,18-14-129 0 0,-226 154 324 0 0,183-129-360 0 0,22-15-46 0 0,-17 11-8 0 0,-55 46 0 0 0,113-84-1 0 0,1 1 0 0 0,-1-1 0 0 0,0 1 0 0 0,1-1 0 0 0,0 0 0 0 0,-1 1 0 0 0,1-1 0 0 0,-1 1 0 0 0,1-1 0 0 0,0 1 0 0 0,-1 0 0 0 0,1-1 0 0 0,0 1 0 0 0,-1-1 0 0 0,1 1 0 0 0,0 1 0 0 0,0-1-2 0 0,1 0 1 0 0,-1 1-1 0 0,1-1 0 0 0,-1 0 0 0 0,1 1 0 0 0,0-1 1 0 0,0 0-1 0 0,0 0 0 0 0,0 0 0 0 0,0 0 1 0 0,0 0-1 0 0,0 0 0 0 0,0 0 0 0 0,0 0 0 0 0,0 0 1 0 0,1 0-1 0 0,1 1 0 0 0,25 12-30 0 0,-7-8 32 0 0,1-1 0 0 0,-1-1 0 0 0,1-1 0 0 0,23 0 0 0 0,32 5 0 0 0,-74-8 0 0 0,84 17 33 0 0,-74-14-27 0 0,0 1 1 0 0,0 1-1 0 0,-1 0 0 0 0,18 9 0 0 0,-28-13-6 0 0,-1-1 0 0 0,0 1 0 0 0,0-1 0 0 0,0 1 0 0 0,1 0 0 0 0,-1 0 0 0 0,0-1 1 0 0,0 1-1 0 0,0 0 0 0 0,0 0 0 0 0,0 0 0 0 0,0 0 0 0 0,-1 0 0 0 0,1 1 0 0 0,0-1 0 0 0,0 0 0 0 0,-1 0 0 0 0,1 0 0 0 0,-1 1 0 0 0,1 1 0 0 0,0 1 10 0 0,0-3-1 0 0,-1 0-1 0 0,0 0 1 0 0,1 0 0 0 0,-1 0-1 0 0,0 0 1 0 0,0 0 0 0 0,0 0 0 0 0,0 0-1 0 0,0 1 1 0 0,0-1 0 0 0,0 0 0 0 0,0 0-1 0 0,0 0 1 0 0,-1 0 0 0 0,1 0 0 0 0,0 0-1 0 0,-1 0 1 0 0,1 0 0 0 0,-1 0 0 0 0,1 0-1 0 0,-1 0 1 0 0,-1 1 0 0 0,-15 17 199 0 0,7-11-76 0 0,0-1-1 0 0,-1 0 1 0 0,1 0 0 0 0,-23 8-1 0 0,-51 16 333 0 0,49-19-263 0 0,-99 32-33 0 0,-191 39 1 0 0,320-82-174 0 0,1 0 0 0 0,-1 0-1 0 0,1-1 1 0 0,-1 1 0 0 0,1-1 0 0 0,-1 0-1 0 0,0 0 1 0 0,1-1 0 0 0,-1 1 0 0 0,1-1-1 0 0,-1 0 1 0 0,1 0 0 0 0,-8-3 0 0 0,11 3-6 0 0,1 0 1 0 0,-1 1-1 0 0,0-1 1 0 0,1 0-1 0 0,-1 1 1 0 0,0-1-1 0 0,1 0 1 0 0,-1 0-1 0 0,1 0 1 0 0,0 1-1 0 0,-1-1 1 0 0,1 0-1 0 0,0 0 0 0 0,-1 0 1 0 0,1 0-1 0 0,0 0 1 0 0,0 0-1 0 0,0 0 1 0 0,0-1-1 0 0,2-17-170 0 0,-1 14 95 0 0,1 1 1 0 0,0-1-1 0 0,1 1 1 0 0,-1 0-1 0 0,1 0 1 0 0,0 0-1 0 0,0 0 1 0 0,0 1-1 0 0,0-1 0 0 0,0 1 1 0 0,1 0-1 0 0,0 0 1 0 0,6-5-1 0 0,7-2-1216 0 0,36-17 0 0 0,-37 20 449 0 0,21-8-2992 0 0,-22 8-2950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642 214 4607 0 0,'0'0'7612'0'0,"-3"1"-6486"0"0,-16 8 266 0 0,1 0 0 0 0,-26 18 0 0 0,-16 8 925 0 0,40-25-1515 0 0,-27 14 3372 0 0,306-177-2965 0 0,-200 123-1180 0 0,1 3 1 0 0,103-31-1 0 0,-95 38-29 0 0,126-18 0 0 0,-190 37 1 0 0,0 1 0 0 0,-1-1-1 0 0,1 1 1 0 0,0 0 0 0 0,0 0 0 0 0,-1 0-1 0 0,1 0 1 0 0,0 1 0 0 0,0-1 0 0 0,-1 1-1 0 0,1 0 1 0 0,-1 0 0 0 0,1 1 0 0 0,-1-1-1 0 0,6 3 1 0 0,-9-3 2 0 0,1-1 0 0 0,0 1 0 0 0,-1-1 0 0 0,1 1 0 0 0,0 0 0 0 0,-1-1 0 0 0,1 1 0 0 0,-1 0 0 0 0,1 0 0 0 0,-1-1 0 0 0,0 1 0 0 0,1 0 0 0 0,-1 0 0 0 0,0 0 0 0 0,1 0 0 0 0,-1 3-2 0 0,0-1 0 0 0,0 1 0 0 0,0-1 0 0 0,0 1-1 0 0,-1-1 1 0 0,0 1 0 0 0,1-1 0 0 0,-1 1 0 0 0,0-1 0 0 0,-1 0 0 0 0,1 0 0 0 0,0 0-1 0 0,-1 1 1 0 0,-3 3 0 0 0,-4 7-1 0 0,-20 22-1 0 0,-18 11 2 0 0,-1-2-1 0 0,-66 47 1 0 0,56-47 8 0 0,-139 107 61 0 0,62-49-259 0 0,44-38-370 0 0,-3-4 1 0 0,-171 82-1 0 0,101-50-70 0 0,153-87 618 0 0,7-4 14 0 0,1-1-1 0 0,-1 1 1 0 0,0 0-1 0 0,1 1 0 0 0,-6 4 1 0 0,8-6 75 0 0,3-1 38 0 0,35-2 241 0 0,1-2-1 0 0,39-9 1 0 0,13-2-116 0 0,-30 7-67 0 0,222-16 1196 0 0,-262 24-1200 0 0,0 0 1 0 0,0 2-1 0 0,1 1 0 0 0,-2 0 0 0 0,25 8 0 0 0,-23-6-133 0 0,-16-5-23 0 0,0-1-1 0 0,10 2-2 0 0,0-3-11 0 0,-10 1-73 0 0,0-1 0 0 0,0 0 0 0 0,0 0 0 0 0,-1 0 0 0 0,1-1 0 0 0,0 1 0 0 0,-1-1 0 0 0,0 0 0 0 0,0 0 0 0 0,0-1 0 0 0,0 1 0 0 0,0-1 0 0 0,-1 0 0 0 0,0 0 0 0 0,0 0 0 0 0,5-8 0 0 0,-7 10-142 0 0,-16 0-4410 0 0,1 3 3021 0 0,0 2-47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2303 0 0,'0'0'17432'0'0,"2"0"-16721"0"0,10 2 1986 0 0,-12 1-2513 0 0,1 8-109 0 0,-2-1 0 0 0,1 1 0 0 0,-1-1 0 0 0,-1 1 1 0 0,0-1-1 0 0,-5 16 0 0 0,-27 64 320 0 0,17-49-236 0 0,-173 349 909 0 0,77-173-664 0 0,98-186-404 0 0,-20 57 0 0 0,35-88 0 0 0,-1 1 0 0 0,1 0 0 0 0,0-1 0 0 0,0 1 0 0 0,0-1 0 0 0,-1 1 0 0 0,1 0 0 0 0,0-1 0 0 0,0 1 0 0 0,0-1 0 0 0,0 1 0 0 0,0 0 0 0 0,0-1 0 0 0,0 1 0 0 0,0 0 0 0 0,1-1 0 0 0,-1 1 0 0 0,0 0 0 0 0,0-1 0 0 0,1 2 0 0 0,0-2-1 0 0,0 0-1 0 0,0 1 1 0 0,0-1-1 0 0,0 0 0 0 0,0 0 1 0 0,-1 0-1 0 0,1 0 1 0 0,0 0-1 0 0,0 0 1 0 0,0 0-1 0 0,0 0 1 0 0,0 0-1 0 0,0 0 1 0 0,0 0-1 0 0,0 0 1 0 0,0-1-1 0 0,0 1 1 0 0,0-1-1 0 0,1 0 1 0 0,24-10-78 0 0,-26 10 75 0 0,43-23-1466 0 0,-2-2 0 0 0,71-58 1 0 0,-71 48-6369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57 190 10135 0 0,'0'0'464'0'0,"0"3"-9"0"0,3 9-295 0 0,-2-9 91 0 0,0 1 0 0 0,0 0 0 0 0,-1 0 0 0 0,0-1 0 0 0,1 1 0 0 0,-1 0 0 0 0,-1 7 0 0 0,0-2 3964 0 0,0-6-3331 0 0,1-1-702 0 0,-1 0 1 0 0,0 0 0 0 0,0 0 0 0 0,0 0 0 0 0,0 0 0 0 0,0 0 0 0 0,0-1 0 0 0,-1 1 0 0 0,1 0 0 0 0,0-1 0 0 0,-1 1 0 0 0,1 0-1 0 0,-1-1 1 0 0,0 0 0 0 0,0 1 0 0 0,1-1 0 0 0,-1 0 0 0 0,0 0 0 0 0,0 0 0 0 0,-4 1 0 0 0,4-1 358 0 0,-7-8-168 0 0,6 5-317 0 0,2 1-27 0 0,0 0-1 0 0,0 0 0 0 0,0-1 0 0 0,0 1 0 0 0,0 0 1 0 0,0-1-1 0 0,0 1 0 0 0,0 0 0 0 0,0-1 0 0 0,1 1 1 0 0,-1-1-1 0 0,0 1 0 0 0,1-1 0 0 0,0 0 0 0 0,-1 1 1 0 0,1-4-1 0 0,0 2 3 0 0,0-1 1 0 0,0 1-1 0 0,0-1 1 0 0,1 1-1 0 0,0-1 0 0 0,-1 1 1 0 0,3-6-1 0 0,1 1-12 0 0,-1 1 0 0 0,1-1 1 0 0,0 1-1 0 0,1 0 0 0 0,10-13 0 0 0,-3 7-13 0 0,1 1-1 0 0,0 0 1 0 0,1 1 0 0 0,0 0 0 0 0,16-9 0 0 0,-22 15 17 0 0,1 1 1 0 0,-1-1-1 0 0,1 2 1 0 0,0-1-1 0 0,0 1 1 0 0,0 1-1 0 0,0-1 1 0 0,1 2 0 0 0,-1-1-1 0 0,1 1 1 0 0,10 0-1 0 0,-17 2 6 0 0,0-1 0 0 0,1 0 1 0 0,-1 1-1 0 0,1 0 0 0 0,-1-1 0 0 0,0 1 0 0 0,0 1 0 0 0,1-1 0 0 0,-1 0 0 0 0,0 1 1 0 0,0 0-1 0 0,0-1 0 0 0,-1 1 0 0 0,1 0 0 0 0,0 1 0 0 0,-1-1 0 0 0,1 0 1 0 0,-1 1-1 0 0,0-1 0 0 0,0 1 0 0 0,0 0 0 0 0,0 0 0 0 0,0 0 0 0 0,-1 0 0 0 0,1 0 1 0 0,-1 0-1 0 0,0 0 0 0 0,2 7 0 0 0,-2-4-10 0 0,1 1 0 0 0,-1 0 0 0 0,-1 0 0 0 0,0 0-1 0 0,0 0 1 0 0,0 0 0 0 0,-1 0 0 0 0,0 0 0 0 0,0 0 0 0 0,0 0 0 0 0,-1 0 0 0 0,0-1 0 0 0,-4 9-1 0 0,-1-1-18 0 0,5-8 7 0 0,-1 1-1 0 0,0-1 1 0 0,-1 0-1 0 0,1 0 1 0 0,-1-1-1 0 0,0 1 1 0 0,-1-1 0 0 0,-6 6-1 0 0,10-9-85 0 0,1-4-90 0 0,1-5 118 0 0,0 0 1 0 0,0 0-1 0 0,1 0 0 0 0,-1 0 0 0 0,2 0 1 0 0,-1 1-1 0 0,1-1 0 0 0,0 1 0 0 0,0 0 1 0 0,1 0-1 0 0,0 0 0 0 0,0 0 0 0 0,7-7 1 0 0,6-6-175 0 0,1 0 1 0 0,28-21-1 0 0,-21 20-60 0 0,43-27 0 0 0,-55 40 205 0 0,0 0 1 0 0,0 1-1 0 0,0 0 0 0 0,1 1 1 0 0,26-6-1 0 0,-34 9 146 0 0,1 1-1 0 0,-1 1 1 0 0,1-1-1 0 0,-1 1 0 0 0,0 0 1 0 0,1 0-1 0 0,-1 1 1 0 0,1 0-1 0 0,-1 0 1 0 0,0 1-1 0 0,0 0 1 0 0,0 0-1 0 0,0 0 0 0 0,0 0 1 0 0,0 1-1 0 0,0 0 1 0 0,-1 1-1 0 0,1-1 1 0 0,-1 1-1 0 0,0 0 1 0 0,6 6-1 0 0,7 9 88 0 0,25 29 18 0 0,-38-42-168 0 0,0 1-1 0 0,-1 0 1 0 0,0-1-1 0 0,0 2 0 0 0,5 12 1 0 0,-7-14-24 0 0,-1 0 1 0 0,1 1 0 0 0,-1-1-1 0 0,-1 1 1 0 0,1-1 0 0 0,-1 1-1 0 0,0-1 1 0 0,-1 1 0 0 0,1-1-1 0 0,-1 0 1 0 0,-1 1 0 0 0,1-1-1 0 0,-1 0 1 0 0,0 0 0 0 0,0 0-1 0 0,-1 0 1 0 0,0 0-1 0 0,-4 7 1 0 0,6-12-173 0 0,14-7-9272 0 0,1-2 3195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236 247 8751 0 0,'-37'4'880'0'0,"-48"8"2079"0"0,76-10-2360 0 0,1 1-1 0 0,-1 0 1 0 0,0 1 0 0 0,1 0 0 0 0,0 0-1 0 0,0 1 1 0 0,-13 10 0 0 0,18-13-440 0 0,-1 1 1 0 0,1 0 0 0 0,0 0-1 0 0,1 1 1 0 0,-1-1-1 0 0,0 1 1 0 0,1-1 0 0 0,-3 6-1 0 0,4-7-57 0 0,0 1 0 0 0,0-1 0 0 0,1 0 0 0 0,-1 1 0 0 0,1-1 1 0 0,-1 0-1 0 0,1 1 0 0 0,0-1 0 0 0,0 0 0 0 0,0 1 0 0 0,0-1 0 0 0,0 1 0 0 0,1-1 0 0 0,-1 0 0 0 0,1 1 0 0 0,0 1 0 0 0,0-1-23 0 0,0-1 1 0 0,0 0-1 0 0,1 0 0 0 0,-1 0 0 0 0,1 0 1 0 0,-1 0-1 0 0,1 0 0 0 0,0 0 0 0 0,0-1 0 0 0,0 1 1 0 0,-1-1-1 0 0,2 1 0 0 0,-1-1 0 0 0,0 0 1 0 0,0 1-1 0 0,3 0 0 0 0,4 2 168 0 0,1-1 0 0 0,17 4 0 0 0,8 0 188 0 0,1-2-1 0 0,0-2 1 0 0,0-1-1 0 0,67-5 0 0 0,145-31 397 0 0,-235 32-810 0 0,355-86 788 0 0,-9-31 86 0 0,-161 43-363 0 0,19-6-83 0 0,-125 47-537 0 0,-90 34-45 0 0,-13 11-1331 0 0,-93 79-4285 0 0,81-68-2006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1:4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10591 0 0,'0'0'12805'0'0,"1"2"-12173"0"0,2 9-417 0 0,-1 0-1 0 0,1 0 0 0 0,-2 0 0 0 0,0 0 1 0 0,0 0-1 0 0,-1 1 0 0 0,0-1 0 0 0,-1 0 1 0 0,-4 20-1 0 0,-4 12 108 0 0,-16 45 0 0 0,24-83-294 0 0,-15 42 22 0 0,-30 60 0 0 0,-31 40 14 0 0,75-143-64 0 0,-15 34 0 0 0,17-38-2 0 0,-1 1 0 0 0,1 0 0 0 0,0 0 0 0 0,-1 0 0 0 0,1 0 0 0 0,0 0 0 0 0,0 0 0 0 0,0 0 1 0 0,0 1-1 0 0,-1-1 0 0 0,1 0 0 0 0,1 1 0 0 0,-1-1-3 0 0,1 0 0 0 0,-1 0 1 0 0,1 0-1 0 0,-1 0 0 0 0,1-1 1 0 0,0 1-1 0 0,-1 0 0 0 0,1 0 0 0 0,0 0 1 0 0,0-1-1 0 0,0 1 0 0 0,0-1 1 0 0,0 1-1 0 0,-1 0 0 0 0,1-1 1 0 0,0 1-1 0 0,0-1 0 0 0,0 0 0 0 0,0 1 1 0 0,0-1-1 0 0,1 0 0 0 0,0 1 1 0 0,2-1-349 0 0,0 1-1 0 0,1-1 1 0 0,-1 0 0 0 0,0 0 0 0 0,5 0 0 0 0,17-5-8531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548 275 4607 0 0,'11'-26'137'0'0,"1"-1"0"0"0,0 1-1 0 0,19-26 1 0 0,6 0 4383 0 0,5-10 2137 0 0,-23 33-1783 0 0,-16 44-4696 0 0,-2-6-137 0 0,0 0 0 0 0,-1 0 0 0 0,0 0 0 0 0,-1 0 1 0 0,-1 11-1 0 0,-13 46 204 0 0,13-57-217 0 0,-31 108 139 0 0,-53 127 0 0 0,-73 101 99 0 0,2-85-221 0 0,66-117-26 0 0,14-28-165 0 0,0-2-85 0 0,62-93-244 0 0,14-19 150 0 0,5-14-5354 0 0,-2 8 5178 0 0,6-15-1078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101 229 11055 0 0,'-10'8'165'0'0,"1"1"0"0"0,0 0-1 0 0,0 1 1 0 0,1 0-1 0 0,0 0 1 0 0,1 1-1 0 0,1 0 1 0 0,-10 20 0 0 0,11-20 1358 0 0,1 1 0 0 0,-5 18 0 0 0,9-28-1311 0 0,-1-1 1 0 0,1 0 0 0 0,0 1-1 0 0,0-1 1 0 0,0 1-1 0 0,0-1 1 0 0,0 0-1 0 0,0 1 1 0 0,1-1-1 0 0,-1 0 1 0 0,0 1-1 0 0,1-1 1 0 0,-1 1-1 0 0,1-1 1 0 0,-1 0 0 0 0,1 0-1 0 0,0 1 1 0 0,1 1-1 0 0,-1-2-178 0 0,0 0 35 0 0,0 0 1 0 0,0 0-1 0 0,1 0 1 0 0,-1 0 0 0 0,0 0-1 0 0,1 0 1 0 0,-1 0-1 0 0,1-1 1 0 0,-1 1-1 0 0,1-1 1 0 0,-1 1-1 0 0,1-1 1 0 0,-1 1-1 0 0,1-1 1 0 0,-1 0 0 0 0,1 0-1 0 0,-1 0 1 0 0,1 0-1 0 0,3 0 1 0 0,-5 0-16 0 0,13-1 191 0 0,0-1 0 0 0,0-1-1 0 0,0 0 1 0 0,0 0 0 0 0,-1-1-1 0 0,21-11 1 0 0,-2 3 66 0 0,313-101 1288 0 0,-323 106-1542 0 0,90-27-465 0 0,-2-4-1 0 0,112-58 1 0 0,-55-2-2367 0 0,-164 97 2391 0 0,-3 3-768 0 0,-8 10 388 0 0,1-1-1 0 0,-2 1 0 0 0,-17 16 1 0 0,4-5-3690 0 0,0 2-1258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7367 0 0,'0'0'1158'0'0,"0"3"911"0"0,-1 5-502 0 0,1 1 0 0 0,-1 0 0 0 0,-1-1 0 0 0,-3 15 0 0 0,0-8-607 0 0,-1-1 0 0 0,-7 14 0 0 0,-53 79 73 0 0,57-94-488 0 0,-145 205 1159 0 0,108-156-1581 0 0,14-21-218 0 0,31-39-345 0 0,3-3-1663 0 0,13-10 437 0 0,9-7-345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192 200 3223 0 0,'-27'47'-415'0'0,"-18"19"6895"0"0,34-53-3813 0 0,0-1-1 0 0,-22 19 0 0 0,23-22-1904 0 0,0-2-1 0 0,-13 8 0 0 0,10-10 282 0 0,11-4 381 0 0,1-3-1295 0 0,0 1-117 0 0,0 0-1 0 0,1 0 1 0 0,-1 0 0 0 0,1-1-1 0 0,-1 1 1 0 0,1 0 0 0 0,-1 0-1 0 0,1 0 1 0 0,0-1 0 0 0,0 1-1 0 0,-1 0 1 0 0,1-1-1 0 0,0 1 1 0 0,0 0 0 0 0,0 0-1 0 0,1-1 1 0 0,-1 1 0 0 0,0 0-1 0 0,0 0 1 0 0,1-1 0 0 0,0 0-1 0 0,1-6-33 0 0,1 0 0 0 0,1 1 0 0 0,0 0-1 0 0,0 0 1 0 0,0 0 0 0 0,1 0 0 0 0,0 1 0 0 0,6-8 0 0 0,52-44-346 0 0,-39 38 306 0 0,6-7-25 0 0,44-29 0 0 0,-58 46 101 0 0,1 0 0 0 0,0 1 0 0 0,1 1 0 0 0,33-12 0 0 0,-45 18 37 0 0,1 1 0 0 0,-1 0 0 0 0,0 0 0 0 0,1 0 0 0 0,-1 1 0 0 0,0 0 1 0 0,1 0-1 0 0,-1 1 0 0 0,11 1 0 0 0,-15-1-14 0 0,1-1 1 0 0,0 1-1 0 0,0 0 1 0 0,-1 0-1 0 0,1 0 1 0 0,-1 1-1 0 0,1-1 1 0 0,-1 0-1 0 0,0 1 1 0 0,1 0-1 0 0,-1-1 1 0 0,0 1-1 0 0,0 0 1 0 0,0 0-1 0 0,0 0 1 0 0,0 1-1 0 0,-1-1 1 0 0,1 0-1 0 0,-1 1 1 0 0,1-1-1 0 0,-1 1 1 0 0,0-1-1 0 0,1 5 0 0 0,0-1-4 0 0,0 0 1 0 0,-1 0-1 0 0,0 1 0 0 0,0-1 0 0 0,-1 1 0 0 0,1-1 0 0 0,-1 0 0 0 0,-1 1 0 0 0,1-1 0 0 0,-1 1 0 0 0,0-1 0 0 0,-1 0 0 0 0,0 1 0 0 0,0-1 0 0 0,0 0 0 0 0,0 0 0 0 0,-1-1 0 0 0,0 1 0 0 0,0 0 0 0 0,-7 7 0 0 0,7-8-10 0 0,3-4-21 0 0,-1 0 0 0 0,0 1 0 0 0,0-1 0 0 0,0 0 1 0 0,0 0-1 0 0,0 0 0 0 0,0 1 0 0 0,0-1 0 0 0,-1-1 0 0 0,1 1 1 0 0,0 0-1 0 0,0 0 0 0 0,-2 0 0 0 0,-2 3 7 0 0,4-2-4 0 0,-1-1-1 0 0,0 1 0 0 0,0-1 0 0 0,0 0 0 0 0,0 0 1 0 0,0 0-1 0 0,-1 0 0 0 0,1 0 0 0 0,0 0 1 0 0,0 0-1 0 0,-1-1 0 0 0,-3 1 0 0 0,-5 1-15 0 0,10-2-9 0 0,0 0 0 0 0,0 0-1 0 0,1 0 1 0 0,-1 0 0 0 0,0 0-1 0 0,0 0 1 0 0,1 0 0 0 0,-1 0-1 0 0,0-1 1 0 0,0 1 0 0 0,1 0-1 0 0,-1-1 1 0 0,0 1 0 0 0,1 0-1 0 0,-1-1 1 0 0,0 1 0 0 0,1-1-1 0 0,-1 1 1 0 0,1-1 0 0 0,-1 1-1 0 0,1-1 1 0 0,-1 1 0 0 0,1-1-1 0 0,-1 1 1 0 0,0-2 0 0 0,-5-15-450 0 0,6 14 415 0 0,0 0 0 0 0,0 0 0 0 0,1 0 0 0 0,-1 1 0 0 0,0-1 1 0 0,1 0-1 0 0,0 0 0 0 0,0 1 0 0 0,0-1 0 0 0,0 1 0 0 0,0-1 0 0 0,0 1 1 0 0,1-1-1 0 0,1-2 0 0 0,6-7-128 0 0,15-16 1 0 0,-8 10 1 0 0,-6 6 163 0 0,11-15-59 0 0,0 2-1 0 0,34-30 1 0 0,-47 48 65 0 0,-1 1 1 0 0,2 0 0 0 0,-1 0-1 0 0,1 1 1 0 0,-1 0 0 0 0,1 0-1 0 0,1 1 1 0 0,-1 0 0 0 0,1 1-1 0 0,-1 0 1 0 0,1 1 0 0 0,13-2-1 0 0,-20 4 36 0 0,1 0 0 0 0,-1 0 0 0 0,1 0 0 0 0,-1 0 0 0 0,1 1 0 0 0,-1-1 0 0 0,1 1 0 0 0,-1 0 0 0 0,1 0 0 0 0,-1 0 0 0 0,0 1 0 0 0,0-1 0 0 0,0 1 0 0 0,4 2 0 0 0,-3-1 66 0 0,1 1-1 0 0,-1 0 0 0 0,1 0 0 0 0,-1 0 0 0 0,0 1 0 0 0,-1-1 0 0 0,1 1 0 0 0,2 5 0 0 0,-1-2 25 0 0,-1 1 0 0 0,0-1 0 0 0,-1 1 0 0 0,0-1 0 0 0,0 1 0 0 0,0 0 0 0 0,-2 0 0 0 0,1 0 0 0 0,-1 1 0 0 0,0 15 0 0 0,-2-15 11 0 0,0 0 1 0 0,0 0-1 0 0,-1-1 0 0 0,-1 1 1 0 0,-6 17-1 0 0,3-15-49 0 0,-5 7 42 0 0,7-13-197 0 0,-1 1-44 0 0,4-5-6 0 0,0 0-218 0 0,-2 5-371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1839 0 0,'11'-5'114'0'0,"0"0"0"0"0,1 1-1 0 0,0 1 1 0 0,-1 0-1 0 0,1 1 1 0 0,1 0-1 0 0,-1 1 1 0 0,12-1 0 0 0,30 5 8933 0 0,-10 2-4127 0 0,53-2 1 0 0,-81-3-4518 0 0,0-2 1 0 0,0 0 0 0 0,-1 0-1 0 0,0-2 1 0 0,1 0-1 0 0,27-11 1 0 0,-23 7-213 0 0,-4 1-27 0 0,20-11 1 0 0,-27 10-165 0 0,-8 8-6 0 0,-1-1 0 0 0,1 1-1 0 0,-1-1 1 0 0,0 1 0 0 0,1 0-1 0 0,-1-1 1 0 0,0 1 0 0 0,1-1 0 0 0,-1 1-1 0 0,0-1 1 0 0,0 0 0 0 0,0 1-1 0 0,1-1 1 0 0,-1 1 0 0 0,0-1-1 0 0,0 1 1 0 0,0-1 0 0 0,0 1 0 0 0,0-1-1 0 0,0 0 1 0 0,0 1 0 0 0,0-1-1 0 0,0 1 1 0 0,0-1 0 0 0,-1 1 0 0 0,1-1-1 0 0,0 1 1 0 0,0-1 0 0 0,0 0-1 0 0,-1 1 1 0 0,1-1 0 0 0,0 1 0 0 0,-1-1-1 0 0,1 1 1 0 0,0 0 0 0 0,-1-1-1 0 0,1 1 1 0 0,0-1 0 0 0,-1 1-1 0 0,1 0 1 0 0,-1-1 0 0 0,1 1 0 0 0,-1 0-1 0 0,1-1 1 0 0,-1 1 0 0 0,1 0-1 0 0,-1 0 1 0 0,1 0 0 0 0,-1-1 0 0 0,0 1-1 0 0,1 0 1 0 0,-1 0 0 0 0,0 0-1 0 0,-3 0-55 0 0,0-1-1 0 0,1 1 1 0 0,-1 0-1 0 0,0 0 1 0 0,0 1-1 0 0,-5 0 1 0 0,-5 3 1 0 0,-1 1 1 0 0,1 0-1 0 0,0 0 1 0 0,0 2-1 0 0,1 0 1 0 0,0 0-1 0 0,-17 13 0 0 0,2 2-67 0 0,1 1-1 0 0,-25 27 0 0 0,-111 145 644 0 0,157-187-446 0 0,0 0 1 0 0,1 0 0 0 0,0 1-1 0 0,1 0 1 0 0,-5 11-1 0 0,8-15-32 0 0,-1-1 0 0 0,1 1 0 0 0,0 0 0 0 0,0 0 0 0 0,0 1 0 0 0,1-1 0 0 0,0 0 0 0 0,0 0 0 0 0,0 0 0 0 0,1 0 0 0 0,1 7 0 0 0,1-9 18 0 0,2-1-90 0 0,-1-1 1 0 0,1 0 0 0 0,-1 0-1 0 0,1 0 1 0 0,-1-1 0 0 0,1 1-1 0 0,-1-1 1 0 0,1 0 0 0 0,-1-1-1 0 0,1 1 1 0 0,-1-1 0 0 0,7-1-1 0 0,-1-1-512 0 0,-1 0 0 0 0,1-1 0 0 0,-1 0-1 0 0,16-10 1 0 0,2-3-1013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 15231 0 0,'0'-2'696'0'0,"0"1"-626"0"0,0 1 1 0 0,0 0-1 0 0,0 0 0 0 0,0 0 0 0 0,0-1 0 0 0,0 1 0 0 0,0 0 1 0 0,0 0-1 0 0,0 0 0 0 0,0-1 0 0 0,0 1 0 0 0,0 0 0 0 0,0 0 1 0 0,0 0-1 0 0,0-1 0 0 0,0 1 0 0 0,0 0 0 0 0,0 0 0 0 0,0 0 1 0 0,0-1-1 0 0,0 1 0 0 0,0 0 0 0 0,0 0 0 0 0,0 0 0 0 0,-1 0 0 0 0,1-1 1 0 0,0 1-1 0 0,0 0 0 0 0,0 0 0 0 0,0 0 0 0 0,0 0 0 0 0,-1 0 1 0 0,1-1-1 0 0,0 1 0 0 0,0 0 0 0 0,0 0 0 0 0,0 0 0 0 0,-1 0 1 0 0,1 0-1 0 0,0 0 0 0 0,0 0 0 0 0,0 0 0 0 0,-1 0 0 0 0,1 0 1 0 0,0 0-1 0 0,0 0 0 0 0,0 0 0 0 0,-1 0 0 0 0,-14 6 983 0 0,-16 17-508 0 0,-29 26 398 0 0,-37 32-506 0 0,84-66-373 0 0,5-2-27 0 0,4 0-115 0 0,4-13 74 0 0,0 0 1 0 0,0 0-1 0 0,0 0 1 0 0,0 1-1 0 0,-1-1 1 0 0,1 0-1 0 0,0 0 1 0 0,0 0-1 0 0,0 0 1 0 0,0 0-1 0 0,0 1 1 0 0,0-1-1 0 0,0 0 1 0 0,0 0-1 0 0,1 0 0 0 0,-1 0 1 0 0,0 0-1 0 0,0 1 1 0 0,0-1-1 0 0,0 0 1 0 0,0 0-1 0 0,0 0 1 0 0,0 0-1 0 0,0 0 1 0 0,0 0-1 0 0,0 1 1 0 0,0-1-1 0 0,0 0 1 0 0,1 0-1 0 0,-1 0 1 0 0,0 0-1 0 0,0 0 1 0 0,0 0-1 0 0,0 0 1 0 0,0 0-1 0 0,0 0 1 0 0,1 1-1 0 0,-1-1 0 0 0,8 4-54 0 0,-1 0-1 0 0,1 0 0 0 0,1-1 0 0 0,-1 1 0 0 0,0-2 0 0 0,1 1 0 0 0,-1-2 0 0 0,14 3 0 0 0,24 6-232 0 0,-30-6 250 0 0,-2 1 1 0 0,1 1-1 0 0,0 0 0 0 0,22 14 0 0 0,-31-16 100 0 0,0 0 0 0 0,-1 1 0 0 0,1 0 0 0 0,-1 0 0 0 0,0 0 1 0 0,0 0-1 0 0,-1 1 0 0 0,1 0 0 0 0,-1 0 0 0 0,0 0 0 0 0,-1 0 0 0 0,4 10 0 0 0,-4-9 117 0 0,-1-1 0 0 0,0 1 0 0 0,0 0 0 0 0,0-1 0 0 0,-1 1 0 0 0,0 0 0 0 0,0 0 0 0 0,-1 0 0 0 0,-1 11 0 0 0,1-15-69 0 0,-1 1-1 0 0,0 0 1 0 0,0 0-1 0 0,0-1 1 0 0,0 1 0 0 0,-1 0-1 0 0,0-1 1 0 0,1 0-1 0 0,-1 1 1 0 0,0-1 0 0 0,-1 0-1 0 0,1 0 1 0 0,-1 0-1 0 0,1 0 1 0 0,-1-1 0 0 0,0 1-1 0 0,0-1 1 0 0,-6 4-1 0 0,-6 4 138 0 0,-1-2-1 0 0,0 0 0 0 0,-31 10 0 0 0,-54 10-32 0 0,62-19-168 0 0,-111 20-243 0 0,147-29 70 0 0,0 1 1 0 0,0-1-1 0 0,0 1 0 0 0,0-1 1 0 0,0 0-1 0 0,0 0 0 0 0,1 0 0 0 0,-1-1 1 0 0,0 1-1 0 0,0-1 0 0 0,0 1 1 0 0,0-1-1 0 0,1 0 0 0 0,-1 0 1 0 0,0 0-1 0 0,1-1 0 0 0,-5-1 0 0 0,-2-7-1103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724 129 11055 0 0,'17'-23'427'0'0,"1"0"0"0"0,21-22-1 0 0,-29 36 1234 0 0,19-15 0 0 0,-29 24-1421 0 0,1-1 0 0 0,-1 1 0 0 0,1-1 0 0 0,-1 1 0 0 0,1 0-1 0 0,0-1 1 0 0,-1 1 0 0 0,1 0 0 0 0,0-1 0 0 0,-1 1 0 0 0,1 0 0 0 0,0 0-1 0 0,-1 0 1 0 0,1-1 0 0 0,0 1 0 0 0,-1 0 0 0 0,2 0 0 0 0,-1 1-155 0 0,-1-1 0 0 0,1 1 0 0 0,-1-1 0 0 0,1 1 0 0 0,-1-1 0 0 0,1 1 0 0 0,-1-1 1 0 0,1 1-1 0 0,-1 0 0 0 0,0-1 0 0 0,1 1 0 0 0,-1 0 0 0 0,0-1 0 0 0,0 1 0 0 0,1 0 0 0 0,-1-1 0 0 0,0 2 1 0 0,1 3-8 0 0,0 0 1 0 0,-1 1-1 0 0,1-1 1 0 0,-1 0 0 0 0,0 0-1 0 0,-1 0 1 0 0,1 0 0 0 0,-1 0-1 0 0,-3 10 1 0 0,-19 49-3 0 0,15-43-5 0 0,-190 411 1227 0 0,-42-21-889 0 0,149-267-407 0 0,-113 170 62 0 0,189-292-130 0 0,1 0 1 0 0,1 1-1 0 0,0 0 0 0 0,2 1 1 0 0,-11 33-1 0 0,22-55-197 0 0,3-3-1300 0 0,1 1 1130 0 0,0-1-1 0 0,-1-1 1 0 0,1 1-1 0 0,-1 0 1 0 0,1-1-1 0 0,-1 1 1 0 0,0-1-1 0 0,3-3 1 0 0,14-10-6244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14743 0 0,'0'0'1722'0'0,"2"2"-670"0"0,5 4-653 0 0,1 0-1 0 0,0-1 1 0 0,0 0 0 0 0,1 0 0 0 0,-1 0 0 0 0,1-1 0 0 0,0 0 0 0 0,0-1 0 0 0,0 0 0 0 0,0-1 0 0 0,1 0 0 0 0,-1 0 0 0 0,18 0 0 0 0,13 0 92 0 0,78-7 1 0 0,-114 5-402 0 0,103-10 474 0 0,-1-5-1 0 0,0-4 1 0 0,158-51 0 0 0,-205 50-573 0 0,18-7-504 0 0,137-29 0 0 0,-175 53-3589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3679 0 0,'0'0'284'0'0,"1"2"-186"0"0,1 3 1050 0 0,0 0 0 0 0,0-1 0 0 0,0 1-1 0 0,-1 0 1 0 0,0 0 0 0 0,1 8 0 0 0,-2-4-220 0 0,0 0 0 0 0,0 0 1 0 0,-2 11-1 0 0,-3 6-92 0 0,-13 41 1 0 0,11-42-161 0 0,-272 748 2917 0 0,269-749-3507 0 0,-1-1-1 0 0,-1 0 0 0 0,-1-1 0 0 0,-1-1 1 0 0,-2 0-1 0 0,1 0 0 0 0,-37 34 1 0 0,46-50-59 0 0,0 0 1 0 0,-1-1-1 0 0,1 1 0 0 0,-1-1 1 0 0,-11 5-1 0 0,15-8-5 0 0,-1 1 0 0 0,0-1 0 0 0,1 0 0 0 0,-1 0-1 0 0,0 0 1 0 0,0-1 0 0 0,0 1 0 0 0,0-1 0 0 0,1 0-1 0 0,-1 0 1 0 0,0 0 0 0 0,-6-2 0 0 0,10 2-18 0 0,-1 0-1 0 0,1-1 1 0 0,-1 1 0 0 0,1-1 0 0 0,-1 0-1 0 0,1 1 1 0 0,0-1 0 0 0,-1 1 0 0 0,1-1-1 0 0,0 0 1 0 0,-1 1 0 0 0,1-1 0 0 0,0 0 0 0 0,0 1-1 0 0,0-1 1 0 0,0 0 0 0 0,0 1 0 0 0,-1-2-1 0 0,1 1 6 0 0,0-2-2 0 0,0 0 1 0 0,0 0-1 0 0,0 0 1 0 0,0 0-1 0 0,1 0 1 0 0,-1 0-1 0 0,1 0 1 0 0,-1 0-1 0 0,1 0 1 0 0,0 0-1 0 0,0 0 0 0 0,3-3 1 0 0,20-34-60 0 0,-19 33 1 0 0,-1 1 31 0 0,34-52-88 0 0,54-61-1 0 0,-78 103 92 0 0,0 1 0 0 0,1 1 0 0 0,0 0 0 0 0,1 1-1 0 0,1 1 1 0 0,0 1 0 0 0,0 0 0 0 0,32-14-1 0 0,-42 22 18 0 0,1 1-1 0 0,0 0 1 0 0,0 0-1 0 0,0 1 1 0 0,0 0-1 0 0,1 0 1 0 0,-1 1-1 0 0,0 0 0 0 0,0 0 1 0 0,0 1-1 0 0,0 0 1 0 0,0 1-1 0 0,0 0 1 0 0,0 0-1 0 0,0 0 1 0 0,0 1-1 0 0,-1 0 1 0 0,1 1-1 0 0,-1 0 0 0 0,0 0 1 0 0,0 0-1 0 0,0 1 1 0 0,10 9-1 0 0,-8-6 16 0 0,-5-5 7 0 0,0 0 0 0 0,-1 0 0 0 0,1 1 0 0 0,-1-1 0 0 0,1 1 0 0 0,-1 0 0 0 0,0 0 0 0 0,-1 0 0 0 0,1 1 0 0 0,-1-1 0 0 0,4 8 0 0 0,-5-9 24 0 0,0 0 0 0 0,0 1 1 0 0,0-1-1 0 0,-1 0 0 0 0,1 0 0 0 0,-1 0 0 0 0,0 1 1 0 0,0-1-1 0 0,0 0 0 0 0,0 1 0 0 0,0-1 1 0 0,-1 0-1 0 0,-1 6 0 0 0,1-4 24 0 0,-2 1 0 0 0,1-1-1 0 0,0 0 1 0 0,-1 1 0 0 0,0-1 0 0 0,0 0-1 0 0,-5 4 1 0 0,-4 4 41 0 0,0 0-1 0 0,-1-1 1 0 0,0-1 0 0 0,-17 12-1 0 0,-1-1-82 0 0,-1-1-1 0 0,-70 33 0 0 0,86-47-20 0 0,0-1 0 0 0,-1-1 1 0 0,0 0-1 0 0,0-1 0 0 0,0-1 0 0 0,0-1 1 0 0,0 0-1 0 0,-35-2 0 0 0,2-6-27 0 0,45 5 13 0 0,0 0-1 0 0,0-1 1 0 0,0 1-1 0 0,0-1 1 0 0,1 0-1 0 0,-1-1 1 0 0,-8-4-1 0 0,12 6-31 0 0,0 0-1 0 0,0 0 1 0 0,0 0-1 0 0,0 0 1 0 0,0 0-1 0 0,0-1 1 0 0,1 1-1 0 0,-1 0 1 0 0,0 0-1 0 0,0 0 1 0 0,1-1-1 0 0,-1 1 1 0 0,1 0-1 0 0,-1-1 1 0 0,1 1-1 0 0,0-1 1 0 0,0 1-1 0 0,-1 0 1 0 0,1-1-1 0 0,0 1 1 0 0,0-1-1 0 0,0 1 1 0 0,0-1-1 0 0,1 1 1 0 0,-1 0-1 0 0,0-1 1 0 0,1 1-1 0 0,-1 0 1 0 0,1-1-1 0 0,-1 1 1 0 0,1 0-1 0 0,-1-1 1 0 0,1 1-1 0 0,0 0 1 0 0,1-1-1 0 0,3-6-1168 0 0,1 0 0 0 0,0 0-1 0 0,0 1 1 0 0,8-7-1 0 0,-9 10-385 0 0,21-22-5140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15751 0 0,'0'0'1424'0'0,"0"2"-1172"0"0,-10 33 826 0 0,-24 54-1 0 0,-47 56-108 0 0,51-96-696 0 0,-30 64 0 0 0,58-109-241 0 0,1 0 0 0 0,-1 0 1 0 0,1 1-1 0 0,0-1 1 0 0,0 1-1 0 0,0-1 1 0 0,0 1-1 0 0,1-1 1 0 0,0 1-1 0 0,0 0 1 0 0,0-1-1 0 0,0 1 1 0 0,3 7-1 0 0,-2-9 1 0 0,0 0-1 0 0,0 0 1 0 0,1 0-1 0 0,-1 0 1 0 0,1 0-1 0 0,0 0 1 0 0,0 0-1 0 0,0-1 1 0 0,0 1-1 0 0,0 0 1 0 0,1-1 0 0 0,-1 0-1 0 0,1 0 1 0 0,0 0-1 0 0,-1 0 1 0 0,1 0-1 0 0,0 0 1 0 0,0-1-1 0 0,3 2 1 0 0,3 0 44 0 0,0-1 1 0 0,0 1-1 0 0,0-1 1 0 0,0-1-1 0 0,0 0 1 0 0,0 0-1 0 0,0-1 1 0 0,0 0-1 0 0,0-1 1 0 0,1 0-1 0 0,-1 0 1 0 0,17-5-1 0 0,5-4 50 0 0,-1 0 1 0 0,38-21-1 0 0,-52 24-31 0 0,-1 0 0 0 0,0-2 0 0 0,-1 0 0 0 0,0-1 1 0 0,0 0-1 0 0,-1-1 0 0 0,13-13 0 0 0,-21 18-24 0 0,0 0 0 0 0,0 0 1 0 0,-1-1-1 0 0,0 1 0 0 0,0-1 1 0 0,0 0-1 0 0,-1 0 0 0 0,0 0 1 0 0,-1-1-1 0 0,1 1 0 0 0,-1-1 1 0 0,-1 1-1 0 0,0-1 0 0 0,0 0 1 0 0,0 1-1 0 0,-1-1 0 0 0,-1-15 1 0 0,0 14-125 0 0,0-1 0 0 0,-1 1 0 0 0,-1-1 0 0 0,1 1 1 0 0,-1 0-1 0 0,-1 0 0 0 0,0 0 0 0 0,0 0 0 0 0,0 1 1 0 0,-1-1-1 0 0,-1 1 0 0 0,1 0 0 0 0,-1 1 0 0 0,-1-1 0 0 0,1 1 1 0 0,-1 1-1 0 0,-1-1 0 0 0,1 1 0 0 0,-1 0 0 0 0,0 1 0 0 0,0 0 1 0 0,-14-6-1 0 0,1 3-1216 0 0,-1 2 1 0 0,0 0 0 0 0,0 2 0 0 0,-1 0-1 0 0,-30-1 1 0 0,29 4-528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667 141 7831 0 0,'52'-32'608'0'0,"89"-39"-1"0"0,-98 53 2796 0 0,1-1 7871 0 0,-45 19-11229 0 0,0 0 0 0 0,0 1 0 0 0,-1-1 0 0 0,1 0 0 0 0,0 1 0 0 0,0-1-1 0 0,0 1 1 0 0,0 0 0 0 0,0-1 0 0 0,0 1 0 0 0,1 0 0 0 0,-2 1 0 0 0,-3 2 63 0 0,-227 157 298 0 0,-99 65 28 0 0,251-179-450 0 0,43-28 0 0 0,2 2 0 0 0,-54 43 0 0 0,75-52 16 0 0,-4 2 0 0 0,1 1 0 0 0,1 1 0 0 0,1 0 0 0 0,-17 22 0 0 0,23-21 0 0 0,6-2 0 0 0,4-11-2 0 0,-1-1 1 0 0,1 1-1 0 0,0-1 0 0 0,0 1 0 0 0,0-1 0 0 0,0 0 1 0 0,1 0-1 0 0,-1 1 0 0 0,1-1 0 0 0,0 0 0 0 0,0 0 1 0 0,0-1-1 0 0,1 1 0 0 0,-1 0 0 0 0,0-1 0 0 0,1 1 1 0 0,0-1-1 0 0,-1 0 0 0 0,6 3 0 0 0,6 5-10 0 0,1-2 0 0 0,27 12 0 0 0,-19-10-14 0 0,0-2 0 0 0,1 0 0 0 0,0-2 0 0 0,1-1 0 0 0,-1 0 1 0 0,1-2-1 0 0,0-1 0 0 0,28-1 0 0 0,-39-2-89 0 0,-1-1 0 0 0,0-1 0 0 0,0 0 0 0 0,0 0 0 0 0,15-7 0 0 0,61-31-1992 0 0,-64 29 1296 0 0,34-21-1874 0 0,0-2 0 0 0,83-67 0 0 0,-97 71 165 0 0,78-41 1 0 0,-85 52 2356 0 0,0-1 0 0 0,-2-2 0 0 0,56-47 1 0 0,-41 25 2654 0 0,-42 37 1195 0 0,-13 9 516 0 0,-8 5-1442 0 0,2 1-3402 0 0,-39 25 1559 0 0,-70 35 1 0 0,76-45-706 0 0,1 1 0 0 0,-74 57 0 0 0,111-77-198 0 0,-97 90 434 0 0,93-83-354 0 0,-1 1 0 0 0,1 0 0 0 0,1 1 0 0 0,0 0 0 0 0,0 0 0 0 0,2 1 0 0 0,-9 19 0 0 0,14-30-77 0 0,1 0 1 0 0,-1-1-1 0 0,1 1 0 0 0,-1 0 0 0 0,1 0 1 0 0,0 0-1 0 0,0 0 0 0 0,0 0 0 0 0,0-1 1 0 0,0 1-1 0 0,0 0 0 0 0,0 0 0 0 0,1 0 1 0 0,-1 0-1 0 0,1-1 0 0 0,-1 1 0 0 0,1 0 1 0 0,0 0-1 0 0,0-1 0 0 0,-1 1 0 0 0,1 0 1 0 0,0-1-1 0 0,3 4 0 0 0,-2-3 1 0 0,0 0 0 0 0,1 0 0 0 0,-1 0 0 0 0,1-1 0 0 0,0 1 0 0 0,-1-1 0 0 0,1 1 0 0 0,0-1 0 0 0,0 0 0 0 0,0 0 0 0 0,0 0 0 0 0,0 0 0 0 0,6 0 0 0 0,7 0 34 0 0,-1 0 1 0 0,1-1-1 0 0,0-1 0 0 0,0-1 0 0 0,-1 0 0 0 0,30-9 0 0 0,-5-2 27 0 0,53-24-1 0 0,-61 22-66 0 0,-1-2 0 0 0,-1-1 1 0 0,-1-1-1 0 0,0-2 0 0 0,-2-1 1 0 0,26-25-1 0 0,-44 37-95 0 0,0-1 1 0 0,0 1-1 0 0,-1-2 1 0 0,0 1-1 0 0,-1-1 0 0 0,0 0 1 0 0,5-15-1 0 0,-9 19 0 0 0,0 0 1 0 0,0 0-1 0 0,-1 0 0 0 0,0 0 0 0 0,-1-1 1 0 0,0 1-1 0 0,0-1 0 0 0,-1 1 0 0 0,0 0 0 0 0,-1-1 1 0 0,1 1-1 0 0,-5-16 0 0 0,0 11-1469 0 0,-2 0-4022 0 0,-2 3-1427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54 304 9671 0 0,'0'0'440'0'0,"0"3"-5"0"0,3 9-279 0 0,-1 3 160 0 0,-2-13 73 0 0,0 0-1 0 0,-1-1 1 0 0,1 1 0 0 0,-1 0-1 0 0,0 0 1 0 0,1-1 0 0 0,-1 1-1 0 0,0-1 1 0 0,0 1 0 0 0,0-1-1 0 0,0 1 1 0 0,0-1 0 0 0,-1 0-1 0 0,1 1 1 0 0,0-1 0 0 0,-1 0-1 0 0,1 0 1 0 0,-1 0 0 0 0,1 0-1 0 0,-1 0 1 0 0,1 0 0 0 0,-1 0-1 0 0,0-1 1 0 0,1 1 0 0 0,-1 0-1 0 0,0-1 1 0 0,-3 1 0 0 0,4-1-335 0 0,0 0 0 0 0,0 0 0 0 0,0-1 0 0 0,0 1 0 0 0,0 0 0 0 0,0 0 0 0 0,1-1 0 0 0,-1 1 0 0 0,0 0 0 0 0,0-1 0 0 0,0 1 0 0 0,0-1 0 0 0,0 1 0 0 0,1-1 0 0 0,-1 0 0 0 0,0 1 0 0 0,1-1 0 0 0,-1 0 0 0 0,0 0 0 0 0,1 1 0 0 0,-1-1 0 0 0,1 0 0 0 0,-1 0 0 0 0,1 0 0 0 0,-1 0 0 0 0,1 1 0 0 0,-1-1 0 0 0,1 0 0 0 0,0 0 0 0 0,0 0 0 0 0,0 0 0 0 0,-1-2 0 0 0,1 0 3 0 0,0 0-1 0 0,-1-1 1 0 0,1 1-1 0 0,1 0 1 0 0,-1 0 0 0 0,0-1-1 0 0,1 1 1 0 0,1-5-1 0 0,2-1-25 0 0,0-1-1 0 0,1 1 0 0 0,0 1 1 0 0,1-1-1 0 0,0 1 0 0 0,0 0 1 0 0,10-10-1 0 0,0 3 19 0 0,0 0 1 0 0,25-17-1 0 0,-26 23-61 0 0,-1 0-1 0 0,1 2 1 0 0,0 0-1 0 0,1 0 0 0 0,0 2 1 0 0,0 0-1 0 0,0 0 1 0 0,0 2-1 0 0,22-3 1 0 0,-35 6 28 0 0,0-1 0 0 0,0 1 0 0 0,-1 0 0 0 0,1 0 0 0 0,0 0 0 0 0,0 1 0 0 0,-1-1 0 0 0,1 1 0 0 0,0-1 0 0 0,-1 1 1 0 0,1 0-1 0 0,0 0 0 0 0,-1 0 0 0 0,1 0 0 0 0,-1 0 0 0 0,1 1 0 0 0,-1-1 0 0 0,3 3 0 0 0,-3 0-4 0 0,1-1-1 0 0,-1 1 1 0 0,0-1-1 0 0,0 1 1 0 0,0 0 0 0 0,-1 0-1 0 0,1 0 1 0 0,-1 0-1 0 0,0 0 1 0 0,0 0-1 0 0,-1 1 1 0 0,1-1 0 0 0,-1 0-1 0 0,0 0 1 0 0,0 0-1 0 0,0 1 1 0 0,0-1-1 0 0,-1 0 1 0 0,0 0 0 0 0,0 0-1 0 0,0 0 1 0 0,-2 4-1 0 0,-4 11 46 0 0,0-2-1 0 0,-2 1 1 0 0,-15 23-1 0 0,24-40-56 0 0,-8 11 0 0 0,1-2-23 0 0,7-10 6 0 0,-1 0-1 0 0,1 1 0 0 0,-1-1 0 0 0,1 0 0 0 0,-1 0 0 0 0,1 1 0 0 0,-1-1 0 0 0,1 0 0 0 0,-1 0 1 0 0,0 0-1 0 0,1 0 0 0 0,-1 0 0 0 0,1 1 0 0 0,-1-1 0 0 0,1 0 0 0 0,-1 0 0 0 0,0-1 0 0 0,1 1 1 0 0,-1 0-1 0 0,1 0 0 0 0,-1 0 0 0 0,1 0 0 0 0,-1 0 0 0 0,1-1 0 0 0,-1 1 0 0 0,1 0 0 0 0,-1 0 1 0 0,1-1-1 0 0,-2 0 0 0 0,-14-10-558 0 0,15 10 560 0 0,0 0-34 0 0,0 0-1 0 0,0 0 1 0 0,-1 0-1 0 0,1-1 1 0 0,0 1-1 0 0,0 0 1 0 0,0-1-1 0 0,0 1 1 0 0,1-1-1 0 0,-1 1 0 0 0,0-1 1 0 0,1 0-1 0 0,-1 1 1 0 0,1-1-1 0 0,-1-2 1 0 0,1 1 6 0 0,0 0 0 0 0,0 0 1 0 0,0-1-1 0 0,0 1 1 0 0,0 0-1 0 0,1 0 0 0 0,0 0 1 0 0,1-4-1 0 0,1-1 10 0 0,0 1-1 0 0,0 0 1 0 0,1 0 0 0 0,0 0-1 0 0,0 1 1 0 0,10-12 0 0 0,0 3-19 0 0,22-20-1 0 0,10-4 59 0 0,88-56 0 0 0,-129 91 46 0 0,1 2 1 0 0,-1-1 0 0 0,1 0-1 0 0,-1 1 1 0 0,1 0 0 0 0,0 0-1 0 0,0 1 1 0 0,0 0-1 0 0,0 0 1 0 0,0 0 0 0 0,0 1-1 0 0,1-1 1 0 0,-1 1-1 0 0,8 2 1 0 0,-10-2 1 0 0,-1 1 0 0 0,1 0-1 0 0,0 0 1 0 0,-1 1 0 0 0,1-1-1 0 0,-1 1 1 0 0,0 0 0 0 0,1-1-1 0 0,-1 1 1 0 0,0 1 0 0 0,0-1 0 0 0,0 0-1 0 0,-1 1 1 0 0,1 0 0 0 0,-1-1-1 0 0,1 1 1 0 0,-1 0 0 0 0,0 0 0 0 0,0 1-1 0 0,0-1 1 0 0,0 0 0 0 0,-1 1-1 0 0,1-1 1 0 0,0 5 0 0 0,3 11 111 0 0,-1 0 1 0 0,-1 1-1 0 0,-1-1 1 0 0,-1 33-1 0 0,-1-25-10 0 0,7 43 0 0 0,-6-63-147 0 0,0 0-6 0 0,0 0 0 0 0,-1 0-1 0 0,0 0 1 0 0,0 0-1 0 0,-1 10 1 0 0,0-11-6 0 0,1-1-1 0 0,-1 0 1 0 0,0 1 0 0 0,-2 4 0 0 0,-4 4-71 0 0,3-10 30 0 0,-12 14-578 0 0,11-14 181 0 0,3-2-466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57 3679 0 0,'17'-14'180'0'0,"23"-16"0"0"0,-20 18 1804 0 0,-16 12-1064 0 0,2 0 3433 0 0,2 5-1999 0 0,-1 0 1439 0 0,-3 5-3555 0 0,-3-7 184 0 0,1 4-265 0 0,0-1 1 0 0,-1 1-1 0 0,0 0 0 0 0,0-1 1 0 0,0 1-1 0 0,-1 0 0 0 0,0 0 0 0 0,0-1 1 0 0,-3 11-1 0 0,-14 62 774 0 0,3-33-678 0 0,-2-1-1 0 0,-2 0 1 0 0,-2-1-1 0 0,-2-1 0 0 0,-2-1 1 0 0,-1-1-1 0 0,-3-2 1 0 0,-36 42-1 0 0,-80 109-453 0 0,61-57-2819 0 0,82-131 1581 0 0,-2 1-479 0 0,-8 6-98 0 0,9-6-22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10591 0 0,'22'-60'695'0'0,"-15"37"705"0"0,12-25 0 0 0,-16 41-540 0 0,1 0 0 0 0,0 0-1 0 0,1 0 1 0 0,-1 1 0 0 0,1-1 0 0 0,1 1 0 0 0,7-7 0 0 0,18-14-594 0 0,0 1 1 0 0,2 2 0 0 0,1 1 0 0 0,1 1 0 0 0,1 3 0 0 0,0 0 0 0 0,1 3 0 0 0,78-24 0 0 0,-65 27-162 0 0,87-10 1 0 0,-122 21-51 0 0,0 1 0 0 0,0 1 0 0 0,0 0 0 0 0,0 2 0 0 0,0-1 0 0 0,0 2 0 0 0,0 0 0 0 0,-1 0 0 0 0,1 2 0 0 0,21 9 0 0 0,-29-11-16 0 0,0 1-1 0 0,0 0 1 0 0,-1 1-1 0 0,0-1 1 0 0,0 1-1 0 0,0 1 1 0 0,-1-1-1 0 0,1 1 1 0 0,-1 0-1 0 0,-1 0 1 0 0,1 0-1 0 0,-1 1 1 0 0,0 0-1 0 0,-1 0 1 0 0,1 0-1 0 0,-1 0 1 0 0,-1 0-1 0 0,1 1 1 0 0,-1-1-1 0 0,-1 1 1 0 0,1-1-1 0 0,-1 1 1 0 0,-1 0-1 0 0,1 12 1 0 0,-2-7 9 0 0,0-1 1 0 0,-1 0 0 0 0,0 1 0 0 0,-1-1 0 0 0,0 0 0 0 0,-1 0 0 0 0,0-1 0 0 0,-1 1 0 0 0,0-1 0 0 0,0 0-1 0 0,-2 0 1 0 0,1-1 0 0 0,-2 1 0 0 0,-14 15 0 0 0,7-11-17 0 0,-2 0 0 0 0,1-2 0 0 0,-2 0 1 0 0,0-1-1 0 0,-37 19 0 0 0,-105 34 3 0 0,20-9-299 0 0,132-52 183 0 0,-1 1-96 0 0,0-1 0 0 0,0 0 0 0 0,0-1 0 0 0,0 0 0 0 0,-1 0 0 0 0,1-1 0 0 0,-18 2 0 0 0,25-4-298 0 0,1 0 316 0 0,1-1-1 0 0,-1 1 1 0 0,0-1 0 0 0,1 1-1 0 0,-1-1 1 0 0,0 1-1 0 0,1-1 1 0 0,-1 0-1 0 0,1 0 1 0 0,-1 1 0 0 0,1-1-1 0 0,-1 0 1 0 0,1 0-1 0 0,-1 1 1 0 0,1-1 0 0 0,0 0-1 0 0,0 0 1 0 0,-1 0-1 0 0,1 0 1 0 0,0 0 0 0 0,0 1-1 0 0,0-1 1 0 0,0 0-1 0 0,0 0 1 0 0,0 0 0 0 0,0-1-1 0 0,3-13-1648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439 133 9215 0 0,'84'-94'950'0'0,"-46"56"8260"0"0,-38 40-8634 0 0,1 6-365 0 0,-1 0 0 0 0,-1 0 0 0 0,1 0-1 0 0,-1-1 1 0 0,-1 1 0 0 0,-1 8 0 0 0,-18 48 261 0 0,13-42-269 0 0,-4 15 53 0 0,-104 289 1180 0 0,-26-12-1167 0 0,86-221-269 0 0,20-37 0 0 0,23-34-229 0 0,-2 0-1 0 0,-1-1 1 0 0,0-1-1 0 0,-2 0 1 0 0,0-2-1 0 0,-1 0 1 0 0,-27 20-1 0 0,44-36-1240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19119 0 0,'0'0'1735'0'0,"2"2"-1431"0"0,1 1-279 0 0,-1 0 1 0 0,1 1 0 0 0,0-1-1 0 0,0 0 1 0 0,0 0-1 0 0,1-1 1 0 0,3 4 0 0 0,-1-3 34 0 0,-2-1 3 0 0,-1-1 1 0 0,1 1-1 0 0,0-1 0 0 0,-1 0 0 0 0,1 0 1 0 0,0-1-1 0 0,0 1 0 0 0,0-1 0 0 0,0 0 0 0 0,0 0 1 0 0,0 0-1 0 0,0 0 0 0 0,6-2 0 0 0,-9 2-34 0 0,27-5 692 0 0,-1-1 0 0 0,38-14 0 0 0,-18 4-127 0 0,-32 12-546 0 0,-1-1 1 0 0,0 0 0 0 0,0-1-1 0 0,0-1 1 0 0,-1 0 0 0 0,0-1-1 0 0,14-11 1 0 0,-18 10 10 0 0,1-7 8 0 0,-9 12-68 0 0,-2 1 11 0 0,2-1 32 0 0,-5-5-43 0 0,3 8-7 0 0,-1 0-1 0 0,1 0 1 0 0,-1 0 0 0 0,0 0 0 0 0,1 0-1 0 0,-1 1 1 0 0,0-1 0 0 0,1 1-1 0 0,-1-1 1 0 0,0 1 0 0 0,1 0-1 0 0,-1-1 1 0 0,0 1 0 0 0,0 0-1 0 0,0 0 1 0 0,1 0 0 0 0,-1 0-1 0 0,-3 1 1 0 0,-3 1-67 0 0,-1-1 0 0 0,-13 6 0 0 0,-4 4-95 0 0,0 1-1 0 0,1 1 0 0 0,-26 18 1 0 0,32-18 141 0 0,0 0 1 0 0,1 1-1 0 0,0 1 1 0 0,2 1-1 0 0,-16 17 0 0 0,24-23 18 0 0,0 0-1 0 0,1 0 1 0 0,0 1-1 0 0,1 0 1 0 0,0 0-1 0 0,1 0 0 0 0,0 1 1 0 0,0 0-1 0 0,2-1 1 0 0,-5 24-1 0 0,7-31-2 0 0,0 1 1 0 0,1 0-1 0 0,0-1 0 0 0,0 1 0 0 0,0 0 0 0 0,1 0 1 0 0,0-1-1 0 0,-1 1 0 0 0,2 0 0 0 0,-1-1 0 0 0,0 1 1 0 0,1-1-1 0 0,0 1 0 0 0,0-1 0 0 0,0 0 0 0 0,1 0 0 0 0,-1 0 1 0 0,1 0-1 0 0,0 0 0 0 0,0-1 0 0 0,6 6 0 0 0,-4-5-10 0 0,0-1 0 0 0,0 1 0 0 0,1-1 0 0 0,-1 0 0 0 0,1 0 0 0 0,0-1 0 0 0,0 1 0 0 0,0-1 0 0 0,0 0-1 0 0,0-1 1 0 0,1 0 0 0 0,-1 0 0 0 0,0 0 0 0 0,1-1 0 0 0,9 0 0 0 0,-4-1-693 0 0,0-1 1 0 0,0 0-1 0 0,-1 0 1 0 0,20-7-1 0 0,-8 0-1075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55 7831 0 0,'50'-54'13187'0'0,"-50"58"-12029"0"0,1 12-960 0 0,-2-1 0 0 0,0 1 0 0 0,-1 0 0 0 0,0 0 0 0 0,-8 23-1 0 0,-29 80 799 0 0,-90 201-252 0 0,-31-14-152 0 0,0-73-434 0 0,149-218-156 0 0,-85 110-212 0 0,-48 71-381 0 0,142-194 248 0 0,3-5-1973 0 0,3-13-6 0 0,4-5-5056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14279 0 0,'-7'3'434'0'0,"-1"1"0"0"0,1 0 1 0 0,-1 1-1 0 0,1-1 0 0 0,1 2 0 0 0,-1-1 0 0 0,1 1 0 0 0,0 0 0 0 0,0 0 0 0 0,0 0 0 0 0,1 1 0 0 0,0 0 0 0 0,1 0 1 0 0,-1 0-1 0 0,1 1 0 0 0,1-1 0 0 0,-1 1 0 0 0,1 0 0 0 0,1 0 0 0 0,-3 14 0 0 0,6-17-110 0 0,3-2-265 0 0,-1 0-1 0 0,0 0 0 0 0,1-1 1 0 0,0 0-1 0 0,-1 1 1 0 0,1-1-1 0 0,0 0 0 0 0,0-1 1 0 0,0 1-1 0 0,1-1 1 0 0,-1 0-1 0 0,0 0 0 0 0,0 0 1 0 0,1-1-1 0 0,4 1 1 0 0,13 0 362 0 0,40-3 0 0 0,-32 0-159 0 0,70-3 80 0 0,0-5-1 0 0,182-40 1 0 0,-251 42-487 0 0,88-23 82 0 0,-41 6-3474 0 0,-58 17-4854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50 254 20239 0 0,'3'0'928'0'0,"33"-2"-460"0"0,-1-1-1 0 0,1-2 0 0 0,-1-2 1 0 0,-1-1-1 0 0,1-1 1 0 0,46-20-1 0 0,-80 29-465 0 0,117-49 1050 0 0,-91 37-769 0 0,-1-2 1 0 0,32-22-1 0 0,-54 33-283 0 0,-1 0 0 0 0,1 0 0 0 0,-1 0 0 0 0,0 0 0 0 0,0-1 0 0 0,0 1 0 0 0,-1-1 0 0 0,4-6 0 0 0,-6 9 0 0 0,1 0 0 0 0,0 0 0 0 0,-1 0 0 0 0,0 0 0 0 0,1 0 0 0 0,-1 0 0 0 0,1 0 0 0 0,-1 0 0 0 0,0 0 0 0 0,0-1 0 0 0,0 1 0 0 0,0 0 0 0 0,0 0 0 0 0,0 0 0 0 0,0 0 0 0 0,0 0 0 0 0,0-1 0 0 0,0 1 0 0 0,0 0 0 0 0,-1 0 0 0 0,1 0 0 0 0,-1 0 0 0 0,1 0 0 0 0,-1 0 0 0 0,1 0 0 0 0,-1 0 0 0 0,1 0 0 0 0,-1 0 0 0 0,0 0 0 0 0,1 0 0 0 0,-1 1 0 0 0,0-1 0 0 0,0 0 0 0 0,0 0 0 0 0,0 1 0 0 0,0-1 0 0 0,0 0 0 0 0,-1 0 0 0 0,-1 0-11 0 0,0 0 0 0 0,1 1 0 0 0,-1-1 0 0 0,0 1 0 0 0,0-1 0 0 0,0 1 0 0 0,0 0 0 0 0,0 0 0 0 0,0 0 0 0 0,1 0 0 0 0,-1 1 0 0 0,0-1-1 0 0,0 1 1 0 0,-3 1 0 0 0,-9 3-131 0 0,-20 10-1 0 0,23-10 82 0 0,-150 72-566 0 0,127-58 496 0 0,0 3 0 0 0,-45 36 0 0 0,56-38 98 0 0,0 2 0 0 0,-34 40 1 0 0,50-52 45 0 0,0 1 0 0 0,0 0 0 0 0,1 1 1 0 0,0 0-1 0 0,1 0 0 0 0,1 0 1 0 0,0 1-1 0 0,-7 24 0 0 0,11-32 14 0 0,1-1-1 0 0,-1 1 1 0 0,1 0-1 0 0,0 0 0 0 0,0-1 1 0 0,0 1-1 0 0,0 0 1 0 0,1-1-1 0 0,0 1 0 0 0,0-1 1 0 0,0 1-1 0 0,1-1 0 0 0,-1 1 1 0 0,1-1-1 0 0,4 7 1 0 0,-2-5 27 0 0,0-1 0 0 0,0 0 1 0 0,1 0-1 0 0,0 0 0 0 0,0 0 1 0 0,0-1-1 0 0,0 0 0 0 0,1 0 1 0 0,10 6-1 0 0,0-2 59 0 0,1-1 0 0 0,-1-1 0 0 0,1-1 0 0 0,0 0 0 0 0,0-1 0 0 0,1-1 0 0 0,26 2 0 0 0,-26-5-64 0 0,1 0 1 0 0,-1-1-1 0 0,1-1 1 0 0,-1 0-1 0 0,0-2 1 0 0,0 0-1 0 0,34-13 1 0 0,-33 10-42 0 0,29-16 0 0 0,-41 19-218 0 0,1-1 1 0 0,-1 0 0 0 0,0 0-1 0 0,0-1 1 0 0,-1 0 0 0 0,8-8-1 0 0,6-10-1231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0,'1'2'422'0'0,"16"13"240"0"0,-1 1 0 0 0,17 23 0 0 0,-21-24 822 0 0,0 0 0 0 0,1-1 0 0 0,1 0-1 0 0,22 17 1 0 0,-28-27-1183 0 0,-1 0-1 0 0,0-1 1 0 0,1 1 0 0 0,0-1-1 0 0,0-1 1 0 0,0 0 0 0 0,0 0 0 0 0,0 0-1 0 0,16 0 1 0 0,-8-1 98 0 0,0-1 1 0 0,1-1-1 0 0,-1 0 0 0 0,17-4 1 0 0,-8 0-149 0 0,-1-1 1 0 0,0-1 0 0 0,39-16-1 0 0,-60 21-251 0 0,0 1-1 0 0,0-1 1 0 0,-1 0-1 0 0,1 0 0 0 0,0 0 1 0 0,-1-1-1 0 0,1 1 0 0 0,-1 0 1 0 0,0-1-1 0 0,0 0 1 0 0,0 1-1 0 0,0-1 0 0 0,2-5 1 0 0,-4 7-12 0 0,0 0 1 0 0,1 0 0 0 0,-1 0-1 0 0,0 0 1 0 0,0 0 0 0 0,1 0-1 0 0,-1 0 1 0 0,0 0 0 0 0,0 0-1 0 0,0 0 1 0 0,0 0 0 0 0,0 0-1 0 0,-1 0 1 0 0,1 0 0 0 0,0 0-1 0 0,0 0 1 0 0,-1 0 0 0 0,0-1-1 0 0,0 0-13 0 0,1 1-1 0 0,-1 0 1 0 0,0 0-1 0 0,0 0 1 0 0,-1 0-1 0 0,1 0 0 0 0,0 0 1 0 0,0 0-1 0 0,0 1 1 0 0,-1-1-1 0 0,1 0 1 0 0,0 0-1 0 0,-1 1 0 0 0,1-1 1 0 0,0 1-1 0 0,-3-1 1 0 0,-4 0-94 0 0,0 0 0 0 0,1 0 0 0 0,-1 0 0 0 0,0 1 0 0 0,0 0 0 0 0,1 1 0 0 0,-1 0 0 0 0,0 0 0 0 0,1 1 1 0 0,-1 0-1 0 0,1 0 0 0 0,-10 4 0 0 0,-10 6-130 0 0,-47 28 1 0 0,36-16 353 0 0,1 2 1 0 0,-52 48-1 0 0,79-65 38 0 0,1 0 0 0 0,-8 11-1 0 0,14-16-84 0 0,0 0 1 0 0,0 1-1 0 0,0-1 0 0 0,1 1 0 0 0,-1-1 1 0 0,1 1-1 0 0,1 0 0 0 0,-2 5 0 0 0,2-9-50 0 0,1 1 1 0 0,0-1-1 0 0,0 1 1 0 0,0 0-1 0 0,0-1 0 0 0,0 1 1 0 0,0-1-1 0 0,0 1 0 0 0,0-1 1 0 0,1 1-1 0 0,-1-1 0 0 0,1 1 1 0 0,-1-1-1 0 0,1 1 0 0 0,0-1 1 0 0,-1 0-1 0 0,1 1 0 0 0,1 1 1 0 0,0-1 1 0 0,0 0 0 0 0,0 0 0 0 0,1 0 1 0 0,-1 0-1 0 0,0 0 0 0 0,1-1 0 0 0,-1 1 1 0 0,6 2-1 0 0,2 0-596 0 0,1 0 1 0 0,-1-1-1 0 0,23 3 0 0 0,-17-4-1318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20 12671 0 0,'2'-1'579'0'0,"0"0"-390"0"0,-1 0-142 0 0,0 0 0 0 0,0 0 0 0 0,0 1 0 0 0,0-1 0 0 0,0 0 0 0 0,0 0 0 0 0,0 0 0 0 0,-1 0 0 0 0,1 0 0 0 0,0 0 0 0 0,0 0 0 0 0,-1 0 0 0 0,3-5 2678 0 0,3 38-1022 0 0,-6-21-1404 0 0,-1 0 1 0 0,-1 0-1 0 0,0 0 1 0 0,0 0-1 0 0,-7 16 1 0 0,-25 54 621 0 0,22-53-718 0 0,-64 128 578 0 0,56-121-753 0 0,-1-1 0 0 0,-34 41-1 0 0,-168 194-771 0 0,221-267 576 0 0,13-9-3984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12439 0 0,'1'-2'958'0'0,"0"0"-500"0"0,0 1-819 0 0,1-4 827 0 0,5-10 3537 0 0,-6 12-3900 0 0,-1 1-1 0 0,0 0 0 0 0,1-1 1 0 0,0 1-1 0 0,-1-1 0 0 0,1 1 1 0 0,0 0-1 0 0,2-3 0 0 0,-2 2-91 0 0,6-15 213 0 0,0 0 0 0 0,1 1 0 0 0,1-1 0 0 0,0 2 0 0 0,1-1 1 0 0,14-15-1 0 0,80-85 158 0 0,-52 62-279 0 0,-24 25 5 0 0,2 2 0 0 0,1 0 0 0 0,39-26 1 0 0,-51 40 27 0 0,1 2 1 0 0,1 0 0 0 0,0 1 0 0 0,1 2 0 0 0,0 0-1 0 0,44-11 1 0 0,-50 17-39 0 0,-1 1 0 0 0,0 0 0 0 0,1 1-1 0 0,-1 1 1 0 0,1 1 0 0 0,-1 0 0 0 0,1 1 0 0 0,-1 0 0 0 0,0 2-1 0 0,0 0 1 0 0,0 0 0 0 0,-1 1 0 0 0,1 1 0 0 0,13 8 0 0 0,-19-9-71 0 0,0 0 1 0 0,0 1-1 0 0,-1 0 1 0 0,0 0-1 0 0,0 1 1 0 0,0 0-1 0 0,-1 1 1 0 0,0-1-1 0 0,0 1 1 0 0,-1 1 0 0 0,0-1-1 0 0,0 1 1 0 0,-1 0-1 0 0,-1 1 1 0 0,1-1-1 0 0,-1 1 1 0 0,-1 0-1 0 0,0 0 1 0 0,0 0-1 0 0,-1 0 1 0 0,1 17-1 0 0,-2-19-20 0 0,-1 1-1 0 0,0-1 0 0 0,0 0 0 0 0,-1 0 0 0 0,0 0 1 0 0,-1 0-1 0 0,0 0 0 0 0,0 0 0 0 0,-1 0 0 0 0,1-1 1 0 0,-2 1-1 0 0,1-1 0 0 0,-8 11 0 0 0,4-7 8 0 0,-1 0-1 0 0,0-1 1 0 0,-1-1 0 0 0,0 1-1 0 0,0-1 1 0 0,-1-1 0 0 0,0 0-1 0 0,-1 0 1 0 0,0-1 0 0 0,0 0-1 0 0,0-1 1 0 0,-25 10-1 0 0,-23 6 5 0 0,-180 73-235 0 0,8 17-493 0 0,143-66-50 0 0,85-44 517 0 0,22-19-3332 0 0,-2 3 2479 0 0,32-19-1 0 0,-8 5-1038 0 0,-16 10-3319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609 120 7367 0 0,'0'0'568'0'0,"0"3"-373"0"0,-1 5 282 0 0,0 0 1 0 0,-1 0-1 0 0,0-1 0 0 0,0 1 0 0 0,-4 8 1 0 0,5-14-201 0 0,0 0 1 0 0,1 0 0 0 0,-1 0-1 0 0,-1 0 1 0 0,1 0-1 0 0,0 0 1 0 0,0 0-1 0 0,-1-1 1 0 0,1 1 0 0 0,-1 0-1 0 0,1-1 1 0 0,-1 1-1 0 0,0-1 1 0 0,0 0 0 0 0,0 0-1 0 0,1 1 1 0 0,-1-1-1 0 0,0 0 1 0 0,0 0 0 0 0,-1-1-1 0 0,1 1 1 0 0,0 0-1 0 0,0-1 1 0 0,0 1 0 0 0,-3-1-1 0 0,4 0-198 0 0,-1 0-1 0 0,1 0 0 0 0,0 0 0 0 0,0 0 1 0 0,0 0-1 0 0,-1 0 0 0 0,1-1 1 0 0,0 1-1 0 0,0 0 0 0 0,0-1 0 0 0,0 1 1 0 0,-1-1-1 0 0,1 1 0 0 0,0-1 1 0 0,0 0-1 0 0,0 1 0 0 0,0-1 0 0 0,0 0 1 0 0,0 0-1 0 0,1 0 0 0 0,-1 1 1 0 0,0-1-1 0 0,0 0 0 0 0,0 0 0 0 0,1 0 1 0 0,-1 0-1 0 0,1-1 0 0 0,-1 1 1 0 0,1 0-1 0 0,-1 0 0 0 0,1 0 0 0 0,-1-2 1 0 0,0-4-12 0 0,1 0 0 0 0,-1 0 0 0 0,1 0 0 0 0,1 1 1 0 0,0-9-1 0 0,1-15 136 0 0,-3 25-208 0 0,0-1 1 0 0,0 1-1 0 0,-1 0 1 0 0,1 0 0 0 0,-1 0-1 0 0,0 1 1 0 0,-1-1 0 0 0,1 0-1 0 0,-1 1 1 0 0,0-1 0 0 0,0 1-1 0 0,0 0 1 0 0,0 0 0 0 0,-1 0-1 0 0,0 0 1 0 0,0 1 0 0 0,0-1-1 0 0,0 1 1 0 0,-6-3 0 0 0,5 3-36 0 0,-1 0 1 0 0,0 0-1 0 0,0 1 1 0 0,0 0-1 0 0,-1 0 1 0 0,1 0-1 0 0,0 1 1 0 0,-1 0-1 0 0,1 0 1 0 0,-1 1-1 0 0,1-1 1 0 0,-1 2-1 0 0,1-1 1 0 0,-1 1-1 0 0,-6 1 1 0 0,-1 2 13 0 0,0 0 0 0 0,0 1 0 0 0,1 1 0 0 0,-1 0-1 0 0,1 1 1 0 0,1 1 0 0 0,-1 0 0 0 0,1 0 0 0 0,1 1 0 0 0,-1 1 0 0 0,1 0 0 0 0,-11 14 0 0 0,-11 15 117 0 0,3 1-1 0 0,-31 53 1 0 0,54-82-59 0 0,0 1 0 0 0,0 0 0 0 0,1 0 0 0 0,1 0 0 0 0,0 1 0 0 0,0 0 0 0 0,2 0 0 0 0,-1 0 0 0 0,-1 19 0 0 0,5-31-25 0 0,0 1 0 0 0,0-1 0 0 0,0 0 0 0 0,0 1 0 0 0,0-1 0 0 0,0 1 0 0 0,0-1 0 0 0,1 0 0 0 0,0 3 0 0 0,0-2 8 0 0,1 0 0 0 0,0 0 0 0 0,-1 0 1 0 0,1 0-1 0 0,0 0 0 0 0,0-1 1 0 0,0 1-1 0 0,0-1 0 0 0,0 1 1 0 0,1-1-1 0 0,-1 0 0 0 0,0 0 1 0 0,1 0-1 0 0,-1 0 0 0 0,0 0 1 0 0,1 0-1 0 0,-1-1 0 0 0,1 0 1 0 0,-1 1-1 0 0,1-1 0 0 0,0 0 1 0 0,2 0-1 0 0,7 0 95 0 0,-1 0 1 0 0,1-1 0 0 0,17-4-1 0 0,16-6 61 0 0,-1-1 0 0 0,74-31-1 0 0,77-53 230 0 0,-220 116-377 0 0,-35 36-1 0 0,45-36-210 0 0,14-18-86 0 0,6 14-3637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0 670 12607 0 0,'1'2'579'0'0,"3"4"-213"0"0,-1-2-278 0 0,-1-1 0 0 0,0 1 1 0 0,0 0-1 0 0,0 1 1 0 0,2 3-1 0 0,-1 3 4213 0 0,-2-13-3541 0 0,6-30 368 0 0,2 2 0 0 0,0-1-1 0 0,3 1 1 0 0,26-52 0 0 0,-1 22-556 0 0,2 2-1 0 0,53-61 1 0 0,-61 84-525 0 0,2 2-1 0 0,1 1 1 0 0,1 1-1 0 0,48-31 1 0 0,-61 49-240 0 0,1 1 0 0 0,0 2 0 0 0,1 0 0 0 0,1 1 0 0 0,29-7 0 0 0,-40 12-60 0 0,-7 3 18 0 0,0-1-1 0 0,1 1 1 0 0,-1 0-1 0 0,1 1 1 0 0,-1 0-1 0 0,1 0 1 0 0,-1 0-1 0 0,0 1 1 0 0,15 3 0 0 0,-6 1-1313 0 0,0 0 0 0 0,0 1 1 0 0,18 10-1 0 0,-14-7-435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656 263 9215 0 0,'36'-71'949'0'0,"17"-31"-79"0"0,-11 36 4729 0 0,-24 43-342 0 0,-20 25-4949 0 0,-35 53 148 0 0,2 1 0 0 0,3 1 1 0 0,-47 116-1 0 0,-150 339-72 0 0,-41-21-1052 0 0,266-483 541 0 0,-40 57-392 0 0,38-56-29 0 0,-1-1-1 0 0,-1 0 1 0 0,1 0-1 0 0,-1-1 0 0 0,-10 7 1 0 0,0-2-1047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7367 0 0,'2'-14'729'0'0,"1"-1"0"0"0,1 1-1 0 0,9-25 1 0 0,-11 35-142 0 0,0 0-1 0 0,0 1 1 0 0,0-1 0 0 0,0 1 0 0 0,1-1 0 0 0,-1 1-1 0 0,1 0 1 0 0,0 0 0 0 0,0 0 0 0 0,0 0 0 0 0,0 1-1 0 0,0-1 1 0 0,1 1 0 0 0,-1 0 0 0 0,1 0 0 0 0,0 0 0 0 0,-1 0-1 0 0,6-1 1 0 0,17-3 192 0 0,-1 2 0 0 0,1 1 0 0 0,46 0 0 0 0,-26 2-236 0 0,267-35 1312 0 0,-53 4-1868 0 0,-152 27-2511 0 0,-36 6-4867 0 0,-29 3 37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39 1839 0 0,'0'-1'134'0'0,"0"-1"513"0"0,0 0-1 0 0,0 1 1 0 0,-1-1 0 0 0,1 1 0 0 0,0-1-1 0 0,-1 1 1 0 0,1-1 0 0 0,-1 1 0 0 0,0-1-1 0 0,0 1 1 0 0,1-1 0 0 0,-1 1 0 0 0,0 0-1 0 0,0-1 1 0 0,0 1 0 0 0,0 0 0 0 0,0 0-1 0 0,-1 0 1 0 0,1 0 0 0 0,0 0 0 0 0,-2-1 0 0 0,-2-1 2348 0 0,2 2-2397 0 0,-4 0-381 0 0,-1 0-1 0 0,0 1 1 0 0,0 0-1 0 0,0 0 0 0 0,0 1 1 0 0,0-1-1 0 0,0 2 1 0 0,0-1-1 0 0,0 1 1 0 0,1 1-1 0 0,-10 3 1 0 0,-12 7 312 0 0,-40 24 1 0 0,67-36-523 0 0,-15 8 8 0 0,1 1 1 0 0,0 0-1 0 0,1 2 0 0 0,1 0 1 0 0,-18 17-1 0 0,25-18-15 0 0,8 3-11 0 0,5-1-49 0 0,-2-8 18 0 0,0 0-1 0 0,1-1 0 0 0,0 1 0 0 0,0-1 0 0 0,0 0 0 0 0,0 0 0 0 0,7 3 0 0 0,46 22-279 0 0,-28-15 230 0 0,-10-5 53 0 0,0 2 0 0 0,-1 0 0 0 0,-1 2 0 0 0,1 0 0 0 0,27 26 0 0 0,-41-33 65 0 0,1-1-1 0 0,-1 1 1 0 0,-1 0 0 0 0,1 1-1 0 0,-1-1 1 0 0,0 1 0 0 0,-1 0-1 0 0,0 0 1 0 0,0 0-1 0 0,0 0 1 0 0,-1 0 0 0 0,0 1-1 0 0,0-1 1 0 0,-1 1-1 0 0,0-1 1 0 0,0 1 0 0 0,-1 0-1 0 0,0-1 1 0 0,0 1 0 0 0,-2 10-1 0 0,1-14 53 0 0,0-1-1 0 0,0 1 1 0 0,-1 0-1 0 0,1 0 1 0 0,-1 0-1 0 0,0-1 1 0 0,0 1-1 0 0,0-1 1 0 0,0 0-1 0 0,-1 1 1 0 0,1-1-1 0 0,-1 0 1 0 0,0 0-1 0 0,0-1 1 0 0,0 1-1 0 0,0 0 1 0 0,0-1-1 0 0,0 0 1 0 0,-1 0-1 0 0,-6 3 1 0 0,-5 1 140 0 0,0 0-1 0 0,0-2 1 0 0,-32 6 0 0 0,31-7-152 0 0,-141 23 195 0 0,130-23-268 0 0,-1-1-1 0 0,0-2 1 0 0,-47-5-1 0 0,70 5-52 0 0,1-1 0 0 0,0 0 0 0 0,-1 0 0 0 0,1 0 0 0 0,0 0 0 0 0,0-1-1 0 0,0 0 1 0 0,0 0 0 0 0,-5-3 0 0 0,8 4-29 0 0,-1 0-1 0 0,1 0 1 0 0,0-1 0 0 0,-1 1-1 0 0,1-1 1 0 0,0 1 0 0 0,0-1-1 0 0,0 0 1 0 0,0 1 0 0 0,0-1-1 0 0,1 0 1 0 0,-1 0 0 0 0,0 0-1 0 0,1 1 1 0 0,-1-1 0 0 0,1 0-1 0 0,0 0 1 0 0,0 0 0 0 0,0 0-1 0 0,-1 0 1 0 0,2 0 0 0 0,-1 0-1 0 0,0-2 1 0 0,3-7-797 0 0,0-1 1 0 0,0 1-1 0 0,2 0 1 0 0,-1 0-1 0 0,1 0 1 0 0,11-18-1 0 0,-14 26 765 0 0,18-29-1822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683 210 6447 0 0,'-74'40'1752'0'0,"55"-27"1220"0"0,-30 22 3126 0 0,52-35-5712 0 0,4 0-224 0 0,0-1 0 0 0,0 0 0 0 0,0 0 0 0 0,0-1 0 0 0,0 0-1 0 0,8-3 1 0 0,42-22 585 0 0,-41 19-555 0 0,278-147 1081 0 0,-267 141-1178 0 0,10-6 121 0 0,1 3 0 0 0,59-19 0 0 0,-89 33-188 0 0,-1 2 0 0 0,1-1 0 0 0,0 1-1 0 0,0 0 1 0 0,0 1 0 0 0,11 0 0 0 0,-17 0-33 0 0,0 0 0 0 0,-1 1 0 0 0,1-1 0 0 0,0 1 0 0 0,0-1 1 0 0,-1 1-1 0 0,1-1 0 0 0,0 1 0 0 0,-1 0 0 0 0,1 0 0 0 0,-1-1 0 0 0,1 1 1 0 0,-1 1-1 0 0,3 1 0 0 0,-3-2-11 0 0,-1 0 0 0 0,1 0 0 0 0,0 0 0 0 0,-1 1 0 0 0,1-1-1 0 0,-1 0 1 0 0,0 0 0 0 0,1 1 0 0 0,-1-1 0 0 0,0 0 0 0 0,0 0 0 0 0,0 1 0 0 0,0-1 0 0 0,0 0 0 0 0,0 1 0 0 0,0-1 0 0 0,0 0 0 0 0,0 1-1 0 0,-1-1 1 0 0,1 0 0 0 0,0 0 0 0 0,-2 3 0 0 0,-3 7-128 0 0,-1 0 0 0 0,0-1 0 0 0,-1 1 0 0 0,0-1 0 0 0,-1-1 0 0 0,0 1 0 0 0,-12 10 0 0 0,10-10 111 0 0,-21 20-90 0 0,-64 50 1 0 0,-43 15 103 0 0,130-89 20 0 0,-163 97 5 0 0,1-1 52 0 0,32-14-28 0 0,-124 90 4 0 0,92-29-402 0 0,169-147 240 0 0,4-1-53 0 0,7 3 218 0 0,0 0 0 0 0,1 0 0 0 0,-1-2 0 0 0,1 1 0 0 0,15 1 0 0 0,59 2 274 0 0,-80-6-295 0 0,49 1 236 0 0,62-7-1 0 0,54-14 374 0 0,-19 1-33 0 0,-126 17-497 0 0,-14 2-125 0 0,0-1 1 0 0,-1 0-1 0 0,1-1 0 0 0,11-3 1 0 0,-20 5-132 0 0,0-1 7 0 0,6-3-99 0 0,-5 3-426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378 238 1375 0 0,'3'0'107'0'0,"44"7"751"0"0,-40-6 298 0 0,0-1-1 0 0,1 0 1 0 0,-1 0 0 0 0,1-1 0 0 0,-1 0 0 0 0,1 0 0 0 0,13-4 0 0 0,-6 0-347 0 0,0-1-1 0 0,0 0 0 0 0,-1 0 1 0 0,1-2-1 0 0,-2 0 0 0 0,1 0 1 0 0,19-17-1 0 0,-26 18-498 0 0,0 0-1 0 0,0 0 1 0 0,-1-1 0 0 0,9-14 0 0 0,-12 17-216 0 0,0 0 1 0 0,-1 0 0 0 0,0 0 0 0 0,0-1 0 0 0,0 1 0 0 0,-1 0 0 0 0,0-1 0 0 0,0 1 0 0 0,0-1 0 0 0,0-5 0 0 0,-1 9-69 0 0,0 0 0 0 0,0 0 0 0 0,-1 0 0 0 0,1 0-1 0 0,0 0 1 0 0,-1 0 0 0 0,1 0 0 0 0,-1 1 0 0 0,1-1 0 0 0,-1 0-1 0 0,0 0 1 0 0,0 0 0 0 0,0 1 0 0 0,0-1 0 0 0,0 0 0 0 0,0 1 0 0 0,0-1-1 0 0,-1 1 1 0 0,-2-3 0 0 0,2 3-22 0 0,-1-1-1 0 0,0 1 1 0 0,1-1 0 0 0,-1 1-1 0 0,0 0 1 0 0,0 0 0 0 0,0 0 0 0 0,0 0-1 0 0,0 1 1 0 0,0-1 0 0 0,-4 1-1 0 0,-6 0-90 0 0,1 0 1 0 0,0 1-1 0 0,0 1 0 0 0,0 0 0 0 0,-14 4 0 0 0,-1 3-66 0 0,1 0 0 0 0,0 2 0 0 0,-37 20-1 0 0,21-5 37 0 0,-44 34-1 0 0,49-29 118 0 0,1 2 0 0 0,2 1 0 0 0,1 1 0 0 0,2 3 0 0 0,-42 64 0 0 0,65-90 5 0 0,-12 24 0 0 0,18-31 2 0 0,0-1 1 0 0,0 1-1 0 0,1 0 0 0 0,0 0 0 0 0,0 0 0 0 0,0 0 0 0 0,0 0 1 0 0,0 9-1 0 0,6 3 50 0 0,-4-14-50 0 0,0-1-1 0 0,1 0 0 0 0,-1 0 1 0 0,1-1-1 0 0,0 1 1 0 0,0 0-1 0 0,0 0 1 0 0,0-1-1 0 0,0 1 0 0 0,0-1 1 0 0,0 0-1 0 0,0 0 1 0 0,0 0-1 0 0,1 0 0 0 0,-1 0 1 0 0,0 0-1 0 0,1 0 1 0 0,-1-1-1 0 0,0 1 1 0 0,1-1-1 0 0,-1 0 0 0 0,1 1 1 0 0,-1-1-1 0 0,1-1 1 0 0,-1 1-1 0 0,5-1 0 0 0,3 0 8 0 0,1-1-1 0 0,-1 0 0 0 0,0-1 0 0 0,0 0 0 0 0,9-5 0 0 0,297-153-13 0 0,-302 153 1 0 0,2-2 4 0 0,33-13 0 0 0,-47 22 174 0 0,-15 11 39 0 0,0 1-149 0 0,0 2 0 0 0,1-1 0 0 0,0 2 0 0 0,1-1 0 0 0,1 2 0 0 0,0 0 0 0 0,-11 21 0 0 0,19-33-133 0 0,1 0 0 0 0,-1 0-1 0 0,1 0 1 0 0,-1 0 0 0 0,1 1-1 0 0,0-1 1 0 0,0 1 0 0 0,1-1-1 0 0,-1 1 1 0 0,1-1 0 0 0,-1 1-1 0 0,1-1 1 0 0,0 1 0 0 0,0-1-1 0 0,2 5 1 0 0,-2-7-114 0 0,0 0 0 0 0,0-1 0 0 0,0 1 0 0 0,1 0-1 0 0,-1 0 1 0 0,1-1 0 0 0,-1 1 0 0 0,0 0 0 0 0,1-1 0 0 0,-1 1 0 0 0,1-1 0 0 0,-1 1 0 0 0,1 0 0 0 0,0-1 0 0 0,-1 1 0 0 0,1-1 0 0 0,-1 0-1 0 0,1 1 1 0 0,0-1 0 0 0,-1 1 0 0 0,1-1 0 0 0,0 0 0 0 0,0 0 0 0 0,1 1 0 0 0,13 2-1485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4143 0 0,'0'0'14066'0'0,"0"-2"-13449"0"0,3-17 9 0 0,1 0 1 0 0,0 0-1 0 0,1 0 0 0 0,10-21 1 0 0,-3 13-522 0 0,2 0 1 0 0,0 0-1 0 0,22-27 1 0 0,-26 41-107 0 0,0 0 1 0 0,1 1-1 0 0,0 1 1 0 0,1 0-1 0 0,0 0 0 0 0,0 1 1 0 0,23-14-1 0 0,-28 21-11 0 0,-1 0 0 0 0,1 0 0 0 0,0 0 0 0 0,0 1 0 0 0,0 0 0 0 0,0 0 0 0 0,0 1 0 0 0,9-1 0 0 0,-13 2 4 0 0,0 0 0 0 0,-1 0 1 0 0,1 0-1 0 0,0 0 1 0 0,-1 0-1 0 0,1 1 0 0 0,-1-1 1 0 0,1 1-1 0 0,-1-1 0 0 0,1 1 1 0 0,-1 0-1 0 0,1 0 1 0 0,-1 1-1 0 0,0-1 0 0 0,0 0 1 0 0,1 1-1 0 0,-1-1 0 0 0,0 1 1 0 0,0 0-1 0 0,-1 0 1 0 0,1-1-1 0 0,0 1 0 0 0,0 0 1 0 0,-1 1-1 0 0,3 3 0 0 0,0 3-7 0 0,1 0 0 0 0,-2 0-1 0 0,1 1 1 0 0,-1 0-1 0 0,3 18 1 0 0,-4 3-21 0 0,0 37-1 0 0,-3-62 37 0 0,4 24 0 0 0,-2-23-107 0 0,0 1 0 0 0,1-1-1 0 0,0 0 1 0 0,0 1 0 0 0,1-1-1 0 0,0 0 1 0 0,4 7 0 0 0,-3-9-1331 0 0,8 5-434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5983 0 0,'0'0'464'0'0,"2"0"95"0"0,3 0 864 0 0,0 0 0 0 0,0-1 0 0 0,0 0 0 0 0,0 0 0 0 0,-1 0 0 0 0,1 0 0 0 0,5-3 0 0 0,-4 1-351 0 0,0 0 1 0 0,1 0-1 0 0,-1-1 1 0 0,7-6-1 0 0,3-4-670 0 0,-1-1-1 0 0,19-24 1 0 0,4-3 53 0 0,-16 18-237 0 0,30-43-1 0 0,-6 7 407 0 0,-31 44-461 0 0,-1 2 1 0 0,2 0-1 0 0,0 1 0 0 0,0 0 1 0 0,1 1-1 0 0,1 1 0 0 0,31-14 0 0 0,140-47-740 0 0,-169 65 496 0 0,154-49-3884 0 0,-133 42-4454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282 420 8751 0 0,'0'0'674'0'0,"2"3"-438"0"0,12 28 1364 0 0,-13-29-1201 0 0,0 1 1 0 0,0-1-1 0 0,-1 0 1 0 0,1 1-1 0 0,-1-1 1 0 0,0 1 0 0 0,0-1-1 0 0,0 1 1 0 0,0-1-1 0 0,0 1 1 0 0,-1 4-1 0 0,0-5-337 0 0,0-1 0 0 0,1 1 0 0 0,-1-1 0 0 0,0 1 0 0 0,0-1 0 0 0,0 0 0 0 0,0 1 0 0 0,0-1 1 0 0,0 0-1 0 0,0 0 0 0 0,-1 0 0 0 0,1 0 0 0 0,0 0 0 0 0,-1 0 0 0 0,1 0 0 0 0,0 0 0 0 0,-1 0 0 0 0,1-1 0 0 0,-1 1 0 0 0,-1 0 0 0 0,-1 0 51 0 0,0 0 1 0 0,0 0-1 0 0,0 0 0 0 0,0-1 1 0 0,0 1-1 0 0,-6-1 0 0 0,-4-1 244 0 0,0-1 0 0 0,0 0 0 0 0,1-1 0 0 0,-1 0-1 0 0,1-1 1 0 0,0-1 0 0 0,-24-11 0 0 0,28 11-237 0 0,0 0 0 0 0,1-1-1 0 0,-1 0 1 0 0,1-1 0 0 0,0 1 0 0 0,1-1-1 0 0,-1-1 1 0 0,2 0 0 0 0,-1 0 0 0 0,1 0-1 0 0,-6-11 1 0 0,10 16-112 0 0,0 0 0 0 0,1-1 0 0 0,0 1 0 0 0,0 0-1 0 0,0-1 1 0 0,0 1 0 0 0,0-1 0 0 0,0 1 0 0 0,1-1 0 0 0,0 0-1 0 0,0 1 1 0 0,0-1 0 0 0,0 1 0 0 0,1-1 0 0 0,-1 1 0 0 0,1-1 0 0 0,0 1-1 0 0,0-1 1 0 0,0 1 0 0 0,0-1 0 0 0,1 1 0 0 0,-1 0 0 0 0,1 0-1 0 0,0 0 1 0 0,0 0 0 0 0,4-5 0 0 0,5-4-28 0 0,1 0 0 0 0,0 0 1 0 0,1 1-1 0 0,20-13 0 0 0,-22 16-30 0 0,50-36-315 0 0,85-47 1 0 0,-122 78 283 0 0,-1 2 1 0 0,2 1 0 0 0,-1 0 0 0 0,2 2 0 0 0,-1 1 0 0 0,1 2-1 0 0,37-5 1 0 0,-55 9 83 0 0,24-1 147 0 0,48 1 1 0 0,-71 2-119 0 0,-1-1 0 0 0,1 2 0 0 0,0-1 0 0 0,-1 1 0 0 0,1 1 1 0 0,-1-1-1 0 0,0 1 0 0 0,0 1 0 0 0,0-1 0 0 0,12 9 0 0 0,-17-10-4 0 0,0 0-1 0 0,-1 0 0 0 0,1 1 0 0 0,0-1 1 0 0,-1 1-1 0 0,0 0 0 0 0,1 0 0 0 0,-1 0 1 0 0,0 0-1 0 0,0 0 0 0 0,-1 0 0 0 0,1 1 0 0 0,-1-1 1 0 0,0 1-1 0 0,1-1 0 0 0,-2 1 0 0 0,1-1 1 0 0,0 1-1 0 0,-1-1 0 0 0,1 1 0 0 0,-1 0 1 0 0,0-1-1 0 0,0 1 0 0 0,-1 0 0 0 0,1-1 0 0 0,-1 1 1 0 0,0-1-1 0 0,1 1 0 0 0,-2-1 0 0 0,-1 6 1 0 0,-2 1-10 0 0,0 1 0 0 0,0-2 1 0 0,-1 1-1 0 0,0 0 0 0 0,-1-1 1 0 0,0-1-1 0 0,-1 1 0 0 0,-14 13 1 0 0,-34 22-81 0 0,-1-3 0 0 0,-99 55 0 0 0,119-75-863 0 0,-1-2 0 0 0,-60 21 0 0 0,74-32-709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18287 0 0,'0'0'1654'0'0,"2"2"-1364"0"0,-1-1-282 0 0,0 1-1 0 0,1 0 1 0 0,-1 0-1 0 0,0-1 1 0 0,0 1-1 0 0,0 0 1 0 0,0 0-1 0 0,0 0 1 0 0,0 0-1 0 0,0 0 1 0 0,-1 0-1 0 0,1 0 1 0 0,-1 1-1 0 0,1-1 1 0 0,-1 2-1 0 0,0 1 3 0 0,0 0 0 0 0,-1-1-1 0 0,1 1 1 0 0,-1-1 0 0 0,0 1-1 0 0,-3 8 1 0 0,-1 0 2 0 0,-2 0-1 0 0,1 0 1 0 0,-17 22 0 0 0,-77 90 440 0 0,12-17-149 0 0,-37 53-190 0 0,-46 63-61 0 0,158-205-65 0 0,1 1 0 0 0,1 0 1 0 0,1 0-1 0 0,1 1 0 0 0,1 1 0 0 0,1-1 1 0 0,1 1-1 0 0,-7 41 0 0 0,13-61-189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92 6911 0 0,'-21'0'224'0'0,"0"2"-1"0"0,0 0 1 0 0,-35 9-1 0 0,41-7 793 0 0,-26 11-1 0 0,31-10 453 0 0,0 0 0 0 0,0 1 0 0 0,-9 7 1 0 0,16-11 144 0 0,7-3-1521 0 0,-1 1 0 0 0,1-1 0 0 0,-1 0 1 0 0,0 0-1 0 0,0 0 0 0 0,6-3 0 0 0,1 0 32 0 0,104-45 546 0 0,52-18-645 0 0,-144 60 30 0 0,0 1 1 0 0,0 1-1 0 0,1 2 1 0 0,0 0 0 0 0,41 0-1 0 0,-58 3-4 0 0,-1 0 0 0 0,0 1 0 0 0,0 0-1 0 0,1 0 1 0 0,-1 0 0 0 0,0 0 0 0 0,0 1 0 0 0,0 0 0 0 0,0 0-1 0 0,-1 0 1 0 0,1 1 0 0 0,0 0 0 0 0,-1 0 0 0 0,0 0 0 0 0,7 6-1 0 0,-7-5 17 0 0,0 1-1 0 0,-1-1 1 0 0,1 1-1 0 0,-1 0 1 0 0,0 1-1 0 0,0-1 1 0 0,-1 0-1 0 0,1 1 1 0 0,-1 0-1 0 0,-1-1 1 0 0,1 1-1 0 0,-1 0 1 0 0,1 8-1 0 0,-1-6-48 0 0,0 0-1 0 0,-1 0 1 0 0,0-1-1 0 0,-1 1 1 0 0,1 0-1 0 0,-2 0 1 0 0,1-1-1 0 0,-1 1 1 0 0,0-1-1 0 0,-1 1 1 0 0,-5 11-1 0 0,3-9-10 0 0,-1-1 0 0 0,0 0 0 0 0,0 0-1 0 0,-1-1 1 0 0,0 0 0 0 0,-1 0 0 0 0,-14 11 0 0 0,3-5-3 0 0,0-1 0 0 0,-1-1 0 0 0,0-1-1 0 0,-1-1 1 0 0,0-1 0 0 0,-1-1 0 0 0,-29 8 0 0 0,-48 5-6 0 0,-133 11 0 0 0,179-26-70 0 0,26-2-27 0 0,-1 0-1 0 0,0 2 1 0 0,1 1-1 0 0,-32 12 1 0 0,57-18-66 0 0,5 0-849 0 0,14 3 980 0 0,1-1-1 0 0,-1-1 1 0 0,1 0-1 0 0,0-1 1 0 0,34-3-1 0 0,-1 0 108 0 0,79 7 40 0 0,-113-3-60 0 0,1 1 1 0 0,0 1 0 0 0,-1 0 0 0 0,0 2 0 0 0,21 8 0 0 0,-28-10-16 0 0,5 3 49 0 0,1 0 1 0 0,-1 0 0 0 0,-1 2-1 0 0,1 0 1 0 0,-2 0 0 0 0,15 13 0 0 0,-26-19-26 0 0,0 0 1 0 0,0 1-1 0 0,0-1 1 0 0,0 1-1 0 0,0 0 1 0 0,-1-1-1 0 0,1 1 1 0 0,-1 0 0 0 0,0 0-1 0 0,0 0 1 0 0,0 8-1 0 0,-1-6 0 0 0,1 1-1 0 0,-1 0 0 0 0,-1 0 1 0 0,0 0-1 0 0,0 0 0 0 0,0-1 1 0 0,0 1-1 0 0,-1 0 0 0 0,0-1 1 0 0,-1 0-1 0 0,0 1 0 0 0,0-1 1 0 0,0 0-1 0 0,0 0 1 0 0,-1 0-1 0 0,-6 6 0 0 0,-6 7 117 0 0,0 0-1 0 0,-2-1 0 0 0,-21 16 0 0 0,26-24-58 0 0,-1 0 0 0 0,0-1 1 0 0,0-1-1 0 0,-1 0 0 0 0,0-1 0 0 0,-1 0 0 0 0,0-2 0 0 0,0 0 1 0 0,0 0-1 0 0,-27 3 0 0 0,-14-2 316 0 0,-98-1 0 0 0,151-5-432 0 0,-79 0 113 0 0,-125-18 0 0 0,205 18-154 0 0,0-1-1 0 0,0 1 1 0 0,0-1 0 0 0,1 0-1 0 0,-1 1 1 0 0,0-1-1 0 0,1-1 1 0 0,-1 1 0 0 0,1 0-1 0 0,-1-1 1 0 0,1 1 0 0 0,-1-1-1 0 0,1 0 1 0 0,0 0-1 0 0,0 0 1 0 0,0 0 0 0 0,0 0-1 0 0,0 0 1 0 0,1 0 0 0 0,-1-1-1 0 0,1 1 1 0 0,-1-1-1 0 0,1 1 1 0 0,0-1 0 0 0,0 1-1 0 0,0-1 1 0 0,0 0 0 0 0,0 0-1 0 0,1 1 1 0 0,-1-1-1 0 0,1 0 1 0 0,0 0 0 0 0,0 0-1 0 0,0 0 1 0 0,0 1 0 0 0,0-1-1 0 0,1 0 1 0 0,-1 0-1 0 0,1 0 1 0 0,0 1 0 0 0,-1-1-1 0 0,1 0 1 0 0,1 1 0 0 0,-1-1-1 0 0,3-4 1 0 0,2-2-554 0 0,3-4-726 0 0,17-22 0 0 0,-21 31-135 0 0,-1-1 0 0 0,1 1 0 0 0,0 0 0 0 0,7-4 0 0 0,2-1-4185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 4607 0 0,'0'0'208'0'0,"-2"-1"-9"0"0,0 0 102 0 0,0 0 0 0 0,-1 0-1 0 0,1 1 1 0 0,-1-1 0 0 0,1 0-1 0 0,-1 1 1 0 0,1 0 0 0 0,-1-1 0 0 0,1 1-1 0 0,-1 0 1 0 0,1 0 0 0 0,-1 0-1 0 0,1 1 1 0 0,-1-1 0 0 0,1 1 0 0 0,-1-1-1 0 0,1 1 1 0 0,0 0 0 0 0,-5 2 0 0 0,-6 3 928 0 0,0 0 1 0 0,-15 11 0 0 0,22-13-1395 0 0,-135 90 411 0 0,116-78-236 0 0,1 2 1 0 0,1 1-1 0 0,1 1 0 0 0,1 0 0 0 0,-26 33 1 0 0,43-48 12 0 0,1 1 0 0 0,-1 0 1 0 0,1-1-1 0 0,0 1 1 0 0,0 0-1 0 0,1 1 1 0 0,0-1-1 0 0,0 0 1 0 0,0 1-1 0 0,0 8 0 0 0,2-13-19 0 0,-1 1 0 0 0,1-1 0 0 0,0 1 0 0 0,0-1 0 0 0,0 1 0 0 0,1-1 0 0 0,-1 1 0 0 0,1-1 0 0 0,-1 1 0 0 0,1-1 0 0 0,0 0 0 0 0,0 1 0 0 0,0-1 0 0 0,0 0 0 0 0,0 0 0 0 0,1 0 0 0 0,-1 0 0 0 0,0 0 0 0 0,1 0 0 0 0,0 0 0 0 0,-1 0 0 0 0,1 0 0 0 0,0-1 0 0 0,0 1 0 0 0,0-1 0 0 0,0 1 0 0 0,0-1 0 0 0,1 0 0 0 0,-1 0 0 0 0,3 1 0 0 0,4 1 92 0 0,1 0 0 0 0,0-1-1 0 0,0 0 1 0 0,0-1 0 0 0,15 1 0 0 0,53-4 416 0 0,-57 1-370 0 0,0-1-29 0 0,-1 0 0 0 0,0-1 0 0 0,0-1 0 0 0,30-10 0 0 0,-41 11-60 0 0,-1-1 0 0 0,1 1 0 0 0,-1-1 0 0 0,0-1 0 0 0,0 0 0 0 0,0 0 0 0 0,-1 0 0 0 0,1-1 0 0 0,-1 0 1 0 0,-1 0-1 0 0,1-1 0 0 0,7-10 0 0 0,-11 11 80 0 0,0 1 0 0 0,0 0 0 0 0,-1-1 0 0 0,0 0 0 0 0,0 0 0 0 0,-1 0 0 0 0,1 0 1 0 0,-1 0-1 0 0,0 0 0 0 0,-1 0 0 0 0,1 0 0 0 0,-1 0 0 0 0,-1 0 0 0 0,1 0 0 0 0,-1 0 0 0 0,0 0 0 0 0,0 0 0 0 0,-1 0 0 0 0,-3-9 0 0 0,2 8-124 0 0,0 0-1 0 0,0 0 1 0 0,-1 0-1 0 0,1 1 0 0 0,-2-1 1 0 0,1 1-1 0 0,-1 0 0 0 0,0 0 1 0 0,0 0-1 0 0,0 1 0 0 0,-1 0 1 0 0,0 0-1 0 0,0 0 0 0 0,-12-6 1 0 0,16 10-58 0 0,1 0 0 0 0,0 1 0 0 0,-1 0 0 0 0,0-1 0 0 0,1 1 0 0 0,-1 0 0 0 0,1 0 0 0 0,-1 0 0 0 0,1 0 0 0 0,-1 0 0 0 0,1 0 0 0 0,-1 0 0 0 0,0 0 0 0 0,1 1 1 0 0,-1-1-1 0 0,-2 2 0 0 0,-8 0-6093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650 763 11055 0 0,'0'0'852'0'0,"2"-2"-560"0"0,4-3-49 0 0,51-55 7105 0 0,13-12-5804 0 0,-33 34-990 0 0,-1-2 0 0 0,-3-1 0 0 0,-1-2 0 0 0,27-48 0 0 0,-41 59-462 0 0,0-1 0 0 0,21-61 1 0 0,-33 77-85 0 0,-1 0 1 0 0,-1 0 0 0 0,0-1 0 0 0,-1 1 0 0 0,-1-1 0 0 0,-1 0 0 0 0,-2-34 0 0 0,1 49-2 0 0,0 1-20 0 0,0 1-1 0 0,0-1 0 0 0,0 1 1 0 0,0 0-1 0 0,0-1 1 0 0,-1 1-1 0 0,1 0 1 0 0,0-1-1 0 0,-1 1 1 0 0,1 0-1 0 0,-1-1 1 0 0,1 1-1 0 0,-1 0 1 0 0,1 0-1 0 0,-1-1 0 0 0,0 1 1 0 0,0 0-1 0 0,0 0 1 0 0,0 0-1 0 0,0 0 1 0 0,0 0-1 0 0,0 0 1 0 0,0 0-1 0 0,0 1 1 0 0,-1-2-1 0 0,-1 1-6 0 0,0 1-1 0 0,0-1 1 0 0,0 1-1 0 0,1 0 1 0 0,-1 0-1 0 0,0 0 1 0 0,0 0-1 0 0,0 0 1 0 0,0 1-1 0 0,1-1 1 0 0,-1 1-1 0 0,0 0 1 0 0,-4 1-1 0 0,2 1-3 0 0,-1-1-1 0 0,1 1 0 0 0,0 1 1 0 0,0-1-1 0 0,1 1 0 0 0,-6 4 0 0 0,-4 7-49 0 0,1 0-1 0 0,-22 31 0 0 0,-117 216-44 0 0,127-215 74 0 0,-283 599 267 0 0,260-538-9 0 0,30-67-75 0 0,-1-1 0 0 0,-3 0 1 0 0,-49 69-1 0 0,58-93-141 0 0,-88 99 11 0 0,84-99-18 0 0,0-1 1 0 0,-2 0-1 0 0,1-2 0 0 0,-2 0 1 0 0,-24 11-1 0 0,43-23-598 0 0,-5-15-9915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8287 0 0,'2'0'4042'0'0,"7"1"-1503"0"0,0 0 0 0 0,0 1 1 0 0,12 3-1 0 0,9 2-950 0 0,21 1-1264 0 0,0-2 0 0 0,62-1 0 0 0,103-17 512 0 0,-99-5-515 0 0,-101 14-681 0 0,1-2 1 0 0,-1 0-1 0 0,-1-1 0 0 0,31-15 0 0 0,-17 3-1417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15 16127 0 0,'2'-1'1242'0'0,"0"-1"-1022"0"0,2-1-98 0 0,13-3 201 0 0,-16 6-193 0 0,1 0 0 0 0,-1-1 0 0 0,0 1 0 0 0,0 0 1 0 0,0-1-1 0 0,0 1 0 0 0,0 0 0 0 0,1 0 0 0 0,-1 0 0 0 0,0 0 0 0 0,0 0 0 0 0,0 0 1 0 0,0 0-1 0 0,1 0 0 0 0,-1 1 0 0 0,0-1 0 0 0,0 0 0 0 0,0 1 0 0 0,0-1 0 0 0,0 1 1 0 0,0-1-1 0 0,0 1 0 0 0,0 0 0 0 0,0-1 0 0 0,0 1 0 0 0,0 0 0 0 0,0 0 0 0 0,0 0 1 0 0,-1-1-1 0 0,1 1 0 0 0,0 0 0 0 0,-1 0 0 0 0,1 0 0 0 0,0 0 0 0 0,-1 0 0 0 0,1 2 1 0 0,0-1-115 0 0,0 1 1 0 0,-1 0-1 0 0,1 0 1 0 0,-1 0 0 0 0,0 0-1 0 0,0 0 1 0 0,0-1 0 0 0,0 1-1 0 0,0 0 1 0 0,-1 0-1 0 0,1 0 1 0 0,-1 0 0 0 0,0-1-1 0 0,-1 4 1 0 0,-9 16 57 0 0,-1 0 0 0 0,-1-1 0 0 0,-22 28 0 0 0,9-13 60 0 0,-262 421 860 0 0,74-99-816 0 0,122-218-37 0 0,-35 62 182 0 0,103-161-376 0 0,23-39-286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8 123 19119 0 0,'0'0'878'0'0,"-1"-2"-21"0"0,-4-6-470 0 0,4 5 1179 0 0,11 12-891 0 0,-3-5-667 0 0,0 0 0 0 0,0-1-1 0 0,0 0 1 0 0,0 0 0 0 0,1-1 0 0 0,9 2 0 0 0,50 7 78 0 0,-51-9-51 0 0,28 1 12 0 0,0-1 1 0 0,0-2-1 0 0,0-2 1 0 0,0-2 0 0 0,72-17-1 0 0,-71 10-1824 0 0,-1-2 1 0 0,0-3-1 0 0,-1-1 0 0 0,65-37 0 0 0,-70 33-4731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72 15087 0 0,'10'-17'388'0'0,"-4"6"-57"0"0,1 0 0 0 0,0 1-1 0 0,10-11 1 0 0,-16 19 1134 0 0,-2 6-979 0 0,-62 118 417 0 0,12-24-68 0 0,-202 359 1301 0 0,148-293-1678 0 0,-238 359 452 0 0,249-399-510 0 0,92-122 16 0 0,3-4-388 0 0,0-1 0 0 0,-1 1 0 0 0,1 0 0 0 0,0 0-1 0 0,1-1 1 0 0,-1 1 0 0 0,0 0 0 0 0,3-3 0 0 0,-2 2 1 0 0,21-26 24 0 0,1 0 0 0 0,2 2 0 0 0,0 1-1 0 0,54-41 1 0 0,-41 37-184 0 0,1 3 1 0 0,1 1-1 0 0,1 1 0 0 0,1 3 1 0 0,84-31-1 0 0,-120 50 128 0 0,0 1 0 0 0,1 0 0 0 0,-1 0-1 0 0,1 0 1 0 0,-1 1 0 0 0,1 1 0 0 0,0-1 0 0 0,-1 1-1 0 0,11 1 1 0 0,-17 0 18 0 0,1 0 1 0 0,-1 0-1 0 0,0 0 0 0 0,0 0 0 0 0,1 0 0 0 0,-1 0 1 0 0,0 0-1 0 0,0 0 0 0 0,0 1 0 0 0,-1-1 0 0 0,1 0 1 0 0,0 1-1 0 0,0-1 0 0 0,-1 1 0 0 0,1-1 0 0 0,-1 1 1 0 0,1-1-1 0 0,-1 1 0 0 0,1 2 0 0 0,0 4 31 0 0,0 1-1 0 0,0-1 1 0 0,-1 1-1 0 0,-1-1 1 0 0,1 1-1 0 0,-1-1 1 0 0,-1 1 0 0 0,1-1-1 0 0,-1 0 1 0 0,-1 1-1 0 0,0-1 1 0 0,-3 8-1 0 0,-8 12 251 0 0,-31 49 0 0 0,-11 16-112 0 0,55-91-272 0 0,-4 9-998 0 0,4-10 748 0 0,-1 2-1167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46 165 21103 0 0,'2'-1'968'0'0,"2"-3"-497"0"0,-2 3-386 0 0,1-1 0 0 0,-1 0 0 0 0,1 1 0 0 0,0-1 0 0 0,0 1 0 0 0,-1 0-1 0 0,1 0 1 0 0,0 0 0 0 0,5-1 0 0 0,5-2 279 0 0,1 1 0 0 0,26-2 1 0 0,-24 3 109 0 0,28-6 0 0 0,86-28 533 0 0,-125 35-1048 0 0,0-1 0 0 0,0 0 0 0 0,-1 0-1 0 0,1 0 1 0 0,-1 0 0 0 0,0-1 0 0 0,1 0 0 0 0,-1 1-1 0 0,0-2 1 0 0,-1 1 0 0 0,1 0 0 0 0,-1-1 0 0 0,1 0-1 0 0,-1 1 1 0 0,0-1 0 0 0,0-1 0 0 0,-1 1 0 0 0,1 0-1 0 0,1-5 1 0 0,-3 7-228 0 0,-2 0-238 0 0,0 1 478 0 0,1 0 0 0 0,-1 0 0 0 0,0 0 0 0 0,1 0 0 0 0,-1 0 0 0 0,0 0 0 0 0,0 0 0 0 0,0 0 0 0 0,0 0 0 0 0,0 0 0 0 0,0 0-1 0 0,0 1 1 0 0,0-1 0 0 0,0 0 0 0 0,0 1 0 0 0,-1-1 0 0 0,1 1 0 0 0,0-1 0 0 0,0 1 0 0 0,-1 0 0 0 0,-1-1 0 0 0,0 1 5 0 0,0 0 0 0 0,-1 0 0 0 0,1 0 0 0 0,0 0-1 0 0,-1 1 1 0 0,1 0 0 0 0,0-1 0 0 0,-5 3 0 0 0,-5 2 7 0 0,0 1 0 0 0,1 1 1 0 0,-13 8-1 0 0,24-15 13 0 0,-33 21-9 0 0,1 2-1 0 0,1 2 0 0 0,-56 55 0 0 0,77-68 66 0 0,0 0 0 0 0,0 1 0 0 0,1 0 1 0 0,1 1-1 0 0,0 0 0 0 0,1 1 0 0 0,1 0 0 0 0,0 0 0 0 0,1 0 1 0 0,1 1-1 0 0,0 0 0 0 0,-3 23 0 0 0,7-26 38 0 0,0 0-1 0 0,1 0 1 0 0,1 1 0 0 0,0-1-1 0 0,1 0 1 0 0,0 0 0 0 0,1 0-1 0 0,0 0 1 0 0,1 0-1 0 0,1-1 1 0 0,0 0 0 0 0,1 0-1 0 0,0 0 1 0 0,0 0 0 0 0,2-1-1 0 0,15 20 1 0 0,-14-21 6 0 0,1 0 1 0 0,0 0-1 0 0,0-1 1 0 0,1 0-1 0 0,0-1 0 0 0,0-1 1 0 0,1 1-1 0 0,0-2 1 0 0,0 1-1 0 0,1-2 0 0 0,0 0 1 0 0,0 0-1 0 0,0-1 1 0 0,1-1-1 0 0,-1 0 0 0 0,17 1 1 0 0,-8-4-263 0 0,1-1 0 0 0,-1-1 0 0 0,0 0 0 0 0,0-2 0 0 0,0 0 1 0 0,0-2-1 0 0,-1-1 0 0 0,0 0 0 0 0,38-19 0 0 0,-16 3-906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292 169 2303 0 0,'11'-6'9726'0'0,"-13"7"-9485"0"0,-1 0-1 0 0,1-1 1 0 0,0 1 0 0 0,0 0 0 0 0,-1 0 0 0 0,1 0 0 0 0,0 1 0 0 0,0-1 0 0 0,-2 2-1 0 0,-1 0 98 0 0,-80 48 1471 0 0,-45 29-903 0 0,89-50-853 0 0,27-14-49 0 0,13-14 3 0 0,0 0 6 0 0,1 0 1 0 0,-1 0 0 0 0,1-1-1 0 0,0 1 1 0 0,0 0-1 0 0,0 0 1 0 0,0 0-1 0 0,0-1 1 0 0,0 1 0 0 0,0 0-1 0 0,0 0 1 0 0,1 0-1 0 0,-1-1 1 0 0,2 4-1 0 0,-1-3 27 0 0,0 2 44 0 0,1 0 1 0 0,0 0 0 0 0,0-1 0 0 0,1 1-1 0 0,-1 0 1 0 0,1-1 0 0 0,0 0 0 0 0,0 0-1 0 0,0 0 1 0 0,7 5 0 0 0,-6-4 17 0 0,7 4 46 0 0,0 0 0 0 0,0-1 0 0 0,0-1 0 0 0,1 0 0 0 0,0 0 0 0 0,0-1 0 0 0,1 0 0 0 0,-1-1 0 0 0,1-1 0 0 0,23 3 0 0 0,-26-5-64 0 0,0-1 0 0 0,1-1-1 0 0,-1 1 1 0 0,1-2 0 0 0,-1 0 0 0 0,0 0 0 0 0,0 0-1 0 0,0-2 1 0 0,0 1 0 0 0,0-1 0 0 0,-1 0-1 0 0,0-1 1 0 0,1 0 0 0 0,-2-1 0 0 0,1 0-1 0 0,10-9 1 0 0,-7 4 37 0 0,0-1-1 0 0,-1 0 0 0 0,0 0 1 0 0,0-1-1 0 0,-2 0 1 0 0,1-1-1 0 0,-2 0 0 0 0,0-1 1 0 0,9-23-1 0 0,-13 28-80 0 0,-2 0 0 0 0,0 0 0 0 0,0 0 0 0 0,0 0 0 0 0,-1 0 0 0 0,-1 0 0 0 0,0 0 0 0 0,0 0 0 0 0,-1 0 0 0 0,-4-19 0 0 0,2 13-224 0 0,-2-1 1 0 0,-1 1-1 0 0,0 0 1 0 0,0 0-1 0 0,-16-24 1 0 0,21 38 48 0 0,-1-1 0 0 0,1 0 0 0 0,-1 1 0 0 0,0 0 0 0 0,0-1 0 0 0,0 1 0 0 0,0 0-1 0 0,0 0 1 0 0,0 0 0 0 0,-1 0 0 0 0,1 1 0 0 0,-1-1 0 0 0,1 0 0 0 0,-1 1 0 0 0,-4-2 0 0 0,4 2 65 0 0,1 1-1 0 0,-1 0 0 0 0,1 0 1 0 0,-1 0-1 0 0,1 0 0 0 0,-1 0 1 0 0,1 1-1 0 0,-1-1 0 0 0,1 1 1 0 0,0 0-1 0 0,-1-1 1 0 0,1 1-1 0 0,0 0 0 0 0,-1 0 1 0 0,1 1-1 0 0,0-1 0 0 0,0 0 1 0 0,0 1-1 0 0,-3 2 1 0 0,-5 4-31 0 0,1 1 0 0 0,-1 0 0 0 0,2 1 1 0 0,-1-1-1 0 0,1 2 0 0 0,1-1 0 0 0,0 1 1 0 0,-7 14-1 0 0,11-19 77 0 0,1 0 0 0 0,0 1-1 0 0,0-1 1 0 0,0 1 0 0 0,0-1 0 0 0,1 1 0 0 0,0 11 0 0 0,1-13 14 0 0,0-1 0 0 0,0 1-1 0 0,1-1 1 0 0,0 1 0 0 0,0-1 0 0 0,0 1 0 0 0,1-1-1 0 0,-1 0 1 0 0,1 0 0 0 0,0 0 0 0 0,0 0 0 0 0,4 6 0 0 0,-4-8-49 0 0,0 1 1 0 0,0-1 0 0 0,0 0 0 0 0,0 0-1 0 0,1 0 1 0 0,-1 0 0 0 0,0 0-1 0 0,1 0 1 0 0,5 2 0 0 0,6 2-277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6447 0 0,'0'0'2471'0'0,"2"0"-459"0"0,-1 0-1835 0 0,0 0 1 0 0,0 0-1 0 0,0 1 0 0 0,0-1 1 0 0,-1 0-1 0 0,1 1 1 0 0,0-1-1 0 0,0 0 0 0 0,0 1 1 0 0,-1-1-1 0 0,1 1 0 0 0,0 0 1 0 0,0-1-1 0 0,-1 1 1 0 0,1-1-1 0 0,0 1 0 0 0,-1 0 1 0 0,1 0-1 0 0,-1-1 0 0 0,1 1 1 0 0,-1 0-1 0 0,1 0 1 0 0,-1 0-1 0 0,0 0 0 0 0,1-1 1 0 0,-1 1-1 0 0,0 0 0 0 0,0 0 1 0 0,0 0-1 0 0,1 1 1 0 0,0 7 184 0 0,1 0 0 0 0,-1 0 0 0 0,-1 0 0 0 0,1 0 0 0 0,-1 0 0 0 0,-1 0 0 0 0,0 0 0 0 0,-3 13 0 0 0,-4 8 212 0 0,-12 32 0 0 0,14-44-371 0 0,-21 53 153 0 0,-4 0 1 0 0,-59 100-1 0 0,-98 123 648 0 0,145-230-956 0 0,-93 127-75 0 0,99-145-510 0 0,35-44-243 0 0,1-18-12964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138 684 3223 0 0,'-9'1'107'0'0,"-1"2"-1"0"0,1-1 1 0 0,-12 6-1 0 0,15-6 558 0 0,0 1-1 0 0,1-1 1 0 0,-1-1-1 0 0,0 1 0 0 0,0-1 1 0 0,0 0-1 0 0,0 0 1 0 0,0-1-1 0 0,-10 0 0 0 0,15 0-572 0 0,0-1 0 0 0,0 1 0 0 0,0 0 0 0 0,0-1 0 0 0,0 1 0 0 0,0-1-1 0 0,0 1 1 0 0,1-1 0 0 0,-1 1 0 0 0,0-1 0 0 0,0 0 0 0 0,1 1 0 0 0,-1-1-1 0 0,0 0 1 0 0,0 0 0 0 0,1 1 0 0 0,-1-1 0 0 0,1 0 0 0 0,-1 0 0 0 0,1 0-1 0 0,-1 0 1 0 0,1 0 0 0 0,0 0 0 0 0,-1 0 0 0 0,1 0 0 0 0,0-1 0 0 0,-1-1 48 0 0,1 0 0 0 0,-1 0 0 0 0,1-1 1 0 0,0 1-1 0 0,0 0 0 0 0,1-6 0 0 0,5-13 276 0 0,1 0-1 0 0,1 1 0 0 0,1 0 0 0 0,1 0 0 0 0,16-24 1 0 0,16-25 463 0 0,4 3 0 0 0,81-95 0 0 0,-107 141-663 0 0,0 1 0 0 0,1 1 0 0 0,1 1-1 0 0,1 1 1 0 0,1 1 0 0 0,0 1 0 0 0,50-22 0 0 0,-50 27-29 0 0,0 1 1 0 0,1 1-1 0 0,0 2 1 0 0,0 0-1 0 0,1 2 1 0 0,0 0-1 0 0,-1 2 1 0 0,49 2 0 0 0,-44 3 42 0 0,0 0 1 0 0,39 11 0 0 0,-57-11-151 0 0,-1 0-1 0 0,1 1 0 0 0,-1 1 1 0 0,0 0-1 0 0,0 0 1 0 0,0 1-1 0 0,-1 1 1 0 0,16 12-1 0 0,-23-16-57 0 0,0-1-1 0 0,0 1 0 0 0,-1 0 0 0 0,1 1 1 0 0,-1-1-1 0 0,0 0 0 0 0,0 1 0 0 0,0-1 1 0 0,0 1-1 0 0,0 0 0 0 0,-1-1 0 0 0,0 1 1 0 0,0 0-1 0 0,0 0 0 0 0,0 0 0 0 0,0 0 1 0 0,-1 0-1 0 0,0 0 0 0 0,0 0 0 0 0,0 0 0 0 0,0 0 1 0 0,-1 0-1 0 0,1 0 0 0 0,-1 0 0 0 0,0 0 1 0 0,0-1-1 0 0,-3 7 0 0 0,-3 5 91 0 0,0-1-1 0 0,-1 1 1 0 0,0-1 0 0 0,-1-1-1 0 0,-15 18 1 0 0,-11 10-18 0 0,-1-2-1 0 0,-78 64 1 0 0,-99 47 93 0 0,-31-13-578 0 0,220-126 141 0 0,0-2 0 0 0,-29 8 0 0 0,51-16 44 0 0,2-2-349 0 0,1 0 388 0 0,-1 0 0 0 0,1 0-1 0 0,-1 0 1 0 0,1 0 0 0 0,0 0 0 0 0,-1 1 0 0 0,1-1 0 0 0,0 0-1 0 0,0 0 1 0 0,-1 0 0 0 0,2 0 0 0 0,1-2-266 0 0,16-14-1110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321 463 7111 0 0,'-6'21'370'0'0,"0"3"-196"0"0,-2 0 0 0 0,-15 32 0 0 0,20-49 97 0 0,-1 0 1 0 0,0-1 0 0 0,-1 1-1 0 0,1-1 1 0 0,-1 0 0 0 0,0 0-1 0 0,-1 0 1 0 0,0-1-1 0 0,0 0 1 0 0,0 0 0 0 0,0 0-1 0 0,-7 3 1 0 0,1-1 961 0 0,-1-1-1 0 0,-23 8 1 0 0,31-12-837 0 0,-1-1 0 0 0,1 0 0 0 0,-1 0 0 0 0,0 0 0 0 0,1-1 0 0 0,-1 1 0 0 0,0-2-1 0 0,1 1 1 0 0,-10-2 0 0 0,9 1 13 0 0,0 0 1 0 0,0-1-1 0 0,0 0 0 0 0,0 0 0 0 0,0 0 1 0 0,-11-7-1 0 0,15 7-310 0 0,0 1 0 0 0,0-1 0 0 0,0 0 0 0 0,0 0 0 0 0,1 0 0 0 0,-1 0 0 0 0,0 0 0 0 0,1 0 0 0 0,0 0 0 0 0,-1-1 0 0 0,1 1 0 0 0,0-1 0 0 0,0 1 0 0 0,0-1 0 0 0,1 1 0 0 0,-1-1 0 0 0,0 1 0 0 0,1-1 0 0 0,0-3 0 0 0,-1-1 29 0 0,2-1-1 0 0,-1 1 1 0 0,1-1-1 0 0,0 1 1 0 0,1 0-1 0 0,0-1 1 0 0,0 1-1 0 0,0 0 1 0 0,1 0-1 0 0,5-9 1 0 0,5-6 159 0 0,24-35-1 0 0,-7 18-231 0 0,2 1-1 0 0,1 2 0 0 0,2 1 0 0 0,59-45 1 0 0,-9 17-66 0 0,95-51 1 0 0,-165 105-19 0 0,1 0 0 0 0,0 1 0 0 0,1 1-1 0 0,0 0 1 0 0,26-7 0 0 0,-38 13-204 0 0,1 0 1 0 0,-1 0-1 0 0,0 1 0 0 0,1 0 1 0 0,-1 0-1 0 0,0 0 0 0 0,1 0 1 0 0,-1 1-1 0 0,0 0 0 0 0,1 0 1 0 0,-1 0-1 0 0,0 0 0 0 0,0 1 1 0 0,0 0-1 0 0,0 0 0 0 0,0 1 1 0 0,-1-1-1 0 0,1 1 0 0 0,-1 0 1 0 0,1 0-1 0 0,-1 1 0 0 0,6 5 1 0 0,4 8-1639 0 0,-3 0-188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47 8751 0 0,'0'0'1198'0'0,"-2"0"322"0"0,-12 4 1505 0 0,-26 11 1 0 0,25-8-2568 0 0,0 1 0 0 0,0 1-1 0 0,-15 11 1 0 0,-1 4-175 0 0,1 0 0 0 0,1 2-1 0 0,-48 56 1 0 0,-3 23 469 0 0,66-84-540 0 0,1 1-1 0 0,0 0 0 0 0,-10 29 0 0 0,20-44-153 0 0,0 1 0 0 0,1 0 0 0 0,0 0 0 0 0,0 0 0 0 0,1 0-1 0 0,0 0 1 0 0,0 13 0 0 0,1-19-49 0 0,0 0 0 0 0,0 0 0 0 0,1 0 0 0 0,-1 0 0 0 0,1 0 1 0 0,-1 0-1 0 0,1-1 0 0 0,-1 1 0 0 0,1 0 0 0 0,0 0 0 0 0,0 0 0 0 0,0 0 0 0 0,0-1 0 0 0,0 1 0 0 0,0 0 0 0 0,1-1 0 0 0,-1 1 0 0 0,0-1 0 0 0,1 0 0 0 0,-1 1 1 0 0,1-1-1 0 0,0 0 0 0 0,-1 0 0 0 0,1 0 0 0 0,0 0 0 0 0,0 0 0 0 0,0 0 0 0 0,0-1 0 0 0,-1 1 0 0 0,1-1 0 0 0,0 1 0 0 0,0-1 0 0 0,0 0 0 0 0,0 1 0 0 0,4-1 0 0 0,4-1 75 0 0,-1 1 0 0 0,1-1-1 0 0,-1-1 1 0 0,1 1-1 0 0,-1-2 1 0 0,0 1-1 0 0,0-1 1 0 0,0-1-1 0 0,14-7 1 0 0,-1-1 192 0 0,0-2 0 0 0,27-22 0 0 0,-27 20-167 0 0,-1-2-1 0 0,-1-1 0 0 0,-1-1 0 0 0,31-41 0 0 0,-43 52-79 0 0,-1-1-1 0 0,0 0 1 0 0,-1 0 0 0 0,0 0-1 0 0,0-1 1 0 0,-1 0 0 0 0,-1 0-1 0 0,0 0 1 0 0,0 0 0 0 0,-1 0-1 0 0,-1 0 1 0 0,0-1 0 0 0,0 1-1 0 0,-2-16 1 0 0,-5-18 50 0 0,-21-76 1 0 0,24 105-1254 0 0,0 1-4851 0 0,1 2-1911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70 13359 0 0,'15'-11'336'0'0,"0"0"0"0"0,0 2 0 0 0,2 0 0 0 0,22-9-1 0 0,-33 15-187 0 0,-1 2 0 0 0,1-1-1 0 0,0 0 1 0 0,0 1-1 0 0,0 0 1 0 0,0 1 0 0 0,0-1-1 0 0,0 1 1 0 0,0 0-1 0 0,0 0 1 0 0,0 1 0 0 0,0 0-1 0 0,0 0 1 0 0,0 1-1 0 0,0-1 1 0 0,-1 1 0 0 0,7 3-1 0 0,-10-4-63 0 0,0 0-1 0 0,0 0 1 0 0,0 1-1 0 0,0-1 1 0 0,0 0-1 0 0,0 1 1 0 0,-1 0-1 0 0,1-1 0 0 0,0 1 1 0 0,-1 0-1 0 0,1 0 1 0 0,-1 0-1 0 0,0 0 1 0 0,0 0-1 0 0,0 0 1 0 0,2 5-1 0 0,-2-3 11 0 0,0-1-1 0 0,-1 1 0 0 0,1 0 1 0 0,-1 0-1 0 0,0 0 0 0 0,0 0 1 0 0,0 0-1 0 0,0 0 0 0 0,-2 6 0 0 0,-1 3 83 0 0,-1-1 0 0 0,-1 1 0 0 0,0-1 0 0 0,0 0 0 0 0,-9 13 0 0 0,-2 1 72 0 0,-1-1 0 0 0,-1-1 0 0 0,-2 0-1 0 0,-39 36 1 0 0,7-15 51 0 0,-58 39 0 0 0,-77 28 294 0 0,161-98-495 0 0,-30 11 58 0 0,35-16-65 0 0,19-8-18 0 0,-2 1 29 0 0,4-2-97 0 0,-1 0 0 0 0,1 0-1 0 0,0 0 1 0 0,0 0 0 0 0,-1 0-1 0 0,1 0 1 0 0,0 0 0 0 0,0 0 0 0 0,-1 0-1 0 0,1 0 1 0 0,0 0 0 0 0,0 0 0 0 0,0 1-1 0 0,-1-1 1 0 0,1 0 0 0 0,0 0 0 0 0,0 0-1 0 0,0 0 1 0 0,-1 0 0 0 0,1 0-1 0 0,0 1 1 0 0,0-1 0 0 0,0 0 0 0 0,0 0-1 0 0,0 0 1 0 0,-1 1 0 0 0,1-1 0 0 0,0 0-1 0 0,0 0 1 0 0,0 0 0 0 0,0 1 0 0 0,0-1-1 0 0,0 0 1 0 0,0 0 0 0 0,0 0-1 0 0,0 1 1 0 0,0-1 0 0 0,0 0 0 0 0,0 0-1 0 0,0 1 1 0 0,0 2 1 0 0,1 0 0 0 0,1 1 0 0 0,-1-1 0 0 0,0 0 0 0 0,1 0 0 0 0,-1 0 0 0 0,1 0 0 0 0,0-1 0 0 0,0 1 0 0 0,0 0 0 0 0,5 3 0 0 0,-2-1-2 0 0,0-1-1 0 0,1 0 0 0 0,-1-1 0 0 0,1 1 1 0 0,10 3-1 0 0,-1-1 21 0 0,1 0 1 0 0,0-2-1 0 0,1 0 0 0 0,18 2 0 0 0,18 0-23 0 0,0-3-1 0 0,0-2 0 0 0,0-3 1 0 0,87-13-1 0 0,-116 10-645 0 0,0-1 1 0 0,0 0-1 0 0,-1-2 1 0 0,-1-1 0 0 0,1-1-1 0 0,-1 0 1 0 0,-1-2-1 0 0,23-15 1 0 0,-13 4-1483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88 9671 0 0,'0'0'1258'0'0,"0"3"82"0"0,-1 0-578 0 0,1 1 0 0 0,0-1 0 0 0,0 1-1 0 0,0-1 1 0 0,1 1 0 0 0,-1-1 0 0 0,2 6 0 0 0,-1-6-533 0 0,0-1 0 0 0,0 0-1 0 0,0 1 1 0 0,1-1 0 0 0,-1 0-1 0 0,1 1 1 0 0,-1-1 0 0 0,1 0-1 0 0,2 2 1 0 0,-2-2-109 0 0,1 0 0 0 0,0 0 1 0 0,0 0-1 0 0,0 0 0 0 0,0 0 0 0 0,0-1 1 0 0,0 0-1 0 0,0 1 0 0 0,0-1 0 0 0,1 0 1 0 0,-1-1-1 0 0,0 1 0 0 0,1 0 0 0 0,-1-1 1 0 0,0 0-1 0 0,7 0 0 0 0,6-2 207 0 0,-1 0 1 0 0,0 0-1 0 0,0-2 0 0 0,0 0 1 0 0,-1 0-1 0 0,28-13 0 0 0,-21 6-135 0 0,0-1 0 0 0,-1 0 0 0 0,33-27 0 0 0,-39 26-150 0 0,-5 0-44 0 0,-9 13-9 0 0,1-1 1 0 0,-1 0 0 0 0,0 1 0 0 0,0-1-1 0 0,1 0 1 0 0,-1 1 0 0 0,0-1-1 0 0,0 0 1 0 0,0 1 0 0 0,0-1 0 0 0,0 0-1 0 0,0 1 1 0 0,0-1 0 0 0,0 0-1 0 0,0 1 1 0 0,0-1 0 0 0,-1 0-1 0 0,1 1 1 0 0,0-1 0 0 0,0 0 0 0 0,-1 1-1 0 0,1-1 1 0 0,0 0 0 0 0,-1 1-1 0 0,1-1 1 0 0,-1 0 0 0 0,0 0-18 0 0,-1 0 0 0 0,1 0 0 0 0,-1 0 0 0 0,1 0 0 0 0,-1 0 0 0 0,1 0 0 0 0,-1 0 0 0 0,0 0 0 0 0,0 1 0 0 0,-1-1 0 0 0,-5-1-163 0 0,1 1 0 0 0,-1 0 0 0 0,-13-1 0 0 0,6 3-45 0 0,0 1-1 0 0,0 0 1 0 0,0 1-1 0 0,1 0 1 0 0,0 1-1 0 0,-1 1 1 0 0,1 0-1 0 0,-22 13 1 0 0,1 1-185 0 0,-65 49 0 0 0,-126 111 522 0 0,196-155 118 0 0,1 2-1 0 0,1 1 0 0 0,-38 50 0 0 0,63-74-159 0 0,1-1-1 0 0,0 1 0 0 0,0 0 1 0 0,0 0-1 0 0,0 0 0 0 0,1 1 1 0 0,-1-1-1 0 0,1 0 0 0 0,0 1 0 0 0,0-1 1 0 0,0 1-1 0 0,0-1 0 0 0,1 1 1 0 0,-1-1-1 0 0,1 1 0 0 0,0 0 1 0 0,1 6-1 0 0,0-8-32 0 0,-1-1 0 0 0,1 1 0 0 0,1-1 0 0 0,-1 1 0 0 0,0-1 1 0 0,0 0-1 0 0,0 0 0 0 0,1 1 0 0 0,-1-1 0 0 0,1 0 0 0 0,-1 0 0 0 0,1 0 0 0 0,-1-1 1 0 0,1 1-1 0 0,0 0 0 0 0,-1-1 0 0 0,1 1 0 0 0,0-1 0 0 0,1 1 0 0 0,0 0 17 0 0,12 3-4 0 0,-1-1 0 0 0,1 0-1 0 0,0-1 1 0 0,0-1 0 0 0,0 0-1 0 0,0-1 1 0 0,28-4 0 0 0,0-3-423 0 0,60-17-1 0 0,-58 10-1136 0 0,0-1-3835 0 0,-2-1-1844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5983 0 0,'0'0'464'0'0,"-1"-2"-305"0"0,-1 1 407 0 0,0 0 0 0 0,0 0 0 0 0,1 0 0 0 0,-1 0 1 0 0,0 0-1 0 0,0 1 0 0 0,0-1 0 0 0,0 1 0 0 0,0-1 0 0 0,0 1 0 0 0,0 0 0 0 0,0-1 0 0 0,0 1 0 0 0,0 0 0 0 0,0 0 1 0 0,-1 1-1 0 0,1-1 0 0 0,0 0 0 0 0,0 1 0 0 0,0-1 0 0 0,-3 2 0 0 0,-5 2 603 0 0,0 1-1 0 0,1 0 1 0 0,-12 7 0 0 0,-3 2-1141 0 0,13-7 155 0 0,1 0-1 0 0,-1 0 0 0 0,2 1 1 0 0,-17 15-1 0 0,0 1 54 0 0,22-20-163 0 0,2-3-71 0 0,1 0 0 0 0,-1 0-1 0 0,1 1 1 0 0,0-1-1 0 0,-1 0 1 0 0,1 1-1 0 0,0-1 1 0 0,0 1-1 0 0,0 0 1 0 0,-2 2-1 0 0,2 1-3 0 0,-8 14 2 0 0,8-13 0 0 0,1-1 0 0 0,0-1-5 0 0,-1-1 0 0 0,1 1 0 0 0,0 0 0 0 0,0-1 0 0 0,1 1-1 0 0,-1 0 1 0 0,1-1 0 0 0,-1 1 0 0 0,1-1 0 0 0,0 1 0 0 0,1-1 0 0 0,-1 1 0 0 0,0-1 0 0 0,1 0 0 0 0,0 1-1 0 0,0-1 1 0 0,0 0 0 0 0,0 0 0 0 0,0 0 0 0 0,1-1 0 0 0,-1 1 0 0 0,1-1 0 0 0,4 4 0 0 0,6 3-35 0 0,0 0 1 0 0,1-1 0 0 0,0-1-1 0 0,19 7 1 0 0,7 5-7 0 0,-35-18 34 0 0,-1 1 11 0 0,11 11 3 0 0,-7-1-2 0 0,-7-11 4 0 0,0 1-1 0 0,0 0 1 0 0,-1 0-1 0 0,1 0 1 0 0,0 0-1 0 0,-1 0 1 0 0,0 0-1 0 0,0 0 1 0 0,1 0-1 0 0,-1 0 0 0 0,0 0 1 0 0,-1 0-1 0 0,1 0 1 0 0,-1 4-1 0 0,0-1 14 0 0,-1-1 0 0 0,1 0 0 0 0,-1 1-1 0 0,0-1 1 0 0,-1 0 0 0 0,-2 5 0 0 0,-4 3 47 0 0,-1 0 0 0 0,-21 21-1 0 0,14-18-52 0 0,0 0 0 0 0,-1-2 0 0 0,0 1 0 0 0,-1-2-1 0 0,0-1 1 0 0,-1 0 0 0 0,0-2 0 0 0,-1 0-1 0 0,0-1 1 0 0,-1-1 0 0 0,1-1 0 0 0,-1-1-1 0 0,-28 3 1 0 0,11-2-83 0 0,25-4-4 0 0,0 1 0 0 0,0-2 0 0 0,-26 0 0 0 0,26-5-2988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77 13359 0 0,'10'-10'619'0'0,"-5"6"-406"0"0,0-1 0 0 0,0 0 0 0 0,-1 0 0 0 0,5-8 0 0 0,-8 13 145 0 0,0-1-1 0 0,-1 0 0 0 0,1 0 1 0 0,-1 1-1 0 0,1-1 0 0 0,-1 0 1 0 0,1 0-1 0 0,-1 0 0 0 0,1 1 1 0 0,-1-1-1 0 0,0 0 0 0 0,0 0 1 0 0,1 0-1 0 0,-1 0 0 0 0,0 0 1 0 0,0 0-1 0 0,0 0 0 0 0,0 0 1 0 0,0 0-1 0 0,0 0 0 0 0,-1-1 1 0 0,1 1-236 0 0,0 0 1 0 0,-1 1 0 0 0,1-1-1 0 0,-1 0 1 0 0,0 0-1 0 0,1 1 1 0 0,-1-1-1 0 0,0 0 1 0 0,1 1 0 0 0,-1-1-1 0 0,0 1 1 0 0,0-1-1 0 0,1 1 1 0 0,-1-1 0 0 0,0 1-1 0 0,0 0 1 0 0,-2-1-1 0 0,0 0-103 0 0,0 0 0 0 0,-1 1 0 0 0,1-1 0 0 0,-1 1 0 0 0,1 0 0 0 0,-1 0 0 0 0,1 0-1 0 0,-1 0 1 0 0,1 1 0 0 0,-6 1 0 0 0,-34 14 102 0 0,2 3 1 0 0,-53 32-1 0 0,46-25-85 0 0,41-22-35 0 0,3-2-3 0 0,1 0 1 0 0,-1 0-1 0 0,0 1 0 0 0,1-1 0 0 0,0 1 1 0 0,-1 0-1 0 0,1 0 0 0 0,0 0 1 0 0,0 0-1 0 0,1 0 0 0 0,-1 1 0 0 0,-2 4 1 0 0,4-6-13 0 0,1-1 0 0 0,0 1 0 0 0,-1-1 0 0 0,1 1 0 0 0,0-1 0 0 0,0 1 0 0 0,0 0 0 0 0,0-1 1 0 0,0 1-1 0 0,1-1 0 0 0,-1 1 0 0 0,0-1 0 0 0,1 1 0 0 0,-1-1 0 0 0,1 1 0 0 0,-1-1 0 0 0,1 1 0 0 0,1 1 0 0 0,-2-1-9 0 0,2 1-26 0 0,1 1 0 0 0,-1 0 0 0 0,0-1 0 0 0,1 1 0 0 0,0-1 0 0 0,0 0 0 0 0,0 0 0 0 0,0 0 0 0 0,6 4 0 0 0,38 22-329 0 0,-17-11 155 0 0,-5-1 47 0 0,0 1-1 0 0,-1 2 1 0 0,35 36-1 0 0,-48-44 110 0 0,0 1-1 0 0,-2 0 1 0 0,1 1 0 0 0,-2 0-1 0 0,0 0 1 0 0,0 1 0 0 0,-2 0-1 0 0,8 24 1 0 0,-11-32 136 0 0,-2 0 0 0 0,1 0-1 0 0,-1 1 1 0 0,0-1 0 0 0,0 0 0 0 0,-1 1-1 0 0,0-1 1 0 0,0 0 0 0 0,-1 1 0 0 0,0-1-1 0 0,0 0 1 0 0,-1 1 0 0 0,1-1 0 0 0,-2 0-1 0 0,1 0 1 0 0,-1-1 0 0 0,0 1-1 0 0,-1 0 1 0 0,1-1 0 0 0,-1 0 0 0 0,-1 0-1 0 0,1 0 1 0 0,-1 0 0 0 0,0-1 0 0 0,0 0-1 0 0,-9 8 1 0 0,0-3 71 0 0,-1 0 0 0 0,0-1 0 0 0,0-1 0 0 0,-1 0 0 0 0,0-1 0 0 0,0-1 0 0 0,-1 0 0 0 0,-25 4 0 0 0,2-2 205 0 0,0-2 1 0 0,-61 1-1 0 0,80-7-364 0 0,1-1-1 0 0,-24-3 1 0 0,34 2-253 0 0,0 0 1 0 0,0-1-1 0 0,0 0 1 0 0,0 0-1 0 0,0-1 1 0 0,-9-5-1 0 0,1-4-5890 0 0,3-2-2029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533 354 5063 0 0,'0'0'14867'0'0,"1"-2"-13983"0"0,2-4-320 0 0,0 0 0 0 0,1 0 0 0 0,-1 1 0 0 0,1-1 0 0 0,0 1 0 0 0,8-8 0 0 0,6-8-256 0 0,-14 16-266 0 0,-1-1 1 0 0,0 1-1 0 0,-1-1 1 0 0,1 1 0 0 0,-1-1-1 0 0,0 0 1 0 0,0 0-1 0 0,-1 0 1 0 0,0 0-1 0 0,1-11 1 0 0,-2 5 9 0 0,0 1-1 0 0,0-1 1 0 0,-1 1 0 0 0,-5-22-1 0 0,3 23-44 0 0,0 0-1 0 0,0 1 0 0 0,-2-1 0 0 0,1 1 0 0 0,-1 0 1 0 0,-8-12-1 0 0,10 16-5 0 0,0 1 1 0 0,0 0-1 0 0,-1 0 1 0 0,1 0 0 0 0,-1 1-1 0 0,0-1 1 0 0,0 1-1 0 0,0 0 1 0 0,0 0-1 0 0,-1 0 1 0 0,1 1-1 0 0,-1-1 1 0 0,0 1 0 0 0,-8-3-1 0 0,9 5-19 0 0,0 0 0 0 0,0 0 0 0 0,0 0 0 0 0,1 0 0 0 0,-1 1 0 0 0,0-1 0 0 0,0 1 0 0 0,0 0 0 0 0,1 0 0 0 0,-1 1 0 0 0,0-1 0 0 0,-4 3 0 0 0,-7 4-144 0 0,-20 15 0 0 0,35-23 160 0 0,-23 18-89 0 0,0 0 0 0 0,1 2 0 0 0,-25 29 0 0 0,-51 73-82 0 0,70-83 167 0 0,1 1 1 0 0,-27 56 0 0 0,40-66 5 0 0,1 1 0 0 0,2 0 1 0 0,0 1-1 0 0,-6 39 0 0 0,14-57 0 0 0,-1 27 0 0 0,4-37 0 0 0,0 0 0 0 0,1 1 0 0 0,-1-1 0 0 0,1 0 0 0 0,-1 1 0 0 0,1-1 0 0 0,1 0 0 0 0,-1 0 0 0 0,0 0 0 0 0,4 5 0 0 0,-5-8 2 0 0,1 0-1 0 0,0 0 1 0 0,-1 0-1 0 0,1 0 1 0 0,0 0-1 0 0,0 0 1 0 0,0 0 0 0 0,0 0-1 0 0,0 0 1 0 0,0-1-1 0 0,2 2 1 0 0,0-1 14 0 0,1 1 0 0 0,-1-1 0 0 0,1-1 0 0 0,0 1 0 0 0,0-1 0 0 0,-1 1 0 0 0,1-1 0 0 0,0 0 0 0 0,0 0 0 0 0,-1-1 0 0 0,1 1 0 0 0,6-2-1 0 0,7-3 93 0 0,22-8-1 0 0,-5-1 15 0 0,0-1 0 0 0,-1-2 0 0 0,0-1-1 0 0,30-23 1 0 0,-14 4-66 0 0,83-83 1 0 0,-130 119-28 0 0,-3 8-934 0 0,0 1 463 0 0,0 0 1 0 0,-1 0-1 0 0,-2 7 0 0 0,0 0-1059 0 0,1-1 34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1 744 14279 0 0,'0'-2'5948'0'0,"0"-11"-4946"0"0,1 1 0 0 0,0-1 0 0 0,1 1-1 0 0,1 0 1 0 0,0 0 0 0 0,5-15 0 0 0,-2 12-400 0 0,2-1 0 0 0,-1 1 0 0 0,20-27 0 0 0,3 4-583 0 0,1 1 0 0 0,48-41 0 0 0,-55 54 347 0 0,206-193-890 0 0,-197 187 304 0 0,-2 1-563 0 0,39-35-1322 0 0,-55 52-49 0 0,18-11 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866 499 11055 0 0,'4'0'107'0'0,"0"1"0"0"0,0-1 0 0 0,-1 0 0 0 0,1 1 0 0 0,0 0 0 0 0,0 0 0 0 0,0 0 0 0 0,0 1 0 0 0,-1-1 0 0 0,1 1 0 0 0,-1 0 0 0 0,1 0 0 0 0,-1 0 0 0 0,4 3-1 0 0,-5-3 97 0 0,0 0 0 0 0,0 0-1 0 0,0 0 1 0 0,-1 0-1 0 0,1 0 1 0 0,0 1-1 0 0,-1-1 1 0 0,0 0-1 0 0,0 1 1 0 0,0 0-1 0 0,0-1 1 0 0,0 1-1 0 0,0-1 1 0 0,0 1-1 0 0,-1 0 1 0 0,0 0 0 0 0,1-1-1 0 0,-1 1 1 0 0,0 0-1 0 0,0-1 1 0 0,-1 5-1 0 0,0-4-67 0 0,1 0 0 0 0,-1 0 0 0 0,0 0 0 0 0,1 0 1 0 0,-1-1-1 0 0,-1 1 0 0 0,1 0 0 0 0,0 0 0 0 0,-3 3 0 0 0,-5 9 3789 0 0,11-29-3155 0 0,-1 6-622 0 0,7-23 77 0 0,1 0 0 0 0,2 1-1 0 0,28-57 1 0 0,4-8 46 0 0,3-32-494 0 0,-38 101 104 0 0,-2-2-1 0 0,7-49 1 0 0,-12 69-85 0 0,0 1 0 0 0,-1-1 0 0 0,0 1 0 0 0,-1-1 1 0 0,1 1-1 0 0,-1 0 0 0 0,-3-10 0 0 0,3 15-144 0 0,-1 4 77 0 0,-4 1 180 0 0,1 1 0 0 0,-1 0 0 0 0,1 0 0 0 0,0 1 0 0 0,0 0 1 0 0,0 0-1 0 0,1 0 0 0 0,0 0 0 0 0,-7 11 0 0 0,-29 61-159 0 0,31-59 200 0 0,-98 230 23 0 0,28-58 97 0 0,50-129 68 0 0,-38 61-1 0 0,21-50 62 0 0,4-8 339 0 0,-50 103 0 0 0,58-89-189 0 0,-59 119 89 0 0,79-172-415 0 0,-2 0 0 0 0,0-1 0 0 0,-2 0 0 0 0,-1-2 0 0 0,-29 28 0 0 0,28-32 13 0 0,0-2 0 0 0,-1 0-1 0 0,-32 18 1 0 0,-1-1-516 0 0,31-17 58 0 0,-1-2 0 0 0,-40 18 0 0 0,97-48 333 0 0,54-37 0 0 0,-47 28-118 0 0,46-30-1651 0 0,-52 31-5000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10191 0 0,'1'10'204'0'0,"-1"0"-1"0"0,1 0 0 0 0,0-1 0 0 0,1 1 0 0 0,0 0 0 0 0,1-1 1 0 0,0 0-1 0 0,1 1 0 0 0,-1-1 0 0 0,2 0 0 0 0,5 8 1 0 0,-7-11 270 0 0,1-1 0 0 0,1 1 0 0 0,-1-1 0 0 0,1 0 0 0 0,0-1 0 0 0,0 1 0 0 0,0-1 0 0 0,0 0 0 0 0,1 0 0 0 0,0 0 0 0 0,0-1 0 0 0,0 0 0 0 0,0 0 0 0 0,0-1 0 0 0,0 0 0 0 0,13 3 1 0 0,18 0 388 0 0,0-1 0 0 0,0-2 1 0 0,1-2-1 0 0,39-4 1 0 0,-56 2-744 0 0,0-1 1 0 0,0-1-1 0 0,-1-1 1 0 0,1-1 0 0 0,-1-1-1 0 0,27-13 1 0 0,-37 16-106 0 0,0-2 0 0 0,0 1 0 0 0,-1-1 0 0 0,0-1 0 0 0,0 0 0 0 0,0 0 0 0 0,-1-1 0 0 0,0 0 0 0 0,-1 0 0 0 0,1-1 0 0 0,-2 0 0 0 0,1 0 0 0 0,8-18 0 0 0,-13 21-10 0 0,0 0-1 0 0,0-1 0 0 0,0 1 0 0 0,-1-1 0 0 0,0 1 0 0 0,-1-1 1 0 0,1 0-1 0 0,-1 1 0 0 0,-1-1 0 0 0,1 1 0 0 0,-1-1 0 0 0,0 0 0 0 0,-1 1 1 0 0,1-1-1 0 0,-5-9 0 0 0,4 12-7 0 0,1 1 0 0 0,-1-1 0 0 0,1 1 0 0 0,-1-1 0 0 0,0 1 1 0 0,0 0-1 0 0,0 0 0 0 0,-1 0 0 0 0,1 0 0 0 0,-1 0 0 0 0,0 1 0 0 0,0-1 0 0 0,0 1 0 0 0,0 0 1 0 0,0-1-1 0 0,0 1 0 0 0,-1 1 0 0 0,1-1 0 0 0,0 0 0 0 0,-1 1 0 0 0,0 0 0 0 0,1 0 0 0 0,-1 0 1 0 0,0 0-1 0 0,0 1 0 0 0,1-1 0 0 0,-1 1 0 0 0,-5 0 0 0 0,-5 2-53 0 0,0 1-1 0 0,1 0 1 0 0,-1 1-1 0 0,1 0 1 0 0,0 1-1 0 0,0 0 1 0 0,1 1-1 0 0,-1 1 1 0 0,-20 14-1 0 0,-2 6-32 0 0,-55 53 0 0 0,67-58 89 0 0,1 2 0 0 0,2 1 0 0 0,0 0 0 0 0,2 1 0 0 0,-18 34 0 0 0,24-38 24 0 0,2 0-1 0 0,1 1 1 0 0,0-1 0 0 0,2 2 0 0 0,1-1-1 0 0,0 1 1 0 0,-2 35 0 0 0,7-51-21 0 0,1-1 1 0 0,0 1-1 0 0,1 0 1 0 0,0 0-1 0 0,0 0 1 0 0,1-1-1 0 0,-1 1 1 0 0,2 0-1 0 0,3 8 0 0 0,-5-13-2 0 0,0 0 0 0 0,1 0 0 0 0,0 0-1 0 0,-1 0 1 0 0,1-1 0 0 0,0 1 0 0 0,0 0-1 0 0,1-1 1 0 0,-1 0 0 0 0,0 1 0 0 0,1-1-1 0 0,0 0 1 0 0,-1 0 0 0 0,1-1 0 0 0,0 1-1 0 0,0 0 1 0 0,0-1 0 0 0,0 0 0 0 0,0 0-1 0 0,0 0 1 0 0,0 0 0 0 0,1 0 0 0 0,-1 0-1 0 0,5-1 1 0 0,5 0-8 0 0,0 0 0 0 0,0-2 0 0 0,-1 0-1 0 0,22-5 1 0 0,-7-1-23 0 0,28-12 0 0 0,-21 4-42 0 0,-1-1-1 0 0,32-22 1 0 0,59-47-371 0 0,-68 45 79 0 0,49-38-685 0 0,57-38-5287 0 0,-130 100 4553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27 4143 0 0,'-33'11'429'0'0,"-13"4"868"0"0,-9-1 2483 0 0,-15 2-486 0 0,54-12-2595 0 0,1 0 1 0 0,0 1-1 0 0,-19 10 0 0 0,3-3 455 0 0,22-6-171 0 0,8-6-948 0 0,1 0 0 0 0,0 0 1 0 0,0 0-1 0 0,0 0 1 0 0,0 0-1 0 0,0 0 0 0 0,0 0 1 0 0,0 1-1 0 0,0-1 1 0 0,1 0-1 0 0,-1 0 0 0 0,0 0 1 0 0,0 0-1 0 0,0 0 0 0 0,0 0 1 0 0,0 0-1 0 0,0 0 1 0 0,0 1-1 0 0,0-1 0 0 0,0 0 1 0 0,0 0-1 0 0,0 0 1 0 0,0 0-1 0 0,0 0 0 0 0,0 0 1 0 0,0 0-1 0 0,1 0 1 0 0,-1 0-1 0 0,0 0 0 0 0,0 0 1 0 0,0 1-1 0 0,0-1 1 0 0,0 0-1 0 0,0 0 0 0 0,0 0 1 0 0,0 0-1 0 0,1 0 1 0 0,-1 0-1 0 0,0 0 0 0 0,0 0 1 0 0,0 0-1 0 0,18 2 765 0 0,23-3-381 0 0,1-1-1 0 0,-1-3 0 0 0,0-1 1 0 0,48-13-1 0 0,42-17 79 0 0,118-25-34 0 0,-240 60-449 0 0,-1 0 0 0 0,1 0 0 0 0,0 1 1 0 0,0 0-1 0 0,0 0 0 0 0,9 2 0 0 0,-17-2-12 0 0,0 1 0 0 0,0-1-1 0 0,-1 0 1 0 0,1 0 0 0 0,0 1 0 0 0,0-1 0 0 0,-1 1 0 0 0,1-1 0 0 0,0 0 0 0 0,-1 1-1 0 0,1-1 1 0 0,0 1 0 0 0,-1 0 0 0 0,1-1 0 0 0,-1 1 0 0 0,1-1 0 0 0,-1 1-1 0 0,1 0 1 0 0,-1 0 0 0 0,1-1 0 0 0,-1 1 0 0 0,0 0 0 0 0,1 0 0 0 0,-1-1 0 0 0,0 1-1 0 0,0 0 1 0 0,1 0 0 0 0,-1 0 0 0 0,0-1 0 0 0,0 3 0 0 0,0-1-3 0 0,0 1 1 0 0,0-1-1 0 0,-1 1 1 0 0,1-1-1 0 0,-1 1 1 0 0,1-1-1 0 0,-1 1 1 0 0,-1 2-1 0 0,-6 11 1 0 0,-1-1 0 0 0,-1 1 0 0 0,0-1 0 0 0,-1-1 0 0 0,-20 20 0 0 0,-71 61 0 0 0,93-87 0 0 0,-42 36 21 0 0,-3-3 1 0 0,-1-1-1 0 0,-2-3 0 0 0,-1-3 1 0 0,-65 28-1 0 0,-79 22 118 0 0,190-80-115 0 0,9-3-20 0 0,-1 0-1 0 0,0 0 1 0 0,1 1 0 0 0,0-1-1 0 0,-1 1 1 0 0,1 0 0 0 0,-4 3-1 0 0,-1 0-15 0 0,6-3-49 0 0,21 3-171 0 0,-1 0 225 0 0,-6-5-12 0 0,1 0-1 0 0,0-1 1 0 0,23-5 0 0 0,-12 2 35 0 0,48-8 113 0 0,61-6-166 0 0,-105 17 17 0 0,1 1 0 0 0,0 1 0 0 0,42 8 0 0 0,-56-6 42 0 0,0 0 0 0 0,-1 1 1 0 0,1 1-1 0 0,-1 1 1 0 0,0 0-1 0 0,0 0 0 0 0,-1 2 1 0 0,17 11-1 0 0,-20-11-11 0 0,0 0 0 0 0,0 1 0 0 0,-1 0 0 0 0,0 0-1 0 0,-1 1 1 0 0,8 13 0 0 0,-14-20 14 0 0,-1 0 0 0 0,1-1-1 0 0,-1 1 1 0 0,0 0 0 0 0,0 0 0 0 0,-1 0 0 0 0,1 1-1 0 0,-1-1 1 0 0,1 0 0 0 0,-1 0 0 0 0,0 0-1 0 0,0 0 1 0 0,0 0 0 0 0,-1 1 0 0 0,1-1-1 0 0,-1 0 1 0 0,1 0 0 0 0,-1 0 0 0 0,0 0-1 0 0,0 0 1 0 0,-1 0 0 0 0,-2 4 0 0 0,1-1 43 0 0,-1 0 0 0 0,0-1 0 0 0,0 1 0 0 0,0-1 0 0 0,0 0 0 0 0,-1-1 0 0 0,0 1 0 0 0,0-1-1 0 0,-8 6 1 0 0,-7 1 4 0 0,0 0 0 0 0,-1-2 0 0 0,0 0-1 0 0,0-1 1 0 0,-1-1 0 0 0,0-1 0 0 0,-24 3-1 0 0,-14-1 41 0 0,-87 0 0 0 0,66-10-54 0 0,-100-14 1 0 0,149 11-150 0 0,1-1 0 0 0,0-2 0 0 0,0 0-1 0 0,-34-16 1 0 0,64 24-52 0 0,1 0-1 0 0,-1 0 1 0 0,1 0 0 0 0,-1-1-1 0 0,1 1 1 0 0,-1 0-1 0 0,1 0 1 0 0,0 0 0 0 0,-1-1-1 0 0,1 1 1 0 0,-1 0 0 0 0,1 0-1 0 0,0-1 1 0 0,-1 1-1 0 0,1 0 1 0 0,0-1 0 0 0,-1 1-1 0 0,1 0 1 0 0,0-1-1 0 0,-1 1 1 0 0,1 0 0 0 0,0-1-1 0 0,0 1 1 0 0,-1-1 0 0 0,1 1-1 0 0,0-1 1 0 0,0 1-1 0 0,0-1 1 0 0,0 1 0 0 0,0 0-1 0 0,0-2 1 0 0,8-7-2318 0 0,8-1 990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36 9671 0 0,'0'0'1170'0'0,"0"-1"-288"0"0,-1-3 44 0 0,1 1-1 0 0,-1 0 1 0 0,1-1-1 0 0,0 1 1 0 0,0-1-1 0 0,1 1 1 0 0,0-7 4078 0 0,-1 13-4492 0 0,-1 16-333 0 0,-1-1 0 0 0,0 1 0 0 0,-2-1 0 0 0,0 1-1 0 0,-1-1 1 0 0,-1-1 0 0 0,-12 25 0 0 0,-67 116 66 0 0,-60 67-128 0 0,78-142-258 0 0,2-1-582 0 0,64-80 438 0 0,10-17-4555 0 0,3-2 3229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33 290 17215 0 0,'-6'-3'266'0'0,"-18"-1"1382"0"0,22 4 185 0 0,4 1-1489 0 0,5 4-192 0 0,0-1 0 0 0,0 0 0 0 0,1-1 0 0 0,-1 0 0 0 0,1 0 0 0 0,0-1-1 0 0,0 1 1 0 0,0-2 0 0 0,0 1 0 0 0,12 0 0 0 0,14-1 597 0 0,41-2-1 0 0,-53 0-563 0 0,557-48 1923 0 0,-366 26-1676 0 0,132-11-104 0 0,98-38-248 0 0,-416 66-192 0 0,0-1 0 0 0,-1-1 0 0 0,43-20 0 0 0,-63 25-318 0 0,-1-1 0 0 0,1 0 0 0 0,-1-1 0 0 0,0 1 0 0 0,0-1 0 0 0,0 0 0 0 0,0 0 0 0 0,-1-1 1 0 0,0 1-1 0 0,0-1 0 0 0,-1 0 0 0 0,1 0 0 0 0,-1 0 0 0 0,3-9 0 0 0,-6 13-1609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299 148 12439 0 0,'-2'0'958'0'0,"-27"5"-999"0"0,8-1 2410 0 0,7-2 4733 0 0,14-17-5890 0 0,2 12-1124 0 0,-1-1 1 0 0,1 0-1 0 0,-1 0 0 0 0,1 1 0 0 0,0-1 1 0 0,1 1-1 0 0,-1-1 0 0 0,0 1 0 0 0,1 0 1 0 0,0 0-1 0 0,0 0 0 0 0,0 0 0 0 0,0 1 1 0 0,0-1-1 0 0,1 1 0 0 0,4-3 0 0 0,7-4 50 0 0,0 1-1 0 0,25-8 0 0 0,-7 4-44 0 0,1 1 1 0 0,1 2-1 0 0,-1 1 0 0 0,67-6 1 0 0,-95 14-83 0 0,0 0 0 0 0,0 0 0 0 0,0 0 0 0 0,-1 1 1 0 0,1 0-1 0 0,0 0 0 0 0,11 3 0 0 0,-16-3-7 0 0,1 0 0 0 0,0 0 0 0 0,0 0-1 0 0,0 0 1 0 0,-1 0 0 0 0,1 0 0 0 0,-1 0 0 0 0,1 1-1 0 0,-1-1 1 0 0,1 0 0 0 0,-1 1 0 0 0,0-1 0 0 0,1 1-1 0 0,-1 0 1 0 0,0-1 0 0 0,0 1 0 0 0,0 0 0 0 0,0 0-1 0 0,-1 0 1 0 0,1 0 0 0 0,-1 0 0 0 0,1 0 0 0 0,-1-1-1 0 0,1 1 1 0 0,-1 0 0 0 0,0 3 0 0 0,0 1 1 0 0,-1 0 0 0 0,1 0 1 0 0,-1 0-1 0 0,0 1 0 0 0,-1-1 1 0 0,0 0-1 0 0,0 0 0 0 0,0-1 0 0 0,-1 1 1 0 0,1 0-1 0 0,-1-1 0 0 0,-6 7 1 0 0,-1 3 6 0 0,-1-2 0 0 0,0 1 0 0 0,-17 13 0 0 0,-20 13-125 0 0,-1-2 1 0 0,-67 39-1 0 0,54-37-53 0 0,17-13-124 0 0,-53 22-1 0 0,52-27 131 0 0,-54 35 0 0 0,87-49 93 0 0,4-1-12 0 0,36-8 135 0 0,29-4 142 0 0,41-6 211 0 0,69-8 120 0 0,-46 6-242 0 0,58-18 158 0 0,-163 27-434 0 0,-13 4-35 0 0,0-1-1 0 0,0 1 1 0 0,0-1 0 0 0,1 0 0 0 0,-1 0-1 0 0,0 0 1 0 0,0 0 0 0 0,0 0-1 0 0,0 0 1 0 0,0 0 0 0 0,-1-1-1 0 0,4-2 1 0 0,-2 1-92 0 0,-2 3 37 0 0,-1-1 0 0 0,1 1 0 0 0,-1-1 1 0 0,1 1-1 0 0,0-1 0 0 0,-1 1 0 0 0,0-1 0 0 0,1 1 0 0 0,-1-1 0 0 0,1 0 1 0 0,-1 1-1 0 0,0-1 0 0 0,1 0 0 0 0,-1 1 0 0 0,0-1 0 0 0,1-1 0 0 0,0-1-379 0 0,5-9-1351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589 310 2759 0 0,'0'0'126'0'0,"-1"2"-5"0"0,-24 34 1293 0 0,-14 19 8975 0 0,38-52-9723 0 0,-3 9-75 0 0,3-10 1053 0 0,28-14-856 0 0,-24 9-705 0 0,1-1-1 0 0,0 0 1 0 0,-1 0 0 0 0,0 0 0 0 0,1 0 0 0 0,-2 0-1 0 0,5-7 1 0 0,15-39 401 0 0,-12 27-297 0 0,1-1-42 0 0,35-82 795 0 0,-39 86-777 0 0,0-1 0 0 0,-1 0-1 0 0,3-26 1 0 0,-8 44-155 0 0,-1 1-1 0 0,0-1 0 0 0,1 0 1 0 0,-1 0-1 0 0,0 1 0 0 0,-1-1 1 0 0,1 0-1 0 0,0 0 0 0 0,-1 0 1 0 0,0 1-1 0 0,1-1 1 0 0,-1 0-1 0 0,0 1 0 0 0,-3-5 1 0 0,3 6-13 0 0,0 0 0 0 0,0 0 0 0 0,0-1 0 0 0,-1 1 0 0 0,1 1 0 0 0,0-1 0 0 0,-1 0 0 0 0,1 0 0 0 0,-1 0 0 0 0,1 1 0 0 0,-1-1 0 0 0,1 1 0 0 0,-1-1 0 0 0,0 1 0 0 0,1 0 0 0 0,-1-1 0 0 0,1 1 0 0 0,-1 0 0 0 0,0 0 0 0 0,1 0 0 0 0,-1 0 0 0 0,0 1 0 0 0,1-1 0 0 0,-1 0 0 0 0,1 1 0 0 0,-3 0 0 0 0,-11 3-104 0 0,0 1 1 0 0,0 0-1 0 0,-26 14 0 0 0,-40 29-410 0 0,50-28 248 0 0,-12 7 62 0 0,1 2 0 0 0,1 2 0 0 0,2 2-1 0 0,1 2 1 0 0,-66 77 0 0 0,76-77 209 0 0,6-9 0 0 0,1 1 0 0 0,-33 57 0 0 0,52-79 1 0 0,0-1-1 0 0,0 1 1 0 0,0-1-1 0 0,1 1 1 0 0,-1 0-1 0 0,1-1 1 0 0,0 1-1 0 0,0 5 1 0 0,1-8 5 0 0,0 0-1 0 0,0 0 1 0 0,1 0 0 0 0,-1-1 0 0 0,0 1 0 0 0,1 0-1 0 0,-1 0 1 0 0,1 0 0 0 0,-1-1 0 0 0,1 1 0 0 0,0 0 0 0 0,0-1-1 0 0,0 1 1 0 0,0-1 0 0 0,0 1 0 0 0,0-1 0 0 0,0 1-1 0 0,1-1 1 0 0,-1 0 0 0 0,0 1 0 0 0,1-1 0 0 0,-1 0-1 0 0,4 2 1 0 0,2 0 40 0 0,-1 0-1 0 0,1-1 1 0 0,0 1-1 0 0,0-1 1 0 0,0-1-1 0 0,1 1 1 0 0,-1-1-1 0 0,0-1 1 0 0,1 1-1 0 0,-1-1 1 0 0,0 0-1 0 0,14-3 0 0 0,8-2 225 0 0,52-16-1 0 0,-69 17-215 0 0,36-12 209 0 0,-1-3 0 0 0,-1-1 0 0 0,-1-3 0 0 0,0-1 0 0 0,-2-3 0 0 0,-1-1 0 0 0,46-40 0 0 0,-77 58-69 0 0,-1 0 1 0 0,10-12-1 0 0,-19 20 495 0 0,-6-1-500 0 0,5 3-183 0 0,0 0 0 0 0,0-1-1 0 0,0 1 1 0 0,0 0 0 0 0,-1 0-1 0 0,1-1 1 0 0,0 1 0 0 0,0 0-1 0 0,0 0 1 0 0,-1 0 0 0 0,1-1-1 0 0,0 1 1 0 0,0 0 0 0 0,-1 0-1 0 0,1 0 1 0 0,0 0 0 0 0,0-1-1 0 0,-1 1 1 0 0,1 0 0 0 0,0 0-1 0 0,-1 0 1 0 0,1 0 0 0 0,0 0-1 0 0,-1 0 1 0 0,1 0 0 0 0,0 0-1 0 0,0 0 1 0 0,-1 0-1 0 0,1 0 1 0 0,0 0 0 0 0,-1 0-1 0 0,1 0 1 0 0,-5 1 6 0 0,1 0 0 0 0,0 0 0 0 0,0 0 1 0 0,0 0-1 0 0,0 1 0 0 0,0-1 0 0 0,0 1 0 0 0,0 0 0 0 0,0 1 0 0 0,-6 4 0 0 0,4-2 11 0 0,0 0 0 0 0,1 1-1 0 0,0-1 1 0 0,0 1-1 0 0,-7 11 1 0 0,0 5-924 0 0,1 0-1 0 0,-15 43 1 0 0,21-52-10 0 0,4-11-791 0 0,8 15-10402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3223 0 0,'3'-1'143'0'0,"5"-2"-52"0"0,46-11 18082 0 0,-52 11-18076 0 0,33-39-61 0 0,2 2-1 0 0,1 1 0 0 0,2 2 1 0 0,2 2-1 0 0,1 1 1 0 0,80-46-1 0 0,-118 77-34 0 0,0 0 0 0 0,1 0 0 0 0,-1 1 0 0 0,1-1 0 0 0,0 1 0 0 0,-1 1 0 0 0,1-1 0 0 0,0 1-1 0 0,0 0 1 0 0,0 0 0 0 0,0 1 0 0 0,9 0 0 0 0,-13 0 62 0 0,0 2 22 0 0,1 1-58 0 0,-1 0 0 0 0,1 0 1 0 0,-1 1-1 0 0,0-1 0 0 0,0 1 0 0 0,0-1 0 0 0,-1 1 0 0 0,1 0 0 0 0,-1-1 0 0 0,0 1 1 0 0,0 0-1 0 0,-1 0 0 0 0,2 8 0 0 0,-1 4 130 0 0,0 1 1 0 0,-3 19-1 0 0,1-22-55 0 0,-1 0 1 0 0,-1 0-1 0 0,0 0 0 0 0,-9 22 1 0 0,-27 49 106 0 0,32-70-211 0 0,2-3-182 0 0,5-11 128 0 0,0-1 0 0 0,0 1 0 0 0,0 0 0 0 0,0-1 0 0 0,0 1 0 0 0,0-1 0 0 0,0 1 0 0 0,0 0 0 0 0,1-1 0 0 0,-1 1 0 0 0,0-1 0 0 0,0 1 0 0 0,1-1 0 0 0,-1 1 0 0 0,0-1 0 0 0,0 1 1 0 0,1-1-1 0 0,-1 1 0 0 0,1-1 0 0 0,-1 1 0 0 0,0-1 0 0 0,1 0 0 0 0,-1 1 0 0 0,2 0 0 0 0,-2-1-110 0 0,2 1-288 0 0,-1 1 0 0 0,1-1 0 0 0,-1 0 0 0 0,1 0 1 0 0,0 0-1 0 0,-1-1 0 0 0,1 1 0 0 0,0 0 1 0 0,0-1-1 0 0,0 1 0 0 0,-1-1 0 0 0,1 1 0 0 0,0-1 1 0 0,2 0-1 0 0,14-1-6089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450 386 2303 0 0,'-2'6'90'0'0,"0"-1"0"0"0,0 1-1 0 0,-1 0 1 0 0,0-1-1 0 0,0 0 1 0 0,0 1 0 0 0,0-1-1 0 0,-1-1 1 0 0,0 1-1 0 0,0 0 1 0 0,0-1-1 0 0,-1 0 1 0 0,0 0 0 0 0,-8 6-1 0 0,-2 0 2776 0 0,0-1 0 0 0,-1-1-1 0 0,-31 12 1 0 0,30-14-2331 0 0,0-2-1 0 0,-1 0 1 0 0,1 0 0 0 0,-1-2-1 0 0,0 0 1 0 0,0-1 0 0 0,-28-2-1 0 0,40 0-489 0 0,0 0-1 0 0,0 0 1 0 0,0 0 0 0 0,0 0-1 0 0,0-1 1 0 0,0 0-1 0 0,0 0 1 0 0,0-1 0 0 0,1 0-1 0 0,-1 0 1 0 0,1 0-1 0 0,0-1 1 0 0,0 1-1 0 0,0-1 1 0 0,-5-6 0 0 0,6 6 5 0 0,1-1 0 0 0,-1 0 0 0 0,1 1 1 0 0,1-1-1 0 0,-1 0 0 0 0,1 0 0 0 0,-1-1 1 0 0,2 1-1 0 0,-1 0 0 0 0,0-1 0 0 0,1 1 1 0 0,0-1-1 0 0,0 1 0 0 0,1-1 0 0 0,0 0 1 0 0,0 1-1 0 0,1-8 0 0 0,0 6-6 0 0,0-1-1 0 0,1 0 0 0 0,0 0 1 0 0,1 1-1 0 0,-1-1 1 0 0,2 1-1 0 0,-1 0 0 0 0,1 0 1 0 0,8-13-1 0 0,6-3-30 0 0,28-29-1 0 0,-28 32 6 0 0,2-1-24 0 0,2 0 1 0 0,-1 2-1 0 0,2 0 0 0 0,1 2 0 0 0,0 0 0 0 0,36-17 1 0 0,-40 24 63 0 0,1 0 0 0 0,0 2 0 0 0,1 1 1 0 0,-1 0-1 0 0,2 2 0 0 0,-1 0 1 0 0,0 2-1 0 0,40-2 0 0 0,-51 5 86 0 0,1 1 0 0 0,-1 0 1 0 0,0 1-1 0 0,0 0 0 0 0,1 1 0 0 0,-2 0 0 0 0,1 0 0 0 0,0 1 0 0 0,-1 1 1 0 0,0 0-1 0 0,0 0 0 0 0,0 1 0 0 0,15 11 0 0 0,-21-13-119 0 0,-1-1 0 0 0,1 1 0 0 0,-1 0 1 0 0,0 0-1 0 0,0 0 0 0 0,0 0 0 0 0,0 0 0 0 0,-1 1 0 0 0,0-1 0 0 0,0 1 0 0 0,0-1 0 0 0,0 1 1 0 0,-1 0-1 0 0,1 0 0 0 0,-2 0 0 0 0,1 0 0 0 0,0 0 0 0 0,-1 0 0 0 0,0 0 0 0 0,0 0 0 0 0,0 0 0 0 0,-1 0 1 0 0,-1 9-1 0 0,-2-1-1 0 0,0 1 1 0 0,0-1 0 0 0,-1 0-1 0 0,0 0 1 0 0,-2-1 0 0 0,1 0-1 0 0,-13 17 1 0 0,7-13 0 0 0,-1-1 1 0 0,-1 0-1 0 0,0 0 0 0 0,-1-2 1 0 0,0 0-1 0 0,-1-1 0 0 0,-1 0 0 0 0,0-1 1 0 0,-32 14-1 0 0,13-9-191 0 0,0-2 0 0 0,0-2-1 0 0,-1-1 1 0 0,-44 6 0 0 0,73-16-44 0 0,1 0 0 0 0,-1 0 0 0 0,1-1 0 0 0,-1 0 1 0 0,0-1-1 0 0,1 0 0 0 0,-14-3 0 0 0,20 4 79 0 0,0-1-1 0 0,-1 0 1 0 0,1 0-1 0 0,0 0 1 0 0,0 0-1 0 0,0 0 1 0 0,0-1-1 0 0,0 1 1 0 0,0 0-1 0 0,0 0 1 0 0,0-1-1 0 0,0 1 1 0 0,0-1-1 0 0,1 1 1 0 0,-1-1 0 0 0,0-1-1 0 0,0 1-204 0 0,-2-11-1280 0 0,0-2-57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332 207 9671 0 0,'100'-91'1728'0'0,"-83"78"-676"0"0,1 0 0 0 0,0 2 1 0 0,0 0-1 0 0,27-10 1 0 0,-38 18-840 0 0,103-40 1488 0 0,-107 42-742 0 0,-3 4-758 0 0,-3 4-118 0 0,1 1-1 0 0,-1-1 0 0 0,0 0 1 0 0,0 0-1 0 0,-7 11 0 0 0,-27 34 31 0 0,13-20-42 0 0,-75 121 133 0 0,-155 322 0 0 0,232-428-162 0 0,-39 81 74 0 0,44-96-71 0 0,-41 56 0 0 0,-12 3-933 0 0,68-90 418 0 0,6-1-1266 0 0,8-2 873 0 0,0-1-1 0 0,11-3 1 0 0,3-6-4795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45 2303 0 0,'6'-4'52'0'0,"0"-1"0"0"0,0 1 0 0 0,10-12 0 0 0,0 1 13278 0 0,-19 27-12156 0 0,3-10-574 0 0,-2 0-28 0 0,-38 99 1693 0 0,4-7-2307 0 0,-207 388 909 0 0,226-453-860 0 0,-29 63 44 0 0,45-90-136 0 0,1 6 10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71 129 15199 0 0,'-70'17'5856'0'0,"73"-16"-4529"0"0,12 1-1124 0 0,0 1 1 0 0,1-2-1 0 0,-1 0 1 0 0,0 0-1 0 0,24-4 1 0 0,82-15 142 0 0,-76 10-152 0 0,429-78 936 0 0,-273 47-5321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6 313 12671 0 0,'0'0'1143'0'0,"-1"-1"-940"0"0,-3-4-83 0 0,3 4 381 0 0,13-6 852 0 0,-5 5-1145 0 0,0 1 0 0 0,1 0 0 0 0,-1 0 0 0 0,0 0-1 0 0,1 1 1 0 0,-1 0 0 0 0,0 1 0 0 0,1-1 0 0 0,11 4 0 0 0,11 0 275 0 0,46 0 572 0 0,0-2 0 0 0,0-4 0 0 0,129-20-1 0 0,-129 9-586 0 0,191-33 721 0 0,-3-15-643 0 0,77-30-234 0 0,-233 64-311 0 0,126-16-1 0 0,-226 42-51 0 0,1 0 0 0 0,-1 1 0 0 0,0-1 0 0 0,1 2 0 0 0,14 1 0 0 0,-20-1-487 0 0,-3 0-268 0 0,-1 0 703 0 0,1 0 1 0 0,-1 0-1 0 0,1 0 1 0 0,0-1-1 0 0,-1 1 1 0 0,1 0-1 0 0,-1 0 1 0 0,0 0-1 0 0,1-1 1 0 0,-1 1-1 0 0,0 0 1 0 0,1-1-1 0 0,-1 1 1 0 0,0 0-1 0 0,-1 0 1 0 0,-14 9-842 0 0,15-9 791 0 0,-24 12-1289 0 0,-3-1-34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40 8751 0 0,'0'0'399'0'0,"-2"1"-4"0"0,1-1-379 0 0,0 0 1 0 0,-1 0-1 0 0,1 1 0 0 0,0-1 1 0 0,0 0-1 0 0,0 1 1 0 0,0-1-1 0 0,-12 10 10187 0 0,18-9-10052 0 0,-1-1 0 0 0,0 1 0 0 0,1 0 0 0 0,-1-1 0 0 0,1 0 0 0 0,-1 0 0 0 0,0-1 0 0 0,1 1 0 0 0,4-2 0 0 0,-4 1-29 0 0,106-23 953 0 0,-85 17-801 0 0,-1 1 1 0 0,1 1-1 0 0,1 1 0 0 0,47-1 1 0 0,-56 7-130 0 0,-2 4-14 0 0,-5 4-65 0 0,-5 1-55 0 0,-5-8-10 0 0,-1 0 1 0 0,0 0-1 0 0,1 0 0 0 0,-1 1 1 0 0,0-1-1 0 0,-1 0 0 0 0,1 0 1 0 0,-1 0-1 0 0,1 0 0 0 0,-1 0 1 0 0,0 0-1 0 0,0 0 0 0 0,0 0 1 0 0,-1 0-1 0 0,1 0 0 0 0,-1-1 0 0 0,1 1 1 0 0,-1 0-1 0 0,0-1 0 0 0,0 1 1 0 0,0-1-1 0 0,-3 3 0 0 0,-7 6 8 0 0,1-1-1 0 0,-1-1 0 0 0,-16 10 1 0 0,23-16-9 0 0,-118 75-40 0 0,94-62 11 0 0,-1-2 0 0 0,-44 16 0 0 0,-51 3-342 0 0,79-23 149 0 0,17-6 14 0 0,26-4 112 0 0,18-3-264 0 0,248-40 301 0 0,-213 36 54 0 0,-39 5 5 0 0,1 1 0 0 0,-1 1 0 0 0,1 0 0 0 0,-1 0 0 0 0,1 1 0 0 0,-1 0 0 0 0,18 5 0 0 0,-24-4 0 0 0,-1-1 0 0 0,1 1 0 0 0,-1 0 0 0 0,1 0 0 0 0,-1 0 0 0 0,0 1 0 0 0,0 0 0 0 0,0-1 0 0 0,0 1 0 0 0,0 1 0 0 0,-1-1 0 0 0,1 0 0 0 0,-1 1 0 0 0,0 0 0 0 0,0 0 0 0 0,-1 0 0 0 0,1 0 0 0 0,-1 0 0 0 0,0 1 0 0 0,2 4 0 0 0,-1 0 2 0 0,0 0 0 0 0,-1 0-1 0 0,0 1 1 0 0,-1-1 0 0 0,0 0-1 0 0,0 11 1 0 0,0-15 16 0 0,-1-1 0 0 0,0 1 0 0 0,0 0-1 0 0,0-1 1 0 0,-1 1 0 0 0,0-1 0 0 0,0 1 0 0 0,0-1-1 0 0,0 1 1 0 0,-4 7 0 0 0,0 0 53 0 0,1-1 15 0 0,-1-1-1 0 0,0 0 1 0 0,0 0 0 0 0,-1 0 0 0 0,0-1 0 0 0,-1 0 0 0 0,1 0-1 0 0,-2 0 1 0 0,1-1 0 0 0,-12 9 0 0 0,-16 13-8 0 0,-54 40 85 0 0,64-55-149 0 0,0-1 1 0 0,-2-2-1 0 0,1 0 0 0 0,-1-2 0 0 0,-1-1 0 0 0,0-1 1 0 0,0-1-1 0 0,-46 4 0 0 0,45-8-6 0 0,0-1 0 0 0,-1-2 0 0 0,-47-5 0 0 0,64 3-5 0 0,-1 0 0 0 0,1-1 0 0 0,0-1 0 0 0,0 0 0 0 0,1 0 0 0 0,-1-1-1 0 0,1-1 1 0 0,0 0 0 0 0,1-1 0 0 0,-14-10 0 0 0,13 5-14 0 0,11 6-33 0 0,2 4-1 0 0,-1 0 7 0 0,0-1 1 0 0,0 1-1 0 0,1 0 0 0 0,-1-1 0 0 0,0 1 1 0 0,1 0-1 0 0,0-1 0 0 0,0 1 0 0 0,0 0 1 0 0,0 0-1 0 0,0 0 0 0 0,0 0 0 0 0,0 0 1 0 0,1 0-1 0 0,-1 0 0 0 0,1 0 1 0 0,-1 0-1 0 0,1 1 0 0 0,0-1 0 0 0,0 1 1 0 0,0-1-1 0 0,4-2 0 0 0,3-2-229 0 0,1 0-1 0 0,0 1 1 0 0,16-6 0 0 0,23-6-1510 0 0,-26 12-3703 0 0,-4 2-1098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31 2303 0 0,'0'0'5792'0'0,"2"-1"-5484"0"0,20-13 6848 0 0,-8 10-6529 0 0,4-6-310 0 0,-16 8 1075 0 0,0 2-1184 0 0,-1 0-117 0 0,-1 0 0 0 0,1 0-1 0 0,-1 0 1 0 0,1 0 0 0 0,0 0-1 0 0,-1 0 1 0 0,1 0 0 0 0,-1 0-1 0 0,1 0 1 0 0,-1 1 0 0 0,1-1-1 0 0,-1 0 1 0 0,1 0 0 0 0,-1 0-1 0 0,1 1 1 0 0,-1-1 0 0 0,1 0-1 0 0,-1 0 1 0 0,1 1 0 0 0,-1-1 0 0 0,1 0-1 0 0,-1 1 1 0 0,0-1 0 0 0,1 1-1 0 0,-1-1 1 0 0,0 1 0 0 0,1-1-1 0 0,-1 0 1 0 0,0 1 0 0 0,0-1-1 0 0,1 1 1 0 0,-1-1 0 0 0,0 1-1 0 0,0 0 1 0 0,0-1 0 0 0,0 1-1 0 0,1 0 1 0 0,12 27-137 0 0,-12-25 46 0 0,0-1 0 0 0,0 0 0 0 0,0 1 0 0 0,0-1 0 0 0,1 0 0 0 0,-1 0 0 0 0,1 0 0 0 0,-1 0 0 0 0,4 3 0 0 0,0-2 0 0 0,8 10 12 0 0,-1-2 46 0 0,-1 0-1 0 0,19 25 1 0 0,-25-30-53 0 0,-2 1-1 0 0,1 1 1 0 0,-1-1-1 0 0,3 13 1 0 0,-4-14-2 0 0,1 3 1 0 0,-1 0 0 0 0,0 0 0 0 0,-1 0 0 0 0,0 0 1 0 0,-1 0-1 0 0,0 1 0 0 0,0-1 0 0 0,-1 0 0 0 0,0 0 0 0 0,-1 0 0 0 0,1 0 1 0 0,-2 0-1 0 0,-3 11 0 0 0,0-7-5 0 0,1 0 1 0 0,-2 0-1 0 0,1-1 1 0 0,-2 0-1 0 0,0 0 0 0 0,0 0 1 0 0,-19 19-1 0 0,16-22-17 0 0,0-1-1 0 0,0 1 1 0 0,-1-2 0 0 0,-25 13-1 0 0,4-3-184 0 0,8-4-98 0 0,-1-1 0 0 0,-31 9-1 0 0,27-10-105 0 0,3-4-123 0 0,25-6 266 0 0,4-19-4160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61 275 3223 0 0,'0'0'11043'0'0,"0"2"-10544"0"0,11 66 1198 0 0,1 28 640 0 0,-11-82-1982 0 0,-1 1 1 0 0,0-1-1 0 0,-1 0 0 0 0,-6 27 0 0 0,5-32-265 0 0,1-3-34 0 0,-1 0-1 0 0,0 0 0 0 0,0 0 1 0 0,-1 0-1 0 0,-5 9 1 0 0,5-6-11 0 0,2-6-34 0 0,-1 0 1 0 0,1 1-1 0 0,-1-1 0 0 0,0 0 1 0 0,0 0-1 0 0,0 0 0 0 0,0 0 1 0 0,0-1-1 0 0,-4 4 1 0 0,-3 3 54 0 0,1-1 1 0 0,-7-1 682 0 0,16-17-592 0 0,0 1 1 0 0,0-1-1 0 0,1 1 0 0 0,1-1 0 0 0,-1 1 0 0 0,1 0 0 0 0,1 0 1 0 0,8-17-1 0 0,6-4 52 0 0,22-30 0 0 0,-39 59-197 0 0,211-270 676 0 0,-191 247-684 0 0,0 2-1 0 0,1 0 1 0 0,2 1-1 0 0,25-17 1 0 0,-35 29-38 0 0,-1 0 1 0 0,1 2-1 0 0,1 0 1 0 0,-1 0-1 0 0,1 1 1 0 0,0 1-1 0 0,1 1 1 0 0,-1 0 0 0 0,28-3-1 0 0,-9 4-322 0 0,45 3 0 0 0,-64 0-583 0 0,0 2 0 0 0,-1 0 0 0 0,0 1 0 0 0,1 0 0 0 0,23 9 0 0 0,-22-5-5723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392 129 13015 0 0,'0'0'596'0'0,"-1"2"-13"0"0,-1 3-522 0 0,1 0 0 0 0,-1 0 0 0 0,1 0 0 0 0,0 1 0 0 0,0-1 0 0 0,1 0 0 0 0,0 7 0 0 0,0-10 70 0 0,0 1 1 0 0,0 0 0 0 0,1 0-1 0 0,-1 0 1 0 0,1-1 0 0 0,0 1-1 0 0,0 0 1 0 0,0-1 0 0 0,0 1-1 0 0,1-1 1 0 0,-1 1 0 0 0,1-1 0 0 0,-1 1-1 0 0,1-1 1 0 0,2 3 0 0 0,-2-4-16 0 0,0 1 0 0 0,0-1 0 0 0,0 1 1 0 0,0-1-1 0 0,0 0 0 0 0,0 0 0 0 0,1 0 0 0 0,-1 0 1 0 0,0 0-1 0 0,1 0 0 0 0,-1-1 0 0 0,0 1 1 0 0,1-1-1 0 0,-1 0 0 0 0,1 1 0 0 0,-1-1 1 0 0,1 0-1 0 0,3-1 0 0 0,4 0 199 0 0,0-1 0 0 0,-1-1 0 0 0,13-4 0 0 0,-10 3 75 0 0,20-5 238 0 0,42-21 0 0 0,-64 25-598 0 0,0 0 0 0 0,-1 0 0 0 0,1-1 0 0 0,-1-1 0 0 0,0 1 0 0 0,-1-2 0 0 0,0 1 0 0 0,9-11 0 0 0,-8 4-20 0 0,-3 1-25 0 0,-6 10 6 0 0,1 1-1 0 0,0-1 1 0 0,-1 0-1 0 0,1 0 1 0 0,-1 0-1 0 0,0 0 0 0 0,0 1 1 0 0,0-1-1 0 0,0 0 1 0 0,-1 0-1 0 0,1 0 1 0 0,-1 1-1 0 0,1-1 0 0 0,-1 0 1 0 0,0 0-1 0 0,0 1 1 0 0,0-1-1 0 0,-1 1 1 0 0,1-1-1 0 0,-1 1 0 0 0,1-1 1 0 0,-1 1-1 0 0,0 0 1 0 0,0 0-1 0 0,0 0 1 0 0,0 0-1 0 0,0 0 0 0 0,0 0 1 0 0,-1 1-1 0 0,1-1 1 0 0,0 1-1 0 0,-1-1 0 0 0,1 1 1 0 0,-1 0-1 0 0,0 0 1 0 0,1 0-1 0 0,-1 0 1 0 0,0 1-1 0 0,0-1 0 0 0,0 1 1 0 0,1 0-1 0 0,-1-1 1 0 0,-4 2-1 0 0,-4-1-39 0 0,1 0 0 0 0,-1 1-1 0 0,0 1 1 0 0,0 0 0 0 0,-21 6-1 0 0,-50 25-267 0 0,42-15 208 0 0,-127 55-103 0 0,123-51 137 0 0,-70 48 0 0 0,102-62 103 0 0,1 0-1 0 0,1 1 0 0 0,0 1 1 0 0,0 0-1 0 0,0 0 1 0 0,2 1-1 0 0,-1 0 1 0 0,1 1-1 0 0,-7 15 1 0 0,12-22-14 0 0,0 1 0 0 0,1 0 0 0 0,-1 0 0 0 0,2 1 0 0 0,-1-1 0 0 0,1 0 0 0 0,0 0 0 0 0,0 1 0 0 0,0-1 0 0 0,1 1 0 0 0,0-1 0 0 0,0 1 0 0 0,1-1 0 0 0,0 0 0 0 0,0 1 0 0 0,0-1 0 0 0,1 0 0 0 0,0 0 0 0 0,0 0 0 0 0,1 0 0 0 0,6 11 0 0 0,-2-7-6 0 0,1 0 0 0 0,0 0 1 0 0,0-1-1 0 0,1 0 0 0 0,0 0 0 0 0,1-1 0 0 0,0 0 1 0 0,0-1-1 0 0,1 0 0 0 0,0-1 0 0 0,23 10 0 0 0,-12-7-469 0 0,1-1 0 0 0,0-1 0 0 0,0-1-1 0 0,0-2 1 0 0,34 4 0 0 0,-12-6-837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52 11975 0 0,'1'-3'547'0'0,"1"0"-359"0"0,6-23 352 0 0,-8 26-197 0 0,0-1 0 0 0,1 0 0 0 0,-1 1 1 0 0,0-1-1 0 0,0 0 0 0 0,0 1 0 0 0,0-1 0 0 0,0 0 0 0 0,0 0 0 0 0,0 1 1 0 0,0-1-1 0 0,0 0 0 0 0,0 1 0 0 0,0-1 0 0 0,0 0 0 0 0,-1 1 0 0 0,1-1 0 0 0,0 0 1 0 0,0 1-1 0 0,-1-1 0 0 0,1 0 0 0 0,0 1 0 0 0,-1-1 0 0 0,0 0 0 0 0,1 1-239 0 0,-1-1 0 0 0,0 1 0 0 0,0 0-1 0 0,1-1 1 0 0,-1 1 0 0 0,0 0 0 0 0,0 0-1 0 0,0-1 1 0 0,1 1 0 0 0,-1 0-1 0 0,0 0 1 0 0,0 0 0 0 0,0 0 0 0 0,0 0-1 0 0,0 0 1 0 0,-1 1 0 0 0,-4 0-147 0 0,0 1 1 0 0,0 0-1 0 0,0 0 1 0 0,-7 4-1 0 0,-6 6 144 0 0,-1 0 0 0 0,-33 28 0 0 0,24-17-64 0 0,24-19-37 0 0,0 0 0 0 0,1 1 0 0 0,-1-1 0 0 0,1 1 0 0 0,-7 10 0 0 0,1 4 2 0 0,10-16-19 0 0,-1-2 11 0 0,1 0-1 0 0,0 1 1 0 0,0-1-1 0 0,0 0 1 0 0,0 1-1 0 0,0-1 1 0 0,0 0-1 0 0,0 0 0 0 0,0 1 1 0 0,1-1-1 0 0,-1 0 1 0 0,0 1-1 0 0,1-1 1 0 0,-1 0-1 0 0,1 0 0 0 0,-1 0 1 0 0,2 2-1 0 0,13 16-100 0 0,2-3-1 0 0,-10-10 49 0 0,1 2 0 0 0,-1-1 0 0 0,9 14 0 0 0,-2-1-18 0 0,-1 1 0 0 0,-2 0 0 0 0,10 24 0 0 0,-17-35 65 0 0,0 0 1 0 0,-2 0 0 0 0,1 1 0 0 0,-1-1-1 0 0,-1 1 1 0 0,1-1 0 0 0,-2 1-1 0 0,0 0 1 0 0,-2 16 0 0 0,2-19 9 0 0,-2-1 1 0 0,1 1 0 0 0,-1 0 0 0 0,-1-1-1 0 0,1 1 1 0 0,-1-1 0 0 0,0 0-1 0 0,-1 0 1 0 0,0 0 0 0 0,-9 12-1 0 0,9-14 20 0 0,-1 0-1 0 0,1-1 1 0 0,-1 1-1 0 0,-1-1 0 0 0,1 0 1 0 0,0-1-1 0 0,-1 1 1 0 0,0-1-1 0 0,0 0 0 0 0,0 0 1 0 0,0-1-1 0 0,0 0 1 0 0,-11 2-1 0 0,-5 0 116 0 0,-1-1-1 0 0,1-1 1 0 0,-1-1-1 0 0,1-1 1 0 0,-30-3-1 0 0,17-2 22 0 0,0-1-1 0 0,-56-18 1 0 0,80 20-149 0 0,0 0 0 0 0,0-1-1 0 0,-12-7 1 0 0,19 9-301 0 0,0 1 0 0 0,0-1 0 0 0,0 0 0 0 0,0 0-1 0 0,0-1 1 0 0,1 1 0 0 0,-1-1 0 0 0,1 0 0 0 0,0 0 0 0 0,-3-5 0 0 0,0-7-7338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 11519 0 0,'0'0'887'0'0,"-1"1"-583"0"0,-18 18 1289 0 0,-8 10 2314 0 0,5 1-3137 0 0,1 2-1 0 0,1 0 1 0 0,2 2 0 0 0,1 0 0 0 0,-19 58-1 0 0,34-85-759 0 0,-72 203 656 0 0,57-171-540 0 0,-1-1 0 0 0,-2-1-1 0 0,-31 45 1 0 0,10-27-324 0 0,-3-2 1 0 0,-2-2-1 0 0,-3-2 0 0 0,-1-2 0 0 0,-101 73 0 0 0,59-57-2397 0 0,90-61 1541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10 380 17479 0 0,'0'0'1580'0'0,"0"-3"-1218"0"0,3-7-82 0 0,1 0 1 0 0,0 0 0 0 0,0 0 0 0 0,1 1 0 0 0,0 0 0 0 0,1 0 0 0 0,0 0 0 0 0,0 1 0 0 0,1 0 0 0 0,0 0 0 0 0,11-9 0 0 0,10-8 533 0 0,59-39 0 0 0,69-30-480 0 0,-124 78-285 0 0,0 2 0 0 0,1 0 1 0 0,38-9-1 0 0,-61 21-48 0 0,-1 0-1 0 0,0 0 1 0 0,1 0 0 0 0,12 1-1 0 0,-20 1-1 0 0,1 0 1 0 0,-1 0-1 0 0,1 0 0 0 0,-1 1 1 0 0,0-1-1 0 0,1 1 0 0 0,-1-1 1 0 0,0 1-1 0 0,1 0 0 0 0,-1 0 1 0 0,0 0-1 0 0,0 0 0 0 0,1 0 1 0 0,-1 1-1 0 0,0-1 0 0 0,0 1 1 0 0,-1-1-1 0 0,1 1 0 0 0,0 0 0 0 0,0 0 1 0 0,2 3-1 0 0,0 2-8 0 0,-1 0 1 0 0,0 0-1 0 0,-1 0 0 0 0,1 1 0 0 0,-1-1 0 0 0,-1 1 0 0 0,1-1 1 0 0,-1 1-1 0 0,0 14 0 0 0,-1 0-3 0 0,-2 1 0 0 0,-4 23 0 0 0,2-23 20 0 0,-2 0 0 0 0,0 0 0 0 0,-1-1-1 0 0,-1 0 1 0 0,-2 0 0 0 0,0-1 0 0 0,-1 0 0 0 0,-27 37-1 0 0,25-41 13 0 0,0 0 0 0 0,-2-2-1 0 0,0 1 1 0 0,-1-2 0 0 0,0 0-1 0 0,-1-1 1 0 0,-1 0 0 0 0,0-2-1 0 0,-38 19 1 0 0,42-24-55 0 0,0-1 0 0 0,0-1 0 0 0,0 0 0 0 0,-1-1 0 0 0,0-1 0 0 0,1 0 0 0 0,-1-1 0 0 0,0 0 0 0 0,0-1 0 0 0,-25-4 0 0 0,31 3-394 0 0,-1-1 0 0 0,1 0 0 0 0,0-1 0 0 0,0 0 0 0 0,0 0 0 0 0,1-1 0 0 0,-1 0 0 0 0,1 0 0 0 0,0-1 0 0 0,0 0-1 0 0,1-1 1 0 0,-1 0 0 0 0,1 0 0 0 0,0 0 0 0 0,1-1 0 0 0,0 0 0 0 0,-10-14 0 0 0,4-3-1226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3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9671 0 0,'3'1'748'0'0,"35"11"-354"0"0,-23-8 906 0 0,0 0 1 0 0,1-1-1 0 0,-1-1 1 0 0,22 0-1 0 0,19-3-223 0 0,0-3 0 0 0,-1-2 0 0 0,1-2 0 0 0,-2-3 0 0 0,68-22-1 0 0,-101 26-962 0 0,-9 4-52 0 0,0-1 0 0 0,-1 0 0 0 0,1-1 1 0 0,-1-1-1 0 0,21-12 0 0 0,-16 5-74 0 0,-14 8-14 0 0,-2 1 4 0 0,1 3 13 0 0,0 0 0 0 0,0-1 0 0 0,-1 1 0 0 0,1 0 0 0 0,-1-1 0 0 0,1 1 0 0 0,-1-1 0 0 0,0 1 0 0 0,0 0 0 0 0,1-1 0 0 0,-1 1 0 0 0,0-1 0 0 0,0 1 0 0 0,0-1 0 0 0,0 1 0 0 0,-1 0 0 0 0,1-1 0 0 0,0 1 0 0 0,-1-2 0 0 0,0 2 2 0 0,1 0 0 0 0,-1 0 0 0 0,0 0 0 0 0,0 0 0 0 0,0 0 1 0 0,1 0-1 0 0,-1 0 0 0 0,0 1 0 0 0,0-1 0 0 0,0 0 0 0 0,0 0 0 0 0,-1 1 0 0 0,1-1 0 0 0,0 1 0 0 0,0-1 0 0 0,0 1 0 0 0,-2-1 0 0 0,-1 0-11 0 0,-1 1-1 0 0,1-1 1 0 0,0 1 0 0 0,0 0 0 0 0,-1 0-1 0 0,1 0 1 0 0,0 1 0 0 0,0-1 0 0 0,-1 1 0 0 0,1 0-1 0 0,-6 2 1 0 0,-31 18-29 0 0,0 2 1 0 0,2 1-1 0 0,-41 32 0 0 0,23-15 26 0 0,34-25 19 0 0,-74 56-33 0 0,87-64 32 0 0,1 1-1 0 0,0 0 1 0 0,0 0 0 0 0,1 1-1 0 0,0 1 1 0 0,1-1 0 0 0,-7 15-1 0 0,11-20 4 0 0,1-1 0 0 0,0 1 1 0 0,1 0-1 0 0,-1 0 0 0 0,1 1 0 0 0,0-1 0 0 0,1 0 0 0 0,-1 0 0 0 0,1 0 1 0 0,0 8-1 0 0,0-11-21 0 0,1 1 1 0 0,-1-1-1 0 0,1 0 0 0 0,-1 1 1 0 0,1-1-1 0 0,0 0 1 0 0,0 1-1 0 0,0-1 0 0 0,0 0 1 0 0,0 0-1 0 0,0 0 1 0 0,1 0-1 0 0,-1 0 0 0 0,1 0 1 0 0,-1-1-1 0 0,1 1 1 0 0,0 0-1 0 0,0-1 0 0 0,0 1 1 0 0,-1-1-1 0 0,2 0 1 0 0,-1 0-1 0 0,0 1 0 0 0,3 0 1 0 0,4 1-1286 0 0,1-1 1 0 0,-1 1-1 0 0,0-2 1 0 0,19 2-1 0 0,17-2-5733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34 14743 0 0,'1'-3'1136'0'0,"0"1"-940"0"0,1-18 266 0 0,-4 17 2240 0 0,1 2-2534 0 0,0 0 1 0 0,0 1-1 0 0,0-1 0 0 0,-1 1 0 0 0,1-1 0 0 0,0 1 0 0 0,0 0 1 0 0,-1-1-1 0 0,1 1 0 0 0,0 0 0 0 0,-1 0 0 0 0,1 0 0 0 0,0 0 1 0 0,-1 0-1 0 0,1 0 0 0 0,0 0 0 0 0,-1 1 0 0 0,1-1 1 0 0,0 0-1 0 0,-1 1 0 0 0,1-1 0 0 0,0 1 0 0 0,-2 0 0 0 0,-5 3-263 0 0,0 1-1 0 0,-12 8 0 0 0,4-2 420 0 0,-130 80 371 0 0,109-70-618 0 0,-69 41 102 0 0,94-54-179 0 0,2 0 0 0 0,-1 0 0 0 0,1 1 0 0 0,0 0 0 0 0,1 1 0 0 0,0 0 0 0 0,1 0 0 0 0,0 1 0 0 0,-13 22 0 0 0,19-27 0 0 0,0 0 0 0 0,0 0 0 0 0,1 0 0 0 0,0 1 0 0 0,0-1 0 0 0,0 0 0 0 0,1 0 0 0 0,-1 1 0 0 0,2-1 0 0 0,-1 0 0 0 0,1 1 0 0 0,0-1 0 0 0,0 0 0 0 0,1 0 0 0 0,-1 0 0 0 0,1 0 0 0 0,1 0 0 0 0,-1 0 0 0 0,1-1 0 0 0,5 9 0 0 0,-3-6 0 0 0,1 0 0 0 0,0 0 0 0 0,0-1 0 0 0,1 0 0 0 0,-1 0 0 0 0,2 0 0 0 0,-1-1 0 0 0,1 0 0 0 0,0 0 0 0 0,0-1 0 0 0,0 0 0 0 0,16 6 0 0 0,-17-9-7 0 0,1 0 0 0 0,0 0 0 0 0,0-1 0 0 0,0 0 0 0 0,0 0-1 0 0,0-1 1 0 0,0 0 0 0 0,8-2 0 0 0,65-11-121 0 0,-49 4-716 0 0,1-1 0 0 0,-2-1 0 0 0,53-26 0 0 0,-37 13-876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648 198 3223 0 0,'-2'1'240'0'0,"-7"7"6836"0"0,8-7-6078 0 0,-8 8 908 0 0,6-7-1388 0 0,0 0 1 0 0,1 1-1 0 0,-1-1 0 0 0,1 1 1 0 0,0 0-1 0 0,0-1 0 0 0,0 1 1 0 0,0 0-1 0 0,0 0 1 0 0,1 0-1 0 0,-2 4 0 0 0,2-5 89 0 0,2 13 857 0 0,0-13-1386 0 0,0-1 0 0 0,1 1 0 0 0,-1 0 0 0 0,0 0 0 0 0,1-1 0 0 0,-1 1 0 0 0,1-1 0 0 0,-1 1 0 0 0,1-1 0 0 0,0 0 0 0 0,-1 0 0 0 0,1 0-1 0 0,0 0 1 0 0,0 0 0 0 0,0 0 0 0 0,0 0 0 0 0,0 0 0 0 0,0-1 0 0 0,0 1 0 0 0,0-1 0 0 0,0 0 0 0 0,0 1 0 0 0,0-1 0 0 0,0 0 0 0 0,1 0 0 0 0,-1 0 0 0 0,3-1 0 0 0,7-1 142 0 0,-1 0 0 0 0,1-1 0 0 0,20-8 0 0 0,-18 6-86 0 0,9-3-7 0 0,-3 2-45 0 0,0-1 1 0 0,0-1 0 0 0,-1-1-1 0 0,35-21 1 0 0,-48 26-127 0 0,0-1 0 0 0,0 1 0 0 0,0-1 1 0 0,-1 0-1 0 0,0 0 0 0 0,0-1 0 0 0,0 0 0 0 0,0 0 0 0 0,-1 0 0 0 0,0 0 0 0 0,5-12 0 0 0,-8 14-41 0 0,-1 0-1 0 0,1-1 0 0 0,-1 1 0 0 0,0 0 0 0 0,0 0 0 0 0,0 0 0 0 0,0 0 0 0 0,-1 0 1 0 0,-1-5-1 0 0,2 7 23 0 0,-1-2-16 0 0,0 0 0 0 0,0 0 0 0 0,0 1 0 0 0,0-1-1 0 0,-1 0 1 0 0,1 1 0 0 0,-1-1 0 0 0,0 1 0 0 0,0 0 0 0 0,0 0 0 0 0,0 0-1 0 0,-1 0 1 0 0,1 0 0 0 0,-1 0 0 0 0,0 0 0 0 0,0 1 0 0 0,0-1 0 0 0,0 1 0 0 0,0 0-1 0 0,0 0 1 0 0,-1 0 0 0 0,1 1 0 0 0,-5-2 0 0 0,1 1-76 0 0,-1 0 0 0 0,1 0 0 0 0,-1 1-1 0 0,1 0 1 0 0,-1 1 0 0 0,1 0 0 0 0,-1 0 0 0 0,0 0 0 0 0,1 1 0 0 0,-14 3 0 0 0,-3 2-142 0 0,-1 1-1 0 0,1 1 1 0 0,-35 16 0 0 0,45-17 235 0 0,-282 148-285 0 0,250-126 510 0 0,1 1 0 0 0,2 2 1 0 0,1 2-1 0 0,-44 47 1 0 0,72-67 10 0 0,2 0 1 0 0,0 2 0 0 0,0 0 0 0 0,-11 21 0 0 0,20-30-113 0 0,0-1 1 0 0,0 0 0 0 0,0 1 0 0 0,1-1 0 0 0,0 1-1 0 0,0 0 1 0 0,1 0 0 0 0,-1 0 0 0 0,2 0-1 0 0,-1 0 1 0 0,1 0 0 0 0,0 0 0 0 0,0 0 0 0 0,1 0-1 0 0,1 7 1 0 0,0-9-42 0 0,0-1-1 0 0,0 1 0 0 0,0-1 1 0 0,1 1-1 0 0,-1-1 1 0 0,1 0-1 0 0,0 0 1 0 0,0 0-1 0 0,1 0 1 0 0,-1-1-1 0 0,1 0 0 0 0,0 1 1 0 0,0-1-1 0 0,0 0 1 0 0,0-1-1 0 0,0 1 1 0 0,1-1-1 0 0,-1 0 1 0 0,7 2-1 0 0,4 2 19 0 0,1-1 0 0 0,1 0 0 0 0,-1-2 0 0 0,25 3 0 0 0,-4-3 54 0 0,0-2-1 0 0,0-1 1 0 0,39-6 0 0 0,109-27-229 0 0,-176 30-707 0 0,1 0 0 0 0,-1 0 0 0 0,1 0-1 0 0,-1-1 1 0 0,14-9 0 0 0,-8 4-5637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32 14743 0 0,'19'-32'9295'0'0,"-20"47"-8021"0"0,-9 26-1804 0 0,1-15 617 0 0,-1-1 1 0 0,-21 37 0 0 0,-35 44 77 0 0,45-74-131 0 0,-127 170 136 0 0,75-108-169 0 0,-223 290 63 0 0,120-131-64 0 0,156-215-123 0 0,-22 56 0 0 0,27-59-223 0 0,14-33 162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50 9671 0 0,'-2'1'440'0'0,"-1"-2"-281"0"0,-1 1-17 0 0,-16 3 148 0 0,19-3-232 0 0,1 0 0 0 0,-1 0 0 0 0,1 0-1 0 0,-1 0 1 0 0,1 0 0 0 0,0 0 0 0 0,-1 1 0 0 0,1-1 0 0 0,-1 0-1 0 0,1 0 1 0 0,0 0 0 0 0,-1 0 0 0 0,1 1 0 0 0,0-1 0 0 0,-1 0-1 0 0,1 0 1 0 0,0 1 0 0 0,-1-1 0 0 0,1 0 0 0 0,0 1 0 0 0,-1-1 0 0 0,1 1-1 0 0,4 5 4316 0 0,9 0-251 0 0,-5-3-4978 0 0,4 0 1218 0 0,1-2 0 0 0,0 1-1 0 0,-1-1 1 0 0,1-1 0 0 0,14-2-1 0 0,7 1 320 0 0,228-13 2482 0 0,-138 5-2509 0 0,115-16-108 0 0,-40 3-1732 0 0,-67 16-4023 0 0,-95 7-2434 0 0</inkml:trace>
  <inkml:trace contextRef="#ctx0" brushRef="#br0" timeOffset="1">1161 234 16615 0 0,'-1'2'762'0'0,"-15"29"351"0"0,-1 0 0 0 0,-29 37 1 0 0,-2 15 2453 0 0,33-56-2956 0 0,-10 23 303 0 0,-8 15-28 0 0,25-53-786 0 0,-2-1-80 0 0,3-6-816 0 0,1-1-1 0 0,-1 0 1 0 0,-8 4 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 1839 0 0,'4'-12'14616'0'0,"-10"28"-15704"0"0,1-4-5088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 15199 0 0,'0'0'1172'0'0,"0"4"-765"0"0,2 139 2925 0 0,-2-142-3329 0 0,2 34 684 0 0,-1 1 0 0 0,-2-1 0 0 0,-11 68-1 0 0,-6-5 1596 0 0,17-95-2156 0 0,2 4-46 0 0,-1-6 4 0 0,-8 28 27 0 0,0 15-36 0 0,7-41-22 0 0,3-4 0 0 0,4-2-31 0 0,0-1 0 0 0,0 1 0 0 0,0-1 0 0 0,-1 0 0 0 0,0-1 0 0 0,8-7 0 0 0,29-37 101 0 0,-30 35-70 0 0,64-83 123 0 0,42-48-12 0 0,-88 114-159 0 0,1 1 1 0 0,66-49-1 0 0,-78 66-8 0 0,1 0 0 0 0,1 1 0 0 0,0 1 0 0 0,1 1 0 0 0,0 1-1 0 0,43-11 1 0 0,-56 18-147 0 0,1 0 0 0 0,-1 1 0 0 0,1 0 0 0 0,12 1 0 0 0,-16 0-690 0 0,0 1-1 0 0,0 0 0 0 0,0 0 1 0 0,10 4-1 0 0,-1 0-7059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286 108 16127 0 0,'0'0'1242'0'0,"1"3"-618"0"0,2 3-236 0 0,-1 0 1 0 0,1 0-1 0 0,0 0 1 0 0,1 0-1 0 0,0-1 1 0 0,-1 1-1 0 0,2-1 1 0 0,-1 0-1 0 0,1 0 1 0 0,-1 0-1 0 0,1-1 1 0 0,0 0-1 0 0,1 0 1 0 0,9 6-1 0 0,-14-10-354 0 0,0 0 0 0 0,-1 1-1 0 0,1-1 1 0 0,0 0-1 0 0,0 0 1 0 0,0 0-1 0 0,0 0 1 0 0,0 0 0 0 0,0 0-1 0 0,0 0 1 0 0,-1 0-1 0 0,1 0 1 0 0,0 0-1 0 0,0 0 1 0 0,1-1 0 0 0,3 0 88 0 0,10 0 203 0 0,0-1-1 0 0,0-1 0 0 0,-1 0 0 0 0,1-1 1 0 0,20-8-1 0 0,67-36 528 0 0,-101 47-851 0 0,8-4 29 0 0,0 0 0 0 0,0-1 0 0 0,0 0 0 0 0,-1-1 0 0 0,0 0 0 0 0,0 0 0 0 0,-1-1-1 0 0,8-9 1 0 0,-8 6-35 0 0,-7 10-10 0 0,0 0 0 0 0,1 0 0 0 0,-1 0-1 0 0,0 0 1 0 0,0 0 0 0 0,0 0 0 0 0,1 0 0 0 0,-1 0 0 0 0,0 0-1 0 0,0-1 1 0 0,-1 1 0 0 0,1 0 0 0 0,0 0 0 0 0,0 0 0 0 0,0 0-1 0 0,-1 0 1 0 0,1 1 0 0 0,-1-1 0 0 0,1 0 0 0 0,0 0 0 0 0,-1 0-1 0 0,0 0 1 0 0,1 0 0 0 0,-1 0 0 0 0,1 1 0 0 0,-1-1 0 0 0,0 0-1 0 0,0 0 1 0 0,0 1 0 0 0,1-1 0 0 0,-1 1 0 0 0,0-1 0 0 0,0 1-1 0 0,0-1 1 0 0,0 1 0 0 0,0-1 0 0 0,0 1 0 0 0,0 0 0 0 0,0-1-1 0 0,-1 1 1 0 0,-6-2-114 0 0,1 1 0 0 0,-1-1 0 0 0,0 2-1 0 0,-9-1 1 0 0,-9 1-51 0 0,1 1-1 0 0,-1 2 0 0 0,0 1 1 0 0,1 0-1 0 0,-1 2 1 0 0,1 1-1 0 0,-24 10 0 0 0,11-1 138 0 0,1 1-1 0 0,1 3 0 0 0,-58 39 0 0 0,71-43 47 0 0,1 2-1 0 0,1 0 1 0 0,-22 24-1 0 0,35-33 16 0 0,1 1 1 0 0,-1-1-1 0 0,1 1 0 0 0,1 0 1 0 0,0 1-1 0 0,0-1 0 0 0,1 1 1 0 0,1 1-1 0 0,-7 21 0 0 0,11-28 0 0 0,-1 0-1 0 0,1 1 1 0 0,0-1-1 0 0,0 0 0 0 0,1 1 1 0 0,-1-1-1 0 0,1 0 1 0 0,0 0-1 0 0,1 0 1 0 0,-1 1-1 0 0,1-1 0 0 0,0-1 1 0 0,1 1-1 0 0,-1 0 1 0 0,1 0-1 0 0,0-1 0 0 0,0 0 1 0 0,7 8-1 0 0,0-1 20 0 0,0 0-1 0 0,1-1 1 0 0,1 0 0 0 0,0-1-1 0 0,20 12 1 0 0,-24-17-16 0 0,0 0 0 0 0,1 0 0 0 0,-1-1-1 0 0,1 0 1 0 0,0-1 0 0 0,15 3 0 0 0,57 2-35 0 0,-56-6 7 0 0,-4-2-235 0 0,1 0-1 0 0,-1-1 0 0 0,1-1 0 0 0,-1-1 0 0 0,0-1 0 0 0,28-10 0 0 0,114-53-4618 0 0,-159 67 4743 0 0,70-34-2088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14279 0 0,'0'0'4055'0'0,"-2"2"-2668"0"0,-54 104 1234 0 0,-21 44-932 0 0,-241 445 583 0 0,113-247-2208 0 0,157-265-61 0 0,26-42-9 0 0,-2-1 1 0 0,-30 38 0 0 0,52-75-218 0 0,-4 3 404 0 0</inkml:trace>
  <inkml:trace contextRef="#ctx0" brushRef="#br0" timeOffset="1">437 976 21711 0 0,'0'0'1965'0'0,"-1"3"-1570"0"0,-7 123 741 0 0,8-109-1097 0 0,1 0 0 0 0,1 0 0 0 0,1-1 0 0 0,0 1 0 0 0,6 16 0 0 0,-7-24-30 0 0,0-1-19 0 0,0 0 1 0 0,1 0 0 0 0,1 0-1 0 0,-1-1 1 0 0,1 1 0 0 0,0-1-1 0 0,1 1 1 0 0,0-1 0 0 0,9 10-1 0 0,-12-16-236 0 0,0 0 0 0 0,1 1 0 0 0,-1-1 0 0 0,0 0 0 0 0,1 0 0 0 0,-1 0 0 0 0,1-1 0 0 0,-1 1 0 0 0,1 0 0 0 0,-1-1 0 0 0,1 0 0 0 0,-1 0 0 0 0,1 0 0 0 0,-1 0 0 0 0,3 0 0 0 0,-1 0-601 0 0,19-1-6759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949 285 4607 0 0,'18'-19'446'0'0,"-2"-1"0"0"0,28-40 0 0 0,19-48 9758 0 0,-19 31-258 0 0,-47 80-9873 0 0,-97 123-14 0 0,30-34-39 0 0,-6 3 3 0 0,-106 127 143 0 0,-12-10-19 0 0,179-197-129 0 0,-201 195 220 0 0,60-53-42 0 0,140-139-174 0 0,1 1-1 0 0,1 1 1 0 0,1 0-1 0 0,1 1 1 0 0,1 1-1 0 0,1 0 1 0 0,-9 25-1 0 0,16-38 0 0 0,1 0 1 0 0,0 0-1 0 0,0 0 0 0 0,1 0 1 0 0,0 0-1 0 0,1 1 0 0 0,0-1 1 0 0,0 0-1 0 0,1 0 0 0 0,0 1 1 0 0,1-1-1 0 0,5 17 0 0 0,-1-13-23 0 0,0-2-116 0 0,-4-9-220 0 0,2-1-218 0 0,-4-1 451 0 0,1 0-1 0 0,-1 1 1 0 0,1-1 0 0 0,-1 0 0 0 0,1 0-1 0 0,-1 0 1 0 0,1 1 0 0 0,-1-1 0 0 0,1 0-1 0 0,0 0 1 0 0,-1 0 0 0 0,1 0-1 0 0,-1 0 1 0 0,1 0 0 0 0,-1 0 0 0 0,1 0-1 0 0,0 0 1 0 0,2-2-304 0 0,0 0-1 0 0,-1 0 1 0 0,1 0-1 0 0,-1 0 1 0 0,0 0 0 0 0,1 0-1 0 0,-1-1 1 0 0,0 1-1 0 0,0-1 1 0 0,3-5-1 0 0,14-32-3322 0 0,-12 23 2695 0 0,8-12-762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17967 0 0,'0'0'5160'0'0,"0"3"-3389"0"0,0 7-1109 0 0,1 1 0 0 0,0-1 1 0 0,4 15-1 0 0,-5-23-357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949 194 8287 0 0,'103'-66'3279'0'0,"-55"36"-53"0"0,96-66 2500 0 0,-142 95-4549 0 0,-10 1-761 0 0,-4 5-378 0 0,1 0 0 0 0,0 0 1 0 0,1 1-1 0 0,-1 0 0 0 0,1 1 0 0 0,-16 14 0 0 0,3-4 13 0 0,0 1-75 0 0,-283 193-926 0 0,-116 33-131 0 0,396-229 1051 0 0,1 1 0 0 0,-25 21 0 0 0,43-32 26 0 0,0 1 1 0 0,1 1-1 0 0,0-1 0 0 0,0 1 0 0 0,0 0 1 0 0,1 0-1 0 0,0 1 0 0 0,0 0 0 0 0,1 0 1 0 0,0 0-1 0 0,-4 11 0 0 0,8-16 3 0 0,-1 1-1 0 0,0-1 0 0 0,1 1 1 0 0,0-1-1 0 0,0 1 0 0 0,0 0 1 0 0,1 5-1 0 0,4 7-51 0 0,-1-10 45 0 0,-1 1 1 0 0,1-2 0 0 0,1 1-1 0 0,-1 0 1 0 0,1-1 0 0 0,0 0-1 0 0,0 0 1 0 0,0 0 0 0 0,1-1-1 0 0,0 0 1 0 0,0 0 0 0 0,0 0-1 0 0,0-1 1 0 0,0 0 0 0 0,9 3-1 0 0,-5-3-35 0 0,0 0 0 0 0,1-1-1 0 0,-1 0 1 0 0,1 0 0 0 0,-1-1-1 0 0,1-1 1 0 0,-1 0 0 0 0,1 0-1 0 0,17-4 1 0 0,40-8-257 0 0,-3 1 136 0 0,105-7 1 0 0,-157 18 215 0 0,0 0 0 0 0,1 1-1 0 0,-1 1 1 0 0,0 1 0 0 0,0-1-1 0 0,0 2 1 0 0,0 0 0 0 0,-1 0-1 0 0,18 10 1 0 0,-24-11 2 0 0,-1 0 1 0 0,1 0 0 0 0,-1 1-1 0 0,0-1 1 0 0,0 1-1 0 0,0 1 1 0 0,-1-1 0 0 0,1 0-1 0 0,-1 1 1 0 0,0 0-1 0 0,-1 0 1 0 0,1 0-1 0 0,-1 1 1 0 0,0-1 0 0 0,0 1-1 0 0,-1 0 1 0 0,1 0-1 0 0,-1 0 1 0 0,-1 0-1 0 0,1 0 1 0 0,-1 0 0 0 0,1 7-1 0 0,-2-7 17 0 0,-1 0 1 0 0,1 1-1 0 0,-1-1 0 0 0,-1 0 1 0 0,1-1-1 0 0,-1 1 0 0 0,0 0 0 0 0,0 0 1 0 0,0-1-1 0 0,-1 1 0 0 0,0-1 0 0 0,0 1 1 0 0,0-1-1 0 0,-1 0 0 0 0,0-1 0 0 0,0 1 1 0 0,-8 7-1 0 0,-4 2 52 0 0,0-1 1 0 0,-1 0-1 0 0,-33 18 0 0 0,-52 23-43 0 0,-151 56 0 0 0,218-97-71 0 0,-63 16 1 0 0,84-26-6 0 0,1 0 0 0 0,-1-1-1 0 0,0-1 1 0 0,0-1 0 0 0,-1 0 0 0 0,1 0 0 0 0,0-1 0 0 0,-15-4 0 0 0,21 3 21 0 0,0-1 0 0 0,1 0 1 0 0,-1 0-1 0 0,1-1 1 0 0,0 0-1 0 0,0 0 1 0 0,0 0-1 0 0,0-1 1 0 0,1 0-1 0 0,0-1 1 0 0,0 1-1 0 0,0-1 1 0 0,1 0-1 0 0,-7-11 0 0 0,4 5-27 0 0,0-1-1 0 0,1 0 0 0 0,0-1 0 0 0,1 1 1 0 0,1-1-1 0 0,0 0 0 0 0,-2-15 0 0 0,2 6-354 0 0,4 22 80 0 0,-3 16-2770 0 0,3-9 2686 0 0,-1 0-1 0 0,1 0 0 0 0,0 1 1 0 0,1-1-1 0 0,0 1 0 0 0,0-1 1 0 0,1 9-1 0 0,2 8-5661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78 4143 0 0,'1'-2'319'0'0,"20"-27"141"0"0,-5 7 3025 0 0,1 1 6319 0 0,-9 18-8289 0 0,-8 6-1473 0 0,0 0 1 0 0,1 1-1 0 0,-1-1 1 0 0,-1 0-1 0 0,1 1 1 0 0,0-1-1 0 0,-1 1 0 0 0,0-1 1 0 0,0 0-1 0 0,0 0 1 0 0,0 0-1 0 0,-3 6 1 0 0,-3 4 137 0 0,-15 20 1 0 0,9-14-105 0 0,-34 48 128 0 0,23-35 46 0 0,1 1 1 0 0,-20 40 0 0 0,38-63-173 0 0,1 0 1 0 0,0 0-1 0 0,0 1 1 0 0,1-1 0 0 0,0 1-1 0 0,1-1 1 0 0,0 1-1 0 0,0 0 1 0 0,2 0 0 0 0,-1 0-1 0 0,1 0 1 0 0,3 15-1 0 0,-3-23-64 0 0,0 0 0 0 0,1 0-1 0 0,0 0 1 0 0,0 0-1 0 0,0 0 1 0 0,0 0-1 0 0,0-1 1 0 0,0 1 0 0 0,1 0-1 0 0,0-1 1 0 0,-1 1-1 0 0,1-1 1 0 0,0 0-1 0 0,0 0 1 0 0,0 1-1 0 0,4 2 1 0 0,-4-4-3 0 0,0 0-1 0 0,1 0 1 0 0,-1 0-1 0 0,0 0 1 0 0,1 0 0 0 0,-1 0-1 0 0,1-1 1 0 0,-1 1-1 0 0,1-1 1 0 0,-1 0 0 0 0,1 1-1 0 0,-1-1 1 0 0,1-1 0 0 0,0 1-1 0 0,-1 0 1 0 0,1 0-1 0 0,-1-1 1 0 0,1 0 0 0 0,2 0-1 0 0,12-5 80 0 0,1-1-1 0 0,-1-1 0 0 0,0-1 1 0 0,18-12-1 0 0,60-47 100 0 0,-93 67-189 0 0,126-108 91 0 0,-111 92-118 0 0,-1-1 1 0 0,-1 0-1 0 0,0-1 1 0 0,-2-1 0 0 0,12-21-1 0 0,-23 37 4 0 0,0-1 1 0 0,0 1-1 0 0,-1 0 0 0 0,0-1 1 0 0,0 0-1 0 0,0 1 0 0 0,0-1 1 0 0,-1 1-1 0 0,1-1 0 0 0,-1 0 1 0 0,0 1-1 0 0,-1-1 0 0 0,1 0 1 0 0,-1 1-1 0 0,0-1 0 0 0,0 1 1 0 0,-1-1-1 0 0,1 1 0 0 0,-1 0 1 0 0,0-1-1 0 0,0 1 0 0 0,0 0 1 0 0,-1 0-1 0 0,1 0 0 0 0,-1 1 1 0 0,-5-6-1 0 0,5 5-27 0 0,0 1 0 0 0,-1-1 0 0 0,0 1 0 0 0,1 0 0 0 0,-1 1 0 0 0,0-1 0 0 0,0 1 0 0 0,-1-1 0 0 0,1 1 0 0 0,0 1 0 0 0,-1-1 0 0 0,1 0 0 0 0,-1 1 0 0 0,0 0 0 0 0,1 0 0 0 0,-1 1 0 0 0,0-1 0 0 0,0 1 0 0 0,1 0 0 0 0,-1 0 0 0 0,0 0 0 0 0,0 1 0 0 0,1 0 0 0 0,-1 0 0 0 0,-7 2 0 0 0,2 2-424 0 0,0-1-1 0 0,0 2 1 0 0,-12 7-1 0 0,2 2-5396 0 0,11-8-176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94 8751 0 0,'8'-4'235'0'0,"1"0"-1"0"0,1 0 0 0 0,11-3 1 0 0,0 5 2917 0 0,-20 2-2911 0 0,1 0-1 0 0,-1 0 1 0 0,0 1 0 0 0,1-1 0 0 0,-1 1 0 0 0,0-1 0 0 0,0 1 0 0 0,1-1 0 0 0,-1 1 0 0 0,0 0-1 0 0,0-1 1 0 0,0 1 0 0 0,0 0 0 0 0,0 0 0 0 0,0 0 0 0 0,0 0 0 0 0,0 0 0 0 0,0 0 0 0 0,0 2-1 0 0,2 0-32 0 0,-1 0-1 0 0,0 1 0 0 0,-1-1 0 0 0,1 0 1 0 0,1 6-1 0 0,-1-2 42 0 0,-1 1 1 0 0,0 0-1 0 0,0 0 0 0 0,-1 0 1 0 0,0 0-1 0 0,0 0 1 0 0,-1 0-1 0 0,-2 11 0 0 0,-19 65 846 0 0,16-64-915 0 0,-4 13 140 0 0,-2 0 1 0 0,-26 52 0 0 0,38-85-320 0 0,-9 16 72 0 0,1 1 1 0 0,1 0-1 0 0,0 0 1 0 0,-9 35-1 0 0,16-49 7 0 0,10 3 39 0 0,-4-6-10 0 0,3-2-56 0 0,0-1 0 0 0,0 0 1 0 0,0 0-1 0 0,-1-1 0 0 0,1 0 0 0 0,-1-1 0 0 0,0 0 0 0 0,12-10 0 0 0,3-4 113 0 0,32-34-1 0 0,95-124 575 0 0,-52 57-365 0 0,-52 71-589 0 0,-28 30-66 0 0,-1 0-1 0 0,29-41 0 0 0,-36 44-583 0 0,-9 15 296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7367 0 0,'-1'1'334'0'0,"-43"16"1518"0"0,44-16-1518 0 0,-1-1 1 0 0,1 0-1 0 0,-1 0 1 0 0,1 1 0 0 0,-1-1-1 0 0,1 0 1 0 0,0 1-1 0 0,-1-1 1 0 0,1 1 0 0 0,-1-1-1 0 0,1 0 1 0 0,0 1-1 0 0,-1-1 1 0 0,1 1 0 0 0,0-1-1 0 0,-1 1 1 0 0,1 0-1 0 0,0 1-253 0 0,0 0 0 0 0,0 0 0 0 0,0 0 1 0 0,0 0-1 0 0,1 0 0 0 0,-1 0 0 0 0,0 0 0 0 0,1-1 0 0 0,0 1 0 0 0,-1 0 0 0 0,1 0 0 0 0,0 0 0 0 0,0-1 0 0 0,1 3 0 0 0,4 3 148 0 0,0 0 0 0 0,0 0 0 0 0,1 0 0 0 0,0 0-1 0 0,9 5 1 0 0,42 28 823 0 0,-33-24-625 0 0,13 8 74 0 0,129 94 1081 0 0,-156-109-1527 0 0,0 0 1 0 0,-1 1-1 0 0,13 17 1 0 0,-19-22-49 0 0,0 1 1 0 0,-1-1-1 0 0,1 1 1 0 0,-1-1-1 0 0,-1 1 1 0 0,1 0 0 0 0,-1 0-1 0 0,0 1 1 0 0,3 11-1 0 0,-5-14-2 0 0,0 0-1 0 0,-1 1 0 0 0,1-1 1 0 0,0 0-1 0 0,-1 1 0 0 0,0-1 1 0 0,0 0-1 0 0,-1 0 1 0 0,1 0-1 0 0,-1 0 0 0 0,0 0 1 0 0,0 0-1 0 0,0 0 0 0 0,0 0 1 0 0,-1-1-1 0 0,1 1 1 0 0,-6 4-1 0 0,-5 5 10 0 0,0-1 0 0 0,-27 20-1 0 0,29-24-21 0 0,-14 10-88 0 0,-1-2 0 0 0,0 0-1 0 0,-2-2 1 0 0,-28 11 0 0 0,10-8-191 0 0,-86 20 1 0 0,129-36 226 0 0,-1 0 0 0 0,1-1 0 0 0,-1 1 0 0 0,1-1 1 0 0,-1 0-1 0 0,1 0 0 0 0,-1 0 0 0 0,1 0 1 0 0,-1-1-1 0 0,-3 0 0 0 0,5 0-230 0 0,3-14-808 0 0,-1 13 714 0 0,0 0-1 0 0,0 0 1 0 0,0-1-1 0 0,1 1 1 0 0,-1 0 0 0 0,1 0-1 0 0,-1 0 1 0 0,1 0-1 0 0,0 0 1 0 0,-1 0-1 0 0,1 0 1 0 0,0 0 0 0 0,1 0-1 0 0,1-3 1 0 0,14-16-5342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68 7831 0 0,'27'-67'13603'0'0,"-32"70"-13484"0"0,0 0 0 0 0,1 0 1 0 0,0 0-1 0 0,-1 1 0 0 0,1 0 0 0 0,1 0 1 0 0,-1 0-1 0 0,1 0 0 0 0,-1 1 0 0 0,1-1 1 0 0,-3 8-1 0 0,-5 9-233 0 0,-11 32 0 0 0,9-21 231 0 0,-74 179 84 0 0,-95 206-74 0 0,156-364-99 0 0,-68 130 78 0 0,-12-8-40 0 0,90-153-332 0 0,0 0 0 0 0,-2-1 0 0 0,0-1 0 0 0,-2-1 0 0 0,-25 20 0 0 0,45-38-43 0 0,-6 3 471 0 0,2-4-3547 0 0,-2-6 1726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12439 0 0,'0'0'958'0'0,"-1"1"-625"0"0,-11 10 255 0 0,11-10-265 0 0,1 1-1 0 0,-1-1 1 0 0,0 1 0 0 0,1-1-1 0 0,-1 1 1 0 0,1-1-1 0 0,0 1 1 0 0,-1-1 0 0 0,1 1-1 0 0,0-1 1 0 0,0 1-1 0 0,0-1 1 0 0,0 1 0 0 0,0 0-1 0 0,0-1 1 0 0,0 1-1 0 0,1-1 1 0 0,-1 1 0 0 0,1-1-1 0 0,-1 1 1 0 0,1 1-1 0 0,7 9-586 0 0,-5-10 362 0 0,0 1 1 0 0,0-1-1 0 0,0 0 0 0 0,0 0 0 0 0,1 0 0 0 0,-1-1 0 0 0,0 1 1 0 0,1-1-1 0 0,-1 1 0 0 0,1-1 0 0 0,0 0 0 0 0,-1-1 1 0 0,1 1-1 0 0,0-1 0 0 0,6 1 0 0 0,5-1 268 0 0,0-1-1 0 0,23-3 1 0 0,146-38 1051 0 0,-127 27-1263 0 0,160-48 208 0 0,77-18-2122 0 0,-281 78 737 0 0,0 0 0 0 0,0-1-1 0 0,-1-1 1 0 0,22-11-1 0 0,-5-1-6004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30 16671 0 0,'2'-2'44'0'0,"0"0"92"0"0,1-1-1 0 0,0 1 1 0 0,-1-1 0 0 0,1 1-1 0 0,0 0 1 0 0,1 0 0 0 0,-1 0 0 0 0,0 0-1 0 0,0 1 1 0 0,1 0 0 0 0,-1-1-1 0 0,7 0 1 0 0,-8 1-83 0 0,-1 1 0 0 0,0 0 0 0 0,0 0 0 0 0,1 0 0 0 0,-1 0 0 0 0,0 0 0 0 0,1 0 0 0 0,-1 0 0 0 0,0 0 0 0 0,1 0 0 0 0,-1 1 0 0 0,0-1 0 0 0,0 1 0 0 0,1-1 0 0 0,-1 1 0 0 0,0-1 0 0 0,0 1 0 0 0,0 0 0 0 0,0-1 0 0 0,0 1 0 0 0,1 0 0 0 0,-2 0 0 0 0,1 0 0 0 0,0 0 0 0 0,0 0 0 0 0,0 0 0 0 0,0 0 0 0 0,0 0 0 0 0,-1 0 0 0 0,1 0 0 0 0,-1 0 0 0 0,1 2 0 0 0,1 0 112 0 0,-1 1-36 0 0,1 1 1 0 0,-1 0-1 0 0,1-1 1 0 0,-1 1-1 0 0,-1 0 1 0 0,1 0 0 0 0,-1 0-1 0 0,0 0 1 0 0,0 0-1 0 0,0 0 1 0 0,-1 0 0 0 0,-1 5-1 0 0,-2 10 226 0 0,-11 30-1 0 0,13-41-230 0 0,-33 88 593 0 0,-59 120 0 0 0,74-178-674 0 0,-85 167 70 0 0,72-148-61 0 0,-59 78-1 0 0,62-97-60 0 0,-1 0 1 0 0,-3-3-1 0 0,-1-1 0 0 0,-41 33 0 0 0,70-64-7 0 0,0 1 0 0 0,0-1 0 0 0,-1-1 0 0 0,1 1 0 0 0,-1-1 0 0 0,0 0 0 0 0,-13 3 0 0 0,18-5-48 0 0,-4-9-64 0 0,5 5 112 0 0,0 1 0 0 0,1-1-1 0 0,-1 1 1 0 0,1-1 0 0 0,0 0-1 0 0,0 1 1 0 0,0-1 0 0 0,0 0 0 0 0,0 1-1 0 0,1-1 1 0 0,-1 0 0 0 0,1 1-1 0 0,-1-1 1 0 0,1 1 0 0 0,0-1 0 0 0,0 1-1 0 0,0-1 1 0 0,1 1 0 0 0,1-4-1 0 0,4-4-114 0 0,-1 0 0 0 0,16-16-1 0 0,-11 13 88 0 0,2 1-1 0 0,0 1 1 0 0,0 1 0 0 0,24-15-1 0 0,-10 9-20 0 0,46-20 0 0 0,-64 33 125 0 0,1-1 0 0 0,-1 1 0 0 0,1 1 0 0 0,-1 0 0 0 0,1 0 0 0 0,0 1 0 0 0,0 0 0 0 0,0 1 0 0 0,0 0 0 0 0,12 2 0 0 0,-19-2-37 0 0,1 1 0 0 0,-1-1-1 0 0,1 1 1 0 0,-1 0-1 0 0,0 0 1 0 0,1 1-1 0 0,-1-1 1 0 0,0 1 0 0 0,0 0-1 0 0,0-1 1 0 0,0 2-1 0 0,0-1 1 0 0,0 0-1 0 0,-1 0 1 0 0,1 1 0 0 0,-1-1-1 0 0,1 1 1 0 0,-1 0-1 0 0,0 0 1 0 0,0 0 0 0 0,0 0-1 0 0,-1 0 1 0 0,1 0-1 0 0,-1 0 1 0 0,1 1-1 0 0,-1-1 1 0 0,0 1 0 0 0,-1-1-1 0 0,1 1 1 0 0,0-1-1 0 0,-1 5 1 0 0,0 2 32 0 0,0 0 1 0 0,-1 0-1 0 0,0 0 0 0 0,0 0 1 0 0,-1 0-1 0 0,0-1 1 0 0,-1 1-1 0 0,-6 13 1 0 0,-5 8 65 0 0,-19 31 0 0 0,22-42-156 0 0,10-18-74 0 0,12-15-5283 0 0,3-3-1940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2:5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72 16415 0 0,'1'2'752'0'0,"4"13"-203"0"0,4 26-1 0 0,-6-26 103 0 0,0 0 0 0 0,10 24 0 0 0,-12-36-472 0 0,0 0 0 0 0,0-1 0 0 0,1 1 0 0 0,-1 0 0 0 0,1-1 0 0 0,-1 0 0 0 0,1 1 0 0 0,0-1 0 0 0,0 0 1 0 0,0 0-1 0 0,0 0 0 0 0,3 2 0 0 0,-2-3-93 0 0,-1 0 1 0 0,0 0-1 0 0,0 0 0 0 0,0-1 1 0 0,1 1-1 0 0,-1 0 1 0 0,0-1-1 0 0,1 0 0 0 0,-1 0 1 0 0,0 0-1 0 0,1 0 1 0 0,-1 0-1 0 0,1 0 0 0 0,-1 0 1 0 0,4-2-1 0 0,15-3 56 0 0,-1-2 0 0 0,0 0 1 0 0,-1-1-1 0 0,1-1 0 0 0,-1-1 0 0 0,-1-1 0 0 0,0 0 0 0 0,-1-1 1 0 0,0-1-1 0 0,-1-1 0 0 0,0 0 0 0 0,19-23 0 0 0,-31 31-178 0 0,1 0 0 0 0,-1 0 0 0 0,0-1 0 0 0,6-11 0 0 0,-10 17 14 0 0,1-1 0 0 0,-1 1 0 0 0,1-1 0 0 0,-1 1 0 0 0,0 0-1 0 0,0-1 1 0 0,1 1 0 0 0,-1-1 0 0 0,0 1 0 0 0,0-1 0 0 0,0 1 0 0 0,0 0-1 0 0,-1-1 1 0 0,1-1 0 0 0,-1 2 1 0 0,1 1 0 0 0,-1-1 0 0 0,1 0 1 0 0,-1 0-1 0 0,1 1 0 0 0,-1-1 0 0 0,1 0 0 0 0,-1 1 0 0 0,0-1 0 0 0,0 1 0 0 0,1-1 0 0 0,-1 1 0 0 0,0-1 0 0 0,0 1 0 0 0,1 0 0 0 0,-1-1 0 0 0,0 1 1 0 0,0 0-1 0 0,0-1 0 0 0,0 1 0 0 0,1 0 0 0 0,-1 0 0 0 0,0 0 0 0 0,0 0 0 0 0,-1 0 0 0 0,-2 0-40 0 0,0 0 1 0 0,1 0-1 0 0,-1 1 1 0 0,0 0-1 0 0,1-1 0 0 0,-1 1 1 0 0,0 1-1 0 0,1-1 0 0 0,-5 3 1 0 0,-31 18-332 0 0,36-20 358 0 0,-45 29-199 0 0,-67 59-1 0 0,89-67 260 0 0,1 1 0 0 0,2 2-1 0 0,-38 52 1 0 0,47-58 53 0 0,0 1 0 0 0,2 1-1 0 0,-10 23 1 0 0,19-37-35 0 0,1-1-1 0 0,0 1 1 0 0,0-1-1 0 0,0 1 0 0 0,0 15 1 0 0,2-19-21 0 0,0 1 0 0 0,0-1 0 0 0,1 0 0 0 0,0 1 0 0 0,-1-1 0 0 0,2 0 0 0 0,-1 0 0 0 0,0 0 0 0 0,1 0 0 0 0,0 0 0 0 0,3 7 0 0 0,-2-8-1 0 0,-1 1-1 0 0,1-1 0 0 0,0 0 1 0 0,0 0-1 0 0,0 0 0 0 0,0 0 1 0 0,0-1-1 0 0,1 1 1 0 0,-1-1-1 0 0,1 0 0 0 0,4 3 1 0 0,-1-3 27 0 0,0 1 1 0 0,1-1-1 0 0,-1 0 0 0 0,0 0 1 0 0,14 1-1 0 0,0-2 60 0 0,0-1 0 0 0,1-2-1 0 0,30-4 1 0 0,5-4-169 0 0,72-21 0 0 0,-52 4-7357 0 0,-51 16-170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43 12263 0 0,'1'-4'143'0'0,"0"1"-1"0"0,0-1 1 0 0,0 1-1 0 0,1-1 0 0 0,-1 1 1 0 0,1 0-1 0 0,0-1 0 0 0,0 1 1 0 0,8-8 5189 0 0,-22 56-4183 0 0,-30 76 0 0 0,-30 41-673 0 0,56-128-400 0 0,-85 165 43 0 0,-4 9-30 0 0,-2 29-70 0 0,-82 177 26 0 0,67-195-56 0 0,118-212-2 0 0,-14 15-54 0 0,17-35-291 0 0,4 2-52 0 0,1 0 0 0 0,0 0 1 0 0,1 1-1 0 0,0-1 0 0 0,0 1 0 0 0,13-17 1 0 0,-14 20 24 0 0,16-23-1145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28 266 16439 0 0,'-1'1'754'0'0,"-15"11"247"0"0,15-12-983 0 0,0 1 0 0 0,1-1 1 0 0,-1 1-1 0 0,0-1 0 0 0,1 1 1 0 0,-1 0-1 0 0,0-1 0 0 0,1 1 1 0 0,-1 0-1 0 0,1-1 0 0 0,-1 1 0 0 0,1 0 1 0 0,0 0-1 0 0,-1 0 0 0 0,1-1 1 0 0,0 1-1 0 0,-1 0 0 0 0,1 0 0 0 0,0 0 1 0 0,0 0-1 0 0,0 0 0 0 0,0-1 1 0 0,0 1-1 0 0,0 0 0 0 0,0 0 1 0 0,0 0-1 0 0,0 0 0 0 0,0 0 0 0 0,1-1 1 0 0,-1 1-1 0 0,0 0 0 0 0,0 0 1 0 0,1 0-1 0 0,-1 0 0 0 0,1-1 0 0 0,-1 1 1 0 0,1 0-1 0 0,-1-1 0 0 0,1 1 1 0 0,-1 0-1 0 0,2 0 0 0 0,-1 1 91 0 0,1 0-7 0 0,0 0-1 0 0,0-1 1 0 0,0 1-1 0 0,1 0 1 0 0,-1-1-1 0 0,0 1 1 0 0,1-1-1 0 0,-1 0 1 0 0,1 1-1 0 0,0-1 0 0 0,-1-1 1 0 0,1 1-1 0 0,5 1 1 0 0,1-1 89 0 0,0 0 0 0 0,0 0-1 0 0,10-1 1 0 0,19-4 474 0 0,-1-1 1 0 0,73-21-1 0 0,-89 21-484 0 0,141-40 948 0 0,31-9-166 0 0,3 18-309 0 0,-140 29-553 0 0,198-32-33 0 0,-231 33-254 0 0,0-1 0 0 0,44-21 0 0 0,37-29-3099 0 0,-82 45 1094 0 0,-8 8-3921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4607 0 0,'-2'9'114'0'0,"1"-3"-39"0"0,0 0 1 0 0,-1-1-1 0 0,1 1 0 0 0,-1 0 1 0 0,-1-1-1 0 0,1 0 0 0 0,-4 6 0 0 0,-5 12 6884 0 0,10-21-5824 0 0,-60 52 3067 0 0,35-32-3408 0 0,-30 32 0 0 0,29-22-450 0 0,0 2-1 0 0,2 1 0 0 0,-28 52 1 0 0,41-64-212 0 0,0 0 1 0 0,2 0 0 0 0,-13 46-1 0 0,21-64-95 0 0,1 1-1 0 0,0-1 1 0 0,1 0-1 0 0,0 1 1 0 0,-1-1-1 0 0,2 1 1 0 0,-1-1-1 0 0,2 11 1 0 0,-1-14-9 0 0,-1 0 0 0 0,1 0 0 0 0,0-1 0 0 0,-1 1 0 0 0,1 0 1 0 0,0 0-1 0 0,0-1 0 0 0,0 1 0 0 0,0 0 0 0 0,0-1 0 0 0,1 1 1 0 0,-1-1-1 0 0,0 0 0 0 0,1 1 0 0 0,-1-1 0 0 0,1 0 1 0 0,0 0-1 0 0,-1 0 0 0 0,1 0 0 0 0,0 0 0 0 0,-1 0 0 0 0,1 0 1 0 0,0-1-1 0 0,0 1 0 0 0,0 0 0 0 0,0-1 0 0 0,3 1 1 0 0,3-1 80 0 0,-1 0 1 0 0,0-1-1 0 0,1 1 1 0 0,-1-1-1 0 0,1-1 1 0 0,-1 1-1 0 0,0-1 1 0 0,0-1-1 0 0,0 1 1 0 0,11-7-1 0 0,9-5 176 0 0,31-24 1 0 0,-44 28-184 0 0,24-16 56 0 0,63-59 0 0 0,-81 66-126 0 0,-1-2-1 0 0,0 0 1 0 0,-2-1 0 0 0,20-32-1 0 0,-36 51-27 0 0,1 0-1 0 0,0 0 0 0 0,-1 0 0 0 0,1-1 0 0 0,-1 1 0 0 0,0 0 1 0 0,0 0-1 0 0,-1-1 0 0 0,1 1 0 0 0,-1-1 0 0 0,1 1 0 0 0,-1-1 0 0 0,0 1 1 0 0,0 0-1 0 0,-1-1 0 0 0,1 1 0 0 0,-2-7 0 0 0,0 7-25 0 0,1 0-1 0 0,0 0 0 0 0,-1 1 1 0 0,0-1-1 0 0,0 0 1 0 0,1 1-1 0 0,-1-1 1 0 0,-1 1-1 0 0,1 0 0 0 0,0 0 1 0 0,-1 0-1 0 0,1 0 1 0 0,-1 0-1 0 0,1 0 1 0 0,-1 1-1 0 0,0-1 1 0 0,0 1-1 0 0,0 0 0 0 0,-4-2 1 0 0,-3 1-161 0 0,1 0 0 0 0,-1 1 0 0 0,1 0 0 0 0,-1 0-1 0 0,-16 2 1 0 0,6-1-89 0 0,6 1-42 0 0,0 1 0 0 0,-1 0-1 0 0,-14 4 1 0 0,-5 1-819 0 0,33-7 586 0 0,15-16-3754 0 0,14-15 2586 0 0,7 3-12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36 17711 0 0,'23'-34'1984'0'0,"-23"32"-1457"0"0,-9 8 796 0 0,-12 13-1062 0 0,1 1 0 0 0,0 1 0 0 0,2 0 0 0 0,0 2 0 0 0,2 0 0 0 0,-18 32 0 0 0,-69 159 62 0 0,95-196-278 0 0,-58 138-11 0 0,-129 261 71 0 0,-77-3 183 0 0,248-383-289 0 0,-2 2-4 0 0,1 2 1 0 0,-38 69-1 0 0,62-102-113 0 0,11-12-616 0 0,10-10 260 0 0,-5 4-954 0 0,0 0-1 0 0,19-29 1 0 0,7-19-706 0 0,-5 2-10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93 5983 0 0,'-21'4'996'0'0,"1"2"-1"0"0,-22 9 0 0 0,34-12 81 0 0,0 1-1 0 0,0 0 1 0 0,0 0 0 0 0,1 1-1 0 0,0 0 1 0 0,0 0-1 0 0,-12 12 1 0 0,19-17-970 0 0,-1 1-1 0 0,0 0 1 0 0,1-1 0 0 0,-1 1-1 0 0,0 0 1 0 0,1 0-1 0 0,-1-1 1 0 0,1 1 0 0 0,-1 0-1 0 0,1 0 1 0 0,0 0 0 0 0,-1 0-1 0 0,1 0 1 0 0,0 0 0 0 0,0 0-1 0 0,-1-1 1 0 0,1 1 0 0 0,0 0-1 0 0,0 0 1 0 0,0 0 0 0 0,0 0-1 0 0,0 0 1 0 0,1 2 0 0 0,-1-2-26 0 0,1 0 1 0 0,0 0 0 0 0,-1 0-1 0 0,1 0 1 0 0,0 0-1 0 0,0-1 1 0 0,-1 1 0 0 0,1 0-1 0 0,0 0 1 0 0,0 0 0 0 0,0-1-1 0 0,0 1 1 0 0,0-1 0 0 0,0 1-1 0 0,2 0 1 0 0,4 2 119 0 0,-1-1 1 0 0,1 0 0 0 0,0-1-1 0 0,0 0 1 0 0,8 1-1 0 0,17-1 292 0 0,-1-2 0 0 0,1-1 1 0 0,51-9-1 0 0,93-31 194 0 0,-132 30-517 0 0,147-45 272 0 0,76-17-43 0 0,-266 74-400 0 0,64-11-18 0 0,-58 10-49 0 0,0 0 0 0 0,1 1 1 0 0,-1 0-1 0 0,0 1 0 0 0,0 0 1 0 0,13 2-1 0 0,-19-2-80 0 0,0-1 0 0 0,1 0 1 0 0,-1 1-1 0 0,0-1 0 0 0,0 1 0 0 0,0-1 0 0 0,0 1 1 0 0,0 0-1 0 0,0-1 0 0 0,0 1 0 0 0,0 0 0 0 0,0 0 1 0 0,0 0-1 0 0,0-1 0 0 0,0 1 0 0 0,-1 0 0 0 0,1 0 1 0 0,0 0-1 0 0,-1 0 0 0 0,1 1 0 0 0,-1-1 0 0 0,2 2 0 0 0,-1 11-1904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3679 0 0,'0'0'167'0'0,"1"2"-7"0"0,21 23 15221 0 0,-11-29-13517 0 0,-7 2-1640 0 0,-1 0 0 0 0,1 0-1 0 0,-1-1 1 0 0,0 0 0 0 0,1 1-1 0 0,-1-1 1 0 0,-1 0 0 0 0,1 0-1 0 0,2-4 1 0 0,22-35 575 0 0,-17 26-648 0 0,7-12-77 0 0,93-138 504 0 0,-92 142-1234 0 0,1 1 0 0 0,2 1-1 0 0,0 1 1 0 0,40-30 0 0 0,-33 30-1918 0 0,1 1 1 0 0,61-29 0 0 0,-76 43 1715 0 0,0 0 0 0 0,0 1 0 0 0,1 1 1 0 0,0 0-1 0 0,-1 1 0 0 0,1 1 1 0 0,1 0-1 0 0,-1 1 0 0 0,20 2 0 0 0,-19 0 1081 0 0,0 1 0 0 0,0 0-1 0 0,-1 2 1 0 0,1 0 0 0 0,-1 0-1 0 0,23 11 1 0 0,-27-10 717 0 0,-1 1 0 0 0,0 0 0 0 0,0 0 0 0 0,-1 1 0 0 0,1 1 0 0 0,-2-1 0 0 0,1 1 0 0 0,-1 1 0 0 0,12 15 0 0 0,-11-9 157 0 0,0 0 1 0 0,-1 1-1 0 0,10 24 0 0 0,-3-4-66 0 0,-14-34-973 0 0,0-1 0 0 0,0 1 0 0 0,-1-1 0 0 0,1 1 0 0 0,0-1 0 0 0,1 1 0 0 0,-1-1 0 0 0,0 0 0 0 0,0 1 0 0 0,1-1 0 0 0,-1 0 0 0 0,0 0 1 0 0,1 0-1 0 0,-1 0 0 0 0,1 0 0 0 0,-1 0 0 0 0,1-1 0 0 0,0 1 0 0 0,2 1 0 0 0,-1-2-4 0 0,0 0 1 0 0,0 1-1 0 0,0-1 0 0 0,1 0 1 0 0,-1 0-1 0 0,0-1 0 0 0,0 1 1 0 0,0-1-1 0 0,0 1 0 0 0,4-3 1 0 0,5-2 37 0 0,0 0 1 0 0,0-1-1 0 0,-1 0 1 0 0,15-11-1 0 0,-6 2-42 0 0,0-1-1 0 0,0-1 1 0 0,-2-1 0 0 0,26-30-1 0 0,-34 34-25 0 0,1 0 0 0 0,-2 0 0 0 0,0-1 0 0 0,-1 0 0 0 0,0-1 0 0 0,-1 0 0 0 0,7-28 0 0 0,-13 43-30 0 0,-1-1 0 0 0,1 1 0 0 0,-1 0 0 0 0,0-1-1 0 0,1 1 1 0 0,-1-1 0 0 0,0 1 0 0 0,0-1 0 0 0,0 1 0 0 0,0-1 0 0 0,-1 1-1 0 0,1-1 1 0 0,0 1 0 0 0,-1 0 0 0 0,1-1 0 0 0,-1 1 0 0 0,1 0-1 0 0,-1-1 1 0 0,1 1 0 0 0,-1 0 0 0 0,0-1 0 0 0,0 1 0 0 0,0 0 0 0 0,-1-2-1 0 0,0 2-5 0 0,0 0 1 0 0,0 0-1 0 0,1 0 0 0 0,-1 0 0 0 0,0 1 0 0 0,0-1 0 0 0,0 0 0 0 0,0 1 0 0 0,0 0 0 0 0,0-1 0 0 0,0 1 0 0 0,0 0 0 0 0,0 0 0 0 0,0 0 0 0 0,0 0 0 0 0,0 0 0 0 0,-3 1 0 0 0,-11 3-72 0 0,0 0 1 0 0,1 1-1 0 0,-1 0 0 0 0,-17 10 1 0 0,-57 33-58 0 0,50-23 119 0 0,0 2 1 0 0,2 2-1 0 0,1 1 0 0 0,2 2 0 0 0,-58 67 0 0 0,70-73 148 0 0,2 2 0 0 0,0 0-1 0 0,2 0 1 0 0,-30 63-1 0 0,45-83-102 0 0,1 1-1 0 0,1-1 1 0 0,-1 1-1 0 0,1 0 0 0 0,1-1 1 0 0,-2 18-1 0 0,3-22-10 0 0,0-1 1 0 0,0 0-1 0 0,0 0 0 0 0,1 0 1 0 0,-1 0-1 0 0,1 0 1 0 0,0 0-1 0 0,0 0 0 0 0,0 0 1 0 0,0 0-1 0 0,1 0 1 0 0,-1 0-1 0 0,1 0 0 0 0,-1-1 1 0 0,1 1-1 0 0,0-1 0 0 0,0 1 1 0 0,0-1-1 0 0,1 0 1 0 0,-1 0-1 0 0,0 0 0 0 0,5 3 1 0 0,2 0 37 0 0,-1-1 0 0 0,1-1 0 0 0,0 1 0 0 0,0-1 0 0 0,0-1 0 0 0,0 0 0 0 0,1 0 1 0 0,9 0-1 0 0,80 0 355 0 0,-58-3-200 0 0,181-6 528 0 0,-158 5-989 0 0,-62 2-1050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80 16039 0 0,'-8'0'195'0'0,"5"-1"-85"0"0,0 1 0 0 0,0 0 0 0 0,0 1 0 0 0,0-1 0 0 0,0 1-1 0 0,-1-1 1 0 0,1 1 0 0 0,0 0 0 0 0,0 0 0 0 0,1 0 0 0 0,-1 0-1 0 0,0 1 1 0 0,0-1 0 0 0,-3 3 0 0 0,5-3 1163 0 0,1 0-1177 0 0,0 0 0 0 0,0 0-1 0 0,1 0 1 0 0,-1 0 0 0 0,0-1 0 0 0,1 1-1 0 0,-1 0 1 0 0,1 0 0 0 0,-1 0 0 0 0,1-1-1 0 0,0 1 1 0 0,-1 0 0 0 0,1-1 0 0 0,0 1-1 0 0,-1 0 1 0 0,1-1 0 0 0,0 1 0 0 0,0-1-1 0 0,-1 1 1 0 0,3 0 0 0 0,17 8 397 0 0,-19-9-417 0 0,17 6 253 0 0,1-1 1 0 0,-1-1-1 0 0,1-1 0 0 0,0 0 0 0 0,34-1 0 0 0,98-11 394 0 0,-123 6-662 0 0,387-52-3 0 0,-143-6-4505 0 0,-225 48 2117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12751 0 0,'14'12'728'0'0,"2"0"1"0"0,0-1-1 0 0,0 0 0 0 0,1-2 0 0 0,0 0 0 0 0,25 10 1 0 0,-33-16-293 0 0,0-1 1 0 0,0 1-1 0 0,0-1 1 0 0,0-1-1 0 0,0 0 0 0 0,0 0 1 0 0,1 0-1 0 0,-1-1 1 0 0,0-1-1 0 0,17-2 1 0 0,-14 0-231 0 0,0 1 1 0 0,0-2-1 0 0,0 0 1 0 0,-1 0-1 0 0,0-1 1 0 0,0 0-1 0 0,18-12 1 0 0,-27 16-205 0 0,0-1 0 0 0,0 1 1 0 0,-1 0-1 0 0,1-1 0 0 0,0 1 1 0 0,-1-1-1 0 0,0 0 0 0 0,1 1 0 0 0,-1-1 1 0 0,0 0-1 0 0,0 0 0 0 0,0 0 1 0 0,0 0-1 0 0,0 0 0 0 0,0 0 0 0 0,-1 0 1 0 0,1 0-1 0 0,-1 0 0 0 0,1 0 1 0 0,-1 0-1 0 0,0-1 0 0 0,0 1 0 0 0,0 0 1 0 0,0 0-1 0 0,0 0 0 0 0,0 0 1 0 0,-1-1-1 0 0,0-2 0 0 0,0 1-51 0 0,-1 1 0 0 0,1-1 0 0 0,-1 1 0 0 0,0 0 0 0 0,0 0 0 0 0,0 0 0 0 0,0 0 0 0 0,-1 0-1 0 0,1 0 1 0 0,-1 1 0 0 0,1-1 0 0 0,-1 1 0 0 0,0 0 0 0 0,0 0 0 0 0,0 0 0 0 0,-6-3 0 0 0,5 3-35 0 0,-1 1 0 0 0,1 0 0 0 0,-1 0 0 0 0,0 0 0 0 0,1 1 0 0 0,-1-1 0 0 0,0 1 0 0 0,0 0 0 0 0,1 1 0 0 0,-1-1 0 0 0,0 1 0 0 0,1 0 0 0 0,-1 0 0 0 0,1 0 0 0 0,-1 1 0 0 0,1-1 0 0 0,-6 4 0 0 0,-9 4-190 0 0,2 1 0 0 0,-27 19-1 0 0,24-15 221 0 0,1 2-1 0 0,0 0 1 0 0,1 1 0 0 0,-27 34-1 0 0,34-37 33 0 0,1 0 0 0 0,1 1 0 0 0,0 0 0 0 0,1 1 0 0 0,1 0 0 0 0,0 0 0 0 0,-6 25 0 0 0,11-35-16 0 0,1-1 0 0 0,0 1 0 0 0,0 0 0 0 0,1 0 1 0 0,0 0-1 0 0,0 0 0 0 0,0-1 0 0 0,1 1 0 0 0,2 8 0 0 0,-2-10 1 0 0,0-1-1 0 0,0 0 1 0 0,0 0 0 0 0,1 0-1 0 0,-1 0 1 0 0,1 0 0 0 0,0 0-1 0 0,0 0 1 0 0,0 0 0 0 0,0-1 0 0 0,0 1-1 0 0,1-1 1 0 0,-1 1 0 0 0,1-1-1 0 0,0 0 1 0 0,-1 0 0 0 0,5 2 0 0 0,18 6-1739 0 0,-3-3-4750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55 14943 0 0,'2'-1'687'0'0,"6"-3"-390"0"0,1 0 1 0 0,-1-1-1 0 0,1 0 0 0 0,-1 0 1 0 0,12-12 2848 0 0,-20 16-3088 0 0,0 1 0 0 0,0-1 0 0 0,0 1 0 0 0,-1-1 0 0 0,1 1 0 0 0,0-1 0 0 0,0 1 0 0 0,-1-1 0 0 0,1 1 0 0 0,0-1 0 0 0,0 1-1 0 0,-1-1 1 0 0,1 1 0 0 0,-1 0 0 0 0,1-1 0 0 0,0 1 0 0 0,-1 0 0 0 0,1-1 0 0 0,-1 1 0 0 0,1 0 0 0 0,-1 0 0 0 0,1-1 0 0 0,-1 1 0 0 0,1 0 0 0 0,-1 0 0 0 0,0 0 0 0 0,-14-3 553 0 0,7 3-563 0 0,0 0 0 0 0,0 0 0 0 0,1 1-1 0 0,-1 0 1 0 0,1 1 0 0 0,-1 0 0 0 0,-13 5 0 0 0,-50 27 259 0 0,47-21-277 0 0,-6 4-30 0 0,0 0 0 0 0,-39 33 0 0 0,-46 52 0 0 0,112-100 1 0 0,0 1 0 0 0,1 0 0 0 0,-1-1-1 0 0,1 1 1 0 0,-1 0 0 0 0,1 1 0 0 0,0-1 0 0 0,0 0 0 0 0,1 1-1 0 0,-1-1 1 0 0,1 1 0 0 0,-2 4 0 0 0,3-7 6 0 0,1 0 0 0 0,-1 0 0 0 0,1 1 0 0 0,-1-1 0 0 0,1 0 0 0 0,-1 0 1 0 0,1 0-1 0 0,0 0 0 0 0,0 0 0 0 0,-1 0 0 0 0,1 0 0 0 0,0 0 0 0 0,0-1 0 0 0,0 1 0 0 0,0 0 1 0 0,0 0-1 0 0,0-1 0 0 0,0 1 0 0 0,0-1 0 0 0,2 1 0 0 0,0 1 35 0 0,0-1 0 0 0,1 0-1 0 0,-1 0 1 0 0,1 0 0 0 0,-1 0 0 0 0,1 0 0 0 0,-1-1-1 0 0,1 0 1 0 0,0 0 0 0 0,-1 0 0 0 0,7-1-1 0 0,4-1 79 0 0,23-7-1 0 0,-17 4-107 0 0,4-2 17 0 0,0-1 0 0 0,-1-2-1 0 0,0 0 1 0 0,41-26 0 0 0,-62 34-29 0 0,14-5 0 0 0,-8 3 0 0 0,0 0 0 0 0,-1-1 0 0 0,8-5 0 0 0,-15 10 0 0 0,0-1 0 0 0,1 1 0 0 0,-1 0 0 0 0,0 0 0 0 0,0 0 0 0 0,0 0 0 0 0,1-1 0 0 0,-1 1 0 0 0,0 0 0 0 0,0 0 0 0 0,1 0 0 0 0,-1 0 0 0 0,0 0 0 0 0,1 0 0 0 0,-1 0 0 0 0,0 0 0 0 0,0 0 0 0 0,1 0 0 0 0,-1 0 0 0 0,0 0 0 0 0,1 0 0 0 0,-1 0 0 0 0,0 0 0 0 0,0 0 0 0 0,1 0 0 0 0,-1 0 0 0 0,0 0 0 0 0,0 0 0 0 0,1 0 0 0 0,-1 0 0 0 0,0 1 0 0 0,0-1 0 0 0,1 0 0 0 0,-1 0 0 0 0,0 0 0 0 0,0 0 0 0 0,1 1 0 0 0,-1-1 0 0 0,0 0 0 0 0,0 0 0 0 0,0 1 0 0 0,0-1 0 0 0,1 0 0 0 0,-1 0 0 0 0,0 1 0 0 0,0-1 0 0 0,0 0 0 0 0,0 0 0 0 0,0 1 0 0 0,0-1 0 0 0,0 0 0 0 0,0 1 0 0 0,0-1 0 0 0,0 0 0 0 0,0 0 0 0 0,0 1 0 0 0,0-1 0 0 0,0 0 0 0 0,0 1 0 0 0,0-1 0 0 0,0 0 0 0 0,0 0 0 0 0,0 1 0 0 0,0-1 0 0 0,1 16-17 0 0,-1 24 1 0 0,-1-26 3 0 0,1 1 0 0 0,2 18 0 0 0,3-13-36 0 0,1-14 24 0 0,-4-4 14 0 0,0-2-28 0 0,-1 1 1 0 0,1 0-1 0 0,-1-1 1 0 0,1 0 0 0 0,0 1-1 0 0,-1-1 1 0 0,1 0-1 0 0,0 0 1 0 0,-1 0-1 0 0,1 0 1 0 0,0 0 0 0 0,-1 0-1 0 0,1 0 1 0 0,0 0-1 0 0,2-2 1 0 0,0 2-198 0 0,34-10-2133 0 0,-11 0-3011 0 0,0-2-1287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267 113 11519 0 0,'30'-30'1040'0'0,"19"-17"-1145"0"0,-44 42 1044 0 0,1 0 0 0 0,0 1 0 0 0,0 0-1 0 0,0 0 1 0 0,1 0 0 0 0,11-3 0 0 0,-8 5 3076 0 0,-11 9-3348 0 0,0-3-713 0 0,-9 24 241 0 0,-2 0 0 0 0,0 0 0 0 0,-27 42 0 0 0,6-12-69 0 0,-135 283 128 0 0,130-252-278 0 0,-51 181 0 0 0,83-242-255 0 0,6-26 127 0 0,9-1-1337 0 0,-8-1 1324 0 0,0 0 1 0 0,0 1-1 0 0,0-1 0 0 0,0 0 1 0 0,0 0-1 0 0,0 0 1 0 0,0 0-1 0 0,0 0 1 0 0,0 0-1 0 0,0-1 1 0 0,0 1-1 0 0,0 0 0 0 0,1-1 1 0 0,15-7-7339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633 237 7831 0 0,'19'-26'415'0'0,"-9"10"410"0"0,1 0-1 0 0,1 2 1 0 0,0-1-1 0 0,1 1 0 0 0,24-19 1 0 0,-27 26-35 0 0,-1 1 1 0 0,-1-1 0 0 0,14-14 0 0 0,-20 19-639 0 0,0-1 0 0 0,0 0 0 0 0,1 0-1 0 0,-2 0 1 0 0,1 0 0 0 0,0 0 0 0 0,-1-1 0 0 0,1 1 0 0 0,-1 0 0 0 0,0-1-1 0 0,0 1 1 0 0,-1-1 0 0 0,1 1 0 0 0,0-8 0 0 0,-1 10 364 0 0,0 0-480 0 0,0 1 0 0 0,-1 0 1 0 0,1 0-1 0 0,0-1 0 0 0,0 1 0 0 0,0 0 0 0 0,0 0 1 0 0,0-1-1 0 0,0 1 0 0 0,0 0 0 0 0,-1 0 0 0 0,1-1 1 0 0,0 1-1 0 0,0 0 0 0 0,0 0 0 0 0,0 0 0 0 0,-1-1 1 0 0,1 1-1 0 0,0 0 0 0 0,0 0 0 0 0,-1 0 1 0 0,1 0-1 0 0,0 0 0 0 0,-1-1 0 0 0,-15 45 366 0 0,3-5-196 0 0,-333 704 2390 0 0,322-695-2512 0 0,-103 237 361 0 0,-7 11-42 0 0,131-288-648 0 0,-1-1 1 0 0,0 0-1 0 0,-1 0 0 0 0,0-1 0 0 0,0 1 0 0 0,0-1 1 0 0,-1 0-1 0 0,-11 9 0 0 0,12-12-56 0 0,1 0-1 0 0,-1 0 1 0 0,1-1 0 0 0,-1 0-1 0 0,0 1 1 0 0,0-2-1 0 0,0 1 1 0 0,-1-1 0 0 0,1 1-1 0 0,0-2 1 0 0,0 1-1 0 0,-1 0 1 0 0,1-1 0 0 0,-7 0-1 0 0,-4-2-6278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60 169 18599 0 0,'-3'-1'54'0'0,"0"0"94"0"0,1 0 1 0 0,-1 0-1 0 0,0 1 1 0 0,1-1-1 0 0,-1 1 0 0 0,0-1 1 0 0,1 1-1 0 0,-1 0 0 0 0,0 0 1 0 0,1 0-1 0 0,-1 0 0 0 0,-4 2 1 0 0,-2 3-116 0 0,8-5-9 0 0,1 1 0 0 0,-1 0-1 0 0,0-1 1 0 0,1 1 0 0 0,-1 0-1 0 0,1-1 1 0 0,-1 1 0 0 0,1 0 0 0 0,-1 0-1 0 0,1-1 1 0 0,-1 1 0 0 0,1 0-1 0 0,0 0 1 0 0,0 0 0 0 0,-1 0 0 0 0,1 0-1 0 0,0-1 1 0 0,0 1 0 0 0,0 0-1 0 0,0 0 1 0 0,0 0 0 0 0,0 0-1 0 0,0 0 1 0 0,0 0 0 0 0,0 0 0 0 0,0 0-1 0 0,1-1 1 0 0,-1 1 0 0 0,0 0-1 0 0,1 0 1 0 0,-1 0 0 0 0,0 0 0 0 0,1-1-1 0 0,-1 1 1 0 0,1 0 0 0 0,-1-1-1 0 0,1 1 1 0 0,0 0 0 0 0,-1-1 0 0 0,1 1-1 0 0,0 0 1 0 0,-1-1 0 0 0,1 1-1 0 0,0-1 1 0 0,0 1 0 0 0,-1-1-1 0 0,2 1 1 0 0,4 2 188 0 0,-1 0-1 0 0,1 0 1 0 0,0-1 0 0 0,0 0-1 0 0,7 2 1 0 0,5 0 4 0 0,1-1 0 0 0,-1-1 0 0 0,1 0-1 0 0,0-2 1 0 0,23-1 0 0 0,92-16 559 0 0,-132 16-769 0 0,205-49 713 0 0,-126 27-534 0 0,98-27 132 0 0,126-32-817 0 0,-290 79-143 0 0,0 0-1 0 0,0 1 0 0 0,0 1 0 0 0,0 0 1 0 0,16 2-1 0 0,-29-1 379 0 0,0 1 0 0 0,0-1 0 0 0,0 0 0 0 0,0 1 0 0 0,-1 0 0 0 0,1-1 0 0 0,0 1 0 0 0,0 0 0 0 0,-1 0 1 0 0,1 0-1 0 0,1 1 0 0 0,-2-1-280 0 0,0 0 0 0 0,0 0 0 0 0,0 0 0 0 0,0 0 0 0 0,0 0 0 0 0,0 0 1 0 0,-1 0-1 0 0,1 1 0 0 0,1 1 0 0 0,2 10-5242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8751 0 0,'0'0'674'0'0,"0"2"-110"0"0,-6 14 3084 0 0,1 1 1 0 0,-2 17-1 0 0,3-14-1675 0 0,-8 22-1 0 0,7-31-1794 0 0,0 1 1 0 0,-1-2-1 0 0,0 1 0 0 0,-1-1 0 0 0,0 0 1 0 0,0 0-1 0 0,-1-1 0 0 0,-18 17 1 0 0,-6 1-573 0 0,-44 29 1 0 0,42-32-352 0 0,-37 29-4742 0 0,58-43 3709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194 354 12439 0 0,'-21'19'1906'0'0,"0"0"0"0"0,-1-2-1 0 0,-31 20 1 0 0,37-26-981 0 0,13-8-709 0 0,-1-1 0 0 0,1 1-1 0 0,-1-1 1 0 0,1 0 0 0 0,-1 1-1 0 0,0-2 1 0 0,0 1 0 0 0,0 0-1 0 0,0-1 1 0 0,0 0-1 0 0,-8 2 1 0 0,12-3-195 0 0,-1-1 1 0 0,1 1-1 0 0,0 0 0 0 0,-1 0 1 0 0,1 0-1 0 0,-1 0 0 0 0,1 0 1 0 0,0-1-1 0 0,-1 1 0 0 0,1 0 1 0 0,0 0-1 0 0,-1-1 0 0 0,1 1 1 0 0,0 0-1 0 0,0-1 0 0 0,-1 1 1 0 0,1 0-1 0 0,0 0 0 0 0,0-1 1 0 0,-1 1-1 0 0,1-1 0 0 0,0 1 1 0 0,0 0-1 0 0,0-1 0 0 0,0 1 1 0 0,0 0-1 0 0,-1-1 0 0 0,1 1 1 0 0,0-1-1 0 0,0 1 0 0 0,0 0 1 0 0,0-1-1 0 0,0 1 0 0 0,0-1 1 0 0,2-14 87 0 0,0 9-87 0 0,0-1 0 0 0,0 1 0 0 0,1 0 0 0 0,0 0 0 0 0,0 0 0 0 0,0 1 1 0 0,1-1-1 0 0,4-5 0 0 0,39-40-59 0 0,-36 39 39 0 0,23-22-111 0 0,1 0 0 0 0,2 3 0 0 0,1 1 0 0 0,2 1 0 0 0,68-36-1 0 0,-98 59 105 0 0,1 2 0 0 0,0-1 0 0 0,1 1 0 0 0,-1 1 0 0 0,1 0 0 0 0,23-3 0 0 0,-31 6 23 0 0,0 0 0 0 0,0 0 0 0 0,0 0 0 0 0,1 0 0 0 0,-1 1 0 0 0,0 0 0 0 0,0 0 0 0 0,0 0 0 0 0,0 0 0 0 0,4 3 0 0 0,-5-3 5 0 0,-1 1 1 0 0,1-1-1 0 0,-1 1 1 0 0,0 0-1 0 0,1 0 1 0 0,-1 0-1 0 0,0 0 1 0 0,0 1-1 0 0,0-1 1 0 0,-1 0-1 0 0,1 1 1 0 0,-1-1 0 0 0,1 1-1 0 0,-1 0 1 0 0,2 5-1 0 0,0 0 5 0 0,-1 1 0 0 0,0 1 0 0 0,-1-1-1 0 0,0 0 1 0 0,0 0 0 0 0,-1 1 0 0 0,0-1 0 0 0,-1 0-1 0 0,0 1 1 0 0,0-1 0 0 0,-1 0 0 0 0,0 0 0 0 0,0 0-1 0 0,-1 0 1 0 0,-1-1 0 0 0,1 1 0 0 0,-2-1 0 0 0,1 0-1 0 0,-1 0 1 0 0,-10 14 0 0 0,23-48-387 0 0,11-18-117 0 0,38-74-628 0 0,-48 102 960 0 0,1 1-1 0 0,1 0 0 0 0,0 1 0 0 0,0 0 0 0 0,18-16 0 0 0,-24 26 134 0 0,-1 0 0 0 0,1 1 0 0 0,1-1-1 0 0,-1 1 1 0 0,0 0 0 0 0,1 0 0 0 0,0 1-1 0 0,-1-1 1 0 0,1 1 0 0 0,0 1 0 0 0,0-1 0 0 0,0 1-1 0 0,7-1 1 0 0,-9 2 29 0 0,1 0 0 0 0,-1 0 0 0 0,1 0 0 0 0,-1 1-1 0 0,1 0 1 0 0,-1 0 0 0 0,1 0 0 0 0,-1 0 0 0 0,0 1 0 0 0,1-1 0 0 0,-1 1 0 0 0,0 0 0 0 0,0 0-1 0 0,0 1 1 0 0,-1-1 0 0 0,1 1 0 0 0,0 0 0 0 0,2 3 0 0 0,2 2 90 0 0,-1 1 0 0 0,-1-1-1 0 0,0 1 1 0 0,0 0 0 0 0,0 1 0 0 0,-1-1 0 0 0,-1 1 0 0 0,0 0 0 0 0,0 0 0 0 0,-1 1-1 0 0,0-1 1 0 0,1 13 0 0 0,0 7 119 0 0,-1 0 0 0 0,-2-1 0 0 0,-3 36 0 0 0,1-51-458 0 0,0-1-1 0 0,-1 1 1 0 0,0-1-1 0 0,-1 0 1 0 0,-1 0-1 0 0,0 0 1 0 0,-1 0-1 0 0,-7 13 0 0 0,7-15-1403 0 0,1-1-387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21 106 12439 0 0,'9'-1'1291'0'0,"-3"1"-920"0"0,-1 0-1 0 0,1 0 1 0 0,-1 1 0 0 0,1-1-1 0 0,-1 1 1 0 0,1 0 0 0 0,-1 1 0 0 0,0-1-1 0 0,6 3 1 0 0,18 5 1330 0 0,-8-5-1322 0 0,-1-1 0 0 0,1-1 0 0 0,0-1 0 0 0,0-1 0 0 0,0-1 0 0 0,34-5 0 0 0,-37 3-125 0 0,-1-1 0 0 0,1-1 0 0 0,-1 0 1 0 0,0-1-1 0 0,0-1 0 0 0,-1-1 1 0 0,0 0-1 0 0,16-12 0 0 0,-30 18-280 0 0,0 1 1 0 0,1-1-1 0 0,-2 1 1 0 0,1-1-1 0 0,0 0 0 0 0,0 0 1 0 0,0 0-1 0 0,-1 0 0 0 0,1 0 1 0 0,-1-1-1 0 0,2-3 0 0 0,-2 5 13 0 0,-1 0-1 0 0,0 0 1 0 0,0 0-1 0 0,0 0 0 0 0,0 0 1 0 0,0 0-1 0 0,0 0 0 0 0,0 0 1 0 0,0 0-1 0 0,0 0 0 0 0,0 0 1 0 0,-1 0-1 0 0,1 0 0 0 0,0 0 1 0 0,-1 0-1 0 0,1 0 0 0 0,-1 0 1 0 0,1 1-1 0 0,-1-1 1 0 0,1 0-1 0 0,-1 0 0 0 0,0 1 1 0 0,1-1-1 0 0,-1 0 0 0 0,0 0 1 0 0,1 1-1 0 0,-1-1 0 0 0,0 1 1 0 0,0-1-1 0 0,0 1 0 0 0,0-1 1 0 0,1 1-1 0 0,-1-1 0 0 0,-1 1 1 0 0,-2-1-62 0 0,1 0 0 0 0,-1 0 0 0 0,1 0 1 0 0,-1 0-1 0 0,1 1 0 0 0,-1 0 0 0 0,0-1 1 0 0,1 1-1 0 0,-1 1 0 0 0,0-1 0 0 0,1 0 0 0 0,-1 1 1 0 0,-5 1-1 0 0,-5 3-237 0 0,-26 10 0 0 0,7 1 351 0 0,1 2 0 0 0,1 1 1 0 0,1 2-1 0 0,1 1 0 0 0,0 1 0 0 0,2 1 0 0 0,0 1 0 0 0,2 2 1 0 0,1 0-1 0 0,-21 33 0 0 0,40-53 29 0 0,1-1 0 0 0,0 1 0 0 0,0 0 0 0 0,1 1 1 0 0,0-1-1 0 0,0 0 0 0 0,-2 11 0 0 0,4-16-43 0 0,1 0 0 0 0,0 0-1 0 0,-1 0 1 0 0,1 1 0 0 0,0-1 0 0 0,0 0 0 0 0,1 0-1 0 0,-1 0 1 0 0,0 0 0 0 0,1 0 0 0 0,-1 0 0 0 0,1 0-1 0 0,0 0 1 0 0,-1 0 0 0 0,1 0 0 0 0,0 0 0 0 0,0 0-1 0 0,0 0 1 0 0,1-1 0 0 0,-1 1 0 0 0,0 0 0 0 0,1-1-1 0 0,-1 1 1 0 0,1-1 0 0 0,-1 0 0 0 0,1 1 0 0 0,0-1-1 0 0,-1 0 1 0 0,1 0 0 0 0,0 0 0 0 0,3 1-1 0 0,4 2 107 0 0,0-1 0 0 0,0-1-1 0 0,0 1 1 0 0,0-2 0 0 0,0 1-1 0 0,14 0 1 0 0,58-5 364 0 0,-60 2-459 0 0,74-9 433 0 0,-59 5-2340 0 0,0 1-4263 0 0,-16 2-1313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86 8751 0 0,'57'-49'936'0'0,"-55"46"-939"0"0,0 1-1 0 0,0 0 1 0 0,0-1-1 0 0,-1 1 1 0 0,1-1-1 0 0,0 1 1 0 0,1-7-1 0 0,0-2 7523 0 0,-15 17-5856 0 0,4 0-1420 0 0,-1-1 1 0 0,1 2-1 0 0,0-1 1 0 0,0 1-1 0 0,-8 10 1 0 0,-31 43 54 0 0,35-44-163 0 0,-245 379 1513 0 0,166-245-1457 0 0,56-94-171 0 0,-111 188 41 0 0,95-157-61 0 0,-31 61 0 0 0,-19 79 0 0 0,96-217-22 0 0,-27 54-738 0 0,27-55 549 0 0,-1 0 0 0 0,0-1 1 0 0,0 1-1 0 0,-13 11 0 0 0,17-17-717 0 0,-1-1-1 0 0,0 0 1 0 0,1 0 0 0 0,-1 0-1 0 0,0-1 1 0 0,-6 4 0 0 0,-4-3-5258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86 19983 0 0,'0'0'918'0'0,"-1"1"-25"0"0,1-1-881 0 0,-1 0 0 0 0,1 0-1 0 0,0 0 1 0 0,-1 0 0 0 0,1 0 0 0 0,0 0 0 0 0,-1 1 0 0 0,1-1 0 0 0,0 0 0 0 0,-1 0 0 0 0,1 0-1 0 0,0 1 1 0 0,0-1 0 0 0,-1 0 0 0 0,1 0 0 0 0,0 1 0 0 0,0-1 0 0 0,0 0 0 0 0,-1 1-1 0 0,1-1 1 0 0,0 0 0 0 0,0 1 0 0 0,0-1 0 0 0,0 0 0 0 0,0 1 0 0 0,-1-1 0 0 0,1 0-1 0 0,0 1 1 0 0,0-1 0 0 0,0 0 0 0 0,0 1 0 0 0,0-1 0 0 0,0 0 0 0 0,0 1 0 0 0,0-1 0 0 0,0 0-1 0 0,1 1 1 0 0,-1-1 0 0 0,0 1 0 0 0,5 9 259 0 0,-3-8-195 0 0,-1 0 0 0 0,1 0 0 0 0,1 0 0 0 0,-1 0 0 0 0,0 0 0 0 0,0 0 0 0 0,1-1 0 0 0,-1 1 0 0 0,1-1 0 0 0,-1 0 0 0 0,1 1 0 0 0,4 0-1 0 0,37 8 553 0 0,-43-9-608 0 0,36 4 301 0 0,0-1 0 0 0,0-2 1 0 0,0-2-1 0 0,59-6 0 0 0,149-35 299 0 0,-165 25-519 0 0,76-17 9 0 0,-64 11-303 0 0,119-10 0 0 0,-193 30-233 0 0,23 2 1 0 0,-35 0 116 0 0,0 1-1 0 0,-1 0 1 0 0,1 0 0 0 0,0 0-1 0 0,-1 0 1 0 0,1 1 0 0 0,-1 0-1 0 0,6 3 1 0 0,1 6-1705 0 0,-7 1-68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14191 0 0,'0'0'1291'0'0,"-3"8"-240"0"0,-3 4-491 0 0,0 0 0 0 0,-1-1 0 0 0,0 0 0 0 0,-1 0 0 0 0,-11 12 0 0 0,4-5-304 0 0,-52 59 625 0 0,-6 8-141 0 0,62-71-659 0 0,1 2 0 0 0,0-1 0 0 0,1 1 0 0 0,-8 19 0 0 0,15-28-59 0 0,-12 32 117 0 0,13-37-117 0 0,0 1 0 0 0,1 0 1 0 0,-1 0-1 0 0,1 0 0 0 0,0 0 0 0 0,0 0 1 0 0,0 0-1 0 0,0 0 0 0 0,1 0 0 0 0,0 5 0 0 0,0-7-8 0 0,-1-1 0 0 0,1 1 0 0 0,-1-1 0 0 0,1 1-1 0 0,-1-1 1 0 0,1 1 0 0 0,0-1 0 0 0,-1 0-1 0 0,1 1 1 0 0,-1-1 0 0 0,1 0 0 0 0,0 1-1 0 0,0-1 1 0 0,-1 0 0 0 0,1 0 0 0 0,0 0-1 0 0,-1 0 1 0 0,1 1 0 0 0,1-1 0 0 0,0 0 26 0 0,4 1 17 0 0,0-1 0 0 0,0 1-1 0 0,0-1 1 0 0,0 0-1 0 0,0-1 1 0 0,-1 0-1 0 0,1 1 1 0 0,0-2 0 0 0,8-2-1 0 0,8-3 198 0 0,21-11 0 0 0,-28 11-137 0 0,22-9-3 0 0,-2-1 0 0 0,61-40 0 0 0,-83 48-84 0 0,-1 0-1 0 0,0-1 1 0 0,-1 0-1 0 0,0-1 1 0 0,-1 0-1 0 0,0-1 1 0 0,0 0-1 0 0,-1-1 1 0 0,-1 0-1 0 0,10-19 1 0 0,-17 28-24 0 0,1 0 0 0 0,-1 0 0 0 0,1 0 0 0 0,-1-1 0 0 0,0 1 1 0 0,-1 0-1 0 0,1 0 0 0 0,-1-1 0 0 0,0 1 0 0 0,0 0 0 0 0,-1-7 0 0 0,1 8-39 0 0,-1 1 0 0 0,0-1-1 0 0,0 1 1 0 0,0 0 0 0 0,0 0-1 0 0,0-1 1 0 0,0 1 0 0 0,0 0-1 0 0,-1 0 1 0 0,1 0 0 0 0,-1 0-1 0 0,0 0 1 0 0,1 0 0 0 0,-1 1-1 0 0,0-1 1 0 0,0 1 0 0 0,0-1-1 0 0,0 1 1 0 0,0-1-1 0 0,-5 0 1 0 0,-36-13-2945 0 0,34 12 1100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9 311 2759 0 0,'0'0'12824'0'0,"-9"2"-6707"0"0,9-6-5945 0 0,1 0 0 0 0,0 0 0 0 0,0 0-1 0 0,0 0 1 0 0,0 0 0 0 0,0 1-1 0 0,1-1 1 0 0,0 1 0 0 0,-1-1-1 0 0,1 1 1 0 0,4-5 0 0 0,5-7 165 0 0,15-15 1 0 0,-12 14-256 0 0,8-8-47 0 0,0 1-1 0 0,2 1 1 0 0,1 1 0 0 0,0 2 0 0 0,1 0 0 0 0,1 2-1 0 0,1 0 1 0 0,31-12 0 0 0,-27 18-35 0 0,-21 10-11 0 0,-9 2 5 0 0,-1 0 0 0 0,1-1 0 0 0,-1 1 0 0 0,1 0 0 0 0,-1 0 0 0 0,0 0 0 0 0,0 0 0 0 0,0 0 0 0 0,1 1 0 0 0,-1-1-1 0 0,0 0 1 0 0,0 0 0 0 0,-1 1 0 0 0,1-1 0 0 0,0 1 0 0 0,0-1 0 0 0,-1 0 0 0 0,2 4 0 0 0,7 30-41 0 0,-9-33 49 0 0,9 34-15 0 0,2 0-1 0 0,1-1 0 0 0,19 39 1 0 0,-3-8-103 0 0,-27-62 65 0 0,1 0 0 0 0,-1 0 0 0 0,1 0 0 0 0,-1 0 1 0 0,0 6-1 0 0,1-2-239 0 0,-2-6-6 0 0,-2 13-1413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68 2303 0 0,'59'-22'88'0'0,"5"-1"2657"0"0,-20 7 4829 0 0,-38 15-6508 0 0,0-1-1 0 0,0 1 1 0 0,10-1 0 0 0,-2 1 3279 0 0,-23 10-3333 0 0,-6 2-605 0 0,0-1 1 0 0,-32 16-1 0 0,16-10-221 0 0,-42 25 57 0 0,-166 99-161 0 0,176-97-91 0 0,-77 54 110 0 0,100-67-11 0 0,-50 50-1 0 0,83-73-70 0 0,0 0 1 0 0,1 1-1 0 0,0 0 1 0 0,0 0-1 0 0,0 1 1 0 0,-5 12 0 0 0,10-18-14 0 0,0-1 0 0 0,0 0 0 0 0,0 1 0 0 0,1-1 0 0 0,-1 0 1 0 0,1 1-1 0 0,0-1 0 0 0,0 1 0 0 0,-1-1 0 0 0,2 1 0 0 0,-1-1 0 0 0,0 1 1 0 0,1 3-1 0 0,0-4 1 0 0,0 0 0 0 0,0 0 1 0 0,0-1-1 0 0,0 1 0 0 0,0 0 1 0 0,0-1-1 0 0,0 1 0 0 0,1-1 1 0 0,-1 1-1 0 0,1-1 0 0 0,-1 1 1 0 0,1-1-1 0 0,-1 0 0 0 0,1 0 1 0 0,0 0-1 0 0,0 0 0 0 0,-1 0 0 0 0,1 0 1 0 0,3 0-1 0 0,5 3 21 0 0,1-2 0 0 0,-1 1 0 0 0,1-1 0 0 0,0-1 0 0 0,0 0 1 0 0,0 0-1 0 0,0-1 0 0 0,14-2 0 0 0,90-17 24 0 0,-100 15-33 0 0,358-99-3613 0 0,-308 81 1952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0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 6447 0 0,'-1'0'6910'0'0,"-5"-3"-4889"0"0,2 2-1642 0 0,1 0 1 0 0,0 0-1 0 0,0 0 0 0 0,0 1 1 0 0,-1-1-1 0 0,1 1 0 0 0,0 0 1 0 0,-1 0-1 0 0,1 0 0 0 0,0 0 1 0 0,-1 1-1 0 0,1-1 0 0 0,0 1 1 0 0,0 0-1 0 0,-6 2 0 0 0,-4 3-219 0 0,0 0 0 0 0,-16 10 1 0 0,18-9 162 0 0,-28 16 24 0 0,-51 41-1 0 0,70-47-297 0 0,0 1 0 0 0,1 1 0 0 0,-30 37 0 0 0,40-44-37 0 0,-2 3 25 0 0,-15 24 0 0 0,24-35-33 0 0,0 0 0 0 0,-1 1 0 0 0,2-1 0 0 0,-1 1 0 0 0,0 0 0 0 0,1 0 1 0 0,0 0-1 0 0,0-1 0 0 0,1 1 0 0 0,-1 9 0 0 0,1-11-1 0 0,1-1 0 0 0,-1 1 0 0 0,1 0 0 0 0,0 0-1 0 0,-1 0 1 0 0,1-1 0 0 0,1 1 0 0 0,-1-1 0 0 0,0 1 0 0 0,1-1 0 0 0,-1 1-1 0 0,1-1 1 0 0,-1 0 0 0 0,1 1 0 0 0,0-1 0 0 0,0 0 0 0 0,0 0 0 0 0,1-1-1 0 0,-1 1 1 0 0,0 0 0 0 0,1-1 0 0 0,-1 1 0 0 0,1-1 0 0 0,-1 0 0 0 0,1 0-1 0 0,0 0 1 0 0,3 1 0 0 0,1 0 10 0 0,1 0-1 0 0,0-1 0 0 0,0 0 1 0 0,0 0-1 0 0,0-1 1 0 0,0 0-1 0 0,0 0 1 0 0,12-2-1 0 0,4-3 19 0 0,0 0-1 0 0,-1-2 1 0 0,0 0-1 0 0,0-2 1 0 0,-1-1-1 0 0,0 0 1 0 0,0-2-1 0 0,20-14 1 0 0,-36 21-17 0 0,0 0 1 0 0,0 0-1 0 0,0-1 1 0 0,-1 1-1 0 0,0-1 1 0 0,0-1-1 0 0,-1 1 0 0 0,0-1 1 0 0,0 1-1 0 0,0-1 1 0 0,-1 0-1 0 0,5-13 1 0 0,-7 15-74 0 0,0 1 0 0 0,0-1 1 0 0,0 0-1 0 0,0 1 0 0 0,-1-1 0 0 0,0 0 1 0 0,0 1-1 0 0,0-1 0 0 0,0 0 1 0 0,-1 1-1 0 0,0-1 0 0 0,0 0 0 0 0,0 1 1 0 0,0-1-1 0 0,-1 1 0 0 0,0 0 1 0 0,0-1-1 0 0,0 1 0 0 0,0 0 0 0 0,-1 0 1 0 0,0 0-1 0 0,-3-4 0 0 0,2 5-787 0 0,0-1 0 0 0,0 1 0 0 0,-9-5 0 0 0,6 3-1046 0 0,-4-1-4600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83 184 10135 0 0,'1'2'464'0'0,"3"3"-340"0"0,-1-1 0 0 0,1 1 0 0 0,-1 0 0 0 0,0 1 0 0 0,-1-1 0 0 0,1 0 1 0 0,-1 1-1 0 0,0-1 0 0 0,2 12 0 0 0,-4-13 185 0 0,1-1 1 0 0,-1 0 0 0 0,0 1 0 0 0,0-1 0 0 0,0 1 0 0 0,0-1 0 0 0,-1 0 0 0 0,1 1 0 0 0,-1-1 0 0 0,0 0 0 0 0,0 1 0 0 0,0-1-1 0 0,0 0 1 0 0,-1 0 0 0 0,1 0 0 0 0,-1 0 0 0 0,0 0 0 0 0,0 0 0 0 0,-3 3 0 0 0,2-3-14 0 0,0 0 1 0 0,0 0-1 0 0,-1 0 1 0 0,1 0-1 0 0,-1-1 1 0 0,0 1-1 0 0,0-1 1 0 0,-7 3-1 0 0,9-4-155 0 0,-1 0 0 0 0,1-1-1 0 0,-1 1 1 0 0,1-1 0 0 0,0 1 0 0 0,-1-1-1 0 0,1 0 1 0 0,-1 0 0 0 0,1 0-1 0 0,-1 0 1 0 0,1 0 0 0 0,-1-1 0 0 0,1 1-1 0 0,0-1 1 0 0,-1 1 0 0 0,1-1-1 0 0,-3-1 1 0 0,4 0-104 0 0,0 1 0 0 0,0 0-1 0 0,0-1 1 0 0,0 1 0 0 0,1-1-1 0 0,-1 1 1 0 0,0-1 0 0 0,1 0 0 0 0,-1 1-1 0 0,1-1 1 0 0,-1 0 0 0 0,1 1-1 0 0,0-1 1 0 0,0 0 0 0 0,0 1-1 0 0,0-3 1 0 0,0-1-10 0 0,1 1 0 0 0,0 0 0 0 0,0 0 0 0 0,0 0 0 0 0,0 0 0 0 0,1 0 0 0 0,0 0 0 0 0,4-7 0 0 0,20-28 87 0 0,-10 19-110 0 0,0 1-1 0 0,1 1 0 0 0,1 1 0 0 0,30-22 0 0 0,-33 28-14 0 0,0 1 0 0 0,1 0 0 0 0,0 2 0 0 0,1-1 0 0 0,0 2 0 0 0,32-9 0 0 0,-45 15 11 0 0,0 0 0 0 0,0 0 0 0 0,1 1 0 0 0,-1-1 0 0 0,1 1 0 0 0,-1 0 0 0 0,0 0 0 0 0,1 1 0 0 0,-1 0 0 0 0,0-1 0 0 0,0 1 0 0 0,1 1 0 0 0,-1-1 0 0 0,0 1 0 0 0,4 2 0 0 0,-5-3 0 0 0,-1 1 0 0 0,1-1 0 0 0,-1 1 0 0 0,0 0 0 0 0,0 0 0 0 0,0 0 0 0 0,0 0 0 0 0,0 1 0 0 0,0-1 0 0 0,0 0 0 0 0,-1 1 0 0 0,1-1 0 0 0,-1 1 0 0 0,0 0 0 0 0,0-1 0 0 0,0 1 0 0 0,0 0 0 0 0,0 0 0 0 0,0 0 0 0 0,-1 0 0 0 0,0 0 0 0 0,1 0 0 0 0,-1 3 0 0 0,0 1 4 0 0,-1-1 1 0 0,1 1-1 0 0,-1 0 0 0 0,0-1 1 0 0,-1 1-1 0 0,0 0 0 0 0,0-1 1 0 0,-3 7-1 0 0,0-3 2 0 0,-1 0 1 0 0,0 0 0 0 0,-1 0-1 0 0,-14 15 1 0 0,17-19 4 0 0,16-21-83 0 0,1 0 0 0 0,0 2 0 0 0,1-1 0 0 0,1 1 0 0 0,24-15 0 0 0,1 2-267 0 0,48-21 0 0 0,30-6 64 0 0,-100 46 257 0 0,0 2 0 0 0,0 0 0 0 0,1 1 0 0 0,34-3 0 0 0,-51 7 25 0 0,0 0 0 0 0,0 0 0 0 0,0 0 0 0 0,0 0 0 0 0,1 0 0 0 0,-1 0 0 0 0,0 1 0 0 0,0-1-1 0 0,0 1 1 0 0,0-1 0 0 0,0 1 0 0 0,0 0 0 0 0,0 0 0 0 0,0 0 0 0 0,0 0 0 0 0,0 0 0 0 0,0 0 0 0 0,0 1 0 0 0,-1-1 0 0 0,1 1 0 0 0,-1-1-1 0 0,1 1 1 0 0,-1-1 0 0 0,1 1 0 0 0,-1 0 0 0 0,0 0 0 0 0,0 0 0 0 0,0 0 0 0 0,0 0 0 0 0,0 0 0 0 0,0 0 0 0 0,-1 0 0 0 0,1 0 0 0 0,-1 0-1 0 0,1 0 1 0 0,-1 0 0 0 0,0 1 0 0 0,0 1 0 0 0,1 7 81 0 0,-1-1 0 0 0,-1 0 0 0 0,0 1 1 0 0,-1-1-1 0 0,0 0 0 0 0,-5 17 0 0 0,-4 2 23 0 0,-1-1 0 0 0,-20 33 0 0 0,-7 17 77 0 0,38-76-135 0 0,2-1-197 0 0,1 0-1 0 0,0 0 0 0 0,-1 0 0 0 0,1-1 0 0 0,0 1 0 0 0,-1 0 1 0 0,1-1-1 0 0,0 1 0 0 0,0-1 0 0 0,3 1 0 0 0,9 0-1483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12439 0 0,'0'0'1515'0'0,"-1"2"-319"0"0,-6 15 1226 0 0,-13 23 0 0 0,-32 43-460 0 0,19-31-1144 0 0,-18 35-98 0 0,4 1 1 0 0,-36 97-1 0 0,58-122-660 0 0,-34 84 30 0 0,42-111-444 0 0,-42 67-1 0 0,37-70-228 0 0,-10 16-1609 0 0,8-21-6408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1 678 5527 0 0,'51'-96'505'0'0,"113"-201"2662"0"0,-149 274-2764 0 0,0 1-1 0 0,1 0 0 0 0,1 1 1 0 0,1 0-1 0 0,1 2 0 0 0,1 0 0 0 0,0 2 1 0 0,1 0-1 0 0,1 1 0 0 0,1 1 1 0 0,0 1-1 0 0,1 1 0 0 0,1 1 1 0 0,33-11-1 0 0,-50 20-235 0 0,0 1 0 0 0,1 0 1 0 0,-1 1-1 0 0,1 0 0 0 0,-1 0 0 0 0,1 1 0 0 0,0 0 0 0 0,-1 0 1 0 0,10 2-1 0 0,-11-1 48 0 0,-1 1 0 0 0,0-1 1 0 0,0 1-1 0 0,0 1 0 0 0,0-1 1 0 0,0 1-1 0 0,0 0 0 0 0,-1 0 0 0 0,1 1 1 0 0,-1 0-1 0 0,0 0 0 0 0,8 8 1 0 0,-2 0 175 0 0,-1 1 0 0 0,0 0 0 0 0,-1 1 0 0 0,-1 0 0 0 0,0 0 1 0 0,10 30-1 0 0,25 96 1484 0 0,-41-132-1770 0 0,1 2 62 0 0,-1 1 0 0 0,0 0 0 0 0,0 0 0 0 0,0 19 0 0 0,-2-27-136 0 0,-1 0 0 0 0,1 0 0 0 0,0 0 0 0 0,-1 0 0 0 0,0 0 0 0 0,1 0-1 0 0,-1 0 1 0 0,0 0 0 0 0,-1 0 0 0 0,1 0 0 0 0,0 0 0 0 0,-1-1 0 0 0,0 1 0 0 0,1 0 0 0 0,-1-1-1 0 0,0 0 1 0 0,-1 1 0 0 0,1-1 0 0 0,0 0 0 0 0,0 0 0 0 0,-4 2 0 0 0,-15 8 26 0 0,-1-1 0 0 0,1-1 0 0 0,-2-1 0 0 0,0-1 0 0 0,0-1 0 0 0,-38 6 0 0 0,-146 9-589 0 0,184-20 430 0 0,-61-1-1740 0 0,49-4-5006 0 0,17 0-486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13 13647 0 0,'7'-8'1456'0'0,"-4"3"-1326"0"0,-2 6-34 0 0,0-1 1 0 0,0 0 0 0 0,-1 1-1 0 0,1-1 1 0 0,0 1 0 0 0,-1-1 0 0 0,1 1-1 0 0,0 0 1 0 0,-1-1 0 0 0,1 1-1 0 0,-1 0 1 0 0,2 1 0 0 0,0 1 41 0 0,-1 0 0 0 0,1 1 0 0 0,-1-1 0 0 0,0 1 0 0 0,1-1 0 0 0,-2 1 0 0 0,1 0 0 0 0,0-1 0 0 0,-1 1 0 0 0,1 0 0 0 0,-1 0 1 0 0,-1 5-1 0 0,0 8 290 0 0,-6 23 0 0 0,7-39-419 0 0,-14 54 640 0 0,-2 0-1 0 0,-2 0 1 0 0,-49 100 0 0 0,-103 142 152 0 0,136-241-751 0 0,-16 24 21 0 0,-113 138 0 0 0,110-155-86 0 0,-82 89-1589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123 149 12895 0 0,'0'0'998'0'0,"1"1"-502"0"0,5 3 69 0 0,-1 1 1 0 0,1-1 0 0 0,0 0 0 0 0,1-1-1 0 0,-1 0 1 0 0,1 0 0 0 0,-1 0-1 0 0,1 0 1 0 0,13 2 0 0 0,-8-4-276 0 0,0 0-1 0 0,0 0 1 0 0,0-1 0 0 0,-1-1 0 0 0,1 0-1 0 0,0-1 1 0 0,0 0 0 0 0,0 0 0 0 0,-1-2 0 0 0,0 1-1 0 0,1-1 1 0 0,-1-1 0 0 0,-1 0 0 0 0,1-1-1 0 0,-1 0 1 0 0,0 0 0 0 0,12-10 0 0 0,-19 13-289 0 0,0 0 0 0 0,0 0 0 0 0,0 0 0 0 0,-1 0 0 0 0,1 0 0 0 0,-1-1 1 0 0,0 1-1 0 0,0-1 0 0 0,0 0 0 0 0,0 0 0 0 0,-1 0 0 0 0,0 1 0 0 0,1-1 0 0 0,-1 0 1 0 0,-1-1-1 0 0,1 1 0 0 0,0-4 0 0 0,-1 5-43 0 0,0 1 1 0 0,-1 0-1 0 0,1-1 1 0 0,-1 1-1 0 0,1 0 1 0 0,-1-1-1 0 0,0 1 1 0 0,1 0-1 0 0,-1 0 0 0 0,0 0 1 0 0,-1-1-1 0 0,1 1 1 0 0,0 0-1 0 0,-1 0 1 0 0,1 1-1 0 0,-1-1 1 0 0,1 0-1 0 0,-1 0 0 0 0,0 1 1 0 0,0-1-1 0 0,0 1 1 0 0,0 0-1 0 0,0-1 1 0 0,0 1-1 0 0,0 0 1 0 0,0 0-1 0 0,0 0 0 0 0,0 1 1 0 0,-1-1-1 0 0,-3 0 1 0 0,0-1-25 0 0,-1 1 0 0 0,1 1 1 0 0,-1-1-1 0 0,1 1 0 0 0,-1 0 0 0 0,1 1 1 0 0,-1 0-1 0 0,1 0 0 0 0,0 0 1 0 0,-1 0-1 0 0,1 1 0 0 0,0 0 0 0 0,0 1 1 0 0,-8 4-1 0 0,-7 5-282 0 0,0 0 0 0 0,-29 25 0 0 0,28-20 279 0 0,-8 6 201 0 0,-46 44 0 0 0,67-57-97 0 0,0 0 0 0 0,1 0-1 0 0,0 0 1 0 0,0 1 0 0 0,1 0 0 0 0,1 1 0 0 0,-1 0 0 0 0,-5 17-1 0 0,11-26-14 0 0,0-1-1 0 0,1 1 0 0 0,-1-1 1 0 0,1 1-1 0 0,-1-1 0 0 0,1 1 1 0 0,0-1-1 0 0,0 1 0 0 0,0-1 1 0 0,0 1-1 0 0,1 0 0 0 0,-1-1 1 0 0,1 1-1 0 0,-1-1 0 0 0,1 0 1 0 0,0 1-1 0 0,0-1 0 0 0,0 0 0 0 0,2 3 1 0 0,-1-2 16 0 0,0-1 1 0 0,0 1-1 0 0,0-1 1 0 0,1 0 0 0 0,0 1-1 0 0,-1-1 1 0 0,1 0-1 0 0,0-1 1 0 0,0 1-1 0 0,0 0 1 0 0,0-1-1 0 0,0 0 1 0 0,0 0 0 0 0,3 1-1 0 0,10 2 75 0 0,0-1-1 0 0,0 0 1 0 0,-1-2 0 0 0,1 1-1 0 0,0-2 1 0 0,21-2 0 0 0,97-18-545 0 0,-99 14-299 0 0,4-2-4853 0 0,-1 0-1900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33 18631 0 0,'4'-7'356'0'0,"-3"5"-236"0"0,-1 1-1 0 0,1-1 1 0 0,0 1 0 0 0,-1-1-1 0 0,1 0 1 0 0,-1 0-1 0 0,1 1 1 0 0,-1-1 0 0 0,0 0-1 0 0,0 1 1 0 0,0-1 0 0 0,0 0-1 0 0,0-2 1 0 0,-9 5 451 0 0,4 1-495 0 0,0 0 0 0 0,1 1 0 0 0,0-1 0 0 0,0 1 1 0 0,0 0-1 0 0,0 0 0 0 0,0 0 0 0 0,-5 5 1 0 0,-26 33-69 0 0,21-23 46 0 0,-219 304 700 0 0,230-316-747 0 0,-257 454 455 0 0,49 11-285 0 0,206-460-170 0 0,-7 18-14 0 0,-24 61-271 0 0,35-88-879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38 12439 0 0,'-7'-1'361'0'0,"5"1"-234"0"0,0 0-1 0 0,0-1 0 0 0,0 1 0 0 0,0-1 1 0 0,0 1-1 0 0,0-1 0 0 0,-6-4 5976 0 0,46 7-2576 0 0,7 0-3286 0 0,230-18 1395 0 0,45 0-1439 0 0,-276 15-132 0 0,165 2-2783 0 0,-158 0 1270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48 8287 0 0,'-5'1'142'0'0,"1"0"-15"0"0,0 0 1 0 0,1 1-1 0 0,-1-1 0 0 0,0 1 1 0 0,1 0-1 0 0,-13 9 12499 0 0,29-10-11230 0 0,-2-2-1109 0 0,1-1 1 0 0,-1 0-1 0 0,0 0 1 0 0,-1-1-1 0 0,1-1 0 0 0,12-5 1 0 0,13-5 35 0 0,-14 8-162 0 0,-9 2-83 0 0,0 0 1 0 0,14-7-1 0 0,-17 5-62 0 0,-9 5-134 0 0,-3 1 71 0 0,-1 1-1 0 0,1-1 0 0 0,-1 1 0 0 0,1 0 0 0 0,-1 0 1 0 0,1 0-1 0 0,-3 2 0 0 0,-6 2-100 0 0,-46 21-260 0 0,1 2 0 0 0,-62 42 0 0 0,40-22 333 0 0,46-31 84 0 0,-25 16-54 0 0,50-28 42 0 0,0-1 1 0 0,1 1 0 0 0,0 1-1 0 0,0-1 1 0 0,-9 11-1 0 0,14-15 10 0 0,0 0 0 0 0,1 0-1 0 0,-1 0 1 0 0,0 0-1 0 0,0 0 1 0 0,1 0 0 0 0,-1 0-1 0 0,1 0 1 0 0,-1 0-1 0 0,1 0 1 0 0,-1 0 0 0 0,1 1-1 0 0,0-1 1 0 0,-1 0-1 0 0,1 0 1 0 0,0 0 0 0 0,0 1-1 0 0,0-1 1 0 0,0 0-1 0 0,0 0 1 0 0,0 0 0 0 0,0 1-1 0 0,0-1 1 0 0,1 0-1 0 0,-1 0 1 0 0,0 0 0 0 0,1 0-1 0 0,-1 1 1 0 0,1-1-1 0 0,-1 0 1 0 0,1 0 0 0 0,-1 0-1 0 0,1 0 1 0 0,0 0-1 0 0,0 0 1 0 0,-1 0 0 0 0,1-1-1 0 0,0 1 1 0 0,0 0-1 0 0,0 0 1 0 0,0 0-1 0 0,0-1 1 0 0,0 1 0 0 0,0-1-1 0 0,0 1 1 0 0,1-1-1 0 0,0 1 1 0 0,6 2 46 0 0,1 0 0 0 0,-1 0 0 0 0,1-1 0 0 0,-1 0 0 0 0,10 0 0 0 0,45 5 141 0 0,1-3-1 0 0,74-4 1 0 0,-89-4-1627 0 0,76-15 0 0 0,-92 11 30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11975 0 0,'0'0'1083'0'0,"0"2"-662"0"0,-1 4 428 0 0,-1 0 0 0 0,0 0 0 0 0,0 0 0 0 0,-1 0 0 0 0,-6 11 0 0 0,-22 30 843 0 0,16-26-1588 0 0,-163 293 1922 0 0,26 14-672 0 0,124-266-1232 0 0,-161 418 238 0 0,185-468-557 0 0,-13 34 387 0 0,16-44-537 0 0,-1 1 0 0 0,1 0 1 0 0,-1-1-1 0 0,1 1 0 0 0,-1-1 1 0 0,0 1-1 0 0,0-1 0 0 0,0 0 0 0 0,0 0 1 0 0,0 0-1 0 0,0 0 0 0 0,-1 0 1 0 0,-2 2-1 0 0,-6 0-6808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67 12895 0 0,'2'-13'199'0'0,"0"3"120"0"0,-1 0 1 0 0,0 0 0 0 0,0-12 0 0 0,-2 22-280 0 0,1 0 1 0 0,0 0 0 0 0,-1-1 0 0 0,1 1 0 0 0,0 0-1 0 0,-1 0 1 0 0,1 0 0 0 0,-1 0 0 0 0,1 0-1 0 0,-1 0 1 0 0,1-1 0 0 0,0 1 0 0 0,-1 0 0 0 0,1 0-1 0 0,-1 1 1 0 0,1-1 0 0 0,-1 0 0 0 0,1 0 0 0 0,0 0-1 0 0,-1 0 1 0 0,0 0 20 0 0,-3 1 69 0 0,0 1 0 0 0,1-1 0 0 0,-1 0 1 0 0,0 1-1 0 0,1 0 0 0 0,-1 0 0 0 0,1 0 0 0 0,-1 1 0 0 0,-5 4 1 0 0,-27 29 148 0 0,32-32-224 0 0,-25 30 395 0 0,2 1 0 0 0,-31 49 0 0 0,-35 84 905 0 0,0 28-194 0 0,-18 35-179 0 0,81-177-665 0 0,-2-1 1 0 0,-44 55-1 0 0,35-58-215 0 0,-1-3 1 0 0,-3-2 0 0 0,-2-1-1 0 0,-58 41 1 0 0,75-67-398 0 0,29-17 35 0 0,3-14-10689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88 204 16439 0 0,'-5'-1'216'0'0,"-1"0"0"0"0,0 0 1 0 0,0 0-1 0 0,1 1 0 0 0,-1 0 0 0 0,0 0 0 0 0,0 1 0 0 0,0 0 0 0 0,0 0 0 0 0,1 0 0 0 0,-1 1 0 0 0,1-1 0 0 0,-9 5 3087 0 0,17-6-2739 0 0,23 1 222 0 0,0-1-1 0 0,46-5 1 0 0,-18 0-590 0 0,272-28 486 0 0,-63-8-716 0 0,-179 24-560 0 0,90-31 0 0 0,-149 39-1179 0 0,44-22 0 0 0,-25 7-314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11055 0 0,'1'1'4504'0'0,"0"7"-3918"0"0,-1-1-1 0 0,1 1 1 0 0,-1 0-1 0 0,-1-1 1 0 0,1 1-1 0 0,-1-1 1 0 0,-1 1-1 0 0,-2 9 1 0 0,-24 62-224 0 0,23-68 64 0 0,-115 258 1556 0 0,71-165-1658 0 0,-99 181 29 0 0,104-208-324 0 0,-59 77-1 0 0,76-118-22 0 0,-1-2 1 0 0,-3-1-1 0 0,0-1 0 0 0,-41 30 0 0 0,65-56 17 0 0,1 0 5 0 0,0-1 0 0 0,-1 0 0 0 0,0-1 0 0 0,0 0 0 0 0,0 0 0 0 0,0 0 0 0 0,-13 4 0 0 0,20-8-22 0 0,0 0-1 0 0,-1-1 1 0 0,1 1-1 0 0,0 0 1 0 0,-1 0-1 0 0,1 0 1 0 0,0-1-1 0 0,0 1 1 0 0,-1 0-1 0 0,1-1 1 0 0,0 1-1 0 0,0 0 1 0 0,0 0-1 0 0,-1-1 1 0 0,1 1-1 0 0,0 0 1 0 0,0-1-1 0 0,0 1 1 0 0,0 0-1 0 0,0-1 1 0 0,0 1-1 0 0,0 0 1 0 0,-1-1-1 0 0,1 1 1 0 0,0 0-1 0 0,0-1 1 0 0,0 1-1 0 0,1 0 1 0 0,-1-1-1 0 0,0 0 1 0 0,0-11 58 0 0,1 7-28 0 0,1 1 0 0 0,0-1 0 0 0,0 0 0 0 0,0 1-1 0 0,0-1 1 0 0,1 1 0 0 0,0 0 0 0 0,6-8 0 0 0,31-29 111 0 0,-33 33-152 0 0,21-17-2 0 0,57-43 0 0 0,-70 58-27 0 0,1 0-1 0 0,0 1 0 0 0,0 1 1 0 0,1 1-1 0 0,0 0 1 0 0,18-4-1 0 0,-33 10 32 0 0,-1 1 0 0 0,0-1 0 0 0,1 1 0 0 0,-1 0 0 0 0,1 0 0 0 0,-1 0 1 0 0,1 0-1 0 0,-1 0 0 0 0,1 0 0 0 0,-1 0 0 0 0,1 0 0 0 0,-1 0 0 0 0,1 1 0 0 0,-1-1 0 0 0,0 0 0 0 0,1 1 0 0 0,-1-1 0 0 0,1 1 0 0 0,-1 0 0 0 0,0 0 0 0 0,0-1 0 0 0,1 1 1 0 0,-1 0-1 0 0,0 0 0 0 0,0 0 0 0 0,0 0 0 0 0,0 0 0 0 0,0 0 0 0 0,0 1 0 0 0,0-1 0 0 0,0 0 0 0 0,-1 0 0 0 0,1 1 0 0 0,0-1 0 0 0,-1 0 0 0 0,1 1 0 0 0,0 2 0 0 0,1 5 39 0 0,0 0-1 0 0,-1 1 0 0 0,0-1 0 0 0,-1 19 1 0 0,1-9 43 0 0,-1 15-13 0 0,0-19-35 0 0,0-1 1 0 0,1 0-1 0 0,3 16 1 0 0,-3-28-90 0 0,-1 0-1 0 0,1 0 1 0 0,0 0-1 0 0,-1-1 1 0 0,1 1-1 0 0,0 0 1 0 0,0-1-1 0 0,0 1 1 0 0,0 0 0 0 0,0-1-1 0 0,1 1 1 0 0,-1-1-1 0 0,0 0 1 0 0,1 0-1 0 0,-1 1 1 0 0,1-1-1 0 0,2 1 1 0 0,-1 0-234 0 0,0-1 1 0 0,1 1-1 0 0,-1-1 1 0 0,1 0-1 0 0,-1 0 1 0 0,1 0-1 0 0,-1-1 0 0 0,7 1 1 0 0,0-1-676 0 0,-1 0-1 0 0,1-1 1 0 0,0 0 0 0 0,-1-1 0 0 0,0 0 0 0 0,12-4 0 0 0,0-2-5507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12207 0 0,'7'-8'206'0'0,"-5"4"-62"0"0,1 1 0 0 0,0 0 0 0 0,0 0 0 0 0,0 0 0 0 0,1 0 0 0 0,-1 1 0 0 0,1-1 0 0 0,5-3 2185 0 0,-4 12-914 0 0,0-1 0 0 0,-1 1 0 0 0,7 11 1 0 0,-10-13-1268 0 0,1-1 1 0 0,0 0 0 0 0,-1 1-1 0 0,2-1 1 0 0,-1 0 0 0 0,0 0-1 0 0,1 0 1 0 0,-1-1 0 0 0,1 1 0 0 0,0-1-1 0 0,-1 1 1 0 0,1-1 0 0 0,1 0-1 0 0,-1 0 1 0 0,0 0 0 0 0,0-1-1 0 0,6 3 1 0 0,13 0 52 0 0,0 0 0 0 0,1-1 0 0 0,-1-2-1 0 0,1 0 1 0 0,-1-1 0 0 0,1-2 0 0 0,-1 0 0 0 0,0-1-1 0 0,44-12 1 0 0,-39 4-201 0 0,-72 47-64 0 0,-35 15 6 0 0,-49 35 51 0 0,115-75 7 0 0,1 1 0 0 0,0 0 0 0 0,0 1 0 0 0,1 0 1 0 0,1 1-1 0 0,-15 25 0 0 0,23-35 0 0 0,0 1-1 0 0,1 0 1 0 0,0 0 0 0 0,0 0 0 0 0,0 1-1 0 0,1-1 1 0 0,-1 0 0 0 0,1 1-1 0 0,0-1 1 0 0,1 1 0 0 0,0-1-1 0 0,0 0 1 0 0,0 1 0 0 0,0-1-1 0 0,1 1 1 0 0,1 8 0 0 0,0-8 4 0 0,1 0 1 0 0,-1 0 0 0 0,1 0-1 0 0,0 0 1 0 0,0-1 0 0 0,1 1-1 0 0,0-1 1 0 0,0 0 0 0 0,0 0-1 0 0,1 0 1 0 0,-1 0 0 0 0,1-1-1 0 0,7 6 1 0 0,3-1 48 0 0,-1 0 0 0 0,1 0-1 0 0,1-2 1 0 0,0 0 0 0 0,0 0 0 0 0,0-2 0 0 0,29 7-1 0 0,-23-8-253 0 0,0-1-1 0 0,0-1 0 0 0,0-1 0 0 0,0-1 0 0 0,35-3 0 0 0,-23-3-1513 0 0,0-3-4045 0 0,0-1-1948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202 233 7367 0 0,'-1'0'2366'0'0,"-2"2"-1999"0"0,1-1 0 0 0,-1 1 1 0 0,1 0-1 0 0,0-1 1 0 0,-1 1-1 0 0,1 0 0 0 0,0 0 1 0 0,0 0-1 0 0,0 1 1 0 0,0-1-1 0 0,1 1 0 0 0,-1-1 1 0 0,1 1-1 0 0,-1-1 0 0 0,1 1 1 0 0,0 0-1 0 0,0-1 1 0 0,0 1-1 0 0,1 0 0 0 0,-1 0 1 0 0,0 0-1 0 0,1 5 0 0 0,-1-4-178 0 0,1 1-1 0 0,0 0 0 0 0,0 0 0 0 0,0-1 0 0 0,1 1 0 0 0,-1 0 0 0 0,1-1 0 0 0,1 1 0 0 0,-1 0 0 0 0,0-1 0 0 0,1 0 0 0 0,0 1 0 0 0,5 7 0 0 0,-4-8-95 0 0,1 1 1 0 0,0-1-1 0 0,1 0 0 0 0,-1 0 0 0 0,1-1 1 0 0,-1 1-1 0 0,1-1 0 0 0,0 0 0 0 0,0 0 1 0 0,1-1-1 0 0,-1 0 0 0 0,1 1 0 0 0,-1-2 1 0 0,1 1-1 0 0,-1-1 0 0 0,1 0 0 0 0,0 0 1 0 0,0 0-1 0 0,9-1 0 0 0,4 0 113 0 0,0-2 0 0 0,-1 0 1 0 0,1-1-1 0 0,34-9 0 0 0,-30 4-89 0 0,0 0-1 0 0,0-1 0 0 0,-1-2 1 0 0,41-25-1 0 0,-47 25-53 0 0,0-1 0 0 0,-1 0 1 0 0,0-1-1 0 0,-1-1 0 0 0,0-1 0 0 0,18-24 0 0 0,-28 32-144 0 0,0 1 1 0 0,0-1-1 0 0,0 0 0 0 0,-1-1 0 0 0,0 1 1 0 0,-1-1-1 0 0,0 1 0 0 0,0-1 1 0 0,0 0-1 0 0,0-12 0 0 0,-1 15 24 0 0,-1 0-1 0 0,0 0 1 0 0,-1 0 0 0 0,1 0-1 0 0,-1 0 1 0 0,0 0 0 0 0,-1 0-1 0 0,1 0 1 0 0,-1 0 0 0 0,0 1-1 0 0,0-1 1 0 0,0 1 0 0 0,0-1-1 0 0,-1 1 1 0 0,0 0 0 0 0,0 0-1 0 0,-5-6 1 0 0,4 7-48 0 0,1 1 0 0 0,0-1 1 0 0,-1 1-1 0 0,0 0 0 0 0,1 0 0 0 0,-1 0 0 0 0,0 0 0 0 0,0 1 0 0 0,0 0 0 0 0,0 0 1 0 0,0 0-1 0 0,-1 0 0 0 0,1 0 0 0 0,0 1 0 0 0,0 0 0 0 0,-7 0 0 0 0,-7 1-348 0 0,0 1 0 0 0,-26 7-1 0 0,35-8 373 0 0,-10 4-86 0 0,0 1 0 0 0,0 0 0 0 0,1 2 0 0 0,0 0 0 0 0,-22 14 0 0 0,-81 59 203 0 0,103-68-26 0 0,-11 9 239 0 0,0 1 0 0 0,2 2-1 0 0,-34 37 1 0 0,46-43 5 0 0,0 0 0 0 0,1 1-1 0 0,1 0 1 0 0,1 1 0 0 0,0 1-1 0 0,-8 24 1 0 0,17-38-179 0 0,1 0 0 0 0,-1 0 0 0 0,2 0 0 0 0,-1 1 0 0 0,1-1 0 0 0,0 0 0 0 0,1 1 0 0 0,0-1 0 0 0,0 1 0 0 0,1-1 0 0 0,0 0 0 0 0,4 14 0 0 0,-2-12-11 0 0,1-1 0 0 0,0 0-1 0 0,0 0 1 0 0,0 0 0 0 0,1 0 0 0 0,1-1-1 0 0,0 0 1 0 0,0 0 0 0 0,13 13 0 0 0,-10-12-17 0 0,1-1 1 0 0,1 0 0 0 0,0 0-1 0 0,0-1 1 0 0,0 0-1 0 0,1-1 1 0 0,-1 0 0 0 0,2-1-1 0 0,-1 0 1 0 0,1-1 0 0 0,-1 0-1 0 0,1-1 1 0 0,0-1 0 0 0,0 0-1 0 0,0-1 1 0 0,20 0-1 0 0,-11-3-208 0 0,1-1 0 0 0,-1-1 0 0 0,0-1 0 0 0,0 0-1 0 0,0-2 1 0 0,-1-1 0 0 0,0 0 0 0 0,-1-2 0 0 0,27-15-1 0 0,-13 0-1671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97 275 5983 0 0,'0'3'464'0'0,"0"2"-352"0"0,0-1 0 0 0,-1 1 0 0 0,0 0-1 0 0,0-1 1 0 0,-2 7 0 0 0,0-3 1246 0 0,-1 1 1 0 0,0 0-1 0 0,0-1 1 0 0,-7 9 0 0 0,2-5 913 0 0,0 0 1 0 0,-11 10-1 0 0,-7 2 238 0 0,28-29-2485 0 0,0 0-1 0 0,1-1 1 0 0,0 1 0 0 0,0 0-1 0 0,0 0 1 0 0,0 0 0 0 0,1 0-1 0 0,0 1 1 0 0,0-1 0 0 0,0 1-1 0 0,4-5 1 0 0,1-2-41 0 0,19-25-4 0 0,2 1 1 0 0,1 1-1 0 0,2 2 0 0 0,1 1 1 0 0,1 2-1 0 0,2 1 1 0 0,1 1-1 0 0,0 3 0 0 0,56-27 1 0 0,-88 48 16 0 0,5-2-6 0 0,0 0 0 0 0,1 1 0 0 0,-1 0 1 0 0,23-5-1 0 0,-31 9 8 0 0,0-1 0 0 0,0 1 0 0 0,1 0 0 0 0,-1 0 0 0 0,0 0 1 0 0,0 0-1 0 0,0 0 0 0 0,1 0 0 0 0,-1 1 0 0 0,0-1 0 0 0,0 1 1 0 0,0 0-1 0 0,0-1 0 0 0,0 1 0 0 0,0 0 0 0 0,0 0 0 0 0,0 0 1 0 0,0 0-1 0 0,0 1 0 0 0,-1-1 0 0 0,1 0 0 0 0,0 1 0 0 0,-1 0 1 0 0,1-1-1 0 0,-1 1 0 0 0,0 0 0 0 0,1-1 0 0 0,-1 1 0 0 0,0 0 1 0 0,0 0-1 0 0,0 0 0 0 0,0 3 0 0 0,3 5 28 0 0,-1 1 0 0 0,-1 0 1 0 0,0 0-1 0 0,-1 1 0 0 0,0-1 0 0 0,0 0 0 0 0,-1 0 0 0 0,-3 23 0 0 0,-1-10 40 0 0,-1 0 0 0 0,-1 0-1 0 0,-9 25 1 0 0,-57 121 139 0 0,69-162-230 0 0,-1 0 0 0 0,2 0-1 0 0,-5 14 1 0 0,7-21-532 0 0,0 1-176 0 0,0 3-5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49 17647 0 0,'24'-49'3328'0'0,"-25"52"-2862"0"0,-27 68 594 0 0,-53 98 1 0 0,13-31-505 0 0,-107 294-366 0 0,-59 123 21 0 0,204-491-225 0 0,12-25-32 0 0,-35 57-1 0 0,34-71-382 0 0,18-24 101 0 0,2-13-3706 0 0,0-3 2516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16583 0 0,'-3'0'220'0'0,"0"1"-1"0"0,0-1 0 0 0,0 0 1 0 0,0 1-1 0 0,0-1 0 0 0,0 1 1 0 0,0 0-1 0 0,0 0 0 0 0,0 0 1 0 0,0 0-1 0 0,1 1 0 0 0,-1-1 1 0 0,-4 4 2867 0 0,7-4-2980 0 0,0 0 1 0 0,0 1-1 0 0,0-1 1 0 0,1 0-1 0 0,-1 1 1 0 0,0-1-1 0 0,1 0 1 0 0,-1 0-1 0 0,1 0 1 0 0,-1 1-1 0 0,1-1 1 0 0,-1 0-1 0 0,1 0 1 0 0,0 0-1 0 0,0 0 1 0 0,-1 0-1 0 0,1 0 1 0 0,0 0-1 0 0,1 1 1 0 0,1-1-41 0 0,-1 1 1 0 0,0-1-1 0 0,1 1 0 0 0,-1-1 1 0 0,1 0-1 0 0,-1 0 0 0 0,1 0 1 0 0,4 0-1 0 0,4 1 17 0 0,-1-1 1 0 0,1 0-1 0 0,15-1 0 0 0,13-2 176 0 0,0-2 0 0 0,39-10 0 0 0,76-23 112 0 0,-100 23-287 0 0,325-65 70 0 0,-319 69-151 0 0,-32 5-89 0 0,0 1 0 0 0,-1 1 0 0 0,37 2 0 0 0,-57 1-365 0 0,1 1 0 0 0,-1 1 0 0 0,0-1 0 0 0,10 5 0 0 0,11 7-7401 0 0,-17-6 688 0 0</inkml:trace>
  <inkml:trace contextRef="#ctx0" brushRef="#br0" timeOffset="1">1208 76 14335 0 0,'0'0'1306'0'0,"0"1"-1077"0"0,0 36 1699 0 0,-2 0 1 0 0,-2 0-1 0 0,-12 52 1 0 0,9-63-1440 0 0,-1 0 0 0 0,-1 0 0 0 0,-1-1 1 0 0,-1-1-1 0 0,-22 35 0 0 0,33-58-482 0 0,-8 12 25 0 0,0-1-1 0 0,-18 20 0 0 0,25-30-511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0 685 6911 0 0,'0'2'315'0'0,"2"5"764"0"0,-1 0-3266 0 0,0 0 3515 0 0,-1 11 14544 0 0,12-36-14447 0 0,7-18-826 0 0,1-1-240 0 0,37-53 0 0 0,93-79-273 0 0,-67 81-116 0 0,-43 43-191 0 0,14-17-1816 0 0,96-84-1 0 0,-109 112 97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40 140 13647 0 0,'0'0'628'0'0,"1"2"-17"0"0,1 6-247 0 0,1-1 1 0 0,1 0-1 0 0,-1 1 1 0 0,1-1-1 0 0,0 0 1 0 0,1-1-1 0 0,0 1 0 0 0,9 9 1 0 0,-10-12-42 0 0,0-1-1 0 0,0 1 1 0 0,0-1 0 0 0,1 0 0 0 0,-1 0-1 0 0,1-1 1 0 0,-1 1 0 0 0,1-1 0 0 0,0 0-1 0 0,0-1 1 0 0,0 1 0 0 0,0-1 0 0 0,1 0-1 0 0,8 1 1 0 0,2-1-150 0 0,0-1 0 0 0,1-1 0 0 0,-1 0 0 0 0,0-1 0 0 0,0-1 0 0 0,0 0 0 0 0,24-9 0 0 0,-30 7-267 0 0,0 0 1 0 0,0-1-1 0 0,0 0 0 0 0,-1-1 0 0 0,0 0 1 0 0,0 0-1 0 0,9-10 0 0 0,-12 11 9 0 0,0 0 0 0 0,-1-1-1 0 0,0 0 1 0 0,0 0 0 0 0,0 0 0 0 0,-1 0-1 0 0,0-1 1 0 0,-1 0 0 0 0,0 0-1 0 0,3-9 1 0 0,-5 12-59 0 0,0 1 1 0 0,-1-1-1 0 0,0 1 0 0 0,0-1 1 0 0,0 0-1 0 0,0 1 0 0 0,-1-1 0 0 0,1 1 1 0 0,-1-1-1 0 0,-3-7 0 0 0,4 11 113 0 0,-1 0 1 0 0,1-1-1 0 0,-1 1 0 0 0,0 0 0 0 0,1-1 0 0 0,-1 1 1 0 0,0 0-1 0 0,0 0 0 0 0,0 0 0 0 0,0 0 1 0 0,0 0-1 0 0,0 0 0 0 0,0 0 0 0 0,0 0 0 0 0,0 0 1 0 0,0 0-1 0 0,0 1 0 0 0,-1-1 0 0 0,1 0 0 0 0,0 1 1 0 0,-1-1-1 0 0,1 1 0 0 0,0-1 0 0 0,-1 1 1 0 0,1 0-1 0 0,-1 0 0 0 0,1 0 0 0 0,0-1 0 0 0,-1 1 1 0 0,1 1-1 0 0,-1-1 0 0 0,1 0 0 0 0,-1 0 1 0 0,1 0-1 0 0,0 1 0 0 0,-3 0 0 0 0,-7 4 44 0 0,1 0 0 0 0,0 1 0 0 0,1 0 0 0 0,-1 1 0 0 0,1 0 0 0 0,-14 14 0 0 0,2-3 58 0 0,-21 19 375 0 0,0 2 1 0 0,-37 47 0 0 0,58-60-181 0 0,1 0 0 0 0,2 1 0 0 0,1 1 1 0 0,1 0-1 0 0,-13 33 0 0 0,26-52-215 0 0,-1-1 1 0 0,2 1 0 0 0,-1 1-1 0 0,1-1 1 0 0,0 0-1 0 0,1 1 1 0 0,0-1 0 0 0,1 15-1 0 0,0-20-40 0 0,0-1-1 0 0,1 1 0 0 0,0-1 1 0 0,0 1-1 0 0,0-1 0 0 0,0 0 1 0 0,0 1-1 0 0,1-1 0 0 0,-1 0 1 0 0,1 0-1 0 0,0 0 0 0 0,0 0 1 0 0,0 0-1 0 0,0-1 0 0 0,0 1 1 0 0,1 0-1 0 0,0-1 0 0 0,-1 0 1 0 0,1 1-1 0 0,0-1 0 0 0,0 0 1 0 0,0-1-1 0 0,0 1 0 0 0,0 0 1 0 0,6 1-1 0 0,1 0 2 0 0,-1-1 0 0 0,1 0 1 0 0,0 0-1 0 0,0-1 0 0 0,0 0 0 0 0,-1-1 0 0 0,19-1 0 0 0,69-15 74 0 0,-86 14-85 0 0,79-18-392 0 0,-2-4-1 0 0,96-38 0 0 0,-159 51-734 0 0,-3 0-53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16583 0 0,'0'0'9825'0'0,"2"1"-9701"0"0,6 3-29 0 0,1 0-1 0 0,-1-1 0 0 0,1 0 0 0 0,0-1 0 0 0,0 0 0 0 0,17 2 0 0 0,61 1 434 0 0,-66-5-491 0 0,48 1-69 0 0,0-2-1 0 0,0-4 0 0 0,0-3 0 0 0,0-3 0 0 0,70-20 0 0 0,-2-9-2189 0 0,-45 14-6260 0 0,-52 15 1194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13823 0 0,'0'0'1062'0'0,"-1"3"-693"0"0,-10 29 949 0 0,-19 37 0 0 0,8-19-90 0 0,-95 194 238 0 0,-18-10-837 0 0,-53 98-875 0 0,163-281-927 0 0,24-49-258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1 660 13447 0 0,'0'-13'989'0'0,"-1"-6"2529"0"0,5-32 0 0 0,-2 42-3278 0 0,0 0 0 0 0,0 1-1 0 0,5-13 1 0 0,10-19-84 0 0,2 0-1 0 0,2 2 1 0 0,1 0 0 0 0,2 1-1 0 0,2 1 1 0 0,1 1-1 0 0,1 2 1 0 0,2 1 0 0 0,37-31-1 0 0,-42 45-109 0 0,0 1-1 0 0,1 1 1 0 0,1 1-1 0 0,0 2 1 0 0,1 0-1 0 0,51-15 1 0 0,-64 24 7 0 0,0 0 0 0 0,-1 1 0 0 0,1 0 1 0 0,1 2-1 0 0,-1-1 0 0 0,0 2 0 0 0,0 0 0 0 0,21 3 1 0 0,-28-1-31 0 0,1-1 0 0 0,-1 2 0 0 0,0-1 0 0 0,0 1 0 0 0,0 0 0 0 0,0 1 0 0 0,0 0 1 0 0,-1 0-1 0 0,0 1 0 0 0,0-1 0 0 0,0 2 0 0 0,0-1 0 0 0,-1 1 0 0 0,0 0 1 0 0,0 0-1 0 0,6 9 0 0 0,-3-2-13 0 0,-1 1 0 0 0,0 0 1 0 0,-1 1-1 0 0,0 0 0 0 0,-1 0 1 0 0,-1 0-1 0 0,0 1 0 0 0,-2-1 0 0 0,1 1 1 0 0,-2 0-1 0 0,1 28 0 0 0,-2-30 6 0 0,-2 1 0 0 0,0-1 0 0 0,0 1-1 0 0,-1-1 1 0 0,-1 0 0 0 0,0 0 0 0 0,-1 0-1 0 0,-1 0 1 0 0,0 0 0 0 0,-1-1 0 0 0,-1 0-1 0 0,1 0 1 0 0,-13 15 0 0 0,12-19-5 0 0,0-1 0 0 0,-1-1 0 0 0,0 1 0 0 0,-1-1 0 0 0,0-1 0 0 0,0 1 0 0 0,0-2 0 0 0,-1 1 0 0 0,0-1 0 0 0,0-1 0 0 0,-15 6 0 0 0,-13 1 60 0 0,-72 11-1 0 0,89-18-66 0 0,-34 6-155 0 0,-1-2-1 0 0,-100 1 0 0 0,151-9 109 0 0,1-1 0 0 0,-1 1 0 0 0,1-1 0 0 0,0 0-1 0 0,-1 0 1 0 0,1 0 0 0 0,-8-4 0 0 0,11 5-89 0 0,0-1 0 0 0,0 1 0 0 0,0-1 0 0 0,1 1 0 0 0,-1-1 0 0 0,0 0 0 0 0,0 0 0 0 0,0 1 0 0 0,1-1 1 0 0,-1 0-1 0 0,1 0 0 0 0,-1 0 0 0 0,0 0 0 0 0,1 0 0 0 0,-1-1 0 0 0,1 0-287 0 0,-1 1 0 0 0,1 0 0 0 0,0-1 0 0 0,0 1 1 0 0,0 0-1 0 0,0-1 0 0 0,0 1 0 0 0,0 0 0 0 0,1 0 0 0 0,-1-1 0 0 0,0 1 0 0 0,1 0 1 0 0,-1-1-1 0 0,1 1 0 0 0,0-2 0 0 0,9-16-6568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67 488 4607 0 0,'17'13'302'0'0,"-1"0"0"0"0,25 29-1 0 0,-35-34 857 0 0,0 0 0 0 0,7 12 0 0 0,17 39 4991 0 0,-30-58-6045 0 0,0-1-1 0 0,0 1 0 0 0,0-1 1 0 0,0 1-1 0 0,1 0 0 0 0,-1-1 1 0 0,0 1-1 0 0,0 0 0 0 0,0-1 1 0 0,0 1-1 0 0,0-1 0 0 0,0 1 1 0 0,-1 0-1 0 0,1-1 0 0 0,0 1 1 0 0,0 0-1 0 0,0-1 0 0 0,-1 1 1 0 0,1-1-1 0 0,0 1 1 0 0,0-1-1 0 0,-1 1 0 0 0,1 0 1 0 0,-1-1-1 0 0,1 1 0 0 0,0-1 1 0 0,-1 0-1 0 0,1 1 0 0 0,-1-1 1 0 0,1 1-1 0 0,-1-1 0 0 0,1 0 1 0 0,-1 1-1 0 0,0-1 0 0 0,1 0 1 0 0,-1 0-1 0 0,1 1 0 0 0,-1-1 1 0 0,0 0-1 0 0,1 0 0 0 0,-2 0 1 0 0,-26 5 1752 0 0,26-5-1645 0 0,-4 0 33 0 0,0 0 0 0 0,-1-1 0 0 0,1 0 0 0 0,0 0-1 0 0,0-1 1 0 0,0 1 0 0 0,0-1 0 0 0,0-1 0 0 0,1 1 0 0 0,-1-1-1 0 0,0 0 1 0 0,-8-7 0 0 0,8 7-141 0 0,1-1-1 0 0,0-1 1 0 0,0 1-1 0 0,0-1 1 0 0,0 0-1 0 0,1 0 1 0 0,0 0-1 0 0,0-1 1 0 0,0 1-1 0 0,1-1 1 0 0,-5-11-1 0 0,5 11-26 0 0,2 0 1 0 0,-1-1-1 0 0,1 1 0 0 0,0-1 0 0 0,1 0 0 0 0,-1 1 1 0 0,1-1-1 0 0,1 1 0 0 0,-1-1 0 0 0,3-9 0 0 0,-1 6-12 0 0,1-1-1 0 0,1 1 1 0 0,-1 1-1 0 0,2-1 1 0 0,10-17-1 0 0,0 5-43 0 0,0 1 0 0 0,2 1 1 0 0,1 0-1 0 0,28-24 0 0 0,-2 6-134 0 0,2 1 0 0 0,1 3 0 0 0,77-43 0 0 0,-90 59-238 0 0,1 2 0 0 0,0 1 0 0 0,1 2-1 0 0,1 1 1 0 0,0 2 0 0 0,52-7 0 0 0,-74 15-346 0 0,0 1 0 0 0,-1 0 1 0 0,1 1-1 0 0,0 0 0 0 0,0 1 0 0 0,27 6 0 0 0,-36-5 458 0 0,0 0-1 0 0,0 0 1 0 0,-1 0 0 0 0,1 1-1 0 0,0 0 1 0 0,-1 0-1 0 0,0 1 1 0 0,0-1-1 0 0,0 1 1 0 0,0 0-1 0 0,-1 0 1 0 0,1 1-1 0 0,-1-1 1 0 0,0 1-1 0 0,0 0 1 0 0,-1 0-1 0 0,1 1 1 0 0,-1-1-1 0 0,-1 1 1 0 0,4 7-1 0 0,-5-12 665 0 0,-5 21 467 0 0,3-19-697 0 0,0 0-1 0 0,-1 0 1 0 0,1 0 0 0 0,-1 0-1 0 0,1 0 1 0 0,-1 0 0 0 0,0 0-1 0 0,0 0 1 0 0,-5 4 0 0 0,-24 20 1472 0 0,5-5-716 0 0,5-3-515 0 0,-10 10-18 0 0,0 2-1 0 0,2 1 0 0 0,-27 38 0 0 0,-7 32 222 0 0,54-85-496 0 0,0 1 1 0 0,2 0 0 0 0,0 0-1 0 0,-5 22 1 0 0,11-37-117 0 0,0 1 1 0 0,0 0-1 0 0,1 0 1 0 0,0-1-1 0 0,0 1 1 0 0,0 0-1 0 0,0 0 1 0 0,0 0-1 0 0,1 0 1 0 0,-1-1-1 0 0,1 1 0 0 0,0 0 1 0 0,1-1-1 0 0,1 5 1 0 0,-2-5 1 0 0,1-1 0 0 0,-1 0-1 0 0,1 0 1 0 0,-1 0 0 0 0,1 0 0 0 0,0 0 0 0 0,0 0 0 0 0,0-1-1 0 0,0 1 1 0 0,0-1 0 0 0,1 1 0 0 0,-1-1 0 0 0,0 0-1 0 0,1 0 1 0 0,-1 0 0 0 0,1 0 0 0 0,-1 0 0 0 0,1 0 0 0 0,-1-1-1 0 0,1 1 1 0 0,3-1 0 0 0,4 1 41 0 0,-1-2-1 0 0,0 1 1 0 0,0-1 0 0 0,0 0 0 0 0,0-1-1 0 0,0 0 1 0 0,-1 0 0 0 0,15-6-1 0 0,-1-2 21 0 0,-1 0 0 0 0,22-15 0 0 0,-31 18-69 0 0,-1-1 0 0 0,0 0 0 0 0,0-1-1 0 0,-1 0 1 0 0,0-1 0 0 0,-1 0-1 0 0,0-1 1 0 0,10-14 0 0 0,-14 16-3 0 0,0 1 1 0 0,0-1-1 0 0,-1-1 0 0 0,0 1 1 0 0,-1-1-1 0 0,0 1 0 0 0,0-1 0 0 0,-1 0 1 0 0,0 0-1 0 0,-1 0 0 0 0,0 0 1 0 0,-1-10-1 0 0,-2-10-38 0 0,0 2-1 0 0,-3-1 0 0 0,0 0 1 0 0,-1 1-1 0 0,-19-48 1 0 0,10 44-994 0 0,14 31 467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 16783 0 0,'10'-5'537'0'0,"-5"2"-322"0"0,-1 1-1 0 0,0 0 1 0 0,0 1-1 0 0,1-1 1 0 0,5-1-1 0 0,-1 3-99 0 0,-8 0 1253 0 0,0 1-1234 0 0,0 0 0 0 0,-1 0-1 0 0,0 0 1 0 0,1 1 0 0 0,-1-1 0 0 0,0 0 0 0 0,0 0 0 0 0,1 0 0 0 0,-1 1 0 0 0,0-1-1 0 0,0 0 1 0 0,0 0 0 0 0,-1 1 0 0 0,1 1 0 0 0,-3 3-10 0 0,-1 1 0 0 0,0-1 0 0 0,0 0 0 0 0,0 0 0 0 0,-1 0 0 0 0,0 0 0 0 0,-7 6 1 0 0,-2 3 119 0 0,-65 67 285 0 0,43-47-170 0 0,-44 57 1 0 0,52-53-219 0 0,-28 52 0 0 0,44-69-72 0 0,2 0-1 0 0,0 1 0 0 0,2 0 1 0 0,-8 31-1 0 0,15-50-30 0 0,0 1-1 0 0,1 0 1 0 0,-1 0 0 0 0,1-1-1 0 0,0 1 1 0 0,0 0-1 0 0,1 0 1 0 0,-1 0-1 0 0,1 0 1 0 0,0-1 0 0 0,2 6-1 0 0,-2-8-26 0 0,0 1 0 0 0,0-1 0 0 0,0 0 0 0 0,1 0 0 0 0,-1 0 0 0 0,0 0 0 0 0,1 0 0 0 0,0 0 0 0 0,-1 0 0 0 0,1 0 0 0 0,0 0 0 0 0,0-1 0 0 0,0 1 0 0 0,0-1 0 0 0,0 0 0 0 0,0 1 0 0 0,0-1 0 0 0,1 0 0 0 0,-1 0 0 0 0,0 0 0 0 0,1-1 0 0 0,3 2 0 0 0,6-1 7 0 0,0 0-1 0 0,0-1 0 0 0,-1 0 1 0 0,1-1-1 0 0,0 0 1 0 0,0 0-1 0 0,20-7 1 0 0,77-30-599 0 0,-106 37 557 0 0,93-45-2789 0 0,-35 9-4826 0 0,-32 19 1148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24 153 9671 0 0,'0'0'748'0'0,"-1"2"-492"0"0,1 2 475 0 0,-1 0-1 0 0,1-1 0 0 0,0 1 1 0 0,0 0-1 0 0,0-1 0 0 0,1 1 1 0 0,-1 0-1 0 0,1 0 1 0 0,2 6-1 0 0,-3-8-600 0 0,1-1 0 0 0,0 0 0 0 0,-1 1 1 0 0,1-1-1 0 0,0 1 0 0 0,0-1 0 0 0,0 0 0 0 0,0 0 0 0 0,0 1 1 0 0,0-1-1 0 0,0 0 0 0 0,1 0 0 0 0,-1 0 0 0 0,0 0 0 0 0,0-1 1 0 0,1 1-1 0 0,-1 0 0 0 0,1 0 0 0 0,-1-1 0 0 0,1 1 0 0 0,-1-1 1 0 0,1 1-1 0 0,-1-1 0 0 0,1 0 0 0 0,2 1 0 0 0,14-1 609 0 0,1 0-1 0 0,-1-1 1 0 0,26-5 0 0 0,54-17 186 0 0,-92 22-870 0 0,42-14 314 0 0,75-34 1 0 0,-114 44-344 0 0,10-3 17 0 0,0-1 0 0 0,-1 0 0 0 0,0-2 0 0 0,-1 0 0 0 0,0-1 0 0 0,-1-1 0 0 0,20-19 0 0 0,-29 23-43 0 0,-3 2 2 0 0,-6 5 1 0 0,-4 2-23 0 0,6 0 16 0 0,-16 4-61 0 0,0 1-1 0 0,1 0 0 0 0,0 1 0 0 0,0 1 0 0 0,-26 15 0 0 0,12-6-8 0 0,-181 108-40 0 0,167-93 93 0 0,1 2 1 0 0,-60 60-1 0 0,94-84 26 0 0,0 0-1 0 0,1 0 1 0 0,0 1-1 0 0,1 0 1 0 0,0 0 0 0 0,-6 13-1 0 0,11-20-2 0 0,-1 1 1 0 0,1 0-1 0 0,0 0 0 0 0,0 0 0 0 0,0-1 0 0 0,1 1 1 0 0,-1 0-1 0 0,1 0 0 0 0,1 7 0 0 0,-1-9-1 0 0,0 1-1 0 0,1-1 1 0 0,0 0-1 0 0,-1 0 1 0 0,1 1-1 0 0,0-1 1 0 0,0 0 0 0 0,0 0-1 0 0,1 0 1 0 0,-1 0-1 0 0,0 0 1 0 0,1 0-1 0 0,-1 0 1 0 0,1-1-1 0 0,0 1 1 0 0,-1-1 0 0 0,4 3-1 0 0,0-1-169 0 0,-1-1-1 0 0,1 0 0 0 0,-1 0 1 0 0,1 0-1 0 0,0 0 1 0 0,-1-1-1 0 0,1 0 0 0 0,0 0 1 0 0,0 0-1 0 0,0-1 1 0 0,0 1-1 0 0,6-1 0 0 0,4-1-1771 0 0,0 0-1 0 0,26-6 1 0 0,-6-1-5710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7367 0 0,'-2'0'6634'0'0,"-51"3"1202"0"0,0 5-5364 0 0,41-5-2328 0 0,1 0 0 0 0,0 0-1 0 0,0 2 1 0 0,0-1 0 0 0,1 1 0 0 0,-1 1-1 0 0,-11 8 1 0 0,15-9-128 0 0,0 0 1 0 0,1 1-1 0 0,0 0 1 0 0,0 0-1 0 0,0 1 0 0 0,1-1 1 0 0,0 1-1 0 0,0 1 1 0 0,0-1-1 0 0,-5 14 0 0 0,8-16-16 0 0,0 0-1 0 0,0 1 1 0 0,1-1 0 0 0,0 1-1 0 0,0-1 1 0 0,0 1-1 0 0,1 0 1 0 0,0-1-1 0 0,0 1 1 0 0,0 0-1 0 0,1-1 1 0 0,-1 1-1 0 0,1-1 1 0 0,1 1-1 0 0,-1-1 1 0 0,1 1 0 0 0,3 6-1 0 0,-2-6 1 0 0,0-1 0 0 0,1 1 0 0 0,0-1 0 0 0,0 0 0 0 0,0 0 0 0 0,0 0 0 0 0,7 5 0 0 0,38 27 0 0 0,-34-27 0 0 0,22 19 0 0 0,-33-25 0 0 0,0 0 0 0 0,0 0 0 0 0,0 0 0 0 0,-1 1 0 0 0,0 0 0 0 0,0-1 0 0 0,0 1 0 0 0,0 0 0 0 0,2 7 0 0 0,-4-7 0 0 0,0 0 0 0 0,0 1 0 0 0,0-1 0 0 0,0 0 0 0 0,-1 1 0 0 0,0-1 0 0 0,0 1 0 0 0,0-1 0 0 0,-1 1 0 0 0,0-1 0 0 0,0 0 0 0 0,0 1 0 0 0,0-1 0 0 0,-1 0 0 0 0,0 0 0 0 0,0 0 0 0 0,-1 0 0 0 0,1 0 0 0 0,-6 7 0 0 0,0-2 0 0 0,1 0 0 0 0,-2-1 0 0 0,1 0 0 0 0,-1 0 0 0 0,0-1 0 0 0,-1 0 0 0 0,-16 10 0 0 0,9-8 12 0 0,-2 0 1 0 0,1-1-1 0 0,-1-2 1 0 0,0 0-1 0 0,-1 0 0 0 0,0-2 1 0 0,0-1-1 0 0,0 0 0 0 0,-1-2 1 0 0,-26 1-1 0 0,42-3-18 0 0,0 0 0 0 0,0 0-1 0 0,0-1 1 0 0,-1 0 0 0 0,1 0-1 0 0,0 0 1 0 0,-7-4 0 0 0,11 5-7 0 0,0-1 1 0 0,0 1 0 0 0,-1-1-1 0 0,1 1 1 0 0,0-1 0 0 0,0 0 0 0 0,0 0-1 0 0,1 1 1 0 0,-1-1 0 0 0,0 0-1 0 0,0 0 1 0 0,0 0 0 0 0,1 0-1 0 0,-1 0 1 0 0,0 0 0 0 0,1 0-1 0 0,-1 0 1 0 0,1 0 0 0 0,-1 0-1 0 0,1 0 1 0 0,-1-1 0 0 0,1 1-1 0 0,0 0 1 0 0,0 0 0 0 0,-1 0-1 0 0,1-1 1 0 0,0 1 0 0 0,0 0-1 0 0,0 0 1 0 0,1 0 0 0 0,-1-1-1 0 0,0 1 1 0 0,0 0 0 0 0,1 0-1 0 0,-1 0 1 0 0,0-1 0 0 0,2 0-1 0 0,9-18-1365 0 0,7-5-445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1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20 5063 0 0,'-5'-6'528'0'0,"3"5"-341"0"0,1 0-1 0 0,-1 0 0 0 0,1 0 0 0 0,-1-1 1 0 0,0 1-1 0 0,1 1 0 0 0,-1-1 0 0 0,0 0 0 0 0,0 0 1 0 0,-2 0-1 0 0,0 0 715 0 0,0 1-1 0 0,0-1 1 0 0,-1 1 0 0 0,1 0-1 0 0,0 0 1 0 0,0 0 0 0 0,-6 2-1 0 0,-31 8 5923 0 0,18-2-5455 0 0,19-6-1568 0 0,-22 9 365 0 0,0 1-1 0 0,1 2 1 0 0,0 1-1 0 0,1 1 1 0 0,-37 32-1 0 0,45-35-131 0 0,2 1 0 0 0,0 0 0 0 0,0 2 0 0 0,2-1 0 0 0,0 1-1 0 0,0 1 1 0 0,2 0 0 0 0,-16 34 0 0 0,25-48-43 0 0,0 1 0 0 0,0-1 0 0 0,0 0 0 0 0,0 1 0 0 0,0 0 1 0 0,1-1-1 0 0,0 1 0 0 0,-1-1 0 0 0,1 1 0 0 0,1-1 0 0 0,-1 1 0 0 0,2 6 0 0 0,-2-8-12 0 0,1 1 0 0 0,0-1 0 0 0,1 0 0 0 0,-1 1 0 0 0,0-1 0 0 0,0 0 0 0 0,1 0 0 0 0,0 0 0 0 0,-1 0 0 0 0,1-1 0 0 0,0 1 0 0 0,0 0 0 0 0,0-1 0 0 0,0 1 0 0 0,0-1 0 0 0,0 0 0 0 0,0 1 0 0 0,0-1 0 0 0,3 1 0 0 0,67 24-438 0 0,-44-16 336 0 0,0 1 0 0 0,37 19 0 0 0,-28-8 310 0 0,55 43 0 0 0,-76-52 168 0 0,-1 1 0 0 0,0 0 1 0 0,0 1-1 0 0,-2 1 0 0 0,17 24 0 0 0,-27-35-269 0 0,0 0 0 0 0,-1 0 0 0 0,1 0 0 0 0,-1 0 0 0 0,0 0 0 0 0,-1 1 0 0 0,1-1 0 0 0,-1 1 0 0 0,0-1 0 0 0,0 1 0 0 0,-1-1 0 0 0,0 1 0 0 0,0 0 0 0 0,0-1 0 0 0,0 1 1 0 0,-1-1-1 0 0,0 1 0 0 0,0-1 0 0 0,-1 1 0 0 0,-2 5 0 0 0,1-4-40 0 0,0 0 0 0 0,-1-1 0 0 0,0 1 1 0 0,0-1-1 0 0,0 0 0 0 0,-1 0 0 0 0,0 0 0 0 0,0-1 1 0 0,-1 0-1 0 0,1 0 0 0 0,-1 0 0 0 0,0-1 1 0 0,0 0-1 0 0,-12 6 0 0 0,-3-1 12 0 0,0 0 0 0 0,0-2-1 0 0,-1 0 1 0 0,-42 6 0 0 0,12-7-167 0 0,-53 1 0 0 0,80-7-468 0 0,0-1-1 0 0,-38-7 1 0 0,40 4-3576 0 0,-28-10 1 0 0,17 1-3493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 17191 0 0,'0'0'787'0'0,"0"-1"-16"0"0,0-7 4651 0 0,0 11-5155 0 0,-1 9-97 0 0,0 0 1 0 0,-1-1-1 0 0,0 1 1 0 0,-1 0-1 0 0,-5 14 0 0 0,-26 59 210 0 0,31-78-349 0 0,-87 185 145 0 0,40-94-420 0 0,26-60-2425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13039 0 0,'0'0'576'0'0,"0"11"128"0"0,-2 3-568 0 0,2 4-136 0 0,2 6 0 0 0,3-3 0 0 0,2 2-400 0 0,4-1-112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48 14743 0 0,'-4'-7'1526'0'0,"2"4"-1236"0"0,0 0 0 0 0,0 1-1 0 0,-1-1 1 0 0,1 1 0 0 0,-1-1 0 0 0,1 1 0 0 0,-1 0 0 0 0,0 0 0 0 0,0 0 0 0 0,1 0 0 0 0,-2 0 0 0 0,1 1 0 0 0,0-1 0 0 0,0 1 0 0 0,0 0 0 0 0,-1 0 0 0 0,-5-1 0 0 0,-1 0 298 0 0,0 1 1 0 0,0 0-1 0 0,-1 1 0 0 0,-17 1 1 0 0,23 0-578 0 0,0 0-1 0 0,0 0 1 0 0,1 0 0 0 0,-1 1 0 0 0,0 0-1 0 0,1 0 1 0 0,-1 0 0 0 0,1 0 0 0 0,-5 4 0 0 0,-37 31 78 0 0,29-22-77 0 0,-185 160-276 0 0,187-163 215 0 0,-15 17 1 0 0,26-25 35 0 0,0 1 0 0 0,0 0 0 0 0,0 0 0 0 0,1 0 1 0 0,-1 0-1 0 0,1 1 0 0 0,-3 8 0 0 0,5-12 9 0 0,1-1 0 0 0,0 0-1 0 0,-1 1 1 0 0,1-1 0 0 0,0 0 0 0 0,0 1-1 0 0,0-1 1 0 0,0 0 0 0 0,0 1-1 0 0,0-1 1 0 0,0 1 0 0 0,1-1 0 0 0,-1 0-1 0 0,0 0 1 0 0,1 1 0 0 0,-1-1 0 0 0,1 0-1 0 0,0 2 1 0 0,1-1-26 0 0,0 1-1 0 0,0-1 1 0 0,-1 0-1 0 0,1 0 1 0 0,0 0 0 0 0,1 0-1 0 0,-1 0 1 0 0,3 2-1 0 0,4 1-107 0 0,1 0 0 0 0,-1-1-1 0 0,17 6 1 0 0,-3-3 50 0 0,0-1-1 0 0,42 5 1 0 0,50-1 40 0 0,-30-4 53 0 0,-54-3-32 0 0,51 12-1 0 0,-71-12 57 0 0,0 1-1 0 0,0 0 1 0 0,0 0 0 0 0,0 1 0 0 0,-1 0-1 0 0,1 1 1 0 0,14 11 0 0 0,-22-14 17 0 0,-1-1 1 0 0,1 0-1 0 0,0 1 0 0 0,-1-1 1 0 0,1 1-1 0 0,-1 0 1 0 0,0 0-1 0 0,0 0 0 0 0,0 0 1 0 0,-1 0-1 0 0,1 0 1 0 0,-1 1-1 0 0,1-1 0 0 0,-1 0 1 0 0,0 1-1 0 0,0-1 1 0 0,-1 1-1 0 0,1-1 0 0 0,-1 1 1 0 0,0 0-1 0 0,0-1 0 0 0,0 1 1 0 0,0-1-1 0 0,-1 1 1 0 0,1 0-1 0 0,-1-1 0 0 0,0 1 1 0 0,0-1-1 0 0,0 0 1 0 0,0 1-1 0 0,-1-1 0 0 0,1 0 1 0 0,-1 0-1 0 0,0 0 1 0 0,0 0-1 0 0,0 0 0 0 0,-1 0 1 0 0,1 0-1 0 0,0-1 1 0 0,-1 1-1 0 0,0-1 0 0 0,0 0 1 0 0,-4 3-1 0 0,-13 6 18 0 0,-1-1-1 0 0,-1 0 0 0 0,0-2 1 0 0,0-1-1 0 0,-33 7 1 0 0,36-9-25 0 0,-40 8-26 0 0,-2-2 0 0 0,0-3 0 0 0,0-2-1 0 0,-71-3 1 0 0,113-4-85 0 0,0 0-1 0 0,-35-8 1 0 0,47 8-55 0 0,1-1-1 0 0,0 0 1 0 0,-1 0 0 0 0,1 0 0 0 0,0-1 0 0 0,0 0 0 0 0,1 0 0 0 0,-1-1 0 0 0,1 0 0 0 0,0 0 0 0 0,-10-9-1 0 0,13 11-45 0 0,1 0 1 0 0,0 0-1 0 0,-1-1 0 0 0,1 1 0 0 0,0 0 0 0 0,0-1 0 0 0,0 1 0 0 0,0-1 0 0 0,1 1 0 0 0,-1-1 0 0 0,1 0 0 0 0,-1 1 0 0 0,1-1 0 0 0,0 0 0 0 0,0 1 0 0 0,0-1 0 0 0,1 1 0 0 0,-1-1 0 0 0,0 0 0 0 0,1 1 0 0 0,0-1 0 0 0,0 1 0 0 0,-1-1 0 0 0,2 1 0 0 0,-1-1 0 0 0,1-1 0 0 0,10-13-1898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8287 0 0,'0'0'756'0'0,"-1"0"-622"0"0,-11 0 2842 0 0,0 1 0 0 0,-15 3 0 0 0,-24 10 810 0 0,-49 25-1823 0 0,72-26-1539 0 0,-32 20 1 0 0,48-25-377 0 0,1-1 0 0 0,1 1 0 0 0,-1 1 0 0 0,1 0 0 0 0,-12 15 0 0 0,20-21-48 0 0,0 0 0 0 0,-1 0 1 0 0,2 0-1 0 0,-1 0 0 0 0,0 0 0 0 0,1 1 0 0 0,-1-1 0 0 0,1 1 0 0 0,0-1 0 0 0,-1 8 1 0 0,1-10-2 0 0,1 1 0 0 0,0-1 1 0 0,0 1-1 0 0,0-1 1 0 0,1 0-1 0 0,-1 1 0 0 0,0-1 1 0 0,1 1-1 0 0,-1-1 1 0 0,0 0-1 0 0,1 1 1 0 0,0-1-1 0 0,-1 0 0 0 0,1 1 1 0 0,0-1-1 0 0,0 0 1 0 0,-1 0-1 0 0,1 0 0 0 0,0 1 1 0 0,0-1-1 0 0,0 0 1 0 0,0 0-1 0 0,1-1 1 0 0,-1 1-1 0 0,0 0 0 0 0,0 0 1 0 0,1-1-1 0 0,-1 1 1 0 0,3 1-1 0 0,18 5-43 0 0,0 0 1 0 0,0-2-1 0 0,25 4 0 0 0,-25-6 2 0 0,-1 1 0 0 0,1 1-1 0 0,36 14 1 0 0,-41-10 194 0 0,0 0 1 0 0,0 1-1 0 0,-1 0 0 0 0,0 1 1 0 0,0 1-1 0 0,15 17 0 0 0,-22-21-45 0 0,-1 2 0 0 0,0-1-1 0 0,0 1 1 0 0,-1 0 0 0 0,0 0-1 0 0,-1 1 1 0 0,0 0 0 0 0,-1 0 0 0 0,0 1-1 0 0,6 20 1 0 0,-11-29-59 0 0,1 0-1 0 0,-1 0 0 0 0,1-1 1 0 0,-1 1-1 0 0,0 0 1 0 0,0 0-1 0 0,-1 0 1 0 0,1 0-1 0 0,0-1 1 0 0,-1 1-1 0 0,0 0 1 0 0,1 0-1 0 0,-1-1 1 0 0,0 1-1 0 0,-1 0 1 0 0,1-1-1 0 0,0 1 0 0 0,-1-1 1 0 0,1 0-1 0 0,-1 1 1 0 0,0-1-1 0 0,0 0 1 0 0,-3 3-1 0 0,-2 1 4 0 0,0-1 0 0 0,0 0 0 0 0,-1 0 0 0 0,0-1 0 0 0,0 0 0 0 0,-11 4 0 0 0,-6 1-139 0 0,0 0-1 0 0,0-2 0 0 0,-29 5 1 0 0,40-10-68 0 0,0 0-1 0 0,-1-1 1 0 0,0-1 0 0 0,1 0 0 0 0,-1-1 0 0 0,1-1-1 0 0,-16-3 1 0 0,19 1-367 0 0,0 0 1 0 0,-1-1-1 0 0,1 0 0 0 0,1-1 0 0 0,-1 0 1 0 0,-14-12-1 0 0,7 6-2014 0 0,2 2-5063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 7831 0 0,'1'-1'603'0'0,"5"-2"1020"0"0,1 31 3134 0 0,-7-21-4265 0 0,0 1 0 0 0,-1-1 1 0 0,0 1-1 0 0,0-1 0 0 0,-1 1 0 0 0,0-1 0 0 0,-3 9 1 0 0,-24 48 2572 0 0,29-64-3051 0 0,-11 20 1188 0 0,-27 35 1 0 0,22-33-834 0 0,-14 25 1 0 0,-140 248 248 0 0,146-256-540 0 0,8-8-48 0 0,-25 65-1 0 0,27-60-232 0 0,13-34 16 0 0,13-2-1117 0 0,-9 0 498 0 0,0-1-1 0 0,1-1 0 0 0,-1 1 0 0 0,0 0 0 0 0,0-1 0 0 0,0 0 0 0 0,0 0 0 0 0,4-2 0 0 0,12-12-6432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33 199 14223 0 0,'-5'1'208'0'0,"4"-1"-130"0"0,0 0-1 0 0,0 0 0 0 0,0 0 1 0 0,0 0-1 0 0,0 0 0 0 0,0 0 1 0 0,0 1-1 0 0,0-1 0 0 0,0 0 1 0 0,1 1-1 0 0,-1-1 0 0 0,0 0 1 0 0,-2 2-1 0 0,-10 10 1579 0 0,13-12-1515 0 0,0 1-1 0 0,0 0 1 0 0,0-1 0 0 0,1 1 0 0 0,-1-1-1 0 0,0 1 1 0 0,0 0 0 0 0,0-1 0 0 0,0 1-1 0 0,1-1 1 0 0,-1 1 0 0 0,0 0 0 0 0,1-1-1 0 0,-1 1 1 0 0,1 0 0 0 0,6 3 189 0 0,0-1-1 0 0,0 0 1 0 0,0 0 0 0 0,1 0-1 0 0,-1-1 1 0 0,1 0 0 0 0,10 1 0 0 0,58 4 788 0 0,-74-6-1089 0 0,341 3 2910 0 0,-215-5-2327 0 0,317-17 33 0 0,-329 5-407 0 0,205-51 0 0 0,-241 43-229 0 0,199-56 54 0 0,-169 36-364 0 0,-70 26 193 0 0,-20 4-955 0 0,-19 13 966 0 0,0-1 1 0 0,0 1-1 0 0,0 0 0 0 0,0 0 0 0 0,-1-1 0 0 0,1 1 1 0 0,0 0-1 0 0,-1 0 0 0 0,1 3 0 0 0,-1 0-313 0 0,1 0 0 0 0,-2 0 0 0 0,1 0 0 0 0,-1 6-1 0 0,-3 7-1466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18079 0 0,'0'0'6277'0'0,"2"-2"-5754"0"0,26-12-62 0 0,1 0 0 0 0,0 2 0 0 0,55-15 0 0 0,99-12-267 0 0,-107 24-77 0 0,60-16-41 0 0,95-16-755 0 0,-201 45-1544 0 0,-39 11-1234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98 7831 0 0,'-2'0'356'0'0,"-43"22"15409"0"0,50-20-15539 0 0,0 0 0 0 0,0-1 0 0 0,0 1 0 0 0,0-1 0 0 0,1 0-1 0 0,-1-1 1 0 0,0 1 0 0 0,0-1 0 0 0,7-1 0 0 0,53-7 563 0 0,-39 4-466 0 0,239-50 651 0 0,-120 21-840 0 0,8 7-198 0 0,-150 25-65 0 0,0 1 0 0 0,0-1 0 0 0,1 0 0 0 0,-1 1 0 0 0,0 0 1 0 0,0-1-1 0 0,1 1 0 0 0,-1 1 0 0 0,0-1 0 0 0,0 0 0 0 0,1 1 0 0 0,3 1 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720 192 2759 0 0,'-2'1'207'0'0,"-23"4"1323"0"0,-17 4 9559 0 0,23-7-5364 0 0,21-3-5341 0 0,81-27 222 0 0,89-43 1 0 0,47-17-390 0 0,-213 86-194 0 0,10-3 196 0 0,30-7 0 0 0,-42 12-178 0 0,0-1-1 0 0,0 1 1 0 0,0-1 0 0 0,0 1-1 0 0,-1 1 1 0 0,1-1 0 0 0,0 0-1 0 0,0 1 1 0 0,0 0-1 0 0,0 0 1 0 0,0 0 0 0 0,0 0-1 0 0,5 3 1 0 0,-7-2-37 0 0,0-1 0 0 0,-1 0 0 0 0,1 1 0 0 0,0 0 0 0 0,-1-1 0 0 0,1 1 1 0 0,-1 0-1 0 0,0 0 0 0 0,1 0 0 0 0,-1 0 0 0 0,0 0 0 0 0,0 0 0 0 0,0 0 0 0 0,-1 0 0 0 0,1 0 1 0 0,0 1-1 0 0,-1-1 0 0 0,1 0 0 0 0,-1 0 0 0 0,0 1 0 0 0,0-1 0 0 0,0 0 0 0 0,0 1 0 0 0,-1 2 0 0 0,1 1 5 0 0,-1 1 0 0 0,-1 0 0 0 0,1-1 0 0 0,-1 1 0 0 0,-1 0 0 0 0,-5 11 0 0 0,-3 1-9 0 0,0-1 0 0 0,-2 0 0 0 0,0 0 0 0 0,-2-2 0 0 0,-27 27 0 0 0,-91 63 0 0 0,-76 30-424 0 0,68-47 128 0 0,-368 205-216 0 0,365-215 384 0 0,185-86 132 0 0,35-7 637 0 0,127-6 0 0 0,-124 15-198 0 0,395-14 1412 0 0,-435 18-1951 0 0,-37 1-61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76 12895 0 0,'4'-7'319'0'0,"0"0"1"0"0,0 1-1 0 0,1-1 0 0 0,0 1 0 0 0,0 0 0 0 0,8-7 1 0 0,-8 10 669 0 0,-1-1 1 0 0,0 1-1 0 0,1 0 1 0 0,-1 0 0 0 0,11-4 1668 0 0,-14 8-2562 0 0,0 1-1 0 0,-1 0 0 0 0,1 0 1 0 0,-1-1-1 0 0,0 1 0 0 0,1 0 1 0 0,-1 0-1 0 0,0 0 0 0 0,0-1 0 0 0,0 1 1 0 0,-1 0-1 0 0,1 0 0 0 0,0 0 1 0 0,-1 2-1 0 0,1-4-93 0 0,-6 20 108 0 0,-1 0-1 0 0,-1 0 0 0 0,0-1 0 0 0,-1 0 0 0 0,-22 32 0 0 0,-22 27 62 0 0,-4-3-1 0 0,-89 91 1 0 0,108-121-267 0 0,1 1 0 0 0,-44 75 0 0 0,62-97-1805 0 0,18-23 906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5 243 8751 0 0,'-4'-5'11360'0'0,"23"-1"-8885"0"0,12 1-1265 0 0,0 2 1 0 0,62 1-1 0 0,-75 2-968 0 0,92-3 356 0 0,-1-5 1 0 0,111-23-1 0 0,184-53-384 0 0,-326 64-208 0 0,132-36-354 0 0,-188 50-544 0 0,0 1 1 0 0,27-1 0 0 0,-34 4-1993 0 0,-16 4 1287 0 0,-2 8-39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10135 0 0,'0'2'5910'0'0,"1"5"-4993"0"0,-1 0 0 0 0,0-1 1 0 0,0 1-1 0 0,-1 0 0 0 0,0 0 0 0 0,0-1 1 0 0,-3 8-1 0 0,-17 49-65 0 0,3-13-40 0 0,-52 165 388 0 0,64-198-1159 0 0,-6 26 1 0 0,12-40 0 0 0,0 3-42 0 0,0-5-85 0 0,13 0-1210 0 0,-9-1 791 0 0,0-1 0 0 0,0 0 0 0 0,0 0 0 0 0,0 0 0 0 0,6-3 1 0 0,6-5-1259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7 226 10679 0 0,'0'0'4050'0'0,"-6"-8"-1397"0"0,6 7-2471 0 0,0-1-1 0 0,-1 1 1 0 0,1 0 0 0 0,0 0-1 0 0,0 0 1 0 0,0 0 0 0 0,0-1-1 0 0,0 1 1 0 0,1 0 0 0 0,-1 0-1 0 0,0 0 1 0 0,1 0 0 0 0,-1 0-1 0 0,0 0 1 0 0,1-1 0 0 0,-1 1-1 0 0,1 0 1 0 0,0 0 0 0 0,-1 0-1 0 0,2-1 1 0 0,0 0 12 0 0,0 1-1 0 0,0-1 1 0 0,0 1 0 0 0,0-1 0 0 0,0 1-1 0 0,0 0 1 0 0,1 0 0 0 0,-1 0 0 0 0,4-1-1 0 0,5-1 90 0 0,1 1-1 0 0,-1 0 0 0 0,17-1 0 0 0,-23 3-197 0 0,454-53 1326 0 0,-179-1-1289 0 0,-95 16-84 0 0,-40 15-974 0 0,-143 22 505 0 0,-13 9-2462 0 0,7-5 1992 0 0,-18 10-4354 0 0,-4-1-1441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18599 0 0,'0'0'1684'0'0,"0"3"-1385"0"0,1 8-243 0 0,0 0 0 0 0,-2 1 0 0 0,1-1 0 0 0,-1 1 0 0 0,-1-1 1 0 0,-4 16-1 0 0,-26 69 845 0 0,17-52-576 0 0,-37 117 755 0 0,-38 107-374 0 0,62-207-830 0 0,-35 57-1 0 0,52-98-103 0 0,4-10 478 0 0,3-1-2246 0 0,5-9 1904 0 0,-1 0 0 0 0,1 1 0 0 0,-1-1 0 0 0,1 0 0 0 0,0 0 0 0 0,-1 0 0 0 0,1 0 0 0 0,0 0 0 0 0,-1 0 0 0 0,1 0 0 0 0,0 0-1 0 0,-1 0 1 0 0,1 0 0 0 0,0 0 0 0 0,-1 0 0 0 0,1-1 0 0 0,1 1 0 0 0,17-5-2073 0 0,26-10-1 0 0,-36 12 1165 0 0,23-8-4607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20 12119 0 0,'1'-1'555'0'0,"28"-16"202"0"0,-24 15-376 0 0,-16 10 469 0 0,-21 11 501 0 0,-30 18-644 0 0,-66 53 0 0 0,62-41-377 0 0,-91 72 447 0 0,136-103-545 0 0,2 1-1 0 0,0 1 1 0 0,1 1-1 0 0,1 0 1 0 0,-17 30-1 0 0,30-45-116 0 0,0 1 0 0 0,1-1-1 0 0,0 1 1 0 0,0 0 0 0 0,1 0-1 0 0,0 1 1 0 0,0-1 0 0 0,1 0 0 0 0,0 1-1 0 0,-1 11 1 0 0,2-15-57 0 0,1-1 0 0 0,-1 1 1 0 0,1 0-1 0 0,0 0 0 0 0,0 0 0 0 0,0-1 1 0 0,0 1-1 0 0,1 0 0 0 0,0-1 0 0 0,-1 1 1 0 0,1-1-1 0 0,0 0 0 0 0,1 0 0 0 0,-1 0 1 0 0,1 0-1 0 0,-1 0 0 0 0,1 0 0 0 0,0 0 0 0 0,0-1 1 0 0,0 0-1 0 0,0 1 0 0 0,4 1 0 0 0,3 1 3 0 0,1 0-1 0 0,-1-1 0 0 0,1 0 0 0 0,0 0 0 0 0,0-1 0 0 0,0 0 0 0 0,0-1 1 0 0,1-1-1 0 0,-1 0 0 0 0,1 0 0 0 0,-1-1 0 0 0,14-2 0 0 0,1-1-6 0 0,0-1 0 0 0,0-1 0 0 0,-1-1-1 0 0,32-13 1 0 0,-41 13-23 0 0,1-1 1 0 0,-1-1-1 0 0,0 0 0 0 0,-1-1 1 0 0,0-1-1 0 0,23-19 0 0 0,-30 22-12 0 0,0-1-1 0 0,0-1 1 0 0,-1 1 0 0 0,0-1-1 0 0,0-1 1 0 0,-1 1 0 0 0,0-1-1 0 0,-1 0 1 0 0,0 0 0 0 0,-1-1-1 0 0,5-16 1 0 0,-5 12-42 0 0,-2-1 0 0 0,0 1 1 0 0,-1 0-1 0 0,0-25 0 0 0,-11-60-1150 0 0,7 73 569 0 0,3 25 445 0 0,0 0-1 0 0,-1 0 0 0 0,1 0 1 0 0,-1-1-1 0 0,1 1 0 0 0,-1 0 1 0 0,0 0-1 0 0,0 0 0 0 0,0 0 1 0 0,-1-1-1 0 0,1 2-72 0 0,1 0-1 0 0,-1 1 1 0 0,1-1 0 0 0,-1 1 0 0 0,0-1-1 0 0,1 1 1 0 0,-1 0 0 0 0,0-1-1 0 0,1 1 1 0 0,-1 0 0 0 0,0-1-1 0 0,1 1 1 0 0,-1 0 0 0 0,0 0 0 0 0,0-1-1 0 0,0 1 1 0 0,1 0 0 0 0,-1 0-1 0 0,0 0 1 0 0,0 0 0 0 0,1 0-1 0 0,-1 0 1 0 0,0 0 0 0 0,0 1-1 0 0,0-1 1 0 0,1 0 0 0 0,-1 0 0 0 0,0 0-1 0 0,-1 1 1 0 0,-10 6-5547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379 109 7831 0 0,'-12'0'357'0'0,"0"0"0"0"0,0 2 0 0 0,-21 4 0 0 0,25-4 918 0 0,0 1 1 0 0,0-1-1 0 0,-12 8 1 0 0,13-7-317 0 0,-2 2 1745 0 0,9-5-2665 0 0,0 0 1 0 0,0 1-1 0 0,0-1 1 0 0,1 0-1 0 0,-1 0 1 0 0,0 1-1 0 0,0-1 1 0 0,0 0 0 0 0,0 0-1 0 0,0 0 1 0 0,1 1-1 0 0,-1-1 1 0 0,0 0-1 0 0,0 0 1 0 0,0 0-1 0 0,1 0 1 0 0,-1 1-1 0 0,0-1 1 0 0,0 0-1 0 0,1 0 1 0 0,-1 0 0 0 0,0 0-1 0 0,0 0 1 0 0,1 0-1 0 0,-1 0 1 0 0,0 0-1 0 0,0 0 1 0 0,1 0-1 0 0,-1 0 1 0 0,0 0-1 0 0,0 0 1 0 0,1 0 0 0 0,-1 0-1 0 0,0 0 1 0 0,1 0-1 0 0,7 1 155 0 0,1 0-1 0 0,0 0 0 0 0,-1-1 0 0 0,1 0 1 0 0,13-2-1 0 0,46-11 288 0 0,-39 7-360 0 0,421-101 245 0 0,-432 102-333 0 0,34-8 36 0 0,-47 12-49 0 0,-1 0 0 0 0,0 1 0 0 0,0 0 0 0 0,1 0 0 0 0,-1 0 1 0 0,0 0-1 0 0,0 1 0 0 0,0-1 0 0 0,8 3 0 0 0,-11-2-13 0 0,0-1 0 0 0,1 1 0 0 0,-1-1-1 0 0,0 1 1 0 0,0-1 0 0 0,0 1 0 0 0,-1 0 0 0 0,1 0 0 0 0,0-1 0 0 0,0 1 0 0 0,0 0 0 0 0,0 0-1 0 0,-1 0 1 0 0,1 0 0 0 0,0 0 0 0 0,-1 0 0 0 0,1 0 0 0 0,-1 0 0 0 0,1 0 0 0 0,-1 0 0 0 0,1 0 0 0 0,-1 0-1 0 0,0 0 1 0 0,0 1 0 0 0,1-1 0 0 0,-1 0 0 0 0,0 0 0 0 0,0 0 0 0 0,0 0 0 0 0,0 1 0 0 0,-1-1 0 0 0,1 0-1 0 0,0 0 1 0 0,0 0 0 0 0,-1 0 0 0 0,1 0 0 0 0,-1 2 0 0 0,-2 4 19 0 0,0-1 0 0 0,0 1 1 0 0,-1-1-1 0 0,-8 11 0 0 0,-3 2 55 0 0,-1-1-1 0 0,-1 0 0 0 0,0-2 1 0 0,-26 20-1 0 0,-85 51 269 0 0,77-54-292 0 0,-119 75 91 0 0,113-75-90 0 0,-65 27 0 0 0,116-57-56 0 0,1-1 5 0 0,1 0-1 0 0,-1 0 0 0 0,0-1 0 0 0,0 1 0 0 0,0-1 0 0 0,0 0 1 0 0,0-1-1 0 0,0 1 0 0 0,-10-1 0 0 0,15 0-15 0 0,-1 0-1 0 0,0 0 0 0 0,0 0 1 0 0,0 0-1 0 0,0 0 1 0 0,0 0-1 0 0,0 0 0 0 0,1 0 1 0 0,-1 0-1 0 0,0-1 1 0 0,0 1-1 0 0,0 0 0 0 0,0 0 1 0 0,1-1-1 0 0,-1 1 1 0 0,0-1-1 0 0,0 1 0 0 0,0-1 1 0 0,1 1-1 0 0,-1-1 1 0 0,0 1-1 0 0,1-1 0 0 0,-1 0 1 0 0,1 1-1 0 0,-1-1 1 0 0,1 0-1 0 0,-1 1 0 0 0,1-1 1 0 0,-1 0-1 0 0,1 0 1 0 0,-1 0-1 0 0,1 1 0 0 0,0-1 1 0 0,0 0-1 0 0,-1 0 1 0 0,1 0-1 0 0,0 0 0 0 0,0 0 1 0 0,0 0-1 0 0,0 1 1 0 0,0-1-1 0 0,0 0 0 0 0,1-2 1 0 0,-1 0-86 0 0,1 0 1 0 0,0-1 0 0 0,0 1-1 0 0,0 0 1 0 0,0 0 0 0 0,1-1-1 0 0,2-4 1 0 0,-1 5 23 0 0,0 0 0 0 0,0 0 0 0 0,0 1 0 0 0,0-1 0 0 0,0 1 0 0 0,1-1 0 0 0,-1 1 0 0 0,1 0 0 0 0,-1 1 0 0 0,1-1 0 0 0,0 0 0 0 0,0 1 0 0 0,4-1 0 0 0,2 0-4 0 0,0-1-1 0 0,0 2 0 0 0,0 0 1 0 0,11 0-1 0 0,0 2 35 0 0,0 1 0 0 0,0 1-1 0 0,0 1 1 0 0,-1 1 0 0 0,0 1 0 0 0,34 14 0 0 0,98 29 888 0 0,-90-31 412 0 0,88 39 0 0 0,-146-55-1237 0 0,0 0 0 0 0,0 1 0 0 0,0-1 0 0 0,-1 1 0 0 0,1 0 0 0 0,-1 0 1 0 0,1 0-1 0 0,-1 0 0 0 0,0 0 0 0 0,0 1 0 0 0,3 5 0 0 0,-5-7-22 0 0,0 0 1 0 0,0 0 0 0 0,0 0 0 0 0,0 0-1 0 0,0 0 1 0 0,-1 0 0 0 0,1 0-1 0 0,-1 0 1 0 0,1 0 0 0 0,-1 1-1 0 0,0-1 1 0 0,0 0 0 0 0,0 0 0 0 0,0 0-1 0 0,-1 0 1 0 0,1 1 0 0 0,0-1-1 0 0,-1 0 1 0 0,0 0 0 0 0,1 0-1 0 0,-1 0 1 0 0,0 0 0 0 0,0 0-1 0 0,0 0 1 0 0,-2 3 0 0 0,-2 1 53 0 0,-1 0 0 0 0,0 0 0 0 0,1-1 0 0 0,-2 1 0 0 0,1-1 0 0 0,-1-1 0 0 0,1 1 0 0 0,-12 4-1 0 0,-62 25 295 0 0,73-31-320 0 0,-340 110 577 0 0,330-108-601 0 0,-151 39 33 0 0,141-39-33 0 0,-1-1-1 0 0,0-1 1 0 0,1-1 0 0 0,-33-2-1 0 0,53-1-46 0 0,1 0-1 0 0,-1 0 1 0 0,1-1-1 0 0,0 0 1 0 0,0 0-1 0 0,0 0 1 0 0,0-1-1 0 0,0 0 1 0 0,0 0-1 0 0,1-1 1 0 0,-1 1 0 0 0,1-1-1 0 0,0 0 1 0 0,-5-6-1 0 0,9 9 18 0 0,-1-1 0 0 0,0 0 0 0 0,1 0 0 0 0,-1 0-1 0 0,1 0 1 0 0,0 0 0 0 0,-1 0 0 0 0,1 0 0 0 0,0-1 0 0 0,0 1-1 0 0,1 0 1 0 0,-1-1 0 0 0,0 1 0 0 0,1-1 0 0 0,0 1 0 0 0,-1 0 0 0 0,1-1-1 0 0,0 1 1 0 0,0-1 0 0 0,0 1 0 0 0,1-1 0 0 0,-1 1 0 0 0,1-1-1 0 0,-1 1 1 0 0,1 0 0 0 0,0-1 0 0 0,0 1 0 0 0,0 0 0 0 0,0-1 0 0 0,0 1-1 0 0,0 0 1 0 0,1 0 0 0 0,-1 0 0 0 0,1 0 0 0 0,-1 0 0 0 0,1 1-1 0 0,0-1 1 0 0,3-2 0 0 0,0-1-751 0 0,0 0-1 0 0,0 1 0 0 0,1 0 1 0 0,-1 0-1 0 0,1 1 1 0 0,0 0-1 0 0,0 0 1 0 0,0 0-1 0 0,0 0 1 0 0,11-2-1 0 0,-6 4-1053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15263 0 0,'0'0'1716'0'0,"0"2"-1204"0"0,5 30 783 0 0,8 96 938 0 0,-11-99-1949 0 0,-2 0 1 0 0,-4 42 0 0 0,-3-28-42 0 0,-3 0 1 0 0,-1 0 0 0 0,-1-1 0 0 0,-29 61 0 0 0,-89 153 802 0 0,101-203-873 0 0,-114 193 600 0 0,137-236-722 0 0,-6 8 74 0 0,8-13-52 0 0,1 0 1 0 0,-1 0-1 0 0,1 1 1 0 0,0-1-1 0 0,0 1 1 0 0,1 0-1 0 0,-1-1 1 0 0,2 1-1 0 0,-1 0 1 0 0,-1 10-1 0 0,3-16-76 0 0,0 1-1 0 0,-1 0 1 0 0,1 0-1 0 0,1-1 0 0 0,-1 1 1 0 0,0 0-1 0 0,0 0 1 0 0,0-1-1 0 0,0 1 0 0 0,0 0 1 0 0,1 0-1 0 0,-1-1 1 0 0,0 1-1 0 0,1 0 0 0 0,-1-1 1 0 0,0 1-1 0 0,1 0 1 0 0,-1-1-1 0 0,1 1 0 0 0,-1-1 1 0 0,1 1-1 0 0,0-1 1 0 0,-1 1-1 0 0,1-1 0 0 0,-1 1 1 0 0,1-1-1 0 0,0 0 0 0 0,-1 1 1 0 0,1-1-1 0 0,1 1 1 0 0,0-1-29 0 0,0 0 1 0 0,0 1 0 0 0,0-1-1 0 0,0 0 1 0 0,0 0 0 0 0,0-1 0 0 0,0 1-1 0 0,0 0 1 0 0,0-1 0 0 0,3 0-1 0 0,1-1-226 0 0,-1-1-1 0 0,1 1 0 0 0,-1-1 0 0 0,0 0 0 0 0,0-1 0 0 0,-1 1 0 0 0,1-1 0 0 0,-1 0 0 0 0,1 0 1 0 0,-1 0-1 0 0,5-8 0 0 0,4-4-1144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2759 0 0,'2'1'671'0'0,"8"3"2483"0"0,0 1 0 0 0,0-2 0 0 0,15 5 0 0 0,-11-5-1935 0 0,0-1 1 0 0,20 1 0 0 0,91 7 3841 0 0,-108-8-4458 0 0,25 7 0 0 0,-13-2-313 0 0,-17-6-250 0 0,0 0 1 0 0,0-1 0 0 0,0 0 0 0 0,20-3-1 0 0,0 0 1 0 0,218-29 96 0 0,-2-22-83 0 0,-143 29-56 0 0,-45 12-1 0 0,28-8-15 0 0,159-17 0 0 0,-228 37-124 0 0,-10 0-108 0 0,0 0 1 0 0,1 1-1 0 0,13 1 0 0 0,-22 0-1058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2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209 102 11055 0 0,'0'0'852'0'0,"-7"9"6403"0"0,8-7-7164 0 0,-1 0 0 0 0,1-1 0 0 0,0 1 1 0 0,0-1-1 0 0,0 1 0 0 0,-1-1 0 0 0,1 0 0 0 0,0 1 1 0 0,1-1-1 0 0,-1 0 0 0 0,0 0 0 0 0,0 0 0 0 0,0 1 1 0 0,1-1-1 0 0,-1-1 0 0 0,1 1 0 0 0,-1 0 0 0 0,2 1 1 0 0,1-1 99 0 0,0 1 1 0 0,1-1 0 0 0,-1 0 0 0 0,0 0-1 0 0,1 0 1 0 0,7 0 0 0 0,1-1 118 0 0,1 0 1 0 0,-1-1 0 0 0,25-6-1 0 0,-4-3 16 0 0,0-1 1 0 0,-2-2-1 0 0,56-30 0 0 0,-13 6 176 0 0,-29 16-82 0 0,-46 22-415 0 0,0-1 1 0 0,1 1-1 0 0,-1 0 1 0 0,0 0-1 0 0,0-1 1 0 0,0 1-1 0 0,0 0 1 0 0,0 0-1 0 0,0 0 1 0 0,0-1 0 0 0,0 1-1 0 0,0 0 1 0 0,0 1-1 0 0,-2 4-5 0 0,0 1 0 0 0,-1-1 0 0 0,1 0 0 0 0,-1 1 0 0 0,0-1 0 0 0,-1 0 0 0 0,1-1 0 0 0,-8 8 0 0 0,-38 41 0 0 0,45-50 0 0 0,-34 32-112 0 0,-3-2 0 0 0,-1-1 0 0 0,-46 27-1 0 0,-145 73-500 0 0,177-103 563 0 0,50-27 26 0 0,-8 6 9 0 0,-1-1 0 0 0,-14 13 0 0 0,28-20 132 0 0,12 0 68 0 0,90-2 782 0 0,170 2 183 0 0,6-1-68 0 0,-247 0-1405 0 0,-1-1 1 0 0,58-10-1 0 0,-55 9-5475 0 0,-21 0 3684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87 6447 0 0,'-16'2'656'0'0,"-27"7"0"0"0,20-2 3094 0 0,21-6-3412 0 0,-1 0 1 0 0,1 1-1 0 0,0-1 1 0 0,0 0-1 0 0,0 1 1 0 0,0-1-1 0 0,0 1 1 0 0,1-1-1 0 0,-1 1 1 0 0,0 0-1 0 0,1 0 1 0 0,-1 0-1 0 0,1 0 1 0 0,0 0 0 0 0,-1 0-1 0 0,1 0 1 0 0,0 0-1 0 0,0 1 1 0 0,0-1-1 0 0,1 0 1 0 0,-1 1-1 0 0,1-1 1 0 0,-1 1-1 0 0,1-1 1 0 0,0 0-1 0 0,0 1 1 0 0,0-1-1 0 0,0 4 1 0 0,1-5-235 0 0,0 0 1 0 0,-1 0-1 0 0,1 0 0 0 0,0 0 1 0 0,0 0-1 0 0,0 0 1 0 0,0-1-1 0 0,0 1 0 0 0,0 0 1 0 0,0 0-1 0 0,1-1 1 0 0,-1 1-1 0 0,0-1 0 0 0,0 1 1 0 0,0-1-1 0 0,2 1 1 0 0,-1 0 68 0 0,6 1 52 0 0,0 1 0 0 0,1-1-1 0 0,-1-1 1 0 0,1 1 0 0 0,-1-2 0 0 0,1 1 0 0 0,-1-1 0 0 0,14-1 0 0 0,71-15 622 0 0,-59 9-580 0 0,221-46 667 0 0,175-30-529 0 0,-313 59-2589 0 0,-107 21 1849 0 0,-3 0-1380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19119 0 0,'0'0'1735'0'0,"0"2"-1376"0"0,1 7-158 0 0,-1 1 1 0 0,0 0 0 0 0,0-1 0 0 0,-1 1-1 0 0,0-1 1 0 0,0 1 0 0 0,-1-1 0 0 0,-6 16-1 0 0,-3 5 49 0 0,-19 37-1 0 0,-16 15 141 0 0,3-5-111 0 0,29-50-254 0 0,-57 127 225 0 0,63-133-222 0 0,1 0 0 0 0,1 1 0 0 0,1 0 0 0 0,0 0 0 0 0,-1 33 0 0 0,6-52-52 0 0,0 0 0 0 0,0 0 0 0 0,0 0 1 0 0,0 0-1 0 0,0 0 0 0 0,1 0 0 0 0,0 0 0 0 0,-1 0 0 0 0,1-1 0 0 0,0 1 0 0 0,1 0 1 0 0,-1 0-1 0 0,3 4 0 0 0,-3-5-35 0 0,1-1 0 0 0,0 1 0 0 0,-1 0 0 0 0,1-1 1 0 0,0 1-1 0 0,0-1 0 0 0,0 0 0 0 0,1 1 0 0 0,-1-1 0 0 0,0 0 1 0 0,0 0-1 0 0,1-1 0 0 0,-1 1 0 0 0,0 0 0 0 0,1-1 0 0 0,4 1 0 0 0,14 1-1350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41 9671 0 0,'19'-20'547'0'0,"-8"7"971"0"0,-3 5 3523 0 0,-1 10 1048 0 0,5 6-4715 0 0,-10-6-1335 0 0,0 0-1 0 0,0 1 1 0 0,0-1-1 0 0,-1 1 1 0 0,1 0-1 0 0,-1-1 1 0 0,0 1-1 0 0,0 0 1 0 0,0 0-1 0 0,0 0 1 0 0,0 0-1 0 0,-1 0 1 0 0,1 0-1 0 0,-1 0 0 0 0,0 0 1 0 0,0 0-1 0 0,0 0 1 0 0,-1 6-1 0 0,0 3 23 0 0,-1-1 0 0 0,-1 1 0 0 0,-5 16 0 0 0,-8 14 94 0 0,-1-1 1 0 0,-3 0-1 0 0,-37 58 1 0 0,-89 104 22 0 0,56-92-122 0 0,36-47-92 0 0,-51 80 0 0 0,92-115-113 0 0,10-23 23 0 0,3-4-64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159 154 15199 0 0,'-20'-1'763'0'0,"0"0"0"0"0,1 1 0 0 0,-1 1 0 0 0,0 1 0 0 0,-37 8 0 0 0,55-10 746 0 0,5 1-1120 0 0,12 2-157 0 0,0 0 0 0 0,0-1 0 0 0,0-1 1 0 0,16 0-1 0 0,67-6 504 0 0,-69 3-524 0 0,101-8 284 0 0,144-8 327 0 0,394-39 955 0 0,-435 32-1359 0 0,-29-8-260 0 0,-60 7-4444 0 0,-142 26 2980 0 0,-3 2-382 0 0,-3 9-160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38 5983 0 0,'0'0'15108'0'0,"3"0"-14032"0"0,35-2 1035 0 0,68-12 0 0 0,13-2-1433 0 0,-95 14-604 0 0,-14 1-52 0 0,0 0-1 0 0,0 0 0 0 0,0 1 0 0 0,0 0 0 0 0,0 1 0 0 0,0 0 0 0 0,0 0 0 0 0,13 5 0 0 0,-14 0-9 0 0,-8-4-14 0 0,0-1 1 0 0,0 1-1 0 0,0 0 0 0 0,0 0 1 0 0,0 0-1 0 0,-1 0 0 0 0,1 0 1 0 0,-1 0-1 0 0,1 0 0 0 0,-1 0 0 0 0,0 0 1 0 0,0 0-1 0 0,0 0 0 0 0,0 0 1 0 0,0 0-1 0 0,0 0 0 0 0,0 0 1 0 0,-1 0-1 0 0,1 0 0 0 0,-1 0 1 0 0,1 0-1 0 0,-1 0 0 0 0,0 0 0 0 0,0 0 1 0 0,-2 3-1 0 0,-1 2-26 0 0,-1 1 0 0 0,1 0-1 0 0,-2-1 1 0 0,-9 10 0 0 0,3-5-29 0 0,-1 0 0 0 0,0-1 0 0 0,-1-1 1 0 0,0-1-1 0 0,0 0 0 0 0,-31 14 0 0 0,13-10-52 0 0,0-1-1 0 0,-50 10 0 0 0,50-15 66 0 0,-48 2 0 0 0,69-9 44 0 0,3 0-27 0 0,6 0-101 0 0,14-12-250 0 0,-4 9 257 0 0,0 0 1 0 0,1 0-1 0 0,-1 0 1 0 0,1 1-1 0 0,12-1 1 0 0,-4 0 40 0 0,169-16-827 0 0,-178 18 878 0 0,10 1-16 0 0,-1 0-1 0 0,1 0 1 0 0,-1 2 0 0 0,1 0-1 0 0,16 5 1 0 0,-25-5 93 0 0,-1 0 0 0 0,1 1 0 0 0,-1 0 1 0 0,0 1-1 0 0,0 0 0 0 0,0 0 0 0 0,-1 0 0 0 0,1 1 0 0 0,-1 0 0 0 0,0 1 0 0 0,11 11 0 0 0,-15-13-1 0 0,0-1 0 0 0,-1 1-1 0 0,0-1 1 0 0,0 1 0 0 0,0 0-1 0 0,0-1 1 0 0,-1 1-1 0 0,1 0 1 0 0,-1 0 0 0 0,0 0-1 0 0,0 1 1 0 0,0-1-1 0 0,-1 0 1 0 0,0 0 0 0 0,1 0-1 0 0,-1 1 1 0 0,-1-1-1 0 0,1 0 1 0 0,-2 7 0 0 0,-2 4 126 0 0,-1 0 0 0 0,0 0 0 0 0,-14 26 0 0 0,7-13-55 0 0,9-22-82 0 0,-1 1 0 0 0,1-1-1 0 0,-1 0 1 0 0,0 0 0 0 0,0 0 0 0 0,-1-1-1 0 0,0 1 1 0 0,0-1 0 0 0,0 0 0 0 0,-1 0-1 0 0,1-1 1 0 0,-1 0 0 0 0,0 0 0 0 0,-8 4 0 0 0,0-2 59 0 0,1-1-1 0 0,0 0 1 0 0,-1-1 0 0 0,0-1 0 0 0,0 0 0 0 0,-18 1 0 0 0,-322 19 748 0 0,340-21-836 0 0,1-1 0 0 0,-16 5-1 0 0,-17 2-249 0 0,36-9-1590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6447 0 0,'-1'-8'23112'0'0,"8"4"-23083"0"0,0 1 1 0 0,1 0-1 0 0,-1 0 0 0 0,0 1 1 0 0,1 0-1 0 0,9-2 0 0 0,51-3-1132 0 0,-49 5 434 0 0,13 0-332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51 9215 0 0,'33'-13'935'0'0,"25"-10"-368"0"0,-19 9 7379 0 0,-40 15-7782 0 0,-1 1 0 0 0,1-1 0 0 0,0 1 0 0 0,0-1 0 0 0,-1 0 0 0 0,1 0 0 0 0,-1 1 0 0 0,-3 1 1 0 0,2-1 70 0 0,-186 132 1389 0 0,41-31-720 0 0,4 0-797 0 0,132-94-50 0 0,0 1 1 0 0,1 0 0 0 0,0 0-1 0 0,1 1 1 0 0,0 1 0 0 0,1 0-1 0 0,-8 13 1 0 0,15-21-26 0 0,-1-1-1 0 0,1 1 0 0 0,0 0 1 0 0,1 0-1 0 0,-1 0 0 0 0,1 0 1 0 0,0 0-1 0 0,0 0 1 0 0,0 0-1 0 0,0 0 0 0 0,1 1 1 0 0,0-1-1 0 0,0 0 0 0 0,0 6 1 0 0,1-7-12 0 0,0 0 1 0 0,-1 0 0 0 0,1 0-1 0 0,1 0 1 0 0,-1 0 0 0 0,0-1-1 0 0,1 1 1 0 0,-1 0 0 0 0,1-1-1 0 0,0 1 1 0 0,0-1-1 0 0,0 1 1 0 0,0-1 0 0 0,0 0-1 0 0,0 0 1 0 0,1 0 0 0 0,-1 0-1 0 0,1-1 1 0 0,-1 1 0 0 0,4 1-1 0 0,4 1 17 0 0,0 0 1 0 0,-1 0-1 0 0,1-1 0 0 0,1-1 1 0 0,15 3-1 0 0,-4-3 43 0 0,35 0 0 0 0,-18-3-1636 0 0,0-2 0 0 0,72-15 1 0 0,-93 14 921 0 0,0-2 1 0 0,-1 0-1 0 0,1-1 0 0 0,-1 0 1 0 0,-1-2-1 0 0,1 0 1 0 0,-2 0-1 0 0,18-14 1 0 0,-6 0-1438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437 338 3679 0 0,'0'0'284'0'0,"0"2"-186"0"0,4 5 1960 0 0,-1 1 1 0 0,1-1-1 0 0,0 0 1 0 0,0 0-1 0 0,10 11 1 0 0,-2-7 515 0 0,-11-11-2389 0 0,1 1 0 0 0,-1 0 0 0 0,0-1 0 0 0,1 1 0 0 0,0-1 0 0 0,-1 1 0 0 0,1-1 1 0 0,-1 0-1 0 0,1 0 0 0 0,2 0 0 0 0,-1-1-130 0 0,0-1 0 0 0,0 0 1 0 0,0 0-1 0 0,0 0 0 0 0,0 0 0 0 0,-1-1 1 0 0,1 1-1 0 0,-1-1 0 0 0,0 0 0 0 0,0 1 1 0 0,0-1-1 0 0,0 0 0 0 0,0 0 0 0 0,0-1 1 0 0,-1 1-1 0 0,0 0 0 0 0,1 0 0 0 0,0-7 1 0 0,2-7 285 0 0,-1 1-1 0 0,2-28 1 0 0,-4 36-324 0 0,3-33-322 0 0,-3-44-1 0 0,-1 72 224 0 0,-1 1 0 0 0,-1-1 0 0 0,0 1 1 0 0,0 0-1 0 0,-2 0 0 0 0,1 0 0 0 0,-1 0 0 0 0,-6-11 0 0 0,9 21 51 0 0,0 1-1 0 0,1 0 1 0 0,-1-1-1 0 0,0 1 1 0 0,0 0-1 0 0,0 0 1 0 0,0 0-1 0 0,0 0 1 0 0,0 0-1 0 0,-1 0 1 0 0,1 0-1 0 0,0 0 1 0 0,0 0-1 0 0,-1 0 1 0 0,1 1-1 0 0,0-1 1 0 0,-1 1-1 0 0,1-1 1 0 0,-3 0-1 0 0,2 1-5 0 0,-1 0 1 0 0,1 0-1 0 0,-1 0 0 0 0,1 0 0 0 0,-1 0 0 0 0,1 0 0 0 0,-1 1 0 0 0,1-1 0 0 0,-1 1 0 0 0,-3 2 0 0 0,-5 2-47 0 0,1 0-1 0 0,0 1 1 0 0,1 0-1 0 0,-10 9 1 0 0,19-15 82 0 0,-36 30-40 0 0,1 2-1 0 0,2 1 1 0 0,-46 58-1 0 0,-71 122 291 0 0,96-126-126 0 0,49-77-81 0 0,0 1 0 0 0,0 0 0 0 0,1 0 1 0 0,1 0-1 0 0,0 0 0 0 0,-3 20 0 0 0,6-29-25 0 0,0 0-1 0 0,-1 0 0 0 0,1 0 1 0 0,0 0-1 0 0,0 0 0 0 0,1-1 1 0 0,-1 1-1 0 0,0 0 0 0 0,1 0 1 0 0,-1 0-1 0 0,1 0 0 0 0,0 0 1 0 0,-1 0-1 0 0,1-1 0 0 0,0 1 1 0 0,0 0-1 0 0,2 1 0 0 0,-2-2 2 0 0,0 0-1 0 0,0 0 1 0 0,1 0-1 0 0,-1 0 0 0 0,1 0 1 0 0,-1-1-1 0 0,1 1 1 0 0,-1 0-1 0 0,1-1 1 0 0,-1 0-1 0 0,1 1 0 0 0,-1-1 1 0 0,1 0-1 0 0,-1 0 1 0 0,1 0-1 0 0,0 0 0 0 0,-1 0 1 0 0,1 0-1 0 0,0 0 1 0 0,-1 0-1 0 0,3-1 1 0 0,15-3 40 0 0,0-1 1 0 0,0-1 0 0 0,31-14 0 0 0,53-33 179 0 0,-70 36-215 0 0,3-2-54 0 0,-1-2-1 0 0,-1-1 0 0 0,41-35 1 0 0,-54 34-35 0 0,-21 21 57 0 0,-6 5 8 0 0,-6 6 3 0 0,-2 4 11 0 0,1 1 0 0 0,0 1 0 0 0,2 0 0 0 0,0 1 0 0 0,0 0 0 0 0,1 1 0 0 0,1 0 0 0 0,1 1 0 0 0,1 0 0 0 0,0 0 0 0 0,-8 37 0 0 0,14-48-19 0 0,0 0 0 0 0,0 0 0 0 0,1 0 0 0 0,-1 0 0 0 0,2 0 0 0 0,-1 0 0 0 0,1 0 0 0 0,3 14 0 0 0,-3-19 3 0 0,-1 0 1 0 0,1 0-1 0 0,0 0 0 0 0,0-1 1 0 0,0 1-1 0 0,0 0 0 0 0,0 0 1 0 0,0-1-1 0 0,0 1 0 0 0,1-1 1 0 0,-1 1-1 0 0,0-1 0 0 0,1 0 1 0 0,0 1-1 0 0,-1-1 0 0 0,1 0 1 0 0,0 0-1 0 0,-1 0 1 0 0,1 0-1 0 0,0 0 0 0 0,0-1 1 0 0,0 1-1 0 0,0 0 0 0 0,0-1 1 0 0,0 0-1 0 0,0 1 0 0 0,0-1 1 0 0,0 0-1 0 0,0 0 0 0 0,0 0 1 0 0,0 0-1 0 0,0 0 0 0 0,0-1 1 0 0,-1 1-1 0 0,5-2 0 0 0,0 1-756 0 0,1-1-1 0 0,0-1 0 0 0,0 0 0 0 0,-1 0 0 0 0,0 0 0 0 0,0 0 0 0 0,9-8 0 0 0,21-16-5933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0,'0'0'1418'0'0,"2"1"-1038"0"0,97 64 3248 0 0,43 47-2309 0 0,-109-84-1066 0 0,136 117 805 0 0,-129-107-903 0 0,-3 1-1 0 0,36 48 1 0 0,-54-63-133 0 0,-2 1 0 0 0,-1 0 0 0 0,-1 1 0 0 0,17 41 0 0 0,-28-55-18 0 0,0 0 0 0 0,0 0 1 0 0,-1 1-1 0 0,-1-1 0 0 0,0 0 0 0 0,-1 1 0 0 0,-1-1 0 0 0,1 1 0 0 0,-2 0 1 0 0,0-1-1 0 0,0 1 0 0 0,-1-1 0 0 0,-6 17 0 0 0,-1-3 4 0 0,-1-2 0 0 0,-1 1 0 0 0,-1-2 0 0 0,-1 1 0 0 0,-1-2 0 0 0,-34 42-1 0 0,-120 109 101 0 0,118-130 150 0 0,-83 54 0 0 0,56-43 36 0 0,37-23-288 0 0,38-30-541 0 0,16 0-7517 0 0,3-2 828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1516 99 10591 0 0,'43'-21'1804'0'0,"53"-18"0"0"0,-43 19 2394 0 0,-45 17-4687 0 0,2-3 6825 0 0,-16 4-5857 0 0,-2 0-429 0 0,0 0-1 0 0,0 0 0 0 0,0 1 1 0 0,0 1-1 0 0,-1-1 0 0 0,1 1 1 0 0,0 1-1 0 0,0-1 0 0 0,-14 4 1 0 0,-9 4-70 0 0,-35 13 1 0 0,35-11 27 0 0,-251 99-806 0 0,-62 18-655 0 0,281-108 1290 0 0,0-4-1 0 0,-86 11 1 0 0,125-24 102 0 0,0-1 0 0 0,0-1-1 0 0,-42-6 1 0 0,49 3 46 0 0,0-1 0 0 0,1-1 0 0 0,0 0 0 0 0,-1-1 0 0 0,2 0 0 0 0,-19-11 0 0 0,27 13 18 0 0,1 0 1 0 0,-1-1-1 0 0,1 1 0 0 0,0-2 0 0 0,0 1 0 0 0,0 0 1 0 0,1-1-1 0 0,-1 0 0 0 0,2-1 0 0 0,-6-7 0 0 0,8 12-2 0 0,1-1-1 0 0,0 0 1 0 0,0 1-1 0 0,0-1 1 0 0,0 0-1 0 0,0 1 1 0 0,1-1-1 0 0,-1 0 1 0 0,1 0-1 0 0,-1 0 1 0 0,1 0-1 0 0,0 0 1 0 0,0 1-1 0 0,1-1 1 0 0,-1 0-1 0 0,1 0 1 0 0,-1 0-1 0 0,1 0 1 0 0,0 1-1 0 0,0-1 1 0 0,0 0-1 0 0,0 1 1 0 0,0-1-1 0 0,1 1 0 0 0,-1-1 1 0 0,1 1-1 0 0,0 0 1 0 0,0-1-1 0 0,0 1 1 0 0,0 0-1 0 0,2-2 1 0 0,0 0-7 0 0,0 1 1 0 0,1 0-1 0 0,-1 0 1 0 0,0 0-1 0 0,1 1 1 0 0,0-1-1 0 0,-1 1 1 0 0,1 0 0 0 0,0 0-1 0 0,0 1 1 0 0,0 0-1 0 0,0-1 1 0 0,7 1-1 0 0,-5 0-10 0 0,0 1 0 0 0,0 1 1 0 0,0-1-1 0 0,0 1 0 0 0,0 0 0 0 0,1 1 0 0 0,-2-1 0 0 0,15 6 1 0 0,-13-3 1 0 0,1 0 1 0 0,-1 1 0 0 0,0-1-1 0 0,0 1 1 0 0,0 1 0 0 0,0 0-1 0 0,-1 0 1 0 0,0 0 0 0 0,-1 1 0 0 0,1 0-1 0 0,-1 0 1 0 0,-1 1 0 0 0,1 0-1 0 0,7 15 1 0 0,-7-8 13 0 0,-2 0 0 0 0,1 0 0 0 0,-2 1 0 0 0,0-1 0 0 0,-1 1 0 0 0,0-1 0 0 0,-2 1 0 0 0,0 0 0 0 0,0 0 0 0 0,-1-1 0 0 0,-6 27 0 0 0,-1-8 0 0 0,-1-1 0 0 0,-2 0 0 0 0,-1 0 0 0 0,-20 38 0 0 0,5-22-19 0 0,-2 0 0 0 0,-2-2 0 0 0,-49 57 0 0 0,-128 112-57 0 0,188-196 73 0 0,0 1 0 0 0,1 1 0 0 0,-25 37 0 0 0,43-57-58 0 0,14-2-1084 0 0,3-4-3799 0 0,1-4-1686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12895 0 0,'0'0'998'0'0,"-1"1"-657"0"0,-4 0-21 0 0,4-1-149 0 0,1 0 0 0 0,-1 1 0 0 0,1-1 0 0 0,-1 0 0 0 0,1 1 0 0 0,-1-1 0 0 0,1 0 0 0 0,0 1 0 0 0,-1-1 0 0 0,1 1 1 0 0,0-1-1 0 0,-1 1 0 0 0,1-1 0 0 0,0 1 0 0 0,-1-1 0 0 0,1 1 0 0 0,0-1 0 0 0,0 1 0 0 0,0-1 0 0 0,-1 1 0 0 0,1 0 0 0 0,0-1 0 0 0,0 1 0 0 0,0-1 0 0 0,0 1 0 0 0,0 0 0 0 0,2 15 2517 0 0,-1-13-2553 0 0,1 0 0 0 0,0 0-1 0 0,-1 1 1 0 0,1-1 0 0 0,1-1-1 0 0,-1 1 1 0 0,0 0 0 0 0,1 0-1 0 0,-1-1 1 0 0,1 1 0 0 0,0-1-1 0 0,0 0 1 0 0,0 0-1 0 0,0 0 1 0 0,0 0 0 0 0,0-1-1 0 0,1 1 1 0 0,-1-1 0 0 0,1 0-1 0 0,-1 0 1 0 0,4 1 0 0 0,3 0 85 0 0,0 0 0 0 0,1-1 0 0 0,-1 0 0 0 0,0-1 0 0 0,1 0 0 0 0,12-1 0 0 0,21-7 118 0 0,0-2 1 0 0,78-28-1 0 0,-40 10-405 0 0,138-38-3649 0 0,-195 59 1725 0 0,-1 3-3568 0 0,-4 0-1375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8287 0 0,'0'2'6842'0'0,"1"3"-5647"0"0,0 0 1 0 0,-1 0 0 0 0,0 0 0 0 0,0 1-1 0 0,-2 6 1 0 0,1-4-368 0 0,-1 0 0 0 0,-5 14 1 0 0,-3 1-743 0 0,-18 28 0 0 0,20-36 505 0 0,-34 55-208 0 0,20-35-433 0 0,-19 41 0 0 0,40-75-609 0 0,-1 5 1037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15 280 16527 0 0,'0'0'7361'0'0,"-6"-5"-6554"0"0,5 3-796 0 0,-1 0 0 0 0,1-1 0 0 0,0 1 0 0 0,0 0 0 0 0,1-1 0 0 0,-1 1 0 0 0,0-1 0 0 0,1 1 0 0 0,0-1 0 0 0,-1 1 0 0 0,1-1 0 0 0,0 0 0 0 0,0 1 0 0 0,1-1 0 0 0,-1 1 0 0 0,0-1-1 0 0,1 1 1 0 0,0-1 0 0 0,-1 1 0 0 0,1-1 0 0 0,0 1 0 0 0,0 0 0 0 0,1-1 0 0 0,-1 1 0 0 0,0 0 0 0 0,3-3 0 0 0,1-3-15 0 0,1 0 1 0 0,0 1-1 0 0,1 0 0 0 0,-1 0 0 0 0,1 1 1 0 0,9-6-1 0 0,50-32-157 0 0,-51 34 120 0 0,15-9 10 0 0,53-31-151 0 0,-73 45 165 0 0,0 1 0 0 0,1-1 0 0 0,-1 2 0 0 0,1-1 0 0 0,-1 2 0 0 0,18-3 0 0 0,-25 4 27 0 0,0 1-1 0 0,0 0 1 0 0,0 0 0 0 0,0 0-1 0 0,-1 1 1 0 0,1-1-1 0 0,0 1 1 0 0,0-1 0 0 0,0 1-1 0 0,0 0 1 0 0,0 0 0 0 0,-1 0-1 0 0,1 1 1 0 0,0-1-1 0 0,-1 1 1 0 0,4 2 0 0 0,-3-2 23 0 0,0 1 0 0 0,0 0 0 0 0,-1 0 0 0 0,1 1 0 0 0,-1-1 0 0 0,0 0 1 0 0,0 1-1 0 0,0-1 0 0 0,0 1 0 0 0,2 7 0 0 0,-1-1 25 0 0,-1-1-1 0 0,0 1 1 0 0,-1 0 0 0 0,0 0-1 0 0,-1 0 1 0 0,0 0-1 0 0,0 0 1 0 0,-1 0 0 0 0,-2 11-1 0 0,-2-2 73 0 0,0 0 0 0 0,-1 0 0 0 0,-1-1 0 0 0,-10 19 0 0 0,-17 25-824 0 0,10-22-3470 0 0,8-14-1030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80 479 13359 0 0,'2'-1'612'0'0,"1"2"-419"0"0,0-1 10 0 0,11-6 213 0 0,-13 5-326 0 0,1 1 0 0 0,-1-1 0 0 0,1 0-1 0 0,-1 0 1 0 0,1 0 0 0 0,-1 0 0 0 0,0 0-1 0 0,1 0 1 0 0,-1 0 0 0 0,0-1 0 0 0,0 1-1 0 0,0 0 1 0 0,0-1 0 0 0,0 1 0 0 0,0-1-1 0 0,1-2 1 0 0,-1 3 98 0 0,-1-1-1 0 0,0 1 1 0 0,0 0 0 0 0,0 0-1 0 0,0 0 1 0 0,0-1-1 0 0,0 1 1 0 0,0 0 0 0 0,-1 0-1 0 0,1-1 1 0 0,0 1-1 0 0,-1 0 1 0 0,1 0 0 0 0,-1 0-1 0 0,1 0 1 0 0,-1 0 0 0 0,-1-2-1 0 0,-2-2 601 0 0,0 0 0 0 0,0 0 0 0 0,-1 1-1 0 0,0 0 1 0 0,0-1 0 0 0,-6-2 0 0 0,8 5-726 0 0,-4-3-122 0 0,0-1 0 0 0,0 1 0 0 0,1-1-1 0 0,-1 0 1 0 0,1-1 0 0 0,0 0 0 0 0,1 0 0 0 0,-8-13-1 0 0,10 15 26 0 0,1 1-1 0 0,0-1 1 0 0,1 0-1 0 0,-1 0 1 0 0,1 0-1 0 0,0 0 1 0 0,1 0-1 0 0,-1 0 1 0 0,1 0-1 0 0,0 0 1 0 0,0 0-1 0 0,0 0 1 0 0,1 0-1 0 0,0 0 1 0 0,0 0-1 0 0,2-8 1 0 0,0 4-20 0 0,1 0 1 0 0,0 0-1 0 0,0 0 1 0 0,1 1-1 0 0,0 0 1 0 0,0 0-1 0 0,1 0 1 0 0,12-13-1 0 0,-7 10 5 0 0,1 1-1 0 0,0 0 1 0 0,0 1-1 0 0,1 1 1 0 0,15-8-1 0 0,2 2 7 0 0,0 1 0 0 0,1 1 0 0 0,0 2-1 0 0,53-9 1 0 0,-60 15 156 0 0,0 1 0 0 0,0 2 1 0 0,0 0-1 0 0,0 2 0 0 0,0 0 0 0 0,0 2 0 0 0,0 0 0 0 0,44 14 0 0 0,-61-15-41 0 0,0 1-1 0 0,-1 0 0 0 0,1 0 1 0 0,0 0-1 0 0,-1 1 0 0 0,0 0 1 0 0,0 1-1 0 0,9 7 0 0 0,-13-10-51 0 0,-1-1-1 0 0,0 1 1 0 0,1-1-1 0 0,-1 1 1 0 0,0 0-1 0 0,0-1 0 0 0,0 1 1 0 0,0 0-1 0 0,0 0 1 0 0,0 0-1 0 0,0-1 1 0 0,0 1-1 0 0,-1 0 1 0 0,1 0-1 0 0,-1 0 1 0 0,0 0-1 0 0,1 0 0 0 0,-1 1 1 0 0,0-1-1 0 0,0 0 1 0 0,0 0-1 0 0,-1 0 1 0 0,1 0-1 0 0,0 0 1 0 0,-1 0-1 0 0,1 0 1 0 0,-1 0-1 0 0,0 0 0 0 0,0 0 1 0 0,0-1-1 0 0,0 1 1 0 0,0 0-1 0 0,0 0 1 0 0,-3 2-1 0 0,-3 4 41 0 0,0 0-1 0 0,0-1 0 0 0,-1 0 1 0 0,0-1-1 0 0,-15 10 1 0 0,-49 23 86 0 0,59-33-117 0 0,-63 33-147 0 0,-27 13-1981 0 0,-151 56-1 0 0,214-98-557 0 0,25-9-3230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5983 0 0,'0'0'12920'0'0,"-4"7"-11572"0"0,-10 14-355 0 0,5-9-581 0 0,1 1-1 0 0,-9 17 1 0 0,-47 102-116 0 0,-6-2 0 0 0,-126 174 0 0 0,112-191-640 0 0,36-53 141 0 0,47-58 86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4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811 153 13935 0 0,'7'-21'539'0'0,"13"-34"320"0"0,-18 49-759 0 0,1-1-1 0 0,0 1 0 0 0,1 1 1 0 0,0-1-1 0 0,0 0 0 0 0,6-6 1 0 0,-9 11 63 0 0,1-1 1 0 0,0 0-1 0 0,-1 1 1 0 0,0-1-1 0 0,1 0 1 0 0,-1 0-1 0 0,0 0 1 0 0,0 0 0 0 0,0 0-1 0 0,0-1 1 0 0,1-5 2239 0 0,-3 10-2049 0 0,-17 18-150 0 0,2 1 1 0 0,0 1 0 0 0,1 1 0 0 0,-12 25 0 0 0,7-12-100 0 0,-128 236 624 0 0,41-73-270 0 0,46-86-221 0 0,-113 185 149 0 0,141-249-433 0 0,-51 70 211 0 0,62-89-524 0 0,-50 48-1 0 0,67-74 162 0 0,1 0 0 0 0,-1 0 1 0 0,0-1-1 0 0,-6 5 0 0 0,10-8 71 0 0,0 1 1 0 0,0 0-1 0 0,0-1 0 0 0,0 0 0 0 0,0 1 1 0 0,0-1-1 0 0,0 1 0 0 0,0-1 1 0 0,0 0-1 0 0,-1 0 0 0 0,1 0 0 0 0,0 0 1 0 0,0 0-1 0 0,0 0 0 0 0,0 0 1 0 0,0 0-1 0 0,0 0 0 0 0,0 0 0 0 0,0 0 1 0 0,0-1-1 0 0,0 1 0 0 0,0 0 1 0 0,0-1-1 0 0,0 1 0 0 0,0-1 0 0 0,0 1 1 0 0,0-1-1 0 0,0 0 0 0 0,0 1 1 0 0,-1-2-1 0 0,-4-8-2116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3 109 12439 0 0,'0'0'1518'0'0,"-2"9"4351"0"0,5-4-5725 0 0,1-1 0 0 0,0 0 1 0 0,0 1-1 0 0,1-2 0 0 0,-1 1 0 0 0,1-1 0 0 0,0 1 1 0 0,0-1-1 0 0,0-1 0 0 0,0 1 0 0 0,1-1 1 0 0,-1 0-1 0 0,1 0 0 0 0,-1 0 0 0 0,1-1 1 0 0,11 2-1 0 0,2-1 132 0 0,0-1 0 0 0,0 0 0 0 0,0-2 0 0 0,20-2 0 0 0,269-59 1329 0 0,-112 19-1109 0 0,179-14-2358 0 0,-329 51-172 0 0,-36 4 232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9 8751 0 0,'2'-1'674'0'0,"3"0"-200"0"0,0-1 1 0 0,0 1-1 0 0,0 0 1 0 0,0 0-1 0 0,0 0 1 0 0,0 1-1 0 0,1 0 1 0 0,-1 0-1 0 0,6 1 1 0 0,23-1 2540 0 0,17 3 953 0 0,-51-1-3896 0 0,1-1 1 0 0,-1 0 0 0 0,0 1 0 0 0,1-1 0 0 0,-1 0-1 0 0,0 1 1 0 0,0-1 0 0 0,0 0 0 0 0,0 1-1 0 0,0-1 1 0 0,0 0 0 0 0,0 1 0 0 0,0-1 0 0 0,-1 2-1 0 0,-1 1-13 0 0,-1 0 0 0 0,1 0-1 0 0,-1-1 1 0 0,0 1-1 0 0,0 0 1 0 0,0-1-1 0 0,0 0 1 0 0,-1 0 0 0 0,1 0-1 0 0,-7 4 1 0 0,-1 2 35 0 0,-47 34 166 0 0,-80 47-1 0 0,80-56-82 0 0,-97 78 0 0 0,144-102-70 0 0,1 1-1 0 0,0 0 0 0 0,-16 22 1 0 0,21-26-60 0 0,0 1 1 0 0,1-1 0 0 0,0 1-1 0 0,0 0 1 0 0,1 1 0 0 0,0-1-1 0 0,-3 13 1 0 0,6-18-37 0 0,0-1 0 0 0,0 1 0 0 0,0-1 0 0 0,0 1 0 0 0,0 0 0 0 0,0-1 0 0 0,0 1 0 0 0,1-1-1 0 0,0 1 1 0 0,-1-1 0 0 0,1 1 0 0 0,0-1 0 0 0,0 0 0 0 0,0 1 0 0 0,0-1 0 0 0,1 0 0 0 0,-1 0 0 0 0,1 0 0 0 0,-1 0 0 0 0,1 0 0 0 0,0 0-1 0 0,0 0 1 0 0,-1 0 0 0 0,1-1 0 0 0,0 1 0 0 0,1-1 0 0 0,-1 0 0 0 0,0 1 0 0 0,3 0 0 0 0,2 1 2 0 0,-1 0 1 0 0,1-1-1 0 0,0 0 0 0 0,0 0 1 0 0,0 0-1 0 0,0-1 0 0 0,0 0 1 0 0,1-1-1 0 0,8 1 0 0 0,12-3 80 0 0,1 0 0 0 0,40-9-1 0 0,-52 6-1090 0 0,27-10 0 0 0,-32 10-1424 0 0,1-1 0 0 0,18-13 1 0 0,-5 1-4545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8 13359 0 0,'2'-2'373'0'0,"-1"1"-310"0"0,0 1 1 0 0,-1-1-1 0 0,1 1 0 0 0,-1-1 1 0 0,1 1-1 0 0,0 0 1 0 0,0-1-1 0 0,-1 1 1 0 0,1 0-1 0 0,0 0 1 0 0,0-1-1 0 0,-1 1 0 0 0,1 0 1 0 0,0 0-1 0 0,0 0 1 0 0,0 0-1 0 0,-1 0 1 0 0,1 0-1 0 0,1 0 1 0 0,-1 0 154 0 0,0 0 0 0 0,0 0 0 0 0,0 1 0 0 0,0-1 0 0 0,0 0 0 0 0,0 0 1 0 0,0 1-1 0 0,0-1 0 0 0,0 1 0 0 0,0-1 0 0 0,0 1 0 0 0,0-1 0 0 0,0 1 1 0 0,0-1-1 0 0,0 1 0 0 0,-1 0 0 0 0,1-1 0 0 0,0 1 0 0 0,0 0 0 0 0,-1 0 1 0 0,1 0-1 0 0,-1 0 0 0 0,1-1 0 0 0,-1 1 0 0 0,1 0 0 0 0,-1 0 0 0 0,1 0 1 0 0,-1 0-1 0 0,1 2 0 0 0,0 3 127 0 0,1-1 0 0 0,-1 1 1 0 0,2 11-1 0 0,-3-4-85 0 0,0 1 0 0 0,0 0 1 0 0,-1 0-1 0 0,-5 21 0 0 0,-17 55 359 0 0,15-62-547 0 0,-69 210 81 0 0,54-182-138 0 0,-2-2 0 0 0,-37 61 0 0 0,15-43 41 0 0,-2-3-1 0 0,-4-1 0 0 0,-119 117 1 0 0,131-144-15 0 0,-31 27 13 0 0,59-57-46 0 0,0 0 0 0 0,-1-1 1 0 0,-25 13-1 0 0,33-20 20 0 0,7-12-114 0 0,3 1 29 0 0,0 1-1 0 0,0 0 1 0 0,1 0-1 0 0,0 0 1 0 0,0 0-1 0 0,1 1 0 0 0,12-12 1 0 0,52-35-215 0 0,-55 42 211 0 0,-14 10 55 0 0,41-28-189 0 0,56-32-1 0 0,-85 55 169 0 0,0-1-1 0 0,0 2 1 0 0,0 0-1 0 0,0 0 1 0 0,1 1-1 0 0,0 1 1 0 0,0 0-1 0 0,0 1 1 0 0,23 0-1 0 0,-33 2 46 0 0,1 0 1 0 0,0 1-1 0 0,-1-1 0 0 0,1 1 0 0 0,-1 0 1 0 0,0 0-1 0 0,1 1 0 0 0,-1 0 0 0 0,0-1 1 0 0,0 1-1 0 0,0 1 0 0 0,0-1 0 0 0,0 0 1 0 0,0 1-1 0 0,6 6 0 0 0,-8-7 11 0 0,0 1 1 0 0,1 0-1 0 0,-1 0 0 0 0,-1 0 1 0 0,1 1-1 0 0,0-1 0 0 0,-1 0 1 0 0,1 1-1 0 0,-1-1 0 0 0,0 1 1 0 0,0-1-1 0 0,-1 1 0 0 0,1-1 1 0 0,-1 1-1 0 0,0 0 0 0 0,0-1 1 0 0,0 1-1 0 0,0 0 0 0 0,0-1 1 0 0,-2 5-1 0 0,-1 5 56 0 0,0 1 1 0 0,-2-1-1 0 0,1 0 0 0 0,-9 15 0 0 0,-29 48 85 0 0,15-29-138 0 0,23-39-59 0 0,4-6-102 0 0,14-3-4733 0 0,2-2 3208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120 189 17215 0 0,'2'0'794'0'0,"3"-1"-574"0"0,0-1 1 0 0,0 0 0 0 0,-1 0 0 0 0,8-4 0 0 0,13-6-125 0 0,64-17 3417 0 0,36-14-1436 0 0,-116 40-1998 0 0,-1-1 0 0 0,0 0-1 0 0,13-9 1 0 0,-19 12-104 0 0,0-1-1 0 0,0 0 1 0 0,0 1-1 0 0,0-1 1 0 0,0 0 0 0 0,0 0-1 0 0,0 0 1 0 0,0 0-1 0 0,-1-1 1 0 0,1 1-1 0 0,-1 0 1 0 0,0-1 0 0 0,0 1-1 0 0,0-1 1 0 0,0 1-1 0 0,1-5 1 0 0,-2 6-14 0 0,0 0 1 0 0,0 0-1 0 0,0 0 0 0 0,0 0 1 0 0,0 1-1 0 0,0-1 0 0 0,0 0 1 0 0,0 0-1 0 0,0 0 1 0 0,0 0-1 0 0,-1 0 0 0 0,1 0 1 0 0,0 0-1 0 0,-1 1 0 0 0,1-1 1 0 0,-1 0-1 0 0,1 0 1 0 0,-1 1-1 0 0,1-1 0 0 0,-1 0 1 0 0,0 0-1 0 0,0 0 0 0 0,0 0-32 0 0,-1 0 0 0 0,1 0 0 0 0,-1 1-1 0 0,1-1 1 0 0,-1 0 0 0 0,1 1 0 0 0,-1-1-1 0 0,0 1 1 0 0,1 0 0 0 0,-1-1 0 0 0,-2 1-1 0 0,-2 0-91 0 0,1 0-1 0 0,-1 0 0 0 0,0 1 1 0 0,1-1-1 0 0,-1 1 0 0 0,-6 3 1 0 0,-8 3 51 0 0,0 2 1 0 0,0 0 0 0 0,1 1-1 0 0,0 1 1 0 0,1 1 0 0 0,1 1-1 0 0,-1 0 1 0 0,-21 23 0 0 0,5-1 580 0 0,1 2 1 0 0,-44 67-1 0 0,67-90-290 0 0,1 1-1 0 0,0 0 1 0 0,-7 19-1 0 0,13-27-102 0 0,1 0-1 0 0,0-1 0 0 0,0 1 1 0 0,1 0-1 0 0,0 0 1 0 0,0 1-1 0 0,0-1 1 0 0,1 0-1 0 0,0 0 1 0 0,2 11-1 0 0,-2-15-51 0 0,1-1-1 0 0,-1 1 1 0 0,1-1-1 0 0,0 1 1 0 0,0-1-1 0 0,0 1 1 0 0,0-1-1 0 0,0 0 1 0 0,1 1-1 0 0,-1-1 1 0 0,1 0-1 0 0,0 0 1 0 0,-1 0-1 0 0,1 0 1 0 0,4 3-1 0 0,-3-3-4 0 0,1 0 1 0 0,-1 0-1 0 0,1 0 1 0 0,-1 0-1 0 0,1-1 0 0 0,0 0 1 0 0,0 0-1 0 0,0 0 1 0 0,6 1-1 0 0,4-1-5 0 0,1-1 0 0 0,-1 0 0 0 0,0-1 0 0 0,25-5 0 0 0,11-3-1117 0 0,81-28-1 0 0,-88 21-113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318 448 4607 0 0,'43'-17'623'0'0,"59"-10"7812"0"0,-54 17-6741 0 0,-46 10-1605 0 0,-1 0-1 0 0,0 0 1 0 0,1 0 0 0 0,-1 0-1 0 0,0 0 1 0 0,1 1 0 0 0,-1-1-1 0 0,1 0 1 0 0,-1 1-1 0 0,0-1 1 0 0,0 1 0 0 0,1-1-1 0 0,-1 1 1 0 0,0 0-1 0 0,0-1 1 0 0,0 1 0 0 0,0 0-1 0 0,0 0 1 0 0,0 0 0 0 0,0 0-1 0 0,0 0 1 0 0,0 0-1 0 0,0 0 1 0 0,0 0 0 0 0,-1 0-1 0 0,1 1 1 0 0,0-1-1 0 0,-1 0 1 0 0,1 0 0 0 0,-1 1-1 0 0,1-1 1 0 0,-1 0 0 0 0,0 1-1 0 0,1-1 1 0 0,-1 0-1 0 0,0 1 1 0 0,0-1 0 0 0,0 2-1 0 0,-1-1 8 0 0,0 1 0 0 0,0-1 0 0 0,0 0-1 0 0,0 1 1 0 0,0-1 0 0 0,0 0 0 0 0,0 0-1 0 0,-1 0 1 0 0,1 0 0 0 0,-1 0 0 0 0,0 0 0 0 0,1 0-1 0 0,-1-1 1 0 0,-2 2 0 0 0,2-1-11 0 0,-7 5 43 0 0,0-1 1 0 0,0 1 0 0 0,-1-2 0 0 0,1 1 0 0 0,-1-1 0 0 0,-1-1-1 0 0,1 0 1 0 0,0 0 0 0 0,-1-1 0 0 0,0 0 0 0 0,-21 1 0 0 0,11-1-83 0 0,-1-2 1 0 0,0-1 0 0 0,0 0 0 0 0,0-2-1 0 0,-24-5 1 0 0,26 3 5 0 0,1 0 1 0 0,-1-2-1 0 0,1-1 0 0 0,-29-13 0 0 0,41 16-20 0 0,-1 0-1 0 0,1 0 0 0 0,0-1 1 0 0,0 0-1 0 0,1 0 0 0 0,-1 0 1 0 0,1-1-1 0 0,1 0 0 0 0,-1 0 1 0 0,1-1-1 0 0,0 0 0 0 0,0 0 1 0 0,-6-13-1 0 0,9 15-28 0 0,0 0 0 0 0,1 0 0 0 0,0 0 0 0 0,0 0-1 0 0,1 0 1 0 0,-1-1 0 0 0,1 1 0 0 0,0 0 0 0 0,0 0 0 0 0,1-1 0 0 0,0 1-1 0 0,0 0 1 0 0,0 0 0 0 0,0 0 0 0 0,1 0 0 0 0,0 0 0 0 0,0 0 0 0 0,0 0-1 0 0,4-5 1 0 0,3-4-138 0 0,0 0 1 0 0,2 1-1 0 0,-1 0 0 0 0,22-20 0 0 0,-14 17 12 0 0,0 2 0 0 0,1 0 0 0 0,0 0 1 0 0,1 2-1 0 0,1 1 0 0 0,25-11 0 0 0,5 2 60 0 0,81-20-1 0 0,-99 32 112 0 0,0 2-1 0 0,52-4 1 0 0,-66 9 91 0 0,0 1 1 0 0,0 0 0 0 0,0 2-1 0 0,0 0 1 0 0,36 10-1 0 0,-46-9-57 0 0,-1 0-1 0 0,0 1 0 0 0,0 0 1 0 0,0 0-1 0 0,0 0 0 0 0,0 1 1 0 0,-1 0-1 0 0,0 1 0 0 0,0 0 1 0 0,-1 0-1 0 0,9 10 0 0 0,-12-12-52 0 0,0-1-1 0 0,-1 1 0 0 0,1-1 0 0 0,-1 1 1 0 0,0 0-1 0 0,-1 0 0 0 0,1 0 1 0 0,-1 0-1 0 0,1 0 0 0 0,-1 0 1 0 0,0 0-1 0 0,-1 1 0 0 0,1-1 0 0 0,-1 0 1 0 0,0 0-1 0 0,0 1 0 0 0,0-1 1 0 0,0 0-1 0 0,-1 1 0 0 0,0-1 1 0 0,0 0-1 0 0,0 0 0 0 0,0 0 1 0 0,-1 0-1 0 0,-3 7 0 0 0,-2 1-6 0 0,0-1 0 0 0,-2 1 0 0 0,1-1-1 0 0,-2-1 1 0 0,1 0 0 0 0,-1 0 0 0 0,-1 0 0 0 0,0-2-1 0 0,-23 15 1 0 0,5-5 28 0 0,-1-3 0 0 0,-63 24 0 0 0,4-11-248 0 0,-148 24 1 0 0,231-51 189 0 0,-15 4-1114 0 0,0-2 0 0 0,-22 0 0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60 14223 0 0,'5'-9'276'0'0,"1"0"-1"0"0,1 1 0 0 0,0 0 1 0 0,0 0-1 0 0,11-9 2062 0 0,-17 19-1644 0 0,0 3-613 0 0,-1 1 0 0 0,1 0 0 0 0,-1 0-1 0 0,0 0 1 0 0,0 0 0 0 0,-1 0 0 0 0,1 0 0 0 0,-1 0 0 0 0,-1-1 0 0 0,-2 11 0 0 0,-27 59 189 0 0,25-62-192 0 0,-212 378 885 0 0,77-152-844 0 0,-25 97-107 0 0,157-318 11 0 0,-18 28 1 0 0,15-26-140 0 0,11-19-534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15663 0 0,'0'0'6387'0'0,"0"2"-4890"0"0,-53 127 917 0 0,28-64-2245 0 0,19-49-297 0 0,2 0 1 0 0,-5 20-1 0 0,4-9-4085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14 3223 0 0,'2'-1'240'0'0,"8"-1"-2139"0"0,0-2 3657 0 0,-6 3-264 0 0,-1 0 0 0 0,0 0-1 0 0,0 0 1 0 0,1 0 0 0 0,-1 0 0 0 0,0 1 0 0 0,1 0 0 0 0,-1-1 0 0 0,8 2 1769 0 0,-10 0-3139 0 0,0-1 1 0 0,0 1-1 0 0,0 0 0 0 0,1 0 1 0 0,-1 0-1 0 0,-1 0 0 0 0,1 0 1 0 0,0 0-1 0 0,0 0 0 0 0,0 0 1 0 0,-1 0-1 0 0,1 1 0 0 0,0-1 1 0 0,0 1-1 0 0,-1 1-39 0 0,1 0 0 0 0,-1-1 0 0 0,1 1 0 0 0,-1 0 0 0 0,0-1 0 0 0,0 1 0 0 0,0 0-1 0 0,-1-1 1 0 0,1 1 0 0 0,-1 0 0 0 0,1-1 0 0 0,-1 1 0 0 0,0-1 0 0 0,0 1 0 0 0,0-1 0 0 0,-2 4 0 0 0,-2 3 59 0 0,0-1 1 0 0,-1 0-1 0 0,-7 9 0 0 0,0-2-44 0 0,-1-1 0 0 0,-1-1-1 0 0,-22 17 1 0 0,-52 29 18 0 0,53-36-83 0 0,24-16-23 0 0,8-6-12 0 0,1 1 0 0 0,-1 0 0 0 0,1 1 0 0 0,-1-1 0 0 0,1 1-1 0 0,0-1 1 0 0,-4 5 0 0 0,7-7-1 0 0,-1 1-1 0 0,1-1 1 0 0,0 0-1 0 0,-1 0 1 0 0,1 1-1 0 0,0-1 1 0 0,-1 0-1 0 0,1 0 1 0 0,0 1 0 0 0,0-1-1 0 0,-1 0 1 0 0,1 1-1 0 0,0-1 1 0 0,0 0-1 0 0,0 1 1 0 0,-1-1-1 0 0,1 0 1 0 0,0 1-1 0 0,0-1 1 0 0,0 1 0 0 0,0-1-1 0 0,0 0 1 0 0,0 1-1 0 0,0-1 1 0 0,0 1-1 0 0,0-1 1 0 0,0 0-1 0 0,0 1 1 0 0,0-1-1 0 0,0 1 1 0 0,0-1 0 0 0,0 0-1 0 0,0 1 1 0 0,0-1-1 0 0,0 0 1 0 0,1 1-1 0 0,-1-1 1 0 0,0 0-1 0 0,0 1 1 0 0,0-1-1 0 0,1 0 1 0 0,-1 1-1 0 0,0-1 1 0 0,0 0 0 0 0,1 1-1 0 0,0-1-4 0 0,2 5-20 0 0,0-1 1 0 0,1 1 0 0 0,0-1-1 0 0,0 0 1 0 0,1 0-1 0 0,-1 0 1 0 0,9 5 0 0 0,36 19-59 0 0,-9-8 103 0 0,49 28-56 0 0,-78-41 79 0 0,-1 0-1 0 0,0 1 0 0 0,-1 0 1 0 0,0 0-1 0 0,0 1 1 0 0,8 12-1 0 0,-13-16 12 0 0,0 1 0 0 0,0-1 0 0 0,-1 1 1 0 0,0 0-1 0 0,0 0 0 0 0,-1 0 0 0 0,0 0 0 0 0,0 0 0 0 0,0 0 0 0 0,-1 1 0 0 0,1 8 1 0 0,-1-11-35 0 0,-2-1 1 0 0,1 1 0 0 0,0-1-1 0 0,-1 1 1 0 0,1 0-1 0 0,-1-1 1 0 0,0 0 0 0 0,0 1-1 0 0,0-1 1 0 0,-1 0 0 0 0,1 1-1 0 0,-1-1 1 0 0,0 0 0 0 0,0 0-1 0 0,0 0 1 0 0,0 0 0 0 0,0-1-1 0 0,-1 1 1 0 0,1-1 0 0 0,-1 1-1 0 0,0-1 1 0 0,-4 3-1 0 0,-3 1-8 0 0,0 0-1 0 0,-1-1 1 0 0,1-1-1 0 0,-1 0 1 0 0,0 0-1 0 0,0-1 1 0 0,-1 0-1 0 0,-12 1 1 0 0,-93 4 61 0 0,73-8-69 0 0,-46-5 1 0 0,66 2-13 0 0,-1-2 1 0 0,1 0 0 0 0,-32-11-1 0 0,53 15-77 0 0,1 1 0 0 0,-1-1 0 0 0,1 0-1 0 0,-1 0 1 0 0,1 0 0 0 0,-1-1 0 0 0,1 1 0 0 0,0 0-1 0 0,0-1 1 0 0,0 0 0 0 0,0 1 0 0 0,0-1-1 0 0,0 0 1 0 0,0 0 0 0 0,0 0 0 0 0,1 0-1 0 0,-1-1 1 0 0,1 1 0 0 0,0 0 0 0 0,0 0-1 0 0,-2-5 1 0 0,2-7-1606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67 20359 0 0,'3'-10'177'0'0,"12"-45"1898"0"0,-15 53-1046 0 0,1 5-902 0 0,0 4-89 0 0,0-1-1 0 0,0 1 1 0 0,-1 0-1 0 0,0 0 1 0 0,0 0-1 0 0,-1 0 1 0 0,-1 7-1 0 0,-13 51 334 0 0,12-55-330 0 0,-19 57 315 0 0,-43 93 0 0 0,36-95-216 0 0,-51 108-24 0 0,-114 181 0 0 0,1-21 12 0 0,146-250-116 0 0,35-64-52 0 0,5-7-43 0 0,0 0 1 0 0,0 1-1 0 0,1-1 0 0 0,0 1 1 0 0,-5 22-1 0 0,11-34-194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62 161 14279 0 0,'-2'0'655'0'0,"-15"2"156"0"0,8-1-699 0 0,0 0 0 0 0,-15 4 7370 0 0,24-3-6918 0 0,1 0-491 0 0,1-1-1 0 0,-1 1 1 0 0,0 0-1 0 0,0 0 1 0 0,1-1-1 0 0,-1 1 1 0 0,1-1-1 0 0,0 1 0 0 0,-1-1 1 0 0,1 0-1 0 0,0 0 1 0 0,0 0-1 0 0,0 0 1 0 0,-1 0-1 0 0,1 0 1 0 0,0 0-1 0 0,1 0 1 0 0,-1-1-1 0 0,0 1 1 0 0,0-1-1 0 0,0 0 1 0 0,3 1-1 0 0,8 0 121 0 0,0 0 0 0 0,17-1 0 0 0,-30 0-192 0 0,65-5 318 0 0,108-22 1 0 0,-127 18-306 0 0,281-68 45 0 0,-192 43-190 0 0,27 1-718 0 0,-53 19-2771 0 0,-105 14 3278 0 0,0-1 0 0 0,1 1 0 0 0,-1 0 0 0 0,0 0 0 0 0,1 1 0 0 0,-1-1 0 0 0,0 1 0 0 0,0 0 0 0 0,6 2 0 0 0,-8-2 30 0 0,-1-1-1 0 0,1 1 0 0 0,-1 0 0 0 0,1 0 1 0 0,-1 0-1 0 0,0 1 0 0 0,1-1 0 0 0,-1 0 1 0 0,0 0-1 0 0,0 1 0 0 0,0-1 1 0 0,0 1-1 0 0,0-1 0 0 0,0 1 0 0 0,0-1 1 0 0,-1 1-1 0 0,1-1 0 0 0,0 1 0 0 0,-1 0 1 0 0,1 0-1 0 0,-1-1 0 0 0,0 1 1 0 0,0 0-1 0 0,0-1 0 0 0,0 4 0 0 0,0 16-4407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128 418 4143 0 0,'-6'13'-165'0'0,"-16"39"2229"0"0,-4-2 4804 0 0,19-36-5406 0 0,-1-2 1 0 0,0 1-1 0 0,-21 22 2213 0 0,28-35-3569 0 0,0 1 1 0 0,1-1-1 0 0,-1 0 0 0 0,1 1 1 0 0,-1-1-1 0 0,0 0 0 0 0,1 0 1 0 0,-1 0-1 0 0,0 0 0 0 0,0 1 1 0 0,1-1-1 0 0,-1 0 0 0 0,0 0 1 0 0,-1-1-1 0 0,1-1 2 0 0,0 0 0 0 0,0 0 0 0 0,0-1 0 0 0,0 1 0 0 0,0 0 0 0 0,0-1 0 0 0,0 1 0 0 0,1-1 0 0 0,0 1 0 0 0,-1-1-1 0 0,1 1 1 0 0,0-1 0 0 0,0 1 0 0 0,0-1 0 0 0,0 0 0 0 0,1 1 0 0 0,-1-1 0 0 0,1 1 0 0 0,0 0 0 0 0,1-4 0 0 0,2-6 222 0 0,1 0 1 0 0,13-20-1 0 0,-13 23-197 0 0,17-27 282 0 0,2 2 1 0 0,38-44 0 0 0,67-54-153 0 0,-99 105-351 0 0,1 1-1 0 0,1 2 1 0 0,60-34-1 0 0,-69 46-537 0 0,1 0 1 0 0,1 2-1 0 0,0 0 0 0 0,0 2 0 0 0,1 1 1 0 0,41-6-1 0 0,-33 11-1169 0 0,-3 3-257 0 0</inkml:trace>
  <inkml:trace contextRef="#ctx0" brushRef="#br0" timeOffset="1">920 163 11055 0 0,'0'0'1002'0'0,"-1"2"-824"0"0,-22 71 9318 0 0,1 1-5178 0 0,-39 152-3975 0 0,55-200 29 0 0,-10 33-2493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670 110 6447 0 0,'16'-39'531'0'0,"0"-1"1900"0"0,-4 16 7195 0 0,-12 24-9553 0 0,0-1 0 0 0,1 1 0 0 0,-1 0 0 0 0,0-1 0 0 0,0 1 0 0 0,0 0 0 0 0,1-1 0 0 0,-1 1 0 0 0,0 0 0 0 0,0 0 0 0 0,1-1 0 0 0,-1 1 0 0 0,0 0 0 0 0,0 0 0 0 0,1-1 0 0 0,-1 1 0 0 0,0 0-1 0 0,1 0 1 0 0,-1 0 0 0 0,0-1 0 0 0,1 1 0 0 0,-1 0 0 0 0,0 0 0 0 0,1 0 0 0 0,-1 0 0 0 0,1 0 0 0 0,-1 0 0 0 0,0 0 0 0 0,1 0 0 0 0,-1 0 0 0 0,0 0 0 0 0,1 0 0 0 0,-1 0 0 0 0,1 0 0 0 0,-1 0 0 0 0,0 0 0 0 0,1 0 0 0 0,-1 1 0 0 0,0-1 0 0 0,1 0 0 0 0,-1 0 0 0 0,0 0 0 0 0,1 1-1 0 0,-1-1 1 0 0,0 0 0 0 0,1 0 0 0 0,-1 1 0 0 0,0-1 0 0 0,0 0 0 0 0,1 0 0 0 0,-1 1 0 0 0,0-1 0 0 0,10 18 1648 0 0,-8-8-1714 0 0,0 0-1 0 0,-1 1 0 0 0,0-1 1 0 0,0 0-1 0 0,-1 1 1 0 0,-1-1-1 0 0,0 1 1 0 0,0-1-1 0 0,-3 12 0 0 0,-5 12 38 0 0,-17 45-1 0 0,-35 70 33 0 0,-145 255 1 0 0,-80 45-77 0 0,273-430 0 0 0,-22 31-189 0 0,-23 35-716 0 0,48-68 613 0 0,1-1 0 0 0,1 2 0 0 0,-8 21-1 0 0,14-31-1252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17279 0 0,'0'0'1566'0'0,"-1"2"-1290"0"0,-5 10 112 0 0,-1 0 1 0 0,0 0 0 0 0,-1-1 0 0 0,-17 20-1 0 0,-5 6 3 0 0,19-21-307 0 0,1-1 1 0 0,0 2-1 0 0,2-1 0 0 0,0 1 1 0 0,1 0-1 0 0,0 1 0 0 0,-6 29 0 0 0,11-37-37 0 0,0 0 0 0 0,1 0-1 0 0,0 0 1 0 0,1 0 0 0 0,0-1 0 0 0,1 1-1 0 0,0 0 1 0 0,0 0 0 0 0,1 0-1 0 0,1 0 1 0 0,-1-1 0 0 0,1 1-1 0 0,1-1 1 0 0,0 0 0 0 0,8 14-1 0 0,-10-21-6 0 0,-1 0 0 0 0,1-1 0 0 0,0 1-1 0 0,0 0 1 0 0,0-1 0 0 0,0 1 0 0 0,0-1-1 0 0,1 1 1 0 0,-1-1 0 0 0,0 0 0 0 0,1 0-1 0 0,2 1 1 0 0,-1-1 38 0 0,8 3 85 0 0,-1 0-1 0 0,1-1 1 0 0,0 0 0 0 0,0-1-1 0 0,1-1 1 0 0,18 1 0 0 0,0-3 67 0 0,43-6 1 0 0,-56 5-200 0 0,0-1 1 0 0,0-1-1 0 0,-1 0 0 0 0,1-2 1 0 0,22-9-1 0 0,-35 12-24 0 0,1 0-1 0 0,-1 0 1 0 0,0 0 0 0 0,0-1-1 0 0,0 1 1 0 0,0-1-1 0 0,0 0 1 0 0,-1-1 0 0 0,0 1-1 0 0,0-1 1 0 0,0 0-1 0 0,-1 0 1 0 0,1 0 0 0 0,-1-1-1 0 0,0 1 1 0 0,-1-1-1 0 0,1 1 1 0 0,-1-1 0 0 0,2-9-1 0 0,-2-5-91 0 0,0 0 0 0 0,-1-1-1 0 0,-1 1 1 0 0,-1 0 0 0 0,-7-38-1 0 0,4 32-58 0 0,2-1-1 0 0,0-36 1 0 0,2 61 23 0 0,0 0 0 0 0,0 0 0 0 0,1-1-1 0 0,-1 1 1 0 0,1 0 0 0 0,0 0 0 0 0,-1 0 0 0 0,1 1 0 0 0,0-1 0 0 0,0 0 0 0 0,0 0 0 0 0,0 0 0 0 0,1 1-1 0 0,-1-1 1 0 0,0 0 0 0 0,3-2 0 0 0,-1 2-385 0 0,0 0 0 0 0,-1 0-1 0 0,1 1 1 0 0,0-1 0 0 0,0 1 0 0 0,0-1-1 0 0,1 1 1 0 0,-1 0 0 0 0,6-1 0 0 0,8-2-5996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7831 0 0,'0'-2'603'0'0,"2"-34"1092"0"0,-1 26 1626 0 0,-1 1 0 0 0,3-16-1 0 0,-1 21-2863 0 0,-1-1-1 0 0,0 1 1 0 0,1-1-1 0 0,4-7 1 0 0,-2 6-262 0 0,1-1 0 0 0,0 1 0 0 0,0 0 0 0 0,0 0 0 0 0,1 1 0 0 0,12-11 0 0 0,43-24 178 0 0,-36 25-329 0 0,-6 3-22 0 0,1 0-1 0 0,0 2 0 0 0,1 0 0 0 0,0 1 0 0 0,27-7 1 0 0,-40 14-27 0 0,1 0 1 0 0,0 1-1 0 0,0-1 1 0 0,0 1-1 0 0,0 1 1 0 0,0 0-1 0 0,0 0 1 0 0,0 1-1 0 0,0 0 1 0 0,-1 1-1 0 0,1 0 1 0 0,0 0-1 0 0,-1 1 1 0 0,1 0-1 0 0,-1 0 1 0 0,10 6-1 0 0,-12-5 38 0 0,0 1 0 0 0,-1-1 0 0 0,1 1-1 0 0,-1 1 1 0 0,0-1 0 0 0,0 1 0 0 0,-1 0 0 0 0,1 0 0 0 0,-1 0-1 0 0,-1 1 1 0 0,1-1 0 0 0,-1 1 0 0 0,0 0 0 0 0,2 10 0 0 0,1 1 198 0 0,-2 1 0 0 0,0 0 0 0 0,-1 0 0 0 0,1 27 0 0 0,-4-36-157 0 0,0 0 0 0 0,0-1 0 0 0,-1 1 0 0 0,0 0 0 0 0,-1 0 0 0 0,0 0 0 0 0,0-1 0 0 0,-1 1 0 0 0,0-1 0 0 0,-1 0 0 0 0,0 0 0 0 0,0 0 0 0 0,-1 0 0 0 0,0-1 0 0 0,-9 11 0 0 0,-2-1-48 0 0,0-1-1 0 0,-1-1 1 0 0,-1-1-1 0 0,-1 0 1 0 0,0-2-1 0 0,0 0 1 0 0,-2-1-1 0 0,1 0 1 0 0,-1-2-1 0 0,-1-1 1 0 0,0-1-1 0 0,0 0 1 0 0,-1-2-1 0 0,-27 5 1 0 0,42-10-89 0 0,-1 0 1 0 0,1 0-1 0 0,-1 0 0 0 0,1-1 1 0 0,-1-1-1 0 0,-13-1 1 0 0,20 1 32 0 0,0 1 1 0 0,0 0 0 0 0,1-1-1 0 0,-1 1 1 0 0,0-1 0 0 0,1 0 0 0 0,-1 1-1 0 0,1-1 1 0 0,-1 0 0 0 0,0 0-1 0 0,1 0 1 0 0,0 0 0 0 0,-1 0-1 0 0,1-1 1 0 0,0 1 0 0 0,0 0-1 0 0,-1-1 1 0 0,1 1 0 0 0,0-1-1 0 0,1 1 1 0 0,-1-1 0 0 0,0 1-1 0 0,0-1 1 0 0,0 1 0 0 0,1-1 0 0 0,-1 0-1 0 0,1 0 1 0 0,0 1 0 0 0,-1-1-1 0 0,1 0 1 0 0,0 0 0 0 0,0 1-1 0 0,0-1 1 0 0,0 0 0 0 0,0 0-1 0 0,0 1 1 0 0,2-4 0 0 0,-1-2-442 0 0,1 0 0 0 0,1 0 0 0 0,-1 0 0 0 0,1 0 0 0 0,1 0 0 0 0,-1 1 0 0 0,1 0 0 0 0,0 0 0 0 0,8-9 1 0 0,12-15-7340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13359 0 0,'0'0'2814'0'0,"0"2"-1268"0"0,-21 73 4033 0 0,6 5-3390 0 0,13-55-2006 0 0,0 0 1 0 0,1 1-1 0 0,1-1 1 0 0,6 34-1 0 0,-6-51-171 0 0,0-6-8 0 0,0 0 0 0 0,1 0 0 0 0,-1 1 0 0 0,1-1 0 0 0,-1 0 0 0 0,1 0 0 0 0,-1 0 0 0 0,1 0 0 0 0,0 0 0 0 0,0 0-1 0 0,0 0 1 0 0,0 0 0 0 0,1-1 0 0 0,0 3 0 0 0,0-2 3 0 0,-1-1 0 0 0,0 1-1 0 0,1 0 1 0 0,0-1 0 0 0,-1 1 0 0 0,1-1-1 0 0,0 1 1 0 0,-1-1 0 0 0,1 0 0 0 0,0 0 0 0 0,0 0-1 0 0,0 0 1 0 0,0 0 0 0 0,0-1 0 0 0,0 1-1 0 0,1 0 1 0 0,-1-1 0 0 0,0 0 0 0 0,0 1-1 0 0,0-1 1 0 0,1 0 0 0 0,-1 0 0 0 0,0 0 0 0 0,0 0-1 0 0,0-1 1 0 0,4 0 0 0 0,6-2 50 0 0,0 0-1 0 0,0-1 1 0 0,18-10 0 0 0,-13 7-39 0 0,26-11-58 0 0,-1-2 0 0 0,0-3 0 0 0,-2 0 0 0 0,0-3 0 0 0,-2-1 0 0 0,50-47 0 0 0,-72 60-5 0 0,29-21-1 0 0,-45 36 46 0 0,0-1-1 0 0,-1 0 0 0 0,1 0 0 0 0,0 1 1 0 0,0-1-1 0 0,0 0 0 0 0,0 0 0 0 0,0 0 1 0 0,0 1-1 0 0,0-1 0 0 0,0 0 0 0 0,0 0 1 0 0,0 1-1 0 0,0-1 0 0 0,0 0 0 0 0,0 0 0 0 0,0 1 1 0 0,0-1-1 0 0,1 0 0 0 0,-1 0 0 0 0,0 0 1 0 0,0 1-1 0 0,0-1 0 0 0,0 0 0 0 0,0 0 1 0 0,0 0-1 0 0,1 1 0 0 0,-1-1 0 0 0,0 0 1 0 0,0 0-1 0 0,0 0 0 0 0,0 0 0 0 0,1 0 0 0 0,-1 1 1 0 0,0-1-1 0 0,0 0 0 0 0,0 0 0 0 0,1 0 1 0 0,-1 0-1 0 0,0 0 0 0 0,0 0 0 0 0,1 0 1 0 0,-1 0-1 0 0,0 0 0 0 0,0 0 0 0 0,0 0 1 0 0,1 0-1 0 0,-1 0 0 0 0,0 0 0 0 0,0 0 0 0 0,1 0 1 0 0,-1 0-1 0 0,0 0 0 0 0,0 0 0 0 0,1 0 1 0 0,-1 0-1 0 0,0 0 0 0 0,0 0 0 0 0,0-1 1 0 0,1 1-1 0 0,-1 0 0 0 0,0 0 0 0 0,0 0 1 0 0,0 0-1 0 0,0 0 0 0 0,1-1 0 0 0,-1 1 0 0 0,0 0 1 0 0,0 0-1 0 0,0 10 14 0 0,-1-1 0 0 0,-1 0 0 0 0,1 1 1 0 0,-1-1-1 0 0,-1 0 0 0 0,0 0 0 0 0,0 0 0 0 0,-1-1 0 0 0,-6 12 0 0 0,-6 16 16 0 0,10-20-25 0 0,0-2 10 0 0,1 0 1 0 0,0 0 0 0 0,1 0 0 0 0,-4 24 0 0 0,8-35-13 0 0,0 0 0 0 0,-1 0 0 0 0,1 0 0 0 0,0 0-1 0 0,1 0 1 0 0,-1 0 0 0 0,0 0 0 0 0,1 0 0 0 0,0 0 0 0 0,0 0 0 0 0,0 0 0 0 0,0 0 0 0 0,0-1 0 0 0,0 1 0 0 0,1 0 0 0 0,-1-1 0 0 0,1 1 0 0 0,0-1 0 0 0,0 1 0 0 0,0-1 0 0 0,0 0 0 0 0,0 0-1 0 0,0 0 1 0 0,1 0 0 0 0,-1 0 0 0 0,0-1 0 0 0,1 1 0 0 0,0-1 0 0 0,2 2 0 0 0,3-1-34 0 0,-1 1 0 0 0,1-1-1 0 0,-1-1 1 0 0,1 1 0 0 0,0-2-1 0 0,-1 1 1 0 0,1-1 0 0 0,0 0-1 0 0,0 0 1 0 0,-1-1 0 0 0,1 0 0 0 0,0-1-1 0 0,-1 1 1 0 0,10-5 0 0 0,3 0-955 0 0,22-12 0 0 0,14-9-5862 0 0,-55 26 6528 0 0,28-15-7075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63 15199 0 0,'1'-3'145'0'0,"0"1"1"0"0,-1-1-1 0 0,1 0 0 0 0,-1 0 0 0 0,0 0 0 0 0,0 0 0 0 0,0 1 1 0 0,0-1-1 0 0,0 0 0 0 0,-1 0 0 0 0,1 0 0 0 0,-1 0 0 0 0,0 1 1 0 0,-1-5-1 0 0,1 6 20 0 0,0 0 1 0 0,0 0-1 0 0,0-1 1 0 0,0 1-1 0 0,0 0 1 0 0,0 0 0 0 0,0 0-1 0 0,0 0 1 0 0,-1 1-1 0 0,1-1 1 0 0,0 0-1 0 0,0 0 1 0 0,-1 1-1 0 0,1-1 1 0 0,-1 0-1 0 0,1 1 1 0 0,-1 0 0 0 0,1-1-1 0 0,-1 1 1 0 0,1 0-1 0 0,-1 0 1 0 0,1 0-1 0 0,-1 0 1 0 0,1 0-1 0 0,-1 0 1 0 0,1 0 0 0 0,-1 0-1 0 0,1 1 1 0 0,-2 0-1 0 0,-3 0-12 0 0,-1 1-1 0 0,1 0 0 0 0,1 1 1 0 0,-1 0-1 0 0,0 0 0 0 0,0 0 1 0 0,1 1-1 0 0,0-1 0 0 0,0 1 1 0 0,0 0-1 0 0,0 1 0 0 0,1-1 1 0 0,-1 1-1 0 0,-4 7 0 0 0,-7 10 165 0 0,2 1-1 0 0,-14 26 0 0 0,24-41-269 0 0,-57 118 140 0 0,27-54-135 0 0,-99 222-52 0 0,-61 119 0 0 0,45-115 48 0 0,137-272-59 0 0,1-5-241 0 0,-18 43-126 0 0,26-55-654 0 0,0 0 0 0 0,-3 15 0 0 0,6-22-232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0,'0'0'9808'0'0,"1"1"-8967"0"0,0 1-707 0 0,0-1 0 0 0,1 1-1 0 0,-1-1 1 0 0,1 1-1 0 0,-1-1 1 0 0,1 0-1 0 0,0 1 1 0 0,-1-1-1 0 0,1 0 1 0 0,0 0-1 0 0,0 0 1 0 0,0-1-1 0 0,0 1 1 0 0,0 0-1 0 0,0-1 1 0 0,3 1 0 0 0,37 4 878 0 0,-34-5-792 0 0,356 1 1375 0 0,-169-4-2174 0 0,-14 4-1244 0 0,-61 2-3156 0 0,-96-1 2477 0 0</inkml:trace>
  <inkml:trace contextRef="#ctx0" brushRef="#br0" timeOffset="1">1071 91 9215 0 0,'-1'1'707'0'0,"-3"15"592"0"0,-1 0 1 0 0,-1 0-1 0 0,-1-1 0 0 0,0 0 1 0 0,-18 26-1 0 0,-126 174 6667 0 0,145-207-7732 0 0,0 0 0 0 0,0 0-1 0 0,1 0 1 0 0,1 1-1 0 0,-6 12 1 0 0,9-19-222 0 0,0 1-1 0 0,1-1 1 0 0,-1 0 0 0 0,1 0 0 0 0,-1 0-1 0 0,1 0 1 0 0,0 1 0 0 0,0-1-1 0 0,0 0 1 0 0,0 0 0 0 0,0 0 0 0 0,1 1-1 0 0,-1-1 1 0 0,0 0 0 0 0,1 0 0 0 0,0 0-1 0 0,0 0 1 0 0,-1 0 0 0 0,1 0-1 0 0,0 0 1 0 0,1 0 0 0 0,-1 0 0 0 0,0 0-1 0 0,1-1 1 0 0,-1 1 0 0 0,0 0 0 0 0,1-1-1 0 0,0 1 1 0 0,3 1 0 0 0,-3-1-268 0 0,1 0 0 0 0,0 0 0 0 0,0-1 0 0 0,0 1 0 0 0,4 1 0 0 0,5 0-1431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0 422 11519 0 0,'18'-118'2787'0'0,"-12"97"-392"0"0,12-34 1 0 0,18-26 767 0 0,-25 58-3051 0 0,1 2-1 0 0,1-1 0 0 0,22-26 1 0 0,-32 44-99 0 0,0 1 1 0 0,0-1-1 0 0,0 1 1 0 0,1 0-1 0 0,-1 0 1 0 0,1 0-1 0 0,7-3 0 0 0,-10 5-68 0 0,1 0 0 0 0,-1 1 0 0 0,1-1 0 0 0,-1 1 0 0 0,1 0 0 0 0,-1-1 0 0 0,0 1 0 0 0,1 0 0 0 0,-1 0 0 0 0,1 0 0 0 0,-1 0 0 0 0,1 0 0 0 0,-1 1 0 0 0,1-1 0 0 0,-1 0 0 0 0,1 1 0 0 0,-1-1 0 0 0,1 1 0 0 0,-1-1 0 0 0,0 1 0 0 0,1 0 0 0 0,-1-1 0 0 0,0 1 0 0 0,0 0 0 0 0,1 0 0 0 0,-1 0 0 0 0,1 1 0 0 0,10 11-1377 0 0,-1 1-66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42 11055 0 0,'-2'1'6907'0'0,"-34"21"-3720"0"0,21-15-2721 0 0,-26 21 0 0 0,-10 11 237 0 0,-47 40-456 0 0,87-69-201 0 0,-1 2 0 0 0,2-1 0 0 0,0 2 0 0 0,0-1 0 0 0,-13 26 0 0 0,20-33 28 0 0,0 1 0 0 0,1-1 0 0 0,-1 1 0 0 0,1 0-1 0 0,1 0 1 0 0,-1 0 0 0 0,1 0 0 0 0,0 0 0 0 0,1 0 0 0 0,-1 0 0 0 0,2 10 0 0 0,-1-12 15 0 0,1 0 0 0 0,0-1 1 0 0,0 1-1 0 0,0 0 0 0 0,0-1 1 0 0,1 1-1 0 0,0-1 0 0 0,-1 1 1 0 0,1-1-1 0 0,0 0 0 0 0,1 0 1 0 0,-1 0-1 0 0,1 0 0 0 0,-1 0 1 0 0,1-1-1 0 0,0 1 0 0 0,0-1 1 0 0,0 1-1 0 0,6 2 0 0 0,-2-1-42 0 0,0-1-1 0 0,0 0 1 0 0,1 0-1 0 0,-1-1 1 0 0,1 1-1 0 0,0-2 1 0 0,-1 1-1 0 0,1-1 1 0 0,0-1-1 0 0,13 1 1 0 0,-6-2 30 0 0,1-1 1 0 0,-1 0-1 0 0,0 0 1 0 0,23-8-1 0 0,-31 7-64 0 0,0 1 0 0 0,-1-1 0 0 0,1 0-1 0 0,-1-1 1 0 0,0 1 0 0 0,0-1 0 0 0,0-1 0 0 0,0 1-1 0 0,-1-1 1 0 0,0 0 0 0 0,0 0 0 0 0,7-9 0 0 0,-6 4 13 0 0,1 0 0 0 0,-1 0 0 0 0,-1-1 0 0 0,0 0 0 0 0,-1 0 0 0 0,6-20 0 0 0,-3-3-203 0 0,-2 0 0 0 0,-1 0 0 0 0,-1 0 0 0 0,-4-44 0 0 0,1 47-620 0 0,3-7-1648 0 0,-2 36 1885 0 0,-1 0-1 0 0,1-1 0 0 0,0 1 0 0 0,-1 0 0 0 0,1 0 0 0 0,0 0 0 0 0,3-4 0 0 0,-1 3-1782 0 0,6-1-3745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22 404 18775 0 0,'0'0'860'0'0,"-7"5"279"0"0,-8 4 3617 0 0,16-12-4491 0 0,-1 0 0 0 0,1-1 0 0 0,0 1 0 0 0,0 0 0 0 0,0 0 0 0 0,0 0 0 0 0,0 0 0 0 0,1 0 0 0 0,-1 0 0 0 0,1 0 0 0 0,0 0 0 0 0,0 1 0 0 0,4-5 0 0 0,4-4 11 0 0,19-16-1 0 0,-26 25-144 0 0,63-49 58 0 0,2 2 1 0 0,75-38-1 0 0,-123 75-184 0 0,19-11-160 0 0,1 1-1 0 0,0 2 1 0 0,2 2 0 0 0,0 2-1 0 0,48-12 1 0 0,-82 26 65 0 0,-1 1 0 0 0,0 0 0 0 0,0 0 0 0 0,1 1-1 0 0,-1 0 1 0 0,12 1 0 0 0,-18-1 80 0 0,1 0 0 0 0,0 0 0 0 0,-1 1 0 0 0,1-1 0 0 0,-1 1 0 0 0,1-1 0 0 0,-1 1 0 0 0,1 0 0 0 0,-1-1-1 0 0,0 1 1 0 0,1 0 0 0 0,-1 0 0 0 0,0 0 0 0 0,1 0 0 0 0,-1 0 0 0 0,0 0 0 0 0,0 0 0 0 0,0 1 0 0 0,0-1 0 0 0,0 0 0 0 0,0 1 0 0 0,-1-1 0 0 0,1 0 0 0 0,0 1-1 0 0,-1-1 1 0 0,1 1 0 0 0,-1-1 0 0 0,1 1 0 0 0,-1-1 0 0 0,0 1 0 0 0,1 0 0 0 0,-1-1 0 0 0,0 1 0 0 0,0-1 0 0 0,-1 3 0 0 0,-2 19 2 0 0,-1 0 0 0 0,-1-1 0 0 0,-1 1 1 0 0,-1-2-1 0 0,-12 27 0 0 0,-3 10 155 0 0,17-44-87 0 0,1 0 0 0 0,1 1 1 0 0,0 0-1 0 0,0-1 0 0 0,2 1 0 0 0,-1 15 1 0 0,2-23-34 0 0,1 0 0 0 0,-1 1 0 0 0,2-1 1 0 0,-1 0-1 0 0,1 0 0 0 0,0 0 0 0 0,0 0 1 0 0,1-1-1 0 0,-1 1 0 0 0,2-1 0 0 0,-1 1 1 0 0,1-1-1 0 0,0 0 0 0 0,8 9 0 0 0,-1-3-13 0 0,1-1-1 0 0,0-1 1 0 0,0 0-1 0 0,27 15 0 0 0,60 26-260 0 0,-9-15-1032 0 0,-27-17-2472 0 0,-30-12-5164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347 106 13791 0 0,'1'-1'630'0'0,"21"-19"3862"0"0,-22 18-3284 0 0,0 1-1109 0 0,0 0 1 0 0,0 0-1 0 0,0 0 1 0 0,0 0-1 0 0,-1 0 1 0 0,1 0 0 0 0,0 1-1 0 0,0-1 1 0 0,-1 0-1 0 0,1 0 1 0 0,-1 0-1 0 0,1 0 1 0 0,0 1 0 0 0,-1-1-1 0 0,0 0 1 0 0,1 0-1 0 0,-1 1 1 0 0,1-1-1 0 0,-1 0 1 0 0,0 1 0 0 0,1-1-1 0 0,-2 0 1 0 0,0 0-8 0 0,0 0-1 0 0,0 0 1 0 0,0 0 0 0 0,0 1-1 0 0,0-1 1 0 0,0 1 0 0 0,0-1 0 0 0,0 1-1 0 0,-4-1 1 0 0,0 1-26 0 0,0 1-1 0 0,0-1 0 0 0,0 1 1 0 0,0 0-1 0 0,0 0 0 0 0,-9 3 1 0 0,-1 3-33 0 0,1 0 0 0 0,0 1 0 0 0,0 1 0 0 0,0 1 0 0 0,1-1 0 0 0,-16 17 0 0 0,2-1 15 0 0,-43 54 1 0 0,63-69-34 0 0,-1 1-1 0 0,2 1 1 0 0,-1-1 0 0 0,2 1-1 0 0,-1 0 1 0 0,-8 26 0 0 0,14-35-3 0 0,0 0 0 0 0,0 1 0 0 0,0-1 0 0 0,1 1 0 0 0,-1-1 0 0 0,1 1 0 0 0,0-1 0 0 0,0 1 0 0 0,0-1 0 0 0,0 1 0 0 0,1-1 0 0 0,0 1 0 0 0,-1-1 0 0 0,1 1 0 0 0,0-1 0 0 0,1 0 0 0 0,-1 1 0 0 0,0-1 0 0 0,1 0 0 0 0,0 0 0 0 0,0 0 0 0 0,0 0 0 0 0,0 0 0 0 0,0-1 0 0 0,1 1 0 0 0,-1-1 0 0 0,1 1 0 0 0,0-1 0 0 0,-1 0-1 0 0,1 0 1 0 0,6 3 0 0 0,1 0 40 0 0,0-1-1 0 0,0 0 0 0 0,0 0 0 0 0,1-1 0 0 0,-1-1 1 0 0,1 0-1 0 0,20 1 0 0 0,-6-2 60 0 0,-1-1 0 0 0,35-4 0 0 0,-30 0-73 0 0,-1-2 0 0 0,0 0 0 0 0,31-12 0 0 0,-43 12-70 0 0,-1 0-1 0 0,0-1 1 0 0,-1-1 0 0 0,1 0 0 0 0,-1-1 0 0 0,24-21 0 0 0,-34 28 9 0 0,-1-1 1 0 0,0-1-1 0 0,0 1 1 0 0,0 0 0 0 0,0-1-1 0 0,0 1 1 0 0,-1-1-1 0 0,0 0 1 0 0,0 0-1 0 0,0 0 1 0 0,0 0-1 0 0,0 0 1 0 0,-1-1-1 0 0,0 1 1 0 0,0 0 0 0 0,0-1-1 0 0,0 1 1 0 0,-1-1-1 0 0,0 1 1 0 0,0-1-1 0 0,0 1 1 0 0,0-1-1 0 0,-1 1 1 0 0,1 0 0 0 0,-1-1-1 0 0,-1 1 1 0 0,1 0-1 0 0,0-1 1 0 0,-1 1-1 0 0,0 0 1 0 0,0 0-1 0 0,0 0 1 0 0,-1 0-1 0 0,1 1 1 0 0,-1-1 0 0 0,-4-4-1 0 0,-3-3-67 0 0,-1 0-1 0 0,-1 1 0 0 0,1 0 1 0 0,-15-8-1 0 0,-54-29-681 0 0,54 33-230 0 0,1-1 1 0 0,-44-34 0 0 0,50 29-1863 0 0,18 17 452 0 0,3-5-3243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811 669 11519 0 0,'-1'2'887'0'0,"-6"8"-329"0"0,1 0 0 0 0,-1-1 0 0 0,-1 0 1 0 0,0 0-1 0 0,0-1 0 0 0,-17 13 0 0 0,-8 9 4756 0 0,35-32-4426 0 0,23-34 258 0 0,2 1 1 0 0,33-33-1 0 0,8-9-760 0 0,-30 29-302 0 0,47-80 0 0 0,-63 91-70 0 0,-3-2 0 0 0,30-79 0 0 0,-45 104-92 0 0,0 0 0 0 0,-1-1 0 0 0,0 1 1 0 0,1-23-1 0 0,-4 32 13 0 0,1 1 1 0 0,-1 0-1 0 0,-1 0 1 0 0,1 0-1 0 0,0 0 1 0 0,-1 0-1 0 0,0 0 1 0 0,0 0-1 0 0,0 0 1 0 0,-1 0-1 0 0,1 0 1 0 0,-1 0-1 0 0,0 1 0 0 0,0-1 1 0 0,0 1-1 0 0,-1-1 1 0 0,1 1-1 0 0,-1 0 1 0 0,0 0-1 0 0,-5-5 1 0 0,5 6 20 0 0,0 1 1 0 0,0 0-1 0 0,0-1 1 0 0,0 1-1 0 0,0 0 0 0 0,0 1 1 0 0,0-1-1 0 0,0 0 1 0 0,-1 1-1 0 0,1 0 1 0 0,0 0-1 0 0,0 0 1 0 0,-1 0-1 0 0,1 0 1 0 0,0 1-1 0 0,0-1 0 0 0,0 1 1 0 0,0 0-1 0 0,0 0 1 0 0,-1 0-1 0 0,-4 3 1 0 0,-6 3-29 0 0,0 1 1 0 0,0 0 0 0 0,-13 11 0 0 0,21-15 54 0 0,-16 14 5 0 0,0 0 1 0 0,1 1 0 0 0,-30 37-1 0 0,-44 73-17 0 0,66-81 188 0 0,1 1 1 0 0,3 1-1 0 0,2 1 0 0 0,-25 85 0 0 0,-39 220 733 0 0,78-316-848 0 0,-2 0 0 0 0,-1-1 0 0 0,-3 0 0 0 0,-1-2-1 0 0,-1 1 1 0 0,-3-2 0 0 0,0 0 0 0 0,-39 48 0 0 0,18-33 14 0 0,-70 67 1 0 0,96-104-119 0 0,-6 6-477 0 0,-22 17 0 0 0,36-32 408 0 0,1 0 0 0 0,-1-1 0 0 0,0 0 0 0 0,-1 0 0 0 0,1-1 0 0 0,-1 0-1 0 0,1 0 1 0 0,-11 2 0 0 0,18-6-13 0 0,0 1 0 0 0,0-1-1 0 0,-1 0 1 0 0,1 1 0 0 0,0-1-1 0 0,0 0 1 0 0,0 0 0 0 0,0 1-1 0 0,0-1 1 0 0,0 0 0 0 0,0 1-1 0 0,0-1 1 0 0,0 0 0 0 0,1 0 0 0 0,2-15-1352 0 0,6-5-38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79 116 6447 0 0,'-11'-5'485'0'0,"2"0"43"0"0,1 2 1 0 0,-15-5 0 0 0,20 7 576 0 0,1 1 1 0 0,-1-1-1 0 0,0 1 1 0 0,1 0-1 0 0,-1 0 1 0 0,0 0-1 0 0,-6 1 5681 0 0,21 7-5706 0 0,-7-5-917 0 0,0-1 0 0 0,0-1-1 0 0,0 1 1 0 0,0-1 0 0 0,0 0 0 0 0,0 0 0 0 0,0 0 0 0 0,11-1 0 0 0,45-4 455 0 0,-34 1-345 0 0,504-51 323 0 0,-406 33-2796 0 0,-43 2-5502 0 0,-39 7 280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2 519 12959 0 0,'0'3'595'0'0,"-1"9"-99"0"0,1-1-129 0 0,0 0 0 0 0,0 0 0 0 0,1 0 0 0 0,1 0 1 0 0,5 20 5437 0 0,2-41-4209 0 0,9-11-451 0 0,27-44 0 0 0,-21 27-762 0 0,43-63 27 0 0,51-71 130 0 0,-94 141-1308 0 0,2 2 0 0 0,0 0 0 0 0,40-33 0 0 0,-54 53-97 0 0,0 1 0 0 0,0 0 0 0 0,1 0 0 0 0,0 1 0 0 0,20-7 1 0 0,-11 6-6002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37 18111 0 0,'1'-2'828'0'0,"1"-3"-206"0"0,-1 3-570 0 0,0 1 0 0 0,0-1 1 0 0,0 0-1 0 0,-1 0 0 0 0,1 0 1 0 0,-1 0-1 0 0,1 0 0 0 0,-1-1 1 0 0,0 1-1 0 0,0 0 0 0 0,0-5 3631 0 0,-1 8-3636 0 0,0 0 1 0 0,-1 0-1 0 0,1 0 1 0 0,0 0-1 0 0,0 1 0 0 0,0-1 1 0 0,0 1-1 0 0,0-1 0 0 0,0 0 1 0 0,-1 4-1 0 0,1-3-9 0 0,-13 25 54 0 0,1 0-1 0 0,-15 48 1 0 0,0 0 6 0 0,2-21-93 0 0,-2 0 1 0 0,-2-2-1 0 0,-3-1 0 0 0,-63 76 1 0 0,-39 26 40 0 0,103-117-52 0 0,1-8-4595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123 263 11975 0 0,'-11'-6'579'0'0,"-6"-3"-76"0"0,-20-8 1 0 0,32 15 56 0 0,1 0 0 0 0,0 1 1 0 0,0 0-1 0 0,-1 0 0 0 0,1 0 1 0 0,-1 1-1 0 0,1-1 0 0 0,-1 1 1 0 0,1 0-1 0 0,-9 1 1613 0 0,14 1-2043 0 0,-1 1 0 0 0,2-1 0 0 0,-1 0 1 0 0,0-1-1 0 0,0 1 0 0 0,1 0 0 0 0,-1 0 1 0 0,1 0-1 0 0,-1-1 0 0 0,1 1 0 0 0,0-1 1 0 0,2 2-1 0 0,-4-3-100 0 0,7 6 166 0 0,1-2 0 0 0,-1 1-1 0 0,1-1 1 0 0,-1 0-1 0 0,1-1 1 0 0,1 0-1 0 0,15 4 1 0 0,4-1 150 0 0,31 2 1 0 0,26-1 297 0 0,154-7 0 0 0,86-30 164 0 0,477-102 302 0 0,-537 79-982 0 0,113-25-453 0 0,-368 76 228 0 0,0-1-171 0 0,0 1-1 0 0,0 0 1 0 0,13 0-1 0 0,-21 2-596 0 0,-7 11-7131 0 0,-8 5 100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3:5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 16207 0 0,'0'0'1470'0'0,"2"0"-1209"0"0,18-1-309 0 0,-10 0 797 0 0,0 1 1 0 0,0 0-1 0 0,0 0 0 0 0,15 4 0 0 0,-22-4-624 0 0,-1 1 0 0 0,0-1-1 0 0,0 1 1 0 0,0 0 0 0 0,0 0-1 0 0,0 0 1 0 0,0 0 0 0 0,0 0 0 0 0,0 0-1 0 0,0 0 1 0 0,-1 1 0 0 0,1-1 0 0 0,0 1-1 0 0,-1-1 1 0 0,1 1 0 0 0,-1 0 0 0 0,0 0-1 0 0,1-1 1 0 0,-1 1 0 0 0,0 0-1 0 0,0 0 1 0 0,0 0 0 0 0,0 0 0 0 0,-1 0-1 0 0,2 5 1 0 0,0 9-26 0 0,-1 0-1 0 0,-1 0 0 0 0,0 1 1 0 0,-1-1-1 0 0,-5 27 1 0 0,-1 25 6 0 0,7-53-101 0 0,-7 86 64 0 0,7-96-52 0 0,-1-1 1 0 0,0 0-1 0 0,0 1 1 0 0,0-1-1 0 0,0 0 0 0 0,-1 1 1 0 0,1-1-1 0 0,-1 0 0 0 0,0 0 1 0 0,0 0-1 0 0,-1-1 0 0 0,1 1 1 0 0,-1 0-1 0 0,0-1 1 0 0,0 0-1 0 0,0 1 0 0 0,-1-1 1 0 0,1-1-1 0 0,-1 1 0 0 0,1 0 1 0 0,-8 3-1 0 0,-15 10 18 0 0,-1-2 0 0 0,-1 0 0 0 0,0-2 0 0 0,-1-1 0 0 0,0-2 0 0 0,-1-1 0 0 0,-38 7 0 0 0,67-15-102 0 0,1 0-1 0 0,-1 0 0 0 0,0 0 1 0 0,0 1-1 0 0,0-1 1 0 0,0 0-1 0 0,0 0 0 0 0,1 0 1 0 0,-1 0-1 0 0,0 0 1 0 0,0-1-1 0 0,0 1 0 0 0,0 0 1 0 0,1 0-1 0 0,-1 0 1 0 0,0-1-1 0 0,0 1 0 0 0,0 0 1 0 0,1-1-1 0 0,-1 1 1 0 0,0-1-1 0 0,0 1 0 0 0,1-1 1 0 0,-1 1-1 0 0,0-1 1 0 0,1 0-1 0 0,-1 1 0 0 0,0-2 1 0 0,1 1-93 0 0,0 0 0 0 0,-1-1 0 0 0,1 1 0 0 0,0 0 0 0 0,0-1-1 0 0,0 1 1 0 0,0 0 0 0 0,0-1 0 0 0,0 1 0 0 0,0 0 0 0 0,1-1 0 0 0,-1 1 0 0 0,0 0 0 0 0,1 0 0 0 0,-1-1 0 0 0,1 1 0 0 0,0 0 0 0 0,0-1 0 0 0,9-16-1822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8751 0 0,'-1'3'12862'0'0,"-21"65"-10590"0"0,-57 118 1 0 0,40-116-1777 0 0,-18 34-3151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15199 0 0,'0'0'8255'0'0,"0"-2"-7749"0"0,4-5-325 0 0,-1 1-1 0 0,1-1 0 0 0,1 1 0 0 0,-1-1 1 0 0,1 2-1 0 0,6-8 0 0 0,8-9-40 0 0,96-118-30 0 0,-103 127-105 0 0,1 1-1 0 0,1 0 1 0 0,0 0 0 0 0,1 2 0 0 0,0 0 0 0 0,0 0 0 0 0,32-13 0 0 0,-43 21-5 0 0,0 1 0 0 0,0 0 0 0 0,0-1 0 0 0,0 2 0 0 0,0-1 0 0 0,0 0 0 0 0,0 1 0 0 0,0 0 0 0 0,0 0 0 0 0,8 0 0 0 0,-10 1 7 0 0,0 0 0 0 0,0-1 0 0 0,-1 1 0 0 0,1 0 0 0 0,0 0 0 0 0,0 0 0 0 0,0 0 0 0 0,-1 0 0 0 0,1 1 0 0 0,0-1 0 0 0,-1 0 0 0 0,1 1 0 0 0,-1-1 0 0 0,1 1 0 0 0,-1 0 0 0 0,0-1 0 0 0,0 1 0 0 0,0 0 0 0 0,0 0 0 0 0,0 0 0 0 0,0 0 0 0 0,0 3 0 0 0,3 5 42 0 0,-1 1 0 0 0,-1-1 0 0 0,0 1 0 0 0,-1 0 0 0 0,0 0 0 0 0,-1 16-1 0 0,-9 68 497 0 0,4-52-310 0 0,4-28-229 0 0,-4 52 153 0 0,5-61-184 0 0,0 0 0 0 0,1 1-1 0 0,-1-1 1 0 0,1 0 0 0 0,1 0 0 0 0,-1 0 0 0 0,1 0 0 0 0,3 7-1 0 0,-4-13-86 0 0,-1 1-1 0 0,1 0 1 0 0,0-1-1 0 0,-1 1 0 0 0,1-1 1 0 0,0 1-1 0 0,-1-1 1 0 0,1 1-1 0 0,0-1 0 0 0,0 0 1 0 0,-1 1-1 0 0,1-1 1 0 0,0 0-1 0 0,0 1 0 0 0,0-1 1 0 0,0 0-1 0 0,-1 0 1 0 0,1 0-1 0 0,0 0 0 0 0,0 0 1 0 0,0 0-1 0 0,0 0 0 0 0,0 0 1 0 0,-1 0-1 0 0,1 0 1 0 0,1-1-1 0 0,-1 1 77 0 0,11-3-1493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11975 0 0,'0'2'5083'0'0,"-1"7"-3126"0"0,-5 29 2398 0 0,3-25-3876 0 0,0-1 0 0 0,-7 21 0 0 0,-16 23-205 0 0,-1 0 0 0 0,-4-2 0 0 0,-66 91 0 0 0,92-139-244 0 0,2-1 17 0 0,-1 1 0 0 0,1 0 0 0 0,-5 9-1 0 0,8-14-39 0 0,0-1-1 0 0,0 1 0 0 0,0-1 0 0 0,0 1 1 0 0,0 0-1 0 0,1-1 0 0 0,-1 1 0 0 0,0-1 1 0 0,0 1-1 0 0,0-1 0 0 0,1 1 0 0 0,-1-1 0 0 0,0 1 1 0 0,1-1-1 0 0,-1 1 0 0 0,0-1 0 0 0,1 1 1 0 0,-1-1-1 0 0,0 0 0 0 0,1 1 0 0 0,-1-1 1 0 0,1 1-1 0 0,0-1 12 0 0,2 3 4 0 0,-1-1 0 0 0,1 0 0 0 0,0 0 0 0 0,0 0-1 0 0,1 0 1 0 0,-1 0 0 0 0,0-1 0 0 0,1 1 0 0 0,-1-1 0 0 0,1 0 0 0 0,-1 0 0 0 0,1 0 0 0 0,-1-1 0 0 0,1 1 0 0 0,4-1 0 0 0,9 0 37 0 0,34-3 1 0 0,-29 2-42 0 0,12-2-298 0 0,38-7 0 0 0,-58 7-940 0 0,1-1 0 0 0,23-9 0 0 0,-19 4-563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15663 0 0,'-2'1'6304'0'0,"-7"10"-5907"0"0,0 1-1 0 0,0 0 0 0 0,1 0 1 0 0,-7 17-1 0 0,-6 8-10 0 0,-131 224 723 0 0,102-171-949 0 0,-66 128-69 0 0,3-5 22 0 0,-15-10-58 0 0,113-181-1338 0 0,-21 40-1 0 0,45-57-2597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 11519 0 0,'0'0'887'0'0,"-2"1"-583"0"0,-20 14 3544 0 0,-23 22 0 0 0,29-23-2846 0 0,2 1-1 0 0,-18 22 0 0 0,25-29-881 0 0,1 1 0 0 0,0 0 0 0 0,0 0 0 0 0,1 1-1 0 0,0 0 1 0 0,1 0 0 0 0,0 0 0 0 0,1 0-1 0 0,0 1 1 0 0,0-1 0 0 0,1 1 0 0 0,0-1 0 0 0,1 1-1 0 0,0 14 1 0 0,2-21-36 0 0,-1 1 0 0 0,1 0 0 0 0,0-1 0 0 0,0 1 0 0 0,0-1 0 0 0,1 1 0 0 0,0-1 0 0 0,0 0 0 0 0,0 0 0 0 0,0 1 0 0 0,5 5 0 0 0,-5-8-34 0 0,1-1-1 0 0,-1 1 1 0 0,0-1 0 0 0,1 0-1 0 0,-1 0 1 0 0,1 0 0 0 0,0 0-1 0 0,-1 0 1 0 0,1 0 0 0 0,0-1-1 0 0,-1 1 1 0 0,4-1 0 0 0,-1 1 24 0 0,1 0-47 0 0,0 0-1 0 0,0-1 1 0 0,0 1-1 0 0,0-1 1 0 0,0-1-1 0 0,0 1 1 0 0,0-1-1 0 0,0 0 1 0 0,-1 0-1 0 0,1-1 1 0 0,0 0 0 0 0,-1 0-1 0 0,1 0 1 0 0,-1-1-1 0 0,1 1 1 0 0,-1-1-1 0 0,0-1 1 0 0,0 1-1 0 0,-1-1 1 0 0,1 0-1 0 0,-1 0 1 0 0,7-7 0 0 0,-2 0-40 0 0,-1-1 0 0 0,0 0 1 0 0,-1 0-1 0 0,0-1 1 0 0,0 0-1 0 0,-2 0 1 0 0,0-1-1 0 0,5-17 0 0 0,-10 30-26 0 0,27-83-249 0 0,-9 44-1802 0 0,7 2-4926 0 0,-6 17-744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34 298 10135 0 0,'0'0'464'0'0,"0"1"-9"0"0,5 14-1092 0 0,6 19 5887 0 0,19 38 1 0 0,-30-71-5027 0 0,1 7 2290 0 0,-1-9-2499 0 0,-16-21 479 0 0,2-1-1 0 0,0-1 1 0 0,-16-39 0 0 0,28 55-480 0 0,1 0 0 0 0,-1 0 1 0 0,1 0-1 0 0,1 0 0 0 0,-1 0 1 0 0,1-1-1 0 0,1 1 0 0 0,-1 0 1 0 0,1 0-1 0 0,1 0 0 0 0,0 0 1 0 0,0 0-1 0 0,0 0 0 0 0,1 1 1 0 0,0-1-1 0 0,1 1 0 0 0,0 0 1 0 0,0 0-1 0 0,5-8 0 0 0,-1 5-95 0 0,-1 0 0 0 0,2 0 0 0 0,-1 1 0 0 0,1 0 0 0 0,0 1 0 0 0,1 0 0 0 0,0 0 0 0 0,0 1-1 0 0,1 0 1 0 0,0 1 0 0 0,20-9 0 0 0,-15 9-31 0 0,0 2 1 0 0,-1 0-1 0 0,1 0 0 0 0,1 1 0 0 0,-1 1 1 0 0,0 1-1 0 0,1 0 0 0 0,-1 1 0 0 0,0 1 1 0 0,1 1-1 0 0,-1 0 0 0 0,0 1 0 0 0,0 1 1 0 0,0 0-1 0 0,23 10 0 0 0,-31-10 211 0 0,-1 0 0 0 0,1 1 0 0 0,-1 0 0 0 0,0 0 0 0 0,-1 0 0 0 0,0 1 0 0 0,1 0 0 0 0,-2 0 0 0 0,1 1 0 0 0,-1 0 0 0 0,0-1 0 0 0,0 2 0 0 0,-1-1 0 0 0,0 1-1 0 0,0-1 1 0 0,-1 1 0 0 0,0 0 0 0 0,0 0 0 0 0,-1 0 0 0 0,0 1 0 0 0,-1-1 0 0 0,2 10 0 0 0,2 14 131 0 0,1 14 183 0 0,-5-42-391 0 0,-1 0-1 0 0,-1 0 0 0 0,1 0 0 0 0,0 0 1 0 0,-1 0-1 0 0,0 0 0 0 0,0-1 1 0 0,0 1-1 0 0,-3 6 0 0 0,0-4-90 0 0,0 0-1 0 0,0 0 0 0 0,-1 0 1 0 0,1 0-1 0 0,-1-1 1 0 0,-1 0-1 0 0,1 0 1 0 0,-1 0-1 0 0,0 0 1 0 0,0-1-1 0 0,0 0 1 0 0,-1-1-1 0 0,1 1 0 0 0,-1-1 1 0 0,0 0-1 0 0,-9 2 1 0 0,-6 1-329 0 0,-1-1 0 0 0,0 0 0 0 0,-45 1-1 0 0,-5-5-2201 0 0,63-2 380 0 0,1 0 0 0 0,-19-5 1 0 0,6-2-3955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17191 0 0,'0'0'2851'0'0,"1"2"-2318"0"0,1 1-456 0 0,-1 0-1 0 0,1-1 1 0 0,-1 1-1 0 0,1 0 1 0 0,-1 0-1 0 0,0 1 1 0 0,0-1-1 0 0,-1 0 1 0 0,1 0-1 0 0,0 0 1 0 0,-1 1-1 0 0,0-1 1 0 0,0 0-1 0 0,0 0 1 0 0,0 1-1 0 0,-1-1 1 0 0,1 0-1 0 0,-1 0 1 0 0,0 1-1 0 0,1-1 1 0 0,-4 5-1 0 0,-2 7 42 0 0,-1 0 0 0 0,0 0 1 0 0,-11 14-1 0 0,14-21-34 0 0,-102 150 773 0 0,-3 8-163 0 0,-50 112 166 0 0,126-212-690 0 0,3 1 0 0 0,-30 96-1 0 0,52-137-130 0 0,-62 191 483 0 0,66-204-982 0 0,2-5-1752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15631 0 0,'0'0'1572'0'0,"-7"2"-1424"0"0,-41 8 1049 0 0,10-3 1387 0 0,-43 15-1 0 0,49-11-2382 0 0,2 1-1 0 0,-1 2 1 0 0,2 1-1 0 0,0 1 1 0 0,0 2 0 0 0,-38 31-1 0 0,65-48-200 0 0,0 1 0 0 0,1-1 0 0 0,-1 1 0 0 0,1 0 0 0 0,-1-1 0 0 0,1 1 0 0 0,0 0 0 0 0,0 0 0 0 0,-2 4 0 0 0,1 4 0 0 0,3-8-11 0 0,-1 1 0 0 0,1-1 0 0 0,0 0-1 0 0,-1 1 1 0 0,1-1 0 0 0,0 0 0 0 0,1 1-1 0 0,-1-1 1 0 0,0 0 0 0 0,1 0 0 0 0,-1 0 0 0 0,1 0-1 0 0,-1 0 1 0 0,1-1 0 0 0,0 1 0 0 0,0 0 0 0 0,0-1-1 0 0,0 1 1 0 0,3 1 0 0 0,5 2-102 0 0,0 1-1 0 0,22 7 1 0 0,-17-8 61 0 0,21 10-104 0 0,-1 1 1 0 0,64 40-1 0 0,-86-47 155 0 0,-1 0 0 0 0,0 1 0 0 0,0 0 0 0 0,-1 1 0 0 0,-1 0 0 0 0,0 1 0 0 0,0 0 1 0 0,-1 1-1 0 0,0 0 0 0 0,8 18 0 0 0,-16-29 12 0 0,0-1 1 0 0,-1 1-1 0 0,1 0 1 0 0,0 0-1 0 0,-1 0 1 0 0,0 0-1 0 0,1 0 1 0 0,-1-1-1 0 0,0 1 1 0 0,0 0-1 0 0,0 0 1 0 0,0 0-1 0 0,0 0 1 0 0,0 0-1 0 0,-1 0 1 0 0,1 0-1 0 0,-2 3 1 0 0,1-3 22 0 0,0 1 0 0 0,-1-1 0 0 0,1 1 0 0 0,-1-1 0 0 0,0 0 1 0 0,0 1-1 0 0,0-1 0 0 0,0 0 0 0 0,0 0 0 0 0,-4 2 0 0 0,-5 3 99 0 0,-1-1-1 0 0,1 0 1 0 0,-1-1-1 0 0,-16 6 1 0 0,22-9-109 0 0,-27 9 48 0 0,-1-2 0 0 0,-1 0 0 0 0,0-3 0 0 0,0-1 0 0 0,0-1 0 0 0,-51-2 0 0 0,80-2-72 0 0,-6-1-8 0 0,-23-3 1 0 0,33 4 0 0 0,0-1 1 0 0,-1 1 0 0 0,1-1 0 0 0,0 1-1 0 0,0-1 1 0 0,0 0 0 0 0,0 0 0 0 0,0 0-1 0 0,0 0 1 0 0,0 0 0 0 0,0 0 0 0 0,1-1-1 0 0,-1 1 1 0 0,0 0 0 0 0,1-1 0 0 0,-1 0-1 0 0,-2-3 1 0 0,4 4-57 0 0,-1-1 1 0 0,1 1-1 0 0,-1-1 0 0 0,1 1 1 0 0,0-1-1 0 0,0 0 1 0 0,-1 1-1 0 0,1-1 0 0 0,0 1 1 0 0,1-1-1 0 0,-1 0 0 0 0,0 1 1 0 0,0-1-1 0 0,1 1 0 0 0,0-3 1 0 0,10-21-3032 0 0,-4 11 1238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1 665 9215 0 0,'0'0'11888'0'0,"0"-2"-10952"0"0,2-6-12 0 0,0 1 0 0 0,-1-1 0 0 0,1-15 0 0 0,-2 15-632 0 0,0-1 0 0 0,1 1-1 0 0,1 0 1 0 0,2-11 0 0 0,1 8-280 0 0,-1 0 0 0 0,2 0 0 0 0,0 1 0 0 0,0-1 0 0 0,1 1 0 0 0,9-11 0 0 0,54-50-119 0 0,-28 30 19 0 0,72-73-485 0 0,89-97-1307 0 0,-179 186 74 0 0,-8 13-5069 0 0,-5 7-11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23 18799 0 0,'6'-13'862'0'0,"-5"10"-18"0"0,0 2-543 0 0,3-5 3308 0 0,-4 14-3237 0 0,-1 0-1 0 0,0-1 1 0 0,0 1-1 0 0,-1-1 1 0 0,0 1 0 0 0,-5 9-1 0 0,-21 44 461 0 0,20-45-592 0 0,-29 60 80 0 0,-32 99 0 0 0,69-175-354 0 0,0 0-1 0 0,0 0 0 0 0,0 0 0 0 0,1 0 0 0 0,-1 0 1 0 0,0 0-1 0 0,0 0 0 0 0,0 0 0 0 0,0 0 0 0 0,0 0 1 0 0,0 0-1 0 0,0 0 0 0 0,0 0 0 0 0,0 0 1 0 0,1 0-1 0 0,-1 0 0 0 0,0 0 0 0 0,0 0 0 0 0,0 0 1 0 0,0 0-1 0 0,0 0 0 0 0,0 0 0 0 0,0 0 0 0 0,0 0 1 0 0,0 0-1 0 0,0 1 0 0 0,0-1 0 0 0,0 0 0 0 0,0 0 1 0 0,1 0-1 0 0,-1 0 0 0 0,0 0 0 0 0,0 0 0 0 0,0 0 1 0 0,0 0-1 0 0,0 0 0 0 0,0 0 0 0 0,0 1 1 0 0,0-1-1 0 0,0 0 0 0 0,0 0 0 0 0,0 0 0 0 0,0 0 1 0 0,0 0-1 0 0,0 0 0 0 0,0 0 0 0 0,0 0 0 0 0,0 0 1 0 0,0 1-1 0 0,0-1 0 0 0,0 0 0 0 0,-1 0 0 0 0,1 0 1 0 0,0 0-1 0 0,0 0 0 0 0,0 0 0 0 0,0 0 0 0 0,11-10-1080 0 0,12-18-910 0 0,33-50-2912 0 0,-33 46 2919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89 6935 0 0,'-50'139'1258'0'0,"30"-80"3079"0"0,-1-15 12500 0 0,24-50-18104 0 0,11-13 1528 0 0,0 1 0 0 0,24-24 0 0 0,0 1-156 0 0,-10 8-84 0 0,52-58-128 0 0,-66 77-20 0 0,0 1 1 0 0,1 1 0 0 0,1 0 0 0 0,19-11 0 0 0,-34 22 112 0 0,0 0-1 0 0,0 1 1 0 0,0-1 0 0 0,0 1-1 0 0,0-1 1 0 0,0 1 0 0 0,0-1-1 0 0,1 1 1 0 0,-1 0 0 0 0,0-1 0 0 0,0 1-1 0 0,0 0 1 0 0,0 0 0 0 0,1 0-1 0 0,-1 0 1 0 0,0 0 0 0 0,0 0-1 0 0,0 0 1 0 0,0 1 0 0 0,1-1-1 0 0,0 1 1 0 0,-1-1 4 0 0,0 1 1 0 0,0 0-1 0 0,0 0 0 0 0,0 0 1 0 0,0 0-1 0 0,0 0 0 0 0,-1 0 1 0 0,1 0-1 0 0,0 0 0 0 0,-1 0 1 0 0,1 0-1 0 0,0 0 0 0 0,-1 0 1 0 0,0 0-1 0 0,1 0 0 0 0,0 3 1 0 0,0 3-31 0 0,0 0 0 0 0,-1 0-1 0 0,1 0 1 0 0,-1 0 0 0 0,-2 13 0 0 0,-4 13-3 0 0,-1 0-1 0 0,-2 0 1 0 0,-1 0-1 0 0,-1-1 1 0 0,-2-1 0 0 0,-27 47-1 0 0,36-71-300 0 0,1 1-1 0 0,0-1 1 0 0,-1 9 0 0 0,3-14-1408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290 239 2759 0 0,'1'-1'126'0'0,"17"-19"-770"0"0,0-2 3286 0 0,23-24 11890 0 0,-19 26-12712 0 0,2 0 1 0 0,39-25-1 0 0,25-19-638 0 0,-87 63-785 0 0,-12 7-269 0 0,-24 15-128 0 0,2 2 0 0 0,-52 44 0 0 0,-18 13 0 0 0,54-43-59 0 0,48-36 215 0 0,7-2-132 0 0,1 0-1 0 0,0 0 0 0 0,0-1 1 0 0,0 0-1 0 0,-1 0 0 0 0,10-5 0 0 0,36-22 133 0 0,-40 22-148 0 0,-12 7-8 0 0,0 0-1 0 0,0 0 1 0 0,0 0 0 0 0,0-1-1 0 0,0 1 1 0 0,0 0-1 0 0,1 0 1 0 0,-1 0 0 0 0,0 0-1 0 0,0 0 1 0 0,0 0-1 0 0,0-1 1 0 0,0 1 0 0 0,0 0-1 0 0,0 0 1 0 0,1 0-1 0 0,-1 0 1 0 0,0 0 0 0 0,0 0-1 0 0,0 0 1 0 0,0 0-1 0 0,1 0 1 0 0,-1 0 0 0 0,0 0-1 0 0,0 0 1 0 0,0 0 0 0 0,0 0-1 0 0,1 0 1 0 0,-1 0-1 0 0,0 0 1 0 0,0 0 0 0 0,0 0-1 0 0,0 0 1 0 0,0 0-1 0 0,1 0 1 0 0,-1 0 0 0 0,0 0-1 0 0,0 0 1 0 0,0 0-1 0 0,0 0 1 0 0,0 0 0 0 0,1 0-1 0 0,-1 0 1 0 0,0 1 0 0 0,0-1-1 0 0,0 0 1 0 0,0 0-1 0 0,0 0 1 0 0,0 0 0 0 0,1 0-1 0 0,-1 0 1 0 0,0 1-1 0 0,0-1 1 0 0,0 0 0 0 0,0 0-1 0 0,0 0 1 0 0,0 0-1 0 0,0 1 1 0 0,0-1 0 0 0,0 0-1 0 0,-2 8-46 0 0,2-7 38 0 0,-11 33-96 0 0,-20 42 0 0 0,-2 2-205 0 0,14-20-208 0 0,-16 88-1 0 0,2 61 394 0 0,15-89 456 0 0,-60 248 2342 0 0,53-260-1460 0 0,24-102-1153 0 0,-10 34 290 0 0,10-35-323 0 0,0-1 0 0 0,0 1 0 0 0,-1-1 1 0 0,1 0-1 0 0,-1 1 0 0 0,1-1 1 0 0,-1 0-1 0 0,1 0 0 0 0,-1 0 0 0 0,0 0 1 0 0,-4 3-1 0 0,5-5 309 0 0,1-1-325 0 0,-1-1 0 0 0,1 1 0 0 0,-1-1 0 0 0,1 1-1 0 0,0-1 1 0 0,-1 0 0 0 0,1 1 0 0 0,0-1 0 0 0,0 0 0 0 0,0 1 0 0 0,0-4 0 0 0,3-8 5 0 0,0 0 1 0 0,1 0 0 0 0,1 0-1 0 0,-1 1 1 0 0,11-18 0 0 0,-6 12-138 0 0,10-30 0 0 0,-18 42 54 0 0,1 0 0 0 0,-1 0 0 0 0,0 0-1 0 0,0-1 1 0 0,0 1 0 0 0,-1-1 0 0 0,0 1-1 0 0,-2-13 1 0 0,2 17 30 0 0,-1 1 0 0 0,1-1 0 0 0,-1 0-1 0 0,0 0 1 0 0,0 1 0 0 0,0-1 0 0 0,0 1 0 0 0,0-1 0 0 0,0 1-1 0 0,0-1 1 0 0,0 1 0 0 0,-1-1 0 0 0,1 1 0 0 0,0 0 0 0 0,-1 0-1 0 0,1 0 1 0 0,-1 0 0 0 0,0 0 0 0 0,1 0 0 0 0,-1 0 0 0 0,0 0-1 0 0,1 1 1 0 0,-1-1 0 0 0,0 1 0 0 0,0-1 0 0 0,-2 1 0 0 0,-25-3-2429 0 0,2 4-4370 0 0,1 2-1619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558 385 3679 0 0,'-1'0'284'0'0,"-32"6"964"0"0,-1-3 11898 0 0,34-4-12954 0 0,3-8-26 0 0,0 1 1 0 0,1 0 0 0 0,0 0-1 0 0,0 0 1 0 0,1 0 0 0 0,0 1-1 0 0,9-11 1 0 0,14-24 740 0 0,-21 28-593 0 0,1-1 0 0 0,-2-1 0 0 0,0 1 0 0 0,-1-1 1 0 0,5-28-1 0 0,-8 36-189 0 0,-1-1-1 0 0,-1 1 1 0 0,1-1 0 0 0,-2 1-1 0 0,1-1 1 0 0,-1 1 0 0 0,0-1 0 0 0,-1 1-1 0 0,1 0 1 0 0,-2-1 0 0 0,1 1-1 0 0,-8-14 1 0 0,9 19-131 0 0,0 1 1 0 0,-1 0-1 0 0,1 0 0 0 0,-1 0 1 0 0,1 0-1 0 0,-1 0 0 0 0,0 0 1 0 0,1 0-1 0 0,-1 1 0 0 0,0-1 1 0 0,0 1-1 0 0,0-1 0 0 0,-1 1 1 0 0,1 0-1 0 0,0 0 0 0 0,-5-2 1 0 0,3 2-15 0 0,1 1 0 0 0,-1-1 0 0 0,1 1-1 0 0,-1 0 1 0 0,1 0 0 0 0,-1 0 0 0 0,1 0 0 0 0,-1 1 0 0 0,1-1 0 0 0,-7 3 0 0 0,-4 2-60 0 0,0 1 0 0 0,1 0 0 0 0,0 1 0 0 0,-19 13 0 0 0,31-19 77 0 0,-38 26-138 0 0,1 2 0 0 0,-58 57 0 0 0,-52 82-9 0 0,141-159 158 0 0,-13 17-6 0 0,-18 30 0 0 0,33-49 45 0 0,1 1-1 0 0,0 0 1 0 0,0 0-1 0 0,1 0 1 0 0,0 0-1 0 0,1 1 1 0 0,0-1-1 0 0,0 1 1 0 0,0 10-1 0 0,1-16-12 0 0,1 1 1 0 0,0 0-1 0 0,1-1 0 0 0,-1 1 1 0 0,1 0-1 0 0,0-1 0 0 0,-1 1 0 0 0,1 0 1 0 0,1-1-1 0 0,-1 1 0 0 0,1-1 0 0 0,-1 0 1 0 0,1 0-1 0 0,0 1 0 0 0,0-1 1 0 0,0 0-1 0 0,1 0 0 0 0,-1-1 0 0 0,1 1 1 0 0,-1 0-1 0 0,1-1 0 0 0,0 0 1 0 0,0 1-1 0 0,0-1 0 0 0,1-1 0 0 0,5 4 1 0 0,-1-2 2 0 0,-1 0 0 0 0,0-1 0 0 0,1 0 0 0 0,0-1 0 0 0,-1 0 0 0 0,1 0 0 0 0,0 0 0 0 0,-1-1 0 0 0,1 0 0 0 0,0-1 0 0 0,0 0 0 0 0,7-2 0 0 0,22-7 29 0 0,0-2 1 0 0,-1-1-1 0 0,-1-2 0 0 0,52-29 1 0 0,-67 32-79 0 0,0-2 1 0 0,0 0 0 0 0,-1-1-1 0 0,-1 0 1 0 0,-1-2-1 0 0,0 0 1 0 0,-1-1 0 0 0,16-24-1 0 0,-28 37-10 0 0,-2 2 5 0 0,-1 0 0 0 0,1 0 1 0 0,0 0-1 0 0,-1 0 0 0 0,0 0 0 0 0,0 0 1 0 0,0-1-1 0 0,0 1 0 0 0,1-7 1 0 0,-1 6-6 0 0,-1-1-68 0 0,-4-3 14 0 0,3 8 72 0 0,1 0 0 0 0,0 0 0 0 0,-1-1 0 0 0,1 1 0 0 0,-1 0 1 0 0,1 0-1 0 0,-1 0 0 0 0,1 0 0 0 0,-1 0 0 0 0,1 0 0 0 0,-1 0 0 0 0,1 0 1 0 0,-1 0-1 0 0,1 0 0 0 0,0 1 0 0 0,-1-1 0 0 0,1 0 0 0 0,-1 0 0 0 0,1 0 1 0 0,-1 0-1 0 0,1 1 0 0 0,0-1 0 0 0,-1 0 0 0 0,0 1 0 0 0,1-1-6 0 0,-9 6-16 0 0,1-1 0 0 0,0 2 0 0 0,0-1 0 0 0,1 1 0 0 0,0 0 0 0 0,0 1-1 0 0,-10 13 1 0 0,2-2-21 0 0,-9 9 24 0 0,-56 67 5 0 0,64-74-240 0 0,1 1-1 0 0,-20 39 1 0 0,33-56 81 0 0,0-1 0 0 0,0 1 1 0 0,1 0-1 0 0,-1 0 0 0 0,1-1 0 0 0,0 1 0 0 0,0 0 0 0 0,1 0 0 0 0,-1 0 1 0 0,1 7-1 0 0,0-10 43 0 0,1 0 0 0 0,-1 0 1 0 0,1 0-1 0 0,-1 0 0 0 0,1 0 1 0 0,0 0-1 0 0,0 0 0 0 0,0 0 1 0 0,0 0-1 0 0,0-1 0 0 0,0 1 1 0 0,0 0-1 0 0,0-1 0 0 0,1 1 1 0 0,-1-1-1 0 0,1 1 0 0 0,-1-1 1 0 0,1 0-1 0 0,0 1 0 0 0,-1-1 1 0 0,1 0-1 0 0,0 0 1 0 0,0 0-1 0 0,0-1 0 0 0,0 1 1 0 0,-1 0-1 0 0,5 0 0 0 0,2 1-368 0 0,0-1 0 0 0,0 0 0 0 0,1 0 1 0 0,-1-1-1 0 0,0 0 0 0 0,1 0 0 0 0,-1-1 0 0 0,0 0 0 0 0,1-1 0 0 0,-1 1 0 0 0,11-5 0 0 0,8-5-1979 0 0,50-26 0 0 0,-32 15 1509 0 0,-29 13 738 0 0,24-17-1 0 0,-8 5 13305 0 0,-31 19-12757 0 0,0-1 0 0 0,-1 1-1 0 0,1-1 1 0 0,0 0-1 0 0,-1 1 1 0 0,0-1 0 0 0,0 0-1 0 0,0 1 1 0 0,0-1 0 0 0,0-3-1 0 0,0 1-146 0 0,0-3-45 0 0,1 0-1 0 0,1 0 0 0 0,-1 0 0 0 0,1 0 0 0 0,1 1 0 0 0,-1-1 0 0 0,1 1 0 0 0,1-1 0 0 0,0 1 0 0 0,-1 0 0 0 0,2 0 0 0 0,6-8 0 0 0,9-10-50 0 0,40-37 0 0 0,-58 61-64 0 0,27-27 19 0 0,2 2 0 0 0,1 1 0 0 0,0 2 0 0 0,2 1 0 0 0,1 2 0 0 0,1 1 0 0 0,74-28 0 0 0,-104 45 30 0 0,1 0 0 0 0,-1 0-1 0 0,1 1 1 0 0,-1 0 0 0 0,1 0-1 0 0,-1 0 1 0 0,1 1 0 0 0,9 1-1 0 0,-14-1-32 0 0,0 0 0 0 0,1 1 0 0 0,-1 0 0 0 0,0-1 0 0 0,0 1 0 0 0,0 0 0 0 0,0 0 0 0 0,0 0 0 0 0,0 0 0 0 0,0 0 0 0 0,0 1 0 0 0,0-1 0 0 0,0 1 0 0 0,-1-1 0 0 0,1 1 0 0 0,-1 0 0 0 0,1-1 0 0 0,-1 1 0 0 0,0 0 0 0 0,1 0 0 0 0,-1 0 0 0 0,0 0 0 0 0,0 0 0 0 0,0 0 0 0 0,-1 0 0 0 0,1 1 0 0 0,0 3 0 0 0,1 4 39 0 0,-1 0 0 0 0,-1 0 1 0 0,1 0-1 0 0,-2 0 0 0 0,1 0 0 0 0,-1 0 0 0 0,-1 0 0 0 0,0-1 0 0 0,0 1 1 0 0,-6 13-1 0 0,-2 5 30 0 0,-2-2 0 0 0,-20 35 1 0 0,-22 24-552 0 0,53-83 118 0 0,7-7-4612 0 0,-1 1 4601 0 0,0 1 1 0 0,-1-2 0 0 0,1 1-1 0 0,-1 0 1 0 0,0-1 0 0 0,5-8-1 0 0,23-41-1038 0 0,-24 39 994 0 0,21-45 534 0 0,36-103 0 0 0,-55 134 165 0 0,-9 29-263 0 0,-1 0-1 0 0,0-1 1 0 0,0 1-1 0 0,0 0 1 0 0,0 0-1 0 0,0 0 1 0 0,0-1-1 0 0,0 1 1 0 0,0 0-1 0 0,1 0 1 0 0,-1 0 0 0 0,0-1-1 0 0,0 1 1 0 0,0 0-1 0 0,0 0 1 0 0,0 0-1 0 0,1 0 1 0 0,-1 0-1 0 0,0-1 1 0 0,0 1-1 0 0,0 0 1 0 0,1 0-1 0 0,-1 0 1 0 0,0 0-1 0 0,0 0 1 0 0,0 0-1 0 0,1 0 1 0 0,-1 0-1 0 0,0 0 1 0 0,0 0-1 0 0,1 0 1 0 0,-1 0-1 0 0,0 0 1 0 0,0 0 0 0 0,0 0-1 0 0,1 0 1 0 0,-1 0-1 0 0,0 0 1 0 0,0 0-1 0 0,1 0 1 0 0,-1 0-1 0 0,0 0 1 0 0,0 1-1 0 0,12 9 452 0 0,8 17 143 0 0,0 6 386 0 0,34 50 1461 0 0,-43-69-2131 0 0,0-1 0 0 0,0 0-1 0 0,26 21 1 0 0,-14-16-376 0 0,1 0-1 0 0,1-2 1 0 0,0 0-1 0 0,1-2 1 0 0,1-1 0 0 0,50 17-1 0 0,-63-25-823 0 0,23 6-1398 0 0,-12-7-4145 0 0,-11-4 40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36 6447 0 0,'4'-6'195'0'0,"-1"1"-1"0"0,1-1 1 0 0,4-13 11510 0 0,-12 26-11429 0 0,3-5 131 0 0,-117 221 3769 0 0,7-13-2965 0 0,-121 268-202 0 0,165-310-1490 0 0,-49 109-1126 0 0,76-203-990 0 0,21-46-3614 0 0,8-14-237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12439 0 0,'0'0'958'0'0,"-1"1"-625"0"0,-5 4 246 0 0,1 1 0 0 0,0 0 0 0 0,0 0 1 0 0,1 1-1 0 0,-1-1 0 0 0,-3 9 0 0 0,3-6-50 0 0,-126 227 3360 0 0,122-220-3839 0 0,-135 250 669 0 0,91-167-746 0 0,-3-3 0 0 0,-5-2 0 0 0,-105 124 0 0 0,112-151-1255 0 0,52-66 488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8 636 7367 0 0,'0'0'6611'0'0,"-5"10"-975"0"0,4-13-4335 0 0,0-12-420 0 0,3-20-522 0 0,6 6-203 0 0,1 2 0 0 0,1-1-1 0 0,2 1 1 0 0,0 0 0 0 0,2 2 0 0 0,1-1-1 0 0,0 2 1 0 0,2 0 0 0 0,34-37-1 0 0,-19 28-136 0 0,2 2 0 0 0,2 1 0 0 0,0 1 0 0 0,2 3 0 0 0,1 1-1 0 0,1 1 1 0 0,72-30 0 0 0,-90 45 86 0 0,1 1 1 0 0,1 2-1 0 0,-1 0 0 0 0,34-4 0 0 0,-40 8-13 0 0,1 1 0 0 0,0 0-1 0 0,-1 2 1 0 0,1 0 0 0 0,-1 1-1 0 0,31 7 1 0 0,-40-7-58 0 0,-1 1 0 0 0,1-1 0 0 0,-1 1 0 0 0,0 1 0 0 0,0-1 0 0 0,0 1 0 0 0,0 0 0 0 0,-1 1 0 0 0,0 0 0 0 0,0 0 0 0 0,0 0 0 0 0,0 1 0 0 0,-1-1 0 0 0,0 2 0 0 0,0-1 0 0 0,0 0 0 0 0,-1 1 0 0 0,0 0 0 0 0,0 0 0 0 0,-1 0 0 0 0,0 0 0 0 0,0 1 0 0 0,-1-1 0 0 0,0 1 0 0 0,0-1 0 0 0,-1 1 0 0 0,1 16 0 0 0,-2-10-7 0 0,-1 0 0 0 0,0 0 0 0 0,-1 1 1 0 0,0-1-1 0 0,-2 0 0 0 0,-7 22 0 0 0,3-16 5 0 0,-1-1 0 0 0,-1 0-1 0 0,-23 34 1 0 0,8-20-62 0 0,-2-2 1 0 0,-1-1-1 0 0,-1-1 0 0 0,-39 30 0 0 0,42-40-12 0 0,0 0 1 0 0,-2-2-1 0 0,0-1 0 0 0,-1-2 0 0 0,0 0 1 0 0,-57 16-1 0 0,-191 31-703 0 0,168-42-130 0 0,107-18 840 0 0,-2 0-281 0 0,-1 0-1 0 0,0 0 1 0 0,1-1 0 0 0,-1 1-1 0 0,0-1 1 0 0,1 0 0 0 0,-1 0-1 0 0,0-1 1 0 0,-8-1 0 0 0,6-3-1223 0 0,6-4-12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527 249 5063 0 0,'0'11'18607'0'0,"0"-13"-18178"0"0,3-12-307 0 0,1 1 0 0 0,1 0 1 0 0,0 0-1 0 0,12-21 0 0 0,-8 16 161 0 0,11-30 0 0 0,-18 42-256 0 0,0 0-1 0 0,-1 0 1 0 0,0 0 0 0 0,0 0 0 0 0,0 0-1 0 0,-1 0 1 0 0,0 0 0 0 0,0 0-1 0 0,-2-9 1 0 0,2 13-34 0 0,0 0-1 0 0,-1 1 1 0 0,1-1-1 0 0,-1 0 0 0 0,1 1 1 0 0,-1-1-1 0 0,0 0 1 0 0,0 1-1 0 0,1-1 1 0 0,-1 1-1 0 0,0 0 1 0 0,0-1-1 0 0,-1 1 1 0 0,1 0-1 0 0,0-1 1 0 0,0 1-1 0 0,-1 0 1 0 0,1 0-1 0 0,-1 0 0 0 0,1 0 1 0 0,-1 0-1 0 0,1 1 1 0 0,-1-1-1 0 0,1 0 1 0 0,-1 1-1 0 0,0-1 1 0 0,1 1-1 0 0,-1-1 1 0 0,0 1-1 0 0,1 0 1 0 0,-1 0-1 0 0,0 0 1 0 0,0 0-1 0 0,-3 0 0 0 0,-3 1-40 0 0,0 1 0 0 0,0-1 0 0 0,0 1 0 0 0,1 1-1 0 0,-1-1 1 0 0,-9 6 0 0 0,-19 9-38 0 0,1 3 0 0 0,0 1 0 0 0,1 1 0 0 0,2 2 0 0 0,-37 34 0 0 0,-54 61 19 0 0,104-98 98 0 0,0 0 0 0 0,2 2 0 0 0,-29 48 0 0 0,43-66-20 0 0,0 1 1 0 0,1 0-1 0 0,-1 0 1 0 0,1 0-1 0 0,0 0 0 0 0,0 0 1 0 0,1 1-1 0 0,-1 8 0 0 0,2-13-3 0 0,0 0-1 0 0,0 0 1 0 0,0 0-1 0 0,1 0 0 0 0,-1-1 1 0 0,1 1-1 0 0,-1 0 1 0 0,1 0-1 0 0,0 0 0 0 0,-1 0 1 0 0,1 0-1 0 0,0-1 0 0 0,0 1 1 0 0,0 0-1 0 0,1-1 1 0 0,-1 1-1 0 0,0-1 0 0 0,1 1 1 0 0,-1-1-1 0 0,1 1 1 0 0,-1-1-1 0 0,1 0 0 0 0,-1 0 1 0 0,1 0-1 0 0,0 0 1 0 0,0 0-1 0 0,0 0 0 0 0,-1 0 1 0 0,5 0-1 0 0,2 1 5 0 0,0 0 1 0 0,0-1-1 0 0,0 0 0 0 0,0-1 1 0 0,0 1-1 0 0,1-2 0 0 0,-1 1 1 0 0,0-1-1 0 0,0 0 0 0 0,0-1 1 0 0,0 0-1 0 0,7-3 0 0 0,14-5 52 0 0,49-25 0 0 0,-14-1-64 0 0,86-62-1 0 0,-59 36 21 0 0,-187 132 384 0 0,82-58-451 0 0,0 0-1 0 0,2 1 1 0 0,-1 1-1 0 0,-15 23 0 0 0,23-30-124 0 0,1-1 0 0 0,1 1 0 0 0,-1-1 0 0 0,1 1-1 0 0,0 1 1 0 0,-3 10 0 0 0,6-16 25 0 0,0-1-1 0 0,-1 0 1 0 0,1 1 0 0 0,0-1-1 0 0,0 0 1 0 0,0 1 0 0 0,0-1-1 0 0,0 1 1 0 0,0-1 0 0 0,0 0-1 0 0,1 1 1 0 0,-1-1 0 0 0,0 0-1 0 0,1 1 1 0 0,-1-1 0 0 0,1 0-1 0 0,-1 1 1 0 0,1-1 0 0 0,0 0-1 0 0,0 0 1 0 0,-1 0 0 0 0,1 0-1 0 0,0 0 1 0 0,0 0-1 0 0,0 0 1 0 0,0 0 0 0 0,0 0-1 0 0,0 0 1 0 0,1 0 0 0 0,-1 0-1 0 0,0-1 1 0 0,0 1 0 0 0,0-1-1 0 0,1 1 1 0 0,-1-1 0 0 0,0 1-1 0 0,1-1 1 0 0,-1 0 0 0 0,1 1-1 0 0,-1-1 1 0 0,0 0 0 0 0,3 0-1 0 0,14 0-2461 0 0,3-3-3162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1 785 1839 0 0,'13'-1'65'0'0,"34"0"2"0"0,-44 1-39 0 0,1 0 1 0 0,-1 1-1 0 0,0-1 1 0 0,0 1-1 0 0,0 0 1 0 0,0 0-1 0 0,0 0 1 0 0,0 0-1 0 0,0 1 1 0 0,0-1-1 0 0,4 3 1 0 0,-7-3 316 0 0,1-1 0 0 0,0 1 1 0 0,-1-1-1 0 0,1 1 0 0 0,-1 0 0 0 0,1-1 1 0 0,-1 1-1 0 0,1 0 0 0 0,-1-1 0 0 0,0 1 1 0 0,1 0-1 0 0,-1 0 0 0 0,0 0 1 0 0,1-1-1 0 0,-1 1 0 0 0,0 0 0 0 0,0 1 1 0 0,-3 14 1782 0 0,1-12-2069 0 0,0 0 1 0 0,0-1-1 0 0,-1 1 1 0 0,1-1-1 0 0,-4 4 1 0 0,4-4 157 0 0,0-1 0 0 0,-1 0 1 0 0,1 0-1 0 0,-1 0 0 0 0,1 0 1 0 0,-1-1-1 0 0,0 1 0 0 0,1-1 1 0 0,-1 0-1 0 0,-5 2 0 0 0,7-2-59 0 0,-1-1-1 0 0,1 0 0 0 0,0 0 1 0 0,0 1-1 0 0,-1-1 0 0 0,1 0 0 0 0,0 0 1 0 0,-1 0-1 0 0,1 0 0 0 0,0-1 1 0 0,0 1-1 0 0,-1 0 0 0 0,1 0 0 0 0,0-1 1 0 0,0 1-1 0 0,-1-1 0 0 0,1 1 1 0 0,0-1-1 0 0,0 0 0 0 0,0 1 0 0 0,0-1 1 0 0,0 0-1 0 0,0 0 0 0 0,0 1 0 0 0,0-1 1 0 0,0 0-1 0 0,0 0 0 0 0,-1-2 1 0 0,1 0 50 0 0,0 1 1 0 0,0-1-1 0 0,0 0 1 0 0,0 1-1 0 0,0-1 1 0 0,0 0 0 0 0,1 0-1 0 0,-1 0 1 0 0,1 0-1 0 0,0 1 1 0 0,0-1-1 0 0,0 0 1 0 0,0 0 0 0 0,1 0-1 0 0,-1 0 1 0 0,1 0-1 0 0,-1 1 1 0 0,3-5-1 0 0,1-6 344 0 0,2 1-1 0 0,10-19 0 0 0,-13 25-389 0 0,24-38 683 0 0,3 1 1 0 0,69-77-1 0 0,-59 79-652 0 0,48-39-1 0 0,-48 45-177 0 0,13-9-47 0 0,115-73 0 0 0,69-17-1430 0 0,-172 99 287 0 0,-18 9-1302 0 0,-3 4-5425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266 331 8751 0 0,'0'0'7074'0'0,"1"-1"-6765"0"0,13-9-171 0 0,0 1 1 0 0,-1-2-1 0 0,0 0 0 0 0,-1 0 1 0 0,16-19-1 0 0,47-72 288 0 0,-52 69-51 0 0,-21 31-325 0 0,24-38 1312 0 0,-24 36-1171 0 0,0 1 0 0 0,-1-1 0 0 0,1 1 0 0 0,-1-1 0 0 0,0 0 0 0 0,0 0 0 0 0,0 1 0 0 0,0-1 0 0 0,-1 0 0 0 0,1-5 0 0 0,-1 8-145 0 0,0 0 0 0 0,0 0 0 0 0,0 0 1 0 0,-1 0-1 0 0,1 0 0 0 0,0 0 0 0 0,0 0 0 0 0,-1 0 0 0 0,1 0 1 0 0,-1 1-1 0 0,1-1 0 0 0,-1 0 0 0 0,1 0 0 0 0,-1 0 0 0 0,0 0 1 0 0,1 1-1 0 0,-1-1 0 0 0,0 0 0 0 0,1 0 0 0 0,-1 1 0 0 0,0-1 1 0 0,0 1-1 0 0,0-1 0 0 0,-1 0 0 0 0,0 0-18 0 0,0 1 0 0 0,-1-1-1 0 0,1 0 1 0 0,-1 1 0 0 0,1 0 0 0 0,0 0 0 0 0,-1 0-1 0 0,1 0 1 0 0,-1 0 0 0 0,-2 0 0 0 0,-4 2-47 0 0,0 0-1 0 0,0 0 1 0 0,1 1 0 0 0,-14 6 0 0 0,-7 5 242 0 0,2 2 1 0 0,0 1 0 0 0,0 1-1 0 0,2 1 1 0 0,-38 36-1 0 0,30-20 142 0 0,0 1 0 0 0,2 2-1 0 0,-25 42 1 0 0,55-79-361 0 0,-10 15 107 0 0,-12 26 0 0 0,20-37-94 0 0,1 0 0 0 0,0 0-1 0 0,1 0 1 0 0,-1 0 0 0 0,1 0 0 0 0,0 1-1 0 0,0-1 1 0 0,1 0 0 0 0,-1 1 0 0 0,1 8-1 0 0,1-13-14 0 0,-1 0-1 0 0,0 1 0 0 0,0-1 0 0 0,0 0 0 0 0,0 0 0 0 0,1 0 0 0 0,-1 0 0 0 0,1 0 0 0 0,-1 0 0 0 0,1 0 0 0 0,-1 0 0 0 0,1 0 0 0 0,0 0 1 0 0,-1 0-1 0 0,1 0 0 0 0,0 0 0 0 0,0 0 0 0 0,-1 0 0 0 0,1-1 0 0 0,0 1 0 0 0,0 0 0 0 0,0-1 0 0 0,0 1 0 0 0,0 0 0 0 0,0-1 1 0 0,0 1-1 0 0,0-1 0 0 0,1 0 0 0 0,-1 1 0 0 0,0-1 0 0 0,0 0 0 0 0,0 0 0 0 0,0 0 0 0 0,0 0 0 0 0,1 1 0 0 0,-1-2 0 0 0,0 1 0 0 0,0 0 1 0 0,0 0-1 0 0,0 0 0 0 0,2-1 0 0 0,4-1 4 0 0,0 0 0 0 0,0 0-1 0 0,0-1 1 0 0,0 0 0 0 0,7-5 0 0 0,137-83-338 0 0,-75 43 179 0 0,-42 26 46 0 0,40-22-353 0 0,-72 43 338 0 0,-2 14-606 0 0,-1-8 688 0 0,0 1 0 0 0,0-1 0 0 0,0 0 0 0 0,-1 0-1 0 0,0 0 1 0 0,1 0 0 0 0,-2 0 0 0 0,-3 7 0 0 0,-4 4 4 0 0,-14 16 0 0 0,17-23 24 0 0,0-1 1 0 0,0 2-1 0 0,1-1 0 0 0,1 0 1 0 0,-8 17-1 0 0,13-24-387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19063 0 0,'0'0'1727'0'0,"0"3"-1423"0"0,-2 15 20 0 0,-1-1 1 0 0,-1 0-1 0 0,-1 1 1 0 0,-9 23-1 0 0,-36 70 2230 0 0,33-77-2089 0 0,-22 39 191 0 0,28-49-595 0 0,5-7 29 0 0,1 8-73 0 0,2-11-38 0 0,3-12-93 0 0,14-7-8927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214 228 12895 0 0,'-2'0'998'0'0,"-9"5"-109"0"0,0 1 0 0 0,1-1 1 0 0,0 2-1 0 0,0-1 0 0 0,0 1 1 0 0,1 1-1 0 0,-13 12 0 0 0,-97 106-1874 0 0,132-148 122 0 0,-2 6 643 0 0,75-100-328 0 0,-68 96 557 0 0,1 0 0 0 0,0 1 0 0 0,30-21 0 0 0,-39 33 73 0 0,0 0 0 0 0,0 1 0 0 0,1 0 0 0 0,0 0 0 0 0,0 1 0 0 0,1 1 0 0 0,-1 0 0 0 0,1 1 0 0 0,21-4 0 0 0,-31 7-35 0 0,0-1 0 0 0,1 1 0 0 0,-1 0-1 0 0,0 0 1 0 0,0 0 0 0 0,1 1 0 0 0,-1-1 0 0 0,0 0 0 0 0,0 1-1 0 0,0-1 1 0 0,1 1 0 0 0,-1 0 0 0 0,0 0 0 0 0,0 0-1 0 0,0 0 1 0 0,0 0 0 0 0,0 0 0 0 0,-1 1 0 0 0,1-1-1 0 0,2 3 1 0 0,-2-1 31 0 0,0 0-1 0 0,0 0 1 0 0,0 0-1 0 0,0 0 0 0 0,0 0 1 0 0,-1 1-1 0 0,0-1 1 0 0,1 1-1 0 0,-1-1 0 0 0,-1 1 1 0 0,2 6-1 0 0,-1-1 28 0 0,-1 1 1 0 0,0 0-1 0 0,-1-1 0 0 0,1 1 0 0 0,-2-1 0 0 0,1 1 0 0 0,-2-1 1 0 0,1 0-1 0 0,-1 1 0 0 0,-8 15 0 0 0,5-13-111 0 0,0 0-1 0 0,-1 0 0 0 0,0-1 1 0 0,-1 0-1 0 0,-1 0 0 0 0,1-1 1 0 0,-14 11-1 0 0,16-15-65 0 0,6-6 70 0 0,0 0 0 0 0,-1 0 0 0 0,1 0 0 0 0,0 0 0 0 0,0 0 0 0 0,0 0 0 0 0,-1 0 0 0 0,1 0 0 0 0,0 0 0 0 0,0 0 0 0 0,-1 0 0 0 0,1 0-1 0 0,0 0 1 0 0,0 0 0 0 0,0 0 0 0 0,-1-1 0 0 0,1 1 0 0 0,0 0 0 0 0,0 0 0 0 0,0 0 0 0 0,0 0 0 0 0,-1 0 0 0 0,1-1 0 0 0,0 1 0 0 0,0 0 0 0 0,0 0 0 0 0,0 0 0 0 0,0-1 0 0 0,-1 1 0 0 0,1 0 0 0 0,0 0-1 0 0,0 0 1 0 0,0-1 0 0 0,0 1 0 0 0,0 0 0 0 0,0 0 0 0 0,0-1 0 0 0,-3-8 8 0 0,2 5-1 0 0,1-1-1 0 0,0 0 1 0 0,1 1-1 0 0,-1-1 1 0 0,1 0-1 0 0,0 1 1 0 0,0-1 0 0 0,0 1-1 0 0,1-1 1 0 0,0 1-1 0 0,-1-1 1 0 0,2 1-1 0 0,3-6 1 0 0,4-7-37 0 0,24-26 1 0 0,-32 40 21 0 0,15-16 3 0 0,1 1 1 0 0,1 0 0 0 0,0 1 0 0 0,2 1-1 0 0,-1 1 1 0 0,2 1 0 0 0,23-11-1 0 0,6 0 70 0 0,2 2 0 0 0,56-16 0 0 0,-94 34 77 0 0,0 1 0 0 0,1 0-1 0 0,-1 1 1 0 0,1 1-1 0 0,31-1 1 0 0,-43 3-95 0 0,1 0 0 0 0,-1 0 0 0 0,0 1 1 0 0,0 0-1 0 0,1-1 0 0 0,-1 2 0 0 0,0-1 0 0 0,0 0 1 0 0,0 1-1 0 0,0 0 0 0 0,0 0 0 0 0,-1 0 0 0 0,1 0 0 0 0,-1 0 1 0 0,1 1-1 0 0,-1 0 0 0 0,0 0 0 0 0,0 0 0 0 0,0 0 1 0 0,0 0-1 0 0,0 0 0 0 0,-1 1 0 0 0,1-1 0 0 0,-1 1 0 0 0,0 0 1 0 0,2 6-1 0 0,-3-5-16 0 0,1 1 0 0 0,-1 0 0 0 0,-1 0 0 0 0,1-1 1 0 0,-1 1-1 0 0,0 0 0 0 0,0 0 0 0 0,-1 0 0 0 0,1-1 0 0 0,-1 1 0 0 0,-1 0 1 0 0,1-1-1 0 0,-1 1 0 0 0,0-1 0 0 0,-4 8 0 0 0,-3 7 89 0 0,-2-1 1 0 0,-19 30-1 0 0,11-22-82 0 0,0-1-1 0 0,-2 0 0 0 0,-1-2 1 0 0,-1 0-1 0 0,-1-2 1 0 0,-33 25-1 0 0,29-28-127 0 0,27-18-49 0 0,14-10-4132 0 0,1-1-999 0 0,2 0-1462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23 6911 0 0,'0'0'528'0'0,"2"0"-341"0"0,18-2 533 0 0,3 1 6271 0 0,-22 2-5779 0 0,6 9-399 0 0,-1 0 0 0 0,0 0 0 0 0,-1 1 0 0 0,0 0 0 0 0,5 15 0 0 0,-6-12-334 0 0,2-1 0 0 0,0 1 0 0 0,10 16 0 0 0,-15-28-435 0 0,0-1-1 0 0,1 0 1 0 0,-1 1-1 0 0,0-1 0 0 0,1 0 1 0 0,-1 0-1 0 0,1 0 1 0 0,0 0-1 0 0,-1 0 1 0 0,1 0-1 0 0,0-1 1 0 0,-1 1-1 0 0,1 0 1 0 0,0-1-1 0 0,0 1 0 0 0,0-1 1 0 0,-1 0-1 0 0,1 0 1 0 0,0 0-1 0 0,0 0 1 0 0,0 0-1 0 0,0 0 1 0 0,-1 0-1 0 0,1 0 1 0 0,0-1-1 0 0,0 1 0 0 0,0-1 1 0 0,-1 1-1 0 0,3-2 1 0 0,6-2 70 0 0,-1 1 0 0 0,-1-2 0 0 0,1 1 1 0 0,9-8-1 0 0,-13 9-76 0 0,11-7 86 0 0,22-20 0 0 0,-35 27-122 0 0,0 0-1 0 0,0 0 1 0 0,0 0 0 0 0,0 0 0 0 0,0-1 0 0 0,-1 0-1 0 0,0 1 1 0 0,1-1 0 0 0,-1 0 0 0 0,-1 0 0 0 0,1 0-1 0 0,2-8 1 0 0,-4 11-27 0 0,0-1 0 0 0,0 0 0 0 0,0 0 1 0 0,0 0-1 0 0,0 0 0 0 0,0 0 0 0 0,-1 1 0 0 0,1-1 0 0 0,-1 0 0 0 0,1 0 0 0 0,-1 0 0 0 0,1 1 1 0 0,-1-1-1 0 0,0 0 0 0 0,0 1 0 0 0,0-1 0 0 0,0 1 0 0 0,0-1 0 0 0,0 1 0 0 0,-1-1 0 0 0,1 1 1 0 0,0 0-1 0 0,-1 0 0 0 0,1-1 0 0 0,-1 1 0 0 0,1 0 0 0 0,-1 0 0 0 0,0 1 0 0 0,1-1 0 0 0,-1 0 1 0 0,0 0-1 0 0,-2 0 0 0 0,-4-1-126 0 0,1 0-1 0 0,-1 0 1 0 0,0 1 0 0 0,1 0 0 0 0,-1 0-1 0 0,-12 1 1 0 0,3 2-31 0 0,0 0 1 0 0,-1 1-1 0 0,1 1 0 0 0,1 0 1 0 0,-27 11-1 0 0,-76 43 125 0 0,84-38 258 0 0,-47 35 0 0 0,65-42-52 0 0,0 2 0 0 0,1-1 0 0 0,1 2 0 0 0,-18 23 0 0 0,29-34-105 0 0,0 0 0 0 0,1 1 1 0 0,0-1-1 0 0,0 1 0 0 0,0-1 0 0 0,1 1 0 0 0,0 0 0 0 0,0 0 1 0 0,0 1-1 0 0,1-1 0 0 0,0 0 0 0 0,-1 10 0 0 0,2-12-24 0 0,1 0 0 0 0,-1 1-1 0 0,1-1 1 0 0,0 0 0 0 0,0 0 0 0 0,0 0 0 0 0,0 0-1 0 0,1 0 1 0 0,0 0 0 0 0,0-1 0 0 0,0 1-1 0 0,0 0 1 0 0,0-1 0 0 0,1 0 0 0 0,-1 1-1 0 0,1-1 1 0 0,0 0 0 0 0,0 0 0 0 0,6 4-1 0 0,-2-2 9 0 0,1-1-1 0 0,0 0 0 0 0,0 0 0 0 0,0 0 0 0 0,0-1 0 0 0,0 0 0 0 0,1 0 0 0 0,0-1 0 0 0,-1-1 0 0 0,12 2 0 0 0,10-1 0 0 0,48-2-1 0 0,-37-3-664 0 0,78-14 0 0 0,-53-1-6643 0 0,-37 8 198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67 14079 0 0,'12'-11'441'0'0,"0"0"-103"0"0,21-15 0 0 0,-30 24-125 0 0,0-1-1 0 0,1 1 1 0 0,0 0 0 0 0,-1 1 0 0 0,1-1-1 0 0,0 1 1 0 0,0-1 0 0 0,0 1-1 0 0,0 0 1 0 0,0 1 0 0 0,6-2 0 0 0,-5 17 2063 0 0,-5-9-2066 0 0,1 0 0 0 0,-1 0 0 0 0,0 0 0 0 0,-1 0 0 0 0,1 0 0 0 0,-1 0 0 0 0,-3 10 0 0 0,-17 42 678 0 0,14-42-661 0 0,-105 217 1394 0 0,37-84-1147 0 0,-23 66-361 0 0,-108 213 42 0 0,153-339-970 0 0,43-75 555 0 0,0 0 0 0 0,-1-1 0 0 0,0 0-1 0 0,-14 11 1 0 0,22-21-229 0 0,-1 0-1 0 0,1-1 1 0 0,-1 1-1 0 0,0-1 1 0 0,1 0-1 0 0,-1 0 1 0 0,0 0-1 0 0,-5 1 1 0 0,-5-1-1110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0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99 18511 0 0,'-4'-2'251'0'0,"-2"1"0"0"0,1-1 0 0 0,0 1 0 0 0,0-1 0 0 0,0 1 0 0 0,-1 1 0 0 0,-8-1 0 0 0,13 1-179 0 0,0 0 0 0 0,0 0 1 0 0,-1 0-1 0 0,1 0 0 0 0,0 1 0 0 0,0-1 0 0 0,0 0 0 0 0,0 1 0 0 0,0-1 0 0 0,0 1 0 0 0,0-1 0 0 0,-2 1 1 0 0,3-1-31 0 0,0 1 1 0 0,0-1-1 0 0,0 0 1 0 0,0 0-1 0 0,0 0 1 0 0,0 0-1 0 0,0 1 1 0 0,0-1-1 0 0,0 0 1 0 0,0 0-1 0 0,-1 0 1 0 0,1 1-1 0 0,0-1 1 0 0,0 0-1 0 0,0 0 1 0 0,0 0-1 0 0,0 1 1 0 0,0-1-1 0 0,0 0 1 0 0,0 0-1 0 0,1 0 1 0 0,-1 1-1 0 0,0-1 1 0 0,0 0-1 0 0,0 0 1 0 0,0 0-1 0 0,0 1 1 0 0,0-1-1 0 0,0 0 1 0 0,0 0-1 0 0,0 0 1 0 0,1 0 0 0 0,-1 0-1 0 0,0 1 1 0 0,0-1-1 0 0,15 10 1093 0 0,-3-7-961 0 0,1-1 0 0 0,-1 0 0 0 0,1-1 0 0 0,0 0 0 0 0,-1-1 0 0 0,23-3 1 0 0,-19 2-36 0 0,305-29 1326 0 0,0-15-1146 0 0,-290 40-293 0 0,102-12-414 0 0,186 0 0 0 0,-300 17-547 0 0,1 0 0 0 0,0 1 0 0 0,0 1 0 0 0,-1 1 1 0 0,0 1-1 0 0,20 5 0 0 0,-22-1-980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276 115 6447 0 0,'-24'8'1071'0'0,"-42"20"-1"0"0,56-23 300 0 0,1 0-1 0 0,-1 1 1 0 0,2 0-1 0 0,-1 0 1 0 0,1 1 0 0 0,-14 15-1 0 0,20-20-1192 0 0,1 0 0 0 0,-1-1 0 0 0,1 1 0 0 0,0 0 0 0 0,-1 0 0 0 0,1-1 0 0 0,0 1 0 0 0,0 0 0 0 0,1 0 0 0 0,-1 0 0 0 0,0 0 0 0 0,1 1 0 0 0,-1-1 0 0 0,1 0 0 0 0,0 0 0 0 0,-1 0 0 0 0,1 0 0 0 0,0 1 0 0 0,0-1 0 0 0,1 0 0 0 0,-1 0 0 0 0,0 0 0 0 0,1 0 0 0 0,-1 0 0 0 0,1 0 0 0 0,1 3-1 0 0,0-2-7 0 0,0 0-1 0 0,0 0 0 0 0,0 0 0 0 0,1 0 0 0 0,-1 0 1 0 0,1-1-1 0 0,-1 1 0 0 0,1-1 0 0 0,0 0 0 0 0,0 0 1 0 0,0 0-1 0 0,1 0 0 0 0,-1 0 0 0 0,7 2 0 0 0,2-1-22 0 0,0 1-1 0 0,0-2 0 0 0,1 0 1 0 0,-1 0-1 0 0,1-1 0 0 0,0-1 0 0 0,-1 0 1 0 0,17-2-1 0 0,2-2-62 0 0,0-1 0 0 0,36-12 1 0 0,-36 8-66 0 0,-1-2-1 0 0,58-29 1 0 0,-84 37-98 0 0,1 1 0 0 0,-1-1 0 0 0,0 0 0 0 0,0 0 1 0 0,0-1-1 0 0,0 1 0 0 0,5-8 0 0 0,-9 11 60 0 0,1-1 0 0 0,0 0 1 0 0,-1 0-1 0 0,1 0 0 0 0,-1 0 0 0 0,1 0 1 0 0,-1 0-1 0 0,1 0 0 0 0,-1 0 1 0 0,0 1-1 0 0,0-1 0 0 0,1-1 1 0 0,-1 1-1 0 0,0 0 0 0 0,0 0 0 0 0,0 0 1 0 0,0 0-1 0 0,0 0 0 0 0,0 0 1 0 0,0 0-1 0 0,0 0 0 0 0,-1 0 0 0 0,1 0 1 0 0,0 0-1 0 0,-1 0 0 0 0,1 0 1 0 0,-1 0-1 0 0,1 1 0 0 0,-1-1 0 0 0,1 0 1 0 0,-1 0-1 0 0,1 0 0 0 0,-1 0 1 0 0,0 1-1 0 0,1-1 0 0 0,-1 0 0 0 0,0 1 1 0 0,0-1-1 0 0,0 0 0 0 0,0 1 1 0 0,0-1-1 0 0,1 1 0 0 0,-2-1 0 0 0,-4-2-116 0 0,1 1 0 0 0,-1 0 0 0 0,1 1 0 0 0,-1-1 0 0 0,0 1 0 0 0,0 0 0 0 0,1 0 0 0 0,-1 1 0 0 0,0-1 0 0 0,0 1 0 0 0,-8 1-1 0 0,-4 2-133 0 0,-1 0 0 0 0,-22 6-1 0 0,9 1 426 0 0,1 2-1 0 0,0 1 0 0 0,0 1 0 0 0,2 1 0 0 0,0 2 0 0 0,0 1 0 0 0,2 1 0 0 0,0 2 0 0 0,2 0 0 0 0,-41 45 0 0 0,55-54 94 0 0,1 0-1 0 0,-16 26 1 0 0,23-33-193 0 0,0 0 1 0 0,0 1-1 0 0,1-1 0 0 0,0 1 1 0 0,0 0-1 0 0,0-1 1 0 0,1 1-1 0 0,-1 0 0 0 0,2 0 1 0 0,-2 10-1 0 0,3-13-45 0 0,-1 0-1 0 0,1-1 1 0 0,-1 1-1 0 0,1 0 0 0 0,0-1 1 0 0,0 1-1 0 0,0-1 1 0 0,0 1-1 0 0,0-1 1 0 0,1 0-1 0 0,-1 1 1 0 0,1-1-1 0 0,0 0 1 0 0,-1 0-1 0 0,1 0 1 0 0,0 0-1 0 0,0 0 1 0 0,0-1-1 0 0,1 1 1 0 0,-1-1-1 0 0,0 1 1 0 0,0-1-1 0 0,1 0 0 0 0,-1 0 1 0 0,1 0-1 0 0,4 2 1 0 0,5 0-47 0 0,0 0-1 0 0,0-1 1 0 0,0 0 0 0 0,20 0-1 0 0,14-1-1047 0 0,0-3 0 0 0,0-2 0 0 0,87-18 0 0 0,-21-8-6522 0 0,-71 16 1421 0 0</inkml:trace>
  <inkml:trace contextRef="#ctx0" brushRef="#br0" timeOffset="1">816 548 2759 0 0,'0'2'207'0'0,"-8"26"18"0"0,-5-1 3483 0 0,-2 4 12540 0 0,16-33-15255 0 0,135-208 4161 0 0,-97 156-5315 0 0,84-86 0 0 0,-77 93-536 0 0,103-98-3746 0 0,-106 107 2658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1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82 13847 0 0,'2'-2'631'0'0,"97"-45"1396"0"0,-42 15 7635 0 0,-61 32-9621 0 0,0 1 0 0 0,0 0 1 0 0,0 0-1 0 0,0 0 0 0 0,0 1 0 0 0,0-1 0 0 0,-6 4 1 0 0,-3 1 4 0 0,-99 42-86 0 0,-108 62 0 0 0,209-103 29 0 0,5 0-47 0 0,6-6 50 0 0,-1 1 0 0 0,1 0 0 0 0,0-1 0 0 0,1 1 0 0 0,-1 0 1 0 0,0 0-1 0 0,0-1 0 0 0,1 1 0 0 0,-1-1 0 0 0,1 1 0 0 0,-1 0 0 0 0,1-1 0 0 0,0 1 1 0 0,0-1-1 0 0,-1 1 0 0 0,1-1 0 0 0,0 1 0 0 0,1-1 0 0 0,-1 0 0 0 0,0 0 0 0 0,0 1 1 0 0,0-1-1 0 0,3 1 0 0 0,3 4-46 0 0,0 0 0 0 0,1-1 1 0 0,8 4-1 0 0,39 22-200 0 0,84 48-627 0 0,-113-62 723 0 0,-2 1 0 0 0,0 1 0 0 0,28 29 0 0 0,-37-33 126 0 0,0 2-1 0 0,20 30 1 0 0,-32-42 147 0 0,1 2 1 0 0,-1-1-1 0 0,0 0 1 0 0,0 0-1 0 0,0 1 1 0 0,-1 0-1 0 0,0-1 1 0 0,0 1-1 0 0,-1 0 1 0 0,0 0-1 0 0,0 0 1 0 0,-1 10-1 0 0,0-15-28 0 0,-1 0-1 0 0,1 0 1 0 0,-1 1-1 0 0,0-1 1 0 0,1 0-1 0 0,-1 0 0 0 0,0 0 1 0 0,0 0-1 0 0,-1 0 1 0 0,1 0-1 0 0,0-1 1 0 0,-1 1-1 0 0,1 0 1 0 0,-1-1-1 0 0,0 1 1 0 0,1-1-1 0 0,-1 1 1 0 0,0-1-1 0 0,0 0 1 0 0,0 1-1 0 0,0-1 1 0 0,0 0-1 0 0,0-1 1 0 0,-3 2-1 0 0,-7 2 177 0 0,-1 0 0 0 0,1-1 0 0 0,-15 2 0 0 0,18-4-145 0 0,-409 42 771 0 0,409-42-943 0 0,-34 0-134 0 0,40-1 92 0 0,0 0 1 0 0,0-1-1 0 0,0 1 0 0 0,0-1 0 0 0,0 0 0 0 0,0 0 0 0 0,0 0 0 0 0,0 0 0 0 0,0 0 0 0 0,-5-4 0 0 0,8 5 19 0 0,0 0 0 0 0,-1-1 0 0 0,1 1-1 0 0,0-1 1 0 0,-1 1 0 0 0,1-1 0 0 0,0 1 0 0 0,0-1 0 0 0,0 1-1 0 0,-1-1 1 0 0,1 0 0 0 0,0 1 0 0 0,0-1 0 0 0,0 1 0 0 0,0-1 0 0 0,0 1-1 0 0,0-1 1 0 0,0 0 0 0 0,0 1 0 0 0,0-1 0 0 0,0 1 0 0 0,0-1-1 0 0,1 1 1 0 0,-1-1 0 0 0,0 0 0 0 0,0 1 0 0 0,1-1 0 0 0,8-16-1983 0 0,-8 16 1483 0 0,9-15-5439 0 0,3-2-1643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1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13359 0 0,'0'0'1027'0'0,"-1"0"-670"0"0,-28 10 1805 0 0,-2 0 7780 0 0,31-9-9589 0 0,0-1-355 0 0,0 1 0 0 0,0-1 0 0 0,-1 1-1 0 0,1-1 1 0 0,0 1 0 0 0,0-1 0 0 0,0 0-1 0 0,0 1 1 0 0,0-1 0 0 0,0 1 0 0 0,0-1-1 0 0,0 1 1 0 0,0-1 0 0 0,0 1 0 0 0,0-1-1 0 0,1 0 1 0 0,-1 1 0 0 0,0-1 0 0 0,0 1-1 0 0,0-1 1 0 0,0 0 0 0 0,1 1 0 0 0,-1-1-1 0 0,0 1 1 0 0,0-1 0 0 0,1 0 0 0 0,-1 1-1 0 0,0-1 1 0 0,1 0 0 0 0,-1 0 0 0 0,0 1-1 0 0,1-1 1 0 0,-1 0 0 0 0,1 0 0 0 0,-1 1-1 0 0,0-1 1 0 0,1 0 0 0 0,0 0-1 0 0,-1 0-25 0 0,5 3-483 0 0,0-1-1 0 0,0 1 0 0 0,0-1 1 0 0,0-1-1 0 0,0 1 0 0 0,0-1 1 0 0,10 1-1 0 0,-14-1 280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6911 0 0,'0'0'15855'0'0,"2"-8"-14925"0"0,-1 5-816 0 0,1-1-1 0 0,-1 1 1 0 0,1-1-1 0 0,0 1 1 0 0,0-1-1 0 0,1 1 0 0 0,-1 0 1 0 0,1 0-1 0 0,-1 0 1 0 0,1 1-1 0 0,0-1 0 0 0,0 1 1 0 0,0-1-1 0 0,1 1 1 0 0,-1 0-1 0 0,0 0 0 0 0,1 0 1 0 0,0 1-1 0 0,6-3 1 0 0,7-1-13 0 0,0 1 0 0 0,0 0 0 0 0,20-1 0 0 0,-23 3-170 0 0,-8 1-238 0 0,0 1 0 0 0,0 0-1 0 0,0 0 1 0 0,0 0 0 0 0,8 2-1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1013 96 23495 0 0,'88'-24'2779'0'0,"-27"7"-5267"0"0,-39 10-1243 0 0,28-12 0 0 0,-6-1 4369 0 0,-41 19 641 0 0,0-2-592 0 0,1-1 2344 0 0,-13 5-3005 0 0,-1 1 0 0 0,1 0-1 0 0,0 0 1 0 0,0 1 0 0 0,0 0 0 0 0,-12 6-1 0 0,-1 0-13 0 0,-86 32-19 0 0,-167 68-571 0 0,212-82 157 0 0,0-3-1 0 0,-73 17 1 0 0,115-36 260 0 0,0-1 1 0 0,0-1-1 0 0,-1-1 0 0 0,1-1 0 0 0,-1-1 1 0 0,1-1-1 0 0,-1 0 0 0 0,1-2 0 0 0,0 0 1 0 0,-37-12-1 0 0,34 6-131 0 0,1 0 0 0 0,0-2 0 0 0,-30-19 0 0 0,38 21 74 0 0,2-1-1 0 0,-1 0 1 0 0,1-1-1 0 0,1-1 1 0 0,-22-25-1 0 0,19 12 59 0 0,16 24 160 0 0,-1 1-1 0 0,0-1 0 0 0,0 1 0 0 0,1-1 1 0 0,-1 1-1 0 0,0-1 0 0 0,0 1 1 0 0,1 0-1 0 0,-1-1 0 0 0,1 1 1 0 0,-1-1-1 0 0,0 1 0 0 0,1 0 1 0 0,-1 0-1 0 0,1-1 0 0 0,-1 1 0 0 0,1 0 1 0 0,-1 0-1 0 0,0-1 0 0 0,1 1 1 0 0,-1 0-1 0 0,1 0 0 0 0,-1 0 1 0 0,1 0-1 0 0,0 0 0 0 0,-1 0 1 0 0,3-1 3 0 0,1 1 1 0 0,-1-1-1 0 0,0 1 1 0 0,0 0-1 0 0,0 0 1 0 0,1 1-1 0 0,-1-1 1 0 0,0 1-1 0 0,0-1 1 0 0,0 1-1 0 0,0 0 1 0 0,0 0-1 0 0,0 1 1 0 0,5 1-1 0 0,4 4 21 0 0,24 18-1 0 0,-23-15-20 0 0,30 21 150 0 0,56 53 0 0 0,-80-65-130 0 0,-1 0 0 0 0,-1 1 0 0 0,-1 1-1 0 0,28 44 1 0 0,-37-49-65 0 0,-1 0 0 0 0,0 0 0 0 0,0 1 0 0 0,-2 0 0 0 0,0-1 0 0 0,-1 1 0 0 0,-1 1 0 0 0,0-1 0 0 0,-2 0 0 0 0,0 1 0 0 0,0-1 0 0 0,-5 19 0 0 0,4-29-87 0 0,-1 0 1 0 0,0 0-1 0 0,-1-1 1 0 0,1 1 0 0 0,-1-1-1 0 0,-1 1 1 0 0,1-1-1 0 0,-1 0 1 0 0,0-1 0 0 0,-1 1-1 0 0,1 0 1 0 0,-1-1-1 0 0,0 0 1 0 0,0-1-1 0 0,-9 7 1 0 0,-8 4-152 0 0,-1 0-1 0 0,-42 18 1 0 0,44-22 322 0 0,20-10-48 0 0,-101 53 414 0 0,88-45-129 0 0,0 1 1 0 0,1 0 0 0 0,0 1 0 0 0,-21 22-1 0 0,18-15 134 0 0,10-13-260 0 0,1 1 0 0 0,1-1 0 0 0,-1 1 0 0 0,1 0 0 0 0,0 0 0 0 0,0 0 0 0 0,0 0 0 0 0,1 1 0 0 0,-3 7 0 0 0,5-12 500 0 0,4 0-391 0 0,0-1-102 0 0,-1 1 1 0 0,1-1 0 0 0,0 1 0 0 0,0-1 0 0 0,0 0-1 0 0,0 0 1 0 0,0-1 0 0 0,0 1 0 0 0,1-1 0 0 0,-1 1 0 0 0,0-1-1 0 0,5 0 1 0 0,11-3 216 0 0,34-1 745 0 0,-47 3-1068 0 0,1 1 0 0 0,-1 1 0 0 0,0-1 0 0 0,0 1 0 0 0,10 2 0 0 0,-9-1-13 0 0,0-1 1 0 0,-1-1-1 0 0,1 1 1 0 0,0-1-1 0 0,10-1 1 0 0,-1 1 82 0 0,10-2 114 0 0,0-1 1 0 0,0-1-1 0 0,50-15 0 0 0,-36 9-22 0 0,120-40 483 0 0,-13 4-272 0 0,-124 39-370 0 0,73-15 187 0 0,-82 20-249 0 0,-12 2-75 0 0,2 11 4 0 0,-2-6 64 0 0,-1-1-5 0 0,-1 0 1 0 0,0 0-1 0 0,0 0 1 0 0,-1 0-1 0 0,1 0 1 0 0,-1 0-1 0 0,0-1 0 0 0,0 1 1 0 0,0 0-1 0 0,-1 0 1 0 0,1-1-1 0 0,-1 1 1 0 0,0-1-1 0 0,0 1 1 0 0,0-1-1 0 0,0 0 1 0 0,-4 5-1 0 0,-3 3-562 0 0,-1-1 0 0 0,0 0 0 0 0,-17 13 1 0 0,12-13-625 0 0,3-5-12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30 193 7831 0 0,'-6'0'125'0'0,"4"-1"-46"0"0,0 1-1 0 0,1 0 1 0 0,-1 0 0 0 0,0 0-1 0 0,1 0 1 0 0,-1 0-1 0 0,0 1 1 0 0,-8 3 7172 0 0,22-4-5896 0 0,12-2-356 0 0,0-1-1 0 0,44-12 1 0 0,44-22 356 0 0,-54 17-491 0 0,60-25-58 0 0,-65 24-290 0 0,0 2 0 0 0,59-12-1 0 0,-109 30-608 0 0,0 0-411 0 0,-1 1 0 0 0,1-1 1 0 0,0 1-1 0 0,0 0 0 0 0,0 0 0 0 0,-1 0 0 0 0,6 0 0 0 0,-8 2-918 0 0,3 7-32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7367 0 0,'8'25'1102'0'0,"-1"0"0"0"0,5 39 0 0 0,-11-57-500 0 0,0 0 0 0 0,1 0-1 0 0,0-1 1 0 0,3 10 0 0 0,5 5 9880 0 0,-7-22-10116 0 0,2 0-266 0 0,-1-1 1 0 0,1 0 0 0 0,-1 0-1 0 0,1 0 1 0 0,-1 0 0 0 0,0-1-1 0 0,0 1 1 0 0,0-1 0 0 0,4-3-1 0 0,33-37 254 0 0,-2 4-126 0 0,11 1-218 0 0,1 2 1 0 0,1 3 0 0 0,98-46-1 0 0,-138 74-127 0 0,-1 0-1 0 0,2 1 1 0 0,-1 0-1 0 0,0 1 1 0 0,13-2-1 0 0,-20 6 54 0 0,4 1 0 0 0,-6 1 0 0 0,-1 3 61 0 0,-1-1-1 0 0,1 1 1 0 0,-1-1 0 0 0,0 1-1 0 0,0-1 1 0 0,-1 1-1 0 0,0-1 1 0 0,0 1 0 0 0,0 0-1 0 0,-1-1 1 0 0,0 1-1 0 0,0-1 1 0 0,-1 6 0 0 0,-6 14 96 0 0,-16 38 0 0 0,7-21-80 0 0,4 2-21 0 0,6-16-80 0 0,-1 13-1472 0 0,7-13-3142 0 0,3-23 2779 0 0,9 9-12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 5063 0 0,'2'-1'232'0'0,"14"-6"416"0"0,-19 16 3990 0 0,-1-2-3516 0 0,-1 0 0 0 0,1-1 1 0 0,-2 1-1 0 0,1-1 0 0 0,-9 7 1 0 0,-35 28-181 0 0,12-11-78 0 0,-68 68 1021 0 0,82-74-1610 0 0,2 1-1 0 0,-26 35 1 0 0,41-50-249 0 0,-1 1 0 0 0,2-1 0 0 0,-1 1 0 0 0,2 0 0 0 0,-1 1 0 0 0,2-1 0 0 0,-1 1 0 0 0,-2 22 0 0 0,5-26-16 0 0,0 1 1 0 0,1 0 0 0 0,1-1 0 0 0,-1 1 0 0 0,1-1 0 0 0,1 1-1 0 0,-1-1 1 0 0,1 1 0 0 0,1-1 0 0 0,0 0 0 0 0,0 0-1 0 0,1 0 1 0 0,5 9 0 0 0,-1-4 31 0 0,1 1 0 0 0,1-2-1 0 0,0 1 1 0 0,0-1 0 0 0,1-1 0 0 0,1 0-1 0 0,0 0 1 0 0,20 12 0 0 0,-22-17-239 0 0,0 0 1 0 0,1-1 0 0 0,-1 0 0 0 0,1-1-1 0 0,13 3 1 0 0,-15-4-522 0 0,1-1-1 0 0,0-1 0 0 0,0 0 1 0 0,0 0-1 0 0,0-1 1 0 0,15-2-1 0 0,-2-1-1177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12895 0 0,'0'0'1172'0'0,"0"2"-724"0"0,-2 6 452 0 0,0 0-1 0 0,0-1 1 0 0,-1 1 0 0 0,1-1-1 0 0,-5 8 1 0 0,-23 38 1133 0 0,12-22-1790 0 0,-27 52 109 0 0,5 2 1 0 0,-35 103 0 0 0,66-160-682 0 0,-7 42 1 0 0,16-69 57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9215 0 0,'-2'-7'950'0'0,"-1"-2"3256"0"0,14 5 547 0 0,-2-1-4023 0 0,6 3-138 0 0,-1 1 0 0 0,1 0 0 0 0,0 1 0 0 0,-1 0 0 0 0,22 4 0 0 0,23 0 593 0 0,-16-5-697 0 0,-1-2 0 0 0,62-13 0 0 0,253-33-476 0 0,-202 37-3291 0 0,-101 6-883 0 0,-28 1-2801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 1375 0 0,'-1'-1'107'0'0,"-33"-7"356"0"0,22 5 1621 0 0,0 2 1 0 0,0-1-1 0 0,1 2 1 0 0,-1 0-1 0 0,-15 1 0 0 0,24-1-1925 0 0,1 1 0 0 0,-1-1 0 0 0,1 1-1 0 0,0-1 1 0 0,-1 1 0 0 0,1 0 0 0 0,0 0 0 0 0,-1 0-1 0 0,1 0 1 0 0,0 0 0 0 0,0 1 0 0 0,0-1 0 0 0,0 1-1 0 0,0-1 1 0 0,1 1 0 0 0,-1 0 0 0 0,0 0 0 0 0,-2 3-1 0 0,3-2-27 0 0,-1 0 1 0 0,0 0-1 0 0,1 1 0 0 0,0-1 0 0 0,0 1 0 0 0,0-1 0 0 0,0 1 0 0 0,1 0 0 0 0,-1-1 0 0 0,1 1 0 0 0,0 4 0 0 0,1 6 15 0 0,1 0 1 0 0,0 0-1 0 0,1 0 0 0 0,1-1 1 0 0,6 17-1 0 0,1 0-89 0 0,2-1 0 0 0,2-1 0 0 0,0 0 0 0 0,31 41 0 0 0,89 92 411 0 0,-13-16 1200 0 0,-113-134-1477 0 0,-2 0 0 0 0,1 0 0 0 0,-1 1 0 0 0,-1 0 0 0 0,6 14 0 0 0,-11-21-126 0 0,1 0 0 0 0,-1 0 0 0 0,0 0 0 0 0,0 0 0 0 0,0 0 0 0 0,-1 1 0 0 0,1-1 0 0 0,-1 0 0 0 0,-1 0 0 0 0,1 0 0 0 0,-1 0 0 0 0,0 0 0 0 0,0 0 0 0 0,0 0 0 0 0,-1 0 0 0 0,-3 8 0 0 0,-3 2 64 0 0,0 0 0 0 0,-2-1 0 0 0,1 0 0 0 0,-2 0 0 0 0,0-1 0 0 0,-1-1 0 0 0,-16 15 0 0 0,-12 5 0 0 0,-47 30 0 0 0,7-6-234 0 0,66-44-176 0 0,13-12-58 0 0,9-9-4951 0 0,4 1-2113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1839 0 0,'0'0'19082'0'0,"3"0"-18314"0"0,109-22 1673 0 0,-42 6-1851 0 0,8 0-331 0 0,-20 4-864 0 0,98-10 1 0 0,-139 23-1329 0 0,-8 0-3357 0 0</inkml:trace>
  <inkml:trace contextRef="#ctx0" brushRef="#br0" timeOffset="1">45 436 4607 0 0,'0'0'13256'0'0,"2"0"-11640"0"0,103-5 2237 0 0,-58-1-3287 0 0,63-17-1 0 0,33-14-2890 0 0,-110 28-5654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336 311 2759 0 0,'-3'1'458'0'0,"0"0"6"0"0,-19 3 6835 0 0,16-6-2558 0 0,5 1-4574 0 0,1 1 1 0 0,0-1 0 0 0,0 1-1 0 0,0 0 1 0 0,0-1-1 0 0,0 1 1 0 0,0-1 0 0 0,0 1-1 0 0,0 0 1 0 0,0-1 0 0 0,1 1-1 0 0,-1-1 1 0 0,0 1 0 0 0,0 0-1 0 0,0-1 1 0 0,0 1 0 0 0,0 0-1 0 0,1-1 1 0 0,-1 1 0 0 0,0 0-1 0 0,0-1 1 0 0,1 1 0 0 0,7-11 74 0 0,1 1 0 0 0,0 0 1 0 0,0 1-1 0 0,1 0 1 0 0,1 0-1 0 0,19-12 1 0 0,75-37 525 0 0,-102 57-731 0 0,80-38 778 0 0,143-44-1 0 0,-189 71-767 0 0,0 2 0 0 0,1 1-1 0 0,57-5 1 0 0,-83 14-47 0 0,-2 3 0 0 0,-9-1-3 0 0,-1-1 0 0 0,1 0 0 0 0,-1 0-1 0 0,1 1 1 0 0,-1-1 0 0 0,0 0 0 0 0,0 1 0 0 0,1-1-1 0 0,-1 0 1 0 0,0 1 0 0 0,0-1 0 0 0,0 1 0 0 0,-1-1-1 0 0,1 0 1 0 0,0 1 0 0 0,0-1 0 0 0,-1 0 0 0 0,1 1-1 0 0,-1-1 1 0 0,1 0 0 0 0,-1 1 0 0 0,1-1 0 0 0,-1 0-1 0 0,-1 2 1 0 0,-2 4-23 0 0,0-1 0 0 0,-1 0 0 0 0,-5 7 0 0 0,-8 5-63 0 0,0-1 0 0 0,-33 25 0 0 0,-47 24-273 0 0,41-28 276 0 0,-89 59-18 0 0,-52 36-305 0 0,-71 43-83 0 0,166-110 396 0 0,88-57 94 0 0,-22 15 15 0 0,43-28 37 0 0,1 1 1 0 0,-1-1 0 0 0,1 1-1 0 0,-1 1 1 0 0,1-1-1 0 0,0 1 1 0 0,0 1-1 0 0,0-1 1 0 0,1 1-1 0 0,-1 0 1 0 0,11 0 0 0 0,12 2 330 0 0,45 6 0 0 0,-30-1-89 0 0,68-1 530 0 0,120-10 0 0 0,-187 3-642 0 0,-34 2-148 0 0,0-1 10 0 0,0 1 1 0 0,0 0-1 0 0,0 1 0 0 0,0 1 1 0 0,0-1-1 0 0,14 5 0 0 0,-22-5-387 0 0,1 0 0 0 0,-1 0-1 0 0,0-1 1 0 0,1 1 0 0 0,-1-1 0 0 0,1 0-1 0 0,-1-1 1 0 0,1 1 0 0 0,-1-1 0 0 0,0 0-1 0 0,1 0 1 0 0,-1 0 0 0 0,0-1 0 0 0,0 1-1 0 0,0-1 1 0 0,6-3 0 0 0,-1-2-7010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1470 26 12351 0 0,'30'-23'6030'0'0,"-49"22"-4370"0"0,13 0-1521 0 0,1 1 0 0 0,0 0 0 0 0,-1 0-1 0 0,-6 1 1 0 0,-78 17 113 0 0,-142 50 0 0 0,165-47-220 0 0,-5 2-80 0 0,-232 64-763 0 0,260-77 697 0 0,1-3 0 0 0,-1-2 1 0 0,0-1-1 0 0,0-3 1 0 0,-49-4-1 0 0,81 2 42 0 0,0-1 0 0 0,-14-4 0 0 0,23 6 35 0 0,-1-1 0 0 0,1-1 0 0 0,0 1 0 0 0,0 0 0 0 0,-1-1 0 0 0,1 1 1 0 0,0-1-1 0 0,1 0 0 0 0,-1 0 0 0 0,0 0 0 0 0,-4-5 0 0 0,7 6 16 0 0,-1 0 0 0 0,1 0 0 0 0,1 0 0 0 0,-1 0 0 0 0,0 0 0 0 0,0 0 0 0 0,0 0-1 0 0,0 0 1 0 0,1 0 0 0 0,-1 0 0 0 0,0 0 0 0 0,1 0 0 0 0,-1 0 0 0 0,1 0 0 0 0,-1 0 0 0 0,1 0 0 0 0,0 1 0 0 0,-1-1-1 0 0,1 0 1 0 0,1-1 0 0 0,-2 2-1 0 0,6-6-28 0 0,-1 1 0 0 0,1 0 0 0 0,0 0 0 0 0,0 1 0 0 0,1-1-1 0 0,-1 1 1 0 0,1 1 0 0 0,0-1 0 0 0,14-4 0 0 0,-8 4 163 0 0,0 0 1 0 0,0 1-1 0 0,1 1 0 0 0,23-2 0 0 0,-31 3-30 0 0,0 1-1 0 0,1 1 1 0 0,-1-1-1 0 0,1 1 1 0 0,-1 0-1 0 0,0 1 1 0 0,0-1-1 0 0,0 1 0 0 0,0 0 1 0 0,10 6-1 0 0,-13-7-49 0 0,-1 1-1 0 0,1 0 0 0 0,0 0 0 0 0,-1 0 0 0 0,1 0 0 0 0,-1 1 0 0 0,0-1 1 0 0,1 1-1 0 0,-1-1 0 0 0,-1 1 0 0 0,1 0 0 0 0,0 0 0 0 0,-1-1 1 0 0,1 1-1 0 0,-1 1 0 0 0,0-1 0 0 0,0 0 0 0 0,0 0 0 0 0,0 0 0 0 0,-1 1 1 0 0,1-1-1 0 0,-1 4 0 0 0,0 7 16 0 0,-1-1 0 0 0,0 0-1 0 0,-1 1 1 0 0,0-1 0 0 0,-1 0 0 0 0,-1 0 0 0 0,-10 24 0 0 0,2-11 9 0 0,-1-1-1 0 0,-27 40 1 0 0,-8-3-72 0 0,-83 84 1 0 0,86-98-147 0 0,-3 4 52 0 0,-96 80 0 0 0,137-128 125 0 0,1 1 0 0 0,0 0 1 0 0,0 0-1 0 0,0 1 0 0 0,0 0 0 0 0,1 0 0 0 0,0 0 0 0 0,-7 14 1 0 0,11-19 68 0 0,1 0-75 0 0,-1-1 0 0 0,1 0 1 0 0,0 1-1 0 0,0-1 0 0 0,-1 1 0 0 0,1-1 0 0 0,0 0 1 0 0,0 1-1 0 0,0-1 0 0 0,0 1 0 0 0,-1-1 1 0 0,1 0-1 0 0,0 1 0 0 0,0-1 0 0 0,0 1 1 0 0,0-1-1 0 0,0 1 0 0 0,0-1 0 0 0,0 1 1 0 0,0-1-1 0 0,0 0 0 0 0,0 1 0 0 0,1-1 0 0 0,-1 1 1 0 0,0-1-1 0 0,0 1 0 0 0,0-1 0 0 0,0 0 1 0 0,1 1-1 0 0,-1-1 0 0 0,1 1 0 0 0,7 12 490 0 0,-5-11-437 0 0,0 0 1 0 0,0 0 0 0 0,0 0 0 0 0,0 0-1 0 0,0-1 1 0 0,1 0 0 0 0,-1 1 0 0 0,1-1-1 0 0,-1 0 1 0 0,1-1 0 0 0,-1 1 0 0 0,1-1-1 0 0,0 1 1 0 0,-1-1 0 0 0,1 0 0 0 0,4-1-1 0 0,8-1 113 0 0,0-1-1 0 0,22-5 1 0 0,-25 4-61 0 0,176-51 477 0 0,-103 28-35 0 0,150-27-1 0 0,-205 52-803 0 0,-29 2 126 0 0,21-3-2364 0 0,-9-10-4344 0 0,-6 2 239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26 170 14831 0 0,'-2'-1'679'0'0,"1"-1"-433"0"0,-21-4 1713 0 0,34 5-1209 0 0,1 0 1 0 0,14-4-1 0 0,10-1-325 0 0,357-67 1889 0 0,-95 13-2733 0 0,-240 50-1822 0 0,-35 6 1075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4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 12607 0 0,'7'-5'4330'0'0,"-33"13"-3811"0"0,0 2-1 0 0,0 0 1 0 0,1 2 0 0 0,-46 30 0 0 0,38-20-355 0 0,2 1 0 0 0,0 2 0 0 0,2 1 0 0 0,1 1 0 0 0,1 1 0 0 0,1 1 0 0 0,1 2 0 0 0,-21 36 0 0 0,39-56-46 0 0,1 0 1 0 0,0 0-1 0 0,1 0 0 0 0,1 1 0 0 0,-1 0 0 0 0,2 0 1 0 0,0 0-1 0 0,-2 14 0 0 0,4-20-74 0 0,1 0 0 0 0,0 0 0 0 0,0 0 0 0 0,0 0 0 0 0,1 0 0 0 0,-1 0 0 0 0,2-1-1 0 0,-1 1 1 0 0,1 0 0 0 0,-1 0 0 0 0,2-1 0 0 0,-1 1 0 0 0,0-1 0 0 0,1 0 0 0 0,0 0 0 0 0,1 0 0 0 0,-1 0 0 0 0,1 0 0 0 0,4 4 0 0 0,5 3-13 0 0,-1 0 0 0 0,2-1-1 0 0,25 16 1 0 0,0-8-6707 0 0,-23-13-378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38 5527 0 0,'0'0'3840'0'0,"2"-1"-4377"0"0,111-35 76 0 0,-102 35 9254 0 0,-12 10-8544 0 0,0-1 0 0 0,0 1-1 0 0,-1 0 1 0 0,0-1 0 0 0,-1 0 0 0 0,1 1 0 0 0,-2-1-1 0 0,1 0 1 0 0,-1-1 0 0 0,-9 15 0 0 0,-8 6 134 0 0,-31 36 1 0 0,42-53-341 0 0,-26 29 40 0 0,20-24-67 0 0,1 0 1 0 0,-17 26-1 0 0,26-33-16 0 0,1 0-1 0 0,0 1 1 0 0,0 0 0 0 0,1 0 0 0 0,0 1 0 0 0,1-1 0 0 0,1 1-1 0 0,-3 11 1 0 0,4-14-106 0 0,-1 0-1 0 0,0 0 1 0 0,-1 0-1 0 0,1 0 0 0 0,-1-1 1 0 0,-7 12-1 0 0,6-12-1233 0 0,-1 0-1 0 0,0-1 1 0 0,-10 12-1 0 0,4-9-4255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640 206 11831 0 0,'7'-7'438'0'0,"6"-4"-227"0"0,-1-1 1 0 0,0 0 0 0 0,13-18-1 0 0,-23 27-102 0 0,0 0 0 0 0,0 1-1 0 0,0-1 1 0 0,-1 0 0 0 0,1 0 0 0 0,-1 0 0 0 0,0 0-1 0 0,1 0 1 0 0,-1-1 0 0 0,-1 1 0 0 0,1 0 0 0 0,0-1-1 0 0,-1 1 1 0 0,0 0 0 0 0,0-1 0 0 0,0 1-1 0 0,0 0 1 0 0,0-1 0 0 0,-1 1 0 0 0,1 0 0 0 0,-1 0-1 0 0,0-1 1 0 0,-1-3 0 0 0,-1 4 51 0 0,1-1 0 0 0,-1 1 1 0 0,1-1-1 0 0,-1 1 0 0 0,0 0 0 0 0,0 0 0 0 0,0 1 1 0 0,-1-1-1 0 0,1 0 0 0 0,-1 1 0 0 0,1 0 1 0 0,-1 0-1 0 0,0 0 0 0 0,-7-2 0 0 0,3 1 74 0 0,1 1 0 0 0,0 0 0 0 0,-1 1 0 0 0,1 0 0 0 0,-1 0 0 0 0,1 0 0 0 0,-12 1 0 0 0,9 1-144 0 0,0 1 0 0 0,-1-1 1 0 0,1 2-1 0 0,0 0 1 0 0,0 0-1 0 0,0 0 1 0 0,0 1-1 0 0,1 1 1 0 0,0 0-1 0 0,-1 0 1 0 0,2 1-1 0 0,-1 0 1 0 0,1 0-1 0 0,0 1 1 0 0,0 0-1 0 0,1 1 0 0 0,0-1 1 0 0,0 1-1 0 0,-8 13 1 0 0,-12 17-38 0 0,19-21-55 0 0,7-13 3 0 0,1-1 11 0 0,0-2-9 0 0,0 0 0 0 0,0 0 1 0 0,0-1-1 0 0,0 1 0 0 0,-1 0 1 0 0,1 0-1 0 0,0 0 0 0 0,0-1 1 0 0,0 1-1 0 0,1 0 0 0 0,-1 0 1 0 0,0 0-1 0 0,0-1 0 0 0,0 1 1 0 0,1 0-1 0 0,-1 0 0 0 0,0-1 1 0 0,1 2-1 0 0,1 3 40 0 0,2 3-21 0 0,-1-4 20 0 0,-2-3-41 0 0,0 0 0 0 0,0 0-1 0 0,0 0 1 0 0,0 0-1 0 0,0 0 1 0 0,0 0-1 0 0,0-1 1 0 0,1 1 0 0 0,-1 0-1 0 0,0-1 1 0 0,1 1-1 0 0,-1-1 1 0 0,0 1-1 0 0,1-1 1 0 0,-1 0-1 0 0,1 1 1 0 0,-1-1 0 0 0,1 0-1 0 0,-1 0 1 0 0,1 0-1 0 0,-1 0 1 0 0,3-1-1 0 0,1 1 9 0 0,0 0 4 0 0,19-4 38 0 0,19-3 21 0 0,-41 7 18 0 0,-1 2 8 0 0,1 0-86 0 0,-1 0-1 0 0,0 0 1 0 0,0 0 0 0 0,-1 1-1 0 0,1-1 1 0 0,0 0 0 0 0,-1 0-1 0 0,1 1 1 0 0,-1-1 0 0 0,0 0-1 0 0,0 1 1 0 0,0-1 0 0 0,0 1-1 0 0,0-1 1 0 0,0 0 0 0 0,-1 1-1 0 0,1-1 1 0 0,-1 0 0 0 0,0 0-1 0 0,-1 4 1 0 0,-3 8 15 0 0,-1 0-1 0 0,-8 14 1 0 0,9-20-15 0 0,-4 9-20 0 0,1 0-1 0 0,1 1 1 0 0,0 0-1 0 0,1 0 1 0 0,1 1-1 0 0,1 0 1 0 0,0 0 0 0 0,1 0-1 0 0,2 0 1 0 0,0 0-1 0 0,1 0 1 0 0,0 1-1 0 0,2-1 1 0 0,0 0 0 0 0,1 0-1 0 0,1 0 1 0 0,11 29-1 0 0,70 174 1082 0 0,-58-139-576 0 0,-25-73-441 0 0,1 1-1 0 0,-2 1 1 0 0,0-1 0 0 0,0 0-1 0 0,-1 19 1 0 0,-3-13-56 0 0,1-14 5 0 0,1-1-1 0 0,0 1 0 0 0,-1 0 1 0 0,0-1-1 0 0,1 1 1 0 0,-1-1-1 0 0,0 1 1 0 0,0-1-1 0 0,0 0 1 0 0,-1 0-1 0 0,1 0 0 0 0,0 0 1 0 0,-1 0-1 0 0,0-1 1 0 0,1 1-1 0 0,-1-1 1 0 0,0 1-1 0 0,0-1 1 0 0,1 0-1 0 0,-1 0 0 0 0,-5 0 1 0 0,-6 2 30 0 0,0-1 1 0 0,0 0-1 0 0,-19-1 1 0 0,28 0-29 0 0,-39-1 53 0 0,1-1-1 0 0,1-2 1 0 0,-1-1 0 0 0,0-3 0 0 0,-74-22-1 0 0,111 27-83 0 0,0 0-1 0 0,0-1 0 0 0,0 0 0 0 0,0 0 0 0 0,1 0 0 0 0,-1-1 0 0 0,1 0 0 0 0,0 0 0 0 0,-5-5 0 0 0,7 6-361 0 0,0-1-1 0 0,0 1 1 0 0,0-1-1 0 0,1 0 1 0 0,-1 0-1 0 0,1 0 1 0 0,0 0-1 0 0,0 0 1 0 0,1-1-1 0 0,-1 1 1 0 0,1-1-1 0 0,0 1 1 0 0,-1-9 0 0 0,1-8-6856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19 266 4607 0 0,'-2'1'354'0'0,"-14"5"8704"0"0,28-1-7471 0 0,-6-3-1298 0 0,1 0 1 0 0,0-1-1 0 0,0 0 1 0 0,0-1-1 0 0,0 0 1 0 0,0 0-1 0 0,0 0 1 0 0,10-2-1 0 0,58-15 1102 0 0,-42 9-928 0 0,207-54 1604 0 0,83-19 188 0 0,-277 72-1664 0 0,95-6-1 0 0,-108 14-348 0 0,-1 2 0 0 0,0 1-1 0 0,58 12 1 0 0,-79-11-288 0 0,-1-1 0 0 0,1 0 0 0 0,-1-1 0 0 0,1 0 0 0 0,-1-1 0 0 0,1 0 0 0 0,0-1-1 0 0,-1 0 1 0 0,1-1 0 0 0,-1 0 0 0 0,1 0 0 0 0,-1-1 0 0 0,0 0 0 0 0,0-1 0 0 0,13-7 0 0 0,34-22-508 0 0,-37 20 162 0 0,0 1 0 0 0,33-13 0 0 0,-53 24 330 0 0,1 1 0 0 0,-1 0 0 0 0,1 0 0 0 0,-1-1-1 0 0,0 1 1 0 0,1 0 0 0 0,-1 0 0 0 0,1 0-1 0 0,-1 0 1 0 0,1 0 0 0 0,-1 0 0 0 0,1 0-1 0 0,-1 0 1 0 0,1 0 0 0 0,-1 0 0 0 0,1 0-1 0 0,-1 0 1 0 0,1 0 0 0 0,-1 0 0 0 0,1 0-1 0 0,-1 0 1 0 0,1 0 0 0 0,-1 0 0 0 0,0 1-1 0 0,1-1 1 0 0,-1 0 0 0 0,1 0 0 0 0,-1 1-1 0 0,0-1 1 0 0,1 0 0 0 0,0 1 0 0 0,-1 0-21 0 0,0 0 0 0 0,0 0 0 0 0,1 0 0 0 0,-1 0 0 0 0,0 0 0 0 0,0 0 0 0 0,0-1 0 0 0,0 1 0 0 0,0 0 0 0 0,0 0 0 0 0,0 0 0 0 0,0 0 0 0 0,-1 0 0 0 0,1 1 0 0 0,-2 5-559 0 0,0-1 1 0 0,-1 0-1 0 0,-5 10 1 0 0,3-9-97 0 0,0 0 0 0 0,0 0 1 0 0,-12 12-1 0 0,3-4-99 0 0,-15 20-1098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5983 0 0,'2'2'8642'0'0,"0"-1"-7988"0"0,1 1 0 0 0,-1 0 0 0 0,0 0 0 0 0,0 0 1 0 0,0 0-1 0 0,0 0 0 0 0,0 0 0 0 0,1 4 0 0 0,-1-3-526 0 0,0 0 0 0 0,-1 0 0 0 0,0 0 0 0 0,0 1 0 0 0,0-1 0 0 0,0 0 0 0 0,-1 1 0 0 0,1-1-1 0 0,-1 0 1 0 0,0 1 0 0 0,0 6 0 0 0,-1-3 10 0 0,0 1 0 0 0,0 0 0 0 0,-1-1-1 0 0,0 1 1 0 0,0-1 0 0 0,-7 15 0 0 0,-1-4 96 0 0,-15 22 0 0 0,3-6-72 0 0,19-28-160 0 0,-2 3 16 0 0,1 4-60 0 0,3-12-464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9671 0 0,'0'0'5378'0'0,"-1"2"-4777"0"0,0 5-460 0 0,0-1 0 0 0,1 1 0 0 0,0-1 0 0 0,0 1 0 0 0,1 0-1 0 0,-1-1 1 0 0,1 1 0 0 0,1-1 0 0 0,-1 1 0 0 0,1-1 0 0 0,4 10 0 0 0,4 6 348 0 0,23 40 0 0 0,18 15-230 0 0,82 97-1 0 0,-15-25-111 0 0,-109-137-110 0 0,95 143 357 0 0,-93-137-251 0 0,-1 2 1 0 0,-1-1-1 0 0,-1 1 0 0 0,-1 0 0 0 0,0 1 0 0 0,5 33 1 0 0,-11-45-3 0 0,0 0 1 0 0,-1 1-1 0 0,0-1 1 0 0,0 0-1 0 0,-1 0 1 0 0,0 0-1 0 0,-1 0 1 0 0,0 0 0 0 0,0 0-1 0 0,-1 0 1 0 0,-6 13-1 0 0,3-11 53 0 0,0 0-1 0 0,-1-1 0 0 0,0 1 1 0 0,0-2-1 0 0,-1 1 0 0 0,-1-1 0 0 0,0 0 1 0 0,-11 8-1 0 0,-94 62 683 0 0,84-61-829 0 0,1 2 0 0 0,1 1 0 0 0,-44 41 0 0 0,68-58-43 0 0,1 1 1 0 0,0-1-1 0 0,-1 1 0 0 0,2 0 0 0 0,-1-1 0 0 0,0 1 1 0 0,1 1-1 0 0,0-1 0 0 0,-2 8 0 0 0,4-11-188 0 0,-1 1 1 0 0,1-1-1 0 0,0 0 0 0 0,0 0 0 0 0,0 1 1 0 0,0-1-1 0 0,0 0 0 0 0,0 0 0 0 0,0 1 1 0 0,1-1-1 0 0,1 3 0 0 0,-2-3-249 0 0,1-1 1 0 0,0 1-1 0 0,0-1 0 0 0,-1 0 1 0 0,1 1-1 0 0,1-1 1 0 0,-1 0-1 0 0,0 0 0 0 0,0 0 1 0 0,0 0-1 0 0,0 0 0 0 0,1 0 1 0 0,-1 0-1 0 0,1 0 1 0 0,-1 0-1 0 0,0 0 0 0 0,3 0 1 0 0,9 3-6042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8751 0 0,'0'0'8514'0'0,"1"1"-7641"0"0,5 3-607 0 0,-1 0 0 0 0,1-1 0 0 0,0 0 0 0 0,0 0 0 0 0,0 0 0 0 0,0-1 0 0 0,0 0 0 0 0,1 0 0 0 0,-1-1 1 0 0,1 0-1 0 0,-1 0 0 0 0,1 0 0 0 0,9-1 0 0 0,10-1 140 0 0,-1-1 0 0 0,30-7 0 0 0,-17 3-435 0 0,151-29 131 0 0,-77 13-65 0 0,-92 18-113 0 0,0 1 0 0 0,24 0 0 0 0,-37 3 35 0 0,0 0-1 0 0,0 1 0 0 0,-1 0 0 0 0,1 0 0 0 0,-1 0 0 0 0,1 1 0 0 0,-1 0 0 0 0,1 0 0 0 0,-1 1 0 0 0,8 3 0 0 0,-9-1-699 0 0,-2-2-758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18 5063 0 0,'0'0'390'0'0,"-1"-1"-252"0"0,-18-11 856 0 0,5 7 3572 0 0,6 7 748 0 0,-2 6-4122 0 0,8-7-791 0 0,0 2-322 0 0,-1-1-1 0 0,1 0 1 0 0,0 1 0 0 0,0 0 0 0 0,0-1 0 0 0,0 1-1 0 0,1 0 1 0 0,-1 0 0 0 0,-2 6 0 0 0,-8 32 471 0 0,8-25-235 0 0,-19 79 777 0 0,12-43-645 0 0,-30 78 1 0 0,12-64-363 0 0,-51 87-1 0 0,3-10-130 0 0,76-142-514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44 4143 0 0,'-64'23'1964'0'0,"30"-2"10490"0"0,57-28-10870 0 0,29-11-1291 0 0,-13 2 92 0 0,-20 7-157 0 0,0 0 1 0 0,1 2 0 0 0,0 1 0 0 0,0 0-1 0 0,21-3 1 0 0,-38 9-201 0 0,0 0 0 0 0,0 0 0 0 0,0 0 0 0 0,0 0 0 0 0,0 0 0 0 0,0 0 0 0 0,0 1-1 0 0,-1-1 1 0 0,1 1 0 0 0,0 0 0 0 0,0 0 0 0 0,-1 0 0 0 0,1 0 0 0 0,0 1 0 0 0,-1-1 0 0 0,3 2 0 0 0,-3-1-24 0 0,-1-1 0 0 0,0 1 0 0 0,1-1 0 0 0,-1 1 0 0 0,0-1 0 0 0,0 1 0 0 0,0 0 0 0 0,0 0 0 0 0,0 0 0 0 0,-1-1 0 0 0,1 1 0 0 0,0 0 0 0 0,-1 0 0 0 0,1 0 1 0 0,-1 0-1 0 0,0 0 0 0 0,0 0 0 0 0,0 0 0 0 0,0 0 0 0 0,0 0 0 0 0,0 0 0 0 0,0 0 0 0 0,-1 3 0 0 0,-1 3 0 0 0,-1 0 1 0 0,1 0-1 0 0,-1-1 0 0 0,0 1 0 0 0,-1-1 0 0 0,0 0 0 0 0,0 0 1 0 0,-8 9-1 0 0,1-2 26 0 0,-1 0 0 0 0,-24 20 0 0 0,-5-2-41 0 0,-2-2 0 0 0,-85 45 0 0 0,59-36-84 0 0,20-13 11 0 0,48-25 25 0 0,13-1-162 0 0,12 0 202 0 0,-15-1 4 0 0,1 1 0 0 0,-1 0 0 0 0,1 0-1 0 0,0 1 1 0 0,-1 1 0 0 0,1-1 0 0 0,-1 2-1 0 0,10 2 1 0 0,-2 4 14 0 0,0 0 0 0 0,-1 0 0 0 0,0 2 0 0 0,-1 0 1 0 0,0 0-1 0 0,0 2 0 0 0,-2 0 0 0 0,1 0 0 0 0,-2 1 0 0 0,0 1 0 0 0,0 0 0 0 0,9 18 0 0 0,-18-28 14 0 0,-1-4-9 0 0,-1 1-1 0 0,-1 0 1 0 0,1 0-1 0 0,0 0 1 0 0,0 0-1 0 0,-1-1 1 0 0,1 1-1 0 0,-1 0 1 0 0,1 0-1 0 0,-1 0 1 0 0,0 0-1 0 0,0 0 1 0 0,0 0-1 0 0,0 3 0 0 0,0-2 28 0 0,-1 1 0 0 0,1 0 0 0 0,-1 0 0 0 0,0-1 0 0 0,1 1 0 0 0,-2 0-1 0 0,1-1 1 0 0,0 1 0 0 0,-1-1 0 0 0,1 0 0 0 0,-1 1 0 0 0,0-1 0 0 0,0 0-1 0 0,-1 0 1 0 0,1 0 0 0 0,-1 0 0 0 0,1-1 0 0 0,-1 1 0 0 0,0-1 0 0 0,-5 4-1 0 0,-7 4 60 0 0,0 0-1 0 0,-32 15 0 0 0,42-23-79 0 0,-31 14 47 0 0,0-1 0 0 0,-75 18 0 0 0,-79 0 28 0 0,163-29-55 0 0,0-1 0 0 0,0-2 0 0 0,0 0 1 0 0,0-2-1 0 0,-44-7 0 0 0,67 7-20 0 0,1 1 0 0 0,-1-1 0 0 0,1-1 0 0 0,-1 1 0 0 0,-3-3 0 0 0,6 4-13 0 0,0 0-1 0 0,1-1 1 0 0,-1 1-1 0 0,1 0 1 0 0,-1-1-1 0 0,0 1 1 0 0,1-1 0 0 0,-1 1-1 0 0,1-1 1 0 0,0 1-1 0 0,-1-1 1 0 0,1 1-1 0 0,-1-1 1 0 0,1 0-1 0 0,0 1 1 0 0,-1-2 0 0 0,2-3-63 0 0,-1 5 45 0 0,1-3-65 0 0,0 0 1 0 0,0 1-1 0 0,1-1 0 0 0,-1 0 1 0 0,0 1-1 0 0,1-1 1 0 0,0 1-1 0 0,-1 0 0 0 0,1-1 1 0 0,0 1-1 0 0,0 0 1 0 0,0 0-1 0 0,1 0 1 0 0,-1 1-1 0 0,0-1 0 0 0,1 0 1 0 0,-1 1-1 0 0,1 0 1 0 0,3-2-1 0 0,1 0-346 0 0,0 0-1 0 0,0 1 1 0 0,0 0-1 0 0,0 0 1 0 0,0 1 0 0 0,12-1-1 0 0,1 1-843 0 0,0 0-32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1382 6 13359 0 0,'0'0'1027'0'0,"1"-1"-670"0"0,5-4 3515 0 0,-7 8-3817 0 0,0-1-1 0 0,-1 0 1 0 0,1 0-1 0 0,-1 0 0 0 0,1 0 1 0 0,-1 0-1 0 0,0 0 1 0 0,0 0-1 0 0,0 0 1 0 0,0-1-1 0 0,-3 2 1 0 0,3-1 13 0 0,-10 6 161 0 0,0 0 1 0 0,0-1-1 0 0,-1-1 1 0 0,0 0 0 0 0,0 0-1 0 0,-23 5 1 0 0,-2-2-76 0 0,-45 6-1 0 0,40-11-114 0 0,-1-1 1 0 0,1-2-1 0 0,-1-2 0 0 0,-81-13 0 0 0,70 2-12 0 0,-105-34 0 0 0,139 35-13 0 0,17 8-63 0 0,1 1 1 0 0,0 1 0 0 0,-1-1 0 0 0,1 0 0 0 0,-1 1-1 0 0,0 0 1 0 0,0 0 0 0 0,1 0 0 0 0,-6-1 0 0 0,8 4-1 0 0,-1-1 0 0 0,0 1 0 0 0,1-1 1 0 0,-1 1-1 0 0,1 0 0 0 0,0-1 0 0 0,0 1 1 0 0,-1 0-1 0 0,1 0 0 0 0,0 0 1 0 0,0 0-1 0 0,0 3 0 0 0,-4 12-14 0 0,1 1 0 0 0,1-1-1 0 0,1 1 1 0 0,-1 31 0 0 0,0 6 43 0 0,-2-13-9 0 0,-17 70 0 0 0,15-89 42 0 0,-1 0 0 0 0,0 0 1 0 0,-2 0-1 0 0,-17 28 0 0 0,7-19 9 0 0,-2-2 0 0 0,-1 0 1 0 0,-1-1-1 0 0,-39 35 0 0 0,-124 87 67 0 0,167-136-89 0 0,1 1 0 0 0,-33 34 0 0 0,52-50 24 0 0,0 0-1 0 0,0 1 0 0 0,0-1 0 0 0,0 0 1 0 0,-1 0-1 0 0,1 1 0 0 0,0-1 1 0 0,0 0-1 0 0,0 0 0 0 0,0 1 1 0 0,0-1-1 0 0,0 0 0 0 0,-1 0 1 0 0,1 1-1 0 0,0-1 0 0 0,0 0 1 0 0,0 1-1 0 0,0-1 0 0 0,0 0 1 0 0,0 0-1 0 0,0 1 0 0 0,0-1 1 0 0,0 0-1 0 0,0 1 0 0 0,1-1 1 0 0,-1 0-1 0 0,0 0 0 0 0,0 1 1 0 0,0-1-1 0 0,0 0 0 0 0,1 1 1 0 0,8 6 332 0 0,17 0 157 0 0,14-3-112 0 0,1-2 0 0 0,0-2 0 0 0,56-7 0 0 0,-41 3-117 0 0,310-28 1815 0 0,-328 25-2109 0 0,-36 6-107 0 0,-5-1-300 0 0,-1-1 0 0 0,1 1 0 0 0,0 0 0 0 0,-1 0 0 0 0,0 0 0 0 0,-4-2 0 0 0,6 4-51 0 0,-7-4-1125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81 4607 0 0,'-12'-5'721'0'0,"-1"1"0"0"0,-15-4 0 0 0,16 6 4573 0 0,0 1 4575 0 0,92-6-8095 0 0,18 2-1132 0 0,340-30 999 0 0,-394 28-1309 0 0,-22 4-1593 0 0,-2 0-5271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28 11519 0 0,'0'0'887'0'0,"1"-1"-583"0"0,4-3-105 0 0,-4 3 653 0 0,0 1-790 0 0,-1 0 0 0 0,0 0 1 0 0,0 0-1 0 0,0 0 0 0 0,0 0 1 0 0,1 0-1 0 0,-1 0 1 0 0,0 0-1 0 0,0 0 0 0 0,0 0 1 0 0,0 0-1 0 0,0 0 0 0 0,1 0 1 0 0,-1 0-1 0 0,0 0 0 0 0,0 0 1 0 0,0 0-1 0 0,0 0 1 0 0,0 0-1 0 0,1 0 0 0 0,-1-1 1 0 0,0 1-1 0 0,0 0 0 0 0,0 0 1 0 0,0 0-1 0 0,0 0 0 0 0,0 0 1 0 0,0 0-1 0 0,0-1 0 0 0,1 1 1 0 0,-1 0-1 0 0,0 0 1 0 0,0 0-1 0 0,0 0 0 0 0,0 0 1 0 0,0-1-1 0 0,0 1 0 0 0,0 0 1 0 0,0 0-1 0 0,0 0 0 0 0,0 0 1 0 0,0-1-1 0 0,0 1 1 0 0,0 0-1 0 0,0 0 0 0 0,0 0 1 0 0,0 0-1 0 0,0 0 0 0 0,0-1 1 0 0,-1 1-1 0 0,1 0 0 0 0,0 0 1 0 0,0 0-1 0 0,0 0 1 0 0,0 0-1 0 0,0-1 0 0 0,0 1 1 0 0,0 0-1 0 0,0 0 0 0 0,0 0 1 0 0,-1 0-1 0 0,1 0 0 0 0,-6-8 791 0 0,3 7-793 0 0,1 0 0 0 0,-1 0 1 0 0,0 0-1 0 0,1 0 0 0 0,-1 1 0 0 0,0-1 0 0 0,1 1 1 0 0,-1-1-1 0 0,0 1 0 0 0,0 0 0 0 0,1 0 0 0 0,-1 0 1 0 0,0 0-1 0 0,0 1 0 0 0,-4 1 0 0 0,-6 1 68 0 0,1 1 0 0 0,-13 6 1 0 0,17-6-89 0 0,-13 5 53 0 0,2 1 0 0 0,-1 2 1 0 0,1 0-1 0 0,1 0 0 0 0,0 2 1 0 0,-20 20-1 0 0,-87 102 658 0 0,120-130-747 0 0,-5 6 66 0 0,0 1-1 0 0,1 0 1 0 0,1 0 0 0 0,0 1 0 0 0,1-1-1 0 0,0 2 1 0 0,2-1 0 0 0,-1 1 0 0 0,2 0-1 0 0,-4 18 1 0 0,6-22-13 0 0,1 0 0 0 0,0-1 0 0 0,1 1 0 0 0,0 0-1 0 0,0 0 1 0 0,1-1 0 0 0,1 1 0 0 0,0 0 0 0 0,0-1 0 0 0,1 0 0 0 0,1 1 0 0 0,-1-1 0 0 0,2 0-1 0 0,-1-1 1 0 0,10 16 0 0 0,-7-15-30 0 0,1 1-1 0 0,0-1 0 0 0,0 0 1 0 0,1-1-1 0 0,14 13 1 0 0,-19-19-87 0 0,-1-1 1 0 0,1 1 0 0 0,1-1 0 0 0,-1 1-1 0 0,0-1 1 0 0,1 0 0 0 0,-1-1 0 0 0,1 1-1 0 0,-1-1 1 0 0,1 0 0 0 0,0 0 0 0 0,-1 0-1 0 0,1-1 1 0 0,0 0 0 0 0,0 0 0 0 0,0 0-1 0 0,8-1 1 0 0,31-12-3133 0 0,-19 5-3772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38 10591 0 0,'4'-4'426'0'0,"-1"0"0"0"0,1 1 0 0 0,0-1 0 0 0,1 0 0 0 0,-1 1 0 0 0,0 0 0 0 0,9-4 0 0 0,-11 6-162 0 0,0 0-1 0 0,0 0 0 0 0,0 1 1 0 0,0-1-1 0 0,0 1 0 0 0,0-1 1 0 0,0 1-1 0 0,0 0 0 0 0,0-1 1 0 0,1 1-1 0 0,-1 0 0 0 0,0 1 1 0 0,0-1-1 0 0,0 0 0 0 0,0 0 1 0 0,0 1-1 0 0,0 0 0 0 0,1-1 1 0 0,-1 1-1 0 0,0 0 0 0 0,2 1 1 0 0,-3-1-173 0 0,0 0 1 0 0,0 0-1 0 0,0 0 1 0 0,0 0-1 0 0,0 1 1 0 0,0-1-1 0 0,0 0 1 0 0,0 1-1 0 0,0-1 1 0 0,0 0 0 0 0,-1 1-1 0 0,1-1 1 0 0,-1 1-1 0 0,1-1 1 0 0,-1 1-1 0 0,1 0 1 0 0,-1 2-1 0 0,1 28 201 0 0,-1-31-233 0 0,-1 10 38 0 0,0 0 0 0 0,-1 0 0 0 0,-1 0 0 0 0,0 0 0 0 0,-7 16 0 0 0,-27 50 265 0 0,5-20-165 0 0,-2-1 1 0 0,-72 90-1 0 0,70-104-313 0 0,15-15-152 0 0,-2-1 0 0 0,-40 34 0 0 0,62-58-117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56 22487 0 0,'-9'-32'992'0'0,"6"17"216"0"0,1 6-968 0 0,13 18-240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5983 0 0,'2'0'10598'0'0,"29"4"-9345"0"0,0-3 0 0 0,0 0 0 0 0,0-2 0 0 0,58-9 0 0 0,123-38 919 0 0,-156 34-1631 0 0,13 0-128 0 0,98-7 1 0 0,-143 19-401 0 0,129-7-1577 0 0,3 0-609 0 0,-83-3-2222 0 0,-55 10 2703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5527 0 0,'-6'-6'14028'0'0,"11"2"-13728"0"0,-1 1 0 0 0,1 0 0 0 0,-1-1-1 0 0,1 2 1 0 0,0-1 0 0 0,0 1 0 0 0,0-1-1 0 0,7-1 1 0 0,47-11 400 0 0,-39 11-370 0 0,27-8 84 0 0,3-1 188 0 0,0 3-1 0 0,62-5 1 0 0,-97 15-489 0 0,-15 0-109 0 0,1 0 1 0 0,0 0-1 0 0,0 0 0 0 0,-1 0 1 0 0,1 0-1 0 0,0 0 0 0 0,0 0 1 0 0,-1 0-1 0 0,1 1 0 0 0,0-1 0 0 0,0 0 1 0 0,-1 1-1 0 0,1-1 0 0 0,0 0 1 0 0,-1 1-1 0 0,1-1 0 0 0,0 2 1 0 0,0 3 28 0 0,-1-4-32 0 0,0 1-1 0 0,0 1 0 0 0,0 0 0 0 0,0 0 0 0 0,-1 0 0 0 0,1-1 0 0 0,-1 1 0 0 0,1 0 0 0 0,-1-1 0 0 0,0 1 0 0 0,0 0 0 0 0,0-1 0 0 0,-1 1 0 0 0,1-1 0 0 0,0 0 0 0 0,-1 1 0 0 0,-3 3 0 0 0,-4 4 0 0 0,0 0 0 0 0,-13 10 0 0 0,13-12 0 0 0,-16 12-16 0 0,0-1 0 0 0,-1-2 0 0 0,-52 26 0 0 0,50-28 0 0 0,0 0 0 0 0,1 2 0 0 0,-43 34 0 0 0,59-38 16 0 0,10-8 0 0 0,1-3 0 0 0,-2 9 0 0 0,5-2 0 0 0,0-7 6 0 0,0 1 0 0 0,0 0-1 0 0,0-1 1 0 0,0 0 0 0 0,0 0 0 0 0,1 0 0 0 0,-1 0-1 0 0,1 0 1 0 0,-1-1 0 0 0,1 0 0 0 0,0 1-1 0 0,0-1 1 0 0,-1-1 0 0 0,6 2 0 0 0,4 0 28 0 0,1-1 0 0 0,24-1 0 0 0,-1-3 16 0 0,0-1-1 0 0,55-14 1 0 0,70-28-166 0 0,-144 40 53 0 0,19-7-893 0 0,37-17 1 0 0,-39 14-861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16495 0 0,'0'0'72'0'0,"-1"0"-1"0"0,1-1 0 0 0,0 1 0 0 0,0 0 1 0 0,0 0-1 0 0,0-1 0 0 0,0 1 1 0 0,0 0-1 0 0,0-1 0 0 0,0 1 1 0 0,0 0-1 0 0,0 0 0 0 0,0-1 1 0 0,0 1-1 0 0,1 0 0 0 0,-1-1 0 0 0,0 1 1 0 0,0 0-1 0 0,0 0 0 0 0,0-1 1 0 0,0 1-1 0 0,0 0 0 0 0,1 0 1 0 0,-1-1-1 0 0,3 1-46 0 0,0 1 0 0 0,-1 0 0 0 0,1-1-1 0 0,0 1 1 0 0,-1 0 0 0 0,1 0 0 0 0,-1 0 0 0 0,1 0 0 0 0,-1 1 0 0 0,0-1 0 0 0,1 1-1 0 0,-1 0 1 0 0,0-1 0 0 0,0 1 0 0 0,0 0 0 0 0,0 0 0 0 0,1 3 0 0 0,6 6 133 0 0,15 25 0 0 0,-19-29-87 0 0,249 458 3468 0 0,-240-436-3330 0 0,-2 0 0 0 0,0 1 0 0 0,-2 0-1 0 0,12 57 1 0 0,-19-68-154 0 0,-1 0 0 0 0,-1 1 0 0 0,0-1 0 0 0,-2 0 1 0 0,0 0-1 0 0,-1 0 0 0 0,-1 0 0 0 0,0 0 0 0 0,-9 23 0 0 0,5-23-19 0 0,0-1 0 0 0,-2 0-1 0 0,0 0 1 0 0,-1-1 0 0 0,-1-1 0 0 0,0 1-1 0 0,-1-2 1 0 0,-1 0 0 0 0,-28 26-1 0 0,-56 38 88 0 0,65-55-85 0 0,2 1-1 0 0,-33 34 0 0 0,62-59-60 0 0,1 0-1 0 0,-1 1 1 0 0,1-1 0 0 0,-1 1-1 0 0,1-1 1 0 0,-1 0 0 0 0,1 1-1 0 0,-1-1 1 0 0,1 1 0 0 0,0 0-1 0 0,-1-1 1 0 0,1 1-1 0 0,0-1 1 0 0,0 1 0 0 0,-1 0-1 0 0,1-1 1 0 0,0 1 0 0 0,0-1-1 0 0,0 1 1 0 0,0 0 0 0 0,0-1-1 0 0,0 1 1 0 0,0 0-1 0 0,0-1 1 0 0,0 1 0 0 0,0 0-1 0 0,0 0 1 0 0,1 0-78 0 0,0 0 1 0 0,0-1-1 0 0,0 1 1 0 0,0-1-1 0 0,0 1 1 0 0,0-1-1 0 0,0 1 1 0 0,0-1-1 0 0,0 1 1 0 0,0-1-1 0 0,0 0 1 0 0,0 0-1 0 0,1 0 1 0 0,-1 0-1 0 0,2 0 0 0 0,11-1-1252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13303 0 0,'0'0'1202'0'0,"2"1"-988"0"0,20 1 1354 0 0,0-1 0 0 0,0 0 0 0 0,30-4-1 0 0,67-14-120 0 0,-59 7-1206 0 0,295-38-67 0 0,-277 34-1110 0 0,5-1-3243 0 0,-68 13 2257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12439 0 0,'0'0'1126'0'0,"0"3"-929"0"0,-2 7 122 0 0,0-1 1 0 0,-1 1-1 0 0,0 0 1 0 0,0-1 0 0 0,-1 0-1 0 0,-5 9 1 0 0,-35 54 2288 0 0,29-49-2596 0 0,6-8 103 0 0,-10 13 374 0 0,2 1 1 0 0,1 0 0 0 0,-21 52-1 0 0,34-72-413 0 0,0 0-1 0 0,1 0 1 0 0,0 0-1 0 0,0 1 1 0 0,1-1-1 0 0,0 0 1 0 0,1 1-1 0 0,0-1 1 0 0,1 0 0 0 0,-1 1-1 0 0,2-1 1 0 0,-1 0-1 0 0,1 0 1 0 0,1 0-1 0 0,0 0 1 0 0,0 0-1 0 0,1 0 1 0 0,4 8-1 0 0,39 49-471 0 0,-34-49-1657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1171 5 11519 0 0,'4'-1'248'0'0,"-3"0"-208"0"0,1 1 0 0 0,-1-1 0 0 0,0 1 0 0 0,0 0 0 0 0,1-1 0 0 0,-1 1 0 0 0,0 0 0 0 0,1 0 0 0 0,-1 0 0 0 0,1 0 0 0 0,-1 0 0 0 0,0 0 0 0 0,1 0 0 0 0,-1 0 0 0 0,0 1 0 0 0,1-1 0 0 0,-1 0 0 0 0,0 1 0 0 0,0-1 0 0 0,1 1 0 0 0,-1 0 0 0 0,0-1 0 0 0,0 1 0 0 0,1 1 0 0 0,0-1 66 0 0,-1 0 1 0 0,1 0-1 0 0,-1 0 0 0 0,0 0 0 0 0,0 0 0 0 0,1 1 1 0 0,-1-1-1 0 0,0 0 0 0 0,0 1 0 0 0,0-1 0 0 0,0 1 1 0 0,-1-1-1 0 0,1 1 0 0 0,0 0 0 0 0,-1-1 0 0 0,1 1 1 0 0,-1 0-1 0 0,1-1 0 0 0,-1 1 0 0 0,0 0 0 0 0,0-1 0 0 0,0 1 1 0 0,0 0-1 0 0,0 0 0 0 0,0-1 0 0 0,0 1 0 0 0,-1 2 1 0 0,0-1 86 0 0,0-1 0 0 0,0 1 0 0 0,0-1 1 0 0,0 1-1 0 0,0-1 0 0 0,-1 1 0 0 0,1-1 1 0 0,-1 0-1 0 0,1 0 0 0 0,-1 0 0 0 0,0 0 1 0 0,0 0-1 0 0,0 0 0 0 0,0 0 0 0 0,0 0 1 0 0,-4 1-1 0 0,0 0 94 0 0,0 0 0 0 0,0-1 1 0 0,-1 0-1 0 0,1 0 0 0 0,-1-1 1 0 0,-9 2-1 0 0,-44 0 555 0 0,30-2-593 0 0,-112 1-37 0 0,12 0-89 0 0,31 4-335 0 0,-86 2-468 0 0,169-9 413 0 0,-1 0 0 0 0,1-1 0 0 0,0-1 0 0 0,-1-1 0 0 0,-30-10 0 0 0,45 13 228 0 0,-1-1 1 0 0,1 1 0 0 0,-1-1-1 0 0,1 1 1 0 0,-1-1 0 0 0,1 0 0 0 0,0 0-1 0 0,0 0 1 0 0,0 0 0 0 0,-3-4-1 0 0,5 6 39 0 0,-1-1-1 0 0,1 1 0 0 0,0-1 0 0 0,0 1 0 0 0,-1-1 0 0 0,1 1 0 0 0,0-1 0 0 0,0 1 1 0 0,0-1-1 0 0,0 0 0 0 0,0 1 0 0 0,0-1 0 0 0,-1 1 0 0 0,1-1 0 0 0,1 0 0 0 0,-1 1 1 0 0,0-1-1 0 0,0 1 0 0 0,0-1 0 0 0,0 1 0 0 0,0-1 0 0 0,1 0 0 0 0,-1 0 2 0 0,1 0 1 0 0,0 0-1 0 0,0 1 0 0 0,-1-1 0 0 0,1 0 0 0 0,0 0 0 0 0,0 1 1 0 0,0-1-1 0 0,0 1 0 0 0,0-1 0 0 0,0 1 0 0 0,0-1 0 0 0,0 1 1 0 0,0-1-1 0 0,0 1 0 0 0,1 0 0 0 0,4-1 38 0 0,-1 0-1 0 0,0 0 0 0 0,0 1 1 0 0,0 0-1 0 0,1 0 1 0 0,-1 1-1 0 0,0-1 0 0 0,0 1 1 0 0,0 0-1 0 0,0 0 1 0 0,0 1-1 0 0,0 0 1 0 0,0 0-1 0 0,0 0 0 0 0,-1 0 1 0 0,1 1-1 0 0,-1-1 1 0 0,1 1-1 0 0,-1 0 0 0 0,5 6 1 0 0,-2-4 21 0 0,-1 1-1 0 0,0 1 1 0 0,0-1 0 0 0,-1 1 0 0 0,1 0-1 0 0,-2 0 1 0 0,1 1 0 0 0,-1 0 0 0 0,0-1 0 0 0,-1 1-1 0 0,5 14 1 0 0,-6-11-39 0 0,0 1 0 0 0,-1-1 0 0 0,-1 1 0 0 0,0-1 0 0 0,0 0 0 0 0,-1 1 0 0 0,-1-1-1 0 0,-4 18 1 0 0,-3 8 36 0 0,-19 43 0 0 0,12-42-24 0 0,-2 0 1 0 0,-1-2 0 0 0,-48 68-1 0 0,47-76-26 0 0,-12 19 18 0 0,-2-2 1 0 0,-79 79 0 0 0,47-69 0 0 0,-33 32 156 0 0,98-85-111 0 0,2 6-6 0 0,3 1 10 0 0,-1-6-6 0 0,1 1 1 0 0,0-1-1 0 0,0 0 1 0 0,0 0-1 0 0,0 0 0 0 0,0-1 1 0 0,1 1-1 0 0,-1-1 1 0 0,1 0-1 0 0,-1 0 1 0 0,1-1-1 0 0,0 1 0 0 0,0-1 1 0 0,0 0-1 0 0,9 1 1 0 0,4-1 167 0 0,-1 0 1 0 0,1-2 0 0 0,20-2-1 0 0,4-2 287 0 0,78-23-1 0 0,38-24 155 0 0,-136 45-624 0 0,8-4-108 0 0,52-25 0 0 0,-81 35-55 0 0,0 0 0 0 0,1 1 0 0 0,-1-1 0 0 0,0 0 0 0 0,0 0 0 0 0,0 1 0 0 0,1-1 0 0 0,-1 0 0 0 0,0 0 1 0 0,0-1-1 0 0,0 1 0 0 0,0 0 0 0 0,-1 0 0 0 0,1 0 0 0 0,0-1 0 0 0,0 1 0 0 0,-1 0 0 0 0,1-1 0 0 0,-1 1 0 0 0,1 0 0 0 0,-1-1 0 0 0,1-2 0 0 0,-2-4-2112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55 14279 0 0,'-5'-2'340'0'0,"-1"0"-1"0"0,1 1 0 0 0,-1 0 1 0 0,1 0-1 0 0,-1 0 1 0 0,0 1-1 0 0,1 0 0 0 0,-1 0 1 0 0,1 0-1 0 0,-8 2 3842 0 0,14-1-3793 0 0,3 2-306 0 0,0-1 0 0 0,0 1 0 0 0,0-2 0 0 0,0 1 1 0 0,1 0-1 0 0,-1-1 0 0 0,0 1 0 0 0,1-1 0 0 0,7 1 0 0 0,46 1 226 0 0,-50-3-268 0 0,224-10 138 0 0,-1-18-15 0 0,-182 22-156 0 0,51-11-1596 0 0,-50 7-214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20 10591 0 0,'0'0'819'0'0,"-1"0"-534"0"0,-13-3-914 0 0,-8-3 5458 0 0,-9-2 1075 0 0,29 7-5331 0 0,2 1-453 0 0,-1 0 0 0 0,1 0 0 0 0,-1-1 0 0 0,1 1 0 0 0,-1 0 0 0 0,0 0 0 0 0,1 0 0 0 0,-1 0 0 0 0,0 0 0 0 0,1 0 0 0 0,-1 0 0 0 0,1 0 0 0 0,-1 0 0 0 0,0 0 0 0 0,0 1 0 0 0,-43 36-113 0 0,-47 53 0 0 0,-34 51-10 0 0,114-129 3 0 0,-8 11 0 0 0,-31 48 0 0 0,43-59 0 0 0,1 0 0 0 0,0 0 0 0 0,0 0 0 0 0,2 1 0 0 0,-1-1 0 0 0,-3 24 0 0 0,7-31-13 0 0,0 0-1 0 0,1 0 1 0 0,0 0-1 0 0,0 1 0 0 0,1-1 1 0 0,-1 0-1 0 0,1 0 1 0 0,0 0-1 0 0,1 0 1 0 0,-1-1-1 0 0,1 1 1 0 0,0 0-1 0 0,0 0 1 0 0,0-1-1 0 0,1 0 1 0 0,0 1-1 0 0,0-1 0 0 0,0 0 1 0 0,0 0-1 0 0,0 0 1 0 0,1-1-1 0 0,0 1 1 0 0,0-1-1 0 0,0 0 1 0 0,7 4-1 0 0,0 0-42 0 0,0-1 0 0 0,0-1 0 0 0,1 0 0 0 0,0-1 0 0 0,0 0 0 0 0,0 0 0 0 0,0-2 0 0 0,1 1 0 0 0,16 0 0 0 0,28-1-2133 0 0,-19-4 234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5063 0 0,'0'0'13256'0'0,"0"2"-11930"0"0,2 15-1053 0 0,-1 0 1 0 0,-1 0 0 0 0,0 0 0 0 0,-1 1-1 0 0,-1-1 1 0 0,0 0 0 0 0,-9 27 0 0 0,-45 117 2222 0 0,38-118-2308 0 0,4-5-817 0 0,-25 43 1 0 0,31-67 327 0 0,0-1 0 0 0,-1 0 1 0 0,0-1-1 0 0,-1 0 0 0 0,0-1 0 0 0,-17 15 0 0 0,16-18-1416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4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64 159 19175 0 0,'-10'-4'363'0'0,"5"2"-140"0"0,0 1 1 0 0,0-1-1 0 0,0 1 1 0 0,-1 0-1 0 0,1 0 1 0 0,0 1-1 0 0,-12-1 2267 0 0,32 6-1515 0 0,13 1-600 0 0,1-2 0 0 0,0-2 0 0 0,0 0 0 0 0,36-4 0 0 0,-14 2-51 0 0,115-5 384 0 0,218-34 1 0 0,-126-14-600 0 0,-92-3-3251 0 0,-146 47 1519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4607 0 0,'0'0'354'0'0,"1"-2"-140"0"0,1-3 266 0 0,-1 3-254 0 0,1-1 0 0 0,-1 1 0 0 0,1-1 0 0 0,0 1 0 0 0,-1-1 0 0 0,1 1 0 0 0,0 0 0 0 0,1 0 0 0 0,2-2 0 0 0,1-2-45 0 0,0 0 0 0 0,1 0 0 0 0,0 1 0 0 0,13-9 0 0 0,-15 12-143 0 0,-1 0-1 0 0,1 0 0 0 0,0 0 0 0 0,-1 1 1 0 0,1 0-1 0 0,0 0 0 0 0,0 0 0 0 0,0 0 0 0 0,7 0 1 0 0,-9 1-112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3679 0 0,'0'2'284'0'0,"-1"2"-144"0"0,0-1 0 0 0,0 0-1 0 0,0 1 1 0 0,-1-1-1 0 0,1 0 1 0 0,-1 0-1 0 0,0 0 1 0 0,0 0-1 0 0,-3 4 1 0 0,0-2 1813 0 0,1 0 0 0 0,-1 0 0 0 0,-11 9 9683 0 0,29-15-10602 0 0,-7 0-923 0 0,0-1 0 0 0,1 1-1 0 0,8-5 1 0 0,17-5 105 0 0,24-3-30 0 0,-37 9-74 0 0,0 0 1 0 0,0 1 0 0 0,35-2-1 0 0,-54 6-105 0 0,1 0 0 0 0,0 0 0 0 0,0 0-1 0 0,-1 1 1 0 0,1-1 0 0 0,0 0 0 0 0,0 0 0 0 0,-1 1 0 0 0,1-1-1 0 0,0 0 1 0 0,-1 1 0 0 0,1-1 0 0 0,0 0 0 0 0,-1 1 0 0 0,1-1-1 0 0,-1 1 1 0 0,1-1 0 0 0,0 1 0 0 0,-1 0 0 0 0,0-1 0 0 0,1 1-1 0 0,-1-1 1 0 0,1 1 0 0 0,-1 0 0 0 0,0 0 0 0 0,1-1 0 0 0,-1 1-1 0 0,0 0 1 0 0,0-1 0 0 0,1 1 0 0 0,-1 0 0 0 0,0 0 0 0 0,0-1-1 0 0,0 1 1 0 0,0 1 0 0 0,0 1 23 0 0,0 1 0 0 0,0-1 0 0 0,0 0 0 0 0,-1 1 0 0 0,1-1 0 0 0,-3 5 0 0 0,1-1-30 0 0,-1-1 0 0 0,-1 1 0 0 0,0-1 0 0 0,0 1 0 0 0,0-1 0 0 0,0 0 0 0 0,-1-1 0 0 0,0 1 0 0 0,0-1 0 0 0,-1 0 0 0 0,1 0 0 0 0,-1-1 0 0 0,0 0 0 0 0,0 0 0 0 0,-10 5 0 0 0,-5 0 0 0 0,-3 1 0 0 0,-26 8 0 0 0,-15-2-15 0 0,63-16-54 0 0,22-3-191 0 0,-1 0 104 0 0,0 0 0 0 0,0 2 0 0 0,0 0 0 0 0,27 3 0 0 0,-33 0 143 0 0,-1 0 0 0 0,1 1 0 0 0,-1 0-1 0 0,1 1 1 0 0,-1 1 0 0 0,0 0 0 0 0,16 9 0 0 0,-21-10 123 0 0,0-1 0 0 0,-1 2 0 0 0,1-1 1 0 0,-1 1-1 0 0,0 0 0 0 0,-1 0 0 0 0,1 1 0 0 0,-1 0 0 0 0,0 0 1 0 0,8 11-1 0 0,-12-15-14 0 0,-1 1-81 0 0,0 1 0 0 0,0-1 1 0 0,-1 0-1 0 0,1 0 0 0 0,-1 1 1 0 0,1-1-1 0 0,-1 0 1 0 0,0 0-1 0 0,0 0 0 0 0,0 0 1 0 0,-1 0-1 0 0,1 0 0 0 0,-3 4 1 0 0,1-4-13 0 0,0 0 0 0 0,0-1 1 0 0,0 1-1 0 0,0 0 0 0 0,-1-1 1 0 0,1 0-1 0 0,-1 0 1 0 0,1 0-1 0 0,-1 0 0 0 0,-5 1 1 0 0,-20 8 9 0 0,-1-2 0 0 0,0-1 1 0 0,-52 6-1 0 0,51-12-54 0 0,29-2-163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0,'0'0'748'0'0,"1"1"-492"0"0,14 6 334 0 0,-9-5-12 0 0,0 1 1 0 0,-1-1-1 0 0,1 1 0 0 0,-1 1 1 0 0,8 6-1 0 0,14 17 412 0 0,-1 1-1 0 0,33 47 0 0 0,-1-1 125 0 0,83 83 933 0 0,15 18-411 0 0,-14 7-748 0 0,-107-133-635 0 0,51 100 1 0 0,-78-132-118 0 0,-1 0 0 0 0,0 1 0 0 0,-1 0 0 0 0,-1 0 0 0 0,3 24 0 0 0,-7-32-24 0 0,0-1-1 0 0,0 0 1 0 0,-1 1-1 0 0,0 0 0 0 0,-1-1 1 0 0,0 0-1 0 0,-1 1 0 0 0,0-1 1 0 0,0 0-1 0 0,-1 1 0 0 0,0-2 1 0 0,-5 12-1 0 0,-2-4-69 0 0,0-1 1 0 0,0 0-1 0 0,-1-1 1 0 0,-1 0-1 0 0,-1-1 0 0 0,0 0 1 0 0,0-1-1 0 0,-1 0 1 0 0,-1-2-1 0 0,-17 11 0 0 0,-21 9 181 0 0,-96 38 0 0 0,85-41-183 0 0,21-8-65 0 0,3-3-107 0 0,2 1-1 0 0,0 3 1 0 0,-47 32-1 0 0,79-46-1077 0 0,22 0-5375 0 0,-3-6 4994 0 0,1-1-124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5527 0 0,'0'0'12271'0'0,"2"0"-11766"0"0,111-29 2884 0 0,-76 17-3116 0 0,0 3-1 0 0,1 1 1 0 0,45-4 0 0 0,-81 12-264 0 0,1 0-1 0 0,-1 0 1 0 0,0 0 0 0 0,1 0-1 0 0,-1 1 1 0 0,0-1 0 0 0,0 0-1 0 0,1 1 1 0 0,-1 0 0 0 0,0-1-1 0 0,0 1 1 0 0,0 0 0 0 0,0 0-1 0 0,0 0 1 0 0,3 3 0 0 0,-3-3-85 0 0,-1 0 0 0 0,0 1 0 0 0,0-1-1 0 0,-1 0 1 0 0,1 1 0 0 0,0-1 0 0 0,0 1 0 0 0,-1-1 0 0 0,1 1 0 0 0,-1-1 0 0 0,1 1 0 0 0,-1-1 0 0 0,0 1 0 0 0,1-1 0 0 0,-1 1 0 0 0,0 0 0 0 0,0-1 0 0 0,0 1 0 0 0,0-1 0 0 0,0 1 0 0 0,-1 0 0 0 0,1-1 0 0 0,-1 3 0 0 0,-1 1-414 0 0,0 1 1 0 0,0-1 0 0 0,0 0 0 0 0,0 0-1 0 0,-1 0 1 0 0,-6 9 0 0 0,7-12 350 0 0,-19 26-1707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20159 0 0,'0'0'463'0'0,"-2"1"61"0"0,-3 2-364 0 0,0 0 1 0 0,-1 0-1 0 0,1 0 1 0 0,1 1-1 0 0,-1 0 1 0 0,1 0-1 0 0,-8 8 1 0 0,11-11 579 0 0,11 17 553 0 0,-8-16-1209 0 0,1-1 0 0 0,-1 1 0 0 0,0 0 0 0 0,1 0-1 0 0,-1-1 1 0 0,1 0 0 0 0,0 1 0 0 0,0-1 0 0 0,-1 0 0 0 0,1 0-1 0 0,0-1 1 0 0,0 1 0 0 0,0 0 0 0 0,0-1 0 0 0,3 0 0 0 0,9 1 113 0 0,27-3-1 0 0,-30 1-115 0 0,46-6-183 0 0,88-21 0 0 0,-59 6-6761 0 0,-76 20 5378 0 0,26-7-6155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40 9935 0 0,'-1'0'455'0'0,"-3"1"-382"0"0,0-1 0 0 0,0 1 0 0 0,0 0 0 0 0,0 0 1 0 0,1 0-1 0 0,-1 0 0 0 0,0 1 0 0 0,-3 1 0 0 0,-31 19-133 0 0,7-4 79 0 0,-48 28 4143 0 0,82-47-3105 0 0,45-21 446 0 0,1 2 0 0 0,55-15 0 0 0,109-14-197 0 0,-188 45-877 0 0,45-1 0 0 0,-58 4-300 0 0,0 2-1 0 0,0 0 1 0 0,0 0 0 0 0,0 1-1 0 0,22 7 1 0 0,-31-8-118 0 0,1 0 1 0 0,-1 1-1 0 0,0-1 0 0 0,0 1 1 0 0,0-1-1 0 0,0 1 0 0 0,0 0 0 0 0,0 0 1 0 0,-1 1-1 0 0,1-1 0 0 0,-1 0 1 0 0,0 1-1 0 0,1 0 0 0 0,-1-1 1 0 0,0 1-1 0 0,3 6 0 0 0,-4-7-8 0 0,0 1 0 0 0,-1 0 0 0 0,1-1 0 0 0,-1 1 0 0 0,1 0 0 0 0,-1 0-1 0 0,0 0 1 0 0,0-1 0 0 0,0 1 0 0 0,-1 0 0 0 0,1 0 0 0 0,0-1 0 0 0,-1 1 0 0 0,0 0 0 0 0,0-1 0 0 0,0 1 0 0 0,0 0-1 0 0,0-1 1 0 0,0 0 0 0 0,-1 1 0 0 0,-1 2 0 0 0,-3 3-8 0 0,-1 1 0 0 0,0-1 0 0 0,0 0 0 0 0,-1-1 0 0 0,0 0 0 0 0,-11 8 0 0 0,-57 33-84 0 0,54-36 57 0 0,-281 137-1441 0 0,201-104 944 0 0,-147 89-1 0 0,232-123 530 0 0,2-3 0 0 0,1 1 0 0 0,0 1 0 0 0,1 0 0 0 0,0 1 0 0 0,1 1 0 0 0,-15 17 0 0 0,22-19 0 0 0,4-9 19 0 0,1 0 0 0 0,0 0 0 0 0,0 1 0 0 0,0-1 0 0 0,0 0 0 0 0,0 0 0 0 0,0 1 0 0 0,0-1 0 0 0,1 0 0 0 0,-1 0 0 0 0,0 1 0 0 0,1-1 0 0 0,-1 0 0 0 0,1 0 0 0 0,-1 0 0 0 0,1 0 0 0 0,0 0 0 0 0,-1 0 0 0 0,1 0 0 0 0,0 0 0 0 0,0 0 0 0 0,0 0 0 0 0,0 0 0 0 0,0 0 0 0 0,0 0 0 0 0,0-1 0 0 0,0 1 0 0 0,0 0 0 0 0,0-1 0 0 0,0 1 0 0 0,0-1 0 0 0,0 1 0 0 0,3 0-1 0 0,3 1 179 0 0,1 1 0 0 0,0-1-1 0 0,14 2 1 0 0,22 0 284 0 0,-1-2 0 0 0,57-4-1 0 0,83-15 301 0 0,-172 16-741 0 0,42-5 97 0 0,150-10-1328 0 0,-191 15-165 0 0,-4 0-5514 0 0,1-1 111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 9671 0 0,'4'-5'5833'0'0,"-11"6"-3284"0"0,-14 6-276 0 0,-23 16-2062 0 0,0 3 1 0 0,2 1-1 0 0,-70 58 0 0 0,-102 116-70 0 0,162-150-142 0 0,5-6 1 0 0,3 2 0 0 0,-41 56 0 0 0,75-89 31 0 0,2 0 1 0 0,-1 0-1 0 0,2 1 0 0 0,0 0 0 0 0,0 0 0 0 0,-6 27 1 0 0,11-34-10 0 0,0 1 0 0 0,1 0 0 0 0,0 0 0 0 0,0-1 0 0 0,1 1 0 0 0,0 0 0 0 0,1 0 0 0 0,0 0 0 0 0,0 0 0 0 0,1-1 0 0 0,0 1 0 0 0,0 0 0 0 0,8 15 0 0 0,-3-11 69 0 0,0-1 0 0 0,1 1 0 0 0,0-1 0 0 0,1-1 0 0 0,1 0 0 0 0,0 0 0 0 0,19 16 0 0 0,-22-21-150 0 0,1 0 0 0 0,0 0 0 0 0,1-1 0 0 0,-1 0 0 0 0,1 0 0 0 0,0-1 0 0 0,1 0 0 0 0,-1-1 0 0 0,1 0 0 0 0,-1 0 0 0 0,1-1 0 0 0,11 1 0 0 0,-7-3-1297 0 0,1-2-3605 0 0,-1-3-1706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196 125 14423 0 0,'-2'0'662'0'0,"1"2"-413"0"0,-18 2 431 0 0,14-3 1945 0 0,8-2-2086 0 0,315-102 2442 0 0,-312 101-2967 0 0,22-6 311 0 0,31-6 0 0 0,-51 12-215 0 0,0 1 0 0 0,0 0 0 0 0,0 1 0 0 0,0 0 0 0 0,0 0 0 0 0,0 1 0 0 0,0 0 0 0 0,0 0 0 0 0,8 3 0 0 0,-14-3-99 0 0,0 0 0 0 0,0-1 0 0 0,0 1 0 0 0,1 0 0 0 0,-1 0 0 0 0,-1 1 0 0 0,1-1 0 0 0,0 0 0 0 0,0 1 0 0 0,0-1 0 0 0,-1 1 0 0 0,1-1 0 0 0,0 1 0 0 0,-1 0 0 0 0,0 0 0 0 0,1-1 0 0 0,-1 1 0 0 0,0 0 0 0 0,2 4 0 0 0,-3-3 16 0 0,1 1 1 0 0,0-1-1 0 0,-1 1 0 0 0,1-1 1 0 0,-1 1-1 0 0,0-1 1 0 0,0 1-1 0 0,-1 0 1 0 0,1-1-1 0 0,-1 1 1 0 0,-1 4-1 0 0,-1 3 35 0 0,-1 0-1 0 0,-1-1 1 0 0,0 0-1 0 0,0 0 1 0 0,-1 0 0 0 0,-13 17-1 0 0,8-15-63 0 0,-1 1 1 0 0,-1-2-1 0 0,0 0 0 0 0,0 0 0 0 0,-1-1 0 0 0,0-1 1 0 0,-1 0-1 0 0,0-1 0 0 0,-22 8 0 0 0,18-9-5 0 0,0 0 1 0 0,0-2-1 0 0,-1 0 0 0 0,0-1 0 0 0,0-2 1 0 0,0 0-1 0 0,-32-1 0 0 0,-60-13-788 0 0,112 12 791 0 0,0 0 0 0 0,0 0-1 0 0,0 0 1 0 0,-1 0 0 0 0,1 0-1 0 0,0 0 1 0 0,0 0-1 0 0,-1 0 1 0 0,1 0 0 0 0,0-1-1 0 0,0 1 1 0 0,0 0-1 0 0,-1 0 1 0 0,1 0 0 0 0,0 0-1 0 0,0 0 1 0 0,-1 1-1 0 0,1-1 1 0 0,0 0 0 0 0,0 0-1 0 0,-1 0 1 0 0,1 0-1 0 0,0 0 1 0 0,0 0 0 0 0,0 0-1 0 0,-1 0 1 0 0,1 0-1 0 0,0 1 1 0 0,0-1 0 0 0,0 0-1 0 0,-1 0 1 0 0,1 0 0 0 0,0 0-1 0 0,0 1 1 0 0,0-1-1 0 0,0 0 1 0 0,0 0 0 0 0,0 0-1 0 0,-1 1 1 0 0,1-1-1 0 0,0 0 1 0 0,0 1 0 0 0,6 10-292 0 0,15 10-97 0 0,-13-16 393 0 0,1 0-1 0 0,0-1 1 0 0,0 0 0 0 0,0-1-1 0 0,0 1 1 0 0,14 2-1 0 0,61 5 3 0 0,-22-3 12 0 0,-23-2 148 0 0,-23-4-7 0 0,0 0-1 0 0,0 1 1 0 0,0 1-1 0 0,-1 0 0 0 0,1 1 1 0 0,22 11-1 0 0,-36-15-138 0 0,-1 0-1 0 0,1 0 1 0 0,0 0-1 0 0,0 0 1 0 0,-1 0-1 0 0,1 0 1 0 0,-1 1-1 0 0,1-1 1 0 0,-1 1-1 0 0,1-1 1 0 0,-1 1-1 0 0,0-1 1 0 0,0 1 0 0 0,0 0-1 0 0,0 0 1 0 0,0-1-1 0 0,0 1 1 0 0,0 0-1 0 0,0 0 1 0 0,-1 0-1 0 0,1 0 1 0 0,-1 0-1 0 0,0 0 1 0 0,1 0-1 0 0,-1 0 1 0 0,0 0-1 0 0,0 0 1 0 0,0 0-1 0 0,-1 0 1 0 0,1 1 0 0 0,0-1-1 0 0,-1 0 1 0 0,1-1-1 0 0,-1 1 1 0 0,0 0-1 0 0,0 0 1 0 0,0 0-1 0 0,0 0 1 0 0,-1 2-1 0 0,-4 5 33 0 0,0 0-1 0 0,-1-1 0 0 0,0 0 0 0 0,0 0 1 0 0,-1-1-1 0 0,-11 9 0 0 0,-4 0-20 0 0,-1 0 1 0 0,0-2-1 0 0,-1-1 0 0 0,-1 0 0 0 0,0-2 0 0 0,-1-2 1 0 0,0 0-1 0 0,0-1 0 0 0,-53 7 0 0 0,52-12-53 0 0,-1-1 1 0 0,1-1-1 0 0,0-1 0 0 0,-1-2 0 0 0,-45-7 0 0 0,70 7-56 0 0,-1 1-1 0 0,0-1 1 0 0,1 0-1 0 0,-1 0 1 0 0,1 0-1 0 0,-1 0 1 0 0,1-1-1 0 0,-7-5 1 0 0,9 6-325 0 0,3-1-268 0 0,0 0 417 0 0,1-1 0 0 0,-1 1 0 0 0,1 0 0 0 0,0 0 0 0 0,-1 0 0 0 0,1 0 0 0 0,0 0 0 0 0,1 1-1 0 0,-1-1 1 0 0,1 1 0 0 0,-1-1 0 0 0,1 1 0 0 0,0 0 0 0 0,-1 0 0 0 0,1 0 0 0 0,0 0 0 0 0,5-2 0 0 0,11-7-1120 0 0,2-3-28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0,'0'0'354'0'0,"1"2"-233"0"0,9 12 1511 0 0,-1 0-1 0 0,15 30 1 0 0,0 2 1769 0 0,21 28-1978 0 0,86 110 1 0 0,13-20 158 0 0,25 31 884 0 0,-157-179-2056 0 0,0-1 1 0 0,-1 1 0 0 0,0 1-1 0 0,14 32 1 0 0,-22-42-273 0 0,0 1 0 0 0,-1-1 0 0 0,0 1 0 0 0,0 0 1 0 0,-1 0-1 0 0,0 0 0 0 0,0-1 0 0 0,-1 1 0 0 0,0 0 0 0 0,-1 0 0 0 0,1 0 0 0 0,-2 0 1 0 0,1 0-1 0 0,-4 12 0 0 0,-1-7 2 0 0,1 0 1 0 0,-1-1-1 0 0,-1 0 1 0 0,-16 22-1 0 0,-39 41 216 0 0,18-32-285 0 0,-2-1 0 0 0,-81 55-1 0 0,2-3-3 0 0,95-71-191 0 0,20-16-55 0 0,0 1 0 0 0,1-1 0 0 0,0 1 0 0 0,0 1 0 0 0,0 0 0 0 0,-8 13 0 0 0,16-21-1059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18167 0 0,'0'0'1827'0'0,"3"0"-1611"0"0,15 5 945 0 0,35 4 1 0 0,-24-6-114 0 0,53-3 0 0 0,105-24 269 0 0,-117 14-1035 0 0,125-29-60 0 0,-55 9-137 0 0,-113 25-1879 0 0,-1 2 0 0 0,35 0 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10591 0 0,'1'1'5586'0'0,"2"2"-5376"0"0,0 0 1 0 0,0 0-1 0 0,-1 1 1 0 0,0-1-1 0 0,1 0 1 0 0,-1 1 0 0 0,-1 0-1 0 0,1-1 1 0 0,0 1-1 0 0,-1 0 1 0 0,0 0 0 0 0,0 0-1 0 0,0 0 1 0 0,0 0-1 0 0,0 7 1 0 0,0 10 294 0 0,-3 38 0 0 0,2-45-78 0 0,-7 93 254 0 0,-4-1-1 0 0,-34 145 0 0 0,43-241-1385 0 0,0-1 0 0 0,1 1 0 0 0,0 0 0 0 0,1 11 0 0 0,0-17-77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212 283 4607 0 0,'3'0'354'0'0,"14"3"-286"0"0,30 6 1488 0 0,-18-1 4885 0 0,-28-7-6231 0 0,1 0 0 0 0,-1 1 0 0 0,1-1 0 0 0,-1 0 0 0 0,1 0 0 0 0,-1 1 0 0 0,0-1 0 0 0,0 1 0 0 0,0-1 0 0 0,0 1 0 0 0,0-1 0 0 0,0 1 0 0 0,0 0 0 0 0,-1-1 0 0 0,1 1 0 0 0,0 0 0 0 0,-1 0 0 0 0,1-1 0 0 0,-1 1 0 0 0,0 0 0 0 0,0 0 0 0 0,0 0 0 0 0,0 0 0 0 0,0-1 0 0 0,0 3 0 0 0,-1 2 12 0 0,0-1 1 0 0,0 1-1 0 0,-1 0 0 0 0,0-1 1 0 0,0 0-1 0 0,0 1 1 0 0,0-1-1 0 0,-1 0 0 0 0,0 0 1 0 0,0-1-1 0 0,0 1 1 0 0,-1 0-1 0 0,0-1 0 0 0,-6 6 1 0 0,3-6-172 0 0,1 0 1 0 0,-2-1 0 0 0,1 0-1 0 0,0 0 1 0 0,0-1-1 0 0,-1 0 1 0 0,0 0 0 0 0,1-1-1 0 0,-1 1 1 0 0,0-2-1 0 0,0 1 1 0 0,-7-1-1 0 0,-1-1-36 0 0,0 0 0 0 0,0-1 0 0 0,1-1 0 0 0,-19-5 0 0 0,30 7-13 0 0,-1 0 1 0 0,1 0-1 0 0,0-1 0 0 0,0 0 1 0 0,0 0-1 0 0,0 0 0 0 0,0 0 0 0 0,0 0 1 0 0,0-1-1 0 0,1 0 0 0 0,-1 0 1 0 0,1 0-1 0 0,0 0 0 0 0,0 0 0 0 0,0-1 1 0 0,0 1-1 0 0,1-1 0 0 0,-1 0 1 0 0,1 1-1 0 0,0-1 0 0 0,0-1 0 0 0,0 1 1 0 0,1 0-1 0 0,-1 0 0 0 0,1-1 1 0 0,0 1-1 0 0,0-8 0 0 0,0 1-22 0 0,1 0-1 0 0,0 0 1 0 0,1 0 0 0 0,0 0-1 0 0,1 0 1 0 0,0 0 0 0 0,0 0-1 0 0,1 1 1 0 0,9-21 0 0 0,-5 15-17 0 0,1 0-1 0 0,1 1 1 0 0,1 0 0 0 0,0 0 0 0 0,17-19 0 0 0,-22 29 26 0 0,0 0 0 0 0,1 1 0 0 0,-1-1 0 0 0,1 1 0 0 0,0 0 0 0 0,1 0 0 0 0,-1 1 0 0 0,1 0 0 0 0,-1 0 0 0 0,1 1 0 0 0,0-1 0 0 0,10-1 0 0 0,8 0-53 0 0,1 1 1 0 0,31 0-1 0 0,-9 0 32 0 0,301-39 969 0 0,-315 40-522 0 0,-31 2-224 0 0,-3 0-187 0 0,0 0 1 0 0,0 0 0 0 0,0 1-1 0 0,0-1 1 0 0,0 0-1 0 0,0 0 1 0 0,0 0 0 0 0,0 0-1 0 0,0 1 1 0 0,0-1 0 0 0,0 0-1 0 0,0 0 1 0 0,1 0-1 0 0,-1 0 1 0 0,0 0 0 0 0,0 1-1 0 0,0-1 1 0 0,0 0-1 0 0,0 0 1 0 0,0 0 0 0 0,1 0-1 0 0,-1 0 1 0 0,0 0-1 0 0,0 0 1 0 0,0 0 0 0 0,0 0-1 0 0,0 1 1 0 0,1-1 0 0 0,-1 0-1 0 0,0 0 1 0 0,0 0-1 0 0,0 0 1 0 0,1 0 0 0 0,-1 0-1 0 0,0 0 2 0 0,1 0-1 0 0,-1 0 1 0 0,0 0-1 0 0,1 0 1 0 0,-1 0-1 0 0,0 0 1 0 0,0 0 0 0 0,1 1-1 0 0,-1-1 1 0 0,0 0-1 0 0,1 0 1 0 0,-1 0-1 0 0,0 0 1 0 0,0 1-1 0 0,1-1 1 0 0,-1 0 0 0 0,0 0-1 0 0,0 1 1 0 0,0-1-1 0 0,1 0 1 0 0,-1 0-1 0 0,0 1 1 0 0,0-1-1 0 0,0 0 1 0 0,0 0-1 0 0,0 1 1 0 0,0-1 0 0 0,1 0-1 0 0,-1 1 1 0 0,0-1-1 0 0,0 0 1 0 0,0 1-1 0 0,0-1 1 0 0,0 0-1 0 0,0 1 1 0 0,0-1-1 0 0,-1 8 14 0 0,0 0-1 0 0,0 0 1 0 0,-1 0-1 0 0,0-1 1 0 0,0 1-1 0 0,-1-1 1 0 0,0 1-1 0 0,0-1 1 0 0,0 0-1 0 0,-1 0 0 0 0,-7 9 1 0 0,-8 10 57 0 0,-35 36 1 0 0,32-37-33 0 0,-101 110 20 0 0,57-73-64 0 0,50-45-207 0 0,-1-2 0 0 0,-1 0 0 0 0,-1-1 0 0 0,0-1 0 0 0,-1 0 0 0 0,0-2 0 0 0,-23 10 0 0 0,18-8-177 0 0,15-7-51 0 0,-1-1 1 0 0,-18 7-1 0 0,26-12 47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50 12695 0 0,'0'0'3546'0'0,"8"-4"-2004"0"0,45-10 1041 0 0,-20 7-1519 0 0,-5 0-315 0 0,1 1 0 0 0,54-4 0 0 0,-69 9-632 0 0,1 1 0 0 0,-1 0 0 0 0,0 2 0 0 0,1-1 0 0 0,-1 2 0 0 0,0 0 0 0 0,25 9-1 0 0,-35-11-102 0 0,-1 0-1 0 0,0 1 0 0 0,0 0 0 0 0,1-1 1 0 0,-1 1-1 0 0,0 1 0 0 0,-1-1 0 0 0,1 0 1 0 0,0 1-1 0 0,-1-1 0 0 0,1 1 0 0 0,-1 0 1 0 0,0 0-1 0 0,0 0 0 0 0,0 0 0 0 0,0 0 1 0 0,0 0-1 0 0,-1 1 0 0 0,1-1 0 0 0,-1 0 1 0 0,1 6-1 0 0,-1-4 2 0 0,0 0 0 0 0,-1 0-1 0 0,0 1 1 0 0,0-1 0 0 0,-1 0 0 0 0,1 0 0 0 0,-1 1 0 0 0,0-1 0 0 0,-1 0 0 0 0,1 0 0 0 0,-1 0-1 0 0,0 0 1 0 0,0-1 0 0 0,-4 7 0 0 0,-2 2-15 0 0,-1 0 0 0 0,-1 0 0 0 0,0-1 0 0 0,0 0 0 0 0,-1-1 0 0 0,-1 0 0 0 0,0-1 0 0 0,-17 11 0 0 0,5-5 0 0 0,-1-1 0 0 0,-1-2 0 0 0,-43 17 0 0 0,14-11-193 0 0,-2-3-1 0 0,0-2 0 0 0,0-3 1 0 0,-61 5-1 0 0,80-13-155 0 0,36-3 266 0 0,15-3-400 0 0,5 0 469 0 0,0 1 0 0 0,-1 1-1 0 0,1 1 1 0 0,0 0 0 0 0,0 2-1 0 0,18 2 1 0 0,104 30 10 0 0,-79-14 320 0 0,-1 2 0 0 0,90 47-1 0 0,-147-67-298 0 0,0-1 1 0 0,0 1-1 0 0,0 0 0 0 0,-1 0 0 0 0,1 0 0 0 0,-1 0 1 0 0,1 0-1 0 0,-1 0 0 0 0,0 1 0 0 0,0-1 0 0 0,0 1 1 0 0,0-1-1 0 0,0 1 0 0 0,-1 0 0 0 0,1 0 0 0 0,-1 0 1 0 0,0 0-1 0 0,0 0 0 0 0,0 0 0 0 0,0 0 0 0 0,0 0 1 0 0,-1 0-1 0 0,1 1 0 0 0,-1-1 0 0 0,0 0 0 0 0,0 0 1 0 0,0 1-1 0 0,-1-1 0 0 0,1 0 0 0 0,-1 0 0 0 0,1 0 1 0 0,-1 0-1 0 0,0 1 0 0 0,0-1 0 0 0,-1 0 0 0 0,1-1 1 0 0,0 1-1 0 0,-1 0 0 0 0,-2 3 0 0 0,-8 10-8 0 0,0-1-1 0 0,-1 0 1 0 0,-22 19 0 0 0,-48 35 98 0 0,79-65-102 0 0,-158 123 112 0 0,157-124-122 0 0,0 0 1 0 0,0 0-1 0 0,-1-1 0 0 0,1 0 0 0 0,-1 0 0 0 0,1 0 1 0 0,-1 0-1 0 0,0-1 0 0 0,1 0 0 0 0,-1 0 1 0 0,0-1-1 0 0,0 0 0 0 0,0 0 0 0 0,0 0 0 0 0,0-1 1 0 0,1 1-1 0 0,-9-3 0 0 0,1 0-13 0 0,1-1-1 0 0,0 0 0 0 0,0 0 1 0 0,0-2-1 0 0,0 1 1 0 0,-19-14-1 0 0,24 14-43 0 0,1 1 0 0 0,0-1 0 0 0,1-1 0 0 0,-1 1 0 0 0,-8-13 0 0 0,11 14-72 0 0,1 0 1 0 0,0 1 0 0 0,0-1-1 0 0,0 0 1 0 0,0-1-1 0 0,0 1 1 0 0,1 0-1 0 0,0 0 1 0 0,-1-1 0 0 0,2 1-1 0 0,-2-8 1 0 0,2 10-223 0 0,1 0 1 0 0,-1 0-1 0 0,1-1 0 0 0,-1 1 1 0 0,1 0-1 0 0,0 0 0 0 0,0 0 1 0 0,0 0-1 0 0,0 0 0 0 0,0 0 1 0 0,0 1-1 0 0,1-1 0 0 0,-1 0 1 0 0,0 0-1 0 0,1 1 1 0 0,0-1-1 0 0,-1 1 0 0 0,4-2 1 0 0,2-3-1371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0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36 14279 0 0,'10'-8'279'0'0,"9"-11"740"0"0,-13 10 2082 0 0,-64 61 712 0 0,-5 6-3890 0 0,23-17 115 0 0,-264 292 365 0 0,274-296-252 0 0,2 2-1 0 0,1 1 0 0 0,3 1 1 0 0,-21 47-1 0 0,41-79-78 0 0,0 0 0 0 0,0 1 0 0 0,1-1 1 0 0,1 1-1 0 0,0 0 0 0 0,0 0 0 0 0,1 0 0 0 0,0-1 0 0 0,0 1 0 0 0,1 0 0 0 0,1 0 1 0 0,0 0-1 0 0,0 0 0 0 0,1 0 0 0 0,0 0 0 0 0,1-1 0 0 0,0 1 0 0 0,0-1 0 0 0,1 0 0 0 0,0 1 1 0 0,1-2-1 0 0,7 12 0 0 0,11 11 470 0 0,0-2-1 0 0,2 0 1 0 0,2-2 0 0 0,57 47 0 0 0,-81-72-430 0 0,4 2-33 0 0,1-1-39 0 0,-7-2-99 0 0,1-2-9 0 0,0 1-166 0 0,12-7-114 0 0,-6-1-3149 0 0,-2-3-5248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 7367 0 0,'0'0'568'0'0,"-8"-3"-17"0"0,6 3-124 0 0,0-1-1 0 0,0 1 1 0 0,-1 0-1 0 0,1 0 1 0 0,0 0-1 0 0,-1 0 1 0 0,1 0-1 0 0,0 0 1 0 0,0 0-1 0 0,-1 1 1 0 0,1-1-1 0 0,0 1 1 0 0,0 0 0 0 0,0 0-1 0 0,0 0 1 0 0,-1 0-1 0 0,1 0 1 0 0,1 0-1 0 0,-1 0 1 0 0,0 0-1 0 0,-2 3 1 0 0,-4 3 26 0 0,0 0-1 0 0,1 1 1 0 0,-8 11 0 0 0,11-15-368 0 0,-12 19 305 0 0,1 1 1 0 0,2 0-1 0 0,-21 48 1 0 0,21-42-362 0 0,-23 49-32 0 0,-76 157-1728 0 0,95-203 123 0 0,16-31 1002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62 9215 0 0,'-1'1'2218'0'0,"-17"11"455"0"0,-18 9 1 0 0,8-6-1872 0 0,7-2-523 0 0,0 0-1 0 0,1 2 1 0 0,0 0 0 0 0,1 1-1 0 0,1 1 1 0 0,1 1 0 0 0,-22 27-1 0 0,33-36-267 0 0,0 0-1 0 0,1 1 0 0 0,0 0 0 0 0,0-1 0 0 0,1 1 1 0 0,0 1-1 0 0,1-1 0 0 0,-3 14 0 0 0,5-15 77 0 0,0-1-1 0 0,1 1 0 0 0,0 0 1 0 0,0-1-1 0 0,1 1 0 0 0,0-1 1 0 0,1 1-1 0 0,-1-1 0 0 0,2 1 1 0 0,-1-1-1 0 0,7 13 0 0 0,-7-16 36 0 0,1 1 0 0 0,0-1 0 0 0,0 0 0 0 0,0-1 1 0 0,1 1-1 0 0,0-1 0 0 0,-1 1 0 0 0,2-1 0 0 0,-1 0 0 0 0,7 5 0 0 0,-7-7-36 0 0,-1 0-1 0 0,1 0 1 0 0,0 0 0 0 0,-1 0 0 0 0,1-1-1 0 0,0 1 1 0 0,0-1 0 0 0,0 0 0 0 0,0 0-1 0 0,0-1 1 0 0,0 1 0 0 0,0-1 0 0 0,0 0-1 0 0,1 0 1 0 0,6-1 0 0 0,2-2 29 0 0,0 0-1 0 0,0-1 1 0 0,0-1 0 0 0,0 0 0 0 0,-1-1-1 0 0,0 0 1 0 0,0-1 0 0 0,-1 0 0 0 0,1-1-1 0 0,-1 0 1 0 0,-1 0 0 0 0,0-2 0 0 0,0 1-1 0 0,-1-1 1 0 0,0 0 0 0 0,10-17 0 0 0,-12 17-110 0 0,-1 0 0 0 0,0-1 0 0 0,0 0 1 0 0,-1-1-1 0 0,0 1 0 0 0,-1-1 0 0 0,-1 0 1 0 0,0 0-1 0 0,0 0 0 0 0,-1 0 0 0 0,-1 0 1 0 0,0-1-1 0 0,-1 1 0 0 0,0-1 0 0 0,-1 1 1 0 0,0 0-1 0 0,-1-1 0 0 0,-3-13 0 0 0,1 15-193 0 0,0 0-1 0 0,-1 1 1 0 0,0-1-1 0 0,-1 1 1 0 0,0 1-1 0 0,0-1 0 0 0,-1 1 1 0 0,0 0-1 0 0,-1 0 1 0 0,0 1-1 0 0,0 0 0 0 0,-1 1 1 0 0,0 0-1 0 0,0 0 1 0 0,-13-7-1 0 0,14 10-869 0 0,1-1 0 0 0,1 0 0 0 0,-11-9 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9671 0 0,'0'0'748'0'0,"-1"0"-492"0"0,-2 2-121 0 0,0-1-1 0 0,0 1 0 0 0,0 0 1 0 0,0 0-1 0 0,1 0 0 0 0,-1 0 1 0 0,1 1-1 0 0,-1-1 0 0 0,1 1 1 0 0,0-1-1 0 0,0 1 0 0 0,0 0 1 0 0,0 0-1 0 0,1 0 0 0 0,-1 0 1 0 0,1 0-1 0 0,0 0 0 0 0,-1 0 1 0 0,1 5-1 0 0,-3 5 470 0 0,1 1 1 0 0,0-1-1 0 0,0 21 0 0 0,2-13-452 0 0,2-1-1 0 0,0 0 1 0 0,1 1-1 0 0,0-1 1 0 0,2 0-1 0 0,1 0 1 0 0,0-1-1 0 0,2 1 1 0 0,0-1-1 0 0,1-1 1 0 0,1 1-1 0 0,0-1 1 0 0,1-1-1 0 0,2 0 1 0 0,-1 0-1 0 0,2-1 1 0 0,0-1-1 0 0,29 26 1 0 0,-2-7 39 0 0,-20-18 159 0 0,33 36 0 0 0,-48-46-240 0 0,0 0 0 0 0,0 0 0 0 0,-1 1 0 0 0,0 0 0 0 0,0 0 0 0 0,0 0-1 0 0,-1 1 1 0 0,0-1 0 0 0,-1 1 0 0 0,3 9 0 0 0,-4-6-46 0 0,0 1 0 0 0,0-1-1 0 0,-1 0 1 0 0,0 0 0 0 0,-1 0 0 0 0,-1 1 0 0 0,0-1 0 0 0,0 0 0 0 0,-1-1 0 0 0,-8 22-1 0 0,-1-5-19 0 0,-1-1 0 0 0,-2 0 0 0 0,-17 24 1 0 0,8-18-36 0 0,-1 0 0 0 0,-50 47 0 0 0,-68 45 206 0 0,-22 3-1476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14655 0 0,'-23'7'608'0'0,"15"-5"-320"0"0,0 1 1 0 0,-13 6-1 0 0,19-8-273 0 0,0 0 0 0 0,0 0-1 0 0,0 0 1 0 0,1 0 0 0 0,-1 1-1 0 0,0-1 1 0 0,1 1 0 0 0,-1 0-1 0 0,1-1 1 0 0,-1 1 0 0 0,1 0 0 0 0,0 0-1 0 0,-1 0 1 0 0,0 3 0 0 0,2-3 79 0 0,0-1 0 0 0,0 1 0 0 0,0-1 1 0 0,1 1-1 0 0,-1-1 0 0 0,0 1 0 0 0,1 0 1 0 0,-1-1-1 0 0,1 0 0 0 0,0 1 0 0 0,0-1 1 0 0,-1 1-1 0 0,1-1 0 0 0,0 0 0 0 0,0 1 1 0 0,1 0-1 0 0,-1-2-68 0 0,2 3 100 0 0,0 1 1 0 0,0-1 0 0 0,0-1-1 0 0,1 1 1 0 0,0-1 0 0 0,-1 1-1 0 0,1-1 1 0 0,0 0 0 0 0,0 0-1 0 0,0-1 1 0 0,0 1 0 0 0,1-1 0 0 0,4 1-1 0 0,10 2 334 0 0,31 1 0 0 0,-45-4-387 0 0,36 0 615 0 0,70-5 1 0 0,42-16 24 0 0,-93 12-483 0 0,308-28 7 0 0,-331 31-1688 0 0,-36 5 961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14335 0 0,'0'0'3667'0'0,"-1"2"-3260"0"0,-57 137 2127 0 0,25-55-1659 0 0,-28 71 65 0 0,-85 180-1908 0 0,145-334 842 0 0,1-1-1 0 0,0 0 1 0 0,0 1 0 0 0,0-1 0 0 0,-1 0 0 0 0,1 1-1 0 0,0-1 1 0 0,0 1 0 0 0,0-1 0 0 0,0 0-1 0 0,0 1 1 0 0,-1-1 0 0 0,1 1 0 0 0,0-1 0 0 0,0 1-1 0 0,0-1 1 0 0,0 0 0 0 0,0 1 0 0 0,0-1-1 0 0,1 1 1 0 0,11-5-1110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160 111 13447 0 0,'0'0'4239'0'0,"3"-2"-3594"0"0,53-19 510 0 0,2 2-1 0 0,84-15 1 0 0,-98 23-840 0 0,50-7 208 0 0,-77 15-326 0 0,0 2 1 0 0,1 0 0 0 0,26 2-1 0 0,-41-1-179 0 0,0 1 0 0 0,0-1 0 0 0,0 1-1 0 0,0-1 1 0 0,-1 1 0 0 0,1 0 0 0 0,0 0 0 0 0,0 1 0 0 0,0-1-1 0 0,-1 0 1 0 0,1 1 0 0 0,-1 0 0 0 0,1-1 0 0 0,-1 1 0 0 0,0 0-1 0 0,1 0 1 0 0,-1 1 0 0 0,0-1 0 0 0,0 0 0 0 0,-1 1-1 0 0,1-1 1 0 0,2 6 0 0 0,-3-5-3 0 0,1 1 0 0 0,-1 0 0 0 0,0-1 0 0 0,-1 1 0 0 0,1 0 0 0 0,-1 0 0 0 0,0-1 0 0 0,0 1 0 0 0,0 0 0 0 0,0 0 0 0 0,0 0 0 0 0,-1-1 0 0 0,0 1 0 0 0,0 0 0 0 0,0-1 0 0 0,0 1 0 0 0,-3 6 0 0 0,-2-1 13 0 0,0 1 1 0 0,0-1-1 0 0,0 0 0 0 0,-1 0 1 0 0,-1-1-1 0 0,1 1 0 0 0,-1-2 1 0 0,-1 1-1 0 0,0-1 0 0 0,-11 7 1 0 0,-13 6 143 0 0,-55 25 1 0 0,84-43-171 0 0,-46 20-37 0 0,-1-3 0 0 0,-65 17-1 0 0,92-30-457 0 0,-1 0-1 0 0,1-2 0 0 0,-35 2 1 0 0,58-6 339 0 0,14-2-553 0 0,25-2 890 0 0,1 1 0 0 0,68 5 0 0 0,-81 0-25 0 0,0 2-1 0 0,0 0 1 0 0,0 2-1 0 0,-1 1 1 0 0,25 10-1 0 0,-43-15-104 0 0,-1 1-1 0 0,0 0 0 0 0,-1 0 1 0 0,1 0-1 0 0,0 1 0 0 0,-1 0 1 0 0,7 7-1 0 0,-10-10-34 0 0,0 1 1 0 0,-1 0-1 0 0,1 0 1 0 0,-1 0-1 0 0,0 0 0 0 0,1 0 1 0 0,-1 0-1 0 0,0 1 0 0 0,0-1 1 0 0,-1 0-1 0 0,1 1 1 0 0,0-1-1 0 0,-1 0 0 0 0,1 1 1 0 0,-1-1-1 0 0,0 1 0 0 0,0-1 1 0 0,0 1-1 0 0,0-1 1 0 0,0 0-1 0 0,-1 1 0 0 0,1-1 1 0 0,-2 4-1 0 0,0 1 19 0 0,-1 1-1 0 0,-1-1 1 0 0,1 1-1 0 0,-1-1 1 0 0,-1 0-1 0 0,1-1 1 0 0,-1 1-1 0 0,0-1 1 0 0,0 0-1 0 0,-1 0 1 0 0,0 0-1 0 0,-8 5 1 0 0,-9 6 159 0 0,-2-1 0 0 0,-27 14 0 0 0,26-15-155 0 0,-29 14-74 0 0,-1-2 0 0 0,-2-2 0 0 0,-62 17 0 0 0,111-39-25 0 0,-1 0-1 0 0,0 0 1 0 0,0-1-1 0 0,0-1 1 0 0,-1 0-1 0 0,1 0 1 0 0,-19-2-1 0 0,28 1-52 0 0,0-1-347 0 0,0-1 302 0 0,1-1 0 0 0,0 1 0 0 0,-1 0 0 0 0,1 0 0 0 0,0 0 0 0 0,0 0 0 0 0,0 0 0 0 0,0 0 0 0 0,0 0 0 0 0,1 0 0 0 0,-1 0 0 0 0,1 0 0 0 0,-1 0 0 0 0,1 0 0 0 0,0 0 0 0 0,0 0 0 0 0,0 0 0 0 0,0 0 0 0 0,0 1 0 0 0,1-3 0 0 0,9-10-1343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25 11975 0 0,'38'-25'7862'0'0,"-41"26"-7738"0"0,0-1 0 0 0,-1 1 0 0 0,1 0 0 0 0,0 0 0 0 0,0 0 0 0 0,0 0 1 0 0,1 0-1 0 0,-6 3 0 0 0,-2 2-9 0 0,-36 15-63 0 0,1 2 0 0 0,1 3 0 0 0,1 1 0 0 0,1 2 0 0 0,2 1 0 0 0,-58 58 0 0 0,80-69-127 0 0,1 0 0 0 0,1 2 0 0 0,1 0 0 0 0,-18 32 0 0 0,26-39 70 0 0,1-1 0 0 0,0 1 1 0 0,1 0-1 0 0,0 0 0 0 0,1 1 0 0 0,1-1 0 0 0,0 1 0 0 0,1 0 1 0 0,0 16-1 0 0,2-25 56 0 0,0-1 0 0 0,1 0 0 0 0,0 0 0 0 0,0 1 0 0 0,0-1 0 0 0,0 0 0 0 0,1 0 0 0 0,0 0 0 0 0,0 0 0 0 0,0 0 0 0 0,1-1 0 0 0,-1 1 0 0 0,1-1 0 0 0,0 1 0 0 0,0-1 0 0 0,1 0 0 0 0,-1 0 0 0 0,8 5 1 0 0,-5-4 46 0 0,0-1-1 0 0,0 0 1 0 0,0-1 0 0 0,1 1 0 0 0,0-1 0 0 0,0 0 0 0 0,-1-1 0 0 0,2 0 0 0 0,-1 0 0 0 0,0 0 0 0 0,0-1 0 0 0,1 0 0 0 0,6 0 0 0 0,14-2 245 0 0,-1-1 0 0 0,0-1 0 0 0,0-2 0 0 0,0 0-1 0 0,-1-2 1 0 0,45-17 0 0 0,-59 19-297 0 0,1-1-1 0 0,-1 0 0 0 0,-1 0 1 0 0,1-1-1 0 0,-1-1 1 0 0,-1 0-1 0 0,1 0 1 0 0,-1-1-1 0 0,-1 0 1 0 0,1-1-1 0 0,-2 0 1 0 0,1-1-1 0 0,-1 1 0 0 0,-1-2 1 0 0,0 1-1 0 0,-1-1 1 0 0,0 0-1 0 0,-1 0 1 0 0,0-1-1 0 0,-1 1 1 0 0,4-17-1 0 0,-2-1-169 0 0,0 0-1 0 0,-2-1 1 0 0,0-34 0 0 0,-4 47-113 0 0,-1 0 1 0 0,-1 0-1 0 0,0 0 0 0 0,-2 1 1 0 0,0-1-1 0 0,-10-29 1 0 0,11 42 66 0 0,1-1 1 0 0,-1 1 0 0 0,0-1-1 0 0,-1 1 1 0 0,1 0 0 0 0,-1 0 0 0 0,0 0-1 0 0,0 1 1 0 0,0-1 0 0 0,-1 1-1 0 0,0 0 1 0 0,1 1 0 0 0,-1-1-1 0 0,-1 1 1 0 0,1 0 0 0 0,0 0-1 0 0,-1 0 1 0 0,0 1 0 0 0,1 0-1 0 0,-1 0 1 0 0,0 0 0 0 0,0 1-1 0 0,0 0 1 0 0,0 0 0 0 0,-1 0-1 0 0,-8 1 1 0 0,4 1-18 0 0,0-1-1 0 0,0 1 1 0 0,0 1 0 0 0,1 0 0 0 0,-1 1-1 0 0,1 0 1 0 0,0 0 0 0 0,-1 1-1 0 0,1 1 1 0 0,1-1 0 0 0,-1 2-1 0 0,1-1 1 0 0,0 1 0 0 0,-11 10 0 0 0,3 0-87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24 285 9415 0 0,'0'0'431'0'0,"1"-2"-10"0"0,18-15-291 0 0,-11 11 993 0 0,-1-1 1 0 0,13-15 6327 0 0,-15 42-6923 0 0,-5-17-489 0 0,0 0-1 0 0,0 1 0 0 0,-1-1 1 0 0,1 1-1 0 0,-1-1 0 0 0,0 0 1 0 0,0 1-1 0 0,-1-1 0 0 0,1 0 1 0 0,-1 0-1 0 0,1 0 0 0 0,-1 0 1 0 0,-2 3-1 0 0,-5 7 99 0 0,-16 16 0 0 0,22-26-102 0 0,-27 30 146 0 0,29-32 72 0 0,2-3-149 0 0,14-16-96 0 0,-1 1 0 0 0,2 0 0 0 0,0 2 0 0 0,21-17-1 0 0,20-20-139 0 0,-39 34-36 0 0,36-28 0 0 0,-47 42 162 0 0,-1 0 0 0 0,0 0 0 0 0,1 0 0 0 0,0 1 0 0 0,0 0 0 0 0,0 0 0 0 0,0 0-1 0 0,0 1 1 0 0,1 1 0 0 0,11-3 0 0 0,-11 3 28 0 0,0 1 0 0 0,0-1 0 0 0,-1 1-1 0 0,1 0 1 0 0,0 1 0 0 0,0 0 0 0 0,-1 0 0 0 0,1 1 0 0 0,0 0-1 0 0,8 4 1 0 0,-15-6-4 0 0,0 1 0 0 0,1 1-1 0 0,-1-1 1 0 0,0 0 0 0 0,0 0-1 0 0,0 0 1 0 0,0 1 0 0 0,0-1-1 0 0,0 0 1 0 0,0 1 0 0 0,0-1 0 0 0,-1 1-1 0 0,1-1 1 0 0,0 1 0 0 0,-1-1-1 0 0,1 1 1 0 0,-1 0 0 0 0,0-1-1 0 0,1 1 1 0 0,-1 0 0 0 0,0 2 0 0 0,0 1 30 0 0,0 1 1 0 0,0-1-1 0 0,-1 1 1 0 0,-2 9-1 0 0,0-5-21 0 0,0 0 0 0 0,-1-1-1 0 0,0 0 1 0 0,0 0 0 0 0,-1 0 0 0 0,-1 0 0 0 0,1-1-1 0 0,-1 0 1 0 0,-1 0 0 0 0,1 0 0 0 0,-1-1-1 0 0,-12 9 1 0 0,18-15 72 0 0,5-12-418 0 0,6-6 246 0 0,0 2-1 0 0,1-1 1 0 0,0 1-1 0 0,2 1 1 0 0,21-21-1 0 0,-12 12 22 0 0,-4 6 68 0 0,-1 0 0 0 0,2 0 1 0 0,0 2-1 0 0,1 1 0 0 0,1 0 1 0 0,0 1-1 0 0,1 1 0 0 0,0 2 1 0 0,1 0-1 0 0,0 1 0 0 0,0 1 1 0 0,1 1-1 0 0,0 2 0 0 0,0 0 1 0 0,49-3-1 0 0,-64 8-16 0 0,0-1 0 0 0,0 1 0 0 0,0 1 0 0 0,18 3 0 0 0,-18-1 0 0 0,-8-2 0 0 0,0-1 0 0 0,0 0 0 0 0,0 1 0 0 0,0-1 0 0 0,0 1 0 0 0,0-1 0 0 0,-1 1 0 0 0,1 0 0 0 0,0-1 0 0 0,0 1 0 0 0,0 0 0 0 0,-1-1 0 0 0,1 1 0 0 0,0 0 0 0 0,-1 0 0 0 0,1 0 0 0 0,-1-1 0 0 0,1 1 0 0 0,-1 0 0 0 0,1 0 0 0 0,-1 0 0 0 0,0 0 0 0 0,1 0 0 0 0,-1 0 0 0 0,0 0 0 0 0,0 0 0 0 0,0 1 0 0 0,1 1 0 0 0,-1 0 5 0 0,1 0-1 0 0,-1-1 1 0 0,0 1-1 0 0,0 0 1 0 0,0 0 0 0 0,0-1-1 0 0,-1 1 1 0 0,1 0-1 0 0,-1-1 1 0 0,1 1 0 0 0,-1 0-1 0 0,0-1 1 0 0,0 1-1 0 0,-2 2 1 0 0,-2 5 91 0 0,-1 0 0 0 0,-9 10 1 0 0,1 0 57 0 0,-48 68 127 0 0,-10 17-10 0 0,68-99-620 0 0,1 0-1 0 0,0 0 1 0 0,0 0 0 0 0,1 0 0 0 0,-1 1-1 0 0,1-1 1 0 0,1 1 0 0 0,-1 0-1 0 0,0 12 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26 12495 0 0,'19'-26'3380'0'0,"-25"37"-2678"0"0,3-7-569 0 0,-16 25 402 0 0,-33 36-1 0 0,23-30-387 0 0,-255 342 142 0 0,269-355-289 0 0,-31 46 0 0 0,-58 111 0 0 0,52-60-7 0 0,26-58-93 0 0,-1-2 1 0 0,-53 82 0 0 0,71-128-176 0 0,0 0 0 0 0,-2 0 0 0 0,1-1 1 0 0,-2-1-1 0 0,1 0 0 0 0,-1 0 0 0 0,-1-1 0 0 0,-27 16 1 0 0,31-22-204 0 0,7-3-2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 9215 0 0,'1'-3'362'0'0,"28"-31"570"0"0,-16 21 5160 0 0,-12 12-5862 0 0,0 0 0 0 0,0 1 0 0 0,0 0 0 0 0,1-1 0 0 0,-1 1 0 0 0,0 0 0 0 0,1-1 1 0 0,-1 1-1 0 0,0 0 0 0 0,1 0 0 0 0,-1 0 0 0 0,0 0 0 0 0,0 0 0 0 0,3 1 1 0 0,-2 0-228 0 0,0 1 0 0 0,0-1 1 0 0,0 0-1 0 0,-1 1 0 0 0,1 0 1 0 0,0-1-1 0 0,-1 1 0 0 0,0 0 1 0 0,1 0-1 0 0,-1 0 0 0 0,0 0 1 0 0,0 0-1 0 0,0 0 0 0 0,0 1 1 0 0,0-1-1 0 0,0 0 0 0 0,-1 0 1 0 0,1 1-1 0 0,-1-1 1 0 0,1 0-1 0 0,-1 1 0 0 0,0 2 1 0 0,1 2 33 0 0,0-1 58 0 0,-1 0 0 0 0,0 0 0 0 0,0 0 0 0 0,0 0 1 0 0,-1 1-1 0 0,1-1 0 0 0,-1 0 0 0 0,-1 0 0 0 0,1 0 0 0 0,-1 0 0 0 0,0-1 0 0 0,-1 1 0 0 0,1 0 0 0 0,-1-1 0 0 0,0 0 0 0 0,-1 1 0 0 0,-5 6 1 0 0,-5 4 140 0 0,-1-1 1 0 0,0 0 0 0 0,-27 20 0 0 0,33-28-272 0 0,7-5-274 0 0,-2 1 726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120 301 12463 0 0,'-84'49'2459'0'0,"77"-45"-2059"0"0,6-3-223 0 0,-1 0 0 0 0,0 0 1 0 0,0 0-1 0 0,0 0 0 0 0,1 0 1 0 0,-1-1-1 0 0,0 1 1 0 0,0-1-1 0 0,-4 1 0 0 0,5-1-125 0 0,1-1 1 0 0,-1 0-1 0 0,0 0 0 0 0,1 0 0 0 0,-1 0 1 0 0,1 0-1 0 0,-1 0 0 0 0,1 0 0 0 0,0 0 1 0 0,-1 0-1 0 0,1 0 0 0 0,0 0 0 0 0,0 0 1 0 0,0 0-1 0 0,-1 0 0 0 0,1-2 0 0 0,1 0 18 0 0,-1 0-1 0 0,1-1 1 0 0,-1 1 0 0 0,1 0-1 0 0,0-1 1 0 0,0 1-1 0 0,1 0 1 0 0,-1 0-1 0 0,1 0 1 0 0,1-3 0 0 0,23-29 174 0 0,-21 29-190 0 0,14-17-11 0 0,2 1 1 0 0,1 0-1 0 0,1 2 0 0 0,0 1 0 0 0,2 0 1 0 0,30-17-1 0 0,-22 18 119 0 0,1 1 0 0 0,0 1 0 0 0,1 2 0 0 0,59-16 1 0 0,-84 28-27 0 0,-1 0 0 0 0,1 0 0 0 0,0 1 0 0 0,-1 0 1 0 0,1 1-1 0 0,0 0 0 0 0,14 2 0 0 0,-21-2-110 0 0,0 1 0 0 0,1 0 0 0 0,-1 0 0 0 0,0 0 0 0 0,0 0 0 0 0,0 0 0 0 0,0 1 1 0 0,0-1-1 0 0,0 1 0 0 0,-1 0 0 0 0,1 0 0 0 0,-1 0 0 0 0,1 0 0 0 0,-1 0 0 0 0,1 0 0 0 0,-1 1 0 0 0,0-1 0 0 0,0 1 0 0 0,0 0 0 0 0,-1 0 0 0 0,1-1 0 0 0,-1 1 0 0 0,1 0 0 0 0,-1 0 0 0 0,1 5 0 0 0,0 0 9 0 0,-1-1 0 0 0,0 1 0 0 0,0 0-1 0 0,-1 0 1 0 0,0 0 0 0 0,-1 0 0 0 0,0-1-1 0 0,0 1 1 0 0,0 0 0 0 0,-1 0 0 0 0,0-1 0 0 0,-1 1-1 0 0,1-1 1 0 0,-1 0 0 0 0,-1 0 0 0 0,0 0 0 0 0,-6 10-1 0 0,-8 8-791 0 0,-1-1-1 0 0,0-1 0 0 0,-25 22 1 0 0,42-43 580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94 4607 0 0,'-1'1'6466'0'0,"-36"47"-124"0"0,19-21-5267 0 0,-15 27 1 0 0,25-40-1095 0 0,1 0 1 0 0,1 0-1 0 0,0 1 1 0 0,1 0-1 0 0,1 0 1 0 0,0 0-1 0 0,1 1 1 0 0,-1 15-1 0 0,4-28 55 0 0,0 0 0 0 0,0 0-1 0 0,0-1 1 0 0,0 1 0 0 0,0 0 0 0 0,1 0-1 0 0,-1-1 1 0 0,1 1 0 0 0,0 0-1 0 0,0 0 1 0 0,0-1 0 0 0,0 1 0 0 0,0-1-1 0 0,1 1 1 0 0,-1-1 0 0 0,1 0-1 0 0,2 4 1 0 0,-2-4 24 0 0,0 0 0 0 0,1-1 0 0 0,-1 1-1 0 0,0-1 1 0 0,1 1 0 0 0,-1-1 0 0 0,1 0 0 0 0,0 0 0 0 0,-1 0-1 0 0,1-1 1 0 0,0 1 0 0 0,-1 0 0 0 0,1-1 0 0 0,0 0 0 0 0,0 0-1 0 0,-1 0 1 0 0,6 0 0 0 0,2-1 66 0 0,1-1 0 0 0,-1 0 0 0 0,0-1 0 0 0,0 0 0 0 0,0 0 0 0 0,0-1 0 0 0,0-1 0 0 0,-1 0 0 0 0,0 0 0 0 0,15-11 0 0 0,-8 4 61 0 0,0-1 0 0 0,-2 0-1 0 0,1-1 1 0 0,21-29 0 0 0,-16 14 26 0 0,24-47 1 0 0,-16 26-644 0 0,35-59-3061 0 0,-45 77 1569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12895 0 0,'0'0'1403'0'0,"-1"1"-1254"0"0,-4 9 103 0 0,-1 0 0 0 0,0-1 0 0 0,-1 0 0 0 0,1 0 0 0 0,-2 0 0 0 0,-13 12 0 0 0,-5 6 198 0 0,-16 22 62 0 0,3 1 1 0 0,-37 60 0 0 0,58-80-345 0 0,-129 231 2032 0 0,-2 81-383 0 0,90-204-1655 0 0,46-102-157 0 0,-8 16 64 0 0,19-47-226 0 0,0-1 0 0 0,-1 0 0 0 0,0 0 0 0 0,1 0 0 0 0,-1 0 0 0 0,-1 0 0 0 0,1 0 0 0 0,-6 4 0 0 0,0-4-2747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10591 0 0,'0'0'819'0'0,"2"0"-534"0"0,17 2 2620 0 0,-1 0 0 0 0,29-3 0 0 0,10-3-1646 0 0,153-31 866 0 0,-152 23-1447 0 0,156-43 686 0 0,10-2-1077 0 0,-190 51-274 0 0,81-14-3586 0 0,-113 19 2524 0 0,-4 4-1538 0 0,2-2 2462 0 0,-1 0 0 0 0,0 0 0 0 0,0 0 0 0 0,1 0-1 0 0,-1-1 1 0 0,0 1 0 0 0,0 0 0 0 0,-1 0-1 0 0,-1 1-75 0 0,-62 47-1469 0 0,-9 8 962 0 0,67-50 834 0 0,0 0 1 0 0,0 0-1 0 0,0 1 0 0 0,1 0 0 0 0,0 0 1 0 0,1 1-1 0 0,-5 10 0 0 0,9-17 62 0 0,0 1 1 0 0,0-1-1 0 0,0 0 0 0 0,0 1 0 0 0,1-1 0 0 0,-1 1 0 0 0,1-1 0 0 0,0 0 0 0 0,0 1 1 0 0,0-1-1 0 0,0 1 0 0 0,0-1 0 0 0,0 1 0 0 0,0-1 0 0 0,1 1 0 0 0,0-1 0 0 0,1 4 1 0 0,0-2 45 0 0,-1 0 1 0 0,2-1-1 0 0,-1 0 1 0 0,0 1 0 0 0,1-1-1 0 0,0 0 1 0 0,-1 0 0 0 0,1 0-1 0 0,7 4 1 0 0,0 0 56 0 0,0-1 1 0 0,0 0 0 0 0,1-1 0 0 0,0 0-1 0 0,0-1 1 0 0,17 5 0 0 0,6-2 411 0 0,47 4-1 0 0,-52-8-310 0 0,-22-2-368 0 0,0-1 0 0 0,0 0-1 0 0,0 0 1 0 0,-1 0 0 0 0,1-1 0 0 0,0 0-1 0 0,-1 0 1 0 0,1-1 0 0 0,0 1 0 0 0,-1-2-1 0 0,9-3 1 0 0,-7 2 0 0 0,-1-1 0 0 0,0 1 0 0 0,1-2 0 0 0,-2 1 0 0 0,1-1-1 0 0,-1 0 1 0 0,1 0 0 0 0,5-9 0 0 0,-7 9-41 0 0,-3 4-1 0 0,0 0 0 0 0,0-1 0 0 0,0 1-1 0 0,-1 0 1 0 0,1 0 0 0 0,-1-1 0 0 0,0 1-1 0 0,1-1 1 0 0,-1 0 0 0 0,0 1 0 0 0,0-1 0 0 0,-1 0-1 0 0,1 1 1 0 0,-1-1 0 0 0,1 0 0 0 0,-1-4-1 0 0,0 7 10 0 0,0 0-1 0 0,0-1 0 0 0,-1 1 0 0 0,1 0 1 0 0,0-1-1 0 0,0 1 0 0 0,-1 0 1 0 0,1 0-1 0 0,0-1 0 0 0,-1 1 0 0 0,1 0 1 0 0,0 0-1 0 0,-1 0 0 0 0,1-1 0 0 0,0 1 1 0 0,-1 0-1 0 0,1 0 0 0 0,0 0 0 0 0,-1 0 1 0 0,1 0-1 0 0,0 0 0 0 0,-1 0 0 0 0,1 0 1 0 0,-1 0-1 0 0,1 0 0 0 0,0 0 0 0 0,-1 0 1 0 0,-10 0-88 0 0,0 2 63 0 0,-1 1-1 0 0,1 0 0 0 0,1 1 1 0 0,-1 0-1 0 0,-17 9 1 0 0,-50 35-181 0 0,56-34 197 0 0,-77 56 18 0 0,83-57 0 0 0,1 1 0 0 0,0 0 0 0 0,-24 31 0 0 0,36-42-28 0 0,1 0 1 0 0,0 1-1 0 0,0-1 0 0 0,0 0 0 0 0,0 1 1 0 0,1 0-1 0 0,-2 4 0 0 0,3-7 18 0 0,0 0 0 0 0,0 0-1 0 0,-1 0 1 0 0,1 0 0 0 0,0 0 0 0 0,0 0 0 0 0,0-1-1 0 0,1 1 1 0 0,-1 0 0 0 0,0 0 0 0 0,0 0 0 0 0,0 0-1 0 0,1 0 1 0 0,-1 0 0 0 0,0 0 0 0 0,1 0-1 0 0,-1-1 1 0 0,1 1 0 0 0,-1 0 0 0 0,1 0 0 0 0,-1-1-1 0 0,1 1 1 0 0,0 0 0 0 0,-1-1 0 0 0,1 1-1 0 0,0 0 1 0 0,0-1 0 0 0,-1 1 0 0 0,1-1 0 0 0,0 1-1 0 0,0-1 1 0 0,0 0 0 0 0,0 1 0 0 0,0-1 0 0 0,-1 0-1 0 0,2 1 1 0 0,7 1-294 0 0,0-1 0 0 0,0 1 0 0 0,0-1 0 0 0,0-1 0 0 0,0 0 0 0 0,0 0 0 0 0,13-3 0 0 0,18-1-1696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44 5063 0 0,'7'-14'544'0'0,"-6"13"-370"0"0,-1 0 0 0 0,0 0-1 0 0,0 1 1 0 0,1-1-1 0 0,-1 0 1 0 0,0 0-1 0 0,0 0 1 0 0,0 0-1 0 0,0 1 1 0 0,0-1 0 0 0,0 0-1 0 0,0 0 1 0 0,0 0-1 0 0,0 0 1 0 0,0 0-1 0 0,0 1 1 0 0,-1-1-1 0 0,1 0 1 0 0,0 0 0 0 0,-1 0-1 0 0,1 1 1 0 0,-1-1-1 0 0,1 0 1 0 0,-1 0-1 0 0,1 1 1 0 0,-1-1 0 0 0,1 1-1 0 0,-1-1 1 0 0,1 0-1 0 0,-1 1 1 0 0,0-1-1 0 0,1 1 1 0 0,-1-1-1 0 0,0 1 1 0 0,0-1 0 0 0,1 1-1 0 0,-1 0 1 0 0,0 0-1 0 0,0-1 1 0 0,0 1-1 0 0,0 0 1 0 0,1 0 0 0 0,-1 0-1 0 0,-2-1 1 0 0,0 1 486 0 0,0 0 0 0 0,0-1 1 0 0,0 1-1 0 0,0 0 0 0 0,0 1 1 0 0,0-1-1 0 0,1 0 0 0 0,-1 1 1 0 0,0 0-1 0 0,0-1 0 0 0,-5 3 1 0 0,1 1-473 0 0,1 1-1 0 0,0-1 1 0 0,0 1 0 0 0,1 0-1 0 0,-1 0 1 0 0,-8 11 0 0 0,-23 41-58 0 0,3-5-45 0 0,26-41-70 0 0,0 0-1 0 0,1 0 1 0 0,-8 16-1 0 0,13-21-13 0 0,-1 0 0 0 0,1-1-1 0 0,0 1 1 0 0,1 0-1 0 0,0 0 1 0 0,0 0-1 0 0,0 0 1 0 0,0 1 0 0 0,1 8-1 0 0,1-9-13 0 0,0 0 0 0 0,1-1 0 0 0,-1 1 0 0 0,1 0 0 0 0,0-1 0 0 0,0 1 0 0 0,1-1 0 0 0,5 9 0 0 0,31 39-155 0 0,-25-36 149 0 0,-12-14 99 0 0,1 0 0 0 0,-1-1 0 0 0,0 1 0 0 0,0 0 0 0 0,0 0 0 0 0,-1 0 0 0 0,1 0 0 0 0,-1 1 0 0 0,0-1 0 0 0,0 0 0 0 0,0 1 0 0 0,0-1 0 0 0,0 1 0 0 0,-1-1 0 0 0,1 1 0 0 0,-1-1 0 0 0,0 1 0 0 0,0-1 0 0 0,-1 1 0 0 0,1-1 0 0 0,-2 7 0 0 0,0 1-5 0 0,-1-1 0 0 0,0 1 0 0 0,-1-1 0 0 0,0 0 0 0 0,0-1 0 0 0,-1 1-1 0 0,-1-1 1 0 0,1 0 0 0 0,-1 0 0 0 0,-1 0 0 0 0,0-1 0 0 0,0 0 0 0 0,0 0 0 0 0,-1-1 0 0 0,0 0 0 0 0,-1-1 0 0 0,0 1-1 0 0,0-1 1 0 0,0-1 0 0 0,0 0 0 0 0,-14 5 0 0 0,17-8-22 0 0,0 0 0 0 0,0 0 0 0 0,0-1 0 0 0,0 0 0 0 0,0 0 0 0 0,-1-1 0 0 0,1 0 0 0 0,0 0 0 0 0,0 0 0 0 0,0-1 0 0 0,-1 1 0 0 0,1-1 0 0 0,0-1 0 0 0,0 0 0 0 0,0 1 0 0 0,-9-6 0 0 0,7 3-315 0 0,1 1 0 0 0,0-2 0 0 0,0 1 0 0 0,1-1 1 0 0,-8-6-1 0 0,8 5-1093 0 0,1 1 1 0 0,0-1 0 0 0,0-1 0 0 0,0 1-1 0 0,-4-9 1 0 0,1 1-6082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3223 0 0,'3'-1'240'0'0,"11"-2"963"0"0,25-1 7885 0 0,-31 4-7848 0 0,0-1 1 0 0,0 0-1 0 0,10-2 1 0 0,46-17 606 0 0,-20 5-919 0 0,41-8 89 0 0,146-19-1 0 0,-184 40-2886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1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18167 0 0,'0'0'1646'0'0,"2"-1"-1356"0"0,235-32 4382 0 0,42-19-3372 0 0,-161 25-10269 0 0,-104 23 1590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13735 0 0,'0'0'3418'0'0,"-1"1"-2793"0"0,-19 25 156 0 0,-47 46-1 0 0,32-39-686 0 0,-41 29 0 0 0,37-36-94 0 0,-64 34 0 0 0,-47 10 0 0 0,119-55 0 0 0,1-2 19 0 0,0 2 0 0 0,1 1 0 0 0,1 2 0 0 0,0 0 0 0 0,1 2 0 0 0,-42 40 1 0 0,55-45-11 0 0,-18 20-8 0 0,29-32 0 0 0,1 0 0 0 0,0 0 0 0 0,1 0 0 0 0,-1 0 0 0 0,0 0 0 0 0,1 1 0 0 0,0-1 0 0 0,-1 0 0 0 0,2 1 0 0 0,-2 5 0 0 0,2-9 2 0 0,-1 1 1 0 0,1-1-1 0 0,0 1 0 0 0,0-1 1 0 0,0 1-1 0 0,0-1 1 0 0,0 1-1 0 0,0-1 0 0 0,0 1 1 0 0,0-1-1 0 0,0 1 1 0 0,0-1-1 0 0,0 1 0 0 0,0-1 1 0 0,0 1-1 0 0,0-1 1 0 0,0 1-1 0 0,0-1 0 0 0,1 0 1 0 0,-1 1-1 0 0,0-1 0 0 0,0 1 1 0 0,1-1-1 0 0,-1 1 1 0 0,0-1-1 0 0,1 0 0 0 0,-1 1 1 0 0,0-1-1 0 0,1 0 1 0 0,-1 1-1 0 0,1-1 0 0 0,-1 0 1 0 0,0 1-1 0 0,2-1 1 0 0,-1 1 10 0 0,2 2 43 0 0,1 0-1 0 0,0 0 0 0 0,0-1 0 0 0,0 1 1 0 0,0-1-1 0 0,0 0 0 0 0,0 0 1 0 0,1-1-1 0 0,-1 1 0 0 0,1-1 1 0 0,7 2-1 0 0,7-1 293 0 0,30 1 0 0 0,-32-3-203 0 0,263 13 1878 0 0,-244-11-1935 0 0,0-2-1 0 0,0-1 1 0 0,0-1-1 0 0,-1-3 1 0 0,1 0 0 0 0,36-12-1 0 0,-56 12-71 0 0,1-2 0 0 0,-1 0 0 0 0,0 0 0 0 0,27-19 0 0 0,-16 7-98 0 0,39-36 1 0 0,-37 28 31 0 0,-7 9-25 0 0,-2-2-1 0 0,31-35 1 0 0,-48 50 44 0 0,1 0 0 0 0,-1 0 0 0 0,0 0 0 0 0,0 0 0 0 0,-1-1 0 0 0,1 1 0 0 0,2-11 0 0 0,-4 13 14 0 0,-1 1 1 0 0,0-1-1 0 0,0 1 1 0 0,0-1-1 0 0,0 0 1 0 0,0 1-1 0 0,0-1 1 0 0,0 0-1 0 0,-1 1 1 0 0,0-1-1 0 0,1 1 1 0 0,-1-1-1 0 0,0 1 1 0 0,0-1-1 0 0,0 1 1 0 0,-1-1-1 0 0,1 1 1 0 0,0 0-1 0 0,-4-3 0 0 0,3 2-32 0 0,0 1-1 0 0,0 0 0 0 0,0 0 0 0 0,0 0 1 0 0,-1 0-1 0 0,1 0 0 0 0,-1 1 0 0 0,1-1 1 0 0,-1 1-1 0 0,0-1 0 0 0,0 1 0 0 0,0 0 1 0 0,1 0-1 0 0,-1 1 0 0 0,-5-2 0 0 0,3 2-2 0 0,-1-1-1 0 0,1 1 1 0 0,0 1-1 0 0,-1-1 1 0 0,1 1-1 0 0,0 0 1 0 0,0 0-1 0 0,-7 2 1 0 0,0 2-11 0 0,0 0 0 0 0,1 0-1 0 0,0 1 1 0 0,0 1 0 0 0,0 0 0 0 0,-17 15 0 0 0,4 0 105 0 0,2 0 0 0 0,-22 27 0 0 0,34-35 1 0 0,0 0 1 0 0,1 1-1 0 0,0 0 0 0 0,1 0 0 0 0,-8 24 0 0 0,14-34-65 0 0,0 1 0 0 0,0 0 0 0 0,1-1 0 0 0,0 1 0 0 0,0 0-1 0 0,1 0 1 0 0,-1 0 0 0 0,1 6 0 0 0,13-13-1951 0 0,1 0-253 0 0,1-3-4225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4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31 10135 0 0,'69'-23'1912'0'0,"-39"16"6304"0"0,-42 14-8040 0 0,-55 33 79 0 0,-38 26-67 0 0,-108 73-137 0 0,131-88-49 0 0,61-37-20 0 0,0 1 0 0 0,2 0 0 0 0,0 2 0 0 0,1 0 0 0 0,0 1 0 0 0,2 1 0 0 0,0 0 0 0 0,1 1 0 0 0,1 1 0 0 0,1 0 0 0 0,-16 36 0 0 0,27-55 16 0 0,1-1 3 0 0,1 0 0 0 0,-1 0 0 0 0,1 0 0 0 0,0 0-1 0 0,-1 0 1 0 0,1-1 0 0 0,0 1 0 0 0,-1 0-1 0 0,1 0 1 0 0,0 0 0 0 0,0 0 0 0 0,0 0 0 0 0,0 0-1 0 0,0 0 1 0 0,0 1 0 0 0,0-1 10 0 0,0 0 0 0 0,0 1 0 0 0,0-1 1 0 0,-1 0-1 0 0,2 0 0 0 0,-1 1 0 0 0,0-1 0 0 0,0 0 0 0 0,0 0 1 0 0,0 0-1 0 0,1 1 0 0 0,-1-1 0 0 0,0 0 0 0 0,1 0 0 0 0,-1 0 1 0 0,1 0-1 0 0,0 0 0 0 0,-1 0 0 0 0,1 0 0 0 0,0 0 0 0 0,0 0 1 0 0,-1 0-1 0 0,1 0 0 0 0,0 0 0 0 0,0-1 0 0 0,0 1 0 0 0,0 0 1 0 0,2 0-1 0 0,-2 0 22 0 0,14 8 116 0 0,0 0-1 0 0,1-2 1 0 0,0 0 0 0 0,0 0-1 0 0,1-2 1 0 0,17 4-1 0 0,3-1 127 0 0,65 4-1 0 0,-21-9 565 0 0,84-10 0 0 0,-160 7-829 0 0,56-5 31 0 0,60-11 0 0 0,-98 11-30 0 0,-1 0 0 0 0,1-2-1 0 0,-2 0 1 0 0,1-2 0 0 0,38-20 0 0 0,-48 21-11 0 0,1-1 0 0 0,10-11 0 0 0,-6 5 0 0 0,-12 10 4 0 0,-1 1 0 0 0,1-1 0 0 0,-1 0 0 0 0,0-1 0 0 0,0 1 0 0 0,-1-1 0 0 0,0 1 0 0 0,0-1 0 0 0,0 0 0 0 0,0 0 0 0 0,-1-1 0 0 0,0 1 0 0 0,0 0 0 0 0,-1-1 0 0 0,1-10 0 0 0,-2 10-91 0 0,0 1-1 0 0,0 0 0 0 0,-1 0 1 0 0,0-1-1 0 0,0 1 1 0 0,0 0-1 0 0,-1 0 1 0 0,0 0-1 0 0,0 0 0 0 0,0 1 1 0 0,-1-1-1 0 0,0 0 1 0 0,0 1-1 0 0,-1 0 0 0 0,1 0 1 0 0,-1 0-1 0 0,0 0 1 0 0,-8-6-1 0 0,8 6 35 0 0,0 1 0 0 0,-1 0 0 0 0,0 1 0 0 0,1-1 0 0 0,-1 1 0 0 0,-8-5 0 0 0,10 7 47 0 0,1 1 0 0 0,-1-1 0 0 0,1 0 1 0 0,-1 0-1 0 0,1 1 0 0 0,-1 0 1 0 0,0-1-1 0 0,1 1 0 0 0,-1 0 0 0 0,1 0 1 0 0,-1 1-1 0 0,0-1 0 0 0,1 0 0 0 0,-1 1 1 0 0,1-1-1 0 0,-1 1 0 0 0,-3 2 0 0 0,-20 9 229 0 0,-42 27-1 0 0,22-11-184 0 0,11-9-34 0 0,-56 34-29 0 0,82-46 0 0 0,0 0 0 0 0,0 0 0 0 0,1 0 1 0 0,0 1-1 0 0,0 1 0 0 0,1-1 0 0 0,-7 12 0 0 0,12-17 24 0 0,0 0-1 0 0,0 0 0 0 0,0 0 1 0 0,1 1-1 0 0,-1-1 1 0 0,1 1-1 0 0,0-1 1 0 0,0 1-1 0 0,0-1 0 0 0,1 1 1 0 0,0-1-1 0 0,-1 1 1 0 0,1 0-1 0 0,0 0 0 0 0,0-1 1 0 0,2 6-1 0 0,-1-5 26 0 0,0 1 0 0 0,1-1 0 0 0,0 0 0 0 0,0 0-1 0 0,0 0 1 0 0,0 0 0 0 0,1-1 0 0 0,-1 1 0 0 0,1-1 0 0 0,0 1-1 0 0,6 4 1 0 0,4 3 105 0 0,1-1 0 0 0,0-1 0 0 0,1 0 0 0 0,0-1 0 0 0,28 11 0 0 0,-39-17-130 0 0,0 0-138 0 0,0 0 1 0 0,1-1 0 0 0,-1 1 0 0 0,0-1 0 0 0,1 1 0 0 0,-1-1-1 0 0,1-1 1 0 0,-1 1 0 0 0,1-1 0 0 0,0 1 0 0 0,8-2-1 0 0,-2-2-878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5983 0 0,'12'-17'516'0'0,"0"0"0"0"0,1 0 0 0 0,1 1 0 0 0,0 1 0 0 0,20-16 0 0 0,-19 17 1009 0 0,4-3-117 0 0,42-29 1 0 0,-25 23 4568 0 0,-36 24-5951 0 0,1 0 0 0 0,-1 0-1 0 0,0 0 1 0 0,0 0 0 0 0,0 1 0 0 0,0-1 0 0 0,0 0 0 0 0,0 0-1 0 0,0 0 1 0 0,-1 1 0 0 0,1 1 0 0 0,-1-1 17 0 0,0 4 1 0 0,-1 0 0 0 0,1 0 0 0 0,-1 1 0 0 0,-1-1 0 0 0,1-1 0 0 0,-1 1 0 0 0,-4 5 0 0 0,-27 39 161 0 0,11-19-140 0 0,1 2-31 0 0,2 1 0 0 0,2 2 0 0 0,1-1 0 0 0,-22 71 0 0 0,35-93-34 0 0,0-1 0 0 0,1 0 0 0 0,0 1 0 0 0,1 0 0 0 0,1 0 0 0 0,0 22 0 0 0,1-33 7 0 0,1 0 0 0 0,-1 0 0 0 0,0 0 0 0 0,1 0 1 0 0,0 0-1 0 0,-1 0 0 0 0,1-1 0 0 0,0 1 0 0 0,0 0 0 0 0,0 0 0 0 0,0-1 0 0 0,0 1 0 0 0,0-1 0 0 0,1 1 0 0 0,-1-1 0 0 0,1 1 0 0 0,-1-1 0 0 0,1 0 0 0 0,-1 0 1 0 0,1 1-1 0 0,-1-1 0 0 0,1-1 0 0 0,0 1 0 0 0,0 0 0 0 0,0 0 0 0 0,0 0 0 0 0,-1-1 0 0 0,1 1 0 0 0,0-1 0 0 0,0 0 0 0 0,0 0 0 0 0,0 1 0 0 0,0-1 0 0 0,0 0 1 0 0,2-1-1 0 0,4 1 54 0 0,-1-1 1 0 0,1 0 0 0 0,-1 0 0 0 0,1-1 0 0 0,-1 0 0 0 0,0 0 0 0 0,13-7 0 0 0,-5 1 18 0 0,-1-1 0 0 0,0 0 0 0 0,-1-1 0 0 0,0-1 1 0 0,12-12-1 0 0,1-5 89 0 0,26-34-1 0 0,34-63 517 0 0,-37 52 113 0 0,0-5-329 0 0,-44 67-498 0 0,1 0 0 0 0,-2-1 1 0 0,1 1-1 0 0,-2-1 1 0 0,4-15-1 0 0,-7 26-223 0 0,0-1-4 0 0,0-10-430 0 0,0 6-4353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4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40 5527 0 0,'0'0'1668'0'0,"-1"2"-1072"0"0,-25 25 4731 0 0,26-26-5173 0 0,0-1 0 0 0,0 1 0 0 0,-1-1 0 0 0,1 1 1 0 0,0-1-1 0 0,0 1 0 0 0,0 0 0 0 0,-1-1 0 0 0,1 1 0 0 0,0-1 0 0 0,-1 0 0 0 0,-1 3 1777 0 0,13-9 377 0 0,-11 5-2284 0 0,2-1 54 0 0,0 1-1 0 0,1 0 1 0 0,-1-1 0 0 0,0 1-1 0 0,0 0 1 0 0,1 0 0 0 0,4-1 75 0 0,-5 1-81 0 0,13-11 2 0 0,-11 10-66 0 0,2 0 42 0 0,180-38 737 0 0,-141 38-178 0 0,-43 2-406 0 0,1 1-23 0 0,7 1-11 0 0,-7-1 335 0 0,-1 1-432 0 0,3 8-1 0 0,-5 4-17 0 0,-1-2-32 0 0,0-7 20 0 0,-4 7-31 0 0,0-1-11 0 0,3-7 0 0 0,0 1 0 0 0,0-1 0 0 0,-1 0 0 0 0,1-1 0 0 0,-1 1-1 0 0,0 0 1 0 0,0-1 0 0 0,0 1 0 0 0,0-1 0 0 0,-1 0 0 0 0,1 0 0 0 0,-1-1 0 0 0,0 1-1 0 0,0-1 1 0 0,-6 3 0 0 0,-4 4-14 0 0,-24 12-101 0 0,-67 28-1 0 0,37-19 51 0 0,63-28 65 0 0,-17 9 0 0 0,17-9-15 0 0,2 0-17 0 0,-12 12 15 0 0,7-5 28 0 0,6-8 42 0 0,-10 5 11 0 0,-62 30-3 0 0,55-26-58 0 0,13-7-3 0 0,2 0 0 0 0,-1 0 0 0 0,1 0 0 0 0,0 0 0 0 0,-1 0 0 0 0,1 1 0 0 0,1-1 0 0 0,-6 7 0 0 0,2-3 13 0 0,5-5 1046 0 0,8-4-850 0 0,0 0 1 0 0,-1 0-1 0 0,1 0 0 0 0,-1-1 1 0 0,7-4-1 0 0,-5 2-50 0 0,-5 4 402 0 0,1 1-484 0 0,96-14-15 0 0,-49 6-28 0 0,76-2 1 0 0,-75 8-35 0 0,-32 3-1 0 0,-16 0 0 0 0,24-3 10 0 0,-15 0-5 0 0,20-3 142 0 0,-7 0 65 0 0,-15 5-288 0 0,-8 0-3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4 109 4143 0 0,'0'0'319'0'0,"1"-2"-210"0"0,1-4-176 0 0,8-20 1923 0 0,-7 8 5254 0 0,9 14-5893 0 0,-12 4-1206 0 0,0 0-1 0 0,0 0 0 0 0,1-1 1 0 0,-1 1-1 0 0,0 0 0 0 0,0 0 1 0 0,0 0-1 0 0,0 0 0 0 0,0 0 1 0 0,0 0-1 0 0,0 0 1 0 0,1 0-1 0 0,-1 0 0 0 0,0 0 1 0 0,0 0-1 0 0,0 0 0 0 0,0 0 1 0 0,0 0-1 0 0,0 0 0 0 0,0 0 1 0 0,1 0-1 0 0,-1 0 0 0 0,0 0 1 0 0,0 0-1 0 0,0 0 1 0 0,0 0-1 0 0,0 1 0 0 0,0-1 1 0 0,0 0-1 0 0,1 0 0 0 0,-1 0 1 0 0,0 0-1 0 0,0 0 0 0 0,0 0 1 0 0,0 0-1 0 0,0 0 0 0 0,0 0 1 0 0,0 0-1 0 0,0 1 1 0 0,0-1-1 0 0,0 0 0 0 0,0 0 1 0 0,3 4 86 0 0,0 0 0 0 0,-1 0 0 0 0,0 0 0 0 0,0 0 0 0 0,0 1 0 0 0,0-1 0 0 0,-1 1 0 0 0,0-1 0 0 0,1 1 0 0 0,-1 7 0 0 0,3 52 200 0 0,-4-51-219 0 0,-3 283 442 0 0,3-255-522 0 0,1 186-21 0 0,-5-171-58 0 0,-3-1 0 0 0,-19 76 0 0 0,10-55 45 0 0,13-65 298 0 0,0 4 947 0 0,6-14-610 0 0,6-9-239 0 0,4-9 192 0 0,1-1 1 0 0,-2 0-1 0 0,18-35 1 0 0,23-67 10 0 0,-19 41-400 0 0,2-3-152 0 0,-7 13-3 0 0,40-67 0 0 0,-60 122 16 0 0,46-80 261 0 0,107-137 0 0 0,-150 217-281 0 0,58-65-41 0 0,-62 70 31 0 0,1 1 0 0 0,0 1 0 0 0,1-1 0 0 0,0 2 0 0 0,0-1 0 0 0,18-7 0 0 0,-28 13-4 0 0,1 1 0 0 0,0-1 0 0 0,0 1-1 0 0,-1 0 1 0 0,1 0 0 0 0,0-1 0 0 0,0 1 0 0 0,0 0 0 0 0,0 0-1 0 0,0 0 1 0 0,-1 0 0 0 0,1 0 0 0 0,0 0 0 0 0,0 0 0 0 0,0 0-1 0 0,0 0 1 0 0,0 0 0 0 0,0 1 0 0 0,-1-1 0 0 0,1 0 0 0 0,0 1-1 0 0,0-1 1 0 0,0 0 0 0 0,-1 1 0 0 0,1-1 0 0 0,0 1 0 0 0,-1-1 0 0 0,1 1-1 0 0,0 0 1 0 0,0 0 0 0 0,1 2-62 0 0,0 0 0 0 0,0 0-1 0 0,-1 0 1 0 0,1 0 0 0 0,-1 1 0 0 0,1 4-1 0 0,0-4 21 0 0,0 5-585 0 0,0 0 0 0 0,0 0-1 0 0,0 0 1 0 0,-2 1 0 0 0,1-1 0 0 0,-1 0 0 0 0,-2 19 0 0 0,0-17-5481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69 5527 0 0,'73'-28'468'0'0,"-1"1"1329"0"0,-24 14 4153 0 0,-45 12-3798 0 0,-6 13-1800 0 0,1-7-289 0 0,-1 1 0 0 0,0-1 0 0 0,0 1 0 0 0,-1-1 0 0 0,1 0-1 0 0,-1 0 1 0 0,0-1 0 0 0,-7 7 0 0 0,-41 31 576 0 0,44-36-561 0 0,-92 67 612 0 0,30-24-284 0 0,-116 107 0 0 0,97-59-268 0 0,78-84-89 0 0,1 1 0 0 0,0 1 0 0 0,1 0 0 0 0,1 0 0 0 0,-11 26 0 0 0,17-36-22 0 0,1 0-1 0 0,-1 1 0 0 0,1-1 1 0 0,0 0-1 0 0,0 1 0 0 0,1-1 0 0 0,0 0 1 0 0,0 1-1 0 0,0-1 0 0 0,0 1 1 0 0,1-1-1 0 0,2 10 0 0 0,-1-9-3 0 0,1 0-1 0 0,-1 0 1 0 0,1-1-1 0 0,0 1 1 0 0,1-1-1 0 0,-1 0 1 0 0,1 0-1 0 0,0 0 1 0 0,0 0-1 0 0,1-1 1 0 0,4 5-1 0 0,3 1-203 0 0,1-1-1 0 0,0 0 0 0 0,0-1 1 0 0,0 0-1 0 0,1-1 0 0 0,0-1 1 0 0,1 0-1 0 0,-1-1 0 0 0,1 0 1 0 0,0-2-1 0 0,21 4 0 0 0,-9-6-1674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 4143 0 0,'8'-6'429'0'0,"-1"0"-1"0"0,0-1 1 0 0,-1 0-1 0 0,1 0 1 0 0,7-11 11196 0 0,-17 31-10577 0 0,-31 89 1139 0 0,10-37-1795 0 0,9-19-241 0 0,3 1 0 0 0,-13 89 0 0 0,19-35-4271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33 280 16783 0 0,'-7'-7'317'0'0,"-18"-14"1256"0"0,24 21-1051 0 0,13-6 786 0 0,90-23-141 0 0,402-120 1318 0 0,-496 147-2464 0 0,215-48 862 0 0,-185 44-942 0 0,0 1 1 0 0,0 2-1 0 0,0 2 0 0 0,38 4 1 0 0,-71-3-264 0 0,31 2-834 0 0,-12-4-6473 0 0,-15-2 873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 12439 0 0,'-9'-3'665'0'0,"0"1"0"0"0,0 0 0 0 0,0 0 1 0 0,-20-1 2076 0 0,27 7-2085 0 0,2-4-646 0 0,-1 0 0 0 0,1 0 0 0 0,0 0 0 0 0,0 0 0 0 0,0 1-1 0 0,-1-1 1 0 0,1 0 0 0 0,0 0 0 0 0,0 0 0 0 0,0 1-1 0 0,0-1 1 0 0,-1 0 0 0 0,1 0 0 0 0,0 1 0 0 0,0-1 0 0 0,0 0-1 0 0,0 0 1 0 0,0 1 0 0 0,0-1 0 0 0,0 0 0 0 0,0 0 0 0 0,0 1-1 0 0,0-1 1 0 0,0 0 0 0 0,0 0 0 0 0,0 1 0 0 0,0-1 0 0 0,0 0-1 0 0,0 0 1 0 0,0 1 0 0 0,0-1 0 0 0,2 9 54 0 0,0-1-1 0 0,0 0 1 0 0,1 1 0 0 0,0-1-1 0 0,0 0 1 0 0,1-1-1 0 0,0 1 1 0 0,0-1 0 0 0,11 13-1 0 0,1 1 55 0 0,1-2-1 0 0,22 19 0 0 0,-10-13 145 0 0,38 25 0 0 0,-41-33 11 0 0,-2 1 1 0 0,0 1-1 0 0,25 27 0 0 0,-42-39-206 0 0,-1 1-1 0 0,0 0 0 0 0,-1 0 0 0 0,0 0 0 0 0,0 0 0 0 0,0 1 1 0 0,-1 0-1 0 0,-1 0 0 0 0,1 0 0 0 0,-2 0 0 0 0,1 0 0 0 0,-1 1 1 0 0,-1-1-1 0 0,2 14 0 0 0,-4-6 6 0 0,1 1-1 0 0,-2-1 1 0 0,-1 0 0 0 0,0 0-1 0 0,-1-1 1 0 0,0 1 0 0 0,-1-1-1 0 0,-1 0 1 0 0,-13 24 0 0 0,-10 12 193 0 0,-49 67 0 0 0,48-76-156 0 0,-53 74 113 0 0,-56 88-253 0 0,138-203-226 0 0,19-8-4641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7367 0 0,'0'0'6059'0'0,"2"3"-4334"0"0,1 0-1554 0 0,-1-1 1 0 0,0 1-1 0 0,1-1 0 0 0,0 1 0 0 0,-1-1 0 0 0,1 0 1 0 0,0 0-1 0 0,0 0 0 0 0,0-1 0 0 0,0 1 0 0 0,1-1 0 0 0,-1 1 1 0 0,4 0-1 0 0,0-1 71 0 0,0 1-1 0 0,0-1 1 0 0,0 0 0 0 0,0-1 0 0 0,15 0 0 0 0,2-3 316 0 0,-1-1 0 0 0,43-13-1 0 0,-64 16-512 0 0,50-12 815 0 0,69-9 1 0 0,-120 22-863 0 0,63-7 236 0 0,-22 8-3218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26 104 8287 0 0,'-3'0'639'0'0,"-20"4"8125"0"0,24 0-5579 0 0,2 2-2904 0 0,-2-4 22 0 0,3 1 77 0 0,6-1-277 0 0,0 1 0 0 0,0-2 0 0 0,1 0 0 0 0,-1 0-1 0 0,1-1 1 0 0,-1 0 0 0 0,1 0 0 0 0,-1-2 0 0 0,12-2 0 0 0,14-3 184 0 0,46-18 1 0 0,117-40 111 0 0,-172 56-352 0 0,-18 5-403 0 0,1 1 0 0 0,-1 0 0 0 0,1 0 0 0 0,0 1 0 0 0,18-1 0 0 0,-15 4-854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31 4607 0 0,'0'0'354'0'0,"1"-2"-233"0"0,0 0 446 0 0,0 0 0 0 0,0 0 0 0 0,0 1 0 0 0,1-1 0 0 0,-1 0 0 0 0,0 0 0 0 0,1 1 0 0 0,-1-1 0 0 0,1 1-1 0 0,0-1 1 0 0,2-1 0 0 0,1 0 2071 0 0,6-1-108 0 0,-10 4-2470 0 0,0 0 0 0 0,-1 0 0 0 0,1 0-1 0 0,0 0 1 0 0,0 0 0 0 0,0 1 0 0 0,-1-1 0 0 0,1 0 0 0 0,0 0 0 0 0,0 1 0 0 0,-1-1 0 0 0,1 0 0 0 0,0 1 0 0 0,0-1 0 0 0,-1 1 0 0 0,1-1 0 0 0,0 1 0 0 0,-1-1 0 0 0,1 1 0 0 0,-1-1 0 0 0,1 1 0 0 0,-1-1 0 0 0,1 1 0 0 0,-1 0 0 0 0,1-1 0 0 0,-1 1 0 0 0,0 0 0 0 0,1 0 0 0 0,-1-1 0 0 0,0 1 0 0 0,1 0 0 0 0,-1 0 0 0 0,0 0 0 0 0,0-1 0 0 0,0 1 0 0 0,0 0 0 0 0,0 0 0 0 0,0 0 0 0 0,0-1 0 0 0,0 1 0 0 0,0 0 0 0 0,0 0 0 0 0,-1 1 0 0 0,0 5-28 0 0,-1 0 0 0 0,0 0 1 0 0,-6 13-1 0 0,7-17 56 0 0,-14 30-24 0 0,-1-1 1 0 0,-1-1 0 0 0,-29 38-1 0 0,18-35-209 0 0,-3-1 1 0 0,0-1-1 0 0,-49 38 0 0 0,48-44-129 0 0,9-8 199 0 0,16-12 67 0 0,-1 0-1 0 0,1 0 1 0 0,0 1 0 0 0,0 0-1 0 0,1 0 1 0 0,0 0 0 0 0,-6 10 0 0 0,11-15 110 0 0,3 0-70 0 0,1 1 1 0 0,0-1-1 0 0,0 0 0 0 0,0-1 0 0 0,0 1 1 0 0,1 0-1 0 0,-1-1 0 0 0,0 0 0 0 0,1 1 0 0 0,-1-1 1 0 0,1-1-1 0 0,-1 1 0 0 0,1 0 0 0 0,-1-1 1 0 0,7 0-1 0 0,6 0 60 0 0,-1-2 0 0 0,22-3 0 0 0,-7 0 43 0 0,35-3 282 0 0,122-11 611 0 0,-173 17-1028 0 0,-10 1 0 0 0,0 1 0 0 0,0-1 0 0 0,0 1 0 0 0,0 0 0 0 0,1 0 0 0 0,4 1 0 0 0,2 0 131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60 5527 0 0,'10'-14'198'0'0,"16"-31"10672"0"0,-26 46-10814 0 0,0 0 0 0 0,-1 0 1 0 0,1 0-1 0 0,0 0 0 0 0,-1 0 0 0 0,1 0 0 0 0,-1 0 0 0 0,0 0 0 0 0,1 0 0 0 0,-1-1 0 0 0,0 1 0 0 0,0 1 0 0 0,-2 2 66 0 0,-6 11 147 0 0,-123 235 2335 0 0,-17 167-1975 0 0,127-350-566 0 0,5-16-15 0 0,-40 85-1 0 0,45-112-243 0 0,2 1 1 0 0,-11 40-1 0 0,20-62-193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44 544 12151 0 0,'0'0'1098'0'0,"0"3"-905"0"0,0 0-175 0 0,1 2-24 0 0,-8 16 137 0 0,3-11 1066 0 0,-1-1 1 0 0,-12 17 0 0 0,16-24-1118 0 0,0 0 356 0 0,-5 14 706 0 0,3-8 731 0 0,13-15-1039 0 0,8-10-306 0 0,0-1 1 0 0,27-37-1 0 0,25-47 697 0 0,-14 19-284 0 0,-38 58-729 0 0,82-110 674 0 0,-66 93-678 0 0,43-41 0 0 0,-20 33-172 0 0,-52 46-77 0 0,0 0-1 0 0,1 0 0 0 0,-1 1 1 0 0,1 0-1 0 0,0 0 1 0 0,0 0-1 0 0,0 1 0 0 0,13-3 1 0 0,-16 4-110 0 0,0 2 0 0 0,0-1 0 0 0,1 0 0 0 0,-1 0 1 0 0,0 1-1 0 0,0 0 0 0 0,0 0 0 0 0,0 0 0 0 0,0 0 0 0 0,0 0 1 0 0,0 0-1 0 0,0 1 0 0 0,0 0 0 0 0,3 2 0 0 0,0 0-769 0 0,-1 0 1 0 0,0 0-1 0 0,0 1 0 0 0,0 0 0 0 0,6 8 1 0 0,-2 1-6083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88 4143 0 0,'0'0'6923'0'0,"0"2"-6194"0"0,1 20 293 0 0,4 23 0 0 0,2 15-158 0 0,-16 358 1916 0 0,6-377-2726 0 0,-2 1 1 0 0,-1-1-1 0 0,-2 0 0 0 0,-14 40 0 0 0,20-74 20 0 0,-1 0-1 0 0,0 0 1 0 0,-1 0-1 0 0,0 0 1 0 0,0-1 0 0 0,0 1-1 0 0,-1-1 1 0 0,0-1 0 0 0,0 1-1 0 0,0 0 1 0 0,-1-1-1 0 0,0 0 1 0 0,0-1 0 0 0,0 1-1 0 0,-1-1 1 0 0,0 0 0 0 0,-9 3-1 0 0,-18 11 711 0 0,32-17 394 0 0,3-3-876 0 0,2-11-60 0 0,1 0 0 0 0,1 1 0 0 0,0 0 0 0 0,1 0 1 0 0,12-20-1 0 0,46-55 110 0 0,-47 65-325 0 0,208-246 293 0 0,-217 259-320 0 0,50-55 28 0 0,121-99 0 0 0,82-26 40 0 0,-130 97-88 0 0,-128 89 314 0 0,10-9-1618 0 0,-23 15-496 0 0,-52 38-4627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12263 0 0,'0'0'1112'0'0,"-2"2"-917"0"0,-34 28 104 0 0,-41 38 1727 0 0,-101 102 822 0 0,149-139-2821 0 0,-37 50-1 0 0,32-37-15 0 0,6-6 27 0 0,2 1-1 0 0,2 2 0 0 0,-21 48 1 0 0,33-64 228 0 0,2 1 0 0 0,0 0 0 0 0,-9 46 0 0 0,16-59-117 0 0,1 0-1 0 0,1 0 0 0 0,0 0 0 0 0,0 0 0 0 0,2 0 0 0 0,-1 0 0 0 0,2 0 0 0 0,0 0 0 0 0,7 24 0 0 0,-7-30-75 0 0,2 0 1 0 0,-1 0-1 0 0,1 0 1 0 0,0 0-1 0 0,0-1 1 0 0,1 1-1 0 0,0-1 1 0 0,0 0-1 0 0,1-1 1 0 0,10 10-1 0 0,5 0 371 0 0,43 24 0 0 0,-62-38-427 0 0,53 25 584 0 0,-44-21-634 0 0,-9-3-487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43 5527 0 0,'0'0'423'0'0,"1"-2"-278"0"0,5-25 1786 0 0,-6 24 230 0 0,7-7 6151 0 0,-13 44-7656 0 0,-2 1-1 0 0,-23 59 1 0 0,3-12 35 0 0,-10 54 176 0 0,-30 94-477 0 0,65-219-625 0 0,-1-1 0 0 0,0 0 1 0 0,-1 1-1 0 0,0-2 1 0 0,-9 14-1 0 0,13-21-172 0 0,-2-20-12625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42 11951 0 0,'-2'-1'547'0'0,"-5"-2"-164"0"0,5 1-351 0 0,0 1-1 0 0,-1 0 1 0 0,1 0 0 0 0,0 1 0 0 0,-1-1 0 0 0,1 0 0 0 0,-1 1 0 0 0,1 0 0 0 0,-1-1 0 0 0,0 1 0 0 0,1 0-1 0 0,-1 0 1 0 0,-2 1 0 0 0,2-1-30 0 0,1-1 110 0 0,0 1 0 0 0,0 0 0 0 0,1 0-1 0 0,-1 0 1 0 0,0 0 0 0 0,0 1-1 0 0,0-1 1 0 0,1 0 0 0 0,-1 1-1 0 0,0-1 1 0 0,1 1 0 0 0,-1 0-1 0 0,0-1 1 0 0,1 1 0 0 0,-1 0 0 0 0,1 0-1 0 0,-1 0 1 0 0,1 0 0 0 0,-2 2-1 0 0,1-2-81 0 0,1 1-1 0 0,0 0 1 0 0,0-1-1 0 0,0 1 1 0 0,0 0-1 0 0,0-1 0 0 0,0 1 1 0 0,1 0-1 0 0,-1 0 1 0 0,1 0-1 0 0,-1 0 1 0 0,1 0-1 0 0,0 0 1 0 0,0 0-1 0 0,-1-1 1 0 0,1 1-1 0 0,0 0 1 0 0,1 3-1 0 0,0-1 43 0 0,0-1-1 0 0,0 1 0 0 0,0-1 1 0 0,1 1-1 0 0,-1-1 1 0 0,1 1-1 0 0,0-1 1 0 0,0 0-1 0 0,3 4 1 0 0,2 1 180 0 0,0-1-1 0 0,1 1 1 0 0,0-1 0 0 0,0-1 0 0 0,0 1 0 0 0,13 6 0 0 0,3 0 175 0 0,1-2 1 0 0,0-1-1 0 0,1 0 1 0 0,0-2-1 0 0,50 9 1 0 0,-25-10 85 0 0,1-2 0 0 0,61-2-1 0 0,-30-6-21 0 0,-1-5-1 0 0,99-20 0 0 0,151-58 499 0 0,-153 27-482 0 0,46-13-956 0 0,-223 72-43 0 0,-25 6-4809 0 0,-3 2 3319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10135 0 0,'0'0'8999'0'0,"2"2"-8695"0"0,3 1-190 0 0,1 3 86 0 0,1-1-1 0 0,-1 2 1 0 0,7 7 0 0 0,-11-11-132 0 0,0 0 0 0 0,-1 0 0 0 0,1 0 1 0 0,0 0-1 0 0,-1 0 0 0 0,0 0 0 0 0,0 0 1 0 0,0 1-1 0 0,0-1 0 0 0,0 1 0 0 0,-1-1 1 0 0,1 5-1 0 0,-1 5 69 0 0,-1 1 0 0 0,0 0 0 0 0,-1-1 1 0 0,-1 1-1 0 0,0-1 0 0 0,-1 0 0 0 0,0 0 1 0 0,-10 21-1 0 0,-4 0 367 0 0,-37 58 1 0 0,52-87-501 0 0,-1-1 0 0 0,1 1 0 0 0,-1 0-1 0 0,-9 7 1 0 0,-14 14-162 0 0,24-22-630 0 0,15-10-6519 0 0,-9 4 7993 0 0,17-12-2405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 9671 0 0,'-9'-3'1004'0'0,"2"-3"3767"0"0,6 8-4314 0 0,1 4-397 0 0,0 0 0 0 0,0 0-1 0 0,0 0 1 0 0,1 0 0 0 0,0 0-1 0 0,0 0 1 0 0,1 0-1 0 0,2 8 1 0 0,24 49 585 0 0,-14-35-355 0 0,2 4 135 0 0,1-1 0 0 0,2-1-1 0 0,41 51 1 0 0,81 73 1272 0 0,-139-152-1677 0 0,36 37 491 0 0,33 44 0 0 0,-62-71-453 0 0,0 1 1 0 0,0 1 0 0 0,-2-1-1 0 0,1 1 1 0 0,-2 1-1 0 0,0-1 1 0 0,0 1 0 0 0,3 20-1 0 0,-7-26-42 0 0,-1 1-1 0 0,0-1 0 0 0,-1 0 0 0 0,0 0 0 0 0,-1 1 0 0 0,0-1 0 0 0,0 0 0 0 0,-4 12 0 0 0,1-8 20 0 0,0 1-1 0 0,-2-1 1 0 0,1-1 0 0 0,-15 24-1 0 0,0-8 170 0 0,-1-1-1 0 0,-1-1 1 0 0,-46 42-1 0 0,-141 94 763 0 0,206-160-952 0 0,-32 22 63 0 0,20-15-81 0 0,1 1 0 0 0,-23 20 0 0 0,35-28-138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 2759 0 0,'-5'2'72'0'0,"-9"4"149"0"0,1 1 0 0 0,-20 12 13816 0 0,35-18-13680 0 0,4 1-151 0 0,-1 0 0 0 0,1-1 0 0 0,0 0 0 0 0,0 0-1 0 0,-1 0 1 0 0,1-1 0 0 0,0 1 0 0 0,10-2 0 0 0,52-10 1030 0 0,-32 4-777 0 0,549-40 2357 0 0,-564 47-2921 0 0,45-3-862 0 0,75 8-1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5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14 14887 0 0,'-1'0'680'0'0,"-7"-4"-42"0"0,5 3-587 0 0,0-1-1 0 0,0 1 0 0 0,0 0 1 0 0,0 0-1 0 0,-1 0 1 0 0,1 0-1 0 0,0 1 0 0 0,0-1 1 0 0,0 1-1 0 0,-1 0 1 0 0,1 0-1 0 0,-4 0 1 0 0,6 1 330 0 0,-1-1-292 0 0,0 1 1 0 0,1 0-1 0 0,0 0 1 0 0,-1 0-1 0 0,1-1 0 0 0,0 2 1 0 0,-1-1-1 0 0,1 0 1 0 0,0 0-1 0 0,0 0 0 0 0,-2 2 1 0 0,2-1 9 0 0,-6 6 141 0 0,1 0-1 0 0,0 1 1 0 0,0 0 0 0 0,1 0 0 0 0,-6 13 0 0 0,-17 53 711 0 0,20-52-689 0 0,-85 312 1290 0 0,88-310-1457 0 0,-4 39 0 0 0,9-55-250 0 0,-1 0 1 0 0,1 0-1 0 0,1 0 0 0 0,0 0 0 0 0,0 0 0 0 0,1 0 1 0 0,5 17-1 0 0,0-14-5078 0 0,2-1-1785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393 369 9415 0 0,'0'0'431'0'0,"-2"1"-10"0"0,-8 5-273 0 0,-1 1 5051 0 0,14-7-4751 0 0,1-1-328 0 0,1 0 0 0 0,0 0 0 0 0,0-1 0 0 0,0 1 0 0 0,-1-1 0 0 0,1 0 0 0 0,-1 0 0 0 0,1-1 0 0 0,-1 1 0 0 0,0-1 0 0 0,0 0 0 0 0,5-4 0 0 0,-1-1 58 0 0,0-1 0 0 0,0 0 0 0 0,-1 0 0 0 0,9-13 1 0 0,-11 14-51 0 0,0-1 1 0 0,0 1 0 0 0,-1-1 0 0 0,0 0-1 0 0,-1 0 1 0 0,4-13 0 0 0,-6 15-111 0 0,0 0 0 0 0,0 0 0 0 0,-1 0 0 0 0,0-1 1 0 0,0 1-1 0 0,-1 0 0 0 0,0 0 0 0 0,0 0 0 0 0,-2-8 0 0 0,0 4-21 0 0,-1 0-1 0 0,0 0 1 0 0,-1 1 0 0 0,0-1-1 0 0,-1 1 1 0 0,-6-9-1 0 0,8 13-49 0 0,1 1-1 0 0,-1 1 1 0 0,0-1-1 0 0,-1 1 1 0 0,1-1-1 0 0,-1 1 0 0 0,0 0 1 0 0,0 1-1 0 0,0-1 1 0 0,0 1-1 0 0,-1 0 1 0 0,-10-4-1 0 0,13 6 32 0 0,-1 1 0 0 0,0-1 0 0 0,0 1 0 0 0,0 0 0 0 0,1 0 0 0 0,-1 0 0 0 0,0 0 0 0 0,0 1 0 0 0,0 0 0 0 0,1 0 0 0 0,-1 0 0 0 0,0 0 0 0 0,1 0 0 0 0,-1 1 0 0 0,1-1 0 0 0,-1 1 0 0 0,1 0 0 0 0,0 0 0 0 0,0 0 0 0 0,0 1 0 0 0,-4 3 0 0 0,-5 5-4 0 0,0 1-1 0 0,1 1 1 0 0,-13 18 0 0 0,23-30 23 0 0,-33 48-47 0 0,2 0 0 0 0,-45 99 0 0 0,41-65 31 0 0,-26 98 0 0 0,61-177 19 0 0,-4 12 0 0 0,0 0 0 0 0,-3 27 0 0 0,8-40 0 0 0,-1 1 0 0 0,1-1 0 0 0,0 1 0 0 0,0 0 0 0 0,0-1 0 0 0,1 1 0 0 0,-1-1 0 0 0,1 1 0 0 0,0 0 0 0 0,0-1 0 0 0,0 0 0 0 0,0 1 0 0 0,1-1 0 0 0,-1 0 0 0 0,1 1 0 0 0,0-1 0 0 0,0 0 0 0 0,3 3 0 0 0,-4-4-3 0 0,1-1 0 0 0,0 0 0 0 0,-1 0 0 0 0,1 0 0 0 0,0 0-1 0 0,0 0 1 0 0,0 0 0 0 0,0-1 0 0 0,0 1 0 0 0,0-1 0 0 0,0 1 0 0 0,0-1 0 0 0,0 0-1 0 0,0 1 1 0 0,0-1 0 0 0,0 0 0 0 0,0-1 0 0 0,0 1 0 0 0,0 0 0 0 0,0 0 0 0 0,0-1-1 0 0,0 1 1 0 0,3-2 0 0 0,7-2-34 0 0,-1-1 0 0 0,-1 0 0 0 0,11-7 0 0 0,-5 4 15 0 0,25-17 44 0 0,76-57-1 0 0,-95 65-11 0 0,70-61 64 0 0,-7 4 220 0 0,-78 69-178 0 0,0-1 0 0 0,0 0 0 0 0,-1-1-1 0 0,0 1 1 0 0,6-9 0 0 0,-11 13 317 0 0,-14-4-195 0 0,10 5-226 0 0,0 1 0 0 0,1-1 1 0 0,-1 1-1 0 0,0 0 1 0 0,0 0-1 0 0,0 0 0 0 0,0 0 1 0 0,0 0-1 0 0,0 1 1 0 0,1-1-1 0 0,-1 1 0 0 0,0 0 1 0 0,0 0-1 0 0,1 0 1 0 0,-1 0-1 0 0,0 0 0 0 0,1 1 1 0 0,-5 2-1 0 0,-4 4-12 0 0,1 0 0 0 0,-17 18-1 0 0,16-16-1 0 0,2-2-9 0 0,0 1 0 0 0,1 0 0 0 0,1 0 0 0 0,0 1 0 0 0,0 0 0 0 0,-10 21 0 0 0,14-25 7 0 0,0 0 0 0 0,1 0 0 0 0,0 1-1 0 0,1-1 1 0 0,0 1 0 0 0,0-1-1 0 0,0 1 1 0 0,0-1 0 0 0,1 1 0 0 0,0 0-1 0 0,1-1 1 0 0,-1 1 0 0 0,4 12 0 0 0,0-6 0 0 0,-2 0 0 0 0,0 0 0 0 0,0 0 0 0 0,-1 0 0 0 0,-1 0 1 0 0,0 0-1 0 0,-1 0 0 0 0,0 0 0 0 0,-1 0 0 0 0,0 0 1 0 0,-1 0-1 0 0,-1-1 0 0 0,-9 23 0 0 0,-2-2 6 0 0,-2 0-1 0 0,-24 34 1 0 0,-48 58-26 0 0,-9 15 317 0 0,97-138 363 0 0,4-1-490 0 0,0 0-126 0 0,0-1 0 0 0,0 1 0 0 0,0-1 0 0 0,0 0 0 0 0,0 1 0 0 0,0-2 0 0 0,0 1 0 0 0,0 0 0 0 0,0-1 0 0 0,0 1 0 0 0,0-1 0 0 0,5-1 0 0 0,3-3 210 0 0,22-11 0 0 0,3-2 26 0 0,-31 16-258 0 0,-4 2-42 0 0,0-1 0 0 0,1 1-1 0 0,-1 0 1 0 0,1-1 0 0 0,-1 0 0 0 0,0 1 0 0 0,0-1 0 0 0,1 0 0 0 0,-1 1 0 0 0,0-1-1 0 0,0 0 1 0 0,2-2 0 0 0,-1-6-67 0 0,-1 7-441 0 0,-1 0 0 0 0,1-1-1 0 0,-1 1 1 0 0,1 0 0 0 0,0 0 0 0 0,0 0-1 0 0,0 0 1 0 0,0 0 0 0 0,0 0-1 0 0,0 0 1 0 0,0 0 0 0 0,3-2 0 0 0,11-12-5826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67 1839 0 0,'1'3'5312'0'0,"2"6"-3992"0"0,-1 1-1 0 0,0-1 1 0 0,-1 0-1 0 0,0 1 0 0 0,0 11 1 0 0,-6 52-25 0 0,1-15-251 0 0,-1 83 130 0 0,-26 157-1 0 0,25-263-1105 0 0,-13 36 0 0 0,8-41 97 0 0,9-26-99 0 0,1-2 1188 0 0,-1-3-1134 0 0,1 0-108 0 0,-1 0 1 0 0,1-1-1 0 0,0 1 0 0 0,0 0 1 0 0,0 0-1 0 0,0-1 0 0 0,0 1 0 0 0,0-1 1 0 0,1 1-1 0 0,-1-1 0 0 0,0 1 0 0 0,1-1 1 0 0,-1 1-1 0 0,1-1 0 0 0,-1 0 1 0 0,1-2-1 0 0,0 1 9 0 0,0-1 0 0 0,0 1 1 0 0,0 0-1 0 0,1-1 0 0 0,-1 1 0 0 0,1 0 1 0 0,0 0-1 0 0,1-4 0 0 0,5-6 56 0 0,-1 0 1 0 0,1 0-1 0 0,11-13 1 0 0,-9 12-16 0 0,170-247 492 0 0,-130 198-452 0 0,110-110 1 0 0,49-38-50 0 0,-206 209-298 0 0,-2 6-434 0 0,-9 15-1636 0 0,-14 23-3752 0 0,9-22 117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19 13215 0 0,'18'-15'604'0'0,"-15"12"-13"0"0,-5 3-378 0 0,-3 0-112 0 0,-1 1 0 0 0,1 0-1 0 0,-1 0 1 0 0,1 1 0 0 0,0-1-1 0 0,-1 1 1 0 0,1 0 0 0 0,-5 3-1 0 0,-42 25 668 0 0,35-19-576 0 0,-504 305 2553 0 0,498-303-2605 0 0,-6 4 294 0 0,-30 23 0 0 0,52-35-319 0 0,-1 2-1 0 0,1-1 0 0 0,1 1 1 0 0,-1 0-1 0 0,1 0 0 0 0,0 1 1 0 0,1 0-1 0 0,-8 13 0 0 0,12-19-89 0 0,0 0-1 0 0,0 0 0 0 0,0 0 1 0 0,1 1-1 0 0,-1-1 1 0 0,0 0-1 0 0,1 0 0 0 0,0 0 1 0 0,0 0-1 0 0,-1 0 1 0 0,1 1-1 0 0,0-1 1 0 0,1 0-1 0 0,-1 0 0 0 0,0 0 1 0 0,1 0-1 0 0,-1 1 1 0 0,1-1-1 0 0,1 2 0 0 0,-1-2-3 0 0,0 0-1 0 0,1 0 0 0 0,-1 0 1 0 0,1 0-1 0 0,0 0 0 0 0,-1 0 0 0 0,1-1 1 0 0,0 1-1 0 0,0-1 0 0 0,0 1 1 0 0,0-1-1 0 0,0 0 0 0 0,1 0 1 0 0,-1 0-1 0 0,0 0 0 0 0,5 1 1 0 0,10 3 86 0 0,1-2 1 0 0,-1 0 0 0 0,1-1 0 0 0,0-1 0 0 0,25-2 0 0 0,-8-1 137 0 0,62-14 0 0 0,68-27 254 0 0,-142 35-433 0 0,1-1 0 0 0,-1-1 0 0 0,0-1 0 0 0,36-25 0 0 0,-52 31-60 0 0,0-1 1 0 0,0 0-1 0 0,-1 0 0 0 0,0 0 0 0 0,0-1 0 0 0,-1 0 0 0 0,1 0 1 0 0,-1-1-1 0 0,-1 1 0 0 0,5-11 0 0 0,-6 12-24 0 0,-1 0 0 0 0,0 0 1 0 0,0 0-1 0 0,-1-1 0 0 0,1 1 0 0 0,-1-1 0 0 0,-1 1 0 0 0,1-1 0 0 0,-1 1 0 0 0,0 0 1 0 0,-1-1-1 0 0,1 1 0 0 0,-1-1 0 0 0,-3-9 0 0 0,-6-13-428 0 0,-2 0-1 0 0,-28-51 0 0 0,-14-6-3589 0 0,53 86 3452 0 0,6 0-2503 0 0,-2 1 2712 0 0,-1 0-1 0 0,1 0 1 0 0,-1 0-1 0 0,4 2 1 0 0,3 0-418 0 0,17 10-723 0 0,1-1-11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113 216 12871 0 0,'0'0'1164'0'0,"3"1"-958"0"0,0-1-30 0 0,-1 1 1 0 0,1 0 0 0 0,0 0-1 0 0,-1 1 1 0 0,1-1 0 0 0,-1 0-1 0 0,1 1 1 0 0,-1 0 0 0 0,0-1 0 0 0,1 1-1 0 0,-1 0 1 0 0,0 0 0 0 0,0 0-1 0 0,2 3 1 0 0,-1-1 118 0 0,-2-2 488 0 0,8 11 799 0 0,-7-10-1324 0 0,-1 1 0 0 0,1 0 0 0 0,0 0 0 0 0,-1 0 0 0 0,0 0 0 0 0,0 0-1 0 0,0 0 1 0 0,-1 0 0 0 0,1 1 0 0 0,-1-1 0 0 0,0 0 0 0 0,0 5 0 0 0,-1-2-89 0 0,-1 1 1 0 0,1-1 0 0 0,-1 0-1 0 0,0 0 1 0 0,-1 0 0 0 0,-4 9-1 0 0,-3 3-41 0 0,-1-1-1 0 0,-1 0 0 0 0,-24 28 0 0 0,-49 63-515 0 0,84-107-220 0 0,-2 4-320 0 0,0-2-718 0 0</inkml:trace>
  <inkml:trace contextRef="#ctx0" brushRef="#br0" timeOffset="1">374 0 4143 0 0,'0'0'440'0'0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61 6911 0 0,'70'-27'526'0'0,"4"-2"2635"0"0,-56 24 3236 0 0,-19 8-6298 0 0,0-1 0 0 0,0 1 0 0 0,0-1 0 0 0,0 1 0 0 0,-1-1 0 0 0,1 0-1 0 0,0 0 1 0 0,-1 1 0 0 0,0-1 0 0 0,-2 2 0 0 0,0 1 69 0 0,-26 31 533 0 0,-2-2 0 0 0,-42 35 0 0 0,1 0 48 0 0,51-47-614 0 0,1 1 0 0 0,1 1 0 0 0,1 0 0 0 0,-23 41 0 0 0,35-53-120 0 0,1 0-1 0 0,0 1 0 0 0,1 0 0 0 0,1 0 0 0 0,0 0 0 0 0,1 0 0 0 0,0 0 0 0 0,1 1 0 0 0,0-1 1 0 0,1 1-1 0 0,1-1 0 0 0,2 25 0 0 0,-1-24-30 0 0,2 0 0 0 0,0 0 0 0 0,8 26 0 0 0,-10-38-95 0 0,0-1 1 0 0,0 1-1 0 0,0-1 1 0 0,0 1-1 0 0,1-1 0 0 0,-1 0 1 0 0,0 1-1 0 0,0-1 1 0 0,1 0-1 0 0,-1 0 1 0 0,1 0-1 0 0,-1 0 0 0 0,1 0 1 0 0,-1 0-1 0 0,1 0 1 0 0,3 0-1 0 0,-1 1-404 0 0,0-1-1 0 0,0 0 0 0 0,0 0 1 0 0,0-1-1 0 0,8 1 1 0 0,9-2-1203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6911 0 0,'0'0'2570'0'0,"0"2"-505"0"0,2 8-254 0 0,0 0 0 0 0,0 14-1 0 0,-3 49 228 0 0,1-59-1549 0 0,-4 25-201 0 0,-1-1 1 0 0,-2 1 0 0 0,-2-2-1 0 0,-1 1 1 0 0,-20 45 0 0 0,13-44-310 0 0,-1-1 0 0 0,-2-1 0 0 0,-2-1 0 0 0,-1-1 0 0 0,-40 47 0 0 0,32-49-2409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35 225 14367 0 0,'-2'1'662'0'0,"-19"10"332"0"0,17-7-1057 0 0,-3 2 4673 0 0,10-4-4484 0 0,1-1 0 0 0,0 1 0 0 0,0-1 0 0 0,-1 1 0 0 0,1-1 1 0 0,0 0-1 0 0,0-1 0 0 0,0 1 0 0 0,0-1 0 0 0,0 1 0 0 0,0-1 0 0 0,1-1 0 0 0,-1 1 0 0 0,0 0 1 0 0,0-1-1 0 0,4-1 0 0 0,16-5 190 0 0,0-1 0 0 0,43-21 0 0 0,-10 4-60 0 0,205-71 654 0 0,-232 86-804 0 0,23-8 34 0 0,1 3 0 0 0,57-8 0 0 0,-14 12-2311 0 0,-40 5 622 0 0,-7 2-979 0 0,-16 2-2619 0 0,-7 2-885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144 139 3223 0 0,'0'0'14035'0'0,"2"-2"-13319"0"0,30-30 2086 0 0,-25 23-2448 0 0,0 2-1 0 0,1-1 0 0 0,0 1 1 0 0,14-10-1 0 0,-7 8-130 0 0,0 1 0 0 0,1 1 0 0 0,1 0 0 0 0,-1 1 0 0 0,1 1 0 0 0,0 0 0 0 0,33-4 0 0 0,-46 9-195 0 0,-1 0 1 0 0,1 0-1 0 0,0 0 0 0 0,-1 0 1 0 0,1 0-1 0 0,0 1 0 0 0,-1 0 1 0 0,1 0-1 0 0,-1 0 0 0 0,1 0 1 0 0,-1 0-1 0 0,7 4 0 0 0,-9-3-24 0 0,-1-1 1 0 0,1 0-1 0 0,0 0 0 0 0,-1 1 0 0 0,1-1 1 0 0,-1 1-1 0 0,1-1 0 0 0,-1 0 0 0 0,0 1 1 0 0,0-1-1 0 0,1 1 0 0 0,-1-1 1 0 0,0 1-1 0 0,0-1 0 0 0,-1 1 0 0 0,1-1 1 0 0,-1 3-1 0 0,1-3-1 0 0,-1 4-3 0 0,0 1 0 0 0,-1-1 0 0 0,1 1 0 0 0,-1-1 0 0 0,-1 0 0 0 0,1 1 0 0 0,-1-1 0 0 0,0 0 0 0 0,0-1 0 0 0,0 1 0 0 0,-1-1 0 0 0,-7 8 0 0 0,-5 4 0 0 0,-35 26 0 0 0,32-28 0 0 0,-77 55-109 0 0,53-40-49 0 0,2 2-1 0 0,-42 40 1 0 0,63-52 66 0 0,11-12 43 0 0,1 1 0 0 0,1 0 0 0 0,-10 12 0 0 0,16-16-31 0 0,2 9 0 0 0,3 0 64 0 0,6-3 16 0 0,2-2 11 0 0,-7-6 22 0 0,1 0 1 0 0,0-1-1 0 0,-1 1 0 0 0,1-1 1 0 0,0 0-1 0 0,0-1 1 0 0,0 1-1 0 0,0-1 0 0 0,11-2 1 0 0,4-1 147 0 0,31-9-1 0 0,-12 3-6 0 0,-12 3 36 0 0,0-1-1 0 0,-1-2 0 0 0,39-16 1 0 0,-51 18-531 0 0,-1-1 1 0 0,23-17 0 0 0,-26 17-873 0 0,0-1 0 0 0,-1-1-1 0 0,15-18 1 0 0,-14 14-823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0,'0'0'707'0'0,"1"2"-307"0"0,0 2-94 0 0,0 0-1 0 0,1-1 1 0 0,0 1-1 0 0,0-1 1 0 0,0 1-1 0 0,0-1 1 0 0,0 0 0 0 0,1 0-1 0 0,-1 0 1 0 0,1 0-1 0 0,0 0 1 0 0,0 0-1 0 0,4 2 1 0 0,5 3 60 0 0,1 0 1 0 0,17 8-1 0 0,12 7 506 0 0,-20-8-260 0 0,0 1 0 0 0,-1 2-1 0 0,-1 0 1 0 0,-1 1-1 0 0,-1 1 1 0 0,19 26 0 0 0,-9-6 237 0 0,-1 3-1 0 0,30 64 1 0 0,-40-72-555 0 0,4 7 116 0 0,19 56 1 0 0,-35-83-377 0 0,-1-1-1 0 0,-1 1 1 0 0,0 0 0 0 0,-1 0 0 0 0,0 0-1 0 0,-1 0 1 0 0,-1 0 0 0 0,-2 18 0 0 0,-1-16-19 0 0,0 1 0 0 0,-1-1 0 0 0,-1 0 0 0 0,-1-1 0 0 0,0 1 0 0 0,-1-1 1 0 0,-1 0-1 0 0,0 0 0 0 0,-1-1 0 0 0,-1-1 0 0 0,0 1 0 0 0,-1-1 0 0 0,-1-1 0 0 0,-18 16 0 0 0,4-4-13 0 0,-2-2 0 0 0,0-1 0 0 0,-2-1 0 0 0,0-2-1 0 0,-39 19 1 0 0,25-15-163 0 0,42-22-338 0 0,5-3-1584 0 0,10-4 645 0 0,6-6-269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5063 0 0,'0'0'2803'0'0,"3"0"-216"0"0,128-6 4959 0 0,0-8-4967 0 0,131-31-502 0 0,-245 41-1964 0 0,249-42 1747 0 0,-216 40-1886 0 0,0 2 1 0 0,0 3-1 0 0,68 6 1 0 0,-115-5-811 0 0,-21 11-11735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7367 0 0,'0'0'334'0'0,"1"-1"-1"0"0,13-10-193 0 0,-8 11-153 0 0,-2 0 19 0 0,1-1 625 0 0,1 1 0 0 0,-1 0 0 0 0,0 0-1 0 0,1 1 1 0 0,-1-1 0 0 0,1 1-1 0 0,-1 0 1 0 0,0 1 0 0 0,1-1 0 0 0,-1 1-1 0 0,0 0 1 0 0,0 0 0 0 0,7 5 0 0 0,-1 0-64 0 0,1 0 0 0 0,-1 1 0 0 0,-1 1 0 0 0,13 11 0 0 0,-19-15-470 0 0,0 0 1 0 0,0 0 0 0 0,0 0 0 0 0,-1 1-1 0 0,0-1 1 0 0,0 1 0 0 0,0 0 0 0 0,-1 0-1 0 0,0 0 1 0 0,0 0 0 0 0,-1 0 0 0 0,1 0-1 0 0,-1 0 1 0 0,0 0 0 0 0,-1 1 0 0 0,0-1-1 0 0,0 0 1 0 0,0 1 0 0 0,-3 11 0 0 0,-2 8 43 0 0,-1-1 1 0 0,-1-1-1 0 0,-17 37 1 0 0,22-54-105 0 0,-40 84 273 0 0,10-23-212 0 0,14-32-12 0 0,-29 44-1 0 0,-3 7-3121 0 0,48-85 963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0,'0'0'748'0'0,"3"0"-293"0"0,-1 0-215 0 0,1 0 0 0 0,-1 0-1 0 0,1 0 1 0 0,-1 1 0 0 0,0-1 0 0 0,1 1 0 0 0,-1-1 0 0 0,0 1-1 0 0,1 0 1 0 0,-1 0 0 0 0,0 0 0 0 0,0 0 0 0 0,1 0 0 0 0,-1 0-1 0 0,0 1 1 0 0,0-1 0 0 0,-1 1 0 0 0,1-1 0 0 0,0 1 0 0 0,0 0-1 0 0,-1 0 1 0 0,1 0 0 0 0,1 4 0 0 0,2 0-122 0 0,-1 1 0 0 0,-1 0 0 0 0,0 0-1 0 0,0 1 1 0 0,0-1 0 0 0,2 13 0 0 0,1 15 253 0 0,-2 1-1 0 0,-2 1 1 0 0,-1-1-1 0 0,-5 36 1 0 0,2 39 220 0 0,3 159-291 0 0,-2-120-33 0 0,1-147 250 0 0,3-14-260 0 0,0 0 0 0 0,1 0 0 0 0,0 1 1 0 0,1 0-1 0 0,0 0 0 0 0,0 0 0 0 0,12-15 0 0 0,-5 6-55 0 0,18-27 224 0 0,60-72 1 0 0,218-202-171 0 0,-196 207-190 0 0,-41 40-53 0 0,-70 72-93 0 0,-4 1-1288 0 0,1 0 888 0 0,-1 1 0 0 0,1 0 0 0 0,-1 0 0 0 0,1 0 0 0 0,0 0 0 0 0,-1 0 0 0 0,1 0 0 0 0,-3 3 1 0 0,-4 0-2343 0 0,-12 6-4012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15 13559 0 0,'0'0'622'0'0,"3"-1"-13"0"0,17-12 3880 0 0,-34 22-2774 0 0,-3 3-1532 0 0,0 0-1 0 0,-32 15 1 0 0,-15 9-84 0 0,24-5-71 0 0,1 1 0 0 0,2 2 1 0 0,-52 61-1 0 0,74-78 31 0 0,0 2 0 0 0,1 0 0 0 0,2 1 0 0 0,-19 35 1 0 0,26-44-43 0 0,0 1 1 0 0,1-1-1 0 0,0 1 1 0 0,1 0 0 0 0,0 0-1 0 0,1 1 1 0 0,1-1 0 0 0,0 0-1 0 0,1 25 1 0 0,0-33 12 0 0,1 1-1 0 0,-1-1 1 0 0,1 0 0 0 0,0 0-1 0 0,1 0 1 0 0,-1-1 0 0 0,1 1-1 0 0,-1 0 1 0 0,1 0 0 0 0,0-1 0 0 0,1 1-1 0 0,-1-1 1 0 0,1 0 0 0 0,-1 1-1 0 0,1-1 1 0 0,0 0 0 0 0,0-1 0 0 0,0 1-1 0 0,1 0 1 0 0,-1-1 0 0 0,0 0-1 0 0,1 0 1 0 0,6 3 0 0 0,-3-2-197 0 0,0-1 1 0 0,0 0-1 0 0,1 0 1 0 0,-1 0-1 0 0,9 0 1 0 0,-6-1-1804 0 0,1-1 0 0 0,21-1 0 0 0,0-4-4925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 12151 0 0,'3'-1'555'0'0,"-3"1"-380"0"0,0 0 0 0 0,0-1 0 0 0,0 1 0 0 0,1 0 0 0 0,-1 0 0 0 0,0 0 0 0 0,0 0-1 0 0,1-1 1 0 0,-1 1 0 0 0,0 0 0 0 0,0 0 0 0 0,1 0 0 0 0,-1 0 0 0 0,0 0 0 0 0,1 0 0 0 0,-1 0 0 0 0,0 0 0 0 0,0 0 0 0 0,1 0 0 0 0,-1 0 0 0 0,0 0 0 0 0,1 0 0 0 0,-1 0-1 0 0,0 0 1 0 0,0 0 0 0 0,1 0 0 0 0,-1 0 0 0 0,0 0 0 0 0,1 0 0 0 0,-1 0 0 0 0,0 1 0 0 0,0-1 0 0 0,1 0 0 0 0,-1 0 0 0 0,0 0 0 0 0,1 1 0 0 0,-1 12 1392 0 0,-11 20-1163 0 0,-38 75 901 0 0,-24 57-1086 0 0,60-134-176 0 0,-17 49-22 0 0,22-57-164 0 0,0-1 0 0 0,-2 0 1 0 0,-1-1-1 0 0,0 0 0 0 0,-18 24 1 0 0,27-42-705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156 358 9215 0 0,'-1'3'707'0'0,"-2"7"-300"0"0,0 0 0 0 0,-1 0 0 0 0,0-1 0 0 0,-1 1 0 0 0,0-1 0 0 0,-1 0 0 0 0,0 0 0 0 0,0 0 0 0 0,-1-1 0 0 0,0 0 0 0 0,0 0 0 0 0,-1-1 0 0 0,0 0 0 0 0,0 0 0 0 0,-1-1 1 0 0,0 0-1 0 0,-12 6 0 0 0,20-11-339 0 0,0-1 1 0 0,1 0-1 0 0,-1 1 1 0 0,0-1-1 0 0,0 0 1 0 0,1 1-1 0 0,-1-1 1 0 0,0 0-1 0 0,0 0 0 0 0,0 0 1 0 0,1 0-1 0 0,-1 0 1 0 0,0 0-1 0 0,0 0 1 0 0,0 0-1 0 0,1 0 1 0 0,-1 0-1 0 0,0 0 1 0 0,0-1-1 0 0,1 1 1 0 0,-1 0-1 0 0,0 0 1 0 0,0-1-1 0 0,1 1 1 0 0,-1-1-1 0 0,0 1 1 0 0,1 0-1 0 0,-1-1 1 0 0,1 1-1 0 0,-1-1 1 0 0,0 0-1 0 0,1 1 1 0 0,-1-1-1 0 0,1 1 1 0 0,-1-1-1 0 0,1 0 1 0 0,0 1-1 0 0,-1-1 1 0 0,1 0-1 0 0,0 0 1 0 0,-1 1-1 0 0,1-1 1 0 0,0 0-1 0 0,0 0 1 0 0,-1-1-1 0 0,1-1 32 0 0,0 0 0 0 0,0 0 0 0 0,0 0 0 0 0,1 0 0 0 0,-1 0 0 0 0,1 0 0 0 0,-1 1 0 0 0,1-1 0 0 0,0 0 0 0 0,0 0 0 0 0,0 0 0 0 0,1 1-1 0 0,-1-1 1 0 0,4-4 0 0 0,1-5 129 0 0,10-15-47 0 0,1 1 0 0 0,1 1 0 0 0,2 0 1 0 0,26-26-1 0 0,4-5-64 0 0,-30 33-99 0 0,2 0 0 0 0,0 2 0 0 0,1 1 0 0 0,2 0 0 0 0,0 2 0 0 0,0 1 0 0 0,2 1 0 0 0,50-22 0 0 0,-62 31 40 0 0,1 1 1 0 0,-1 0-1 0 0,1 2 0 0 0,0 0 0 0 0,0 0 1 0 0,19 0-1 0 0,-32 4-14 0 0,-1 0 1 0 0,1 0 0 0 0,0 1-1 0 0,-1-1 1 0 0,1 1 0 0 0,-1 0-1 0 0,1 0 1 0 0,-1 0 0 0 0,1 0-1 0 0,-1 0 1 0 0,0 0-1 0 0,3 3 1 0 0,5 2-30 0 0,-1 6-16 0 0,-7-8 0 0 0,-1 1 0 0 0,1 0 0 0 0,-1-1 0 0 0,0 1 0 0 0,-1 0 0 0 0,1 0 0 0 0,-1-1 0 0 0,0 1 0 0 0,0 0 0 0 0,0 0 0 0 0,-1 0 0 0 0,0 0 0 0 0,-2 8 0 0 0,-1 0 0 0 0,-1 0 0 0 0,0 0 0 0 0,-11 20 0 0 0,2-10 0 0 0,-33 40 0 0 0,-4 6 0 0 0,26-35-827 0 0,19-27-57 0 0,0 1-1 0 0,0 0 1 0 0,1 0 0 0 0,0 0-1 0 0,0 1 1 0 0,-5 13 0 0 0,8-9-6563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158 102 7367 0 0,'-24'-6'778'0'0,"18"4"-270"0"0,0 0-1 0 0,0 1 1 0 0,0-1 0 0 0,-12 1-1 0 0,10 1 1179 0 0,1 0 1 0 0,0 1-1 0 0,-1 0 0 0 0,-10 3 0 0 0,14-3-1471 0 0,0 0 1 0 0,0 1-1 0 0,1-1 0 0 0,-1 1 1 0 0,0 0-1 0 0,1 0 0 0 0,0 0 1 0 0,-1 1-1 0 0,-4 4 0 0 0,8-7-193 0 0,0 1 1 0 0,-1-1-1 0 0,1 0 0 0 0,0 1 1 0 0,0-1-1 0 0,-1 1 0 0 0,1-1 0 0 0,0 0 1 0 0,0 1-1 0 0,0-1 0 0 0,0 1 1 0 0,0-1-1 0 0,-1 1 0 0 0,1-1 0 0 0,0 1 1 0 0,0-1-1 0 0,0 1 0 0 0,0-1 1 0 0,0 0-1 0 0,0 1 0 0 0,0-1 0 0 0,1 1 1 0 0,-1-1-1 0 0,0 1 0 0 0,0-1 0 0 0,0 1 1 0 0,0-1-1 0 0,0 0 0 0 0,1 1 1 0 0,-1-1-1 0 0,0 1 0 0 0,1-1 0 0 0,-1 0 1 0 0,0 1-1 0 0,1 0 0 0 0,12 9 375 0 0,-2-6-253 0 0,0 0 1 0 0,0-1-1 0 0,1-1 1 0 0,-1 0-1 0 0,1 0 1 0 0,-1-1 0 0 0,1-1-1 0 0,16 0 1 0 0,-4 0 15 0 0,294-10 800 0 0,103-44-125 0 0,-156 16-510 0 0,-13 0-613 0 0,-143 17-8832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72 11975 0 0,'0'0'3775'0'0,"3"-1"-2406"0"0,24-10-1 0 0,0 2-1 0 0,35-7 1 0 0,60-7-209 0 0,-83 17-645 0 0,-25 3-282 0 0,-1 2 0 0 0,1 0 0 0 0,25 1 0 0 0,-38 0-221 0 0,0 0 0 0 0,0 0-1 0 0,-1 1 1 0 0,1-1 0 0 0,0 0 0 0 0,0 0 0 0 0,-1 0-1 0 0,1 1 1 0 0,0-1 0 0 0,-1 0 0 0 0,1 0-1 0 0,0 1 1 0 0,-1-1 0 0 0,1 1 0 0 0,0-1 0 0 0,-1 1-1 0 0,1-1 1 0 0,-1 1 0 0 0,1-1 0 0 0,-1 1-1 0 0,1-1 1 0 0,-1 1 0 0 0,1 0 0 0 0,0 0-1 0 0,1 12 1 0 0,-3-10-10 0 0,1 0 0 0 0,-1 0 0 0 0,0 1 1 0 0,0-1-1 0 0,0 0 0 0 0,-1 0 0 0 0,1 0 0 0 0,-1-1 0 0 0,0 1 0 0 0,0 0 0 0 0,1-1 0 0 0,-2 1 0 0 0,1-1 0 0 0,0 1 1 0 0,0-1-1 0 0,-6 4 0 0 0,-2 1 7 0 0,0 0 1 0 0,0-1 0 0 0,-14 7-1 0 0,-16 4 23 0 0,-52 14-1 0 0,47-16-16 0 0,9 0 12 0 0,26-10-13 0 0,0-1-1 0 0,-17 5 1 0 0,16-7-13 0 0,5 0 0 0 0,-1-1 0 0 0,1 1 0 0 0,-12 6 0 0 0,7-4-12 0 0,9-3-53 0 0,24 3-690 0 0,17 5 616 0 0,67 11-18 0 0,-98-20 163 0 0,1 1 1 0 0,-1 1-1 0 0,0-1 0 0 0,1 2 0 0 0,-1-1 0 0 0,0 1 1 0 0,0 0-1 0 0,0 0 0 0 0,-1 1 0 0 0,1 1 1 0 0,-1-1-1 0 0,0 1 0 0 0,0 0 0 0 0,7 7 0 0 0,-10-8 9 0 0,0 1-1 0 0,0-1 0 0 0,-1 0 0 0 0,0 1 0 0 0,0 0 0 0 0,0-1 0 0 0,-1 1 1 0 0,1 0-1 0 0,-1 1 0 0 0,-1-1 0 0 0,1 0 0 0 0,0 0 0 0 0,-1 1 0 0 0,0-1 1 0 0,-1 1-1 0 0,1-1 0 0 0,-1 1 0 0 0,0 0 0 0 0,0-1 0 0 0,-1 1 1 0 0,-1 7-1 0 0,1-7-1 0 0,-1-1 1 0 0,1 0-1 0 0,-1 0 1 0 0,0 0-1 0 0,0 0 1 0 0,0 0-1 0 0,-1 0 1 0 0,0 0-1 0 0,0-1 1 0 0,0 1-1 0 0,0-1 1 0 0,-1 0-1 0 0,0 0 1 0 0,0 0-1 0 0,0-1 1 0 0,0 1-1 0 0,0-1 0 0 0,-1 0 1 0 0,1 0-1 0 0,-1 0 1 0 0,-8 3-1 0 0,-3-2-5 0 0,1 0 0 0 0,-1-1 0 0 0,0 0-1 0 0,0-1 1 0 0,0-1 0 0 0,-26-1 0 0 0,-97-16 40 0 0,100 10-23 0 0,7 1 45 0 0,-61-17 0 0 0,92 22-592 0 0,3-15-7179 0 0,3 1 835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0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16183 0 0,'0'0'738'0'0,"-1"3"-14"0"0,-3 4-700 0 0,2 0 0 0 0,-1 0 0 0 0,1 1 0 0 0,0-1 1 0 0,0 1-1 0 0,1-1 0 0 0,0 1 0 0 0,0 0 0 0 0,1-1 1 0 0,0 1-1 0 0,0 0 0 0 0,1 0 0 0 0,0-1 0 0 0,0 1 1 0 0,1-1-1 0 0,4 14 0 0 0,0-5 2 0 0,1 0-1 0 0,0 0 1 0 0,1-1-1 0 0,1 1 1 0 0,0-2 0 0 0,18 22-1 0 0,2-4 5 0 0,2-2 1 0 0,2-1-1 0 0,49 34 0 0 0,-31-25 8 0 0,172 110 97 0 0,-128-88-86 0 0,-50-31 77 0 0,-2 2 0 0 0,45 42 1 0 0,-83-68-63 0 0,-1-1 1 0 0,1 1-1 0 0,-1 0 1 0 0,0 0-1 0 0,-1 1 1 0 0,1-1-1 0 0,-1 1 1 0 0,0-1 0 0 0,0 1-1 0 0,3 11 1 0 0,-5-12 32 0 0,0 1 0 0 0,0-1 0 0 0,-1 1 0 0 0,1 0 0 0 0,-1-1-1 0 0,0 1 1 0 0,-1-1 0 0 0,0 1 0 0 0,1-1 0 0 0,-2 1 0 0 0,1-1 0 0 0,-4 10 0 0 0,-2 1 141 0 0,-1-1-1 0 0,-1 1 0 0 0,0-1 1 0 0,-1-1-1 0 0,0 1 0 0 0,-1-2 1 0 0,-1 0-1 0 0,0 0 0 0 0,-26 20 1 0 0,1-5 106 0 0,0-2 0 0 0,-67 34-1 0 0,-11-6-46 0 0,60-29-79 0 0,25-12-129 0 0,7-3 39 0 0,0 1-1 0 0,-28 19 1 0 0,43-22-967 0 0,8-8 792 0 0,0 0-1 0 0,0 1 0 0 0,0-1 1 0 0,0 0-1 0 0,1 1 0 0 0,-1-1 1 0 0,0 1-1 0 0,0-1 0 0 0,0 0 1 0 0,0 1-1 0 0,0-1 0 0 0,0 0 1 0 0,1 1-1 0 0,-1-1 0 0 0,0 0 0 0 0,0 1 1 0 0,1-1-1 0 0,-1 0 0 0 0,0 1 1 0 0,0-1-1 0 0,1 0 0 0 0,-1 0 1 0 0,0 0-1 0 0,1 1 0 0 0,-1-1 1 0 0,0 0-1 0 0,1 0 0 0 0,-1 0 1 0 0,1 1-1 0 0,15 5-1147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 3223 0 0,'-77'30'14870'0'0,"98"-30"-13825"0"0,13 1 370 0 0,0-2 0 0 0,0-1 0 0 0,50-10 0 0 0,-58 5-1241 0 0,7-1-648 0 0,0 0 0 0 0,0 3 0 0 0,46-3 0 0 0,-77 8-1096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42 17191 0 0,'-8'0'367'0'0,"0"1"0"0"0,1 0-1 0 0,-1 0 1 0 0,-14 5 0 0 0,9 1-337 0 0,13-6 23 0 0,-1-1 0 0 0,1 0-1 0 0,-1 1 1 0 0,0-1 0 0 0,1 0-1 0 0,-1 1 1 0 0,1-1-1 0 0,0 1 1 0 0,-1-1 0 0 0,1 1-1 0 0,-1 0 1 0 0,1-1 0 0 0,0 1-1 0 0,-1-1 1 0 0,1 1 0 0 0,0 0-1 0 0,0-1 1 0 0,-1 1 0 0 0,1-1-1 0 0,0 1 1 0 0,0 0 0 0 0,0-1-1 0 0,0 1 1 0 0,0 0 0 0 0,0-1-1 0 0,0 1 1 0 0,0 0 0 0 0,0-1-1 0 0,0 1 1 0 0,0 0 0 0 0,1-1-1 0 0,-1 1 1 0 0,0 0 0 0 0,0-1-1 0 0,1 1 1 0 0,-1 0 0 0 0,0-1-1 0 0,1 1 1 0 0,-1-1 0 0 0,0 1-1 0 0,1-1 1 0 0,-1 1 0 0 0,1-1-1 0 0,-1 1 1 0 0,1-1 0 0 0,-1 0-1 0 0,1 1 1 0 0,0 0-1 0 0,3 2 86 0 0,0-1-1 0 0,0 1 0 0 0,1-1 1 0 0,-1 0-1 0 0,8 3 0 0 0,3-1 44 0 0,-1 0 0 0 0,1-1 0 0 0,0-1-1 0 0,0 0 1 0 0,1-1 0 0 0,-1-1 0 0 0,30-3-1 0 0,6-4 258 0 0,50-15 0 0 0,-61 13-241 0 0,235-59-1440 0 0,-237 59-1258 0 0,-35 8 1073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1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7831 0 0,'0'0'1088'0'0,"2"0"380"0"0,0 0-612 0 0,1-1-1 0 0,-1 2 0 0 0,1-1 1 0 0,-1 0-1 0 0,0 0 0 0 0,1 1 1 0 0,3 1-1 0 0,-4-1-432 0 0,2 9 123 0 0,-4-9-520 0 0,1-1 0 0 0,-1 1 0 0 0,0 0 0 0 0,0 0-1 0 0,0 0 1 0 0,0-1 0 0 0,0 1 0 0 0,0 0 0 0 0,0 0-1 0 0,0-1 1 0 0,0 1 0 0 0,0 0 0 0 0,-1 0 0 0 0,1-1 0 0 0,0 1-1 0 0,0 0 1 0 0,-1 0 0 0 0,0 1 0 0 0,0 0 57 0 0,-2 5 31 0 0,-1 0 0 0 0,0-1 1 0 0,0 1-1 0 0,0-1 1 0 0,0 0-1 0 0,-1 0 1 0 0,0-1-1 0 0,-1 1 1 0 0,-8 6-1 0 0,-17 19 264 0 0,-89 104 361 0 0,66-77-676 0 0,-90 124-1 0 0,127-156 25 0 0,1 1 1 0 0,1 1-1 0 0,2 1 0 0 0,-20 59 1 0 0,29-74-46 0 0,0 1 0 0 0,2 0 0 0 0,0 0 0 0 0,0 0 0 0 0,1 0 0 0 0,1 0 0 0 0,1 0 1 0 0,0 0-1 0 0,0 0 0 0 0,2-1 0 0 0,0 1 0 0 0,7 21 0 0 0,-6-27-20 0 0,0-1-1 0 0,1 0 1 0 0,0 0 0 0 0,0 0-1 0 0,0 0 1 0 0,1-1-1 0 0,0 0 1 0 0,1 0 0 0 0,-1-1-1 0 0,1 0 1 0 0,0 0 0 0 0,10 6-1 0 0,12 5 300 0 0,0 0-1 0 0,33 12 1 0 0,-15-7 357 0 0,-7-2 352 0 0,-38-19 44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2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267 231 1375 0 0,'0'0'5203'0'0,"-2"0"-4746"0"0,-21 0 10435 0 0,25-2-10605 0 0,38-31 639 0 0,-5 3-492 0 0,-3 6-316 0 0,1 2 0 0 0,0 1 1 0 0,2 2-1 0 0,0 1 0 0 0,1 2 1 0 0,70-22-1 0 0,-96 36-22 0 0,-1 0 0 0 0,1 0 0 0 0,0 1 0 0 0,0 0 0 0 0,17 1 0 0 0,-25 1 253 0 0,-1 1-255 0 0,2 9-65 0 0,-2-10-26 0 0,-1 0 0 0 0,0 0 0 0 0,1 0 1 0 0,-1 0-1 0 0,0 0 0 0 0,0 0 0 0 0,0-1 0 0 0,0 1 1 0 0,0 0-1 0 0,0 0 0 0 0,0 0 0 0 0,0 0 0 0 0,-1 0 0 0 0,1 0 1 0 0,-1 1-1 0 0,0 3-1 0 0,1-2-2 0 0,0 0 0 0 0,-1 1 0 0 0,1-1 1 0 0,-1 1-1 0 0,0-1 0 0 0,0 0 0 0 0,0 1 0 0 0,0-1 0 0 0,-3 4 0 0 0,1-1 11 0 0,0 0 44 0 0,2-3-51 0 0,-14 13 61 0 0,-12 13-22 0 0,-1-2 0 0 0,-37 28 0 0 0,16-15-56 0 0,36-28-6 0 0,-149 121-370 0 0,125-105 316 0 0,-1-3-1 0 0,-65 33 1 0 0,-48 19-143 0 0,146-74 346 0 0,7 0-33 0 0,16 0 30 0 0,25-3 51 0 0,108-14 505 0 0,-14 0 217 0 0,-82 12-552 0 0,0 3 1 0 0,77 11-1 0 0,-129-12-463 0 0,9-8-8682 0 0,-3 0 2253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7367 0 0,'0'0'667'0'0,"-2"0"-547"0"0,0-1-38 0 0,0 1 1 0 0,0 0-1 0 0,0 0 0 0 0,0 0 0 0 0,0 0 0 0 0,1 1 1 0 0,-1-1-1 0 0,0 0 0 0 0,0 1 0 0 0,0-1 1 0 0,1 1-1 0 0,-4 1 0 0 0,-4 1 3310 0 0,3 7-1308 0 0,6-8-2036 0 0,-1 0 0 0 0,1 0-1 0 0,-1 0 1 0 0,1 0 0 0 0,-1 0 0 0 0,1 0-1 0 0,0 0 1 0 0,0 0 0 0 0,0 0-1 0 0,0 0 1 0 0,0 0 0 0 0,1 0 0 0 0,-1 0-1 0 0,1 0 1 0 0,0 3 0 0 0,0-1 56 0 0,4 11 164 0 0,0 1 1 0 0,1-1-1 0 0,0 0 0 0 0,2 0 0 0 0,12 20 0 0 0,54 63 583 0 0,89 94 1169 0 0,-128-153-1542 0 0,46 60 383 0 0,-72-87-753 0 0,-1 1 0 0 0,-1 1 0 0 0,0-1 0 0 0,-1 1 1 0 0,0 0-1 0 0,5 21 0 0 0,-10-29-61 0 0,0 0 0 0 0,-1 0 0 0 0,0-1 0 0 0,0 1 0 0 0,0 0-1 0 0,-1 0 1 0 0,1 0 0 0 0,-2 0 0 0 0,1-1 0 0 0,-1 1 0 0 0,1 0 0 0 0,-2-1-1 0 0,1 1 1 0 0,0-1 0 0 0,-1 0 0 0 0,-4 6 0 0 0,-5 6 85 0 0,0-1 1 0 0,0 0-1 0 0,-21 18 1 0 0,12-13-34 0 0,-1-2 0 0 0,-39 26 0 0 0,45-34-80 0 0,0-2 0 0 0,-1 0 0 0 0,0-1 0 0 0,-35 12 0 0 0,50-20-117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10103 0 0,'0'0'8207'0'0,"2"3"-7670"0"0,-1-1-389 0 0,1 1 0 0 0,0 0-1 0 0,0-1 1 0 0,1 0 0 0 0,-1 1-1 0 0,0-1 1 0 0,1 0 0 0 0,0 0-1 0 0,-1 0 1 0 0,1 0 0 0 0,0-1-1 0 0,5 3 1 0 0,5-1 85 0 0,-1-1-1 0 0,1 0 1 0 0,0-1-1 0 0,-1 0 1 0 0,1-1-1 0 0,0 0 1 0 0,15-3-1 0 0,-10 1-43 0 0,40-5 385 0 0,113-30-1 0 0,-73 14-361 0 0,-73 17-192 0 0,250-44 240 0 0,-269 50-451 0 0,0 0-1 0 0,1 0 1 0 0,7 2 0 0 0,4-1-527 0 0,-19 2-381 0 0,-1 1 455 0 0,0 0 1 0 0,0-1 0 0 0,0 1 0 0 0,0-1 0 0 0,-6 7 0 0 0,-7 2-6076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6911 0 0,'0'0'7443'0'0,"1"2"-7007"0"0,5 13 123 0 0,2 5 189 0 0,0 1 0 0 0,-2 0 1 0 0,0 0-1 0 0,-1 1 1 0 0,4 40-1 0 0,-10-40-529 0 0,0-1-1 0 0,-1 1 0 0 0,-1 0 0 0 0,-1-1 1 0 0,-12 39-1 0 0,-48 98 121 0 0,39-104-492 0 0,-20 68 0 0 0,37-95-2038 0 0,5-16-4689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66 3223 0 0,'0'-1'6680'0'0,"-2"-2"-5897"0"0,1-1-1 0 0,0 1 1 0 0,-1 0 0 0 0,0 0-1 0 0,1 0 1 0 0,-1 1-1 0 0,0-1 1 0 0,-1 0-1 0 0,1 1 1 0 0,0-1-1 0 0,-1 1 1 0 0,-3-3-1 0 0,1 2-435 0 0,0 0 0 0 0,1 0 0 0 0,-2 1 0 0 0,1 0 0 0 0,0 0-1 0 0,0 0 1 0 0,-6-1 0 0 0,1 1-352 0 0,-1 0-1 0 0,1 1 1 0 0,0 0-1 0 0,-1 1 1 0 0,1 0-1 0 0,0 1 1 0 0,-21 4-1 0 0,12 0 0 0 0,0 1 1 0 0,1 1-1 0 0,-1 0 0 0 0,1 2 1 0 0,1 0-1 0 0,-29 19 0 0 0,12-3-15 0 0,2 2-1 0 0,-34 34 1 0 0,59-54 21 0 0,3-3 1 0 0,0 0 0 0 0,0 1 0 0 0,0-1 0 0 0,1 0 0 0 0,0 1 0 0 0,0 0 0 0 0,0 0 1 0 0,1 0-1 0 0,-4 8 0 0 0,6-12 2 0 0,0-1 0 0 0,-1 1 1 0 0,1-1-1 0 0,0 1 0 0 0,0-1 1 0 0,0 1-1 0 0,0-1 0 0 0,-1 1 1 0 0,1-1-1 0 0,0 1 0 0 0,0-1 1 0 0,0 1-1 0 0,0 0 0 0 0,0-1 1 0 0,0 1-1 0 0,0-1 0 0 0,0 1 1 0 0,1-1-1 0 0,-1 1 0 0 0,0-1 1 0 0,0 1-1 0 0,0-1 0 0 0,1 1 1 0 0,-1-1-1 0 0,0 1 0 0 0,1 0 1 0 0,0-1 8 0 0,-1 1 1 0 0,1 0 0 0 0,0-1-1 0 0,0 1 1 0 0,0-1-1 0 0,0 0 1 0 0,0 1 0 0 0,-1-1-1 0 0,1 0 1 0 0,0 1 0 0 0,0-1-1 0 0,0 0 1 0 0,2 0-1 0 0,2 0 51 0 0,0 0 0 0 0,1 0-1 0 0,9-2 1 0 0,3-3-63 0 0,0-1 0 0 0,0 0 0 0 0,-1-1 0 0 0,23-13 0 0 0,8-4 0 0 0,1 0-93 0 0,-47 23-51 0 0,-4 2-779 0 0,0-1 824 0 0,0 1 0 0 0,0 0 0 0 0,1 0 0 0 0,-1-1 0 0 0,0 1 0 0 0,0 1 0 0 0,1-1 0 0 0,-3 2 0 0 0,-2 1-66 0 0,-4 4 57 0 0,-1 0-1 0 0,1 1 0 0 0,1 0 1 0 0,0 1-1 0 0,0 0 1 0 0,1 0-1 0 0,0 1 1 0 0,-8 16-1 0 0,-6 14 96 0 0,-16 46 0 0 0,29-67-10 0 0,-92 259-995 0 0,31-79-205 0 0,-15-5 1652 0 0,71-167 284 0 0,-2 0 1 0 0,0-1 0 0 0,-38 47-1 0 0,46-65-472 0 0,1-1 0 0 0,-2-1 1 0 0,1 1-1 0 0,-1-1 0 0 0,0-1 0 0 0,0 0 0 0 0,0 0 0 0 0,-1-1 0 0 0,0 0 0 0 0,0 0 0 0 0,-1-1 0 0 0,1-1 0 0 0,-1 0 0 0 0,-18 3 0 0 0,21-5-155 0 0,1 0 0 0 0,0 0 0 0 0,-1-1 0 0 0,1 0 0 0 0,-1-1 0 0 0,1 1 0 0 0,-1-2 0 0 0,-10-2 0 0 0,14 3-36 0 0,0-1 0 0 0,1 0 0 0 0,-1 1-1 0 0,1-1 1 0 0,0-1 0 0 0,0 1 0 0 0,-1 0 0 0 0,2-1 0 0 0,-1 1 0 0 0,0-1 0 0 0,0 0-1 0 0,1 0 1 0 0,-1 0 0 0 0,1-1 0 0 0,0 1 0 0 0,0 0 0 0 0,0-1 0 0 0,-1-4-1 0 0,-1-3 12 0 0,1 0-1 0 0,0-1 0 0 0,1 1 1 0 0,0-1-1 0 0,1 0 0 0 0,0 1 1 0 0,1-1-1 0 0,0 0 0 0 0,1 0 1 0 0,0 0-1 0 0,1 1 0 0 0,0-1 1 0 0,6-15-1 0 0,6-16-691 0 0,2 1 1 0 0,25-45-1 0 0,-29 61 84 0 0,7-15-1937 0 0,16-47 1 0 0,-25 50 691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586 243 7367 0 0,'0'0'7311'0'0,"2"1"-6815"0"0,1 0-353 0 0,1 0 0 0 0,-1-1 0 0 0,0 1 0 0 0,1-1 1 0 0,-1 0-1 0 0,1 0 0 0 0,-1 0 0 0 0,0-1 0 0 0,1 1 0 0 0,-1-1 0 0 0,0 1 0 0 0,1-1 1 0 0,-1 0-1 0 0,0-1 0 0 0,0 1 0 0 0,0 0 0 0 0,4-3 0 0 0,2-1 32 0 0,0-1-1 0 0,-1 0 0 0 0,0 0 1 0 0,11-12-1 0 0,-17 16-161 0 0,0 0 0 0 0,0 0 0 0 0,-1-1 0 0 0,1 1 0 0 0,-1-1 0 0 0,1 1 0 0 0,-1-1 0 0 0,0 1 0 0 0,0-1 0 0 0,0 0 0 0 0,-1 0 0 0 0,1 1 0 0 0,0-1 0 0 0,-1 0-1 0 0,0 0 1 0 0,0 0 0 0 0,0 0 0 0 0,0 0 0 0 0,0 1 0 0 0,-1-1 0 0 0,1 0 0 0 0,-1 0 0 0 0,0 0 0 0 0,0 1 0 0 0,0-1 0 0 0,0 0 0 0 0,-2-3 0 0 0,-1-1-13 0 0,0 0 0 0 0,0 0-1 0 0,-1 0 1 0 0,0 1 0 0 0,0-1 0 0 0,0 2 0 0 0,-1-1-1 0 0,-8-7 1 0 0,5 7-31 0 0,0 0-1 0 0,0 0 1 0 0,0 1-1 0 0,-1 1 1 0 0,1-1-1 0 0,-1 1 1 0 0,0 1-1 0 0,0 0 1 0 0,-1 0-1 0 0,1 1 1 0 0,-14-1-1 0 0,9 3-33 0 0,0 0-1 0 0,0 0 1 0 0,0 2-1 0 0,0 0 0 0 0,0 0 1 0 0,1 1-1 0 0,-22 8 1 0 0,4 1 12 0 0,1 1 0 0 0,0 1 0 0 0,1 2 0 0 0,-48 33 1 0 0,57-33 78 0 0,0 0 0 0 0,1 2 0 0 0,1 0 1 0 0,1 2-1 0 0,0 0 0 0 0,-23 34 1 0 0,37-47 36 0 0,0 1 1 0 0,0-1 0 0 0,0 1-1 0 0,1-1 1 0 0,0 1 0 0 0,-3 12 0 0 0,5-18-37 0 0,1 0 1 0 0,-1 1-1 0 0,1-1 1 0 0,0 0 0 0 0,0 1-1 0 0,0-1 1 0 0,0 0-1 0 0,0 0 1 0 0,1 1 0 0 0,-1-1-1 0 0,0 0 1 0 0,1 0-1 0 0,0 1 1 0 0,0-1 0 0 0,-1 0-1 0 0,1 0 1 0 0,1 0 0 0 0,-1 0-1 0 0,0 0 1 0 0,0 0-1 0 0,1 0 1 0 0,-1-1 0 0 0,1 1-1 0 0,-1 0 1 0 0,1-1-1 0 0,0 1 1 0 0,0-1 0 0 0,2 2-1 0 0,3 0 60 0 0,1 1-1 0 0,0-1 0 0 0,0 0 1 0 0,0-1-1 0 0,0 0 1 0 0,0 0-1 0 0,0-1 0 0 0,1 0 1 0 0,-1 0-1 0 0,16-2 0 0 0,0 0 56 0 0,0-2-1 0 0,36-8 1 0 0,-25 3-100 0 0,-1-2 0 0 0,0-1 0 0 0,0-2 0 0 0,-1-1-1 0 0,-1-1 1 0 0,0-2 0 0 0,-2-1 0 0 0,37-29 0 0 0,-56 37-54 0 0,-35 44 6 0 0,-38 89 287 0 0,-29 49-120 0 0,33-58-164 0 0,45-83 65 0 0,-1-1 1 0 0,-2-1-1 0 0,-32 44 1 0 0,-17 24 164 0 0,64-96-415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 14887 0 0,'2'-1'680'0'0,"2"0"-419"0"0,27-3 389 0 0,-26 3-579 0 0,-2 1 453 0 0,-4 14 54 0 0,0-10-548 0 0,0-1 0 0 0,0 0-1 0 0,-1 1 1 0 0,1-1 0 0 0,-1 0 0 0 0,0 0-1 0 0,1 0 1 0 0,-1 0 0 0 0,0-1 0 0 0,-4 5-1 0 0,-28 24 180 0 0,19-18-58 0 0,-108 91 664 0 0,-34 32-243 0 0,156-136-571 0 0,-180 179 569 0 0,145-139-218 0 0,2 2 0 0 0,-51 78-1 0 0,78-107-273 0 0,-45 79 464 0 0,46-79-455 0 0,1 0 1 0 0,0 0-1 0 0,1 0 0 0 0,0 0 1 0 0,-2 21-1 0 0,5-32-81 0 0,1 0 1 0 0,0 0-1 0 0,0 0 0 0 0,0 1 1 0 0,0-1-1 0 0,0 0 0 0 0,1 0 0 0 0,-1 0 1 0 0,0 0-1 0 0,1 1 0 0 0,0-1 1 0 0,0 0-1 0 0,-1 0 0 0 0,1 0 1 0 0,0 0-1 0 0,1-1 0 0 0,-1 1 0 0 0,0 0 1 0 0,0 0-1 0 0,1-1 0 0 0,-1 1 1 0 0,1 0-1 0 0,0-1 0 0 0,-1 0 0 0 0,1 1 1 0 0,0-1-1 0 0,0 0 0 0 0,0 0 1 0 0,2 1-1 0 0,0 0-261 0 0,0-1-1 0 0,0 0 1 0 0,0 0 0 0 0,0 0-1 0 0,1 0 1 0 0,-1-1 0 0 0,0 0-1 0 0,0 0 1 0 0,0 0 0 0 0,1 0-1 0 0,-1-1 1 0 0,0 1 0 0 0,0-1-1 0 0,7-2 1 0 0,11-6-6664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191 104 6447 0 0,'-53'-7'2589'0'0,"18"7"7661"0"0,41-9-9730 0 0,-3 6-461 0 0,0 0 0 0 0,0 1 1 0 0,0-1-1 0 0,1 1 0 0 0,-1 0 1 0 0,1 0-1 0 0,-1 0 0 0 0,8-2 1 0 0,33-9 12 0 0,-33 11-53 0 0,25-7 78 0 0,98-22 243 0 0,-109 27-147 0 0,-1 1 1 0 0,1 1-1 0 0,37 1 1 0 0,-54 2-98 0 0,0 0 1 0 0,1 0-1 0 0,-1 0 1 0 0,0 1-1 0 0,0 1 0 0 0,0-1 1 0 0,-1 1-1 0 0,9 4 1 0 0,-15-5-90 0 0,0-1 0 0 0,0 0 0 0 0,0 1 0 0 0,0-1 0 0 0,0 0 1 0 0,0 1-1 0 0,-1-1 0 0 0,1 1 0 0 0,0-1 0 0 0,-1 1 0 0 0,0-1 0 0 0,1 1 0 0 0,-1-1 0 0 0,0 1 1 0 0,0 0-1 0 0,0-1 0 0 0,0 1 0 0 0,0 0 0 0 0,0-1 0 0 0,0 3 0 0 0,-1-2 8 0 0,1 3-14 0 0,-1-1 0 0 0,0 1 0 0 0,0 0 0 0 0,-1 0 0 0 0,1-1 0 0 0,-1 1 0 0 0,0-1 0 0 0,0 0 0 0 0,-1 1 0 0 0,1-1 0 0 0,-1 0 0 0 0,0 0 0 0 0,0-1 0 0 0,0 1 0 0 0,-8 6 0 0 0,-1 0-1 0 0,0-1-1 0 0,-1 0 0 0 0,-23 12 0 0 0,2-4-30 0 0,-1-2 0 0 0,0-1 0 0 0,-40 9 0 0 0,-113 19-129 0 0,163-37 152 0 0,20-3-469 0 0,11 0 265 0 0,22 1 214 0 0,1 0-59 0 0,69 10 44 0 0,-51-8 14 0 0,85 20-1 0 0,-96-11 0 0 0,-16-4 0 0 0,-16-6 0 0 0,-1 0 0 0 0,12 11 1 0 0,-14-10 7 0 0,0-2 7 0 0,0-1 22 0 0,0 1 0 0 0,1-1 0 0 0,-1 1 0 0 0,0 0 1 0 0,-1-1-1 0 0,1 1 0 0 0,0 0 0 0 0,-1 0 0 0 0,0-1 0 0 0,1 1 0 0 0,-1 0 0 0 0,0 0 0 0 0,0 0 0 0 0,-1-1 0 0 0,1 1 0 0 0,-1 0 0 0 0,1 0 0 0 0,-1-1 1 0 0,-1 4-1 0 0,-1-1 17 0 0,0 0 0 0 0,0 0 1 0 0,-1 0-1 0 0,1 0 0 0 0,-1-1 1 0 0,0 0-1 0 0,-8 7 0 0 0,3-4-2 0 0,0 0-1 0 0,0-1 1 0 0,0 0 0 0 0,-1-1-1 0 0,0 0 1 0 0,-15 5 0 0 0,-67 18 124 0 0,87-27-166 0 0,-93 21 68 0 0,-51 15 131 0 0,141-34-201 0 0,3-1-15 0 0,-1 0 1 0 0,1-1-1 0 0,0 0 1 0 0,-1 0 0 0 0,-5 0-1 0 0,9-1-221 0 0,3-2-893 0 0,4-12-122 0 0,5-4-321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9671 0 0,'0'0'1188'0'0,"-1"2"-209"0"0,-1 2-624 0 0,1 0 0 0 0,-1 0-1 0 0,1 0 1 0 0,0 1 0 0 0,0-1 0 0 0,1 1 0 0 0,-1-1-1 0 0,1 1 1 0 0,0-1 0 0 0,0 1 0 0 0,0-1 0 0 0,1 5-1 0 0,3 12-408 0 0,7 25-1 0 0,-9-38 281 0 0,3 16-75 0 0,2 1 0 0 0,1-2 0 0 0,1 1 0 0 0,0-1 0 0 0,2 0-1 0 0,26 40 1 0 0,-16-34 118 0 0,1 0 0 0 0,2-1 0 0 0,1-2-1 0 0,33 29 1 0 0,-48-47-183 0 0,22 18 375 0 0,34 35 1 0 0,-58-52-328 0 0,0 0 0 0 0,-1 0 0 0 0,0 0 0 0 0,-1 1 1 0 0,0 0-1 0 0,0 0 0 0 0,-1 1 0 0 0,8 21 0 0 0,-12-24-60 0 0,0-1 0 0 0,0 0-1 0 0,0 1 1 0 0,-1-1 0 0 0,0 0-1 0 0,-1 1 1 0 0,0-1 0 0 0,0 0-1 0 0,0 1 1 0 0,-1-1 0 0 0,0 0-1 0 0,-1 0 1 0 0,1 0 0 0 0,-7 11-1 0 0,-1 0 107 0 0,-1 0 0 0 0,-1 0-1 0 0,-27 30 1 0 0,19-27-83 0 0,0-1 0 0 0,-45 33 0 0 0,-54 25-23 0 0,35-23 49 0 0,57-39-123 0 0,16-11-3 0 0,1 1 0 0 0,0 0 0 0 0,1 1 0 0 0,-10 9 0 0 0,17-15-78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30 144 6447 0 0,'-3'0'499'0'0,"-23"5"4293"0"0,27-5-4683 0 0,0 1-1 0 0,0-1 1 0 0,0 0-1 0 0,0 1 1 0 0,-1-1-1 0 0,1 0 1 0 0,0 1-1 0 0,0-1 1 0 0,0 1-1 0 0,0 0 1 0 0,1 1-1 0 0,3 1 129 0 0,2 0 42 0 0,0 0 0 0 0,0-1 0 0 0,1 0 1 0 0,-1 0-1 0 0,0 0 0 0 0,12 0 0 0 0,47-1 1496 0 0,-47-1-1340 0 0,103-4 1819 0 0,159-24 1 0 0,118-44-126 0 0,-274 42-1949 0 0,-64 14-264 0 0,75-10-1 0 0,-133 26-598 0 0,-4 3-1437 0 0,1-2 1963 0 0,0 1 1 0 0,-1-1 0 0 0,1 0-1 0 0,-1 1 1 0 0,1-1 0 0 0,-1 0-1 0 0,0 0 1 0 0,1 0 0 0 0,-1 1 0 0 0,0-1-1 0 0,0 0 1 0 0,0 0 0 0 0,0 0-1 0 0,-2 1 1 0 0,-19 14-2339 0 0,-1-4-3593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 14711 0 0,'0'0'672'0'0,"1"-2"-9"0"0,0-6-362 0 0,-1 5 458 0 0,3 3-330 0 0,1 0-339 0 0,1 0 0 0 0,-1 0 0 0 0,0 0 0 0 0,1 1 0 0 0,-1 0 0 0 0,0 0 0 0 0,0 0 0 0 0,1 0-1 0 0,-1 0 1 0 0,0 1 0 0 0,0 0 0 0 0,0 0 0 0 0,-1 0 0 0 0,1 0 0 0 0,0 1 0 0 0,-1 0 0 0 0,1-1 0 0 0,-1 1 0 0 0,0 0 0 0 0,0 0-1 0 0,0 1 1 0 0,2 3 0 0 0,0 0 53 0 0,-1 0 0 0 0,1 0 0 0 0,-2 0 0 0 0,1 0 0 0 0,-1 1 0 0 0,0-1-1 0 0,0 1 1 0 0,-1 0 0 0 0,0 0 0 0 0,-1 0 0 0 0,2 11 0 0 0,-3 7 7 0 0,-1 0 0 0 0,-1 1 0 0 0,-1-1 0 0 0,-10 41 1 0 0,-1-17-83 0 0,-27 66 0 0 0,24-79-23 0 0,-1 0 0 0 0,-2-2 0 0 0,-2-1 1 0 0,-42 51-1 0 0,53-70-225 0 0,1 0 1 0 0,0 0-1 0 0,1 0 0 0 0,-11 29 1 0 0,19-42-219 0 0,3-1-1666 0 0,12 0 240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1165 37 10135 0 0,'58'-36'10100'0'0,"-59"38"-10002"0"0,-4 4-63 0 0,1 0 0 0 0,-1-1 0 0 0,0 0 0 0 0,0 1 1 0 0,0-2-1 0 0,-1 1 0 0 0,0-1 0 0 0,-9 6 0 0 0,-6 2 112 0 0,-28 13 0 0 0,-33 10 0 0 0,-87 26-1 0 0,120-47-138 0 0,0-3-1 0 0,-1-1 0 0 0,-67 4 1 0 0,105-13-98 0 0,1-1 1 0 0,-1-1 0 0 0,1 0-1 0 0,-22-4 1 0 0,28 4 24 0 0,1-1-1 0 0,-1 1 1 0 0,1 0 0 0 0,0-1 0 0 0,-1 0-1 0 0,1 0 1 0 0,0-1 0 0 0,0 1 0 0 0,1-1 0 0 0,-1 0-1 0 0,1 0 1 0 0,-1 0 0 0 0,1 0 0 0 0,0 0-1 0 0,-4-5 1 0 0,6 5 19 0 0,0 1-1 0 0,0 0 0 0 0,0 0 1 0 0,0-1-1 0 0,1 1 0 0 0,-1-1 1 0 0,1 1-1 0 0,-1-1 0 0 0,1 1 1 0 0,0-1-1 0 0,0 1 0 0 0,0-1 1 0 0,0 1-1 0 0,0-1 0 0 0,1 1 1 0 0,-1 0-1 0 0,1-1 0 0 0,0 1 1 0 0,-1-1-1 0 0,1 1 0 0 0,0 0 1 0 0,0-1-1 0 0,1 1 0 0 0,-1 0 1 0 0,0 0-1 0 0,3-3 0 0 0,-3 4 35 0 0,0 0-1 0 0,0 1 0 0 0,0-1 1 0 0,1 0-1 0 0,-1 1 0 0 0,0-1 1 0 0,0 1-1 0 0,1-1 0 0 0,-1 1 1 0 0,0-1-1 0 0,0 1 0 0 0,1 0 1 0 0,-1-1-1 0 0,0 1 1 0 0,1 0-1 0 0,-1 0 0 0 0,1 0 1 0 0,-1 0-1 0 0,0 1 0 0 0,1-1 1 0 0,-1 0-1 0 0,0 0 0 0 0,1 1 1 0 0,-1-1-1 0 0,0 1 0 0 0,0-1 1 0 0,1 1-1 0 0,-1 0 0 0 0,0-1 1 0 0,0 1-1 0 0,0 0 1 0 0,1 1-1 0 0,8 9-40 0 0,-8-7 46 0 0,-1 1 0 0 0,1-1 1 0 0,0 0-1 0 0,-1 0 1 0 0,0 0-1 0 0,0 1 1 0 0,0-1-1 0 0,0 1 1 0 0,-1-1-1 0 0,0 1 0 0 0,0-1 1 0 0,0 1-1 0 0,-1 4 1 0 0,-1-2 8 0 0,1 0 0 0 0,-1-1 0 0 0,-1 0 0 0 0,1 1 0 0 0,-1-1 0 0 0,0 0 0 0 0,-8 11 0 0 0,-1-1 56 0 0,-1-1-1 0 0,-1 0 0 0 0,0-1 0 0 0,-30 23 0 0 0,10-13 200 0 0,0-1-1 0 0,-1-2 1 0 0,-2-2-1 0 0,-51 21 1 0 0,80-37 1135 0 0,19-8-997 0 0,21-9-177 0 0,38-11-126 0 0,207-68 200 0 0,-272 92-295 0 0,1-1 0 0 0,0 1 0 0 0,1 0 1 0 0,-1 0-1 0 0,0 1 0 0 0,0 0 0 0 0,0 0 0 0 0,0 0 0 0 0,12 3 0 0 0,-13-2 0 0 0,0 1-1 0 0,-1 0 1 0 0,1 0 0 0 0,-1 0-1 0 0,0 0 1 0 0,0 1 0 0 0,0 0-1 0 0,0 0 1 0 0,0 0 0 0 0,-1 0-1 0 0,1 1 1 0 0,-1-1 0 0 0,3 5-1 0 0,40 58-65 0 0,4 5 14 0 0,-35-53 74 0 0,-3-3 92 0 0,22 31 0 0 0,-31-40-93 0 0,0-1 1 0 0,-1 1-1 0 0,1-1 1 0 0,-1 1-1 0 0,0 0 1 0 0,0 0-1 0 0,-1 0 1 0 0,0 0-1 0 0,0 0 1 0 0,0 8-1 0 0,-1-7 33 0 0,0 0 1 0 0,-1 0-1 0 0,0 0 0 0 0,0 0 0 0 0,-1-1 0 0 0,0 1 0 0 0,0-1 1 0 0,0 1-1 0 0,-1-1 0 0 0,0 0 0 0 0,0 0 0 0 0,-7 9 1 0 0,4-7 40 0 0,0 0 1 0 0,-1-1 0 0 0,-1 0 0 0 0,1 0 0 0 0,-1-1 0 0 0,0 0 0 0 0,-15 9 0 0 0,-4-2 109 0 0,0-1 0 0 0,0-1 1 0 0,-1-2-1 0 0,-53 11 0 0 0,13-7 54 0 0,0-4-1 0 0,-133 2 1 0 0,158-11-226 0 0,17 1 3 0 0,0-1 1 0 0,1-1-1 0 0,-47-8 1 0 0,68 8 8 0 0,3 1-73 0 0,0-1 0 0 0,0 1 0 0 0,0-1 0 0 0,0 1 0 0 0,0-1 0 0 0,0 1 0 0 0,1-1 0 0 0,-1 1 0 0 0,0-1 0 0 0,0 0 0 0 0,1 1 0 0 0,-1-1 0 0 0,0 0 0 0 0,1 0 0 0 0,-1 0 0 0 0,0 0 0 0 0,1 1 0 0 0,-1-1 0 0 0,1 0 0 0 0,-1 0 0 0 0,1 0 0 0 0,0 0 0 0 0,0 0 0 0 0,-1 0 0 0 0,1 0 0 0 0,0 0 0 0 0,0 0-1 0 0,0 0 1 0 0,0 0 0 0 0,0 0 0 0 0,0 0 0 0 0,0 0 0 0 0,0 0 0 0 0,0 0 0 0 0,1 0 0 0 0,-1 0 0 0 0,0 0 0 0 0,1 0 0 0 0,-1 0 0 0 0,1 0 0 0 0,-1 0 0 0 0,1-1 0 0 0,0 1-59 0 0,0-2-51 0 0,1 1-1 0 0,-1 0 1 0 0,1 0-1 0 0,-1 0 1 0 0,1 0-1 0 0,0 0 1 0 0,0 1-1 0 0,-1-1 1 0 0,1 0-1 0 0,0 1 1 0 0,1 0-1 0 0,-1-1 1 0 0,0 1-1 0 0,5-2 1 0 0,3-1-266 0 0,1 1 0 0 0,12-3 0 0 0,-3 1-192 0 0,6-2-642 0 0,4-2-237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88 6911 0 0,'-59'-9'11832'0'0,"192"2"-8532"0"0,66-20-2547 0 0,-74 9-683 0 0,10-3-4310 0 0,-108 15-2627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3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3223 0 0,'-13'5'14607'0'0,"38"-5"-13015"0"0,0-1 1 0 0,33-7-1 0 0,225-30-72 0 0,-217 32-1619 0 0,-63 6-151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42 1839 0 0,'1'-2'5778'0'0,"1"-5"-3944"0"0,-1 5-754 0 0,0 0-332 0 0,3-2 66 0 0,0 0 0 0 0,1 1-1 0 0,0-1 1 0 0,-1 1 0 0 0,1 0 0 0 0,10-5 3587 0 0,-11 23-3781 0 0,-4-11-567 0 0,1 0 0 0 0,-1-1 0 0 0,-1 1 0 0 0,1 0 0 0 0,-1 0 0 0 0,1 0 0 0 0,-1-1 0 0 0,0 1 0 0 0,0 0 0 0 0,-4 5-1 0 0,-18 36 200 0 0,22-44-240 0 0,-99 143 152 0 0,1-1-880 0 0,71-87 256 0 0,27-54 354 0 0,3-4-360 0 0,24-15 532 0 0,-14 9 96 0 0,0 0-1 0 0,0 1 1 0 0,1 0-1 0 0,0 0 1 0 0,0 2-1 0 0,19-6 1 0 0,-11 7 231 0 0,1 1 1 0 0,35 0-1 0 0,-35 3-241 0 0,-1-1-1 0 0,0-1 1 0 0,21-5-1 0 0,-29 4-94 0 0,-9 3-30 0 0,1-2 0 0 0,0 1 0 0 0,-1 0 1 0 0,1-1-1 0 0,-1 0 0 0 0,0 0 0 0 0,1 0 1 0 0,3-3-1 0 0,-6 4-22 0 0,-36 2-3787 0 0,32-1 2300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5:5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354 191 9071 0 0,'0'0'2414'0'0,"2"3"-1620"0"0,7 11 893 0 0,10 22-1 0 0,-18-33-1613 0 0,0-1 368 0 0,0 0-80 0 0,0-1-211 0 0,0 1 1 0 0,0-1-1 0 0,0 0 0 0 0,0 1 0 0 0,0-1 0 0 0,0 0 0 0 0,0 0 0 0 0,0 0 1 0 0,0 0-1 0 0,1 0 0 0 0,-1 0 0 0 0,3 1 0 0 0,-2 0 162 0 0,1-3 0 0 0,1 1-234 0 0,0-1 0 0 0,-1 0 0 0 0,1 0-1 0 0,0-1 1 0 0,0 1 0 0 0,-1-1 0 0 0,1 0-1 0 0,-1 0 1 0 0,1 0 0 0 0,-1 0 0 0 0,0 0 0 0 0,0-1-1 0 0,0 0 1 0 0,0 1 0 0 0,0-1 0 0 0,-1 0-1 0 0,4-6 1 0 0,6-6-10 0 0,-1-1 0 0 0,-1-1 0 0 0,0 1 0 0 0,-2-2 0 0 0,8-18 0 0 0,-9 15-42 0 0,-7 16-11 0 0,0 0-2 0 0,-1-11-3 0 0,0 13-20 0 0,0 0 0 0 0,0 0 0 0 0,-1-1-1 0 0,1 1 1 0 0,-1 0 0 0 0,1 1 0 0 0,-1-1 0 0 0,0 0 0 0 0,0 0-1 0 0,0 1 1 0 0,0-1 0 0 0,-1 1 0 0 0,1 0 0 0 0,-1-1-1 0 0,0 1 1 0 0,-2-1 0 0 0,0 0-57 0 0,1 1 0 0 0,-1 0-1 0 0,0 0 1 0 0,0 1 0 0 0,0 0-1 0 0,0-1 1 0 0,0 2 0 0 0,0-1-1 0 0,-8 0 1 0 0,-4 2-183 0 0,0 0 0 0 0,0 1 1 0 0,0 1-1 0 0,1 1 0 0 0,-21 6 0 0 0,21-5 230 0 0,0 2 0 0 0,0 0-1 0 0,1 0 1 0 0,0 1 0 0 0,0 1 0 0 0,1 1 0 0 0,0 0 0 0 0,0 1-1 0 0,1 0 1 0 0,1 1 0 0 0,0 0 0 0 0,1 1 0 0 0,0 1 0 0 0,1 0 0 0 0,0 0-1 0 0,-7 16 1 0 0,9-17 20 0 0,-45 89 0 0 0,45-84 0 0 0,1 1 0 0 0,1-1 0 0 0,-7 37 0 0 0,11-41 0 0 0,0 0 0 0 0,1 27 0 0 0,3-25 0 0 0,-2-15 0 0 0,1 0 0 0 0,-1 0 0 0 0,0 0 0 0 0,1 0 0 0 0,-1-1 0 0 0,1 1 0 0 0,-1 0 0 0 0,1 0 0 0 0,0 0 0 0 0,-1-1 0 0 0,1 1 0 0 0,1 1 0 0 0,0-1 3 0 0,0 0 0 0 0,0 0-1 0 0,0-1 1 0 0,0 1 0 0 0,0 0 0 0 0,0-1-1 0 0,0 1 1 0 0,0-1 0 0 0,0 0 0 0 0,1 0-1 0 0,-1 0 1 0 0,0 0 0 0 0,0 0 0 0 0,0 0-1 0 0,0 0 1 0 0,0-1 0 0 0,1 1 0 0 0,-1-1-1 0 0,0 0 1 0 0,3-1 0 0 0,6-3 63 0 0,1 0 1 0 0,13-9-1 0 0,-19 10-35 0 0,200-125 484 0 0,-193 120-453 0 0,-3 1 12 0 0,0 1 0 0 0,1 1 0 0 0,1 0 0 0 0,14-7 0 0 0,-26 13-73 0 0,0 0 0 0 0,1 0 0 0 0,-1 0-1 0 0,0 0 1 0 0,0 0 0 0 0,0 0 0 0 0,0 0 0 0 0,0 0 0 0 0,0 0 0 0 0,0 0 0 0 0,0 0 0 0 0,0 0-1 0 0,0 0 1 0 0,0 0 0 0 0,0 0 0 0 0,0 0 0 0 0,0 0 0 0 0,1 0 0 0 0,-1 0 0 0 0,0 0 0 0 0,0 0-1 0 0,0 0 1 0 0,0 0 0 0 0,0 0 0 0 0,0 0 0 0 0,0 0 0 0 0,0 0 0 0 0,0 0 0 0 0,0 0 0 0 0,0 0-1 0 0,0 0 1 0 0,0 0 0 0 0,1 0 0 0 0,-1 0 0 0 0,0 0 0 0 0,0 0 0 0 0,0 0 0 0 0,0 0 0 0 0,0 0-1 0 0,0 0 1 0 0,0 0 0 0 0,0 1 0 0 0,0-1 0 0 0,0 0 0 0 0,0 0 0 0 0,0 0 0 0 0,0 0 0 0 0,0 0-1 0 0,0 0 1 0 0,0 0 0 0 0,0 0 0 0 0,0 0 0 0 0,0 0 0 0 0,0 0 0 0 0,0 0 0 0 0,0 0 0 0 0,0 1-1 0 0,0-1 1 0 0,0 0 0 0 0,0 0 0 0 0,0 0 0 0 0,0 0 0 0 0,0 0 0 0 0,0 0 0 0 0,0 0 0 0 0,1 6 7 0 0,-1 0 0 0 0,0 0 0 0 0,0 0 1 0 0,0 0-1 0 0,-1 0 0 0 0,0 0 1 0 0,0 0-1 0 0,-3 8 0 0 0,4-13-8 0 0,-1 1 0 0 0,1-1-1 0 0,-1 1 1 0 0,1-1 0 0 0,-1 1-1 0 0,1-1 1 0 0,-1 0 0 0 0,0 1 0 0 0,1-1-1 0 0,-1 0 1 0 0,0 1 0 0 0,-1 0-1 0 0,0 12 56 0 0,2-8-31 0 0,1-5-22 0 0,-1-1 1 0 0,0 1-1 0 0,0 0 1 0 0,1 0-1 0 0,-1-1 1 0 0,0 1-1 0 0,1 0 1 0 0,-1-1-1 0 0,1 1 1 0 0,-1-1-1 0 0,1 1 1 0 0,-1-1-1 0 0,1 1 1 0 0,-1-1-1 0 0,1 1 1 0 0,0-1-1 0 0,-1 1 1 0 0,1-1-1 0 0,1 1 1 0 0,0 0 0 0 0,1 2-123 0 0,1 0 1 0 0,1 0-1 0 0,-1 0 0 0 0,0 0 1 0 0,1-1-1 0 0,-1 1 0 0 0,1-1 0 0 0,0 0 1 0 0,9 2-1 0 0,-1-1-1227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96 6911 0 0,'1'-2'528'0'0,"4"-5"210"0"0,-1-1-1 0 0,0 0 0 0 0,0 0 1 0 0,3-10-1 0 0,0 1 1955 0 0,9-10 4753 0 0,-17 29-7141 0 0,-222 317 433 0 0,60-90-39 0 0,18 10-365 0 0,103-153-314 0 0,37-73-12 0 0,0 1 0 0 0,0 0 0 0 0,2 1 0 0 0,-4 19-1 0 0,7-19 5 0 0,3-3-59 0 0,-3-10-201 0 0,2-2-438 0 0,1-1 431 0 0,-1 0 0 0 0,0 0 0 0 0,1 0 1 0 0,-1-1-1 0 0,0 1 0 0 0,0-1 0 0 0,0 1 0 0 0,0-1 0 0 0,0 1 0 0 0,0-1 0 0 0,-1 0 0 0 0,1 0 0 0 0,1-2 1 0 0,5-9-1507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6:4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110 216 3679 0 0,'0'0'18743'0'0,"1"-2"-18526"0"0,2-3-161 0 0,0 0 1 0 0,1 0-1 0 0,-1 0 0 0 0,1 0 0 0 0,0 0 0 0 0,0 1 0 0 0,1 0 1 0 0,-1 0-1 0 0,10-6 0 0 0,4-3 59 0 0,29-13 0 0 0,4-1 45 0 0,-2 1 235 0 0,81-32-1 0 0,-122 56-297 0 0,0-1-1 0 0,-1 1 1 0 0,1 1-1 0 0,0 0 1 0 0,11-1-1 0 0,-18 2-80 0 0,0 0-1 0 0,0 0 0 0 0,0 1 1 0 0,0-1-1 0 0,0 0 1 0 0,-1 1-1 0 0,1-1 0 0 0,0 0 1 0 0,0 1-1 0 0,0-1 1 0 0,0 1-1 0 0,0-1 0 0 0,-1 1 1 0 0,1 0-1 0 0,0-1 1 0 0,0 1-1 0 0,-1 0 0 0 0,1 0 1 0 0,0-1-1 0 0,-1 1 1 0 0,1 0-1 0 0,-1 0 0 0 0,1 0 1 0 0,-1 0-1 0 0,1 1 1 0 0,0 1-7 0 0,0-1 1 0 0,0 1-1 0 0,-1-1 1 0 0,1 1 0 0 0,-1 0-1 0 0,1-1 1 0 0,-1 5-1 0 0,-1 0-4 0 0,0-1-1 0 0,0 0 0 0 0,-1 0 0 0 0,0 0 0 0 0,0 0 0 0 0,0 0 0 0 0,-1 0 0 0 0,-6 9 0 0 0,-3 4 48 0 0,-15 18 1 0 0,6-11-7 0 0,-48 46 0 0 0,56-60-84 0 0,-2 0 1 0 0,0-1-1 0 0,0-1 1 0 0,-1 0-1 0 0,-19 8 0 0 0,-75 31-591 0 0,98-45 557 0 0,0 2 1 0 0,0 0-1 0 0,1 0 1 0 0,-19 14-1 0 0,6 0 2 0 0,-26 27 1 0 0,48-45 1178 0 0,2 0-1052 0 0,-11 16 29 0 0,10-17 431 0 0,4-1-421 0 0,58-7 152 0 0,13-2 44 0 0,98 0 0 0 0,-26 22-60 0 0,-134-12-221 0 0,-8-1 31 0 0,7-1-46 0 0,-9 1-19 0 0,0 0-1 0 0,0 0 1 0 0,0-1 0 0 0,0 1-1 0 0,0 0 1 0 0,0-1-1 0 0,0 0 1 0 0,0 1-1 0 0,0-1 1 0 0,-1 0-1 0 0,1 0 1 0 0,0 0-1 0 0,0 0 1 0 0,3-3-1 0 0,0 0-80 0 0,40-22-1182 0 0,-43 25 1026 0 0,5-1 304 0 0,-3 1-2226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57 4143 0 0,'0'0'9142'0'0,"-1"2"-8868"0"0,-15 34 1193 0 0,15-34-399 0 0,4-3-883 0 0,103-37 829 0 0,31-9-196 0 0,-127 44-725 0 0,-1 1-1 0 0,1 0 1 0 0,-1 0-1 0 0,1 1 0 0 0,-1 1 1 0 0,1 0-1 0 0,0 0 1 0 0,9 2-1 0 0,-17-2-84 0 0,-1 1 0 0 0,1 0-1 0 0,-1 0 1 0 0,1 0 0 0 0,-1 0 0 0 0,0 0-1 0 0,1 0 1 0 0,-1 0 0 0 0,0 0-1 0 0,0 1 1 0 0,0-1 0 0 0,0 0 0 0 0,0 1-1 0 0,0-1 1 0 0,0 1 0 0 0,-1-1-1 0 0,1 1 1 0 0,0-1 0 0 0,-1 1 0 0 0,1-1-1 0 0,-1 1 1 0 0,0 0 0 0 0,1-1-1 0 0,-1 1 1 0 0,0 0 0 0 0,0-1 0 0 0,-1 4-1 0 0,1 0-7 0 0,-1 0 0 0 0,0 0 0 0 0,0 0 0 0 0,-1 0 0 0 0,1 0 0 0 0,-1-1 0 0 0,0 1 0 0 0,0-1 0 0 0,-5 7 0 0 0,-4 5 0 0 0,-15 17 0 0 0,13-17 0 0 0,-1 2 12 0 0,-2 0-1 0 0,0-1 1 0 0,0 0 0 0 0,-2-2-1 0 0,0 0 1 0 0,-1-1 0 0 0,0 0-1 0 0,-1-2 1 0 0,-1 0 0 0 0,-24 9-1 0 0,13-9-298 0 0,-1-1 0 0 0,0-2 0 0 0,0-1-1 0 0,-41 4 1 0 0,62-10 198 0 0,10-2 9 0 0,5 0-555 0 0,94-3 493 0 0,48 1 428 0 0,-144 2-279 0 0,5 0 32 0 0,0 0 0 0 0,0 1 1 0 0,0-1-1 0 0,0 1 0 0 0,-1 1 1 0 0,1-1-1 0 0,0 1 1 0 0,0 0-1 0 0,9 5 0 0 0,-3 1 28 0 0,-1 6-54 0 0,-2 0-13 0 0,-4 1 0 0 0,-4-12 4 0 0,-1-2-1 0 0,1-1 0 0 0,-1 1 1 0 0,0 0-1 0 0,0 0 1 0 0,1-1-1 0 0,-1 1 0 0 0,0 0 1 0 0,0 0-1 0 0,0 0 0 0 0,0 0 1 0 0,0-1-1 0 0,0 1 0 0 0,0 0 1 0 0,-1 0-1 0 0,1 0 1 0 0,0-1-1 0 0,-1 2 0 0 0,-6 17 95 0 0,3-15-82 0 0,0-1 1 0 0,-7 6-1 0 0,0 0 0 0 0,0 0 0 0 0,-1-1 1 0 0,0 0-1 0 0,-1-1 0 0 0,-16 6 0 0 0,-6 5 28 0 0,-23 10-44 0 0,-91 29 0 0 0,142-54 0 0 0,-20 6 10 0 0,-70 24-125 0 0,81-29 11 0 0,1 0 1 0 0,-1-1-1 0 0,0-1 1 0 0,-17 0 0 0 0,32-2 61 0 0,1 1 0 0 0,0-1 0 0 0,-1 0 1 0 0,1 0-1 0 0,0 0 0 0 0,0 0 0 0 0,-1 0 1 0 0,1 0-1 0 0,0 0 0 0 0,-1 0 1 0 0,1 0-1 0 0,0 0 0 0 0,-1 0 0 0 0,1 0 1 0 0,0 0-1 0 0,-1-1 0 0 0,1 1 0 0 0,0 0 1 0 0,0 0-1 0 0,-1 0 0 0 0,1 0 1 0 0,0 0-1 0 0,-1-1 0 0 0,1 1 0 0 0,0 0 1 0 0,0 0-1 0 0,0 0 0 0 0,-1-1 0 0 0,1 1 1 0 0,0 0-1 0 0,0 0 0 0 0,0-1 1 0 0,-1 0-1 0 0,8-7-875 0 0,18-9-1741 0 0,-8 9 945 0 0,1 0-14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0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338 148 4607 0 0,'-2'0'208'0'0,"-5"2"-77"0"0,4-1-115 0 0,0 0-1 0 0,0 0 1 0 0,-1-1 0 0 0,1 1-1 0 0,0-1 1 0 0,-10-3 7610 0 0,27-6-5914 0 0,26-9-1303 0 0,57-22 1039 0 0,64-23 637 0 0,-143 57-1923 0 0,1 2 0 0 0,0 0-1 0 0,-1 1 1 0 0,2 1-1 0 0,-1 0 1 0 0,36 3-1 0 0,-38 3-113 0 0,-4 5-36 0 0,-12-8-12 0 0,0 0 0 0 0,0 1 0 0 0,0-1 0 0 0,0 0 0 0 0,0 1 0 0 0,0-1 0 0 0,0 1 0 0 0,-1-1 0 0 0,1 1 0 0 0,-1 0 0 0 0,1-1 0 0 0,-1 1 0 0 0,1 0 0 0 0,-1-1-1 0 0,0 1 1 0 0,0 0 0 0 0,0-1 0 0 0,0 3 0 0 0,-1-1-18 0 0,1 1 0 0 0,-1-1-1 0 0,0 0 1 0 0,0 0-1 0 0,-1 0 1 0 0,1 0 0 0 0,-1 0-1 0 0,-3 5 1 0 0,-2 2-76 0 0,-2 0 0 0 0,0 0 0 0 0,-16 13 0 0 0,25-22 92 0 0,-46 38-74 0 0,-82 53 0 0 0,81-61 76 0 0,10-6 0 0 0,-46 23 0 0 0,25-22 0 0 0,-75 25 0 0 0,99-41 0 0 0,0 2 0 0 0,0 2 0 0 0,-42 24 0 0 0,72-36 0 0 0,0 1 0 0 0,0 0 0 0 0,0 1 0 0 0,0-1 0 0 0,-3 5 0 0 0,-2 5 0 0 0,3 1 0 0 0,4 0 0 0 0,8 0 0 0 0,1-3 12 0 0,-5-9 112 0 0,11 5 4 0 0,-10-5-64 0 0,0-1 0 0 0,0 0-49 0 0,1 1 0 0 0,-1-1 0 0 0,1 0-1 0 0,0 0 1 0 0,-1 0 0 0 0,1-1 0 0 0,0 1 0 0 0,0-1 0 0 0,-1 0-1 0 0,1 0 1 0 0,0 0 0 0 0,7-2 0 0 0,-1 0 38 0 0,104-9 944 0 0,225 7 0 0 0,-241 10-1262 0 0,-96-6 106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0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 10911 0 0,'-2'-1'498'0'0,"-44"-5"243"0"0,43 6 1091 0 0,15 12-1413 0 0,-7-9-231 0 0,0 1 0 0 0,0-1-1 0 0,1 0 1 0 0,-1 0 0 0 0,1-1 0 0 0,-1 1 0 0 0,1-1 0 0 0,11 2 0 0 0,50 6 966 0 0,-58-9-1042 0 0,55 2 762 0 0,1-3 0 0 0,81-9 0 0 0,-28 0-56 0 0,-29 5-865 0 0,94-19-1 0 0,-134 9-822 0 0,-41 11 547 0 0,-5 3-826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0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10911 0 0,'0'0'987'0'0,"0"2"-810"0"0,-36 127 2802 0 0,25-102-2329 0 0,-1-1 0 0 0,-17 29 0 0 0,2-5-169 0 0,-33 78 304 0 0,49-100-719 0 0,1 0 0 0 0,-11 51-1 0 0,18-68-53 0 0,1-6-11 0 0,1-1 1 0 0,0 1 0 0 0,0-1-1 0 0,1 0 1 0 0,-1 1-1 0 0,1 5 1 0 0,0 5 30 0 0,-2-3-104 0 0,2-9-140 0 0,-3 7-149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1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334 229 1375 0 0,'0'0'13376'0'0,"3"0"-12880"0"0,22-1 736 0 0,-22 0-880 0 0,-1 1-1 0 0,23-8 283 0 0,0-1 0 0 0,-1 0 0 0 0,40-23 1 0 0,11-5-296 0 0,14-4-228 0 0,-50 22 134 0 0,1 1 1 0 0,0 2 0 0 0,71-17-1 0 0,-94 29 362 0 0,-17 7-502 0 0,1 0-87 0 0,-1 1 0 0 0,0-1 0 0 0,0 0 0 0 0,0 1 0 0 0,0-1 0 0 0,-1 1 0 0 0,1-1 0 0 0,-1 0 0 0 0,0 1 0 0 0,0-1 0 0 0,0 0 0 0 0,0 0 0 0 0,-1 0 0 0 0,0 1 0 0 0,1-2 0 0 0,-3 4 0 0 0,-6 8 11 0 0,0-1 1 0 0,-13 13-1 0 0,11-14-10 0 0,-84 101 54 0 0,-36 39-604 0 0,116-136 399 0 0,-1-1-1 0 0,-1-1 1 0 0,-1 0 0 0 0,1-2-1 0 0,-2 0 1 0 0,-26 12 0 0 0,-131 44-1437 0 0,115-47 851 0 0,-61 31 0 0 0,119-50 693 0 0,-73 39-78 0 0,65-32 103 0 0,4-1 19 0 0,6-7 88 0 0,5-1 73 0 0,15-2 144 0 0,-1 0 0 0 0,0-2 0 0 0,0 0 0 0 0,0 0 1 0 0,27-12-1 0 0,-24 6-46 0 0,0 2-1 0 0,1 1 1 0 0,0 0 0 0 0,0 2 0 0 0,0 0-1 0 0,1 2 1 0 0,0 0 0 0 0,-1 1 0 0 0,1 1-1 0 0,0 2 1 0 0,0 0 0 0 0,28 5-1 0 0,-34-2-185 0 0,-11-3-92 0 0,-1 0-1 0 0,1 0 1 0 0,-1 0-1 0 0,1 0 1 0 0,6 0-1 0 0,-9-2-58 0 0,-1 1 0 0 0,1 0 1 0 0,0 0-1 0 0,-1-1 0 0 0,1 1 0 0 0,-1-1 0 0 0,1 0 1 0 0,2 0-1 0 0,3-2-130 0 0,18-11-3361 0 0,-14 8 1996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5063 0 0,'0'0'14084'0'0,"-2"1"-13765"0"0,-42 73 2453 0 0,31-47-2441 0 0,10-21-299 0 0,0 1-1 0 0,0-1 1 0 0,-6 9-1 0 0,-5 5-11 0 0,-1-1 0 0 0,-1-1 0 0 0,-29 25 0 0 0,35-34-22 0 0,0 0 1 0 0,0 1-1 0 0,1 0 0 0 0,0 0 1 0 0,1 1-1 0 0,-8 13 0 0 0,11-14-43 0 0,2-3 29 0 0,2 8 28 0 0,1-14-9 0 0,0 0 0 0 0,0-1-1 0 0,0 1 1 0 0,1 0 0 0 0,-1 0 0 0 0,0-1 0 0 0,0 1 0 0 0,0 0 0 0 0,1-1-1 0 0,-1 1 1 0 0,0 0 0 0 0,1-1 0 0 0,-1 1 0 0 0,1 0 0 0 0,-1-1-1 0 0,1 1 1 0 0,-1-1 0 0 0,1 1 0 0 0,0 0 0 0 0,-1-1 4 0 0,2 2 10 0 0,0 1 1 0 0,-1-1-1 0 0,1-1 1 0 0,0 1-1 0 0,0 0 1 0 0,0 0-1 0 0,0-1 1 0 0,1 1-1 0 0,-1-1 1 0 0,0 0-1 0 0,1 0 1 0 0,-1 0-1 0 0,1 0 1 0 0,-1 0-1 0 0,1 0 1 0 0,-1 0-1 0 0,1-1 1 0 0,0 0-1 0 0,-1 1 1 0 0,1-1-1 0 0,3 0 1 0 0,3 0 29 0 0,0-1 0 0 0,0 0 1 0 0,0-1-1 0 0,15-3 0 0 0,26-8 55 0 0,40-12-69 0 0,-75 19-402 0 0,0 0 0 0 0,0 0 1 0 0,23-15-1 0 0,5-12-4928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10135 0 0,'0'0'7223'0'0,"0"3"-6591"0"0,0 3-493 0 0,-1 1-1 0 0,0 0 1 0 0,-1 0 0 0 0,1-1-1 0 0,-1 1 1 0 0,-5 11-1 0 0,-22 41 1045 0 0,15-32-752 0 0,-18 34 398 0 0,-35 77 7 0 0,52-104-810 0 0,-2-1-1 0 0,-2-1 0 0 0,-1-1 0 0 0,-1 0 1 0 0,-1-2-1 0 0,-2 0 0 0 0,-1-2 1 0 0,-33 29-1 0 0,9-11-16 0 0,48-43-562 0 0,7-2-884 0 0,0-1-1 0 0,1 1 0 0 0,-1-1 1 0 0,9-2-1 0 0,11-5-4922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42 11887 0 0,'0'0'547'0'0,"-2"1"-11"0"0,-10 1-344 0 0,-1 2 2860 0 0,28 1-2364 0 0,-4-4-355 0 0,-1 0 1 0 0,1-1-1 0 0,0 0 0 0 0,-1-1 1 0 0,1 0-1 0 0,-1-1 1 0 0,20-5-1 0 0,-10 2 0 0 0,40-9 610 0 0,64-11 568 0 0,-119 25-1440 0 0,-1-1 0 0 0,1 1 0 0 0,0 0 0 0 0,0 0 0 0 0,-1 1-1 0 0,1-1 1 0 0,0 1 0 0 0,7 2 0 0 0,-8 0 34 0 0,3 7-32 0 0,-3 4 2 0 0,-4-9-67 0 0,0 0 0 0 0,-1 0 0 0 0,0-1 0 0 0,0 1 0 0 0,0 0 0 0 0,-1-1 0 0 0,1 1 0 0 0,-5 7-1 0 0,1-2 14 0 0,-1 0 0 0 0,-12 16-1 0 0,11-18 3 0 0,0 0-1 0 0,-1-1 0 0 0,0 0 0 0 0,0 0 0 0 0,-16 9 0 0 0,-50 24 40 0 0,44-25-78 0 0,-65 25-212 0 0,61-28 54 0 0,1 3 0 0 0,-35 19 1 0 0,64-33 163 0 0,2 0-2 0 0,1-1 1 0 0,0 1 0 0 0,-1 0-1 0 0,1 0 1 0 0,0 0-1 0 0,0-1 1 0 0,0 1-1 0 0,0 0 1 0 0,0 0-1 0 0,0 1 1 0 0,0-1 0 0 0,-1 1-1 0 0,0 0-79 0 0,5-1-65 0 0,4 2 149 0 0,1 0 0 0 0,-1 0-1 0 0,1-1 1 0 0,0 0 0 0 0,15 2-1 0 0,44-1-28 0 0,2 1 39 0 0,-30-2-3 0 0,-29-2 0 0 0,0 1 0 0 0,0 0 0 0 0,0 0 0 0 0,-1 1 0 0 0,19 5 0 0 0,-16-1 11 0 0,-3 4 45 0 0,-6-6-31 0 0,-1 1 0 0 0,0 0 0 0 0,-1 1 0 0 0,1-1 0 0 0,-1 0 1 0 0,0 0-1 0 0,0 1 0 0 0,-1-1 0 0 0,0 0 0 0 0,0 1 0 0 0,0-1 0 0 0,0 0 0 0 0,-1 1 1 0 0,-1 6-1 0 0,-3 11 163 0 0,-15 40 0 0 0,18-58-160 0 0,-3 11 62 0 0,-1-1-1 0 0,-1 0 1 0 0,-9 16 0 0 0,13-26-56 0 0,0-1 0 0 0,-1 1 0 0 0,1-1-1 0 0,-1 0 1 0 0,1 0 0 0 0,-1 0 0 0 0,-1-1 0 0 0,1 0 0 0 0,0 1 0 0 0,-1-1 0 0 0,0-1 0 0 0,0 1 0 0 0,-6 2-1 0 0,-60 22 349 0 0,-55 19-29 0 0,75-26-213 0 0,36-13-113 0 0,-1-1-1 0 0,1-1 1 0 0,-1 0 0 0 0,0-1-1 0 0,-24 3 1 0 0,34-7-17 0 0,0 0-1 0 0,0 0 0 0 0,0-1 1 0 0,0 0-1 0 0,0 0 1 0 0,1 0-1 0 0,-1 0 1 0 0,0-1-1 0 0,1 0 1 0 0,-1-1-1 0 0,-9-5 0 0 0,13 7-12 0 0,1 0-1 0 0,-1 0 0 0 0,0 0 1 0 0,1 0-1 0 0,0 0 0 0 0,-1 0 0 0 0,1-1 1 0 0,0 1-1 0 0,0 0 0 0 0,-1-1 0 0 0,1 1 1 0 0,0-1-1 0 0,-1-2 0 0 0,-1-2-20 0 0,-7-16-552 0 0,8 16 475 0 0,1 5-111 0 0,15-3-3296 0 0,1 1 1840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462 122 3223 0 0,'16'-21'1525'0'0,"0"-1"-1"0"0,21-40 1 0 0,-28 46 4325 0 0,-19 30-4753 0 0,-14 26-714 0 0,9-14 113 0 0,-104 196 2432 0 0,-54 148-1056 0 0,105-242-1724 0 0,-9 17-42 0 0,24-18-77 0 0,52-125-196 0 0,7-16-12101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80 2759 0 0,'-2'0'126'0'0,"-9"-1"361"0"0,-29 2-1068 0 0,13 4 13603 0 0,28-2-12481 0 0,0-1-447 0 0,0 1 0 0 0,1-1 1 0 0,0 0-1 0 0,-1 1 0 0 0,1-1 1 0 0,0 0-1 0 0,0 0 0 0 0,0 0 0 0 0,0 0 1 0 0,0 0-1 0 0,1 0 0 0 0,2 1 0 0 0,0 0 79 0 0,1-1 0 0 0,-1 1-1 0 0,1-1 1 0 0,-1 0-1 0 0,10 1 1 0 0,6 1 296 0 0,1-2 0 0 0,29 0 0 0 0,-37-2-328 0 0,42 0 236 0 0,-1-3 0 0 0,0-2 0 0 0,0-3 0 0 0,66-17 0 0 0,190-44 382 0 0,-227 54-1125 0 0,-15 3-108 0 0,-66 11 73 0 0,-6 1-1518 0 0,-1-1 1537 0 0,0 1 0 0 0,1 0-1 0 0,-1 0 1 0 0,0 0-1 0 0,1 0 1 0 0,-1 0 0 0 0,0 1-1 0 0,-4 1 1 0 0,-33 7-2970 0 0,19-3 1641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 13215 0 0,'0'0'1195'0'0,"-1"-1"-982"0"0,-5-4-87 0 0,4 4 1079 0 0,-6 11 160 0 0,3-3-1200 0 0,1-1 0 0 0,1 1 0 0 0,-1-1 0 0 0,1 1 0 0 0,1 0 0 0 0,-4 13 0 0 0,-7 47 388 0 0,6-22-237 0 0,-10 22-68 0 0,-40 101 0 0 0,47-146-225 0 0,-17 29-1 0 0,18-35 79 0 0,1 0 0 0 0,0 0 0 0 0,-9 27 1 0 0,15-34-17 0 0,0-1 1 0 0,0 1 0 0 0,1 0 0 0 0,0-1 0 0 0,1 1 0 0 0,0 0-1 0 0,1 9 1 0 0,-1-18-84 0 0,0 1 1 0 0,0 0-1 0 0,0-1 0 0 0,0 1 1 0 0,0 0-1 0 0,0-1 0 0 0,1 1 0 0 0,-1 0 1 0 0,0-1-1 0 0,0 1 0 0 0,1 0 0 0 0,-1-1 1 0 0,0 1-1 0 0,1-1 0 0 0,-1 1 1 0 0,1 0-1 0 0,1 1-23 0 0,-1 0-101 0 0,-1-2 118 0 0,0 0 0 0 0,1 0 0 0 0,-1 0 0 0 0,0 0 0 0 0,0 0 0 0 0,1 0-1 0 0,-1 0 1 0 0,0 0 0 0 0,0 0 0 0 0,0 0 0 0 0,1 0 0 0 0,-1 1 0 0 0,0-1 0 0 0,0 0 0 0 0,0 0 0 0 0,0 0-1 0 0,1 0 1 0 0,-1 0 0 0 0,0 1 0 0 0,0-1 0 0 0,0 0 0 0 0,0 0 0 0 0,0 0 0 0 0,0 1 0 0 0,1-1 0 0 0,-1 0-1 0 0,0 0 1 0 0,0 0 0 0 0,0 1 0 0 0,0-1 0 0 0,0 0 0 0 0,0 1-74 0 0,0-1 1 0 0,0 1-1 0 0,1-1 1 0 0,-1 1-1 0 0,0-1 1 0 0,0 1-1 0 0,1-1 1 0 0,-1 1-1 0 0,0-1 0 0 0,1 1 1 0 0,-1-1-1 0 0,0 0 1 0 0,1 1-1 0 0,-1-1 1 0 0,1 0-1 0 0,-1 1 1 0 0,1-1-1 0 0,-1 0 1 0 0,1 0-1 0 0,-1 1 0 0 0,1-1 1 0 0,0 1-363 0 0,0-1 313 0 0,-1 1 0 0 0,1-1 0 0 0,0 0 0 0 0,-1 1 0 0 0,1-1 0 0 0,-1 0 0 0 0,1 1 0 0 0,0-1 0 0 0,-1 0 0 0 0,1 0 1 0 0,0 0-1 0 0,-1 0 0 0 0,1 1 0 0 0,0-1 0 0 0,-1 0 0 0 0,1 0 0 0 0,0 0 0 0 0,-1 0 0 0 0,1-1 0 0 0,0 1 0 0 0,-1 0 0 0 0,1 0 0 0 0,-1 0 1 0 0,2-1-1 0 0,19-6-1743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0 8751 0 0,'0'0'674'0'0,"-1"3"-438"0"0,1 2 44 0 0,-1 1-1 0 0,-1 0 1 0 0,1-1 0 0 0,-1 1 0 0 0,0-1 0 0 0,0 0 0 0 0,-1 0 0 0 0,0 0-1 0 0,-4 8 1 0 0,1-6 553 0 0,0 0 0 0 0,-1 0-1 0 0,1 0 1 0 0,-1-1 0 0 0,-13 9-1 0 0,-18 13 1417 0 0,10-7-1490 0 0,-43 26 0 0 0,38-31-782 0 0,-1 0-1 0 0,0-2 1 0 0,-1-2 0 0 0,0-1-1 0 0,-1-1 1 0 0,0-3 0 0 0,-1 0-1 0 0,1-3 1 0 0,-1-1 0 0 0,0-1-1 0 0,0-2 1 0 0,0-2 0 0 0,-40-7-1 0 0,70 8-9 0 0,-1 0-1 0 0,1-1 1 0 0,-1 0-1 0 0,1 0 1 0 0,0-1 0 0 0,0 0-1 0 0,0 0 1 0 0,0 0-1 0 0,0-1 1 0 0,1 0-1 0 0,-10-8 1 0 0,15 10 2 0 0,0 1 1 0 0,1-1-1 0 0,0 1 1 0 0,-1-1-1 0 0,1 0 0 0 0,0 1 1 0 0,-1-1-1 0 0,1 0 1 0 0,0 1-1 0 0,0-1 0 0 0,1 0 1 0 0,-1 0-1 0 0,0 1 1 0 0,0-1-1 0 0,1 0 0 0 0,0-1 1 0 0,0 0-13 0 0,0 1-1 0 0,0-1 1 0 0,1 1 0 0 0,-1-1 0 0 0,1 1-1 0 0,-1-1 1 0 0,1 1 0 0 0,0 0 0 0 0,0 0-1 0 0,0 0 1 0 0,0 0 0 0 0,3-2 0 0 0,29-17-506 0 0,-34 21 547 0 0,0 0 1 0 0,0 0-1 0 0,0 0 0 0 0,0 0 0 0 0,0 0 1 0 0,1 0-1 0 0,-1 0 0 0 0,0 0 0 0 0,0 0 1 0 0,0 0-1 0 0,0 0 0 0 0,0 0 0 0 0,0 0 1 0 0,0 0-1 0 0,0 0 0 0 0,0 0 0 0 0,0 0 1 0 0,0 0-1 0 0,1 0 0 0 0,-1 0 0 0 0,0 0 1 0 0,0 0-1 0 0,0 0 0 0 0,0 0 0 0 0,0 0 1 0 0,0 0-1 0 0,0 0 0 0 0,0 0 0 0 0,0 0 1 0 0,1 0-1 0 0,-1 0 0 0 0,0 0 0 0 0,0 0 1 0 0,0 0-1 0 0,0 0 0 0 0,0 0 0 0 0,0 0 1 0 0,0 0-1 0 0,0 0 0 0 0,0 0 0 0 0,0 0 1 0 0,0 0-1 0 0,0 0 0 0 0,0 0 0 0 0,0 1 1 0 0,1-1-1 0 0,-1 0 0 0 0,0 0 0 0 0,0 0 1 0 0,0 0-1 0 0,0 0 0 0 0,0 0 0 0 0,0 0 0 0 0,0 0 1 0 0,0 0-1 0 0,0 1 0 0 0,1 3 5 0 0,1 1 0 0 0,-1-1-1 0 0,0 1 1 0 0,0 0 0 0 0,0 0 0 0 0,-1 0-1 0 0,0 0 1 0 0,0-1 0 0 0,0 1 0 0 0,-1 0-1 0 0,1 0 1 0 0,-1 0 0 0 0,0-1 0 0 0,0 1-1 0 0,-3 5 1 0 0,-3 9 91 0 0,0-1-1 0 0,-16 26 0 0 0,6-17 92 0 0,-1 0-1 0 0,-1-2 1 0 0,-1 0-1 0 0,-31 29 1 0 0,34-34 12 0 0,16-18 141 0 0,1 0-153 0 0,-1-2-172 0 0,1 1 1 0 0,0-1 0 0 0,0 0 0 0 0,0 1 0 0 0,0-1 0 0 0,0 0 0 0 0,0 1-1 0 0,-1-1 1 0 0,1 1 0 0 0,0-1 0 0 0,0 0 0 0 0,0 1 0 0 0,0-1 0 0 0,0 0-1 0 0,0 1 1 0 0,0-1 0 0 0,0 0 0 0 0,1 1 0 0 0,-1-1 0 0 0,0 1 0 0 0,0-1-1 0 0,0 0 1 0 0,0 1 0 0 0,0-1 0 0 0,1 0 0 0 0,-1 1 0 0 0,0-1 0 0 0,0 0-1 0 0,0 0 1 0 0,1 1 0 0 0,6 0 7 0 0,-1 0-1 0 0,0-1 0 0 0,1 0 1 0 0,-1 0-1 0 0,1-1 0 0 0,-1 1 1 0 0,1-1-1 0 0,10-4 1 0 0,6-2 19 0 0,23-12 0 0 0,9-3-48 0 0,-24 14 32 0 0,0 0 0 0 0,1 2 0 0 0,0 1 0 0 0,0 2 0 0 0,0 1 0 0 0,0 1 0 0 0,0 2 0 0 0,0 1 0 0 0,0 2 0 0 0,41 10 0 0 0,-57-11 2 0 0,11 3 107 0 0,49 17 0 0 0,-69-20-121 0 0,1 0-1 0 0,-1 1 1 0 0,1 0-1 0 0,-1 0 1 0 0,0 1-1 0 0,-1 0 1 0 0,1 0-1 0 0,-1 1 1 0 0,0 0-1 0 0,9 10 1 0 0,-6-1 30 0 0,-7-7-40 0 0,1-1 0 0 0,-1 0-1 0 0,-1 1 1 0 0,1-1 0 0 0,-2 1-1 0 0,1-1 1 0 0,-1 1 0 0 0,0 0-1 0 0,0-1 1 0 0,-1 1 0 0 0,0-1-1 0 0,-4 15 1 0 0,3-15 21 0 0,-1-1 0 0 0,-1 1 0 0 0,1-1 0 0 0,-1 0 0 0 0,0 0 0 0 0,-1 0 1 0 0,1-1-1 0 0,-1 0 0 0 0,0 1 0 0 0,-1-2 0 0 0,-6 6 0 0 0,-17 11 465 0 0,-2-1 1 0 0,-1-1-1 0 0,-54 23 0 0 0,-6 3 111 0 0,55-25-415 0 0,-1-2 0 0 0,-50 16 0 0 0,72-29-152 0 0,1-1-1 0 0,0-1 1 0 0,-1 0-1 0 0,-23 1 0 0 0,32-4-17 0 0,0 0-1 0 0,0 0 0 0 0,0-1 1 0 0,0 0-1 0 0,0 0 0 0 0,0-1 1 0 0,1 0-1 0 0,-1 0 0 0 0,1 0 1 0 0,-1-1-1 0 0,1 0 0 0 0,-10-6 1 0 0,7 2 39 0 0,-3 0 11 0 0,0 0-11 0 0,0 5-42 0 0,10 1-15 0 0,-1 1 0 0 0,1 0 0 0 0,-1 0 0 0 0,1 0 0 0 0,-1 0 0 0 0,1 0 0 0 0,-4 1-1 0 0,-1 4-49 0 0,5-4 56 0 0,0 0-69 0 0,13 11-4669 0 0,3-4-3048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11775 0 0,'0'0'7160'0'0,"1"-2"-6644"0"0,3-1-336 0 0,0 0-1 0 0,0 0 1 0 0,0 0-1 0 0,0 0 1 0 0,0 0-1 0 0,1 1 1 0 0,-1 0-1 0 0,1 0 0 0 0,-1 0 1 0 0,1 1-1 0 0,0-1 1 0 0,-1 1-1 0 0,7-1 1 0 0,12-1 414 0 0,34-1-1 0 0,-52 4-481 0 0,32-2 307 0 0,1 2-1 0 0,64 9 1 0 0,-82-5-1242 0 0,0-2-1 0 0,1 0 1 0 0,-1-2 0 0 0,0 0-1 0 0,1-1 1 0 0,-1-1-1 0 0,0 0 1 0 0,26-8 0 0 0,-20 1-1295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14191 0 0,'0'0'1291'0'0,"-1"1"-1063"0"0,-4 5-139 0 0,4-4 673 0 0,12 5-6 0 0,-7-4-575 0 0,2 0 60 0 0,0 0 0 0 0,0-1-1 0 0,0 0 1 0 0,1 0 0 0 0,-1 0 0 0 0,1-1 0 0 0,-1 0 0 0 0,1 0 0 0 0,0-1-1 0 0,8 1 1 0 0,9-3 632 0 0,34-5 0 0 0,-46 5-646 0 0,267-32 3294 0 0,-153 20-4509 0 0,0-2-5719 0 0,-96 11-1016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334 143 1375 0 0,'-1'2'1820'0'0,"-10"8"1946"0"0,-23 15-1 0 0,22-17-1669 0 0,-23 21 4137 0 0,37-30-5817 0 0,377-168 430 0 0,-347 156-824 0 0,39-12 380 0 0,-63 23-301 0 0,0 0 1 0 0,0 0 0 0 0,0 1-1 0 0,0 0 1 0 0,0 1 0 0 0,14 0-1 0 0,-22 0-91 0 0,1 1 0 0 0,0-1 0 0 0,-1 0 0 0 0,1 0 0 0 0,0 1 0 0 0,-1-1-1 0 0,1 0 1 0 0,-1 1 0 0 0,1-1 0 0 0,-1 0 0 0 0,1 1 0 0 0,-1-1 0 0 0,1 1-1 0 0,-1-1 1 0 0,1 1 0 0 0,-1-1 0 0 0,1 1 0 0 0,-1-1 0 0 0,0 1 0 0 0,1-1-1 0 0,-1 2 1 0 0,2 0 24 0 0,4 11 66 0 0,-5-9-98 0 0,-1-1 0 0 0,0 1 0 0 0,0 0 1 0 0,0-1-1 0 0,-1 1 0 0 0,1 0 0 0 0,-1-1 0 0 0,0 1 0 0 0,0 0 0 0 0,0-1 0 0 0,-3 6 0 0 0,0 0-3 0 0,0 0 0 0 0,-1 0-1 0 0,-7 9 1 0 0,2-5-13 0 0,-1-2 1 0 0,1 1-1 0 0,-2-1 0 0 0,0-1 0 0 0,-13 10 1 0 0,-70 41-134 0 0,80-52 128 0 0,-184 106-1277 0 0,177-103 1087 0 0,-39 24-675 0 0,-57 43 1 0 0,-14 17-880 0 0,75-56 1046 0 0,55-39 2120 0 0,33 5-346 0 0,-6-1-666 0 0,17 0 135 0 0,1-2 0 0 0,-1-2 0 0 0,59-6 0 0 0,94-19 351 0 0,-96 7-762 0 0,-94 17-72 0 0,4 2-54 0 0,-7-1-29 0 0,-1 0-1 0 0,1 0 1 0 0,-1 0 0 0 0,1 0-1 0 0,-1 0 1 0 0,1 0 0 0 0,-1 0 0 0 0,0 0-1 0 0,1 1 1 0 0,-1-1 0 0 0,0 0-1 0 0,0 1 1 0 0,0-1 0 0 0,0 1 0 0 0,1 3-1 0 0,-1-4 14 0 0,1 3-162 0 0,0 0-1 0 0,-1 1 1 0 0,1-1 0 0 0,-1 1 0 0 0,0-1 0 0 0,0 1 0 0 0,0-1-1 0 0,0 1 1 0 0,-1 0 0 0 0,0 0 0 0 0,0 5 0 0 0,0-6-201 0 0,0-1-897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4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97 7367 0 0,'5'-3'220'0'0,"13"-14"323"0"0,-15 13-116 0 0,0 1 0 0 0,-1-1 0 0 0,0 1-1 0 0,0-1 1 0 0,0 0 0 0 0,0 0 0 0 0,2-9 1881 0 0,-4 11-608 0 0,0 0-1580 0 0,0 1 0 0 0,-1-1 1 0 0,1 1-1 0 0,0-1 0 0 0,-1 1 0 0 0,1-1 0 0 0,-1 1 0 0 0,0-1 1 0 0,1 1-1 0 0,-1 0 0 0 0,0-1 0 0 0,0 1 0 0 0,0 0 1 0 0,0 0-1 0 0,0-1 0 0 0,0 1 0 0 0,0 0 0 0 0,-1 0 1 0 0,1 0-1 0 0,-2 0 0 0 0,0-1 14 0 0,0 1-1 0 0,0 0 1 0 0,0 0 0 0 0,-1 0 0 0 0,1 0-1 0 0,0 1 1 0 0,-1-1 0 0 0,1 1-1 0 0,-5 0 1 0 0,-7 1 73 0 0,0 1-1 0 0,1 0 1 0 0,-16 5-1 0 0,12-3-172 0 0,-235 54 734 0 0,206-48-768 0 0,0 3 0 0 0,2 2 0 0 0,-78 35 0 0 0,95-32 0 0 0,19-8 0 0 0,7 3 0 0 0,7 0 0 0 0,-2-9 2 0 0,0 0 0 0 0,0 0-1 0 0,0 0 1 0 0,1-1 0 0 0,0 1-1 0 0,0-1 1 0 0,0 0 0 0 0,0 0 0 0 0,0-1-1 0 0,6 3 1 0 0,9 5 25 0 0,22 6-1 0 0,-24-10-4 0 0,235 87 362 0 0,-71-29-104 0 0,-173-62-244 0 0,0 1 0 0 0,0 0 1 0 0,0 0-1 0 0,0 1 0 0 0,-1 0 1 0 0,1 0-1 0 0,7 7 0 0 0,-13-10-25 0 0,0 1-1 0 0,0-1 0 0 0,-1 1 1 0 0,1 0-1 0 0,0 0 1 0 0,-1 0-1 0 0,0 0 0 0 0,1 0 1 0 0,-1 0-1 0 0,0 0 1 0 0,0 1-1 0 0,0-1 0 0 0,0 0 1 0 0,-1 1-1 0 0,1-1 1 0 0,-1 0-1 0 0,1 1 0 0 0,-1-1 1 0 0,0 1-1 0 0,0-1 1 0 0,0 1-1 0 0,0-1 0 0 0,0 0 1 0 0,-1 1-1 0 0,1-1 1 0 0,-1 1-1 0 0,1-1 0 0 0,-2 3 1 0 0,0 0-2 0 0,-1 0 1 0 0,1 0-1 0 0,-1-1 0 0 0,0 1 1 0 0,0-1-1 0 0,-1 0 1 0 0,1 0-1 0 0,-1 0 1 0 0,0 0-1 0 0,-8 6 1 0 0,-8 3 19 0 0,0-1 1 0 0,-1 0 0 0 0,0-2 0 0 0,-1 0 0 0 0,-1-2-1 0 0,1 0 1 0 0,-35 6 0 0 0,20-7-201 0 0,-1-2-1 0 0,0-1 1 0 0,-73-4 0 0 0,100 0 148 0 0,-54-5-130 0 0,57 4 141 0 0,1-1-1 0 0,0 1 1 0 0,0-1-1 0 0,0-1 1 0 0,0 1 0 0 0,-10-6-1 0 0,14 6 14 0 0,0 1 0 0 0,1-1 0 0 0,-1 0 0 0 0,0 0 0 0 0,1 0 0 0 0,0-1-1 0 0,-1 1 1 0 0,1-1 0 0 0,0 1 0 0 0,0-1 0 0 0,0 0 0 0 0,1 1 0 0 0,-1-1 0 0 0,1 0 0 0 0,0 0 0 0 0,-2-4 0 0 0,2 2 1 0 0,1 1 1 0 0,-1 0 0 0 0,1 0 0 0 0,0 0 0 0 0,0-1 0 0 0,0 1 0 0 0,0 0 0 0 0,1 0 0 0 0,0-1 0 0 0,0 1 0 0 0,2-5 0 0 0,0 0 2 0 0,0 1 1 0 0,1 0-1 0 0,1 0 1 0 0,-1 0 0 0 0,1 1-1 0 0,1-1 1 0 0,-1 1-1 0 0,1 0 1 0 0,1 1-1 0 0,-1-1 1 0 0,8-4 0 0 0,222-134 390 0 0,-221 137-376 0 0,138-68 738 0 0,-110 56-637 0 0,-34 17-85 0 0,-6 2-26 0 0,0 0 0 0 0,-1 0 0 0 0,1 0 0 0 0,0-1 0 0 0,-1 1 1 0 0,1-1-1 0 0,-1 1 0 0 0,1-1 0 0 0,-1 0 0 0 0,2-3 0 0 0,0 4-10 0 0,1-2 0 0 0,4-13 0 0 0,-6 13 0 0 0,-1-1 0 0 0,1-15 0 0 0,-2-17-35 0 0,3-9-297 0 0,-4 44 219 0 0,2-5 110 0 0,0 1-3935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7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424 109 1375 0 0,'20'-24'128'0'0,"-9"6"1892"0"0,-9 14 381 0 0,0 0 0 0 0,-1 0 0 0 0,0 0 0 0 0,1-1 0 0 0,0-5 0 0 0,-2 7-1669 0 0,0 1 41 0 0,0 1-683 0 0,0 0 1 0 0,0 1 0 0 0,0-1 0 0 0,1 1 0 0 0,-1-1 0 0 0,0 1 0 0 0,0-1 0 0 0,0 1-1 0 0,-1-1 1 0 0,1 1 0 0 0,0-1 0 0 0,0 0 0 0 0,0 1 0 0 0,0-1 0 0 0,0 1-1 0 0,-1-1 1 0 0,1 1 0 0 0,0-1 0 0 0,0 1 0 0 0,-1-1 0 0 0,-1-1-54 0 0,-1 0 0 0 0,1 0 0 0 0,-1 1 0 0 0,0-1 0 0 0,1 1 0 0 0,-1-1 0 0 0,0 1 1 0 0,0 0-1 0 0,0 0 0 0 0,0 0 0 0 0,0 0 0 0 0,0 1 0 0 0,0-1 0 0 0,0 1 0 0 0,0 0 0 0 0,0 0 0 0 0,0 0 0 0 0,0 0 0 0 0,-1 0 1 0 0,1 1-1 0 0,0 0 0 0 0,0-1 0 0 0,0 1 0 0 0,0 0 0 0 0,1 0 0 0 0,-6 3 0 0 0,-28 14-8 0 0,1 1 0 0 0,-36 25 0 0 0,-61 54-38 0 0,127-94 11 0 0,-8 5-5 0 0,1 1 1 0 0,1 1-1 0 0,0-1 0 0 0,-11 16 0 0 0,18-21 0 0 0,0 0-1 0 0,1 0 1 0 0,0 0-1 0 0,0 0 1 0 0,1 1-1 0 0,-1-1 0 0 0,1 1 1 0 0,1 0-1 0 0,-1 0 1 0 0,1 0-1 0 0,0-1 0 0 0,0 1 1 0 0,0 12-1 0 0,1-11 4 0 0,1 0 0 0 0,0 1 0 0 0,0-1 0 0 0,1 0 0 0 0,0 0 0 0 0,0 0 0 0 0,0 0 0 0 0,1 0 0 0 0,0 0 0 0 0,6 9 0 0 0,-3-9 0 0 0,-1 1 0 0 0,1-1 0 0 0,1-1 0 0 0,-1 1 0 0 0,1-1 0 0 0,0 0 0 0 0,0 0 0 0 0,9 4 0 0 0,-3-2 23 0 0,0-1-1 0 0,1-1 0 0 0,0 0 1 0 0,17 5-1 0 0,61 10 90 0 0,-78-19-88 0 0,1 0-1 0 0,-1-1 1 0 0,1-1 0 0 0,-1 0-1 0 0,0-1 1 0 0,1-1-1 0 0,-1 0 1 0 0,0-1 0 0 0,0 0-1 0 0,0-1 1 0 0,0-1 0 0 0,0 0-1 0 0,23-14 1 0 0,-25 13-1 0 0,-1-2 0 0 0,0 1 0 0 0,0-1 0 0 0,0-1 0 0 0,-1 0 0 0 0,-1 0 1 0 0,1-1-1 0 0,-2-1 0 0 0,1 1 0 0 0,-1-1 0 0 0,-1-1 0 0 0,0 1 0 0 0,-1-1 0 0 0,10-24 0 0 0,-12 19 25 0 0,0 0 0 0 0,0 0 0 0 0,-2-1-1 0 0,0 1 1 0 0,-1-1 0 0 0,-1 0-1 0 0,0 0 1 0 0,-2 1 0 0 0,0-1-1 0 0,-1 1 1 0 0,0-1 0 0 0,-7-17-1 0 0,7 28-14 0 0,1 1 0 0 0,-1-1 0 0 0,0 1-1 0 0,0-1 1 0 0,-1 1 0 0 0,0 0 0 0 0,0 0-1 0 0,-5-6 1 0 0,5 9-38 0 0,0 0 0 0 0,1-1 0 0 0,-1 1 0 0 0,-1 1-1 0 0,1-1 1 0 0,0 0 0 0 0,-1 1 0 0 0,1 0 0 0 0,-1 0 0 0 0,1 1 0 0 0,-1-1 0 0 0,-7 0-1 0 0,-3 0-129 0 0,0 1 0 0 0,0 1 0 0 0,0 0 0 0 0,0 1 0 0 0,0 0 0 0 0,0 2 0 0 0,-22 5 0 0 0,34-7 11 0 0,1 0-1 0 0,-1 0 0 0 0,1 0 0 0 0,-1 0 0 0 0,1 0 0 0 0,0 0 0 0 0,-1 1 0 0 0,1-1 0 0 0,0 1 0 0 0,0-1 0 0 0,0 1 0 0 0,0 0 0 0 0,-2 3 0 0 0,3-4-373 0 0,6 0-2170 0 0,21 2 1121 0 0,17-5-12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7 5063 0 0,'0'0'7128'0'0,"-9"-2"-6152"0"0,2 0-476 0 0,-3-1 569 0 0,6 3 2378 0 0,2 15-2887 0 0,-4 10-82 0 0,-2-1 0 0 0,0 1 0 0 0,-16 32 0 0 0,-2 4 21 0 0,-3 5-327 0 0,-3-2 1 0 0,-52 80-1 0 0,63-114-172 0 0,14-21-2 0 0,0 1 0 0 0,1 0-1 0 0,0 0 1 0 0,1 1 0 0 0,-7 16 0 0 0,12-25-19 0 0,-1 0 1 0 0,1 0 0 0 0,0 1-1 0 0,-1-1 1 0 0,1 0-1 0 0,0 0 1 0 0,1 0-1 0 0,-1 0 1 0 0,1 4-1 0 0,0 0-162 0 0,-1-4-145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0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10 261 5527 0 0,'0'0'250'0'0,"-1"-2"-2"0"0,-3-8-156 0 0,3 9 174 0 0,0-1 1 0 0,1 1 0 0 0,-1 0-1 0 0,1 0 1 0 0,-1 0 0 0 0,1-1 0 0 0,0 1-1 0 0,0 0 1 0 0,-1 0 0 0 0,1-1-1 0 0,0 1 1 0 0,0 0 0 0 0,0-1-1 0 0,0 1 1 0 0,0 0 0 0 0,1 0-1 0 0,-1-1 1 0 0,0 1 0 0 0,1 0-1 0 0,-1 0 1 0 0,1-1 0 0 0,-1 1-1 0 0,1 0 1 0 0,-1 0 0 0 0,1 0 0 0 0,0 0-1 0 0,0 0 1 0 0,0-1 0 0 0,2 0 10 0 0,-1 1 0 0 0,0-1 1 0 0,0 1-1 0 0,1 0 1 0 0,-1 0-1 0 0,0 0 1 0 0,1 1-1 0 0,-1-1 1 0 0,4 0-1 0 0,1 0-96 0 0,-5 0 180 0 0,10 2 351 0 0,-6 1-530 0 0,0-1-1 0 0,0 1 0 0 0,0 1 1 0 0,-1-1-1 0 0,1 1 1 0 0,0 0-1 0 0,-1 0 1 0 0,0 0-1 0 0,9 8 0 0 0,17 9 275 0 0,-14-12-342 0 0,0-1 1 0 0,0-1-1 0 0,1-1 1 0 0,0 0-1 0 0,1-1 1 0 0,-1-1 0 0 0,0 0-1 0 0,1-2 1 0 0,0 0-1 0 0,-1-1 1 0 0,1-1-1 0 0,18-3 1 0 0,27-8 110 0 0,-1-1 0 0 0,68-26 0 0 0,-73 21-44 0 0,477-128 1188 0 0,-442 125-1428 0 0,1 5 0 0 0,1 3 0 0 0,147 0 0 0 0,-218 14-322 0 0,-22-1 174 0 0,-2 2-730 0 0,-1 2 780 0 0,0 0-1 0 0,1 0 1 0 0,-2-1 0 0 0,1 1 0 0 0,0 0 0 0 0,-1-1-1 0 0,0 1 1 0 0,1-1 0 0 0,-1 1 0 0 0,-1-1 0 0 0,1 0 0 0 0,0 0-1 0 0,-1 0 1 0 0,0 0 0 0 0,-3 3 0 0 0,-9 10-1949 0 0,8-7 640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116 151 6911 0 0,'-11'0'274'0'0,"1"-1"-1"0"0,-1 1 1 0 0,1 1-1 0 0,-1 0 1 0 0,1 1-1 0 0,0 0 1 0 0,0 0-1 0 0,0 1 1 0 0,-12 5 8656 0 0,23-5-8727 0 0,0-2-173 0 0,0 1 1 0 0,0-1 0 0 0,0 1-1 0 0,0-1 1 0 0,0 1-1 0 0,1-1 1 0 0,-1 0 0 0 0,0 0-1 0 0,1 0 1 0 0,-1 1-1 0 0,1-1 1 0 0,-1 0-1 0 0,1-1 1 0 0,0 1 0 0 0,2 1-1 0 0,3 0 31 0 0,0 0 0 0 0,0-1-1 0 0,0 0 1 0 0,0 0 0 0 0,1 0-1 0 0,-1-1 1 0 0,8 0 0 0 0,51-9 303 0 0,-51 7-290 0 0,176-44 924 0 0,-55 11-208 0 0,9 2-98 0 0,174-34 133 0 0,-298 64-905 0 0,34-2 0 0 0,-52 5-226 0 0,-7 17-4477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103 189 1375 0 0,'-1'1'66'0'0,"-12"15"50"0"0,-13 17 283 0 0,11-9 2719 0 0,8-15-1585 0 0,0 1-1 0 0,0 0 1 0 0,-19 18 8676 0 0,29-32-11188 0 0,298-211 4281 0 0,-278 199-3184 0 0,1 1 0 0 0,0 2 0 0 0,1 0-1 0 0,1 1 1 0 0,0 2 0 0 0,33-9-1 0 0,-35 16 46 0 0,-24 4-160 0 0,1-1-1 0 0,-1 0 1 0 0,1 0 0 0 0,-1 1-1 0 0,1-1 1 0 0,-1 0-1 0 0,0 0 1 0 0,1 1 0 0 0,-1-1-1 0 0,0 0 1 0 0,1 1-1 0 0,-1-1 1 0 0,0 1 0 0 0,1-1-1 0 0,-1 0 1 0 0,0 1 0 0 0,0-1-1 0 0,1 1 1 0 0,-1-1-1 0 0,0 1 1 0 0,0-1 0 0 0,0 1-1 0 0,3 10 18 0 0,-3-7-20 0 0,0-1 0 0 0,0 1 0 0 0,0-1 0 0 0,0 0 0 0 0,-1 1 0 0 0,1-1 0 0 0,-1 0 0 0 0,0 1 0 0 0,0-1 0 0 0,0 0 0 0 0,-2 4 0 0 0,-21 35 0 0 0,6-13 0 0 0,13-19 0 0 0,1-1 0 0 0,0 1 0 0 0,-6 20 0 0 0,9-26 0 0 0,1 0 0 0 0,-1 0 0 0 0,1 0 0 0 0,0 0 0 0 0,0 0 0 0 0,0 1 0 0 0,1-1 0 0 0,0 0 0 0 0,-1 0 0 0 0,1 0 0 0 0,0 0 0 0 0,1 0 0 0 0,2 5 0 0 0,1 1 32 0 0,2 1-1 0 0,-1-1 1 0 0,1 0 0 0 0,1 0-1 0 0,0-1 1 0 0,0 0 0 0 0,1 0-1 0 0,14 11 1 0 0,-14-14 5 0 0,0 1 0 0 0,1-1-1 0 0,-1 0 1 0 0,1-1 0 0 0,0 0-1 0 0,1-1 1 0 0,-1 0 0 0 0,1 0-1 0 0,16 2 1 0 0,-14-4 96 0 0,0-2 0 0 0,0 0 0 0 0,0 0 0 0 0,0-1 0 0 0,0-1 0 0 0,0 0 0 0 0,14-4 0 0 0,-1-2 105 0 0,0-1-1 0 0,33-16 0 0 0,-38 13-198 0 0,-1 0 0 0 0,-1-2 0 0 0,34-29 0 0 0,-45 36-48 0 0,-1 0-1 0 0,-1-1 1 0 0,1 0 0 0 0,-1 0-1 0 0,-1 0 1 0 0,1-1 0 0 0,-2 0-1 0 0,1 0 1 0 0,-1 0 0 0 0,4-15-1 0 0,-7 22-76 0 0,10-15-908 0 0,-9 15 632 0 0,1 0 0 0 0,0 0 0 0 0,0 0 0 0 0,0 1 0 0 0,0-1 0 0 0,0 1 0 0 0,1 0 0 0 0,-1 0 0 0 0,0 0 0 0 0,1 0 0 0 0,-1 1 0 0 0,0-1 0 0 0,1 1 0 0 0,-1 0 0 0 0,1 0 0 0 0,4 1 0 0 0,5 0-6525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0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19 774 11631 0 0,'0'0'563'0'0,"0"2"-244"0"0,-16 68 729 0 0,15-67-660 0 0,1 1 0 0 0,-1 0 1 0 0,1 0-1 0 0,0 0 1 0 0,0-1-1 0 0,0 1 1 0 0,0 0-1 0 0,1 0 0 0 0,0 0 1 0 0,0-1-1 0 0,0 1 1 0 0,0 0-1 0 0,0-1 0 0 0,1 1 1 0 0,2 3-1 0 0,-3-6 516 0 0,8 0 6 0 0,-8-1-828 0 0,1 0-1 0 0,0 0 1 0 0,0 0-1 0 0,0 0 1 0 0,0 0-1 0 0,0 0 1 0 0,0-1-1 0 0,0 1 1 0 0,0 0-1 0 0,2-2 1 0 0,1 0 17 0 0,0-1 0 0 0,0-1 1 0 0,0 1-1 0 0,0 0 0 0 0,-1-1 1 0 0,1 0-1 0 0,-1 0 0 0 0,7-9 0 0 0,1-3 166 0 0,13-21-1 0 0,7-22 118 0 0,47-121 0 0 0,-20 40-239 0 0,-43 106-118 0 0,2 1 0 0 0,22-32 0 0 0,-35 58-91 0 0,-4 6-11 0 0,0 3 1 0 0,4 5 60 0 0,0 0 0 0 0,-1 0 0 0 0,0 0 0 0 0,0 0 0 0 0,4 13 0 0 0,12 44-116 0 0,-7-18 88 0 0,61 136 44 0 0,-33-104 0 0 0,-25-50 0 0 0,20 49 0 0 0,-11-20 385 0 0,-25-55-81 0 0,3 0-70 0 0,-2-2-220 0 0,-1 1 1 0 0,0-1-1 0 0,0 0 0 0 0,0 0 0 0 0,0 0 0 0 0,0 0 0 0 0,0 1 0 0 0,0-1 0 0 0,0 0 0 0 0,1 0 0 0 0,-1 0 0 0 0,0 0 0 0 0,0 0 0 0 0,0 0 1 0 0,0 1-1 0 0,1-1 0 0 0,-1 0 0 0 0,0 0 0 0 0,0 0 0 0 0,0 0 0 0 0,0 0 0 0 0,1 0 0 0 0,-1 0 0 0 0,0 0 0 0 0,0 0 0 0 0,0 0 0 0 0,1 0 1 0 0,-1 0-1 0 0,0 0 0 0 0,0 0 0 0 0,0 0 0 0 0,1 0 0 0 0,-1 0 0 0 0,0 0 0 0 0,6-1 75 0 0,0-1-1 0 0,-1 0 0 0 0,0 0 1 0 0,1 0-1 0 0,-1 0 1 0 0,0-1-1 0 0,7-5 1 0 0,34-27 138 0 0,-29 21-223 0 0,5-5 12 0 0,-2-1 0 0 0,0 0 0 0 0,-1-1 0 0 0,-2-1 0 0 0,0-1 0 0 0,15-27 0 0 0,72-154 101 0 0,-100 194-112 0 0,15-30-2 0 0,-3-2 0 0 0,-1-1-1 0 0,13-59 1 0 0,-17 51-46 0 0,30-81 1 0 0,-31 110-562 0 0,1 24 86 0 0,-5 0 133 0 0,-1 1 0 0 0,1 0-1 0 0,-1 0 1 0 0,0 0 0 0 0,0 1-1 0 0,0-1 1 0 0,-1 1 0 0 0,1 1-1 0 0,-1-1 1 0 0,7 9 0 0 0,-2-1-1042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19 11519 0 0,'2'-1'887'0'0,"4"-2"-496"0"0,17-8-139 0 0,-5 8 5934 0 0,-17 4-5404 0 0,-1 2-717 0 0,0-1 0 0 0,0 0 0 0 0,1 0 0 0 0,-1 0 0 0 0,-1 0 0 0 0,1 0 0 0 0,0 1 0 0 0,0-1 0 0 0,-1 0 0 0 0,1 0 0 0 0,-1 0 0 0 0,0 0 0 0 0,0 0 0 0 0,1 0 0 0 0,-1 0 0 0 0,0 0 0 0 0,-1 0 1 0 0,1-1-1 0 0,-2 3 0 0 0,-5 7 37 0 0,-17 17 1 0 0,23-26-75 0 0,-176 157 308 0 0,156-140-314 0 0,2 1 0 0 0,1 0 0 0 0,0 2 0 0 0,1 0 0 0 0,2 1 0 0 0,-25 45 0 0 0,12-12 93 0 0,-40 118 0 0 0,54-127 338 0 0,-15 83 1 0 0,28-117-346 0 0,0 0 0 0 0,1 0 1 0 0,0 0-1 0 0,1 1 0 0 0,3 19 0 0 0,-2-26-8 0 0,1-1 0 0 0,0 1 0 0 0,0-1 0 0 0,0 1 0 0 0,0-1 0 0 0,1 0-1 0 0,0 0 1 0 0,1 0 0 0 0,-1-1 0 0 0,1 1 0 0 0,0-1 0 0 0,8 8 0 0 0,1-1 142 0 0,0-1-1 0 0,1-1 1 0 0,0 0 0 0 0,1 0-1 0 0,0-2 1 0 0,0 0 0 0 0,1 0 0 0 0,27 8-1 0 0,7-2 343 0 0,81 12-1 0 0,-124-24-546 0 0,-4-2-26 0 0,1 1 0 0 0,-1-1 0 0 0,0 0 0 0 0,0 0 0 0 0,1 0 0 0 0,-1 0 0 0 0,0-1 0 0 0,1 1 0 0 0,2-2 0 0 0,-2 2-103 0 0,0-1 0 0 0,0 0-1 0 0,0 0 1 0 0,0 0 0 0 0,5-3 0 0 0,-7 3-500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1375 0 0,'0'0'11499'0'0,"2"0"-10088"0"0,35 12 4222 0 0,-37-10-5509 0 0,-3 4-96 0 0,0 0 1 0 0,-1-1-1 0 0,1 1 1 0 0,-1-1-1 0 0,0 1 1 0 0,-8 7-1 0 0,-34 29 53 0 0,13-14-65 0 0,-24 21 8 0 0,-99 66 1 0 0,115-87-21 0 0,32-22-4 0 0,-56 39 0 0 0,-82 73 0 0 0,141-112 1 0 0,1 0-1 0 0,-1 0 0 0 0,-5 9 1 0 0,-11 14-67 0 0,20-26 59 0 0,0 0 1 0 0,0 0-1 0 0,1 1 0 0 0,-1-1 1 0 0,1 0-1 0 0,-1 1 0 0 0,1-1 1 0 0,0 1-1 0 0,1-1 0 0 0,-1 1 0 0 0,0 4 1 0 0,1-8 14 0 0,0 5 12 0 0,-1 1-7 0 0,1-1 0 0 0,-1 0-1 0 0,1 1 1 0 0,1-1 0 0 0,-1 1 0 0 0,1-1 0 0 0,0 0 0 0 0,3 11 0 0 0,-3-15-13 0 0,-1 0 0 0 0,0 1 0 0 0,0-1 0 0 0,1 1 0 0 0,-1-1 0 0 0,1 0 0 0 0,-1 1 0 0 0,1-1 0 0 0,0 0 0 0 0,-1 0 0 0 0,1 1 0 0 0,0-1 0 0 0,0 0 0 0 0,0 0 0 0 0,0 0 0 0 0,0 0 0 0 0,0 0 0 0 0,0 0 0 0 0,2 1 0 0 0,1 1 0 0 0,1 0 22 0 0,0 0-1 0 0,0 0 0 0 0,0 0 1 0 0,1 0-1 0 0,-1-1 0 0 0,1 0 1 0 0,-1 0-1 0 0,1-1 0 0 0,0 1 1 0 0,-1-1-1 0 0,9 0 0 0 0,9 1 166 0 0,36-4 0 0 0,-43 1-97 0 0,214-24 849 0 0,-3-20 138 0 0,-204 41-1035 0 0,4-1 54 0 0,0-1 0 0 0,0-1-1 0 0,-1-2 1 0 0,40-18-1 0 0,-62 24-112 0 0,1 0-1 0 0,0 0 0 0 0,-1-1 1 0 0,0 0-1 0 0,0 0 0 0 0,0 0 1 0 0,0 0-1 0 0,-1-1 0 0 0,0 0 1 0 0,0 1-1 0 0,5-11 0 0 0,-2 1-45 0 0,0 0 0 0 0,-1-1-1 0 0,4-15 1 0 0,-9 29 50 0 0,0 0-1 0 0,0 0 1 0 0,0 1 0 0 0,-1-1-1 0 0,1 0 1 0 0,0 0 0 0 0,0 0-1 0 0,-1 0 1 0 0,1 1 0 0 0,0-1-1 0 0,-1 0 1 0 0,1 0 0 0 0,-1 0-1 0 0,1 1 1 0 0,-1-1 0 0 0,1 0-1 0 0,-1 1 1 0 0,1-1 0 0 0,-1 1-1 0 0,-1-2 1 0 0,-12-9-138 0 0,9 9 71 0 0,0 0-1 0 0,0 0 1 0 0,0 0 0 0 0,0 1-1 0 0,0-1 1 0 0,0 1 0 0 0,0 1-1 0 0,0-1 1 0 0,-9 1-1 0 0,-48 4-613 0 0,59-4 672 0 0,2 0 13 0 0,-52 8-268 0 0,48-7 258 0 0,-1 1 1 0 0,1 0-1 0 0,-1 0 0 0 0,1 0 0 0 0,-1 0 1 0 0,1 1-1 0 0,-7 5 0 0 0,11-7 19 0 0,-1 0-1 0 0,0 1 0 0 0,1-1 1 0 0,-1 1-1 0 0,1-1 1 0 0,0 1-1 0 0,-1 0 0 0 0,1 0 1 0 0,0-1-1 0 0,0 1 1 0 0,0 0-1 0 0,0 0 0 0 0,1 0 1 0 0,-1 0-1 0 0,0 0 1 0 0,1 0-1 0 0,0 1 1 0 0,-1 2-1 0 0,-1 5 0 0 0,-44 173 193 0 0,44-174-213 0 0,2-8 12 0 0,0-1 0 0 0,0 0 0 0 0,0 1 0 0 0,0-1 1 0 0,1 1-1 0 0,-1-1 0 0 0,0 0 0 0 0,0 1 0 0 0,0-1 0 0 0,0 0 0 0 0,1 1 0 0 0,-1-1 1 0 0,0 0-1 0 0,0 0 0 0 0,1 1 0 0 0,-1-1 0 0 0,0 0 0 0 0,1 1 0 0 0,-1-1 1 0 0,0 0-1 0 0,1 0 0 0 0,-1 0 0 0 0,0 1 0 0 0,1-1 0 0 0,-1 0 0 0 0,0 0 0 0 0,1 0 1 0 0,-1 0-1 0 0,1 0 0 0 0,11 2-1110 0 0,2-3-3659 0 0,2-4-1582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6911 0 0,'0'0'14816'0'0,"-1"0"-14756"0"0,-19 14-78 0 0,0 1 0 0 0,-28 28 1 0 0,-9 7 18 0 0,-104 70-1 0 0,-74 77-60 0 0,230-191 59 0 0,0-1-1 0 0,0 1 1 0 0,0-1-1 0 0,1 1 1 0 0,0 1-1 0 0,0-1 1 0 0,-5 12-1 0 0,7-8 2 0 0,0 5 0 0 0,3-12 0 0 0,0 0 0 0 0,-1-2 0 0 0,1 1 0 0 0,-1 0 0 0 0,0-1 0 0 0,1 1 0 0 0,-1-1 0 0 0,1 0 0 0 0,0 1 0 0 0,-1-1 0 0 0,1 1 0 0 0,0-1 0 0 0,0 0 0 0 0,0 1 0 0 0,0-1 0 0 0,0 0 0 0 0,0 0 0 0 0,0 0 0 0 0,2 1 0 0 0,2 2 0 0 0,17 19 113 0 0,39 29 1 0 0,-52-45-51 0 0,1-1-1 0 0,-1 0 1 0 0,1-1 0 0 0,0 0 0 0 0,0-1 0 0 0,0 0 0 0 0,1 0-1 0 0,11 2 1 0 0,-1-3 180 0 0,-1-1-1 0 0,1 0 1 0 0,-1-2 0 0 0,1 0-1 0 0,-1-2 1 0 0,36-6 0 0 0,118-38 469 0 0,-159 41-688 0 0,18-5-71 0 0,-1-2 0 0 0,0-1 0 0 0,35-20 0 0 0,-53 25 24 0 0,0-1 0 0 0,0-1 0 0 0,-1 0 0 0 0,-1-1 0 0 0,0-1 0 0 0,0 1 0 0 0,-1-2 0 0 0,16-21 0 0 0,-24 29-15 0 0,-1 0 0 0 0,1 0-1 0 0,-1 0 1 0 0,0 0 0 0 0,0 0 0 0 0,0-1 0 0 0,-1 1-1 0 0,2-11 1 0 0,-3 14 24 0 0,0 0 1 0 0,1 0-1 0 0,-1 0 0 0 0,0 0 0 0 0,0 0 0 0 0,-1 1 1 0 0,1-1-1 0 0,0 0 0 0 0,-1 0 0 0 0,1 0 0 0 0,-1 0 1 0 0,0 0-1 0 0,1 0 0 0 0,-1 1 0 0 0,0-1 0 0 0,0 0 1 0 0,0 0-1 0 0,0 1 0 0 0,-1-1 0 0 0,1 1 0 0 0,0-1 1 0 0,-1 1-1 0 0,1 0 0 0 0,-1-1 0 0 0,1 1 1 0 0,-1 0-1 0 0,0 0 0 0 0,-1-1 0 0 0,1 2-9 0 0,0-1 1 0 0,1 1-1 0 0,-1 0 0 0 0,1-1 0 0 0,-1 1 1 0 0,0 0-1 0 0,1 0 0 0 0,-1 0 0 0 0,1 0 1 0 0,-1 1-1 0 0,0-1 0 0 0,1 0 1 0 0,-1 1-1 0 0,-1 0 0 0 0,-25 11-242 0 0,13-5 102 0 0,-84 22-427 0 0,75-24 556 0 0,-1 2 0 0 0,1 1-1 0 0,-42 19 1 0 0,65-26 38 0 0,0-1 0 0 0,1 0-1 0 0,-1 1 1 0 0,0-1 0 0 0,0 0 0 0 0,1 1-1 0 0,-1-1 1 0 0,0 1 0 0 0,0 0-1 0 0,1-1 1 0 0,-1 1 0 0 0,0-1 0 0 0,1 1-1 0 0,-1 0 1 0 0,1-1 0 0 0,-1 1 0 0 0,1 0-1 0 0,0 0 1 0 0,-1-1 0 0 0,1 1 0 0 0,-1 0-1 0 0,1 0 1 0 0,0 0 0 0 0,0 0-1 0 0,0-1 1 0 0,-1 1 0 0 0,1 0 0 0 0,0 0-1 0 0,0 0 1 0 0,0 0 0 0 0,1 1 0 0 0,-1 1 9 0 0,0 2 10 0 0,0-1 0 0 0,0 1-1 0 0,1 0 1 0 0,0 0 0 0 0,0-1-1 0 0,0 1 1 0 0,0-1-1 0 0,1 1 1 0 0,2 4 0 0 0,23 41 224 0 0,-11-24-101 0 0,-5-4-55 0 0,1-1-1 0 0,2 0 1 0 0,0-1-1 0 0,1-1 1 0 0,19 19-1 0 0,-32-36-109 0 0,0 0 0 0 0,0 0 0 0 0,0 0-1 0 0,1-1 1 0 0,-1 1 0 0 0,1-1 0 0 0,-1 0 0 0 0,1 0 0 0 0,0 0-1 0 0,0 0 1 0 0,-1 0 0 0 0,1-1 0 0 0,0 1 0 0 0,0-1 0 0 0,0 1-1 0 0,0-1 1 0 0,3 0 0 0 0,-2-1-209 0 0,0 0 0 0 0,0 1 0 0 0,0-1 0 0 0,0-1-1 0 0,0 1 1 0 0,0-1 0 0 0,0 1 0 0 0,0-1 0 0 0,-1 0 0 0 0,1 0 0 0 0,3-4 0 0 0,11-9-1882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14479 0 0,'0'0'1314'0'0,"-8"9"239"0"0,7-7-1373 0 0,0 1 1 0 0,0-1-1 0 0,0 0 1 0 0,0 1-1 0 0,1-1 1 0 0,-1 1-1 0 0,1-1 1 0 0,-1 1-1 0 0,1-1 1 0 0,0 1-1 0 0,0-1 1 0 0,0 1-1 0 0,1-1 1 0 0,-1 1-1 0 0,0-1 1 0 0,1 0-1 0 0,0 1 1 0 0,-1-1-1 0 0,1 1 1 0 0,2 3-1 0 0,3 5-11 0 0,1 0 0 0 0,-1 0 0 0 0,10 10 0 0 0,2 4 217 0 0,-13-17-323 0 0,0 1 0 0 0,0 1 0 0 0,-1-1-1 0 0,-1 0 1 0 0,1 1 0 0 0,-1 0 0 0 0,-1 0 0 0 0,0 0 0 0 0,0 0 0 0 0,-1 0 0 0 0,-1 0 0 0 0,1 1-1 0 0,-3 19 1 0 0,0-18 21 0 0,-1 0 0 0 0,0 0 0 0 0,0 0 0 0 0,-1 0 0 0 0,-1 0 0 0 0,0-1 0 0 0,0 0 0 0 0,-2 0 0 0 0,1 0 0 0 0,-1-1 0 0 0,-9 11 0 0 0,1-5 31 0 0,-1 1 1 0 0,0-2-1 0 0,-35 25 0 0 0,-62 29-644 0 0,106-66 427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56 12695 0 0,'-8'-2'265'0'0,"0"-1"0"0"0,1 1 0 0 0,-1 1 0 0 0,0-1 0 0 0,0 1-1 0 0,0 1 1 0 0,0 0 0 0 0,-14 1 0 0 0,-22-2 2543 0 0,43 1-2746 0 0,0 0-1 0 0,1 0 0 0 0,-1 0 1 0 0,1 0-1 0 0,-1 0 0 0 0,0 0 1 0 0,1 0-1 0 0,-1 0 0 0 0,1 0 1 0 0,-1-1-1 0 0,0 1 1 0 0,1 0-1 0 0,-1 0 0 0 0,1-1 1 0 0,-1 1-1 0 0,1 0 0 0 0,-1-1 1 0 0,1 1-1 0 0,-1 0 0 0 0,1-1 1 0 0,-1 0-1 0 0,1 1 8 0 0,0-1 0 0 0,0 1 0 0 0,0-1-1 0 0,0 1 1 0 0,0 0 0 0 0,0-1 0 0 0,0 1 0 0 0,0-1 0 0 0,0 1-1 0 0,0 0 1 0 0,1-1 0 0 0,-1 1 0 0 0,0 0 0 0 0,0-1 0 0 0,0 1-1 0 0,1-1 1 0 0,-1 1 0 0 0,0 0 0 0 0,0-1 0 0 0,1 1 0 0 0,-1 0-1 0 0,1-1 1 0 0,2-1 88 0 0,0-1-1 0 0,0 1 0 0 0,0-1 0 0 0,0 1 1 0 0,5-2-1 0 0,0 1-129 0 0,0 0 0 0 0,0 1 0 0 0,0 0 0 0 0,1 0-1 0 0,-1 1 1 0 0,17-1 0 0 0,52 5 233 0 0,-77-3-259 0 0,137 17 1255 0 0,-33-5-149 0 0,-81-11-910 0 0,-22-1-105 0 0,0 2-17 0 0,0-1-74 0 0,0 0 1 0 0,-1 0-1 0 0,1 0 1 0 0,-1 0-1 0 0,1 0 1 0 0,-1 0-1 0 0,0 1 1 0 0,1-1-1 0 0,-1 0 1 0 0,0 0-1 0 0,0 0 1 0 0,0 1-1 0 0,0-1 1 0 0,0 0-1 0 0,0 0 1 0 0,0 1-1 0 0,0-1 1 0 0,-1 0-1 0 0,1 0 1 0 0,0 0-1 0 0,-1 1 1 0 0,1-1-1 0 0,-1 0 1 0 0,1 0-1 0 0,-1 0 1 0 0,0 0-1 0 0,1 0 1 0 0,-1 0-1 0 0,0 0 1 0 0,0 0-1 0 0,1 0 1 0 0,-1 0-1 0 0,-1 0 1 0 0,1 0-3 0 0,-29 26-85 0 0,-1-2 0 0 0,-39 25 0 0 0,36-26 42 0 0,-52 35-66 0 0,-51 36-247 0 0,-117 121 189 0 0,208-178 168 0 0,46-38 0 0 0,-1 0 0 0 0,1 0 0 0 0,0 0 0 0 0,0 0 0 0 0,0 0 0 0 0,-1 0 0 0 0,1 1 0 0 0,0-1 0 0 0,0 0 0 0 0,0 0 0 0 0,-1 0 0 0 0,1 0 0 0 0,0 1 0 0 0,0-1 0 0 0,0 0 0 0 0,0 0 0 0 0,0 0 0 0 0,0 1 0 0 0,-1-1 0 0 0,1 0 0 0 0,0 0 0 0 0,0 1 0 0 0,0-1 0 0 0,0 0 0 0 0,0 0 0 0 0,0 1 0 0 0,0-1 0 0 0,0 0 0 0 0,0 0 0 0 0,0 1 0 0 0,0-1 0 0 0,0 0 0 0 0,0 0 0 0 0,0 1 0 0 0,1-1 0 0 0,-1 0 0 0 0,0 0 0 0 0,0 0 0 0 0,0 1 0 0 0,0-1 0 0 0,0 0 0 0 0,0 0 0 0 0,0 0 0 0 0,1 1 0 0 0,-1-1 0 0 0,0 0 0 0 0,0 0 0 0 0,0 0 0 0 0,1 0 0 0 0,-1 1 0 0 0,0-1 0 0 0,0 0 0 0 0,0 0 0 0 0,1 0 0 0 0,-1 0 0 0 0,12 4 0 0 0,-11-4 0 0 0,12 1 17 0 0,-1-1 1 0 0,1 0-1 0 0,0-1 0 0 0,-1 0 0 0 0,24-5 1 0 0,-22 3 2 0 0,367-46 1352 0 0,-371 48-1331 0 0,5 0-6 0 0,-1 0-1 0 0,1 0 1 0 0,0 2-1 0 0,0 0 1 0 0,23 4-1 0 0,-23 2-34 0 0,-14-2 0 0 0,-1-4 0 0 0,1 3-174 0 0,0-1 0 0 0,-1 1 1 0 0,0-1-1 0 0,0 1 0 0 0,0-1 0 0 0,0 1 0 0 0,0 0 1 0 0,-1-1-1 0 0,1 1 0 0 0,-1-1 0 0 0,0 1 0 0 0,0-1 0 0 0,-1 0 1 0 0,1 1-1 0 0,-3 2 0 0 0,4-4 130 0 0,-1 0-964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493 162 8751 0 0,'30'-16'1368'0'0,"56"-40"-1"0"0,-14-1 6388 0 0,-52 34-6179 0 0,-18 20-1330 0 0,-1 2 520 0 0,-9-2-127 0 0,4 2-603 0 0,-1 0 0 0 0,0 1-1 0 0,1-1 1 0 0,-1 1 0 0 0,0 1-1 0 0,0-1 1 0 0,1 0-1 0 0,-1 1 1 0 0,-6 2 0 0 0,-40 14 26 0 0,50-16-62 0 0,-81 31 0 0 0,-8 5 0 0 0,-105 28 0 0 0,-4-17 0 0 0,178-41 64 0 0,21-7-59 0 0,-1 0 1 0 0,1 1-1 0 0,0-1 0 0 0,-1 0 0 0 0,1 1 0 0 0,0-1 1 0 0,0 0-1 0 0,0 1 0 0 0,-1-1 0 0 0,1 0 0 0 0,0 1 1 0 0,0-1-1 0 0,0 1 0 0 0,0-1 0 0 0,0 0 0 0 0,-1 1 1 0 0,1-1-1 0 0,0 1 0 0 0,0-1 0 0 0,0 0 0 0 0,0 1 1 0 0,0-1-1 0 0,0 1 0 0 0,1-1 0 0 0,-1 0 1 0 0,0 1-1 0 0,0-1 0 0 0,0 1 0 0 0,4 10 68 0 0,0-3-59 0 0,0-1 0 0 0,1 0 1 0 0,0 0-1 0 0,0-1 0 0 0,1 1 0 0 0,0-1 0 0 0,0 0 0 0 0,0-1 0 0 0,1 1 0 0 0,0-1 1 0 0,14 7-1 0 0,2 0 0 0 0,0-1 1 0 0,41 13-1 0 0,71 11 51 0 0,-12-5 113 0 0,-106-23-76 0 0,0 0 0 0 0,0 1 0 0 0,-1 0 0 0 0,0 1 0 0 0,0 1 0 0 0,-1 1 0 0 0,25 22 0 0 0,-39-32-95 0 0,1 1-1 0 0,-1-1 1 0 0,1 0 0 0 0,-1 1-1 0 0,0-1 1 0 0,0 1 0 0 0,0 0-1 0 0,1-1 1 0 0,-1 1 0 0 0,-1 0-1 0 0,1 0 1 0 0,0 0 0 0 0,0 0-1 0 0,-1-1 1 0 0,1 1 0 0 0,-1 0-1 0 0,0 0 1 0 0,1 0-1 0 0,-1 0 1 0 0,0 0 0 0 0,0 0-1 0 0,0 0 1 0 0,0 0 0 0 0,-1 0-1 0 0,1 0 1 0 0,-1 0 0 0 0,1 0-1 0 0,-1 0 1 0 0,0 0 0 0 0,1 0-1 0 0,-1-1 1 0 0,0 1 0 0 0,0 0-1 0 0,0 0 1 0 0,0-1-1 0 0,-3 4 1 0 0,-3 2 23 0 0,0 0 0 0 0,0 0 0 0 0,-1 0 0 0 0,0-1 0 0 0,0 0 0 0 0,-10 4 0 0 0,-4 3-18 0 0,0-1 0 0 0,-1-2 0 0 0,-1 0 0 0 0,1-1 0 0 0,-41 8 0 0 0,26-9-106 0 0,-60 5 0 0 0,82-12 64 0 0,0-1 0 0 0,0 0-1 0 0,1-2 1 0 0,-1 1 0 0 0,0-2-1 0 0,-24-7 1 0 0,36 9 23 0 0,1 0 0 0 0,-1-1 0 0 0,1 1 0 0 0,0-1 0 0 0,0 0 0 0 0,0 1 0 0 0,0-1 0 0 0,0-1 0 0 0,0 1 0 0 0,0 0 0 0 0,-3-5 0 0 0,5 6 5 0 0,0-1-1 0 0,0 1 1 0 0,0-1 0 0 0,1 1-1 0 0,-1-1 1 0 0,0 0-1 0 0,1 1 1 0 0,-1-1 0 0 0,1 0-1 0 0,0 0 1 0 0,-1 1-1 0 0,1-1 1 0 0,0 0 0 0 0,0 0-1 0 0,0 0 1 0 0,0 1-1 0 0,1-1 1 0 0,-1 0 0 0 0,0 0-1 0 0,1 1 1 0 0,-1-1-1 0 0,1 0 1 0 0,-1 1 0 0 0,2-3-1 0 0,8-13-9 0 0,0 1-1 0 0,1 0 1 0 0,1 0-1 0 0,19-20 1 0 0,-6 8 2 0 0,-6 7 10 0 0,1 1 0 0 0,1 0 0 0 0,1 2 0 0 0,29-20 0 0 0,103-54 0 0 0,-132 80 0 0 0,194-91 335 0 0,-151 75-90 0 0,13-11-69 0 0,-77 38-245 0 0,-2 1-53 0 0,-5-1-41 0 0,-1 0 0 0 0,1 1 0 0 0,-1 0 0 0 0,1 0 0 0 0,0 1 0 0 0,-1-1 0 0 0,1 1 0 0 0,0 1 0 0 0,-1-1 0 0 0,-7 4 0 0 0,-4 2-1604 0 0,0 2 1 0 0,-19 10-1 0 0,19-8-4873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89 9671 0 0,'11'-12'790'0'0,"15"-17"-373"0"0,-7 12 2840 0 0,-6 1 4349 0 0,-15 17-7316 0 0,-4 0-189 0 0,-1 1-1 0 0,0 1 1 0 0,1-1 0 0 0,0 1-1 0 0,0 0 1 0 0,0 1 0 0 0,-6 4-1 0 0,-39 32 98 0 0,32-24-121 0 0,-221 204-13 0 0,224-204-64 0 0,1 0 0 0 0,-23 32 0 0 0,35-44 0 0 0,0 1 0 0 0,0-1 0 0 0,1 1 0 0 0,0 0 0 0 0,-1-1 0 0 0,2 1 0 0 0,-1 0 0 0 0,0 0 0 0 0,1 1 0 0 0,0-1 0 0 0,0 0 0 0 0,1 0 0 0 0,-1 0 0 0 0,1 1 0 0 0,0-1 0 0 0,1 0 0 0 0,1 9 0 0 0,-1-11 9 0 0,0 0 0 0 0,0-1 0 0 0,1 1-1 0 0,-1 0 1 0 0,1-1 0 0 0,0 0 0 0 0,0 1 0 0 0,0-1 0 0 0,0 0-1 0 0,0 0 1 0 0,0 0 0 0 0,1 0 0 0 0,-1-1 0 0 0,1 1-1 0 0,-1-1 1 0 0,1 1 0 0 0,0-1 0 0 0,-1 0 0 0 0,1 0 0 0 0,0 0-1 0 0,3 0 1 0 0,6 2 55 0 0,0 0-1 0 0,0-1 1 0 0,21 0-1 0 0,2-2 162 0 0,0-3 0 0 0,0 0 0 0 0,0-3 0 0 0,-1 0 0 0 0,0-3 0 0 0,49-18 0 0 0,-67 21-127 0 0,0-1 0 0 0,-1-1 0 0 0,0-1 0 0 0,0 0 1 0 0,-1-1-1 0 0,21-18 0 0 0,-8 3-33 0 0,-1-2-1 0 0,23-30 1 0 0,-42 48-54 0 0,0-1 0 0 0,-1 0 0 0 0,0 0 0 0 0,-1-1 0 0 0,1 1-1 0 0,-2-1 1 0 0,0 0 0 0 0,0-1 0 0 0,2-11 0 0 0,-6 18-20 0 0,1 0 0 0 0,-1 0 0 0 0,1 0 1 0 0,-1 0-1 0 0,-1 0 0 0 0,1 0 0 0 0,-1 0 0 0 0,0 0 0 0 0,0 0 1 0 0,-2-6-1 0 0,1 7-22 0 0,0 1 0 0 0,1 0 1 0 0,-1-1-1 0 0,0 1 0 0 0,-1 0 0 0 0,1 0 1 0 0,-1 0-1 0 0,1 1 0 0 0,-1-1 0 0 0,0 1 1 0 0,0-1-1 0 0,0 1 0 0 0,0 0 1 0 0,0 0-1 0 0,-4-2 0 0 0,-4 0-94 0 0,0 0 1 0 0,0 0-1 0 0,0 1 0 0 0,0 0 1 0 0,0 1-1 0 0,0 1 0 0 0,-1 0 0 0 0,-12 0 1 0 0,6 0-135 0 0,-15-2-760 0 0,31 3 627 0 0,2-2-721 0 0,0 0 956 0 0,0 0 1 0 0,0 0 0 0 0,0 0-1 0 0,1 0 1 0 0,-1 0 0 0 0,1 0-1 0 0,-1 0 1 0 0,1 0 0 0 0,0 0-1 0 0,-1 0 1 0 0,1 0 0 0 0,0 1-1 0 0,0-1 1 0 0,1 0 0 0 0,-1 1-1 0 0,0-1 1 0 0,0 0 0 0 0,1 1-1 0 0,-1 0 1 0 0,1-1 0 0 0,-1 1-1 0 0,4-2 1 0 0,10-9-1119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 12439 0 0,'-21'-1'839'0'0,"12"0"-515"0"0,-1 1 1 0 0,0 0 0 0 0,-13 2 0 0 0,21-1-139 0 0,0-1 0 0 0,0 0 0 0 0,0 1 1 0 0,0-1-1 0 0,0 1 0 0 0,0 0 0 0 0,0 0 0 0 0,1 0 0 0 0,-1 0 1 0 0,0 0-1 0 0,1 0 0 0 0,-1 0 0 0 0,0 0 0 0 0,1 1 0 0 0,-1-1 1 0 0,1 0-1 0 0,0 1 0 0 0,0 0 0 0 0,-1-1 0 0 0,1 1 0 0 0,-1 3 1 0 0,1-4-124 0 0,1 1 1 0 0,-1-1 0 0 0,1 1-1 0 0,0-1 1 0 0,0 1 0 0 0,0-1-1 0 0,0 1 1 0 0,0-1 0 0 0,0 1-1 0 0,0-1 1 0 0,0 1 0 0 0,1-1-1 0 0,-1 0 1 0 0,1 1 0 0 0,-1-1-1 0 0,1 1 1 0 0,-1-1 0 0 0,1 0-1 0 0,0 1 1 0 0,1 1 0 0 0,1 2 42 0 0,1-1 1 0 0,0 0-1 0 0,0 0 0 0 0,5 5 1 0 0,322 279 2570 0 0,-204-164-1528 0 0,-82-79-622 0 0,33 41 549 0 0,-68-74-887 0 0,0 2 0 0 0,-1-1 0 0 0,-1 1 1 0 0,0 0-1 0 0,7 18 0 0 0,-13-24-166 0 0,0 0 0 0 0,0-1 0 0 0,-1 1 0 0 0,0 0 0 0 0,-1 0 0 0 0,1 0 1 0 0,-1 0-1 0 0,-1 0 0 0 0,0 0 0 0 0,0-1 0 0 0,0 1 0 0 0,-1 0 0 0 0,0-1 0 0 0,-5 12 0 0 0,-4 6 64 0 0,0-1-1 0 0,-29 43 0 0 0,-104 121-86 0 0,125-164 0 0 0,-18 20-33 0 0,-77 72-1 0 0,111-114-30 0 0,0 1-1 0 0,0-1 0 0 0,1 1 0 0 0,-1 0 1 0 0,1-1-1 0 0,-1 1 0 0 0,1 0 0 0 0,0 1 0 0 0,0-1 1 0 0,0 0-1 0 0,-2 5 0 0 0,4-7-155 0 0,1 0 0 0 0,-1 0 0 0 0,0 0 1 0 0,1-1-1 0 0,-1 1 0 0 0,0 0 0 0 0,1 0 0 0 0,-1-1 0 0 0,1 1 0 0 0,-1 0 1 0 0,1-1-1 0 0,-1 1 0 0 0,1 0 0 0 0,-1-1 0 0 0,1 1 0 0 0,0-1 0 0 0,-1 1 0 0 0,1-1 1 0 0,0 1-1 0 0,1 0 0 0 0,8 2-7967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15407 0 0,'0'0'1394'0'0,"2"1"-1150"0"0,10 12 255 0 0,17 22 1 0 0,-7-9 970 0 0,-19-22-1215 0 0,0 1 0 0 0,0-1 0 0 0,-1 1-1 0 0,1-1 1 0 0,-1 1 0 0 0,0 0 0 0 0,-1 0 0 0 0,1 0 0 0 0,-1 0 0 0 0,1 11 0 0 0,-1-11-178 0 0,-2 0-1 0 0,1 0 1 0 0,-1-1 0 0 0,1 1-1 0 0,-1 0 1 0 0,-1 0 0 0 0,1 0-1 0 0,-1-1 1 0 0,1 1 0 0 0,-5 6-1 0 0,1-2 58 0 0,0 0 0 0 0,0-1 0 0 0,-1 1 0 0 0,-8 8 0 0 0,-3-1-225 0 0,-1 0 0 0 0,-33 24 0 0 0,46-37-306 0 0,-22 14-457 0 0,7-9-7218 0 0,7-6 1908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2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339 123 3679 0 0,'27'-47'242'0'0,"-3"4"3543"0"0,-22 40-2947 0 0,0-1 1 0 0,1 1-1 0 0,-1 0 1 0 0,1 0-1 0 0,0 0 0 0 0,0 0 1 0 0,0 0-1 0 0,0 1 1 0 0,4-3-1 0 0,-5 7-710 0 0,0 3-103 0 0,0 0 1 0 0,0 1-1 0 0,-1-1 1 0 0,0 0-1 0 0,0 0 0 0 0,0 1 1 0 0,-1-1-1 0 0,1 1 1 0 0,-1-1-1 0 0,0 0 0 0 0,-1 1 1 0 0,1-1-1 0 0,-4 11 1 0 0,-1 5 74 0 0,-2 0 1 0 0,-10 24-1 0 0,0-3-59 0 0,-54 137 74 0 0,-13 71-115 0 0,40-115 0 0 0,-84 178 0 0 0,111-276 0 0 0,7-17 0 0 0,5-10 20 0 0,1-1 0 0 0,0 0-1 0 0,-5 19 1 0 0,9-26 588 0 0,-1-5-309 0 0,-1-7-198 0 0,0 0 1 0 0,1 0-1 0 0,0 0 1 0 0,1 0-1 0 0,0 1 1 0 0,1-1-1 0 0,0 0 1 0 0,0 0-1 0 0,6-17 1 0 0,4-9-45 0 0,19-44 1 0 0,-20 57-16 0 0,5-16-40 0 0,2 0 1 0 0,2 2 0 0 0,41-63-1 0 0,-58 96-4 0 0,1 0-1 0 0,0 1 0 0 0,0 0 1 0 0,0 0-1 0 0,0 0 0 0 0,7-5 1 0 0,38-15-33 0 0,-43 21 32 0 0,0 0-1 0 0,1 0 1 0 0,-1 1 0 0 0,0 0 0 0 0,0 0 0 0 0,1 1-1 0 0,-1-1 1 0 0,1 1 0 0 0,-1 0 0 0 0,0 1 0 0 0,1-1-1 0 0,-1 1 1 0 0,6 2 0 0 0,8 2 48 0 0,-1 1 1 0 0,24 12-1 0 0,-7-3 183 0 0,-25-11-131 0 0,1 0 0 0 0,-1 0 1 0 0,0 1-1 0 0,-1 1 1 0 0,1-1-1 0 0,-1 2 1 0 0,0-1-1 0 0,0 1 1 0 0,12 13-1 0 0,-12-8-19 0 0,-2 0-12 0 0,3 16 3 0 0,-10-15-76 0 0,-1-6 20 0 0,0-1 2 0 0,0 1 0 0 0,-1-1 0 0 0,1 0-1 0 0,-1 0 1 0 0,0 0 0 0 0,-1 0 0 0 0,0 0 0 0 0,1-1 0 0 0,-2 1 0 0 0,-5 8 0 0 0,-5 4 36 0 0,-25 25 1 0 0,-1-5-28 0 0,-2-2 1 0 0,-68 45 0 0 0,85-63-34 0 0,-1-3 0 0 0,-1 0 0 0 0,-1-1 0 0 0,0-2-1 0 0,0-1 1 0 0,-36 9 0 0 0,60-19 9 0 0,-1 0 0 0 0,1 0 0 0 0,-1-1 0 0 0,-9 1 0 0 0,2-4-32 0 0,12 2 20 0 0,-1 1-1 0 0,1 0 0 0 0,-1-1 1 0 0,0 1-1 0 0,1-1 1 0 0,-1 1-1 0 0,1-1 1 0 0,-1 0-1 0 0,1 1 1 0 0,-1-1-1 0 0,1 0 0 0 0,0 1 1 0 0,-1-1-1 0 0,1 0 1 0 0,0 1-1 0 0,-1-1 1 0 0,1 0-1 0 0,0 1 0 0 0,0-1 1 0 0,0 0-1 0 0,0-1 1 0 0,0 0-12 0 0,0 0 1 0 0,0 0-1 0 0,0 0 1 0 0,1 0-1 0 0,-1 0 1 0 0,1 0-1 0 0,0 0 1 0 0,0-2-1 0 0,2-2-82 0 0,1-1-1 0 0,0 1 0 0 0,7-9 1 0 0,2-1-93 0 0,1 2 0 0 0,0-1 1 0 0,18-12-1 0 0,-21 18-519 0 0,21-11-1 0 0,-23 15-955 0 0,1 0 0 0 0,18-5 0 0 0,2 2-3814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2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12751 0 0,'0'0'587'0'0,"-2"-1"-16"0"0,-5-1-314 0 0,5 1 760 0 0,3 4-682 0 0,3 3-270 0 0,0-1 0 0 0,0 1 1 0 0,1-1-1 0 0,-1 0 0 0 0,1 0 0 0 0,0-1 1 0 0,0 1-1 0 0,11 6 0 0 0,54 27 562 0 0,-40-23-288 0 0,-2 1-84 0 0,0 0 0 0 0,-2 2 1 0 0,0 1-1 0 0,-1 1 0 0 0,-1 1 0 0 0,-1 1 0 0 0,-1 1 0 0 0,36 48 0 0 0,-37-40 42 0 0,0 1 0 0 0,27 57 0 0 0,-38-67-233 0 0,-2 0 0 0 0,0 0 0 0 0,-2 1 0 0 0,0 0 0 0 0,3 34 0 0 0,-8-41-52 0 0,-1 0 1 0 0,0 0-1 0 0,-2-1 1 0 0,1 1-1 0 0,-2 0 1 0 0,0-1-1 0 0,-1 1 0 0 0,-1-1 1 0 0,-12 28-1 0 0,1-10 31 0 0,-2-2-1 0 0,-1 0 0 0 0,-27 35 0 0 0,33-49-1 0 0,-1-1 0 0 0,0-1 1 0 0,-1 0-1 0 0,-1-1 0 0 0,0 0 0 0 0,-1-2 0 0 0,-1 0 0 0 0,0 0 0 0 0,0-2 1 0 0,-1 0-1 0 0,0-2 0 0 0,-1 0 0 0 0,-30 9 0 0 0,44-15-77 0 0,-21-1-1504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1610 17 13215 0 0,'29'-16'1195'0'0,"-27"16"-822"0"0,-4 1-237 0 0,-5 5-89 0 0,0 0-1 0 0,0-1 1 0 0,-1 1 0 0 0,1-2-1 0 0,-1 1 1 0 0,-10 3-1 0 0,-56 20-32 0 0,27-11 56 0 0,-90 39 46 0 0,-139 49 52 0 0,223-88-163 0 0,-286 78 147 0 0,268-79-161 0 0,1-3-1 0 0,-136 5 1 0 0,53-23-56 0 0,136 3 64 0 0,-1 0 0 0 0,1-2 0 0 0,-1 0 1 0 0,1-1-1 0 0,1-1 0 0 0,-26-11 0 0 0,42 16 6 0 0,-1 1 0 0 0,1 0 0 0 0,0 0 0 0 0,0 0 0 0 0,-1 0 0 0 0,1 0 0 0 0,0 0 0 0 0,0 0 0 0 0,-1 0 1 0 0,1-1-1 0 0,0 1 0 0 0,0 0 0 0 0,0 0 0 0 0,-1 0 0 0 0,1 0 0 0 0,0-1 0 0 0,0 1 0 0 0,0 0 0 0 0,-1 0 0 0 0,1 0 0 0 0,0-1 0 0 0,0 1 0 0 0,0 0 0 0 0,0 0 0 0 0,0-1 0 0 0,0 1 0 0 0,0 0 0 0 0,0 0 0 0 0,0-1 0 0 0,0 1 0 0 0,0 0 0 0 0,-1 0 0 0 0,1-1 0 0 0,1 1 0 0 0,-1 0 0 0 0,0-1 0 0 0,0 1 0 0 0,0 0 0 0 0,0 0 0 0 0,0-1 0 0 0,0 1 0 0 0,0-1 0 0 0,14-7 59 0 0,26-4-82 0 0,-36 11 28 0 0,49-11 164 0 0,59-7 0 0 0,-88 17 91 0 0,-1 0 0 0 0,1 2 0 0 0,0 0-1 0 0,46 8 1 0 0,-64-6-213 0 0,0-1-1 0 0,1 1 1 0 0,-1 0-1 0 0,0 1 1 0 0,0 0 0 0 0,0 0-1 0 0,-1 0 1 0 0,1 0-1 0 0,-1 1 1 0 0,0 0-1 0 0,1 0 1 0 0,-2 1 0 0 0,1-1-1 0 0,0 1 1 0 0,-1 0-1 0 0,0 0 1 0 0,0 0-1 0 0,-1 1 1 0 0,0 0-1 0 0,1-1 1 0 0,-2 1 0 0 0,1 0-1 0 0,-1 0 1 0 0,3 13-1 0 0,-2-5-7 0 0,0 1-1 0 0,-2 0 1 0 0,1 0-1 0 0,-2-1 1 0 0,0 1 0 0 0,-1 0-1 0 0,-1 0 1 0 0,0 0-1 0 0,-1-1 1 0 0,-4 16-1 0 0,-4 0 23 0 0,0 1-1 0 0,-2-2 1 0 0,-18 30-1 0 0,-60 81 53 0 0,74-118-88 0 0,-1 0-1 0 0,0-2 1 0 0,-2 0-1 0 0,-1-1 1 0 0,-22 17 0 0 0,29-25-28 0 0,1 0 1 0 0,0 2-1 0 0,1-1 1 0 0,1 1-1 0 0,0 1 1 0 0,0 0-1 0 0,2 1 1 0 0,0 0-1 0 0,-9 19 1 0 0,15-27-58 0 0,1 1 1 0 0,0-1-1 0 0,0 0 0 0 0,-2 10 1 0 0,4-14-88 0 0,5 9-148 0 0,-5-12 276 0 0,0 1 1 0 0,0 0-1 0 0,1-1 1 0 0,-1 1 0 0 0,0-1-1 0 0,1 1 1 0 0,-1-1 0 0 0,1 1-1 0 0,-1-1 1 0 0,1 1-1 0 0,-1-1 1 0 0,0 1 0 0 0,1-1-1 0 0,0 0 1 0 0,-1 1 0 0 0,1-1-1 0 0,-1 0 1 0 0,1 1-1 0 0,-1-1 1 0 0,2 0 0 0 0,-1 1-32 0 0,0-1 31 0 0,0 1-1 0 0,-1-1 1 0 0,1 0-1 0 0,0 0 1 0 0,0 1-1 0 0,-1-1 1 0 0,1 0-1 0 0,0 0 1 0 0,0 0-1 0 0,0 0 1 0 0,0 0-1 0 0,-1 0 1 0 0,1 0-1 0 0,0 0 1 0 0,0 0-1 0 0,0 0 1 0 0,0 0-1 0 0,-1 0 1 0 0,2-1-1 0 0,1 0-35 0 0,3 0-38 0 0,0 0-1 0 0,0-1 1 0 0,0 0-1 0 0,-1 0 1 0 0,1-1-1 0 0,-1 1 1 0 0,7-5-1 0 0,19-16-4761 0 0,-10 3-756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9671 0 0,'0'0'875'0'0,"2"-2"-407"0"0,2-5 765 0 0,1 0 1 0 0,1 0-1 0 0,-1 1 0 0 0,10-8 1 0 0,-4 4-289 0 0,1 2 1 0 0,13-9 0 0 0,-6 6-598 0 0,1 1 0 0 0,-1 0 1 0 0,31-8-1 0 0,-3 3 58 0 0,0 2 0 0 0,1 3 0 0 0,1 1 0 0 0,51-2-1 0 0,-14 11-362 0 0,-73 0-753 0 0,0 2 1 0 0,0 0-1 0 0,0 0 1 0 0,18 7-1 0 0,-14-2-1058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7831 0 0,'2'1'10099'0'0,"3"3"-9188"0"0,-1 0 0 0 0,1 0-1 0 0,-1 0 1 0 0,0 1 0 0 0,0 0 0 0 0,6 9 0 0 0,-8-10-859 0 0,0 0 0 0 0,-1 0 0 0 0,1 1 0 0 0,-1-1 0 0 0,1 0 0 0 0,-1 1 0 0 0,-1-1 0 0 0,1 1 0 0 0,0 0 0 0 0,-1-1 0 0 0,0 1 0 0 0,0-1 0 0 0,-1 1 0 0 0,1-1 0 0 0,-1 1 0 0 0,-2 5 0 0 0,-1 6-7 0 0,-2 1-1 0 0,-1-1 1 0 0,0-1 0 0 0,-14 24-1 0 0,-43 54 20 0 0,38-56-62 0 0,-19 19-59 0 0,-3 5-1393 0 0,47-59 352 0 0,16-15-4625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10135 0 0,'0'0'778'0'0,"-1"1"-506"0"0,-4 14-24 0 0,-8 21 6073 0 0,12-34-5269 0 0,1-2-948 0 0,-1 1 0 0 0,1 0 0 0 0,-1 0 0 0 0,1 0 0 0 0,-1-1 0 0 0,1 1 0 0 0,-1 0 0 0 0,1 0 0 0 0,-1-1 0 0 0,0 1 0 0 0,1-1 0 0 0,-1 1 0 0 0,0 0 0 0 0,0-1 0 0 0,1 1 0 0 0,-1-1 0 0 0,0 0 0 0 0,0 1 0 0 0,0-1 0 0 0,0 0 0 0 0,1 1 0 0 0,-1-1 0 0 0,0 0 0 0 0,0 0 0 0 0,0 0 0 0 0,0 0 0 0 0,0 0 0 0 0,-2 0 0 0 0,2-1-63 0 0,0 0 0 0 0,0 0 0 0 0,0 0 0 0 0,0 0 0 0 0,0 0 0 0 0,0-1 0 0 0,0 1 0 0 0,0 0 0 0 0,0-1 0 0 0,0 1 0 0 0,1 0 0 0 0,-1-1 0 0 0,0 1 0 0 0,1-1 0 0 0,0 1 0 0 0,-1-1 0 0 0,1-2 0 0 0,0 1-8 0 0,0 0 0 0 0,0-1 0 0 0,0 1-1 0 0,0 0 1 0 0,1 0 0 0 0,0 0 0 0 0,0 0 0 0 0,1-5 0 0 0,2 1-25 0 0,0-1 0 0 0,0 1-1 0 0,0 0 1 0 0,1 0 0 0 0,0 0 0 0 0,7-7 0 0 0,-1 3-6 0 0,1 0 0 0 0,1 1-1 0 0,0 0 1 0 0,0 1 0 0 0,1 1-1 0 0,29-14 1 0 0,-9 8 128 0 0,0 2 1 0 0,37-8-1 0 0,-50 16-11 0 0,0 0 1 0 0,0 1-1 0 0,1 2 1 0 0,31 0-1 0 0,-51 1-118 0 0,0 1 0 0 0,1-1 0 0 0,-1 0 0 0 0,0 0-1 0 0,1 1 1 0 0,-1-1 0 0 0,0 1 0 0 0,0 0 0 0 0,1 0 0 0 0,-1 0-1 0 0,0 0 1 0 0,0 0 0 0 0,0 0 0 0 0,0 1 0 0 0,0-1 0 0 0,-1 1-1 0 0,1-1 1 0 0,3 4 0 0 0,-4-3-1 0 0,1 1 1 0 0,-1-1-1 0 0,0 1 0 0 0,0 0 1 0 0,0-1-1 0 0,0 1 0 0 0,0 0 0 0 0,-1 0 1 0 0,1-1-1 0 0,-1 1 0 0 0,1 0 1 0 0,-1 0-1 0 0,0 4 0 0 0,-1 3 0 0 0,-1 0-1 0 0,0-1 1 0 0,0 1-1 0 0,0 0 1 0 0,-2-1-1 0 0,1 1 1 0 0,-8 13-1 0 0,-3 2-203 0 0,-28 34 0 0 0,26-37-218 0 0,-24 42 0 0 0,39-62-442 0 0,1-1 674 0 0,1 0-1 0 0,-1-1 1 0 0,1 1 0 0 0,-1 0-1 0 0,1 0 1 0 0,-1-1-1 0 0,1 1 1 0 0,-1 0-1 0 0,1-1 1 0 0,-1 1 0 0 0,1-1-1 0 0,0 1 1 0 0,0-1-1 0 0,-1 1 1 0 0,1-1 0 0 0,0 0-1 0 0,0 1 1 0 0,-1-1-1 0 0,1 0 1 0 0,0 1 0 0 0,0-1-1 0 0,0 0 1 0 0,-1 0-1 0 0,1 0 1 0 0,2 0 0 0 0,12 3-1456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83 411 5063 0 0,'0'1'390'0'0,"-4"27"1193"0"0,3-22 288 0 0,-1 0 0 0 0,0 0-1 0 0,0 0 1 0 0,-7 11 1639 0 0,8-16-2858 0 0,-1-1-570 0 0,1 1 0 0 0,0 0 0 0 0,-1 0 0 0 0,1-1 0 0 0,0 1 1 0 0,-1-1-1 0 0,1 1 0 0 0,-1-1 0 0 0,1 1 0 0 0,-1-1 1 0 0,1 0-1 0 0,-1 0 0 0 0,1 0 0 0 0,-1 0 0 0 0,1 0 1 0 0,-1 0-1 0 0,1 0 0 0 0,-1-1 0 0 0,1 1 0 0 0,-1 0 0 0 0,1-1 1 0 0,-1 1-1 0 0,1-1 0 0 0,0 1 0 0 0,-1-1 0 0 0,1 0 1 0 0,0 0-1 0 0,0 0 0 0 0,-1 0 0 0 0,1 0 0 0 0,0 0 1 0 0,0 0-1 0 0,0 0 0 0 0,0 0 0 0 0,0 0 0 0 0,0 0 0 0 0,0-1 1 0 0,0-1-1 0 0,-1-1-64 0 0,0 0 0 0 0,1-1-1 0 0,0 1 1 0 0,0 0 0 0 0,0-1 0 0 0,0 1 0 0 0,1 0 0 0 0,-1-1-1 0 0,1 1 1 0 0,1-1 0 0 0,-1 1 0 0 0,0-1 0 0 0,1 1 0 0 0,2-8 0 0 0,1-3 10 0 0,1 1 1 0 0,1 0 0 0 0,7-14-1 0 0,-1 3-26 0 0,2 1 0 0 0,1 0 0 0 0,0 2-1 0 0,31-35 1 0 0,-31 42-13 0 0,0 1 0 0 0,0 1-1 0 0,1 0 1 0 0,1 1 0 0 0,0 1 0 0 0,1 0-1 0 0,18-8 1 0 0,-8 7-8 0 0,-1 2 1 0 0,2 0-1 0 0,-1 1 0 0 0,1 2 0 0 0,0 1 0 0 0,1 2 1 0 0,-1 1-1 0 0,1 1 0 0 0,52 3 0 0 0,-77-1 23 0 0,0 1-1 0 0,1 0 0 0 0,-1 0 1 0 0,0 0-1 0 0,1 1 1 0 0,-1-1-1 0 0,0 1 1 0 0,0 1-1 0 0,0-1 1 0 0,0 1-1 0 0,4 3 0 0 0,-6-4 10 0 0,0 1-1 0 0,0 0 1 0 0,-1 0-1 0 0,1 0 1 0 0,-1 0-1 0 0,0 0 0 0 0,0 1 1 0 0,0-1-1 0 0,0 0 1 0 0,-1 1-1 0 0,1 0 0 0 0,-1-1 1 0 0,0 1-1 0 0,0 0 1 0 0,1 7-1 0 0,-2-6 11 0 0,0 0 1 0 0,0 0-1 0 0,0-1 0 0 0,0 1 1 0 0,-1 0-1 0 0,0-1 0 0 0,0 1 0 0 0,-1-1 1 0 0,1 1-1 0 0,-1-1 0 0 0,-2 5 1 0 0,-2 3 48 0 0,0-1 0 0 0,-15 18 0 0 0,-6 4 26 0 0,-2-2-1 0 0,-1-1 1 0 0,-1-2 0 0 0,-44 31-1 0 0,28-27-240 0 0,-3-3 1 0 0,-76 35-1 0 0,58-31-56 0 0,51-25-776 0 0,0-2-1 0 0,-21 7 0 0 0,27-12-734 0 0,3-4-66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14599 0 0,'0'0'1458'0'0,"-1"1"-1330"0"0,-10 10-29 0 0,-1 0 1 0 0,2 1-1 0 0,0 1 1 0 0,-16 25 0 0 0,23-34-72 0 0,-65 118 1418 0 0,41-68-998 0 0,-72 151 443 0 0,26-50-420 0 0,-11-5-631 0 0,46-83 56 0 0,33-59-77 0 0,2-1 0 0 0,-1 1 1 0 0,1 0-1 0 0,0 0 0 0 0,-3 15 0 0 0,6-22-886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15551 0 0,'0'0'2204'0'0,"0"2"-1629"0"0,-6 30-78 0 0,-1-1 1 0 0,-15 42-1 0 0,-31 60-307 0 0,44-111 13 0 0,-48 129 176 0 0,-21 48-118 0 0,63-167-187 0 0,-2-1-1 0 0,-30 42 0 0 0,41-65-69 0 0,5-7-226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42 383 3223 0 0,'-7'5'283'0'0,"-2"-1"-254"0"0,8-4 149 0 0,0 1-1 0 0,0-1 0 0 0,0 1 0 0 0,1-1 0 0 0,-1 0 0 0 0,0 0 0 0 0,0 0 0 0 0,0 1 0 0 0,0-1 0 0 0,0 0 0 0 0,0 0 0 0 0,0 0 1 0 0,0 0-1 0 0,0 0 0 0 0,0-1 0 0 0,0 1 0 0 0,1 0 0 0 0,-1 0 0 0 0,-7-2 5448 0 0,14-18-2913 0 0,-1 11-2367 0 0,0-1 1 0 0,1 1-1 0 0,1 0 1 0 0,-1 0-1 0 0,15-13 1 0 0,43-35 647 0 0,157-99 1227 0 0,-199 142-2076 0 0,1 1 0 0 0,0 1-1 0 0,1 1 1 0 0,0 1 0 0 0,40-11-1 0 0,-51 18-85 0 0,-1 1-1 0 0,1 0 1 0 0,0 1 0 0 0,-1 0-1 0 0,1 1 1 0 0,0 0-1 0 0,0 1 1 0 0,0 1-1 0 0,-1 0 1 0 0,1 0-1 0 0,-1 2 1 0 0,0-1 0 0 0,17 8-1 0 0,-1 4 22 0 0,0 0-1 0 0,-1 2 1 0 0,-1 1 0 0 0,-1 1-1 0 0,28 27 1 0 0,-51-44-76 0 0,0 0-1 0 0,1 1 1 0 0,-1-1-1 0 0,0 1 1 0 0,0-1-1 0 0,-1 1 1 0 0,1 0-1 0 0,-1 0 1 0 0,1 0-1 0 0,-1-1 1 0 0,0 1-1 0 0,0 1 1 0 0,0-1-1 0 0,0 0 1 0 0,0 6-1 0 0,-1-5 8 0 0,0 1-1 0 0,0 0 0 0 0,-1-1 0 0 0,0 1 0 0 0,0 0 0 0 0,0-1 0 0 0,0 1 0 0 0,-1-1 0 0 0,-3 8 0 0 0,-2 1 12 0 0,-1-1 0 0 0,0 0 0 0 0,-1 0 0 0 0,0-1 0 0 0,-1-1 0 0 0,-12 12-1 0 0,-4 0-1 0 0,0-1-1 0 0,-2-2 0 0 0,0 0 0 0 0,-1-2 1 0 0,-41 18-1 0 0,4-8 28 0 0,-102 28 1 0 0,109-42-284 0 0,0-2 1 0 0,-1-2-1 0 0,0-4 0 0 0,-74-1 0 0 0,143-13-1696 0 0,-3 5 906 0 0,0 1-1 0 0,0 0 1 0 0,1 0 0 0 0,-1 0-1 0 0,1 1 1 0 0,0 0 0 0 0,10-2-1 0 0,17-3-4108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96 6911 0 0,'-1'10'233'0'0,"0"-1"-1"0"0,0 1 1 0 0,-1 0-1 0 0,-1-1 1 0 0,1 1-1 0 0,-1-1 1 0 0,-1 1-1 0 0,0-1 0 0 0,-6 10 1 0 0,-8 11 1853 0 0,-26 33 0 0 0,40-57-1888 0 0,-7 7 1141 0 0,-17 17 0 0 0,22-24-804 0 0,4-4 16 0 0,2-2-402 0 0,-1 1-1 0 0,0 0 1 0 0,1-1-1 0 0,-1 1 1 0 0,1-1 0 0 0,-1 1-1 0 0,0-1 1 0 0,0 0-1 0 0,1 1 1 0 0,-1-1 0 0 0,0 1-1 0 0,0-1 1 0 0,1 0 0 0 0,-2 1-1 0 0,1-6-112 0 0,1 1 1 0 0,-1 0-1 0 0,1 0 0 0 0,0 0 0 0 0,1 0 0 0 0,-1 0 1 0 0,1-1-1 0 0,0 1 0 0 0,0 0 0 0 0,0 0 0 0 0,0 0 1 0 0,1 1-1 0 0,-1-1 0 0 0,1 0 0 0 0,0 0 0 0 0,0 1 1 0 0,4-5-1 0 0,7-10 10 0 0,1 1 0 0 0,16-16 0 0 0,-23 26-44 0 0,6-6-4 0 0,1 1 1 0 0,0 0-1 0 0,1 1 0 0 0,21-12 0 0 0,68-29 171 0 0,-95 47-64 0 0,0 1-1 0 0,1 1 0 0 0,-1 0 1 0 0,1 0-1 0 0,0 1 0 0 0,0 0 1 0 0,0 1-1 0 0,0 0 0 0 0,0 0 1 0 0,0 1-1 0 0,0 1 0 0 0,1 0 1 0 0,-1 0-1 0 0,18 5 0 0 0,-27-6-79 0 0,1 1-1 0 0,-1-1 0 0 0,0 1 0 0 0,1-1 0 0 0,-1 1 0 0 0,1 0 0 0 0,-1 0 1 0 0,0-1-1 0 0,0 1 0 0 0,1 0 0 0 0,-1 0 0 0 0,0 0 0 0 0,0 1 0 0 0,0-1 0 0 0,0 0 1 0 0,0 0-1 0 0,0 0 0 0 0,0 1 0 0 0,-1-1 0 0 0,2 2 0 0 0,3 16 83 0 0,-7-12-88 0 0,1-3-1 0 0,-1 3 7 0 0,1 0 0 0 0,-1 0-1 0 0,-1-1 1 0 0,1 1 0 0 0,-1 0 0 0 0,-1-1-1 0 0,-5 10 1 0 0,-7 4 78 0 0,-21 22 0 0 0,28-32-99 0 0,-1 1-4 0 0,25-21 0 0 0,11-12 0 0 0,81-79 0 0 0,-91 86 1 0 0,1 1 0 0 0,1 1 0 0 0,0 1 0 0 0,1 0 0 0 0,0 1 0 0 0,1 1 0 0 0,0 1 0 0 0,0 1 0 0 0,1 1 0 0 0,0 0 0 0 0,29-4 0 0 0,-44 10 17 0 0,1 0-1 0 0,0 1 1 0 0,-1-1 0 0 0,1 2-1 0 0,0-1 1 0 0,0 1-1 0 0,12 2 1 0 0,-16-2-10 0 0,0 0 1 0 0,-1 0-1 0 0,1 1 0 0 0,0-1 1 0 0,-1 0-1 0 0,1 1 0 0 0,-1 0 1 0 0,0 0-1 0 0,1-1 0 0 0,-1 1 1 0 0,0 0-1 0 0,0 1 0 0 0,0-1 1 0 0,-1 0-1 0 0,1 1 0 0 0,0-1 1 0 0,-1 1-1 0 0,0-1 0 0 0,1 1 1 0 0,0 4-1 0 0,0 0 4 0 0,0 0-1 0 0,-1 1 1 0 0,0-1-1 0 0,0 1 0 0 0,-1-1 1 0 0,0 1-1 0 0,0-1 1 0 0,0 1-1 0 0,-1-1 1 0 0,-1 0-1 0 0,-2 11 1 0 0,-5 10 60 0 0,-19 43 1 0 0,19-49-23 0 0,-24 45 75 0 0,19-40-1692 0 0,12-24-124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11975 0 0,'0'0'1427'0'0,"-2"1"-620"0"0,-79 51 2927 0 0,-43 25-3646 0 0,88-57 323 0 0,1 2 0 0 0,0 1 0 0 0,-31 29 0 0 0,44-33-76 0 0,2 0 1 0 0,0 2-1 0 0,1 1 0 0 0,0 1 1 0 0,-17 29-1 0 0,27-35-142 0 0,0 0 0 0 0,1 1 0 0 0,0 0 0 0 0,-9 37 0 0 0,14-43-94 0 0,1 0-1 0 0,0 1 0 0 0,1-1 0 0 0,0 1 0 0 0,1-1 0 0 0,0 0 0 0 0,1 1 0 0 0,4 22 0 0 0,-3-29-63 0 0,0-1 0 0 0,0 0 0 0 0,0 0 0 0 0,0 0 1 0 0,1 0-1 0 0,-1-1 0 0 0,1 1 0 0 0,1-1 0 0 0,-1 1 0 0 0,1-1 0 0 0,5 5 0 0 0,-2-3 14 0 0,0-1-1 0 0,0 0 0 0 0,0 0 1 0 0,0-1-1 0 0,1 0 1 0 0,14 5-1 0 0,-4-3-60 0 0,1-2 0 0 0,0 1 0 0 0,0-2 0 0 0,0-1 0 0 0,35 1 0 0 0,-43-3-817 0 0,1-1 0 0 0,19-4 1 0 0,-15 2-494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15807 0 0,'0'0'1432'0'0,"0"2"-1180"0"0,1 2-168 0 0,0 0 0 0 0,0 0 0 0 0,-1 0 0 0 0,1 0 0 0 0,-1 0 0 0 0,0 0 0 0 0,-1 0 0 0 0,1 0 0 0 0,-1 0 0 0 0,-1 7 0 0 0,-13 41 585 0 0,15-52-668 0 0,-125 317 2376 0 0,109-281-2155 0 0,-7 16 128 0 0,2 2 0 0 0,-22 86 0 0 0,40-127-283 0 0,0 0 0 0 0,-11 23 0 0 0,2-10-4852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15 100 14191 0 0,'0'0'1291'0'0,"-14"-7"5314"0"0,14 9-6422 0 0,0 1 0 0 0,1-1 0 0 0,-1 1 0 0 0,1-1 0 0 0,0 0 0 0 0,0 1 0 0 0,1 2 0 0 0,2 2 36 0 0,0 1 0 0 0,0-1 0 0 0,1 0 0 0 0,9 10 0 0 0,-12-14-170 0 0,1 0-1 0 0,0 0 0 0 0,0-1 0 0 0,0 1 1 0 0,1-1-1 0 0,-1 0 0 0 0,1 0 0 0 0,-1 0 1 0 0,1-1-1 0 0,0 1 0 0 0,-1-1 1 0 0,7 2-1 0 0,9 0 90 0 0,0-1 1 0 0,0-1-1 0 0,1 0 1 0 0,25-3-1 0 0,77-15 259 0 0,-75 9-250 0 0,604-99 577 0 0,-355 49-655 0 0,-287 57-69 0 0,1-1 0 0 0,-1 1 0 0 0,0 1 0 0 0,1 0 0 0 0,-1 0 0 0 0,14 3 0 0 0,-10 1-36 0 0,-11 0-73 0 0,-1-3 19 0 0,0 0-155 0 0,-1 6-114 0 0,0-1-1 0 0,0 1 1 0 0,0 0 0 0 0,-1-1-1 0 0,0 1 1 0 0,0-1-1 0 0,-1 1 1 0 0,0-1 0 0 0,0 0-1 0 0,-3 8 1 0 0,-1-4-1286 0 0,1 0-61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41 7111 0 0,'0'0'644'0'0,"-2"-1"-532"0"0,-13-2 410 0 0,14 3 640 0 0,-8-4 1492 0 0,-17-16 452 0 0,25 19-2167 0 0,-8-4 1450 0 0,8 5-2346 0 0,0-1 33 0 0,0 0 1 0 0,0 1 0 0 0,0-1 0 0 0,0 1-1 0 0,0-1 1 0 0,-1 0 0 0 0,1 1 0 0 0,0 0-1 0 0,0-1 1 0 0,-1 1 0 0 0,-1 0 0 0 0,-29 5 672 0 0,20-3 1098 0 0,16 0-1811 0 0,0-1 0 0 0,0 1 0 0 0,0-1 0 0 0,7 1-1 0 0,11 3-22 0 0,9 6 62 0 0,-2-1 66 0 0,-1 1 0 0 0,37 20-1 0 0,-7 3 78 0 0,-13-6-156 0 0,64 28 0 0 0,-93-49-42 0 0,1-1 1 0 0,-1 0 0 0 0,1-2-1 0 0,0 0 1 0 0,1 0-1 0 0,-1-2 1 0 0,1 0 0 0 0,17-1-1 0 0,146-8 348 0 0,-175 7-371 0 0,0 0-1 0 0,0 0 0 0 0,0 1 1 0 0,0-1-1 0 0,11 4 1 0 0,-15-4-97 0 0,-7 27-143 0 0,4-25 382 0 0,12-17-13 0 0,-11 15-126 0 0,0 0 0 0 0,1 0 0 0 0,-1-1 0 0 0,0 1 0 0 0,0 0 0 0 0,0 0 0 0 0,1-1 0 0 0,-1 1 0 0 0,0 0 0 0 0,0-1 0 0 0,0 1 0 0 0,0 0 0 0 0,0 0 0 0 0,0-1 0 0 0,0 1 0 0 0,1 0 0 0 0,-1-1 0 0 0,0 1 0 0 0,0 0 0 0 0,0-1 0 0 0,0 1 0 0 0,0 0 0 0 0,0-1 0 0 0,-1 1 0 0 0,1 0 0 0 0,0-1 0 0 0,0 1 0 0 0,0 0 0 0 0,0-1 0 0 0,0 1 0 0 0,0 0 0 0 0,-1-1 0 0 0,1 1 0 0 0,0 0 0 0 0,0 0 0 0 0,0-1 0 0 0,-1 1 0 0 0,1 0 0 0 0,0 0 0 0 0,0-1 0 0 0,-1 1 0 0 0,1 0 0 0 0,0 0 0 0 0,0 0 0 0 0,-1 0 0 0 0,1-1 0 0 0,0 1 0 0 0,-1 0 0 0 0,1 0 0 0 0,0 0 0 0 0,-1 0 0 0 0,1 0 0 0 0,0 0 0 0 0,-1 0 0 0 0,0 0 0 0 0,0-1-6 0 0,-1 1-1 0 0,0 0 1 0 0,0 0-1 0 0,1-1 1 0 0,-1 1-1 0 0,0 0 1 0 0,0 0-1 0 0,0 1 1 0 0,1-1-1 0 0,-1 0 1 0 0,0 1-1 0 0,-3 0 1 0 0,-22 11-33 0 0,14-6 33 0 0,-127 67-67 0 0,45-21 22 0 0,-258 142 51 0 0,328-181 0 0 0,13-7 0 0 0,-19 13 0 0 0,25-13 0 0 0,6 3 0 0 0,7 5-48 0 0,-4-12 15 0 0,-2-2 6 0 0,0 2-64 0 0,1-2-19 0 0,3 0-51 0 0,-1 1-1 0 0,1-1 1 0 0,0 0 0 0 0,-1 0 0 0 0,1-1 0 0 0,-1 0 0 0 0,1 1-1 0 0,-1-2 1 0 0,1 1 0 0 0,-1 0 0 0 0,6-3 0 0 0,0-1-820 0 0,0-1 1 0 0,0 0-1 0 0,13-10 1 0 0,-8 6-431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190 106 5527 0 0,'-10'1'434'0'0,"-113"21"46"0"0,72-8 5872 0 0,51-14-6255 0 0,0 0 0 0 0,0 0 1 0 0,-1 0-1 0 0,1 0 0 0 0,0 0 1 0 0,0 0-1 0 0,0 0 1 0 0,0 0-1 0 0,-1 0 0 0 0,1 0 1 0 0,0 0-1 0 0,0 0 0 0 0,0 0 1 0 0,-1 1-1 0 0,1-1 0 0 0,0 0 1 0 0,0 0-1 0 0,0 0 1 0 0,0 0-1 0 0,0 0 0 0 0,-1 0 1 0 0,1 0-1 0 0,0 0 0 0 0,0 1 1 0 0,0-1-1 0 0,0 0 1 0 0,0 0-1 0 0,0 0 0 0 0,-1 0 1 0 0,1 0-1 0 0,0 1 0 0 0,0-1 1 0 0,0 0-1 0 0,0 0 0 0 0,0 0 1 0 0,0 0-1 0 0,0 1 1 0 0,0-1-1 0 0,0 0 0 0 0,0 0 1 0 0,0 0-1 0 0,0 0 0 0 0,0 1 1 0 0,0-1-1 0 0,0 0 0 0 0,0 0 1 0 0,0 0-1 0 0,0 1 1 0 0,0-1-1 0 0,11 5 1002 0 0,19 1-940 0 0,-2-5 165 0 0,1-2 1 0 0,-1 0-1 0 0,0-2 0 0 0,37-8 0 0 0,110-36 190 0 0,-121 31-435 0 0,-33 10-67 0 0,160-43 116 0 0,-136 40-112 0 0,0 1-1 0 0,50-2 0 0 0,-95 10-15 0 0,61 0 4 0 0,-56 1-9 0 0,0-1 1 0 0,0 1-1 0 0,0 0 0 0 0,0 0 1 0 0,0 1-1 0 0,0-1 0 0 0,0 1 1 0 0,-1 0-1 0 0,7 4 1 0 0,-11-6-18 0 0,1 1 1 0 0,-1-1-1 0 0,0 1 1 0 0,1-1-1 0 0,-1 1 1 0 0,0-1-1 0 0,1 1 1 0 0,-1-1-1 0 0,0 1 1 0 0,0-1 0 0 0,0 1-1 0 0,1 0 1 0 0,-1-1-1 0 0,0 1 1 0 0,0 0-1 0 0,0-1 1 0 0,0 1-1 0 0,0-1 1 0 0,0 1-1 0 0,0 0 1 0 0,-1 0 0 0 0,-1 12-201 0 0,0-9 189 0 0,0 0 0 0 0,0-1 0 0 0,0 1 0 0 0,0-1 0 0 0,-1 1 0 0 0,1-1 0 0 0,-1 0 0 0 0,0 0 0 0 0,0 0 0 0 0,0 0 0 0 0,0-1 0 0 0,0 1 0 0 0,-6 2 0 0 0,-6 4-1 0 0,-29 12 1 0 0,34-17 26 0 0,-38 15 47 0 0,-36 18 233 0 0,71-30-236 0 0,1 0 0 0 0,-1 1 1 0 0,1 0-1 0 0,-14 14 0 0 0,-6 9 164 0 0,2 2 1 0 0,-34 46 0 0 0,-43 79 368 0 0,28-40-159 0 0,41-64-187 0 0,-82 92-1 0 0,111-139-126 0 0,2 0-148 0 0,14-11-920 0 0,8-5-281 0 0,2-3-55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39 16007 0 0,'8'-6'260'0'0,"1"0"-1"0"0,-1 1 1 0 0,1 0-1 0 0,0 0 0 0 0,1 1 1 0 0,11-3 2226 0 0,-38 21-2261 0 0,6-4-186 0 0,-93 65 6 0 0,47-36-69 0 0,-86 78 0 0 0,91-69-13 0 0,-37 39-16 0 0,72-69 107 0 0,1 1 0 0 0,1 1 1 0 0,-13 21-1 0 0,26-37-15 0 0,0 0 1 0 0,0-1-1 0 0,0 1 1 0 0,1 0-1 0 0,-1 0 1 0 0,1 0-1 0 0,0 0 0 0 0,0 1 1 0 0,1-1-1 0 0,-1 0 1 0 0,1 0-1 0 0,0 1 1 0 0,0-1-1 0 0,0 0 0 0 0,1 0 1 0 0,-1 1-1 0 0,1-1 1 0 0,2 5-1 0 0,-2-4 36 0 0,2 0 1 0 0,-1-1-1 0 0,0 0 0 0 0,1 0 0 0 0,0 1 1 0 0,0-1-1 0 0,0-1 0 0 0,0 1 0 0 0,1 0 1 0 0,-1-1-1 0 0,1 0 0 0 0,0 0 0 0 0,0 0 1 0 0,0 0-1 0 0,6 2 0 0 0,0 0 54 0 0,0-1 0 0 0,0 0 0 0 0,0-1 0 0 0,1-1 0 0 0,-1 1 0 0 0,1-1 0 0 0,-1-1 0 0 0,20 0 0 0 0,-17-1-44 0 0,0-1 1 0 0,-1 0 0 0 0,1-1-1 0 0,0 0 1 0 0,-1-1-1 0 0,24-9 1 0 0,-26 8-67 0 0,0-1-1 0 0,-1 0 1 0 0,0 0-1 0 0,0-1 1 0 0,-1 0-1 0 0,0-1 1 0 0,0 0-1 0 0,0 0 1 0 0,-1-1 0 0 0,8-10-1 0 0,-5 5 6 0 0,-2-1-1 0 0,0 0 0 0 0,0 0 1 0 0,-1-1-1 0 0,-1 0 1 0 0,4-16-1 0 0,-1 0-696 0 0,-3 0-1 0 0,0-1 1 0 0,-2 1-1 0 0,-1-1 1 0 0,-2 0-1 0 0,-1 0 1 0 0,-7-54-1 0 0,5 58-5644 0 0,4 15 768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3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 10591 0 0,'-6'-1'123'0'0,"-1"1"-1"0"0,1 0 0 0 0,0 0 1 0 0,0 0-1 0 0,0 1 0 0 0,0 0 1 0 0,-7 2-1 0 0,10-2-33 0 0,0 1 0 0 0,0-1 0 0 0,0 1 0 0 0,0 0 0 0 0,0 0 1 0 0,0 0-1 0 0,1 0 0 0 0,-1 0 0 0 0,1 1 0 0 0,-1-1 0 0 0,1 1 0 0 0,0-1 0 0 0,0 1 0 0 0,-2 4 0 0 0,0-1 261 0 0,1 0 0 0 0,-1 0 0 0 0,2 0 0 0 0,-1 1 0 0 0,1-1-1 0 0,0 1 1 0 0,0 0 0 0 0,1 0 0 0 0,0 0 0 0 0,0 0 0 0 0,0 13 0 0 0,2-9-219 0 0,0-1 0 0 0,1 0 0 0 0,0 0 0 0 0,1 0 0 0 0,0 0 0 0 0,0-1 0 0 0,7 14 0 0 0,4 2-40 0 0,1-1 0 0 0,1 0 0 0 0,1-1-1 0 0,39 40 1 0 0,13 4 787 0 0,86 63 0 0 0,-96-83-362 0 0,-26-20-170 0 0,5 3 228 0 0,48 50-1 0 0,-76-70-483 0 0,0 1 0 0 0,-1 1 0 0 0,0 0 0 0 0,-1 0 0 0 0,-1 0 0 0 0,0 1 0 0 0,-1 0-1 0 0,0 1 1 0 0,5 17 0 0 0,-10-23-52 0 0,1 0-1 0 0,-2 1 1 0 0,1-1 0 0 0,-1 0 0 0 0,-1 1-1 0 0,1-1 1 0 0,-1 1 0 0 0,-1-1-1 0 0,0 0 1 0 0,0 0 0 0 0,0 0-1 0 0,-1 0 1 0 0,0 0 0 0 0,-1-1-1 0 0,-4 9 1 0 0,-3 2 61 0 0,0 0-1 0 0,-1-1 1 0 0,-1-1-1 0 0,-29 30 1 0 0,-4-5 136 0 0,-56 38-1 0 0,55-45-226 0 0,-62 59 0 0 0,109-93-19 0 0,-14 17-224 0 0,14-17 189 0 0,0 1 1 0 0,-1-1-1 0 0,1 0 1 0 0,0 1-1 0 0,0-1 0 0 0,0 0 1 0 0,0 1-1 0 0,0-1 0 0 0,0 0 1 0 0,-1 1-1 0 0,1-1 0 0 0,0 0 1 0 0,0 1-1 0 0,0-1 1 0 0,0 1-1 0 0,0-1 0 0 0,0 0 1 0 0,1 1-1 0 0,-1-1 0 0 0,0 0 1 0 0,0 1-1 0 0,0-1 0 0 0,0 1 1 0 0,0-1-1 0 0,0 0 0 0 0,1 1 1 0 0,-1-1-1 0 0,0 0 1 0 0,0 0-1 0 0,1 1 0 0 0,-1-1 1 0 0,0 0-1 0 0,0 1 0 0 0,1-1 1 0 0,-1 0-1 0 0,0 0 0 0 0,1 0 1 0 0,-1 1-1 0 0,0-1 1 0 0,1 0-1 0 0,-1 0 0 0 0,0 0 1 0 0,1 0-1 0 0,-1 0 0 0 0,0 0 1 0 0,1 0-1 0 0,-1 1 0 0 0,1-1 1 0 0,-1 0-1 0 0,0 0 0 0 0,1 0 1 0 0,-1-1-1 0 0,12 2-1534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0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2303 0 0,'1'-1'243'0'0,"50"-41"5410"0"0,-51 41-5531 0 0,0 0-1 0 0,0 1 1 0 0,0-1-1 0 0,0 0 0 0 0,0 1 1 0 0,0-1-1 0 0,0 0 0 0 0,0 1 1 0 0,0-1-1 0 0,0 0 1 0 0,0 1-1 0 0,-1-1 0 0 0,1 0 1 0 0,0 1-1 0 0,0-1 0 0 0,-1 0 1 0 0,1 1-1 0 0,0-1 1 0 0,-1 1-1 0 0,0-2 0 0 0,-3-6 466 0 0,4 6-327 0 0,-1-1-1 0 0,1 1 0 0 0,0-1 0 0 0,-1 1 1 0 0,1-1-1 0 0,0 1 0 0 0,1-1 0 0 0,-1 0 0 0 0,0 1 1 0 0,1-1-1 0 0,-1 1 0 0 0,1 0 0 0 0,2-4 1 0 0,-3 4 33 0 0,1 1 30 0 0,-1 0 0 0 0,0 1 0 0 0,1-1 0 0 0,-1 0 0 0 0,0 0 0 0 0,1 0 0 0 0,-1 0 1 0 0,0 0-1 0 0,0 0 0 0 0,0 0 0 0 0,0 0 0 0 0,0-1 0 0 0,5 5-287 0 0,-1 0 0 0 0,0 1 0 0 0,0-1 0 0 0,0 1 0 0 0,0 0 0 0 0,-1 1 0 0 0,1-1 0 0 0,-1 1 0 0 0,0-1 0 0 0,0 1 0 0 0,3 10 0 0 0,3 7 153 0 0,8 35 0 0 0,-10-32-74 0 0,73 234 592 0 0,-67-221-685 0 0,0 3 36 0 0,-1 0 1 0 0,10 65-1 0 0,-21-83-45 0 0,0 0-1 0 0,-2 0 0 0 0,-4 28 1 0 0,0 4 1 0 0,4-38 10 0 0,1 1 0 0 0,3 20 0 0 0,2-15-21 0 0,-3-19 5 0 0,-1 1 122 0 0,0 0-1 0 0,0-1 1 0 0,1 1-1 0 0,0 0 1 0 0,0-1 0 0 0,0 1-1 0 0,5 7 1 0 0,-11-15-84 0 0,2 0-36 0 0,0 1 0 0 0,0 0 1 0 0,0-1-1 0 0,0 1 0 0 0,1-1 1 0 0,-1 0-1 0 0,-1-3 0 0 0,-1-2 22 0 0,1 1 0 0 0,-1-1-1 0 0,1 1 1 0 0,1-1 0 0 0,0 0 0 0 0,0 0-1 0 0,0 0 1 0 0,1 0 0 0 0,0-14-1 0 0,1 6 36 0 0,1 1 0 0 0,1-1-1 0 0,1 1 1 0 0,4-20 0 0 0,7-11 18 0 0,7-31-53 0 0,-11 25-22 0 0,0 2 8 0 0,-2 0 0 0 0,3-79 0 0 0,-16-32-18 0 0,3 115-11 0 0,2 0-1 0 0,2 1 1 0 0,3-1-1 0 0,1 1 1 0 0,2 0-1 0 0,2 0 1 0 0,16-42-1 0 0,-9 29-89 0 0,-8 26-78 0 0,1 1 0 0 0,16-36-1 0 0,-25 66 103 0 0,1-8-597 0 0,-2 5 641 0 0,-2 3 61 0 0,-1 8 171 0 0,1 0-184 0 0,2-4 59 0 0,3 3 26 0 0,-3-5-80 0 0,1 0-1 0 0,-1 0 1 0 0,1 0-1 0 0,0-1 1 0 0,0 1-1 0 0,-1 0 1 0 0,1 0-1 0 0,0-1 1 0 0,0 1-1 0 0,0-1 1 0 0,0 1-1 0 0,0-1 1 0 0,0 1-1 0 0,0-1 1 0 0,0 1-1 0 0,1-1 1 0 0,17 5 114 0 0,-17-5-125 0 0,17 2 43 0 0,1 0 0 0 0,0-2 0 0 0,28-2 0 0 0,-45 2-52 0 0,29-2 64 0 0,0 1 0 0 0,38 4 0 0 0,-56 0-64 0 0,-1 0 0 0 0,22 8 0 0 0,-25-8 0 0 0,0 1 0 0 0,1-1 0 0 0,-1-1 0 0 0,1 0 0 0 0,17 1 0 0 0,19-4 17 0 0,0-2 0 0 0,57-11 0 0 0,-6 2-244 0 0,17 9 227 0 0,-65 4 0 0 0,-35-1 0 0 0,6 0 0 0 0,-1-1 0 0 0,27-3 0 0 0,-25 1 0 0 0,-1 2 0 0 0,26 0 0 0 0,-24 2 0 0 0,4 0 0 0 0,-1 1 0 0 0,1 2 0 0 0,45 12 0 0 0,-54-12-6 0 0,-1-1-1 0 0,1-1 1 0 0,0-1-1 0 0,0 0 0 0 0,-1-1 1 0 0,1-1-1 0 0,0-1 1 0 0,0 0-1 0 0,-1-1 1 0 0,26-9-1 0 0,-9 3 35 0 0,47-6-1 0 0,-44 9-18 0 0,-21 4 2 0 0,1 1 1 0 0,-1 1-1 0 0,1 0 0 0 0,19 4 0 0 0,-7-2-3 0 0,59 18-8 0 0,108 7 11 0 0,-176-25 108 0 0,39-1 0 0 0,-18-1 61 0 0,-32 0-169 0 0,2 0-11 0 0,-1 1 11 0 0,0 0 31 0 0,-1-1-31 0 0,1 0-11 0 0,1-2 11 0 0,0 1 31 0 0,-4 1-20 0 0,-5 0 4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369 122 6447 0 0,'0'0'3866'0'0,"-1"2"-2825"0"0,1-1-1544 0 0,-4 17 5134 0 0,4-14-1384 0 0,5-12-2971 0 0,2-7-236 0 0,0 0 1 0 0,-1-1-1 0 0,-1 0 1 0 0,5-25-1 0 0,-9 29-40 0 0,-4 1 0 0 0,-2 3 0 0 0,-5 4-16 0 0,7 4 0 0 0,-1 0 0 0 0,1 0-1 0 0,-1 0 1 0 0,1 0 0 0 0,0 1-1 0 0,-1-1 1 0 0,1 1 0 0 0,-1 0-1 0 0,1 0 1 0 0,0 0 0 0 0,0 1-1 0 0,0-1 1 0 0,0 1 0 0 0,0 0-1 0 0,-5 3 1 0 0,-4 5-32 0 0,0 0-1 0 0,-14 15 1 0 0,0 0 62 0 0,-58 62-66 0 0,54-54 40 0 0,9-8 12 0 0,1 1 0 0 0,1 0 0 0 0,-28 54 0 0 0,42-69 63 0 0,0-1-1 0 0,0 1 0 0 0,1 1 1 0 0,1-1-1 0 0,0 1 1 0 0,0-1-1 0 0,1 1 0 0 0,-1 19 1 0 0,3-22-12 0 0,1 0 0 0 0,0 0 0 0 0,0 0 0 0 0,0-1 0 0 0,1 1 0 0 0,1-1 0 0 0,-1 1 0 0 0,2-1 0 0 0,-1 0 0 0 0,1 0 0 0 0,0 0 0 0 0,7 9 1 0 0,-8-12 17 0 0,0-1 0 0 0,1 1 1 0 0,-1-1-1 0 0,1 0 1 0 0,0 0-1 0 0,1 0 1 0 0,-1 0-1 0 0,1-1 0 0 0,-1 0 1 0 0,1 0-1 0 0,0 0 1 0 0,0 0-1 0 0,1-1 1 0 0,4 2-1 0 0,-4-3 13 0 0,0 1 0 0 0,0-2 0 0 0,0 1 0 0 0,0-1 0 0 0,0 0 0 0 0,0 0 1 0 0,0 0-1 0 0,0-1 0 0 0,0 0 0 0 0,0 0 0 0 0,-1 0 0 0 0,1-1 0 0 0,7-3 0 0 0,13-7 187 0 0,0-1-1 0 0,-1-1 1 0 0,0-1 0 0 0,-1-1-1 0 0,27-23 1 0 0,-41 31-183 0 0,-2 4-16 0 0,-1-1 0 0 0,0 0 1 0 0,9-8-1 0 0,-14 11-178 0 0,-3 5-77 0 0,1 0 134 0 0,-1 0 1 0 0,0-1-1 0 0,0 1 1 0 0,-1 0-1 0 0,1-1 0 0 0,0 1 1 0 0,-1-1-1 0 0,-2 4 1 0 0,0 0-125 0 0,-13 21-1211 0 0,2-1 0 0 0,-12 32 0 0 0,18-37-120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25 2303 0 0,'-6'-3'34'0'0,"-17"-8"135"0"0,17 9-137 0 0,-1 0-1 0 0,1 0 1 0 0,-9-1 0 0 0,-3 1 11520 0 0,18 21-9324 0 0,-1-14-2031 0 0,1 1 1 0 0,0 0-1 0 0,0-1 1 0 0,1 1-1 0 0,2 9 1 0 0,2 3 17 0 0,2 0-1 0 0,0 0 1 0 0,1-1 0 0 0,1 0-1 0 0,0-1 1 0 0,2 0 0 0 0,20 26-1 0 0,2-4 332 0 0,67 58-1 0 0,59 26 55 0 0,-103-82-404 0 0,78 70 0 0 0,-123-98-170 0 0,1 0 0 0 0,-2 1 0 0 0,0-1 0 0 0,0 2 0 0 0,-1 0 0 0 0,-1 0 0 0 0,0 0 0 0 0,-1 1 0 0 0,9 28 0 0 0,-13-32-10 0 0,0 1 0 0 0,-1 0 0 0 0,0 0-1 0 0,-1 1 1 0 0,-1-1 0 0 0,0 0 0 0 0,0 0-1 0 0,-1 0 1 0 0,-1 0 0 0 0,0 0 0 0 0,-1 0 0 0 0,0 0-1 0 0,-8 20 1 0 0,0-9 41 0 0,-1 1 1 0 0,-2-2-1 0 0,0 0 0 0 0,-1 0 0 0 0,0-1 0 0 0,-21 19 0 0 0,-120 106 546 0 0,68-67-470 0 0,73-65-128 0 0,-67 58 54 0 0,73-66-82 0 0,7-4-87 0 0,13-14-2042 0 0,3-1-63 0 0,-1 0-4629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12815 0 0,'41'-24'1257'0'0,"-23"13"-996"0"0,0 1 0 0 0,31-13 0 0 0,6 2 1344 0 0,62-21 1600 0 0,-95 36-2875 0 0,1-1 1 0 0,-1-2 0 0 0,-1 0 0 0 0,0-1 0 0 0,28-17 0 0 0,-41 19-277 0 0,-4 2-1 0 0,1-4-43 0 0,-2-2-10 0 0,-6-1 0 0 0,1 11-6 0 0,1 0-1 0 0,0 1 0 0 0,-1-1 1 0 0,0 1-1 0 0,1 0 0 0 0,-1-1 1 0 0,0 1-1 0 0,1 0 0 0 0,-1 0 1 0 0,0 0-1 0 0,0 0 1 0 0,0 0-1 0 0,0 0 0 0 0,0 1 1 0 0,0-1-1 0 0,0 1 0 0 0,0-1 1 0 0,-1 1-1 0 0,1 0 0 0 0,0 0 1 0 0,0 0-1 0 0,-3 0 1 0 0,-5 1-51 0 0,1-1 1 0 0,-1 2 0 0 0,-13 2 0 0 0,7 1-3 0 0,1 0 0 0 0,0 1 0 0 0,1 0 0 0 0,0 1 0 0 0,-25 17 1 0 0,-63 53-77 0 0,89-66 123 0 0,-5 4 9 0 0,0 0 0 0 0,1 1-1 0 0,-23 29 1 0 0,35-39 23 0 0,1 1 0 0 0,0 0 0 0 0,0 0-1 0 0,0 0 1 0 0,-5 16 0 0 0,8-19 10 0 0,0 1-1 0 0,0 0 1 0 0,0 0 0 0 0,1 0-1 0 0,-1-1 1 0 0,1 1 0 0 0,0 0 0 0 0,1 0-1 0 0,-1 0 1 0 0,1 0 0 0 0,1 4 0 0 0,0-3 25 0 0,1-1 1 0 0,-1 1 0 0 0,1-1 0 0 0,0 0-1 0 0,1 0 1 0 0,-1 0 0 0 0,1 0 0 0 0,0 0 0 0 0,0-1-1 0 0,0 0 1 0 0,1 0 0 0 0,4 4 0 0 0,0-1 4 0 0,0-1 0 0 0,0 0 0 0 0,1-1 1 0 0,0 0-1 0 0,19 7 0 0 0,-22-10-34 0 0,0-1 1 0 0,0 0-1 0 0,0 0 0 0 0,0 0 1 0 0,0-1-1 0 0,0 0 0 0 0,0 0 1 0 0,0 0-1 0 0,10-3 0 0 0,4-2-251 0 0,35-12-1 0 0,-28 7-603 0 0,6-1-4382 0 0,2-5-1761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4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141 173 2759 0 0,'0'0'5374'0'0,"-2"1"-4954"0"0,-8 2-374 0 0,-16 3 1663 0 0,1 2-1 0 0,0 1 0 0 0,-28 14 2807 0 0,69-25-3632 0 0,39-12-158 0 0,-1-3 0 0 0,58-25 0 0 0,-7 3-527 0 0,-18 8-116 0 0,1 5-1 0 0,132-22 0 0 0,-207 46-179 0 0,0 1 0 0 0,14 0 0 0 0,-23 1-192 0 0,0 0 0 0 0,1 1 0 0 0,-1 0 0 0 0,-1-1 0 0 0,1 1 1 0 0,0 0-1 0 0,0 1 0 0 0,0-1 0 0 0,0 1 0 0 0,6 3 1 0 0,2 6-6409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13 252 11687 0 0,'0'0'532'0'0,"-2"1"-4"0"0,-8 3 4356 0 0,32-3-3220 0 0,-10-1-1269 0 0,1 0 1 0 0,-1 0 0 0 0,0-1 0 0 0,17-4 0 0 0,46-18 586 0 0,96-42 0 0 0,-22 6-245 0 0,-76 33-448 0 0,75-26 137 0 0,-122 45-464 0 0,0 1 1 0 0,1 1 0 0 0,46-3-1 0 0,-67 8-104 0 0,-1 0 0 0 0,1 0 0 0 0,-1 1 0 0 0,1 0 0 0 0,8 2 0 0 0,-12-3-577 0 0,1 1 1 0 0,-1 0-1 0 0,0 0 1 0 0,1 1-1 0 0,-1-1 0 0 0,0 0 1 0 0,0 1-1 0 0,3 2 1 0 0,6 9-6696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9215 0 0,'0'0'831'0'0,"-2"3"-408"0"0,-37 78 6471 0 0,-13 51-3879 0 0,2-3-2210 0 0,-67 149-285 0 0,95-226-504 0 0,8-19 8 0 0,-20 37 0 0 0,26-56-67 0 0,-61 110-1050 0 0,71-129 950 0 0,2 1 0 0 0,-1-1 1 0 0,0 0-1 0 0,5-4 0 0 0,3-3-233 0 0,46-62-1951 0 0,-20 21-2005 0 0,-2-3-1231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155 419 13015 0 0,'-14'14'231'0'0,"2"1"0"0"0,0-1 0 0 0,1 2 0 0 0,0 0 0 0 0,-9 20-1 0 0,-18 26 915 0 0,7-20 3965 0 0,31-44-5051 0 0,-1 1 0 0 0,0 0 0 0 0,0 0 0 0 0,1-1 0 0 0,-1 1 0 0 0,1 0 0 0 0,-1-1 0 0 0,1 1 0 0 0,0 0 0 0 0,-1-1 0 0 0,1 1 0 0 0,0-1 0 0 0,0 1 0 0 0,0-1 0 0 0,0-1 0 0 0,4-25 303 0 0,-3 24-281 0 0,5-23-10 0 0,1 1-1 0 0,1 0 1 0 0,2 0 0 0 0,0 1-1 0 0,2 0 1 0 0,22-36 0 0 0,-6 19-91 0 0,2 1 0 0 0,57-61 1 0 0,-70 85-17 0 0,1 0 0 0 0,0 2 0 0 0,1 1 1 0 0,0 0-1 0 0,1 1 0 0 0,1 1 0 0 0,0 1 0 0 0,26-10 1 0 0,-20 12-5 0 0,0 0 1 0 0,0 2-1 0 0,1 1 1 0 0,0 1-1 0 0,0 2 1 0 0,43-1-1 0 0,-62 4 40 0 0,-1 1 0 0 0,1-1 0 0 0,0 1 0 0 0,-1 1 0 0 0,0-1 0 0 0,1 2 0 0 0,-1-1 0 0 0,0 1 0 0 0,0 0 0 0 0,14 8 0 0 0,-17-8 0 0 0,-1 0 0 0 0,0 1 0 0 0,0-1 0 0 0,0 1 0 0 0,-1-1 0 0 0,1 1 0 0 0,-1 0 0 0 0,0 0 0 0 0,0 1 0 0 0,-1-1 0 0 0,1 1 0 0 0,-1-1 0 0 0,0 1 0 0 0,0 0 0 0 0,0 0 0 0 0,-1 0 0 0 0,1 0 0 0 0,-1 0 0 0 0,0 6 0 0 0,0-1 9 0 0,-1 1 0 0 0,-1-1 0 0 0,1 1 0 0 0,-2-1 0 0 0,1 1 1 0 0,-2-1-1 0 0,1 0 0 0 0,-1 0 0 0 0,-1 0 0 0 0,0 0 0 0 0,0 0 0 0 0,-1-1 0 0 0,0 0 0 0 0,-8 11 0 0 0,-9 9 36 0 0,-1-1 1 0 0,-46 45-1 0 0,4-15-48 0 0,-2-3 0 0 0,-3-3 0 0 0,-125 72 0 0 0,54-58-53 0 0,60-30-12 0 0,34-12-1148 0 0,45-23 670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8287 0 0,'0'0'639'0'0,"-2"2"-202"0"0,-25 20 3153 0 0,18-14-2068 0 0,-1 0-1 0 0,-1 0 1 0 0,-20 12-1 0 0,25-17-1449 0 0,1 0-1 0 0,-1 1 1 0 0,1 0-1 0 0,0 1 0 0 0,0-1 1 0 0,0 1-1 0 0,1 0 1 0 0,-5 5-1 0 0,-31 51 677 0 0,9-12-475 0 0,-76 109-337 0 0,88-130 237 0 0,1 2 0 0 0,1 0 0 0 0,-25 61 0 0 0,36-76-103 0 0,1 0 0 0 0,1 1 1 0 0,0 0-1 0 0,1 0 1 0 0,1 0-1 0 0,0 0 1 0 0,2 0-1 0 0,-1 0 1 0 0,2 0-1 0 0,4 25 1 0 0,-4-33-15 0 0,1 0 1 0 0,1 0-1 0 0,-1 0 0 0 0,1 0 1 0 0,1-1-1 0 0,5 10 0 0 0,-7-13-23 0 0,1 0 0 0 0,0 0 0 0 0,0-1 0 0 0,0 1 0 0 0,0-1 0 0 0,1 0 0 0 0,-1 0 0 0 0,1 0 0 0 0,0 0 0 0 0,0-1 0 0 0,0 0 0 0 0,4 3-1 0 0,2-2 21 0 0,-1-1 0 0 0,1 0 0 0 0,0 0 0 0 0,0-1 0 0 0,0 0 0 0 0,0-1 0 0 0,0 0 0 0 0,0 0 0 0 0,13-3 0 0 0,4 1-239 0 0,14-5-806 0 0,-38 7 574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259 245 6359 0 0,'0'0'578'0'0,"-2"1"-478"0"0,-21 9-62 0 0,20-8 143 0 0,1-1 0 0 0,-1 0 0 0 0,0 0 1 0 0,0 0-1 0 0,1 0 0 0 0,-6 0 0 0 0,-14 6 1738 0 0,17-5-1670 0 0,3-1 322 0 0,-13 4 2114 0 0,15-5-2558 0 0,0 0 0 0 0,-1 0-1 0 0,1 1 1 0 0,0-1 0 0 0,-1 0 0 0 0,1 0-1 0 0,0 0 1 0 0,-1 0 0 0 0,1 0-1 0 0,-1 0 1 0 0,1 0 0 0 0,0 0 0 0 0,-1-1-1 0 0,1 1 1 0 0,0 0 0 0 0,-1 0-1 0 0,1 0 1 0 0,0 0 0 0 0,0 0 0 0 0,-1 0-1 0 0,1-1 1 0 0,0 1 0 0 0,-1 0-1 0 0,1 0 1 0 0,0-1 0 0 0,0 1 0 0 0,-1 0-1 0 0,1 0 1 0 0,0-1 0 0 0,0 1-1 0 0,0 0 1 0 0,-1 0 0 0 0,1-1 0 0 0,0 0-1 0 0,0 0-47 0 0,0 0-1 0 0,0 0 0 0 0,0 0 1 0 0,0 0-1 0 0,0 0 0 0 0,0 0 0 0 0,0 0 1 0 0,0 0-1 0 0,1 0 0 0 0,-1-1 1 0 0,1 0-1 0 0,1-2-85 0 0,-1 0 0 0 0,1 1 0 0 0,0-1 1 0 0,0 1-1 0 0,1 0 0 0 0,-1 0 0 0 0,4-4 0 0 0,6-2 86 0 0,-1 0 0 0 0,1 1 0 0 0,0 1 0 0 0,16-7-1 0 0,55-21 236 0 0,-27 13-78 0 0,24-15 90 0 0,-36 16 71 0 0,0 2 0 0 0,87-24 1 0 0,-123 41-291 0 0,0 1 1 0 0,15-1-1 0 0,-22 2-99 0 0,-1 0 0 0 0,1 0 0 0 0,0 0 0 0 0,0 1 0 0 0,0-1 0 0 0,-1 0 0 0 0,1 0 0 0 0,0 0 0 0 0,0 1 0 0 0,-1-1 0 0 0,1 0 0 0 0,0 1 0 0 0,-1-1 0 0 0,1 0 0 0 0,0 1 0 0 0,-1-1 0 0 0,1 1 0 0 0,0 0 0 0 0,1 1 0 0 0,9 9 3 0 0,-10-7-10 0 0,0-1 1 0 0,1 0-1 0 0,-1 1 1 0 0,0-1-1 0 0,-1 0 1 0 0,1 1-1 0 0,-1-1 1 0 0,1 1 0 0 0,-1-1-1 0 0,0 1 1 0 0,0-1-1 0 0,-1 1 1 0 0,1-1-1 0 0,-1 1 1 0 0,1-1-1 0 0,-1 1 1 0 0,0-1-1 0 0,-1 0 1 0 0,1 1-1 0 0,-4 5 1 0 0,-3 5 3 0 0,0 0 0 0 0,-2 0 0 0 0,-12 14 1 0 0,13-18-6 0 0,-36 44-149 0 0,-60 55 0 0 0,-62 37-225 0 0,-28 34-1187 0 0,162-150 931 0 0,-58 40 1 0 0,69-54 612 0 0,9-7 6 0 0,1-2 11 0 0,2-2 15 0 0,7-4 690 0 0,18 2-335 0 0,-7-3-262 0 0,0 0 0 0 0,1 0 1 0 0,-1-1-1 0 0,0 1 1 0 0,0-2-1 0 0,14-3 1 0 0,46-20 413 0 0,-64 24-495 0 0,70-32 373 0 0,24-9 69 0 0,-87 38-406 0 0,137-43 678 0 0,-128 42-580 0 0,0 1-1 0 0,0 0 1 0 0,0 2 0 0 0,0 1-1 0 0,34 1 1 0 0,-50 1-149 0 0,0-1 0 0 0,0 1 0 0 0,0 0 1 0 0,0 0-1 0 0,0 1 0 0 0,4 1 0 0 0,5 4 52 0 0,-1 3-61 0 0,-3-1-74 0 0,-5-5-22 0 0,3 3-6 0 0,-5-5-104 0 0,0 0-21 0 0,6 5 7 0 0,-6-5-38 0 0,1-2-659 0 0,0-1 689 0 0,0 1 1 0 0,0 0 0 0 0,-1-1-1 0 0,1 1 1 0 0,0-1 0 0 0,0 0-1 0 0,0 0 1 0 0,0 0 0 0 0,-1 0-1 0 0,1-1 1 0 0,-1 1-1 0 0,1-1 1 0 0,-1 0 0 0 0,5-3-1 0 0,0-2-1022 0 0,0-1-1 0 0,12-15 1 0 0,-18 21 1196 0 0,21-25-2125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15031 0 0,'0'0'2979'0'0,"2"3"-2244"0"0,-1 1-547 0 0,0 0 0 0 0,0 0 0 0 0,0 1 0 0 0,0-1 0 0 0,0 0 1 0 0,-1 1-1 0 0,0-1 0 0 0,0 1 0 0 0,0-1 0 0 0,0 0 1 0 0,-2 7-1 0 0,-14 54 932 0 0,12-51-905 0 0,-40 131 578 0 0,-10 39 51 0 0,43-148-863 0 0,-17 38 0 0 0,2-7-34 0 0,20-54-160 0 0,5-11 101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28 264 10135 0 0,'-25'0'1268'0'0,"23"0"-106"0"0,3 3 343 0 0,0-1-1284 0 0,1 0-1 0 0,-1 0 1 0 0,1 1 0 0 0,0-1-1 0 0,0 0 1 0 0,0-1 0 0 0,0 1 0 0 0,0 0-1 0 0,0 0 1 0 0,0-1 0 0 0,1 1-1 0 0,-1-1 1 0 0,1 0 0 0 0,-1 0-1 0 0,1 0 1 0 0,-1 0 0 0 0,1 0 0 0 0,4 0-1 0 0,8 2 133 0 0,0-1 0 0 0,18 1 0 0 0,-31-3-293 0 0,95 4 952 0 0,1-4 0 0 0,112-15 0 0 0,3-25-209 0 0,-3-16 69 0 0,-130 33-510 0 0,432-134 1198 0 0,-496 152-1680 0 0,-10 2-191 0 0,-1 1 1 0 0,1 0 0 0 0,0 0-1 0 0,0 1 1 0 0,1 0-1 0 0,6-1 1 0 0,-22 15-7103 0 0,-5 1 367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9215 0 0,'0'0'707'0'0,"1"2"-464"0"0,4 3 351 0 0,-1 0 1 0 0,-1-1 0 0 0,1 1-1 0 0,-1 1 1 0 0,1-1 0 0 0,-2 1-1 0 0,1-1 1 0 0,0 1 0 0 0,-1 0-1 0 0,0 0 1 0 0,-1 0 0 0 0,1 0-1 0 0,-1 0 1 0 0,0 0 0 0 0,-1 0-1 0 0,0 0 1 0 0,1 0 0 0 0,-2 8-1 0 0,-2 12-196 0 0,-2 0-1 0 0,0 0 1 0 0,-2-1 0 0 0,0 1-1 0 0,-2-1 1 0 0,-1-1-1 0 0,-1 0 1 0 0,-1 0 0 0 0,-21 30-1 0 0,30-50-344 0 0,0-1-304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27 155 3223 0 0,'-2'0'240'0'0,"-23"0"16911"0"0,29 1-16502 0 0,7 1-416 0 0,1-1 1 0 0,-1-1-1 0 0,1 0 0 0 0,0-1 1 0 0,-1 0-1 0 0,1 0 0 0 0,-1-1 1 0 0,16-5-1 0 0,13-6 64 0 0,39-19 0 0 0,-33 12-62 0 0,12-6-144 0 0,34-12 239 0 0,-80 34-517 0 0,0 0 0 0 0,1 1-1 0 0,-1 1 1 0 0,1 0 0 0 0,19-1 0 0 0,-27 4-997 0 0,8 2-51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85 4607 0 0,'3'-7'76'0'0,"-1"3"-29"0"0,0 1-1 0 0,0 0 1 0 0,1-1-1 0 0,-1 1 1 0 0,1 0-1 0 0,-1 0 1 0 0,6-3-1 0 0,1-4-424 0 0,6-5 5301 0 0,9-9 7347 0 0,-16 33-11269 0 0,-7-3-806 0 0,-1 4-176 0 0,0 0 0 0 0,-1-1 0 0 0,0 1 0 0 0,-1 0 1 0 0,0-1-1 0 0,0 1 0 0 0,-1-1 0 0 0,-1 0 0 0 0,1 0 0 0 0,-1 0 1 0 0,-1 0-1 0 0,-10 15 0 0 0,-1-2-2 0 0,-1 0 0 0 0,-1-1 0 0 0,-31 28 0 0 0,29-29-66 0 0,19-18-218 0 0,1-2 265 0 0,0 0-1 0 0,0 1 0 0 0,0-1 1 0 0,0 0-1 0 0,-1 0 0 0 0,1 1 1 0 0,0-1-1 0 0,0 0 0 0 0,0 1 1 0 0,0-1-1 0 0,0 0 0 0 0,0 0 1 0 0,-1 1-1 0 0,1-1 0 0 0,0 0 1 0 0,0 0-1 0 0,0 1 1 0 0,-1-1-1 0 0,1 0 0 0 0,0 0 1 0 0,0 0-1 0 0,-1 0 0 0 0,1 1 1 0 0,-4 2-1122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274 101 2759 0 0,'-2'-1'207'0'0,"-24"0"8893"0"0,18 4-7449 0 0,8-3-1403 0 0,-1 0 1 0 0,1 1 0 0 0,-1-1 0 0 0,1 0-1 0 0,-1 0 1 0 0,0 1 0 0 0,1-1-1 0 0,-1 0 1 0 0,1 0 0 0 0,-1 0 0 0 0,0 0-1 0 0,1 1 1 0 0,-1-1 0 0 0,0 0-1 0 0,1 0 1 0 0,-1-1 0 0 0,0 1 0 0 0,1 0-1 0 0,-2 0 1 0 0,2-1-205 0 0,0 1 0 0 0,0 0 0 0 0,-1-1 0 0 0,1 1 0 0 0,0 0 0 0 0,0-1 0 0 0,0 1 0 0 0,0 0 0 0 0,0-1 0 0 0,0 1 0 0 0,1-1 0 0 0,-1 1 0 0 0,0 0 0 0 0,0-1 0 0 0,0 1 0 0 0,0 0 0 0 0,0-1 0 0 0,0 1 0 0 0,1 0 0 0 0,-1-1 0 0 0,0 1 0 0 0,0 0 0 0 0,1-1 0 0 0,1-2-27 0 0,0 0 0 0 0,0 0-1 0 0,1 0 1 0 0,-1 1 0 0 0,6-5-1 0 0,10-5 233 0 0,1 2-1 0 0,0 0 1 0 0,1 1-1 0 0,0 1 1 0 0,32-9 0 0 0,-42 15-143 0 0,0 0 0 0 0,0 1 1 0 0,0 0-1 0 0,1 0 0 0 0,-1 1 1 0 0,0 0-1 0 0,1 1 0 0 0,-1 0 1 0 0,0 1-1 0 0,0 0 0 0 0,0 0 0 0 0,0 1 1 0 0,16 7-1 0 0,-23-8-94 0 0,-1-1 0 0 0,1 0 1 0 0,-1 1-1 0 0,1 0 0 0 0,-1-1 0 0 0,0 1 0 0 0,1 0 0 0 0,-1 0 0 0 0,0 0 1 0 0,0 0-1 0 0,-1 1 0 0 0,1-1 0 0 0,0 1 0 0 0,-1-1 0 0 0,1 1 0 0 0,-1-1 1 0 0,0 1-1 0 0,0 0 0 0 0,0 0 0 0 0,1 4 0 0 0,-2-4-5 0 0,0 1 1 0 0,1-1-1 0 0,-2 1 0 0 0,1 0 0 0 0,0-1 0 0 0,-1 1 1 0 0,1-1-1 0 0,-1 1 0 0 0,0 0 0 0 0,0-1 0 0 0,-1 0 1 0 0,1 1-1 0 0,-1-1 0 0 0,1 0 0 0 0,-1 0 0 0 0,-4 5 0 0 0,-3 4 13 0 0,-1-1 0 0 0,-1-1-1 0 0,1 1 1 0 0,-2-1-1 0 0,0-1 1 0 0,-13 8-1 0 0,-3 0 17 0 0,-52 23-1 0 0,-21-3 30 0 0,-8 3-47 0 0,86-29-221 0 0,-29 18-1 0 0,50-28 67 0 0,3 1-747 0 0,0-1 872 0 0,0 1-1 0 0,1-1 1 0 0,-1 0 0 0 0,0 1 0 0 0,1-1-1 0 0,-1 0 1 0 0,1 0 0 0 0,-1 0 0 0 0,1 0-1 0 0,0 0 1 0 0,-1 0 0 0 0,1 0 0 0 0,3 0-1 0 0,27 7-91 0 0,-30-7 91 0 0,134 20 2 0 0,-98-15 33 0 0,-9-2-25 0 0,0 1 0 0 0,45 15 0 0 0,-66-17 46 0 0,-1-1 0 0 0,1 2 0 0 0,-1-1 1 0 0,0 1-1 0 0,0 0 0 0 0,0 1 0 0 0,-1-1 1 0 0,0 1-1 0 0,0 1 0 0 0,0-1 0 0 0,0 1 1 0 0,-1 0-1 0 0,0 0 0 0 0,6 11 0 0 0,-8-12-1 0 0,-1 1 0 0 0,0-1-1 0 0,0 1 1 0 0,0 0-1 0 0,-1-1 1 0 0,0 1-1 0 0,0 8 1 0 0,0 41 300 0 0,-2-49-296 0 0,0 1-1 0 0,0-1 1 0 0,-1 0 0 0 0,0 0-1 0 0,0 0 1 0 0,0 0 0 0 0,-1 0-1 0 0,0-1 1 0 0,0 1 0 0 0,0-1-1 0 0,-1 0 1 0 0,0 0 0 0 0,0 0-1 0 0,-6 6 1 0 0,-7 6 54 0 0,-2-1 1 0 0,-25 18-1 0 0,40-31-98 0 0,-8 5 35 0 0,0-1-1 0 0,0 0 0 0 0,-1-1 1 0 0,0 0-1 0 0,-14 3 0 0 0,-70 17 123 0 0,59-17-92 0 0,24-5-44 0 0,-1-1-1 0 0,1-1 1 0 0,-1 0-1 0 0,0-1 1 0 0,0 0-1 0 0,-16-2 1 0 0,25 0-39 0 0,1 0 1 0 0,0 1-1 0 0,0-2 1 0 0,-1 1-1 0 0,1-1 1 0 0,0 1-1 0 0,0-2 1 0 0,0 1-1 0 0,1 0 1 0 0,-1-1-1 0 0,0 0 1 0 0,1 0-1 0 0,0 0 1 0 0,0-1-1 0 0,0 1 1 0 0,0-1 0 0 0,0 0-1 0 0,1 0 1 0 0,-6-8-1 0 0,9 10-64 0 0,-1-1 1 0 0,0 1-1 0 0,1 0 0 0 0,0 0 1 0 0,-1-1-1 0 0,1 1 0 0 0,0 0 1 0 0,0-1-1 0 0,0 1 0 0 0,0-1 1 0 0,1 1-1 0 0,0-4 0 0 0,-1 6 60 0 0,1-1-69 0 0,-1 0 1 0 0,0 0-1 0 0,1 0 0 0 0,0 0 0 0 0,-1 0 1 0 0,1 0-1 0 0,-1 1 0 0 0,1-1 0 0 0,0 0 1 0 0,0 0-1 0 0,-1 1 0 0 0,1-1 0 0 0,0 0 0 0 0,0 1 1 0 0,0-1-1 0 0,1 0 0 0 0,16-7-1957 0 0,-16 7 1371 0 0,12-4-6335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9671 0 0,'0'3'5012'0'0,"2"1"-4572"0"0,-1 0-1 0 0,-1 0 0 0 0,1 1 0 0 0,0-1 1 0 0,-1 0-1 0 0,0 1 0 0 0,0-1 1 0 0,-1 0-1 0 0,1 0 0 0 0,-1 1 0 0 0,0-1 1 0 0,0 0-1 0 0,-1 5 0 0 0,-5 9 51 0 0,-15 30 0 0 0,7-17 155 0 0,-38 86 541 0 0,-31 79-279 0 0,65-133-748 0 0,12-40-266 0 0,0 0 1 0 0,-1 0-1 0 0,-11 21 0 0 0,18-42-316 0 0,-5 8 162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79 297 15199 0 0,'-11'-6'535'0'0,"0"0"-1"0"0,-1 1 0 0 0,0 0 1 0 0,-21-5 5102 0 0,37 11-5197 0 0,36 3 266 0 0,78-1 0 0 0,-38-3-510 0 0,-24 1 9 0 0,86-10 0 0 0,24-10 209 0 0,143-20 536 0 0,-5-21-212 0 0,57-50-497 0 0,-255 74-594 0 0,-104 36 58 0 0,-4 3-1526 0 0,-6 7-206 0 0,-17 18 1 0 0,-3-3-5844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5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167 165 12895 0 0,'0'0'998'0'0,"1"-2"-381"0"0,0-2 306 0 0,0 0 1 0 0,1 0-1 0 0,0 1 1 0 0,0-1-1 0 0,0 0 0 0 0,0 1 1 0 0,3-4-1 0 0,0 2-205 0 0,-1 0 0 0 0,1 0-1 0 0,9-7 1 0 0,5-1-610 0 0,34-17 0 0 0,-28 16 622 0 0,-7 4-637 0 0,0 1 0 0 0,0 1 1 0 0,31-9-1 0 0,-47 16 59 0 0,10 5 24 0 0,-11-3-173 0 0,0-1 0 0 0,0 1 0 0 0,0 0 0 0 0,0-1 0 0 0,0 1 0 0 0,0 0 0 0 0,0 0 0 0 0,0-1 0 0 0,-1 1 0 0 0,1 0 0 0 0,0 0 0 0 0,0 0 0 0 0,-1 0 0 0 0,1 0 0 0 0,-1 0 0 0 0,1 0 0 0 0,-1 0 0 0 0,1 0 0 0 0,-1 0 0 0 0,0 1 0 0 0,1 0 0 0 0,-1 1 0 0 0,1 0 0 0 0,-1 0 1 0 0,0-1-1 0 0,0 1 0 0 0,0 0 0 0 0,-1 6 0 0 0,-1-3-5 0 0,0 1 0 0 0,0-1 0 0 0,0 1 0 0 0,-1-1-1 0 0,0 0 1 0 0,-8 11 0 0 0,-28 33-29 0 0,22-29 17 0 0,-39 42-198 0 0,-2-3 0 0 0,-110 88 0 0 0,118-112 51 0 0,38-27 91 0 0,2 1 53 0 0,4-1 28 0 0,5-7 42 0 0,1-1-47 0 0,1 0 1 0 0,-1 0-1 0 0,0 0 0 0 0,1 0 0 0 0,0 0 0 0 0,-1 0 1 0 0,1 0-1 0 0,-1 0 0 0 0,1 0 0 0 0,0 0 1 0 0,0-1-1 0 0,0 1 0 0 0,-1 0 0 0 0,1 0 1 0 0,0-1-1 0 0,0 1 0 0 0,0-1 0 0 0,0 1 0 0 0,0-1 1 0 0,2 1-1 0 0,21 9 155 0 0,-10-6-67 0 0,-1-2 1 0 0,1 1-1 0 0,0-1 0 0 0,0-1 0 0 0,0-1 1 0 0,16-1-1 0 0,86-13 335 0 0,-79 8-250 0 0,69-11 364 0 0,37-6-49 0 0,-89 12-472 0 0,-39 9 20 0 0,-10 1-100 0 0,0 1 0 0 0,0-1 0 0 0,-1 1 0 0 0,1 0 0 0 0,8 2 0 0 0,-8-1 0 0 0,-3-1-117 0 0,5 2-432 0 0,-2-1-822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471 117 5063 0 0,'3'-1'390'0'0,"4"-3"-264"0"0,1 0 1 0 0,-1 0 0 0 0,0-1 0 0 0,6-5-1 0 0,44-46 6822 0 0,-30 29-2223 0 0,-24 25-3840 0 0,-3 2-825 0 0,0 0 0 0 0,0-1 0 0 0,1 1 0 0 0,-1 0 0 0 0,0 0 0 0 0,0 0 0 0 0,0-1 0 0 0,1 1 1 0 0,-1 0-1 0 0,0 0 0 0 0,0 0 0 0 0,0 0 0 0 0,1-1 0 0 0,-1 1 0 0 0,0 0 0 0 0,0 0 0 0 0,1 0 0 0 0,-1 0 1 0 0,0 0-1 0 0,0 0 0 0 0,1 0 0 0 0,-1 0 0 0 0,0 0 0 0 0,0 0 0 0 0,1 0 0 0 0,-1 0 0 0 0,0 0 1 0 0,1 0-1 0 0,-1 0 0 0 0,0 0 0 0 0,0 0 0 0 0,1 0 0 0 0,-1 0 0 0 0,1 5-23 0 0,0-1 1 0 0,0 1-1 0 0,-1 0 0 0 0,0-1 0 0 0,0 1 1 0 0,0 0-1 0 0,0-1 0 0 0,-1 1 0 0 0,1 0 0 0 0,-1-1 1 0 0,-1 1-1 0 0,1-1 0 0 0,0 0 0 0 0,-1 1 1 0 0,0-1-1 0 0,0 0 0 0 0,-3 5 0 0 0,-2 2 64 0 0,0 0-1 0 0,0-1 0 0 0,-1 0 1 0 0,-1 0-1 0 0,-11 11 0 0 0,-45 35-312 0 0,-97 63 0 0 0,111-84-123 0 0,1 2-1 0 0,1 3 1 0 0,3 2-1 0 0,-42 48 1 0 0,65-68 268 0 0,23-22 70 0 0,0 0 0 0 0,0 0 0 0 0,-1 0 0 0 0,1 1-1 0 0,0-1 1 0 0,0 0 0 0 0,-1 0 0 0 0,1 0 0 0 0,0 0 0 0 0,0 1-1 0 0,0-1 1 0 0,-1 0 0 0 0,1 0 0 0 0,0 0 0 0 0,0 1 0 0 0,0-1-1 0 0,0 0 1 0 0,-1 0 0 0 0,1 1 0 0 0,0-1 0 0 0,0 0 0 0 0,0 1-1 0 0,0-1 1 0 0,0 0 0 0 0,0 0 0 0 0,0 1 0 0 0,0-1-1 0 0,0 0 1 0 0,0 1 0 0 0,0-1 0 0 0,0 0 0 0 0,0 0 0 0 0,0 1-1 0 0,0-1 1 0 0,0 0 0 0 0,0 0 0 0 0,0 1 0 0 0,1-1 0 0 0,-1 0-1 0 0,0 0 1 0 0,0 1 0 0 0,0-1 0 0 0,0 0 0 0 0,0 0 0 0 0,1 1-1 0 0,-1-1 1 0 0,2 1 28 0 0,-1-1-1 0 0,1 1 0 0 0,-1-1 0 0 0,1 0 1 0 0,0 1-1 0 0,-1-1 0 0 0,1 0 0 0 0,0 0 1 0 0,1 0-1 0 0,40-6 504 0 0,-9-1-242 0 0,-1-1 14 0 0,68-7 0 0 0,-66 14-115 0 0,1 2 1 0 0,-1 1 0 0 0,0 1-1 0 0,47 12 1 0 0,32 8 1000 0 0,-87-21-504 0 0,-25-2-560 0 0,0-1-4 0 0,60-24-119 0 0,-60 24-554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2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6911 0 0,'0'0'12894'0'0,"2"-1"-12265"0"0,6-5-167 0 0,-5 4-205 0 0,0-1 1 0 0,1 1-1 0 0,-1 0 0 0 0,1 0 0 0 0,5-3 0 0 0,20-3 647 0 0,49-6-1 0 0,-62 11-670 0 0,7 0 13 0 0,-9 2-83 0 0,-1-2 1 0 0,20-5-1 0 0,-5 0 20 0 0,31-4 0 0 0,-4 0-73 0 0,-9 1-98 0 0,-9 1-206 0 0,1 1-1 0 0,55-5 0 0 0,-92 14 116 0 0,0 0 0 0 0,0 0 0 0 0,0 0 0 0 0,1 0 0 0 0,-1 0 0 0 0,0 0 0 0 0,0 1 0 0 0,0-1 0 0 0,0 0 0 0 0,0 1 0 0 0,1-1 0 0 0,-1 0 0 0 0,0 1-1 0 0,0-1 1 0 0,0 1 0 0 0,0 0 0 0 0,0-1 0 0 0,0 1 0 0 0,0 0 0 0 0,1 1 0 0 0,-1 0-1290 0 0,0 1-346 0 0,0 12-69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2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393 151 11487 0 0,'-48'8'1248'0'0,"21"-9"3760"0"0,26-1-4202 0 0,0 2-690 0 0,1-1 1 0 0,0 1-1 0 0,-1-1 1 0 0,1 1-1 0 0,0-1 1 0 0,-1 1 0 0 0,1-1-1 0 0,0 1 1 0 0,0-1-1 0 0,-1 1 1 0 0,1-1 0 0 0,0 1-1 0 0,0-1 1 0 0,0 0-1 0 0,0 1 1 0 0,0-1-1 0 0,0 1 1 0 0,0-1 0 0 0,0 0-1 0 0,0 1 1 0 0,0-1-1 0 0,0 1 1 0 0,0-1-1 0 0,0 1 1 0 0,1-1 0 0 0,-1 0-1 0 0,0 1 1 0 0,1-1-1 0 0,0-2-2 0 0,1 1 0 0 0,-1 0 0 0 0,1 0 0 0 0,-1 0 0 0 0,1 0 0 0 0,0 0-1 0 0,2-2 1 0 0,5-2-13 0 0,-1 0-1 0 0,17-10 1 0 0,19-7-23 0 0,1 2 1 0 0,48-16 0 0 0,-82 34-9 0 0,0 0 1 0 0,0 1 0 0 0,1 0-1 0 0,19 0 1 0 0,-25 2-22 0 0,-1 0 0 0 0,1 1 0 0 0,0-1 0 0 0,0 1 0 0 0,-1 0 1 0 0,1 1-1 0 0,0-1 0 0 0,-1 1 0 0 0,0 0 0 0 0,9 5 0 0 0,-13-7-38 0 0,-1 1 0 0 0,1-1 0 0 0,0 1-1 0 0,-1 0 1 0 0,1-1 0 0 0,0 1 0 0 0,-1 0-1 0 0,1-1 1 0 0,-1 1 0 0 0,1 0 0 0 0,-1-1 0 0 0,1 1-1 0 0,-1 0 1 0 0,0 0 0 0 0,1 0 0 0 0,-1 0 0 0 0,1 1-1 0 0,0 1 16 0 0,1 2-22 0 0,-1-1 0 0 0,0 0 0 0 0,1 0 0 0 0,-1 0 1 0 0,-1 1-1 0 0,1-1 0 0 0,-1 1 0 0 0,0-1 0 0 0,0 0 0 0 0,0 1 0 0 0,0-1 0 0 0,-1 1 0 0 0,1-1 0 0 0,-1 0 1 0 0,-1 1-1 0 0,1-1 0 0 0,0 0 0 0 0,-1 0 0 0 0,0 0 0 0 0,-3 4 0 0 0,-4 9 11 0 0,-2-1 1 0 0,0 0-1 0 0,-17 17 1 0 0,24-28-16 0 0,-23 23-259 0 0,-2 0-1 0 0,-2-2 1 0 0,-57 39 0 0 0,37-28 12 0 0,-66 45-1050 0 0,85-61 680 0 0,-62 27-1 0 0,50-28 273 0 0,-60 35 0 0 0,92-46 291 0 0,2-1 12 0 0,9-7 284 0 0,6 14 384 0 0,-5-15-610 0 0,1 0 1 0 0,-1 0 0 0 0,0 0-1 0 0,0 0 1 0 0,1 0 0 0 0,-1 0 0 0 0,0 0-1 0 0,1 0 1 0 0,-1 0 0 0 0,0 0 0 0 0,0 0-1 0 0,1 0 1 0 0,-1 0 0 0 0,0 0-1 0 0,1 1 1 0 0,-1-1 0 0 0,0 0 0 0 0,0 0-1 0 0,1 0 1 0 0,-1 1 0 0 0,0-1 0 0 0,0 0-1 0 0,0 0 1 0 0,1 1 0 0 0,-1-1 9 0 0,1 1 0 0 0,-1 0 1 0 0,1-1-1 0 0,-1 1 0 0 0,1-1 1 0 0,0 1-1 0 0,-1-1 0 0 0,1 0 1 0 0,0 1-1 0 0,-1-1 0 0 0,1 0 1 0 0,0 1-1 0 0,-1-1 1 0 0,2 0-1 0 0,9 3 165 0 0,1-1 0 0 0,-1 0 0 0 0,1-1 0 0 0,-1 0 0 0 0,1-1 0 0 0,18-2 0 0 0,72-15 681 0 0,6-13-249 0 0,-7 1-181 0 0,-84 26-368 0 0,-1 0 0 0 0,0 1 0 0 0,1 1 0 0 0,22 0 0 0 0,-35 1-57 0 0,0 0 1 0 0,1 1-1 0 0,-1-1 0 0 0,0 1 1 0 0,7 2-1 0 0,2-1-181 0 0,-1 3-70 0 0,-10-5 66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351 197 10591 0 0,'0'0'488'0'0,"-1"-3"-12"0"0,-13-27-16 0 0,13 30-196 0 0,0-1 1 0 0,0 0-1 0 0,0 1 0 0 0,0-1 0 0 0,-1 1 0 0 0,1-1 0 0 0,0 1 0 0 0,0 0 0 0 0,-1-1 1 0 0,1 1-1 0 0,0 0 0 0 0,0 0 0 0 0,-1 0 0 0 0,1 0 0 0 0,0 0 0 0 0,-1 0 1 0 0,1 0-1 0 0,0 0 0 0 0,-2 1 0 0 0,-6 1 190 0 0,1 1 0 0 0,0 0 0 0 0,0 0 0 0 0,0 1 0 0 0,0 0 0 0 0,-11 8 0 0 0,-43 34-547 0 0,55-40 205 0 0,-16 15-99 0 0,1 1 0 0 0,2 1 0 0 0,0 1-1 0 0,-30 48 1 0 0,44-64-17 0 0,1 1-1 0 0,1-1 1 0 0,0 0-1 0 0,0 1 1 0 0,1 0 0 0 0,0 0-1 0 0,0 0 1 0 0,-2 14-1 0 0,5-18 3 0 0,-1 0-1 0 0,1 1 1 0 0,0-1 0 0 0,0 1-1 0 0,1-1 1 0 0,-1 0 0 0 0,1 1-1 0 0,1-1 1 0 0,-1 0 0 0 0,1 0-1 0 0,0 1 1 0 0,0-1 0 0 0,0-1-1 0 0,0 1 1 0 0,1 0 0 0 0,4 4-1 0 0,-4-3 2 0 0,1-1 0 0 0,1 0 0 0 0,-1 0 0 0 0,1-1 0 0 0,0 1 0 0 0,8 5 0 0 0,-11-9 6 0 0,1 1 1 0 0,0-1-1 0 0,-1 0 1 0 0,1 0 0 0 0,0 0-1 0 0,0 0 1 0 0,0 0 0 0 0,0-1-1 0 0,0 1 1 0 0,-1-1-1 0 0,1 0 1 0 0,0 0 0 0 0,0 0-1 0 0,0 0 1 0 0,0-1 0 0 0,6 0-1 0 0,11-5 277 0 0,0-1-1 0 0,-1 0 0 0 0,0-1 1 0 0,36-22-1 0 0,66-53 1299 0 0,-115 78-1511 0 0,23-15 393 0 0,47-47 1 0 0,-68 59-441 0 0,-1 0 0 0 0,1-1 0 0 0,-1 0 1 0 0,-1-1-1 0 0,0 0 0 0 0,0 0 0 0 0,-1 0 0 0 0,0 0 1 0 0,6-21-1 0 0,-9 22-17 0 0,-1 0 1 0 0,0-1 0 0 0,0 1-1 0 0,-1-1 1 0 0,0 1-1 0 0,-1 0 1 0 0,0-1-1 0 0,-1 1 1 0 0,0 0 0 0 0,0 0-1 0 0,-1 0 1 0 0,-5-12-1 0 0,3 8-81 0 0,-1 1 0 0 0,0 0 0 0 0,-1 1 0 0 0,0-1 0 0 0,-1 1 0 0 0,-1 1 0 0 0,1-1 0 0 0,-12-9 0 0 0,14 15-66 0 0,-1 1-1 0 0,1-1 1 0 0,-1 1 0 0 0,0 0 0 0 0,0 0 0 0 0,-1 1 0 0 0,1 0 0 0 0,-1 0-1 0 0,1 1 1 0 0,-1 0 0 0 0,-13-1 0 0 0,10 1-598 0 0,1 2 1 0 0,-1-1-1 0 0,1 2 0 0 0,-1-1 1 0 0,1 1-1 0 0,-1 1 1 0 0,1 0-1 0 0,-12 4 0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2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29 15487 0 0,'-6'-4'308'0'0,"-1"-1"1"0"0,1 1-1 0 0,-1 1 0 0 0,-14-7 0 0 0,18 10-276 0 0,1-1 0 0 0,-1 0-1 0 0,1 1 1 0 0,-1 0 0 0 0,1-1 0 0 0,-1 1 0 0 0,0 0-1 0 0,1 0 1 0 0,-1 0 0 0 0,1 1 0 0 0,-1-1 0 0 0,1 1-1 0 0,-1-1 1 0 0,1 1 0 0 0,-1 0 0 0 0,1 0 0 0 0,-4 2 0 0 0,5-2 40 0 0,0 0 0 0 0,0 0 0 0 0,0-1 0 0 0,0 1 1 0 0,0 0-1 0 0,0 0 0 0 0,0 0 0 0 0,1 0 1 0 0,-1 0-1 0 0,0 0 0 0 0,1 0 0 0 0,-1 1 0 0 0,1-1 1 0 0,-1 0-1 0 0,1 0 0 0 0,-1 0 0 0 0,1 1 1 0 0,0-1-1 0 0,0 1 0 0 0,-1 2-43 0 0,1-1 1 0 0,0 1-1 0 0,0-1 0 0 0,0 1 0 0 0,2 4 1 0 0,0 0-19 0 0,0 0 0 0 0,1 0 1 0 0,0 0-1 0 0,0 0 1 0 0,1-1-1 0 0,0 0 1 0 0,5 8-1 0 0,40 47 45 0 0,-37-48-38 0 0,15 17 39 0 0,50 43 1 0 0,38 19 149 0 0,-14-11 8 0 0,-74-60-113 0 0,-2 1 1 0 0,-1 1-1 0 0,-1 1 0 0 0,-1 1 0 0 0,20 30 0 0 0,-35-45-78 0 0,-1 1-1 0 0,-1-1 1 0 0,0 1-1 0 0,0 0 1 0 0,-1 0-1 0 0,0 0 1 0 0,2 14 0 0 0,-5-16-16 0 0,0 0 0 0 0,-1 0 1 0 0,0-1-1 0 0,0 1 1 0 0,-1 0-1 0 0,-1-1 1 0 0,1 1-1 0 0,-1 0 1 0 0,-1-1-1 0 0,-5 13 1 0 0,0-3 41 0 0,-1-1-1 0 0,-1 0 1 0 0,-13 18-1 0 0,-40 46 41 0 0,34-51-25 0 0,-1 0 1 0 0,-2-2-1 0 0,-35 25 1 0 0,17-13 117 0 0,-93 69 514 0 0,6-22-522 0 0,125-81-175 0 0,3-3 13 0 0,8-4 91 0 0,3-1-182 0 0,8-5-696 0 0,8-3-4883 0 0,-4-2-1239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1:1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1839 0 0,'0'0'12256'0'0,"2"-2"-12152"0"0,-2 2-104 0 0,4-3 62 0 0,0 0 0 0 0,0 0 1 0 0,0 0-1 0 0,1 0 0 0 0,-1 1 1 0 0,1 0-1 0 0,0 0 0 0 0,7-3 0 0 0,1 3-8 0 0,0 1-33 0 0,-10 1-5 0 0,0 0 1 0 0,0 1-1 0 0,0-1 0 0 0,0 1 1 0 0,0 0-1 0 0,4 1 0 0 0,5 1 41 0 0,8 2-82 0 0,-17-5 8 0 0,21 1-19 0 0,2-1 36 0 0,-21-1 0 0 0,3-1 0 0 0,0 1 0 0 0,0-1 0 0 0,15-6 0 0 0,-7 3 0 0 0,-6 1 20 0 0,0 0 0 0 0,14-7 0 0 0,-15 6 40 0 0,1 1 0 0 0,0 0 0 0 0,0 0 0 0 0,0 1 0 0 0,0 0 0 0 0,16-2 0 0 0,-24 5-54 0 0,0 0 1 0 0,0 0-1 0 0,0 0 0 0 0,0 0 0 0 0,0 0 0 0 0,0 0 1 0 0,1 1-1 0 0,-1-1 0 0 0,0 1 0 0 0,0-1 0 0 0,2 2 1 0 0,2 0 36 0 0,7 3-33 0 0,-13-5-10 0 0,18 8 0 0 0,-14-5 0 0 0,25 13 0 0 0,-7-7 0 0 0,-17-8 0 0 0,14 3 1 0 0,-14-5 2 0 0,0 0 4 0 0,3 1-1 0 0,1-1 1 0 0,-1 0-1 0 0,1-1 1 0 0,-1 1-1 0 0,1-2 1 0 0,-1 1-1 0 0,0-1 1 0 0,14-8-1 0 0,-11 6-7 0 0,0 0 1 0 0,0 1-1 0 0,0 0 1 0 0,1 1-1 0 0,-1 0 0 0 0,1 1 1 0 0,15-1-1 0 0,19-1 1 0 0,-16 2 0 0 0,-15 0 0 0 0,0 2 0 0 0,2 0 0 0 0,-1 1 0 0 0,0 0 0 0 0,5 1 0 0 0,-18-2 0 0 0,18-4 0 0 0,-16 5 0 0 0,21-7 0 0 0,-7 0 0 0 0,24-11 0 0 0,8-3 0 0 0,-47 18 0 0 0,19-5 0 0 0,-9 3 0 0 0,8-1 0 0 0,-19 4 0 0 0,18 0 0 0 0,18-2 0 0 0,-25 1 0 0 0,1 2 0 0 0,35-2 0 0 0,-38 0 0 0 0,2 0 0 0 0,0-1 0 0 0,40-17 0 0 0,-48 19 1 0 0,18-4 50 0 0,-14 4-28 0 0,4-1 20 0 0,1 1-33 0 0,-1 6-10 0 0,0 2 0 0 0,-2-2 0 0 0,3 0 0 0 0,1-5 0 0 0,0-1 0 0 0,-4-1 11 0 0,-7 2 32 0 0,7 0-33 0 0,3 0-10 0 0,-1 2 0 0 0,0-2 0 0 0,1 4 0 0 0,-1 2 0 0 0,2 0 0 0 0,-1-3 0 0 0,1-1 0 0 0,0-3 0 0 0,3-2 0 0 0,0 0 0 0 0,8-4 0 0 0,76-22-401 0 0,-88 24 186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73 9215 0 0,'81'-58'992'0'0,"-79"57"28"0"0,1-1 0 0 0,-1 0 0 0 0,1 1 0 0 0,-1-1 0 0 0,1 1 0 0 0,0 0-1 0 0,0 0 1 0 0,0 0 0 0 0,0 0 0 0 0,4 0 0 0 0,-14 11-427 0 0,-2-1-374 0 0,0-1-1 0 0,0-1 0 0 0,-1 1 1 0 0,0-2-1 0 0,-17 9 1 0 0,19-10-123 0 0,-98 53 418 0 0,-92 57-303 0 0,164-93-211 0 0,2 1 0 0 0,-36 34 0 0 0,57-47 0 0 0,1 1 0 0 0,0 0 0 0 0,1 0 0 0 0,0 1 0 0 0,0 0 0 0 0,2 1 0 0 0,-1 0 0 0 0,2 0 0 0 0,-8 19 0 0 0,12-26 27 0 0,1 0 0 0 0,-1 1 0 0 0,1-1 0 0 0,0 1-1 0 0,1-1 1 0 0,0 1 0 0 0,0-1 0 0 0,0 1 0 0 0,0-1 0 0 0,1 1 0 0 0,0-1-1 0 0,1 0 1 0 0,2 8 0 0 0,-3-12-2 0 0,0 0 0 0 0,0 0-1 0 0,1 0 1 0 0,-1-1 0 0 0,1 1-1 0 0,0 0 1 0 0,-1 0 0 0 0,1-1 0 0 0,0 0-1 0 0,0 1 1 0 0,0-1 0 0 0,0 0-1 0 0,0 0 1 0 0,0 0 0 0 0,0 0 0 0 0,0 0-1 0 0,0 0 1 0 0,1 0 0 0 0,-1-1-1 0 0,4 1 1 0 0,6 1 71 0 0,0-1 0 0 0,19 0-1 0 0,-30-1-93 0 0,25-1 71 0 0,50-10 0 0 0,-26 3-75 0 0,105-15-833 0 0,-85 13-3443 0 0,-49 7-921 0 0,5-4-1361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5063 0 0,'19'-19'448'0'0,"-4"8"-352"0"0,-1 2-96 0 0,-1 0 0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4607 0 0,'-11'-2'16183'0'0,"13"2"-15927"0"0,24-1 54 0 0,0-2 0 0 0,-1-1 0 0 0,1-2 0 0 0,31-10 1 0 0,-25 7-260 0 0,0 1 1 0 0,34-4-1 0 0,2 8-838 0 0,-7-1-3948 0 0,-42 3-1703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16703 0 0,'0'0'1512'0'0,"1"-1"-1245"0"0,10-6 333 0 0,0 1 1 0 0,1 0-1 0 0,-1 1 1 0 0,1 0-1 0 0,19-5 0 0 0,-5 4-96 0 0,1 1 0 0 0,-1 1 0 0 0,28 0-1 0 0,81 4-11 0 0,-58 1-637 0 0,19-2-363 0 0,-48-1-1593 0 0,0 2-4755 0 0,-28 0 386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12895 0 0,'0'0'1172'0'0,"-1"3"-966"0"0,-64 200 6154 0 0,-7-24-6184 0 0,1 0-146 0 0,41-86-251 0 0,27-80-1906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29 485 16783 0 0,'-5'-8'356'0'0,"1"0"0"0"0,0-1-1 0 0,0 0 1 0 0,-4-13-1 0 0,7 18-345 0 0,0 0 0 0 0,0 0-1 0 0,1 0 1 0 0,0 0-1 0 0,-1 0 1 0 0,1 0-1 0 0,1 0 1 0 0,-1 0-1 0 0,0 0 1 0 0,1 0 0 0 0,0 0-1 0 0,0 0 1 0 0,2-4-1 0 0,4-7 327 0 0,1 1 0 0 0,0 0 0 0 0,1 1 0 0 0,0 0 1 0 0,1 0-1 0 0,21-20 0 0 0,2 3-185 0 0,44-32 1 0 0,-43 39 18 0 0,1 2 0 0 0,2 1 0 0 0,-1 2 0 0 0,51-17-1 0 0,-57 23 15 0 0,1 3-1 0 0,39-8 0 0 0,-58 15-101 0 0,1 0-1 0 0,-1 1 1 0 0,1 0 0 0 0,-1 1 0 0 0,1 0-1 0 0,-1 1 1 0 0,1 1 0 0 0,21 5 0 0 0,-28-5-51 0 0,0 0 0 0 0,0 1 0 0 0,0 0 1 0 0,0 0-1 0 0,0 0 0 0 0,-1 1 0 0 0,0 0 0 0 0,0 0 1 0 0,0 0-1 0 0,0 1 0 0 0,0 0 0 0 0,-1 0 0 0 0,0 0 1 0 0,0 0-1 0 0,0 1 0 0 0,-1-1 0 0 0,0 1 0 0 0,0 0 0 0 0,3 10 1 0 0,-3-8-17 0 0,-1 1 1 0 0,0 0-1 0 0,0 0 1 0 0,-1-1-1 0 0,0 1 1 0 0,-1 0-1 0 0,0 0 1 0 0,0 0-1 0 0,-1 0 1 0 0,0 0 0 0 0,0 0-1 0 0,-1 0 1 0 0,-6 15-1 0 0,-1-3 21 0 0,-1-1-1 0 0,-1 0 1 0 0,-1-1-1 0 0,-1 0 1 0 0,-1-1-1 0 0,0 0 1 0 0,-1-1 0 0 0,-29 25-1 0 0,22-25 1 0 0,-1 0-1 0 0,-1-1 0 0 0,0-1 1 0 0,-1-1-1 0 0,-47 18 1 0 0,20-13-164 0 0,-109 23 0 0 0,44-22-908 0 0,96-21 981 0 0,15 1-1879 0 0,-1 0-3328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 10591 0 0,'0'0'819'0'0,"-10"-2"2997"0"0,4 2-2551 0 0,1 0-1 0 0,-1 0 1 0 0,1 1 0 0 0,-9 2 0 0 0,12-3-1159 0 0,0 1 0 0 0,0 0 1 0 0,0 0-1 0 0,0 0 0 0 0,0 0 0 0 0,0 0 1 0 0,1 0-1 0 0,-1 0 0 0 0,0 1 0 0 0,1-1 1 0 0,-1 1-1 0 0,1-1 0 0 0,-1 1 0 0 0,1 0 1 0 0,-2 2-1 0 0,-35 60 33 0 0,15-23-142 0 0,-38 51 0 0 0,4-22-10 0 0,-55 75-255 0 0,96-121 309 0 0,1 0 0 0 0,1 2 0 0 0,1-1 0 0 0,-13 38 0 0 0,23-51 96 0 0,0 0 0 0 0,0 0 0 0 0,1 0 0 0 0,0 0 0 0 0,1 1 1 0 0,1 22-1 0 0,1-28-79 0 0,-1 0 0 0 0,1 0 0 0 0,1 0 1 0 0,-1-1-1 0 0,1 1 0 0 0,0 0 0 0 0,1 0 0 0 0,0-1 1 0 0,0 0-1 0 0,0 1 0 0 0,1-1 0 0 0,0 0 1 0 0,6 7-1 0 0,1-4-45 0 0,-7-7-170 0 0,-1-1-1 0 0,1 1 1 0 0,-1-1-1 0 0,1 0 1 0 0,-1 0 0 0 0,1 0-1 0 0,0-1 1 0 0,0 1-1 0 0,-1-1 1 0 0,1 0-1 0 0,0 0 1 0 0,7-2 0 0 0,3 0-1612 0 0,0-1 0 0 0,14-5 0 0 0,-24 6 1181 0 0,26-8-6799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236 127 8751 0 0,'-6'0'236'0'0,"1"1"1"0"0,0-1-1 0 0,-1 1 0 0 0,1 0 0 0 0,-10 3 0 0 0,-2 4 5462 0 0,15 0-2511 0 0,2-8-3170 0 0,-1 0 0 0 0,1 0 0 0 0,0 1 0 0 0,0-1-1 0 0,0 0 1 0 0,0 1 0 0 0,0-1 0 0 0,0 0 0 0 0,0 0 0 0 0,0 1 0 0 0,0-1-1 0 0,0 0 1 0 0,0 1 0 0 0,0-1 0 0 0,0 0 0 0 0,0 0 0 0 0,0 1-1 0 0,0-1 1 0 0,0 0 0 0 0,0 0 0 0 0,1 1 0 0 0,-1-1 0 0 0,0 0 0 0 0,0 0-1 0 0,0 1 1 0 0,0-1 0 0 0,1 0 0 0 0,-1 0 0 0 0,0 1 0 0 0,0-1 0 0 0,0 0-1 0 0,1 0 1 0 0,-1 0 0 0 0,0 0 0 0 0,0 1 0 0 0,1-1 0 0 0,-1 0-1 0 0,0 0 1 0 0,1 0 0 0 0,1 1 34 0 0,0 1 1 0 0,0-1-1 0 0,0 0 0 0 0,0 0 1 0 0,1-1-1 0 0,-1 1 0 0 0,0 0 0 0 0,0-1 1 0 0,1 1-1 0 0,-1-1 0 0 0,0 0 0 0 0,4 0 1 0 0,32-3 359 0 0,-32 3-338 0 0,42-9 342 0 0,-1-1 1 0 0,62-23-1 0 0,-46 13-245 0 0,-42 14-141 0 0,176-50 661 0 0,-150 46-463 0 0,1 1 1 0 0,59-3-1 0 0,-77 14-492 0 0,-31 9 70 0 0,0-8 187 0 0,0 0-1 0 0,0 0 1 0 0,-1-1 0 0 0,1 1 0 0 0,-1 0-1 0 0,0-1 1 0 0,1 1 0 0 0,-1-1-1 0 0,-1 1 1 0 0,-2 2 0 0 0,-26 21-79 0 0,28-23 85 0 0,-171 114-113 0 0,108-75 28 0 0,-92 75 1 0 0,-53 59 57 0 0,-29 25-6 0 0,226-189 47 0 0,2-2 31 0 0,0 1 0 0 0,-16 20 0 0 0,28-30 832 0 0,11 0-395 0 0,29-1 52 0 0,0-2 0 0 0,43-7-1 0 0,-45 4-319 0 0,349-56 1053 0 0,-369 59-1566 0 0,-1 0 0 0 0,32 1 1 0 0,-34 1 169 0 0,-12 0-93 0 0,0 0 0 0 0,-1 1 0 0 0,1-1 0 0 0,0 1 0 0 0,0 0 1 0 0,-1 0-1 0 0,6 2 0 0 0,-6-2-23 0 0,1 0-1 0 0,-1 1 1 0 0,1-2 0 0 0,0 1-1 0 0,0 0 1 0 0,-1-1 0 0 0,7 1-1 0 0,-8-1 372 0 0,-1 1-334 0 0,1-1 1 0 0,0 0-1 0 0,-1 0 1 0 0,1 0-1 0 0,0 0 0 0 0,-1 0 1 0 0,1 0-1 0 0,0 0 1 0 0,-1 0-1 0 0,1-1 0 0 0,0 1 1 0 0,-1 0-1 0 0,1 0 1 0 0,0 0-1 0 0,-1-1 1 0 0,1 1-1 0 0,-1 0 0 0 0,1-1 1 0 0,0 1-1 0 0,-1 0 1 0 0,1-1-1 0 0,-1 1 0 0 0,1-1 1 0 0,1-5-1234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41 168 9215 0 0,'-1'-1'707'0'0,"-39"-6"8476"0"0,43 8-8507 0 0,33 5 13 0 0,-1-2 0 0 0,1-2 0 0 0,0-1 0 0 0,0-1 0 0 0,0-3 0 0 0,64-11 0 0 0,209-70 314 0 0,-163 39-776 0 0,-63 21-3397 0 0,-66 21 1441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 9215 0 0,'-1'-1'422'0'0,"-3"-1"-35"0"0,-3-3 183 0 0,0 1 0 0 0,0 0 0 0 0,-17-5 11078 0 0,26 11-11575 0 0,5 5 9 0 0,1 1 1 0 0,0-1-1 0 0,1 0 0 0 0,0-1 1 0 0,0 0-1 0 0,0 0 0 0 0,1-1 1 0 0,10 4-1 0 0,13 4 147 0 0,39 11 0 0 0,-36-15-94 0 0,0-1 1 0 0,1-2-1 0 0,44 1 1 0 0,108-6 117 0 0,9 1 66 0 0,-189-2-284 0 0,0 0-1 0 0,-1 1 0 0 0,1 1 1 0 0,-1 0-1 0 0,0 0 0 0 0,1 0 1 0 0,9 5-1 0 0,-17-7-33 0 0,0 1 0 0 0,0-1 0 0 0,0 1 0 0 0,0-1 1 0 0,0 1-1 0 0,0 0 0 0 0,-1 0 0 0 0,1-1 0 0 0,0 1 0 0 0,0 0 0 0 0,1 1 0 0 0,-2 4-3 0 0,0-5 3 0 0,0 1-11 0 0,0 0 0 0 0,-1 0 1 0 0,1 0-1 0 0,0-1 0 0 0,-1 1 0 0 0,1 0 0 0 0,-1 0 1 0 0,0-1-1 0 0,0 1 0 0 0,1 0 0 0 0,-1-1 0 0 0,0 1 0 0 0,0-1 1 0 0,0 1-1 0 0,-1-1 0 0 0,1 0 0 0 0,0 1 0 0 0,-3 1 1 0 0,-4 3-74 0 0,1 0 1 0 0,-13 6 0 0 0,11-6 38 0 0,-142 81-151 0 0,67-40 139 0 0,-23 8 133 0 0,-4 3 38 0 0,66-31 74 0 0,17-9-343 0 0,0-1 0 0 0,-35 13 0 0 0,44-22-341 0 0,16-7 319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 4143 0 0,'0'0'16291'0'0,"-1"2"-16227"0"0,-3 5-65 0 0,2-5-71 0 0,1-4-99 0 0,-3-7 92 0 0,7 0 83 0 0,-2 7 96 0 0,0 1 20 0 0,3-4 760 0 0,-8 16-632 0 0,-10 18-84 0 0,1-3 72 0 0,6-14-83 0 0,0 1 0 0 0,-14 20 0 0 0,19-31-35 0 0,3-3-112 0 0,-1 0 0 0 0,1 0 0 0 0,0 0 0 0 0,-1 0 0 0 0,1 0 0 0 0,0 1 0 0 0,0-1 0 0 0,-1 0 0 0 0,1 0 0 0 0,2 0 0 0 0,0-2-1 0 0,110-111 59 0 0,-108 110-64 0 0,12-19 0 0 0,-11 13 12 0 0,-5 8 49 0 0,-3 2 5 0 0,0 1-40 0 0,-7 1 66 0 0,6 0-84 0 0,1 0 0 0 0,-1 0 0 0 0,1 0 0 0 0,0 0 0 0 0,0 0-1 0 0,-2 4 1 0 0,-7 10-8 0 0,11-11 0 0 0,0-1 0 0 0,-14 97-2586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34 16495 0 0,'2'-6'254'0'0,"-2"4"-117"0"0,1 1 1 0 0,0-1-1 0 0,-1 0 0 0 0,1 0 0 0 0,0 1 0 0 0,0-1 0 0 0,0 0 0 0 0,0 1 1 0 0,0-1-1 0 0,2-1 0 0 0,2-5 3067 0 0,-4 11-3183 0 0,0-1 1 0 0,-1 0 0 0 0,1 0-1 0 0,-1 0 1 0 0,1 1 0 0 0,-1-1-1 0 0,0 0 1 0 0,0 1 0 0 0,0-1-1 0 0,0 0 1 0 0,-1 0 0 0 0,1 1-1 0 0,-1 2 1 0 0,-11 29 97 0 0,10-27-88 0 0,-22 47 178 0 0,-3-1 1 0 0,-45 69-1 0 0,4-8 7 0 0,54-83-80 0 0,14-30-126 0 0,0-1 1 0 0,0 1-1 0 0,0-1 0 0 0,0 0 0 0 0,0 1 1 0 0,0-1-1 0 0,1 1 0 0 0,-1-1 0 0 0,0 0 1 0 0,0 1-1 0 0,1-1 0 0 0,-1 0 0 0 0,0 1 1 0 0,0-1-1 0 0,1 0 0 0 0,-1 0 0 0 0,0 1 1 0 0,1-1-1 0 0,-1 0 0 0 0,0 0 0 0 0,1 1 1 0 0,-1-1-1 0 0,1 0 0 0 0,-1 0 0 0 0,0 0 1 0 0,1 0-1 0 0,0 0 0 0 0,14 6 182 0 0,-13-5-179 0 0,37 11 273 0 0,0-2 1 0 0,52 6-1 0 0,-75-14-243 0 0,-1-1-1 0 0,0 0 1 0 0,1-2 0 0 0,-1 0-1 0 0,1 0 1 0 0,-1-1 0 0 0,27-8-1 0 0,-22 4-107 0 0,0-2-1 0 0,-1 0 1 0 0,1 0-1 0 0,-1-2 0 0 0,19-13 1 0 0,-29 17-316 0 0,0-1 0 0 0,0-1 1 0 0,12-12-1 0 0,-16 15-755 0 0,0-1 0 0 0,-1 0 0 0 0,7-11 0 0 0,-6 6-5600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78 144 8495 0 0,'-52'158'2134'0'0,"29"-90"3314"0"0,22-66-4711 0 0,1 1-58 0 0,-1 8-214 0 0,0-9 1080 0 0,12-1-1135 0 0,-10-1-359 0 0,0 0 1 0 0,0 0-1 0 0,1 0 1 0 0,-1 0-1 0 0,0 0 1 0 0,0 0-1 0 0,0 0 0 0 0,1 0 1 0 0,-1-1-1 0 0,0 1 1 0 0,0 0-1 0 0,2-2 1 0 0,1 0 100 0 0,-1 0 1 0 0,0 0-1 0 0,0 0 1 0 0,0-1-1 0 0,0 1 1 0 0,0-1-1 0 0,0 0 0 0 0,3-5 1 0 0,17-30 415 0 0,-6 10-252 0 0,-3 10-211 0 0,0 0-1 0 0,0 1 1 0 0,2 1 0 0 0,0 1 0 0 0,25-19-1 0 0,-7 10 163 0 0,74-38 0 0 0,-64 38-247 0 0,35-17-16 0 0,-67 36-4 0 0,-1 1 0 0 0,2 0-1 0 0,-1 0 1 0 0,25-2 0 0 0,-21 6 0 0 0,-2 7-12 0 0,-4 4-36 0 0,-8-8 45 0 0,-1 0 1 0 0,0 1-1 0 0,0-1 0 0 0,0 1 0 0 0,0-1 1 0 0,-1 1-1 0 0,1 0 0 0 0,-1-1 0 0 0,0 1 1 0 0,0 0-1 0 0,0-1 0 0 0,-1 1 1 0 0,0-1-1 0 0,1 1 0 0 0,-3 6 0 0 0,-3 6-7 0 0,0 0-1 0 0,-8 16 1 0 0,10-25 9 0 0,-73 156 118 0 0,68-144-134 0 0,2 0 0 0 0,0 0-1 0 0,1 1 1 0 0,-5 27 0 0 0,4-20-1305 0 0,7-25 540 0 0,-1 1-111 0 0,-1 8-434 0 0,1-9-193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61 4607 0 0,'0'-1'171'0'0,"20"-41"132"0"0,-10 25 12869 0 0,-16 27-11138 0 0,-10 25-1418 0 0,1 2 0 0 0,2-1 1 0 0,-9 44-1 0 0,15-55-449 0 0,-19 75 82 0 0,-61 197-16 0 0,65-233-237 0 0,-3-1 1 0 0,-52 92 0 0 0,72-146-4 0 0,0 0 7 0 0,0-1-1 0 0,-5 16 0 0 0,10-23-389 0 0,0 0 297 0 0,0-1 0 0 0,0 0-1 0 0,0 1 1 0 0,-1-1-1 0 0,1 0 1 0 0,0 1-1 0 0,1-1 1 0 0,-1 1-1 0 0,0-1 1 0 0,0 0-1 0 0,0 1 1 0 0,0-1-1 0 0,0 0 1 0 0,0 1-1 0 0,0-1 1 0 0,0 0-1 0 0,1 1 1 0 0,-1-1-1 0 0,0 0 1 0 0,0 1-1 0 0,0-1 1 0 0,1 0-1 0 0,-1 1 1 0 0,0-1-1 0 0,0 0 1 0 0,1 0-1 0 0,-1 1 1 0 0,0-1-1 0 0,1 0 1 0 0,0 1-1 0 0,8 4-1959 0 0,2-3 339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 15119 0 0,'8'-8'1606'0'0,"-2"2"1228"0"0,-8 8-2800 0 0,1 0-1 0 0,-1 1 1 0 0,1-1-1 0 0,0 1 1 0 0,0 0 0 0 0,0-1-1 0 0,-1 6 1 0 0,-3 8 7 0 0,-79 157 49 0 0,53-110 58 0 0,-57 126 560 0 0,79-169-479 0 0,1 1 0 0 0,1 0 0 0 0,-5 25 0 0 0,11-42-153 0 0,1 1 0 0 0,-1-1 0 0 0,1 1 0 0 0,0-1-1 0 0,1 1 1 0 0,-1-1 0 0 0,1 0 0 0 0,2 8 0 0 0,-2-11-48 0 0,0 0 1 0 0,0 0-1 0 0,1 0 1 0 0,-1 0-1 0 0,0 0 1 0 0,1 0-1 0 0,-1 0 1 0 0,1 0-1 0 0,-1-1 1 0 0,1 1-1 0 0,-1-1 1 0 0,1 1-1 0 0,-1-1 1 0 0,4 1-1 0 0,-4-1 10 0 0,7 1 78 0 0,1 0 0 0 0,-1 0 1 0 0,0 0-1 0 0,0-1 0 0 0,0-1 0 0 0,16-2 0 0 0,49-15 357 0 0,-49 12-440 0 0,9-3-6 0 0,0 0 0 0 0,44-21 0 0 0,-67 25-23 0 0,-1 0 0 0 0,0 0-1 0 0,0-1 1 0 0,0 0 0 0 0,-1 0-1 0 0,0-1 1 0 0,0 0 0 0 0,-1-1-1 0 0,0 0 1 0 0,0 0 0 0 0,-1 0-1 0 0,7-12 1 0 0,-5 6-36 0 0,-2 0 0 0 0,0 0 1 0 0,0-1-1 0 0,-2 0 0 0 0,1 0 0 0 0,-2 0 0 0 0,0-1 0 0 0,-1 1 0 0 0,-1-1 1 0 0,0 1-1 0 0,-1-1 0 0 0,-1 0 0 0 0,0 1 0 0 0,-1-1 0 0 0,0 1 0 0 0,-2 0 1 0 0,0-1-1 0 0,-7-17 0 0 0,8 26-57 0 0,-1 1-1 0 0,1 0 1 0 0,-1 0 0 0 0,-1 0-1 0 0,1 0 1 0 0,-1 1 0 0 0,0-1 0 0 0,0 1-1 0 0,0 1 1 0 0,-1-1 0 0 0,1 1 0 0 0,-1 0-1 0 0,0 0 1 0 0,-1 0 0 0 0,1 1 0 0 0,0 0-1 0 0,-1 0 1 0 0,-9-2 0 0 0,1 1 26 0 0,0 1 0 0 0,0 0 0 0 0,0 1 0 0 0,0 0 0 0 0,-1 1 0 0 0,1 1 0 0 0,-22 3 0 0 0,33-3 233 0 0,-13 2-835 0 0,16-1-149 0 0,9-1-109 0 0,8 0-1204 0 0,4-2-4213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42 13647 0 0,'10'-6'209'0'0,"0"0"0"0"0,0 1-1 0 0,1 0 1 0 0,-1 1 0 0 0,1 0-1 0 0,0 1 1 0 0,0 0 0 0 0,1 1-1 0 0,14-1 1 0 0,-2 2 1558 0 0,1 2 0 0 0,45 7 0 0 0,-68-8-1219 0 0,-2 0-505 0 0,1 0 0 0 0,-1 0 0 0 0,0 0-1 0 0,0 0 1 0 0,1 0 0 0 0,-1 0 0 0 0,0 0-1 0 0,1 0 1 0 0,-1 0 0 0 0,0 0 0 0 0,0 0 0 0 0,1 0-1 0 0,-1 1 1 0 0,0-1 0 0 0,0 0 0 0 0,0 0-1 0 0,1 0 1 0 0,-1 0 0 0 0,0 0 0 0 0,0 0 0 0 0,1 1-1 0 0,-1-1 1 0 0,0 0 0 0 0,0 0 0 0 0,0 0-1 0 0,0 1 1 0 0,1-1 0 0 0,-1 0 0 0 0,0 0 0 0 0,0 0-1 0 0,0 1 1 0 0,0-1 0 0 0,0 0 0 0 0,0 0-1 0 0,0 1 1 0 0,1-1 0 0 0,-1 0 0 0 0,0 0 0 0 0,0 1-1 0 0,0-1 1 0 0,0 0 0 0 0,0 0 0 0 0,0 1-1 0 0,0-1 1 0 0,0 0 0 0 0,0 0 0 0 0,-1 1 0 0 0,1-1-1 0 0,0 0 1 0 0,0 0 0 0 0,0 1 0 0 0,0-1-1 0 0,0 0 1 0 0,0 0 0 0 0,0 1 0 0 0,-1-1 0 0 0,1 0-1 0 0,0 0 1 0 0,0 1 0 0 0,-12 14 630 0 0,4-8-603 0 0,-1 0 0 0 0,0 0 0 0 0,0-1 1 0 0,-13 7-1 0 0,-42 18 19 0 0,-158 68-505 0 0,192-88 94 0 0,-1-1-1 0 0,1-1 1 0 0,-62 8 0 0 0,70-15-128 0 0,0-2 0 0 0,-33-2 0 0 0,4 0-1211 0 0,49 2 1361 0 0,-10 17-628 0 0,-19 33 892 0 0,20-32 42 0 0,-22 31 0 0 0,-36 25 1486 0 0,68-73-1313 0 0,1 0-155 0 0,-1-1 0 0 0,1 0 1 0 0,-1 0-1 0 0,1 1 0 0 0,0-1 1 0 0,-1 0-1 0 0,1 1 0 0 0,-1-1 0 0 0,1 1 1 0 0,0-1-1 0 0,-1 0 0 0 0,1 1 1 0 0,0-1-1 0 0,0 1 0 0 0,-1-1 1 0 0,1 1-1 0 0,0-1 0 0 0,0 1 0 0 0,0-1 1 0 0,-1 1-1 0 0,1-1 0 0 0,0 1 1 0 0,0-1-1 0 0,0 2 0 0 0,0-1 6 0 0,0 1 1 0 0,-1-1-1 0 0,1 0 0 0 0,0 1 0 0 0,0-1 1 0 0,0 0-1 0 0,1 1 0 0 0,-1-1 0 0 0,0 0 1 0 0,1 3-1 0 0,0-1-33 0 0,1-1-1 0 0,0 1 1 0 0,-1 0 0 0 0,1-1-1 0 0,0 0 1 0 0,0 1 0 0 0,1-1 0 0 0,-1 0-1 0 0,0 0 1 0 0,1 0 0 0 0,-1 0 0 0 0,1-1-1 0 0,0 1 1 0 0,-1-1 0 0 0,1 1-1 0 0,0-1 1 0 0,0 0 0 0 0,0 0 0 0 0,0 0-1 0 0,0-1 1 0 0,5 2 0 0 0,6-2-47 0 0,-1 0 0 0 0,1 0 0 0 0,26-5 0 0 0,-25 3-79 0 0,28 0-1 0 0,-17 3 261 0 0,0 2 0 0 0,-1 2 0 0 0,1 0-1 0 0,-1 1 1 0 0,-1 1 0 0 0,1 2 0 0 0,-1 0-1 0 0,-1 2 1 0 0,0 1 0 0 0,33 21 0 0 0,-47-26 51 0 0,-1-1 0 0 0,0 2-1 0 0,0-1 1 0 0,9 13 0 0 0,-13-15-88 0 0,0 0 0 0 0,-1 0 0 0 0,0 0 0 0 0,0 0 0 0 0,0 0 0 0 0,0 1 0 0 0,-1 0 0 0 0,0-1 0 0 0,2 9 0 0 0,-4-11-74 0 0,0 0 0 0 0,0 0-1 0 0,-1 0 1 0 0,1-1 0 0 0,-1 1-1 0 0,1 0 1 0 0,-1 0 0 0 0,0 0-1 0 0,0 0 1 0 0,0-1 0 0 0,0 1-1 0 0,-1 0 1 0 0,1-1 0 0 0,-1 1 0 0 0,1-1-1 0 0,-1 1 1 0 0,0-1 0 0 0,-4 4-1 0 0,-3 3 10 0 0,-1 0 0 0 0,-20 13 0 0 0,5-6-5 0 0,-2 0-1 0 0,0-2 0 0 0,0-1 0 0 0,-1-1 0 0 0,-1-2 0 0 0,0 0 0 0 0,-40 7 0 0 0,19-9 11 0 0,0-2 0 0 0,-1-2 0 0 0,-82-4-1 0 0,126 0-33 0 0,0-1-1 0 0,0 0 0 0 0,0-1 1 0 0,1 1-1 0 0,-1-1 0 0 0,0-1 1 0 0,-9-4-1 0 0,15 7-80 0 0,-1-3-55 0 0,2 3 112 0 0,0 0 0 0 0,0 0 0 0 0,0 0 0 0 0,0 0 0 0 0,-1 0 0 0 0,1-1 0 0 0,0 1 0 0 0,0 0 0 0 0,0 0 0 0 0,0 0 0 0 0,0 0 0 0 0,-1 0 0 0 0,1-1 0 0 0,0 1 0 0 0,0 0 0 0 0,0 0 0 0 0,0 0 0 0 0,0-1 0 0 0,0 1 0 0 0,0 0 0 0 0,0 0 0 0 0,0 0 0 0 0,0-1 0 0 0,0 1 0 0 0,0 0 0 0 0,0 0 0 0 0,0 0 0 0 0,0-1 0 0 0,0 1 0 0 0,0 0 0 0 0,0 0 0 0 0,0-1 0 0 0,3-1-138 0 0,0-1 0 0 0,1 1-1 0 0,-1-1 1 0 0,0 1 0 0 0,1 0 0 0 0,0 0 0 0 0,-1 1 0 0 0,1-1-1 0 0,7-1 1 0 0,40-6-1517 0 0,-30 6 736 0 0,9-1-449 0 0,5-1-43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1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300 177 14191 0 0,'0'0'1291'0'0,"-8"3"-1038"0"0,-9 4 1243 0 0,0-2 1 0 0,-19 5-1 0 0,21-7 415 0 0,14-3-1856 0 0,1 0 1 0 0,-1-1-1 0 0,0 1 0 0 0,1 0 0 0 0,-1-1 1 0 0,1 1-1 0 0,-1 0 0 0 0,1-1 0 0 0,-1 1 1 0 0,1-1-1 0 0,0 1 0 0 0,-1-1 0 0 0,1 1 1 0 0,-1-1-1 0 0,1 0 0 0 0,0 1 0 0 0,0-1 1 0 0,-1 1-1 0 0,1-1 0 0 0,0 0 0 0 0,0 1 1 0 0,0-1-1 0 0,-1 0 0 0 0,1 1 0 0 0,0-1 1 0 0,0 0-1 0 0,0 1 0 0 0,0-1 0 0 0,0 1 1 0 0,0-1-1 0 0,1 0 0 0 0,-1 1 0 0 0,0-1 1 0 0,0 0-1 0 0,0 1 0 0 0,1-1 0 0 0,-1 0 1 0 0,0 1-1 0 0,1-2 0 0 0,1-2 22 0 0,0 0-1 0 0,0 0 0 0 0,0 0 1 0 0,5-7-1 0 0,1 2 24 0 0,0 0 0 0 0,0 1 0 0 0,1 0 0 0 0,0 1 0 0 0,20-13 0 0 0,55-26 13 0 0,-78 43-114 0 0,11-5 1 0 0,0 1-1 0 0,0 0 0 0 0,0 1 1 0 0,1 1-1 0 0,27-4 1 0 0,-36 8 22 0 0,0 0 1 0 0,0 1 0 0 0,0 0 0 0 0,0 0-1 0 0,0 0 1 0 0,0 2 0 0 0,0-1-1 0 0,-1 1 1 0 0,1 0 0 0 0,0 1 0 0 0,-1 0-1 0 0,1 0 1 0 0,8 5 0 0 0,-14-6-16 0 0,0 0 1 0 0,0 1 0 0 0,0-1-1 0 0,0 1 1 0 0,0 0 0 0 0,-1-1 0 0 0,1 1-1 0 0,-1 0 1 0 0,0 1 0 0 0,0-1-1 0 0,0 0 1 0 0,0 1 0 0 0,0-1-1 0 0,-1 1 1 0 0,1-1 0 0 0,-1 1-1 0 0,0 0 1 0 0,0 0 0 0 0,-1-1-1 0 0,1 1 1 0 0,-1 0 0 0 0,0 0-1 0 0,0 0 1 0 0,0 0 0 0 0,-1 4-1 0 0,0 0 5 0 0,0 0-1 0 0,-1 0 1 0 0,0-1-1 0 0,0 1 1 0 0,-1-1-1 0 0,0 0 1 0 0,-1 1-1 0 0,1-1 1 0 0,-1-1-1 0 0,0 1 1 0 0,-9 9-1 0 0,-118 113 96 0 0,70-74-82 0 0,-53 49-120 0 0,-63 62-122 0 0,40-29-152 0 0,121-117 197 0 0,16-20 172 0 0,0 0-1 0 0,0 0 1 0 0,0 1 0 0 0,-1-1 0 0 0,1 0 0 0 0,0 0-1 0 0,0 1 1 0 0,0-1 0 0 0,0 0 0 0 0,0 1-1 0 0,0-1 1 0 0,0 0 0 0 0,-1 1 0 0 0,1-1 0 0 0,0 0-1 0 0,0 0 1 0 0,0 1 0 0 0,0-1 0 0 0,0 0 0 0 0,0 1-1 0 0,1-1 1 0 0,-1 0 0 0 0,0 1 0 0 0,0-1 0 0 0,0 0-1 0 0,0 1 1 0 0,0-1 0 0 0,0 0 0 0 0,0 0 0 0 0,1 1-1 0 0,-1-1 1 0 0,0 0 0 0 0,0 1 0 0 0,0-1-1 0 0,1 0 1 0 0,-1 0 0 0 0,0 0 0 0 0,0 1 0 0 0,1-1-1 0 0,-1 0 1 0 0,0 0 0 0 0,1 0 0 0 0,-1 0 0 0 0,0 1-1 0 0,0-1 1 0 0,1 0 0 0 0,-1 0 0 0 0,0 0 0 0 0,1 0-1 0 0,-1 0 1 0 0,4 2 11 0 0,0-1 0 0 0,0 1 0 0 0,0-1 1 0 0,1 0-1 0 0,-1 0 0 0 0,0 0 0 0 0,0-1 0 0 0,5 1 0 0 0,38-3 260 0 0,-34 1-201 0 0,28 2 333 0 0,1 1 0 0 0,0 2-1 0 0,65 15 1 0 0,34 4 361 0 0,-97-21-525 0 0,77-6 0 0 0,15 0 75 0 0,-1 5-314 0 0,-72-1 0 0 0,-52-1 0 0 0,-3 0-12 0 0,-2 0 874 0 0,-4-2-3288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2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0,'0'0'80'0'0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1:0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4143 0 0,'0'0'1748'0'0,"1"-2"-1690"0"0,10-9 553 0 0,1 1 0 0 0,0 1 0 0 0,14-10 0 0 0,-24 18 443 0 0,10 1-60 0 0,-9 0-526 0 0,11 7-142 0 0,-11-6-284 0 0,0 1 0 0 0,-1 0 0 0 0,1 0 0 0 0,0 1 0 0 0,3 3 0 0 0,-4-4 29 0 0,2 3-7 0 0,1 0 28 0 0,-1-1 4 0 0,3 3 69 0 0,-5-6-128 0 0,1 0 0 0 0,0 0 1 0 0,0 0-1 0 0,-1 0 0 0 0,1 0 0 0 0,0-1 0 0 0,0 1 0 0 0,0-1 0 0 0,0 0 0 0 0,0 1 0 0 0,0-2 0 0 0,0 1 0 0 0,-1 0 1 0 0,1 0-1 0 0,0-1 0 0 0,0 0 0 0 0,3 0 0 0 0,5-3 65 0 0,0-1-1 0 0,-1 0 1 0 0,13-8 0 0 0,-21 12-89 0 0,0 0 1 0 0,1-1-1 0 0,-1 1 1 0 0,0 0-1 0 0,1 0 0 0 0,-1 0 1 0 0,0 0-1 0 0,1 0 1 0 0,-1 1-1 0 0,6-1 0 0 0,5-1 104 0 0,-10 0-91 0 0,0 1-9 0 0,-1 0 0 0 0,1 1 0 0 0,0-1 0 0 0,-1 1 0 0 0,1-1 0 0 0,0 1 0 0 0,-1 0 0 0 0,1 0 0 0 0,0 0-1 0 0,-1 0 1 0 0,5 1 0 0 0,-3-2-15 0 0,0 1-4 0 0,16 8 66 0 0,9 6-64 0 0,-3 1 0 0 0,17 2 0 0 0,-42-16 0 0 0,5 1 48 0 0,0 0 0 0 0,0-1-1 0 0,1 0 1 0 0,-1 0 0 0 0,0 0-1 0 0,1-1 1 0 0,-1 1 0 0 0,0-2-1 0 0,1 1 1 0 0,-1-1 0 0 0,12-2-1 0 0,1-3 286 0 0,1 0-1 0 0,24-13 0 0 0,-24 10-123 0 0,40-13 0 0 0,-46 19-176 0 0,1 0-1 0 0,-1 1 1 0 0,24-1-1 0 0,-14 3-23 0 0,0 2 0 0 0,26 5 0 0 0,-33-4 39 0 0,-1-1 0 0 0,1-1 0 0 0,0-1 0 0 0,0 0 0 0 0,0-1 0 0 0,-1-1 0 0 0,1 0 0 0 0,0-1 0 0 0,30-11 0 0 0,179-54 524 0 0,-211 66-570 0 0,1 0 0 0 0,0 0-1 0 0,0 2 1 0 0,0 0 0 0 0,-1 1-1 0 0,1 0 1 0 0,21 5 0 0 0,17 1-4 0 0,-16-4 2 0 0,1-1 0 0 0,-1-2 0 0 0,77-11 0 0 0,-98 8 0 0 0,25-10 0 0 0,-29 8 0 0 0,0 1 0 0 0,0 1 0 0 0,27-4 0 0 0,-23 5 0 0 0,0 0 0 0 0,20-7 0 0 0,12-1 0 0 0,154-12 43 0 0,-165 18-32 0 0,109-5 170 0 0,-84 6-53 0 0,-58 2-105 0 0,21 2 7 0 0,-19 0-29 0 0,21 0 31 0 0,42-3-1 0 0,78-17 338 0 0,-84 9-266 0 0,-9 5-103 0 0,0 3 0 0 0,82 6 0 0 0,-84-1 0 0 0,-12-3 20 0 0,46-7-1 0 0,-12 1 6 0 0,189-15 39 0 0,-127 14 3 0 0,-116 6 69 0 0,38-7 1 0 0,-5 0 99 0 0,-38 6-109 0 0,-1-1 0 0 0,25-9 0 0 0,6-1 36 0 0,-29 9-140 0 0,57-10 90 0 0,-64 13-104 0 0,0-1-1 0 0,0 0 1 0 0,0 0-1 0 0,0-1 1 0 0,10-5 0 0 0,-12 5-6 0 0,-1 0 0 0 0,0 1 0 0 0,9-2 0 0 0,27-2 8 0 0,-14 1 42 0 0,-4-2-37 0 0,2 4 256 0 0,-25 2-74 0 0,26-1-749 0 0,-16 2-193 0 0,-9 0-7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1:1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2303 0 0,'0'0'1595'0'0,"3"0"-844"0"0,8 0-55 0 0,-9 0 342 0 0,1 0-750 0 0,6 0 130 0 0,-1 0 0 0 0,1 0 0 0 0,10 2 0 0 0,-7 1 25 0 0,-1 1-1 0 0,19 8 0 0 0,-25-9-389 0 0,1 0 0 0 0,-1-1 0 0 0,1 0-1 0 0,0 0 1 0 0,-1 0 0 0 0,1-1 0 0 0,0 0 0 0 0,0 0 0 0 0,0 0 0 0 0,0-1-1 0 0,0 0 1 0 0,0 0 0 0 0,10-1 0 0 0,86-26 1028 0 0,26-3-117 0 0,-74 22-749 0 0,0 4 0 0 0,1 1 0 0 0,84 7 0 0 0,-135-2-207 0 0,1-1-4 0 0,15-4-4 0 0,37-9 240 0 0,-55 11-212 0 0,-1 0 0 0 0,1 1-1 0 0,0-1 1 0 0,-1 0-1 0 0,1 0 1 0 0,0 0 0 0 0,-1-1-1 0 0,1 1 1 0 0,-1 0 0 0 0,0 0-1 0 0,1-1 1 0 0,-1 1 0 0 0,0-1-1 0 0,1-2 1 0 0,2 0 71 0 0,0-1 63 0 0,0-1 1 0 0,1 1-1 0 0,0 1 1 0 0,0-1-1 0 0,0 1 1 0 0,1 0-1 0 0,10-7 1 0 0,-12 9-87 0 0,-2 1-10 0 0,-1-2-61 0 0,23-14 218 0 0,-21 15-169 0 0,7-3-44 0 0,4 2-10 0 0,-2 1-13 0 0,9 2-907 0 0,-8 0-19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10799 0 0,'0'0'1627'0'0,"3"0"-1124"0"0,19-4 694 0 0,34-11-1 0 0,8-2-215 0 0,55-13-262 0 0,-75 18-758 0 0,1 1 0 0 0,63-7 0 0 0,-75 19-350 0 0,-14 2-4128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7367 0 0,'0'0'6171'0'0,"2"0"-4428"0"0,34 2 55 0 0,-27-3-1395 0 0,1 1 0 0 0,-1 1-1 0 0,1 0 1 0 0,0 0 0 0 0,9 3-1 0 0,1 1-349 0 0,-1-1 0 0 0,1-1 0 0 0,0-1-1 0 0,0-1 1 0 0,0-1 0 0 0,0 0 0 0 0,0-2 0 0 0,-1 0-1 0 0,26-6 1 0 0,51-14-1553 0 0,-61 15-5136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14743 0 0,'0'0'332'0'0,"-1"2"51"0"0,-30 57 575 0 0,-19 42-445 0 0,-64 112 1145 0 0,-14-9-1346 0 0,118-189-324 0 0,-90 140 66 0 0,94-146-216 0 0,6-9 146 0 0,0 0 0 0 0,0 0 0 0 0,0 0 0 0 0,0 0 0 0 0,0 0 0 0 0,0 0 0 0 0,0 0-1 0 0,0 0 1 0 0,0 0 0 0 0,0 0 0 0 0,0 0 0 0 0,0 0 0 0 0,0 0 0 0 0,0 0 0 0 0,0 0 0 0 0,0 0 0 0 0,0 0 0 0 0,0 0-1 0 0,0 0 1 0 0,0 0 0 0 0,0 0 0 0 0,0 1 0 0 0,0-1 0 0 0,1 0 0 0 0,-1 0 0 0 0,0 0 0 0 0,0 0 0 0 0,0 0-1 0 0,0 0 1 0 0,0 0 0 0 0,0 0 0 0 0,0 0 0 0 0,0 0 0 0 0,0 0 0 0 0,0 0 0 0 0,0 0 0 0 0,0 0 0 0 0,0 0 0 0 0,0 0-1 0 0,0 0 1 0 0,0 0 0 0 0,0 0 0 0 0,0 0 0 0 0,0 0 0 0 0,0 0 0 0 0,0 1 0 0 0,-1-1 0 0 0,1 0 0 0 0,0 0-1 0 0,0 0 1 0 0,0 0 0 0 0,0 0 0 0 0,0 0 0 0 0,0 0 0 0 0,0 0 0 0 0,9 0-1223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15 9671 0 0,'11'-14'1326'0'0,"-90"104"7106"0"0,10 9-5911 0 0,-49 110-2285 0 0,102-180 396 0 0,-90 207-55 0 0,20 10-484 0 0,-8 20-102 0 0,83-237-2 0 0,-2 0 1 0 0,-1-2-1 0 0,-2 1 0 0 0,0-2 1 0 0,-39 47-1 0 0,37-52-58 0 0,-36 29 1 0 0,52-49-75 0 0,3-4-1590 0 0,16-37-4823 0 0,-4 13 149 0 0</inkml:trace>
  <inkml:trace contextRef="#ctx0" brushRef="#br0" timeOffset="1">38 837 5063 0 0,'-6'2'154'0'0,"2"0"-27"0"0,-1 0 0 0 0,1 0 1 0 0,0 1-1 0 0,0-1 0 0 0,-7 9 4561 0 0,14-8-4239 0 0,0 0 0 0 0,0 0 0 0 0,0 0 0 0 0,0 0 1 0 0,1-1-1 0 0,-1 1 0 0 0,0-1 0 0 0,1 0 0 0 0,0 0 0 0 0,0-1 1 0 0,0 1-1 0 0,-1-1 0 0 0,1 1 0 0 0,0-1 0 0 0,1-1 1 0 0,5 2-1 0 0,10 1 219 0 0,0-2 0 0 0,21 0 0 0 0,2-2 1095 0 0,78-13 1 0 0,42-20 278 0 0,62-9-654 0 0,-212 41-1374 0 0,67-5 161 0 0,-68 7-337 0 0,0 0-1 0 0,0 0 1 0 0,0 1-1 0 0,16 4 1 0 0,-26-4-1117 0 0,0 0-391 0 0,9 7-81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208 394 11055 0 0,'-80'-10'1987'0'0,"58"9"-344"0"0,0-2 0 0 0,-28-6 0 0 0,48 8-1541 0 0,0 1 0 0 0,0-1 1 0 0,1 1-1 0 0,-1-1 0 0 0,0 0 0 0 0,0 0 0 0 0,0 0 0 0 0,1 0 0 0 0,-1 0 0 0 0,0 0 0 0 0,1-1 0 0 0,-1 1 1 0 0,1-1-1 0 0,-1 1 0 0 0,1-1 0 0 0,0 1 0 0 0,-2-3 0 0 0,3 3-42 0 0,-1-1 1 0 0,1 1-1 0 0,0-1 0 0 0,-1 1 0 0 0,1 0 1 0 0,0-1-1 0 0,0 0 0 0 0,0 1 0 0 0,0-1 1 0 0,0 1-1 0 0,0-1 0 0 0,1 1 0 0 0,-1-1 1 0 0,0 1-1 0 0,1 0 0 0 0,-1-1 0 0 0,1 1 1 0 0,-1-1-1 0 0,1 1 0 0 0,0 0 0 0 0,0-1 1 0 0,-1 1-1 0 0,3-2 0 0 0,3-5 9 0 0,1 0 0 0 0,1 0 0 0 0,-1 0-1 0 0,1 1 1 0 0,14-9 0 0 0,49-29 266 0 0,-38 25-283 0 0,153-84-288 0 0,-147 85 158 0 0,0 3-1 0 0,83-22 0 0 0,-103 33 96 0 0,0 1-1 0 0,0 1 0 0 0,0 1 1 0 0,0 1-1 0 0,1 1 0 0 0,-1 0 1 0 0,31 5-1 0 0,-41-3 3 0 0,0 0-1 0 0,-1 0 1 0 0,1 1 0 0 0,-1 0-1 0 0,0 0 1 0 0,0 1-1 0 0,0 0 1 0 0,0 1-1 0 0,-1 0 1 0 0,0 0 0 0 0,0 0-1 0 0,0 1 1 0 0,-1 0-1 0 0,1 0 1 0 0,-1 1-1 0 0,-1 0 1 0 0,1 0 0 0 0,7 14-1 0 0,-7-10 7 0 0,0 0 0 0 0,-1 0 0 0 0,0 1 0 0 0,5 20 0 0 0,-9-29-16 0 0,0 0-1 0 0,-1 0 0 0 0,1 0 1 0 0,-1 0-1 0 0,0 0 1 0 0,0 0-1 0 0,0 1 1 0 0,0-1-1 0 0,-1 0 1 0 0,1 0-1 0 0,-1 0 1 0 0,0 0-1 0 0,0 0 1 0 0,0 0-1 0 0,0 0 0 0 0,-1 0 1 0 0,1 0-1 0 0,-1-1 1 0 0,1 1-1 0 0,-1 0 1 0 0,0-1-1 0 0,0 0 1 0 0,-4 5-1 0 0,-2-1 11 0 0,0-1-1 0 0,0 1 1 0 0,0-1-1 0 0,-1-1 1 0 0,-14 7 0 0 0,-49 13 93 0 0,14-6-28 0 0,-3 7-68 0 0,0 2 0 0 0,2 2 0 0 0,2 4 0 0 0,-96 69 0 0 0,147-97-19 0 0,0 1-1 0 0,1-1 1 0 0,-8 9 0 0 0,12-12-103 0 0,13-8-2441 0 0,42-25 140 0 0,-32 17 1176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34 15031 0 0,'18'-7'483'0'0,"1"0"21"0"0,31-9-1 0 0,-45 15-456 0 0,-1 0 0 0 0,0 1 0 0 0,1-1 0 0 0,-1 1-1 0 0,1-1 1 0 0,-1 1 0 0 0,1 1 0 0 0,-1-1 0 0 0,1 1-1 0 0,-1-1 1 0 0,0 1 0 0 0,1 1 0 0 0,4 1 0 0 0,-8-2-25 0 0,0-1 0 0 0,0 1 1 0 0,0 0-1 0 0,0 0 1 0 0,-1 0-1 0 0,1 0 1 0 0,0-1-1 0 0,0 1 0 0 0,-1 0 1 0 0,1 0-1 0 0,-1 1 1 0 0,1-1-1 0 0,-1 0 1 0 0,1 0-1 0 0,-1 0 0 0 0,0 0 1 0 0,1 0-1 0 0,-1 0 1 0 0,0 1-1 0 0,0-1 1 0 0,0 0-1 0 0,0 0 0 0 0,0 0 1 0 0,0 1-1 0 0,0 0 1 0 0,-1 1-24 0 0,1 0 0 0 0,-1 1 0 0 0,1-1 0 0 0,-1 0 0 0 0,0 0 0 0 0,0-1 0 0 0,0 1 0 0 0,-2 3 0 0 0,-3 1 79 0 0,0-1 0 0 0,0 0 0 0 0,0 0 0 0 0,-1-1 0 0 0,0 0 0 0 0,0 0 0 0 0,0 0 0 0 0,-10 4 0 0 0,-6 4 144 0 0,14-7-117 0 0,-58 36 532 0 0,-91 75 0 0 0,34 2-144 0 0,108-101-334 0 0,2 0-1 0 0,0 1 1 0 0,1 1-1 0 0,0 0 0 0 0,-11 28 1 0 0,20-38-87 0 0,1-1 1 0 0,0 1-1 0 0,0 1 1 0 0,1-1-1 0 0,1 0 1 0 0,-1 0-1 0 0,2 1 1 0 0,-1-1-1 0 0,2 0 1 0 0,-1 1-1 0 0,1-1 1 0 0,5 20 0 0 0,-4-22-28 0 0,1 0 1 0 0,-1-1 0 0 0,1 1-1 0 0,1-1 1 0 0,-1 1 0 0 0,1-1-1 0 0,1 0 1 0 0,-1-1 0 0 0,1 1 0 0 0,0-1-1 0 0,1 0 1 0 0,-1 0 0 0 0,1 0-1 0 0,0-1 1 0 0,1 0 0 0 0,-1 0-1 0 0,9 4 1 0 0,-9-7-247 0 0,0 1-1 0 0,1-1 1 0 0,-1 0 0 0 0,1 0-1 0 0,0-1 1 0 0,-1 1-1 0 0,1-2 1 0 0,0 1 0 0 0,0-1-1 0 0,-1 0 1 0 0,11-1 0 0 0,6-3-1713 0 0,43-11 0 0 0,-50 10 1412 0 0,36-7-1632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6911 0 0,'0'1'6027'0'0,"3"63"-1822"0"0,-1 19-2042 0 0,-3-70-1930 0 0,0-1 0 0 0,0 1 0 0 0,-2-1 0 0 0,-5 21 0 0 0,-8 9 293 0 0,-32 60 0 0 0,-30 34-75 0 0,26-47-65 0 0,37-59-460 0 0,14-28-34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6911 0 0,'0'0'623'0'0,"-6"9"1834"0"0,5-7-1936 0 0,1 1 0 0 0,-1-1 0 0 0,0 1 0 0 0,1 0 0 0 0,0-1 0 0 0,0 1 0 0 0,0 0 0 0 0,0-1 0 0 0,0 1 0 0 0,0 0-1 0 0,1-1 1 0 0,-1 1 0 0 0,1 0 0 0 0,-1-1 0 0 0,3 5 0 0 0,-1-3-302 0 0,0-1 0 0 0,0 0 0 0 0,0 1-1 0 0,1-1 1 0 0,-1 0 0 0 0,1 0 0 0 0,0-1 0 0 0,0 1 0 0 0,0 0-1 0 0,3 1 1 0 0,1 0-79 0 0,-1 0-1 0 0,1 0 1 0 0,0-1-1 0 0,0 0 1 0 0,0 0-1 0 0,1-1 1 0 0,-1 0-1 0 0,0 0 1 0 0,1-1-1 0 0,-1 0 1 0 0,9 0-1 0 0,9-3 98 0 0,0-1 1 0 0,0-1-1 0 0,0-1 0 0 0,46-16 0 0 0,-12 4-47 0 0,-25 7-95 0 0,255-61 618 0 0,-267 67-674 0 0,197-35 476 0 0,-172 34-609 0 0,1 1 0 0 0,78 4 0 0 0,-70 7-1342 0 0,-20 0-6520 0 0,-23-3 1268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 5063 0 0,'-9'13'14729'0'0,"9"-12"-14562"0"0,14 3 1773 0 0,21 0-1976 0 0,-4-5 428 0 0,0-1-1 0 0,0-2 0 0 0,44-10 1 0 0,-39 7-198 0 0,76-22-810 0 0,-64 14-7044 0 0,-30 10 1040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 3679 0 0,'2'-1'284'0'0,"13"-5"12202"0"0,-13 9-12333 0 0,-1 0 1 0 0,-1 0-1 0 0,1 0 0 0 0,0 0 1 0 0,-1 0-1 0 0,1 1 1 0 0,-1-1-1 0 0,0 0 1 0 0,0 1-1 0 0,0-1 1 0 0,-1 0-1 0 0,1 0 1 0 0,-1 0-1 0 0,0 1 1 0 0,0-1-1 0 0,0 0 1 0 0,0 0-1 0 0,0 0 1 0 0,-1 0-1 0 0,0 0 0 0 0,-1 2 1 0 0,-6 9 76 0 0,-1 0 0 0 0,-22 22 1 0 0,26-28-45 0 0,-9 7 40 0 0,-1-1 1 0 0,0 0-1 0 0,-23 15 0 0 0,-56 30 154 0 0,-15 0-256 0 0,-12 8-124 0 0,112-60 6 0 0,0-1-1 0 0,1 2 1 0 0,-1-1-1 0 0,2 2 1 0 0,-10 9-1 0 0,14-14 29 0 0,1 0 1 0 0,-1 1-1 0 0,1 0 1 0 0,0 0-1 0 0,0 0 0 0 0,0 0 1 0 0,1 1-1 0 0,-1-1 1 0 0,1 1-1 0 0,1-1 0 0 0,-1 1 1 0 0,0 7-1 0 0,2-11-13 0 0,-1 0 0 0 0,1 0-1 0 0,1 1 1 0 0,-1-1 0 0 0,0 0 0 0 0,0 0-1 0 0,1 0 1 0 0,0 0 0 0 0,-1 0 0 0 0,1 0-1 0 0,0 0 1 0 0,0 0 0 0 0,0 0 0 0 0,0 0 0 0 0,0 0-1 0 0,0 0 1 0 0,2 1 0 0 0,0 0 20 0 0,0 0 0 0 0,0-1 1 0 0,0 1-1 0 0,1-1 0 0 0,-1 0 0 0 0,1 0 1 0 0,-1 0-1 0 0,7 2 0 0 0,4 1 101 0 0,0-1 0 0 0,1-1-1 0 0,27 3 1 0 0,-4-3-32 0 0,1-2 1 0 0,-1-1-1 0 0,44-7 0 0 0,114-24 57 0 0,-121 17-36 0 0,-40 8-109 0 0,-7 2-4 0 0,48-14 1 0 0,-69 16-18 0 0,0 0 0 0 0,0-1-1 0 0,0 0 1 0 0,0-1 0 0 0,0 1 0 0 0,-1-1 0 0 0,0-1 0 0 0,0 1 0 0 0,0-1-1 0 0,0 0 1 0 0,7-8 0 0 0,-11 10-15 0 0,0 0-1 0 0,0-1 1 0 0,0 1-1 0 0,-1-1 1 0 0,1 1-1 0 0,-1-1 1 0 0,0 1-1 0 0,0-1 1 0 0,0 0 0 0 0,0 0-1 0 0,-1 1 1 0 0,1-9-1 0 0,-1 10 2 0 0,0-1-1 0 0,0 1 1 0 0,0-1-1 0 0,-1 1 1 0 0,1-1-1 0 0,-1 1 0 0 0,1 0 1 0 0,-1-1-1 0 0,0 1 1 0 0,0 0-1 0 0,0-1 1 0 0,0 1-1 0 0,-1 0 1 0 0,1 0-1 0 0,0 0 1 0 0,-1 0-1 0 0,0 0 1 0 0,1 0-1 0 0,-1 0 1 0 0,-3-1-1 0 0,0-1-55 0 0,-1 2-1 0 0,0-1 1 0 0,0 1 0 0 0,0 0-1 0 0,0 0 1 0 0,0 0 0 0 0,0 1-1 0 0,-1 0 1 0 0,1 0 0 0 0,0 1-1 0 0,-7 0 1 0 0,1 0-54 0 0,0 1 1 0 0,1 0-1 0 0,-1 1 0 0 0,1 0 1 0 0,-14 5-1 0 0,15-4 120 0 0,1 1-1 0 0,0 1 0 0 0,0 0 1 0 0,1 0-1 0 0,-1 1 1 0 0,1 0-1 0 0,0 0 1 0 0,-6 8-1 0 0,0-1-4 0 0,2 1 0 0 0,0 1 0 0 0,-13 21 0 0 0,24-35-6 0 0,0-1 0 0 0,1 1 0 0 0,0-1 0 0 0,-1 1 0 0 0,1 0 0 0 0,-1 0 0 0 0,1-1 0 0 0,0 1 0 0 0,-1 0-1 0 0,1 0 1 0 0,0-1 0 0 0,0 1 0 0 0,0 0 0 0 0,0 0 0 0 0,-1 0 0 0 0,1 0 0 0 0,0-1 0 0 0,0 1 0 0 0,1 0 0 0 0,-1 0 0 0 0,0 0 0 0 0,0 0-1 0 0,1 0-27 0 0,0 0-1 0 0,0 0 1 0 0,-1-1-1 0 0,1 1 1 0 0,0 0-1 0 0,0-1 1 0 0,0 1-1 0 0,0-1 1 0 0,0 1-1 0 0,0-1 1 0 0,0 0-1 0 0,0 1 1 0 0,0-1-1 0 0,0 0 0 0 0,0 0 1 0 0,0 0-1 0 0,2 1 1 0 0,1-1-273 0 0,-1 0 0 0 0,1 0 0 0 0,0 0 0 0 0,-1-1 0 0 0,1 1 0 0 0,-1-1-1 0 0,5-1 1 0 0,13-5-4589 0 0,2-2-1190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72 12871 0 0,'37'-18'934'0'0,"-18"9"-705"0"0,20-9 0 0 0,33-8 6987 0 0,-71 27-6918 0 0,0 1-270 0 0,0-1 0 0 0,0 1 0 0 0,-1 0 0 0 0,1 0 0 0 0,0 0 0 0 0,-1 0 0 0 0,1 0 0 0 0,-1 0 0 0 0,0-1 0 0 0,0 1 0 0 0,0 0 1 0 0,0 0-1 0 0,0 0 0 0 0,0 0 0 0 0,-1 2 0 0 0,0 0 6 0 0,0 0-1 0 0,0 0 1 0 0,-1 0 0 0 0,0 0-1 0 0,1 0 1 0 0,-5 6 0 0 0,0-1 8 0 0,-1-1 1 0 0,0 0-1 0 0,0-1 1 0 0,0 1-1 0 0,-11 7 0 0 0,-128 92-31 0 0,59-42-11 0 0,-16 14 0 0 0,83-63 0 0 0,-40 37 0 0 0,53-46 0 0 0,1 0 0 0 0,0 0 0 0 0,0 0 0 0 0,1 1 0 0 0,0 0 0 0 0,-6 12 0 0 0,10-18 1 0 0,0 1 0 0 0,0 0 0 0 0,0-1 0 0 0,0 1 0 0 0,1 0 0 0 0,-1 0 0 0 0,1-1 0 0 0,0 1 0 0 0,0 0 0 0 0,0 0 0 0 0,0 0 0 0 0,0-1 0 0 0,0 1-1 0 0,1 0 1 0 0,-1 0 0 0 0,1-1 0 0 0,0 1 0 0 0,0 0 0 0 0,0-1 0 0 0,0 1 0 0 0,0-1 0 0 0,1 1 0 0 0,-1-1 0 0 0,1 1 0 0 0,0-1 0 0 0,-1 0 0 0 0,1 0 0 0 0,0 0 0 0 0,0 0 0 0 0,0 0 0 0 0,1 0 0 0 0,-1-1 0 0 0,0 1 0 0 0,3 1 0 0 0,7 3 35 0 0,-1-1 0 0 0,1 0 1 0 0,0 0-1 0 0,0-1 0 0 0,0 0 1 0 0,16 2-1 0 0,280 37 1568 0 0,-242-38-1396 0 0,-54-4-198 0 0,-1 0 0 0 0,1-1 0 0 0,-1-1 0 0 0,1 0-1 0 0,-1 0 1 0 0,1-1 0 0 0,-1-1 0 0 0,0 0 0 0 0,0 0 0 0 0,0-1 0 0 0,-1 0 0 0 0,1-1-1 0 0,-1 0 1 0 0,16-12 0 0 0,6-9 11 0 0,-1-2 1 0 0,46-56-1 0 0,-71 78-85 0 0,-1-1 0 0 0,0 0 0 0 0,0 0 0 0 0,0 0 0 0 0,-1-1 0 0 0,0 0 0 0 0,0 1 0 0 0,-1-2 0 0 0,0 1 0 0 0,-1 0 0 0 0,4-17 0 0 0,-6 24 57 0 0,0 0-1 0 0,0 0 1 0 0,0 0-1 0 0,0 0 1 0 0,0 0-1 0 0,0 0 0 0 0,0 0 1 0 0,-1 0-1 0 0,1 0 1 0 0,0 0-1 0 0,0 0 1 0 0,-1 0-1 0 0,1 0 1 0 0,-1 0-1 0 0,1 0 1 0 0,-1 0-1 0 0,1 0 1 0 0,-1 1-1 0 0,1-1 1 0 0,-1 0-1 0 0,0 0 1 0 0,0 0-1 0 0,-1 0 0 0 0,1 0 1 0 0,-1 0-1 0 0,1 0 0 0 0,-1 1 1 0 0,1-1-1 0 0,-1 1 0 0 0,0-1 1 0 0,1 1-1 0 0,-1 0 0 0 0,0-1 0 0 0,1 1 1 0 0,-3 0-1 0 0,-3 0-18 0 0,1 1-1 0 0,0 0 1 0 0,-1 0-1 0 0,1 0 1 0 0,-12 4-1 0 0,-1 3 46 0 0,0 0 0 0 0,1 0-1 0 0,0 2 1 0 0,1 1 0 0 0,0 0 0 0 0,0 1 0 0 0,1 0-1 0 0,1 2 1 0 0,0 0 0 0 0,1 0 0 0 0,1 1-1 0 0,-13 19 1 0 0,14-10 5 0 0,10-13 35 0 0,2-9-54 0 0,1 0 0 0 0,-1 0 0 0 0,1 0 0 0 0,-1 0 0 0 0,1 0 0 0 0,0 0 0 0 0,-1 0 1 0 0,1-1-1 0 0,0 1 0 0 0,0 0 0 0 0,0-1 0 0 0,1 1 0 0 0,-1 0 0 0 0,0-1 0 0 0,1 0 0 0 0,-1 1 0 0 0,1-1 1 0 0,-1 0-1 0 0,1 1 0 0 0,-1-1 0 0 0,1 0 0 0 0,0 0 0 0 0,0-1 0 0 0,-1 1 0 0 0,1 0 0 0 0,0 0 0 0 0,0-1 0 0 0,0 1 1 0 0,4-1-1 0 0,2 2-55 0 0,1-2 0 0 0,0 1 1 0 0,0-1-1 0 0,0 0 0 0 0,10-2 0 0 0,-5 0-1115 0 0,-1-2-4441 0 0,-4-1-1812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8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1375 0 0,'2'-1'8254'0'0,"5"-4"-5820"0"0,9 2-1435 0 0,-6 1-931 0 0,-9 1-60 0 0,0 1-1 0 0,-1 0 1 0 0,1-1-1 0 0,0 1 1 0 0,0 0-1 0 0,0 0 1 0 0,0 0 0 0 0,0 0-1 0 0,0 0 1 0 0,0 0-1 0 0,0 0 1 0 0,0 0 0 0 0,0 1-1 0 0,0-1 1 0 0,-1 0-1 0 0,1 1 1 0 0,2 0-1 0 0,0 0 14 0 0,10 0 173 0 0,-1 0-1 0 0,1-1 0 0 0,0-1 0 0 0,-1 0 1 0 0,1-1-1 0 0,19-5 0 0 0,2 0 853 0 0,-14 3 58 0 0,-15 3-877 0 0,0-1-1 0 0,0 1 0 0 0,1 1 1 0 0,7-1-1 0 0,149-7 532 0 0,-88 3-618 0 0,76 3-1 0 0,-19 5-139 0 0,-91-6 112 0 0,0-1 0 0 0,0-2 0 0 0,46-13-1 0 0,45-7 730 0 0,-72 20-636 0 0,0 2-1 0 0,84 5 1 0 0,-56 10-194 0 0,-8-1-12 0 0,-30-8 31 0 0,80-9-1 0 0,-3 0-24 0 0,-104 7-5 0 0,0 2 0 0 0,-1 0 0 0 0,1 1 0 0 0,0 1 0 0 0,31 10 0 0 0,-37-9-1 0 0,1-1 0 0 0,-1-1 0 0 0,1 0 0 0 0,0-2 0 0 0,27 0 0 0 0,88-11 31 0 0,-61 3 138 0 0,167-6 380 0 0,-169 13-482 0 0,100 13 0 0 0,-134-10-50 0 0,0 0 0 0 0,60-6-1 0 0,71-15 793 0 0,-5-1 360 0 0,-113 15-1058 0 0,-12 0-77 0 0,0 2 0 0 0,66 5 0 0 0,-98-4-33 0 0,-3 1 0 0 0,0 0 0 0 0,0 0 0 0 0,0 0 0 0 0,0 0 0 0 0,0 0 0 0 0,0 0 0 0 0,0 1 0 0 0,0-1 0 0 0,0 0 0 0 0,0 1 0 0 0,0-1 0 0 0,0 0 0 0 0,0 1 0 0 0,-1-1 0 0 0,1 1 0 0 0,0-1 0 0 0,0 1 0 0 0,1 1 0 0 0,-1-2 0 0 0,1 1 0 0 0,-1-1 0 0 0,0 0 0 0 0,0 1 0 0 0,0 0 0 0 0,0-1 0 0 0,0 1 0 0 0,0 0 0 0 0,0-1 0 0 0,0 1 0 0 0,0 0 0 0 0,0 0 0 0 0,0 0 0 0 0,0 1 0 0 0,1 1 0 0 0,4 4-11 0 0,0 8-129 0 0,-5-12 99 0 0,-1-1-86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321 137 1839 0 0,'-2'0'134'0'0,"-70"14"15787"0"0,76-14-15790 0 0,0 0 0 0 0,-1 0 0 0 0,1 0 1 0 0,0-1-1 0 0,0 0 0 0 0,0 0 0 0 0,-1 0 0 0 0,1 0 0 0 0,0 0 1 0 0,-1-1-1 0 0,1 1 0 0 0,4-4 0 0 0,6-4 87 0 0,21-16 1 0 0,-24 15-105 0 0,8-4-64 0 0,1 1 0 0 0,0 1 1 0 0,37-16-1 0 0,-46 23-10 0 0,0 1 0 0 0,0 0 0 0 0,1 1 0 0 0,0 0 0 0 0,0 0 0 0 0,0 2 0 0 0,-1-1 0 0 0,25 2 0 0 0,-33 0-16 0 0,0 0 0 0 0,0 1 0 0 0,-1-1 0 0 0,1 1 0 0 0,0 0 0 0 0,0 0 0 0 0,4 2 0 0 0,2 4 56 0 0,-8-5-77 0 0,0 1 0 0 0,1-1 0 0 0,-1 0 0 0 0,0 0 0 0 0,0 1 0 0 0,0-1 0 0 0,0 1 0 0 0,-1-1 0 0 0,1 1-1 0 0,0-1 1 0 0,-1 1 0 0 0,0-1 0 0 0,0 1 0 0 0,0-1 0 0 0,0 1 0 0 0,0-1 0 0 0,0 1 0 0 0,-1 0 0 0 0,1-1 0 0 0,-1 1 0 0 0,0-1 0 0 0,1 0-1 0 0,-1 1 1 0 0,0-1 0 0 0,-1 0 0 0 0,-1 4 0 0 0,-2 2 8 0 0,-1 0 0 0 0,1 0 0 0 0,-1-1 0 0 0,-1 1-1 0 0,-12 10 1 0 0,-38 32-6 0 0,-1 3-531 0 0,-125 88-1 0 0,-76 13 213 0 0,226-132 538 0 0,31-21 685 0 0,4 0-622 0 0,16 3-31 0 0,0-1 1 0 0,0 0-1 0 0,1-1 1 0 0,29-1-1 0 0,-22-1-101 0 0,17 2 34 0 0,-1-3 0 0 0,0-1 0 0 0,1-3 0 0 0,61-14 0 0 0,-26-3-34 0 0,-76 21-123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0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86 14999 0 0,'22'-13'914'0'0,"-3"1"-192"0"0,0 0 0 0 0,34-31 1054 0 0,-71 38-1028 0 0,10 6-630 0 0,0 0 1 0 0,0 0-1 0 0,1 1 1 0 0,-1 0-1 0 0,1 1 1 0 0,-11 4 0 0 0,0 1-55 0 0,-123 55 56 0 0,-9 4-64 0 0,-117 17 95 0 0,243-75 2 0 0,22-8-25 0 0,3 0-64 0 0,2 2-42 0 0,-1 0 0 0 0,1 0 0 0 0,-1 0-1 0 0,1 0 1 0 0,0-1 0 0 0,0 0 0 0 0,0 1-1 0 0,0-1 1 0 0,0 0 0 0 0,6 2 0 0 0,40 16 90 0 0,-31-14-101 0 0,0 1 1 0 0,21 8 41 0 0,38 20-1 0 0,70 32-213 0 0,-134-62 148 0 0,100 42-189 0 0,-112-47 202 0 0,0 1 0 0 0,1-1 1 0 0,-1 0-1 0 0,0 1 0 0 0,0 0 0 0 0,1-1 0 0 0,-1 1 0 0 0,0 0 1 0 0,0 0-1 0 0,0 0 0 0 0,0-1 0 0 0,0 1 0 0 0,0 0 0 0 0,0 0 0 0 0,0 1 1 0 0,0-1-1 0 0,-1 0 0 0 0,1 0 0 0 0,0 0 0 0 0,-1 0 0 0 0,1 1 0 0 0,-1-1 1 0 0,2 3-1 0 0,-1-1 11 0 0,-1-1 2 0 0,0 0 1 0 0,0-1-1 0 0,0 1 0 0 0,0 0 1 0 0,0-1-1 0 0,0 1 0 0 0,0 0 1 0 0,-1 0-1 0 0,1-1 0 0 0,-1 1 1 0 0,1-1-1 0 0,-2 4 0 0 0,1-1 15 0 0,-3 4 12 0 0,1 0 1 0 0,-1 0-1 0 0,0 0 0 0 0,0 0 0 0 0,-1-1 0 0 0,0 1 1 0 0,-1-1-1 0 0,0-1 0 0 0,0 1 0 0 0,0-1 0 0 0,0 0 1 0 0,-1 0-1 0 0,0-1 0 0 0,-1 0 0 0 0,1 0 0 0 0,-15 6 1 0 0,2-2-70 0 0,-1-1 1 0 0,0 0 0 0 0,0-2-1 0 0,-1 0 1 0 0,-32 3 0 0 0,47-8 21 0 0,-11 1-46 0 0,-30 1 0 0 0,43-2 48 0 0,1-2-1 0 0,-1 1 0 0 0,1 0 1 0 0,-1-1-1 0 0,1 0 0 0 0,0 0 1 0 0,-1 0-1 0 0,1-1 1 0 0,0 0-1 0 0,0 1 0 0 0,0-1 1 0 0,-6-4-1 0 0,9 4 11 0 0,-1 1 0 0 0,1-1 0 0 0,0 0 0 0 0,-1 1 0 0 0,1-1 0 0 0,0 0 0 0 0,0 0 0 0 0,0 0 0 0 0,1 0 0 0 0,-1 0 0 0 0,0 0 0 0 0,1 0 0 0 0,-1 0 0 0 0,1-1 0 0 0,0 1 0 0 0,0 0 0 0 0,0 0 0 0 0,0 0 0 0 0,0 0 0 0 0,0 0 0 0 0,0-1 0 0 0,1 1 0 0 0,-1 0 0 0 0,2-3 1 0 0,1-5 29 0 0,0 0 0 0 0,1 0 1 0 0,8-15-1 0 0,-4 11 4 0 0,0 0-1 0 0,1 1 1 0 0,0-1 0 0 0,15-14-1 0 0,-18 22 57 0 0,1 0 0 0 0,-1 0 0 0 0,1 0 0 0 0,1 1-1 0 0,-1 0 1 0 0,1 0 0 0 0,0 1 0 0 0,0 0-1 0 0,10-3 1 0 0,45-12 452 0 0,-44 15-453 0 0,1-2 0 0 0,-1 0 0 0 0,0-1 1 0 0,-1-1-1 0 0,22-13 0 0 0,-22 10-142 0 0,-1-1 0 0 0,0 0 0 0 0,-1-1 0 0 0,0-1 0 0 0,-1-1 0 0 0,0 0 0 0 0,16-24 0 0 0,-28 34 5 0 0,0 0-1 0 0,0 0 0 0 0,0-1 1 0 0,-1 1-1 0 0,2-7 1 0 0,-3 10-2 0 0,0 0 0 0 0,-1 0 0 0 0,0 0 0 0 0,1 0 0 0 0,-1 1 0 0 0,0-1 0 0 0,0 0 0 0 0,0 0 0 0 0,0 0 0 0 0,0 0 0 0 0,0 0 0 0 0,0 0 0 0 0,-1 0 0 0 0,1 1 0 0 0,-1-1 0 0 0,1 0 0 0 0,-1 0 0 0 0,0 0 0 0 0,-1-2 0 0 0,1 3-12 0 0,0 1 0 0 0,1-1 0 0 0,-1 1 0 0 0,1-1 0 0 0,-1 1 0 0 0,0-1 0 0 0,1 1 1 0 0,-1 0-1 0 0,0 0 0 0 0,1-1 0 0 0,-1 1 0 0 0,0 0 0 0 0,1 0 0 0 0,-1-1 0 0 0,0 1 0 0 0,0 0 0 0 0,1 0 0 0 0,-1 0 0 0 0,0 0 1 0 0,0 0-1 0 0,1 0 0 0 0,-2 1 0 0 0,-18 5-1768 0 0,10-3 294 0 0,7-1-15 0 0,-5 4-42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53 14079 0 0,'0'0'1276'0'0,"0"3"-1049"0"0,3 5-81 0 0,0 1 0 0 0,1-1 0 0 0,-1 0 0 0 0,10 14 0 0 0,-10-19 0 0 0,-1 0 0 0 0,1 0-1 0 0,0 0 1 0 0,0 0 0 0 0,0 0-1 0 0,0-1 1 0 0,0 1-1 0 0,1-1 1 0 0,-1 0 0 0 0,1 0-1 0 0,-1 0 1 0 0,1-1 0 0 0,4 2-1 0 0,9 2 564 0 0,0-1 0 0 0,0-1 0 0 0,0-1 0 0 0,0 0-1 0 0,31-2 1 0 0,-20-2-159 0 0,0-1 1 0 0,48-11-1 0 0,-61 10-536 0 0,0 0 0 0 0,0-1-1 0 0,0 0 1 0 0,-1-1 0 0 0,0-1-1 0 0,18-11 1 0 0,-21 9-27 0 0,-10 7-11 0 0,1 0 1 0 0,-1 0 0 0 0,0 1-1 0 0,0-1 1 0 0,0 0 0 0 0,0 0-1 0 0,0-1 1 0 0,-1 1 0 0 0,1 0-1 0 0,0 0 1 0 0,-1 0 0 0 0,0 0-1 0 0,1 0 1 0 0,-1-1 0 0 0,0 1-1 0 0,0 0 1 0 0,-1 0 0 0 0,1 0-1 0 0,0-1 1 0 0,-1 1 0 0 0,1 0-1 0 0,-1 0 1 0 0,0 0-1 0 0,1 0 1 0 0,-1 0 0 0 0,0 0-1 0 0,0 0 1 0 0,0 0 0 0 0,-1 0-1 0 0,1 0 1 0 0,0 1 0 0 0,-1-1-1 0 0,1 1 1 0 0,-1-1 0 0 0,0 1-1 0 0,1-1 1 0 0,-1 1 0 0 0,0 0-1 0 0,0 0 1 0 0,0 0 0 0 0,0 0-1 0 0,0 0 1 0 0,0 0 0 0 0,-3-1-1 0 0,-3 1-16 0 0,0 0-1 0 0,-1 1 0 0 0,1 0 1 0 0,0 0-1 0 0,0 1 0 0 0,0 0 1 0 0,0 0-1 0 0,-1 1 0 0 0,-11 4 1 0 0,-9 5-23 0 0,-33 16 0 0 0,55-24 54 0 0,-132 73-73 0 0,119-63 130 0 0,1 0 0 0 0,1 2 0 0 0,0 0-1 0 0,-27 31 1 0 0,40-40-25 0 0,1 0-1 0 0,-1 0 1 0 0,1 0-1 0 0,1 1 1 0 0,-1 0 0 0 0,1 0-1 0 0,0 0 1 0 0,1 0-1 0 0,-1 0 1 0 0,-1 13-1 0 0,3-15-46 0 0,1-1-1 0 0,0 0 1 0 0,0 0-1 0 0,0 0 1 0 0,0 1-1 0 0,0-1 1 0 0,1 0-1 0 0,0 0 1 0 0,0 0-1 0 0,0 0 1 0 0,1 0-1 0 0,-1 0 1 0 0,1 0-1 0 0,0 0 1 0 0,0-1-1 0 0,0 1 1 0 0,0-1-1 0 0,1 1 0 0 0,0-1 1 0 0,4 5-1 0 0,-4-6-305 0 0,0 1-1 0 0,1-1 0 0 0,-1 0 1 0 0,0 0-1 0 0,1 0 1 0 0,6 2-1 0 0,8 1-1040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26 11951 0 0,'76'-25'5550'0'0,"-77"27"-5205"0"0,-1 4-185 0 0,-1 0-1 0 0,0-1 1 0 0,0 1 0 0 0,0-1-1 0 0,-1 1 1 0 0,0-1 0 0 0,0 0-1 0 0,0-1 1 0 0,-8 7 0 0 0,-6 5 290 0 0,-24 17 0 0 0,20-18-301 0 0,-4 3 98 0 0,0 1 1 0 0,1 1-1 0 0,-41 44 1 0 0,60-57-193 0 0,0 1 0 0 0,0 0 0 0 0,1 0 0 0 0,0 1 0 0 0,1 0 1 0 0,0-1-1 0 0,-4 13 0 0 0,6-14-25 0 0,1 0 1 0 0,-1 0-1 0 0,1 0 1 0 0,1 0-1 0 0,-1 1 1 0 0,1-1-1 0 0,1 0 0 0 0,-1 0 1 0 0,1 1-1 0 0,3 12 1 0 0,-3-17-18 0 0,0-1-1 0 0,0 1 1 0 0,0 0 0 0 0,0-1 0 0 0,1 1-1 0 0,-1-1 1 0 0,1 1 0 0 0,-1-1 0 0 0,1 0-1 0 0,0 0 1 0 0,0 1 0 0 0,0-1 0 0 0,0-1-1 0 0,0 1 1 0 0,4 2 0 0 0,-2-1 30 0 0,1-1 0 0 0,-1 0-1 0 0,1 0 1 0 0,0 0 0 0 0,-1-1 0 0 0,1 0 0 0 0,0 0 0 0 0,6 1-1 0 0,6-1 73 0 0,-1-1 0 0 0,1-1-1 0 0,-1 0 1 0 0,21-4-1 0 0,-19 2-55 0 0,1-1 0 0 0,-1 0 0 0 0,-1-1 0 0 0,1-1 0 0 0,-1-1 0 0 0,17-9-1 0 0,-28 13-48 0 0,0-1-1 0 0,0 0 0 0 0,-1 0 0 0 0,1 0 0 0 0,-1-1 0 0 0,0 0 0 0 0,0 0 0 0 0,-1 0 1 0 0,1 0-1 0 0,-1-1 0 0 0,0 0 0 0 0,-1 0 0 0 0,0 0 0 0 0,1 0 0 0 0,-2 0 1 0 0,1-1-1 0 0,-1 1 0 0 0,0-1 0 0 0,1-8 0 0 0,1-11-29 0 0,-2 0 0 0 0,-1-1 0 0 0,-3-37 0 0 0,2 63-14 0 0,0 0-1 0 0,0-1 1 0 0,0 1-1 0 0,0 0 1 0 0,0 0-1 0 0,-1 0 1 0 0,1-1-1 0 0,-1 1 1 0 0,1 0-1 0 0,-1 0 1 0 0,1 0-1 0 0,-1 0 1 0 0,0 0-1 0 0,1 0 1 0 0,-1 0-1 0 0,0 0 1 0 0,0 0-1 0 0,0 0 1 0 0,0 0-1 0 0,0 1 1 0 0,-2-2-1 0 0,1 1-15 0 0,0 0 0 0 0,0 0 0 0 0,0 1 0 0 0,0-1-1 0 0,0 1 1 0 0,0 0 0 0 0,0-1 0 0 0,0 1 0 0 0,0 0 0 0 0,0 0 0 0 0,-4 1-1 0 0,-1 0-575 0 0,0 1 0 0 0,1-1 0 0 0,-1 1 0 0 0,0 1 0 0 0,1-1-1 0 0,-10 6 1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40 8719 0 0,'-2'0'399'0'0,"-46"-7"445"0"0,34 6-292 0 0,1-1-1 0 0,0 0 0 0 0,0 0 1 0 0,0-2-1 0 0,0 0 1 0 0,-20-8-1 0 0,22 6 516 0 0,12 10 1150 0 0,20 15 1241 0 0,-14-13-4079 0 0,-2-3 740 0 0,0 0 0 0 0,0 0 0 0 0,0 0 0 0 0,1-1-1 0 0,-1 0 1 0 0,0 0 0 0 0,1 0 0 0 0,10 1 0 0 0,13 5 153 0 0,34 13 45 0 0,-24-8-200 0 0,54 25 1 0 0,3 8-81 0 0,36 19 0 0 0,-122-61-11 0 0,1 1 0 0 0,0-1-1 0 0,0 0 1 0 0,0-1 0 0 0,0-1-1 0 0,1 0 1 0 0,-1 0 0 0 0,1-1-1 0 0,-1 0 1 0 0,14-2 0 0 0,-23 1 155 0 0,-3 1-164 0 0,0 1 0 0 0,0-1 0 0 0,0 0 0 0 0,0 0 0 0 0,0 0 0 0 0,0 0 0 0 0,-1 0-1 0 0,1 0 1 0 0,0 0 0 0 0,-3 1 0 0 0,1 0 21 0 0,-114 72 338 0 0,84-53-323 0 0,1 0 62 0 0,-31 28-1 0 0,36-26 114 0 0,-40 24-1 0 0,65-46-100 0 0,-11 16 393 0 0,2 5-209 0 0,7-12-326 0 0,-1 0 1 0 0,0 0-1 0 0,-1 0 1 0 0,0-1 0 0 0,-10 13-1 0 0,-28 25-1801 0 0,43-46 770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70 155 8287 0 0,'-19'-2'1216'0'0,"-32"0"8055"0"0,54 2-8754 0 0,33-1 422 0 0,-1-1 0 0 0,66-14 0 0 0,69-33-396 0 0,68-24-231 0 0,-229 71-325 0 0,0-1-1 0 0,0 2 1 0 0,0-1 0 0 0,0 1-1 0 0,0 1 1 0 0,1 0 0 0 0,-1 0-1 0 0,0 0 1 0 0,18 4 0 0 0,-26-3 2 0 0,0-1 1 0 0,-1 1-1 0 0,1 0 0 0 0,0-1 1 0 0,0 1-1 0 0,0 0 0 0 0,0-1 1 0 0,-1 1-1 0 0,1 0 1 0 0,0 0-1 0 0,-1 0 0 0 0,1 0 1 0 0,0 0-1 0 0,-1 0 0 0 0,1 0 1 0 0,-1-1-1 0 0,1 2 1 0 0,-1-1-1 0 0,0 0 0 0 0,0 0 1 0 0,1 0-1 0 0,-1 0 0 0 0,0 0 1 0 0,0 0-1 0 0,0 0 1 0 0,0 0-1 0 0,0 0 0 0 0,0 0 1 0 0,0 0-1 0 0,-1 0 0 0 0,1 1 1 0 0,0-1-1 0 0,-1 1 0 0 0,1 0 8 0 0,-1 0 0 0 0,1 0-1 0 0,-1 0 1 0 0,0-1 0 0 0,1 1-1 0 0,-1 0 1 0 0,0-1-1 0 0,0 1 1 0 0,0 0 0 0 0,0-1-1 0 0,0 1 1 0 0,-1-1-1 0 0,1 0 1 0 0,-2 2 0 0 0,-2 2 0 0 0,-13 15 98 0 0,-34 29 0 0 0,-7 6-33 0 0,44-39-32 0 0,-92 106 176 0 0,73-79-165 0 0,-102 135 198 0 0,96-123-419 0 0,-87 128-1261 0 0,127-182 1491 0 0,-4 7-1018 0 0,4-8 892 0 0,0 0 0 0 0,0 0 0 0 0,1 1 0 0 0,-1-1 0 0 0,0 0 0 0 0,0 0 0 0 0,0 0 0 0 0,1 1 0 0 0,-1-1 0 0 0,0 0 0 0 0,0 0 0 0 0,1 0 0 0 0,-1 1 0 0 0,0-1 0 0 0,0 0 0 0 0,1 0 0 0 0,-1 0 0 0 0,0 0 0 0 0,1 0 0 0 0,-1 0 0 0 0,0 0 0 0 0,0 0 0 0 0,1 0 0 0 0,-1 0 0 0 0,0 1 0 0 0,1-2 0 0 0,-1 1 0 0 0,0 0 1 0 0,1 0-1 0 0,12-1-1698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6447 0 0,'-2'0'499'0'0,"-31"2"1598"0"0,18 0 577 0 0,-1 1-1 0 0,0 1 0 0 0,-18 6 1 0 0,24-6-2448 0 0,1 0-1 0 0,-16 9 1 0 0,13-5-143 0 0,1 0 0 0 0,0 1 0 0 0,0 1 0 0 0,-16 17 0 0 0,-32 49 262 0 0,46-59-328 0 0,-9 13 122 0 0,-36 63 0 0 0,52-82-102 0 0,1 0 0 0 0,1 0 0 0 0,-1 0 1 0 0,2 1-1 0 0,0 0 0 0 0,0 0 0 0 0,1 0 0 0 0,0 0 0 0 0,1 24 1 0 0,1-33 13 0 0,0 1 1 0 0,0 0 0 0 0,1 0 0 0 0,0 0 0 0 0,0-1-1 0 0,0 1 1 0 0,0 0 0 0 0,1-1 0 0 0,-1 1 0 0 0,1-1 0 0 0,0 1-1 0 0,0-1 1 0 0,0 0 0 0 0,1 0 0 0 0,-1 0 0 0 0,1 0 0 0 0,-1 0-1 0 0,1-1 1 0 0,0 1 0 0 0,5 3 0 0 0,-3-3 6 0 0,0-1-1 0 0,1 1 1 0 0,-1-1 0 0 0,1 0-1 0 0,0 0 1 0 0,0-1 0 0 0,-1 1 0 0 0,1-1-1 0 0,0-1 1 0 0,0 1 0 0 0,0-1-1 0 0,10-1 1 0 0,4 0 31 0 0,1-1 0 0 0,0-1-1 0 0,-1-1 1 0 0,0-1 0 0 0,0 0 0 0 0,0-2-1 0 0,-1 0 1 0 0,27-15 0 0 0,-6-1 58 0 0,60-46 1 0 0,-80 53-127 0 0,0-1 1 0 0,-2-1 0 0 0,0-1 0 0 0,22-30 0 0 0,-32 39-85 0 0,-2 0 0 0 0,1-1 0 0 0,-2 0 0 0 0,1 0-1 0 0,-1-1 1 0 0,-1 1 0 0 0,5-24 0 0 0,-8 31 3 0 0,0 0 0 0 0,0 0 0 0 0,-1-1 0 0 0,0 1 0 0 0,0 0 0 0 0,0 0 0 0 0,0-1 0 0 0,-1 1 0 0 0,0 0-1 0 0,0 0 1 0 0,0 0 0 0 0,0-1 0 0 0,-1 1 0 0 0,1 0 0 0 0,-1 1 0 0 0,0-1 0 0 0,0 0 0 0 0,0 0 0 0 0,-1 1 0 0 0,0 0 0 0 0,1-1-1 0 0,-1 1 1 0 0,0 0 0 0 0,0 0 0 0 0,-7-4 0 0 0,2 1-114 0 0,-1 1 0 0 0,1 1 0 0 0,-1 0 0 0 0,0 0 0 0 0,0 0-1 0 0,0 1 1 0 0,-1 1 0 0 0,-15-3 0 0 0,5 3-53 0 0,0 1 0 0 0,0 0-1 0 0,-23 4 1 0 0,5 0 68 0 0,-48 3-16 0 0,84-6 121 0 0,3 2-636 0 0,0 0 446 0 0,0-1 1 0 0,0 1-1 0 0,0 0 0 0 0,0 0 1 0 0,0-1-1 0 0,1 1 0 0 0,-1-1 1 0 0,1 1-1 0 0,2 2 1 0 0,5 2-1511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80 7367 0 0,'0'0'667'0'0,"-2"4"1930"0"0,2-3-2102 0 0,-1-1 0 0 0,1 1 0 0 0,0-1 1 0 0,0 1-1 0 0,0 0 0 0 0,0-1 1 0 0,0 1-1 0 0,0-1 0 0 0,0 1 0 0 0,2 4 3963 0 0,-2-3-3963 0 0,1-2-273 0 0,0 1 0 0 0,-1-1 0 0 0,1 0 0 0 0,0 1 0 0 0,0-1 0 0 0,-1 0 0 0 0,1 1 0 0 0,0-1 0 0 0,0 0 0 0 0,0 0 0 0 0,-1 1 0 0 0,1-1 0 0 0,0 0 0 0 0,0 0 0 0 0,1 0 0 0 0,5-1-443 0 0,-1 0-1 0 0,1 0 1 0 0,9-3-1 0 0,-11 3 1426 0 0,35-10-416 0 0,212-41 770 0 0,-179 41-1488 0 0,39-4-69 0 0,-89 12-384 0 0,-21 3 53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9671 0 0,'0'0'875'0'0,"-7"6"1105"0"0,-13 8 1418 0 0,-38 22-1 0 0,-26 6-766 0 0,-17 9-2250 0 0,82-40-254 0 0,1 1-1 0 0,1 0 1 0 0,-21 19-1 0 0,-144 128-126 0 0,148-133 40 0 0,-49 51 0 0 0,78-72-7 0 0,1 0 1 0 0,0 1-1 0 0,0-1 0 0 0,0 1 0 0 0,0 0 0 0 0,1 0 0 0 0,0 0 1 0 0,0 0-1 0 0,1 1 0 0 0,0-1 0 0 0,-2 8 0 0 0,4-11-8 0 0,-1 1 0 0 0,1 0 0 0 0,0-1 0 0 0,0 1 0 0 0,0 0 0 0 0,0 0 0 0 0,1-1 0 0 0,-1 1 0 0 0,1 0 0 0 0,0-1 0 0 0,0 1 0 0 0,1-1-1 0 0,-1 1 1 0 0,1-1 0 0 0,-1 0 0 0 0,1 0 0 0 0,0 1 0 0 0,0-1 0 0 0,1-1 0 0 0,-1 1 0 0 0,6 5 0 0 0,-2-3-5 0 0,0-1 0 0 0,0 0 0 0 0,1 0-1 0 0,0 0 1 0 0,-1-1 0 0 0,1 0 0 0 0,0 0 0 0 0,0-1 0 0 0,1 0 0 0 0,7 1 0 0 0,3 0 30 0 0,0 0 1 0 0,0-2 0 0 0,20 0-1 0 0,13-5 8 0 0,-1-3 0 0 0,1-1 0 0 0,50-16 0 0 0,180-61 198 0 0,-193 57-203 0 0,-51 17-10 0 0,0-2 0 0 0,-1-1-1 0 0,42-24 1 0 0,-73 36-81 0 0,-1-1 0 0 0,0 0-1 0 0,0-1 1 0 0,0 1 0 0 0,-1-1-1 0 0,1 0 1 0 0,-1 0 0 0 0,0 0-1 0 0,0 0 1 0 0,0 0 0 0 0,0-1-1 0 0,2-5 1 0 0,-5 8 22 0 0,1 1 1 0 0,0-1-1 0 0,-1 0 0 0 0,1 0 0 0 0,-1 0 1 0 0,0 1-1 0 0,0-1 0 0 0,0 0 1 0 0,0 0-1 0 0,0 0 0 0 0,0 0 0 0 0,0 0 1 0 0,0 1-1 0 0,-1-1 0 0 0,1 0 0 0 0,-1 0 1 0 0,1 1-1 0 0,-1-1 0 0 0,0 0 1 0 0,0 0-1 0 0,1 1 0 0 0,-1-1 0 0 0,0 1 1 0 0,-1-1-1 0 0,1 1 0 0 0,0-1 0 0 0,0 1 1 0 0,-1 0-1 0 0,1 0 0 0 0,0-1 0 0 0,-1 1 1 0 0,0 0-1 0 0,1 0 0 0 0,-1 1 1 0 0,1-1-1 0 0,-4-1 0 0 0,-4-2-39 0 0,1 1 1 0 0,-1 1-1 0 0,0-1 0 0 0,0 2 1 0 0,0-1-1 0 0,0 1 0 0 0,-10 0 1 0 0,-66 4-83 0 0,65-1 106 0 0,1-1 4 0 0,-1 2 1 0 0,-27 7-1 0 0,37-8 19 0 0,0 2 0 0 0,0-1-1 0 0,0 1 1 0 0,0 1-1 0 0,1 0 1 0 0,-11 7-1 0 0,18-10 15 0 0,0-1-1 0 0,1 1 1 0 0,-1 0-1 0 0,0-1 1 0 0,1 1-1 0 0,-1 0 0 0 0,1 0 1 0 0,0 0-1 0 0,0 0 1 0 0,0 0-1 0 0,0 1 1 0 0,0-1-1 0 0,0 0 1 0 0,0 0-1 0 0,1 1 1 0 0,-1-1-1 0 0,1 0 1 0 0,0 1-1 0 0,-1-1 1 0 0,1 1-1 0 0,1 3 1 0 0,0 5 33 0 0,1 1 0 0 0,0-1 0 0 0,6 17 1 0 0,2 9-71 0 0,-4-6-1954 0 0,-5-29 742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15 11975 0 0,'13'-14'2407'0'0,"-36"20"1308"0"0,2 4-3161 0 0,0 1 0 0 0,0 1 0 0 0,-36 27 0 0 0,24-15 4 0 0,-109 75 210 0 0,123-87-768 0 0,0 1 0 0 0,1 1 0 0 0,1 0 0 0 0,0 1 0 0 0,1 1 0 0 0,0 1 0 0 0,-22 31 0 0 0,23-26 65 0 0,-91 148 382 0 0,99-159-440 0 0,2 1-1 0 0,-1-1 0 0 0,2 1 1 0 0,0 0-1 0 0,0 1 1 0 0,1-1-1 0 0,0 0 0 0 0,1 1 1 0 0,0 25-1 0 0,2-36 5 0 0,0 0-1 0 0,1 0 1 0 0,-1 0-1 0 0,1 0 1 0 0,-1 0 0 0 0,1 0-1 0 0,0 0 1 0 0,0 0-1 0 0,0 0 1 0 0,0 0 0 0 0,0-1-1 0 0,1 1 1 0 0,-1 0-1 0 0,0 0 1 0 0,1-1 0 0 0,-1 1-1 0 0,1-1 1 0 0,0 0-1 0 0,-1 1 1 0 0,1-1-1 0 0,0 0 1 0 0,0 0 0 0 0,0 0-1 0 0,0 0 1 0 0,0 0-1 0 0,0-1 1 0 0,0 1 0 0 0,0-1-1 0 0,3 1 1 0 0,7 1 116 0 0,0 0 0 0 0,1-1 0 0 0,23-1 1 0 0,-23 0-51 0 0,7 0 30 0 0,-1-2 1 0 0,0 0-1 0 0,22-6 0 0 0,56-19 54 0 0,-56 14-88 0 0,279-93 310 0 0,-257 84-317 0 0,-54 18-64 0 0,45-16 32 0 0,-49 17-31 0 0,-1 1 1 0 0,1-1-1 0 0,-1 1 0 0 0,1-1 0 0 0,-1-1 0 0 0,0 1 0 0 0,0 0 0 0 0,5-6 0 0 0,-4 2-3 0 0,-5 6-2 0 0,0 1 0 0 0,0 0-1 0 0,1-1 1 0 0,-1 1 0 0 0,0-1-1 0 0,0 1 1 0 0,1 0 0 0 0,-1-1-1 0 0,0 1 1 0 0,0-1 0 0 0,0 1 0 0 0,0-1-1 0 0,0 1 1 0 0,0-1 0 0 0,0 1-1 0 0,0 0 1 0 0,0-1 0 0 0,0 1-1 0 0,0-1 1 0 0,0 1 0 0 0,0-1 0 0 0,0 1-1 0 0,0-1 1 0 0,0 1 0 0 0,0 0-1 0 0,-1-1 1 0 0,1 1 0 0 0,0-1-1 0 0,0 1 1 0 0,-1 0 0 0 0,1-1 0 0 0,0 1-1 0 0,0-1 1 0 0,-1 1 0 0 0,1 0-1 0 0,-1-1 1 0 0,1 1-18 0 0,-3-3-28 0 0,1 0 0 0 0,-1 1 1 0 0,0-1-1 0 0,0 1 0 0 0,1-1 1 0 0,-2 1-1 0 0,1 0 0 0 0,0 0 0 0 0,0 1 1 0 0,-1-1-1 0 0,-4-1 0 0 0,-43-11-426 0 0,48 13 450 0 0,-8-2-30 0 0,1 1 0 0 0,-1 0-1 0 0,0 1 1 0 0,0 0 0 0 0,0 1 0 0 0,0 0-1 0 0,0 1 1 0 0,0 0 0 0 0,0 1-1 0 0,0 0 1 0 0,1 0 0 0 0,-1 1 0 0 0,1 1-1 0 0,0 0 1 0 0,0 0 0 0 0,0 1 0 0 0,0 0-1 0 0,1 1 1 0 0,-12 9 0 0 0,-146 141 177 0 0,64-54-3637 0 0,81-82-3298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47 286 3223 0 0,'-46'2'888'0'0,"58"2"6957"0"0,4 1-4462 0 0,19-1-942 0 0,1-1 1 0 0,56-3-1 0 0,74-14-1958 0 0,-72 5 257 0 0,581-72 722 0 0,-367 40-1140 0 0,-28 5-66 0 0,187-24 133 0 0,2 23-158 0 0,-238 37-318 0 0,-100 2-709 0 0,-145-15-51 0 0,-7 5-850 0 0,7 5-3525 0 0,13 3 4543 0 0,-13-3-6740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1 688 10735 0 0,'0'0'5262'0'0,"2"1"-4836"0"0,4 2-287 0 0,0 0 0 0 0,0 0 0 0 0,0 1 0 0 0,0 0 0 0 0,-1 0 0 0 0,0 0 0 0 0,0 1-1 0 0,0 0 1 0 0,0-1 0 0 0,-1 2 0 0 0,1-1 0 0 0,-1 1 0 0 0,-1-1 0 0 0,1 1 0 0 0,-1 0 0 0 0,5 12 0 0 0,2 12 298 0 0,-1 0 0 0 0,-1 1 1 0 0,6 51-1 0 0,6 25-153 0 0,-16-90-259 0 0,1-1 1 0 0,14 30 0 0 0,-16-38-11 0 0,2-1 0 0 0,-1 0 0 0 0,1 0 0 0 0,0 0 0 0 0,0 0 0 0 0,1-1 0 0 0,12 11 0 0 0,-9-10 65 0 0,-8-6-71 0 0,0-1-1 0 0,0 1 1 0 0,0 0 0 0 0,0-1-1 0 0,0 1 1 0 0,0 0-1 0 0,0-1 1 0 0,0 0-1 0 0,0 1 1 0 0,0-1 0 0 0,1 0-1 0 0,-1 1 1 0 0,0-1-1 0 0,0 0 1 0 0,0 0 0 0 0,0 0-1 0 0,1 0 1 0 0,-1 0-1 0 0,2 0 1 0 0,0-1 9 0 0,-2 1 136 0 0,0-1-122 0 0,0 0-1 0 0,0 0 1 0 0,0 1-1 0 0,0-1 1 0 0,0 0-1 0 0,0 0 1 0 0,-1 0-1 0 0,1-1 0 0 0,0 1 1 0 0,0-2-1 0 0,0 2 1 0 0,1-9 30 0 0,-1 1 0 0 0,0-1 0 0 0,0 1 0 0 0,-1 0 0 0 0,0-1 0 0 0,-3-18 0 0 0,1 13 32 0 0,1-24 0 0 0,4 9-169 0 0,2-1 0 0 0,17-57 0 0 0,-6 27-16 0 0,88-438-1938 0 0,-99 469 1969 0 0,-1-1 0 0 0,-1 1 0 0 0,-1-1 1 0 0,-2 0-1 0 0,-2 0 0 0 0,-6-40 0 0 0,8 69 1184 0 0,1 4-1149 0 0,1 1-14 0 0,11 10-14 0 0,2 4 129 0 0,1-1 0 0 0,32 24 0 0 0,-37-32 10 0 0,0-1 0 0 0,0-1 0 0 0,1 1 0 0 0,-1-2-1 0 0,2 0 1 0 0,14 4 0 0 0,-2-3 51 0 0,0-1 0 0 0,1-1 1 0 0,0-2-1 0 0,30 0 0 0 0,104-10 71 0 0,105-31-70 0 0,-56 5 46 0 0,247-32 225 0 0,-133 23 98 0 0,-198 28-319 0 0,386-25 295 0 0,-458 35-403 0 0,4 0-531 0 0,-55 5 259 0 0,-5 11-1990 0 0,1-6 1872 0 0,0 1 1 0 0,-1-1 0 0 0,0 0 0 0 0,0 1-1 0 0,-1-1 1 0 0,1-1 0 0 0,-1 1 0 0 0,0 0 0 0 0,-1-1-1 0 0,-5 5 1 0 0,-9 7-1411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133 190 3679 0 0,'0'0'15142'0'0,"2"0"-14348"0"0,15-11-47 0 0,0 1 0 0 0,1 1 0 0 0,37-13 0 0 0,-29 12-423 0 0,42-18 186 0 0,85-32 281 0 0,-119 48-798 0 0,1 2 0 0 0,50-8 0 0 0,-83 18-109 0 0,-3 11-80 0 0,0-8 174 0 0,-1 1-1 0 0,1-1 1 0 0,-1 0-1 0 0,0 0 0 0 0,0-1 1 0 0,0 1-1 0 0,0 0 1 0 0,0-1-1 0 0,-4 3 1 0 0,-26 23-199 0 0,15-15 98 0 0,-62 48-471 0 0,-103 62 0 0 0,60-59 322 0 0,90-49 233 0 0,0 1 1 0 0,1 1-1 0 0,-48 37 0 0 0,65-38 53 0 0,13-14 379 0 0,1 0-240 0 0,2 2-49 0 0,0 1-1 0 0,0-1 0 0 0,0 0 1 0 0,0 0-1 0 0,1 0 0 0 0,0 0 1 0 0,-1 0-1 0 0,2 0 0 0 0,-1-1 1 0 0,0 1-1 0 0,1-1 0 0 0,4 4 1 0 0,-1-3-4 0 0,0 1 1 0 0,0-2-1 0 0,0 1 0 0 0,1-1 1 0 0,-1 0-1 0 0,15 4 1 0 0,-5-4-4 0 0,1 0 0 0 0,0-1 1 0 0,-1-1-1 0 0,1 0 0 0 0,0-2 1 0 0,19-2-1 0 0,17-3-38 0 0,0-3 0 0 0,87-26 0 0 0,-120 30-348 0 0,-19 5 94 0 0,9-2-6439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1 678 16527 0 0,'0'0'1499'0'0,"1"-2"-1235"0"0,2-5-105 0 0,1 0 232 0 0,-1 1 1 0 0,0-1 0 0 0,0 0 0 0 0,-1 0 0 0 0,0 0 0 0 0,0 0 0 0 0,-1 0 0 0 0,1 0 0 0 0,-2-1 0 0 0,1 1 0 0 0,-1 0-1 0 0,0-1 1 0 0,-1 1 0 0 0,1 0 0 0 0,-3-8 0 0 0,1 6-156 0 0,-2-14 387 0 0,1-1 1 0 0,0-36 0 0 0,3 53-582 0 0,1-1 0 0 0,-1 0 1 0 0,2 0-1 0 0,-1 1 1 0 0,1-1-1 0 0,1 1 1 0 0,-1-1-1 0 0,1 1 1 0 0,0 0-1 0 0,1 0 1 0 0,7-12-1 0 0,-5 12-48 0 0,1-1 0 0 0,-1 1-1 0 0,1 0 1 0 0,1 0 0 0 0,-1 1-1 0 0,1 0 1 0 0,9-5 0 0 0,63-30-138 0 0,-41 23 109 0 0,48-27-53 0 0,90-61 0 0 0,-100 57-4148 0 0,-59 37-4059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84 10591 0 0,'0'0'819'0'0,"0"-1"-534"0"0,6-15-104 0 0,-5 13 447 0 0,-1 1 0 0 0,1-1 0 0 0,-1 1 0 0 0,0-1 1 0 0,0 1-1 0 0,0-1 0 0 0,0-2 0 0 0,0 3-254 0 0,-1 1-1 0 0,1-1 1 0 0,0 1 0 0 0,-1-1-1 0 0,1 1 1 0 0,-1-1 0 0 0,0 1-1 0 0,0 0 1 0 0,1-1 0 0 0,-1 1-1 0 0,0 0 1 0 0,-2-2 0 0 0,-12-8-491 0 0,10 9 162 0 0,0 0 0 0 0,0 0 0 0 0,0 0 0 0 0,0 1 0 0 0,-1 0 1 0 0,1 0-1 0 0,0 0 0 0 0,-1 1 0 0 0,-7 0 0 0 0,-8 1 154 0 0,-24 4 0 0 0,23-2-155 0 0,-154 30-365 0 0,143-26 298 0 0,8-1 9 0 0,0 0-1 0 0,0 2 1 0 0,0 0 0 0 0,-34 18-1 0 0,57-24 17 0 0,-1-1 0 0 0,0 1 0 0 0,1-1 0 0 0,-1 1 0 0 0,1 0 0 0 0,0 0 0 0 0,0 1 0 0 0,0-1-1 0 0,0 0 1 0 0,0 1 0 0 0,0-1 0 0 0,-2 5 0 0 0,3-5 0 0 0,1-1 0 0 0,-1 1-1 0 0,1 0 1 0 0,0 0 0 0 0,-1-1-1 0 0,1 1 1 0 0,0 0 0 0 0,0 0-1 0 0,0-1 1 0 0,0 1 0 0 0,0 0 0 0 0,1 0-1 0 0,-1-1 1 0 0,0 1 0 0 0,1 0-1 0 0,-1 0 1 0 0,1-1 0 0 0,0 1-1 0 0,-1-1 1 0 0,1 1 0 0 0,0 0-1 0 0,2 1 1 0 0,3 5 5 0 0,0 0-1 0 0,1 0 1 0 0,0-1-1 0 0,1 0 0 0 0,-1-1 1 0 0,1 1-1 0 0,15 7 1 0 0,6 2 37 0 0,31 12 0 0 0,-17-8-48 0 0,34 13 3 0 0,-50-23 40 0 0,0 1 1 0 0,46 29-1 0 0,-69-39-32 0 0,-1 1-3 0 0,7 11-4 0 0,-9-11-3 0 0,0-1 0 0 0,0 1 0 0 0,-1 0 0 0 0,1-1 0 0 0,0 1 0 0 0,-1 0 0 0 0,1 0-1 0 0,-1 0 1 0 0,1 0 0 0 0,-1 0 0 0 0,0 0 0 0 0,0-1 0 0 0,0 1 0 0 0,0 0 0 0 0,0 0 0 0 0,0 0 0 0 0,-1 0-1 0 0,0 2 1 0 0,0 0 2 0 0,-1 0 0 0 0,1-1-1 0 0,-1 1 1 0 0,0-1 0 0 0,0 0-1 0 0,0 0 1 0 0,-1 0-1 0 0,-4 5 1 0 0,-3 2-10 0 0,-1-1-1 0 0,0-1 1 0 0,0 0 0 0 0,-13 7-1 0 0,4-4 36 0 0,-1-1 0 0 0,1-1 0 0 0,-2-1 0 0 0,1-1 0 0 0,-1 0 0 0 0,0-2 0 0 0,0-1 0 0 0,-1 0 0 0 0,1-2 0 0 0,-1 0 0 0 0,0-2 0 0 0,1-1 0 0 0,-1 0 0 0 0,0-2 0 0 0,-34-8 0 0 0,54 11-33 0 0,0-1 0 0 0,0 0 0 0 0,0-1 0 0 0,0 1 0 0 0,0-1 0 0 0,1 1 0 0 0,-1-1 0 0 0,0 0 0 0 0,1 0 0 0 0,-1 0 0 0 0,1 0 0 0 0,0 0 0 0 0,0 0 0 0 0,0-1 0 0 0,0 1 0 0 0,-3-6 0 0 0,4 5 3 0 0,0 1 0 0 0,0 0 0 0 0,0-1 0 0 0,0 1 0 0 0,1-1 0 0 0,-1 1 0 0 0,1-1 0 0 0,0 1 0 0 0,0-1 0 0 0,0 1 0 0 0,0-1 0 0 0,0 1 0 0 0,0-1 0 0 0,1 1 0 0 0,-1-1 0 0 0,1 1 0 0 0,0 0 0 0 0,0-1 0 0 0,0 1 0 0 0,0 0 0 0 0,2-5 0 0 0,3-2 74 0 0,1 0 0 0 0,0 1 0 0 0,0-1 0 0 0,16-13 0 0 0,38-26 151 0 0,-25 21-184 0 0,16-12 29 0 0,19-16 11 0 0,16-27-251 0 0,-81 77-195 0 0,0 0-1 0 0,1 0 1 0 0,0 1 0 0 0,0 0-1 0 0,0 0 1 0 0,1 1-1 0 0,-1 0 1 0 0,11-3 0 0 0,-16 5 9 0 0,1 1-234 0 0,2 0 694 0 0,0 3-3172 0 0,4 3-2658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 15087 0 0,'9'-4'303'0'0,"-5"2"-80"0"0,-1 0 1 0 0,1 0-1 0 0,-1 0 0 0 0,1 0 1 0 0,5-6-1 0 0,-7 7 713 0 0,-3 3-683 0 0,0 1-171 0 0,0 1 0 0 0,0-1 0 0 0,0 1 1 0 0,-1-1-1 0 0,0 0 0 0 0,0 0 0 0 0,0 0 0 0 0,0 0 0 0 0,-3 4 0 0 0,-29 28 341 0 0,18-19-239 0 0,-11 12-92 0 0,-53 61-26 0 0,69-76 40 0 0,2 1-1 0 0,-1 0 1 0 0,2 1-1 0 0,-14 30 1 0 0,20-42-42 0 0,1 1 0 0 0,0 0 0 0 0,0-1 0 0 0,0 1 0 0 0,1 0 1 0 0,-1 0-1 0 0,1 0 0 0 0,0-1 0 0 0,0 1 0 0 0,0 0 0 0 0,0 0 1 0 0,1 0-1 0 0,-1 0 0 0 0,1-1 0 0 0,0 1 0 0 0,1 0 0 0 0,-1-1 1 0 0,0 1-1 0 0,1-1 0 0 0,0 1 0 0 0,0-1 0 0 0,0 0 1 0 0,0 1-1 0 0,1-1 0 0 0,-1-1 0 0 0,1 1 0 0 0,-1 0 0 0 0,1 0 1 0 0,0-1-1 0 0,0 0 0 0 0,0 1 0 0 0,1-1 0 0 0,-1 0 0 0 0,1-1 1 0 0,-1 1-1 0 0,1-1 0 0 0,3 2 0 0 0,6 0 31 0 0,-1-1 1 0 0,1 0-1 0 0,-1-1 0 0 0,1 0 1 0 0,0-1-1 0 0,0 0 0 0 0,-1-1 0 0 0,1-1 1 0 0,-1 0-1 0 0,1-1 0 0 0,-1 0 1 0 0,0 0-1 0 0,20-10 0 0 0,-18 7-96 0 0,0-1-1 0 0,-1 0 0 0 0,0-1 1 0 0,-1-1-1 0 0,0 0 0 0 0,0 0 1 0 0,-1-1-1 0 0,0-1 1 0 0,0 0-1 0 0,-1 0 0 0 0,10-16 1 0 0,-17 23-61 0 0,-1 0 0 0 0,0 0 1 0 0,0 0-1 0 0,-1-1 0 0 0,1 1 0 0 0,-1 0 1 0 0,0-1-1 0 0,0 1 0 0 0,0-1 0 0 0,0 1 1 0 0,-1-1-1 0 0,0 1 0 0 0,0-1 1 0 0,0 1-1 0 0,0-1 0 0 0,-1 1 0 0 0,0-1 1 0 0,0 1-1 0 0,-3-8 0 0 0,2 6 2 0 0,-1 0 0 0 0,0 0 0 0 0,0 1 0 0 0,-1-1 0 0 0,0 1 0 0 0,0-1-1 0 0,0 1 1 0 0,0 0 0 0 0,-1 1 0 0 0,0-1 0 0 0,0 1 0 0 0,-11-7 0 0 0,-12-6-91 0 0,16 11 98 0 0,1 0 0 0 0,0-1 0 0 0,1-1 0 0 0,-10-8 0 0 0,20 15 20 0 0,-1 1-1 0 0,1 0 1 0 0,0-1 0 0 0,0 1-1 0 0,-1 0 1 0 0,1-1 0 0 0,0 1-1 0 0,0-1 1 0 0,0 1 0 0 0,-1 0-1 0 0,1-1 1 0 0,0 1 0 0 0,0-1-1 0 0,0 1 1 0 0,0-1 0 0 0,0 1-1 0 0,0 0 1 0 0,0-1 0 0 0,0 1-1 0 0,0-1 1 0 0,0 1 0 0 0,0-1-1 0 0,0 1 1 0 0,0 0 0 0 0,1-1-1 0 0,-1 1 1 0 0,0-1 0 0 0,0 1-1 0 0,0 0 1 0 0,1-1 0 0 0,-1 1-1 0 0,0 0 1 0 0,0-1 0 0 0,1 1-1 0 0,-1 0 1 0 0,0-1 0 0 0,1 1-1 0 0,-1 0 1 0 0,0-1 0 0 0,1 1-1 0 0,0 0 1 0 0,17-11-2248 0 0,-16 10 1639 0 0,13-6-5646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1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0,'0'0'542'0'0,"1"1"-256"0"0,2 2 180 0 0,0 0 0 0 0,0 0 0 0 0,-1 0-1 0 0,1 1 1 0 0,-1-1 0 0 0,0 0-1 0 0,0 1 1 0 0,0 0 0 0 0,0 0-1 0 0,-1-1 1 0 0,2 9 0 0 0,2 7 1069 0 0,2 25 1 0 0,-2-10-480 0 0,2-4-644 0 0,1 0 1 0 0,1 0-1 0 0,2-1 0 0 0,1-1 0 0 0,1 0 0 0 0,1-1 0 0 0,1 0 0 0 0,32 40 1 0 0,66 75 407 0 0,38 50-244 0 0,-140-175-511 0 0,0 0 0 0 0,-1 1 0 0 0,0 0 0 0 0,-2 0 0 0 0,0 1 0 0 0,-1 0 0 0 0,-1 0 0 0 0,-1 1 1 0 0,5 35-1 0 0,-9-39 20 0 0,0 1 1 0 0,-1-1 0 0 0,-1 1 0 0 0,0-1 0 0 0,-2 0 0 0 0,1 1-1 0 0,-2-1 1 0 0,0 0 0 0 0,-1-1 0 0 0,-1 1 0 0 0,0-1-1 0 0,-12 21 1 0 0,6-17-6 0 0,-1 0 0 0 0,-1-1-1 0 0,0 0 1 0 0,-1-1 0 0 0,-34 29-1 0 0,-97 60 470 0 0,92-69-488 0 0,29-18-675 0 0,-43 38 0 0 0,67-56-26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1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4607 0 0,'0'0'2242'0'0,"1"-1"-2114"0"0,7-7 3190 0 0,-6 8-3186 0 0,8 0-32 0 0,-8 0 179 0 0,1 0-188 0 0,6-1 38 0 0,-6 0 20 0 0,-1 1 3 0 0,40-13 970 0 0,-25 7-935 0 0,1 0 0 0 0,-1 2 0 0 0,32-4 0 0 0,-4 5-177 0 0,-20 3 48 0 0,0 0 0 0 0,0 1 0 0 0,40 7 0 0 0,-33-4-18 0 0,0-1 0 0 0,41-2 0 0 0,-48-1-32 0 0,-2-2 31 0 0,0 0 0 0 0,0-1 1 0 0,28-9-1 0 0,-22 5 138 0 0,34-3 1 0 0,4 1-24 0 0,-31 4-51 0 0,47-1 0 0 0,157 0 285 0 0,-190 2-261 0 0,1-2 0 0 0,84-23-1 0 0,-64 12-94 0 0,92-10 0 0 0,0 19-32 0 0,-38 4 0 0 0,64-15 22 0 0,14-8 564 0 0,18 0-386 0 0,-134 12-141 0 0,153-45 0 0 0,-159 37-52 0 0,2 3 0 0 0,114-11 0 0 0,114 8 110 0 0,-255 20-117 0 0,113-7 0 0 0,-54-2 130 0 0,115-28 0 0 0,-9-24 930 0 0,-206 59-852 0 0,28-4 0 0 0,-28 7-60 0 0,28-9 0 0 0,-28 7-77 0 0,0 0 11 0 0,-8 2-66 0 0,-1-2 143 0 0,2 0-95 0 0,-7 4 11 0 0,1-2 45 0 0,11-13 311 0 0,-11 14-129 0 0,4-10 72 0 0,-6 9-369 0 0,1 1 1 0 0,-1 0 0 0 0,1 0 0 0 0,0-1 0 0 0,-1 1 0 0 0,1 0 0 0 0,0 0-1 0 0,-1 0 1 0 0,1 0 0 0 0,0 0 0 0 0,0 0 0 0 0,0 0 0 0 0,0 0 0 0 0,2-1 0 0 0,1 0-4 0 0,5-6-2 0 0,3 2 0 0 0,1 0 0 0 0,0 1 0 0 0,-1-2 0 0 0,-1 2 0 0 0,-8 3-36 0 0,0 1-1 0 0,-1 0 1 0 0,1 0-1 0 0,0 0 1 0 0,0 1 0 0 0,0-1-1 0 0,-1 1 1 0 0,1-1-1 0 0,0 1 1 0 0,5 0-1 0 0,-3 1-124 0 0,-3-2-245 0 0,0 2-1199 0 0,10 4-4758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3679 0 0,'0'0'12214'0'0,"3"0"-11861"0"0,-3 0-213 0 0,1-1-1 0 0,0 1 1 0 0,0 0 0 0 0,0 0-1 0 0,-1 0 1 0 0,1 0 0 0 0,0 0-1 0 0,0 0 1 0 0,0 0 0 0 0,-1 0-1 0 0,1 0 1 0 0,0 1 0 0 0,0-1-1 0 0,-1 0 1 0 0,1 0 0 0 0,0 1-1 0 0,0-1 1 0 0,-1 0 0 0 0,1 1-1 0 0,0-1 1 0 0,-1 1 0 0 0,1-1-1 0 0,0 1 1 0 0,-1-1 0 0 0,1 1-1 0 0,-1 0 1 0 0,2 0 0 0 0,-1 1 214 0 0,3 13 733 0 0,-6-3-762 0 0,2-10-49 0 0,-1 0-209 0 0,-2 6-42 0 0,2-5 35 0 0,-1-2 11 0 0,-10 7-4 0 0,7-8-66 0 0,0 0 49 0 0,-9-1-38 0 0,9-3-23 0 0,1 0-88 0 0,-9-9-185 0 0,12 11 181 0 0,0 1-1 0 0,-3-5 3 0 0,3 2 12 0 0,1-5 28 0 0,0 8 60 0 0,0 1-1 0 0,0-1 0 0 0,0 1 1 0 0,0-1-1 0 0,0 1 1 0 0,0-1-1 0 0,0 0 1 0 0,0 1-1 0 0,0-1 0 0 0,0 1 1 0 0,0-1-1 0 0,0 0 1 0 0,0 1-1 0 0,1-1 1 0 0,-1 1-1 0 0,0-1 0 0 0,0 1 1 0 0,1-1-1 0 0,-1 0 1 0 0,3-3-49 0 0,3-5 38 0 0,3-1 12 0 0,-7 8 0 0 0,0 0 1 0 0,-1 0-1 0 0,1 0 0 0 0,0 0 0 0 0,0 0 0 0 0,0 1 0 0 0,1-1 1 0 0,-1 1-1 0 0,0-1 0 0 0,5-1 0 0 0,-2 1 14 0 0,-3 1 74 0 0,1 1 51 0 0,-3-1-63 0 0,1 1 1 0 0,-1 0-1 0 0,1 0 1 0 0,-1 0-1 0 0,1 0 1 0 0,-1 0-1 0 0,1 0 1 0 0,0 0-1 0 0,-1 0 1 0 0,1 0-1 0 0,-1 0 1 0 0,1 0-1 0 0,-1 0 1 0 0,1 0-1 0 0,-1 0 1 0 0,1 0-1 0 0,0 1 1 0 0,0-1-46 0 0,-1 1 1 0 0,0 0-1 0 0,0-1 1 0 0,1 1-1 0 0,-1-1 1 0 0,0 1-1 0 0,0 0 1 0 0,0-1-1 0 0,1 1 1 0 0,-1 0-1 0 0,0-1 1 0 0,0 1-1 0 0,0 0 1 0 0,0-1-1 0 0,0 1 1 0 0,-1 0-1 0 0,1-1 1 0 0,0 1-1 0 0,0 0 1 0 0,0-1-1 0 0,0 1 1 0 0,-1 0-1 0 0,-7 25 185 0 0,2-15-152 0 0,0-2-80 0 0,5-7-144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274 211 2303 0 0,'0'0'11198'0'0,"-2"1"-10076"0"0,-43 58 567 0 0,12-18-432 0 0,32-40-995 0 0,-5 3 2765 0 0,15-16-2809 0 0,2 0-1 0 0,-1 2 1 0 0,1-1 0 0 0,20-14 0 0 0,-14 12-89 0 0,26-22 199 0 0,1 2-1 0 0,2 3 0 0 0,1 1 0 0 0,1 2 0 0 0,73-28 0 0 0,-107 49-240 0 0,1 2-1 0 0,-1 0 1 0 0,1 0 0 0 0,0 1-1 0 0,0 1 1 0 0,0 1 0 0 0,27 0-1 0 0,-40 1-85 0 0,-1 0-1 0 0,1 1 0 0 0,-1-1 1 0 0,0 0-1 0 0,1 1 0 0 0,-1-1 0 0 0,0 1 1 0 0,1-1-1 0 0,-1 1 0 0 0,0-1 1 0 0,0 1-1 0 0,0 0 0 0 0,1 0 0 0 0,-1 0 1 0 0,0-1-1 0 0,0 1 0 0 0,0 0 1 0 0,0 1-1 0 0,0-1 0 0 0,-1 0 0 0 0,1 0 1 0 0,0 0-1 0 0,0 0 0 0 0,-1 1 0 0 0,1-1 1 0 0,-1 0-1 0 0,1 0 0 0 0,-1 1 1 0 0,1-1-1 0 0,-1 1 0 0 0,0-1 0 0 0,0 0 1 0 0,0 1-1 0 0,0-1 0 0 0,0 1 1 0 0,0-1-1 0 0,0 3 0 0 0,0-3 0 0 0,0 3-2 0 0,-1 1 0 0 0,0-1-1 0 0,0 0 1 0 0,0 0 0 0 0,0 0 0 0 0,0 0-1 0 0,-1 0 1 0 0,0 0 0 0 0,0 0 0 0 0,0 0-1 0 0,-3 4 1 0 0,-6 6-35 0 0,-16 18 0 0 0,16-20 7 0 0,-9 7-164 0 0,0 0-1 0 0,-1-2 0 0 0,-1 0 0 0 0,-28 15 0 0 0,-11 10-196 0 0,-258 202-1265 0 0,146-115 1568 0 0,150-113 80 0 0,1 1 143 0 0,21-16 6 0 0,14 1 30 0 0,-5-2-105 0 0,1 0 1 0 0,0-1 0 0 0,0 0-1 0 0,0 0 1 0 0,13-4-1 0 0,44-18 361 0 0,-30 9-235 0 0,1 2-18 0 0,148-49 711 0 0,-127 45-471 0 0,72-11 0 0 0,-73 21-178 0 0,-50 6-214 0 0,0 0 1 0 0,0 0-1 0 0,0 1 0 0 0,0-1 1 0 0,0 2-1 0 0,8 1 0 0 0,-6 3-22 0 0,-9-6-8 0 0,1 1 0 0 0,0 0 0 0 0,0 0 0 0 0,-1 0 1 0 0,1 0-1 0 0,-1-1 0 0 0,1 1 0 0 0,-1 0 0 0 0,1 0 0 0 0,-1 0 0 0 0,1 0 0 0 0,-1 1 0 0 0,0-1 0 0 0,0 0 0 0 0,1 0 1 0 0,-1 0-1 0 0,0 0 0 0 0,0 0 0 0 0,0 0 0 0 0,0 2 0 0 0,-1-1-34 0 0,0 0 0 0 0,1 0-1 0 0,-1 0 1 0 0,0 0 0 0 0,0 0-1 0 0,0 0 1 0 0,0 0 0 0 0,0 0 0 0 0,-3 3-1 0 0,-1 1-189 0 0,-1 0 0 0 0,0-1 0 0 0,0 1 0 0 0,-10 5 0 0 0,16-10 159 0 0,-18 10-2104 0 0,6-7-3974 0 0,3-3-379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9671 0 0,'0'0'12222'0'0,"1"2"-11885"0"0,0 6-181 0 0,0 0 0 0 0,0 0-1 0 0,-1 0 1 0 0,0 1 0 0 0,-1-1 0 0 0,1 0 0 0 0,-2 0 0 0 0,1 0 0 0 0,-1 0-1 0 0,-5 12 1 0 0,-3 7-7 0 0,-23 44 0 0 0,-3-11-47 0 0,-73 96 0 0 0,102-146-101 0 0,-10 17 10 0 0,16-25 113 0 0,16 10 72 0 0,-8-11-166 0 0,0 0-1 0 0,0-1 1 0 0,1 1 0 0 0,-1-1 0 0 0,0-1 0 0 0,1 1 0 0 0,-1-1 0 0 0,0 0-1 0 0,0-1 1 0 0,8-2 0 0 0,12-2-30 0 0,0 1 45 0 0,0 1 0 0 0,1 1 1 0 0,37 2-1 0 0,46 1-493 0 0,-62 0-2277 0 0,-45 0 1312 0 0,-3 0 1283 0 0,-1 0 0 0 0,1 0-1 0 0,-1 0 1 0 0,1 0-1 0 0,-1 0 1 0 0,1 0-1 0 0,-1 0 1 0 0,0 0-1 0 0,1 0 1 0 0,-1 0-1 0 0,1 0 1 0 0,-1-1 0 0 0,1 1-1 0 0,-1 0 1 0 0,1 0-1 0 0,-1 0 1 0 0,1-1-1 0 0,-1 1 1 0 0,0 0-1 0 0,1-1 1 0 0,7-5-1801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51 8287 0 0,'1'-2'382'0'0,"11"-16"112"0"0,11-13 12541 0 0,-20 61-11954 0 0,-5-13-909 0 0,-1-1 0 0 0,-1 1 1 0 0,-10 29-1 0 0,-25 47 130 0 0,17-44-208 0 0,6-11-66 0 0,-79 181 41 0 0,-16-6-164 0 0,65-126-142 0 0,15-26 70 0 0,30-60-689 0 0,-2 5 2084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10135 0 0,'-9'0'609'0'0,"-1"0"-1"0"0,1 1 0 0 0,-1 0 1 0 0,1 0-1 0 0,-1 1 1 0 0,-13 5-1 0 0,20-6-415 0 0,0 0 0 0 0,0 1 0 0 0,0 0-1 0 0,0-1 1 0 0,0 1 0 0 0,0 0 0 0 0,0 0 0 0 0,1 1 0 0 0,-1-1-1 0 0,1 0 1 0 0,0 1 0 0 0,0 0 0 0 0,0-1 0 0 0,0 1 0 0 0,0 0-1 0 0,0 0 1 0 0,1 0 0 0 0,-1 0 0 0 0,1 1 0 0 0,0-1 0 0 0,-1 6 0 0 0,-1 7-51 0 0,1 0 1 0 0,1 0-1 0 0,0 1 1 0 0,1-1-1 0 0,4 25 1 0 0,0-12-57 0 0,2 0 1 0 0,10 32-1 0 0,-2-21 32 0 0,1-1 0 0 0,41 74 0 0 0,-23-59 345 0 0,51 65 0 0 0,-64-94-113 0 0,-2 0 0 0 0,-1 1 0 0 0,-1 1 0 0 0,15 35 0 0 0,-26-49-216 0 0,0 0-1 0 0,-1 0 0 0 0,0 1 1 0 0,-1 0-1 0 0,-1 0 0 0 0,0 0 1 0 0,-1 0-1 0 0,0 0 1 0 0,-1 0-1 0 0,-1 0 0 0 0,-4 23 1 0 0,-1-12-58 0 0,-1-1 1 0 0,-1 1 0 0 0,-1-2-1 0 0,-1 1 1 0 0,-1-1 0 0 0,-1-1-1 0 0,-1 0 1 0 0,-27 33-1 0 0,7-15 66 0 0,-2-2 0 0 0,-1-1 0 0 0,-53 40 0 0 0,68-58-269 0 0,12-12-7 0 0,0 1 1 0 0,-12 7-1 0 0,16-9-622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2303 0 0,'0'0'14168'0'0,"1"1"-13729"0"0,4 1-300 0 0,-1 0 0 0 0,1-1-1 0 0,-1 1 1 0 0,1-1 0 0 0,0 0 0 0 0,0 0 0 0 0,0 0 0 0 0,-1-1 0 0 0,1 0-1 0 0,9 0 1 0 0,5-2 456 0 0,26-5-1 0 0,230-66 917 0 0,-69 15-1625 0 0,-183 53-984 0 0,28-3-1 0 0,-25 7-5728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46 245 11975 0 0,'0'0'8975'0'0,"0"4"-8710"0"0,-22 118 1838 0 0,10-63-1245 0 0,8-35-738 0 0,0-1 0 0 0,0 30-1 0 0,6-36-39 0 0,1 0 0 0 0,1-4-43 0 0,-3-11 358 0 0,10 4-115 0 0,-9-5-256 0 0,0-1 0 0 0,0 0 0 0 0,-1 1 0 0 0,1-1 0 0 0,0 0-1 0 0,0 0 1 0 0,0 0 0 0 0,0 0 0 0 0,0 0 0 0 0,0-1 0 0 0,0 1 0 0 0,0-1 0 0 0,0 1 0 0 0,0-1 0 0 0,-1 1-1 0 0,3-2 1 0 0,-4 2-19 0 0,13-7 121 0 0,0 0 0 0 0,-1-1 1 0 0,0 0-1 0 0,0 0 0 0 0,20-21 1 0 0,-9 8 40 0 0,-22 21-163 0 0,136-127 680 0 0,-36 31-112 0 0,-55 54-288 0 0,-12 10-156 0 0,18-17-279 0 0,67-49-1 0 0,-95 77-262 0 0,-18 16-339 0 0,1 0 1 0 0,-1 0-1 0 0,12-7 0 0 0,-16 11-234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49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86 5983 0 0,'-6'-3'14951'0'0,"198"-12"-11104"0"0,-16 3-3057 0 0,-25-10-516 0 0,46-5-1568 0 0,-164 24-87 0 0,-6-1-54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1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1 523 3223 0 0,'0'0'5322'0'0,"1"-1"-5205"0"0,5-5 239 0 0,1 0 1 0 0,0 1-1 0 0,0 0 1 0 0,0 0-1 0 0,0 0 1 0 0,1 1-1 0 0,0 1 1 0 0,14-6-1 0 0,-20 8-115 0 0,10 1 90 0 0,-7 1-256 0 0,6 6 10 0 0,1 5-26 0 0,-5-2-38 0 0,-4-5 22 0 0,6 5-33 0 0,-9-9-10 0 0,1-1 0 0 0,0 1 0 0 0,0-1 0 0 0,0 0 0 0 0,0 1 0 0 0,0-1 0 0 0,-1 0 0 0 0,1 1 0 0 0,0-1 0 0 0,0 0 0 0 0,0 0 0 0 0,0 0 0 0 0,1 0 0 0 0,2 1-2 0 0,-2-2 4 0 0,0 1 0 0 0,-1 0-1 0 0,1-1 1 0 0,0 1 0 0 0,-1-1 0 0 0,1 1 0 0 0,0-1 0 0 0,-1 0 0 0 0,1 1 0 0 0,-1-1-1 0 0,3-2 1 0 0,65-24 1134 0 0,-67 26-957 0 0,10-1 158 0 0,-10 2-304 0 0,1 0 0 0 0,-1 0 0 0 0,0 0 1 0 0,0 0-1 0 0,1 0 0 0 0,-1 0 0 0 0,0 1 0 0 0,0-1 0 0 0,0 1 0 0 0,1-1 0 0 0,1 2 0 0 0,35 8 202 0 0,14 1-235 0 0,-37-9 28 0 0,-1-1-1 0 0,1-1 1 0 0,0 0-1 0 0,26-4 0 0 0,63-17 234 0 0,-12 2-107 0 0,-86 18-120 0 0,0 0-1 0 0,0 1 1 0 0,0 0-1 0 0,10 1 1 0 0,30 1-42 0 0,8 0 8 0 0,-23-1 0 0 0,46-4 0 0 0,25-15 0 0 0,-37 4 0 0 0,60-1 44 0 0,-67 10-24 0 0,89-5 213 0 0,-57 6-47 0 0,-24-5-30 0 0,-20 2-59 0 0,25 2-57 0 0,74 5 1 0 0,-80 2 220 0 0,106-12 0 0 0,-139 6-225 0 0,2 0 16 0 0,55-15 1 0 0,28-9 11 0 0,-96 25-48 0 0,-1 1 0 0 0,0 0 0 0 0,36 3 0 0 0,-29 2-10 0 0,159 5 116 0 0,-142-12-107 0 0,0-2 0 0 0,0-1 0 0 0,0-3 0 0 0,52-18 0 0 0,-54 17 41 0 0,0 2-1 0 0,0 2 1 0 0,55-1 0 0 0,24-4 22 0 0,221-65 1217 0 0,-330 73-1278 0 0,37-10 101 0 0,0 2 0 0 0,0 3 0 0 0,65-5 0 0 0,-58 11-86 0 0,80-14 0 0 0,-44-4 32 0 0,-3 1 109 0 0,-57 12-71 0 0,36-5-1 0 0,-24 6-5 0 0,-8 5 74 0 0,-8 2-89 0 0,-24 0-38 0 0,4 1-22 0 0,-6 0 0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77 11431 0 0,'25'-29'1070'0'0,"-20"22"-738"0"0,1 0 0 0 0,0 0-1 0 0,0 1 1 0 0,0 0 0 0 0,11-8-1 0 0,-15 13 675 0 0,7 1 3460 0 0,-9 3-4410 0 0,0-1 0 0 0,0 0 0 0 0,0 0 0 0 0,-1 1 0 0 0,1-1 0 0 0,-1 0 0 0 0,1 0-1 0 0,-1 1 1 0 0,0-1 0 0 0,0 0 0 0 0,0 0 0 0 0,0 0 0 0 0,0 0 0 0 0,0 0 0 0 0,-1 0 0 0 0,1-1 0 0 0,-1 1 0 0 0,1 0-1 0 0,-3 1 1 0 0,-7 7 105 0 0,-24 17 0 0 0,17-14-87 0 0,-180 123-312 0 0,158-113-70 0 0,-1-2 0 0 0,-1-1 0 0 0,-56 17 0 0 0,72-29 166 0 0,-1-1 0 0 0,0-1 0 0 0,-1-2 0 0 0,1 0-1 0 0,-1-2 1 0 0,0-1 0 0 0,-31-3 0 0 0,50 1 92 0 0,-1 0 0 0 0,1-1 0 0 0,-1 0 0 0 0,1-1 1 0 0,0 0-1 0 0,-1 0 0 0 0,-7-6 0 0 0,12 7-45 0 0,1-1 0 0 0,-1 0 1 0 0,1 0-1 0 0,0-1 0 0 0,0 1 0 0 0,0-1 0 0 0,1 0 0 0 0,-1 0 1 0 0,1 0-1 0 0,0 0 0 0 0,0-1 0 0 0,1 0 0 0 0,-1 1 0 0 0,-2-8 1 0 0,5 11 76 0 0,-1 1 1 0 0,1-1-1 0 0,0 0 0 0 0,0 0 1 0 0,0 0-1 0 0,-1 1 1 0 0,1-1-1 0 0,0 0 1 0 0,0 0-1 0 0,0 0 1 0 0,0 1-1 0 0,0-1 1 0 0,1 0-1 0 0,-1 0 1 0 0,0 0-1 0 0,0 1 1 0 0,0-1-1 0 0,1 0 1 0 0,-1 0-1 0 0,0 1 1 0 0,1-1-1 0 0,-1 0 0 0 0,1 0 1 0 0,0 0-1 0 0,1-1 29 0 0,-1 1-1 0 0,1 0 0 0 0,-1-1 0 0 0,1 1 0 0 0,0 0 0 0 0,0 0 0 0 0,0 0 1 0 0,0 0-1 0 0,3 0 0 0 0,2-1 57 0 0,0 0 0 0 0,0 1 0 0 0,0 0 0 0 0,11-1 0 0 0,-12 5 5 0 0,1 1-27 0 0,-1 1-1 0 0,0 0 1 0 0,0 0-1 0 0,-1 0 1 0 0,1 1-1 0 0,-1 0 1 0 0,-1 0-1 0 0,1 1 1 0 0,-1-1 0 0 0,0 1-1 0 0,0 0 1 0 0,-1 0-1 0 0,0 0 1 0 0,4 15-1 0 0,-2-4 78 0 0,-2 0-1 0 0,0 0 0 0 0,1 33 1 0 0,-6 56 208 0 0,-1-77-276 0 0,-1-1-1 0 0,-1 1 0 0 0,-16 48 1 0 0,4-32-59 0 0,-31 65 0 0 0,35-87-65 0 0,-1-1 0 0 0,-1 0 0 0 0,-34 38 0 0 0,-61 52-70 0 0,100-104 136 0 0,-15 17 4 0 0,1 1 0 0 0,-28 42 0 0 0,-22 19 11 0 0,72-86 532 0 0,4-1-329 0 0,3 1-129 0 0,-1 0 0 0 0,0 0 0 0 0,0-1 0 0 0,1 0-1 0 0,-1 0 1 0 0,1 0 0 0 0,-1-1 0 0 0,1 1 0 0 0,-1-1-1 0 0,1 0 1 0 0,-1 0 0 0 0,1-1 0 0 0,6 0 0 0 0,10-4 257 0 0,33-11 0 0 0,-22 6-119 0 0,343-94 2122 0 0,-365 102-2261 0 0,169-49 1021 0 0,-164 45-1086 0 0,-4 0-46 0 0,-9 5-111 0 0,-2 1 131 0 0,0 0 0 0 0,0 0 0 0 0,0-1 1 0 0,0 1-1 0 0,0 0 0 0 0,0 0 0 0 0,0 0 1 0 0,0 0-1 0 0,0-1 0 0 0,0 1 0 0 0,1 0 1 0 0,-1 0-1 0 0,0 0 0 0 0,0 0 0 0 0,0 0 0 0 0,0-1 1 0 0,0 1-1 0 0,0 0 0 0 0,1 0 0 0 0,-1 0 1 0 0,0 0-1 0 0,0 0 0 0 0,0 0 0 0 0,0 0 1 0 0,1-1-1 0 0,-1 1 0 0 0,0 0 0 0 0,0 0 0 0 0,0 0 1 0 0,1 0-1 0 0,-1 0-37 0 0,0 0-1 0 0,1 0 1 0 0,-1 0 0 0 0,0 0 0 0 0,0 0 0 0 0,1 0-1 0 0,-1-1 1 0 0,0 1 0 0 0,0 0 0 0 0,0 0-1 0 0,1 0 1 0 0,-1 0 0 0 0,0-1 0 0 0,0 1 0 0 0,0 0-1 0 0,1 0 1 0 0,-1 0 0 0 0,0-1 0 0 0,0 1-1 0 0,0 0 1 0 0,0 0 0 0 0,0-1 0 0 0,0 1-1 0 0,1 0 1 0 0,-1 0 0 0 0,0-1 0 0 0,0 1 0 0 0,0 0-1 0 0,0 0 1 0 0,0-1 0 0 0,0 1 0 0 0,0-1-1 0 0,0-5-740 0 0,-2 2-2055 0 0,-7-3-4316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47 231 8751 0 0,'-27'8'282'0'0,"17"-4"1260"0"0,0-1 3929 0 0,24 1-3611 0 0,-6-3-1621 0 0,0-1 0 0 0,0 0-1 0 0,0 0 1 0 0,0-1 0 0 0,0 0 0 0 0,-1 0 0 0 0,1-1-1 0 0,0 0 1 0 0,9-4 0 0 0,13-3 266 0 0,32-7 493 0 0,72-30 0 0 0,54-36 41 0 0,-70 33-504 0 0,-92 39-414 0 0,1 2 0 0 0,44-8 0 0 0,-38 14-146 0 0,-32 2-197 0 0,1 0 0 0 0,0 1 0 0 0,0-1-1 0 0,0 0 1 0 0,-1 1 0 0 0,1-1 0 0 0,0 1 0 0 0,0 0-1 0 0,-1 0 1 0 0,1-1 0 0 0,0 1 0 0 0,-1 0 0 0 0,3 2 0 0 0,-4 5-1561 0 0,-6 21-16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3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49 1839 0 0,'5'-9'59'0'0,"-4"7"-27"0"0,0-1 0 0 0,1 0-1 0 0,-1 1 1 0 0,1 0-1 0 0,0-1 1 0 0,0 1 0 0 0,0 0-1 0 0,0 0 1 0 0,0 0 0 0 0,0 0-1 0 0,0 0 1 0 0,1 0-1 0 0,-1 1 1 0 0,1-1 0 0 0,-1 1-1 0 0,1-1 1 0 0,5-1 524 0 0,-7 3-32 0 0,-1 0 0 0 0,1-1 0 0 0,-1 1 0 0 0,1 0 0 0 0,0 0 0 0 0,-1-1 0 0 0,1 1 0 0 0,0 0 0 0 0,-1 0 0 0 0,1 0 0 0 0,0 0 0 0 0,0 0 0 0 0,-1 0 0 0 0,1 0 0 0 0,0 0 0 0 0,-1 0 0 0 0,1 1 0 0 0,0-1 0 0 0,-1 0 0 0 0,1 0 0 0 0,0 0 0 0 0,0 1 0 0 0,-1 0-347 0 0,1-1-1 0 0,-1 1 0 0 0,0-1 0 0 0,0 1 1 0 0,1-1-1 0 0,-1 1 0 0 0,0 0 0 0 0,0-1 1 0 0,1 1-1 0 0,-1 0 0 0 0,0-1 0 0 0,0 1 1 0 0,0-1-1 0 0,0 1 0 0 0,0 0 0 0 0,0-1 0 0 0,0 1 1 0 0,0 0-1 0 0,-1 0 0 0 0,0 4-112 0 0,0-1 0 0 0,0 1-1 0 0,-1-1 1 0 0,1 1 0 0 0,-5 6-1 0 0,-6 5 197 0 0,-1 0 1 0 0,0 0-1 0 0,0-2 0 0 0,-23 19 0 0 0,21-19-134 0 0,-47 42-39 0 0,-2 2-80 0 0,-57 67 0 0 0,113-114 7 0 0,-1-1-1 0 0,2 1 1 0 0,-1 0-1 0 0,2 1 1 0 0,-1 0-1 0 0,2 0 1 0 0,0 0-1 0 0,-7 25 1 0 0,11-33 1 0 0,0 1 0 0 0,0 0 0 0 0,0 0 1 0 0,1 0-1 0 0,0-1 0 0 0,0 1 1 0 0,0 0-1 0 0,1 0 0 0 0,-1 0 0 0 0,1-1 1 0 0,0 1-1 0 0,1 0 0 0 0,-1-1 1 0 0,1 1-1 0 0,0-1 0 0 0,0 1 0 0 0,0-1 1 0 0,1 0-1 0 0,-1 0 0 0 0,1 0 1 0 0,0 0-1 0 0,0 0 0 0 0,0-1 0 0 0,1 1 1 0 0,-1-1-1 0 0,1 0 0 0 0,6 3 1 0 0,-1 0 27 0 0,2 0 0 0 0,-1-2 1 0 0,1 1-1 0 0,0-1 1 0 0,17 4-1 0 0,59 8 30 0 0,-65-13-490 0 0,32 1 0 0 0,-21-6-5285 0 0,-12-1-677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350 253 3223 0 0,'-2'1'240'0'0,"-29"4"411"0"0,17-3 11338 0 0,18-21-10221 0 0,-2 16-1620 0 0,0-1 0 0 0,0 0 1 0 0,1 1-1 0 0,-1-1 0 0 0,1 1 0 0 0,0 0 0 0 0,0 0 0 0 0,0 0 0 0 0,6-4 0 0 0,3-2 155 0 0,21-9-1 0 0,-5 2-25 0 0,16-11-78 0 0,0 3 1 0 0,2 2 0 0 0,1 1-1 0 0,0 3 1 0 0,1 2 0 0 0,69-14-1 0 0,-110 28-175 0 0,1 1 0 0 0,0 1 0 0 0,0-1 0 0 0,0 1 0 0 0,11 2 0 0 0,-18-2-23 0 0,0 0 0 0 0,-1 0 0 0 0,1 0 0 0 0,0 0 0 0 0,0 0 0 0 0,-1 0 0 0 0,1 1 0 0 0,0-1 0 0 0,0 0 0 0 0,-1 1 0 0 0,1-1 0 0 0,0 0 0 0 0,0 1 0 0 0,-1-1 0 0 0,1 1 0 0 0,-1-1 0 0 0,2 2 0 0 0,-2 4-4 0 0,0-6 4 0 0,0 4-5 0 0,0-1 0 0 0,-1 1-1 0 0,1-1 1 0 0,-1 0 0 0 0,0 1 0 0 0,0-1 0 0 0,0 0-1 0 0,0 0 1 0 0,-1 0 0 0 0,1 0 0 0 0,-1 0-1 0 0,0 0 1 0 0,-4 4 0 0 0,-4 6-10 0 0,-18 16-1 0 0,23-23 23 0 0,-37 32-8 0 0,-72 50 0 0 0,51-41-12 0 0,-22 12-169 0 0,-101 54-1 0 0,152-94 163 0 0,-3 2 6 0 0,-85 52-52 0 0,100-58 55 0 0,1 1 0 0 0,0 0 0 0 0,-24 27 0 0 0,41-39 11 0 0,1 0-3 0 0,0-1-1 0 0,0 1 1 0 0,0 0 0 0 0,-4 7 0 0 0,7-10 0 0 0,1-1 0 0 0,-1 1 0 0 0,0-1 0 0 0,0 1 0 0 0,0-1 0 0 0,0 1 0 0 0,0-1 0 0 0,0 1 0 0 0,0-1 0 0 0,1 0 0 0 0,-1 1 0 0 0,0-1 0 0 0,0 1 1 0 0,1-1-1 0 0,-1 0 0 0 0,0 1 0 0 0,0-1 0 0 0,1 1 0 0 0,-1-1 0 0 0,1 0 0 0 0,-1 0 0 0 0,0 1 0 0 0,1-1 0 0 0,9 8 67 0 0,-5-6-16 0 0,0 0 0 0 0,1 0 0 0 0,-1 0 0 0 0,0-1 0 0 0,1 1 0 0 0,-1-1-1 0 0,1-1 1 0 0,10 1 0 0 0,46-4 313 0 0,-61 3-354 0 0,142-22 891 0 0,-103 14-521 0 0,0 1 0 0 0,1 3-1 0 0,71 0 1 0 0,-91 6-330 0 0,-18-2-162 0 0,0 0 0 0 0,-1 0 0 0 0,1-1 0 0 0,0 1 0 0 0,-1-1 0 0 0,1 0 0 0 0,-1 0 0 0 0,1 0 0 0 0,-1 0 0 0 0,1 0 0 0 0,-1 0 0 0 0,0-1 0 0 0,1 1 0 0 0,-1-1 0 0 0,0 0 0 0 0,3-2 0 0 0,-2 1-694 0 0,6-5-1066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8751 0 0,'-1'2'5420'0'0,"-15"56"18"0"0,-14 31-3835 0 0,-3 10-1136 0 0,-10 15-321 0 0,6-19-734 0 0,36-93 278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12783 0 0,'0'0'1463'0'0,"1"0"-918"0"0,10-3 85 0 0,0-1-1 0 0,0 0 1 0 0,10-6-1 0 0,10-3 68 0 0,250-79 3268 0 0,5 15-1358 0 0,-156 43-1657 0 0,-81 21-797 0 0,121-29 413 0 0,-129 38-821 0 0,-40 4 30 0 0,-3 12-4827 0 0,-3-1 3408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3679 0 0,'2'1'8166'0'0,"-1"1"-7441"0"0,1 0 0 0 0,0 0 0 0 0,-1 0 0 0 0,1 0 0 0 0,-1 1 0 0 0,0-1 1 0 0,1 1-1 0 0,-1-1 0 0 0,-1 1 0 0 0,1-1 0 0 0,0 1 0 0 0,0 4 0 0 0,0-2-418 0 0,-1 1 0 0 0,0 0 0 0 0,0 0 0 0 0,0-1 0 0 0,-2 10 0 0 0,-2 0-404 0 0,0 0 0 0 0,-1 0 0 0 0,-10 21-1 0 0,-68 134 461 0 0,79-161-374 0 0,0 0 0 0 0,0 1 0 0 0,-2 10 0 0 0,6-18-212 0 0,2 1-457 0 0,-2-2 657 0 0,0-1 0 0 0,0 0-1 0 0,0 0 1 0 0,0 1 0 0 0,0-1 0 0 0,0 0 0 0 0,1 0 0 0 0,-1 1-1 0 0,0-1 1 0 0,0 0 0 0 0,0 0 0 0 0,0 0 0 0 0,0 1 0 0 0,0-1-1 0 0,0 0 1 0 0,1 0 0 0 0,-1 0 0 0 0,0 1 0 0 0,0-1 0 0 0,0 0-1 0 0,1 0 1 0 0,-1 0 0 0 0,0 0 0 0 0,0 1 0 0 0,0-1 0 0 0,1 0-1 0 0,-1 0 1 0 0,0 0 0 0 0,0 0 0 0 0,1 0 0 0 0,2 1-206 0 0,0-1 1 0 0,0 0-1 0 0,0 0 0 0 0,-1 0 1 0 0,1 0-1 0 0,0-1 1 0 0,0 1-1 0 0,0-1 0 0 0,0 1 1 0 0,-1-1-1 0 0,1 0 0 0 0,0 0 1 0 0,-1 0-1 0 0,6-3 1 0 0,6-5-1478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93 12895 0 0,'0'0'998'0'0,"-9"2"-620"0"0,-3 0 739 0 0,20-3 1462 0 0,32-8 2672 0 0,66-15-4553 0 0,133-25-1436 0 0,-184 41-2769 0 0,-26 2-3757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133 142 9559 0 0,'0'0'432'0'0,"2"0"-4"0"0,16 1-274 0 0,0-2 0 0 0,-1 1 0 0 0,1-2 0 0 0,-1-1 0 0 0,30-7 0 0 0,-40 8-27 0 0,1 0 181 0 0,-1 0 0 0 0,1-1 0 0 0,-1 0 0 0 0,1-1 0 0 0,-1 0 1 0 0,0 0-1 0 0,8-6 0 0 0,-10 7 170 0 0,-1-1 0 0 0,0 1 0 0 0,0-1 0 0 0,0 0 0 0 0,-1 0 0 0 0,1 0 0 0 0,-1 0 0 0 0,0-1 0 0 0,0 0 0 0 0,0 1 0 0 0,2-7 0 0 0,-4 9 496 0 0,-7-9 449 0 0,5 9-1339 0 0,0 1 1 0 0,0-1-1 0 0,0 0 0 0 0,-1 1 0 0 0,1-1 0 0 0,-1 1 0 0 0,1 0 0 0 0,-1-1 0 0 0,1 1 0 0 0,-1 0 0 0 0,0 0 0 0 0,1 0 0 0 0,-1 0 0 0 0,0 0 0 0 0,0 1 0 0 0,0-1 0 0 0,-2 0 0 0 0,0 0-16 0 0,0 1 0 0 0,0-1 1 0 0,0 1-1 0 0,0 0 1 0 0,0 0-1 0 0,0 0 1 0 0,-8 2-1 0 0,-2 2-2 0 0,1 0 0 0 0,-1 1-1 0 0,-22 11 1 0 0,3 1-1 0 0,2 1 1 0 0,-32 23-1 0 0,51-32-45 0 0,1 0 0 0 0,0 1-1 0 0,0 0 1 0 0,1 0 0 0 0,1 1-1 0 0,0 1 1 0 0,0-1 0 0 0,-7 16-1 0 0,8-11-8 0 0,4-1 0 0 0,4-15-8 0 0,0 1-1 0 0,0 0 1 0 0,1 0 0 0 0,-1 0 0 0 0,0 0 0 0 0,0 0 0 0 0,1 0 0 0 0,-1 0-1 0 0,0-1 1 0 0,1 1 0 0 0,-1 0 0 0 0,1 0 0 0 0,-1 0 0 0 0,1 0-1 0 0,12 8 9 0 0,0-3 0 0 0,-7-4 3 0 0,-3-2-10 0 0,0 1 0 0 0,0-1-1 0 0,1 1 1 0 0,-1-1-1 0 0,0 0 1 0 0,0 0-1 0 0,0 0 1 0 0,0 0-1 0 0,0-1 1 0 0,5-1-1 0 0,12 0 14 0 0,-19 2 1 0 0,33-11 19 0 0,-16 6-35 0 0,-14 5-3 0 0,-1 1-11 0 0,-1-1-42 0 0,-1 2-161 0 0,1 7 144 0 0,-1-7 11 0 0,-1 0 0 0 0,0 1 0 0 0,0-1 0 0 0,0 1 0 0 0,0-1-1 0 0,-1 0 1 0 0,1 1 0 0 0,-1-1 0 0 0,1 1 0 0 0,-2 3-1 0 0,1-5-163 0 0,0 2-623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174 122 5063 0 0,'0'0'390'0'0,"-2"0"108"0"0,-44 18 14382 0 0,62-26-14655 0 0,54-28 32 0 0,115-39 0 0 0,-168 69-157 0 0,1 2 1 0 0,-1 0-1 0 0,22-2 1 0 0,-33 6-19 0 0,0-1 1 0 0,-1 1-1 0 0,1 0 1 0 0,0 1-1 0 0,0-1 1 0 0,0 1-1 0 0,-1 0 1 0 0,1 0-1 0 0,0 1 1 0 0,-1 0 0 0 0,0 0-1 0 0,1 0 1 0 0,9 6-1 0 0,-13-6-45 0 0,0 0 0 0 0,1 0 0 0 0,-1 0 0 0 0,0 0 0 0 0,0 0-1 0 0,0 0 1 0 0,0 1 0 0 0,-1-1 0 0 0,1 0 0 0 0,-1 1 0 0 0,1 0 0 0 0,-1-1 0 0 0,0 1 0 0 0,0 0-1 0 0,0 0 1 0 0,0 0 0 0 0,-1-1 0 0 0,1 1 0 0 0,-1 0 0 0 0,0 0 0 0 0,0 0 0 0 0,0 0 0 0 0,0 0 0 0 0,0 0-1 0 0,0 0 1 0 0,-1 0 0 0 0,0 0 0 0 0,1-1 0 0 0,-1 1 0 0 0,-2 5 0 0 0,-2 2-5 0 0,0-1 0 0 0,0 1 0 0 0,-1-1 0 0 0,-1 1 0 0 0,1-2 0 0 0,-16 16 0 0 0,1-3-25 0 0,0-2-1 0 0,-35 24 1 0 0,-54 27-11 0 0,9-18 4 0 0,18-11 0 0 0,-10 5-315 0 0,91-45 195 0 0,15-1-1397 0 0,19-3 1325 0 0,-3 0 160 0 0,0 1 0 0 0,0 2 0 0 0,45 5 0 0 0,-53 0 83 0 0,38 13 0 0 0,-29-8 126 0 0,-15-5 17 0 0,-1 0 1 0 0,-1 1-1 0 0,16 9 0 0 0,-23-11-83 0 0,1 0-1 0 0,-1 0 0 0 0,0 1 0 0 0,-1 0 0 0 0,1 0 1 0 0,-1 0-1 0 0,0 1 0 0 0,4 6 0 0 0,-7-10-83 0 0,-1 1 0 0 0,0-1 0 0 0,1 1 0 0 0,-1 0 0 0 0,0 0 0 0 0,0 0 0 0 0,-1 0 1 0 0,1 0-1 0 0,-1 0 0 0 0,1-1 0 0 0,-1 1 0 0 0,0 0 0 0 0,0 1 0 0 0,0-1 0 0 0,0-1 0 0 0,-2 7 0 0 0,1-4 7 0 0,-1 0 0 0 0,1-1 1 0 0,-1 1-1 0 0,-1 0 0 0 0,1-1 0 0 0,0 1 1 0 0,-1-1-1 0 0,-5 7 0 0 0,-5 4 16 0 0,-1-1 0 0 0,0 0-1 0 0,-1-1 1 0 0,0-1 0 0 0,-1 0-1 0 0,-1-1 1 0 0,-25 13 0 0 0,18-13-57 0 0,-1 0 1 0 0,-1-1-1 0 0,0-2 1 0 0,-50 10-1 0 0,65-16 61 0 0,0-1-1 0 0,-1 0 1 0 0,1 0-1 0 0,0-1 0 0 0,-1-1 1 0 0,1 0-1 0 0,-13-2 1 0 0,21 2-106 0 0,1 1 0 0 0,-1-1 0 0 0,0 0 0 0 0,0 0 1 0 0,0 0-1 0 0,1-1 0 0 0,-1 1 0 0 0,0 0 1 0 0,1-1-1 0 0,-1 0 0 0 0,1 1 0 0 0,0-1 1 0 0,-1 0-1 0 0,1 0 0 0 0,0-1 0 0 0,0 1 1 0 0,1 0-1 0 0,-1-1 0 0 0,0 1 0 0 0,1-1 1 0 0,-1 1-1 0 0,1-1 0 0 0,0 0 0 0 0,0 0 0 0 0,0 0 1 0 0,0 1-1 0 0,1-1 0 0 0,-1 0 0 0 0,1 0 1 0 0,-1 0-1 0 0,1-5 0 0 0,1 7-462 0 0,-1-1-1 0 0,0 1 1 0 0,0 0-1 0 0,1-1 1 0 0,-1 1 0 0 0,1-1-1 0 0,0 1 1 0 0,-1 0-1 0 0,1-1 1 0 0,0 1 0 0 0,0 0-1 0 0,0 0 1 0 0,-1 0-1 0 0,1 0 1 0 0,0 0 0 0 0,2-2-1 0 0,-1 2-497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 11055 0 0,'0'0'852'0'0,"1"-1"-14"0"0,0 0 0 0 0,1 0 0 0 0,-1 0-1 0 0,1 1 1 0 0,0-1 0 0 0,-1 1 0 0 0,1-1-1 0 0,2 0 1 0 0,-2 2-786 0 0,0 0-1 0 0,0 0 0 0 0,0 0 1 0 0,0 0-1 0 0,-1 0 0 0 0,1 1 0 0 0,0-1 1 0 0,-1 0-1 0 0,1 1 0 0 0,0 0 1 0 0,-1-1-1 0 0,0 1 0 0 0,1 0 1 0 0,-1 0-1 0 0,0-1 0 0 0,0 1 1 0 0,0 0-1 0 0,0 0 0 0 0,-1 0 1 0 0,1 0-1 0 0,0 0 0 0 0,-1 1 1 0 0,1-1-1 0 0,-1 0 0 0 0,0 0 1 0 0,0 0-1 0 0,0 3 0 0 0,0 8 155 0 0,0 0 1 0 0,-1 0-1 0 0,-3 18 0 0 0,3-26-173 0 0,-53 220 1363 0 0,17-88-1050 0 0,35-128-435 0 0,-11 40-995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21 132 7367 0 0,'-10'-6'-1152'0'0,"0"-1"7932"0"0,10 7-6620 0 0,0-1-1 0 0,1 1 1 0 0,-1 0 0 0 0,0-1 0 0 0,1 1 0 0 0,-1 0-1 0 0,0-1 1 0 0,1 1 0 0 0,-1 0 0 0 0,0-1-1 0 0,1 1 1 0 0,-1 0 0 0 0,1 0 0 0 0,-1 0 0 0 0,0-1-1 0 0,1 1 1 0 0,-1 0 0 0 0,1 0 0 0 0,-1 0 0 0 0,1 0-1 0 0,-1 0 1 0 0,0 0 0 0 0,1 0 0 0 0,-1 0-1 0 0,1 0 1 0 0,-1 0 0 0 0,1 0 0 0 0,0 0 0 0 0,94-15 1245 0 0,67-9 886 0 0,311-28 1730 0 0,-455 51-3896 0 0,249-20 1039 0 0,-214 20-3205 0 0,-62 10-1586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81 146 15719 0 0,'0'0'1424'0'0,"-1"-1"-1172"0"0,-4-4-69 0 0,5 4 85 0 0,0-1-1 0 0,-1 1 1 0 0,1-1 0 0 0,0 1 0 0 0,0-1-1 0 0,-1 0 1 0 0,1 1 0 0 0,1-1-1 0 0,-1 1 1 0 0,0-1 0 0 0,0 1 0 0 0,0-1-1 0 0,1 1 1 0 0,0-4 0 0 0,1 2-52 0 0,0 0 0 0 0,-1-1 0 0 0,1 1 0 0 0,1 0 0 0 0,-1 0 0 0 0,0 0-1 0 0,1 0 1 0 0,-1 0 0 0 0,1 1 0 0 0,6-5 0 0 0,33-20 264 0 0,-40 25-458 0 0,62-31 186 0 0,-57 30-169 0 0,-1 1 0 0 0,0 0 0 0 0,1 0 0 0 0,-1 0 0 0 0,1 1 1 0 0,0 0-1 0 0,-1 0 0 0 0,12 0 0 0 0,-3 4 89 0 0,-12 1-121 0 0,-2-2 7 0 0,0-1-12 0 0,0 1-1 0 0,0-1 0 0 0,0 1 1 0 0,0-1-1 0 0,0 1 0 0 0,-1-1 0 0 0,1 1 1 0 0,0 0-1 0 0,-1-1 0 0 0,1 1 0 0 0,-1 0 1 0 0,0-1-1 0 0,0 1 0 0 0,1 0 0 0 0,-1 2 1 0 0,-1 0 1 0 0,1 0 1 0 0,-1 0-1 0 0,1 0 1 0 0,-1 0-1 0 0,0-1 1 0 0,-3 6-1 0 0,-2 4 7 0 0,0-1 0 0 0,-15 21 0 0 0,20-32-10 0 0,-9 12 0 0 0,-21 21 0 0 0,12-13 0 0 0,2-5 0 0 0,0 0 0 0 0,-1-1 0 0 0,-27 17 0 0 0,-23 18 0 0 0,58-42 0 0 0,7-6 0 0 0,-1 0 0 0 0,1 1 0 0 0,1-1 0 0 0,-1 1 0 0 0,0 0 0 0 0,1 0 0 0 0,-1 0 0 0 0,1 0 0 0 0,0 0 0 0 0,0 0 0 0 0,-3 7 0 0 0,2-1 0 0 0,5 1 0 0 0,-1-7 0 0 0,1-1 0 0 0,-1 0 0 0 0,1 0 0 0 0,0 0 0 0 0,-1 0-1 0 0,1 0 1 0 0,0 0 0 0 0,0 0 0 0 0,0-1 0 0 0,0 1 0 0 0,1-1 0 0 0,-1 0 0 0 0,0 1-1 0 0,1-1 1 0 0,-1 0 0 0 0,1 0 0 0 0,-1-1 0 0 0,1 1 0 0 0,-1 0 0 0 0,1-1 0 0 0,3 1-1 0 0,6 0 5 0 0,0 0-1 0 0,0-1 0 0 0,14-2 0 0 0,-24 2-2 0 0,40-5 191 0 0,83-22 1 0 0,-77 15 97 0 0,51-6 0 0 0,-84 16-299 0 0,1 1 0 0 0,0 0 0 0 0,30 4 1 0 0,-39-2-635 0 0,0 0 0 0 0,0 1 0 0 0,9 4 0 0 0,-14-6-622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4607 0 0,'-2'0'354'0'0,"-6"1"6"0"0,0 0 1 0 0,0 1-1 0 0,0-1 1 0 0,0 1-1 0 0,0 1 1 0 0,1-1-1 0 0,-1 2 0 0 0,1-1 1 0 0,0 1-1 0 0,0 0 1 0 0,0 0-1 0 0,0 1 1 0 0,-7 6-1 0 0,9-7-69 0 0,1 0 1 0 0,0 1-1 0 0,0-1 0 0 0,0 1 0 0 0,0 0 1 0 0,1 0-1 0 0,-1 0 0 0 0,-2 7 0 0 0,5-8-244 0 0,-1-1 0 0 0,1 1 1 0 0,0 0-1 0 0,0 0 0 0 0,1-1 0 0 0,-1 1 0 0 0,1 0 0 0 0,-1 0 0 0 0,1 0 0 0 0,1-1 0 0 0,-1 1 0 0 0,0 0 0 0 0,3 7 0 0 0,-2-7 35 0 0,1 0-1 0 0,0 1 1 0 0,0-1-1 0 0,1 0 1 0 0,-1 0-1 0 0,1 0 1 0 0,0-1-1 0 0,0 1 0 0 0,0-1 1 0 0,1 0-1 0 0,-1 1 1 0 0,1-1-1 0 0,7 4 1 0 0,3 2 166 0 0,0-2-1 0 0,26 12 1 0 0,192 56 735 0 0,-10-3-234 0 0,-87-11 97 0 0,-117-52-679 0 0,0 2 1 0 0,-1 0-1 0 0,-1 1 1 0 0,0 1-1 0 0,18 18 1 0 0,-28-25-138 0 0,-1 0 1 0 0,0 0-1 0 0,-1 1 1 0 0,1-1-1 0 0,-1 1 1 0 0,-1 0 0 0 0,1 0-1 0 0,-1 0 1 0 0,0 1-1 0 0,-1-1 1 0 0,0 1-1 0 0,0 0 1 0 0,0-1-1 0 0,-1 1 1 0 0,-1 0-1 0 0,1 0 1 0 0,-1 0-1 0 0,0 0 1 0 0,-1 0-1 0 0,0-1 1 0 0,0 1-1 0 0,-1 0 1 0 0,0 0-1 0 0,0-1 1 0 0,-1 1-1 0 0,0-1 1 0 0,-6 12 0 0 0,-4 2-15 0 0,0-1 0 0 0,-1-1 0 0 0,-1 0 0 0 0,-1-1 1 0 0,-1 0-1 0 0,-36 29 0 0 0,-125 75 103 0 0,139-97-113 0 0,21-14-53 0 0,-3 1-230 0 0,2 1 0 0 0,-1 1 0 0 0,2 0 0 0 0,0 1 0 0 0,-20 22 0 0 0,38-36 186 0 0,-2 1-159 0 0,1-1 0 0 0,-1 1 1 0 0,1 0-1 0 0,0 0 1 0 0,0 0-1 0 0,-1 0 1 0 0,1 0-1 0 0,-1 4 1 0 0,14-9-2199 0 0,3-1-2490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2303 0 0,'2'-1'14394'0'0,"2"-2"-14076"0"0,1 0 0 0 0,0 0 0 0 0,0 0 0 0 0,0 1 0 0 0,0 0 0 0 0,0 0 0 0 0,1 0 0 0 0,6 0 0 0 0,48-7 143 0 0,-32 6-90 0 0,192-18 617 0 0,-123 23-4134 0 0,-76 0 1478 0 0,-17-2-18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12895 0 0,'0'0'1564'0'0,"1"1"-362"0"0,3 1-785 0 0,0 1 0 0 0,1-1 1 0 0,-1 1-1 0 0,0-1 0 0 0,1-1 0 0 0,-1 1 1 0 0,1-1-1 0 0,0 1 0 0 0,0-1 1 0 0,-1-1-1 0 0,1 1 0 0 0,0-1 1 0 0,7 0-1 0 0,8-1-165 0 0,39-7 1 0 0,-43 6 114 0 0,239-58 877 0 0,-157 35-7710 0 0,-59 16-904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382 214 13759 0 0,'0'0'1247'0'0,"-1"-1"-1023"0"0,-2-4-96 0 0,2 4 401 0 0,0 0-409 0 0,1 0 1 0 0,-1 0-1 0 0,1 1 0 0 0,0-1 0 0 0,-1 0 0 0 0,1 0 1 0 0,0 0-1 0 0,-1 0 0 0 0,1 1 0 0 0,0-1 0 0 0,0 0 1 0 0,0 0-1 0 0,0 0 0 0 0,0 0 0 0 0,0 0 0 0 0,0 0 1 0 0,0 0-1 0 0,0 0 0 0 0,0 1 0 0 0,0-1 0 0 0,1 0 1 0 0,-1 0-1 0 0,0 0 0 0 0,1 0 0 0 0,-1 1 0 0 0,1-1 1 0 0,-1 0-1 0 0,1 0 0 0 0,-1 0 0 0 0,1 1 0 0 0,1-2 0 0 0,20-22 472 0 0,-21 24-558 0 0,15-12 149 0 0,0 1 0 0 0,1 1 0 0 0,0 0-1 0 0,36-13 1 0 0,-10 4-25 0 0,-10 4 200 0 0,61-19 1 0 0,-73 28-188 0 0,0 1 1 0 0,1 1 0 0 0,-1 1-1 0 0,28 0 1 0 0,-46 3-157 0 0,0 0 0 0 0,0 0-1 0 0,0 0 1 0 0,0 1 0 0 0,0-1 0 0 0,0 1 0 0 0,0 0 0 0 0,0-1 0 0 0,0 2 0 0 0,0-1-1 0 0,0 0 1 0 0,-1 0 0 0 0,1 1 0 0 0,0-1 0 0 0,-1 1 0 0 0,1 0 0 0 0,3 3-1 0 0,-5-2-5 0 0,1-1 0 0 0,0 0 0 0 0,-1 1-1 0 0,0-1 1 0 0,0 1 0 0 0,0-1-1 0 0,0 1 1 0 0,0 0 0 0 0,0 0-1 0 0,-1-1 1 0 0,1 1 0 0 0,-1 0-1 0 0,0 0 1 0 0,0 0 0 0 0,0-1-1 0 0,0 1 1 0 0,0 0 0 0 0,-1 0-1 0 0,0 3 1 0 0,-1 4-9 0 0,-1 0 0 0 0,-1-1 0 0 0,0 1 0 0 0,0-1 0 0 0,-1 0 0 0 0,0 0 0 0 0,0 0 0 0 0,-1 0 0 0 0,-7 7 0 0 0,-10 11 0 0 0,-33 29 0 0 0,-290 239-608 0 0,123-150 383 0 0,143-98 133 0 0,52-30 81 0 0,16-11 11 0 0,0 0 0 0 0,1 2 0 0 0,0-1 0 0 0,0 1 0 0 0,-11 12 0 0 0,22-20 0 0 0,-1 1 0 0 0,1-1 0 0 0,-1 1 0 0 0,1-1 0 0 0,0 1 0 0 0,-1-1 0 0 0,1 1 0 0 0,0-1 0 0 0,-1 1 0 0 0,1-1 0 0 0,0 1 0 0 0,0 0 0 0 0,-1-1 0 0 0,1 1 0 0 0,0-1 0 0 0,0 1 0 0 0,0 0 0 0 0,0-1 0 0 0,0 2 0 0 0,3 2 0 0 0,-3-4 0 0 0,2 2 10 0 0,0-1 1 0 0,-1 1-1 0 0,1 0 0 0 0,0-1 0 0 0,0 1 0 0 0,0-1 1 0 0,0 0-1 0 0,1 0 0 0 0,-1 0 0 0 0,0 0 1 0 0,0 0-1 0 0,1 0 0 0 0,-1 0 0 0 0,0-1 1 0 0,4 1-1 0 0,37 3 229 0 0,-40-4-231 0 0,22 0 208 0 0,1-1 0 0 0,48-9 0 0 0,50-19 322 0 0,-106 25-463 0 0,119-35 434 0 0,16-4 18 0 0,-108 33-369 0 0,67-7 0 0 0,-100 15-158 0 0,18 0-19 0 0,-41 18-282 0 0,7-12 11 0 0,0-1 1 0 0,0 0-1 0 0,0 0 0 0 0,-1-1 0 0 0,-4 3 0 0 0,2-1-378 0 0,-4 3-605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11055 0 0,'0'0'852'0'0,"-2"1"-560"0"0,-25 8 863 0 0,0 2 0 0 0,1 1 0 0 0,1 1 0 0 0,-37 25-1 0 0,41-23-823 0 0,0 1 0 0 0,2 1 0 0 0,0 1 0 0 0,1 0 0 0 0,-21 29 0 0 0,5 2-279 0 0,2 1-1 0 0,2 2 0 0 0,-43 101 1 0 0,68-141-23 0 0,0 1 1 0 0,2 0 0 0 0,-1 0 0 0 0,1 0 0 0 0,1 1 0 0 0,-1 13 0 0 0,3-19 74 0 0,0 0 1 0 0,1 0 0 0 0,0-1 0 0 0,0 1 0 0 0,0 0-1 0 0,1-1 1 0 0,0 1 0 0 0,1-1 0 0 0,-1 0 0 0 0,2 1-1 0 0,6 11 1 0 0,-3-8 43 0 0,1 0 0 0 0,1-1 0 0 0,0 0 0 0 0,0-1 0 0 0,0 1 0 0 0,2-2 0 0 0,-1 1 0 0 0,15 8 0 0 0,-16-12-138 0 0,1 1-1 0 0,-1-1 0 0 0,1-1 0 0 0,0 0 0 0 0,1 0 0 0 0,-1-1 0 0 0,1 0 0 0 0,0-1 0 0 0,-1 0 0 0 0,18 0 0 0 0,-21-2-174 0 0,0-1 0 0 0,0 0 1 0 0,-1 0-1 0 0,1 0 0 0 0,10-4 0 0 0,-13 4-827 0 0,-1-1 0 0 0,1 0 0 0 0,0 0 0 0 0,-1 0 0 0 0,1 0 0 0 0,3-3 0 0 0,6-9-5531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47 122 12871 0 0,'-2'0'588'0'0,"-43"-8"2740"0"0,53 0-2532 0 0,-3 3-661 0 0,1 0 1 0 0,-1 1-1 0 0,1 0 0 0 0,0 0 0 0 0,0 1 0 0 0,9-4 0 0 0,43-14 311 0 0,-38 15-234 0 0,22-8 484 0 0,53-9-1 0 0,-70 19-208 0 0,0 1 1 0 0,-1 1-1 0 0,44 2 0 0 0,-63 0-424 0 0,0 1 0 0 0,0 0 0 0 0,0 0-1 0 0,0 0 1 0 0,0 0 0 0 0,0 1 0 0 0,8 4 0 0 0,-12-6-57 0 0,1 1-1 0 0,-1-1 1 0 0,0 1 0 0 0,0 0 0 0 0,0 0 0 0 0,0 0 0 0 0,0 0-1 0 0,0-1 1 0 0,0 1 0 0 0,0 1 0 0 0,0-1 0 0 0,-1 0 0 0 0,1 0 0 0 0,0 0-1 0 0,-1 0 1 0 0,1 0 0 0 0,0 1 0 0 0,-1-1 0 0 0,0 0 0 0 0,1 1-1 0 0,-1-1 1 0 0,0 0 0 0 0,0 1 0 0 0,1-1 0 0 0,-1 0 0 0 0,0 1 0 0 0,0-1-1 0 0,-1 0 1 0 0,1 1 0 0 0,0-1 0 0 0,0 0 0 0 0,-1 1 0 0 0,0 1-1 0 0,-1 3-1 0 0,-1 0-1 0 0,-1 0 0 0 0,1 0 0 0 0,-1-1 0 0 0,0 1 1 0 0,0-1-1 0 0,0 0 0 0 0,-1 0 0 0 0,1-1 0 0 0,-1 1 1 0 0,-8 4-1 0 0,-8 6 13 0 0,-37 18 1 0 0,32-19-14 0 0,-22 14-3 0 0,27-14 0 0 0,-1-1 0 0 0,-1-1 0 0 0,0-2 0 0 0,0 0 0 0 0,-31 8 0 0 0,21-12-183 0 0,32-6 114 0 0,13-4-815 0 0,0 1 858 0 0,0 1 0 0 0,0 0-1 0 0,0 1 1 0 0,0 0 0 0 0,0 1 0 0 0,0 0 0 0 0,0 1-1 0 0,0 1 1 0 0,19 4 0 0 0,8 5 24 0 0,58 24 0 0 0,3 2 135 0 0,-96-36-60 0 0,0 0 0 0 0,0 1 1 0 0,0-1-1 0 0,0 1 0 0 0,-1 0 0 0 0,1 0 1 0 0,0 1-1 0 0,-1-1 0 0 0,0 1 0 0 0,0-1 1 0 0,1 1-1 0 0,-2 0 0 0 0,1 1 0 0 0,0-1 1 0 0,2 4-1 0 0,-5-6-49 0 0,1 1 1 0 0,-1-1-1 0 0,0 1 1 0 0,0-1-1 0 0,0 1 1 0 0,0-1-1 0 0,0 1 1 0 0,0-1-1 0 0,0 1 1 0 0,-1-1-1 0 0,1 1 1 0 0,0-1-1 0 0,-1 0 0 0 0,1 1 1 0 0,-1-1-1 0 0,0 1 1 0 0,-1 1-1 0 0,-15 20 186 0 0,8-14-135 0 0,0-1 0 0 0,-1 0 0 0 0,0-1 0 0 0,0 0 0 0 0,-21 10 0 0 0,-60 22-1 0 0,73-32-66 0 0,-56 18-183 0 0,-86 18 0 0 0,121-37-708 0 0,22-5-4661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0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322 208 11487 0 0,'54'-60'1103'0'0,"49"-59"694"0"0,-83 90 4687 0 0,-20 32-5764 0 0,0 10-427 0 0,-2 0-1 0 0,1 1 1 0 0,-2-1-1 0 0,0 0 1 0 0,-1-1-1 0 0,0 1 1 0 0,-6 13-1 0 0,-48 86 395 0 0,37-74-450 0 0,-108 179 572 0 0,-16 28-333 0 0,126-207-433 0 0,2 1 0 0 0,1 1-1 0 0,-17 67 1 0 0,30-91-356 0 0,-2 0 0 0 0,0-1 0 0 0,-9 19 0 0 0,7-22-395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0,'2'2'2800'0'0,"51"64"5988"0"0,2-2-6599 0 0,-23-30-1857 0 0,61 51 1 0 0,74 32 566 0 0,-2-1-160 0 0,-146-101-681 0 0,-2 1-1 0 0,0 1 0 0 0,0 0 1 0 0,-2 1-1 0 0,14 21 0 0 0,-25-33-22 0 0,0 0 0 0 0,-1 0 0 0 0,0 0-1 0 0,0 0 1 0 0,-1 1 0 0 0,0-1 0 0 0,0 1 0 0 0,0 0-1 0 0,-1 0 1 0 0,0 0 0 0 0,0-1 0 0 0,-1 1 0 0 0,0 8-1 0 0,-1-5 56 0 0,-1 0 0 0 0,1 0 0 0 0,-2 0-1 0 0,0 0 1 0 0,0 0 0 0 0,0-1 0 0 0,-1 1 0 0 0,-6 8-1 0 0,-4 6 106 0 0,-2-2-1 0 0,0 0 1 0 0,-2 0 0 0 0,0-2-1 0 0,-35 31 1 0 0,-187 133 225 0 0,171-135-375 0 0,60-42-47 0 0,0-1-1 0 0,0 1 1 0 0,1 0-1 0 0,0 1 1 0 0,0 0-1 0 0,-10 14 1 0 0,17-20-288 0 0,16-7-2401 0 0,4-3 1089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10591 0 0,'0'0'10680'0'0,"2"0"-9889"0"0,14-1-155 0 0,0-2 0 0 0,-1 1 0 0 0,1-2 1 0 0,-1 0-1 0 0,26-12 0 0 0,-5 3-397 0 0,66-25 251 0 0,19-7-3955 0 0,-101 39 1809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41 4143 0 0,'-81'27'261'0'0,"41"-14"2121"0"0,0 1 9594 0 0,50-18-11084 0 0,56-21-317 0 0,0 2 1 0 0,80-15 0 0 0,-135 36-496 0 0,1 0 1 0 0,-1 1-1 0 0,0 1 1 0 0,1 0 0 0 0,-1 1-1 0 0,18 2 1 0 0,-25-2-39 0 0,0 0 0 0 0,0 0-1 0 0,1 0 1 0 0,-1 0 0 0 0,-1 1 0 0 0,1-1 0 0 0,0 1 0 0 0,0 0-1 0 0,0 0 1 0 0,-1 1 0 0 0,1-1 0 0 0,-1 1 0 0 0,0 0-1 0 0,0-1 1 0 0,0 1 0 0 0,0 1 0 0 0,0-1 0 0 0,-1 0 0 0 0,0 1-1 0 0,4 6 1 0 0,-5-7-36 0 0,0 0 1 0 0,0 0-1 0 0,-1 0 0 0 0,1 0 0 0 0,-1 0 0 0 0,1 0 0 0 0,-1 0 1 0 0,0 1-1 0 0,-1-1 0 0 0,1 0 0 0 0,0 0 0 0 0,-1 0 1 0 0,0 0-1 0 0,0 0 0 0 0,0 0 0 0 0,0 0 0 0 0,0 0 0 0 0,0 0 1 0 0,-1 0-1 0 0,0-1 0 0 0,-3 5 0 0 0,-3 4 9 0 0,-1-1-1 0 0,0 0 1 0 0,-17 14-1 0 0,24-23-11 0 0,-19 16 0 0 0,-1-2 0 0 0,-1 0 0 0 0,-30 13-1 0 0,39-21-2 0 0,-11 5 0 0 0,-31 11 0 0 0,-18 6 0 0 0,71-26 3 0 0,-12 2-25 0 0,13-5-67 0 0,3 1-83 0 0,-1 1 164 0 0,1-1-1 0 0,-1 0 1 0 0,1 1 0 0 0,0-1-1 0 0,-1 0 1 0 0,1 0 0 0 0,0 0-1 0 0,0 0 1 0 0,0 1 0 0 0,0-1-1 0 0,0 0 1 0 0,0-1 0 0 0,0 1-1 0 0,0 0 1 0 0,0 0 0 0 0,0 0-1 0 0,1-1 1 0 0,-1 1 0 0 0,0 0-1 0 0,3 0 1 0 0,0 1-9 0 0,15 5-33 0 0,0-1 0 0 0,0-1 0 0 0,0 0 1 0 0,1-2-1 0 0,-1 0 0 0 0,32 0 0 0 0,9 3-81 0 0,-49-5 131 0 0,0 1-1 0 0,0 0 0 0 0,-1 1 1 0 0,1 0-1 0 0,-1 1 0 0 0,0 0 1 0 0,0 0-1 0 0,10 7 1 0 0,-14-7 56 0 0,0 0 0 0 0,0 0 0 0 0,-1 1 0 0 0,1 0 0 0 0,-1 0 0 0 0,0 1 0 0 0,-1 0 0 0 0,1-1 0 0 0,-1 1 0 0 0,0 1 0 0 0,0-1 0 0 0,4 12 0 0 0,-5-11 48 0 0,-1 0 0 0 0,1 0 1 0 0,-1 0-1 0 0,-1 0 0 0 0,0 0 1 0 0,1 14-1 0 0,-2-18-56 0 0,0 1-1 0 0,0-1 1 0 0,-1 0-1 0 0,1 0 1 0 0,-1 1 0 0 0,0-1-1 0 0,0 0 1 0 0,0 0-1 0 0,0 0 1 0 0,-1 0-1 0 0,1 0 1 0 0,-1 0 0 0 0,0-1-1 0 0,0 1 1 0 0,0 0-1 0 0,0-1 1 0 0,-4 4-1 0 0,-2 1 60 0 0,-1 0-1 0 0,0-1 1 0 0,0 0-1 0 0,0-1 1 0 0,-1 0-1 0 0,0 0 1 0 0,-13 4-1 0 0,-76 17 558 0 0,43-13-425 0 0,-242 44-303 0 0,286-55-394 0 0,7-2-2177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21 5063 0 0,'10'-18'13814'0'0,"-10"18"-13724"0"0,0 0 0 0 0,0 0 0 0 0,0 0 0 0 0,0-1 0 0 0,-1 1 0 0 0,1 0 0 0 0,0 0 0 0 0,0 0 0 0 0,0 0 0 0 0,0 0 0 0 0,0 0 0 0 0,0-1 0 0 0,-1 1 0 0 0,1 0 0 0 0,0 0 0 0 0,0 0 0 0 0,0 0 0 0 0,0 0 0 0 0,0 0 0 0 0,-1 0 0 0 0,1 0 0 0 0,0 0 0 0 0,0 0 0 0 0,0 0 0 0 0,0 0 0 0 0,-1 0 0 0 0,1 0 0 0 0,0 0 0 0 0,0 0 0 0 0,0 0 0 0 0,0 0 0 0 0,-1 0 1 0 0,1 0-1 0 0,-17 5-873 0 0,0 2 1005 0 0,0 2 0 0 0,1 0-1 0 0,-16 12 1 0 0,8-5-81 0 0,-31 21-74 0 0,1 2-1 0 0,3 2 1 0 0,1 3 0 0 0,2 1-1 0 0,-67 84 1 0 0,104-116-21 0 0,0 2 0 0 0,1 0 0 0 0,0 0 0 0 0,1 0 0 0 0,-8 23 0 0 0,14-32-27 0 0,1 0 0 0 0,1 0-1 0 0,-1 0 1 0 0,1 0 0 0 0,0 0 0 0 0,1 0-1 0 0,-1 0 1 0 0,1 1 0 0 0,0-1 0 0 0,1 0-1 0 0,-1 0 1 0 0,1 1 0 0 0,1-1-1 0 0,-1 0 1 0 0,1 0 0 0 0,0 0 0 0 0,0 0-1 0 0,5 8 1 0 0,2-1 84 0 0,-1 0 0 0 0,2 0 1 0 0,-1-1-1 0 0,2-1 0 0 0,11 11 0 0 0,63 48 197 0 0,-78-65-302 0 0,3 3-2 0 0,2 0-1 0 0,16 9 1 0 0,-23-15-218 0 0,0 1 0 0 0,0-1-1 0 0,1 0 1 0 0,-1-1 0 0 0,1 1 0 0 0,-1-1 0 0 0,1 0-1 0 0,8 0 1 0 0,4-2-1554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7 10135 0 0,'-3'-7'10598'0'0,"-4"16"-9566"0"0,3-4-787 0 0,1 1 0 0 0,0-1 0 0 0,1 1 1 0 0,-1-1-1 0 0,1 1 0 0 0,-3 11 1 0 0,-4 40 682 0 0,6-32-627 0 0,-40 166 371 0 0,41-185-734 0 0,1 0 0 0 0,-1 1 0 0 0,1-1-1 0 0,1 1 1 0 0,-1-1 0 0 0,1 0 0 0 0,1 9 0 0 0,-1-15-34 0 0,0 1 0 0 0,0-1-1 0 0,1 1 1 0 0,-1-1 0 0 0,0 1 0 0 0,0-1 0 0 0,0 1 0 0 0,0-1 0 0 0,1 1 0 0 0,-1-1 0 0 0,0 0 0 0 0,1 1-1 0 0,-1-1 1 0 0,0 1 0 0 0,1-1 0 0 0,-1 0 0 0 0,0 1 0 0 0,1-1 0 0 0,-1 0 0 0 0,1 1 0 0 0,0-1-1 0 0,0 1-235 0 0,9 3-1132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16527 0 0,'0'0'2226'0'0,"0"2"-1756"0"0,-1 9-157 0 0,0 0 0 0 0,-1 0 0 0 0,0 0 0 0 0,-5 17 0 0 0,-20 46-31 0 0,17-46-91 0 0,-11 20-137 0 0,-47 81 0 0 0,52-100 7 0 0,10-19 0 0 0,1 0 0 0 0,1 0 0 0 0,0 0 0 0 0,0 0 1 0 0,1 1-1 0 0,0-1 0 0 0,1 1 0 0 0,-1 13 0 0 0,3-21-10 0 0,-1 0 0 0 0,1 0-1 0 0,0 1 1 0 0,0-1 0 0 0,1 0 0 0 0,-1 0 0 0 0,1 0-1 0 0,0 0 1 0 0,-1 0 0 0 0,1 0 0 0 0,1 0-1 0 0,-1 0 1 0 0,0 0 0 0 0,1 0 0 0 0,-1 0-1 0 0,1-1 1 0 0,0 1 0 0 0,0-1 0 0 0,0 1-1 0 0,0-1 1 0 0,0 0 0 0 0,1 0 0 0 0,-1 0-1 0 0,1 0 1 0 0,-1 0 0 0 0,1 0 0 0 0,0-1-1 0 0,0 1 1 0 0,0-1 0 0 0,0 0 0 0 0,0 0-1 0 0,4 1 1 0 0,2 0 68 0 0,-1-1-1 0 0,1 0 1 0 0,0-1-1 0 0,0 1 1 0 0,0-2-1 0 0,0 1 1 0 0,-1-1-1 0 0,1-1 0 0 0,14-3 1 0 0,4-4 73 0 0,43-19-1 0 0,-41 16-159 0 0,-1-2 0 0 0,0-2 1 0 0,-1 0-1 0 0,32-26 0 0 0,-49 34-29 0 0,-1 0 1 0 0,1-1-1 0 0,-2-1 0 0 0,1 1 1 0 0,-2-1-1 0 0,1-1 1 0 0,-1 1-1 0 0,-1-1 0 0 0,0-1 1 0 0,0 1-1 0 0,-1-1 0 0 0,-1 0 1 0 0,5-17-1 0 0,-6 17-27 0 0,-1 1 0 0 0,-1-1 0 0 0,0 0 0 0 0,0 0 0 0 0,-2-15 0 0 0,1 23-13 0 0,-1 0 0 0 0,1 0 0 0 0,-1 0 0 0 0,0 1 0 0 0,0-1 0 0 0,0 0 0 0 0,-1 1 0 0 0,1-1 0 0 0,-1 1 0 0 0,0-1 0 0 0,0 1-1 0 0,0 0 1 0 0,0 0 0 0 0,-1 0 0 0 0,1 0 0 0 0,-1 0 0 0 0,0 0 0 0 0,0 1 0 0 0,-6-5 0 0 0,1 3-111 0 0,0 0 0 0 0,-1 0 0 0 0,0 1 0 0 0,1 0 0 0 0,-1 0 0 0 0,0 1 0 0 0,0 0 1 0 0,0 1-1 0 0,-13-1 0 0 0,-7 2-818 0 0,-47 7 0 0 0,-10-1-2402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9215 0 0,'-2'1'707'0'0,"-5"6"-482"0"0,5-6-98 0 0,0 1 0 0 0,1-1 0 0 0,-1 1-1 0 0,1-1 1 0 0,-1 1 0 0 0,1 0 0 0 0,-1 0-1 0 0,1 0 1 0 0,0 0 0 0 0,0 0 0 0 0,0 0-1 0 0,0 0 1 0 0,-1 3 0 0 0,0 5 584 0 0,0 0 0 0 0,1 0 0 0 0,0 0 0 0 0,0 0 0 0 0,1 0 0 0 0,0-1-1 0 0,1 1 1 0 0,2 12 0 0 0,0-8-323 0 0,1 0 0 0 0,1 0 0 0 0,0 0-1 0 0,13 26 1 0 0,-2-14-88 0 0,1 0 1 0 0,1-1-1 0 0,1 0 0 0 0,37 34 1 0 0,114 99 880 0 0,1 0-345 0 0,-160-147-684 0 0,0 1 0 0 0,-1 0 1 0 0,-1 0-1 0 0,0 1 0 0 0,-1 0 0 0 0,13 26 1 0 0,-18-30-58 0 0,1-1 0 0 0,-2 1 0 0 0,0 0 0 0 0,0 0 0 0 0,0-1 0 0 0,-1 1 0 0 0,0 0 0 0 0,-1 0 0 0 0,0 0 0 0 0,0 1 0 0 0,-1-1 0 0 0,0-1 0 0 0,-3 12 0 0 0,-3 1 3 0 0,-1 1 0 0 0,0-1-1 0 0,-1-1 1 0 0,-18 29 0 0 0,16-34-87 0 0,0-1 1 0 0,-2 0-1 0 0,1-1 1 0 0,-2 0-1 0 0,1-1 0 0 0,-20 13 1 0 0,-4 4-12 0 0,-24 20-95 0 0,59-48-94 0 0,17-3-10716 0 0,0-2 4174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11055 0 0,'0'0'506'0'0,"0"-1"-10"0"0,2-13 5406 0 0,6 7-3455 0 0,-6 6-2407 0 0,0 0 0 0 0,0 0 0 0 0,0 1 0 0 0,0-1 1 0 0,0 1-1 0 0,0-1 0 0 0,4 1 0 0 0,1-1 519 0 0,136-21 1143 0 0,-43 8-1472 0 0,-8 0-181 0 0,-4 1-2025 0 0,-29 3-5373 0 0,-43 6 1318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8751 0 0,'0'0'6347'0'0,"-3"10"1514"0"0,35-5-7267 0 0,0-2-1 0 0,1-1 0 0 0,35-2 1 0 0,39 2 408 0 0,-92-1-1003 0 0,35 3-38 0 0,58 12-1 0 0,-64-9 130 0 0,-12-2-2016 0 0,-11-1-4276 0 0,-9 0-1640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2303 0 0,'0'0'14327'0'0,"2"-1"-13698"0"0,66-12 623 0 0,0-4 0 0 0,85-33 0 0 0,-30 9-1112 0 0,-107 36-190 0 0,38-10-985 0 0,-41 12-3837 0 0,-1-2-1663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157 283 3223 0 0,'0'0'13360'0'0,"-1"2"-13052"0"0,-20 41 441 0 0,-52 75 0 0 0,35-59-501 0 0,16-24 130 0 0,20-33-90 0 0,4-4-192 0 0,140-163 480 0 0,-75 97-494 0 0,2 2-1 0 0,3 4 0 0 0,91-61 1 0 0,-150 115 57 0 0,0 0 1 0 0,0 1 0 0 0,1 0-1 0 0,19-6 1 0 0,-24 10 69 0 0,0 0 0 0 0,0 1 0 0 0,0 0 0 0 0,0 1-1 0 0,0 0 1 0 0,0 0 0 0 0,1 1 0 0 0,9 1 0 0 0,-16-1-164 0 0,0 1 0 0 0,0-1 0 0 0,0 1 0 0 0,1-1 0 0 0,-1 1 1 0 0,0 0-1 0 0,0 0 0 0 0,-1 0 0 0 0,1 1 0 0 0,0-1 0 0 0,0 1 0 0 0,0-1 0 0 0,-1 1 0 0 0,1 0 0 0 0,-1 0 0 0 0,0 0 0 0 0,1 1 0 0 0,-1-1 0 0 0,0 0 0 0 0,0 1 0 0 0,0 0 0 0 0,-1-1 1 0 0,1 1-1 0 0,-1 0 0 0 0,1 0 0 0 0,-1 0 0 0 0,0 0 0 0 0,1 3 0 0 0,-1 1-42 0 0,0 0 0 0 0,-1 0 0 0 0,0-1 0 0 0,0 1 0 0 0,-1 0 1 0 0,1 0-1 0 0,-1-1 0 0 0,-1 1 0 0 0,1-1 0 0 0,-1 1 0 0 0,-4 9 0 0 0,-6 10 28 0 0,-1 0 0 0 0,-29 43 0 0 0,-41 43-245 0 0,64-89 44 0 0,-25 25-318 0 0,31-35-1015 0 0,-20 25 0 0 0,32-36 366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369 184 7831 0 0,'0'0'7288'0'0,"1"-2"-6749"0"0,-1 0-416 0 0,1 0-1 0 0,0 0 1 0 0,0 0 0 0 0,1-1 0 0 0,-1 2 0 0 0,0-1-1 0 0,1 0 1 0 0,-1 0 0 0 0,1 0 0 0 0,-1 1-1 0 0,1-1 1 0 0,0 0 0 0 0,2-1 0 0 0,32-20 594 0 0,-22 15-564 0 0,17-10 151 0 0,1 1 0 0 0,0 2-1 0 0,1 1 1 0 0,1 1 0 0 0,0 2 0 0 0,1 2-1 0 0,0 1 1 0 0,0 1 0 0 0,49-2 0 0 0,-82 9-289 0 0,7-1 85 0 0,0 1 0 0 0,0 0 0 0 0,0 0 1 0 0,0 1-1 0 0,12 2 0 0 0,-20-2-90 0 0,1-1 0 0 0,-1 1 0 0 0,1-1 1 0 0,-1 1-1 0 0,0-1 0 0 0,1 1 0 0 0,-1 0 0 0 0,1 0 1 0 0,-1-1-1 0 0,0 1 0 0 0,0 0 0 0 0,0 0 1 0 0,1 0-1 0 0,-1 1 0 0 0,0-1 0 0 0,0 0 0 0 0,-1 0 1 0 0,1 0-1 0 0,0 1 0 0 0,0-1 0 0 0,0 1 0 0 0,-1-1 1 0 0,1 0-1 0 0,-1 1 0 0 0,1-1 0 0 0,-1 1 1 0 0,0-1-1 0 0,0 1 0 0 0,1 0 0 0 0,-1-1 0 0 0,0 1 1 0 0,0-1-1 0 0,0 1 0 0 0,-1-1 0 0 0,1 1 0 0 0,0-1 1 0 0,-1 1-1 0 0,0 2 0 0 0,-3 8-3 0 0,0 1 0 0 0,-2-1 0 0 0,1 1 0 0 0,-1-1 0 0 0,-1-1 0 0 0,0 1 0 0 0,-1-1 1 0 0,0-1-1 0 0,-1 1 0 0 0,-19 17 0 0 0,-8 4 61 0 0,-65 44 1 0 0,-244 167 48 0 0,119-103-117 0 0,219-136 0 0 0,-30 15 0 0 0,-33 23 0 0 0,69-41 0 0 0,1-1 0 0 0,-1 0 0 0 0,1 0 0 0 0,0 1 0 0 0,-1-1 0 0 0,1 0 0 0 0,0 1 0 0 0,-1-1 0 0 0,1 0 0 0 0,0 1 0 0 0,-1-1 0 0 0,1 1 0 0 0,0-1 0 0 0,0 1 0 0 0,0-1 0 0 0,-1 1 0 0 0,1 0 0 0 0,0 0 2 0 0,0 0 1 0 0,1 1-1 0 0,-1-1 0 0 0,0 0 0 0 0,1 0 0 0 0,-1 0 1 0 0,1 1-1 0 0,-1-1 0 0 0,1 0 0 0 0,0 0 0 0 0,-1 0 1 0 0,1 0-1 0 0,0 0 0 0 0,0 0 0 0 0,0 0 1 0 0,0 0-1 0 0,0 0 0 0 0,0-1 0 0 0,0 1 0 0 0,0 0 1 0 0,0 0-1 0 0,0-1 0 0 0,0 1 0 0 0,0-1 0 0 0,0 1 1 0 0,1-1-1 0 0,-1 1 0 0 0,0-1 0 0 0,2 0 0 0 0,3 2 25 0 0,0 0-1 0 0,1-1 1 0 0,-1 0-1 0 0,11 0 1 0 0,49-4 751 0 0,120-23 0 0 0,-121 15-487 0 0,122-6-1 0 0,-150 20-309 0 0,-36-3-67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29 12895 0 0,'-3'-8'1067'0'0,"-4"-12"4536"0"0,7 20-5502 0 0,-6 7 1326 0 0,-7 17-2128 0 0,11-20 1268 0 0,-58 136 455 0 0,40-100-816 0 0,-2-1 1 0 0,-1-2-1 0 0,-53 66 1 0 0,27-47 209 0 0,48-55-328 0 0,0 2 38 0 0,0-3-108 0 0,1 1 0 0 0,0-1 0 0 0,0 0 0 0 0,0 0 0 0 0,-1 1 0 0 0,1-1 0 0 0,0 0 0 0 0,0 0 0 0 0,0 1-1 0 0,0-1 1 0 0,0 0 0 0 0,0 0 0 0 0,0 1 0 0 0,-1-1 0 0 0,1 0 0 0 0,0 1 0 0 0,0-1 0 0 0,0 0 0 0 0,0 1 0 0 0,0-1-1 0 0,0 0 1 0 0,0 1 0 0 0,1-1 0 0 0,-1 2-6 0 0,1 0-1 0 0,0-1 1 0 0,0 1-1 0 0,1 0 1 0 0,-1-1-1 0 0,0 1 1 0 0,0-1-1 0 0,1 0 1 0 0,-1 1-1 0 0,1-1 1 0 0,-1 0-1 0 0,1 0 1 0 0,-1 0-1 0 0,1 0 1 0 0,0 0-1 0 0,-1 0 1 0 0,1 0-1 0 0,0-1 1 0 0,0 1-1 0 0,0 0 1 0 0,0-1-1 0 0,0 0 1 0 0,3 1-1 0 0,5-1 73 0 0,1 0-1 0 0,-1 0 0 0 0,15-3 0 0 0,-5 1-40 0 0,42-6 51 0 0,60-16 0 0 0,-59 11-58 0 0,7-1-1577 0 0,82-29 0 0 0,-137 38-705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3:5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 7831 0 0,'0'-1'603'0'0,"-5"-18"5560"0"0,5 19-6014 0 0,0 0 0 0 0,0 0 0 0 0,-1 0-1 0 0,1 0 1 0 0,0 0 0 0 0,0 0 0 0 0,0 0 0 0 0,0 0 0 0 0,-1 0-1 0 0,-7 6 4371 0 0,2 2-6053 0 0,6-8 1469 0 0,-21 27 487 0 0,3 1 1 0 0,-27 50 0 0 0,-21 68 771 0 0,31-67-510 0 0,-97 196 84 0 0,31-70-199 0 0,93-187-405 0 0,0 2 0 0 0,2-1 0 0 0,-7 32-1 0 0,-3 61 643 0 0,11-75-732 0 0,5-29-70 0 0,-1-4 1 0 0,1-1-1 0 0,-1 1 1 0 0,0-1-1 0 0,0 1 1 0 0,0-1 0 0 0,0 1-1 0 0,0-1 1 0 0,-1 0 0 0 0,0 1-1 0 0,0-1 1 0 0,1 0 0 0 0,-4 3-1 0 0,-1 1-4 0 0,6-7-1 0 0,0 0 1 0 0,0 0-1 0 0,0 0 0 0 0,0 0 1 0 0,0 0-1 0 0,0 0 0 0 0,0 0 0 0 0,0 0 1 0 0,0-1-1 0 0,0 1 0 0 0,0 0 0 0 0,0 0 1 0 0,0 0-1 0 0,0 0 0 0 0,-1 0 1 0 0,1 0-1 0 0,0 0 0 0 0,0 0 0 0 0,0 0 1 0 0,0-1-1 0 0,0 1 0 0 0,0 0 1 0 0,0 0-1 0 0,0 0 0 0 0,0 0 0 0 0,0 0 1 0 0,-1 0-1 0 0,1 0 0 0 0,0 0 0 0 0,0 0 1 0 0,0 0-1 0 0,0 0 0 0 0,0 0 1 0 0,0 0-1 0 0,0 0 0 0 0,-1 0 0 0 0,1 0 1 0 0,0 0-1 0 0,0 0 0 0 0,0 0 1 0 0,0 0-1 0 0,0 0 0 0 0,0 0 0 0 0,4-10-56 0 0,1 1-279 0 0,2 1 0 0 0,-1 0 0 0 0,1 1 0 0 0,0-1 0 0 0,10-7 0 0 0,-15 13 188 0 0,16-14-967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10159 0 0,'0'0'464'0'0,"1"-3"-8"0"0,18-82 8055 0 0,-19 86-8476 0 0,0 0-1 0 0,1 0 1 0 0,-1 0 0 0 0,0 0-1 0 0,1-1 1 0 0,-1 1 0 0 0,1 0-1 0 0,0 0 1 0 0,-1-1 0 0 0,1 1-1 0 0,1 1 1 0 0,1 1 34 0 0,6 16 72 0 0,0-1-1 0 0,-1 1 1 0 0,8 29-1 0 0,-14-41-114 0 0,5 21 22 0 0,-1 0 0 0 0,4 45 0 0 0,-7-44-37 0 0,1 26 31 0 0,-2 68 0 0 0,-12 56-3 0 0,2-41-118 0 0,6-95 808 0 0,9-52-444 0 0,-4 6-235 0 0,267-408 1105 0 0,-172 251-933 0 0,-50 81-100 0 0,143-212 289 0 0,-146 236-435 0 0,-43 53-158 0 0,-2 5-698 0 0,0 1 591 0 0,1 1-1 0 0,-2-1 1 0 0,1 1 0 0 0,-1 0-1 0 0,-1 8 1 0 0,-6 12-5856 0 0,3-7-269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 11887 0 0,'2'-1'547'0'0,"4"-2"791"0"0,-4 5-429 0 0,-8 10 8 0 0,-17 17 48 0 0,-5 1-787 0 0,-79 86 979 0 0,86-90-913 0 0,1 1 1 0 0,-28 49-1 0 0,38-59-244 0 0,-38 81 0 0 0,43-86 0 0 0,1 1 0 0 0,0-1 0 0 0,1 1 0 0 0,0 0 0 0 0,1 0 0 0 0,-1 16 0 0 0,2-17 12 0 0,2 0-1 0 0,-1 1 1 0 0,1-1 0 0 0,1 0-1 0 0,0 0 1 0 0,1 0 0 0 0,0 0-1 0 0,1 0 1 0 0,1-1-1 0 0,-1 1 1 0 0,2-1 0 0 0,-1 0-1 0 0,10 11 1 0 0,0 1 114 0 0,2 0 0 0 0,1-2-1 0 0,0 0 1 0 0,28 23 0 0 0,-42-41-254 0 0,0 0 1 0 0,1 0-1 0 0,-1 0 0 0 0,1 0 0 0 0,0-1 0 0 0,-1 0 1 0 0,1 0-1 0 0,0 0 0 0 0,0-1 0 0 0,0 1 0 0 0,1-1 1 0 0,-1-1-1 0 0,7 1 0 0 0,10-2-6219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490 174 13647 0 0,'-79'42'1606'0'0,"54"-28"-1291"0"0,-1 0 0 0 0,-39 14 0 0 0,64-28-228 0 0,0 1 0 0 0,0-1 0 0 0,0 1 0 0 0,0-1 0 0 0,0 0 0 0 0,-1 0 0 0 0,1 1 0 0 0,0-1 0 0 0,0 0 0 0 0,0 0 0 0 0,0 0 0 0 0,0-1-1 0 0,-1 1 1 0 0,1 0 0 0 0,0 0 0 0 0,0 0 0 0 0,0-1 0 0 0,0 1 0 0 0,0-1 0 0 0,0 1 0 0 0,-2-2 0 0 0,2 1-40 0 0,1 1 0 0 0,-1-1 0 0 0,1 0 1 0 0,-1 0-1 0 0,1 0 0 0 0,0 0 0 0 0,-1 0 0 0 0,1 0 0 0 0,0 0 0 0 0,0 0 0 0 0,0 0 0 0 0,-1 0 0 0 0,1 0 1 0 0,0 0-1 0 0,0 0 0 0 0,1 0 0 0 0,-1 0 0 0 0,0 0 0 0 0,0 0 0 0 0,0 1 0 0 0,1-1 0 0 0,-1 0 0 0 0,0 0 0 0 0,1 0 1 0 0,-1 0-1 0 0,1 0 0 0 0,0-1 0 0 0,4-8 6 0 0,1 1 0 0 0,0-1-1 0 0,0 1 1 0 0,1 0 0 0 0,13-13 0 0 0,45-38-145 0 0,-45 44 108 0 0,-5 3-31 0 0,0 2-1 0 0,1 0 1 0 0,0 1-1 0 0,0 1 0 0 0,30-12 1 0 0,-35 16 51 0 0,0 1-1 0 0,1 1 1 0 0,0 0 0 0 0,0 0 0 0 0,0 1-1 0 0,0 1 1 0 0,0 0 0 0 0,0 1-1 0 0,23 2 1 0 0,-33-2-22 0 0,0 0 0 0 0,0 1 0 0 0,0-1 0 0 0,0 1 0 0 0,0 0-1 0 0,0-1 1 0 0,-1 1 0 0 0,1 0 0 0 0,0 0 0 0 0,0 0 0 0 0,-1 0 0 0 0,1 0-1 0 0,-1 0 1 0 0,1 1 0 0 0,-1-1 0 0 0,1 0 0 0 0,-1 1 0 0 0,0-1 0 0 0,0 1 0 0 0,0 0-1 0 0,0-1 1 0 0,0 1 0 0 0,0 0 0 0 0,0 0 0 0 0,0-1 0 0 0,-1 1 0 0 0,1 0-1 0 0,-1 0 1 0 0,1 0 0 0 0,-1 0 0 0 0,0 0 0 0 0,1 3 0 0 0,-2 0-1 0 0,1 0 1 0 0,0 0 0 0 0,-1 0 0 0 0,0 0-1 0 0,0-1 1 0 0,0 1 0 0 0,-1 0 0 0 0,0-1-1 0 0,1 1 1 0 0,-2-1 0 0 0,1 0-1 0 0,-4 6 1 0 0,-18 20 28 0 0,-2-2 0 0 0,-52 46 1 0 0,73-70-34 0 0,-68 62 39 0 0,-221 192-962 0 0,232-209 645 0 0,31-26 225 0 0,2 1 1 0 0,-31 32 0 0 0,53-44-77 0 0,7-12 110 0 0,0 1 0 0 0,0-1 0 0 0,0 0 0 0 0,0 0 0 0 0,0 1 0 0 0,0-1 1 0 0,0 0-1 0 0,0 1 0 0 0,0-1 0 0 0,0 0 0 0 0,0 1 0 0 0,0-1 0 0 0,0 0 0 0 0,1 0 0 0 0,-1 1 0 0 0,0-1 0 0 0,0 0 0 0 0,0 0 0 0 0,0 1 0 0 0,1-1 0 0 0,-1 0 0 0 0,0 0 0 0 0,0 1 0 0 0,1-1 0 0 0,1 1 3 0 0,0 0 1 0 0,0 0-1 0 0,0 0 0 0 0,0-1 0 0 0,0 1 1 0 0,1-1-1 0 0,-1 1 0 0 0,4-1 1 0 0,14 1 237 0 0,31-3 1 0 0,-6 0 371 0 0,102-6 1323 0 0,-66 2-1053 0 0,-33 3-599 0 0,87-3-462 0 0,-133 6 54 0 0,0 0-1 0 0,-1-1 1 0 0,1 1-1 0 0,0-1 1 0 0,0 1-1 0 0,0-1 1 0 0,0 1-1 0 0,-1-1 1 0 0,3-1-1 0 0,3-1-790 0 0,7-2-1034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 16783 0 0,'0'0'770'0'0,"2"-2"-18"0"0,0 0-533 0 0,1-2-135 0 0,12-5-85 0 0,-14 8 23 0 0,0 1 1 0 0,0-1-1 0 0,0 1 0 0 0,0-1 0 0 0,0 1 1 0 0,0 0-1 0 0,0-1 0 0 0,1 1 0 0 0,-1 0 0 0 0,0 0 1 0 0,0-1-1 0 0,0 1 0 0 0,0 0 0 0 0,1 1 1 0 0,-1-1-1 0 0,0 0 0 0 0,0 0 0 0 0,0 0 0 0 0,0 1 1 0 0,1-1-1 0 0,-1 0 0 0 0,1 2 0 0 0,0-1 54 0 0,-1 0 0 0 0,0 0 0 0 0,0 0 0 0 0,0 0-1 0 0,0 0 1 0 0,0 1 0 0 0,0-1 0 0 0,0 1 0 0 0,0-1 0 0 0,0 0 0 0 0,-1 1-1 0 0,1-1 1 0 0,-1 1 0 0 0,1 2 0 0 0,1 2 122 0 0,-1-1 0 0 0,-1 1-1 0 0,1 0 1 0 0,-1 0 0 0 0,0 0 0 0 0,0 0 0 0 0,-1 0 0 0 0,-1 6-1 0 0,-11 40 70 0 0,-3-2-1 0 0,-3 0 0 0 0,-1-1 0 0 0,-49 85 0 0 0,64-126-294 0 0,-5 9-45 0 0,-1 0 0 0 0,2 1 0 0 0,1 0 0 0 0,0 1 1 0 0,-7 24-1 0 0,15-42-182 0 0,2-1-1381 0 0,2-2 1115 0 0,0 1 0 0 0,0 0 0 0 0,0-1 0 0 0,0 1 0 0 0,3-3 0 0 0,9-8-1093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71 200 15199 0 0,'-10'-3'1635'0'0,"-28"-7"-1981"0"0,15 9 8016 0 0,176-9-6387 0 0,-28 4-1013 0 0,224-35 106 0 0,-120-4-228 0 0,39-7 0 0 0,-203 38-332 0 0,-39 8-153 0 0,40-5-1 0 0,-36 11-898 0 0,-13 3-5693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63 18887 0 0,'2'-9'178'0'0,"0"3"64"0"0,0 0 0 0 0,1 0 0 0 0,-1 0 0 0 0,1 1 1 0 0,0-1-1 0 0,1 1 0 0 0,5-8 1621 0 0,-9 15-1828 0 0,0 0-1 0 0,0 0 1 0 0,0 0 0 0 0,0 0-1 0 0,0 1 1 0 0,-1-1-1 0 0,1 0 1 0 0,-1 0-1 0 0,-1 4 1 0 0,0-1 18 0 0,-60 186 979 0 0,25-88-891 0 0,32-86-262 0 0,1-1 1 0 0,1 0-1 0 0,1 1 0 0 0,1 0 1 0 0,0 18-1 0 0,1-33-156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47 5983 0 0,'0'0'542'0'0,"-8"0"-88"0"0,6 0 499 0 0,-1 1-1 0 0,0-1 0 0 0,0 1 1 0 0,0 0-1 0 0,1 0 0 0 0,-1 0 1 0 0,1 0-1 0 0,-1 1 1 0 0,1-1-1 0 0,-4 3 0 0 0,5-3-73 0 0,-12 12 4257 0 0,16-11-5053 0 0,0-1 0 0 0,1 1 0 0 0,-1-1 0 0 0,0 0 0 0 0,1 0 1 0 0,-1 0-1 0 0,1-1 0 0 0,-1 1 0 0 0,1-1 0 0 0,-1 0 0 0 0,1 0 0 0 0,-1 0 0 0 0,6-1 0 0 0,5-2 51 0 0,0 0-1 0 0,15-5 1 0 0,-3 0-5 0 0,184-38 160 0 0,-118 33-3575 0 0,-78 11 1631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47 9671 0 0,'66'-47'8847'0'0,"-76"60"-8311"0"0,-12 11-66 0 0,-37 29-1 0 0,12-10-321 0 0,-15 11-138 0 0,-25 25-11 0 0,78-70 3 0 0,1 1 0 0 0,0 0 0 0 0,1 0-1 0 0,0 0 1 0 0,1 1 0 0 0,0 0 0 0 0,-5 12 0 0 0,10-21 9 0 0,1 0 0 0 0,0 0 1 0 0,-1 0-1 0 0,1 0 1 0 0,0 0-1 0 0,0 0 1 0 0,0 0-1 0 0,1 0 1 0 0,-1 0-1 0 0,0 0 1 0 0,1 0-1 0 0,0 3 1 0 0,0-3 1 0 0,0 0 20 0 0,-1-1-1 0 0,1 1 1 0 0,0 0-1 0 0,0 0 1 0 0,0-1-1 0 0,0 1 1 0 0,0 0-1 0 0,0-1 1 0 0,0 1-1 0 0,0-1 1 0 0,1 1-1 0 0,-1-1 1 0 0,1 0-1 0 0,-1 0 1 0 0,1 0-1 0 0,2 2 1 0 0,-1-1 7 0 0,0-1-1 0 0,0 1 1 0 0,0-1 0 0 0,1 0 0 0 0,-1 0-1 0 0,0 0 1 0 0,6 1 0 0 0,4-2 22 0 0,-1 0 0 0 0,0 0 0 0 0,0-1 1 0 0,0-1-1 0 0,1 0 0 0 0,-1-1 0 0 0,14-4 0 0 0,-11 2-29 0 0,-1-1 0 0 0,1-1 0 0 0,-1 0 0 0 0,0-1 0 0 0,15-10-1 0 0,-24 14-58 0 0,0-1 0 0 0,0 0-1 0 0,0 1 1 0 0,-1-2 0 0 0,1 1-1 0 0,-1 0 1 0 0,-1-1-1 0 0,1 0 1 0 0,-1 0 0 0 0,0 0-1 0 0,0 0 1 0 0,-1-1-1 0 0,1 1 1 0 0,-2-1 0 0 0,1 1-1 0 0,-1-1 1 0 0,0 0-1 0 0,0 1 1 0 0,0-1 0 0 0,-1 0-1 0 0,0 0 1 0 0,-1 1-1 0 0,0-1 1 0 0,0 0 0 0 0,0 0-1 0 0,-1 1 1 0 0,0-1 0 0 0,0 1-1 0 0,0 0 1 0 0,-1-1-1 0 0,0 1 1 0 0,0 0 0 0 0,-8-9-1 0 0,9 11 133 0 0,-1 0-552 0 0,0 0 0 0 0,-1 0 0 0 0,1 0 0 0 0,-5-4 0 0 0,6 7 13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88 10423 0 0,'0'0'474'0'0,"-2"0"-6"0"0,-82 32 11414 0 0,108-49-11673 0 0,0 1-1 0 0,1 1 1 0 0,1 2-1 0 0,50-20 1 0 0,-60 27-198 0 0,0 0 1 0 0,27-4-1 0 0,-36 9-8 0 0,0 0-1 0 0,1 0 0 0 0,-1 1 0 0 0,0 0 0 0 0,0 0 0 0 0,1 0 0 0 0,-1 1 0 0 0,11 3 0 0 0,-16-4-3 0 0,0 1 0 0 0,-1-1 0 0 0,1 1-1 0 0,-1 0 1 0 0,0-1 0 0 0,1 1 0 0 0,-1 0-1 0 0,1 0 1 0 0,-1 0 0 0 0,0 0 0 0 0,0 0 0 0 0,1 0-1 0 0,-1 0 1 0 0,0 0 0 0 0,0 1 0 0 0,0-1 0 0 0,0 0-1 0 0,-1 1 1 0 0,1-1 0 0 0,0 0 0 0 0,0 2 0 0 0,0 0-4 0 0,-1-1 0 0 0,1 1 1 0 0,-1-1-1 0 0,0 1 0 0 0,0-1 1 0 0,0 1-1 0 0,0 0 1 0 0,-1-1-1 0 0,1 1 0 0 0,-1-1 1 0 0,1 0-1 0 0,-2 4 0 0 0,-2 4-12 0 0,-1-1 0 0 0,0 1 0 0 0,0-1 0 0 0,-1 1 0 0 0,-8 8 0 0 0,0 0 21 0 0,-1-1 0 0 0,-1 0 1 0 0,0-1-1 0 0,-1-1 0 0 0,-1 0 0 0 0,0-1 1 0 0,-1-1-1 0 0,-1-1 0 0 0,-33 15 0 0 0,0-5 38 0 0,-2-3-1 0 0,-109 24 0 0 0,162-43-117 0 0,17-2-506 0 0,14 0 571 0 0,0 1 0 0 0,0 2 0 0 0,-1 1 0 0 0,1 1 0 0 0,0 1 0 0 0,-1 2 0 0 0,0 1 0 0 0,0 1 0 0 0,-1 1-1 0 0,38 18 1 0 0,-58-23 44 0 0,0-1-1 0 0,0 1 0 0 0,-1 1 0 0 0,1-1 0 0 0,-1 1 0 0 0,0 0 0 0 0,-1 0 0 0 0,1 1 0 0 0,-1-1 0 0 0,0 1 0 0 0,4 7 0 0 0,-7-9-17 0 0,0 0 0 0 0,0-1-1 0 0,0 1 1 0 0,0 0 0 0 0,-1 0 0 0 0,0 0 0 0 0,0 1 0 0 0,0-1-1 0 0,-1 0 1 0 0,1 0 0 0 0,-1 0 0 0 0,0 1 0 0 0,0-1 0 0 0,0 0-1 0 0,-1 0 1 0 0,1 1 0 0 0,-1-1 0 0 0,0 0 0 0 0,-1 0-1 0 0,1 0 1 0 0,-3 6 0 0 0,-3 3 49 0 0,-1 0-1 0 0,-1 0 1 0 0,1 0-1 0 0,-2-1 1 0 0,0-1-1 0 0,0 0 1 0 0,-1 0-1 0 0,0-1 1 0 0,-1 0-1 0 0,-18 11 1 0 0,8-7 18 0 0,-2-1 1 0 0,0-1 0 0 0,0-1 0 0 0,-1-1 0 0 0,-27 8 0 0 0,21-12 45 0 0,0 0 0 0 0,0-2 0 0 0,-36 0 0 0 0,21-1 31 0 0,27-3-111 0 0,1 0 0 0 0,0-2 1 0 0,-27-5-1 0 0,41 6-95 0 0,0 0 0 0 0,0 0 0 0 0,0 0 0 0 0,0-1 0 0 0,0 1 0 0 0,1-1 0 0 0,-1 0 0 0 0,-3-3 0 0 0,5 3 1 0 0,0 1 1 0 0,0 0-1 0 0,0-1 1 0 0,0 0-1 0 0,1 1 0 0 0,-1-1 1 0 0,1 0-1 0 0,0 0 1 0 0,-1 0-1 0 0,1 0 1 0 0,0 0-1 0 0,0 0 1 0 0,0-1-1 0 0,-1-3 0 0 0,2 5-108 0 0,0 0-1 0 0,0 0 0 0 0,0 0 0 0 0,0 0 0 0 0,0 0 0 0 0,1 0 0 0 0,-1 0 1 0 0,0 1-1 0 0,0-1 0 0 0,1 0 0 0 0,-1 0 0 0 0,1 0 0 0 0,-1 0 0 0 0,1-1 1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 1839 0 0,'3'-14'14707'0'0,"1"69"-11511"0"0,-6-33-2812 0 0,-1 0 0 0 0,-1 0 0 0 0,0 0 1 0 0,-14 37-1 0 0,-42 82 270 0 0,17-45-564 0 0,37-81-78 0 0,-15 36 3 0 0,-22 81-1 0 0,40-107-744 0 0,14-24-263 0 0,-8-1 773 0 0,1-1 0 0 0,-1 0 0 0 0,1 0 0 0 0,-1-1 1 0 0,1 1-1 0 0,-1-1 0 0 0,0 0 0 0 0,0 0 1 0 0,0 0-1 0 0,0 0 0 0 0,3-3 0 0 0,10-10-1412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115 240 6447 0 0,'-9'-6'544'0'0,"0"1"-1"0"0,-17-7 0 0 0,5 4 3898 0 0,-28-6 2032 0 0,59 9-5527 0 0,12-3-432 0 0,32-5 0 0 0,-11 3-277 0 0,170-37 411 0 0,-94 23-275 0 0,327-49 1423 0 0,-395 66-1616 0 0,-1 2 0 0 0,88 2 0 0 0,-124 4-3457 0 0,0 0 0 0 0,22-3 1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153 148 3223 0 0,'-2'1'143'0'0,"-2"0"-154"0"0,0 0 0 0 0,0-1 0 0 0,0 1 1 0 0,0 0-1 0 0,0-1 0 0 0,-6 0 0 0 0,-24 1 13931 0 0,34-2-13568 0 0,2-7 2020 0 0,11-7-2297 0 0,15-5 632 0 0,1 2 1 0 0,60-28-1 0 0,-88 45-696 0 0,24-10 220 0 0,40-14 0 0 0,-58 23-170 0 0,-1 0 0 0 0,1 1 0 0 0,0 0 0 0 0,0 0 0 0 0,0 0 0 0 0,-1 1 0 0 0,1 0-1 0 0,0 0 1 0 0,0 1 0 0 0,0 0 0 0 0,11 2 0 0 0,-17-2 83 0 0,4 10 133 0 0,-4-7-261 0 0,-1-1-1 0 0,0 0 1 0 0,1 0-1 0 0,-1 1 1 0 0,-1-1-1 0 0,1 0 1 0 0,0 1-1 0 0,-1-1 1 0 0,0 0-1 0 0,0 0 1 0 0,0 0-1 0 0,0 0 1 0 0,-1 4-1 0 0,-3 2 7 0 0,0 0 0 0 0,-11 17 0 0 0,-1-4-43 0 0,-1 0-1 0 0,-1-1 0 0 0,0-1 1 0 0,-36 27-1 0 0,14-16-32 0 0,-73 39 0 0 0,112-68 54 0 0,-21 10-24 0 0,1 1 0 0 0,-35 28 0 0 0,50-35 24 0 0,6-6 1 0 0,1 1 1 0 0,-1-1-1 0 0,1 1 0 0 0,-1-1 1 0 0,1 1-1 0 0,-1-1 0 0 0,1 1 1 0 0,-1-1-1 0 0,1 1 0 0 0,0 0 1 0 0,-1-1-1 0 0,1 1 0 0 0,0-1 1 0 0,-1 1-1 0 0,1 0 0 0 0,0-1 1 0 0,0 1-1 0 0,-1 1 0 0 0,3 2 65 0 0,-1-3-49 0 0,-1 1 1 0 0,1 0 0 0 0,0-1-1 0 0,-1 1 1 0 0,1 0 0 0 0,0-1-1 0 0,0 1 1 0 0,0-1-1 0 0,0 0 1 0 0,0 1 0 0 0,1-1-1 0 0,-1 0 1 0 0,0 1 0 0 0,1-1-1 0 0,-1 0 1 0 0,1 0-1 0 0,-1 0 1 0 0,1 0 0 0 0,-1-1-1 0 0,4 2 1 0 0,3 1 79 0 0,0 0 0 0 0,17 3 1 0 0,-17-4-68 0 0,13 2 42 0 0,0 0-1 0 0,0-2 1 0 0,0-1 0 0 0,0 0 0 0 0,0-2 0 0 0,0 0-1 0 0,0-2 1 0 0,29-6 0 0 0,13-8-74 0 0,83-33 1 0 0,-123 41-53 0 0,79-23-545 0 0,-42 13-1695 0 0,-1-2-5278 0 0,-36 11 1225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29 6911 0 0,'-6'-4'249'0'0,"0"0"-1"0"0,-1 1 1 0 0,1 0 0 0 0,-1 0-1 0 0,0 0 1 0 0,0 1-1 0 0,0 0 1 0 0,0 0-1 0 0,-8 0 1 0 0,14 2 4 0 0,0 0 1 0 0,1 0 0 0 0,-1 0-1 0 0,1 0 1 0 0,-1 0 0 0 0,1 0-1 0 0,-1 0 1 0 0,0 0 0 0 0,1 0-1 0 0,-1 1 1 0 0,1-1 0 0 0,-1 0-1 0 0,1 0 1 0 0,-1 1 0 0 0,1-1-1 0 0,-1 0 1 0 0,1 1 0 0 0,-1-1-1 0 0,1 1 1 0 0,0-1 0 0 0,-1 1-1 0 0,1-1 1 0 0,-1 1 0 0 0,1 0-110 0 0,-1 1 1 0 0,1-1-1 0 0,-1 0 0 0 0,1 0 1 0 0,0 0-1 0 0,-1 1 1 0 0,1-1-1 0 0,0 0 1 0 0,0 1-1 0 0,0 1 0 0 0,1 3-201 0 0,0 0 0 0 0,0 1 0 0 0,3 7 0 0 0,-4-11 406 0 0,26 82 337 0 0,3-1-1 0 0,64 131 1 0 0,-62-158-626 0 0,2-1-1 0 0,2-3 1 0 0,2 0-1 0 0,63 66 1 0 0,-58-76-19 0 0,-3-2 182 0 0,54 70 1 0 0,-87-103-108 0 0,0 1 1 0 0,-1 0 0 0 0,0 0 0 0 0,-1 1-1 0 0,1 0 1 0 0,-2 0 0 0 0,1 0 0 0 0,-2 0 0 0 0,1 0-1 0 0,-1 1 1 0 0,-1-1 0 0 0,0 1 0 0 0,0-1-1 0 0,-1 1 1 0 0,0-1 0 0 0,-1 1 0 0 0,-1-1-1 0 0,1 1 1 0 0,-1-1 0 0 0,-1 0 0 0 0,0 0 0 0 0,-1 0-1 0 0,-7 15 1 0 0,0-3 12 0 0,-2 0 0 0 0,-1-1-1 0 0,0-1 1 0 0,-2 0 0 0 0,-22 22-1 0 0,-99 81 881 0 0,34-33-670 0 0,70-62-434 0 0,31-27 6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0,'0'0'16727'0'0,"1"2"-16094"0"0,4 1-378 0 0,-1 1-1 0 0,1-1 0 0 0,0 0 1 0 0,0-1-1 0 0,0 1 1 0 0,0-1-1 0 0,0 0 0 0 0,1 0 1 0 0,-1 0-1 0 0,1-1 1 0 0,-1 0-1 0 0,11 1 0 0 0,8 0 191 0 0,40-2-1 0 0,-22-2-370 0 0,64-1-3345 0 0,-90 2-1924 0 0,-2 0-1481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 2303 0 0,'-10'8'16355'0'0,"26"-11"-15548"0"0,1-1 1 0 0,-1-1 0 0 0,18-7-1 0 0,18-6 39 0 0,-20 9-739 0 0,0 1 0 0 0,0 2 0 0 0,1 2 1 0 0,37-2-1 0 0,-66 6-475 0 0,0 0 0 0 0,0 1 0 0 0,1-1 1 0 0,-1 1-1 0 0,0-1 0 0 0,6 3 0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259 140 8287 0 0,'0'0'639'0'0,"0"-8"-390"0"0,1 3 162 0 0,-1-1-1 0 0,1 1 0 0 0,0-1 1 0 0,0 1-1 0 0,1-1 1 0 0,0 1-1 0 0,0 0 0 0 0,0 0 1 0 0,0 0-1 0 0,1 0 0 0 0,0 0 1 0 0,0 1-1 0 0,0-1 1 0 0,5-4-1 0 0,-3 3 166 0 0,0 1-1 0 0,0 0 1 0 0,1 0 0 0 0,-1 1 0 0 0,1-1 0 0 0,1 1-1 0 0,-1 0 1 0 0,0 1 0 0 0,1 0 0 0 0,7-3 0 0 0,-12 6-340 0 0,-2 0-225 0 0,1 0 0 0 0,-1 0 0 0 0,1 0 0 0 0,-1 0 0 0 0,1 0 0 0 0,-1 1 1 0 0,0-1-1 0 0,1 0 0 0 0,-1 0 0 0 0,1 1 0 0 0,-1-1 0 0 0,1 0 1 0 0,-1 1-1 0 0,0-1 0 0 0,1 0 0 0 0,-1 1 0 0 0,0-1 0 0 0,1 1 0 0 0,-1-1 1 0 0,0 1-1 0 0,0-1 0 0 0,1 0 0 0 0,-1 1 0 0 0,0-1 0 0 0,0 1 1 0 0,0-1-1 0 0,0 1 0 0 0,0-1 0 0 0,0 1 0 0 0,1-1 0 0 0,-1 2 0 0 0,0 16 3 0 0,-2-8-14 0 0,0 0 0 0 0,-1 0 0 0 0,0 0 0 0 0,0-1-1 0 0,-1 1 1 0 0,-8 13 0 0 0,-35 50 12 0 0,-194 227 41 0 0,239-298-56 0 0,-55 66-69 0 0,57-66 19 0 0,0-2 50 0 0,0 0 0 0 0,1 1-1 0 0,-1-1 1 0 0,0 0 0 0 0,1 1-1 0 0,-1-1 1 0 0,1 0 0 0 0,-1 1 0 0 0,1-1-1 0 0,-1 0 1 0 0,1 0 0 0 0,-1 0-1 0 0,1 1 1 0 0,-1-1 0 0 0,1 0-1 0 0,-1 0 1 0 0,1 0 0 0 0,-1 0 0 0 0,1 0-1 0 0,0 0 1 0 0,12 1 8 0 0,4-2 10 0 0,-1-1-1 0 0,29-6 1 0 0,18-2 112 0 0,101-6 190 0 0,-89 16-1061 0 0,-32 1 198 0 0,-9-3-2864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22 9671 0 0,'0'-1'748'0'0,"1"-1"-614"0"0,3-15 2752 0 0,-22 16 525 0 0,13 2-3304 0 0,0 0 1 0 0,1 0-1 0 0,-1 0 1 0 0,0 1-1 0 0,1 0 1 0 0,-1-1-1 0 0,1 2 1 0 0,-1-1-1 0 0,1 1 1 0 0,0-1-1 0 0,0 1 1 0 0,0 0-1 0 0,1 0 1 0 0,-1 1-1 0 0,1-1 1 0 0,0 1-1 0 0,-1 0 1 0 0,2 0-1 0 0,-4 5 1 0 0,-4 8 7 0 0,1 1-1 0 0,0 1 1 0 0,-7 26 0 0 0,7-22-135 0 0,-34 101 86 0 0,19-52-35 0 0,-59 123 0 0 0,-81 148 672 0 0,152-316-642 0 0,3-8-55 0 0,-9 31 0 0 0,18-48-214 0 0,-1 1-1 0 0,1-1 1 0 0,0 0-1 0 0,0 1 1 0 0,0-1-1 0 0,0 0 1 0 0,0 0-1 0 0,1 1 1 0 0,-1-1-1 0 0,0 0 1 0 0,1 0-1 0 0,1 5 1 0 0,2 1-1290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14567 0 0,'0'0'1320'0'0,"-1"2"-1040"0"0,-3 6-107 0 0,0-1 1 0 0,1 1-1 0 0,0 0 0 0 0,0 1 0 0 0,1-1 0 0 0,-2 12 0 0 0,-4 57 390 0 0,6-43-340 0 0,-12 288 599 0 0,12-232-595 0 0,-12 117 1437 0 0,11-177-1248 0 0,1-10 235 0 0,-6 29 1395 0 0,18-64-1707 0 0,-5 9-262 0 0,53-81 411 0 0,-29 42-365 0 0,52-63-1 0 0,299-336 441 0 0,-372 435-578 0 0,-3 2-55 0 0,0 1 0 0 0,0-1 0 0 0,0 1 1 0 0,1 0-1 0 0,0 1 0 0 0,1 0 0 0 0,-1 0 0 0 0,12-7 0 0 0,-17 12-115 0 0,1-1-1 0 0,-1 1 1 0 0,0 0 0 0 0,1 0 0 0 0,-1 0-1 0 0,0 0 1 0 0,1 0 0 0 0,-1 0-1 0 0,0 0 1 0 0,1 0 0 0 0,-1 0-1 0 0,0 1 1 0 0,1-1 0 0 0,-1 1-1 0 0,0-1 1 0 0,0 1 0 0 0,1-1-1 0 0,-1 1 1 0 0,0 0 0 0 0,2 1-1 0 0,17 16-3878 0 0,-12-9-2312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28 7367 0 0,'40'-14'1670'0'0,"19"1"7016"0"0,-57 13-7946 0 0,-1 0-406 0 0,1 0 1 0 0,-1 0-1 0 0,0 0 0 0 0,1 0 0 0 0,-1 0 0 0 0,1 1 0 0 0,-1-1 0 0 0,0 1 1 0 0,1-1-1 0 0,-1 1 0 0 0,0-1 0 0 0,2 2 0 0 0,-2-1-308 0 0,-1 0 0 0 0,1 0 0 0 0,0 0 0 0 0,-1 0 1 0 0,1 0-1 0 0,0 0 0 0 0,-1 1 0 0 0,0-1 0 0 0,1 0 0 0 0,-1 0 0 0 0,0 0 0 0 0,1 1 0 0 0,-1-1 0 0 0,0 0 0 0 0,0 1 0 0 0,0-1 0 0 0,0 0 0 0 0,-1 2 1 0 0,1 0 3 0 0,-1-1 0 0 0,0 1 0 0 0,0-1 1 0 0,0 0-1 0 0,0 1 0 0 0,0-1 1 0 0,-1 0-1 0 0,1 0 0 0 0,-2 2 1 0 0,-5 5 47 0 0,-1 0 1 0 0,0-1 0 0 0,-13 9-1 0 0,13-10-15 0 0,-127 88 524 0 0,-70 45-67 0 0,111-54-248 0 0,92-83-263 0 0,0 0 0 0 0,0 0 0 0 0,0 1 1 0 0,0-1-1 0 0,1 1 0 0 0,0-1 0 0 0,-1 1 1 0 0,1 0-1 0 0,1 0 0 0 0,-1 0 0 0 0,0 0 1 0 0,1 0-1 0 0,-2 8 0 0 0,4-10-1 0 0,0 0 0 0 0,0 0 1 0 0,-1 0-1 0 0,1 0 0 0 0,1 0 0 0 0,-1-1 0 0 0,0 1 0 0 0,0 0 1 0 0,1-1-1 0 0,-1 1 0 0 0,1-1 0 0 0,-1 1 0 0 0,2 0 0 0 0,0 0 15 0 0,4 4 13 0 0,1 0-1 0 0,-1-1 0 0 0,1 0 0 0 0,1-1 0 0 0,-1 1 0 0 0,1-1 0 0 0,0-1 0 0 0,0 0 0 0 0,9 2 0 0 0,16 3 127 0 0,37 2 1 0 0,-66-9-156 0 0,40 5-92 0 0,123 10 445 0 0,-150-16-706 0 0,-1-1-1 0 0,1 0 1 0 0,-1-1-1 0 0,0-1 1 0 0,1 0-1 0 0,-1-1 0 0 0,23-10 1 0 0,-17 4-1381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41 9215 0 0,'8'-9'393'0'0,"-4"3"-198"0"0,0 1 1 0 0,1 0-1 0 0,9-7 1 0 0,-9 9 3521 0 0,-4 6-1564 0 0,-5 14-1043 0 0,-12 23-1209 0 0,-102 205 2026 0 0,-95 215-1286 0 0,189-401-835 0 0,-3-1-1 0 0,-37 59 0 0 0,48-91-47 0 0,5-7-419 0 0,0-1 0 0 0,-2 0 0 0 0,-19 21 0 0 0,28-36-875 0 0,-6 3-354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49 14279 0 0,'4'-7'719'0'0,"-3"5"-613"0"0,0 0 1 0 0,0 0-1 0 0,0-1 1 0 0,0 1 0 0 0,0 0-1 0 0,-1-1 1 0 0,1 1-1 0 0,0-3 1 0 0,-1 3 662 0 0,-1-1 967 0 0,1 3-1622 0 0,0-1-1 0 0,0 0 0 0 0,0 1 0 0 0,-1-1 0 0 0,1 1 0 0 0,0-1 1 0 0,0 0-1 0 0,0 1 0 0 0,-1-1 0 0 0,1 1 0 0 0,0-1 0 0 0,-1 1 0 0 0,1-1 1 0 0,-1 1-1 0 0,1-1 0 0 0,0 1 0 0 0,-2-1 0 0 0,0 0-67 0 0,0 1-1 0 0,0-1 1 0 0,-1 1-1 0 0,1-1 0 0 0,0 1 1 0 0,-1 0-1 0 0,1 0 1 0 0,0 0-1 0 0,-1 0 1 0 0,1 0-1 0 0,0 1 1 0 0,-1-1-1 0 0,1 1 1 0 0,0 0-1 0 0,-1-1 0 0 0,1 1 1 0 0,-3 2-1 0 0,-4 2 51 0 0,-1 1 0 0 0,-13 11 0 0 0,-4 2-33 0 0,8-7-59 0 0,1 1-1 0 0,0 1 0 0 0,1 1 0 0 0,-17 19 0 0 0,-56 73 88 0 0,40-45 1 0 0,30-37-4 0 0,0 0 0 0 0,-18 35 0 0 0,31-49 6 0 0,1 2-1 0 0,0-1 1 0 0,1 1-1 0 0,0-1 1 0 0,1 1-1 0 0,1 1 1 0 0,-4 25-1 0 0,7-33-23 0 0,0 0-1 0 0,0 0 1 0 0,1 0-1 0 0,0 0 1 0 0,0 0-1 0 0,0 0 1 0 0,1 0-1 0 0,-1-1 1 0 0,1 1-1 0 0,1 0 1 0 0,-1-1-1 0 0,1 0 1 0 0,0 1-1 0 0,0-1 1 0 0,1 0-1 0 0,-1 0 1 0 0,1-1-1 0 0,8 8 1 0 0,-6-7-233 0 0,0 0 0 0 0,0 0 0 0 0,0-1 1 0 0,1 0-1 0 0,0 0 0 0 0,7 3 1 0 0,-7-4-886 0 0,0 0 1 0 0,1-1 0 0 0,-1 0 0 0 0,0 0-1 0 0,1-1 1 0 0,9 1 0 0 0,1-2-5732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9215 0 0,'0'0'7700'0'0,"0"1"-6728"0"0,0 9-556 0 0,0 0 0 0 0,-1-1 0 0 0,0 1 0 0 0,-1 0 0 0 0,0-1 0 0 0,0 1 0 0 0,-5 10 0 0 0,0 5 151 0 0,1-3-325 0 0,-74 250 925 0 0,70-248-1111 0 0,-1-2-1 0 0,-18 30 1 0 0,17-33-63 0 0,0 1 0 0 0,2 0 1 0 0,-8 23-1 0 0,17-41-116 0 0,1 7-1707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76 12439 0 0,'-5'-15'9687'0'0,"7"17"-9359"0"0,2 1-178 0 0,0 1-1 0 0,1-1 1 0 0,0 0 0 0 0,0 0 0 0 0,0-1-1 0 0,0 1 1 0 0,0-1 0 0 0,1 0 0 0 0,-1-1-1 0 0,1 1 1 0 0,-1-1 0 0 0,8 1 0 0 0,3 0 99 0 0,0-1 0 0 0,0-1 0 0 0,21-2-1 0 0,-1-3 74 0 0,63-18-1 0 0,-19 3-73 0 0,-22 8-91 0 0,-11 1-74 0 0,1 2 1 0 0,92-5 0 0 0,-108 14-77 0 0,107 3-598 0 0,-89 2-1469 0 0,-18-1-6218 0 0,-17-4 1456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11055 0 0,'0'0'1002'0'0,"1"3"-824"0"0,4 9 1781 0 0,-1 1-1 0 0,0 0 0 0 0,3 24 0 0 0,1 44 2199 0 0,-6-57-4211 0 0,-2-8 182 0 0,0 0-1 0 0,-2 0 1 0 0,1 0 0 0 0,-2-1-1 0 0,0 1 1 0 0,-1 0-1 0 0,0-1 1 0 0,-1 0 0 0 0,-9 19-1 0 0,11-30-199 0 0,1 0 0 0 0,-1 1 0 0 0,0-1 0 0 0,-4 4 0 0 0,3-3-120 0 0,3-3-80 0 0,-5 3-785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0,'0'0'639'0'0,"-1"2"-154"0"0,1 6 283 0 0,0-1 1 0 0,1 1-1 0 0,0-1 0 0 0,0 0 0 0 0,0 0 0 0 0,1 1 0 0 0,0-1 0 0 0,4 8 0 0 0,28 57 1017 0 0,-20-48-1448 0 0,0-1 1 0 0,2 0 0 0 0,22 24 0 0 0,61 57 628 0 0,-93-99-913 0 0,88 82 966 0 0,9 9 727 0 0,-84-77-1321 0 0,-2 1 0 0 0,0 1-1 0 0,18 30 1 0 0,-31-44-388 0 0,0 0 0 0 0,-1 0 0 0 0,0 1 0 0 0,0-1 0 0 0,0 1 0 0 0,-1 0 0 0 0,0 0-1 0 0,-1 0 1 0 0,0 0 0 0 0,0 0 0 0 0,-1 0 0 0 0,0 11 0 0 0,-1-8-1 0 0,-1 0-1 0 0,0-1 1 0 0,-1 1-1 0 0,0-1 1 0 0,-1 0-1 0 0,0 0 1 0 0,0 0 0 0 0,-11 17-1 0 0,2-5-58 0 0,-2-1 0 0 0,0-1 0 0 0,-2 0 0 0 0,0-1 0 0 0,-36 30-1 0 0,34-32-2 0 0,-127 95-278 0 0,120-91 5 0 0,24-20 163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77 13791 0 0,'-2'-1'134'0'0,"1"1"-1"0"0,-1-1 1 0 0,0 1-1 0 0,1 0 1 0 0,-1-1-1 0 0,0 1 1 0 0,0 0-1 0 0,-2 0 1 0 0,-10 0 5392 0 0,61 12-4006 0 0,-14-8-1113 0 0,1-2 0 0 0,0-1 1 0 0,56-6-1 0 0,99-26 98 0 0,-49 7-331 0 0,-78 15-276 0 0,2-2-1156 0 0,96-2 1 0 0,-158 13-168 0 0,7 2-5398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9671 0 0,'0'0'6206'0'0,"0"3"-5445"0"0,-4 84 1763 0 0,-17 93 0 0 0,5-50-1511 0 0,12-94-901 0 0,-1 0 0 0 0,-1-1-1 0 0,-2 1 1 0 0,-24 63 0 0 0,-2-23-399 0 0,33-74-30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368 414 11519 0 0,'2'0'5176'0'0,"23"-11"-3862"0"0,-1 0-1 0 0,0-1 0 0 0,40-29 0 0 0,-57 35-1284 0 0,0 0 0 0 0,-1 0 0 0 0,0-1 0 0 0,-1 0 0 0 0,1 0-1 0 0,-1-1 1 0 0,-1 1 0 0 0,0-1 0 0 0,0 0 0 0 0,0 0-1 0 0,2-9 1 0 0,-1 2-9 0 0,-1 0 0 0 0,0 0 1 0 0,-2 0-1 0 0,1 0 0 0 0,-1-25 0 0 0,-2 35-35 0 0,0 0-1 0 0,-1 0 1 0 0,1 0-1 0 0,-1 0 1 0 0,0 0 0 0 0,0 0-1 0 0,-1 0 1 0 0,0 1-1 0 0,1-1 1 0 0,-1 0-1 0 0,-1 1 1 0 0,1-1 0 0 0,-1 1-1 0 0,0 0 1 0 0,0 0-1 0 0,0 0 1 0 0,0 0-1 0 0,-8-6 1 0 0,5 6-37 0 0,-1 0-1 0 0,1 0 0 0 0,-1 0 1 0 0,0 1-1 0 0,0 0 1 0 0,0 0-1 0 0,0 0 1 0 0,0 1-1 0 0,0 1 1 0 0,-1-1-1 0 0,1 1 1 0 0,-9 0-1 0 0,1 0 22 0 0,0 2-1 0 0,0 0 1 0 0,1 1 0 0 0,-1 0-1 0 0,1 1 1 0 0,-1 1 0 0 0,1 0-1 0 0,0 1 1 0 0,0 0 0 0 0,1 1-1 0 0,-1 1 1 0 0,1 0-1 0 0,-20 15 1 0 0,8-3 135 0 0,1 1 0 0 0,1 1 0 0 0,1 1-1 0 0,1 1 1 0 0,-27 39 0 0 0,38-48 0 0 0,1 1-1 0 0,0 0 1 0 0,1 0 0 0 0,1 1-1 0 0,0 0 1 0 0,-4 18 0 0 0,9-26-37 0 0,0 0 0 0 0,0 0 0 0 0,1 1 0 0 0,1-1 0 0 0,-1 1 0 0 0,2 10 1 0 0,0-14-20 0 0,0 0 0 0 0,0 0 0 0 0,0 0 1 0 0,0 0-1 0 0,1 0 0 0 0,0 0 0 0 0,0 0 1 0 0,0-1-1 0 0,1 1 0 0 0,-1-1 1 0 0,5 6-1 0 0,-3-6-9 0 0,0-1-1 0 0,0 1 1 0 0,0-1 0 0 0,1 1 0 0 0,-1-1 0 0 0,1 0-1 0 0,0-1 1 0 0,0 1 0 0 0,0-1 0 0 0,0 0 0 0 0,0 0-1 0 0,1-1 1 0 0,-1 1 0 0 0,0-1 0 0 0,1-1 0 0 0,-1 1-1 0 0,1-1 1 0 0,-1 1 0 0 0,9-2 0 0 0,-1 0-6 0 0,-1 0 1 0 0,1-1-1 0 0,-1-1 1 0 0,1 0-1 0 0,-1-1 1 0 0,0 0-1 0 0,16-8 1 0 0,-21 8-59 0 0,0 0 0 0 0,0-1 0 0 0,-1 0 0 0 0,0 0-1 0 0,0-1 1 0 0,0 1 0 0 0,0-1 0 0 0,-1-1 0 0 0,0 1 0 0 0,0-1 0 0 0,-1 0 0 0 0,0 0 0 0 0,0 0 0 0 0,-1 0 0 0 0,0-1 0 0 0,0 1 0 0 0,0-1 0 0 0,-1 0 0 0 0,1-8-1 0 0,-39 155-449 0 0,-17 23 770 0 0,35-108-209 0 0,-4 15-6 0 0,-25 130 1 0 0,43-152-186 0 0,4-46-161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1375 0 0,'1'-23'15541'0'0,"4"29"-14973"0"0,-2-2-289 0 0,1 6-137 0 0,1 0 0 0 0,-2 1 0 0 0,1-1 0 0 0,-2 1 0 0 0,1 0 0 0 0,1 20 0 0 0,-2 68 821 0 0,-2-95-925 0 0,-7 164 944 0 0,0 44-583 0 0,17 0 125 0 0,-9-206-708 0 0,1 7 1313 0 0,1-13-410 0 0,2-5-375 0 0,9-18 10 0 0,-2 0 1 0 0,-1 0-1 0 0,16-50 0 0 0,-1 6-115 0 0,-5 17-52 0 0,3 1 0 0 0,30-46 0 0 0,-35 66-149 0 0,1 1-1 0 0,2 0 1 0 0,1 2 0 0 0,33-30-1 0 0,88-61-11 0 0,-113 95-228 0 0,1 2 0 0 0,64-30 0 0 0,-94 49 17 0 0,-2 1 136 0 0,1 0-1 0 0,-1 0 1 0 0,0 0 0 0 0,1 0-1 0 0,-1 0 1 0 0,0 0 0 0 0,1 0-1 0 0,-1 0 1 0 0,1 0 0 0 0,-1 0-1 0 0,0 0 1 0 0,1 1 0 0 0,-1-1-1 0 0,0 0 1 0 0,1 0 0 0 0,-1 0-1 0 0,0 0 1 0 0,1 0 0 0 0,-1 1-1 0 0,0-1 1 0 0,0 0 0 0 0,1 0-1 0 0,-1 1 1 0 0,0-1 0 0 0,0 0-1 0 0,1 0 1 0 0,-1 1 0 0 0,0-1-1 0 0,0 0 1 0 0,0 1 0 0 0,1-1-1 0 0,-1 0 1 0 0,0 1-1 0 0,0-1 1 0 0,0 0 0 0 0,0 1-1 0 0,-3 16-2001 0 0,3-15 1963 0 0,-5 13-1755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22 13823 0 0,'19'-13'1484'0'0,"-7"4"1140"0"0,-19 19-1400 0 0,-25 21-869 0 0,-3 0-1 0 0,-55 37 1 0 0,-36 32-151 0 0,101-76-176 0 0,-44 53 0 0 0,57-61 92 0 0,1 1 0 0 0,1 0 0 0 0,0 1 0 0 0,-14 34 0 0 0,23-49-96 0 0,-8 22 578 0 0,-11 47 0 0 0,19-65-513 0 0,0 1 0 0 0,0-1 0 0 0,0 1 0 0 0,1-1 1 0 0,0 1-1 0 0,1-1 0 0 0,0 1 0 0 0,0-1 0 0 0,0 0 0 0 0,1 1 0 0 0,3 8 0 0 0,-3-13-57 0 0,0 0-1 0 0,0 1 0 0 0,0-1 0 0 0,1 0 0 0 0,-1 0 1 0 0,1 0-1 0 0,0-1 0 0 0,0 1 0 0 0,0-1 0 0 0,0 1 0 0 0,0-1 1 0 0,0 0-1 0 0,1 0 0 0 0,-1 0 0 0 0,1-1 0 0 0,-1 1 1 0 0,1-1-1 0 0,0 0 0 0 0,0 0 0 0 0,4 0 0 0 0,5 2-133 0 0,0-2-1 0 0,0 1 1 0 0,0-2 0 0 0,21-1-1 0 0,2-3-1550 0 0,2-2-550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0,'0'0'8908'0'0,"2"1"-7952"0"0,20 7-416 0 0,0-1-1 0 0,0-1 0 0 0,0 0 1 0 0,1-2-1 0 0,0-1 1 0 0,41 1-1 0 0,-16-7-15 0 0,0-2-1 0 0,0-2 1 0 0,0-2-1 0 0,82-28 0 0 0,-68 18-273 0 0,53-19-912 0 0,-104 32 350 0 0,6-3-1873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13359 0 0,'0'0'2823'0'0,"1"1"-1284"0"0,1 3-1171 0 0,-1 1 0 0 0,1-1 0 0 0,-1 0 1 0 0,-1 1-1 0 0,1-1 0 0 0,-1 1 1 0 0,1-1-1 0 0,-1 1 0 0 0,0-1 1 0 0,-1 0-1 0 0,-1 8 0 0 0,-2 9-153 0 0,-8 24 0 0 0,8-31 147 0 0,-17 55-111 0 0,-4-2 0 0 0,-2 0-1 0 0,-37 65 1 0 0,-6 12-234 0 0,10-18-53 0 0,58-123-307 0 0,-8 17 521 0 0,7-7-5252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81 135 5527 0 0,'-7'-2'51'0'0,"1"0"0"0"0,-1 0 0 0 0,1-1 0 0 0,-10-5 0 0 0,11 5 666 0 0,-1 0 0 0 0,0 1 0 0 0,-16-5 14658 0 0,37 5-14676 0 0,68-6 511 0 0,104 3 0 0 0,-79 6-839 0 0,0-5 0 0 0,146-24 0 0 0,-57-16-9626 0 0,-158 32 1377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21 105 5063 0 0,'-7'-4'10915'0'0,"13"-3"-6080"0"0,10-3-4682 0 0,-14 9 238 0 0,19-9-160 0 0,2 1 1 0 0,-1 1 0 0 0,1 0 0 0 0,25-3 0 0 0,-4 0-85 0 0,-33 8-127 0 0,65-16 780 0 0,-66 18-663 0 0,0 0 0 0 0,0 0 0 0 0,0 0 0 0 0,0 1-1 0 0,16 3 1 0 0,-25-3 190 0 0,0 0-292 0 0,0 1 0 0 0,-1-1 0 0 0,1 0 0 0 0,-1 1 0 0 0,1-1 0 0 0,0 1 0 0 0,-1-1 0 0 0,0 1 0 0 0,1 0 0 0 0,-1-1 0 0 0,1 1 0 0 0,-1-1 1 0 0,0 1-1 0 0,1 0 0 0 0,-1 0 0 0 0,0-1 0 0 0,1 1 0 0 0,-1 0 0 0 0,0-1 0 0 0,0 2 0 0 0,1 15 106 0 0,-3-11-117 0 0,1-1-1 0 0,-2 1 1 0 0,1-1-1 0 0,-1 0 1 0 0,0 0-1 0 0,0 0 1 0 0,-4 5-1 0 0,-28 31 41 0 0,34-40-60 0 0,-24 24 30 0 0,-45 34 0 0 0,21-19-54 0 0,-57 42-334 0 0,28-23 116 0 0,73-53 221 0 0,7-3 0 0 0,4-2-2 0 0,1 1 44 0 0,0 0 0 0 0,0-1-1 0 0,0 0 1 0 0,0-1 0 0 0,14 0 0 0 0,39-7 238 0 0,-31 3-171 0 0,63-6 261 0 0,136-19 621 0 0,-184 21-1159 0 0,-2-2 0 0 0,0-2 0 0 0,51-21 0 0 0,-83 29-210 0 0,28-13-1923 0 0,-13 4-3658 0 0,-2-1-1610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0,'0'0'1515'0'0,"1"2"-803"0"0,58 77 2463 0 0,92 98-1663 0 0,-109-129-921 0 0,-2 1 1 0 0,-2 3-1 0 0,40 72 1 0 0,-59-88-351 0 0,-2 0 0 0 0,-1 1 0 0 0,-2 0 0 0 0,-1 2 0 0 0,-3-1 0 0 0,9 58 0 0 0,-15-67-122 0 0,-2 0-1 0 0,-1 0 1 0 0,-1 1 0 0 0,-2-1 0 0 0,0 0 0 0 0,-14 56 0 0 0,11-68-65 0 0,0 0 0 0 0,-1-1-1 0 0,0 0 1 0 0,-2 0 0 0 0,1 0 0 0 0,-2-1 0 0 0,0-1 0 0 0,-1 1 0 0 0,-1-1 0 0 0,0-1 0 0 0,-1 0 0 0 0,-25 22 0 0 0,9-14-27 0 0,-35 29 22 0 0,57-44-134 0 0,4-4-351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4143 0 0,'0'0'319'0'0,"5"-10"6164"0"0,-2 6-5363 0 0,1 1 0 0 0,-1 0 0 0 0,1 1 0 0 0,0-1 0 0 0,0 1 0 0 0,7-4 0 0 0,-5 4-494 0 0,0 0 0 0 0,0 0 0 0 0,1 0 1 0 0,6-1-1 0 0,7 2-740 0 0,0-1 0 0 0,24 3 0 0 0,4 0 643 0 0,-16-3-760 0 0,-1-1 1 0 0,52-12-1 0 0,12-13-4003 0 0,-66 17-2152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4143 0 0,'0'-2'3331'0'0,"4"-3"-1609"0"0,-1 1 0 0 0,1-1 0 0 0,-1 1 0 0 0,1-1 0 0 0,9-6 0 0 0,-3 4-762 0 0,-1 1 0 0 0,15-9 0 0 0,-4 6-571 0 0,1 0 1 0 0,31-9-1 0 0,-27 12 32 0 0,-1 1 1 0 0,1 1 0 0 0,46-1-1 0 0,-1 4-435 0 0,46-3-2991 0 0,-98 2 1059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26 7831 0 0,'0'0'603'0'0,"4"-8"322"0"0,2-1 5309 0 0,-5 8-5914 0 0,1 0 0 0 0,-1 0 1 0 0,0 0-1 0 0,0 1 1 0 0,1-1-1 0 0,-1 0 0 0 0,0 1 1 0 0,1-1-1 0 0,-1 1 0 0 0,0-1 1 0 0,1 1-1 0 0,-1 0 1 0 0,1 0-1 0 0,-1 0 0 0 0,1-1 1 0 0,2 2-1 0 0,-2-1-64 0 0,8 18 368 0 0,-9-14-569 0 0,-1 0 1 0 0,0-1-1 0 0,0 1 0 0 0,0 0 0 0 0,0 0 0 0 0,-1-1 0 0 0,1 1 1 0 0,-1 0-1 0 0,0-1 0 0 0,0 1 0 0 0,-1 0 0 0 0,-2 5 0 0 0,-1 2 40 0 0,-1 1-1 0 0,-11 14 0 0 0,-10 7-46 0 0,-2-1 0 0 0,-55 49 0 0 0,38-38-32 0 0,25-23-16 0 0,13-14 0 0 0,1 0 0 0 0,0 0 0 0 0,1 1 0 0 0,-1-1 0 0 0,1 2 0 0 0,1-1 0 0 0,-1 1 0 0 0,1 0 0 0 0,-4 9 0 0 0,6-4 12 0 0,5-9 14 0 0,-1-2-11 0 0,-1-1-11 0 0,1 1 0 0 0,-1-1-1 0 0,1 0 1 0 0,-1 0 0 0 0,1 0-1 0 0,0 1 1 0 0,-1-1 0 0 0,1 0-1 0 0,0 0 1 0 0,0 0-1 0 0,0 0 1 0 0,0 0 0 0 0,0 0-1 0 0,0-1 1 0 0,0 1 0 0 0,0 0-1 0 0,2 1 1 0 0,0-1-4 0 0,0 0 1 0 0,-1 0-1 0 0,1 0 1 0 0,0-1 0 0 0,0 1-1 0 0,0 0 1 0 0,5-1-1 0 0,3 0 27 0 0,1-1-1 0 0,-1 0 0 0 0,13-3 1 0 0,-24 4-27 0 0,52-13 237 0 0,72-26 0 0 0,-44 11-76 0 0,-53 20-108 0 0,-1 0 0 0 0,1 2 0 0 0,0 1-1 0 0,48-2 1 0 0,-64 7-53 0 0,-2 1-28 0 0,-7 0-111 0 0,3 16-4975 0 0,-5-8-1893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4:5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51 15343 0 0,'30'-41'1794'0'0,"-29"39"-1128"0"0,-1 2-473 0 0,0 0-1 0 0,0-1 0 0 0,0 1 1 0 0,0 0-1 0 0,1-1 0 0 0,-1 1 1 0 0,0 0-1 0 0,0-1 0 0 0,0 1 1 0 0,0 0-1 0 0,0-1 1 0 0,0 1-1 0 0,0 0 0 0 0,0-1 1 0 0,0 1-1 0 0,0 0 0 0 0,-1-1 1 0 0,1 1-1 0 0,0 0 0 0 0,0-1 1 0 0,0 1-1 0 0,-5 3-138 0 0,0 2 0 0 0,1-1 0 0 0,-1 0 0 0 0,1 1 0 0 0,0 0 0 0 0,1 0 0 0 0,-1 0 0 0 0,-5 11 0 0 0,-19 49 74 0 0,26-60-114 0 0,-86 266 525 0 0,17-43-94 0 0,-97 158-29 0 0,144-342-378 0 0,7-13 283 0 0,-26 65 0 0 0,41-88-222 0 0,0 0 1 0 0,0 0-1 0 0,1 1 0 0 0,-1 11 0 0 0,2-19-11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10735 0 0,'0'0'4002'0'0,"-2"0"-3597"0"0,-11 9 13 0 0,1-1 1 0 0,0 2 0 0 0,0 0-1 0 0,1 0 1 0 0,1 1-1 0 0,-16 19 1 0 0,-14 14-337 0 0,-116 126 246 0 0,126-132-107 0 0,2 1-1 0 0,-41 76 0 0 0,47-75-43 0 0,-29 66 293 0 0,46-94-365 0 0,1-1 1 0 0,1 1-1 0 0,0 0 0 0 0,1-1 1 0 0,0 1-1 0 0,0 1 0 0 0,1 17 1 0 0,2-25-25 0 0,-1 0 0 0 0,1 0 0 0 0,0 1 1 0 0,0-1-1 0 0,1 0 0 0 0,0 0 0 0 0,0 0 1 0 0,0 0-1 0 0,0-1 0 0 0,1 1 0 0 0,0-1 1 0 0,0 1-1 0 0,0-1 0 0 0,0 0 0 0 0,1 0 1 0 0,-1 0-1 0 0,1 0 0 0 0,0-1 0 0 0,0 0 1 0 0,1 0-1 0 0,-1 0 0 0 0,1 0 0 0 0,6 3 1 0 0,10 3 251 0 0,1-1 1 0 0,0 0-1 0 0,1-2 1 0 0,24 5-1 0 0,-9-3-55 0 0,37 13-216 0 0,-73-20-141 0 0,3-12-7001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0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224 129 6911 0 0,'0'0'528'0'0,"-2"0"-341"0"0,-18 7 149 0 0,11-2 2753 0 0,0 0 1 0 0,-16 13 0 0 0,15-10-1578 0 0,10-8-1450 0 0,-1 0 0 0 0,1 0 0 0 0,0 0 0 0 0,0 0 0 0 0,-1 1 0 0 0,1-1 0 0 0,0 0-1 0 0,0 0 1 0 0,-1 0 0 0 0,1 0 0 0 0,0 0 0 0 0,-1 0 0 0 0,1 0 0 0 0,0 0 0 0 0,0 0 0 0 0,-1-1 0 0 0,1 1 0 0 0,0 0 0 0 0,-1 0-1 0 0,1 0 1 0 0,0 0 0 0 0,0 0 0 0 0,-1 0 0 0 0,1-1 0 0 0,0 1 0 0 0,0 0 0 0 0,0 0 0 0 0,-1 0 0 0 0,1-1 0 0 0,3-5 74 0 0,0 0 1 0 0,1 0-1 0 0,0 1 1 0 0,0-1-1 0 0,0 1 1 0 0,1 0-1 0 0,0 0 1 0 0,0 0-1 0 0,0 1 1 0 0,0 0-1 0 0,1 0 1 0 0,11-6-1 0 0,22-12 304 0 0,53-20 0 0 0,-72 35-253 0 0,1 0 0 0 0,0 1 0 0 0,0 1 0 0 0,38-4 0 0 0,-53 9-147 0 0,0 0 1 0 0,0 0 0 0 0,0 0-1 0 0,0 1 1 0 0,0 0-1 0 0,0 0 1 0 0,0 0 0 0 0,-1 1-1 0 0,1 0 1 0 0,-1 0-1 0 0,1 1 1 0 0,5 3 0 0 0,-9-5-39 0 0,1 0 0 0 0,-1 1 1 0 0,0 0-1 0 0,-1-1 0 0 0,1 1 1 0 0,0 0-1 0 0,0 0 1 0 0,-1 0-1 0 0,1 0 0 0 0,-1 0 1 0 0,0 1-1 0 0,1-1 0 0 0,-1 0 1 0 0,0 1-1 0 0,-1-1 1 0 0,1 0-1 0 0,0 1 0 0 0,-1-1 1 0 0,1 1-1 0 0,-1-1 0 0 0,0 1 1 0 0,1 0-1 0 0,-1-1 1 0 0,-1 1-1 0 0,1-1 0 0 0,0 1 1 0 0,-1-1-1 0 0,1 1 0 0 0,-1-1 1 0 0,-1 4-1 0 0,-3 6-2 0 0,0 0 0 0 0,0 0 0 0 0,-2-1 0 0 0,1 0 0 0 0,-1 0 0 0 0,-1 0 0 0 0,0-1 0 0 0,-17 16 0 0 0,1-3 0 0 0,-2-1 0 0 0,-33 22 0 0 0,-90 49-14 0 0,41-28-176 0 0,74-44 70 0 0,7-4-106 0 0,-51 41 0 0 0,72-51 226 0 0,5-7 0 0 0,1 1 0 0 0,0-1 0 0 0,0 0 0 0 0,0 1 0 0 0,0-1 0 0 0,0 1 0 0 0,-1-1 0 0 0,1 1 0 0 0,0-1 0 0 0,0 0 0 0 0,0 1 0 0 0,0-1 0 0 0,0 1 0 0 0,0-1 0 0 0,0 1 0 0 0,0-1 0 0 0,0 0 0 0 0,1 2 0 0 0,0-1 10 0 0,0 1 0 0 0,0 0 0 0 0,1 0 0 0 0,-1-1 0 0 0,1 1 0 0 0,-1-1 0 0 0,1 1-1 0 0,0-1 1 0 0,-1 0 0 0 0,1 0 0 0 0,0 1 0 0 0,0-1 0 0 0,0-1 0 0 0,0 1 0 0 0,0 0 0 0 0,3 1 0 0 0,3 0 78 0 0,1 0 0 0 0,15 2 0 0 0,47 1 349 0 0,78-4 0 0 0,-63-3-131 0 0,-8 4-107 0 0,-4 0-2844 0 0,-72-2 1671 0 0,18-9-4005 0 0,-12 2-1451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177 233 12815 0 0,'1'-1'587'0'0,"7"-5"-16"0"0,-7 4 247 0 0,11 1 520 0 0,-9 1 596 0 0,-3 3-1555 0 0,-2 3-258 0 0,1 1-1 0 0,-1-1 1 0 0,0 1 0 0 0,0-1-1 0 0,-1 0 1 0 0,0 0 0 0 0,0 0-1 0 0,0 0 1 0 0,-1-1 0 0 0,0 1-1 0 0,-5 6 1 0 0,-10 9 186 0 0,-30 25 1 0 0,34-32-291 0 0,7-6-6 0 0,-7 5 10 0 0,-20 14 0 0 0,24-19-21 0 0,2-2 11 0 0,7-5 44 0 0,13-12 15 0 0,28-27-82 0 0,3 3 0 0 0,54-38 0 0 0,102-45-24 0 0,-171 104 209 0 0,0 1 0 0 0,1 1 0 0 0,1 2 0 0 0,30-8 1 0 0,-55 17-125 0 0,0 1 1 0 0,0-1 0 0 0,0 1 0 0 0,0 0 0 0 0,0 0 0 0 0,0 1 0 0 0,0-1 0 0 0,0 1 0 0 0,0 0 0 0 0,0 0 0 0 0,0 0 0 0 0,0 0 0 0 0,0 1 0 0 0,5 2 0 0 0,-8-2-33 0 0,1 0 0 0 0,0-1 1 0 0,-1 1-1 0 0,1 0 0 0 0,-1 0 0 0 0,1 0 1 0 0,-1 0-1 0 0,0 0 0 0 0,0 0 1 0 0,0 0-1 0 0,0 1 0 0 0,0-1 0 0 0,0 4 1 0 0,0-4-8 0 0,0 4-2 0 0,1-1 0 0 0,-2 1 0 0 0,1 0 0 0 0,-1-1 0 0 0,0 1-1 0 0,0 0 1 0 0,0 0 0 0 0,-1-1 0 0 0,0 1 0 0 0,0 0 0 0 0,0-1 0 0 0,-1 1 0 0 0,0-1 0 0 0,0 1 0 0 0,-4 7 0 0 0,-5 7 34 0 0,-1-2-1 0 0,-22 30 1 0 0,29-42-41 0 0,1 0-1 0 0,2-4 0 0 0,1 0 0 0 0,-1-1 0 0 0,1 1 0 0 0,-1 0 0 0 0,0-1 0 0 0,1 1 0 0 0,-1-1 0 0 0,0 0 0 0 0,0 0 0 0 0,0 0 0 0 0,-4 2 0 0 0,-5 2 0 0 0,0-6 0 0 0,3-5 0 0 0,7 4-11 0 0,0 0-1 0 0,0 0 0 0 0,0 0 1 0 0,1 0-1 0 0,-1 0 1 0 0,1 0-1 0 0,-1 0 0 0 0,1-1 1 0 0,0 1-1 0 0,0 0 1 0 0,0 0-1 0 0,0 0 0 0 0,0 0 1 0 0,0 0-1 0 0,1 0 1 0 0,-1 0-1 0 0,1 0 0 0 0,-1 0 1 0 0,1 0-1 0 0,0 0 1 0 0,1-4-1 0 0,4-4-100 0 0,0-1-1 0 0,11-14 1 0 0,-16 23 104 0 0,18-23-158 0 0,1 0 1 0 0,1 1-1 0 0,2 2 0 0 0,0 0 1 0 0,1 1-1 0 0,32-20 0 0 0,-38 30 100 0 0,1 0-1 0 0,0 2 0 0 0,0 0 1 0 0,1 1-1 0 0,39-9 1 0 0,-25 9 206 0 0,1 3-1 0 0,62-4 1 0 0,-81 9 82 0 0,0 1 0 0 0,1 0 0 0 0,-1 1 0 0 0,0 1 0 0 0,17 5 0 0 0,-31-7-156 0 0,0 0 1 0 0,0 0-1 0 0,0 0 0 0 0,0 0 0 0 0,1 1 1 0 0,-2-1-1 0 0,1 1 0 0 0,0-1 0 0 0,0 1 1 0 0,3 3-1 0 0,-2-2 34 0 0,-3-2-84 0 0,1-1 0 0 0,-1 1-1 0 0,1 0 1 0 0,-1-1-1 0 0,1 1 1 0 0,-1 0 0 0 0,0 0-1 0 0,1 0 1 0 0,-1-1 0 0 0,0 1-1 0 0,0 0 1 0 0,0 0-1 0 0,1 0 1 0 0,-1 0 0 0 0,0-1-1 0 0,0 1 1 0 0,0 0-1 0 0,0 1 1 0 0,-1 2 34 0 0,2 3-6 0 0,-1 1-1 0 0,-1-1 0 0 0,0 1 1 0 0,0-1-1 0 0,0 1 1 0 0,-1-1-1 0 0,0 1 0 0 0,0-1 1 0 0,-1 0-1 0 0,-5 10 1 0 0,-4 6 50 0 0,-26 35 1 0 0,-106 125-33 0 0,120-152-1779 0 0,22-30 848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0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16095 0 0,'0'0'738'0'0,"-1"1"-16"0"0,-3 4-665 0 0,1 0 0 0 0,0 0 0 0 0,1 0-1 0 0,0 1 1 0 0,-1-1 0 0 0,2 0 0 0 0,-1 1 0 0 0,1 0-1 0 0,-1-1 1 0 0,2 1 0 0 0,-1 0 0 0 0,1 0 0 0 0,-1 0-1 0 0,2 9 1 0 0,0-4 139 0 0,1 1-1 0 0,0-1 1 0 0,0 1 0 0 0,1-1-1 0 0,1 0 1 0 0,7 17 0 0 0,-4-15 15 0 0,1-1 1 0 0,0 1 0 0 0,0-1-1 0 0,2 0 1 0 0,-1-1 0 0 0,1 0-1 0 0,20 16 1 0 0,7 1 371 0 0,46 28 0 0 0,-53-38-309 0 0,0 2 1 0 0,-1 1-1 0 0,26 26 1 0 0,-45-37-184 0 0,0 1 1 0 0,-1 0-1 0 0,-1 0 1 0 0,0 0-1 0 0,0 1 1 0 0,-1 1-1 0 0,0-1 1 0 0,7 21-1 0 0,-11-23-65 0 0,-1 0-1 0 0,1 0 0 0 0,-2 0 1 0 0,1 0-1 0 0,-1 0 0 0 0,-1 0 1 0 0,0 0-1 0 0,0 1 1 0 0,-1-1-1 0 0,-1 0 0 0 0,1 0 1 0 0,-6 15-1 0 0,1-9 11 0 0,0 0 1 0 0,-1 0-1 0 0,-1-1 0 0 0,-1 0 0 0 0,0 0 0 0 0,-1-1 1 0 0,-1-1-1 0 0,0 1 0 0 0,0-2 0 0 0,-21 18 0 0 0,-6 1-163 0 0,-2-1 0 0 0,-58 32 0 0 0,97-61-1125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10135 0 0,'2'1'7735'0'0,"3"3"-7510"0"0,0 1-1 0 0,1-1 1 0 0,0-1 0 0 0,-1 1-1 0 0,1-1 1 0 0,0 0-1 0 0,1-1 1 0 0,-1 1 0 0 0,1-1-1 0 0,-1-1 1 0 0,1 1 0 0 0,-1-1-1 0 0,1 0 1 0 0,0 0 0 0 0,12-1-1 0 0,9-1 296 0 0,1-2-1 0 0,39-7 1 0 0,-52 7-379 0 0,80-14 159 0 0,165-50 0 0 0,-254 64-361 0 0,49-15-723 0 0,-2-4 1 0 0,71-37 0 0 0,-105 47-1531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5983 0 0,'0'0'274'0'0,"1"-1"-6"0"0,-1 0-215 0 0,0 1 0 0 0,0 0-1 0 0,1 0 1 0 0,-1-1 0 0 0,0 1 0 0 0,0 0 0 0 0,0 0 0 0 0,1 0 0 0 0,-1-1 0 0 0,0 1 0 0 0,0 0-1 0 0,1 0 1 0 0,-1 0 0 0 0,0 0 0 0 0,1 0 0 0 0,-1 0 0 0 0,0-1 0 0 0,1 1 0 0 0,-1 0 0 0 0,0 0-1 0 0,0 0 1 0 0,1 0 0 0 0,-1 0 0 0 0,0 0 0 0 0,1 0 0 0 0,-1 0 0 0 0,0 0 0 0 0,1 0 0 0 0,-1 0-1 0 0,0 1 1 0 0,1-1 0 0 0,-1 0 0 0 0,0 0 0 0 0,0 0 0 0 0,1 0 0 0 0,-1 0 0 0 0,0 1-1 0 0,0-1 1 0 0,1 0 0 0 0,-1 0 0 0 0,0 0 0 0 0,0 1 0 0 0,1-1 0 0 0,-1 0 0 0 0,0 0 0 0 0,0 1-1 0 0,0-1 1 0 0,0 0 0 0 0,1 0 0 0 0,-1 1 208 0 0,17 24 7051 0 0,-4 4-4278 0 0,3 33-2476 0 0,-13-53-389 0 0,7 39 149 0 0,-2-1 0 0 0,-2 2 1 0 0,-2-1-1 0 0,-3 52 0 0 0,-2-84-372 0 0,0 0-1 0 0,-2 0 1 0 0,0 0 0 0 0,-1-1-1 0 0,0 0 1 0 0,-1 0 0 0 0,-10 20-1 0 0,5-15-1718 0 0,-1 0-1 0 0,-19 25 0 0 0,23-36 163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459 261 9215 0 0,'0'0'8504'0'0,"2"0"-8073"0"0,5-1-210 0 0,-1 0 1 0 0,1 0-1 0 0,-1-1 0 0 0,0 1 1 0 0,1-1-1 0 0,-1-1 1 0 0,0 1-1 0 0,0-1 0 0 0,5-3 1 0 0,6-5 89 0 0,28-21 1 0 0,-40 28-298 0 0,0 0 0 0 0,0 0-1 0 0,-1-1 1 0 0,0 0 0 0 0,1 0 0 0 0,-2 0-1 0 0,1 0 1 0 0,-1-1 0 0 0,0 0 0 0 0,0 1-1 0 0,0-1 1 0 0,-1 0 0 0 0,4-12 0 0 0,-6 14-9 0 0,1 0 0 0 0,-1 1 0 0 0,0-1 0 0 0,0 0 0 0 0,0 0 0 0 0,0 0 0 0 0,-1 0 0 0 0,1 1 0 0 0,-1-1 0 0 0,0 0 0 0 0,0 0 0 0 0,-1 1 0 0 0,1-1 0 0 0,-1 1 0 0 0,0-1 0 0 0,1 1 0 0 0,-2 0 0 0 0,1 0 0 0 0,0-1 0 0 0,-1 2 0 0 0,1-1 0 0 0,-1 0 0 0 0,0 0 0 0 0,-3-2 0 0 0,1 2-33 0 0,0 0 0 0 0,0 0 1 0 0,0 1-1 0 0,0 0 1 0 0,0 0-1 0 0,-1 0 1 0 0,1 0-1 0 0,0 1 1 0 0,-1 0-1 0 0,1 0 1 0 0,-1 1-1 0 0,0-1 0 0 0,1 1 1 0 0,-1 0-1 0 0,-7 2 1 0 0,-5 0-75 0 0,-1 1-1 0 0,1 1 1 0 0,-24 9 0 0 0,17-4 44 0 0,-1 2 0 0 0,2 1-1 0 0,0 0 1 0 0,-36 27 0 0 0,25-14 87 0 0,2 3 0 0 0,-37 37 0 0 0,0 15 169 0 0,62-70-168 0 0,1 1 1 0 0,0 0 0 0 0,1 1-1 0 0,0-1 1 0 0,0 1 0 0 0,-3 13-1 0 0,8-22-18 0 0,0 0 1 0 0,0 0-1 0 0,1 0 0 0 0,-1 0 0 0 0,1 0 1 0 0,0 0-1 0 0,0 0 0 0 0,0 0 0 0 0,0 0 0 0 0,1 0 1 0 0,-1 0-1 0 0,1 0 0 0 0,-1 0 0 0 0,1 0 1 0 0,2 4-1 0 0,-2-5 6 0 0,1 0 0 0 0,-1 0-1 0 0,1 0 1 0 0,-1-1 0 0 0,1 1 0 0 0,0 0 0 0 0,-1-1-1 0 0,1 1 1 0 0,0-1 0 0 0,0 1 0 0 0,0-1 0 0 0,0 0-1 0 0,0 0 1 0 0,0 0 0 0 0,1 0 0 0 0,-1 0 0 0 0,0-1 0 0 0,1 1-1 0 0,3 0 1 0 0,12 1 75 0 0,-1-1 0 0 0,1-1 0 0 0,-1 0 0 0 0,1-1 0 0 0,-1-1 0 0 0,0-1 1 0 0,0-1-1 0 0,28-8 0 0 0,-15 1-39 0 0,-1-1 1 0 0,0-1 0 0 0,51-33-1 0 0,-73 42-56 0 0,-1 1-18 0 0,-1 0 0 0 0,0-1 1 0 0,0 0-1 0 0,-1 1 0 0 0,1-2 1 0 0,-1 1-1 0 0,8-9 0 0 0,-8 6 20 0 0,-4 7 0 0 0,0 0 0 0 0,1-1 0 0 0,-1 1 0 0 0,0 0 0 0 0,0-1 0 0 0,1 1 0 0 0,-1-1 0 0 0,0 1 0 0 0,0 0 0 0 0,0-1 0 0 0,0 1 0 0 0,1-1 0 0 0,-1 1 0 0 0,0 0 0 0 0,0-1 0 0 0,0 1 0 0 0,0-1 0 0 0,0 1 0 0 0,0-1 0 0 0,0 0 0 0 0,-1-6 0 0 0,1 7 1 0 0,0 0 1 0 0,0 0-1 0 0,0 0 0 0 0,0 0 0 0 0,0 0 1 0 0,0 0-1 0 0,0 0 0 0 0,0 0 1 0 0,0 0-1 0 0,0 0 0 0 0,0 0 0 0 0,0 0 1 0 0,0 0-1 0 0,-1 0 0 0 0,1 0 0 0 0,0 0 1 0 0,0 0-1 0 0,0 0 0 0 0,0 0 0 0 0,0 0 1 0 0,0 0-1 0 0,0 0 0 0 0,0 0 0 0 0,0 0 1 0 0,0 0-1 0 0,0 0 0 0 0,0 0 0 0 0,0 0 1 0 0,0 0-1 0 0,0 0 0 0 0,0 0 0 0 0,-1 0 1 0 0,1 0-1 0 0,0-1 0 0 0,0 1 1 0 0,0 0-1 0 0,0 0 0 0 0,0 0 0 0 0,0 0 1 0 0,0 0-1 0 0,0 0 0 0 0,0 0 0 0 0,0 0 1 0 0,0 0-1 0 0,0 0 0 0 0,0 0 0 0 0,0 0 1 0 0,0 0-1 0 0,0 0 0 0 0,0-1 0 0 0,-5 12 69 0 0,-5 16 51 0 0,-7 19 39 0 0,-34 70 1 0 0,-33 38 431 0 0,-28 57-104 0 0,74-124-451 0 0,37-86-167 0 0,6-1-158 0 0,0-1-1 0 0,0-1 1 0 0,0 1 0 0 0,0-1-1 0 0,0 1 1 0 0,0-2 0 0 0,-1 1-1 0 0,1 0 1 0 0,-1-1 0 0 0,1 0 0 0 0,5-5-1 0 0,-9 7 154 0 0,27-20-1697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44 16959 0 0,'9'-6'229'0'0,"0"1"-1"0"0,0 0 1 0 0,0 0-1 0 0,1 1 1 0 0,-1 0-1 0 0,1 0 1 0 0,0 2-1 0 0,0-1 1 0 0,1 1-1 0 0,13-1 1 0 0,-23 3 1000 0 0,0 2-988 0 0,0 0-211 0 0,0 1 0 0 0,-1 0 0 0 0,1 0-1 0 0,-1 0 1 0 0,0-1 0 0 0,0 1 0 0 0,0 0 0 0 0,0 0-1 0 0,0 0 1 0 0,-1-1 0 0 0,1 1 0 0 0,-1 0-1 0 0,0-1 1 0 0,0 1 0 0 0,0 0 0 0 0,0-1 0 0 0,0 1-1 0 0,0-1 1 0 0,-1 1 0 0 0,-2 2 0 0 0,-5 9 33 0 0,-1 0 0 0 0,-13 13 0 0 0,19-23-39 0 0,-71 80 174 0 0,-84 103-91 0 0,93-91 573 0 0,-54 105 0 0 0,67-92-64 0 0,46-91-518 0 0,1-1-1 0 0,1 1 1 0 0,0 1 0 0 0,-3 26-1 0 0,8-40-88 0 0,0 0 0 0 0,0 0 0 0 0,0 0 0 0 0,1 0 0 0 0,0 0 0 0 0,-1-1 0 0 0,3 6 0 0 0,4 5-9 0 0,-1-12 0 0 0,-4-3 0 0 0,2 1-147 0 0,-1 0-1 0 0,1 0 0 0 0,0 0 1 0 0,-1 0-1 0 0,1-1 1 0 0,0 0-1 0 0,0 0 0 0 0,-1 0 1 0 0,1 0-1 0 0,0 0 1 0 0,0-1-1 0 0,6-1 0 0 0,1-1-1662 0 0,0-1 0 0 0,19-9 0 0 0,2-4-5625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 11055 0 0,'-2'0'852'0'0,"-11"1"-77"0"0,0 2-1 0 0,0-1 0 0 0,0 1 0 0 0,1 1 0 0 0,-17 7 1 0 0,11-5 62 0 0,-6 4-216 0 0,14-6 216 0 0,-1 0 0 0 0,-12 3 0 0 0,21-7 166 0 0,18-8-500 0 0,-10 4-401 0 0,17-5-56 0 0,0 1 1 0 0,0 1-1 0 0,0 1 1 0 0,1 1-1 0 0,0 1 1 0 0,0 1-1 0 0,32 0 1 0 0,-47 4 26 0 0,0 0 0 0 0,1 0 0 0 0,-1 1 0 0 0,0 0 1 0 0,0 1-1 0 0,0 0 0 0 0,0 0 0 0 0,0 1 0 0 0,-1 0 0 0 0,14 9 1 0 0,-19-11-54 0 0,0 0 1 0 0,0 1-1 0 0,0-1 1 0 0,0 0 0 0 0,-1 1-1 0 0,1 0 1 0 0,-1 0-1 0 0,1 0 1 0 0,-1 0 0 0 0,0 0-1 0 0,-1 0 1 0 0,1 0-1 0 0,0 0 1 0 0,-1 1 0 0 0,0-1-1 0 0,0 1 1 0 0,0-1-1 0 0,0 1 1 0 0,0 0 0 0 0,-1-1-1 0 0,1 1 1 0 0,-1 0-1 0 0,0-1 1 0 0,0 1-1 0 0,-1 0 1 0 0,1-1 0 0 0,-1 1-1 0 0,0-1 1 0 0,-2 8-1 0 0,0-5-11 0 0,0 1-1 0 0,0-1 1 0 0,-1 1-1 0 0,0-1 1 0 0,0 0-1 0 0,-1-1 0 0 0,0 1 1 0 0,0-1-1 0 0,0 0 1 0 0,0 0-1 0 0,-12 7 0 0 0,-6 4 14 0 0,-45 21 0 0 0,35-20-17 0 0,15-8 8 0 0,0-1 0 0 0,-1 0 0 0 0,-1-1 0 0 0,1-2 0 0 0,-1 1 0 0 0,0-2 0 0 0,0-1 0 0 0,-33 2 0 0 0,28-8-13 0 0,25 3-2 0 0,0 0-1 0 0,-1 0 1 0 0,1 0-1 0 0,0 0 0 0 0,-1 0 1 0 0,1 0-1 0 0,0 0 1 0 0,-1 0-1 0 0,1 0 1 0 0,0 0-1 0 0,-1 0 1 0 0,1-1-1 0 0,0 1 1 0 0,-1 0-1 0 0,1 0 1 0 0,0 0-1 0 0,0 0 1 0 0,-1 0-1 0 0,1-1 1 0 0,0 1-1 0 0,-1 0 1 0 0,1 0-1 0 0,0-1 0 0 0,0 1 1 0 0,0 0-1 0 0,-1 0 1 0 0,1-1-1 0 0,0 1 1 0 0,0 0-1 0 0,0 0 1 0 0,-1-1-1 0 0,1 1 1 0 0,0 0-1 0 0,0-1 1 0 0,0 1-1 0 0,0 0 1 0 0,0-1-1 0 0,0 1 1 0 0,0 0-1 0 0,0-1 1 0 0,0 1-1 0 0,0 0 0 0 0,0-1 1 0 0,0 1-1 0 0,0 0 1 0 0,0-1-1 0 0,0 1 1 0 0,0 0-1 0 0,0-1 1 0 0,0 1-1 0 0,1 0 1 0 0,-1-1-1 0 0,7-7-183 0 0,-3 4 155 0 0,-1 1 0 0 0,1 0-1 0 0,0 0 1 0 0,1 0 0 0 0,-1 0-1 0 0,0 1 1 0 0,1 0 0 0 0,0 0-1 0 0,-1 0 1 0 0,1 0 0 0 0,8-1-1 0 0,-5 2 22 0 0,-1 0-1 0 0,1 0 0 0 0,0 1 0 0 0,-1 0 0 0 0,1 1 0 0 0,15 2 0 0 0,-6 1 5 0 0,0 1-1 0 0,-1 1 1 0 0,0 0 0 0 0,0 1 0 0 0,0 1-1 0 0,15 10 1 0 0,-7-1 89 0 0,27 24 1 0 0,-10-8 232 0 0,-38-31-278 0 0,-1 0 0 0 0,1 0 0 0 0,0 1 0 0 0,-1-1-1 0 0,0 1 1 0 0,0-1 0 0 0,0 1 0 0 0,0 0 0 0 0,0 0 0 0 0,0 0 0 0 0,0 0 0 0 0,-1 0 0 0 0,0 0 0 0 0,0 0 0 0 0,0 0 0 0 0,0 1 0 0 0,0-1-1 0 0,0 0 1 0 0,-1 1 0 0 0,0-1 0 0 0,0 1 0 0 0,0-1 0 0 0,0 0 0 0 0,0 1 0 0 0,-1-1 0 0 0,1 0 0 0 0,-1 1 0 0 0,0-1 0 0 0,0 0 0 0 0,0 0-1 0 0,0 1 1 0 0,-1-1 0 0 0,1 0 0 0 0,-1 0 0 0 0,-3 4 0 0 0,-3 4-24 0 0,-1 0-1 0 0,0-1 0 0 0,-1 0 1 0 0,0-1-1 0 0,0 0 1 0 0,-1 0-1 0 0,0-1 1 0 0,0 0-1 0 0,-1-1 1 0 0,0-1-1 0 0,-1 0 1 0 0,-14 5-1 0 0,-7 1 20 0 0,-1-1 1 0 0,0-2-1 0 0,-50 6 0 0 0,63-12-21 0 0,0 0 0 0 0,0-1 0 0 0,1-2 0 0 0,-40-3 0 0 0,59 3-66 0 0,0 0 0 0 0,0-1 0 0 0,0 1 0 0 0,0 0 1 0 0,0-1-1 0 0,0 0 0 0 0,0 0 0 0 0,1 1 0 0 0,-1-1 0 0 0,0 0 0 0 0,1 0 0 0 0,-1 0 0 0 0,0-1 0 0 0,1 1 0 0 0,-1 0 1 0 0,1-1-1 0 0,0 1 0 0 0,-1-1 0 0 0,1 1 0 0 0,0-1 0 0 0,-1-2 0 0 0,1 2-46 0 0,1 0 0 0 0,-1 0 0 0 0,1 0 0 0 0,-1 0 0 0 0,1-1 0 0 0,0 1-1 0 0,0 0 1 0 0,0 0 0 0 0,0 0 0 0 0,0-1 0 0 0,1 1 0 0 0,-1 0 0 0 0,1 0 0 0 0,-1 0 0 0 0,1 0-1 0 0,0 0 1 0 0,0 0 0 0 0,2-4 0 0 0,8-13-1348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13359 0 0,'0'0'1027'0'0,"-1"1"-670"0"0,-1 2-162 0 0,1 0-1 0 0,0-1 0 0 0,-1 1 0 0 0,1 0 1 0 0,0 0-1 0 0,0 0 0 0 0,1 1 0 0 0,-1-1 0 0 0,1 0 1 0 0,-1 0-1 0 0,1 0 0 0 0,0 0 0 0 0,0 0 1 0 0,1 5-1 0 0,0-3-32 0 0,0 0 1 0 0,1 0-1 0 0,0 0 1 0 0,-1 0-1 0 0,2-1 0 0 0,-1 1 1 0 0,6 8-1 0 0,2 0 13 0 0,0 0 0 0 0,1-1 0 0 0,1-1 0 0 0,20 17 0 0 0,13 8 261 0 0,10 7 138 0 0,73 74 0 0 0,-118-106-513 0 0,106 120 983 0 0,-99-109-783 0 0,-2 1-1 0 0,0 0 1 0 0,-1 0 0 0 0,14 35-1 0 0,-22-45-197 0 0,-2 0 0 0 0,0 0 0 0 0,0 0 0 0 0,-1 1 0 0 0,-1-1 0 0 0,0 1 0 0 0,-1 0 1 0 0,-1-1-1 0 0,0 1 0 0 0,0 0 0 0 0,-2 0 0 0 0,0-1 0 0 0,0 1 0 0 0,-1-1 0 0 0,-1 0 0 0 0,0 0 0 0 0,-1 0 0 0 0,0 0 0 0 0,-1-1 0 0 0,-15 24 0 0 0,4-13-57 0 0,-1 0 0 0 0,-1-2 1 0 0,-1 0-1 0 0,0-1 0 0 0,-2-1 0 0 0,0-1 0 0 0,-37 22 1 0 0,-182 87 27 0 0,227-120-34 0 0,-10 7-368 0 0,22-13-69 0 0,6-3-2025 0 0,12-5 817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18399 0 0,'0'0'1668'0'0,"2"-1"-1376"0"0,6-3 39 0 0,0-1 1 0 0,1 1-1 0 0,-1 1 0 0 0,1-1 0 0 0,0 2 0 0 0,15-4 0 0 0,61-6 823 0 0,-52 9-1002 0 0,261-7 1061 0 0,-123 9-1179 0 0,-158 1-895 0 0,0 1 0 0 0,17 2 0 0 0,-19-2-523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18311 0 0,'0'0'1660'0'0,"-1"1"-1368"0"0,-3 3 3141 0 0,54-3-849 0 0,27 0-2033 0 0,-61-2-527 0 0,318-7-85 0 0,-265 13-2063 0 0,-58-5 501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84 8319 0 0,'0'0'756'0'0,"-9"6"780"0"0,-7 10 1499 0 0,16-16-2956 0 0,0 0 0 0 0,-1 0 0 0 0,1 0 0 0 0,0 1 1 0 0,0-1-1 0 0,0 0 0 0 0,-1 0 0 0 0,1 0 0 0 0,0 1 1 0 0,0-1-1 0 0,0 0 0 0 0,0 0 0 0 0,0 1 1 0 0,-1-1-1 0 0,1 0 0 0 0,0 1 0 0 0,0-1 0 0 0,0 0 1 0 0,0 0-1 0 0,0 1 0 0 0,0-1 0 0 0,0 0 1 0 0,0 1-1 0 0,0-1 0 0 0,0 0 0 0 0,0 1 0 0 0,0-1 1 0 0,0 0-1 0 0,0 0 0 0 0,0 1 0 0 0,0-1 0 0 0,1 0 1 0 0,-1 0-1 0 0,0 1 0 0 0,0-1 0 0 0,0 0 1 0 0,0 0-1 0 0,0 1 0 0 0,1-1 0 0 0,-1 0 0 0 0,0 0 1 0 0,0 1-1 0 0,0-1 0 0 0,1 0 0 0 0,-1 0 1 0 0,0 0-1 0 0,0 0 0 0 0,1 1 0 0 0,-1-1 0 0 0,0 0 1 0 0,1 0-1 0 0,-1 0 0 0 0,0 0 0 0 0,0 0 0 0 0,1 0 1 0 0,-1 0-1 0 0,0 0 0 0 0,1 0 0 0 0,-1 0 1 0 0,0 0-1 0 0,0 0 0 0 0,1 0 0 0 0,-1 0 0 0 0,0 0 1 0 0,1 0-1 0 0,7-1 120 0 0,0 1 1 0 0,0-2-1 0 0,-1 1 1 0 0,1-1-1 0 0,0 0 1 0 0,-1-1-1 0 0,1 1 1 0 0,-1-2-1 0 0,11-5 1 0 0,19-8 145 0 0,16-3 28 0 0,57-19 1 0 0,-96 35-364 0 0,1 0 0 0 0,0 1 1 0 0,0 1-1 0 0,0 1 1 0 0,23 0-1 0 0,-36 1-16 0 0,1 0 0 0 0,0 0 0 0 0,-1 0 0 0 0,1 1 0 0 0,-1-1 0 0 0,1 1 0 0 0,-1 0 1 0 0,1 0-1 0 0,-1 0 0 0 0,1 0 0 0 0,-1 0 0 0 0,0 1 0 0 0,0-1 0 0 0,3 2 0 0 0,1 6-77 0 0,-5-6 77 0 0,-1 0 1 0 0,1 0-1 0 0,-1 0 0 0 0,0 0 1 0 0,0 0-1 0 0,-1 0 0 0 0,1-1 1 0 0,-1 1-1 0 0,1 0 0 0 0,-1 0 0 0 0,0 0 1 0 0,0 0-1 0 0,0 0 0 0 0,0-1 1 0 0,-2 4-1 0 0,-2 3 8 0 0,-1 0 0 0 0,0 0-1 0 0,-7 8 1 0 0,2-5 6 0 0,0-1-1 0 0,0 0 1 0 0,-1-1-1 0 0,0-1 1 0 0,-1 0 0 0 0,-22 12-1 0 0,-89 35 13 0 0,55-27 25 0 0,-8 10-32 0 0,-33 13-16 0 0,119-58-15 0 0,14-4-17 0 0,-1 5 18 0 0,1 1 1 0 0,-1 1-1 0 0,1 1 1 0 0,26 1-1 0 0,-31 2 17 0 0,0 1 0 0 0,-1 1 0 0 0,1 1 0 0 0,-1 0 0 0 0,34 14 0 0 0,-39-13 25 0 0,0 2 1 0 0,0-1-1 0 0,-1 2 0 0 0,0 0 0 0 0,0 0 1 0 0,-1 1-1 0 0,0 0 0 0 0,0 0 0 0 0,-1 1 0 0 0,0 1 1 0 0,-1-1-1 0 0,10 18 0 0 0,-16-25-25 0 0,5 15 0 0 0,-4-7 11 0 0,-2-10-9 0 0,-1 0 1 0 0,1 1-1 0 0,-1-1 0 0 0,0 0 1 0 0,1 0-1 0 0,-1 1 0 0 0,0-1 1 0 0,0 0-1 0 0,0 0 1 0 0,0 1-1 0 0,0-1 0 0 0,0 0 1 0 0,0 1-1 0 0,0-1 1 0 0,-1 0-1 0 0,1 0 0 0 0,0 1 1 0 0,-1-1-1 0 0,1 0 0 0 0,-2 2 1 0 0,0 1 0 0 0,0 0 0 0 0,0 0 1 0 0,-1 0-1 0 0,1-1 0 0 0,-1 1 1 0 0,1-1-1 0 0,-1 0 0 0 0,0 1 0 0 0,0-1 1 0 0,-1-1-1 0 0,1 1 0 0 0,-1 0 1 0 0,1-1-1 0 0,-6 3 0 0 0,-4 2 3 0 0,0-1 0 0 0,-25 7 0 0 0,3-3-38 0 0,-1-1 0 0 0,-43 3 0 0 0,-73 1 47 0 0,111-11-22 0 0,-23 1 51 0 0,-97-9 0 0 0,135 3-42 0 0,18 2-5 0 0,17 1-13 0 0,144 2-2693 0 0,-121-2 1403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25 7367 0 0,'27'-11'8702'0'0,"-40"4"-7900"0"0,6 6-686 0 0,0-1 0 0 0,0 1 1 0 0,1 0-1 0 0,-1 0 0 0 0,0 0 0 0 0,-14 2 0 0 0,-43 8 322 0 0,46-6-319 0 0,-26 4 8 0 0,1 3 0 0 0,0 2 1 0 0,-50 20-1 0 0,62-19 87 0 0,1 1-1 0 0,0 2 0 0 0,1 1 0 0 0,-50 39 1 0 0,74-53-138 0 0,1 1 0 0 0,0 0 1 0 0,0 0-1 0 0,1 0 1 0 0,-1 0-1 0 0,1 1 1 0 0,0-1-1 0 0,0 1 1 0 0,0 0-1 0 0,1 0 1 0 0,0 0-1 0 0,0 0 1 0 0,-3 11-1 0 0,5-14-32 0 0,0 0 0 0 0,0 0 0 0 0,0 0 0 0 0,0 0 0 0 0,1 0 0 0 0,-1 0 0 0 0,1 0 0 0 0,-1 0 0 0 0,1 0 0 0 0,0 0 0 0 0,1 2 0 0 0,0-1 59 0 0,-2-2-80 0 0,1 0 0 0 0,-1-1 1 0 0,1 1-1 0 0,-1 0 0 0 0,1 0 1 0 0,-1-1-1 0 0,1 1 0 0 0,0 0 1 0 0,-1-1-1 0 0,1 1 0 0 0,0-1 0 0 0,0 1 1 0 0,0-1-1 0 0,-1 1 0 0 0,1-1 1 0 0,0 0-1 0 0,1 1 0 0 0,2 1 55 0 0,3 1-27 0 0,0 1 0 0 0,1-1 1 0 0,0 0-1 0 0,-1-1 0 0 0,1 1 0 0 0,0-2 0 0 0,0 1 0 0 0,1-1 0 0 0,-1 0 0 0 0,0-1 0 0 0,0 0 1 0 0,0 0-1 0 0,1-1 0 0 0,-1 0 0 0 0,0 0 0 0 0,8-3 0 0 0,12-4-104 0 0,0-2 0 0 0,0 0 0 0 0,26-16 0 0 0,-42 21-1 0 0,-6 3-4 0 0,-1-1-1 0 0,1 0 0 0 0,-1 0 0 0 0,0 0 1 0 0,1-1-1 0 0,4-4 0 0 0,-9 7-56 0 0,-1-2-584 0 0,1 3 674 0 0,-1-1 1 0 0,0 1 0 0 0,1-1-1 0 0,-1 0 1 0 0,0 1 0 0 0,0-1 0 0 0,0 1-1 0 0,0-1 1 0 0,0 0 0 0 0,0 1 0 0 0,0-1-1 0 0,0 0 1 0 0,0 1 0 0 0,0-1 0 0 0,0 0-1 0 0,0 1 1 0 0,0-1 0 0 0,-1 1-1 0 0,1-2 1 0 0,-5-4-9 0 0,4 6 30 0 0,1 0 0 0 0,-1 0-1 0 0,0 0 1 0 0,1 0 0 0 0,-1 0 0 0 0,0 0 0 0 0,1 0 0 0 0,-1 0 0 0 0,0 0-1 0 0,1 1 1 0 0,-1-1 0 0 0,1 0 0 0 0,-1 0 0 0 0,0 1 0 0 0,1-1 0 0 0,-1 0-1 0 0,1 1 1 0 0,-1-1 0 0 0,0 1 0 0 0,1-1-1 0 0,-11 9 4 0 0,-3 5 0 0 0,12-8 0 0 0,2-1 0 0 0,-4 6-50 0 0,0-1 0 0 0,1 1 0 0 0,-3 20 1 0 0,4-2-3097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1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9 16327 0 0,'0'0'1476'0'0,"12"-9"3171"0"0,-14 14-4579 0 0,0-1 1 0 0,-1 0-1 0 0,1 1 0 0 0,-1-1 1 0 0,0 0-1 0 0,0-1 0 0 0,0 1 1 0 0,0-1-1 0 0,-1 1 1 0 0,0-1-1 0 0,1 0 0 0 0,-9 5 1 0 0,-8 4 131 0 0,-30 13 0 0 0,26-14-127 0 0,-61 29-51 0 0,-2-4-1 0 0,-131 36 0 0 0,191-65-138 0 0,-1 0 0 0 0,-45 3 0 0 0,62-9 14 0 0,-1-1 0 0 0,0 0 0 0 0,0-1 0 0 0,0 0 0 0 0,0-1 0 0 0,1 0 0 0 0,-1-1 0 0 0,-19-7 0 0 0,29 9 10 0 0,0 1 0 0 0,1-1 0 0 0,-1 0 0 0 0,1 0 0 0 0,0 1 0 0 0,-1-1 0 0 0,1 0 0 0 0,0 0 0 0 0,-1 0 0 0 0,1-1 0 0 0,-1 0 0 0 0,6-4 2 0 0,-4 6 86 0 0,0-1 1 0 0,1 1-1 0 0,-1-1 1 0 0,1 1-1 0 0,-1-1 1 0 0,0 1-1 0 0,1 0 1 0 0,-1-1-1 0 0,1 1 1 0 0,-1-1-1 0 0,1 1 1 0 0,-1 0-1 0 0,1-1 1 0 0,-1 1-1 0 0,1 0 1 0 0,0 0-1 0 0,-1 0 1 0 0,1-1-1 0 0,-1 1 1 0 0,1 0-1 0 0,0 0 1 0 0,-1 0-1 0 0,1 0 1 0 0,-1 0 0 0 0,1 0-1 0 0,0 0 1 0 0,-1 0-1 0 0,1 0 1 0 0,1 0-15 0 0,8 0 8 0 0,0 3 11 0 0,-3 5 0 0 0,-7-6 8 0 0,1 1 0 0 0,-1-1 0 0 0,0 0 0 0 0,0 1 0 0 0,0-1 0 0 0,-1 0 0 0 0,1 0 0 0 0,0 1 0 0 0,-1-1 0 0 0,1 0 0 0 0,-1 0 0 0 0,0 1 0 0 0,0-1 0 0 0,0 0 0 0 0,0 0 0 0 0,0 0 0 0 0,0 0 0 0 0,-1 0 0 0 0,1-1 0 0 0,-1 1 0 0 0,-1 1 0 0 0,-5 6 29 0 0,0-1 1 0 0,-16 13-1 0 0,-18 10 23 0 0,27-22 37 0 0,1 1-1 0 0,1 0 0 0 0,0 2 1 0 0,1-1-1 0 0,0 1 0 0 0,-15 20 1 0 0,19-21-35 0 0,6-9-41 0 0,0 1 1 0 0,0 0-1 0 0,0 0 0 0 0,0 0 1 0 0,1 0-1 0 0,-1 0 1 0 0,1 0-1 0 0,0 1 0 0 0,0-1 1 0 0,-2 7-1 0 0,3-8 59 0 0,0-1-68 0 0,0 0-1 0 0,1 0 0 0 0,-1 0 1 0 0,0-1-1 0 0,1 1 1 0 0,-1 0-1 0 0,1 0 0 0 0,-1 0 1 0 0,1 0-1 0 0,-1 0 1 0 0,1 0-1 0 0,-1-1 0 0 0,1 1 1 0 0,0 0-1 0 0,0 0 1 0 0,-1-1-1 0 0,1 1 0 0 0,0-1 1 0 0,0 1-1 0 0,0 0 1 0 0,0-1-1 0 0,1 1 0 0 0,21 7 58 0 0,-11-6-51 0 0,1-1 0 0 0,0-1 0 0 0,0 0 0 0 0,-1 0 0 0 0,1-1 0 0 0,18-5 0 0 0,75-23-39 0 0,-69 17 21 0 0,-35 12 0 0 0,182-49-325 0 0,-156 43 270 0 0,-1 2 0 0 0,1 1 1 0 0,-1 2-1 0 0,53 3 0 0 0,-69-1 50 0 0,1 1 0 0 0,-1 0 0 0 0,0 1-1 0 0,0 0 1 0 0,0 1 0 0 0,0 0 0 0 0,-1 1-1 0 0,0 0 1 0 0,0 1 0 0 0,17 12-1 0 0,-20-12 7 0 0,1 0-1 0 0,-1 1 0 0 0,-1 0 1 0 0,1 0-1 0 0,-1 1 0 0 0,-1-1 1 0 0,1 2-1 0 0,-1-1 0 0 0,0 0 1 0 0,-1 1-1 0 0,0 0 0 0 0,-1 0 1 0 0,3 10-1 0 0,-3-5 89 0 0,0 0-1 0 0,-1 0 1 0 0,-1 28 0 0 0,-1-40 39 0 0,0 0 21 0 0,-2 2-105 0 0,1 0-1 0 0,-1 0 1 0 0,0-1-1 0 0,0 1 1 0 0,0 0-1 0 0,0-1 1 0 0,-1 1-1 0 0,0-1 1 0 0,1 0-1 0 0,-1 0 1 0 0,0 0 0 0 0,-1 0-1 0 0,1-1 1 0 0,0 1-1 0 0,-1-1 1 0 0,0 0-1 0 0,1 0 1 0 0,-1 0-1 0 0,-7 2 1 0 0,-39 14-7 0 0,-1-3 0 0 0,-1-2 0 0 0,-80 9 0 0 0,59-16 93 0 0,0-3-1 0 0,-98-10 1 0 0,170 7-130 0 0,-6 1 17 0 0,5-1-15 0 0,0 1 0 0 0,0-1 0 0 0,1 0 1 0 0,-1 0-1 0 0,0 0 0 0 0,0-1 0 0 0,0 1 1 0 0,1 0-1 0 0,-1-1 0 0 0,0 1 0 0 0,1-1 1 0 0,-1 1-1 0 0,-2-2 0 0 0,3 1-89 0 0,9 8-710 0 0,0-1 273 0 0,1 0-1 0 0,0-1 1 0 0,0 0 0 0 0,19 8 0 0 0,-17-8-529 0 0,7 2-397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406 170 6447 0 0,'0'0'4838'0'0,"-1"2"-4270"0"0,-3 6 47 0 0,0 0 1 0 0,0-1 0 0 0,-1 1 0 0 0,0-1 0 0 0,-8 8-1 0 0,-30 32 2181 0 0,27-34-1365 0 0,16-13-1398 0 0,-1 0 0 0 0,1 0 0 0 0,0 0 0 0 0,0 0 0 0 0,0 0 0 0 0,0 0 0 0 0,0 0 0 0 0,0 0 0 0 0,-1 0 0 0 0,1 0 0 0 0,0 0 0 0 0,0 0 0 0 0,0 0-1 0 0,0 0 1 0 0,0 0 0 0 0,0 0 0 0 0,-1 0 0 0 0,1 0 0 0 0,0 0 0 0 0,0 0 0 0 0,0 0 0 0 0,0 0 0 0 0,0 0 0 0 0,0 0 0 0 0,-1 0 0 0 0,1 0 0 0 0,0 0 0 0 0,0 0-1 0 0,0-1 1 0 0,0 1 0 0 0,0 0 0 0 0,0 0 0 0 0,0 0 0 0 0,-1 0 0 0 0,1 0 0 0 0,0 0 0 0 0,0 0 0 0 0,0 0 0 0 0,0-1 0 0 0,0 1 0 0 0,0 0 0 0 0,0 0 0 0 0,0 0-1 0 0,0 0 1 0 0,0 0 0 0 0,0 0 0 0 0,0-1 0 0 0,0 1 0 0 0,0 0 0 0 0,0 0 0 0 0,0 0 0 0 0,0 0 0 0 0,0 0 0 0 0,0-1 0 0 0,1-2 73 0 0,-1 1 0 0 0,1-1 1 0 0,0 0-1 0 0,0 0 0 0 0,0 1 0 0 0,1-1 1 0 0,-1 0-1 0 0,1 1 0 0 0,1-3 0 0 0,10-11-43 0 0,1 0 0 0 0,1 1 0 0 0,0 0 0 0 0,27-20 0 0 0,74-41 141 0 0,-86 59-204 0 0,62-27 0 0 0,-84 40 0 0 0,1 1 0 0 0,0 1 0 0 0,0-1 0 0 0,0 1 0 0 0,0 1 0 0 0,0 0 0 0 0,0 0 0 0 0,0 1 0 0 0,0 0 0 0 0,0 0 0 0 0,1 1 0 0 0,13 3 0 0 0,-20-3 1 0 0,0 0 0 0 0,-1 0 0 0 0,1 0 0 0 0,-1 0 0 0 0,1 0 0 0 0,-1 1 0 0 0,1-1 0 0 0,-1 1 0 0 0,0 0 1 0 0,0-1-1 0 0,0 1 0 0 0,0 0 0 0 0,0 0 0 0 0,0 1 0 0 0,2 3 0 0 0,-2-2 3 0 0,0 0-1 0 0,0 0 1 0 0,-1 0 0 0 0,1 0 0 0 0,-1 0 0 0 0,0 0-1 0 0,-1 0 1 0 0,1 1 0 0 0,-1 6 0 0 0,0 2 8 0 0,-1 1-1 0 0,-1-1 1 0 0,0 1 0 0 0,-1-1 0 0 0,-8 22-1 0 0,5-19-7 0 0,-1 0 0 0 0,0 0-1 0 0,-2-1 1 0 0,1 0-1 0 0,-2 0 1 0 0,-18 21-1 0 0,6-11-61 0 0,-2-1 0 0 0,-40 31 0 0 0,0-7-389 0 0,-2-2 0 0 0,-71 36 0 0 0,35-32 312 0 0,58-29 128 0 0,1 1 1 0 0,-47 32-1 0 0,73-43-35 0 0,-19 9-1 0 0,12-7-10 0 0,21-10 10 0 0,-3 4 22 0 0,6-7 20 0 0,0 0 0 0 0,0 0 0 0 0,0 0 0 0 0,-1 0 0 0 0,1 0 0 0 0,0 0 0 0 0,0 0 0 0 0,0 0 0 0 0,0 0 0 0 0,0 1 1 0 0,0-1-1 0 0,0 0 0 0 0,0 0 0 0 0,0 0 0 0 0,0 0 0 0 0,0 0 0 0 0,0 0 0 0 0,0 0 0 0 0,0 0 0 0 0,0 0 0 0 0,0 1 1 0 0,0-1-1 0 0,0 0 0 0 0,0 0 0 0 0,0 0 0 0 0,0 0 0 0 0,0 0 0 0 0,0 0 0 0 0,0 0 0 0 0,0 0 0 0 0,0 0 0 0 0,0 1 1 0 0,0-1-1 0 0,0 0 0 0 0,0 0 0 0 0,0 0 0 0 0,0 0 0 0 0,0 0 0 0 0,0 0 0 0 0,0 0 0 0 0,0 0 0 0 0,0 0 0 0 0,1 0 1 0 0,-1 0-1 0 0,0 1 0 0 0,0-1 0 0 0,2 2 3 0 0,0 0 1 0 0,0 0-1 0 0,1 0 0 0 0,-1 0 1 0 0,1-1-1 0 0,-1 1 1 0 0,1-1-1 0 0,0 1 0 0 0,-1-1 1 0 0,1 0-1 0 0,0 0 1 0 0,0 0-1 0 0,0 0 1 0 0,0-1-1 0 0,0 1 0 0 0,0-1 1 0 0,3 0-1 0 0,11 1 95 0 0,32-2-1 0 0,-39 0-41 0 0,343-28 1836 0 0,-336 26-1665 0 0,1 0 0 0 0,-1-1-1 0 0,31-12 1 0 0,-43 14-146 0 0,-2 1-36 0 0,20 0 5 0 0,30-3-1150 0 0,-38 3-1173 0 0,4-2-3314 0 0,-4 0-1190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28 5983 0 0,'9'-27'11196'0'0,"-11"39"-6447"0"0,-6 7-4197 0 0,3-5-172 0 0,-19 57 505 0 0,-37 123-399 0 0,52-159-649 0 0,-2-1 0 0 0,-1 0-1 0 0,-1-1 1 0 0,-2 0 0 0 0,-2-1 0 0 0,-22 33-1 0 0,-16 4-1838 0 0,54-68 1603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3 288 9671 0 0,'0'0'748'0'0,"0"-2"-236"0"0,-1 1-280 0 0,1-1 1 0 0,-1 1-1 0 0,1-1 0 0 0,0 1 0 0 0,0 0 0 0 0,-1-1 0 0 0,1 1 0 0 0,0-1 0 0 0,1 1 0 0 0,-1-1 0 0 0,0 1 1 0 0,0-1-1 0 0,1 1 0 0 0,-1 0 0 0 0,0-1 0 0 0,1 1 0 0 0,0 0 0 0 0,-1-1 0 0 0,1 1 0 0 0,0 0 1 0 0,-1 0-1 0 0,1-1 0 0 0,0 1 0 0 0,0 0 0 0 0,0 0 0 0 0,0 0 0 0 0,0 0 0 0 0,0 0 0 0 0,1 0 0 0 0,-1 1 1 0 0,2-2-1 0 0,6-4 122 0 0,0 1 1 0 0,0 1 0 0 0,15-6-1 0 0,-16 7-8 0 0,8-3 180 0 0,1 1 0 0 0,-1 0 0 0 0,0 2-1 0 0,26-3 1 0 0,67 2 1185 0 0,-71 4-1135 0 0,71-9 0 0 0,159-60 148 0 0,-176 41-378 0 0,103-16 0 0 0,-116 29-714 0 0,-35 6-213 0 0,61-4 1 0 0,-85 14-564 0 0,-3 2-4013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2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13823 0 0,'0'0'2788'0'0,"1"3"-1321"0"0,1 5-970 0 0,-1 1-1 0 0,-1 0 1 0 0,1-1 0 0 0,-1 1-1 0 0,-1 0 1 0 0,1 0 0 0 0,-2-1-1 0 0,1 1 1 0 0,-1 0 0 0 0,0-1-1 0 0,-7 17 1 0 0,-5 7-239 0 0,-31 50 1 0 0,33-60 9 0 0,5-11-252 0 0,-36 72 263 0 0,39-74-252 0 0,0 1-1 0 0,1-1 0 0 0,0 1 0 0 0,1 0 0 0 0,0 0 0 0 0,0 0 0 0 0,1 12 0 0 0,2-12-26 0 0,3-2-89 0 0,-3-7 46 0 0,-1-1 1 0 0,0 0-1 0 0,1 1 1 0 0,-1-1 0 0 0,0 0-1 0 0,1 1 1 0 0,-1-1-1 0 0,1 0 1 0 0,-1 0-1 0 0,1 0 1 0 0,-1 1 0 0 0,1-1-1 0 0,-1 0 1 0 0,1 0-1 0 0,-1 0 1 0 0,0 0-1 0 0,1 0 1 0 0,-1 0 0 0 0,1 0-1 0 0,-1 0 1 0 0,1 0-1 0 0,0 0 1 0 0,0 0-106 0 0,11-1-551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86 15575 0 0,'-8'2'255'0'0,"0"0"0"0"0,0 1 0 0 0,0 0 0 0 0,0 0 0 0 0,1 1 0 0 0,-1 0-1 0 0,1 0 1 0 0,0 1 0 0 0,1 0 0 0 0,-1 0 0 0 0,-11 12 2291 0 0,44-10-1589 0 0,-10-7-778 0 0,-1 0 0 0 0,1-2 0 0 0,24-4 0 0 0,48-16 26 0 0,-59 15-144 0 0,202-55 1546 0 0,-151 40-3267 0 0,0 0-4669 0 0,-53 15-770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90 5983 0 0,'0'0'464'0'0,"-21"-2"10934"0"0,21 2-11312 0 0,7-4 4429 0 0,2 0-3519 0 0,-4 2-2348 0 0,30-14 1949 0 0,1 1 1 0 0,58-14-1 0 0,-70 23-352 0 0,0 2 0 0 0,0 0 0 0 0,0 2-1 0 0,1 1 1 0 0,27 1 0 0 0,-47 1-208 0 0,1-1-1 0 0,-1 1 0 0 0,0 0 1 0 0,0 0-1 0 0,0 1 1 0 0,0-1-1 0 0,0 1 1 0 0,7 4-1 0 0,-10-5-28 0 0,-1 0 0 0 0,0 0-1 0 0,1 0 1 0 0,-1 0 0 0 0,0 0 0 0 0,1 0-1 0 0,-1 1 1 0 0,0-1 0 0 0,0 0-1 0 0,0 1 1 0 0,0-1 0 0 0,0 1 0 0 0,-1-1-1 0 0,1 1 1 0 0,0-1 0 0 0,-1 1 0 0 0,1-1-1 0 0,-1 1 1 0 0,1 0 0 0 0,-1 0 0 0 0,0-1-1 0 0,0 1 1 0 0,0 0 0 0 0,0-1-1 0 0,0 1 1 0 0,0 0 0 0 0,0-1 0 0 0,0 1-1 0 0,-1 2 1 0 0,-2 3-8 0 0,1 0 0 0 0,-1 0 0 0 0,0 0 0 0 0,-1 0 0 0 0,1-1 0 0 0,-1 1 0 0 0,-1-1 0 0 0,1 0 0 0 0,-1 0 0 0 0,0 0 0 0 0,-11 8 0 0 0,-6 4 0 0 0,-42 27 0 0 0,59-42 0 0 0,-124 79-592 0 0,-142 65 0 0 0,251-138 301 0 0,19-8 118 0 0,2-3-683 0 0,11-6 874 0 0,-1 0-1 0 0,1 1 0 0 0,0 1 1 0 0,1 0-1 0 0,0 0 1 0 0,0 1-1 0 0,0 1 1 0 0,1 0-1 0 0,-1 1 0 0 0,1 0 1 0 0,0 1-1 0 0,0 0 1 0 0,0 2-1 0 0,0-1 1 0 0,0 2-1 0 0,-1 0 1 0 0,1 0-1 0 0,0 2 0 0 0,0-1 1 0 0,-1 2-1 0 0,1 0 1 0 0,-1 0-1 0 0,0 2 1 0 0,0-1-1 0 0,19 13 0 0 0,-25-13 49 0 0,12 7 164 0 0,21 18-1 0 0,-36-26-159 0 0,0 0-1 0 0,1 0 0 0 0,-1 1 1 0 0,-1-1-1 0 0,1 1 1 0 0,-1 0-1 0 0,0 0 0 0 0,0 0 1 0 0,4 10-1 0 0,-6-13-39 0 0,-1-1 0 0 0,1 1 0 0 0,-1 0 0 0 0,0-1 0 0 0,0 1 0 0 0,1 0 1 0 0,-1-1-1 0 0,0 1 0 0 0,-1 0 0 0 0,1-1 0 0 0,0 1 0 0 0,0-1 0 0 0,-1 1 0 0 0,1 0 0 0 0,-1-1 0 0 0,-1 3 0 0 0,1-1 25 0 0,-1 0 0 0 0,0-1-1 0 0,0 1 1 0 0,0 0 0 0 0,0-1-1 0 0,-1 0 1 0 0,-4 5 0 0 0,-2-1 73 0 0,0-1 1 0 0,0 1 0 0 0,-1-1-1 0 0,-11 4 1 0 0,-126 44 484 0 0,-20 8-538 0 0,63-23-68 0 0,87-34-90 0 0,1 0 0 0 0,-1-1-1 0 0,0-1 1 0 0,-23 1 0 0 0,38-4 21 0 0,1 1 0 0 0,0-1 0 0 0,0 1 0 0 0,0-1 1 0 0,0 1-1 0 0,0-1 0 0 0,0 0 0 0 0,0 0 0 0 0,0 1 1 0 0,0-1-1 0 0,0 0 0 0 0,0 0 0 0 0,0 0 0 0 0,0 0 0 0 0,1 0 1 0 0,-1 0-1 0 0,0 0 0 0 0,0-2 0 0 0,0 2-341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5527 0 0,'2'0'2614'0'0,"18"5"4307"0"0,-20-3-5534 0 0,1 4-970 0 0,0-1 0 0 0,0 0 0 0 0,-1 1 0 0 0,0-1 0 0 0,0 1 0 0 0,0-1 0 0 0,-1 0 0 0 0,0 1 0 0 0,-2 7 0 0 0,-19 53 1935 0 0,12-38-1721 0 0,-113 291 1648 0 0,82-219-3474 0 0,37-92-1101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52 211 2303 0 0,'-17'-16'215'0'0,"-17"-11"21101"0"0,92 20-19887 0 0,333-24 219 0 0,14-13-1162 0 0,0-23-401 0 0,-315 52-199 0 0,-83 14-315 0 0,0 0-1 0 0,0 0 1 0 0,1 1-1 0 0,-1 0 1 0 0,9 1-1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89 17791 0 0,'-9'-1'1618'0'0,"-18"-7"-1194"0"0,9 3 3766 0 0,19 3-3742 0 0,1-1-356 0 0,0-1-1 0 0,0 1 0 0 0,1 0 1 0 0,0 0-1 0 0,-1 0 1 0 0,1 0-1 0 0,0 0 1 0 0,0 0-1 0 0,0 1 0 0 0,1 0 1 0 0,-1 0-1 0 0,1 0 1 0 0,-1 0-1 0 0,1 0 1 0 0,0 0-1 0 0,4 0 1 0 0,8-4-19 0 0,0 2 1 0 0,27-5 0 0 0,-14 5 154 0 0,33-1 0 0 0,-51 5-95 0 0,0 0 1 0 0,0 1 0 0 0,-1 0 0 0 0,1 1 0 0 0,0 0-1 0 0,13 5 1 0 0,-22-6-97 0 0,1 0 1 0 0,-1 0-1 0 0,0 0 0 0 0,0 0 0 0 0,0 1 0 0 0,0-1 1 0 0,0 1-1 0 0,0-1 0 0 0,-1 1 0 0 0,1 0 1 0 0,0 0-1 0 0,1 2 0 0 0,4 10 75 0 0,-8-8-94 0 0,1-4 0 0 0,-1 3-17 0 0,0 0 0 0 0,0 1-1 0 0,0-1 1 0 0,-1 0 0 0 0,0 0 0 0 0,0 0 0 0 0,0 0-1 0 0,0-1 1 0 0,-1 1 0 0 0,0-1 0 0 0,0 1 0 0 0,0-1-1 0 0,0 0 1 0 0,-6 5 0 0 0,-6 5-25 0 0,-1-1 1 0 0,-25 17-1 0 0,8-6-32 0 0,-68 46-26 0 0,2-3 23 0 0,28-10 59 0 0,64-49 0 0 0,6 0 0 0 0,2-6 8 0 0,0-1-1 0 0,0 1 1 0 0,0-1 0 0 0,0 0-1 0 0,0 1 1 0 0,1-1 0 0 0,-1 0-1 0 0,0 0 1 0 0,1 0 0 0 0,-1 0-1 0 0,1 0 1 0 0,-1 0 0 0 0,1 0-1 0 0,-1 0 1 0 0,1-1 0 0 0,0 1-1 0 0,3 0 1 0 0,1 1 38 0 0,0 0-1 0 0,0-1 1 0 0,12 1-1 0 0,26-2 380 0 0,82-12 1 0 0,-63 5-133 0 0,160-10 297 0 0,-161 13-540 0 0,-29 3-637 0 0,-32 1 246 0 0,19 4-1918 0 0,-16-4-342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756 164 8287 0 0,'18'-22'912'0'0,"-2"-1"0"0"0,0-1 0 0 0,16-33 0 0 0,-14 19 6144 0 0,-31 69-5387 0 0,9-20-1472 0 0,-12 20 0 0 0,-258 469 1820 0 0,207-382-1937 0 0,-100 131 0 0 0,77-129-58 0 0,-43 64 20 0 0,126-172-133 0 0,-2 0-1 0 0,1 0 0 0 0,-1-1 1 0 0,-1-1-1 0 0,0 1 0 0 0,-16 12 1 0 0,24-22-204 0 0,0-2-954 0 0,-6-3-710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12 368 5527 0 0,'0'0'818'0'0,"-2"-2"490"0"0,1 0-981 0 0,0 1-1 0 0,0-1 1 0 0,0 0 0 0 0,0-1 0 0 0,0 1 0 0 0,0 0-1 0 0,1 0 1 0 0,-1 0 0 0 0,1 0 0 0 0,-1-1 0 0 0,1 1 0 0 0,0 0-1 0 0,0 0 1 0 0,0-1 0 0 0,0 1 0 0 0,1-3 0 0 0,0 1-59 0 0,0 0 0 0 0,0 0 0 0 0,0 1 0 0 0,1-1 0 0 0,0 1 0 0 0,0-1 0 0 0,0 1 0 0 0,5-6 0 0 0,3-3 103 0 0,2 1 0 0 0,-1 0 0 0 0,24-16 0 0 0,-27 21-21 0 0,38-24 1202 0 0,6-6 376 0 0,-18 10-1572 0 0,2 2 0 0 0,0 2 0 0 0,1 1 0 0 0,1 1 0 0 0,49-17 0 0 0,-69 32-356 0 0,-17 5 0 0 0,0 0 0 0 0,0 0 0 0 0,0 0 0 0 0,0 0 0 0 0,0 0 0 0 0,0 0 0 0 0,0 0 0 0 0,0 0 0 0 0,0 0 0 0 0,0 0 0 0 0,0 1 0 0 0,2 0 0 0 0,-1 0 0 0 0,0 0 0 0 0,-1 1 0 0 0,1-1 0 0 0,-1 1 0 0 0,0-1 0 0 0,1 1 0 0 0,-1 0 0 0 0,0-1 0 0 0,0 1 0 0 0,0 0 0 0 0,0 0 0 0 0,0 0 0 0 0,-1 0 0 0 0,1 0 0 0 0,-1 0 0 0 0,1 0 0 0 0,-1 0 0 0 0,1 0 0 0 0,-1 0 0 0 0,0 0 0 0 0,0 3 0 0 0,0 7 0 0 0,-1 1 0 0 0,-2 15 0 0 0,2-22 0 0 0,-2 11 0 0 0,-9 24 0 0 0,1 3 0 0 0,2-10 0 0 0,5-18 0 0 0,0 1 0 0 0,-3 28 0 0 0,7-40 0 0 0,0 0 0 0 0,0 1 0 0 0,0-1 0 0 0,1 0 0 0 0,0 0 0 0 0,0 0 0 0 0,0 0 0 0 0,0 0 0 0 0,1 0 0 0 0,0 0 0 0 0,0 0 0 0 0,0 0 0 0 0,4 4 0 0 0,-3-5 20 0 0,0-1 1 0 0,0 0-1 0 0,0 0 0 0 0,0 0 1 0 0,1 0-1 0 0,-1 0 0 0 0,1-1 1 0 0,-1 0-1 0 0,7 4 0 0 0,40 13 317 0 0,-44-16-300 0 0,0-2 45 0 0,-1 1 0 0 0,0-1 0 0 0,0 0 0 0 0,1 0 0 0 0,-1-1 0 0 0,0 1 0 0 0,1-1 0 0 0,-1 0 0 0 0,1-1 0 0 0,-1 1 0 0 0,0-1 0 0 0,1 0 0 0 0,-1-1 0 0 0,0 1 0 0 0,0-1 0 0 0,0 0 0 0 0,7-4 0 0 0,-5 2-57 0 0,-1 0 0 0 0,0-1 1 0 0,0 1-1 0 0,0-1 0 0 0,0 0 0 0 0,-1-1 0 0 0,0 1 0 0 0,0-1 0 0 0,0 0 0 0 0,-1-1 1 0 0,7-12-1 0 0,42-106 261 0 0,-13 28-103 0 0,-38 92-183 0 0,-2 3 0 0 0,0 1 0 0 0,1-1 0 0 0,-1 1 0 0 0,1 0 0 0 0,0-1 0 0 0,-1 1 0 0 0,1 0 0 0 0,0-1 0 0 0,0 1 0 0 0,0 0 0 0 0,0 0 0 0 0,0 0 0 0 0,0 0 0 0 0,1-1 0 0 0,5-4 0 0 0,-3 2 1 0 0,2-1 3 0 0,-4 4-54 0 0,-1 1-176 0 0,1 0-303 0 0,5 3 74 0 0,20 5-5212 0 0,-4-3 3565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0 928 5527 0 0,'0'0'11974'0'0,"2"-1"-11286"0"0,2 0-449 0 0,0 0 0 0 0,0-1 0 0 0,0 1 0 0 0,0-1 1 0 0,0 0-1 0 0,-1 0 0 0 0,1 0 0 0 0,5-5 0 0 0,29-27 872 0 0,-21 19-693 0 0,42-40 502 0 0,-2-3 0 0 0,-3-2 1 0 0,81-116-1 0 0,-124 159-858 0 0,1 0 1 0 0,-2-1-1 0 0,0 0 0 0 0,-2-1 0 0 0,14-38 0 0 0,-22 56-124 0 0,0 13-562 0 0,-7 149 54 0 0,7-125 563 0 0,9 62 0 0 0,-7-83 7 0 0,2 1 0 0 0,-1-2 0 0 0,2 1 1 0 0,0 0-1 0 0,1-1 0 0 0,13 23 0 0 0,-8-21 56 0 0,0 1 0 0 0,1-2 0 0 0,1 0 0 0 0,1 0 0 0 0,0-1 0 0 0,1-1 0 0 0,0 0 0 0 0,1-1 0 0 0,23 13 0 0 0,-38-24-19 0 0,1 0 0 0 0,0-1 0 0 0,0 1 0 0 0,0 0 1 0 0,0-1-1 0 0,0 1 0 0 0,0-1 0 0 0,0 0 0 0 0,0 1 0 0 0,-1-1 0 0 0,1 0 0 0 0,0 0 0 0 0,0 0 0 0 0,0-1 0 0 0,0 1 0 0 0,0 0 0 0 0,0-1 1 0 0,0 1-1 0 0,0-1 0 0 0,0 0 0 0 0,0 0 0 0 0,-1 1 0 0 0,1-1 0 0 0,0 0 0 0 0,2-3 0 0 0,4-2 48 0 0,-1 0 1 0 0,0 0-1 0 0,0-1 0 0 0,5-8 0 0 0,-6 8-11 0 0,32-42 318 0 0,-2-2 0 0 0,36-67 0 0 0,-68 111-369 0 0,65-119 356 0 0,22-36-69 0 0,-58 109-251 0 0,59-101 23 0 0,-70 111-51 0 0,32-89 0 0 0,-53 130-98 0 0,1 3-866 0 0,0 0 720 0 0,0 1 1 0 0,0-1 0 0 0,-1 0 0 0 0,1 1 0 0 0,0 0 0 0 0,-1-1 0 0 0,1 1 0 0 0,-1 0-1 0 0,0 0 1 0 0,2 3 0 0 0,-1-2-285 0 0,13 17-7424 0 0,-7-10 574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48 1375 0 0,'95'-16'782'0'0,"0"-3"7417"0"0,-76 15-5542 0 0,19-5 7952 0 0,-41 10-10508 0 0,-11 7-97 0 0,0 1-1 0 0,1 0 1 0 0,0 1-1 0 0,0 1 1 0 0,-14 15-1 0 0,13-12-4 0 0,-87 83-292 0 0,-149 189 1 0 0,128-106-227 0 0,114-166 498 0 0,0-1 1 0 0,1 1-1 0 0,0 1 0 0 0,1-1 0 0 0,1 1 0 0 0,-5 18 0 0 0,9-26 55 0 0,0 0 0 0 0,0-1-1 0 0,1 1 1 0 0,-1 0-1 0 0,1-1 1 0 0,1 1 0 0 0,-1 0-1 0 0,1 0 1 0 0,1-1-1 0 0,-1 1 1 0 0,1-1 0 0 0,0 1-1 0 0,0-1 1 0 0,1 0-1 0 0,0 0 1 0 0,6 11-1 0 0,-3-9 101 0 0,0-1 0 0 0,0 0 0 0 0,1 1 0 0 0,0-2 0 0 0,0 1 0 0 0,1-1 0 0 0,-1 0 0 0 0,2-1 0 0 0,-1 0 0 0 0,0 0-1 0 0,1-1 1 0 0,0 0 0 0 0,18 6 0 0 0,-22-9-61 0 0,33 13 965 0 0,75 14-1 0 0,-61-16-213 0 0,-50-12-213 0 0,-4 1-787 0 0,0 0 0 0 0,0-1 0 0 0,0 1 0 0 0,-1-1 0 0 0,1 1 0 0 0,0-1 0 0 0,-4 1 1 0 0,2-1-434 0 0,-16 9-3887 0 0,6-3-4125 0 0,7-3 2815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65 12895 0 0,'-2'1'595'0'0,"-11"3"-13"0"0,0 2 0 0 0,0 0 0 0 0,1 0 0 0 0,-23 16 3599 0 0,48-20-3533 0 0,-2-1-434 0 0,-1-1 0 0 0,1 0-1 0 0,-1 0 1 0 0,1-1 0 0 0,14-3-1 0 0,53-17 401 0 0,-33 8-431 0 0,59-12 52 0 0,60-16-3479 0 0,-140 34 1110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543 133 6911 0 0,'-2'0'528'0'0,"-41"8"774"0"0,10-2 3382 0 0,10-4 2106 0 0,23-2-6730 0 0,0 0 0 0 0,0 0 0 0 0,0 0 0 0 0,0 0 0 0 0,0 0 0 0 0,0 0 0 0 0,0 0 0 0 0,0 0 0 0 0,0 0 0 0 0,0 0 0 0 0,0 0 0 0 0,0 0 0 0 0,0-1 0 0 0,0 1 0 0 0,0 0 0 0 0,0 0 0 0 0,0 0 0 0 0,0 0 0 0 0,0 0 0 0 0,0 0-1 0 0,0 0 61 0 0,1 0-60 0 0,7-8 605 0 0,12-5-512 0 0,0 0 0 0 0,43-17 0 0 0,-18 9-76 0 0,-23 9-53 0 0,57-24 244 0 0,-71 33-241 0 0,-1 0 0 0 0,1 1 0 0 0,0 0-1 0 0,0 0 1 0 0,0 1 0 0 0,0 0 0 0 0,0 1 0 0 0,11 0-1 0 0,-17 0-14 0 0,-1 0 0 0 0,1 0 0 0 0,0 0 0 0 0,-1 1 0 0 0,1-1 0 0 0,0 1 0 0 0,-1-1 0 0 0,1 1-1 0 0,0-1 1 0 0,-1 1 0 0 0,1 0 0 0 0,-1 0 0 0 0,1 0 0 0 0,-1 0 0 0 0,0 0 0 0 0,1 0-1 0 0,-1 0 1 0 0,0 0 0 0 0,0 1 0 0 0,0-1 0 0 0,0 0 0 0 0,0 1 0 0 0,0-1 0 0 0,0 1-1 0 0,0-1 1 0 0,0 1 0 0 0,-1-1 0 0 0,1 1 0 0 0,-1 0 0 0 0,1-1 0 0 0,-1 1 0 0 0,0 0-1 0 0,1-1 1 0 0,-1 1 0 0 0,0 0 0 0 0,0-1 0 0 0,0 1 0 0 0,0 0 0 0 0,-1 0 0 0 0,0 2 0 0 0,0 5 37 0 0,-2 0 1 0 0,1 0 0 0 0,-1 0 0 0 0,-1 0 0 0 0,0-1 0 0 0,-5 10-1 0 0,-8 10 49 0 0,-1 0-1 0 0,-2-1 1 0 0,-1-1-1 0 0,-1-1 0 0 0,-44 39 1 0 0,-139 95-346 0 0,143-114-18 0 0,-146 93-1722 0 0,122-82 1279 0 0,19-10 353 0 0,65-45 1225 0 0,17-2-384 0 0,26-3 15 0 0,47-11-1 0 0,-31 4-204 0 0,57-8 291 0 0,126-4 1 0 0,-239 23-587 0 0,10-1-4 0 0,1 1 0 0 0,-1 1 0 0 0,20 3 0 0 0,-30-3-17 0 0,0-1 0 0 0,-1 0 1 0 0,1 0-1 0 0,-1 0 0 0 0,1 1 0 0 0,0-1 0 0 0,-1 0 0 0 0,1 0 0 0 0,-1 1 1 0 0,1-1-1 0 0,-1 0 0 0 0,1 1 0 0 0,-1-1 0 0 0,1 1 0 0 0,-1-1 0 0 0,0 1 1 0 0,1 0-1 0 0,0-1-239 0 0,-1 1 0 0 0,1 0 1 0 0,-1-1-1 0 0,0 0 0 0 0,1 1 0 0 0,-1-1 1 0 0,1 1-1 0 0,-1-1 0 0 0,1 0 1 0 0,0 1-1 0 0,-1-1 0 0 0,1 0 0 0 0,-1 1 1 0 0,1-1-1 0 0,0 0 0 0 0,0 1 1 0 0,8 0-7175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85 11519 0 0,'0'0'887'0'0,"1"-2"-583"0"0,4-4 400 0 0,-1 0 1 0 0,1 1-1 0 0,0-1 1 0 0,1 1-1 0 0,-1 0 1 0 0,1 0-1 0 0,0 0 1 0 0,1 1-1 0 0,10-6 1 0 0,-9 6-175 0 0,-1 0 0 0 0,1 1 0 0 0,0 0 1 0 0,0 0-1 0 0,0 1 0 0 0,0 0 1 0 0,1 0-1 0 0,14 0 0 0 0,-23 5-161 0 0,0 2-343 0 0,0 0-1 0 0,-1 0 1 0 0,0 0 0 0 0,0 0-1 0 0,0 0 1 0 0,0 0-1 0 0,-1 0 1 0 0,0 0-1 0 0,0 0 1 0 0,0-1-1 0 0,-1 1 1 0 0,1-1-1 0 0,-1 1 1 0 0,-4 4-1 0 0,-9 11 9 0 0,-28 27 0 0 0,-41 36 18 0 0,-51 53 44 0 0,108-109-96 0 0,10-9 0 0 0,-18 22 0 0 0,36-39 0 0 0,0-1 1 0 0,-1 0-1 0 0,1 0 0 0 0,0 0 1 0 0,0 1-1 0 0,-1-1 0 0 0,1 0 1 0 0,0 0-1 0 0,0 1 0 0 0,0-1 0 0 0,-1 0 1 0 0,1 1-1 0 0,0-1 0 0 0,0 0 1 0 0,0 0-1 0 0,0 1 0 0 0,0-1 1 0 0,0 0-1 0 0,0 1 0 0 0,0-1 1 0 0,-1 0-1 0 0,1 1 0 0 0,0-1 0 0 0,1 0 1 0 0,-1 1-1 0 0,0-1 0 0 0,0 0 1 0 0,0 1-1 0 0,0-1 0 0 0,0 0 1 0 0,0 1-1 0 0,0-1 0 0 0,0 0 0 0 0,0 1 1 0 0,1-1-1 0 0,-1 0 0 0 0,0 0 1 0 0,0 1-1 0 0,0-1 0 0 0,1 0 1 0 0,-1 0-1 0 0,0 1 0 0 0,0-1 1 0 0,1 0-1 0 0,-1 0 0 0 0,0 0 0 0 0,0 1 1 0 0,1-1-1 0 0,-1 0 0 0 0,0 0 1 0 0,1 0-1 0 0,-1 0 0 0 0,0 0 1 0 0,1 0-1 0 0,-1 0 0 0 0,1 0 0 0 0,2 2 25 0 0,1-1-1 0 0,0 1 1 0 0,0-1-1 0 0,0 0 0 0 0,0 0 1 0 0,0-1-1 0 0,0 0 0 0 0,0 1 1 0 0,9-2-1 0 0,38-5 78 0 0,-45 5-81 0 0,201-42 155 0 0,-152 31-168 0 0,127-42-1313 0 0,-179 53 726 0 0,0 0 0 0 0,0-1 0 0 0,-1 1 0 0 0,1-1 0 0 0,0 0 0 0 0,-1 0 0 0 0,5-3 0 0 0,1-2-1140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29 16615 0 0,'0'-11'453'0'0,"0"-7"3946"0"0,-6 28-3552 0 0,3-7-701 0 0,-32 58 434 0 0,1 1-1 0 0,-28 75 0 0 0,18-38-385 0 0,-20 44 107 0 0,-100 204-27 0 0,160-337-275 0 0,0-4-1 0 0,1 0 1 0 0,0 1-1 0 0,0-1 1 0 0,1 1-1 0 0,0-1 1 0 0,0 1 0 0 0,1 0-1 0 0,0 0 1 0 0,0 0-1 0 0,0-1 1 0 0,1 9-1 0 0,0-13-98 0 0,2-2-1272 0 0,11-1-4335 0 0,2-2-1927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1375 0 0,'-29'9'15058'0'0,"31"-6"-14833"0"0,0 1 0 0 0,0-1 0 0 0,1 0 0 0 0,-1 0 0 0 0,1 0 0 0 0,0 0 0 0 0,0 0 0 0 0,0-1 0 0 0,6 5 0 0 0,37 18 977 0 0,-12-8-464 0 0,-14-5-385 0 0,-1 1 0 0 0,-1 1-1 0 0,1 0 1 0 0,-2 1 0 0 0,19 21 0 0 0,-31-31-300 0 0,0 1 0 0 0,0 1 0 0 0,-1-1 1 0 0,0 1-1 0 0,0 0 0 0 0,0 0 0 0 0,-1 0 1 0 0,0 0-1 0 0,0 1 0 0 0,-1-1 0 0 0,0 1 0 0 0,0 0 1 0 0,-1-1-1 0 0,0 1 0 0 0,0 0 0 0 0,-1 0 1 0 0,0 0-1 0 0,-2 14 0 0 0,0-14 0 0 0,0-1-1 0 0,0 0 0 0 0,-1-1 1 0 0,0 1-1 0 0,0 0 1 0 0,-1-1-1 0 0,0 0 0 0 0,0 0 1 0 0,0 0-1 0 0,-1 0 1 0 0,1-1-1 0 0,-11 10 1 0 0,1-4 10 0 0,0 0 1 0 0,-1 0 0 0 0,0-1-1 0 0,-17 8 1 0 0,12-9-53 0 0,-1 0-1 0 0,-1-1 1 0 0,-38 8 0 0 0,-69 5-918 0 0,91-24-1543 0 0,42-9 1444 0 0,-1 7 825 0 0,-1 1-1 0 0,1 0 1 0 0,1 0-1 0 0,-1 0 0 0 0,0 0 1 0 0,1 1-1 0 0,6-6 1 0 0,34-21-3089 0 0,-31 21 664 0 0,20-12-3042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79 5527 0 0,'-2'0'423'0'0,"-44"8"14546"0"0,170-34-13256 0 0,-121 26-1691 0 0,110-27 225 0 0,-8 2 39 0 0,-86 22-251 0 0,1 0 0 0 0,0 1 0 0 0,26 1 0 0 0,-30 3-35 0 0,-15-2 0 0 0,-1 0 0 0 0,1 0 0 0 0,-1 0 0 0 0,0 0 0 0 0,1 1 0 0 0,-1-1 0 0 0,1 0 0 0 0,-1 0 0 0 0,0 0 0 0 0,1 0 0 0 0,-1 1 0 0 0,1-1 0 0 0,-1 0 0 0 0,0 0 0 0 0,1 1 0 0 0,-1-1 0 0 0,0 0 0 0 0,0 1 0 0 0,1-1 0 0 0,-1 0 0 0 0,1 1 0 0 0,-1 1 2 0 0,0 0-1 0 0,0-1 1 0 0,0 1-1 0 0,0 0 1 0 0,0 0 0 0 0,0-1-1 0 0,0 1 1 0 0,-1 0-1 0 0,1-1 1 0 0,-1 1 0 0 0,1 0-1 0 0,-1-1 1 0 0,1 1-1 0 0,-1 0 1 0 0,-2 2-1 0 0,-15 25 47 0 0,17-29-48 0 0,-17 24 17 0 0,-2-2-1 0 0,-1 0 1 0 0,0-1-1 0 0,-1-1 0 0 0,-2-1 1 0 0,0-1-1 0 0,-46 26 0 0 0,-15 0 46 0 0,-97 35-1 0 0,159-70-60 0 0,-21 6-1 0 0,112-25 0 0 0,-3-3 10 0 0,96-14 60 0 0,-132 24-58 0 0,0 1 0 0 0,0 2 0 0 0,46 4 0 0 0,-65-2-10 0 0,-1 0 0 0 0,1 0 0 0 0,-1 1 0 0 0,0 0 0 0 0,0 1 0 0 0,0 0 0 0 0,9 5 0 0 0,-17-8 8 0 0,-1 1-1 0 0,1-1 1 0 0,0 0 0 0 0,-1 0-1 0 0,1 1 1 0 0,-1-1 0 0 0,1 0-1 0 0,-1 1 1 0 0,1-1-1 0 0,-1 0 1 0 0,0 1 0 0 0,0-1-1 0 0,0 1 1 0 0,0 1 0 0 0,0 0 25 0 0,0 1 15 0 0,0 1-1 0 0,-1 0 1 0 0,0 0-1 0 0,0-1 1 0 0,0 1-1 0 0,0 0 1 0 0,-1-1-1 0 0,0 1 1 0 0,0-1-1 0 0,0 0 1 0 0,0 1-1 0 0,-1-1 1 0 0,-3 5-1 0 0,-2 1 30 0 0,0-1-1 0 0,0 1 0 0 0,-1-2 1 0 0,-10 9-1 0 0,-11 6 32 0 0,-64 35-1 0 0,-38 8 141 0 0,106-54-240 0 0,9-3-35 0 0,1-2 1 0 0,-2 0-1 0 0,1-1 0 0 0,-1 0 1 0 0,0-2-1 0 0,0 0 0 0 0,-1-1 1 0 0,1-1-1 0 0,-35 0 0 0 0,50-2 2 0 0,1 0 0 0 0,0 0 0 0 0,-1-1 0 0 0,1 1-1 0 0,0-1 1 0 0,0 0 0 0 0,0 1 0 0 0,0-1-1 0 0,-1 0 1 0 0,1 0 0 0 0,0 0 0 0 0,1-1 0 0 0,-4-1-1 0 0,5 2-7 0 0,-1 1-1 0 0,0-1 0 0 0,0 0 1 0 0,1 0-1 0 0,-1 0 1 0 0,1 0-1 0 0,-1 0 0 0 0,0 0 1 0 0,1 0-1 0 0,0 0 0 0 0,-1 0 1 0 0,1-1-1 0 0,0 1 1 0 0,0 0-1 0 0,-1 0 0 0 0,1 0 1 0 0,0 0-1 0 0,0 0 0 0 0,0-1 1 0 0,0 1-1 0 0,1 0 1 0 0,-1 0-1 0 0,0 0 0 0 0,0 0 1 0 0,1 0-1 0 0,-1 0 0 0 0,1-2 1 0 0,2-2-143 0 0,0-1 1 0 0,0 1 0 0 0,0 0-1 0 0,1 0 1 0 0,-1 0-1 0 0,1 0 1 0 0,1 0-1 0 0,-1 1 1 0 0,1 0 0 0 0,-1 0-1 0 0,8-4 1 0 0,8-6-2800 0 0,34-15 1 0 0,-35 19-661 0 0,3 0-1747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756 163 11519 0 0,'17'-14'586'0'0,"10"-11"448"0"0,2 2-1 0 0,44-29 1 0 0,-70 51-867 0 0,89-46 8411 0 0,-109 62-8505 0 0,0 0 0 0 0,-1-1 0 0 0,-1-1 0 0 0,-1-1 0 0 0,0-1 0 0 0,0 0 0 0 0,-22 7 0 0 0,-11 2 171 0 0,-92 20 0 0 0,50-19-913 0 0,-147 11 1 0 0,227-32-11 0 0,25-6-227 0 0,25-4 490 0 0,-25 8 385 0 0,-6 1 41 0 0,1-1 1 0 0,0 2 0 0 0,0-1-1 0 0,0 1 1 0 0,9 0 0 0 0,-18 11 168 0 0,1-6-130 0 0,-1 1 1 0 0,0-1-1 0 0,0 0 1 0 0,0 0-1 0 0,0 0 1 0 0,-1 0-1 0 0,1-1 1 0 0,-1 0-1 0 0,-9 6 1 0 0,-55 31 370 0 0,57-35-364 0 0,-9 6 32 0 0,-186 103 568 0 0,207-115-647 0 0,0 0-1 0 0,0 0 1 0 0,0 0-1 0 0,0 0 0 0 0,-1 0 1 0 0,1 0-1 0 0,0 0 0 0 0,0 0 1 0 0,0 0-1 0 0,0 0 0 0 0,0 0 1 0 0,0 0-1 0 0,-1 0 0 0 0,1 0 1 0 0,0 1-1 0 0,0-1 0 0 0,0 0 1 0 0,0 0-1 0 0,0 0 0 0 0,0 0 1 0 0,0 0-1 0 0,0 0 1 0 0,0 0-1 0 0,-1 1 0 0 0,1-1 1 0 0,0 0-1 0 0,0 0 0 0 0,0 0 1 0 0,0 0-1 0 0,0 0 0 0 0,0 0 1 0 0,0 1-1 0 0,0-1 0 0 0,0 0 1 0 0,0 0-1 0 0,0 0 0 0 0,0 0 1 0 0,0 0-1 0 0,0 1 0 0 0,0-1 1 0 0,0 0-1 0 0,0 0 1 0 0,0 0-1 0 0,0 0 0 0 0,0 0 1 0 0,0 1-1 0 0,0-1 0 0 0,1 0 1 0 0,-1 0-1 0 0,0 0 0 0 0,0 0 1 0 0,0 0-1 0 0,0 0 0 0 0,0 1 1 0 0,12 2 114 0 0,17 0-55 0 0,110-8-22 0 0,-96 2-37 0 0,73 3 0 0 0,-74 4 96 0 0,0 1-1 0 0,68 19 1 0 0,-90-17-54 0 0,0 0 0 0 0,0 1-1 0 0,0 0 1 0 0,-1 2 0 0 0,-1 0 0 0 0,0 2-1 0 0,21 16 1 0 0,-35-25-22 0 0,0 0 1 0 0,0 1-1 0 0,0-1 0 0 0,-1 1 1 0 0,1 0-1 0 0,-1 0 0 0 0,0 1 1 0 0,0-1-1 0 0,-1 1 0 0 0,1-1 1 0 0,-1 1-1 0 0,0 0 0 0 0,0 0 1 0 0,-1 0-1 0 0,1 0 0 0 0,-1 0 1 0 0,0 0-1 0 0,0 0 0 0 0,-1 1 1 0 0,0-1-1 0 0,0 0 0 0 0,0 0 1 0 0,0 1-1 0 0,-1-1 0 0 0,0 0 1 0 0,0 0-1 0 0,0 0 0 0 0,-1 0 1 0 0,0 0-1 0 0,0 0 0 0 0,0 0 1 0 0,0 0-1 0 0,-6 8 0 0 0,2-5-28 0 0,0 1 0 0 0,0-1 0 0 0,0 0 0 0 0,-1-1 0 0 0,0 0 0 0 0,0 0 0 0 0,-1 0 0 0 0,0-1-1 0 0,0 0 1 0 0,-1 0 0 0 0,-16 7 0 0 0,3-4 13 0 0,-1 0 1 0 0,0-2-1 0 0,-1-1 1 0 0,1 0-1 0 0,-39 3 0 0 0,26-7-3 0 0,1-1-1 0 0,-1-1 1 0 0,-41-6-1 0 0,75 6-10 0 0,-74-13-1 0 0,69 11 7 0 0,0 0-1 0 0,0 0 1 0 0,0-1-1 0 0,0 0 1 0 0,0 0 0 0 0,1 0-1 0 0,0-1 1 0 0,-8-6-1 0 0,12 9-29 0 0,1 0-1 0 0,0 0 1 0 0,0 0-1 0 0,0 0 1 0 0,0-1 0 0 0,0 1-1 0 0,0 0 1 0 0,0-1-1 0 0,0 1 1 0 0,0-1-1 0 0,0 1 1 0 0,1-1-1 0 0,-1 1 1 0 0,1-1-1 0 0,-1 1 1 0 0,1-1-1 0 0,0 0 1 0 0,-1 1-1 0 0,1-1 1 0 0,0 0-1 0 0,0 1 1 0 0,0-1-1 0 0,1 0 1 0 0,-1 1-1 0 0,0-1 1 0 0,0 0-1 0 0,1 1 1 0 0,0-4-1 0 0,2 0-501 0 0,0 0 0 0 0,0-1 0 0 0,0 1 0 0 0,1 0-1 0 0,-1 1 1 0 0,9-9 0 0 0,10-8-7474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16095 0 0,'0'0'2408'0'0,"3"1"-1676"0"0,8 3-307 0 0,0 0 0 0 0,0-1-1 0 0,1 0 1 0 0,-1-1 0 0 0,1 0 0 0 0,12 0-1 0 0,76-2 1131 0 0,-59-2-1036 0 0,106-5 813 0 0,240-42 1 0 0,62-18-2702 0 0,-401 62-743 0 0,-26 4-3293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0,'2'0'2670'0'0,"0"1"-2020"0"0,1-1 0 0 0,-1 0 0 0 0,1 1 0 0 0,-1-1 0 0 0,1 1 1 0 0,-1 0-1 0 0,0 0 0 0 0,1-1 0 0 0,3 4 0 0 0,-1-1-67 0 0,0 0 1 0 0,-1 1-1 0 0,8 6 0 0 0,0 3-76 0 0,19 25 0 0 0,-9-4 360 0 0,34 73 0 0 0,-7-12-24 0 0,-17-43-394 0 0,56 69-1 0 0,50 38 154 0 0,11 16 581 0 0,-135-158-875 0 0,-1 1-1 0 0,-1 0 0 0 0,0 1 0 0 0,15 36 0 0 0,-24-46-176 0 0,0-1-1 0 0,0 1 1 0 0,-1 0-1 0 0,0 0 1 0 0,-1 0-1 0 0,0 0 1 0 0,0 0-1 0 0,-1 0 1 0 0,0 0-1 0 0,0 0 1 0 0,-1 0-1 0 0,-1 0 1 0 0,1 0-1 0 0,-5 11 1 0 0,-1-2 90 0 0,-1-1 0 0 0,0 0 0 0 0,-1 0 0 0 0,-1-1 0 0 0,-23 28 0 0 0,4-10 96 0 0,-47 42 1 0 0,-66 37 23 0 0,68-57-238 0 0,12-9 5 0 0,27-22-387 0 0,1 1-1 0 0,-42 44 0 0 0,74-68-72 0 0,-4 6-2669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15263 0 0,'0'0'696'0'0,"-2"2"-13"0"0,-13 29-437 0 0,-18 55-1 0 0,1-3 301 0 0,-107 257 74 0 0,115-266-608 0 0,15-43-19 0 0,-1 0 1 0 0,-2-1-1 0 0,-19 38 1 0 0,26-61-196 0 0,0 0 1 0 0,0 0 0 0 0,-1 0-1 0 0,0-1 1 0 0,-10 9 0 0 0,15-14 1 0 0,1-1 1 0 0,-1 0 0 0 0,1 0 0 0 0,-1 1 0 0 0,1-1 0 0 0,-1 0 0 0 0,1 0 0 0 0,-1 1 0 0 0,1-1 0 0 0,-1 0-1 0 0,1 0 1 0 0,-1 0 0 0 0,1 0 0 0 0,-1 0 0 0 0,1 0 0 0 0,-1 0 0 0 0,1 0 0 0 0,-1 0 0 0 0,0 0 0 0 0,0 0-889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131 703 4607 0 0,'-49'21'318'0'0,"30"-12"711"0"0,-41 13 4410 0 0,58-33-2419 0 0,2 10-2975 0 0,0-1 0 0 0,0 1-1 0 0,0 0 1 0 0,-1 0 0 0 0,1 0 0 0 0,0 0-1 0 0,0 0 1 0 0,1-1 0 0 0,-1 1 0 0 0,0 0-1 0 0,0 0 1 0 0,1 0 0 0 0,-1 0 0 0 0,0 0-1 0 0,1 0 1 0 0,0-2 0 0 0,6-9 249 0 0,1 0 0 0 0,0 1 0 0 0,0 0 0 0 0,14-14 0 0 0,6-7 45 0 0,216-267 1256 0 0,-209 257-1280 0 0,2 3-1 0 0,1 1 1 0 0,3 1 0 0 0,60-42-1 0 0,-79 65-116 0 0,0 1 0 0 0,1 1 0 0 0,31-11-1 0 0,-41 18-40 0 0,1 0-1 0 0,0 2 0 0 0,0-1 0 0 0,0 2 0 0 0,0 0 0 0 0,0 0 0 0 0,21 2 0 0 0,-29 0-108 0 0,0 1 0 0 0,0 0-1 0 0,-1 0 1 0 0,1 0 0 0 0,0 1-1 0 0,-1 0 1 0 0,1 0 0 0 0,-1 0 0 0 0,1 1-1 0 0,-1 0 1 0 0,0 0 0 0 0,0 0-1 0 0,0 1 1 0 0,-1-1 0 0 0,1 1 0 0 0,-1 0-1 0 0,0 1 1 0 0,0-1 0 0 0,0 1-1 0 0,-1 0 1 0 0,4 6 0 0 0,-1-1-20 0 0,-1 1 1 0 0,0 0-1 0 0,-1 0 0 0 0,-1 1 1 0 0,0-1-1 0 0,0 1 0 0 0,-1-1 1 0 0,0 1-1 0 0,-1 20 0 0 0,-1-8-15 0 0,-2-1-1 0 0,0 1 0 0 0,-2-1 0 0 0,0 0 0 0 0,-2 0 0 0 0,-1 0 0 0 0,0-1 0 0 0,-2 0 0 0 0,0 0 0 0 0,-2-1 1 0 0,-23 36-1 0 0,13-27-42 0 0,-1-1 1 0 0,-2-1 0 0 0,-1-1-1 0 0,-1-2 1 0 0,-1 0 0 0 0,-59 41-1 0 0,57-48-7 0 0,-1 0 0 0 0,0-2-1 0 0,-2-2 1 0 0,0-1 0 0 0,0-1-1 0 0,-59 13 1 0 0,9-11-78 0 0,70-13 47 0 0,1 0 0 0 0,-1-1 0 0 0,0 0 0 0 0,1-1-1 0 0,-13-2 1 0 0,22 3-114 0 0,0-1 1 0 0,-1 0-1 0 0,1 0 0 0 0,0 0 0 0 0,-1 0 1 0 0,1 0-1 0 0,0 0 0 0 0,-2-2 0 0 0,3 2 96 0 0,1 0-1 0 0,0 0 0 0 0,0 1 1 0 0,0-1-1 0 0,-1 0 0 0 0,1 0 1 0 0,0 1-1 0 0,0-1 0 0 0,0 0 1 0 0,0 0-1 0 0,0 0 0 0 0,0 1 1 0 0,1-1-1 0 0,-1 0 0 0 0,0 0 1 0 0,0 1-1 0 0,0-1 0 0 0,1 0 1 0 0,-1 1-1 0 0,1-2 0 0 0,-1 1-157 0 0,9-17-1302 0 0,4-3-200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6447 0 0,'0'0'499'0'0,"-2"1"-328"0"0,-17 7 4121 0 0,-34 10 1 0 0,-15 5-70 0 0,35-7-3979 0 0,0 1 1 0 0,1 2-1 0 0,1 1 1 0 0,1 1-1 0 0,0 1 1 0 0,2 2 0 0 0,1 1-1 0 0,-43 50 1 0 0,53-53-115 0 0,1 0 1 0 0,1 0 0 0 0,1 2-1 0 0,1 0 1 0 0,1 0-1 0 0,1 1 1 0 0,1 1-1 0 0,2 0 1 0 0,0 0-1 0 0,2 1 1 0 0,0-1 0 0 0,-2 44-1 0 0,8-54-121 0 0,0 1 0 0 0,0-1-1 0 0,2 0 1 0 0,0 0 0 0 0,1 0-1 0 0,0 0 1 0 0,2 0 0 0 0,-1 0-1 0 0,2-1 1 0 0,0 0 0 0 0,1 0-1 0 0,1-1 1 0 0,0 0 0 0 0,1 0 0 0 0,0-1-1 0 0,1 0 1 0 0,0 0 0 0 0,1-1-1 0 0,1-1 1 0 0,0 0 0 0 0,0 0-1 0 0,18 10 1 0 0,-7-6 26 0 0,27 11 0 0 0,-40-22-331 0 0,1 1 0 0 0,0-2 0 0 0,-1 1 0 0 0,1-1 0 0 0,15 1-1 0 0,-10-3-1260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64 11831 0 0,'-14'6'378'0'0,"0"1"0"0"0,0 1 0 0 0,1 0 1 0 0,0 1-1 0 0,-14 12 0 0 0,6-5 3864 0 0,23-16-4182 0 0,1 1 0 0 0,-1 0-1 0 0,0-1 1 0 0,0 0 0 0 0,0 0 0 0 0,1 0 0 0 0,-1 0 0 0 0,0 0 0 0 0,0 0-1 0 0,3-1 1 0 0,-2 1-9 0 0,25-5 130 0 0,0 0 0 0 0,0-2 0 0 0,39-16 0 0 0,-4 2 43 0 0,7-3 183 0 0,8-2 186 0 0,-59 21-490 0 0,62-15 487 0 0,-73 19-472 0 0,0 0 1 0 0,0 0-1 0 0,0 0 0 0 0,0 1 0 0 0,0 1 0 0 0,0-1 0 0 0,0 1 0 0 0,11 3 0 0 0,-18-4-102 0 0,1 1 0 0 0,-1 0 0 0 0,1 0-1 0 0,-1 0 1 0 0,1 0 0 0 0,-1 0 0 0 0,1 0 0 0 0,-1 0 0 0 0,0 0-1 0 0,0 1 1 0 0,0-1 0 0 0,0 0 0 0 0,0 1 0 0 0,0-1-1 0 0,0 1 1 0 0,0-1 0 0 0,0 1 0 0 0,0-1 0 0 0,-1 1 0 0 0,1 0-1 0 0,-1-1 1 0 0,1 1 0 0 0,-1 0 0 0 0,0-1 0 0 0,0 1-1 0 0,0 0 1 0 0,0 3 0 0 0,0 0-6 0 0,0 0 1 0 0,-1 0-1 0 0,1 1 0 0 0,-1-1 0 0 0,0 0 0 0 0,-1 0 0 0 0,1 0 1 0 0,-3 5-1 0 0,-6 9 20 0 0,-2 1-1 0 0,0-2 1 0 0,-27 34 0 0 0,-52 44 104 0 0,53-60-265 0 0,-2-2 0 0 0,-75 50-1 0 0,-100 41-986 0 0,-44 12 313 0 0,236-125 754 0 0,21-11 382 0 0,5-1-132 0 0,50-4 300 0 0,0-1 0 0 0,87-21 0 0 0,-31 4-297 0 0,-5 7 69 0 0,192-4 0 0 0,-279 18-301 0 0,-1 0-1 0 0,0 0 1 0 0,31-8 0 0 0,-8-4-3612 0 0,-25 7 2266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5983 0 0,'5'-8'15659'0'0,"8"33"-13458"0"0,-10-13-2045 0 0,-1-1 0 0 0,0 1 0 0 0,-1-1-1 0 0,0 1 1 0 0,-1 0 0 0 0,0-1 0 0 0,-1 1 0 0 0,-4 22-1 0 0,-4 7-22 0 0,-16 44 0 0 0,25-85-133 0 0,-55 146 37 0 0,16-48-466 0 0,35-87-300 0 0,0 1-1 0 0,-2 16 1 0 0,6-27-244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15 121 9215 0 0,'-1'-1'707'0'0,"-13"-10"10308"0"0,26 8-10234 0 0,1 2-539 0 0,1 1 0 0 0,-1 1 0 0 0,1 0-1 0 0,23 6 1 0 0,-5-2 41 0 0,51 5 323 0 0,1-4 0 0 0,0-3-1 0 0,-1-4 1 0 0,156-22 0 0 0,224-73 674 0 0,-442 91-1414 0 0,-11 1-95 0 0,0 2 0 0 0,1-1 1 0 0,-1 2-1 0 0,1-1 0 0 0,-1 1 0 0 0,18 1 0 0 0,-27 0 42 0 0,0 1 0 0 0,1-1 0 0 0,-1 0 0 0 0,0 1 0 0 0,0-1 0 0 0,1 0 0 0 0,-1 1 1 0 0,0-1-1 0 0,0 1 0 0 0,0 0 0 0 0,0-1 0 0 0,0 1 0 0 0,0 0 0 0 0,0 0 0 0 0,0 0 0 0 0,0 0 0 0 0,0 0 0 0 0,0 0 0 0 0,0 0 0 0 0,-1 0 0 0 0,1 0 0 0 0,0 0 0 0 0,-1 0 0 0 0,1 0 0 0 0,-1 0 0 0 0,1 1 1 0 0,-1-1-1 0 0,0 0 0 0 0,0 0 0 0 0,1 1 0 0 0,-1-1 0 0 0,0 2 0 0 0,0 10-1764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7831 0 0,'0'0'356'0'0,"-1"2"-6"0"0,-23 41 390 0 0,-6 29 7985 0 0,8-18-5401 0 0,4-9-1787 0 0,1 1 0 0 0,-17 80-1 0 0,29-99-1422 0 0,-1 32-1 0 0,2-13-77 0 0,4-37-5001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65 1839 0 0,'0'0'83'0'0,"-2"-1"-6"0"0,-6-2 383 0 0,0 1-1 0 0,-30-5 18669 0 0,40 6-18995 0 0,-1-1 0 0 0,0 1 0 0 0,0 0 0 0 0,0 0 0 0 0,1 0-1 0 0,-1-1 1 0 0,1 1 0 0 0,-1 0 0 0 0,1 1 0 0 0,2-2 0 0 0,-3 1-45 0 0,6-3 35 0 0,1 1-1 0 0,-1 0 0 0 0,1 0 0 0 0,0 1 0 0 0,11-2 0 0 0,44-4 162 0 0,-52 7-234 0 0,132-3 352 0 0,-81 4-2290 0 0,0-2-4598 0 0,-23-2-710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354 114 5063 0 0,'0'0'14347'0'0,"1"-1"-13960"0"0,1-4-291 0 0,1 1 1 0 0,0-1 0 0 0,0 1 0 0 0,1 0 0 0 0,-1 0 0 0 0,1 0-1 0 0,0 1 1 0 0,0-1 0 0 0,0 1 0 0 0,0 0 0 0 0,1 0 0 0 0,-1 0-1 0 0,6-2 1 0 0,9-4 251 0 0,38-14 1 0 0,-38 17-118 0 0,-1 0 0 0 0,1 2 0 0 0,0 0 1 0 0,0 1-1 0 0,35-1 0 0 0,-46 4-152 0 0,0 1 0 0 0,0-1 0 0 0,0 1 0 0 0,0 1 0 0 0,0-1 0 0 0,-1 1 0 0 0,1 0 0 0 0,0 1 0 0 0,-1 0 0 0 0,0 0 0 0 0,0 1 0 0 0,0 0 0 0 0,0 0 0 0 0,0 1 0 0 0,-1-1 0 0 0,10 11 0 0 0,-13-12-69 0 0,0 0 1 0 0,-1 0-1 0 0,0 0 0 0 0,0 0 0 0 0,0 1 0 0 0,0-1 0 0 0,-1 1 1 0 0,1-1-1 0 0,-1 1 0 0 0,0 0 0 0 0,0-1 0 0 0,0 1 1 0 0,0 0-1 0 0,-1 0 0 0 0,1 0 0 0 0,-1 0 0 0 0,0 0 1 0 0,0-1-1 0 0,-1 1 0 0 0,1 0 0 0 0,-1 0 0 0 0,0 0 1 0 0,0-1-1 0 0,0 1 0 0 0,-3 6 0 0 0,0-3 10 0 0,0 1 0 0 0,0-1 0 0 0,0 0 0 0 0,-1 0 0 0 0,0 0 0 0 0,-1-1-1 0 0,1 0 1 0 0,-1 0 0 0 0,-1 0 0 0 0,-12 9 0 0 0,-24 10-67 0 0,-92 40 1 0 0,94-50-117 0 0,0-2 1 0 0,0-2 0 0 0,-62 8-1 0 0,15-13-254 0 0,80-4 329 0 0,7-1-7 0 0,3-1-554 0 0,84 11 351 0 0,220 30 261 0 0,-306-41 38 0 0,15 2 55 0 0,0 1 0 0 0,0 1-1 0 0,0 0 1 0 0,17 8 0 0 0,-28-11-38 0 0,-1 1 0 0 0,1 0 0 0 0,-1 0 0 0 0,0 0 0 0 0,0 0 0 0 0,0 1 0 0 0,0-1 0 0 0,0 1 0 0 0,4 6 0 0 0,-5-7-6 0 0,-1 0-1 0 0,0 0 1 0 0,0 0 0 0 0,0 1-1 0 0,0-1 1 0 0,-1 0-1 0 0,1 1 1 0 0,0-1-1 0 0,-1 1 1 0 0,0-1-1 0 0,0 0 1 0 0,1 1 0 0 0,-1-1-1 0 0,-1 1 1 0 0,1-1-1 0 0,0 1 1 0 0,-1 2-1 0 0,-1 0 36 0 0,0 0-1 0 0,0 0 1 0 0,0 0-1 0 0,-1 0 0 0 0,0 0 1 0 0,0-1-1 0 0,0 1 0 0 0,0-1 1 0 0,-1 0-1 0 0,0 0 1 0 0,1 0-1 0 0,-1 0 0 0 0,-8 4 1 0 0,-5 4 61 0 0,0-1 0 0 0,-22 11 0 0 0,-9 1 17 0 0,-1-2 1 0 0,-70 20 0 0 0,-108 10 86 0 0,206-47-211 0 0,-4 0 43 0 0,-30 2 1 0 0,48-6-81 0 0,0 1 0 0 0,0-2 0 0 0,0 1 1 0 0,1-1-1 0 0,-1 0 0 0 0,0-1 0 0 0,1 1 1 0 0,-1-1-1 0 0,-8-4 0 0 0,14 5-305 0 0,0-1-91 0 0,0 0 268 0 0,1 0 0 0 0,0-1 0 0 0,0 1 0 0 0,0-1 0 0 0,0 1 0 0 0,0-1 0 0 0,0 1 0 0 0,0 0 0 0 0,1-1 0 0 0,-1 1 1 0 0,1-1-1 0 0,0 1 0 0 0,0 0 0 0 0,0 0 0 0 0,0-1 0 0 0,0 1 0 0 0,0 0 0 0 0,1 0 0 0 0,-1 0 0 0 0,1 0 0 0 0,1-2 0 0 0,1-1-426 0 0,1 1-1 0 0,0-1 1 0 0,0 1-1 0 0,0 0 1 0 0,0 0-1 0 0,1 0 1 0 0,6-3-1 0 0,7-2-1069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22 6447 0 0,'0'0'586'0'0,"2"-1"-129"0"0,32-11 8505 0 0,-25 9-8022 0 0,1 1 0 0 0,0 1 0 0 0,18-1 1 0 0,-27 1-890 0 0,-1 1 0 0 0,1 0 0 0 0,-1 0 0 0 0,1 0 0 0 0,-1 0 1 0 0,1 0-1 0 0,-1 0 0 0 0,0 1 0 0 0,1-1 0 0 0,-1 0 1 0 0,1 0-1 0 0,-1 0 0 0 0,1 0 0 0 0,-1 0 0 0 0,1 1 1 0 0,-1-1-1 0 0,0 0 0 0 0,1 0 0 0 0,-1 1 0 0 0,0-1 1 0 0,1 0-1 0 0,-1 1 0 0 0,0-1 0 0 0,1 0 0 0 0,-1 1 1 0 0,0-1-1 0 0,1 0 0 0 0,-1 2 0 0 0,0-1-21 0 0,0 0 1 0 0,0-1-1 0 0,0 1 0 0 0,0 0 0 0 0,0 0 1 0 0,0 0-1 0 0,0 0 0 0 0,0 0 0 0 0,0 0 0 0 0,-1 0 1 0 0,1 0-1 0 0,0-1 0 0 0,-1 3 0 0 0,-1 1 16 0 0,0 0-1 0 0,-1-1 0 0 0,1 1 0 0 0,-1-1 0 0 0,-4 6 0 0 0,-14 8 207 0 0,0-1 0 0 0,-26 15 0 0 0,-17 13 21 0 0,-7 10-70 0 0,-34 26 53 0 0,88-66-204 0 0,1 1 0 0 0,1 1 0 0 0,-25 33 0 0 0,37-45-11 0 0,0 1 1 0 0,0-1-1 0 0,1 0 0 0 0,0 1 0 0 0,0-1 1 0 0,0 1-1 0 0,0-1 0 0 0,1 1 0 0 0,-1 0 0 0 0,1 0 1 0 0,1 0-1 0 0,-1 5 0 0 0,1-9-15 0 0,0 1-1 0 0,0-1 0 0 0,1 1 1 0 0,-1-1-1 0 0,1 1 0 0 0,-1-1 1 0 0,1 1-1 0 0,0-1 1 0 0,-1 0-1 0 0,1 1 0 0 0,0-1 1 0 0,0 0-1 0 0,0 0 1 0 0,0 1-1 0 0,0-1 0 0 0,0 0 1 0 0,0 0-1 0 0,1 0 0 0 0,-1 0 1 0 0,2 0-1 0 0,1 2 46 0 0,0-1 1 0 0,1 1-1 0 0,-1-1 0 0 0,8 2 0 0 0,1 0 10 0 0,0-2 0 0 0,0 1 0 0 0,1-2-1 0 0,0 0 1 0 0,-1 0 0 0 0,24-3 0 0 0,80-17-584 0 0,-91 14-444 0 0,0-1 1 0 0,49-21-1 0 0,-38 10-1069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34 10135 0 0,'5'-4'154'0'0,"11"-15"771"0"0,0 8 9889 0 0,-15 13-10431 0 0,2 5-244 0 0,-1 1-1 0 0,0-1 0 0 0,0 0 1 0 0,0 1-1 0 0,-1-1 1 0 0,0 1-1 0 0,-1 0 0 0 0,1-1 1 0 0,-1 1-1 0 0,-1 0 0 0 0,-1 7 1 0 0,-2 9 63 0 0,-1 0 1 0 0,-9 29-1 0 0,-11 12 126 0 0,-53 104 1 0 0,6-19-26 0 0,43-86-393 0 0,-14 37-437 0 0,42-99-140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112 220 12895 0 0,'-47'-18'1246'0'0,"-17"-7"6843"0"0,66 25-7639 0 0,515-33 2146 0 0,-434 25-2302 0 0,666-90 1458 0 0,-553 64-3600 0 0,-177 30 813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36 116 10135 0 0,'-26'2'9318'0'0,"35"-6"-5419"0"0,60-21-3604 0 0,11-8 111 0 0,-56 21-133 0 0,0 2-1 0 0,0 1 0 0 0,1 1 1 0 0,34-7-1 0 0,-55 14-174 0 0,0 1 0 0 0,0 0-1 0 0,-1 0 1 0 0,1 0 0 0 0,0 0-1 0 0,0 0 1 0 0,-1 1 0 0 0,1-1 0 0 0,0 1-1 0 0,-1 0 1 0 0,1 0 0 0 0,-1 1 0 0 0,1-1-1 0 0,3 3 1 0 0,-6-3-74 0 0,1 0-1 0 0,-1 0 1 0 0,0 0 0 0 0,0 1-1 0 0,0-1 1 0 0,1 0-1 0 0,-1 1 1 0 0,0-1 0 0 0,-1 1-1 0 0,1-1 1 0 0,0 1-1 0 0,0-1 1 0 0,-1 1 0 0 0,1 0-1 0 0,-1-1 1 0 0,1 1 0 0 0,-1 0-1 0 0,0-1 1 0 0,1 1-1 0 0,-1 0 1 0 0,0-1 0 0 0,0 1-1 0 0,0 0 1 0 0,-1 0-1 0 0,1-1 1 0 0,0 1 0 0 0,-1 0-1 0 0,1-1 1 0 0,-1 1 0 0 0,1 0-1 0 0,-1-1 1 0 0,-1 2-1 0 0,-1 5-7 0 0,-1-1-1 0 0,0-1 1 0 0,0 1-1 0 0,0 0 0 0 0,-1-1 1 0 0,-9 9-1 0 0,-37 32 86 0 0,34-32-91 0 0,-51 43-198 0 0,24-22-155 0 0,1 2 0 0 0,-63 73 0 0 0,101-105 314 0 0,3-3 18 0 0,-1 0 0 0 0,1 0 0 0 0,0 0 0 0 0,0 0-1 0 0,1 0 1 0 0,-1 0 0 0 0,1 1 0 0 0,-1-1 0 0 0,1 0 0 0 0,-1 4 0 0 0,1 1 22 0 0,1-7-3 0 0,0 0 0 0 0,0-1 1 0 0,0 1-1 0 0,0 0 1 0 0,0 0-1 0 0,0 0 0 0 0,1 0 1 0 0,-1 0-1 0 0,0-1 0 0 0,1 1 1 0 0,-1 0-1 0 0,1 0 1 0 0,-1-1-1 0 0,1 1 0 0 0,-1 0 1 0 0,1 0-1 0 0,-1-1 0 0 0,1 1 1 0 0,0-1-1 0 0,-1 1 0 0 0,1 0 1 0 0,0-1-1 0 0,1 1 1 0 0,17 9 187 0 0,-10-9-130 0 0,0 0-1 0 0,0-1 1 0 0,0 0-1 0 0,0 0 1 0 0,0-1 0 0 0,0-1-1 0 0,15-3 1 0 0,2 0 41 0 0,312-37 810 0 0,-239 40-1025 0 0,-73 2-849 0 0,-24 0-92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49 5983 0 0,'9'-8'396'0'0,"0"1"0"0"0,0 1 0 0 0,20-12 0 0 0,-1 9 9248 0 0,-27 10-9290 0 0,1 3-225 0 0,-1 0 1 0 0,0 0-1 0 0,1 0 1 0 0,-1 1-1 0 0,-1-1 1 0 0,1 0-1 0 0,0 0 1 0 0,-1 0-1 0 0,0 1 1 0 0,0-1-1 0 0,0 0 1 0 0,-1 0-1 0 0,0 0 1 0 0,1 1-1 0 0,-1-1 1 0 0,-1 0-1 0 0,1 0 1 0 0,-4 7 0 0 0,-3 4 150 0 0,-1 1 1 0 0,0-1 0 0 0,-15 17-1 0 0,10-13-174 0 0,-18 23-39 0 0,-2-2-1 0 0,-2-2 1 0 0,-1 0 0 0 0,-3-3-1 0 0,-52 37 1 0 0,-166 91-507 0 0,234-149 279 0 0,1 0-1 0 0,-29 25 1 0 0,50-38 437 0 0,4-1-119 0 0,30 4 604 0 0,34-1 1 0 0,-19-1-257 0 0,-6-1 159 0 0,77-8-1 0 0,39-18 450 0 0,-88 13-861 0 0,138-8-1 0 0,-176 24-954 0 0,-29-4 315 0 0,7 2-4236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16095 0 0,'0'0'1866'0'0,"2"-1"-1066"0"0,2-3-348 0 0,1 0 1 0 0,0 0 0 0 0,1 1 0 0 0,-1 0-1 0 0,1 0 1 0 0,-1 0 0 0 0,1 1 0 0 0,8-3 0 0 0,54-12 743 0 0,-49 13-800 0 0,83-15 526 0 0,-21 4-2426 0 0,-27 3-5455 0 0,-41 10-305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469 165 5983 0 0,'-1'0'274'0'0,"-11"3"-408"0"0,-28 3 1947 0 0,37-5-1110 0 0,0-1-1 0 0,0 0 0 0 0,0 0 0 0 0,0 0 0 0 0,0-1 1 0 0,0 1-1 0 0,0-1 0 0 0,0 0 0 0 0,0 1 0 0 0,-4-3 1 0 0,6 3-552 0 0,0-1 1 0 0,0 0 0 0 0,0 0 0 0 0,0 1-1 0 0,0-1 1 0 0,0 0 0 0 0,0 0-1 0 0,0 0 1 0 0,0 0 0 0 0,0 0 0 0 0,1 0-1 0 0,-1 0 1 0 0,0-1 0 0 0,1 1 0 0 0,-1 0-1 0 0,1 0 1 0 0,-1 0 0 0 0,1-1 0 0 0,0 1-1 0 0,-1 0 1 0 0,1 0 0 0 0,0-1-1 0 0,0-1 1 0 0,0 0-22 0 0,0 1-1 0 0,0-1 1 0 0,0 1 0 0 0,1-1-1 0 0,-1 1 1 0 0,1 0 0 0 0,0-1-1 0 0,0 1 1 0 0,0 0 0 0 0,0-1-1 0 0,1-1 1 0 0,3-3-95 0 0,1 0 0 0 0,0 0 1 0 0,0 0-1 0 0,1 1 0 0 0,0 0 0 0 0,0 0 1 0 0,0 1-1 0 0,1 0 0 0 0,14-7 0 0 0,-6 4-40 0 0,0 1-1 0 0,1 0 1 0 0,-1 2 0 0 0,20-4-1 0 0,-28 7 102 0 0,0 0 0 0 0,0 1 0 0 0,0 0 0 0 0,0 1 0 0 0,0 0 0 0 0,0 0 0 0 0,15 3 0 0 0,-20-3-42 0 0,0 1 0 0 0,0 0-1 0 0,0 0 1 0 0,0 0 0 0 0,0 1-1 0 0,0-1 1 0 0,-1 1 0 0 0,1-1-1 0 0,-1 1 1 0 0,1 0 0 0 0,-1 0-1 0 0,0 0 1 0 0,1 0 0 0 0,-1 1-1 0 0,0-1 1 0 0,0 0 0 0 0,-1 1-1 0 0,1 0 1 0 0,-1-1 0 0 0,1 1-1 0 0,-1 0 1 0 0,0 0-1 0 0,2 3 1 0 0,-1 3-29 0 0,0 0 1 0 0,0 0-1 0 0,-1 0 1 0 0,0 0-1 0 0,-1 0 0 0 0,1 1 1 0 0,-2-1-1 0 0,1 0 0 0 0,-2 0 1 0 0,1 0-1 0 0,-1 0 0 0 0,0 0 1 0 0,-1 0-1 0 0,0-1 0 0 0,0 1 1 0 0,-6 8-1 0 0,2-4-28 0 0,-1 0 0 0 0,0-1 0 0 0,-1 0 0 0 0,0-1 0 0 0,-1 0 0 0 0,0 0 0 0 0,0-1 0 0 0,-2 0 0 0 0,-16 10 0 0 0,27-19 2 0 0,-336 215-1287 0 0,295-192 1221 0 0,2 2 1 0 0,-69 57-1 0 0,84-57 67 0 0,25-25 1 0 0,0-1 0 0 0,-1 0 0 0 0,1 1-1 0 0,0-1 1 0 0,-1 0 0 0 0,1 1 0 0 0,0-1 0 0 0,-1 1-1 0 0,1-1 1 0 0,0 1 0 0 0,0-1 0 0 0,0 1 0 0 0,-1-1-1 0 0,1 1 1 0 0,0-1 0 0 0,0 1 0 0 0,0-1 0 0 0,0 1-1 0 0,0 0 1 0 0,1 0 4 0 0,-1 0-1 0 0,1 0 1 0 0,0 0-1 0 0,0-1 0 0 0,-1 1 1 0 0,1 0-1 0 0,0 0 1 0 0,0 0-1 0 0,0-1 1 0 0,0 1-1 0 0,0-1 1 0 0,0 1-1 0 0,0-1 0 0 0,0 1 1 0 0,1-1-1 0 0,-1 1 1 0 0,0-1-1 0 0,2 0 1 0 0,24 5 90 0 0,30 0 503 0 0,83-4 0 0 0,-12-1 306 0 0,-81 2-584 0 0,196 14 493 0 0,-233-15-1271 0 0,-1 0 0 0 0,0-1-1 0 0,1 0 1 0 0,-1 0-1 0 0,11-2 1 0 0,-6-2-1509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51 6911 0 0,'0'0'528'0'0,"0"-9"-320"0"0,-1 7 312 0 0,1 0-1 0 0,-1-1 0 0 0,0 1 1 0 0,1 0-1 0 0,-1 0 0 0 0,0 0 0 0 0,-2-2 1 0 0,-2-7 8317 0 0,5 11-8731 0 0,0-1 0 0 0,0 1 0 0 0,0-1 0 0 0,0 1-1 0 0,0-1 1 0 0,-1 0 0 0 0,1 1 0 0 0,0-1 0 0 0,0 1 0 0 0,-1-1 0 0 0,1 1 0 0 0,0-1-1 0 0,-1 1 1 0 0,1 0 0 0 0,0-1 0 0 0,-1 1 0 0 0,1-1 0 0 0,-1 1 0 0 0,1 0-1 0 0,0-1 1 0 0,-1 1 0 0 0,1 0 0 0 0,-1-1 0 0 0,0 1 0 0 0,-2 0-95 0 0,0 1 0 0 0,0-1 0 0 0,0 1 0 0 0,1 0 0 0 0,-1 0 1 0 0,0 0-1 0 0,0 1 0 0 0,1-1 0 0 0,-1 0 0 0 0,1 1 0 0 0,-1 0 0 0 0,1 0 0 0 0,0-1 1 0 0,0 2-1 0 0,-3 2 0 0 0,-6 7-53 0 0,-14 21 0 0 0,19-25 57 0 0,-78 126-128 0 0,55-85 94 0 0,13-20 18 0 0,-23 54-1 0 0,33-70 4 0 0,1 2 0 0 0,1-1 0 0 0,1 0 0 0 0,0 1 0 0 0,1-1 0 0 0,-1 21 0 0 0,3-31 12 0 0,0-1 1 0 0,0 1-1 0 0,0-1 1 0 0,1 1-1 0 0,-1-1 1 0 0,1 0-1 0 0,0 1 1 0 0,0-1-1 0 0,1 0 1 0 0,-1 1-1 0 0,0-1 1 0 0,1 0-1 0 0,0 0 1 0 0,0 0-1 0 0,0-1 1 0 0,0 1-1 0 0,3 3 1 0 0,-2-3 27 0 0,1-1 1 0 0,0 1-1 0 0,0 0 0 0 0,0-1 0 0 0,0 0 1 0 0,0 0-1 0 0,1 0 0 0 0,-1 0 1 0 0,1-1-1 0 0,-1 0 0 0 0,7 1 0 0 0,3 0 58 0 0,1-1 0 0 0,0 0-1 0 0,-1-1 1 0 0,1-1-1 0 0,0-1 1 0 0,-1 0 0 0 0,15-4-1 0 0,14-7 44 0 0,-1-2-1 0 0,66-32 1 0 0,-81 33-23 0 0,1 0 0 0 0,-2-2-1 0 0,0-1 1 0 0,24-21 0 0 0,-41 31-81 0 0,0-1 0 0 0,-1 0 0 0 0,0-1 0 0 0,-1 0 0 0 0,1 0 0 0 0,-2-1 0 0 0,1 0 0 0 0,-1 0 0 0 0,-1 0 0 0 0,0-1 0 0 0,0 1 0 0 0,-1-1 0 0 0,4-21 0 0 0,-7 27-43 0 0,0 0-1 0 0,-1 1 1 0 0,0-1-1 0 0,0 0 1 0 0,0 0-1 0 0,0 0 1 0 0,-1 1-1 0 0,0-1 1 0 0,0 0-1 0 0,0 1 1 0 0,-1-1-1 0 0,0 0 0 0 0,-2-4 1 0 0,1 3-58 0 0,-1 0 0 0 0,0 1 1 0 0,0-1-1 0 0,-1 1 0 0 0,1 0 0 0 0,-1 0 0 0 0,0 0 1 0 0,-7-5-1 0 0,-3 0-344 0 0,-1 0 0 0 0,0 2 0 0 0,-1-1 0 0 0,0 2 0 0 0,-34-11-1 0 0,1 6-1224 0 0,31 8 492 0 0,1-1-1 0 0,0 0 1 0 0,-17-8-1 0 0,18 4-396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5:5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15951 0 0,'0'0'730'0'0,"-1"-1"-14"0"0,-5-5 1550 0 0,6 12-2106 0 0,1-1-1 0 0,0 0 0 0 0,0 1 1 0 0,0-1-1 0 0,0 0 0 0 0,1 0 1 0 0,0 0-1 0 0,0 0 0 0 0,1 0 1 0 0,0 0-1 0 0,-1 0 1 0 0,6 6-1 0 0,5 5 91 0 0,29 27 0 0 0,-37-38-166 0 0,62 55 447 0 0,115 77-1 0 0,35 29-111 0 0,-192-144-403 0 0,-1 2 0 0 0,-1 0-1 0 0,0 2 1 0 0,-2 0 0 0 0,-2 2-1 0 0,23 38 1 0 0,-36-52-11 0 0,0-1 1 0 0,0 1-1 0 0,-1 1 0 0 0,-1-1 0 0 0,0 1 0 0 0,-1-1 0 0 0,1 17 1 0 0,-3-19-5 0 0,-1 0 1 0 0,-1-1-1 0 0,0 1 1 0 0,0 0-1 0 0,-1 0 1 0 0,-1-1-1 0 0,0 1 1 0 0,0-1-1 0 0,-1 0 1 0 0,-5 11-1 0 0,-2-3 28 0 0,0 1 0 0 0,-1-2 0 0 0,-1 0 0 0 0,0 0 0 0 0,-24 22-1 0 0,-87 72 205 0 0,99-91-218 0 0,-8 5-1 0 0,-1-1-1 0 0,-60 33 0 0 0,-80 28 13 0 0,137-69-25 0 0,36-16-3 0 0,-1 0-303 0 0,0 0-1 0 0,-1 0 0 0 0,1 0 1 0 0,0 0-1 0 0,0 1 1 0 0,0-1-1 0 0,0 1 1 0 0,-3 2-1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116 116 919 0 0,'0'0'483'0'0,"-15"0"865"0"0,6-1-706 0 0,0 0-1 0 0,1 0 1 0 0,-14-4 0 0 0,3 0 1562 0 0,18 5-1350 0 0,-21-4 3552 0 0,22 4-4353 0 0,0 0 0 0 0,0 0 0 0 0,0-1 1 0 0,-1 1-1 0 0,1 0 0 0 0,0 0 0 0 0,0 0 1 0 0,0 0-1 0 0,-1 0 0 0 0,1 0 1 0 0,0 0-1 0 0,0 0 0 0 0,-1-1 0 0 0,1 1 1 0 0,0 0-1 0 0,0 0 0 0 0,-1 0 0 0 0,1 0 1 0 0,0 0-1 0 0,0 0 0 0 0,-1 0 0 0 0,1 0 1 0 0,0 1-1 0 0,0-1 0 0 0,-1 0 0 0 0,1 0 1 0 0,0 0-1 0 0,0 0 0 0 0,-1 0 0 0 0,1 0 1 0 0,0 0-1 0 0,0 0 0 0 0,0 1 0 0 0,-1-1 1 0 0,1 0-1 0 0,0 0 0 0 0,0 0 1 0 0,0 1-1 0 0,0-1 0 0 0,-1 0 0 0 0,1 0 1 0 0,0 0-1 0 0,0 1 0 0 0,0-1 0 0 0,0 0 1 0 0,0 0-1 0 0,0 1 0 0 0,0-1 0 0 0,0 0 1 0 0,0 1-1 0 0,-1 1 1588 0 0,17-3-600 0 0,11-2-357 0 0,4-7 254 0 0,55-26-1 0 0,-62 25-738 0 0,1 0 1 0 0,0 2-1 0 0,42-10 0 0 0,-54 16-511 0 0,-13 3 232 0 0,1-1-1 0 0,0 1 1 0 0,-1 0-1 0 0,1 0 1 0 0,-1 0-1 0 0,1 0 1 0 0,0-1-1 0 0,-1 1 1 0 0,1 0-1 0 0,-1 0 1 0 0,1 0-1 0 0,0 0 1 0 0,-1 0-1 0 0,1 0 1 0 0,-1 1-1 0 0,1-1 1 0 0,0 0-1 0 0,-1 0 1 0 0,1 1-1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3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24 180 11055 0 0,'0'0'506'0'0,"-1"-2"-10"0"0,-14-18-298 0 0,14 19 207 0 0,0-1 0 0 0,0 1 0 0 0,1-1 0 0 0,-1 1 0 0 0,0-1-1 0 0,1 0 1 0 0,-1 1 0 0 0,1-1 0 0 0,-1 0 0 0 0,1 0 0 0 0,0 1 0 0 0,0-1-1 0 0,-1 0 1 0 0,1 0 0 0 0,1 0 0 0 0,-1 1 0 0 0,0-1 0 0 0,1-3 0 0 0,0 2-246 0 0,0 1 1 0 0,0-1-1 0 0,1 1 1 0 0,-1-1-1 0 0,1 1 1 0 0,-1 0-1 0 0,1 0 1 0 0,0 0 0 0 0,0 0-1 0 0,0 0 1 0 0,3-2-1 0 0,5-3-36 0 0,0 1 0 0 0,1 0 0 0 0,0 0 0 0 0,15-5 0 0 0,-25 11-85 0 0,32-12 176 0 0,0 1 1 0 0,1 2-1 0 0,1 1 0 0 0,0 1 1 0 0,-1 2-1 0 0,61 0 0 0 0,-79 5-214 0 0,5 4-1 0 0,-16-2-5 0 0,0 1-11 0 0,45 11-2308 0 0,-16-10-4738 0 0,-16-4 747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1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12 9671 0 0,'0'-11'10707'0'0,"-2"12"-10426"0"0,-3 3-219 0 0,0 0-1 0 0,0 0 1 0 0,0 1 0 0 0,0 0-1 0 0,1-1 1 0 0,-7 11-1 0 0,-22 37 136 0 0,16-23-93 0 0,8-15-62 0 0,-204 307 777 0 0,-220 179-472 0 0,379-439-320 0 0,-15 15 10 0 0,64-72 12 0 0,4-4 80 0 0,7-12 265 0 0,14-18 225 0 0,6 3-558 0 0,0 1 1 0 0,1 1 0 0 0,40-27-1 0 0,-42 33-73 0 0,7-5-71 0 0,2 1 0 0 0,1 1-1 0 0,0 2 1 0 0,2 1 0 0 0,0 2-1 0 0,1 2 1 0 0,0 1 0 0 0,1 2-1 0 0,78-13 1 0 0,-81 23 411 0 0,-27 14-4 0 0,-8-9-279 0 0,0 1 0 0 0,0-1 0 0 0,0 0 0 0 0,0 0 0 0 0,-1 1 0 0 0,1-1 0 0 0,-1 0 0 0 0,0 1 0 0 0,0-1 0 0 0,0 0 0 0 0,0 1 0 0 0,-1-1 0 0 0,0 0 0 0 0,1 1 0 0 0,-3 3 0 0 0,-1 7 121 0 0,-2 1 0 0 0,-7 13-1 0 0,8-18-66 0 0,-14 26 139 0 0,-32 48-1 0 0,-7 9 16 0 0,48-75-1205 0 0,9-16-255 0 0,0 2 225 0 0,3-4-293 0 0,9-2-5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76 11775 0 0,'0'0'1068'0'0,"-2"1"-877"0"0,-16 14 5526 0 0,21-15-5077 0 0,19-2-173 0 0,0-1 0 0 0,0-1 0 0 0,0-1 0 0 0,-1-1 0 0 0,24-9-1 0 0,-7 2-155 0 0,-27 9-275 0 0,99-26 716 0 0,-95 27-883 0 0,1 0 0 0 0,-1 1-1 0 0,1 1 1 0 0,0 1-1 0 0,19 1 1 0 0,-2 1-3101 0 0,-16-4-3856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373 188 10911 0 0,'0'0'987'0'0,"-2"0"-810"0"0,-7 1 3429 0 0,8-1-3551 0 0,1 0 1 0 0,0 0-1 0 0,-1 0 1 0 0,1 0 0 0 0,-1-1-1 0 0,1 1 1 0 0,-1 0 0 0 0,1 0-1 0 0,0-1 1 0 0,-1 1 0 0 0,1 0-1 0 0,-1-1 1 0 0,1 1-1 0 0,0 0 1 0 0,0-1 0 0 0,-1 1-1 0 0,1-1 1 0 0,0 1 0 0 0,-1-1-1 0 0,1 1 1 0 0,0 0 0 0 0,0-1-1 0 0,0 1 1 0 0,0-1-1 0 0,0 1 1 0 0,-1-1 0 0 0,1 1-1 0 0,0-1 1 0 0,0 1 0 0 0,0-1-1 0 0,0 1 1 0 0,0-1-1 0 0,0 1 1 0 0,1-1 0 0 0,-1 1-1 0 0,0-1 1 0 0,0 0 0 0 0,5-19 804 0 0,0 13-732 0 0,0 1 0 0 0,0 0-1 0 0,0 0 1 0 0,1 0-1 0 0,0 1 1 0 0,0 0 0 0 0,0 0-1 0 0,0 0 1 0 0,12-5 0 0 0,9-8 63 0 0,-10 7-128 0 0,0 1 0 0 0,1 1 0 0 0,-1 1 0 0 0,2 1 0 0 0,-1 0 0 0 0,1 1 0 0 0,0 1 0 0 0,32-4 0 0 0,-39 9 34 0 0,-10 0-53 0 0,0 0 0 0 0,1 0 0 0 0,-1 0 1 0 0,0 0-1 0 0,0 0 0 0 0,0-1 0 0 0,4 0 1 0 0,-4 3 93 0 0,0 1-120 0 0,1 0-1 0 0,-1 0 0 0 0,0 1 1 0 0,1-1-1 0 0,-2 0 0 0 0,1 1 1 0 0,0 0-1 0 0,-1-1 1 0 0,1 1-1 0 0,-1 0 0 0 0,0 0 1 0 0,0 0-1 0 0,-1 0 0 0 0,1-1 1 0 0,-1 1-1 0 0,0 0 1 0 0,0 0-1 0 0,0 0 0 0 0,0 0 1 0 0,-1 0-1 0 0,0 0 1 0 0,0 0-1 0 0,0 0 0 0 0,0 0 1 0 0,0-1-1 0 0,-1 1 0 0 0,-3 6 1 0 0,-3 4 4 0 0,-1 0-1 0 0,-1 0 1 0 0,0-1 0 0 0,-1 0-1 0 0,0-1 1 0 0,-1 0 0 0 0,-18 13-1 0 0,-101 64-121 0 0,78-55-21 0 0,-100 56-383 0 0,-25 16-191 0 0,163-95 671 0 0,0 0-1 0 0,1 2 0 0 0,-15 16 1 0 0,28-28 21 0 0,1-1 1 0 0,-1 0 0 0 0,1 1 0 0 0,0-1 0 0 0,-1 1 0 0 0,1-1 0 0 0,0 0 0 0 0,-1 1 0 0 0,1-1 0 0 0,0 1 0 0 0,0-1 0 0 0,-1 1 0 0 0,1-1 0 0 0,0 1 0 0 0,0 0 0 0 0,0-1 0 0 0,0 1 0 0 0,0-1 0 0 0,0 1 0 0 0,0 0 0 0 0,1 0 2 0 0,-1 1 1 0 0,1-1-1 0 0,0 0 1 0 0,0 1-1 0 0,0-1 1 0 0,0 0-1 0 0,1 0 1 0 0,-1 0-1 0 0,0 0 1 0 0,0 0-1 0 0,1 0 1 0 0,-1 0-1 0 0,1-1 1 0 0,-1 1-1 0 0,0 0 1 0 0,1-1-1 0 0,-1 1 1 0 0,4 0-1 0 0,2 1 46 0 0,0 0 0 0 0,0-1 0 0 0,8 1 0 0 0,10-1 172 0 0,1-2 0 0 0,40-7 0 0 0,-31 4-52 0 0,93-14 323 0 0,-54 7-136 0 0,107-4 1 0 0,-148 17-361 0 0,-28-2 195 0 0,-1 1-858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80 6911 0 0,'34'-29'656'0'0,"2"1"71"0"0,-15 6 10857 0 0,-33 28-10780 0 0,0 0-727 0 0,2 1 0 0 0,-1 0 0 0 0,1 1 0 0 0,-16 16 0 0 0,-31 41-103 0 0,18-19 40 0 0,8-12-3 0 0,1 2 0 0 0,-30 51-1 0 0,49-71-26 0 0,1 2 0 0 0,2-1 0 0 0,-1 1 0 0 0,2 1 0 0 0,0 0 0 0 0,2 0 0 0 0,-7 38 0 0 0,11-51 17 0 0,0 1 1 0 0,1-1-1 0 0,0 0 0 0 0,1 0 1 0 0,-1 1-1 0 0,1-1 0 0 0,0 0 0 0 0,1 0 1 0 0,-1 0-1 0 0,1 0 0 0 0,0 0 1 0 0,1 0-1 0 0,0-1 0 0 0,0 1 0 0 0,4 6 1 0 0,-4-8 32 0 0,1 0 0 0 0,-1 0 1 0 0,1-1-1 0 0,0 1 0 0 0,1-1 0 0 0,-1 0 1 0 0,0 0-1 0 0,1 0 0 0 0,0 0 1 0 0,-1-1-1 0 0,1 0 0 0 0,0 0 0 0 0,0 0 1 0 0,1 0-1 0 0,-1-1 0 0 0,0 0 1 0 0,0 0-1 0 0,7 0 0 0 0,4-1 77 0 0,1 0 0 0 0,0 0 0 0 0,-1-2 0 0 0,1 0-1 0 0,-1-1 1 0 0,1-1 0 0 0,-1 0 0 0 0,0-1 0 0 0,-1-1 0 0 0,1 0-1 0 0,-1-1 1 0 0,0-1 0 0 0,-1-1 0 0 0,0 0 0 0 0,0 0 0 0 0,-1-1-1 0 0,15-15 1 0 0,-16 14-61 0 0,-1-2-1 0 0,0 1 1 0 0,-1-1 0 0 0,0-1-1 0 0,-1 0 1 0 0,0 0 0 0 0,-1-1-1 0 0,-1 0 1 0 0,0 0-1 0 0,-2-1 1 0 0,1 0 0 0 0,-2 0-1 0 0,0 0 1 0 0,-1-1-1 0 0,0 1 1 0 0,-2-1 0 0 0,0-18-1 0 0,-1 19-25 0 0,-2-1-1 0 0,0 2 1 0 0,0-1-1 0 0,-2 0 1 0 0,-5-16-1 0 0,6 23-31 0 0,0 1 0 0 0,-1 1 0 0 0,0-1 0 0 0,0 0 0 0 0,0 1 0 0 0,-1 0 0 0 0,-1 0-1 0 0,1 0 1 0 0,-1 1 0 0 0,0 0 0 0 0,-7-6 0 0 0,9 9-19 0 0,1 1 1 0 0,-1-1-1 0 0,-1 1 0 0 0,1 0 0 0 0,0 0 1 0 0,0 1-1 0 0,-1-1 0 0 0,1 1 0 0 0,-1 0 0 0 0,1 0 1 0 0,-1 1-1 0 0,1-1 0 0 0,-1 1 0 0 0,0 0 1 0 0,1 0-1 0 0,-1 1 0 0 0,1-1 0 0 0,-1 1 0 0 0,1 0 1 0 0,-1 0-1 0 0,1 0 0 0 0,-9 4 0 0 0,7-2-242 0 0,-1 1-1 0 0,1-1 1 0 0,0 1-1 0 0,0 0 0 0 0,0 0 1 0 0,0 1-1 0 0,1 0 0 0 0,-1 0 1 0 0,1 0-1 0 0,1 0 0 0 0,-1 1 1 0 0,1 0-1 0 0,-6 10 1 0 0,4-2-1673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49 134 6447 0 0,'0'0'586'0'0,"-2"0"-486"0"0,-7 0 205 0 0,7 0 1226 0 0,-11 4 3975 0 0,4 2-3685 0 0,8-5-1912 0 0,-1 0 1285 0 0,-9 10 1362 0 0,14 1-2016 0 0,-2-11-518 0 0,-1-1-1 0 0,1 1 1 0 0,-1-1-1 0 0,1 0 1 0 0,-1 1-1 0 0,1-1 1 0 0,-1 1-1 0 0,1-1 1 0 0,-1 0-1 0 0,1 0 1 0 0,0 1-1 0 0,-1-1 1 0 0,1 0-1 0 0,0 0 1 0 0,-1 0-1 0 0,1 1 0 0 0,0-1 1 0 0,-1 0-1 0 0,1 0 1 0 0,0 0-1 0 0,0 0 1 0 0,1 0 41 0 0,6 1 86 0 0,0 0-1 0 0,0-1 0 0 0,1 0 1 0 0,-1 0-1 0 0,15-3 1 0 0,41-12 342 0 0,-15 2-192 0 0,104-14 139 0 0,132-32-236 0 0,-221 42-718 0 0,-62 16 337 0 0,-1 1-1 0 0,0 0 0 0 0,0-1 0 0 0,0 1 0 0 0,0-1 0 0 0,0 1 0 0 0,0-1 1 0 0,0 0-1 0 0,0 0 0 0 0,0 1 0 0 0,-1-1 0 0 0,1 0 0 0 0,0 0 0 0 0,0 0 0 0 0,-1 0 1 0 0,1 0-1 0 0,0 0 0 0 0,-1 0 0 0 0,1 0 0 0 0,-1 0 0 0 0,1 0 0 0 0,-1 0 0 0 0,0 0 1 0 0,1 0-1 0 0,-1 0 0 0 0,0 0 0 0 0,0 0 0 0 0,0-1 0 0 0,0 1 0 0 0,0 0 0 0 0,0-2 1 0 0,-3-9-1663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8751 0 0,'0'0'794'0'0,"0"3"-433"0"0,-17 75 5029 0 0,-17 98-437 0 0,27-125-4383 0 0,-1 79 0 0 0,8-110-532 0 0,0 2 6 0 0,0 0 1 0 0,-2 1 0 0 0,-1-1-1 0 0,-8 36 1 0 0,4-34 1 0 0,4-20-39 0 0,-4 7-20 0 0,-12 6-230 0 0,17-16 127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361 102 5983 0 0,'0'0'10966'0'0,"2"-2"-10646"0"0,7-7-22 0 0,-2 1-175 0 0,-1 1-1 0 0,1 0 1 0 0,1 1-1 0 0,0 0 1 0 0,-1 0-1 0 0,2 0 1 0 0,-1 1 0 0 0,1 1-1 0 0,10-5 1 0 0,-6 4-86 0 0,-2 1 14 0 0,0 0 1 0 0,0 1 0 0 0,0 0-1 0 0,0 0 1 0 0,0 2 0 0 0,1-1 0 0 0,-1 1-1 0 0,15 1 1 0 0,-24 0-44 0 0,0 1-1 0 0,0-1 0 0 0,0 1 1 0 0,-1-1-1 0 0,1 1 1 0 0,0-1-1 0 0,-1 1 0 0 0,1 0 1 0 0,0 0-1 0 0,-1 0 0 0 0,1 0 1 0 0,-1 0-1 0 0,1 1 1 0 0,-1-1-1 0 0,0 0 0 0 0,1 1 1 0 0,-1-1-1 0 0,0 1 1 0 0,0-1-1 0 0,0 1 0 0 0,0-1 1 0 0,0 1-1 0 0,-1 0 0 0 0,1-1 1 0 0,0 1-1 0 0,-1 0 1 0 0,1 0-1 0 0,-1 0 0 0 0,0-1 1 0 0,1 1-1 0 0,-1 0 1 0 0,0 2-1 0 0,0 3-5 0 0,0-1 0 0 0,0 0 1 0 0,-1 1-1 0 0,0-1 0 0 0,0 0 0 0 0,-1 0 1 0 0,1 0-1 0 0,-4 7 0 0 0,-1 0 8 0 0,-1 1 0 0 0,0-1 0 0 0,-1 0 0 0 0,-18 21 0 0 0,-44 40 13 0 0,10-11 32 0 0,35-38-55 0 0,0 0 0 0 0,-2-2 0 0 0,0 0 0 0 0,-2-2 0 0 0,-38 21 0 0 0,-1-1 1 0 0,-95 61 33 0 0,163-102-31 0 0,0 0-1 0 0,0 0 1 0 0,0 0 0 0 0,1 0 0 0 0,-1 0-1 0 0,0 0 1 0 0,0 0 0 0 0,0 0-1 0 0,0 0 1 0 0,0 0 0 0 0,0 0 0 0 0,0 0-1 0 0,0 0 1 0 0,0 0 0 0 0,0 0 0 0 0,0 0-1 0 0,0 0 1 0 0,0 0 0 0 0,0 0-1 0 0,0 0 1 0 0,0 0 0 0 0,0 0 0 0 0,1 0-1 0 0,-1 0 1 0 0,0 0 0 0 0,0 1 0 0 0,0-1-1 0 0,0 0 1 0 0,0 0 0 0 0,0 0-1 0 0,0 0 1 0 0,0 0 0 0 0,0 0 0 0 0,0 0-1 0 0,0 0 1 0 0,0 0 0 0 0,0 0 0 0 0,0 0-1 0 0,0 0 1 0 0,0 0 0 0 0,0 0-1 0 0,0 1 1 0 0,0-1 0 0 0,0 0 0 0 0,0 0-1 0 0,0 0 1 0 0,0 0 0 0 0,-1 0 0 0 0,1 0-1 0 0,0 0 1 0 0,0 0 0 0 0,0 0-1 0 0,0 0 1 0 0,0 0 0 0 0,0 0 0 0 0,0 0-1 0 0,0 0 1 0 0,0 0 0 0 0,0 0 0 0 0,0 0-1 0 0,0 0 1 0 0,0 0 0 0 0,0 0-1 0 0,0 1 1 0 0,5 1 75 0 0,0 1 0 0 0,0-1 0 0 0,1 0 0 0 0,0 0 0 0 0,-1-1 0 0 0,1 0 0 0 0,0 0 0 0 0,-1 0 0 0 0,10 0 0 0 0,60-4 292 0 0,-44 1-236 0 0,58-8 181 0 0,159-37-1 0 0,-186 33-135 0 0,24-8-72 0 0,-85 22-139 0 0,-1 0 1 0 0,1-1-1 0 0,0 1 0 0 0,-1 0 1 0 0,1 0-1 0 0,0-1 1 0 0,-1 1-1 0 0,1 0 1 0 0,-1-1-1 0 0,1 1 0 0 0,-1-1 1 0 0,1 1-1 0 0,-1 0 1 0 0,1-1-1 0 0,-1 1 0 0 0,1-1 1 0 0,-1 0-1 0 0,1 0 1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48 6911 0 0,'1'-3'315'0'0,"15"-18"102"0"0,-1-2 10210 0 0,-15 25-10283 0 0,-1 8-187 0 0,0 0-1 0 0,-1 0 1 0 0,0 0-1 0 0,0 0 1 0 0,-1 0 0 0 0,0 0-1 0 0,-1-1 1 0 0,0 0 0 0 0,-11 17-1 0 0,-5 5 28 0 0,-33 39-1 0 0,-67 67 25 0 0,117-134-167 0 0,2-2-19 0 0,0 0 0 0 0,0 1 0 0 0,0-1 0 0 0,0 0 0 0 0,0 1 0 0 0,0-1 0 0 0,0 1 0 0 0,1-1 0 0 0,-1 1 0 0 0,0-1-1 0 0,1 1 1 0 0,-1-1 0 0 0,1 3 0 0 0,-2 8 65 0 0,2-1-6 0 0,0-10-58 0 0,1 0 0 0 0,-1 0-1 0 0,0 1 1 0 0,1-1 0 0 0,-1 0 0 0 0,1 0-1 0 0,-1 0 1 0 0,1 0 0 0 0,0 0 0 0 0,-1 0-1 0 0,1 0 1 0 0,0 0 0 0 0,0 0 0 0 0,0 0-1 0 0,-1 0 1 0 0,3 1 0 0 0,-1 0 44 0 0,1 0 0 0 0,-1-1 1 0 0,1 1-1 0 0,-1-1 0 0 0,1 1 0 0 0,3 0 0 0 0,-3-1-30 0 0,2 2 22 0 0,1-1 0 0 0,-1-1 0 0 0,0 1 0 0 0,1-1 0 0 0,0 0 0 0 0,-1 0 0 0 0,1 0 0 0 0,0-1 0 0 0,0 0 0 0 0,-1 0 0 0 0,1 0 0 0 0,0-1 0 0 0,9-2 0 0 0,33-11 86 0 0,-10 2-194 0 0,58-23 1 0 0,-69 24-2391 0 0,35-8 0 0 0,-55 17 1611 0 0,-5 1-26 0 0,5-2-2159 0 0,-1 1-1667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43 4607 0 0,'19'-20'831'0'0,"0"-3"12538"0"0,-21 26-13050 0 0,-86 102 1242 0 0,74-86-1387 0 0,-6 6 199 0 0,-31 51-1 0 0,5 11 388 0 0,-56 156 1 0 0,89-205-566 0 0,1 0 1 0 0,1 0-1 0 0,3 1 0 0 0,-5 48 0 0 0,11-72-115 0 0,2 6 17 0 0,-2-16-239 0 0,-1 1-630 0 0,1-2 374 0 0,-1 0 0 0 0,1 0 0 0 0,-1-1 0 0 0,0 1 1 0 0,0 0-1 0 0,0-1 0 0 0,-1 0 0 0 0,1 0 0 0 0,-6 4 0 0 0,-2-2-1462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284 222 5983 0 0,'-36'1'1740'0'0,"-68"12"-1"0"0,84-10-650 0 0,1-1 0 0 0,-1-1 0 0 0,0-1 0 0 0,1-1 0 0 0,-27-4 3923 0 0,61 5-4300 0 0,274 9 632 0 0,-94-15-836 0 0,247-38 0 0 0,480-71 940 0 0,67 49-464 0 0,-761 59-754 0 0,112 0 13 0 0,-266 9-216 0 0,0 4-1 0 0,110 21 0 0 0,-67 5-322 0 0,-115-31 144 0 0,-4-2-1688 0 0,-6-3 1156 0 0,1 1 1 0 0,0-1-1 0 0,0 0 1 0 0,1 0-1 0 0,-1-1 0 0 0,1 0 1 0 0,-8-7-1 0 0,1-4-6111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36 681 1375 0 0,'-2'1'107'0'0,"-19"0"4853"0"0,18-1-3289 0 0,-7 2 7038 0 0,12-1-8412 0 0,4 3-166 0 0,-1-1 1 0 0,1 1-1 0 0,-1 0 0 0 0,0 1 0 0 0,0-1 1 0 0,-1 1-1 0 0,1 0 0 0 0,-1 0 0 0 0,0 0 1 0 0,-1 1-1 0 0,1-1 0 0 0,-1 1 0 0 0,2 6 1 0 0,6 23 142 0 0,-1 0 1 0 0,-3 1-1 0 0,5 48 1 0 0,4 20-104 0 0,-13-87-146 0 0,1 2-7 0 0,0 1 1 0 0,1-1-1 0 0,1 0 1 0 0,8 18-1 0 0,-8-26-18 0 0,2-2 11 0 0,-4-6 32 0 0,5 4-33 0 0,2 0 1 0 0,-2-2 57 0 0,-8-4 65 0 0,12-26 253 0 0,37-139 663 0 0,-26 80-901 0 0,87-399-185 0 0,-101 432-26 0 0,20-161-1008 0 0,-10 94 760 0 0,-12 81 494 0 0,-8 35 337 0 0,1 6-426 0 0,3 18-85 0 0,1 10-4 0 0,12 37 0 0 0,-14-59-5 0 0,1 0 0 0 0,0 0 0 0 0,0-1 0 0 0,1 1 0 0 0,0-1 0 0 0,1 0-1 0 0,0-1 1 0 0,7 9 0 0 0,-1-6 0 0 0,-5-7 0 0 0,0-1 0 0 0,0 1 0 0 0,0-1 0 0 0,0 0 0 0 0,1-1-1 0 0,-1 0 1 0 0,1 0 0 0 0,-1-1 0 0 0,1 0 0 0 0,0 0 0 0 0,-1 0 0 0 0,1-1-1 0 0,14-2 1 0 0,8-2 6 0 0,0-1-1 0 0,35-12 0 0 0,-40 11 9 0 0,714-170 1931 0 0,-657 160-1734 0 0,192-34 303 0 0,2 20-476 0 0,-261 29-238 0 0,-13 1-40 0 0,-4 2-425 0 0,-5 5-23 0 0,0-2 1 0 0,0 1-1 0 0,-9 4 0 0 0,-13 7-928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22 2303 0 0,'0'0'102'0'0,"2"-2"-1"0"0,20-13 13118 0 0,6 10-6042 0 0,-27 8-7088 0 0,0 1-32 0 0,-1 0 0 0 0,1 0-1 0 0,-1-1 1 0 0,0 1 0 0 0,0 0 0 0 0,0 0-1 0 0,0 0 1 0 0,-1 0 0 0 0,1 0 0 0 0,-1-1-1 0 0,0 1 1 0 0,0 0 0 0 0,-1-1 0 0 0,1 1-1 0 0,-1 0 1 0 0,-3 4 0 0 0,-5 9 210 0 0,0-1-1 0 0,-15 16 1 0 0,13-16-144 0 0,-45 52 386 0 0,-15 20-317 0 0,67-80-186 0 0,-1 0-9 0 0,0 0 1 0 0,0-1-1 0 0,-13 13 0 0 0,17-19-216 0 0,20-4-11834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92 10799 0 0,'0'0'5120'0'0,"3"-1"-4641"0"0,39-23 1288 0 0,55-21-1 0 0,-83 40-1325 0 0,1 1 0 0 0,0 0 0 0 0,30-4 0 0 0,-42 8-385 0 0,0 0 0 0 0,-1 0 0 0 0,1 0 0 0 0,0 0 0 0 0,-1 0 0 0 0,1 1 0 0 0,-1 0 0 0 0,4 0 0 0 0,-2 0 11 0 0,-2 0 34 0 0,1 1-5 0 0,2 2-69 0 0,0 1-1 0 0,-1 0 1 0 0,9 10 0 0 0,-13-15-25 0 0,0 1 1 0 0,1 0 0 0 0,-1 0-1 0 0,0-1 1 0 0,1 1-1 0 0,-1 0 1 0 0,0 0 0 0 0,0 0-1 0 0,0 0 1 0 0,0-1-1 0 0,0 1 1 0 0,0 0-1 0 0,0 0 1 0 0,0 0 0 0 0,0 0-1 0 0,0-1 1 0 0,-1 1-1 0 0,1 1 1 0 0,-1 1 1 0 0,0 3-5 0 0,0 0-1 0 0,-1-1 1 0 0,0 1 0 0 0,0 0-1 0 0,-1-1 1 0 0,1 1 0 0 0,-1-1-1 0 0,0 0 1 0 0,-1 0 0 0 0,1 0 0 0 0,-1 0-1 0 0,0-1 1 0 0,-7 7-1 0 0,0-1-4 0 0,0-1-1 0 0,-1 0 0 0 0,0-1 0 0 0,-19 11 0 0 0,-97 39-303 0 0,112-51 209 0 0,14-6 30 0 0,0 0-19 0 0,-5 3 19 0 0,23 2 7 0 0,12 2 64 0 0,-1 2 0 0 0,34 17 0 0 0,-20-9 0 0 0,62 29 0 0 0,-88-41 0 0 0,0 2 0 0 0,-5 2 0 0 0,-4 3 0 0 0,-6-12 0 0 0,0 0 0 0 0,0 0 0 0 0,0 0 0 0 0,0 0 0 0 0,0 0 0 0 0,0 0 0 0 0,0 0 0 0 0,0 0 0 0 0,0 0 0 0 0,0 0 0 0 0,-1 1 0 0 0,-1 1 5 0 0,1 0 0 0 0,-1 0 0 0 0,0-1 0 0 0,0 1 0 0 0,-1 0 0 0 0,1-1 1 0 0,0 0-1 0 0,-1 0 0 0 0,1 1 0 0 0,-1-2 0 0 0,-6 5 0 0 0,-35 16 86 0 0,38-20-83 0 0,-27 12 37 0 0,-1-2-1 0 0,-35 7 1 0 0,-72 11-18 0 0,136-30-28 0 0,-39 9 22 0 0,-1-3 1 0 0,-57 1-1 0 0,88-8-21 0 0,7-4-31 0 0,7 5 15 0 0,0-1-1 0 0,0 0 0 0 0,0 1 0 0 0,0-1 0 0 0,0 0 0 0 0,0 0 1 0 0,0 1-1 0 0,0-1 0 0 0,1 0 0 0 0,-1 1 0 0 0,0-1 0 0 0,0 0 0 0 0,1 1 1 0 0,-1-1-1 0 0,0 1 0 0 0,1-1 0 0 0,-1 0 0 0 0,1 0 0 0 0,0 0-25 0 0,2-4-105 0 0,1 0 0 0 0,0 0-1 0 0,0 0 1 0 0,0 1 0 0 0,0-1 0 0 0,1 1 0 0 0,0 0 0 0 0,-1 0 0 0 0,2 1-1 0 0,10-6 1 0 0,6-2-1251 0 0,32-11-1 0 0,-46 19 982 0 0,59-24-2910 0 0,-30 11 1632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8 10591 0 0,'2'-1'488'0'0,"26"-5"11324"0"0,-61 8-11734 0 0,0 1 0 0 0,0 2-1 0 0,-56 17 1 0 0,6-2-193 0 0,25-8 25 0 0,-95 17-204 0 0,146-28 294 0 0,5 0 0 0 0,-1-1 0 0 0,0 1 0 0 0,0-1 0 0 0,0 0 0 0 0,1 0 0 0 0,-1 0 0 0 0,-6-2 0 0 0,9 2-8 0 0,-1 0 0 0 0,1 0 0 0 0,-1 0 0 0 0,1 0 0 0 0,-1 0 0 0 0,1 0 0 0 0,-1 0 0 0 0,1 0 0 0 0,-1 0-1 0 0,1-1 1 0 0,-1 1 0 0 0,1 0 0 0 0,0 0 0 0 0,-1-1 0 0 0,1 1 0 0 0,-1 0 0 0 0,1-1 0 0 0,-1 1 0 0 0,1 0 0 0 0,0-1 0 0 0,-1 1 0 0 0,1-1 0 0 0,0 1 0 0 0,0 0-1 0 0,-1-1 1 0 0,1 1 0 0 0,0-1 0 0 0,0 1 0 0 0,-1-1 0 0 0,1 1 0 0 0,0-1 0 0 0,0 0 0 0 0,0-1-59 0 0,0 0 0 0 0,0 0 0 0 0,0 0 0 0 0,0 0 1 0 0,1 0-1 0 0,-1 0 0 0 0,0 0 0 0 0,2-4 0 0 0,2-3-275 0 0,0 0-1 0 0,9-15 0 0 0,-12 24 277 0 0,-1-1 0 0 0,1 1 0 0 0,-1-1 0 0 0,0 1 0 0 0,1-1 0 0 0,-1 1 0 0 0,0-1 0 0 0,0 1 0 0 0,0-1 0 0 0,1 1 0 0 0,-1-1 0 0 0,0 0 0 0 0,0 1 0 0 0,0-1 0 0 0,0 1 0 0 0,0-1 0 0 0,0 1 0 0 0,0-1 0 0 0,0 0 0 0 0,0 1 0 0 0,0-1 0 0 0,-1 0 53 0 0,1 1-1 0 0,0 0 1 0 0,0-1-1 0 0,-1 1 1 0 0,1 0-1 0 0,0 0 1 0 0,-1 0-1 0 0,1-1 0 0 0,0 1 1 0 0,-1 0-1 0 0,1 0 1 0 0,-1 0-1 0 0,1 0 1 0 0,0-1-1 0 0,-1 1 1 0 0,1 0-1 0 0,-1 0 1 0 0,1 0-1 0 0,0 0 1 0 0,-1 0-1 0 0,1 0 1 0 0,-1 0-1 0 0,-3 1 11 0 0,1-1 0 0 0,-1 1-1 0 0,0 0 1 0 0,1 0 0 0 0,-6 2 0 0 0,-4 3-41 0 0,1 1 1 0 0,-1 0 0 0 0,1 1-1 0 0,1 0 1 0 0,-19 17 0 0 0,12-8 173 0 0,1 1 0 0 0,-21 29 0 0 0,33-40 11 0 0,0 0-1 0 0,1 1 0 0 0,-7 14 1 0 0,10-19 109 0 0,2-1-138 0 0,1 9 3 0 0,-1-8 10 0 0,-1-3-118 0 0,0 0 0 0 0,0 0 1 0 0,1 0-1 0 0,-1 1 0 0 0,0-1 0 0 0,0 0 0 0 0,1 0 0 0 0,-1 1 0 0 0,0-1 0 0 0,0 0 1 0 0,0 0-1 0 0,0 1 0 0 0,1-1 0 0 0,-1 0 0 0 0,0 0 0 0 0,0 1 0 0 0,0-1 1 0 0,0 0-1 0 0,0 0 0 0 0,0 1 0 0 0,0-1 0 0 0,0 0 0 0 0,0 1 0 0 0,0-1 0 0 0,0 0 1 0 0,0 1-1 0 0,0-1 0 0 0,0 1-1 0 0,0-1 1 0 0,0 0 0 0 0,0 1 0 0 0,0-1 0 0 0,0 0 0 0 0,0 0 0 0 0,0 1 0 0 0,0-1 0 0 0,1 0 0 0 0,-1 1-1 0 0,0-1 1 0 0,0 0 0 0 0,0 0 0 0 0,0 1 0 0 0,0-1 0 0 0,1 0 0 0 0,-1 0 0 0 0,0 1 0 0 0,0-1-1 0 0,0 0 1 0 0,1 0 0 0 0,-1 0 0 0 0,0 1 0 0 0,0-1 0 0 0,1 0 0 0 0,4 3 132 0 0,-5-2-125 0 0,1 1 0 0 0,-1-1 0 0 0,1 0 0 0 0,0 0 0 0 0,0 0 0 0 0,-1 0 0 0 0,1 0 0 0 0,0 0 0 0 0,0 0 0 0 0,0 0 0 0 0,0 0 0 0 0,0 0 0 0 0,0 0 0 0 0,1-1 0 0 0,1 2 0 0 0,2 1 48 0 0,7 1-39 0 0,2-2 20 0 0,-7-2-41 0 0,-1 1 1 0 0,0-1-1 0 0,1 0 1 0 0,6-2-1 0 0,0 1-4 0 0,91-6-182 0 0,-1 6 180 0 0,76 1 298 0 0,-131 2-63 0 0,81 15 0 0 0,-122-16-207 0 0,-1 1-1 0 0,0-1 1 0 0,1 2-1 0 0,-1-1 1 0 0,0 1-1 0 0,0-1 1 0 0,0 2-1 0 0,-1-1 1 0 0,11 8-1 0 0,-12-7 5 0 0,0 0 0 0 0,0 0 0 0 0,-1 0 1 0 0,1 1-1 0 0,-1-1 0 0 0,0 1 0 0 0,-1 0 0 0 0,1-1 0 0 0,-1 1 0 0 0,0 0 0 0 0,0 1 0 0 0,1 6 0 0 0,-2-9-5 0 0,0 0 0 0 0,-1 1-1 0 0,1-1 1 0 0,-1 0 0 0 0,0 1 0 0 0,0-1 0 0 0,0 0-1 0 0,-1 1 1 0 0,1-1 0 0 0,-1 0 0 0 0,0 1-1 0 0,0-1 1 0 0,-2 6 0 0 0,0-4-2 0 0,1-1 1 0 0,-1 1-1 0 0,0-1 0 0 0,0 0 1 0 0,-1 0-1 0 0,1 0 0 0 0,-1 0 1 0 0,-4 3-1 0 0,-7 4 38 0 0,0-1 1 0 0,0-1-1 0 0,-1 0 1 0 0,-17 6-1 0 0,-204 85 263 0 0,126-55-260 0 0,95-38-59 0 0,-1 0 0 0 0,0-2 0 0 0,-35 8 0 0 0,41-12 56 0 0,11-1-58 0 0,0 0 0 0 0,0 0 0 0 0,0 0 0 0 0,0 0 1 0 0,0 0-1 0 0,0 0 0 0 0,-1 0 0 0 0,1 0 0 0 0,0 0 0 0 0,0 0 1 0 0,0 0-1 0 0,0 0 0 0 0,0 0 0 0 0,0 0 0 0 0,0 0 0 0 0,0 0 1 0 0,0 0-1 0 0,-1-1 0 0 0,1 1 0 0 0,0 0 0 0 0,0 0 0 0 0,0 0 1 0 0,0 0-1 0 0,0 0 0 0 0,0 0 0 0 0,0 0 0 0 0,0 0 0 0 0,0 0 1 0 0,0 0-1 0 0,0 0 0 0 0,0 0 0 0 0,0 0 0 0 0,0-1 0 0 0,0 1 1 0 0,0 0-1 0 0,-1 0 0 0 0,1 0 0 0 0,0 0 0 0 0,0 0 0 0 0,0 0 1 0 0,0 0-1 0 0,0 0 0 0 0,0 0 0 0 0,0 0 0 0 0,0-1 0 0 0,0 1 0 0 0,-1-12-3 0 0,1 10-22 0 0,1 0 0 0 0,-1 0 0 0 0,0-1 0 0 0,1 1 1 0 0,0 0-1 0 0,0 0 0 0 0,-1 0 0 0 0,1 0 0 0 0,0 0 0 0 0,0 1 0 0 0,1-1 1 0 0,-1 0-1 0 0,0 0 0 0 0,3-2 0 0 0,22-16-917 0 0,-25 20 936 0 0,0-2-440 0 0,2 2-17 0 0,22-1-1483 0 0,-22 1 330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4143 0 0,'-85'-26'1766'0'0,"30"9"2994"0"0,45 12 910 0 0,15 6-2957 0 0,2 1-3734 0 0,10 6 1342 0 0,0 1 0 0 0,-1 1 0 0 0,0 0 0 0 0,0 2 0 0 0,-1-1 0 0 0,-1 2 1 0 0,21 22-1 0 0,81 108 888 0 0,-115-141-1192 0 0,22 30 56 0 0,-1 2 1 0 0,-1 0 0 0 0,-2 2-1 0 0,-2 0 1 0 0,-1 0-1 0 0,-2 2 1 0 0,10 39-1 0 0,-18-53-19 0 0,-2 1 0 0 0,-1 0 0 0 0,0 0 0 0 0,-2 0 0 0 0,-2 28 0 0 0,-1-33-37 0 0,-1-1 1 0 0,0 0 0 0 0,-2 0-1 0 0,0 0 1 0 0,-1 0 0 0 0,-1-1-1 0 0,-10 22 1 0 0,5-21-18 0 0,0 0 0 0 0,0-1 0 0 0,-2 0 0 0 0,0-1 0 0 0,-27 24 0 0 0,-90 69 0 0 0,119-101 0 0 0,-46 36 11 0 0,13-11 15 0 0,-74 70 1 0 0,107-93-16 0 0,9-9-7 0 0,0 1 0 0 0,0 0 0 0 0,1 0 0 0 0,-1 0 0 0 0,1 0 1 0 0,-1 0-1 0 0,1 0 0 0 0,0 1 0 0 0,0 0 0 0 0,0-1 0 0 0,1 1 0 0 0,-2 4 0 0 0,0 2-20 0 0,3-10 8 0 0,0 1 1 0 0,0 0-1 0 0,0-1 0 0 0,0 1 1 0 0,0 0-1 0 0,0 0 0 0 0,0-1 0 0 0,0 1 1 0 0,0 0-1 0 0,1-1 0 0 0,-1 1 0 0 0,0 0 1 0 0,0-1-1 0 0,1 1 0 0 0,-1-1 1 0 0,1 1-1 0 0,-1-1 0 0 0,0 1 0 0 0,1 0 1 0 0,0 0-1 0 0,-1-1-5 0 0,1 1 2 0 0,-1-1 0 0 0,1 1 0 0 0,-1 0 0 0 0,1 0 0 0 0,0 0 0 0 0,-1-1 0 0 0,1 1 0 0 0,0 0-1 0 0,0-1 1 0 0,-1 1 0 0 0,1-1 0 0 0,0 1 0 0 0,0-1 0 0 0,0 1 0 0 0,0-1 0 0 0,0 0 0 0 0,2 1-1 0 0,0 0-74 0 0,4 2-367 0 0,-1 0 0 0 0,1-1 0 0 0,-1 0 0 0 0,1 0 0 0 0,0 0 0 0 0,0-1 0 0 0,8 0 0 0 0,13 0-6478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 4143 0 0,'0'0'319'0'0,"-2"1"-210"0"0,-9 3 312 0 0,-26 7 15250 0 0,41-12-15287 0 0,103-21 755 0 0,16-3-765 0 0,-95 21-427 0 0,-1 1 0 0 0,42 1-1 0 0,-57 4-969 0 0,0 0-1 0 0,0 1 1 0 0,-1 0-1 0 0,21 8 1 0 0,-30-10 506 0 0,1 0-916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10567 0 0,'0'0'956'0'0,"3"-1"-786"0"0,126-33 5090 0 0,32-8-1854 0 0,-136 38-3271 0 0,29-1 0 0 0,15-1-1297 0 0,-66 6 188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 2759 0 0,'7'-9'6843'0'0,"-9"26"-226"0"0,-4 9-4631 0 0,0-4-1305 0 0,-28 95 1637 0 0,1-4-1094 0 0,14-20-920 0 0,-19 82-186 0 0,26-133-127 0 0,-1 0-1 0 0,-20 41 1 0 0,23-62-308 0 0,0 0 1 0 0,-2-1 0 0 0,0 0-1 0 0,-1-1 1 0 0,-1 0 0 0 0,-24 23-1 0 0,2-14-1676 0 0,34-27 1242 0 0,1-1 590 0 0,1 0 1 0 0,-1 0-1 0 0,0-1 0 0 0,1 1 0 0 0,-1 0 0 0 0,1-1 0 0 0,-1 1 1 0 0,0-1-1 0 0,1 1 0 0 0,-1-1 0 0 0,1 1 0 0 0,-1-1 0 0 0,0 0 1 0 0,0 0-166 0 0,-5-9-1633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2 432 9215 0 0,'-1'-5'235'0'0,"1"0"1"0"0,0 0-1 0 0,0 0 0 0 0,0 0 0 0 0,0 0 0 0 0,1 1 0 0 0,0-1 0 0 0,0 0 0 0 0,0 0 0 0 0,0 0 0 0 0,3-5 0 0 0,0 2 179 0 0,0 1 0 0 0,0 0-1 0 0,0 0 1 0 0,1 0 0 0 0,0 1 0 0 0,7-8-1 0 0,8-4 353 0 0,0 1 0 0 0,2 1-1 0 0,26-17 1 0 0,-42 29-796 0 0,0 0 117 0 0,207-124 1912 0 0,-182 112-1765 0 0,0 1 0 0 0,2 1 0 0 0,0 2 0 0 0,0 2 0 0 0,37-7 0 0 0,-49 14-56 0 0,0 0 0 0 0,0 2 0 0 0,0 1-1 0 0,27 2 1 0 0,-37-1-75 0 0,0 1 1 0 0,-1 0-1 0 0,1 0 0 0 0,-1 1 0 0 0,0 0 0 0 0,0 1 0 0 0,0 0 1 0 0,0 1-1 0 0,0 0 0 0 0,9 7 0 0 0,-16-9-59 0 0,0-1 0 0 0,0 0 0 0 0,0 1 0 0 0,-1 0 0 0 0,1 0-1 0 0,-1 0 1 0 0,0 0 0 0 0,0 0 0 0 0,0 0 0 0 0,0 0 0 0 0,0 1 0 0 0,-1-1-1 0 0,0 1 1 0 0,2 6 0 0 0,-2-5-10 0 0,0 0-1 0 0,-1 1 1 0 0,0-1-1 0 0,0 1 1 0 0,0-1-1 0 0,-1 0 1 0 0,0 1 0 0 0,0-1-1 0 0,-2 7 1 0 0,-4 7 12 0 0,-1 0 1 0 0,-1 0 0 0 0,-1-1 0 0 0,-15 22 0 0 0,19-31-24 0 0,-12 20 5 0 0,-1-1 0 0 0,-2-1 1 0 0,-1-1-1 0 0,-47 45 0 0 0,42-49-67 0 0,-1-1 0 0 0,0-1-1 0 0,-2-2 1 0 0,0 0 0 0 0,-1-3 0 0 0,-1 0-1 0 0,0-2 1 0 0,-43 12 0 0 0,-113 25-480 0 0,158-43 242 0 0,28-7-338 0 0,20-1-13701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15 8287 0 0,'0'0'639'0'0,"1"-2"-194"0"0,-1 2-268 0 0,0-1-1 0 0,1 1 0 0 0,-1 0 1 0 0,0-1-1 0 0,0 1 0 0 0,0 0 0 0 0,0-1 1 0 0,0 1-1 0 0,0 0 0 0 0,0-1 1 0 0,0 1-1 0 0,0-1 0 0 0,0 1 1 0 0,0 0-1 0 0,0-1 0 0 0,0 1 0 0 0,0 0 1 0 0,0-1-1 0 0,0 1 0 0 0,0 0 1 0 0,0-1-1 0 0,0 1 0 0 0,0 0 1 0 0,-1-1-1 0 0,1 1 0 0 0,0 0 0 0 0,0-1 1 0 0,0 1-1 0 0,-1 0 0 0 0,1 0 1 0 0,0-1-1 0 0,0 1 0 0 0,-1 0 0 0 0,1 0 1 0 0,0-1-1 0 0,-1 1 0 0 0,1 0 1 0 0,0 0-1 0 0,-1 0 0 0 0,1-1 1 0 0,-2 1 51 0 0,0 0 0 0 0,1 0 0 0 0,-1 0 0 0 0,1 0 1 0 0,-1 1-1 0 0,0-1 0 0 0,1 0 0 0 0,-1 1 0 0 0,-2 0 0 0 0,-5 2 16 0 0,1 1 0 0 0,-15 9 0 0 0,-27 24 541 0 0,3 2 1 0 0,-49 51 0 0 0,88-82-729 0 0,-25 26 22 0 0,1 1 0 0 0,2 1 1 0 0,1 2-1 0 0,2 0 0 0 0,2 2 0 0 0,2 1 0 0 0,-20 48 0 0 0,39-80-81 0 0,0 0-1 0 0,1 1 0 0 0,1 0 1 0 0,-1-1-1 0 0,1 1 0 0 0,1 0 1 0 0,0 17-1 0 0,1-21 9 0 0,0 0 1 0 0,1 0-1 0 0,0 0 0 0 0,1 0 0 0 0,-1-1 1 0 0,1 1-1 0 0,0 0 0 0 0,0-1 1 0 0,1 1-1 0 0,0-1 0 0 0,0 0 1 0 0,0 0-1 0 0,8 9 0 0 0,2 1 75 0 0,1-2-1 0 0,0 0 0 0 0,1 0 1 0 0,32 19-1 0 0,70 32-624 0 0,-103-57 301 0 0,-1 0-2852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124 166 9215 0 0,'0'0'10888'0'0,"2"-1"-10280"0"0,103-27 2246 0 0,32-8-1621 0 0,-69 22-814 0 0,124-43 0 0 0,-179 52-403 0 0,47-19 35 0 0,-60 24-51 0 0,0 0 0 0 0,0 1 0 0 0,0-1-1 0 0,-1 0 1 0 0,1 0 0 0 0,0 1 0 0 0,0-1 0 0 0,0 0 0 0 0,0 0-1 0 0,0 1 1 0 0,0-1 0 0 0,0 0 0 0 0,0 0 0 0 0,0 1-1 0 0,0-1 1 0 0,0 0 0 0 0,0 1 0 0 0,0-1 0 0 0,0 0 0 0 0,0 0-1 0 0,0 1 1 0 0,0-1 0 0 0,0 0 0 0 0,0 1 0 0 0,1-1 0 0 0,-1 0-1 0 0,0 0 1 0 0,0 0 0 0 0,0 1 0 0 0,0-1 0 0 0,1 0-1 0 0,-1 0 1 0 0,0 1 0 0 0,0-1 0 0 0,0 0 0 0 0,1 0 0 0 0,-1 0-1 0 0,0 0 1 0 0,0 1 0 0 0,1-1 0 0 0,-1 0 0 0 0,0 0 0 0 0,0 0-1 0 0,1 0 1 0 0,-1 0 0 0 0,0 0 0 0 0,0 0 0 0 0,1 0 0 0 0,-1 0-1 0 0,0 0 1 0 0,1 0 0 0 0,-1 0 0 0 0,0 0 0 0 0,0 0-1 0 0,1 0 1 0 0,-1 0 0 0 0,0 0 0 0 0,1 0 0 0 0,-1 0 0 0 0,0 0-1 0 0,0 0 1 0 0,1-1 0 0 0,-1 1 0 0 0,0 0 0 0 0,1 0 0 0 0,-1 0-4 0 0,-2 6-13 0 0,1-1 0 0 0,-1 1-1 0 0,0-1 1 0 0,-1 1-1 0 0,1-1 1 0 0,-1 0-1 0 0,-6 9 1 0 0,-29 33-98 0 0,10-14 92 0 0,7-8-34 0 0,0-2-1 0 0,-2 0 0 0 0,-1-2 1 0 0,-43 32-1 0 0,52-43 29 0 0,-93 70-75 0 0,29-24-79 0 0,-117 109-1 0 0,185-154 178 0 0,5-5-12 0 0,-1 0 0 0 0,1 1 0 0 0,1 0 1 0 0,-1 0-1 0 0,1 0 0 0 0,0 1 0 0 0,1 0 0 0 0,-7 15 0 0 0,11-23 17 0 0,0 0 0 0 0,0 0 0 0 0,0 0-1 0 0,-1 0 1 0 0,1 0 0 0 0,0 0-1 0 0,0 0 1 0 0,0 0 0 0 0,0 1 0 0 0,0-1-1 0 0,0 0 1 0 0,0 0 0 0 0,0 0-1 0 0,0 0 1 0 0,0 0 0 0 0,0 0 0 0 0,0 0-1 0 0,0 0 1 0 0,0 0 0 0 0,0 0 0 0 0,0 1-1 0 0,0-1 1 0 0,0 0 0 0 0,0 0-1 0 0,0 0 1 0 0,0 0 0 0 0,0 0 0 0 0,0 0-1 0 0,0 0 1 0 0,0 0 0 0 0,0 0-1 0 0,0 0 1 0 0,1 0 0 0 0,-1 0 0 0 0,0 1-1 0 0,0-1 1 0 0,0 0 0 0 0,0 0-1 0 0,0 0 1 0 0,0 0 0 0 0,0 0 0 0 0,0 0-1 0 0,0 0 1 0 0,0 0 0 0 0,0 0-1 0 0,0 0 1 0 0,0 0 0 0 0,1 0 0 0 0,-1 0-1 0 0,0 0 1 0 0,0 0 0 0 0,0 0-1 0 0,17 8-13 0 0,-10-8 15 0 0,-3-1 2 0 0,16 0 89 0 0,-1-2-1 0 0,1 0 1 0 0,36-12 0 0 0,-20 6 18 0 0,-15 3 7 0 0,69-14 506 0 0,-76 17-478 0 0,0 2-1 0 0,-1-1 1 0 0,1 2 0 0 0,19 1-1 0 0,-28-1-6 0 0,6-1-53 0 0,-9 0 2 0 0,1 1-28 0 0,28 0-374 0 0,-8 0-115 0 0,56 2-2627 0 0,-76-2 2431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5063 0 0,'0'0'3627'0'0,"3"0"-1910"0"0,6 0-134 0 0,-6 0-612 0 0,-1 0-274 0 0,3 0 250 0 0,4 0 412 0 0,1 0-1 0 0,-1 1 1 0 0,13 2-1 0 0,-11-1-819 0 0,0-1 0 0 0,0 1 0 0 0,0-2 0 0 0,0 1-1 0 0,19-3 1 0 0,-7-1 271 0 0,39-10 0 0 0,-21 0-108 0 0,56-26 0 0 0,-12 4-200 0 0,-45 20-307 0 0,78-25-137 0 0,-116 39-213 0 0,-14 10-4474 0 0,2-2 3408 0 0,-1-1 0 0 0,-15 7-1 0 0,21-10 994 0 0,-24 11-1596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145 274 10135 0 0,'-11'12'999'0'0,"-1"-1"0"0"0,0 0 0 0 0,-1-1 0 0 0,-1 0 0 0 0,-20 11-1 0 0,-1 0 2493 0 0,21-14 897 0 0,15-10-4292 0 0,0 0-1 0 0,0 1 1 0 0,0-1-1 0 0,0 0 0 0 0,1 1 1 0 0,-1-1-1 0 0,1 1 1 0 0,0 0-1 0 0,0 0 1 0 0,0-1-1 0 0,3-1 1 0 0,-5 3-89 0 0,17-14 244 0 0,0 0-1 0 0,34-22 0 0 0,-16 13-155 0 0,32-27 14 0 0,95-65 7 0 0,-136 100-132 0 0,2 1 0 0 0,-1 1 0 0 0,2 2 0 0 0,42-14 0 0 0,-59 24 16 0 0,1 3 0 0 0,-9 0 12 0 0,0 1 0 0 0,0-1 0 0 0,-1 1 0 0 0,1 0 0 0 0,5 4 0 0 0,-6-4-12 0 0,0-1 0 0 0,0 1 0 0 0,-1 0 0 0 0,1 0 0 0 0,-1 1 0 0 0,1-1 0 0 0,-1 0 0 0 0,0 1 0 0 0,0 0 0 0 0,0-1 0 0 0,0 1 0 0 0,-1 0 0 0 0,1 0 0 0 0,-1 0 0 0 0,1 0 0 0 0,-1 0 0 0 0,0 0 0 0 0,-1 0 0 0 0,1 1 0 0 0,0-1 0 0 0,-1 0 0 0 0,0 0 0 0 0,1 1 0 0 0,-1-1 0 0 0,-1 0 0 0 0,1 5 0 0 0,0-8 0 0 0,-1 9-58 0 0,0 0 0 0 0,-1 0-1 0 0,0-1 1 0 0,0 1 0 0 0,-1 0 0 0 0,0-1 0 0 0,-6 11-1 0 0,-3 4-488 0 0,-18 25 0 0 0,17-30 67 0 0,1 1 0 0 0,-10 24 0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0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10 11863 0 0,'11'-9'10160'0'0,"-12"11"-10047"0"0,-2 7-95 0 0,0 0-1 0 0,0-1 1 0 0,-1 1-1 0 0,-1-1 0 0 0,1 0 1 0 0,-1 0-1 0 0,-1 0 0 0 0,1-1 1 0 0,-10 9-1 0 0,-10 9-31 0 0,-32 25 0 0 0,29-26 27 0 0,3-5-13 0 0,-1 0 0 0 0,-32 17 0 0 0,49-31 0 0 0,-23 15 0 0 0,1 3 0 0 0,1 0 0 0 0,-28 30 0 0 0,-11 5 0 0 0,-9 8-168 0 0,40-24-224 0 0,36-41 474 0 0,10-1 15 0 0,0-1 0 0 0,0 0 0 0 0,11-4 1 0 0,12-2 79 0 0,13 4 32 0 0,0 1-1 0 0,58 4 1 0 0,86 19 501 0 0,-164-18-590 0 0,-12-1-20 0 0,0-2 0 0 0,1 0 0 0 0,-1 0 0 0 0,0-1 0 0 0,1-1 0 0 0,-1 0 0 0 0,22-6 0 0 0,-17 2 157 0 0,-1 0 1 0 0,1-2-1 0 0,-1 0 0 0 0,24-16 1 0 0,-38 23 58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2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12007 0 0,'0'0'8072'0'0,"-1"2"-7849"0"0,-13 28 234 0 0,13-28 335 0 0,3-4-678 0 0,2-1-92 0 0,0-1 8 0 0,-1 1-1 0 0,1-1 1 0 0,-1 1 0 0 0,0-1 0 0 0,0 0-1 0 0,4-7 1 0 0,-6 9 69 0 0,0 5 1 0 0,-1 0 0 0 0,1 0-1 0 0,-1 1 1 0 0,1-1 0 0 0,-1 1-1 0 0,0-1 1 0 0,0 0 0 0 0,-1 1-1 0 0,-1 5 1 0 0,2-6 4 0 0,-1-1-17 0 0,-3 6-89 0 0,3-6-103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32 13359 0 0,'2'-4'346'0'0,"1"-1"451"0"0,7-13 5452 0 0,-7 13-5228 0 0,-3 7-443 0 0,-5 12-325 0 0,-13 26-401 0 0,13-32 148 0 0,0-1 0 0 0,-1 1 0 0 0,0-1 0 0 0,-1 0 0 0 0,-12 11 0 0 0,-41 26 0 0 0,18-14 0 0 0,-93 58-151 0 0,42-29-203 0 0,61-38 173 0 0,-17 12-37 0 0,-77 66 0 0 0,124-97 206 0 0,-2 1-1 0 0,1 0 0 0 0,-1 0 1 0 0,1 1-1 0 0,0-1 0 0 0,0 1 1 0 0,1 0-1 0 0,-5 7 0 0 0,5-6 6 0 0,0 0 1 0 0,0 0-1 0 0,1 1 0 0 0,0-1 1 0 0,0 0-1 0 0,0 0 0 0 0,0 1 0 0 0,1-1 1 0 0,0 0-1 0 0,0 1 0 0 0,2 9 1 0 0,-1 9-8 0 0,-1 105-104 0 0,-1-124 118 0 0,1-1 0 0 0,5 15 0 0 0,-4-17 0 0 0,-1 0 0 0 0,1 0 0 0 0,0 0 0 0 0,0 0 0 0 0,0 0 0 0 0,0-1 0 0 0,0 1 0 0 0,0 0 0 0 0,1 0 0 0 0,1 1 0 0 0,9 4 12 0 0,-5-5 11 0 0,1 0 1 0 0,0 0-1 0 0,0-1 0 0 0,0 0 0 0 0,0 0 0 0 0,0-1 0 0 0,11-1 1 0 0,59-11 285 0 0,-42 6-189 0 0,37-6 291 0 0,97-28-1 0 0,-144 31-296 0 0,1-1-1 0 0,37-19 0 0 0,-52 22-84 0 0,-1 0 0 0 0,0 0 0 0 0,-1-1 0 0 0,1 0-1 0 0,-2-1 1 0 0,1 0 0 0 0,12-17 0 0 0,-14 16 1 0 0,0-1 0 0 0,-1 1-1 0 0,0-2 1 0 0,-1 1 0 0 0,-1-1 0 0 0,0 1 0 0 0,4-15 0 0 0,-7 17-21 0 0,0-1 0 0 0,-1 0 1 0 0,0 0-1 0 0,0 0 0 0 0,-1 0 1 0 0,-1 0-1 0 0,0 0 0 0 0,0 0 1 0 0,-1 0-1 0 0,-4-16 0 0 0,4 18-9 0 0,-7-18 0 0 0,2 8-93 0 0,0 3-11 0 0,7 13 2 0 0,-1 1 1 0 0,-3-7 5 0 0,3 7 5 0 0,-1 0 15 0 0,-1 1 58 0 0,-1 0 0 0 0,0 1 0 0 0,1-1-1 0 0,-1 1 1 0 0,0-1 0 0 0,1 1 0 0 0,-1 0-1 0 0,0 0 1 0 0,1 1 0 0 0,0-1-1 0 0,-1 1 1 0 0,1 0 0 0 0,-5 3 0 0 0,-8 6-130 0 0,-18 16 0 0 0,10-6-44 0 0,1 0 0 0 0,-23 28 0 0 0,38-40 140 0 0,1 1 0 0 0,0 0 1 0 0,0 1-1 0 0,1-1 0 0 0,1 1 0 0 0,0 0 1 0 0,0 1-1 0 0,-4 17 0 0 0,6-16 149 0 0,1 0 0 0 0,0 0 1 0 0,1 0-1 0 0,1 0 0 0 0,0 0 0 0 0,3 22 0 0 0,-3-29-59 0 0,1 0-1 0 0,0-1 1 0 0,1 0-1 0 0,-1 1 1 0 0,1-1-1 0 0,0 0 0 0 0,1 1 1 0 0,-1-1-1 0 0,1-1 1 0 0,0 1-1 0 0,0 0 1 0 0,0-1-1 0 0,1 1 1 0 0,0-1-1 0 0,0 0 1 0 0,0 0-1 0 0,0 0 1 0 0,5 3-1 0 0,-5-6-85 0 0,0 1-1 0 0,0-1 0 0 0,0 0 1 0 0,0 0-1 0 0,0-1 0 0 0,0 1 1 0 0,0-1-1 0 0,0 0 1 0 0,0 0-1 0 0,0 0 0 0 0,0 0 1 0 0,0-1-1 0 0,0 1 0 0 0,0-1 1 0 0,0 0-1 0 0,6-3 1 0 0,13-4-494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2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625 135 6447 0 0,'34'-24'435'0'0,"13"-9"2186"0"0,-15 13 3654 0 0,-23 14-4370 0 0,-1 0 1 0 0,11-11-1 0 0,-17 15-873 0 0,-2 0-589 0 0,0 1-418 0 0,0 1-1 0 0,1-1 1 0 0,-1 1-1 0 0,0-1 1 0 0,0 1-1 0 0,0-1 0 0 0,0 1 1 0 0,0-1-1 0 0,0 1 1 0 0,-1-1-1 0 0,1 0 1 0 0,0 1-1 0 0,0-1 1 0 0,0 1-1 0 0,0 0 1 0 0,-1-1-1 0 0,1 0 1 0 0,-3-1-12 0 0,1 1 0 0 0,-1-1 1 0 0,0 1-1 0 0,1-1 0 0 0,-1 1 0 0 0,0 0 0 0 0,0 0 1 0 0,0 0-1 0 0,0 0 0 0 0,0 1 0 0 0,0-1 1 0 0,0 1-1 0 0,0 0 0 0 0,0 0 0 0 0,-4 0 1 0 0,-11 1 62 0 0,-24 5 0 0 0,29-4-67 0 0,-13 2-30 0 0,-1 2 0 0 0,1 1-1 0 0,-29 12 1 0 0,-72 38-115 0 0,80-35 109 0 0,-120 71-53 0 0,159-88 80 0 0,0 1 0 0 0,0 0 0 0 0,1 1 0 0 0,0 0 0 0 0,0 0 0 0 0,-10 14 0 0 0,10-6 0 0 0,7-12 0 0 0,-1-1 0 0 0,1 1 0 0 0,0 0 0 0 0,0-1 0 0 0,1 1 0 0 0,-1 0 0 0 0,0-1 1 0 0,1 1-1 0 0,-1 0 0 0 0,1-1 0 0 0,0 1 0 0 0,0-1 0 0 0,0 1 0 0 0,2 2 0 0 0,0-1 0 0 0,-1 0 0 0 0,1-1-1 0 0,0 1 1 0 0,0-1 0 0 0,1 0 0 0 0,-1 0 0 0 0,7 5-1 0 0,5 1 3 0 0,0-1 0 0 0,1 0-1 0 0,24 8 1 0 0,-25-10 3 0 0,61 25 95 0 0,73 41 0 0 0,-139-66-78 0 0,0 0 0 0 0,0 0 0 0 0,-1 1 1 0 0,0 0-1 0 0,12 13 0 0 0,-12-5 58 0 0,-8-11-62 0 0,0 0 0 0 0,0 1 1 0 0,0-1-1 0 0,-1 1 0 0 0,1 0 0 0 0,-1-1 0 0 0,0 1 0 0 0,-1-1 0 0 0,1 1 0 0 0,-1-1 1 0 0,0 1-1 0 0,0-1 0 0 0,0 1 0 0 0,-1-1 0 0 0,1 0 0 0 0,-1 1 0 0 0,0-1 0 0 0,-4 5 1 0 0,-5 9 134 0 0,-1-1 0 0 0,-24 26 1 0 0,28-33-111 0 0,-73 78-107 0 0,66-75 7 0 0,0 0-1 0 0,-1 0 0 0 0,0-2 1 0 0,-19 10-1 0 0,26-16 4 0 0,-1 0 0 0 0,-1-1-1 0 0,1 0 1 0 0,-1 0 0 0 0,1-1 0 0 0,-1-1-1 0 0,0 0 1 0 0,0-1 0 0 0,0 0 0 0 0,0 0-1 0 0,-15-2 1 0 0,19 1 31 0 0,0-1 1 0 0,0-1-1 0 0,0 1 0 0 0,0-1 0 0 0,0-1 0 0 0,0 1 0 0 0,0-1 0 0 0,1 0 0 0 0,-1 0 1 0 0,1-1-1 0 0,0 0 0 0 0,0 0 0 0 0,1-1 0 0 0,-1 1 0 0 0,1-1 0 0 0,0 0 1 0 0,0-1-1 0 0,-5-7 0 0 0,6 8 17 0 0,1-1 1 0 0,0 1 0 0 0,0-1-1 0 0,0 0 1 0 0,1 0 0 0 0,-1 0-1 0 0,2 0 1 0 0,-1 0 0 0 0,1 0-1 0 0,0 0 1 0 0,0-1 0 0 0,0 1-1 0 0,1-1 1 0 0,0 1 0 0 0,1 0-1 0 0,-1-1 1 0 0,1 1 0 0 0,0 0-1 0 0,1-1 1 0 0,-1 1 0 0 0,1 0-1 0 0,1 0 1 0 0,-1 0 0 0 0,1 1-1 0 0,6-11 1 0 0,-1 4 9 0 0,1 0 0 0 0,1 0 1 0 0,-1 1-1 0 0,2 0 0 0 0,0 0 0 0 0,0 1 0 0 0,22-14 0 0 0,9-2 27 0 0,46-21 0 0 0,-5 2-2 0 0,-68 36-21 0 0,21-11 14 0 0,-1-2 1 0 0,42-34 0 0 0,-75 54-36 0 0,1 0-1 0 0,-1-1 1 0 0,0 1 0 0 0,0 0-1 0 0,0-1 1 0 0,0 1 0 0 0,-1-1-1 0 0,1 1 1 0 0,0-1 0 0 0,-1 0-1 0 0,0 1 1 0 0,0-1 0 0 0,0 0-1 0 0,0 0 1 0 0,1-4-1 0 0,-2 3-17 0 0,0 0-1 0 0,0 0 1 0 0,-1 0-1 0 0,1 1 0 0 0,-1-1 1 0 0,0 0-1 0 0,0 0 0 0 0,0 0 1 0 0,0 1-1 0 0,-1-1 0 0 0,-2-5 1 0 0,-4-5-659 0 0,6 10 136 0 0,-1 0 1 0 0,1-1 0 0 0,0 1 0 0 0,0-1 0 0 0,0 1-1 0 0,1-1 1 0 0,-2-9 0 0 0,3 3-1010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2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8751 0 0,'-3'0'674'0'0,"-1"0"-616"0"0,0 0 1 0 0,1 1 0 0 0,-1-1-1 0 0,0 1 1 0 0,0 0 0 0 0,0 1-1 0 0,0-1 1 0 0,-3 2 0 0 0,6-2 88 0 0,0-1 1 0 0,0 1-1 0 0,1 0 0 0 0,-1-1 1 0 0,0 1-1 0 0,1 0 1 0 0,-1 0-1 0 0,1-1 1 0 0,-1 1-1 0 0,1 0 1 0 0,-1 0-1 0 0,1 0 0 0 0,-1 0 1 0 0,1 0-1 0 0,0 0 1 0 0,0-1-1 0 0,-1 3 1 0 0,0 1 414 0 0,-1 1-198 0 0,0 0 1 0 0,0 0 0 0 0,1 0 0 0 0,-1 0 0 0 0,1 0-1 0 0,1 1 1 0 0,-1-1 0 0 0,1 0 0 0 0,0 1 0 0 0,0-1 0 0 0,1 6-1 0 0,1-2-167 0 0,0-1 1 0 0,0 0-1 0 0,0 0 0 0 0,1 0 0 0 0,1 0 0 0 0,5 10 0 0 0,3 2-45 0 0,2-1 1 0 0,0 0-1 0 0,1-2 0 0 0,21 21 0 0 0,185 152 506 0 0,-59-56-409 0 0,-123-99 143 0 0,-2 2 0 0 0,32 42 0 0 0,-62-70-215 0 0,0 1 1 0 0,-1 0-1 0 0,0 0 1 0 0,0 0-1 0 0,-1 1 1 0 0,-1 0-1 0 0,0 0 1 0 0,0 1-1 0 0,2 12 1 0 0,-4-15-90 0 0,-1-1 0 0 0,-1 1 0 0 0,1 0 0 0 0,-1 0-1 0 0,-1-1 1 0 0,0 1 0 0 0,0 0 0 0 0,-1-1 0 0 0,1 1 0 0 0,-2-1 0 0 0,0 1 0 0 0,-6 14 0 0 0,-2-4 17 0 0,0 0 0 0 0,0-1 0 0 0,-2-1 0 0 0,-18 19 0 0 0,-63 57 190 0 0,84-84-272 0 0,-83 93 117 0 0,17-18-292 0 0,71-79 115 0 0,3-4 12 0 0,1 1 0 0 0,-1-1 0 0 0,0 1-1 0 0,1-1 1 0 0,-1 1 0 0 0,1-1 0 0 0,0 1 0 0 0,-1 0 0 0 0,0 3 0 0 0,2-2-130 0 0,-1-2 137 0 0,1-1 0 0 0,0 1-1 0 0,0-1 1 0 0,0 1-1 0 0,0-1 1 0 0,0 1 0 0 0,0-1-1 0 0,0 1 1 0 0,0-1-1 0 0,0 1 1 0 0,0-1-1 0 0,0 0 1 0 0,0 1 0 0 0,1-1-1 0 0,-1 1 1 0 0,0-1-1 0 0,0 1 1 0 0,0-1-1 0 0,0 1 1 0 0,1-1 0 0 0,-1 1-1 0 0,2 0-246 0 0,-1-1 0 0 0,0 1 0 0 0,0-1 0 0 0,1 1 0 0 0,-1-1 0 0 0,1 1 0 0 0,-1-1 1 0 0,0 0-1 0 0,1 0 0 0 0,-1 0 0 0 0,1 1 0 0 0,-1-1 0 0 0,2-1 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3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5527 0 0,'0'0'7706'0'0,"2"0"-5392"0"0,42-7-176 0 0,51-15 0 0 0,42-8-1426 0 0,26 14-508 0 0,-11 2-4369 0 0,-131 12-1954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14943 0 0,'0'0'1358'0'0,"2"0"-1118"0"0,12-4 382 0 0,0 0 0 0 0,27-2 0 0 0,-2 0 366 0 0,454-88 4365 0 0,-489 93-5338 0 0,33-6-846 0 0,1 1 0 0 0,49-1 0 0 0,-43 10-96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5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8263 0 0,'0'0'10166'0'0,"2"2"-9556"0"0,5 8 2454 0 0,-5-11-3010 0 0,5-8-44 0 0,-1 1 9 0 0,-5 7 766 0 0,0 3-710 0 0,7 24 86 0 0,-8-24-65 0 0,0 1 0 0 0,0 8-4 0 0,0-9-16 0 0,1 1-4 0 0,-1-3-56 0 0,0 0 1 0 0,0 1-1 0 0,0-1 0 0 0,0 0 0 0 0,0 1 1 0 0,0-1-1 0 0,0 0 0 0 0,0 1 0 0 0,0-1 0 0 0,0 0 1 0 0,0 1-1 0 0,0-1 0 0 0,0 0 0 0 0,0 1 1 0 0,0-1-1 0 0,1 0 0 0 0,-1 0 0 0 0,0 1 1 0 0,0-1-1 0 0,0 0 0 0 0,1 0 0 0 0,-1 1 1 0 0,0-1-1 0 0,0 0 0 0 0,1 0 0 0 0,-1 0 1 0 0,0 1-1 0 0,0-1 0 0 0,1 0 0 0 0,-1 0 0 0 0,1 0 1 0 0,11-6 271 0 0,-8 3-242 0 0,0 0 1 0 0,0-1-1 0 0,0 1 0 0 0,-1-1 1 0 0,1 0-1 0 0,-1 0 0 0 0,0 0 1 0 0,0-1-1 0 0,0 1 0 0 0,-1-1 1 0 0,4-7-1 0 0,-6 12-45 0 0,0 0-1 0 0,0-1 0 0 0,0 1 1 0 0,0 0-1 0 0,1 0 0 0 0,-1 0 1 0 0,0-1-1 0 0,0 1 1 0 0,0 0-1 0 0,0 0 0 0 0,0-1 1 0 0,0 1-1 0 0,0 0 1 0 0,0 0-1 0 0,0-1 0 0 0,0 1 1 0 0,0 0-1 0 0,0 0 0 0 0,0-1 1 0 0,0 1-1 0 0,0 0 1 0 0,0 0-1 0 0,0-1 0 0 0,0 1 1 0 0,0 0-1 0 0,-1 0 1 0 0,1 0-1 0 0,0-1 0 0 0,0 1 1 0 0,0 0-1 0 0,-2 0 0 0 0,1 0 0 0 0,0 0 0 0 0,0 1 0 0 0,-1-1 0 0 0,1 1 0 0 0,0-1 0 0 0,0 1 0 0 0,0 0 0 0 0,0-1 0 0 0,-1 1 0 0 0,1 0 0 0 0,0 0 0 0 0,1-1 0 0 0,-2 2 0 0 0,-19 19 0 0 0,10-10 0 0 0,7-7-9 0 0,1 0 0 0 0,-1 0 0 0 0,1 0-1 0 0,-1 1 1 0 0,1-1 0 0 0,1 1 0 0 0,-1 0 0 0 0,-2 7-1 0 0,4-10-43 0 0,5-3-313 0 0,0 1 63 0 0,0-1 1 0 0,0 0-1 0 0,0 0 1 0 0,0 0-1 0 0,5-2 0 0 0,-9 3 288 0 0,21-8-1132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90 145 1375 0 0,'-3'1'107'0'0,"-5"1"10"0"0,-39 13 210 0 0,15-4 13806 0 0,46-9-13594 0 0,1 0 0 0 0,-1-1 0 0 0,0-1-1 0 0,19-1 1 0 0,-1 0 138 0 0,41-1 45 0 0,-1-3 1 0 0,0-3-1 0 0,0-4 1 0 0,-1-2-1 0 0,70-25 0 0 0,-27-7-632 0 0,-8 3-25 0 0,-92 38-54 0 0,-9 3 31 0 0,-5 2-41 0 0,1 0-1 0 0,-1 0 1 0 0,0 0-1 0 0,1 0 0 0 0,-1 0 1 0 0,0 0-1 0 0,0 0 1 0 0,1 0-1 0 0,-1 0 0 0 0,0 0 1 0 0,0 0-1 0 0,1 0 1 0 0,-1 0-1 0 0,0 0 0 0 0,1 0 1 0 0,-1 0-1 0 0,0 0 1 0 0,0 0-1 0 0,1 0 0 0 0,-1 1 1 0 0,0-1-1 0 0,0 0 1 0 0,0 0-1 0 0,1 0 0 0 0,-1 0 1 0 0,0 1-1 0 0,0 1 0 0 0,0 0 0 0 0,0-1 0 0 0,0 1 0 0 0,-1 0 0 0 0,1 0 0 0 0,-1-1 0 0 0,1 1 0 0 0,-1 0 0 0 0,1-1 0 0 0,-1 1 0 0 0,0 0 0 0 0,0-1 0 0 0,-1 2 0 0 0,-18 26 0 0 0,19-27 0 0 0,-133 177-167 0 0,93-123 165 0 0,-3-2-1 0 0,-2-2 0 0 0,-2-2 0 0 0,-2-2 0 0 0,-69 51 0 0 0,114-95 3 0 0,-3 2-2 0 0,1-1-1 0 0,0 1 1 0 0,1 0-1 0 0,-1 1 1 0 0,-8 12-1 0 0,14-18-69 0 0,0 0 48 0 0,1-1-1 0 0,0 1 0 0 0,0-1 1 0 0,-1 1-1 0 0,1-1 1 0 0,0 1-1 0 0,0 0 0 0 0,0-1 1 0 0,-1 1-1 0 0,1-1 0 0 0,0 1 1 0 0,0-1-1 0 0,0 1 0 0 0,0 0 1 0 0,0-1-1 0 0,0 1 0 0 0,0-1 1 0 0,0 1-1 0 0,1-1 0 0 0,-1 1 1 0 0,0 0-1 0 0,0-1 0 0 0,0 1 1 0 0,1-1-1 0 0,-1 1 0 0 0,0-1 1 0 0,0 1-1 0 0,1-1 0 0 0,-1 1 1 0 0,1-1-1 0 0,-1 1 0 0 0,0-1 1 0 0,1 0-1 0 0,-1 1 0 0 0,1-1 1 0 0,-1 0-1 0 0,1 1 0 0 0,-1-1 1 0 0,1 0-1 0 0,-1 1 0 0 0,1-1 1 0 0,-1 0-1 0 0,1 0 0 0 0,-1 0 1 0 0,1 0-1 0 0,0 0 0 0 0,-1 1 1 0 0,2-1-1 0 0,3 1-1497 0 0,1-1 0 0 0,0 1 0 0 0,11-2-1 0 0,-17 1 1257 0 0,25-1-6684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9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82 14279 0 0,'25'-16'1068'0'0,"-5"2"309"0"0,2 0-1 0 0,40-17 1 0 0,-59 30-881 0 0,0 0 0 0 0,1 0 1 0 0,-1 0-1 0 0,0 0 0 0 0,1 1 0 0 0,-1-1 1 0 0,5 1-1 0 0,-8 0-478 0 0,0 0 0 0 0,1 0 0 0 0,-1 0 0 0 0,0 0 0 0 0,1 0 0 0 0,-1 0 0 0 0,0 0 0 0 0,0 0 0 0 0,1 0 1 0 0,-1 1-1 0 0,0-1 0 0 0,1 0 0 0 0,-1 0 0 0 0,0 0 0 0 0,0 0 0 0 0,1 1 0 0 0,-1-1 0 0 0,0 0 0 0 0,0 0 0 0 0,1 0 0 0 0,-1 1 0 0 0,0-1 0 0 0,0 0 0 0 0,0 0 0 0 0,0 1 0 0 0,1-1 0 0 0,-1 0 0 0 0,0 1 0 0 0,0-1 0 0 0,0 1 0 0 0,0 12 152 0 0,-9 11-163 0 0,4-17-7 0 0,0 0 0 0 0,-1-1 0 0 0,-1 0 0 0 0,1 0 0 0 0,-1-1 0 0 0,0 1 0 0 0,0-1 0 0 0,0-1 0 0 0,-9 5 0 0 0,-14 5 0 0 0,-32 11 0 0 0,47-19 0 0 0,-47 18-10 0 0,-162 54-5 0 0,198-71-85 0 0,0-2 0 0 0,0 0-1 0 0,0-2 1 0 0,-1-1-1 0 0,1-1 1 0 0,-49-4-1 0 0,64 1-59 0 0,0 0 0 0 0,1-1 0 0 0,-1 0 0 0 0,1 0 0 0 0,-11-6 0 0 0,19 8-87 0 0,1 5-1886 0 0,0 1 2179 0 0,-1 0 0 0 0,1-1 0 0 0,-1 1 1 0 0,0-1-1 0 0,0 0 0 0 0,-5 7 0 0 0,6-9-45 0 0,-51 72 1119 0 0,31-32-584 0 0,20-39-447 0 0,-8 8 97 0 0,7-10-128 0 0,127-34-439 0 0,-69 26 318 0 0,0 2 0 0 0,86 3-1 0 0,-44 1 98 0 0,-18 3 267 0 0,-71-1-230 0 0,0 0 0 0 0,1 1-1 0 0,-1 0 1 0 0,0 0 0 0 0,0 1-1 0 0,11 4 1 0 0,-17-5-44 0 0,-1-1 0 0 0,1 0 0 0 0,-1 0 0 0 0,0 1-1 0 0,0-1 1 0 0,0 1 0 0 0,0 0 0 0 0,0 0 0 0 0,0 0 0 0 0,0 0 0 0 0,-1 0 0 0 0,1 0-1 0 0,-1 0 1 0 0,1 0 0 0 0,-1 1 0 0 0,0-1 0 0 0,0 0 0 0 0,0 1 0 0 0,0-1-1 0 0,0 1 1 0 0,-1-1 0 0 0,1 1 0 0 0,-1 0 0 0 0,0-1 0 0 0,1 1 0 0 0,-1 0 0 0 0,-1 2-1 0 0,1 0 3 0 0,-1-1 0 0 0,0 1 0 0 0,-1 0 0 0 0,1-1-1 0 0,-1 1 1 0 0,0-1 0 0 0,0 0 0 0 0,0 0-1 0 0,-1 1 1 0 0,1-1 0 0 0,-1-1 0 0 0,0 1 0 0 0,0 0-1 0 0,-4 3 1 0 0,-8 6 0 0 0,0-1 1 0 0,0-1-1 0 0,-1-1 0 0 0,0 0 0 0 0,-22 9 0 0 0,-91 33 180 0 0,63-28-169 0 0,-42 11-40 0 0,49-17 0 0 0,-99 36-69 0 0,147-50-215 0 0,9-4-43 0 0,6-1-1509 0 0,13-6 539 0 0,5-4-50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33 11167 0 0,'0'0'514'0'0,"-1"-2"-12"0"0,0 1-421 0 0,1 1-70 0 0,-1-1 0 0 0,1 1 0 0 0,0-1 0 0 0,-1 1 0 0 0,1-1 0 0 0,0 1 0 0 0,-1-1 0 0 0,1 0 0 0 0,0 1 0 0 0,0-1 0 0 0,0 0 0 0 0,-1 1-1 0 0,1-1 1 0 0,0 1 0 0 0,0-1 0 0 0,0 0 0 0 0,0 1 0 0 0,0-1 0 0 0,0 0 0 0 0,1-2 2121 0 0,-2 5-1380 0 0,-51 44 1357 0 0,34-32-1502 0 0,1 2 0 0 0,1 0 0 0 0,-22 27 1 0 0,37-42-599 0 0,-10 14 241 0 0,0 1 1 0 0,1 0 0 0 0,0 1-1 0 0,-10 25 1 0 0,17-32-131 0 0,-1 0-1 0 0,2 0 0 0 0,-1 0 1 0 0,2 0-1 0 0,-1 0 1 0 0,1 1-1 0 0,1 19 0 0 0,1-26-76 0 0,-1-1 0 0 0,1 1 0 0 0,-1 0 0 0 0,1-1 0 0 0,0 1-1 0 0,0-1 1 0 0,0 0 0 0 0,1 1 0 0 0,0-1 0 0 0,-1 0 0 0 0,1 0 0 0 0,0 0-1 0 0,0 0 1 0 0,0 0 0 0 0,1 0 0 0 0,-1-1 0 0 0,1 1 0 0 0,0-1-1 0 0,-1 1 1 0 0,1-1 0 0 0,0 0 0 0 0,0 0 0 0 0,1 0 0 0 0,-1-1-1 0 0,0 1 1 0 0,4 0 0 0 0,0 0 21 0 0,-1-1 0 0 0,1 0-1 0 0,0 0 1 0 0,0-1 0 0 0,-1 0 0 0 0,1 0 0 0 0,0-1-1 0 0,9-1 1 0 0,3-2 177 0 0,31-10 0 0 0,-31 7-164 0 0,-1-1-1 0 0,0-1 1 0 0,-1-1 0 0 0,0-1-1 0 0,-1 0 1 0 0,0-1 0 0 0,-1 0-1 0 0,0-2 1 0 0,-1 1-1 0 0,0-2 1 0 0,-1 0 0 0 0,-1-1-1 0 0,0 0 1 0 0,-2 0 0 0 0,1-2-1 0 0,-2 1 1 0 0,0-1-1 0 0,11-35 1 0 0,-17 40-261 0 0,0 1-1 0 0,1-19 0 0 0,-3 25 101 0 0,-1 1 0 0 0,0-1-1 0 0,0 1 1 0 0,-1-1-1 0 0,0 1 1 0 0,0-1 0 0 0,0 1-1 0 0,-2-7 1 0 0,-2-3-862 0 0,4 14-67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34 15807 0 0,'0'0'1432'0'0,"-1"-2"-1180"0"0,0 0-144 0 0,-1 0-1 0 0,1 0 1 0 0,-1 0 0 0 0,0 0-1 0 0,0 0 1 0 0,1 0 0 0 0,-1 0-1 0 0,0 0 1 0 0,-1 1-1 0 0,1-1 1 0 0,0 1 0 0 0,0 0-1 0 0,-1 0 1 0 0,1 0-1 0 0,-1 0 1 0 0,-4-2 0 0 0,2 2 151 0 0,-1 1 0 0 0,1-1 1 0 0,-1 1-1 0 0,1 0 0 0 0,-9 1 1 0 0,4 1-54 0 0,0 0 1 0 0,0 0 0 0 0,1 1 0 0 0,-1 0 0 0 0,1 1 0 0 0,0 0 0 0 0,0 1 0 0 0,0 0-1 0 0,0 0 1 0 0,1 1 0 0 0,0 0 0 0 0,0 0 0 0 0,-11 13 0 0 0,5-4-131 0 0,0 1 1 0 0,1 0-1 0 0,1 0 0 0 0,1 2 1 0 0,-16 31-1 0 0,15-18-76 0 0,11-30 0 0 0,1 0 0 0 0,0-1 0 0 0,0 1 0 0 0,-1 0 0 0 0,1 0 0 0 0,0 0 0 0 0,0 0 0 0 0,0 0 0 0 0,0 0 0 0 0,0 0 0 0 0,0 0 0 0 0,1 1 0 0 0,-1-1 1 0 0,1 1-1 0 0,0-1 1 0 0,0 0-1 0 0,-1 0 0 0 0,1 0 1 0 0,0 0-1 0 0,0 0 1 0 0,0 0-1 0 0,0-1 1 0 0,1 1-1 0 0,-1 0 1 0 0,0 0-1 0 0,0-1 1 0 0,0 1-1 0 0,1-1 1 0 0,-1 1-1 0 0,0-1 0 0 0,0 1 1 0 0,1-1-1 0 0,-1 0 1 0 0,0 0-1 0 0,1 0 1 0 0,-1 1-1 0 0,0-1 1 0 0,1-1-1 0 0,-1 1 1 0 0,0 0-1 0 0,1 0 0 0 0,2-1 1 0 0,1 0 18 0 0,1 0 0 0 0,0-1 0 0 0,-1 0 0 0 0,1 0 0 0 0,9-5 0 0 0,17-12-39 0 0,-1-2 1 0 0,0-1-1 0 0,-2-1 0 0 0,47-49 0 0 0,-114 96-49 0 0,24-16 51 0 0,2 1 0 0 0,-1 1 0 0 0,1 0 0 0 0,1 0 0 0 0,0 2 0 0 0,0-1 0 0 0,-16 25 0 0 0,8-4-135 0 0,1 2-1 0 0,1 0 1 0 0,2 1 0 0 0,2 1-1 0 0,1 0 1 0 0,-11 58 0 0 0,10-25-99 0 0,-19 79 117 0 0,25-125 309 0 0,0 0-1 0 0,-2 0 1 0 0,-1-1 0 0 0,-14 26-1 0 0,15-34 41 0 0,0 0 0 0 0,-18 20 0 0 0,21-27-128 0 0,0-1 0 0 0,-1 0 1 0 0,0-1-1 0 0,0 1 0 0 0,0-1 0 0 0,-15 7 0 0 0,-4 0 66 0 0,-1-2-1 0 0,-1 0 0 0 0,-46 9 1 0 0,23-10 90 0 0,-61 2 1 0 0,94-10-308 0 0,1-1-1 0 0,-1 0 1 0 0,-17-4-1 0 0,29 4 32 0 0,1-1 0 0 0,-1 0 1 0 0,1-1-1 0 0,0 1 0 0 0,-1-1 0 0 0,1 0 0 0 0,0-1 0 0 0,0 1 0 0 0,1-1 0 0 0,-1 0 0 0 0,0 0 0 0 0,1 0 0 0 0,-7-7 0 0 0,9 7-80 0 0,0 1 0 0 0,0-1 1 0 0,1 0-1 0 0,-1 0 0 0 0,1 0 1 0 0,0 0-1 0 0,0 0 0 0 0,0 0 1 0 0,0 0-1 0 0,1 0 0 0 0,-1-1 1 0 0,1 1-1 0 0,0 0 0 0 0,-1 0 1 0 0,2 0-1 0 0,-1-1 0 0 0,0 1 1 0 0,1 0-1 0 0,-1 0 0 0 0,3-5 1 0 0,1-6-998 0 0,1 0 0 0 0,0 1 0 0 0,10-16 1 0 0,-15 29 1089 0 0,22-40-6791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00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18023 0 0,'0'0'6415'0'0,"1"2"-6103"0"0,1 3-271 0 0,1 0 1 0 0,-1 0 0 0 0,-1 1 0 0 0,1-1-1 0 0,-1 0 1 0 0,0 1 0 0 0,0-1-1 0 0,0 1 1 0 0,-1-1 0 0 0,0 1-1 0 0,0-1 1 0 0,0 1 0 0 0,-1-1 0 0 0,0 1-1 0 0,0-1 1 0 0,-3 8 0 0 0,-3 12-3 0 0,-2 0 0 0 0,-14 27 1 0 0,17-40-9 0 0,-16 31 6 0 0,-2-1 0 0 0,-36 45 0 0 0,-13-1-343 0 0,18-23 28 0 0,33-38 52 0 0,16-19 41 0 0,0 0 0 0 0,1 0-1 0 0,0 0 1 0 0,0 1 0 0 0,1-1 0 0 0,-8 15-1 0 0,12-19-1280 0 0,22 0-2393 0 0,8-8 1875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3:00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37 6447 0 0,'-13'-2'105'0'0,"-1"1"-1"0"0,0 1 0 0 0,1 0 1 0 0,-1 0-1 0 0,0 2 0 0 0,-20 3 1 0 0,3 0 100 0 0,-78 14 7158 0 0,108-19-7253 0 0,0 1 0 0 0,0-1 0 0 0,0 0 0 0 0,0 1-1 0 0,0-1 1 0 0,0 1 0 0 0,0-1 0 0 0,0 1 0 0 0,0 0 0 0 0,0-1 0 0 0,0 1 0 0 0,0 0 0 0 0,0 0-1 0 0,0-1 1 0 0,1 1 0 0 0,-1 0 0 0 0,0 0 0 0 0,1 0 0 0 0,-1 0 0 0 0,1 0 0 0 0,-1 0 0 0 0,1 0-1 0 0,-1 0 1 0 0,1 0 0 0 0,0 1 0 0 0,-1-1 0 0 0,1 0 0 0 0,0 0 0 0 0,0 0 0 0 0,0 0 0 0 0,0 0-1 0 0,0 0 1 0 0,0 1 0 0 0,0-1 0 0 0,0 0 0 0 0,1 2 0 0 0,0 0 19 0 0,-1 1-1 0 0,2-1 1 0 0,-1 0 0 0 0,0 1 0 0 0,1-1 0 0 0,-1 0-1 0 0,1 0 1 0 0,0 0 0 0 0,0 0 0 0 0,2 3 0 0 0,1-1-39 0 0,1-1 0 0 0,-1 1 0 0 0,1-1 0 0 0,0 0 0 0 0,0 0 0 0 0,1-1 0 0 0,-1 0 0 0 0,1 0 0 0 0,-1 0 0 0 0,1-1 0 0 0,0 0 0 0 0,0 0 0 0 0,0-1 0 0 0,0 0 0 0 0,0 0 0 0 0,0 0 0 0 0,0-1 0 0 0,9-1 0 0 0,12-2 186 0 0,1-1 0 0 0,-1-1 0 0 0,33-11-1 0 0,-42 11-126 0 0,117-33 606 0 0,70-18 114 0 0,-115 36-585 0 0,149-12 0 0 0,-222 29-284 0 0,-11 2 0 0 0,0 1 0 0 0,0-1 0 0 0,0 1 0 0 0,0 0 0 0 0,0 1 0 0 0,7 1 0 0 0,-1 2 0 0 0,-13-4 0 0 0,0 1 0 0 0,1 0 0 0 0,-1 0 0 0 0,0-1 0 0 0,1 1 0 0 0,-1 0 0 0 0,0 0 0 0 0,0 0 0 0 0,0 0 0 0 0,0-1 0 0 0,0 1 0 0 0,0 0 0 0 0,0 0 0 0 0,0 0 0 0 0,0 0 0 0 0,0 0 0 0 0,0-1 0 0 0,0 1 0 0 0,-1 0 0 0 0,1 0 0 0 0,-1 1 0 0 0,-9 19 0 0 0,-2-4-30 0 0,-2 1 0 0 0,-29 29 0 0 0,8-11-20 0 0,-6 11 35 0 0,-150 159-46 0 0,97-108 61 0 0,49-49 0 0 0,-69 59 0 0 0,113-108 0 0 0,-89 81 75 0 0,89-80-43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3:3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5095 0 0,'0'0'7394'0'0,"2"1"-7324"0"0,5 1 55 0 0,0-1-1 0 0,0 0 1 0 0,-1 0-1 0 0,12 0 1 0 0,-7-1-29 0 0,-8 0-7 0 0,-1 0-1 0 0,26-2 70 0 0,42 1 79 0 0,-62 2-182 0 0,-5 1-59 0 0,14 0 6 0 0,-2-2-2 0 0,9-2 41 0 0,-19 0-28 0 0,6-2 8 0 0,-4 1 32 0 0,1 0-1 0 0,-1-1 1 0 0,7-5 0 0 0,-5 3 93 0 0,2-3 62 0 0,-10 8-96 0 0,1 0 0 0 0,0-1-74 0 0,0-1-12 0 0,16-6 160 0 0,-9 6-172 0 0,0 6 0 0 0,-8-2 50 0 0,0-1-52 0 0,0 1 0 0 0,0-1 0 0 0,-1 1 1 0 0,1-1-1 0 0,0 0 0 0 0,0 1 0 0 0,-1-1 1 0 0,1 0-1 0 0,0 1 0 0 0,0-1 1 0 0,0 0-1 0 0,-1 0 0 0 0,1 0 0 0 0,1 0 1 0 0,2-1-6 0 0,0 0 1 0 0,-1 0 0 0 0,1-1 0 0 0,-1 0-1 0 0,0 0 1 0 0,1 0 0 0 0,-1 0 0 0 0,0 0-1 0 0,0 0 1 0 0,3-4 0 0 0,-3 3 35 0 0,3-3-22 0 0,-5 5 32 0 0,-3 1 1 0 0,-10-2-44 0 0,-2 1-10 0 0,-12 1 0 0 0,21 1 0 0 0,2-1 0 0 0,0 0 0 0 0,1 1 0 0 0,-1-1 0 0 0,0 0 0 0 0,0 1 0 0 0,0 0 0 0 0,0 0 0 0 0,0 0 0 0 0,1 0 0 0 0,-1 0 0 0 0,-3 3 0 0 0,-3 1 0 0 0,-25 9 0 0 0,-35 14 0 0 0,45-19 0 0 0,16-5 0 0 0,0-1 0 0 0,-1-1 0 0 0,1 0 0 0 0,0 0 0 0 0,-1 0 0 0 0,0-1 0 0 0,-12 0 0 0 0,18 0 0 0 0,0-1 1 0 0,0 0-1 0 0,0 1 0 0 0,0-1 0 0 0,0 0 0 0 0,1-1 0 0 0,-6 0 1 0 0,3 0 8 0 0,4 1 108 0 0,-1-1-63 0 0,-4-1-32 0 0,5 1 38 0 0,0 0 0 0 0,-3-4-37 0 0,5 2 20 0 0,6-3-33 0 0,6 2-10 0 0,16 2 0 0 0,-23 3 0 0 0,1-1 0 0 0,0 0 0 0 0,-1-1 0 0 0,1 1 0 0 0,7-3 0 0 0,4 0 55 0 0,0-1 1 0 0,-1-1-1 0 0,25-10 0 0 0,-23 8 21 0 0,1 0-1 0 0,27-5 1 0 0,-38 11-56 0 0,-1 0 0 0 0,1 0 0 0 0,11 1 0 0 0,-17-1-20 0 0,0 1 0 0 0,0 0 0 0 0,0 1 0 0 0,-1-1 0 0 0,1 0 0 0 0,0 1 0 0 0,-1 0 0 0 0,1-1 0 0 0,0 1 0 0 0,-1 0 0 0 0,5 3 0 0 0,1 0 0 0 0,5 2 0 0 0,1 2 0 0 0,0 2 0 0 0,-1 0 0 0 0,-4-1 11 0 0,-9-9-10 0 0,0 0-1 0 0,0 0 1 0 0,0 0 0 0 0,0 0 0 0 0,0 0 0 0 0,0 0-1 0 0,0-1 1 0 0,0 1 0 0 0,0 0 0 0 0,0 0-1 0 0,0 0 1 0 0,0 0 0 0 0,0 0 0 0 0,0 0 0 0 0,0 0-1 0 0,1 0 1 0 0,-1 0 0 0 0,0 0 0 0 0,0 0-1 0 0,0 0 1 0 0,0 0 0 0 0,0 0 0 0 0,0 0-1 0 0,0 0 1 0 0,0 0 0 0 0,0 0 0 0 0,0 0 0 0 0,0 0-1 0 0,0 0 1 0 0,0 0 0 0 0,0 0 0 0 0,0 0-1 0 0,0 0 1 0 0,0 0 0 0 0,1 0 0 0 0,-1 0 0 0 0,0 0-1 0 0,0 0 1 0 0,0 0 0 0 0,0 0 0 0 0,0 0-1 0 0,0 0 1 0 0,0 0 0 0 0,0 0 0 0 0,0 0-1 0 0,0 0 1 0 0,0 0 0 0 0,0 0 0 0 0,0 0 0 0 0,0 0-1 0 0,0 0 1 0 0,0 0 0 0 0,0 0 0 0 0,0 0-1 0 0,1 0 1 0 0,-1 0 0 0 0,0 0 0 0 0,0 0 0 0 0,0 0-1 0 0,0 0 1 0 0,0 0 0 0 0,0 1 0 0 0,0-1-1 0 0,0 0 1 0 0,0 0 0 0 0,0 0 0 0 0,0 0 0 0 0,0 0-1 0 0,5-10 26 0 0,-3 3 5 0 0,-3-9-24 0 0,1 4-7 0 0,-2 0 0 0 0,-1 3 11 0 0,3 7 45 0 0,0 2-54 0 0,-1 0 0 0 0,1 0-1 0 0,0 0 1 0 0,0 0 0 0 0,0 0 0 0 0,0 0 0 0 0,0 0 0 0 0,-1 0 0 0 0,1 0-1 0 0,0 0 1 0 0,0 0 0 0 0,0 0 0 0 0,0 0 0 0 0,0 0 0 0 0,-1 0 0 0 0,1 0-1 0 0,0 0 1 0 0,0 0 0 0 0,0 0 0 0 0,0 0 0 0 0,0 0 0 0 0,-1-1-1 0 0,1 1 1 0 0,0 0 0 0 0,0 0 0 0 0,0 0 0 0 0,0 0 0 0 0,0 0 0 0 0,0 0-1 0 0,0 0 1 0 0,-1 0 0 0 0,1-1 0 0 0,0 1 0 0 0,0 0 0 0 0,0 0 0 0 0,0 0-1 0 0,0 0 1 0 0,0 0 0 0 0,0-1 0 0 0,0 1 0 0 0,0 0 0 0 0,-3-2-4 0 0,-16 5 137 0 0,4 1-125 0 0,1-1-10 0 0,-4 2 0 0 0,7-4 0 0 0,-11-1 0 0 0,-21-1 64 0 0,34 0-64 0 0,-21-1 0 0 0,17 2 5 0 0,6-1 5 0 0,-1 2 0 0 0,1-1 0 0 0,-1 1 0 0 0,1 0 0 0 0,0 0 0 0 0,-13 5 0 0 0,-53 12 43 0 0,62-16-53 0 0,0 3 0 0 0,11-5 0 0 0,0 0 0 0 0,0 0 0 0 0,1 0 0 0 0,-1 0 0 0 0,0 0 0 0 0,0 0 0 0 0,0 0 0 0 0,0 1 0 0 0,0-1 0 0 0,0 0 0 0 0,0 0 0 0 0,1 0 0 0 0,-1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1 0 0 0,0-1 0 0 0,0 0 0 0 0,-1 0 0 0 0,1 0 0 0 0,0 0 0 0 0,0 0 0 0 0,0 0 0 0 0,0 0 0 0 0,0 0 0 0 0,0 0 0 0 0,0 0 0 0 0,-1 0 0 0 0,1 1 0 0 0,0-1 0 0 0,0 0 0 0 0,0 0 0 0 0,0 0 0 0 0,0 0 0 0 0,0 0 0 0 0,0 0 0 0 0,-1 0 0 0 0,1 0 0 0 0,9 1 0 0 0,-8-1 0 0 0,87 17-78 0 0,-68-12 79 0 0,1-1 1 0 0,0-1-1 0 0,-1 0 0 0 0,32-1 0 0 0,-12-6 63 0 0,66-16-1 0 0,-44 7-54 0 0,-55 12-9 0 0,20-7 0 0 0,-19 5 0 0 0,0 0 0 0 0,0 1 0 0 0,0 0 0 0 0,11-1 0 0 0,-3 1 0 0 0,-1 1 0 0 0,-2 3-14 0 0,-10-1-56 0 0,-12 1-60 0 0,8-2 130 0 0,0 1 0 0 0,0-1 0 0 0,0 1 0 0 0,-1-1 0 0 0,1 0 0 0 0,0 0 0 0 0,0 0 0 0 0,0 0-1 0 0,0 0 1 0 0,0 0 0 0 0,0 0 0 0 0,-1 0 0 0 0,1 0 0 0 0,0 0 0 0 0,0 0 0 0 0,0-1 0 0 0,0 1 0 0 0,0-1 0 0 0,0 1-1 0 0,0-1 1 0 0,-2 0 0 0 0,-34-18 0 0 0,32 17 3 0 0,1 0 0 0 0,0 0 1 0 0,-1 1-1 0 0,1 0 0 0 0,-1 0 0 0 0,1 0 0 0 0,-1 1 0 0 0,0-1 0 0 0,1 1 0 0 0,-1 0 1 0 0,0 0-1 0 0,1 1 0 0 0,-1-1 0 0 0,0 1 0 0 0,1 0 0 0 0,-1 1 0 0 0,1-1 0 0 0,-6 3 0 0 0,3-2 2 0 0,-16 7-5 0 0,-23 13 0 0 0,25-12 0 0 0,-33 12 0 0 0,-5 0 2 0 0,41-14 6 0 0,0-1 0 0 0,0-1 1 0 0,0-1-1 0 0,-1-1 1 0 0,0 0-1 0 0,-20 1 0 0 0,22-7 231 0 0,16 2-206 0 0,0 0 0 0 0,0 0 0 0 0,0 0 1 0 0,0 0-1 0 0,1 0 0 0 0,-1 0 0 0 0,0-1 1 0 0,0 1-1 0 0,0 0 0 0 0,0-1 1 0 0,1 1-1 0 0,-1 0 0 0 0,0-1 0 0 0,0 1 1 0 0,1-1-1 0 0,-2 0 0 0 0,3-1 41 0 0,4-8-60 0 0,4 0-14 0 0,-7 7 0 0 0,-1 2 0 0 0,0-1 0 0 0,1 1 0 0 0,-1 0 0 0 0,0 0 0 0 0,1 0 0 0 0,-1 0 0 0 0,0 0 0 0 0,1 0 0 0 0,-1 0 0 0 0,1 1 0 0 0,0-1 0 0 0,1 0 0 0 0,1-2 0 0 0,22-5 0 0 0,-21 6 0 0 0,22-2 0 0 0,-22 3 0 0 0,21 3 0 0 0,-16-1 0 0 0,-5 0 0 0 0,1 0 0 0 0,0 0 0 0 0,-1 1 0 0 0,11 3 0 0 0,-2 1 0 0 0,-9-3 0 0 0,0-1 0 0 0,0 0 0 0 0,1-1 0 0 0,-1 1 0 0 0,0-1 0 0 0,11 1 0 0 0,-2-1 0 0 0,1 1 0 0 0,-1-2 0 0 0,9-1 0 0 0,-23 1 0 0 0,38-9 0 0 0,-33 9 0 0 0,17-9 0 0 0,-8 4 0 0 0,1 1 0 0 0,0-1 0 0 0,0 2 0 0 0,1 1 0 0 0,-2 2-18 0 0,18-2-1600 0 0,-29 2 1189 0 0,-1 0-634 0 0,8 0-2621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3:4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1 446 4143 0 0,'0'0'6455'0'0,"2"-1"-6056"0"0,21-7 1162 0 0,-18 6-1395 0 0,0 0 0 0 0,1 0-1 0 0,-1 1 1 0 0,0 0 0 0 0,1 0 0 0 0,7-1 0 0 0,-10 3-121 0 0,-1 0-1 0 0,1 0 0 0 0,0 0 1 0 0,0 0-1 0 0,0 0 0 0 0,-1 0 1 0 0,1 1-1 0 0,-1 0 0 0 0,1-1 1 0 0,3 5-1 0 0,12 7 176 0 0,-4-5-154 0 0,1 2 180 0 0,0-2 0 0 0,19 8-1 0 0,-28-13-94 0 0,0-1 0 0 0,-1-1 0 0 0,1 1 0 0 0,0-1 0 0 0,0 0 0 0 0,0-1-1 0 0,0 1 1 0 0,0-1 0 0 0,0 0 0 0 0,8-2 0 0 0,7-2 179 0 0,0-2-1 0 0,0-1 1 0 0,24-10 0 0 0,-2 0-148 0 0,-19 8-94 0 0,0 1-1 0 0,43-7 1 0 0,-57 14-78 0 0,1 0 1 0 0,0 0-1 0 0,-1 1 1 0 0,1 0-1 0 0,-1 1 1 0 0,1 1 0 0 0,-1-1-1 0 0,1 2 1 0 0,11 3-1 0 0,-3 1-11 0 0,0-1-1 0 0,27 4 1 0 0,-39-9 6 0 0,1 0 1 0 0,-1-1 0 0 0,1 1 0 0 0,-1-2 0 0 0,1 1-1 0 0,0-1 1 0 0,-1 0 0 0 0,1-1 0 0 0,9-3 0 0 0,-2-1 11 0 0,-1-1 1 0 0,0 0 0 0 0,22-16 0 0 0,3-2 129 0 0,-6 5-23 0 0,-13 8 30 0 0,28-13 0 0 0,-18 12-82 0 0,1 1 0 0 0,0 2 0 0 0,63-11 0 0 0,-70 17-72 0 0,1 0 0 0 0,-1 2 0 0 0,1 1 0 0 0,0 1 0 0 0,41 5 0 0 0,18 6 0 0 0,-31-5 0 0 0,-41-5-22 0 0,0-1 1 0 0,-1 0-1 0 0,17-1 0 0 0,52-14-27 0 0,-53 9 49 0 0,-21 5 0 0 0,45-6 0 0 0,-27 5 7 0 0,1 1 0 0 0,0 0 1 0 0,-1 2-1 0 0,1 1 0 0 0,-1 1 0 0 0,0 1 0 0 0,0 1 0 0 0,31 11 0 0 0,-38-11-7 0 0,0-1 0 0 0,0-1 0 0 0,1 0 0 0 0,-1-1 0 0 0,1-1 0 0 0,-1-1 0 0 0,1 0 0 0 0,-1-1 0 0 0,1-1 0 0 0,-1-1 0 0 0,22-6 0 0 0,79-21 67 0 0,-102 27-67 0 0,1 1-1 0 0,-1 1 1 0 0,1 0-1 0 0,0 1 1 0 0,21 3-1 0 0,30 8 1 0 0,52 6 0 0 0,-82-16-20 0 0,129 14 460 0 0,-149-12-424 0 0,0 0 1 0 0,1-1-1 0 0,-1-1 0 0 0,1 0 0 0 0,0-2 0 0 0,-1 0 0 0 0,34-7 1 0 0,-13 1 132 0 0,9-2-60 0 0,1 2 0 0 0,94-1 0 0 0,-110 11-32 0 0,0 2 0 0 0,41 11 0 0 0,-45-8-34 0 0,0-2 0 0 0,1-2 0 0 0,37 2 1 0 0,-51-7-12 0 0,1 0 0 0 0,-1-2 1 0 0,19-4-1 0 0,9-2 153 0 0,7-2 188 0 0,18-1 10 0 0,22 6-163 0 0,34-3-88 0 0,-82 1-9 0 0,-23 4 25 0 0,1 1 1 0 0,30-2-1 0 0,12 2-13 0 0,-43 1-66 0 0,0 1 0 0 0,0 1 1 0 0,36 4-1 0 0,-32-1-26 0 0,-1-2-1 0 0,1-1 1 0 0,-1-1-1 0 0,30-5 0 0 0,-33 4-10 0 0,5-1 49 0 0,1-1-1 0 0,-1-1 1 0 0,0-1-1 0 0,27-11 1 0 0,-13 3-27 0 0,1 3 1 0 0,0 1 0 0 0,1 2-1 0 0,70-5 1 0 0,-90 12-35 0 0,0 1 0 0 0,1 0 0 0 0,-1 2 0 0 0,41 9 0 0 0,3 4 0 0 0,91 18 0 0 0,-147-32 0 0 0,0 0 0 0 0,1-1 0 0 0,-1-1 0 0 0,1 1 0 0 0,12-4 0 0 0,47-13 0 0 0,-65 16 0 0 0,257-58 157 0 0,-233 55-96 0 0,0 1-1 0 0,47 0 0 0 0,55 12 101 0 0,-92-5-106 0 0,-10 0-16 0 0,0-2-1 0 0,1-1 0 0 0,29-2 0 0 0,9-7 158 0 0,94-6-67 0 0,-24 5-12 0 0,-110 5-15 0 0,30-10-1 0 0,9-2 80 0 0,34-6 881 0 0,-60 11-1282 0 0,0 3 1 0 0,77-7-1 0 0,-67 16 220 0 0,11 0 0 0 0,-40-1 7 0 0,-6 0 4 0 0,0 0 1 0 0,-1 1-1 0 0,1 1 1 0 0,18 4-1 0 0,66 12-11 0 0,-82-15 0 0 0,-17-3 0 0 0,35-1 0 0 0,-20 1 0 0 0,10-1 12 0 0,-6-2 24 0 0,-10 1-31 0 0,20-3 59 0 0,-8 1-53 0 0,21 1 0 0 0,-13 3 42 0 0,-13 0-53 0 0,-1 2 0 0 0,0 0 0 0 0,2 0 0 0 0,-1-1 0 0 0,-3-1 16 0 0,24-2 203 0 0,-19 1-177 0 0,2 0-29 0 0,-14 1-16 0 0,40-6 68 0 0,-24 3-55 0 0,-9 1 41 0 0,1 1 0 0 0,18 0 0 0 0,0 4 28 0 0,-5 1-41 0 0,13 2 26 0 0,-33-4-36 0 0,0-2 0 0 0,0 1 0 0 0,10-1 0 0 0,-6 0 4 0 0,37-6 283 0 0,-44 6-313 0 0,11-1 65 0 0,7-5-19 0 0,-18 5-48 0 0,17 0 0 0 0,18 3 0 0 0,-28 0 0 0 0,1 2 0 0 0,16 9-960 0 0,-21-9 434 0 0,-4-2 663 0 0,1 0 1 0 0,-1 0-1 0 0,1 0 0 0 0,0-1 0 0 0,-1 1 1 0 0,1-1-1 0 0,0 0 0 0 0,0 0 0 0 0,8 1 1 0 0,17-1-121 0 0,-15 0-17 0 0,0-3 0 0 0,-1 0 0 0 0,2-3 0 0 0,11-5 11 0 0,-24 10 21 0 0,-2 0-229 0 0,0 0 192 0 0,0 0 0 0 0,0 1 0 0 0,0-1 0 0 0,0 0 0 0 0,0 0 0 0 0,0 0 0 0 0,0 0 0 0 0,0 1 0 0 0,1-1 0 0 0,-1 0 0 0 0,0 0 0 0 0,0 0 0 0 0,0 0-1 0 0,0 1 1 0 0,0-1 0 0 0,1 0 0 0 0,-1 0 0 0 0,0 0 0 0 0,0 0 0 0 0,0 0 0 0 0,1 0 0 0 0,-1 0 0 0 0,0 0 0 0 0,0 1 0 0 0,0-1 0 0 0,1 0 0 0 0,-1 0 0 0 0,1 0-11 0 0,-1 0 0 0 0,1 0 0 0 0,-1 0-1 0 0,1 1 1 0 0,0-1 0 0 0,-1 0 0 0 0,1 1 0 0 0,-1-1 0 0 0,1 0 0 0 0,-1 1 0 0 0,1-1-1 0 0,-1 1 1 0 0,0-1 0 0 0,1 1 0 0 0,-1-1 0 0 0,1 1 0 0 0,-1 0 0 0 0,3 4-86 0 0,-1 0 0 0 0,0 1 1 0 0,-1-1-1 0 0,1 0 1 0 0,-1 1-1 0 0,0-1 0 0 0,-1 1 1 0 0,1 0-1 0 0,-1 7 0 0 0,-3 16-7086 0 0,-1-15-630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3:5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9759 0 0,'0'0'1260'0'0,"2"-2"-1040"0"0,-1 0-67 0 0,1 0 48 0 0,18-1-107 0 0,-10 1-90 0 0,5 0 82 0 0,-7 0-16 0 0,18-6 363 0 0,-11 4 1237 0 0,24-5 1 0 0,-37 9-1371 0 0,0 0-63 0 0,8 0-12 0 0,-8 0 147 0 0,1 0-240 0 0,210-9 2468 0 0,-152 3-2482 0 0,93-8 36 0 0,-81 12-154 0 0,27-1 0 0 0,44-6 0 0 0,80-8 11 0 0,-131 4 11 0 0,108-9 9 0 0,-90 19-31 0 0,148-9 0 0 0,-221 8 0 0 0,140-18 0 0 0,-119 15 48 0 0,98 2 0 0 0,-51 3-16 0 0,-79 0 14 0 0,31-7 0 0 0,-10 1 14 0 0,84-15 724 0 0,32 8-548 0 0,-126 14-181 0 0,1 2 0 0 0,48 6-1 0 0,-23 1-43 0 0,0-3 0 0 0,106-6-1 0 0,127-36 22 0 0,-194 23-32 0 0,-58 9 0 0 0,160-13 0 0 0,-115 18 0 0 0,-50 1 0 0 0,56-6 0 0 0,-71 3 1 0 0,40-7 52 0 0,-51 6-43 0 0,-3 0-26 0 0,-9 2-64 0 0,1 7-869 0 0,-3-5 883 0 0,0-1 0 0 0,1 0-1 0 0,-1 1 1 0 0,0-1 0 0 0,0 0 0 0 0,0 1 0 0 0,1-1 0 0 0,-1 0-1 0 0,0 1 1 0 0,0-1 0 0 0,0 0 0 0 0,0 1 0 0 0,0-1 0 0 0,0 1-1 0 0,1-1 1 0 0,-1 0 0 0 0,0 1 0 0 0,0-1 0 0 0,0 1-1 0 0,0-1 1 0 0,0 0 0 0 0,-1 1 0 0 0,1-1 0 0 0,0 1 0 0 0,0-1-1 0 0,0 1 1 0 0,-4 13-4567 0 0,-1 2-1382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3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6447 0 0,'-1'1'6683'0'0,"-13"15"-5268"0"0,1 1 0 0 0,1 0 0 0 0,-11 20 0 0 0,-4 4-340 0 0,-54 89-291 0 0,-72 153 0 0 0,122-224-812 0 0,5-8-297 0 0,-32 81-1 0 0,58-130-563 0 0,3-5-1175 0 0,13-10-4482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3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75 588 6911 0 0,'-43'17'675'0'0,"21"-8"4106"0"0,22-8-4642 0 0,-1-1-1 0 0,1 0 0 0 0,0 0 0 0 0,-1 0 0 0 0,1 0 1 0 0,0 0-1 0 0,-1 0 0 0 0,1 0 0 0 0,-1-1 0 0 0,1 1 1 0 0,0 0-1 0 0,-1 0 0 0 0,1 0 0 0 0,0 0 0 0 0,-1 0 1 0 0,1 0-1 0 0,0-1 0 0 0,0 1 0 0 0,-1 0 0 0 0,1 0 1 0 0,0 0-1 0 0,-1-1 0 0 0,1 1 0 0 0,0 0 0 0 0,0-1 1 0 0,-1 1-1 0 0,1 0 0 0 0,0-1 0 0 0,0-4 4 0 0,0 1 1 0 0,0-1-1 0 0,1 1 0 0 0,-1-1 0 0 0,1 1 1 0 0,0-1-1 0 0,1 1 0 0 0,-1 0 0 0 0,1 0 0 0 0,3-8 1 0 0,29-43 514 0 0,-20 33-592 0 0,52-91 63 0 0,38-55-67 0 0,-91 150-37 0 0,1 0-1 0 0,1 2 1 0 0,1 0-1 0 0,0 0 0 0 0,1 2 1 0 0,35-24-1 0 0,-37 29 107 0 0,0 1 1 0 0,1 0-1 0 0,1 2 0 0 0,-1 0 1 0 0,1 0-1 0 0,0 2 0 0 0,0 0 0 0 0,1 1 1 0 0,-1 0-1 0 0,1 2 0 0 0,-1 0 0 0 0,1 1 1 0 0,0 0-1 0 0,-1 2 0 0 0,1 0 1 0 0,17 5-1 0 0,-22-4-38 0 0,-1 0 0 0 0,0 0 0 0 0,0 1 0 0 0,0 1 1 0 0,0 0-1 0 0,21 12 0 0 0,-30-14-70 0 0,1 0 0 0 0,0 0 0 0 0,-1 0 0 0 0,1 0 0 0 0,-1 0 0 0 0,0 1 0 0 0,0-1 0 0 0,0 1 0 0 0,-1 0 0 0 0,1 0 0 0 0,-1 0 0 0 0,0 0 0 0 0,0 0 0 0 0,-1 1 0 0 0,1-1 1 0 0,-1 1-1 0 0,0-1 0 0 0,0 1 0 0 0,0-1 0 0 0,0 1 0 0 0,-1-1 0 0 0,0 9 0 0 0,-1 2-3 0 0,-1 0 0 0 0,-1 0 0 0 0,0-1 0 0 0,0 1-1 0 0,-2-1 1 0 0,0 0 0 0 0,0 0 0 0 0,-1 0 0 0 0,-1-1 0 0 0,0 0 0 0 0,-1 0 0 0 0,-1 0 0 0 0,0-1 0 0 0,0-1 0 0 0,-1 0 0 0 0,-1 0 0 0 0,0 0 0 0 0,0-2 0 0 0,-15 11-1 0 0,-168 94 149 0 0,-6 5-15 0 0,73-22-152 0 0,99-76-72 0 0,-5 5-243 0 0,32-24-327 0 0,15 1-9297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3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22 2303 0 0,'2'-2'167'0'0,"1"1"-131"0"0,-2 0-8 0 0,0 0-1 0 0,0 0 0 0 0,0 0 0 0 0,0 0 1 0 0,8-13 11394 0 0,-10 14-11337 0 0,0 1 1 0 0,0-1 0 0 0,0 0-1 0 0,-1 1 1 0 0,1-1 0 0 0,0 0-1 0 0,0 1 1 0 0,0-1 0 0 0,0 1 0 0 0,0 0-1 0 0,-1 0 1 0 0,-4 3 96 0 0,-68 31 805 0 0,-93 46 270 0 0,152-72-1080 0 0,0 1 1 0 0,1 0-1 0 0,0 1 0 0 0,1 1 0 0 0,0 0 0 0 0,1 0 1 0 0,1 1-1 0 0,-13 19 0 0 0,-4 9 381 0 0,-36 72 0 0 0,53-92-462 0 0,2 0 0 0 0,0 1-1 0 0,1 0 1 0 0,1 1 0 0 0,1 0 0 0 0,-4 28 0 0 0,9-41-58 0 0,0 0 1 0 0,0 1-1 0 0,2-1 0 0 0,-1 0 1 0 0,1 0-1 0 0,0 0 0 0 0,1 0 1 0 0,1 0-1 0 0,-1 0 0 0 0,1 0 1 0 0,1 0-1 0 0,0-1 0 0 0,0 0 1 0 0,1 0-1 0 0,0 0 0 0 0,12 15 1 0 0,-10-16 32 0 0,0 0 1 0 0,0-1 0 0 0,1 1 0 0 0,0-1 0 0 0,0-1 0 0 0,1 0 0 0 0,0 0 0 0 0,0 0-1 0 0,0-1 1 0 0,1-1 0 0 0,16 6 0 0 0,-4-2-40 0 0,69 21 297 0 0,-82-27-615 0 0,0-1 0 0 0,1 1-1 0 0,-1-2 1 0 0,0 1 0 0 0,1-1 0 0 0,-1 0 0 0 0,0-1 0 0 0,10-2 0 0 0,1-2-1612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183 217 10567 0 0,'0'0'482'0'0,"-2"0"-8"0"0,-10 2-304 0 0,-3 2 3408 0 0,18-6-3460 0 0,0 1-1 0 0,0-1 1 0 0,0 1-1 0 0,0-1 1 0 0,-1 0-1 0 0,1 0 1 0 0,2-3-1 0 0,5-2 103 0 0,45-29 431 0 0,1 3 0 0 0,91-40 1 0 0,-116 60-370 0 0,51-15 1 0 0,-65 24-143 0 0,0 0-1 0 0,1 1 1 0 0,-1 1 0 0 0,33 0 0 0 0,-47 2-106 0 0,0 0 1 0 0,0 1-1 0 0,-1-1 1 0 0,1 1-1 0 0,0 0 1 0 0,0 0-1 0 0,0 0 1 0 0,4 3-1 0 0,-4 0 110 0 0,-2 0-131 0 0,0 1 1 0 0,0 0-1 0 0,-1 0 0 0 0,0-1 1 0 0,1 1-1 0 0,-2 0 0 0 0,1 0 0 0 0,0-1 1 0 0,-1 1-1 0 0,0 0 0 0 0,0-1 0 0 0,-1 1 1 0 0,1 0-1 0 0,-1-1 0 0 0,0 0 0 0 0,0 1 1 0 0,0-1-1 0 0,-1 0 0 0 0,1 0 0 0 0,-1 0 1 0 0,-3 3-1 0 0,-9 9 23 0 0,0 0-1 0 0,-1-2 1 0 0,-26 20-1 0 0,19-16 43 0 0,-24 20 27 0 0,-8 8 3 0 0,-90 56-1 0 0,-98 62-184 0 0,229-154 37 0 0,-24 23 1 0 0,35-29 34 0 0,-1-1 0 0 0,1 1 0 0 0,0 0 0 0 0,0-1 0 0 0,0 1 0 0 0,1 1 0 0 0,-1-1 0 0 0,1 0 0 0 0,0 1 0 0 0,0-1 0 0 0,-1 9 0 0 0,3 1 5 0 0,0-11 9 0 0,1 0 0 0 0,0 0 0 0 0,0 0 0 0 0,0 0-1 0 0,0 0 1 0 0,0 0 0 0 0,1 0 0 0 0,0 0 0 0 0,-1 0 0 0 0,1-1 0 0 0,0 1-1 0 0,0-1 1 0 0,0 1 0 0 0,1-1 0 0 0,-1 0 0 0 0,4 3 0 0 0,-2-2 24 0 0,1 0 1 0 0,-1-1 0 0 0,1 0 0 0 0,0 0-1 0 0,0 0 1 0 0,-1-1 0 0 0,1 0 0 0 0,0 0-1 0 0,9 1 1 0 0,-1-1 35 0 0,1-1 0 0 0,-1-1 0 0 0,1 0 0 0 0,-1 0 0 0 0,1-2 0 0 0,-1 1 0 0 0,14-6 0 0 0,19-9 289 0 0,28-8 268 0 0,-63 22-500 0 0,0 0-1 0 0,1 1 1 0 0,-1 0 0 0 0,16 0-1 0 0,3 4 42 0 0,-25-2-149 0 0,1 0 20 0 0,16 9-25 0 0,38 11 51 0 0,-60-20-64 0 0,6 2-117 0 0,0 0-1 0 0,0-1 1 0 0,0 0-1 0 0,0 0 1 0 0,0 0-1 0 0,0-1 1 0 0,11 0-1 0 0,4-1-1508 0 0,1 0-4532 0 0,-6 0-294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5527 0 0,'0'0'498'0'0,"-3"1"-406"0"0,-11 5 1535 0 0,0 0 0 0 0,0 1 0 0 0,1 1 0 0 0,0 0 0 0 0,-22 18 0 0 0,-26 25 909 0 0,55-45-2286 0 0,0 1 1 0 0,0 0-1 0 0,0 0 0 0 0,1 1 1 0 0,0 0-1 0 0,-6 12 0 0 0,-30 91 896 0 0,19-45-900 0 0,-59 157-272 0 0,81-221-188 0 0,-3 4 392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54 17967 0 0,'-2'-18'1600'0'0,"6"7"-1280"0"0,3-1-256 0 0,6 3-64 0 0,3 5 336 0 0,5 4 56 0 0,4 2 16 0 0,2 0 0 0 0,-2-1-1688 0 0,-3 1-344 0 0,-4-2-64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32 229 7831 0 0,'-32'-6'8754'0'0,"42"0"-7088"0"0,19-3-1531 0 0,117-16 2174 0 0,-31 5-1112 0 0,10 0-178 0 0,-29 6-340 0 0,117-31 1 0 0,-175 35-629 0 0,105-30 38 0 0,-134 36-350 0 0,17-5 354 0 0,30-6 0 0 0,-13 10-1730 0 0,-33 5-213 0 0,1 0 1 0 0,14 3-1 0 0,-6 0-228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 7367 0 0,'0'0'1954'0'0,"-7"-5"222"0"0,3 5 1228 0 0,1 3-3196 0 0,-1 0 1 0 0,1 0 0 0 0,0 0 0 0 0,-1 0 0 0 0,2 1-1 0 0,-1-1 1 0 0,0 1 0 0 0,1-1 0 0 0,-1 1 0 0 0,1 0-1 0 0,0 0 1 0 0,1 0 0 0 0,-2 5 0 0 0,-5 12 227 0 0,-5 29 0 0 0,10-35-189 0 0,-7 28 185 0 0,3 0 0 0 0,-3 51 0 0 0,10-77-353 0 0,0-1 9 0 0,-1 8-14 0 0,2-20-56 0 0,2 14-141 0 0,-3-16-463 0 0,13 9-8412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9991 0 0,'-2'1'456'0'0,"-21"12"168"0"0,0 1 5428 0 0,24-13-5976 0 0,0-1 0 0 0,0 0 1 0 0,0 0-1 0 0,0 0 0 0 0,0 0 0 0 0,0 0 0 0 0,0 0 0 0 0,0 0 0 0 0,-1 0 0 0 0,1-1 0 0 0,0 1 0 0 0,1 0 1 0 0,3-1 113 0 0,214-14 2124 0 0,-126 10-1672 0 0,-19 1-1427 0 0,-24 2-4426 0 0,-32 2-1349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73 6911 0 0,'0'0'528'0'0,"-2"0"-189"0"0,-71 29 5569 0 0,71-28-4787 0 0,-4 3 2981 0 0,36-22-3271 0 0,-18 10-629 0 0,1 0 1 0 0,0 1-1 0 0,0 1 0 0 0,24-8 0 0 0,16-1 24 0 0,75-10-1 0 0,-104 22-178 0 0,29 0 0 0 0,-44 3-44 0 0,-1 1 0 0 0,1 0 0 0 0,-1 0-1 0 0,0 1 1 0 0,0 0 0 0 0,0 0 0 0 0,10 5 0 0 0,-16-7-3 0 0,0 1 0 0 0,0 0 0 0 0,-1 0 0 0 0,1-1 0 0 0,-1 1 0 0 0,1 0 0 0 0,-1 1 0 0 0,1-1 0 0 0,-1 0 0 0 0,0 0 0 0 0,1 1 0 0 0,-1-1 0 0 0,0 0 0 0 0,0 1 0 0 0,0 0 0 0 0,0-1 0 0 0,0 1 0 0 0,-1-1 0 0 0,1 1 0 0 0,0 0 0 0 0,-1 0 0 0 0,1-1 0 0 0,-1 1 0 0 0,1 0 0 0 0,-1 0 0 0 0,0-1 0 0 0,0 1 0 0 0,0 0 0 0 0,0 0 0 0 0,0 0 0 0 0,0 0 0 0 0,-1-1 0 0 0,1 1 0 0 0,-1 0 0 0 0,0 3 0 0 0,-2 1 0 0 0,1 0 0 0 0,-1-1 0 0 0,0 1 0 0 0,-1-1 0 0 0,1 1 0 0 0,-1-1 0 0 0,0 0 0 0 0,0-1 0 0 0,-6 6 0 0 0,-33 29-2 0 0,-63 41 0 0 0,78-61-40 0 0,-2-1 1 0 0,0-2-1 0 0,-50 20 1 0 0,34-20-59 0 0,-64 27-54 0 0,89-34 150 0 0,1 1 0 0 0,0 1 0 0 0,-21 17 0 0 0,33-22-16 0 0,6-5-76 0 0,6 0-796 0 0,28 5 809 0 0,0-1 0 0 0,0-2-1 0 0,46 0 1 0 0,-8-1 80 0 0,-37-1 129 0 0,0 2-1 0 0,0 2 0 0 0,0 0 1 0 0,52 18-1 0 0,-83-22 48 0 0,0 0-133 0 0,0 0 0 0 0,0 1 1 0 0,0-1-1 0 0,0 1 0 0 0,-1-1 0 0 0,1 1 0 0 0,-1 0 0 0 0,1 0 0 0 0,-1 0 0 0 0,2 2 0 0 0,-3-3-3 0 0,2 1-20 0 0,-1 0 1 0 0,0 0-1 0 0,0 1 1 0 0,0-1-1 0 0,0 0 1 0 0,0 1-1 0 0,-1-1 1 0 0,1 1-1 0 0,-1-1 1 0 0,1 0-1 0 0,-1 1 1 0 0,0-1-1 0 0,0 1 1 0 0,0-1-1 0 0,-1 1 1 0 0,1-1-1 0 0,0 1 1 0 0,-1-1-1 0 0,0 1 1 0 0,-1 3-1 0 0,-1 2-10 0 0,0 0 0 0 0,-1-1 0 0 0,-1 1 0 0 0,-5 8 0 0 0,-26 31 25 0 0,-46 49 0 0 0,73-88 9 0 0,0 0 0 0 0,0 0 0 0 0,-1 0 0 0 0,0-1 0 0 0,0-1 0 0 0,-1 0 0 0 0,0 0 0 0 0,0-1 0 0 0,0-1 0 0 0,-14 5-1 0 0,-10 0 210 0 0,0-2-1 0 0,-40 5 1 0 0,-72-3 499 0 0,134-10-737 0 0,2 0-225 0 0,9 1-900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14223 0 0,'0'0'1587'0'0,"-1"3"-1214"0"0,-59 139 2629 0 0,40-97-2234 0 0,-56 114 1570 0 0,8-22-1585 0 0,51-104-877 0 0,11-23-890 0 0,5-8-234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24 175 11519 0 0,'-10'0'583'0'0,"-3"0"4708"0"0,64-2-4141 0 0,79-12 1 0 0,53-21 264 0 0,109-13 143 0 0,-248 45-1343 0 0,244-26 1259 0 0,-60-12-567 0 0,-195 38-1178 0 0,-31 3-142 0 0,7 11-3975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89 223 6911 0 0,'0'0'623'0'0,"-1"-2"-130"0"0,1 1 77 0 0,-1-1-1 0 0,1 1 1 0 0,-1 0-1 0 0,1-1 0 0 0,0 1 1 0 0,-1-1-1 0 0,1 1 0 0 0,0 0 1 0 0,0-1-1 0 0,0 1 0 0 0,0-1 1 0 0,0 1-1 0 0,0-1 1 0 0,1 1-1 0 0,-1 0 0 0 0,1-2 1 0 0,0 0-139 0 0,0-1 0 0 0,1 1 1 0 0,-1 1-1 0 0,1-1 0 0 0,0 0 1 0 0,4-5-1 0 0,3-1-335 0 0,1-1 1 0 0,17-13-1 0 0,-21 19 599 0 0,16-13-326 0 0,16-14 348 0 0,42-24-1 0 0,-76 52-638 0 0,1 0-1 0 0,-1 1 0 0 0,1-1 0 0 0,0 1 1 0 0,0 1-1 0 0,0-1 0 0 0,0 1 0 0 0,0 0 0 0 0,0 0 1 0 0,0 0-1 0 0,6 0 0 0 0,-9 1 67 0 0,1 1-24 0 0,-1 1-119 0 0,1-1 0 0 0,-1 1 0 0 0,1 0 0 0 0,-1 0 1 0 0,0 0-1 0 0,1 0 0 0 0,-1 0 0 0 0,0 0 0 0 0,0 1 0 0 0,-1-1 0 0 0,1 1 0 0 0,0-1 0 0 0,-1 1 0 0 0,0 0 1 0 0,1 0-1 0 0,-1-1 0 0 0,0 1 0 0 0,-1 0 0 0 0,1 0 0 0 0,0 0 0 0 0,0 5 0 0 0,-2 8-1 0 0,-2-4 0 0 0,0 1 1 0 0,-1-1-1 0 0,0 1 0 0 0,-11 20 0 0 0,-30 44-13 0 0,31-57 3 0 0,-1-2 0 0 0,0 0 0 0 0,-1-1 0 0 0,-1 0 0 0 0,-23 17 0 0 0,-18 20-17 0 0,4-3-242 0 0,32-31 49 0 0,-32 38 0 0 0,51-54 206 0 0,0 0-1 0 0,1-1 1 0 0,-1 1 0 0 0,-2 8-1 0 0,1 1 15 0 0,5 0 0 0 0,0-10 4 0 0,1-1 1 0 0,-1 1-1 0 0,0 0 0 0 0,1-1 0 0 0,-1 1 1 0 0,1-1-1 0 0,0 0 0 0 0,0 0 0 0 0,0 1 0 0 0,0-1 1 0 0,0 0-1 0 0,1-1 0 0 0,-1 1 0 0 0,5 2 1 0 0,-3-1 13 0 0,1-1 0 0 0,0-1 1 0 0,0 1-1 0 0,0-1 0 0 0,0 1 1 0 0,0-1-1 0 0,9 0 0 0 0,2-1 38 0 0,1 0-1 0 0,-1-1 1 0 0,1-1 0 0 0,19-5-1 0 0,132-34 1301 0 0,-103 25-784 0 0,47-5 271 0 0,-26 7-635 0 0,-73 11-323 0 0,-10 3-54 0 0,-1 1-14 0 0,1 0 58 0 0,1 0-8 0 0,1 1-2800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57 293 5063 0 0,'-8'0'451'0'0,"-22"-3"-93"0"0,11 0 13524 0 0,34 5-13689 0 0,1 0 0 0 0,-1-1-1 0 0,1-1 1 0 0,-1-1 0 0 0,28-4 0 0 0,81-22 508 0 0,-85 18-570 0 0,55-19 142 0 0,132-57 0 0 0,-168 62-271 0 0,5-3-11 0 0,72-28 144 0 0,-108 45-322 0 0,0 1 0 0 0,0 2 0 0 0,29-4 0 0 0,-53 10-187 0 0,-7 3-1676 0 0,-58 33-1389 0 0,53-32 3087 0 0,-40 23-1599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96 11951 0 0,'6'-18'822'0'0,"1"1"-1"0"0,0 0 0 0 0,16-26 3375 0 0,-25 46-3680 0 0,-10 19-364 0 0,1 0-1 0 0,1 1 1 0 0,1 0-1 0 0,-8 34 0 0 0,-6 14-113 0 0,-22 65 30 0 0,-1 7 35 0 0,42-133-220 0 0,1 0 1 0 0,0-1 0 0 0,1 1 0 0 0,0 0 0 0 0,0 1 0 0 0,1-1 0 0 0,1 0 0 0 0,0 0 0 0 0,0 0 0 0 0,1 1-1 0 0,0-1 1 0 0,4 13 0 0 0,-5-21-1348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295 243 4607 0 0,'0'0'354'0'0,"-11"-5"8874"0"0,11 2-9084 0 0,0 1 1 0 0,0 0-1 0 0,0 0 1 0 0,0 0-1 0 0,0 0 1 0 0,0 0-1 0 0,1-1 1 0 0,-1 1-1 0 0,1 0 1 0 0,0 0-1 0 0,0 0 1 0 0,-1 0-1 0 0,1 0 0 0 0,0 1 1 0 0,1-1-1 0 0,-1 0 1 0 0,0 0-1 0 0,0 1 1 0 0,1-1-1 0 0,-1 0 1 0 0,3-1-1 0 0,7-7 245 0 0,23-18-1 0 0,-22 19-45 0 0,21-15-35 0 0,1 1-1 0 0,1 2 0 0 0,59-26 1 0 0,-79 41-272 0 0,0 0 1 0 0,0 2 0 0 0,0 0 0 0 0,0 0-1 0 0,1 2 1 0 0,22-2 0 0 0,-37 4-30 0 0,1 1 0 0 0,-1-1 1 0 0,1 1-1 0 0,-1-1 0 0 0,1 1 0 0 0,-1 0 0 0 0,0-1 1 0 0,1 1-1 0 0,-1 0 0 0 0,0 0 0 0 0,1 0 0 0 0,-1 0 1 0 0,0 0-1 0 0,0 0 0 0 0,0 0 0 0 0,0 1 1 0 0,0-1-1 0 0,0 0 0 0 0,-1 1 0 0 0,1-1 0 0 0,0 0 1 0 0,-1 1-1 0 0,1-1 0 0 0,-1 1 0 0 0,1-1 1 0 0,-1 1-1 0 0,0-1 0 0 0,1 3 0 0 0,-1 1 10 0 0,-1 1 0 0 0,1 0 1 0 0,-1 0-1 0 0,0-1 0 0 0,-1 1 0 0 0,1 0 0 0 0,-1-1 0 0 0,0 1 1 0 0,-3 4-1 0 0,-28 48 138 0 0,31-55-143 0 0,-14 20 64 0 0,-1 0 0 0 0,-2 0 0 0 0,-31 30 0 0 0,-72 52-68 0 0,64-56-3 0 0,-67 52-344 0 0,-17 15-466 0 0,110-89 559 0 0,11-10 52 0 0,1 1 1 0 0,-19 21 0 0 0,38-36 150 0 0,2 6 32 0 0,0-8 18 0 0,0 0 0 0 0,1 1 0 0 0,-1-1-1 0 0,1 0 1 0 0,-1 0 0 0 0,1 0 0 0 0,0 0-1 0 0,-1 0 1 0 0,1-1 0 0 0,0 1 0 0 0,0 0-1 0 0,-1-1 1 0 0,1 0 0 0 0,0 1 0 0 0,0-1 0 0 0,0 0-1 0 0,3 0 1 0 0,39 0 221 0 0,-37-1-184 0 0,20-1 162 0 0,0-2 1 0 0,40-10-1 0 0,52-22 322 0 0,-66 18-59 0 0,71-14 1 0 0,-86 26-321 0 0,73-12 65 0 0,-109 18-910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4143 0 0,'1'-2'9934'0'0,"1"-2"-9658"0"0,1 0 1 0 0,-1 0-1 0 0,1 1 1 0 0,0-1 0 0 0,0 1-1 0 0,1-1 1 0 0,-1 1-1 0 0,1 0 1 0 0,0 0-1 0 0,0 1 1 0 0,0-1 0 0 0,0 1-1 0 0,0 0 1 0 0,5-2-1 0 0,3-1 210 0 0,1 0-1 0 0,0 1 0 0 0,25-5 0 0 0,-11 5-111 0 0,0 2 1 0 0,1 1-1 0 0,-1 2 0 0 0,47 5 1 0 0,107 30 106 0 0,35 19-289 0 0,-204-51-181 0 0,0 0-1 0 0,18 9 1 0 0,-27-11-9 0 0,0 0 1 0 0,0-1-1 0 0,0 1 0 0 0,0 1 1 0 0,0-1-1 0 0,0 0 0 0 0,-1 1 0 0 0,1-1 1 0 0,-1 1-1 0 0,1 0 0 0 0,-1 0 1 0 0,0 0-1 0 0,2 5 0 0 0,-3-6-2 0 0,-1 0 0 0 0,1 0 0 0 0,-1 0 0 0 0,0 0 0 0 0,0 0 0 0 0,0 0 0 0 0,0 0 0 0 0,0 0 0 0 0,0 0 0 0 0,0 0 0 0 0,-1 0 0 0 0,1 0 0 0 0,-1 0 0 0 0,1-1 0 0 0,-1 1 0 0 0,0 0 0 0 0,0 0 0 0 0,1 0 0 0 0,-2-1 0 0 0,1 1 0 0 0,-1 2 0 0 0,-4 3 0 0 0,0 0 0 0 0,0 0 0 0 0,-9 7 0 0 0,-19 15 64 0 0,-2-2-1 0 0,-53 31 1 0 0,3-2 49 0 0,23-14-20 0 0,-33 23-8 0 0,81-54-70 0 0,1 2 0 0 0,0 0 0 0 0,1 0-1 0 0,-12 17 1 0 0,20-23-10 0 0,0 0-1 0 0,1 0 1 0 0,0 1-1 0 0,0-1 1 0 0,1 1 0 0 0,0 0-1 0 0,0 0 1 0 0,1 0-1 0 0,0 0 1 0 0,0 0 0 0 0,1 0-1 0 0,0 1 1 0 0,1-1-1 0 0,-1 1 1 0 0,2-1-1 0 0,-1 0 1 0 0,4 15 0 0 0,-2-15-23 0 0,0-1 1 0 0,0 0 0 0 0,1 1 0 0 0,0-1-1 0 0,0 0 1 0 0,1-1 0 0 0,-1 1 0 0 0,2-1-1 0 0,-1 0 1 0 0,1 0 0 0 0,0 0 0 0 0,0 0-1 0 0,0-1 1 0 0,1 0 0 0 0,0 0-1 0 0,0 0 1 0 0,0-1 0 0 0,1 0 0 0 0,10 5-1 0 0,-4-4-64 0 0,1 0 0 0 0,-1-1-1 0 0,1-1 1 0 0,-1 0 0 0 0,1-1-1 0 0,0-1 1 0 0,22 0 0 0 0,-32-2-254 0 0,0 1 0 0 0,-1-1 1 0 0,1 0-1 0 0,0-1 0 0 0,0 1 0 0 0,5-4 1 0 0,-3 3-683 0 0,-4 1-345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 12895 0 0,'0'0'595'0'0,"0"-2"-18"0"0,2-9-371 0 0,-1 1-92 0 0,0 8 361 0 0,-1 1-407 0 0,0 1-1 0 0,0-1 1 0 0,0 1 0 0 0,1-1 0 0 0,-1 1 0 0 0,0-1-1 0 0,0 1 1 0 0,1 0 0 0 0,-1-1 0 0 0,0 1 0 0 0,1 0-1 0 0,-1-1 1 0 0,0 1 0 0 0,1 0 0 0 0,-1-1-1 0 0,3-1 2649 0 0,-2 10-2668 0 0,-1 0 0 0 0,0 0 0 0 0,-1 0 0 0 0,0 0 0 0 0,0 0 0 0 0,-1 0 0 0 0,-5 14 0 0 0,-26 56 251 0 0,2-5 115 0 0,26-60-353 0 0,2-5-33 0 0,1-1 1 0 0,-1 1-1 0 0,2-1 1 0 0,-1 1 0 0 0,0 12-1 0 0,2-18-11 0 0,0 0 0 0 0,0-1-1 0 0,0 1 1 0 0,1 0 0 0 0,-1-1 0 0 0,1 1-1 0 0,-1-1 1 0 0,1 1 0 0 0,0 0 0 0 0,0-1-1 0 0,0 1 1 0 0,-1-1 0 0 0,1 0-1 0 0,1 1 1 0 0,-1-1 0 0 0,0 0 0 0 0,0 0-1 0 0,0 0 1 0 0,1 1 0 0 0,-1-1 0 0 0,0-1-1 0 0,1 1 1 0 0,-1 0 0 0 0,1 0-1 0 0,-1 0 1 0 0,1-1 0 0 0,0 1 0 0 0,2 0-1 0 0,2 1 70 0 0,0-1-1 0 0,0 0 0 0 0,0 0 1 0 0,0-1-1 0 0,0 0 1 0 0,10 0-1 0 0,14-5 238 0 0,0 0-1 0 0,34-12 1 0 0,41-8-196 0 0,-96 24-599 0 0,0-1 0 0 0,0 0 0 0 0,0 0 0 0 0,0-1 0 0 0,0-1 0 0 0,-1 1 1 0 0,1-1-1 0 0,8-6 0 0 0,-6 0-1699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23 5983 0 0,'2'-4'391'0'0,"-1"-1"-526"0"0,-1-9 9494 0 0,-1 16-8132 0 0,-11 12-604 0 0,0 1 1 0 0,1 0-1 0 0,1 1 1 0 0,-14 30 0 0 0,10-20-249 0 0,-80 171 1081 0 0,70-143-1251 0 0,4-9-35 0 0,-26 93-1 0 0,38-105-117 0 0,2-1-1 0 0,1 2 1 0 0,-2 59-1 0 0,7-46-148 0 0,-1 0-1 0 0,-15 86 0 0 0,11-117-1372 0 0,4-13-4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4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3679 0 0,'0'0'471'0'0,"2"-2"1"0"0,2-5-141 0 0,-2 4-212 0 0,0 0 0 0 0,1 0 0 0 0,-1 0 0 0 0,0 1 0 0 0,1-1-1 0 0,0 0 1 0 0,-1 1 0 0 0,1 0 0 0 0,0 0 0 0 0,0-1-1 0 0,1 2 1 0 0,5-4 0 0 0,18-7 462 0 0,-25 10-269 0 0,-1 2-257 0 0,-1 0 0 0 0,1 0 0 0 0,0-1 0 0 0,-1 1 0 0 0,1-1 0 0 0,-1 1 0 0 0,1-1 0 0 0,0 1 0 0 0,-1-1 0 0 0,1 1 0 0 0,-1-1 0 0 0,1 1 0 0 0,-1-1 0 0 0,12-10 9479 0 0,18 19-8743 0 0,-19-7-706 0 0,1-1 0 0 0,-1 0 1 0 0,0-1-1 0 0,1 0 0 0 0,-1-1 0 0 0,0 0 0 0 0,0-1 1 0 0,0 0-1 0 0,0 0 0 0 0,17-9 0 0 0,-16 6-28 0 0,0 1-1 0 0,0 1 1 0 0,0 0 0 0 0,1 0-1 0 0,-1 1 1 0 0,1 1 0 0 0,0 0-1 0 0,0 1 1 0 0,0 0-1 0 0,0 1 1 0 0,0 1 0 0 0,20 3-1 0 0,62 18-72 0 0,-55-11-74 0 0,77 10 0 0 0,-55-18 84 0 0,72-3 0 0 0,-80-6 6 0 0,59-14 0 0 0,23-2 0 0 0,161 7 0 0 0,-207 13 0 0 0,113-16 0 0 0,-45 3 0 0 0,-76 10 11 0 0,151-12 42 0 0,178 3-53 0 0,-118 10 0 0 0,-130-4-1 0 0,387-27 13 0 0,-485 29-16 0 0,1 3 1 0 0,112 10-1 0 0,-85 0 4 0 0,117-7 0 0 0,94-21 0 0 0,10 19 42 0 0,-61 4-12 0 0,209-14-30 0 0,-218 1 0 0 0,80 2 0 0 0,-220 14-4 0 0,254 9 72 0 0,-254-15-46 0 0,147 4 243 0 0,-95 10-130 0 0,-58-3-93 0 0,-74-9-42 0 0,0-1 0 0 0,27-3 0 0 0,-19 1 0 0 0,-18 1 0 0 0,-1 0 0 0 0,-1-2 12 0 0,-1-3 47 0 0,-9 5-90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2759 0 0,'0'0'10576'0'0,"2"-1"-9942"0"0,-2 0-542 0 0,0 1 0 0 0,1 0 0 0 0,-1 0 0 0 0,0 0 1 0 0,0 0-1 0 0,1-1 0 0 0,-1 1 0 0 0,0 0 0 0 0,1 0 1 0 0,-1 0-1 0 0,0 0 0 0 0,1 0 0 0 0,-1 0 0 0 0,0 0 1 0 0,1 0-1 0 0,-1 0 0 0 0,0 0 0 0 0,0 0 0 0 0,1 0 1 0 0,-1 0-1 0 0,0 0 0 0 0,1 0 0 0 0,-1 0 0 0 0,0 0 1 0 0,1 1-1 0 0,-1-1 0 0 0,0 0 0 0 0,0 0 0 0 0,1 0 1 0 0,-1 0-1 0 0,0 1 0 0 0,0-1 0 0 0,1 0 0 0 0,-1 0 1 0 0,0 1-1 0 0,0-1 0 0 0,1 0 0 0 0,-1 1 0 0 0,7 17 790 0 0,-2 26-1061 0 0,-5-40 399 0 0,2 24-90 0 0,4 62 17 0 0,29 155 0 0 0,-24-207-147 0 0,29 70 0 0 0,-36-98 0 0 0,1 0 0 0 0,1-1 0 0 0,8 12 0 0 0,8 13 0 0 0,-14-22 0 0 0,-3 0 0 0 0,-3-2 11 0 0,-2-8 50 0 0,2-2-43 0 0,-1-1 0 0 0,0 0 0 0 0,1 0 0 0 0,-1 0 0 0 0,1 0 0 0 0,-1 0 0 0 0,0 0 0 0 0,0-1 0 0 0,0 1 0 0 0,0 0 1 0 0,0-1-1 0 0,0 1 0 0 0,2-3 0 0 0,-2 2 1 0 0,6-10 23 0 0,0-2-1 0 0,0 1 0 0 0,-2-1 1 0 0,1 1-1 0 0,-2-2 0 0 0,6-25 1 0 0,6-90 556 0 0,-13 102-489 0 0,14-135 281 0 0,-11 123-339 0 0,2 1 1 0 0,14-43 0 0 0,114-278 86 0 0,-118 316-21 0 0,-11 24-39 0 0,1 0 1 0 0,19-34-1 0 0,-21 46-91 0 0,-5 6-52 0 0,1 1 3 0 0,9-2 50 0 0,3 1 12 0 0,-9 2 4 0 0,-1 0 0 0 0,1 1 0 0 0,-1 0 0 0 0,1 0-1 0 0,-1 0 1 0 0,0 1 0 0 0,0-1 0 0 0,1 1 0 0 0,-1 0 0 0 0,5 4-1 0 0,6 4 42 0 0,18 16 0 0 0,8 5 31 0 0,-24-22-15 0 0,0-1 0 0 0,0 0 0 0 0,1-2 0 0 0,0 0 0 0 0,0 0 0 0 0,0-2 0 0 0,0 0-1 0 0,24 1 1 0 0,2-2 42 0 0,-1-2 0 0 0,65-7-1 0 0,165-36 56 0 0,-76 9-15 0 0,-133 25-110 0 0,72 1 1 0 0,-67 8-35 0 0,0 0 5 0 0,0-3 0 0 0,78-11 0 0 0,-138 11 7 0 0,1 0 1 0 0,0-1-1 0 0,15-6 1 0 0,-4 1-48 0 0,-19 7-188 0 0,-3 4-212 0 0,0-1 311 0 0,0 1-1 0 0,0 0 1 0 0,0-1-1 0 0,0 1 1 0 0,-1-1-1 0 0,0 0 0 0 0,1 1 1 0 0,-1-1-1 0 0,-4 3 1 0 0,3-1-221 0 0,-31 34-3038 0 0,13-17-2904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160 191 11311 0 0,'0'0'5867'0'0,"3"0"-5279"0"0,34-15 639 0 0,43-24 0 0 0,-27 13-673 0 0,18-7 496 0 0,112-36 0 0 0,-176 67-969 0 0,-5 1-57 0 0,0 0 1 0 0,0 0 0 0 0,0 0 0 0 0,0 1 0 0 0,0-1 0 0 0,1 1 0 0 0,-1-1 0 0 0,0 1 0 0 0,0 0 0 0 0,1 0-1 0 0,-1 0 1 0 0,0 0 0 0 0,4 1 0 0 0,5 4 75 0 0,-1 6-80 0 0,-8-8-20 0 0,-1-1 0 0 0,0 1 0 0 0,0-1 0 0 0,0 1 0 0 0,-1 0 0 0 0,1-1 0 0 0,0 1 0 0 0,-1 4 0 0 0,0 8 0 0 0,-2-11-3 0 0,1 1 1 0 0,-1 0-1 0 0,0-1 0 0 0,0 0 0 0 0,0 1 1 0 0,-1-1-1 0 0,0 0 0 0 0,1 0 0 0 0,-1 0 0 0 0,-1-1 1 0 0,1 1-1 0 0,-5 3 0 0 0,-5 4-9 0 0,0 0 0 0 0,-17 10 0 0 0,-95 48-324 0 0,84-49 122 0 0,1 2 0 0 0,-72 52-1 0 0,111-72 157 0 0,3-1-123 0 0,7 1 179 0 0,0 0 1 0 0,-1 0 0 0 0,1-1 0 0 0,0 0 0 0 0,0 0 0 0 0,0-1 0 0 0,12-1 0 0 0,64-14 81 0 0,-7 1 4 0 0,-68 13-79 0 0,1 1 0 0 0,-1 0 0 0 0,1 0 1 0 0,-1 1-1 0 0,16 3 0 0 0,2 3-5 0 0,-24-4 0 0 0,11 3 0 0 0,-3 3 0 0 0,7 12 12 0 0,-18-19 49 0 0,3 12 90 0 0,-3-9-137 0 0,-1-1 1 0 0,0 0-1 0 0,1 1 0 0 0,-1-1 0 0 0,-1 0 1 0 0,1 0-1 0 0,-1 1 0 0 0,0-1 0 0 0,0 0 0 0 0,0 0 1 0 0,0 0-1 0 0,-1 0 0 0 0,1 0 0 0 0,-1 0 1 0 0,0 0-1 0 0,-1 0 0 0 0,1-1 0 0 0,-1 1 0 0 0,-2 3 1 0 0,-7 6-12 0 0,0 0 1 0 0,0-1-1 0 0,-20 14 1 0 0,14-11 5 0 0,-1-1 0 0 0,-1 0-1 0 0,0-2 1 0 0,0-1 0 0 0,-35 15 0 0 0,35-19-10 0 0,5-1 12 0 0,1 0 0 0 0,-1-2 0 0 0,1 0-1 0 0,-1 0 1 0 0,0-1 0 0 0,-23 1 0 0 0,4-4 28 0 0,0-2 0 0 0,-34-5 0 0 0,-20-6 14 0 0,75 12-42 0 0,-1 2-11 0 0,4-1-12 0 0,7 0-68 0 0,18 0-292 0 0,18-1-1620 0 0,38-5-1 0 0,-46 2-4854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471 107 7831 0 0,'3'-1'603'0'0,"37"-20"245"0"0,-22 9 2757 0 0,25-20 3107 0 0,-43 31-6650 0 0,0 0 0 0 0,-1 0-1 0 0,1 0 1 0 0,0 0 0 0 0,0 0 0 0 0,0 0-1 0 0,-1 0 1 0 0,1 0 0 0 0,0 0 0 0 0,0 0-1 0 0,1-1 1 0 0,-1 1-3 0 0,-1-1 757 0 0,-1 0-424 0 0,0-1-322 0 0,-1 1 0 0 0,0 0 0 0 0,1 0 0 0 0,-1 0 0 0 0,0 0 0 0 0,0 1-1 0 0,0-1 1 0 0,-1 1 0 0 0,1 0 0 0 0,0 0 0 0 0,-1 0 0 0 0,1 0 0 0 0,0 0 0 0 0,-1 1 0 0 0,1 0 0 0 0,-1 0-1 0 0,1 0 1 0 0,-1 0 0 0 0,1 0 0 0 0,-1 0 0 0 0,1 1 0 0 0,-6 1 0 0 0,-7 3 19 0 0,0 1 0 0 0,0 1 0 0 0,-24 13 0 0 0,-6 2-117 0 0,-11 3 29 0 0,29-13 1 0 0,0 0 1 0 0,-1-2-1 0 0,-50 12 1 0 0,76-22 8 0 0,-2 2-9 0 0,0-1-1 0 0,0-1 1 0 0,0 1-1 0 0,0-1 1 0 0,0 0-1 0 0,0 0 1 0 0,0 0-1 0 0,1 0 1 0 0,-1-1 0 0 0,0 0-1 0 0,0 0 1 0 0,0-1-1 0 0,1 1 1 0 0,-1-1-1 0 0,0 0 1 0 0,-6-4-1 0 0,9 5-35 0 0,1 0-1 0 0,-1 0 1 0 0,0-1-1 0 0,0 1 1 0 0,1-1-1 0 0,-1 0 1 0 0,-1-2-1 0 0,2 3-1 0 0,0-1-84 0 0,-1-2-173 0 0,1 0 301 0 0,8-9-613 0 0,-6 11 528 0 0,1 4 23 0 0,7 14 42 0 0,-9-9 14 0 0,0-4-3 0 0,0 1 1 0 0,0-1 0 0 0,1 0 0 0 0,-1 1 0 0 0,0-1 0 0 0,0 0 0 0 0,-1 1 0 0 0,1-1 0 0 0,-1 0 0 0 0,0 0 0 0 0,-1 5 0 0 0,-1 2 0 0 0,-18 60 217 0 0,20-68-146 0 0,0 0 1 0 0,-8 23 71 0 0,5-15-78 0 0,4-8 0 0 0,4 10 17 0 0,-3-11-80 0 0,-1 0 1 0 0,0-1-1 0 0,1 1 1 0 0,-1 0-1 0 0,1-1 1 0 0,-1 1-1 0 0,1-1 1 0 0,-1 1-1 0 0,1-1 1 0 0,0 1-1 0 0,-1-1 1 0 0,1 1-1 0 0,-1-1 1 0 0,1 1 0 0 0,0-1-1 0 0,0 0 1 0 0,-1 1-1 0 0,1-1 1 0 0,1 0-1 0 0,1 1 1 0 0,17 10-3 0 0,-14-11 0 0 0,0 0 0 0 0,10 2-16 0 0,1 0 0 0 0,0-2 0 0 0,-1 0 0 0 0,1-1 0 0 0,23-4 0 0 0,2 0-77 0 0,-18 4 28 0 0,0 1 1 0 0,-1 0-1 0 0,32 6 0 0 0,69 20 25 0 0,-95-19 40 0 0,6 0 0 0 0,-1 3 0 0 0,38 15 0 0 0,-60-19 11 0 0,-2 0 47 0 0,-9-4-36 0 0,1-1-1 0 0,-1 1 0 0 0,0-1 0 0 0,0 1 0 0 0,1 0 0 0 0,-1-1 0 0 0,0 1 0 0 0,0 0 0 0 0,-1 0 1 0 0,1 0-1 0 0,0-1 0 0 0,-1 1 0 0 0,1 0 0 0 0,-1 0 0 0 0,1 0 0 0 0,-1 0 0 0 0,0 0 0 0 0,0 0 1 0 0,0 0-1 0 0,0 0 0 0 0,0 0 0 0 0,0 0 0 0 0,-1 3 0 0 0,-1 1 6 0 0,0 1 1 0 0,0 0-1 0 0,-1 0 0 0 0,0-1 1 0 0,0 1-1 0 0,-1-1 0 0 0,1 0 1 0 0,-1 0-1 0 0,-1 0 0 0 0,-6 7 1 0 0,-2 1 17 0 0,0-2 1 0 0,-29 22-1 0 0,28-24 4 0 0,-1-1 0 0 0,0 0-1 0 0,-1-1 1 0 0,0-1-1 0 0,0-1 1 0 0,0 0 0 0 0,-1-1-1 0 0,-30 5 1 0 0,17-6 226 0 0,0-2 0 0 0,0-1 0 0 0,-1-2 0 0 0,-30-4-1 0 0,-6 0 200 0 0,50 4-437 0 0,1 1 0 0 0,-1 1 1 0 0,-19 4-1 0 0,21-2-37 0 0,5 0-13 0 0,7-2-67 0 0,7-1-435 0 0,77 0-4479 0 0,-58-2-2492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22:58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94 2759 0 0,'2'-2'207'0'0,"0"0"-175"0"0,17-7 147 0 0,-16 8 133 0 0,-1 0 0 0 0,1 1-1 0 0,-1-1 1 0 0,1 1 0 0 0,-1-1 0 0 0,1 1 0 0 0,-1 0 0 0 0,1 0 0 0 0,-1 0 0 0 0,1 0 0 0 0,0 0-1 0 0,3 1 1 0 0,3 1-624 0 0,0-1 0 0 0,0-1-1 0 0,15 0 1 0 0,-21-1 380 0 0,-1 1 1 0 0,0-1-1 0 0,1 1 0 0 0,-1-1 0 0 0,1 0 0 0 0,-1 0 1 0 0,0 0-1 0 0,0 0 0 0 0,0 0 0 0 0,1-1 1 0 0,-1 1-1 0 0,0-1 0 0 0,-1 1 0 0 0,1-1 0 0 0,2-2 1 0 0,3-5 965 0 0,0 1 0 0 0,7-13 0 0 0,2-2 5123 0 0,-17 26-5667 0 0,-4 19-168 0 0,0-1-1 0 0,-2 0 0 0 0,-17 36 0 0 0,-38 60 35 0 0,55-103-301 0 0,-44 69 29 0 0,-73 89 0 0 0,105-149-69 0 0,-1 0-1 0 0,0-1 1 0 0,-2-2-1 0 0,-27 20 1 0 0,-102 64 94 0 0,81-59-91 0 0,56-35-18 0 0,0 1 0 0 0,-17 18 0 0 0,-2 1 0 0 0,28-26 17 0 0,3-2 85 0 0,-1 0 1 0 0,1 0-1 0 0,0 0 0 0 0,-1 0 0 0 0,1 0 0 0 0,1 0 0 0 0,-1 0 0 0 0,-3 5 0 0 0,6-6-67 0 0,-1 0-1 0 0,1 0 1 0 0,0 0 0 0 0,0 0-1 0 0,-1 0 1 0 0,1 0-1 0 0,0-1 1 0 0,0 1 0 0 0,0 0-1 0 0,0 0 1 0 0,1 0-1 0 0,0 0 31 0 0,2 2-3 0 0,0 0 0 0 0,1-1 0 0 0,-1 1 0 0 0,1-1 0 0 0,0 0 0 0 0,-1-1 0 0 0,1 1 0 0 0,0-1 0 0 0,0 0 0 0 0,0 0 0 0 0,9 0 1 0 0,5 0 134 0 0,34-4 0 0 0,-36 1-92 0 0,44-4 343 0 0,-1-3 0 0 0,-1-2 0 0 0,82-27 0 0 0,15-15 860 0 0,-142 49-1255 0 0,4-1-44 0 0,-14 4-8 0 0,4 1-77 0 0,5 2 545 0 0,-4-1-2468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06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67 3679 0 0,'0'0'7319'0'0,"-2"1"-6984"0"0,-7 5-218 0 0,-7 3-142 0 0,10-7-186 0 0,3-2-233 0 0,0-3-138 0 0,-5 0 7271 0 0,-15 16-5295 0 0,22-14-1227 0 0,-6-5-134 0 0,0 0-47 0 0,7 6 8 0 0,-1-1-1 0 0,0 1 1 0 0,1-1 0 0 0,-1 1 0 0 0,0-1 0 0 0,0 1 0 0 0,1-1 0 0 0,-1 1 0 0 0,0 0 0 0 0,0 0 0 0 0,0-1 0 0 0,0 1 0 0 0,1 0 0 0 0,-1 0 0 0 0,0 0 0 0 0,0 0 0 0 0,0 0 0 0 0,0 0 0 0 0,1 0 0 0 0,-3 1 0 0 0,-9 0-5 0 0,-2-1 11 0 0,0 0 0 0 0,3-4 0 0 0,0-3 0 0 0,2 0 11 0 0,3 0 18 0 0,5 5-43 0 0,-1 0-1 0 0,1 0 1 0 0,0 0 0 0 0,0 0-1 0 0,0-1 1 0 0,-1-3 0 0 0,1 4-9 0 0,0 0 1 0 0,1 0 0 0 0,-1-1 0 0 0,-1 1 0 0 0,1 0-1 0 0,-2-3 1 0 0,-4-2-71 0 0,-4 2 24 0 0,8 4 68 0 0,-1 1 0 0 0,1 0 1 0 0,0 0-1 0 0,-1 0 0 0 0,1 1 1 0 0,-1-1-1 0 0,1 1 0 0 0,0-1 1 0 0,-1 1-1 0 0,1 0 0 0 0,0 1 1 0 0,0-1-1 0 0,-4 3 0 0 0,1-1-9 0 0,0 1-1 0 0,0 0 0 0 0,1 0 1 0 0,-1 0-1 0 0,-7 9 0 0 0,10-11 10 0 0,1 1 0 0 0,-1-1 1 0 0,1 1-1 0 0,0 0 0 0 0,0-1 0 0 0,0 1 0 0 0,0 0 0 0 0,1 0 0 0 0,-1 0 0 0 0,-1 7 0 0 0,0-3 13 0 0,2-5 132 0 0,1 0-88 0 0,-3 3-56 0 0,2-4-32 0 0,4-2-3 0 0,17-9 32 0 0,-18 8 6 0 0,-1 2 1 0 0,-1-1-1 0 0,1 1 0 0 0,-1 0 0 0 0,1-1 0 0 0,-1 1 1 0 0,1 0-1 0 0,0 0 0 0 0,-1-1 0 0 0,1 1 0 0 0,-1 0 1 0 0,1 0-1 0 0,0 0 0 0 0,-1 0 0 0 0,1 0 0 0 0,0 0 1 0 0,-1 0-1 0 0,1 0 0 0 0,0 0 0 0 0,11 2 51 0 0,-1 7-44 0 0,-3 2 55 0 0,-1 1-1 0 0,0 0 1 0 0,-1 0-1 0 0,10 24 1 0 0,0 2 356 0 0,-2-20-61 0 0,-10-14-262 0 0,-3-3-65 0 0,1 0 1 0 0,-1 0 0 0 0,1 0 0 0 0,0 0 0 0 0,0 0 0 0 0,0 0-1 0 0,-1-1 1 0 0,1 1 0 0 0,0-1 0 0 0,0 1 0 0 0,0-1 0 0 0,3 1 0 0 0,-2-1 54 0 0,4 1 23 0 0,-1-1 0 0 0,1 0 0 0 0,0 0 0 0 0,-1-1 0 0 0,1 1 0 0 0,-1-1 0 0 0,13-4 0 0 0,-11 3-57 0 0,16-5 120 0 0,-1 0-1 0 0,25-13 0 0 0,-42 18-113 0 0,0 1 0 0 0,0-1 1 0 0,1 1-1 0 0,-1 0 0 0 0,1 0 0 0 0,-1 1 0 0 0,10 0 0 0 0,-12 0-5 0 0,23 5 146 0 0,-25-4-130 0 0,1 0 1 0 0,0 2 59 0 0,0 0 1 0 0,1 0-1 0 0,-1-1 0 0 0,6 4 0 0 0,-20 2-140 0 0,3-3-6 0 0,-1-1 0 0 0,0 0 0 0 0,0 0 0 0 0,0-1 0 0 0,0 0 0 0 0,-11 1 0 0 0,-27 10-23 0 0,16-1 38 0 0,-40 25 0 0 0,67-35 0 0 0,1-1 0 0 0,-1 0 0 0 0,1 0 0 0 0,-1-1 0 0 0,0 1 0 0 0,-8 2 0 0 0,3-2 0 0 0,6-1-5 0 0,0 0 0 0 0,0 1 0 0 0,-1-2 1 0 0,1 1-1 0 0,0 0 0 0 0,0-1 0 0 0,-1 1 0 0 0,1-1 0 0 0,0 0 0 0 0,-7-1 0 0 0,2 1-31 0 0,4-1-39 0 0,1 1 0 0 0,-1 0 1 0 0,1-1-1 0 0,-1 1 1 0 0,1-1-1 0 0,0 0 1 0 0,-6-3-1 0 0,7 3 59 0 0,0 1 1 0 0,0-1-1 0 0,-1 0 0 0 0,1 0 1 0 0,0 1-1 0 0,-1-1 0 0 0,1 1 0 0 0,0 0 1 0 0,-1 0-1 0 0,1 0 0 0 0,-1 0 0 0 0,1 0 1 0 0,0 0-1 0 0,-1 1 0 0 0,-2 0 1 0 0,0 1-16 0 0,1-1 1 0 0,0 1-1 0 0,-1 0 1 0 0,1 0-1 0 0,0 0 1 0 0,0 1 0 0 0,1-1-1 0 0,-1 1 1 0 0,1 0-1 0 0,-1 0 1 0 0,1 0 0 0 0,0 1-1 0 0,0-1 1 0 0,0 1-1 0 0,0 0 1 0 0,-2 4-1 0 0,-2 7-586 0 0,0-1 0 0 0,1 1 0 0 0,-5 20 0 0 0,8-26 25 0 0,-2 10-548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83 279 12751 0 0,'0'0'587'0'0,"-1"2"-16"0"0,-6 9-286 0 0,1 0 0 0 0,1 1 1 0 0,0-1-1 0 0,-7 23 0 0 0,7-19 326 0 0,0 0 1 0 0,-1-1-1 0 0,-8 15 1 0 0,14-28-609 0 0,-3 3 142 0 0,1 1 1 0 0,-1 0 0 0 0,1 0 0 0 0,0 0 0 0 0,-1 6-1 0 0,2-9-121 0 0,1 0 309 0 0,0-21-24 0 0,2 0 1 0 0,0 1-1 0 0,7-28 0 0 0,21-54 760 0 0,-7 26-399 0 0,-19 60-595 0 0,4-15 52 0 0,12-30 0 0 0,-17 51-124 0 0,1 0-1 0 0,0 1 1 0 0,0 0-1 0 0,0 0 1 0 0,1 0-1 0 0,0 0 1 0 0,0 1 0 0 0,12-11-1 0 0,-14 15-9 0 0,1-1 0 0 0,0 1-1 0 0,-1 0 1 0 0,1 0 0 0 0,0 1-1 0 0,0-1 1 0 0,0 1 0 0 0,0 0-1 0 0,1 0 1 0 0,4 0 0 0 0,2 0-21 0 0,0 0 1 0 0,20 1-1 0 0,52 12-229 0 0,-16-3-33 0 0,-41-6-238 0 0,31 3-423 0 0,-20 0-4608 0 0,-13-1-733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73 5983 0 0,'12'-12'359'0'0,"10"-10"2201"0"0,-12 5 2933 0 0,-9 17-5420 0 0,-1-1-1 0 0,0 0 1 0 0,0 1-1 0 0,0-1 1 0 0,1 1-1 0 0,-1-1 1 0 0,0 0-1 0 0,0 1 1 0 0,0-1-1 0 0,0 0 1 0 0,0 1-1 0 0,0-1 1 0 0,0 0-1 0 0,0 1 1 0 0,-1-1-1 0 0,1 1 1 0 0,0-1-1 0 0,0 0 1 0 0,0 1-1 0 0,-1-1 1 0 0,1 1-1 0 0,0-1 1 0 0,-1 0-1 0 0,1 1 1 0 0,0-1 0 0 0,-1 1-1 0 0,1-1 1 0 0,-1 1-1 0 0,1 0 1 0 0,-1-1-1 0 0,1 1 1 0 0,-1-1-1 0 0,1 1 1 0 0,-1 0-1 0 0,1-1 1 0 0,-1 1-1 0 0,0 0 1 0 0,1 0-1 0 0,-1-1 1 0 0,1 1-1 0 0,-1 0 1 0 0,0 0-1 0 0,1 0 1 0 0,-1 0-1 0 0,0 0 1 0 0,1 0-1 0 0,-1 0 1 0 0,-4-1 73 0 0,0 1 0 0 0,1 0-1 0 0,-1 0 1 0 0,1 0 0 0 0,-6 2 0 0 0,-7 1-117 0 0,1 2 0 0 0,-1 0 0 0 0,1 1 0 0 0,0 0 0 0 0,-16 10 0 0 0,1 2-36 0 0,-42 30 0 0 0,-129 127 71 0 0,196-170-37 0 0,-23 26 103 0 0,27-29-77 0 0,1 0-1 0 0,-1 1 1 0 0,1-1-1 0 0,0 0 1 0 0,-1 1-1 0 0,1-1 1 0 0,0 1 0 0 0,0-1-1 0 0,1 1 1 0 0,-1-1-1 0 0,1 1 1 0 0,-1 4-1 0 0,1-6-32 0 0,0 0-1 0 0,0-1 1 0 0,0 1-1 0 0,1-1 1 0 0,-1 1-1 0 0,0-1 1 0 0,0 1-1 0 0,1-1 1 0 0,-1 1-1 0 0,0-1 1 0 0,0 0-1 0 0,1 1 1 0 0,-1-1-1 0 0,1 1 1 0 0,-1-1-1 0 0,0 0 1 0 0,1 1-1 0 0,-1-1 1 0 0,1 0-1 0 0,-1 1 1 0 0,1-1-1 0 0,-1 0 1 0 0,1 0-1 0 0,-1 1 1 0 0,2-1-1 0 0,12 3 170 0 0,-2-3-103 0 0,-1-1 1 0 0,1 0-1 0 0,-1-1 0 0 0,0 0 0 0 0,1 0 1 0 0,-1-1-1 0 0,0-1 0 0 0,18-8 0 0 0,3-4 246 0 0,45-30 0 0 0,-45 25-351 0 0,7-4-97 0 0,65-53 1 0 0,-97 72 61 0 0,-25 24-20 0 0,-21 29 0 0 0,33-39 76 0 0,0 1 0 0 0,0 0-1 0 0,1 0 1 0 0,1 0 0 0 0,0 0-1 0 0,-5 15 1 0 0,8-21-45 0 0,1-1 1 0 0,-1 1-1 0 0,1-1 0 0 0,0 1 0 0 0,0 0 0 0 0,0-1 1 0 0,0 1-1 0 0,0-1 0 0 0,0 1 0 0 0,1-1 0 0 0,0 4 0 0 0,0-5-63 0 0,-1 0 0 0 0,1 1-1 0 0,-1-1 1 0 0,1 0-1 0 0,-1 0 1 0 0,1 0-1 0 0,0 0 1 0 0,0 0-1 0 0,0 0 1 0 0,0 0-1 0 0,0 0 1 0 0,0 0-1 0 0,0 0 1 0 0,0 0-1 0 0,0-1 1 0 0,0 1-1 0 0,0 0 1 0 0,0-1-1 0 0,0 1 1 0 0,1-1-1 0 0,-1 1 1 0 0,2 0 0 0 0,11 2-1724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49 6911 0 0,'0'0'528'0'0,"-1"-2"-341"0"0,-15-25 10410 0 0,17 26-10522 0 0,0-1 0 0 0,0 1 0 0 0,0-1 0 0 0,0 1 0 0 0,0 0 0 0 0,0-1 0 0 0,0 1 0 0 0,1 0 0 0 0,-1 0 0 0 0,0 0 0 0 0,1 0 0 0 0,-1 0 0 0 0,4-2 3105 0 0,-18 4-3007 0 0,-66 10 52 0 0,-186 21-82 0 0,219-31-149 0 0,-5-2 76 0 0,68 7-15 0 0,-7-1-46 0 0,-1-2 10 0 0,0 0 0 0 0,0 0 0 0 0,-1 1 0 0 0,1 0-1 0 0,-1 1 1 0 0,0 0 0 0 0,0 0 0 0 0,-1 1 0 0 0,0-1 0 0 0,0 2-1 0 0,0-1 1 0 0,-1 1 0 0 0,1 0 0 0 0,6 11 0 0 0,-6-6 50 0 0,3 12 59 0 0,-9-22-64 0 0,0 1 0 0 0,5 23 67 0 0,-3-18-78 0 0,2 25 51 0 0,-5-21-104 0 0,-4 1 0 0 0,2-10 6 0 0,-1 0 0 0 0,0 0 0 0 0,0 0 0 0 0,0 0 0 0 0,0-1 0 0 0,0 1 0 0 0,0-1 0 0 0,-1 0 0 0 0,0 0 0 0 0,1 0 0 0 0,-1 0 0 0 0,0-1 0 0 0,0 1 0 0 0,-7 1 0 0 0,-2 0 26 0 0,0-1-1 0 0,-1 0 1 0 0,-15 0-1 0 0,-8-2 96 0 0,21 0-5 0 0,0 0 0 0 0,0 1 0 0 0,-22 4 0 0 0,35-4 7 0 0,1-1-76 0 0,-6 2-31 0 0,6-2 6 0 0,2 2-1515 0 0,5 21-949 0 0,-5-21 1384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17 359 6447 0 0,'30'0'13527'0'0,"-37"-4"-12263"0"0,-15-12 33 0 0,27 8-754 0 0,-5 6-529 0 0,0 1 1 0 0,0-1-1 0 0,0 1 1 0 0,0-1-1 0 0,0 1 1 0 0,-1-1-1 0 0,1 1 1 0 0,0 0-1 0 0,-1-1 0 0 0,1 1 1 0 0,-1-1-1 0 0,0 1 1 0 0,1 0-1 0 0,-1 0 1 0 0,0-1-1 0 0,0 1 1 0 0,0 0-1 0 0,-2-2 1 0 0,-6-13-1 0 0,8 14-15 0 0,1-1 0 0 0,-1 0 0 0 0,1 0 0 0 0,0 0 0 0 0,0 0 0 0 0,0 0-1 0 0,0 0 1 0 0,0 0 0 0 0,1 0 0 0 0,-1 1 0 0 0,1-1 0 0 0,0 0 0 0 0,0 0 0 0 0,0 0 0 0 0,0 1 0 0 0,1-1-1 0 0,2-4 1 0 0,-1 2-42 0 0,0 1 0 0 0,1 0 0 0 0,0-1 0 0 0,0 1 0 0 0,0 1 0 0 0,0-1-1 0 0,0 1 1 0 0,8-5 0 0 0,7-5-236 0 0,21-17 0 0 0,16-11-292 0 0,-27 23 234 0 0,59-34-239 0 0,-74 45 571 0 0,0 0 1 0 0,1 1-1 0 0,0 1 0 0 0,21-5 1 0 0,-33 9 47 0 0,0 1 0 0 0,0-1-1 0 0,0 1 1 0 0,0 0 0 0 0,1 0 0 0 0,-1 0 0 0 0,0 0 0 0 0,0 0 0 0 0,0 1 0 0 0,0-1-1 0 0,0 1 1 0 0,0 0 0 0 0,0 0 0 0 0,0 0 0 0 0,0 1 0 0 0,-1-1 0 0 0,1 1 0 0 0,0-1-1 0 0,4 4 1 0 0,-5-3 29 0 0,-1 0 1 0 0,1 1-1 0 0,0-1 0 0 0,-1 0 0 0 0,1 1 0 0 0,-1-1 0 0 0,0 1 0 0 0,1-1 0 0 0,-1 1 0 0 0,-1-1 1 0 0,1 1-1 0 0,0 0 0 0 0,-1 0 0 0 0,1-1 0 0 0,-1 1 0 0 0,0 0 0 0 0,0 0 0 0 0,0 0 0 0 0,0-1 0 0 0,0 1 1 0 0,-1 0-1 0 0,0 3 0 0 0,-3 11 110 0 0,-1-1 0 0 0,-1 0 0 0 0,0 0 0 0 0,-9 17 0 0 0,-40 60 372 0 0,25-45-298 0 0,21-31-205 0 0,-7 9 52 0 0,-21 50-1 0 0,33-67-74 0 0,4-7-98 0 0,9 0-179 0 0,-8-2 191 0 0,0 0 0 0 0,-1 0 0 0 0,1 0-1 0 0,0 1 1 0 0,0-1 0 0 0,0 0-1 0 0,-1 0 1 0 0,1 0 0 0 0,0 0-1 0 0,0 0 1 0 0,0 0 0 0 0,0-1 0 0 0,-1 1-1 0 0,1 0 1 0 0,0 0 0 0 0,0-1-1 0 0,0 1 1 0 0,-1 0 0 0 0,1-1-1 0 0,1 0 1 0 0,8-8-1163 0 0,1-4-54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266 393 4607 0 0,'0'0'208'0'0,"1"-1"-9"0"0,32-16 14452 0 0,-34 16-14047 0 0,-4-1-485 0 0,0 0 1 0 0,0 0-1 0 0,0 0 1 0 0,0 1 0 0 0,0 0-1 0 0,0 0 1 0 0,0 0-1 0 0,-1 1 1 0 0,-8-1 0 0 0,-5 0-45 0 0,-14-1-6 0 0,3 0 1 0 0,-30-7-1 0 0,53 8-55 0 0,-1-1 0 0 0,0 0 0 0 0,0-1 0 0 0,1 0 0 0 0,-1 0 0 0 0,1-1 0 0 0,0 1 0 0 0,-11-9 0 0 0,16 11-9 0 0,1-1 0 0 0,-1 1 0 0 0,1 0 0 0 0,0 0 0 0 0,0-1 0 0 0,-1 1 0 0 0,1-1 0 0 0,0 1 0 0 0,0-1 1 0 0,1 1-1 0 0,-1-1 0 0 0,0 1 0 0 0,0-1 0 0 0,1 0 0 0 0,-1 0 0 0 0,1 1 0 0 0,-1-1 0 0 0,1 0 0 0 0,0 0 0 0 0,0 0 0 0 0,0 1 0 0 0,0-1 0 0 0,0 0 1 0 0,0 0-1 0 0,0 0 0 0 0,1 1 0 0 0,-1-1 0 0 0,0 0 0 0 0,1 0 0 0 0,0 1 0 0 0,-1-1 0 0 0,1 0 0 0 0,0 1 0 0 0,0-1 0 0 0,0 1 0 0 0,2-4 0 0 0,4-3 3 0 0,0-1-1 0 0,1 1 1 0 0,0 0-1 0 0,15-11 0 0 0,-22 19-7 0 0,135-100-533 0 0,-116 88 473 0 0,1 1 0 0 0,0 1 1 0 0,0 0-1 0 0,1 2 1 0 0,28-8-1 0 0,-24 9 20 0 0,82-15 89 0 0,-98 21-18 0 0,0 0 0 0 0,0 0 0 0 0,0 1 0 0 0,0 1 0 0 0,0-1 0 0 0,0 2 0 0 0,0-1 0 0 0,15 6 0 0 0,-22-6-2 0 0,1 0 0 0 0,-1 0-1 0 0,0 1 1 0 0,-1-1 0 0 0,1 1-1 0 0,0 0 1 0 0,0 0 0 0 0,-1 0-1 0 0,1 0 1 0 0,-1 0 0 0 0,0 0-1 0 0,1 1 1 0 0,-1-1 0 0 0,0 1-1 0 0,0 0 1 0 0,-1-1 0 0 0,1 1-1 0 0,-1 0 1 0 0,1 0 0 0 0,-1 0 0 0 0,0 0-1 0 0,0 0 1 0 0,0 1 0 0 0,0-1-1 0 0,-1 4 1 0 0,1-2 21 0 0,-1 0 0 0 0,-1 1-1 0 0,1-1 1 0 0,-1 0 0 0 0,0 0 0 0 0,0 1 0 0 0,0-1 0 0 0,-1 0-1 0 0,0 0 1 0 0,0 0 0 0 0,0-1 0 0 0,0 1 0 0 0,-1 0 0 0 0,-6 7-1 0 0,1-2-25 0 0,0-1 0 0 0,-1 0 0 0 0,0-1 0 0 0,-1 0 0 0 0,-16 11 0 0 0,-58 29 88 0 0,60-35-74 0 0,15-9-34 0 0,-31 19-34 0 0,-2-2 0 0 0,0-1 0 0 0,-46 13 0 0 0,82-32-443 0 0,-1 0 1 0 0,1 1-1 0 0,0-2 0 0 0,0 1 1 0 0,0-1-1 0 0,0 0 0 0 0,-12-2 1 0 0,8 0-1194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16 12871 0 0,'3'-13'588'0'0,"-2"10"632"0"0,-3 3-769 0 0,0 1-370 0 0,-1-1 1 0 0,1 0-1 0 0,0 1 0 0 0,0-1 1 0 0,0 1-1 0 0,-1 0 1 0 0,1 0-1 0 0,0 0 0 0 0,0 0 1 0 0,0 0-1 0 0,0 0 1 0 0,0 0-1 0 0,-2 3 0 0 0,-24 23 242 0 0,15-13-156 0 0,-131 154 767 0 0,97-111-800 0 0,-18 27-22 0 0,2 2-1 0 0,-67 125 1 0 0,119-191-112 0 0,1 0 0 0 0,1 1 0 0 0,0 0 0 0 0,2 0 0 0 0,0 1 0 0 0,-5 34 0 0 0,12-54-1067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 11975 0 0,'6'-5'5122'0'0,"-53"40"-2936"0"0,17-5-1988 0 0,3 1 0 0 0,0 1 0 0 0,-37 62 0 0 0,61-89-188 0 0,0 0-1 0 0,1 0 0 0 0,-1 0 1 0 0,1 0-1 0 0,0 0 1 0 0,1 0-1 0 0,0 1 0 0 0,-1-1 1 0 0,2 0-1 0 0,-1 1 0 0 0,1-1 1 0 0,-1 1-1 0 0,1-1 1 0 0,2 10-1 0 0,-1-11 2 0 0,-1-1-1 0 0,1 1 0 0 0,0-1 1 0 0,1 0-1 0 0,-1 0 1 0 0,0 1-1 0 0,1-1 1 0 0,0 0-1 0 0,0 0 1 0 0,0 0-1 0 0,0-1 1 0 0,0 1-1 0 0,1 0 1 0 0,-1-1-1 0 0,1 0 0 0 0,0 1 1 0 0,-1-1-1 0 0,1 0 1 0 0,0-1-1 0 0,0 1 1 0 0,0 0-1 0 0,1-1 1 0 0,5 3-1 0 0,1-2 81 0 0,-1 0 0 0 0,0 0-1 0 0,0-1 1 0 0,1 0 0 0 0,-1-1-1 0 0,1 0 1 0 0,-1-1 0 0 0,0 0-1 0 0,1 0 1 0 0,-1-1 0 0 0,0 0-1 0 0,0 0 1 0 0,0-1 0 0 0,0 0-1 0 0,10-6 1 0 0,-6 2 50 0 0,0 0 0 0 0,-1-1 0 0 0,0 0 0 0 0,-1-1 0 0 0,0 0 0 0 0,0 0-1 0 0,-1-2 1 0 0,0 1 0 0 0,11-16 0 0 0,-19 23-169 0 0,-1 0-1 0 0,1 1 1 0 0,-1-1-1 0 0,1 0 1 0 0,-1 0-1 0 0,0 0 1 0 0,0 0-1 0 0,0 0 1 0 0,0 0-1 0 0,-1-1 1 0 0,1 1-1 0 0,-1 0 1 0 0,0 0-1 0 0,0 0 1 0 0,0-1-1 0 0,0 1 1 0 0,-1 0-1 0 0,1 0 1 0 0,-1 0-1 0 0,0 0 1 0 0,0 0-1 0 0,0 0 1 0 0,0 0-1 0 0,0 0 1 0 0,-1 0-1 0 0,0 0 1 0 0,1 0-1 0 0,-1 1 1 0 0,-2-4-1 0 0,-5-4-128 0 0,-1-1 0 0 0,0 1 1 0 0,0 0-1 0 0,-1 1 0 0 0,-16-10 0 0 0,-14-5-202 0 0,29 18 145 0 0,-19-13-1 0 0,29 18 101 0 0,1-5-534 0 0,10-2-4359 0 0,1 2-600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88 246 14223 0 0,'0'0'654'0'0,"-1"2"-17"0"0,-44 90 2471 0 0,44-91-3018 0 0,0 0 0 0 0,0 1 0 0 0,0-1 0 0 0,-1 0 0 0 0,1 0 0 0 0,0 0 0 0 0,-1 0 0 0 0,1 0 0 0 0,-1 0 0 0 0,1 0 0 0 0,-1 0 0 0 0,0 0 0 0 0,1-1 0 0 0,-1 1 0 0 0,-3 0 0 0 0,1 0 95 0 0,-8 3 2263 0 0,13-5-1839 0 0,4-9-203 0 0,0 0 0 0 0,4-12 0 0 0,-6 13-365 0 0,0-1 0 0 0,1 2 0 0 0,1-1 0 0 0,5-9 0 0 0,3 0-108 0 0,1 0-1 0 0,1 1 0 0 0,0 1 1 0 0,1 0-1 0 0,0 1 1 0 0,2 1-1 0 0,0 0 1 0 0,37-21-1 0 0,-53 34 6 0 0,-1 0 58 0 0,0 0-1 0 0,0 1 0 0 0,0-1 0 0 0,0 1 1 0 0,0 0-1 0 0,0-1 0 0 0,1 1 0 0 0,-1 0 1 0 0,0 0-1 0 0,0 0 0 0 0,0 0 1 0 0,0 0-1 0 0,2 0 0 0 0,-1 0 2 0 0,0 0 0 0 0,-1 0 0 0 0,1 0 0 0 0,-1 0 0 0 0,1 0 0 0 0,0 0 0 0 0,-1 1 0 0 0,1-1 0 0 0,-1 0 0 0 0,1 1 0 0 0,-1 0 0 0 0,3 0 0 0 0,0 2 0 0 0,0 0-1 0 0,0 0 1 0 0,0 0-1 0 0,-1 0 1 0 0,6 7-1 0 0,-6-7 19 0 0,0 1 1 0 0,-1 0-1 0 0,1 0 0 0 0,-1 1 0 0 0,0-1 1 0 0,0 0-1 0 0,0 1 0 0 0,0-1 0 0 0,-1 1 1 0 0,0 0-1 0 0,2 7 0 0 0,-2 4 16 0 0,0 0 0 0 0,-2 19 0 0 0,0-6-20 0 0,1-29-11 0 0,0 0 1 0 0,0 1 0 0 0,0-1-1 0 0,0 0 1 0 0,0 0-1 0 0,0 0 1 0 0,0 1 0 0 0,0-1-1 0 0,0 0 1 0 0,0 0-1 0 0,0 0 1 0 0,0 1 0 0 0,0-1-1 0 0,0 0 1 0 0,0 0-1 0 0,0 0 1 0 0,0 1 0 0 0,0-1-1 0 0,0 0 1 0 0,0 0-1 0 0,0 0 1 0 0,0 0-1 0 0,0 1 1 0 0,0-1 0 0 0,0 0-1 0 0,0 0 1 0 0,0 0-1 0 0,1 1 1 0 0,-1-1 0 0 0,0 0-1 0 0,0 0 1 0 0,0 0-1 0 0,0 0 1 0 0,0 0 0 0 0,1 1-1 0 0,-1-1 1 0 0,0 0-1 0 0,0 0 1 0 0,0 0 0 0 0,0 0-1 0 0,1 0 1 0 0,-1 0-1 0 0,0 0 1 0 0,0 0 0 0 0,0 0-1 0 0,1 0 1 0 0,-1 0-1 0 0,0 0 1 0 0,0 0 0 0 0,0 0-1 0 0,1 0 1 0 0,-1 0-1 0 0,0 0 1 0 0,6-5 20 0 0,-5 5-21 0 0,136-110-984 0 0,-109 90 694 0 0,2 2 0 0 0,0 0-1 0 0,33-13 1 0 0,134-50-878 0 0,-195 81 1224 0 0,-1-1 1 0 0,0 1 0 0 0,1-1-1 0 0,-1 1 1 0 0,0-1 0 0 0,1 1-1 0 0,-1 0 1 0 0,0 0 0 0 0,1 0-1 0 0,-1 0 1 0 0,1 0 0 0 0,-1 0-1 0 0,0 0 1 0 0,1 0 0 0 0,-1 0-1 0 0,0 1 1 0 0,1-1-1 0 0,-1 1 1 0 0,0-1 0 0 0,2 1-1 0 0,-2 1-20 0 0,1-1 0 0 0,-1 0 0 0 0,0 0 0 0 0,1 1 0 0 0,-1-1 0 0 0,0 1 0 0 0,0-1 0 0 0,0 1-1 0 0,0 0 1 0 0,0-1 0 0 0,-1 1 0 0 0,1 0 0 0 0,1 3 0 0 0,0 7 39 0 0,0 0 1 0 0,0 0-1 0 0,-1 0 1 0 0,-1 1-1 0 0,0-1 1 0 0,-3 22-1 0 0,1 26 570 0 0,3-43-472 0 0,0 0 0 0 0,2 0 0 0 0,0 0 1 0 0,1-1-1 0 0,0 1 0 0 0,1-1 0 0 0,1 0 0 0 0,1-1 0 0 0,0 1 0 0 0,1-1 0 0 0,14 20 0 0 0,0-7-31 0 0,-13-18-99 0 0,0 2 1 0 0,11 17-1 0 0,-9-13-31 0 0,-3 1-13 0 0,10 27-975 0 0,-18-42 143 0 0,7 3-1327 0 0,7 6-411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78 237 2759 0 0,'0'0'16382'0'0,"-1"2"-16316"0"0,-19 34 4 0 0,13-26-69 0 0,1 1 1 0 0,-6 14 0 0 0,6-10 37 0 0,2-4-39 0 0,0-1 0 0 0,-1 1 0 0 0,-8 12 0 0 0,48-74-292 0 0,55-65 0 0 0,-66 87 66 0 0,-10 15 149 0 0,1-1 0 0 0,1 2 1 0 0,0 0-1 0 0,0 1 0 0 0,35-19 0 0 0,-32 22 230 0 0,0 1 0 0 0,29-9 0 0 0,-42 15-103 0 0,-3 1-11 0 0,0 0 0 0 0,0 0 0 0 0,0 0-1 0 0,0 1 1 0 0,0-1 0 0 0,0 1 0 0 0,0 0 0 0 0,0 0-1 0 0,0 0 1 0 0,0 0 0 0 0,0 1 0 0 0,0-1-1 0 0,0 1 1 0 0,0-1 0 0 0,0 1 0 0 0,-1 0 0 0 0,1 0-1 0 0,0 1 1 0 0,0-1 0 0 0,-1 1 0 0 0,1-1 0 0 0,-1 1-1 0 0,1 0 1 0 0,-1 0 0 0 0,0 0 0 0 0,1 0-1 0 0,-1 0 1 0 0,0 0 0 0 0,-1 1 0 0 0,1-1 0 0 0,0 1-1 0 0,1 3 1 0 0,0 2 54 0 0,0-1-1 0 0,0 2 1 0 0,-1-1 0 0 0,0 0-1 0 0,-1 0 1 0 0,0 1 0 0 0,0-1-1 0 0,0 0 1 0 0,-1 1-1 0 0,-1-1 1 0 0,1 1 0 0 0,-2-1-1 0 0,-2 12 1 0 0,-2 3-47 0 0,0-1 0 0 0,-2 0-1 0 0,-18 35 1 0 0,23-52-90 0 0,0 1 0 0 0,-1-1 0 0 0,0 0 0 0 0,-8 7 0 0 0,11-11-160 0 0,-2 2-255 0 0,2-3 448 0 0,1 0 0 0 0,0 0 1 0 0,0 0-1 0 0,0 0 0 0 0,0 0 0 0 0,0 0 0 0 0,0 0 1 0 0,0 0-1 0 0,0 0 0 0 0,0 0 0 0 0,0 0 0 0 0,0 0 1 0 0,0 0-1 0 0,0 0 0 0 0,0 0 0 0 0,0-1 0 0 0,0 1 1 0 0,0 0-1 0 0,0 0 0 0 0,0 0 0 0 0,0 0 0 0 0,0 0 1 0 0,0 0-1 0 0,0 0 0 0 0,-1 0 0 0 0,1 0 0 0 0,0 0 1 0 0,0 0-1 0 0,0 0 0 0 0,0 0 0 0 0,0 0 1 0 0,0 0-1 0 0,0 0 0 0 0,0 0 0 0 0,0 0 0 0 0,0 0 1 0 0,0 0-1 0 0,0 0 0 0 0,0 0 0 0 0,0 0 0 0 0,-1 0 1 0 0,1 0-1 0 0,0 0 0 0 0,0 0 0 0 0,0 0 0 0 0,0 1 1 0 0,0-1-1 0 0,0 0 0 0 0,0 0 0 0 0,0 0 0 0 0,0 0 1 0 0,0 0-1 0 0,0 0 0 0 0,0 0 0 0 0,0 0 1 0 0,0 0-1 0 0,0 0 0 0 0,0 0 0 0 0,0 0 0 0 0,0 0 1 0 0,0 0-1 0 0,0 0 0 0 0,0 0 0 0 0,0 0 0 0 0,0 1 1 0 0,0-1-1 0 0,0 0 0 0 0,0 0 0 0 0,4-12-1 0 0,1 1-1 0 0,1 0 1 0 0,0 0-1 0 0,1 1 1 0 0,0-1 0 0 0,15-16-1 0 0,58-53-54 0 0,-69 69 56 0 0,24-20-169 0 0,2 2 1 0 0,0 1-1 0 0,73-41 0 0 0,-97 62 247 0 0,1 1 0 0 0,0 0 0 0 0,1 0 0 0 0,-1 2-1 0 0,1 0 1 0 0,0 0 0 0 0,25-2 0 0 0,-37 7 11 0 0,1-1 0 0 0,-1 0 0 0 0,1 1 0 0 0,-1 0 0 0 0,1-1 0 0 0,-1 1-1 0 0,1 1 1 0 0,3 1 0 0 0,14 4 364 0 0,-18-6-371 0 0,0 0 1 0 0,0 0-1 0 0,0 1 1 0 0,0-1-1 0 0,0 1 1 0 0,-1 0 0 0 0,1 0-1 0 0,0 0 1 0 0,-1 0-1 0 0,1 0 1 0 0,-1 0-1 0 0,0 1 1 0 0,0-1 0 0 0,0 1-1 0 0,0 0 1 0 0,0 0-1 0 0,0-1 1 0 0,2 7-1 0 0,-1-3-16 0 0,-1 0 0 0 0,0 1-1 0 0,0-1 1 0 0,-1 0 0 0 0,0 1-1 0 0,0-1 1 0 0,0 1 0 0 0,-1 10-1 0 0,-1-4 8 0 0,-1 0-1 0 0,0 0 0 0 0,-1-1 0 0 0,0 1 0 0 0,-1-1 0 0 0,-10 20 0 0 0,-41 67 340 0 0,51-93-399 0 0,-29 40-469 0 0,33-45-199 0 0,-3 4-387 0 0,2-2-628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88 179 6911 0 0,'0'0'623'0'0,"1"1"-514"0"0,23 17 4547 0 0,5 4 2261 0 0,-25-21-6786 0 0,-1 1 1 0 0,0-1-1 0 0,1 1 0 0 0,-1-1 0 0 0,5 1 0 0 0,2-1 88 0 0,0 0 0 0 0,0-1 0 0 0,1 0-1 0 0,-1-1 1 0 0,13-1 0 0 0,50-14 439 0 0,-60 13-671 0 0,0-2-1 0 0,0 0 1 0 0,0 0 0 0 0,-1-1 0 0 0,0 0-1 0 0,0-2 1 0 0,-1 1 0 0 0,0-1 0 0 0,0-1 0 0 0,0 0-1 0 0,12-14 1 0 0,-21 20-34 0 0,0 1 0 0 0,0 0 0 0 0,-1 0 0 0 0,1-1 0 0 0,-1 1-1 0 0,1-1 1 0 0,-1 1 0 0 0,0-1 0 0 0,0 0 0 0 0,0 1 0 0 0,0-1 0 0 0,-1 0 0 0 0,1 0-1 0 0,-1 0 1 0 0,0 0 0 0 0,0 1 0 0 0,0-1 0 0 0,0 0 0 0 0,0 0 0 0 0,0 0 0 0 0,-1 0-1 0 0,1 1 1 0 0,-1-1 0 0 0,-1-4 0 0 0,0 4 4 0 0,0 0-1 0 0,1 0 0 0 0,-1 1 1 0 0,0-1-1 0 0,0 0 1 0 0,-1 1-1 0 0,1-1 1 0 0,0 1-1 0 0,-1 0 1 0 0,0-1-1 0 0,1 1 1 0 0,-1 0-1 0 0,0 1 1 0 0,0-1-1 0 0,0 1 1 0 0,0-1-1 0 0,-1 1 1 0 0,1 0-1 0 0,0 0 1 0 0,-5-1-1 0 0,-2 1 27 0 0,0 0 0 0 0,0 1 0 0 0,0 0 0 0 0,0 0 0 0 0,0 1 0 0 0,0 0 0 0 0,0 1 0 0 0,0 0 0 0 0,1 1 0 0 0,-1 0 0 0 0,1 0 0 0 0,-1 1 0 0 0,1 0 0 0 0,-9 6 0 0 0,-2 2 61 0 0,1 1-1 0 0,0 1 0 0 0,1 0 0 0 0,0 1 0 0 0,-15 19 0 0 0,13-13 103 0 0,1 1 0 0 0,0 1-1 0 0,2 1 1 0 0,-17 31 0 0 0,29-46-99 0 0,0 0-1 0 0,1 1 1 0 0,0-1 0 0 0,1 1 0 0 0,0 0 0 0 0,0 0 0 0 0,1 0 0 0 0,1 0 0 0 0,0 1 0 0 0,0-1 0 0 0,1 0 0 0 0,0 1 0 0 0,0-1 0 0 0,1 0 0 0 0,4 15 0 0 0,-5-22-12 0 0,1 0-1 0 0,0 0 0 0 0,1 0 1 0 0,-1 0-1 0 0,0 0 0 0 0,1-1 1 0 0,-1 1-1 0 0,1 0 0 0 0,0-1 0 0 0,0 1 1 0 0,0-1-1 0 0,1 1 0 0 0,-1-1 1 0 0,0 0-1 0 0,1 0 0 0 0,-1 0 1 0 0,1 0-1 0 0,0-1 0 0 0,0 1 1 0 0,-1-1-1 0 0,5 2 1 0 0,-2-1-176 0 0,0-1 0 0 0,-1 0 1 0 0,1 0-1 0 0,0-1 1 0 0,7 1-1 0 0,27-5-5527 0 0,-25 1-968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20 14047 0 0,'-11'-4'949'0'0,"6"1"-824"0"0,-1 1 1 0 0,0 0-1 0 0,-1 0 0 0 0,1 0 0 0 0,0 1 1 0 0,-1-1-1 0 0,1 2 0 0 0,-10-1 0 0 0,-13 1 268 0 0,0 1 0 0 0,0 2-1 0 0,0 1 1 0 0,0 1 0 0 0,1 1 0 0 0,0 2-1 0 0,0 1 1 0 0,-30 14 0 0 0,44-17-278 0 0,-1 2 1 0 0,1 0 0 0 0,0 1-1 0 0,-20 17 1 0 0,30-23-90 0 0,0 1 0 0 0,0-1 1 0 0,1 1-1 0 0,-1 0 0 0 0,1 1 0 0 0,0-1 1 0 0,0 1-1 0 0,0-1 0 0 0,0 1 0 0 0,1 0 1 0 0,0 0-1 0 0,0 0 0 0 0,0 0 0 0 0,1 0 1 0 0,0 0-1 0 0,0 1 0 0 0,-1 7 1 0 0,2-11-13 0 0,0-1 0 0 0,0 0 1 0 0,1 1-1 0 0,-1-1 0 0 0,0 1 1 0 0,1-1-1 0 0,-1 1 0 0 0,1-1 1 0 0,-1 0-1 0 0,1 1 0 0 0,0-1 1 0 0,-1 0-1 0 0,1 0 0 0 0,0 1 1 0 0,1 0-1 0 0,0 0-5 0 0,0-1 0 0 0,0 1-1 0 0,1-1 1 0 0,-1 0 0 0 0,0 0 0 0 0,1 1 0 0 0,-1-1 0 0 0,1-1 0 0 0,-1 1-1 0 0,1 0 1 0 0,-1-1 0 0 0,1 1 0 0 0,0-1 0 0 0,-1 0 0 0 0,5 0 0 0 0,-2 0 13 0 0,1-1 1 0 0,-1 0 0 0 0,0-1 0 0 0,0 1 0 0 0,6-4 0 0 0,-4 3-17 0 0,19-9 16 0 0,-1-2 0 0 0,33-21 0 0 0,-35 20-16 0 0,-22 14-6 0 0,14-10-193 0 0,1 1 1 0 0,31-12 0 0 0,-42 19-84 0 0,0 1-1 0 0,-1 1 1 0 0,1-1 0 0 0,0 1 0 0 0,7 0 0 0 0,-10 0 120 0 0,-1 1 1 0 0,0 0 0 0 0,0-1 0 0 0,1 1-1 0 0,-1 0 1 0 0,0 0 0 0 0,0 0 0 0 0,0 0-1 0 0,0 0 1 0 0,0 1 0 0 0,0-1 0 0 0,0 0-1 0 0,0 0 1 0 0,0 1 0 0 0,0 1 0 0 0,5 5-799 0 0,5 4-709 0 0,-2-2 123 0 0,0 0-1 0 0,0 1 1 0 0,10 16-1 0 0,-9-10 492 0 0,-2 0-1 0 0,9 21 1 0 0,-14-31 1489 0 0,-1 0-1 0 0,-1-1 1 0 0,1 1 0 0 0,-1 0 0 0 0,-1 0 0 0 0,1 0 0 0 0,-1 0 0 0 0,0 0 0 0 0,-2 10 0 0 0,0-6 9045 0 0,3-12-8612 0 0,14-21 88 0 0,2 1 1 0 0,0 1-1 0 0,37-34 0 0 0,-23 23-662 0 0,-6 8-267 0 0,0 1 0 0 0,2 1 0 0 0,0 2 0 0 0,1 0 0 0 0,1 2 0 0 0,1 1 0 0 0,0 2 0 0 0,1 0 0 0 0,56-15 0 0 0,-83 28-32 0 0,10-3 0 0 0,-1 1 0 0 0,1 0 0 0 0,26-1 0 0 0,-37 3 0 0 0,6 3 0 0 0,9 10 0 0 0,-16-9 7 0 0,0-1-1 0 0,0 0 1 0 0,0 1-1 0 0,0-1 1 0 0,-1 1-1 0 0,1 0 1 0 0,-1 0-1 0 0,1-1 1 0 0,-1 1-1 0 0,0 0 1 0 0,0 0 0 0 0,0 0-1 0 0,-1 0 1 0 0,1 1-1 0 0,-1-1 1 0 0,0 0-1 0 0,0 0 1 0 0,0 5-1 0 0,-1 6 65 0 0,-1 1-1 0 0,-7 25 0 0 0,2-13-12 0 0,3-5 5 0 0,1 0-1 0 0,1 1 0 0 0,2 40 0 0 0,0-51-40 0 0,1 1 0 0 0,1-1 0 0 0,1 0 0 0 0,-1 1 0 0 0,2-1 0 0 0,0 0 0 0 0,0-1 0 0 0,9 16 0 0 0,-7-18-13 0 0,0 0 1 0 0,1 0-1 0 0,0-1 0 0 0,1 0 1 0 0,-1-1-1 0 0,2 0 0 0 0,-1 0 1 0 0,1 0-1 0 0,0-1 0 0 0,0-1 1 0 0,1 1-1 0 0,-1-2 0 0 0,1 1 1 0 0,11 2-1 0 0,2 1 14 0 0,0-2 1 0 0,0 0-1 0 0,1-2 0 0 0,-1-1 1 0 0,32 1-1 0 0,-16-4-158 0 0,38-5 0 0 0,-1-6-3260 0 0,-47 6-4388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0,'0'0'4434'0'0,"1"1"-3172"0"0,5 5-772 0 0,0 0-1 0 0,-1 0 1 0 0,0 1-1 0 0,0-1 0 0 0,8 15 1 0 0,9 13 1128 0 0,4 1-55 0 0,48 57 991 0 0,71 72-431 0 0,-119-131-2005 0 0,-1 1 1 0 0,-2 1 0 0 0,19 39-1 0 0,-23-40-91 0 0,-12-21-144 0 0,0 0-1 0 0,-1 0 1 0 0,4 16-1 0 0,-8-24 72 0 0,-1-1 0 0 0,0 1 1 0 0,0 0-1 0 0,0-1 0 0 0,-1 1 0 0 0,1 0 0 0 0,-1 0 0 0 0,-1-1 0 0 0,1 1 1 0 0,0 0-1 0 0,-1 0 0 0 0,0-1 0 0 0,-2 6 0 0 0,3-9-443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16847 0 0,'0'0'1522'0'0,"-1"2"-1250"0"0,-20 36 67 0 0,-1-2 0 0 0,-37 48 0 0 0,-65 61 176 0 0,-196 165-296 0 0,307-299-220 0 0,-55 53 1 0 0,-65 80 0 0 0,122-133 0 0 0,7-7-5 0 0,1-1-1 0 0,-1 1 0 0 0,1 0 1 0 0,0 0-1 0 0,-4 8 1 0 0,6-10-159 0 0,12-3-940 0 0,-8 0 768 0 0,1 0 0 0 0,-1 0 0 0 0,1 0 0 0 0,-1-1 0 0 0,0 1 0 0 0,4-3 0 0 0,10-6-5771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496 178 2303 0 0,'1'-3'167'0'0,"35"-77"4481"0"0,-30 69-3042 0 0,0-1 1 0 0,1 1-1 0 0,0 1 0 0 0,17-19 0 0 0,-23 27-916 0 0,0 1-558 0 0,0 0 0 0 0,-1 0-1 0 0,1 0 1 0 0,0 0 0 0 0,0 0-1 0 0,0 0 1 0 0,0 1 0 0 0,0-1-1 0 0,0 0 1 0 0,0 0 0 0 0,0 1-1 0 0,0-1 1 0 0,2 0 0 0 0,12-6 2600 0 0,-18 24-2694 0 0,-2 1 0 0 0,0-1-1 0 0,0 0 1 0 0,-2-1 0 0 0,-11 22-1 0 0,-52 79 54 0 0,29-52-52 0 0,-176 335-779 0 0,79-98-125 0 0,128-277 752 0 0,-28 62-513 0 0,31-72 420 0 0,-1 0-1 0 0,0-1 0 0 0,-17 20 1 0 0,24-32 132 0 0,1-2 163 0 0,-1 1-1 0 0,1-1 1 0 0,0 1-1 0 0,-1-1 1 0 0,1 1-1 0 0,-1-1 1 0 0,1 1-1 0 0,0-1 1 0 0,-1 1-1 0 0,1-1 1 0 0,-1 0-1 0 0,1 1 1 0 0,-1-1-1 0 0,1 0 1 0 0,-2 1-1 0 0,21-31 499 0 0,32-37 0 0 0,-10 14-314 0 0,45-57 119 0 0,28-42-153 0 0,-37 52-129 0 0,-68 88-33 0 0,0 1-1 0 0,1 1 1 0 0,0 0-1 0 0,1 0 1 0 0,0 1-1 0 0,1 0 1 0 0,20-11-1 0 0,-30 19-46 0 0,-1 0-1 0 0,1 1 1 0 0,0 0 0 0 0,0-1-1 0 0,0 1 1 0 0,-1 0 0 0 0,1 0-1 0 0,0 0 1 0 0,0 0 0 0 0,0 1-1 0 0,0-1 1 0 0,-1 0 0 0 0,1 1-1 0 0,0-1 1 0 0,2 2-1 0 0,-3-2-15 0 0,0 0-6 0 0,0 1 0 0 0,0-1 1 0 0,0 0-1 0 0,0 1 0 0 0,-1-1 0 0 0,1 1 0 0 0,0-1 0 0 0,0 1 0 0 0,0-1 0 0 0,-1 1 1 0 0,1 0-1 0 0,0-1 0 0 0,-1 1 0 0 0,1 0 0 0 0,0 0 0 0 0,-1-1 0 0 0,1 3 0 0 0,2 0 14 0 0,3 6-2 0 0,1 0-1 0 0,-1 0 1 0 0,-1 0-1 0 0,0 1 1 0 0,0 0-1 0 0,-1 0 1 0 0,0 0-1 0 0,-1 0 1 0 0,0 1-1 0 0,-1-1 1 0 0,0 1-1 0 0,0 0 1 0 0,-1 0-1 0 0,-1-1 1 0 0,-1 20-1 0 0,0-12 12 0 0,-1 1 0 0 0,-1 0 0 0 0,-1-1 1 0 0,-1 1-1 0 0,-1-1 0 0 0,0 0 0 0 0,-1-1 0 0 0,-11 21 0 0 0,-30 40-3 0 0,-6 13 8 0 0,21-40-553 0 0,31-50 265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9935 0 0,'0'0'1131'0'0,"2"0"-722"0"0,-2 1-295 0 0,1-1-1 0 0,0 0 0 0 0,0 1 0 0 0,0-1 0 0 0,-1 1 1 0 0,1-1-1 0 0,0 1 0 0 0,-1 0 0 0 0,1-1 0 0 0,0 1 1 0 0,-1 0-1 0 0,1-1 0 0 0,-1 1 0 0 0,1 0 0 0 0,-1 0 1 0 0,0 0-1 0 0,1-1 0 0 0,-1 1 0 0 0,0 0 0 0 0,1 0 1 0 0,-1 0-1 0 0,0 0 0 0 0,0 0 0 0 0,0 0 0 0 0,0-1 1 0 0,0 1-1 0 0,0 0 0 0 0,0 0 0 0 0,0 0 0 0 0,0 2 1 0 0,-3 11 798 0 0,0 0 0 0 0,0-1 1 0 0,-2 1-1 0 0,0-1 0 0 0,-11 23 0 0 0,-3 7 28 0 0,-33 97 870 0 0,50-135-1793 0 0,-1-1-1 0 0,1 0 0 0 0,-1 0 0 0 0,-3 5 0 0 0,4-7-2 0 0,-4 9 2 0 0,7 0-97 0 0,2 7-1639 0 0,-3-16 855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10943 0 0,'0'0'987'0'0,"2"2"-810"0"0,2 1-125 0 0,-1 0 0 0 0,0 0-1 0 0,0 0 1 0 0,-1 1-1 0 0,1-1 1 0 0,2 6 0 0 0,-1-4 244 0 0,-1 0 1 0 0,1 0 0 0 0,7 8-1 0 0,8 3 281 0 0,-1 0 0 0 0,2-2 1 0 0,0 0-1 0 0,1-1 0 0 0,28 13 0 0 0,-36-20-420 0 0,63 33 859 0 0,-69-35-860 0 0,0 1 1 0 0,0 0-1 0 0,-1 0 0 0 0,0 0 1 0 0,0 1-1 0 0,0 0 0 0 0,-1 0 1 0 0,6 9-1 0 0,-9-13-104 0 0,-1 1-1 0 0,1 0 1 0 0,-1-1 0 0 0,0 1-1 0 0,0 0 1 0 0,0 0 0 0 0,0 0-1 0 0,-1 0 1 0 0,1-1 0 0 0,-1 1-1 0 0,0 0 1 0 0,0 0 0 0 0,0 0-1 0 0,-1 6 1 0 0,0-4 12 0 0,0 0 0 0 0,-1-1 0 0 0,1 1 1 0 0,-1 0-1 0 0,0-1 0 0 0,0 1 0 0 0,-1-1 0 0 0,-3 5 0 0 0,-2 2 87 0 0,0-2-1 0 0,-1 1 1 0 0,0-1-1 0 0,-1-1 0 0 0,0 1 1 0 0,-11 6-1 0 0,-8 3-28 0 0,0-2 1 0 0,-1 0-1 0 0,-1-2 0 0 0,0-2 0 0 0,-43 12 0 0 0,68-22-659 0 0,0-1 0 0 0,0 0 0 0 0,0 0 0 0 0,-8 0 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13823 0 0,'1'0'1062'0'0,"0"-2"-897"0"0,1 0-57 0 0,12-2 261 0 0,-1 5 4082 0 0,-11 0-4326 0 0,0 0 0 0 0,1 1 0 0 0,-1 0 0 0 0,0-1 0 0 0,0 1 1 0 0,0 0-1 0 0,0 0 0 0 0,-1 0 0 0 0,1 0 0 0 0,0 0 0 0 0,-1 1 0 0 0,0-1 1 0 0,1 0-1 0 0,-1 1 0 0 0,0-1 0 0 0,0 1 0 0 0,0-1 0 0 0,-1 1 0 0 0,1 0 0 0 0,-1-1 1 0 0,1 1-1 0 0,-1 0 0 0 0,0-1 0 0 0,0 1 0 0 0,0 5 0 0 0,-1 0-53 0 0,0 10-231 0 0,1 32-1 0 0,0-41-533 0 0,0 6-3221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6911 0 0,'0'0'528'0'0,"2"0"63"0"0,10-1 3499 0 0,-1 0 0 0 0,15 1-1 0 0,-8 2-2615 0 0,9-3-1186 0 0,-10-1-2894 0 0,-7-2-4474 0 0</inkml:trace>
  <inkml:trace contextRef="#ctx0" brushRef="#br0" timeOffset="1">647 1 9671 0 0,'0'0'875'0'0,"1"1"-256"0"0,13 15 11586 0 0,-12-10-10809 0 0,-1-4-928 0 0,1-1-404 0 0,-1 0-129 0 0,1 0-1 0 0,-1 0 1 0 0,1-1 0 0 0,0 1-1 0 0,-1 0 1 0 0,1-1 0 0 0,0 1 0 0 0,-1-1-1 0 0,1 0 1 0 0,0 1 0 0 0,0-1 0 0 0,0 0-1 0 0,-1 0 1 0 0,1 0 0 0 0,0 0 0 0 0,0-1-1 0 0,0 1 1 0 0,3-1 0 0 0,11-7-666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4607 0 0,'0'0'9855'0'0,"2"0"-9150"0"0,3 0-430 0 0,0 0 0 0 0,0 1 1 0 0,0 0-1 0 0,1 0 0 0 0,-1 0 0 0 0,-1 0 0 0 0,1 1 0 0 0,0 0 0 0 0,0 0 0 0 0,0 0 0 0 0,-1 0 1 0 0,0 1-1 0 0,1 0 0 0 0,-1 0 0 0 0,0 0 0 0 0,0 0 0 0 0,0 1 0 0 0,-1-1 0 0 0,1 1 0 0 0,4 7 1 0 0,12 16 41 0 0,-1 2 1 0 0,-2 0-1 0 0,0 1 1 0 0,12 32-1 0 0,-26-53-304 0 0,1 0-1 0 0,-2 0 1 0 0,1 0-1 0 0,-1 0 0 0 0,0 0 1 0 0,0 13-1 0 0,-2-17-3 0 0,0 0 0 0 0,-1 0 0 0 0,1 0 0 0 0,-1 0 0 0 0,0-1 0 0 0,0 1 0 0 0,-1 0 0 0 0,1 0 1 0 0,-1-1-1 0 0,0 1 0 0 0,-1-1 0 0 0,1 0 0 0 0,-5 7 0 0 0,-3 0 1 0 0,0-1 1 0 0,0 0-1 0 0,-1 0 1 0 0,-1-1-1 0 0,1-1 1 0 0,-19 10-1 0 0,5-1-6 0 0,19-13-46 0 0,-1 0 0 0 0,0-1 0 0 0,0 0 0 0 0,-1 0 0 0 0,-13 4 0 0 0,17-6-39 0 0,0 0 0 0 0,0 0-1 0 0,-1-1 1 0 0,1 1 0 0 0,0-1-1 0 0,0 0 1 0 0,0-1 0 0 0,0 1-1 0 0,0 0 1 0 0,0-1 0 0 0,0 0-1 0 0,-7-2 1 0 0,10 2-7 0 0,0 1 0 0 0,0-1 0 0 0,0 0 0 0 0,0 1 0 0 0,0-1 0 0 0,0 0 0 0 0,0 0 0 0 0,0 0 0 0 0,0 0 0 0 0,1 0 0 0 0,-1 1 0 0 0,0-1 0 0 0,0-1 1 0 0,1 1-1 0 0,-1 0 0 0 0,0-1 0 0 0,1 1-374 0 0,-1 0 0 0 0,1 0 0 0 0,0-1 0 0 0,0 1 0 0 0,0 0 0 0 0,0 0 0 0 0,0 0 0 0 0,0 0 0 0 0,0 0 0 0 0,0 0 0 0 0,0-2 0 0 0,5-9-5774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 2759 0 0,'-22'-7'-47'0'0,"14"4"738"0"0,1 1 0 0 0,-1 0 1 0 0,-14-2-1 0 0,19 4 188 0 0,0 0 0 0 0,0 0 0 0 0,0 0 0 0 0,0 0 0 0 0,0 1 0 0 0,0 0 1 0 0,0-1-1 0 0,-5 3 1616 0 0,9 1-2342 0 0,0 0 0 0 0,0 0 0 0 0,0-1 0 0 0,1 1 0 0 0,-1 0 1 0 0,1-1-1 0 0,0 1 0 0 0,0-1 0 0 0,0 0 0 0 0,0 0 0 0 0,5 5 1 0 0,-2 0 120 0 0,50 63 1380 0 0,21 31 6 0 0,87 113 359 0 0,-133-183-1832 0 0,1-1-1 0 0,1-2 1 0 0,1-1-1 0 0,44 29 1 0 0,-54-43-230 0 0,1 0 0 0 0,0-2 0 0 0,0 0-1 0 0,1-1 1 0 0,1-2 0 0 0,0-1 0 0 0,33 6 0 0 0,-54-13-337 0 0,0-1 0 0 0,0 1 0 0 0,0-2 0 0 0,0 1 0 0 0,8-2 0 0 0,-11 2-721 0 0,0-1-126 0 0,5-2-20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12439 0 0,'0'0'1456'0'0,"1"1"-566"0"0,1 1-708 0 0,-1-1 0 0 0,0 1 1 0 0,1-1-1 0 0,-1 1 1 0 0,0 0-1 0 0,0 0 1 0 0,0-1-1 0 0,0 1 0 0 0,0 0 1 0 0,-1 0-1 0 0,1 0 1 0 0,0 0-1 0 0,-1 0 1 0 0,0 0-1 0 0,1 0 0 0 0,-1 0 1 0 0,0 0-1 0 0,0 1 1 0 0,0-1-1 0 0,0 0 1 0 0,-1 0-1 0 0,1 0 0 0 0,0 0 1 0 0,-2 3-1 0 0,-1 6-73 0 0,-1 0 0 0 0,0 0 0 0 0,-7 12 0 0 0,9-18 91 0 0,-15 26 140 0 0,-1 0 1 0 0,-1-1-1 0 0,-2-1 1 0 0,-1-1 0 0 0,-46 46-1 0 0,-144 107 1240 0 0,194-167-1489 0 0,-213 145 487 0 0,127-92-761 0 0,97-61-1701 0 0,7-3 490 0 0,8-3-1384 0 0,12-1-5321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112 101 16583 0 0,'-9'2'216'0'0,"0"1"0"0"0,1 0 1 0 0,-1 1-1 0 0,1 0 0 0 0,-1 0 0 0 0,1 1 0 0 0,1 0 0 0 0,-1 0 0 0 0,1 1 0 0 0,0 0 0 0 0,0 0 0 0 0,-8 11 1082 0 0,16-15-1011 0 0,1-1-212 0 0,-1 1 0 0 0,1-1 1 0 0,0 0-1 0 0,0 1 1 0 0,0-1-1 0 0,0 0 1 0 0,0 0-1 0 0,0 0 1 0 0,0-1-1 0 0,0 1 1 0 0,0 0-1 0 0,0-1 1 0 0,0 1-1 0 0,0-1 1 0 0,4 1-1 0 0,-1-1 37 0 0,-1-1 1 0 0,0 1-1 0 0,1-1 0 0 0,-1 0 0 0 0,0 0 1 0 0,0 0-1 0 0,7-3 0 0 0,1-2 51 0 0,0 0-1 0 0,-1-1 0 0 0,0 0 0 0 0,17-15 1 0 0,25-26-39 0 0,41-34-4 0 0,-92 81 221 0 0,-2 4-261 0 0,10 16 0 0 0,0 3 3 0 0,-7-14-42 0 0,0 1-1 0 0,1-1 1 0 0,5 8-1 0 0,-6-11-23 0 0,0 1 0 0 0,0-1 0 0 0,1 1 0 0 0,0-1 0 0 0,0-1-1 0 0,1 1 1 0 0,9 8 0 0 0,-5-5 47 0 0,0 1 0 0 0,0 0-1 0 0,-1 0 1 0 0,0 1 0 0 0,0 0 0 0 0,11 22-1 0 0,-13-22-57 0 0,-1-1-6 0 0,-5-7 0 0 0,1 0 0 0 0,1 0 0 0 0,-1 1 0 0 0,0-1 0 0 0,0 0 0 0 0,1 0 0 0 0,-1 0 0 0 0,1 0 0 0 0,0-1 0 0 0,-1 1 0 0 0,5 2 0 0 0,-2 0-120 0 0,1 0 1 0 0,-1-1-1 0 0,1 0 0 0 0,0 0 0 0 0,0 0 0 0 0,1-1 0 0 0,-1 1 1 0 0,0-1-1 0 0,1 0 0 0 0,0-1 0 0 0,9 2 0 0 0,-2-2-362 0 0,0 0 0 0 0,0-1-1 0 0,0 0 1 0 0,20-4 0 0 0,14-3-1486 0 0,-5-1-15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8751 0 0,'-2'1'674'0'0,"-6"0"-406"0"0,0 2 1 0 0,0-1-1 0 0,0 1 1 0 0,1 0 0 0 0,-1 1-1 0 0,1 0 1 0 0,0 0-1 0 0,0 1 1 0 0,0-1-1 0 0,0 2 1 0 0,1-1-1 0 0,0 1 1 0 0,0 0 0 0 0,0 0-1 0 0,1 0 1 0 0,0 1-1 0 0,0 0 1 0 0,1 0-1 0 0,0 0 1 0 0,-3 8 0 0 0,-12 28 280 0 0,-21 71 1 0 0,9-23-203 0 0,-37 103-104 0 0,-72 172-70 0 0,133-350-147 0 0,-1-1 0 0 0,0 0 0 0 0,-1-1 0 0 0,0 0 0 0 0,-12 13 0 0 0,21-27-5 0 0,0 0-1 0 0,0 0 0 0 0,-1 1 1 0 0,1-1-1 0 0,0 0 0 0 0,0 0 1 0 0,0 0-1 0 0,0 0 0 0 0,0 1 1 0 0,-1-1-1 0 0,1 0 1 0 0,0 0-1 0 0,0 0 0 0 0,0 0 1 0 0,-1 1-1 0 0,1-1 0 0 0,0 0 1 0 0,0 0-1 0 0,0 0 0 0 0,-1 0 1 0 0,1 0-1 0 0,0 0 0 0 0,0 0 1 0 0,-1 0-1 0 0,1 0 1 0 0,0 0-1 0 0,0 0 0 0 0,-1 0 1 0 0,1 0-1 0 0,0 0 0 0 0,0 0 1 0 0,-1 0-1 0 0,1 0 0 0 0,0 0 1 0 0,0 0-1 0 0,-1 0 1 0 0,1 0-1 0 0,0 0 0 0 0,0 0 1 0 0,0-1-1 0 0,-1 1 0 0 0,1 0 1 0 0,-2-13 359 0 0,5-17-48 0 0,1 7-257 0 0,1 0-1 0 0,1 0 1 0 0,1 1-1 0 0,1-1 1 0 0,1 2-1 0 0,12-23 0 0 0,-14 32-98 0 0,0 1-1 0 0,1-1 1 0 0,0 1-1 0 0,1 1 1 0 0,1 0-1 0 0,-1 0 1 0 0,2 1-1 0 0,-1 0 1 0 0,1 0-1 0 0,0 1 0 0 0,21-10 1 0 0,-10 6-22 0 0,1 2 0 0 0,-1 1 0 0 0,38-10 0 0 0,-54 17 75 0 0,0 1 1 0 0,0-1-1 0 0,0 2 0 0 0,0-1 0 0 0,0 1 0 0 0,0 0 0 0 0,1 0 0 0 0,-1 0 0 0 0,0 1 0 0 0,0 0 0 0 0,0 1 0 0 0,0-1 0 0 0,0 1 0 0 0,0 0 0 0 0,0 0 0 0 0,-1 1 0 0 0,1 0 0 0 0,-1 0 0 0 0,9 6 0 0 0,-4 0 132 0 0,-1 0 0 0 0,1 0 0 0 0,-2 1 0 0 0,1 0 1 0 0,-1 1-1 0 0,8 15 0 0 0,-12-19-74 0 0,0 1 0 0 0,0-1 1 0 0,-1 1-1 0 0,-1 0 1 0 0,1 0-1 0 0,-1 0 0 0 0,-1 0 1 0 0,1 0-1 0 0,-1 1 0 0 0,-1-1 1 0 0,0 11-1 0 0,0-13-59 0 0,-1 0 0 0 0,-1 0-1 0 0,1 0 1 0 0,-1-1 0 0 0,0 1 0 0 0,0 0-1 0 0,0-1 1 0 0,-1 0 0 0 0,0 1 0 0 0,0-1-1 0 0,-1 0 1 0 0,1-1 0 0 0,-1 1 0 0 0,0-1-1 0 0,0 1 1 0 0,0-1 0 0 0,-1 0 0 0 0,0-1-1 0 0,1 1 1 0 0,-9 3 0 0 0,-8 5-32 0 0,-2-1 0 0 0,1-1-1 0 0,-39 11 1 0 0,26-9-41 0 0,28-10 20 0 0,-10 5-98 0 0,-34 6 0 0 0,46-12 60 0 0,0 0 0 0 0,0 0-1 0 0,-1-1 1 0 0,1 0 0 0 0,0 0-1 0 0,0-1 1 0 0,-1 1 0 0 0,1-1 0 0 0,0 0-1 0 0,0 0 1 0 0,-6-3 0 0 0,10 4-7 0 0,0-1 0 0 0,0 1-1 0 0,1 0 1 0 0,-1-1 0 0 0,0 1 0 0 0,0-1 0 0 0,0 0 0 0 0,1 1 0 0 0,-1-1 0 0 0,0 1-1 0 0,0-1 1 0 0,1 0 0 0 0,-1 0 0 0 0,0-1 0 0 0,1 2-289 0 0,-1-1 1 0 0,1 0-1 0 0,0 0 1 0 0,0 0-1 0 0,-1 0 1 0 0,1 0-1 0 0,0 0 1 0 0,0 1-1 0 0,0-1 1 0 0,0 0-1 0 0,0 0 1 0 0,1 0-1 0 0,-1 0 1 0 0,0 0-1 0 0,1-1 1 0 0,5-14-5745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14743 0 0,'2'0'672'0'0,"20"-3"-161"0"0,24 0 0 0 0,2 2 789 0 0,-1-3 0 0 0,0-1 1 0 0,79-20-1 0 0,-109 20-1238 0 0,1 0 0 0 0,26-13 0 0 0,-35 14-119 0 0,-1 0 0 0 0,0-1 0 0 0,0 0 1 0 0,-1-1-1 0 0,0 1 0 0 0,0-2 1 0 0,7-6-1 0 0,-8 0-581 0 0,-6 13 619 0 0,0-1 1 0 0,0 1-1 0 0,0 0 0 0 0,0-1 0 0 0,0 1 0 0 0,1-1 1 0 0,-1 1-1 0 0,0-1 0 0 0,0 1 0 0 0,0-1 1 0 0,-1 1-1 0 0,1-1 0 0 0,0 1 0 0 0,0-1 0 0 0,0 1 1 0 0,0 0-1 0 0,0-1 0 0 0,0 1 0 0 0,-1-1 0 0 0,1 1 1 0 0,0 0-1 0 0,0-1 0 0 0,-1 1 0 0 0,1-1 0 0 0,0 1 1 0 0,-1 0-1 0 0,1-1 0 0 0,0 1 0 0 0,-1-1 1 0 0,-2 1 3 0 0,1 0 0 0 0,0 0 1 0 0,-1 0-1 0 0,1 0 0 0 0,0 0 1 0 0,0 1-1 0 0,-1-1 1 0 0,1 1-1 0 0,0-1 0 0 0,0 1 1 0 0,-1 0-1 0 0,1 0 0 0 0,0 0 1 0 0,-3 2-1 0 0,0 0-4 0 0,-42 21-19 0 0,-66 45 0 0 0,74-44 31 0 0,7-4 17 0 0,-35 29 0 0 0,57-42-2 0 0,1 1-1 0 0,0 0 1 0 0,0 1 0 0 0,1 0-1 0 0,0 0 1 0 0,1 0 0 0 0,-9 18 0 0 0,15-25 18 0 0,-1 0 1 0 0,1 0-1 0 0,-1 0 1 0 0,1 0-1 0 0,1 1 1 0 0,-1-1-1 0 0,0 0 1 0 0,1 1-1 0 0,-1-1 1 0 0,1 1-1 0 0,0-1 1 0 0,0 1-1 0 0,0-1 1 0 0,1 0-1 0 0,-1 1 1 0 0,1-1-1 0 0,0 1 1 0 0,0-1-1 0 0,0 0 1 0 0,0 0-1 0 0,1 0 1 0 0,-1 0-1 0 0,1 0 1 0 0,3 4-1 0 0,-2-2 22 0 0,1-1 0 0 0,0 0 0 0 0,1-1 0 0 0,-1 1 0 0 0,1-1 0 0 0,-1 1 0 0 0,1-1 0 0 0,0-1 0 0 0,0 1 0 0 0,1-1 0 0 0,-1 0 0 0 0,0 0 0 0 0,12 2 0 0 0,14 2 123 0 0,0-2-1 0 0,0-1 0 0 0,49-3 1 0 0,94-14-1710 0 0,-142 10-3450 0 0,-1-1-1645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555 110 11519 0 0,'0'0'2226'0'0,"-1"-2"-1118"0"0,-13-15 1110 0 0,13 16-1591 0 0,-1 0-195 0 0,-16-13 725 0 0,16 13-773 0 0,1-1 0 0 0,-5-1-163 0 0,4 2-166 0 0,0 0-1 0 0,0-1 0 0 0,0 1 0 0 0,0-1 1 0 0,0 1-1 0 0,0-1 0 0 0,1 0 1 0 0,-1 0-1 0 0,0 0 0 0 0,1 0 0 0 0,0 0 1 0 0,-1 0-1 0 0,1 0 0 0 0,0 0 1 0 0,0 0-1 0 0,-1-4 0 0 0,-2-5 0 0 0,-3-4-43 0 0,3 13-7 0 0,-1 0 45 0 0,3 1-52 0 0,-1 0 1 0 0,1 0 0 0 0,-1 1 0 0 0,1-1-1 0 0,-1 1 1 0 0,0-1 0 0 0,1 1 0 0 0,-1 0-1 0 0,1 0 1 0 0,-1 0 0 0 0,1 1 0 0 0,-1-1-1 0 0,0 0 1 0 0,1 1 0 0 0,-1 0 0 0 0,1 0-1 0 0,-1 0 1 0 0,-1 1 0 0 0,-7 2-50 0 0,1 1 1 0 0,-18 12-1 0 0,-23 20-17 0 0,1 1 1 0 0,2 3-1 0 0,2 2 0 0 0,-42 50 0 0 0,76-80 69 0 0,1 0 0 0 0,1 1 0 0 0,0 0 0 0 0,1 1 0 0 0,-14 30 0 0 0,19-29 0 0 0,4-14 2 0 0,0 0 1 0 0,0 0-1 0 0,0 1 0 0 0,0-1 1 0 0,0 0-1 0 0,1 0 0 0 0,-1 0 1 0 0,1 0-1 0 0,-1 0 0 0 0,1 0 1 0 0,0 0-1 0 0,0 0 0 0 0,0 0 1 0 0,0 0-1 0 0,0 0 0 0 0,0 0 1 0 0,1-1-1 0 0,2 4 0 0 0,-2-3 7 0 0,1 0-1 0 0,0 0 0 0 0,-1-1 1 0 0,1 1-1 0 0,0-1 0 0 0,0 1 1 0 0,0-1-1 0 0,0 0 0 0 0,0 0 1 0 0,0 0-1 0 0,5 0 0 0 0,3 0 17 0 0,0 0 0 0 0,-1-1 1 0 0,1-1-1 0 0,0 0 0 0 0,0 0 0 0 0,17-5 0 0 0,29-11 92 0 0,56-26-1 0 0,-56 20-125 0 0,-32 12-223 0 0,27-15 0 0 0,-43 19-72 0 0,-15 5 159 0 0,-15 5 194 0 0,15-2 3 0 0,1 1-1 0 0,-1 0 1 0 0,1 0-1 0 0,0 0 1 0 0,0 1 0 0 0,0 0-1 0 0,1 0 1 0 0,-1 0-1 0 0,0 1 1 0 0,1-1-1 0 0,0 1 1 0 0,0 0-1 0 0,0 0 1 0 0,1 1 0 0 0,-1-1-1 0 0,1 1 1 0 0,-5 9-1 0 0,7-12-11 0 0,0 8-144 0 0,1-8-220 0 0,2-1-65 0 0,-1 0-76 0 0,5 3 585 0 0,2-3-5783 0 0,7-2-624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346 243 9271 0 0,'0'0'423'0'0,"0"-1"-398"0"0,-1 0 0 0 0,1 1 0 0 0,0-1 0 0 0,0 1 1 0 0,0-1-1 0 0,0 0 0 0 0,0 1 0 0 0,0-1 0 0 0,0 0 0 0 0,0 1 0 0 0,0-1 0 0 0,0 1 0 0 0,0-1 0 0 0,0 0 1 0 0,0 1-1 0 0,0-1 0 0 0,0 1 0 0 0,1-1 0 0 0,-1 0 0 0 0,0 1 0 0 0,0-1 0 0 0,1 0 0 0 0,5-3 130 0 0,0-1 0 0 0,0 1-1 0 0,8-3 1 0 0,15-11 734 0 0,-13 6-42 0 0,0 0-1 0 0,-1-2 0 0 0,-1 0 1 0 0,15-18-1 0 0,-22 24-471 0 0,-1 0 1 0 0,0-1-1 0 0,0 0 0 0 0,-1 0 0 0 0,0-1 1 0 0,5-12-1 0 0,-10 21-340 0 0,0-1 0 0 0,0 1 1 0 0,0-1-1 0 0,0 1 0 0 0,0 0 0 0 0,0-1 0 0 0,0 1 1 0 0,0 0-1 0 0,-1-1 0 0 0,1 1 0 0 0,0 0 1 0 0,-1-1-1 0 0,1 1 0 0 0,-1 0 0 0 0,1 0 1 0 0,-1-1-1 0 0,0 1 0 0 0,0 0 0 0 0,0 0 0 0 0,-1-2 1 0 0,1 2 0 0 0,1 0 37 0 0,-3 1-13 0 0,-14 4-22 0 0,1 0 0 0 0,0 1 0 0 0,0 1 0 0 0,-27 14 0 0 0,24-12-38 0 0,-26 14-108 0 0,1 1 1 0 0,-69 49-1 0 0,83-50 144 0 0,1 2 0 0 0,1 1 1 0 0,1 2-1 0 0,-27 34 0 0 0,49-55 9 0 0,1 0-1 0 0,-1 0 1 0 0,2 1 0 0 0,-1-1-1 0 0,-5 14 1 0 0,9-18-29 0 0,-1-1 1 0 0,1 0-1 0 0,-1 0 0 0 0,1 1 1 0 0,0-1-1 0 0,-1 0 1 0 0,1 1-1 0 0,0-1 0 0 0,0 0 1 0 0,0 1-1 0 0,0-1 1 0 0,0 0-1 0 0,0 1 0 0 0,1-1 1 0 0,-1 0-1 0 0,0 1 1 0 0,1-1-1 0 0,-1 0 0 0 0,1 0 1 0 0,-1 1-1 0 0,1-1 1 0 0,0 0-1 0 0,-1 0 0 0 0,1 0 1 0 0,0 0-1 0 0,0 0 1 0 0,0 0-1 0 0,0 0 0 0 0,0 0 1 0 0,0 0-1 0 0,0 0 1 0 0,0-1-1 0 0,0 1 0 0 0,0 0 1 0 0,0-1-1 0 0,0 1 1 0 0,1 0-1 0 0,-1-1 0 0 0,0 0 1 0 0,3 1-1 0 0,1 0 38 0 0,0 0 0 0 0,1-1 0 0 0,-1 1-1 0 0,0-1 1 0 0,1 0 0 0 0,-1-1 0 0 0,0 0 0 0 0,1 1-1 0 0,5-3 1 0 0,52-18 363 0 0,-43 14-297 0 0,228-102 140 0 0,-189 73-448 0 0,-49 30 135 0 0,-5 2 50 0 0,-4 3 144 0 0,-2 2-26 0 0,-10 12 82 0 0,3 0-98 0 0,8-8-107 0 0,1-3 13 0 0,-2 3 4 0 0,1-1 0 0 0,0 1 0 0 0,1 0 0 0 0,-1-1-1 0 0,1 1 1 0 0,0-1 0 0 0,0 1 0 0 0,0-1 0 0 0,0 1 0 0 0,1-1 0 0 0,0 0-1 0 0,0 1 1 0 0,4 6 0 0 0,-4-8-10 0 0,9 16-3 0 0,14 19 0 0 0,-20-32-106 0 0,-1-1 1 0 0,1 0-1 0 0,0 0 1 0 0,0-1-1 0 0,0 1 1 0 0,1-1-1 0 0,9 6 1 0 0,14 2-3136 0 0,-20-10 1803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453 101 2759 0 0,'13'-10'571'0'0,"0"0"-1"0"0,19-22 1 0 0,-15 13 3292 0 0,-1 0 3409 0 0,-16 18-6321 0 0,1 0-827 0 0,-1 1 1 0 0,0 0 0 0 0,0-1 0 0 0,0 1 0 0 0,0 0 0 0 0,0-1 0 0 0,1 1 0 0 0,-1 0 0 0 0,0-1 0 0 0,0 1 0 0 0,0 0-1 0 0,0-1 1 0 0,0 1 0 0 0,0 0 0 0 0,0-1 0 0 0,0 1 0 0 0,0 0 0 0 0,0-1 0 0 0,-1 1 0 0 0,1-1 0 0 0,0 1-1 0 0,0 0 1 0 0,0-1 0 0 0,-1 1 0 0 0,-5 0-35 0 0,0 1-1 0 0,1 0 0 0 0,-1 0 1 0 0,0 0-1 0 0,0 1 1 0 0,0 0-1 0 0,1 0 0 0 0,-1 0 1 0 0,1 1-1 0 0,-6 3 0 0 0,-8 7 418 0 0,-24 19 0 0 0,17-12-352 0 0,-30 24-155 0 0,-35 24 0 0 0,70-55-9 0 0,-44 17-1 0 0,42-20-7 0 0,-36 22 0 0 0,52-28 167 0 0,-2 3-762 0 0,9-7 595 0 0,0 1 1 0 0,0-1-1 0 0,0 0 0 0 0,0 0 1 0 0,0 1-1 0 0,0-1 0 0 0,0 0 0 0 0,0 1 1 0 0,0-1-1 0 0,0 0 0 0 0,0 0 0 0 0,0 1 1 0 0,0-1-1 0 0,1 0 0 0 0,-1 0 0 0 0,0 1 1 0 0,0-1-1 0 0,0 0 0 0 0,0 0 0 0 0,1 0 1 0 0,-1 1-1 0 0,0-1 0 0 0,0 0 0 0 0,1 0 1 0 0,-1 0-1 0 0,0 0 0 0 0,0 0 0 0 0,1 1 1 0 0,-1-1-1 0 0,0 0 0 0 0,0 0 0 0 0,1 0 1 0 0,-1 0-1 0 0,0 0 0 0 0,0 0 0 0 0,1 0 1 0 0,-1 0-1 0 0,1 0 0 0 0,6 2-69 0 0,0-1-1 0 0,0 0 1 0 0,0 0 0 0 0,0-1-1 0 0,0 1 1 0 0,14-3 0 0 0,20 2-111 0 0,76 18 181 0 0,-101-14 93 0 0,1 0 0 0 0,-1 2 0 0 0,1 0 0 0 0,27 15 0 0 0,-37-16 7 0 0,0 0 0 0 0,0 0 0 0 0,-1 1 0 0 0,0-1 0 0 0,0 1 0 0 0,0 1 0 0 0,7 10 0 0 0,-11-15-19 0 0,-1 1 0 0 0,0-1-1 0 0,-1 1 1 0 0,1-1 0 0 0,0 1 0 0 0,-1 0-1 0 0,1-1 1 0 0,-1 1 0 0 0,0 0 0 0 0,0-1-1 0 0,0 1 1 0 0,0 0 0 0 0,0-1 0 0 0,-1 1-1 0 0,0 3 1 0 0,0-4-11 0 0,0 0 0 0 0,-1 1 1 0 0,1-1-1 0 0,-1 0 0 0 0,1 0 0 0 0,-1 1 0 0 0,0-1 0 0 0,0-1 1 0 0,0 1-1 0 0,0 0 0 0 0,0 0 0 0 0,0-1 0 0 0,0 1 0 0 0,-4 1 0 0 0,-40 18 130 0 0,34-16-179 0 0,-111 37-144 0 0,79-28 84 0 0,-26 6 41 0 0,60-18 15 0 0,1-1-1 0 0,-1 0 1 0 0,0 0-1 0 0,0-1 1 0 0,-14-1-1 0 0,20 1 1 0 0,0-1 0 0 0,1 0 0 0 0,-1-1 0 0 0,1 1 0 0 0,-1-1-1 0 0,1 1 1 0 0,-1-1 0 0 0,1 0 0 0 0,0 0 0 0 0,0 0 0 0 0,-5-5 0 0 0,6 4-30 0 0,1 0 1 0 0,-1 0-1 0 0,1-1 0 0 0,0 1 1 0 0,0 0-1 0 0,0 0 1 0 0,0-1-1 0 0,1 1 0 0 0,-1 0 1 0 0,1-1-1 0 0,0-4 0 0 0,0 4-75 0 0,-2-20-1791 0 0,1 10-4461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59 15575 0 0,'3'-6'57'0'0,"-1"3"59"0"0,0 0-1 0 0,0 0 1 0 0,-1 0-1 0 0,1 0 1 0 0,-1 0-1 0 0,0 0 1 0 0,0 0-1 0 0,0-1 1 0 0,0 1-1 0 0,-1 0 1 0 0,1-1-1 0 0,-1 1 1 0 0,0-1-1 0 0,0-4 1 0 0,-11 13 1096 0 0,-18 14-323 0 0,1 1 1 0 0,1 1 0 0 0,-38 39-1 0 0,45-39-461 0 0,-22 30 0 0 0,36-43-391 0 0,1 1-1 0 0,-1 0 0 0 0,2 0 1 0 0,-1 0-1 0 0,1 0 0 0 0,1 1 1 0 0,-4 13-1 0 0,4-4-60 0 0,4-17-7 0 0,-1 0-60 0 0,4 7-2775 0 0,-3-7 1315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38 181 1839 0 0,'0'0'83'0'0,"-2"1"-6"0"0,-34 27 16768 0 0,38-34-15259 0 0,5-8-1563 0 0,2 1-1 0 0,-1 0 1 0 0,1 1 0 0 0,1 0 0 0 0,0 0 0 0 0,1 1-1 0 0,0 0 1 0 0,1 1 0 0 0,17-12 0 0 0,-27 20-23 0 0,0 1-1 0 0,1 0 1 0 0,-1-1 0 0 0,0 1 0 0 0,0 0 0 0 0,1 0 0 0 0,-1 1-1 0 0,0-1 1 0 0,1 0 0 0 0,-1 1 0 0 0,1-1 0 0 0,-1 1 0 0 0,0 0-1 0 0,1 0 1 0 0,-1 0 0 0 0,1 0 0 0 0,-1 0 0 0 0,1 1-1 0 0,-1-1 1 0 0,1 1 0 0 0,-1-1 0 0 0,0 1 0 0 0,1 0 0 0 0,-1 0-1 0 0,0 0 1 0 0,0 0 0 0 0,0 1 0 0 0,1-1 0 0 0,-1 0-1 0 0,-1 1 1 0 0,1 0 0 0 0,0-1 0 0 0,0 1 0 0 0,-1 0 0 0 0,1 0-1 0 0,1 2 1 0 0,1 3 86 0 0,-1 0 0 0 0,0 0 0 0 0,0 0-1 0 0,0 0 1 0 0,-1 0 0 0 0,0 1 0 0 0,-1-1 0 0 0,0 1-1 0 0,0-1 1 0 0,0 1 0 0 0,-1 0 0 0 0,0-1 0 0 0,-2 14 0 0 0,2-16 226 0 0,2-5-117 0 0,5-9-66 0 0,12-24-265 0 0,-16 28 161 0 0,7-11-173 0 0,1 1 1 0 0,0 0 0 0 0,1 1 0 0 0,1 0-1 0 0,0 1 1 0 0,1 1 0 0 0,18-13-1 0 0,-23 19 132 0 0,0 1 0 0 0,0 1 0 0 0,0-1 0 0 0,1 1 0 0 0,0 1 0 0 0,0 0 0 0 0,0 0 0 0 0,11 0 0 0 0,-18 2 54 0 0,0 1 1 0 0,1-1-1 0 0,-1 1 0 0 0,0 0 1 0 0,1 0-1 0 0,-1 1 0 0 0,0-1 0 0 0,0 1 1 0 0,1-1-1 0 0,-1 1 0 0 0,0 0 1 0 0,0 0-1 0 0,0 0 0 0 0,0 1 1 0 0,0-1-1 0 0,0 1 0 0 0,0 0 0 0 0,0 0 1 0 0,-1 0-1 0 0,1 0 0 0 0,-1 0 1 0 0,1 0-1 0 0,-1 1 0 0 0,0-1 0 0 0,0 1 1 0 0,0 0-1 0 0,0 0 0 0 0,0-1 1 0 0,-1 1-1 0 0,0 0 0 0 0,1 0 0 0 0,-1 1 1 0 0,0-1-1 0 0,0 0 0 0 0,0 0 1 0 0,-1 0-1 0 0,1 1 0 0 0,-1 3 0 0 0,0 2 1 0 0,0 0 0 0 0,0 0 0 0 0,-1 0-1 0 0,0-1 1 0 0,-1 1 0 0 0,-4 14-1 0 0,-6 7-2872 0 0,9-16-8616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10135 0 0,'0'0'778'0'0,"3"9"1056"0"0,-1-4-890 0 0,-1 0-1 0 0,0 0 1 0 0,0 1-1 0 0,0-1 0 0 0,-1 8 1 0 0,0-4-161 0 0,-1-1 0 0 0,-3 16 0 0 0,-2 0-543 0 0,-14 32-1 0 0,8-25 492 0 0,-83 216 442 0 0,32-87-1258 0 0,57-143-266 0 0,0 0-1 0 0,-4 25 1 0 0,7-8-2739 0 0,3-25 1474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8751 0 0,'10'-14'614'0'0,"0"-1"0"0"0,1 2 0 0 0,0-1 0 0 0,1 2 0 0 0,1-1-1 0 0,0 2 1 0 0,1 0 0 0 0,0 0 0 0 0,0 1 0 0 0,24-11 0 0 0,-15 9-203 0 0,1 2 1 0 0,0 0 0 0 0,1 2 0 0 0,0 1-1 0 0,0 1 1 0 0,38-5 0 0 0,-39 9-100 0 0,47 1 1 0 0,-61 1-249 0 0,1 1 1 0 0,-1 0-1 0 0,1 1 0 0 0,-1 1 1 0 0,0-1-1 0 0,0 1 0 0 0,10 6 1 0 0,-17-8-34 0 0,-1 0 1 0 0,0 0 0 0 0,1 0-1 0 0,-1 1 1 0 0,0 0-1 0 0,0-1 1 0 0,0 1-1 0 0,0 0 1 0 0,0 0 0 0 0,0 0-1 0 0,-1 0 1 0 0,1 0-1 0 0,-1 0 1 0 0,1 0-1 0 0,-1 1 1 0 0,0-1 0 0 0,0 1-1 0 0,0-1 1 0 0,0 1-1 0 0,0-1 1 0 0,0 1-1 0 0,-1-1 1 0 0,0 1 0 0 0,1 0-1 0 0,-1-1 1 0 0,0 1-1 0 0,0 0 1 0 0,0-1-1 0 0,-1 5 1 0 0,-1 0 93 0 0,0 0 0 0 0,0-1 0 0 0,0 1 0 0 0,-1-1 0 0 0,0 1 0 0 0,0-1-1 0 0,-1 0 1 0 0,0 0 0 0 0,0 0 0 0 0,-5 6 0 0 0,7-10-91 0 0,-19 23 185 0 0,-1 0-1 0 0,0-1 0 0 0,-2-2 0 0 0,-41 32 0 0 0,-58 23-106 0 0,97-63-82 0 0,-1-1 1 0 0,-52 19-1 0 0,54-23-230 0 0,-15 5-558 0 0,38-13 676 0 0,-1-1-1 0 0,0 1 0 0 0,0-1 0 0 0,0 1 1 0 0,1-1-1 0 0,-1 0 0 0 0,0 0 0 0 0,0 0 1 0 0,0-1-1 0 0,-5 0 0 0 0,7 0-1110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13 5983 0 0,'23'-12'2630'0'0,"-22"12"-2361"0"0,-1 0 1 0 0,0 0-1 0 0,1 0 1 0 0,-1 0-1 0 0,0 0 1 0 0,1 0-1 0 0,-1 0 1 0 0,0 0 0 0 0,1 0-1 0 0,-1 0 1 0 0,0 0-1 0 0,1 0 1 0 0,-1 0-1 0 0,1 0 1 0 0,-1 0-1 0 0,0 0 1 0 0,1 0-1 0 0,-1 0 1 0 0,1 1 808 0 0,0-1-808 0 0,-1 6 4433 0 0,0 0-6213 0 0,-3 2 1665 0 0,0 1 0 0 0,0-1 0 0 0,0 0 0 0 0,-1 0 0 0 0,0 0 0 0 0,-1-1 0 0 0,-7 10 0 0 0,-3 7 123 0 0,-149 260 1843 0 0,-136 215-1064 0 0,266-448-1425 0 0,13-17-4030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 9215 0 0,'0'0'707'0'0,"2"2"-464"0"0,5 3 1231 0 0,1 1 0 0 0,0-1 0 0 0,1 0 0 0 0,15 6 0 0 0,-13-7-584 0 0,1 0 0 0 0,-1-1 0 0 0,18 2 0 0 0,-12-3-461 0 0,-1-1-1 0 0,1-1 0 0 0,-1 0 1 0 0,1-2-1 0 0,-1 1 0 0 0,17-6 1 0 0,-24 6-333 0 0,7-3 31 0 0,-1 1 1 0 0,0-2 0 0 0,0 0 0 0 0,19-9-1 0 0,-29 12-123 0 0,28-18-8 0 0,-30 18-18 0 0,-1 0-1 0 0,0 1 1 0 0,0-2 0 0 0,0 1-1 0 0,0 0 1 0 0,0 0-1 0 0,0 0 1 0 0,-1-1 0 0 0,1 1-1 0 0,1-5 1 0 0,-2 5-266 0 0,-3 2-463 0 0,-3-1 611 0 0,-1 1 1 0 0,1 0-1 0 0,0 0 1 0 0,-1 1-1 0 0,1-1 0 0 0,0 1 1 0 0,-1 0-1 0 0,1 1 0 0 0,0-1 1 0 0,-9 5-1 0 0,-6 3-76 0 0,-25 18 0 0 0,29-18 146 0 0,-135 88-153 0 0,125-78 336 0 0,1 1 1 0 0,0 1-1 0 0,-32 37 0 0 0,50-50-40 0 0,0 1-1 0 0,1 0 1 0 0,-9 15-1 0 0,14-21-59 0 0,-1 0 0 0 0,1-1 0 0 0,0 1 0 0 0,0 1 0 0 0,0-1 1 0 0,0 0-1 0 0,0 0 0 0 0,1 0 0 0 0,-1 0 0 0 0,1 1 0 0 0,0-1 0 0 0,0 0 0 0 0,0 0 0 0 0,0 1 0 0 0,1-1 0 0 0,0 4 0 0 0,0-5-8 0 0,0 0 0 0 0,0-1 0 0 0,0 1-1 0 0,1 0 1 0 0,-1-1 0 0 0,0 1 0 0 0,0-1 0 0 0,1 0-1 0 0,-1 1 1 0 0,1-1 0 0 0,0 0 0 0 0,-1 0 0 0 0,1 0-1 0 0,0 0 1 0 0,-1 0 0 0 0,1 0 0 0 0,0-1 0 0 0,0 1-1 0 0,0-1 1 0 0,0 1 0 0 0,2-1 0 0 0,4 2 8 0 0,1-1 0 0 0,-1 0 0 0 0,14-1-1 0 0,24-3-248 0 0,68-13-1 0 0,-46 3-5633 0 0,-21 3-1032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333 289 13303 0 0,'0'0'4927'0'0,"1"-2"-4542"0"0,9-11 69 0 0,1-1 0 0 0,0 2-1 0 0,1-1 1 0 0,26-20 0 0 0,-6 5-99 0 0,2-2-105 0 0,-17 16-209 0 0,-2-1 0 0 0,23-25 1 0 0,-25 25-26 0 0,-9 11 2 0 0,0-1 0 0 0,0 1 0 0 0,0-1 0 0 0,-1 0 0 0 0,0 0 0 0 0,5-9 0 0 0,-6 6 5 0 0,-3 8-18 0 0,1-1 1 0 0,-1 0-1 0 0,0 0 0 0 0,1 1 1 0 0,-1-1-1 0 0,0 1 0 0 0,1-1 1 0 0,-1 0-1 0 0,0 1 0 0 0,0-1 1 0 0,1 1-1 0 0,-1 0 0 0 0,0-1 1 0 0,0 1-1 0 0,0 0 0 0 0,0-1 1 0 0,0 1-1 0 0,1 0 0 0 0,-3 0 1 0 0,-2-1 1 0 0,0 1 0 0 0,1 1 0 0 0,-1-1 1 0 0,0 1-1 0 0,1-1 0 0 0,-1 1 1 0 0,1 1-1 0 0,-1-1 0 0 0,1 1 1 0 0,-9 3-1 0 0,-1 3-47 0 0,-26 17 1 0 0,-126 92 24 0 0,130-91 13 0 0,1 2 1 0 0,2 1-1 0 0,1 1 0 0 0,1 2 0 0 0,-51 68 1 0 0,75-89-6 0 0,0 0 0 0 0,1 1 0 0 0,0 0 0 0 0,1 0 0 0 0,1 0 1 0 0,0 1-1 0 0,0-1 0 0 0,1 1 0 0 0,-2 19 0 0 0,5-23 20 0 0,-1 0-1 0 0,1 0 1 0 0,1 0 0 0 0,-1 0-1 0 0,2 0 1 0 0,-1 0-1 0 0,1 0 1 0 0,1 0-1 0 0,-1 0 1 0 0,1-1-1 0 0,1 1 1 0 0,0-1-1 0 0,0 0 1 0 0,7 10-1 0 0,-6-11 38 0 0,0 0 0 0 0,1 0 0 0 0,-1-1 0 0 0,1 0 0 0 0,1 0 0 0 0,-1 0 0 0 0,1-1 0 0 0,0 0 0 0 0,0 0 0 0 0,1-1 0 0 0,-1 0-1 0 0,1 0 1 0 0,0-1 0 0 0,0 0 0 0 0,0 0 0 0 0,0-1 0 0 0,1 0 0 0 0,-1 0 0 0 0,1-1 0 0 0,-1 0 0 0 0,1-1 0 0 0,13-1-1 0 0,17-2 192 0 0,-2-3-1 0 0,1-1 0 0 0,45-14 1 0 0,-10-4-437 0 0,-72 24-19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7831 0 0,'0'0'14888'0'0,"1"1"-14701"0"0,1 1-185 0 0,-1 0 0 0 0,1 0 1 0 0,-1 0-1 0 0,0 0 0 0 0,1 0 1 0 0,-1 0-1 0 0,0 0 0 0 0,0 0 1 0 0,0 1-1 0 0,0-1 0 0 0,-1 0 1 0 0,1 1-1 0 0,-1-1 0 0 0,1 1 1 0 0,-1 2-1 0 0,0 0-1 0 0,0 0 1 0 0,0 0-1 0 0,-1 0 0 0 0,0 0 1 0 0,0 0-1 0 0,-4 10 0 0 0,-2 2-3 0 0,-1 0 0 0 0,-1-1-1 0 0,-11 17 1 0 0,19-31 2 0 0,-18 27 2 0 0,-164 233 60 0 0,149-219 15 0 0,33-42-10 0 0,21-10 136 0 0,30-19 142 0 0,-35 19-55 0 0,29-14 0 0 0,-39 22-219 0 0,0 0 0 0 0,1 0 0 0 0,-1 1 0 0 0,0-1 0 0 0,0 1 0 0 0,0 1 0 0 0,0-1 0 0 0,0 1 0 0 0,0 0 0 0 0,1 0 0 0 0,-1 0 0 0 0,5 3 0 0 0,15 1-6 0 0,-7-3-28 0 0,1 0-1 0 0,-1-2 0 0 0,1-1 1 0 0,-1 0-1 0 0,27-5 1 0 0,-30 3-33 0 0,6 0 16 0 0,-6 0-103 0 0,-1 1-1 0 0,1 1 1 0 0,0 0-1 0 0,24 2 0 0 0,-32 1-343 0 0,-6-2 88 0 0,0 1-1 0 0,-1-1 1 0 0,1 0 0 0 0,0 1-1 0 0,-1-1 1 0 0,1 0-1 0 0,0 0 1 0 0,-1 0 0 0 0,1 0-1 0 0,0 0 1 0 0,0 0-1 0 0,-1 0 1 0 0,1 0 0 0 0,0 0-1 0 0,-1 0 1 0 0,1 0-1 0 0,0 0 1 0 0,1-1 0 0 0,7-2-6511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64 3679 0 0,'55'-64'19047'0'0,"-63"82"-19021"0"0,0-1 0 0 0,-1-1-1 0 0,-1 1 1 0 0,-15 17 0 0 0,22-29-41 0 0,0-1-1 0 0,0 1 1 0 0,0 0-1 0 0,0 0 0 0 0,1 0 1 0 0,0 1-1 0 0,0-1 1 0 0,1 1-1 0 0,-1-1 1 0 0,1 1-1 0 0,0-1 1 0 0,0 11-1 0 0,1-12 2 0 0,1 1-1 0 0,-1 0 1 0 0,1-1-1 0 0,0 0 1 0 0,0 1-1 0 0,0-1 1 0 0,1 1-1 0 0,0-1 1 0 0,0 0-1 0 0,0 0 1 0 0,0 0 0 0 0,0 0-1 0 0,1 0 1 0 0,0-1-1 0 0,0 1 1 0 0,3 3-1 0 0,0-3-24 0 0,0 1 0 0 0,0-1 0 0 0,0 0 0 0 0,1-1-1 0 0,-1 1 1 0 0,1-1 0 0 0,0-1 0 0 0,13 5 0 0 0,23 9 74 0 0,-39-14-12 0 0,0 0 0 0 0,-1 0 0 0 0,0 0 0 0 0,1 0 0 0 0,-1 1 0 0 0,0 0-1 0 0,0-1 1 0 0,0 1 0 0 0,2 4 0 0 0,-2-3-5 0 0,0 1 1 0 0,0-1-1 0 0,-1 1 0 0 0,1 0 0 0 0,-1 0 1 0 0,-1 0-1 0 0,1 0 0 0 0,0 0 0 0 0,-1 0 0 0 0,0 1 1 0 0,-1-1-1 0 0,1 0 0 0 0,-1 7 0 0 0,0-9 9 0 0,0-1 0 0 0,-1 1 0 0 0,1 0-1 0 0,-1 0 1 0 0,1 0 0 0 0,-1 0 0 0 0,0-1 0 0 0,0 1-1 0 0,0 0 1 0 0,-1-1 0 0 0,1 1 0 0 0,-1-1 0 0 0,1 1 0 0 0,-1-1-1 0 0,0 0 1 0 0,0 1 0 0 0,0-1 0 0 0,0 0 0 0 0,0 0-1 0 0,-1-1 1 0 0,1 1 0 0 0,-1 0 0 0 0,1-1 0 0 0,-1 1-1 0 0,-4 1 1 0 0,-4 0 143 0 0,-1 0 0 0 0,0-1 1 0 0,0 0-1 0 0,0-1 0 0 0,0 0 0 0 0,0 0 0 0 0,0-2 0 0 0,-18-2 0 0 0,-31 1 127 0 0,-34-1-161 0 0,23 0-565 0 0,70 3 102 0 0,0-16-4841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9215 0 0,'0'0'9256'0'0,"0"2"-8905"0"0,-19 72 1566 0 0,-34 89 1 0 0,34-107-1715 0 0,3-8-172 0 0,-33 83 21 0 0,46-122-52 0 0,3-1-12 0 0,0-7-139 0 0,1-1-1071 0 0,4 0 749 0 0,12-2-2279 0 0,-10-1 802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16703 0 0,'0'0'1675'0'0,"4"7"-1518"0"0,-2-4-105 0 0,0-1 0 0 0,0 0 0 0 0,1-1 0 0 0,-1 1-1 0 0,0 0 1 0 0,1-1 0 0 0,-1 1 0 0 0,1-1 0 0 0,0 0 0 0 0,-1 1-1 0 0,1-1 1 0 0,3 0 0 0 0,37 8 981 0 0,-36-8-925 0 0,52 5 947 0 0,1-2 0 0 0,0-2 0 0 0,101-12 0 0 0,177-44 414 0 0,45-41-1181 0 0,-281 63-247 0 0,-40 12-948 0 0,0 2 0 0 0,97-14 0 0 0,-146 30-435 0 0,1 1 0 0 0,0 1 0 0 0,22 2 0 0 0,-25 0-458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 15199 0 0,'0'0'1172'0'0,"-16"-3"363"0"0,-4 16 2328 0 0,15-9-3648 0 0,-1 1 1 0 0,1 1 0 0 0,-5 5-1 0 0,9-9-23 0 0,1-1 0 0 0,-3 7 0 0 0,3-7-19 0 0,0 1-87 0 0,0 0-68 0 0,1-1-1 0 0,0 1 1 0 0,-1-1 0 0 0,1 1-1 0 0,0-1 1 0 0,0 0 0 0 0,-1 1 0 0 0,1-1-1 0 0,0 0 1 0 0,0 0 0 0 0,1 0 0 0 0,-1 1-1 0 0,0-1 1 0 0,0 0 0 0 0,1-1 0 0 0,-1 1-1 0 0,0 0 1 0 0,1 0 0 0 0,-1 0-1 0 0,3 0 1 0 0,16 5-1333 0 0,-1-3-4551 0 0,-5-3-1296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18311 0 0,'0'0'1984'0'0,"-5"-6"456"0"0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3679 0 0,'0'0'284'0'0,"8"-8"-207"0"0,-4 5 2740 0 0,15-8 4158 0 0,-7 5-2657 0 0,-12 6-4194 0 0,1 0 1 0 0,-1 0-1 0 0,0 0 1 0 0,1 0-1 0 0,-1 0 1 0 0,1 0-1 0 0,-1 0 1 0 0,0 0-1 0 0,1 1 1 0 0,-1-1-1 0 0,0 0 0 0 0,1 0 1 0 0,-1 0-1 0 0,0 1 1 0 0,1-1-1 0 0,-1 0 1 0 0,0 0-1 0 0,1 1 1 0 0,-1-1-1 0 0,0 0 1 0 0,0 1-1 0 0,1 0 1 0 0,-7 10-103 0 0,4-9-288 0 0,-1 0-541 0 0,-3 3-324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45 1839 0 0,'6'-31'116'0'0,"-7"17"12118"0"0,-7 24-9718 0 0,-22 43-1262 0 0,-28 66 1 0 0,32-63-998 0 0,-109 214 58 0 0,-19-10-508 0 0,63-137-66 0 0,74-103 171 0 0,-1-1 1 0 0,-1-1-1 0 0,-39 29 0 0 0,17-17-34 0 0,25-17 27 0 0,0-2-1 0 0,0 0 1 0 0,-1 0 0 0 0,-19 7 0 0 0,34-17 213 0 0,3-2-31 0 0,5-6-122 0 0,-1 1-1 0 0,1 0 1 0 0,0 1 0 0 0,1-1 0 0 0,-1 1-1 0 0,1 0 1 0 0,14-7 0 0 0,58-22-370 0 0,-54 24 365 0 0,23-9 395 0 0,1 3-1 0 0,0 1 1 0 0,1 3-1 0 0,0 2 0 0 0,100-7 1 0 0,-149 17-349 0 0,12-1 57 0 0,-1 1 0 0 0,1 0-1 0 0,22 4 1 0 0,-22 0-92 0 0,-10-2 8 0 0,-2 0 1 0 0,0-1-46 0 0,4 3-339 0 0,-1-1-2751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139 235 10135 0 0,'0'0'10040'0'0,"2"0"-9545"0"0,14-3-43 0 0,-1 0 1 0 0,1-1-1 0 0,25-11 0 0 0,45-25 49 0 0,-37 14-549 0 0,47-34 0 0 0,-89 55-83 0 0,-1 0 0 0 0,0 0 0 0 0,8-9 0 0 0,-12 13 77 0 0,-1-1 0 0 0,0 1 0 0 0,1-1 0 0 0,-1 0 0 0 0,0 1 0 0 0,0-1 0 0 0,0 0 0 0 0,0 0 0 0 0,0 0-1 0 0,0 1 1 0 0,-1-1 0 0 0,1 0 0 0 0,-1 0 0 0 0,1 0 0 0 0,-1 0 0 0 0,0 0 0 0 0,0 0 0 0 0,0 0 0 0 0,0-3 0 0 0,0 4 19 0 0,-1 0-1 0 0,1 0 1 0 0,-1 0-1 0 0,0 0 1 0 0,1 0-1 0 0,-1 0 1 0 0,0 1-1 0 0,1-1 1 0 0,-1 0 0 0 0,0 0-1 0 0,0 1 1 0 0,0-1-1 0 0,0 0 1 0 0,0 1-1 0 0,0-1 1 0 0,0 1-1 0 0,0-1 1 0 0,0 1-1 0 0,0 0 1 0 0,0-1-1 0 0,0 1 1 0 0,0 0-1 0 0,0 0 1 0 0,0 0-1 0 0,-1 0 1 0 0,1 0 0 0 0,0 0-1 0 0,0 0 1 0 0,0 0-1 0 0,0 0 1 0 0,-1 1-1 0 0,-8 0-173 0 0,1 1-1 0 0,-15 4 1 0 0,17-4 103 0 0,-24 7 56 0 0,1 2 0 0 0,0 1 0 0 0,1 1 0 0 0,1 2 1 0 0,0 1-1 0 0,1 1 0 0 0,1 1 0 0 0,0 1 0 0 0,2 2 0 0 0,0 0 1 0 0,1 2-1 0 0,-20 26 0 0 0,34-38 161 0 0,1 0 1 0 0,0 1-1 0 0,-12 24 1 0 0,18-31-77 0 0,0 0 0 0 0,0 1 0 0 0,0-1 0 0 0,0 1 0 0 0,1-1 0 0 0,0 1 0 0 0,0 0 0 0 0,1 0 0 0 0,-1-1 0 0 0,1 1 0 0 0,1 0 0 0 0,0 7 0 0 0,0-10-23 0 0,0 0-1 0 0,0 1 1 0 0,1-1-1 0 0,-1 0 1 0 0,1 0 0 0 0,-1-1-1 0 0,1 1 1 0 0,0 0-1 0 0,0-1 1 0 0,1 1-1 0 0,-1-1 1 0 0,0 1-1 0 0,1-1 1 0 0,-1 0 0 0 0,1 0-1 0 0,0 0 1 0 0,0 0-1 0 0,0-1 1 0 0,0 1-1 0 0,0-1 1 0 0,0 0-1 0 0,0 0 1 0 0,5 1 0 0 0,6 2 14 0 0,0-1 0 0 0,0-1 1 0 0,0-1-1 0 0,16 0 1 0 0,-2 0-349 0 0,0-2 0 0 0,0-1 1 0 0,0-1-1 0 0,30-8 1 0 0,-10-3-641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21 10591 0 0,'15'-21'9554'0'0,"-15"26"-9366"0"0,0-1 0 0 0,0 1 1 0 0,0-1-1 0 0,0 1 0 0 0,-1-1 1 0 0,0 0-1 0 0,-2 7 0 0 0,-13 33 235 0 0,9-27-242 0 0,3-7-173 0 0,-128 315 499 0 0,85-223-324 0 0,-67 108-1 0 0,-130 177-854 0 0,222-356-452 0 0,7-14-2489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4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17015 0 0,'0'0'1543'0'0,"-1"2"-1268"0"0,1 3-141 0 0,-1 0 1 0 0,1 0 0 0 0,0 0-1 0 0,1 0 1 0 0,-1 0 0 0 0,1 0-1 0 0,0 0 1 0 0,0 0 0 0 0,0-1-1 0 0,1 1 1 0 0,0 0 0 0 0,0-1-1 0 0,0 1 1 0 0,0-1 0 0 0,1 1-1 0 0,0-1 1 0 0,0 0-1 0 0,0 0 1 0 0,0 0 0 0 0,1-1-1 0 0,-1 1 1 0 0,1-1 0 0 0,0 0-1 0 0,0 0 1 0 0,0 0 0 0 0,1 0-1 0 0,-1-1 1 0 0,1 1 0 0 0,-1-1-1 0 0,1-1 1 0 0,0 1 0 0 0,8 1-1 0 0,1-1 17 0 0,0 0 0 0 0,1-1 0 0 0,-1-1 0 0 0,0-1 0 0 0,0 0 0 0 0,21-4 0 0 0,83-27 123 0 0,-100 27-242 0 0,43-16-1511 0 0,109-53 0 0 0,-119 47-6379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52 6911 0 0,'0'0'528'0'0,"1"-1"-341"0"0,10-9 142 0 0,-9 8 489 0 0,0-1 0 0 0,0 1 0 0 0,-1-1 0 0 0,1 0 0 0 0,0 0 0 0 0,-1 0 0 0 0,0 0 0 0 0,3-7 3081 0 0,-5 9-3841 0 0,0 1-1 0 0,1-1 1 0 0,-1 0 0 0 0,0 0 0 0 0,0 1-1 0 0,0-1 1 0 0,1 1 0 0 0,-1-1 0 0 0,0 1-1 0 0,0-1 1 0 0,0 1 0 0 0,0 0 0 0 0,0-1-1 0 0,0 1 1 0 0,0 0 0 0 0,0 0 0 0 0,0 0-1 0 0,0-1 1 0 0,0 1 0 0 0,0 0 0 0 0,0 0 0 0 0,0 0-1 0 0,0 1 1 0 0,0-1 0 0 0,0 0 0 0 0,1 0-1 0 0,-3 1 1 0 0,-27 8 226 0 0,-29 19 44 0 0,-73 44-1 0 0,100-53-348 0 0,-123 85-106 0 0,8-4-745 0 0,114-81 520 0 0,30-18 190 0 0,10-5 30 0 0,4-2 77 0 0,22-9-5 0 0,1 1 1 0 0,52-13 0 0 0,-61 20 122 0 0,1 2 0 0 0,-1 0 1 0 0,1 2-1 0 0,42 0 0 0 0,-14 5 312 0 0,63 10 0 0 0,-94-8-264 0 0,-2 1 1 0 0,1 0 0 0 0,-1 2-1 0 0,29 13 1 0 0,-47-19-64 0 0,0 0-1 0 0,0 1 1 0 0,0-1 0 0 0,0 1-1 0 0,-1 0 1 0 0,1 0-1 0 0,0 0 1 0 0,-1 0-1 0 0,0 0 1 0 0,1 0 0 0 0,-1 1-1 0 0,0-1 1 0 0,0 1-1 0 0,0-1 1 0 0,2 6 0 0 0,-4-6 14 0 0,1 0 0 0 0,-1 1 0 0 0,0-1 0 0 0,0 0 1 0 0,0 0-1 0 0,-1 0 0 0 0,1 0 0 0 0,0 0 1 0 0,-1 0-1 0 0,0 0 0 0 0,1 0 0 0 0,-1 0 1 0 0,0 0-1 0 0,0-1 0 0 0,0 1 0 0 0,0 0 1 0 0,0 0-1 0 0,0-1 0 0 0,-1 1 0 0 0,1 0 1 0 0,0-1-1 0 0,-1 0 0 0 0,0 1 0 0 0,-1 1 1 0 0,-4 2 77 0 0,0 0 0 0 0,-1 0 0 0 0,1-1 1 0 0,-11 5-1 0 0,-183 63 269 0 0,63-26-245 0 0,21-6-181 0 0,-13 4-19 0 0,92-30 21 0 0,0-2 0 0 0,0-1 0 0 0,-1-3 0 0 0,-56 6 0 0 0,90-14-30 0 0,-1 0 1 0 0,1 0-1 0 0,-1 0 0 0 0,1-1 0 0 0,-1 0 0 0 0,1 0 1 0 0,0-1-1 0 0,-1 0 0 0 0,-9-4 0 0 0,15 5 21 0 0,0 1-1 0 0,0-1 1 0 0,0 0-1 0 0,0 1 1 0 0,0-1-1 0 0,0 0 1 0 0,0 1-1 0 0,0-1 1 0 0,0 0-1 0 0,0 1 1 0 0,0-1-1 0 0,0 0 0 0 0,0 1 1 0 0,0-1-1 0 0,1 0 1 0 0,-1 1-1 0 0,1-2 1 0 0,-1 2-23 0 0,2-5-87 0 0,0 1 0 0 0,0 0-1 0 0,0 0 1 0 0,0 0 0 0 0,1 1 0 0 0,0-1-1 0 0,0 0 1 0 0,0 1 0 0 0,6-6 0 0 0,5-2-726 0 0,19-12 0 0 0,-14 10-466 0 0,0 0 50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537 218 9991 0 0,'5'-7'80'0'0,"8"-11"253"0"0,1 1 1 0 0,24-24-1 0 0,-29 32 432 0 0,0-1 0 0 0,-1 0-1 0 0,0 0 1 0 0,9-16 0 0 0,-6 8-135 0 0,-10 17-214 0 0,3-11 345 0 0,-3 11-717 0 0,-1 0 0 0 0,0 1 1 0 0,0-1-1 0 0,1 1 0 0 0,-1-1 0 0 0,0 0 1 0 0,0 1-1 0 0,0-1 0 0 0,0 1 1 0 0,0-1-1 0 0,0 0 0 0 0,0 1 0 0 0,0-1 1 0 0,0 0-1 0 0,-1 1 0 0 0,1-1 0 0 0,0 1 1 0 0,0-1-1 0 0,0 0 0 0 0,-1 1 0 0 0,1-1 1 0 0,0 1-1 0 0,-1-1 0 0 0,1 1 1 0 0,0-1-1 0 0,-1 1 0 0 0,1-1 0 0 0,-1 0 1 0 0,-16-7 497 0 0,13 6-599 0 0,-4-1 78 0 0,-1 1 0 0 0,1 0 0 0 0,-1 1 0 0 0,1 0 0 0 0,-1 0-1 0 0,0 0 1 0 0,0 1 0 0 0,1 1 0 0 0,-1-1 0 0 0,0 1 0 0 0,1 1 0 0 0,-13 3-1 0 0,-9 5-39 0 0,-59 25-1 0 0,67-24-25 0 0,-202 98-231 0 0,203-96 271 0 0,0 0 0 0 0,1 1 0 0 0,-19 17 1 0 0,33-26 59 0 0,1 0 0 0 0,0 0 1 0 0,0 1-1 0 0,1-1 0 0 0,-1 1 1 0 0,1 0-1 0 0,0 0 0 0 0,1 1 1 0 0,-1-1-1 0 0,1 1 0 0 0,1 0 1 0 0,-1 0-1 0 0,1 0 0 0 0,-2 12 1 0 0,4-17-18 0 0,0 1 1 0 0,0 0-1 0 0,0-1 1 0 0,0 1-1 0 0,0 0 1 0 0,1-1-1 0 0,-1 1 1 0 0,1 0-1 0 0,0-1 1 0 0,0 1 0 0 0,0-1-1 0 0,0 1 1 0 0,0-1-1 0 0,1 0 1 0 0,1 4-1 0 0,0-3 5 0 0,1 1 0 0 0,-1 0 0 0 0,1-1 0 0 0,0 0 0 0 0,0 1 0 0 0,0-2 0 0 0,8 6 0 0 0,-1-3 16 0 0,1 0 0 0 0,0 0 1 0 0,1-1-1 0 0,-1 0 0 0 0,22 3 1 0 0,-14-5-16 0 0,1-1 0 0 0,-1 0 1 0 0,1-2-1 0 0,0 0 0 0 0,-1-1 1 0 0,0-1-1 0 0,28-8 0 0 0,-3-3-14 0 0,-1-2-1 0 0,50-24 0 0 0,-20-3-141 0 0,-62 36 0 0 0,-10 5-16 0 0,-15 8-165 0 0,6-2 360 0 0,0-1-1 0 0,1 1 1 0 0,0 1 0 0 0,0-1-1 0 0,0 1 1 0 0,0 0 0 0 0,1 1-1 0 0,0-1 1 0 0,0 1 0 0 0,0 0-1 0 0,1 0 1 0 0,0 0 0 0 0,-7 14-1 0 0,10-15 21 0 0,3 8-82 0 0,-1-11-25 0 0,0-1 0 0 0,0 1 0 0 0,0-1 0 0 0,0 1 0 0 0,0-1-1 0 0,0 1 1 0 0,0-1 0 0 0,0 0 0 0 0,1 0 0 0 0,-1 1 0 0 0,1-1 0 0 0,-1 0 0 0 0,1 0-1 0 0,-1 0 1 0 0,1-1 0 0 0,0 1 0 0 0,-1 0 0 0 0,3 0 0 0 0,0 0-159 0 0,-1 0 0 0 0,1 0 0 0 0,-1-1 0 0 0,1 1 1 0 0,0-1-1 0 0,-1 0 0 0 0,1 0 0 0 0,5-1 0 0 0,14-5-873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302 163 15895 0 0,'1'-2'728'0'0,"-1"-16"236"0"0,0 18-961 0 0,0-1-1 0 0,-1 0 0 0 0,1 0 1 0 0,0 1-1 0 0,0-1 1 0 0,0 0-1 0 0,0 0 0 0 0,0 0 1 0 0,0 1-1 0 0,1-1 0 0 0,-1 0 1 0 0,0 0-1 0 0,0 1 1 0 0,0-1-1 0 0,1 0 0 0 0,-1 1 1 0 0,0-1-1 0 0,1 0 1 0 0,-1 1-1 0 0,1-1 0 0 0,-1 0 1 0 0,1 1-1 0 0,0-2 0 0 0,1 0 39 0 0,5-6 178 0 0,0 0 0 0 0,0 1 1 0 0,1 0-1 0 0,0 0 1 0 0,1 0-1 0 0,-1 1 1 0 0,1 0-1 0 0,16-7 1 0 0,-10 4-231 0 0,27-18 1 0 0,-31 15 120 0 0,-11 12-98 0 0,1 0 0 0 0,-1 0-1 0 0,0 0 1 0 0,0 0 0 0 0,0-1 0 0 0,0 1 0 0 0,0 0 0 0 0,0 0 0 0 0,0 0-1 0 0,0 0 1 0 0,0 0 0 0 0,0 0 0 0 0,0-1 0 0 0,0 1 0 0 0,1 0-1 0 0,-1 0 1 0 0,0 0 0 0 0,0 0 0 0 0,0 0 0 0 0,0-1 0 0 0,0 1-1 0 0,0 0 1 0 0,0 0 0 0 0,-1 0 0 0 0,1 0 0 0 0,0 0 0 0 0,0-1-1 0 0,0 1 1 0 0,0 0 0 0 0,0 0 0 0 0,0 0 0 0 0,0 0 0 0 0,0 0-1 0 0,0 0 1 0 0,0-1 0 0 0,0 1 0 0 0,0 0 0 0 0,0 0 0 0 0,-1 0 0 0 0,-15 0 817 0 0,11 1-938 0 0,-15 0 175 0 0,0 2 0 0 0,1 1 0 0 0,-1 0 0 0 0,1 1 0 0 0,0 1 0 0 0,0 1 0 0 0,-24 13 0 0 0,17-7-71 0 0,1 2 0 0 0,1 1 1 0 0,1 1-1 0 0,-33 30 0 0 0,41-33 5 0 0,1 2 0 0 0,0 0 0 0 0,1 1 0 0 0,1 0 0 0 0,-13 24 0 0 0,22-35 15 0 0,0 0 0 0 0,1 1 0 0 0,0-1 0 0 0,0 1 0 0 0,0-1 0 0 0,1 1 0 0 0,0 0 0 0 0,-1 7 0 0 0,2-12 6 0 0,0 0 0 0 0,0 0 0 0 0,0-1 0 0 0,0 1 1 0 0,0 0-1 0 0,1 0 0 0 0,-1 0 0 0 0,0-1 0 0 0,1 1 0 0 0,-1 0 0 0 0,1-1 0 0 0,0 1 0 0 0,0 0 0 0 0,0-1 1 0 0,-1 1-1 0 0,1-1 0 0 0,1 1 0 0 0,-1-1 0 0 0,0 1 0 0 0,0-1 0 0 0,0 0 0 0 0,1 0 0 0 0,-1 0 1 0 0,1 1-1 0 0,-1-1 0 0 0,1-1 0 0 0,-1 1 0 0 0,1 0 0 0 0,-1 0 0 0 0,1 0 0 0 0,0-1 0 0 0,0 1 0 0 0,-1-1 1 0 0,1 0-1 0 0,2 1 0 0 0,5-1 64 0 0,0 0 0 0 0,0-1 1 0 0,0 0-1 0 0,0 0 0 0 0,-1-1 1 0 0,13-4-1 0 0,5 0 95 0 0,-13 2-217 0 0,-1 1 1 0 0,0-1-1 0 0,-1-1 0 0 0,1 0 0 0 0,-1-1 1 0 0,11-7-1 0 0,-9 4-59 0 0,-1-1 0 0 0,-1 0 1 0 0,17-19-1 0 0,5-4 32 0 0,-27 26 75 0 0,-1 19 42 0 0,1 22-49 0 0,-5-24-14 0 0,0 0 0 0 0,1-1 1 0 0,1 1-1 0 0,0 0 0 0 0,0-1 0 0 0,8 16 0 0 0,-10-24-218 0 0,0 0 0 0 0,0 0 0 0 0,0 1-1 0 0,0-1 1 0 0,0 0 0 0 0,0 0 0 0 0,0 0 0 0 0,1-1 0 0 0,-1 1 0 0 0,1 0 0 0 0,1 1 0 0 0,4 1-3488 0 0,5 4-3142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3679 0 0,'0'0'167'0'0,"4"-12"5"0"0,-2 7 2992 0 0,12-13 4982 0 0,1 0-3625 0 0,-2 3-3719 0 0,1 0 0 0 0,0 1 0 0 0,23-16-1 0 0,76-63 105 0 0,-104 87-888 0 0,0 0-1 0 0,16-7 1 0 0,-11 7-17 0 0,-11 7 3 0 0,-1 0 3 0 0,-2-1-1 0 0,1 0 1 0 0,0 0-1 0 0,-1 1 0 0 0,1-1 1 0 0,-1 1-1 0 0,1-1 0 0 0,-1 0 1 0 0,1 1-1 0 0,-1-1 0 0 0,1 1 1 0 0,-1-1-1 0 0,1 1 0 0 0,-1-1 1 0 0,0 1-1 0 0,1 0 0 0 0,-1-1 1 0 0,0 1-1 0 0,1-1 0 0 0,-1 2 0 0 0,1-1 8 0 0,1 4 17 0 0,1 1 0 0 0,-1-1-1 0 0,0 1 1 0 0,-1 0 0 0 0,1 0-1 0 0,-1 0 1 0 0,0-1 0 0 0,0 1-1 0 0,-1 0 1 0 0,0 0 0 0 0,0 0-1 0 0,0 0 1 0 0,-2 7 0 0 0,-2 8 101 0 0,-1-1 0 0 0,-9 26 0 0 0,12-40-110 0 0,2-5 54 0 0,0-2-74 0 0,1-1 1 0 0,-1 0-1 0 0,1 0 0 0 0,0 0 1 0 0,0 0-1 0 0,0 1 0 0 0,0-1 1 0 0,0 0-1 0 0,2-2 0 0 0,1-1-33 0 0,12-19-230 0 0,35-41 0 0 0,-40 53 204 0 0,1 1-1 0 0,0 1 1 0 0,1 0-1 0 0,26-17 1 0 0,-32 23 64 0 0,0 0 0 0 0,0 0-1 0 0,1 1 1 0 0,-1 0 0 0 0,1 0 0 0 0,0 1 0 0 0,0 0 0 0 0,0 1 0 0 0,0-1 0 0 0,0 2 0 0 0,0-1-1 0 0,0 1 1 0 0,0 0 0 0 0,0 1 0 0 0,0-1 0 0 0,0 2 0 0 0,11 2 0 0 0,-13-2 81 0 0,0-1 0 0 0,0 1-1 0 0,0 1 1 0 0,0-1 0 0 0,0 1 0 0 0,0 0 0 0 0,9 7 0 0 0,-13-8-63 0 0,0 0 1 0 0,0 0 0 0 0,0 0 0 0 0,0 1 0 0 0,0-1-1 0 0,-1 0 1 0 0,1 1 0 0 0,-1-1 0 0 0,1 1 0 0 0,-1 0-1 0 0,0 0 1 0 0,0-1 0 0 0,0 1 0 0 0,-1 0 0 0 0,1 0-1 0 0,-1 0 1 0 0,1 0 0 0 0,-1 0 0 0 0,0 3-1 0 0,0 3-29 0 0,-1 0-1 0 0,0-1 0 0 0,0 1 0 0 0,-1 0 0 0 0,0-1 0 0 0,-7 17 0 0 0,-1-3 84 0 0,-15 24-1 0 0,-1 1-143 0 0,24-43-206 0 0,0 0 0 0 0,1 0 0 0 0,-1 1 0 0 0,1-1 0 0 0,0 0 0 0 0,0 1 0 0 0,0 8 0 0 0,1-12-13 0 0,0-1 0 0 0,0 1 0 0 0,1-1 0 0 0,-1 0 0 0 0,0 1 0 0 0,0-1 1 0 0,0 1-1 0 0,1-1 0 0 0,-1 0 0 0 0,0 1 0 0 0,0-1 0 0 0,1 0 0 0 0,0 1-567 0 0,-1 0 567 0 0,0-1 0 0 0,1 0 0 0 0,-1 0 0 0 0,1 0 0 0 0,0 1 0 0 0,8 4-7833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11519 0 0,'1'2'5635'0'0,"1"0"-5419"0"0,0 1-1 0 0,0-1 1 0 0,0 1 0 0 0,-1-1-1 0 0,1 1 1 0 0,-1 0 0 0 0,0 0-1 0 0,0 0 1 0 0,0 0 0 0 0,0 0-1 0 0,0 0 1 0 0,-1 0 0 0 0,1 0-1 0 0,-1 0 1 0 0,0 0 0 0 0,0 4-1 0 0,-1 7 168 0 0,0 0 0 0 0,-5 20 0 0 0,4-24-65 0 0,-11 43 261 0 0,-3-2 1 0 0,-23 54-1 0 0,13-36-309 0 0,-47 112-363 0 0,34-86 45 0 0,15-39-1016 0 0,-45 81 1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59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12407 0 0,'6'-9'175'0'0,"0"0"0"0"0,0 1 0 0 0,1 0 0 0 0,0 0 0 0 0,0 0-1 0 0,1 1 1 0 0,11-9 0 0 0,-6 7 50 0 0,1 1-1 0 0,1 0 1 0 0,-1 0-1 0 0,17-4 1 0 0,-1 0 446 0 0,0 2 1 0 0,1 1 0 0 0,0 1 0 0 0,0 2 0 0 0,1 1-1 0 0,45 0 1 0 0,-69 4-539 0 0,-1 2-1 0 0,1-1 0 0 0,0 2 1 0 0,0-1-1 0 0,0 1 0 0 0,-1 0 1 0 0,1 0-1 0 0,0 1 0 0 0,-1 0 1 0 0,0 0-1 0 0,0 1 0 0 0,9 5 1 0 0,-12-5-57 0 0,1-1 0 0 0,-1 1 1 0 0,0 0-1 0 0,0 1 1 0 0,0-1-1 0 0,0 1 1 0 0,-1-1-1 0 0,0 1 0 0 0,0 0 1 0 0,0 0-1 0 0,-1 1 1 0 0,0-1-1 0 0,0 1 0 0 0,0-1 1 0 0,0 1-1 0 0,-1-1 1 0 0,1 9-1 0 0,1 11 245 0 0,-2 0 0 0 0,-1 0 0 0 0,0 0 0 0 0,-9 49 0 0 0,8-70-268 0 0,-1 0-1 0 0,1 0 0 0 0,0-1 1 0 0,-1 1-1 0 0,0 0 0 0 0,0-1 0 0 0,0 1 1 0 0,-1-1-1 0 0,1 1 0 0 0,-1-1 1 0 0,0 0-1 0 0,0 0 0 0 0,0-1 0 0 0,0 1 1 0 0,0 0-1 0 0,-6 2 0 0 0,-6 4 28 0 0,0-1 0 0 0,-27 10 0 0 0,26-11-62 0 0,-17 4-24 0 0,0-1-1 0 0,-64 11 1 0 0,62-15-55 0 0,19-2-307 0 0,1-1-1 0 0,-1-1 0 0 0,0 0 1 0 0,0-2-1 0 0,1 1 1 0 0,-23-4-1 0 0,26-1-1161 0 0,2-2-64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11055 0 0,'0'2'4319'0'0,"-28"78"889"0"0,-5 11-4383 0 0,-17 36 280 0 0,-31 69 107 0 0,11-30-548 0 0,-35 73-476 0 0,97-224-605 0 0,-4 10 221 0 0,3-10-6414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17879 0 0,'0'0'1624'0'0,"1"0"-1336"0"0,11 2 166 0 0,0-1 1 0 0,0-1-1 0 0,0 1 0 0 0,0-2 0 0 0,13-2 0 0 0,61-13 1862 0 0,-56 7-1885 0 0,-16 5-138 0 0,28-5-1 0 0,-18 5-292 0 0,0 0 0 0 0,0-1-1 0 0,35-14 1 0 0,-57 19-112 0 0,-1-1 77 0 0,0 1 0 0 0,0 0-1 0 0,-1 0 1 0 0,1-1 0 0 0,0 1 0 0 0,0 0-1 0 0,0-1 1 0 0,-1 1 0 0 0,1-1 0 0 0,0 0-1 0 0,0 1 1 0 0,-1-1 0 0 0,1 1 0 0 0,0-2-1 0 0,0-3-383 0 0,-10 4 231 0 0,1 2 110 0 0,-1 0-1 0 0,1 1 1 0 0,-1 0-1 0 0,1 1 1 0 0,-1 0-1 0 0,1 1 1 0 0,0-1-1 0 0,-7 6 1 0 0,-4 2 30 0 0,1 2 0 0 0,-18 14-1 0 0,20-12 22 0 0,-26 30-1 0 0,6-5 41 0 0,22-26 10 0 0,0 1 1 0 0,-21 32-1 0 0,31-41-18 0 0,0 0 0 0 0,0 1 0 0 0,1 0 0 0 0,0 0 0 0 0,0 0 0 0 0,1 0 0 0 0,0 1 0 0 0,0-1 0 0 0,0 0 0 0 0,0 15 0 0 0,2-20 7 0 0,0 0 0 0 0,0 1-1 0 0,1-1 1 0 0,-1 1 0 0 0,1-1 0 0 0,-1 1-1 0 0,1-1 1 0 0,0 0 0 0 0,0 1 0 0 0,0-1 0 0 0,0 0-1 0 0,0 0 1 0 0,1 0 0 0 0,-1 0 0 0 0,1 0-1 0 0,-1 0 1 0 0,1 0 0 0 0,0 0 0 0 0,-1-1-1 0 0,1 1 1 0 0,0-1 0 0 0,0 1 0 0 0,0-1 0 0 0,0 0-1 0 0,1 1 1 0 0,-1-1 0 0 0,0 0 0 0 0,0-1-1 0 0,1 1 1 0 0,2 0 0 0 0,8 2 93 0 0,1 0 1 0 0,-1-2-1 0 0,0 0 0 0 0,20 0 1 0 0,-13-1-46 0 0,10 0-2 0 0,0-1 1 0 0,-1-2-1 0 0,1 0 0 0 0,-1-2 0 0 0,51-16 0 0 0,-49 8-476 0 0,-19 5-6338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604 912 5527 0 0,'0'0'960'0'0,"-9"0"3831"0"0,-13 0 1890 0 0,20 0-6053 0 0,-6-9 839 0 0,7 7-1381 0 0,0 0 1 0 0,0 0 0 0 0,0 0-1 0 0,1 0 1 0 0,-1 0-1 0 0,1 0 1 0 0,-1 0-1 0 0,1 0 1 0 0,0 0-1 0 0,0 0 1 0 0,0 0 0 0 0,0 0-1 0 0,0 0 1 0 0,0 0-1 0 0,1 0 1 0 0,-1 0-1 0 0,1 0 1 0 0,0-3-1 0 0,3-6 131 0 0,0-1-1 0 0,7-10 0 0 0,-4 7 52 0 0,-2 3-120 0 0,10-24 162 0 0,32-55 0 0 0,-17 43-222 0 0,45-76 11 0 0,-32 48-127 0 0,40-77-432 0 0,-60 106-237 0 0,22-65 1 0 0,-44 107 659 0 0,2-4-145 0 0,0 1 0 0 0,0-1 0 0 0,-2 0-1 0 0,3-14 1 0 0,-4 21 163 0 0,0 1 0 0 0,0-1 0 0 0,0 1 0 0 0,0-1 0 0 0,0 1 0 0 0,0-1 0 0 0,0 1 0 0 0,-1-1 0 0 0,1 1 0 0 0,-1 0-1 0 0,1-1 1 0 0,-1 1 0 0 0,1-1 0 0 0,-1 1 0 0 0,0 0 0 0 0,0 0 0 0 0,1-1 0 0 0,-1 1 0 0 0,0 0 0 0 0,0 0 0 0 0,0 0 0 0 0,0 0 0 0 0,-1 0 0 0 0,1 0 0 0 0,0 0 0 0 0,0 1 0 0 0,-1-1 0 0 0,1 0 0 0 0,0 1-1 0 0,-1-1 1 0 0,1 1 0 0 0,0-1 0 0 0,-1 1 0 0 0,1-1 0 0 0,-3 1 0 0 0,2 0 11 0 0,1 0-1 0 0,-1 0 1 0 0,0 0-1 0 0,0 0 1 0 0,1 0-1 0 0,-1 1 1 0 0,0-1-1 0 0,1 1 1 0 0,-1-1-1 0 0,0 1 1 0 0,1 0 0 0 0,-1 0-1 0 0,-2 1 1 0 0,-21 17-84 0 0,16-11 65 0 0,-7 6 3 0 0,0 1-1 0 0,2 0 1 0 0,-1 1 0 0 0,-19 30-1 0 0,-41 78 39 0 0,59-96-21 0 0,-9 20 104 0 0,-30 81-1 0 0,-7 55 464 0 0,-19 47 229 0 0,48-151-544 0 0,-3-2 1 0 0,-4-1 0 0 0,-96 137-1 0 0,101-167-26 0 0,-40 50 439 0 0,63-83-728 0 0,0-2-1 0 0,-1 0 0 0 0,-1-1 0 0 0,1 0 0 0 0,-16 9 0 0 0,21-16-185 0 0,7-4-150 0 0,-5-5-1954 0 0,3-2 982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19983 0 0,'0'0'1811'0'0,"2"-1"-1490"0"0,240-58 1724 0 0,-82 23-1125 0 0,-12-2-159 0 0,327-74-1679 0 0,-458 108-22 0 0,0-1-1 0 0,22-9 0 0 0,-30 11 37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72 307 5063 0 0,'2'5'79'0'0,"-1"0"1"0"0,0 0-1 0 0,-1-1 0 0 0,1 1 0 0 0,-1 0 0 0 0,0 0 0 0 0,0 0 0 0 0,0 0 0 0 0,-1 0 0 0 0,-1 8 0 0 0,0 4 1379 0 0,0-9-552 0 0,1 0-1 0 0,-1 0 0 0 0,-1-1 1 0 0,1 1-1 0 0,-1-1 0 0 0,0 1 1 0 0,-1-1-1 0 0,0 0 0 0 0,-5 6 1 0 0,-6 1 3710 0 0,14-14-4535 0 0,0 0 1 0 0,0 0-1 0 0,0 0 1 0 0,0-1-1 0 0,0 1 1 0 0,0 0 0 0 0,0-1-1 0 0,1 1 1 0 0,-1-1-1 0 0,0 1 1 0 0,0-1 0 0 0,0 1-1 0 0,1-1 1 0 0,-1 0-1 0 0,0 1 1 0 0,1-1 0 0 0,-1 0-1 0 0,0 1 1 0 0,1-1-1 0 0,-1 0 1 0 0,1 0 0 0 0,-1 0-1 0 0,1 0 1 0 0,0 0-1 0 0,-1 1 1 0 0,1-1-1 0 0,-1-2 1 0 0,0-1 68 0 0,0 0-1 0 0,1-1 1 0 0,-1 1-1 0 0,0-8 0 0 0,2 1-59 0 0,0 1-1 0 0,1-1 0 0 0,0 0 0 0 0,0 1 0 0 0,1-1 0 0 0,1 1 0 0 0,0 0 0 0 0,0 0 0 0 0,1 0 0 0 0,0 1 0 0 0,8-11 0 0 0,10-13 491 0 0,47-49 0 0 0,-46 55-502 0 0,-3 3-967 0 0,1 1 0 0 0,1 1 0 0 0,25-19-1 0 0,-40 35 569 0 0,0 1 0 0 0,1-1 0 0 0,-1 1 0 0 0,1 1 0 0 0,0 0-1 0 0,1 0 1 0 0,-1 1 0 0 0,1 0 0 0 0,-1 0 0 0 0,1 1-1 0 0,0 1 1 0 0,0 0 0 0 0,16 0 0 0 0,-4 2-1570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7367 0 0,'11'3'5369'0'0,"-11"-3"-5257"0"0,0 0 0 0 0,0 0-1 0 0,-1 0 1 0 0,1 0 0 0 0,0 0 0 0 0,-25 14 5913 0 0,20-11-7323 0 0,-102 58 3821 0 0,90-50-2149 0 0,1 1 0 0 0,0 0 0 0 0,1 2 0 0 0,-15 15 0 0 0,18-15-122 0 0,-5 5 387 0 0,-24 34-1 0 0,37-47-519 0 0,0 1-1 0 0,0 0 1 0 0,1 0-1 0 0,0 0 0 0 0,0 0 1 0 0,1 0-1 0 0,0 0 1 0 0,0 1-1 0 0,-1 13 0 0 0,2-19-96 0 0,1-1 0 0 0,0 1 0 0 0,0 0 0 0 0,0-1 0 0 0,1 1 0 0 0,-1-1 0 0 0,0 1 0 0 0,0-1 0 0 0,1 1 0 0 0,-1-1 0 0 0,1 1 0 0 0,0-1 0 0 0,-1 0-1 0 0,1 1 1 0 0,0-1 0 0 0,0 0 0 0 0,0 1 0 0 0,-1-1 0 0 0,1 0 0 0 0,1 0 0 0 0,-1 0 0 0 0,0 0 0 0 0,0 0 0 0 0,0 0 0 0 0,1 0 0 0 0,-1 0 0 0 0,0-1 0 0 0,1 1-1 0 0,-1 0 1 0 0,1-1 0 0 0,-1 1 0 0 0,0-1 0 0 0,1 1 0 0 0,-1-1 0 0 0,1 0 0 0 0,0 0 0 0 0,-1 0 0 0 0,1 1 0 0 0,1-2 0 0 0,4 1 47 0 0,0 0 1 0 0,-1-1-1 0 0,1 1 1 0 0,-1-2-1 0 0,1 1 1 0 0,-1-1-1 0 0,0 0 1 0 0,7-3-1 0 0,2-3-42 0 0,0 0-1 0 0,-1-2 1 0 0,0 0 0 0 0,0 0-1 0 0,-1-1 1 0 0,-1-1 0 0 0,0 0-1 0 0,-1-1 1 0 0,0 0 0 0 0,0-1-1 0 0,13-24 1 0 0,5-15-2742 0 0,47-62 0 0 0,-61 99-1051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14079 0 0,'0'0'1276'0'0,"1"3"-1049"0"0,1 0-127 0 0,-1 0-1 0 0,1 1 1 0 0,-1-1 0 0 0,0 1 0 0 0,0-1-1 0 0,0 1 1 0 0,-1 0 0 0 0,1-1-1 0 0,-1 1 1 0 0,0 0 0 0 0,0-1 0 0 0,0 1-1 0 0,0 0 1 0 0,-1-1 0 0 0,1 1-1 0 0,-1 0 1 0 0,-2 6 0 0 0,-4 7 460 0 0,0-1 0 0 0,-14 25 0 0 0,8-16-170 0 0,-31 60 602 0 0,-3-3 0 0 0,-88 115 0 0 0,-43 49-1008 0 0,106-140-9028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2759 0 0,'1'2'207'0'0,"-1"-2"-208"0"0,13 26 652 0 0,9 15 13370 0 0,-3-33-11880 0 0,-17-7-1849 0 0,1 0-215 0 0,-1-1 1 0 0,1 1-1 0 0,0 0 1 0 0,0-1-1 0 0,-1 0 0 0 0,1 1 1 0 0,0-1-1 0 0,0 0 1 0 0,0-1-1 0 0,0 1 1 0 0,-1 0-1 0 0,1-1 1 0 0,0 1-1 0 0,0-1 0 0 0,-1 0 1 0 0,1 0-1 0 0,0 0 1 0 0,-1 0-1 0 0,1-1 1 0 0,-1 1-1 0 0,1-1 1 0 0,2-2-1 0 0,4-4 3 0 0,0-1 0 0 0,-1 1 0 0 0,0-2 0 0 0,7-11 0 0 0,3-1 308 0 0,-4 5-183 0 0,57-64 604 0 0,-61 71-633 0 0,0 0 1 0 0,1 1 0 0 0,1 1-1 0 0,0 0 1 0 0,19-10-1 0 0,-22 13-54 0 0,-1 1-1 0 0,1 1 1 0 0,0 0-1 0 0,0 0 1 0 0,0 1-1 0 0,18-3 1 0 0,-23 5-86 0 0,0 0 0 0 0,0 0 0 0 0,0 1 0 0 0,0-1 0 0 0,0 1 0 0 0,0 0 0 0 0,0 0 0 0 0,0 0 0 0 0,0 0 0 0 0,0 1 0 0 0,0 0 0 0 0,-1 0 0 0 0,1 0 0 0 0,-1 0 0 0 0,1 0 0 0 0,-1 1 0 0 0,0-1 0 0 0,3 5 0 0 0,-3-4-28 0 0,0 1 0 0 0,0-1 0 0 0,-1 1-1 0 0,0 0 1 0 0,0 0 0 0 0,0-1 0 0 0,0 2 0 0 0,0-1-1 0 0,-1 0 1 0 0,0 0 0 0 0,0 0 0 0 0,1 8 0 0 0,0 6 62 0 0,-2 31 1 0 0,0-29-58 0 0,0-6 40 0 0,-1-13-51 0 0,1 0-1 0 0,0 0 1 0 0,0 0-1 0 0,0 0 0 0 0,0 0 1 0 0,0-1-1 0 0,0 1 1 0 0,0 0-1 0 0,0 0 0 0 0,0 0 1 0 0,1 0-1 0 0,-1 0 1 0 0,0-1-1 0 0,1 1 0 0 0,-1 0 1 0 0,0 0-1 0 0,1-1 0 0 0,-1 1 1 0 0,1 0-1 0 0,-1 0 1 0 0,1-1-1 0 0,-1 1 0 0 0,1 0 1 0 0,-1-1-1 0 0,1 1 1 0 0,0-1-1 0 0,-1 1 0 0 0,1-1 1 0 0,0 1-1 0 0,0-1 1 0 0,-1 0-1 0 0,1 1 0 0 0,0-1 1 0 0,0 0-1 0 0,0 1 0 0 0,0-1 1 0 0,-1 0-1 0 0,1 0 1 0 0,0 0-1 0 0,0 0 0 0 0,0 0 1 0 0,0 0-1 0 0,0 0 1 0 0,-1 0-1 0 0,3 0 0 0 0,-1-1 0 0 0,1 1-1 0 0,-1-1 1 0 0,1 0-1 0 0,-1 1 1 0 0,1-1 0 0 0,-1 0-1 0 0,0-1 1 0 0,1 1-1 0 0,-1 0 1 0 0,3-3-1 0 0,22-20-64 0 0,-13 11 29 0 0,34-28-241 0 0,84-77-365 0 0,-120 106 615 0 0,0 1-1 0 0,1 0 1 0 0,0 1 0 0 0,1 1 0 0 0,0 0-1 0 0,0 1 1 0 0,1 0 0 0 0,0 1 0 0 0,0 1 0 0 0,1 1-1 0 0,16-5 1 0 0,-29 10 34 0 0,0-1 0 0 0,-1 0 0 0 0,1 1-1 0 0,0 0 1 0 0,-1 0 0 0 0,1 0 0 0 0,0 0 0 0 0,-1 0-1 0 0,1 0 1 0 0,0 1 0 0 0,-1-1 0 0 0,1 1 0 0 0,0 0 0 0 0,-1 0-1 0 0,1 0 1 0 0,-1 0 0 0 0,0 0 0 0 0,5 4 0 0 0,-4-3 17 0 0,-1 1 1 0 0,1-1-1 0 0,-1 1 1 0 0,0 0-1 0 0,0 0 1 0 0,0 0-1 0 0,0 0 1 0 0,0 0-1 0 0,-1 1 1 0 0,0-1-1 0 0,1 0 1 0 0,0 6-1 0 0,1 6 63 0 0,-1-1 0 0 0,-1 1 0 0 0,0-1 0 0 0,-1 1 0 0 0,-4 25 0 0 0,-8 162 544 0 0,11-193-618 0 0,1-5-4 0 0,0 0-1 0 0,0 0 0 0 0,1-1 1 0 0,-1 1-1 0 0,1 0 1 0 0,0 0-1 0 0,0-1 0 0 0,2 7 1 0 0,-2-9-57 0 0,-1-1 0 0 0,0 1 1 0 0,1-1-1 0 0,-1 1 0 0 0,0-1 1 0 0,1 1-1 0 0,-1-1 0 0 0,1 1 0 0 0,-1-1 1 0 0,1 1-1 0 0,0-1 0 0 0,-1 1 1 0 0,1-1-1 0 0,-1 0 0 0 0,1 1 1 0 0,0-1-1 0 0,-1 0 0 0 0,1 0 0 0 0,0 0 1 0 0,-1 1-1 0 0,1-1 0 0 0,0 0 1 0 0,-1 0-1 0 0,1 0 0 0 0,0 0 1 0 0,-1 0-1 0 0,1 0 0 0 0,0 0 1 0 0,-1 0-1 0 0,1 0 0 0 0,0-1 0 0 0,-1 1 1 0 0,1 0-1 0 0,0 0 0 0 0,-1-1 1 0 0,1 1-1 0 0,0 0 0 0 0,-1-1 1 0 0,1 1-1 0 0,-1 0 0 0 0,2-2 0 0 0,5-6-1714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472 217 3679 0 0,'0'0'284'0'0,"7"-14"772"0"0,-5 11-561 0 0,1-6 306 0 0,1 0 1 0 0,1 0-1 0 0,-1 1 1 0 0,1 0 0 0 0,1 0-1 0 0,7-8 1 0 0,55-50 2658 0 0,-18 19 1730 0 0,-57 37-4430 0 0,5 9-706 0 0,0 0-1 0 0,0 0 0 0 0,0 0 1 0 0,1 0-1 0 0,-1 0 1 0 0,0 0-1 0 0,0 0 0 0 0,0 1 1 0 0,-1-1-1 0 0,1 1 1 0 0,0 0-1 0 0,0-1 0 0 0,0 1 1 0 0,0 0-1 0 0,0 0 1 0 0,0 0-1 0 0,-3 1 0 0 0,-35 8 26 0 0,5 3-79 0 0,2 2 0 0 0,-59 32 0 0 0,33-15 0 0 0,20-12 0 0 0,-87 47 0 0 0,97-49 0 0 0,-1 2 0 0 0,-27 24 0 0 0,50-38-1 0 0,1 1 1 0 0,0 0-1 0 0,0 1 0 0 0,0-1 0 0 0,-8 15 1 0 0,13-19-2 0 0,0 0 0 0 0,0 0 0 0 0,0 0 1 0 0,0 0-1 0 0,0 1 0 0 0,1-1 0 0 0,-1 0 1 0 0,1 0-1 0 0,0 0 0 0 0,-1 1 0 0 0,1-1 0 0 0,0 3 1 0 0,1-3-1 0 0,-1-1-1 0 0,1 0 1 0 0,-1 1 0 0 0,1-1 0 0 0,-1 1 0 0 0,1-1 0 0 0,0 0 0 0 0,-1 1 0 0 0,1-1-1 0 0,0 0 1 0 0,0 0 0 0 0,0 0 0 0 0,0 0 0 0 0,0 0 0 0 0,0 0 0 0 0,0 0 0 0 0,1 0 0 0 0,-1 0-1 0 0,0 0 1 0 0,3 0 0 0 0,1 2 7 0 0,1-1 1 0 0,0 0-1 0 0,0 0 0 0 0,0 0 0 0 0,0-1 0 0 0,1 0 1 0 0,-1 0-1 0 0,9-1 0 0 0,51-3 70 0 0,-61 3-71 0 0,39-7 27 0 0,-1-1 0 0 0,1-2 0 0 0,-1-2 0 0 0,-1-2 1 0 0,-1-2-1 0 0,47-25 0 0 0,-70 32-21 0 0,0-1 0 0 0,23-18-1 0 0,-33 22-2 0 0,0-1-1 0 0,0 0 1 0 0,-1 0-1 0 0,0-1 1 0 0,0 0-1 0 0,7-13 1 0 0,-13 19 550 0 0,-2 3-530 0 0,0 0 0 0 0,-1 0-1 0 0,1 0 1 0 0,0 0 0 0 0,-1 0 0 0 0,1 0-1 0 0,0 0 1 0 0,0 0 0 0 0,0 0 0 0 0,-1 2-1 0 0,0-1 8 0 0,-1 1-25 0 0,0 1-1 0 0,1-1 1 0 0,-1 1 0 0 0,1-1-1 0 0,0 1 1 0 0,0 0 0 0 0,0 0-1 0 0,0 0 1 0 0,1 0 0 0 0,-1 0-1 0 0,1 1 1 0 0,0-1-1 0 0,1 0 1 0 0,-1 1 0 0 0,1-1-1 0 0,0 0 1 0 0,0 1 0 0 0,0-1-1 0 0,0 0 1 0 0,1 1 0 0 0,0-1-1 0 0,-1 0 1 0 0,2 1-1 0 0,-1-1 1 0 0,4 8 0 0 0,-1-5 18 0 0,0 0 1 0 0,0 0-1 0 0,0 0 0 0 0,1-1 1 0 0,0 1-1 0 0,1-1 0 0 0,0 0 1 0 0,-1-1-1 0 0,2 1 1 0 0,-1-1-1 0 0,1-1 0 0 0,-1 1 1 0 0,10 4-1 0 0,9 3 75 0 0,-7-2-265 0 0,33 12 0 0 0,-32-19-1535 0 0,-15-4-1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6447 0 0,'2'0'4259'0'0,"5"1"1324"0"0,-8 3-2721 0 0,-2 1-3806 0 0,-7 18 1742 0 0,0 0 0 0 0,-10 38 0 0 0,-3 9-49 0 0,-66 144 126 0 0,-74 94-645 0 0,151-288-239 0 0,-74 110-89 0 0,85-129 14 0 0,3-3-1489 0 0,7-9-455 0 0,5-6-4804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6911 0 0,'0'0'10194'0'0,"0"-2"-9866"0"0,2-24-66 0 0,1 1 1 0 0,1-1 0 0 0,1 1-1 0 0,2 0 1 0 0,0 0 0 0 0,19-42-1 0 0,-17 50-142 0 0,0 1 1 0 0,0 0-1 0 0,21-24 0 0 0,41-40 58 0 0,-33 42-140 0 0,79-59 0 0 0,-86 75 139 0 0,0 1-1 0 0,2 2 0 0 0,50-22 0 0 0,-66 35 40 0 0,-1 0-1 0 0,1 1 1 0 0,1 0 0 0 0,-1 2-1 0 0,31-3 1 0 0,-41 5-136 0 0,0 1 0 0 0,0 0 0 0 0,0 0 0 0 0,0 1 0 0 0,-1 0 1 0 0,1 0-1 0 0,0 0 0 0 0,-1 1 0 0 0,1 0 0 0 0,-1 1 0 0 0,0-1 0 0 0,1 1 0 0 0,-1 0 1 0 0,0 1-1 0 0,-1-1 0 0 0,1 1 0 0 0,9 9 0 0 0,-11-9-45 0 0,-1 1-1 0 0,1 0 1 0 0,-1 0-1 0 0,0 0 1 0 0,-1 1-1 0 0,1-1 1 0 0,-1 0-1 0 0,0 1 1 0 0,0 0-1 0 0,-1-1 1 0 0,0 1-1 0 0,0 0 1 0 0,0 0 0 0 0,-1 0-1 0 0,1 0 1 0 0,-1 0-1 0 0,-2 11 1 0 0,0-2 16 0 0,-1 0 0 0 0,0 0 0 0 0,-2-1 0 0 0,1 1 0 0 0,-13 25 0 0 0,4-16-23 0 0,-2 0 0 0 0,0-1 0 0 0,-1-1 0 0 0,-30 32 0 0 0,5-12 22 0 0,-47 37 0 0 0,63-59-240 0 0,-1-2 0 0 0,0-1 0 0 0,-1-1 0 0 0,-43 18 0 0 0,14-12-451 0 0,-77 21-1 0 0,121-40 283 0 0,-42 10-1375 0 0,48-12 712 0 0,0-1 0 0 0,-1 1 0 0 0,-9-2 0 0 0,7 0-5036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349 102 7367 0 0,'28'-15'702'0'0,"-18"9"-296"0"0,1 0 0 0 0,17-6 4563 0 0,-41 18-3957 0 0,-80 45 1437 0 0,20-11-1249 0 0,10-10-499 0 0,32-16-389 0 0,1 1 1 0 0,0 2-1 0 0,-40 29 1 0 0,68-44-296 0 0,0-1 0 0 0,1 1 0 0 0,-1-1-1 0 0,0 1 1 0 0,1 0 0 0 0,-1 0 0 0 0,1 0 0 0 0,0 0 0 0 0,-1 0 0 0 0,1 0 0 0 0,0 0 0 0 0,0 0 0 0 0,0 0 0 0 0,1 0-1 0 0,-1 1 1 0 0,0-1 0 0 0,1 4 0 0 0,0-4 4 0 0,0 0 1 0 0,0 0-1 0 0,0 0 1 0 0,1 0-1 0 0,-1 0 0 0 0,1-1 1 0 0,0 1-1 0 0,-1 0 1 0 0,1 0-1 0 0,0 0 0 0 0,0-1 1 0 0,0 1-1 0 0,0-1 0 0 0,0 1 1 0 0,1-1-1 0 0,-1 1 1 0 0,0-1-1 0 0,1 1 0 0 0,-1-1 1 0 0,1 0-1 0 0,2 2 1 0 0,5 3 134 0 0,1-1 0 0 0,-1 0 0 0 0,1 0 0 0 0,0-1 0 0 0,1-1 1 0 0,-1 0-1 0 0,1 0 0 0 0,-1-1 0 0 0,17 2 0 0 0,-18-3-62 0 0,0-1 0 0 0,1 0-1 0 0,-1 0 1 0 0,0-1-1 0 0,0 0 1 0 0,0 0 0 0 0,0-1-1 0 0,0-1 1 0 0,0 1 0 0 0,-1-2-1 0 0,14-5 1 0 0,-18 6-71 0 0,-1 1 0 0 0,1-1 1 0 0,0 0-1 0 0,-1 0 1 0 0,1 0-1 0 0,-1 0 0 0 0,0-1 1 0 0,0 1-1 0 0,0-1 0 0 0,-1 0 1 0 0,1 0-1 0 0,-1 0 0 0 0,0 0 1 0 0,0 0-1 0 0,-1-1 0 0 0,1 1 1 0 0,-1 0-1 0 0,0-1 0 0 0,1-5 1 0 0,0-8-39 0 0,-1 0 1 0 0,0 0-1 0 0,-4-30 1 0 0,1-12-759 0 0,3 43 50 0 0,0-1 1 0 0,6-20-1 0 0,7-10-7476 0 0,-9 33 2487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8 5527 0 0,'11'-7'13224'0'0,"-9"20"-10707"0"0,-4 19-2744 0 0,-11 38 899 0 0,-3-1 1 0 0,-26 69 0 0 0,41-135-665 0 0,-27 80-50 0 0,-4-1-1 0 0,-3-2 1 0 0,-51 84 0 0 0,70-133-255 0 0,9-17-461 0 0,-16 23 0 0 0,22-36 28 0 0,4-13-4408 0 0,1-14 3199 0 0,2-2-12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6911 0 0,'4'-12'752'0'0,"1"0"-1"0"0,0 0 1 0 0,1 1 0 0 0,0 0-1 0 0,0 0 1 0 0,2 1-1 0 0,-1 0 1 0 0,14-14-1 0 0,95-69 384 0 0,-111 89-1040 0 0,41-29 888 0 0,1 3 0 0 0,2 1 1 0 0,102-42-1 0 0,-130 63-504 0 0,0 1 0 0 0,1 1 0 0 0,-1 0 0 0 0,42-3 0 0 0,-55 8-364 0 0,0 0-1 0 0,0 1 1 0 0,0 0 0 0 0,0 1-1 0 0,0 0 1 0 0,-1 0-1 0 0,1 0 1 0 0,0 1 0 0 0,-1 1-1 0 0,1-1 1 0 0,-1 1 0 0 0,0 0-1 0 0,0 1 1 0 0,0-1 0 0 0,0 2-1 0 0,-1-1 1 0 0,8 6-1 0 0,-11-6-78 0 0,1-1 0 0 0,-1 1 0 0 0,0 0-1 0 0,0 0 1 0 0,0 0 0 0 0,-1 0-1 0 0,1 1 1 0 0,-1-1 0 0 0,0 1 0 0 0,0-1-1 0 0,-1 1 1 0 0,1 0 0 0 0,0 6-1 0 0,-1-4 11 0 0,-1-1-1 0 0,1 1 1 0 0,-2-1-1 0 0,1 1 0 0 0,-1-1 1 0 0,0 1-1 0 0,0-1 0 0 0,-1 1 1 0 0,-2 7-1 0 0,-1-2 37 0 0,-1 0 1 0 0,0 0-1 0 0,0-1 0 0 0,-2 1 1 0 0,1-2-1 0 0,-1 1 1 0 0,-1-1-1 0 0,0 0 0 0 0,-15 13 1 0 0,-3-2-108 0 0,0-2 0 0 0,-2 0-1 0 0,0-2 1 0 0,-1-1 0 0 0,0-2 0 0 0,-1 0 0 0 0,-1-3 0 0 0,0 0 0 0 0,-1-2 0 0 0,0-2 0 0 0,-40 5-1 0 0,58-10-918 0 0,1-1-1 0 0,-1-1 0 0 0,1 0 0 0 0,-22-3 1 0 0,23 0-946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 3679 0 0,'14'-4'6173'0'0,"-21"14"-3502"0"0,-96 75 3173 0 0,61-53-4237 0 0,-60 62 0 0 0,88-79-1283 0 0,1 0 1 0 0,1 0 0 0 0,-12 21 0 0 0,22-32-270 0 0,-1 0-1 0 0,1 1 0 0 0,-1 0 0 0 0,1-1 0 0 0,1 1 0 0 0,-1 0 0 0 0,1 0 1 0 0,-1 0-1 0 0,2 0 0 0 0,-1 0 0 0 0,0 0 0 0 0,1 1 0 0 0,0-1 1 0 0,0 0-1 0 0,1 0 0 0 0,-1 0 0 0 0,3 7 0 0 0,-2-10-19 0 0,-1 1-1 0 0,1-1 1 0 0,1 0 0 0 0,-1 1 0 0 0,0-1-1 0 0,1 0 1 0 0,-1 0 0 0 0,1 0-1 0 0,-1 0 1 0 0,1 0 0 0 0,0-1-1 0 0,0 1 1 0 0,0 0 0 0 0,0-1-1 0 0,4 3 1 0 0,-2-2 4 0 0,0 0 0 0 0,0-1-1 0 0,1 0 1 0 0,-1 1 0 0 0,0-1 0 0 0,0-1 0 0 0,1 1-1 0 0,6 0 1 0 0,2-2 25 0 0,-1 0 0 0 0,1 0 0 0 0,-1-1 0 0 0,1-1 0 0 0,18-6 0 0 0,-7 1-70 0 0,0-2 1 0 0,-1 0-1 0 0,0-2 0 0 0,-1 0 1 0 0,0-2-1 0 0,-1 0 0 0 0,-1-2 0 0 0,0 0 1 0 0,-1-1-1 0 0,-1-1 0 0 0,0 0 1 0 0,-2-2-1 0 0,18-25 0 0 0,-20 18 10 0 0,0-4-23 0 0,-13 29-50 0 0,-3 14-95 0 0,-2 8 128 0 0,1 0-1 0 0,1 0 1 0 0,1 37 0 0 0,1-48 36 0 0,1 1 0 0 0,0-1 0 0 0,0 0 0 0 0,1 0 0 0 0,1 0 1 0 0,-1 0-1 0 0,1 0 0 0 0,1 0 0 0 0,0 0 0 0 0,7 12 0 0 0,-8-18-3 0 0,-1-1 0 0 0,1 1 0 0 0,-1 0-1 0 0,1-1 1 0 0,0 1 0 0 0,0-1 0 0 0,0 0-1 0 0,0 0 1 0 0,0 0 0 0 0,1 0 0 0 0,-1-1 0 0 0,0 1-1 0 0,1-1 1 0 0,0 0 0 0 0,-1 0 0 0 0,1 0 0 0 0,4 0-1 0 0,-2 0-196 0 0,-1-1 0 0 0,0 0-1 0 0,1 0 1 0 0,-1 0-1 0 0,0-1 1 0 0,1 0 0 0 0,-1 0-1 0 0,0 0 1 0 0,0 0-1 0 0,1-1 1 0 0,5-3-1 0 0,5-4-1600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18 6911 0 0,'0'0'315'0'0,"0"-1"-7"0"0,5-16 252 0 0,-17 19 4795 0 0,6 0-4453 0 0,-1 1 1 0 0,0-1-1 0 0,1 1 1 0 0,-1 1-1 0 0,1-1 0 0 0,0 1 1 0 0,-10 8-1 0 0,7-4-533 0 0,0 0-1 0 0,1 1 0 0 0,0 0 0 0 0,-7 10 0 0 0,-4 10-159 0 0,2 0 0 0 0,-17 42-1 0 0,-73 181 501 0 0,35-78-663 0 0,-50 156-168 0 0,120-323-749 0 0,0 0-1 0 0,0-1 0 0 0,1 1 1 0 0,-1 14-1 0 0,3-9-6291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352 118 11055 0 0,'15'-17'1418'0'0,"2"1"-1"0"0,0 0 1 0 0,20-12-1 0 0,-30 23-44 0 0,16-18 2305 0 0,-12 11-1351 0 0,-18 12-2257 0 0,0 1 0 0 0,0 0 0 0 0,1 0 0 0 0,-1 0 0 0 0,0 1 0 0 0,1 0 0 0 0,-1 1 0 0 0,-6 2 0 0 0,-7 6-114 0 0,-21 14 0 0 0,29-17 43 0 0,-153 104-213 0 0,135-90 101 0 0,-30 30 1 0 0,47-39 89 0 0,0 0 0 0 0,0 2 0 0 0,2 0 0 0 0,-12 18 0 0 0,20-29 15 0 0,-5 14-6 0 0,8-17 12 0 0,0-1 0 0 0,1 1-1 0 0,-1-1 1 0 0,0 1 0 0 0,0-1-1 0 0,1 1 1 0 0,-1-1 0 0 0,0 1-1 0 0,0-1 1 0 0,1 1-1 0 0,-1-1 1 0 0,1 1 0 0 0,-1-1-1 0 0,0 1 1 0 0,1-1 0 0 0,-1 0-1 0 0,1 1 1 0 0,-1-1 0 0 0,1 0-1 0 0,0 1 1 0 0,0 0-2 0 0,1 0 5 0 0,0 0 0 0 0,0 0 0 0 0,0 0 0 0 0,0 0 0 0 0,1 0 0 0 0,-1 0 0 0 0,0 0-1 0 0,1-1 1 0 0,-1 1 0 0 0,0-1 0 0 0,1 1 0 0 0,-1-1 0 0 0,1 0 0 0 0,-1 0 0 0 0,4-1 0 0 0,5 0 36 0 0,-1-1 1 0 0,13-3-1 0 0,-10 2 11 0 0,28-7-9 0 0,-1-2 0 0 0,0-1 0 0 0,43-21 0 0 0,-38 14 25 0 0,-43 19 145 0 0,0 17 34 0 0,-1-13-223 0 0,-1-1-1 0 0,1 0 1 0 0,-1 1 0 0 0,0-1-1 0 0,0 1 1 0 0,0-1-1 0 0,0 1 1 0 0,0-1-1 0 0,-1 4 1 0 0,-11 31 226 0 0,8-27-193 0 0,1 0 0 0 0,0 0-1 0 0,0 0 1 0 0,1 1 0 0 0,-1 19-1 0 0,3-26-63 0 0,0 0-1 0 0,0 1 0 0 0,0-1 0 0 0,1 0 0 0 0,0 0 0 0 0,0 1 0 0 0,0-1 0 0 0,2 4 0 0 0,-2-6-17 0 0,-1-1 1 0 0,1 1-1 0 0,0-1 0 0 0,1 1 1 0 0,-1-1-1 0 0,0 0 0 0 0,0 0 1 0 0,0 0-1 0 0,1 1 0 0 0,-1-1 0 0 0,1 0 1 0 0,-1-1-1 0 0,1 1 0 0 0,-1 0 1 0 0,1 0-1 0 0,-1-1 0 0 0,1 1 1 0 0,0 0-1 0 0,-1-1 0 0 0,1 0 1 0 0,0 1-1 0 0,0-1 0 0 0,1 0 0 0 0,5 0-484 0 0,0 0 0 0 0,0 0 0 0 0,-1-1 0 0 0,1 0 0 0 0,0-1-1 0 0,-1 1 1 0 0,1-2 0 0 0,7-2 0 0 0,19-8-6950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4143 0 0,'8'-12'89'0'0,"1"-1"-1"0"0,1 2 0 0 0,0-1 1 0 0,0 1-1 0 0,24-18 0 0 0,66-40 5383 0 0,-53 39-354 0 0,47-34-667 0 0,91-58-1988 0 0,-141 96-2096 0 0,2 2 0 0 0,62-24 0 0 0,-74 35-186 0 0,0 2 0 0 0,1 1 0 0 0,1 1 0 0 0,-1 2 0 0 0,39-2 0 0 0,-66 9-139 0 0,-1 0 0 0 0,1 0 0 0 0,0 1 0 0 0,-1 0-1 0 0,1 0 1 0 0,-1 1 0 0 0,0-1 0 0 0,13 6 0 0 0,-16-5-23 0 0,-1 0-1 0 0,1 0 1 0 0,-1 0-1 0 0,1 1 1 0 0,-1-1-1 0 0,0 1 1 0 0,0 0-1 0 0,0 0 1 0 0,0 0 0 0 0,0 0-1 0 0,-1 0 1 0 0,0 1-1 0 0,1-1 1 0 0,-1 1-1 0 0,0-1 1 0 0,-1 1 0 0 0,3 6-1 0 0,-1 0-12 0 0,-1 0-1 0 0,-1 0 0 0 0,1 1 1 0 0,-2-1-1 0 0,1 1 0 0 0,-2-1 1 0 0,1 1-1 0 0,-1-1 1 0 0,-1 1-1 0 0,0-1 0 0 0,0 0 1 0 0,-5 11-1 0 0,-1 3 3 0 0,-2-1 0 0 0,0 0-1 0 0,-26 40 1 0 0,14-32-7 0 0,-2-2 0 0 0,0-1 0 0 0,-52 46 0 0 0,72-71 0 0 0,-52 46-44 0 0,-1-3 0 0 0,-3-2-1 0 0,-1-3 1 0 0,-100 49 0 0 0,133-76-314 0 0,-1-1 1 0 0,-1-2-1 0 0,0 0 1 0 0,0-3-1 0 0,-1 0 1 0 0,0-2 0 0 0,-1-1-1 0 0,1-1 1 0 0,-55-2-1 0 0,75-3-1900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442 129 15463 0 0,'29'-129'7117'0'0,"-35"142"-6715"0"0,-66 162 512 0 0,51-121-715 0 0,-99 270 460 0 0,58-157-641 0 0,-59 136-615 0 0,115-292 68 0 0,1 0 0 0 0,-2 0 0 0 0,0 0 0 0 0,0-1 0 0 0,-15 16 0 0 0,8-13-921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2 186 16583 0 0,'0'0'1276'0'0,"0"-2"-822"0"0,-2-4 1775 0 0,4 5-1894 0 0,0 0 1 0 0,0-1-1 0 0,0 1 1 0 0,0 0-1 0 0,0 0 1 0 0,1 0-1 0 0,3 0 0 0 0,-3 0-61 0 0,69-23 1313 0 0,108-19 1 0 0,-62 17-1151 0 0,-7 0-1242 0 0,170-18 1 0 0,-272 43 629 0 0,17-1-1385 0 0,33 1 1 0 0,-52 1 861 0 0,0 1 1 0 0,0 0-1 0 0,1 0 1 0 0,-1 0-1 0 0,0 1 1 0 0,0 1-1 0 0,0-1 1 0 0,-1 1-1 0 0,9 4 1 0 0,0 4-1713 0 0</inkml:trace>
  <inkml:trace contextRef="#ctx0" brushRef="#br0" timeOffset="1">1045 144 9935 0 0,'0'2'455'0'0,"2"9"71"0"0,-1-1 0 0 0,-1 19 1 0 0,-2-6 2431 0 0,-1-1 0 0 0,-1 0 0 0 0,-10 34-1 0 0,4-30-2163 0 0,0-1 0 0 0,-2 0 0 0 0,-27 42 0 0 0,1-3-435 0 0,26-33-363 0 0,11-29-89 0 0,4 10-2527 0 0,3-4 1217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0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14743 0 0,'5'-15'1312'0'0,"3"1"-1056"0"0,-1 0-256 0 0,0 1 0 0 0,-2 2 752 0 0,1 2 96 0 0,-1 2 976 0 0,4 2-1896 0 0,2 3-144 0 0,0 4-1232 0 0,1 1-272 0 0,-1 3-48 0 0</inkml:trace>
  <inkml:trace contextRef="#ctx0" brushRef="#br0" timeOffset="1">368 219 6447 0 0,'0'2'5743'0'0,"-2"4"-4337"0"0,0-1 1 0 0,0 1-1 0 0,-6 9 1 0 0,-14 15 770 0 0,-32 27-2019 0 0,31-34 706 0 0,19-19-787 0 0,-130 142 1482 0 0,112-119-1240 0 0,1 1-1 0 0,2 0 1 0 0,-28 54 0 0 0,39-56 206 0 0,20-18 63 0 0,-8-6-528 0 0,-1-1 0 0 0,1 1 0 0 0,0-1 0 0 0,1 0 0 0 0,-1 0 0 0 0,0 0 0 0 0,0-1 0 0 0,0 1 0 0 0,0-1 0 0 0,1 0 0 0 0,-1-1 0 0 0,0 1-1 0 0,0-1 1 0 0,6-1 0 0 0,9-3 68 0 0,33-13 0 0 0,-38 12-51 0 0,12-4-39 0 0,0-1 1 0 0,-1-1-1 0 0,44-29 0 0 0,-61 36-12 0 0,0-1 0 0 0,0-1 0 0 0,-1 0 0 0 0,0 0 0 0 0,0 0 1 0 0,0-1-1 0 0,-1 0 0 0 0,0 0 0 0 0,-1 0 0 0 0,0-1 0 0 0,0 0 0 0 0,-1 0 0 0 0,0 0 0 0 0,3-12 0 0 0,-4 6-73 0 0,0 1-1 0 0,-1-1 0 0 0,-1 1 1 0 0,0-1-1 0 0,-1 0 1 0 0,0 1-1 0 0,-1-1 1 0 0,-4-16-1 0 0,5 30-184 0 0,0 0 0 0 0,0 0 0 0 0,0 0 0 0 0,0 1 0 0 0,0-1 0 0 0,0 0 0 0 0,0 0 0 0 0,0 0 0 0 0,0 0 0 0 0,1 0 0 0 0,-1 0 0 0 0,0 0 0 0 0,1 0-1 0 0,-1 0 1 0 0,0 0 0 0 0,1 1 0 0 0,-1-1 0 0 0,1 0 0 0 0,0 0 0 0 0,1-1 0 0 0,-2 1 212 0 0,9-8-1955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14 296 16095 0 0,'0'2'738'0'0,"-11"48"5785"0"0,9-42-2672 0 0,15-25-3620 0 0,0 1 0 0 0,1 1 0 0 0,1 0 1 0 0,1 1-1 0 0,21-16 0 0 0,255-137-575 0 0,-225 132 165 0 0,27-8 52 0 0,-83 39 131 0 0,-9 5-46 0 0,-1-1 41 0 0,0 1 1 0 0,-1-1 0 0 0,1 1-1 0 0,0 0 1 0 0,-1-1-1 0 0,1 1 1 0 0,-1 0 0 0 0,1-1-1 0 0,-1 1 1 0 0,1 0-1 0 0,-1-1 1 0 0,1 1 0 0 0,-1 0-1 0 0,0 0 1 0 0,1 0-1 0 0,-1-1 1 0 0,0 1 0 0 0,0 0-1 0 0,0 0 1 0 0,0 0-1 0 0,1 0 1 0 0,-1 0 0 0 0,0-1-1 0 0,-1 3 1 0 0,1 0-1 0 0,0 6 7 0 0,0 1 0 0 0,-1-1 0 0 0,0 0-1 0 0,0 1 1 0 0,-1-1 0 0 0,-1 0 0 0 0,-3 11 0 0 0,-32 60 93 0 0,30-65-81 0 0,-1 1 0 0 0,2 0 0 0 0,0 0 0 0 0,1 1 0 0 0,1 0 0 0 0,-4 21 0 0 0,8-30-15 0 0,1 0-1 0 0,-1-1 0 0 0,1 1 1 0 0,1 0-1 0 0,0-1 1 0 0,0 1-1 0 0,0 0 1 0 0,1-1-1 0 0,0 1 1 0 0,0-1-1 0 0,1 0 1 0 0,5 9-1 0 0,-3-7 2 0 0,1 0-1 0 0,0-1 1 0 0,0 0-1 0 0,1 0 1 0 0,0 0-1 0 0,0-1 1 0 0,1 0 0 0 0,14 9-1 0 0,-15-10-203 0 0,0-2-1 0 0,0 1 1 0 0,1-1 0 0 0,-1 0-1 0 0,1-1 1 0 0,0 1 0 0 0,0-2-1 0 0,0 1 1 0 0,0-1 0 0 0,0 0-1 0 0,14 1 1 0 0,-13-6-5792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3679 0 0,'18'-9'9308'0'0,"-18"9"-9163"0"0,0-1-1 0 0,0 1 1 0 0,1 0-1 0 0,-1 0 0 0 0,0 0 1 0 0,0 0-1 0 0,0 0 1 0 0,1-1-1 0 0,-1 1 0 0 0,0 0 1 0 0,0 0-1 0 0,1 0 1 0 0,-1 0-1 0 0,0 0 0 0 0,0 0 1 0 0,1 0-1 0 0,-1 0 1 0 0,0 0-1 0 0,0 0 0 0 0,1 0 1 0 0,-1 0-1 0 0,0 0 1 0 0,1 0-1 0 0,-1 0 0 0 0,0 0 1 0 0,0 0-1 0 0,1 0 1 0 0,-1 0-1 0 0,0 0 1 0 0,0 0-1 0 0,1 1 0 0 0,-1-1 1 0 0,0 0-1 0 0,0 0 1 0 0,0 0-1 0 0,1 1 0 0 0,8 3 407 0 0,-8-3-464 0 0,0-1 1 0 0,0 1 0 0 0,0 0 0 0 0,1 0 0 0 0,-1 0 0 0 0,0 0-1 0 0,-1 0 1 0 0,1 0 0 0 0,0 1 0 0 0,0-1 0 0 0,0 0 0 0 0,-1 0 0 0 0,1 1-1 0 0,0-1 1 0 0,-1 0 0 0 0,1 1 0 0 0,-1 2 0 0 0,1-1 58 0 0,-1 1 0 0 0,0 0 1 0 0,-1-1-1 0 0,1 1 0 0 0,-2 5 1 0 0,2-8-157 0 0,-1 9 194 0 0,1-1 0 0 0,0 0 0 0 0,0 0 0 0 0,1 1 1 0 0,3 14-1 0 0,0 8 131 0 0,-1 17 39 0 0,3 23-150 0 0,-2-56-191 0 0,-2-14-11 0 0,0-1 5 0 0,-2-1-5 0 0,1 1 1 0 0,-1-1-1 0 0,1 0 1 0 0,-1 1-1 0 0,1-1 1 0 0,-1 0-1 0 0,1 0 1 0 0,-1 0-1 0 0,1 0 1 0 0,0 1-1 0 0,-1-1 1 0 0,1 0-1 0 0,-1 0 1 0 0,1 0-1 0 0,-1 0 1 0 0,1 0-1 0 0,-1 0 1 0 0,1 0-1 0 0,0-1 1 0 0,-1 1-1 0 0,1 0 1 0 0,0 0-1 0 0,11-5 10 0 0,1-2 29 0 0,-1-1 0 0 0,0 0 0 0 0,-1 0 0 0 0,16-16 0 0 0,37-46-301 0 0,-11-4-58 0 0,-37 49 224 0 0,30-37 1 0 0,-40 56 112 0 0,1 18 178 0 0,-3 7-76 0 0,0 0 0 0 0,-1 0 0 0 0,0 30 0 0 0,1 4 40 0 0,-1-20-98 0 0,-1-11-24 0 0,3 21 0 0 0,-4-38-31 0 0,1 1-1 0 0,-1-1 1 0 0,1 1-1 0 0,0-1 1 0 0,0 0-1 0 0,1 0 1 0 0,-1 0-1 0 0,1 0 1 0 0,3 4-1 0 0,-4-7-5 0 0,0 0 0 0 0,-1-1 0 0 0,1 1 0 0 0,0-1 0 0 0,0 1 0 0 0,0-1 0 0 0,0 0 0 0 0,0 0 0 0 0,0 1 0 0 0,0-1 0 0 0,0-1-1 0 0,0 1 1 0 0,1 0 0 0 0,-1-1 0 0 0,2 1 0 0 0,1 0 7 0 0,-1-1 0 0 0,1 0-1 0 0,-1 0 1 0 0,1 0 0 0 0,-1-1 0 0 0,0 1 0 0 0,7-3-1 0 0,-1 0 11 0 0,-1 0-1 0 0,0-1 0 0 0,0 0 1 0 0,0-1-1 0 0,0 0 0 0 0,11-8 1 0 0,-3 0 9 0 0,0-1 1 0 0,0 0-1 0 0,-2-1 1 0 0,1-1-1 0 0,19-27 0 0 0,-23 23 45 0 0,-1-1-1 0 0,12-32 1 0 0,-16 36-431 0 0,0-1 1 0 0,1 1 0 0 0,2 0-1 0 0,18-26 1 0 0,-19 33-1013 0 0,1 2-64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5983 0 0,'-1'2'3852'0'0,"-13"28"2355"0"0,-19 53-1 0 0,20-31-3335 0 0,8-26-3087 0 0,1 0 0 0 0,-1 32 0 0 0,5-57-168 0 0,2 23-5816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58 12895 0 0,'4'-7'266'0'0,"1"0"0"0"0,0 0-1 0 0,0 0 1 0 0,0 1 0 0 0,12-11 0 0 0,-10 11 4574 0 0,-11 19-2508 0 0,-15 33-1481 0 0,-40 71-1 0 0,12-27-150 0 0,-77 203 275 0 0,100-219-896 0 0,3 1 0 0 0,-13 85 0 0 0,25-106-669 0 0,-2 79 0 0 0,10-126 197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3 128 18199 0 0,'-2'-4'1248'0'0,"2"4"-1225"0"0,0 0 0 0 0,0 0 0 0 0,0 0 0 0 0,0 0 0 0 0,0 0 0 0 0,0 0 0 0 0,0 0 0 0 0,0 0 0 0 0,0 0 0 0 0,0 0 0 0 0,0 0 0 0 0,0 0 1 0 0,0 0-1 0 0,0 0 0 0 0,0-1 0 0 0,0 1 0 0 0,0 0 0 0 0,0 0 0 0 0,0 0 0 0 0,0 0 0 0 0,0 0 0 0 0,0 0 0 0 0,0 0 0 0 0,0 0 0 0 0,0 0 0 0 0,0 0 1 0 0,0 0-1 0 0,0 0 0 0 0,0 0 0 0 0,0-1 0 0 0,0 1 0 0 0,0 0 0 0 0,0 0 0 0 0,0 0 0 0 0,0 0 0 0 0,0 0 0 0 0,0 0 0 0 0,0 0 0 0 0,0 0 1 0 0,0 0-1 0 0,0 0 0 0 0,1 0 0 0 0,-1 0 0 0 0,0 0 0 0 0,0 0 0 0 0,0 0 0 0 0,0 0 0 0 0,0 0 0 0 0,0 0 0 0 0,0 0 0 0 0,0 0 0 0 0,0 0 0 0 0,0 0 1 0 0,0 0-1 0 0,0 0 0 0 0,0 0 0 0 0,0 0 0 0 0,1 0 0 0 0,-1 0 0 0 0,0 0 0 0 0,0 0 0 0 0,0 0 0 0 0,0 0 0 0 0,0 0 0 0 0,0 0 0 0 0,0 0 1 0 0,12 4 313 0 0,1 0 0 0 0,0 0 0 0 0,0-1 0 0 0,-1-1 0 0 0,1 0 0 0 0,1-1 0 0 0,24-1 0 0 0,97-15 1060 0 0,-86 7-996 0 0,-27 5-299 0 0,168-26 80 0 0,-143 19-1499 0 0,0-2 0 0 0,45-18-1 0 0,-48 13-347 0 0,6 0-50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1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32 11519 0 0,'5'-4'451'0'0,"-2"1"-311"0"0,0 0-1 0 0,-1 0 0 0 0,1 0 0 0 0,-1 0 0 0 0,0-1 0 0 0,3-5 2421 0 0,-11 22 178 0 0,-11 20-2003 0 0,-2-1-1 0 0,-25 31 1 0 0,11-17 80 0 0,-99 180 1591 0 0,17 10-1647 0 0,86-176-698 0 0,-88 206 51 0 0,111-252-96 0 0,-1 1-63 0 0,-1 6 256 0 0,11-22-55 0 0,9-13-35 0 0,10-12-91 0 0,1 0 0 0 0,52-43-1 0 0,-62 58-56 0 0,1 1-1 0 0,0 1 0 0 0,0 0 0 0 0,1 1 0 0 0,0 1 0 0 0,1 0 0 0 0,0 1 1 0 0,18-4-1 0 0,-23 7 12 0 0,1 0 1 0 0,0 2 0 0 0,-1-1-1 0 0,1 1 1 0 0,0 1-1 0 0,13 1 1 0 0,-20-1 17 0 0,-1 1 0 0 0,1 0 0 0 0,-1 0 0 0 0,0 1 0 0 0,1-1 0 0 0,-1 1 0 0 0,0 0 0 0 0,0 0 0 0 0,0 0 0 0 0,-1 0 0 0 0,1 1 0 0 0,0 0 0 0 0,-1 0 0 0 0,0 0 0 0 0,1 0 0 0 0,-1 0 0 0 0,0 0 0 0 0,-1 1 0 0 0,4 5 0 0 0,8 17 171 0 0,-1 1 0 0 0,-2 0 0 0 0,11 36 0 0 0,-14-37-131 0 0,1 0 0 0 0,1-1 1 0 0,1 0-1 0 0,17 28 1 0 0,-14-33-7 0 0,0-1 0 0 0,23 25 0 0 0,-30-37-24 0 0,0 0 0 0 0,1-1-1 0 0,-1 0 1 0 0,1-1 0 0 0,1 0-1 0 0,-1 0 1 0 0,1 0-1 0 0,16 6 1 0 0,-2-5-644 0 0,0 0-1 0 0,28 3 0 0 0,-26-6-1229 0 0,0-1-1 0 0,25-1 1 0 0,-30-3-5951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6447 0 0,'0'0'6115'0'0,"0"3"-5610"0"0,-1 0-347 0 0,1 0 0 0 0,0 0 0 0 0,0 0-1 0 0,1 1 1 0 0,-1-1 0 0 0,1 0 0 0 0,0 0-1 0 0,-1 0 1 0 0,1 0 0 0 0,0 0 0 0 0,1 0 0 0 0,-1 0-1 0 0,1 0 1 0 0,-1-1 0 0 0,1 1 0 0 0,0-1-1 0 0,0 1 1 0 0,0-1 0 0 0,0 1 0 0 0,0-1-1 0 0,1 0 1 0 0,2 2 0 0 0,-2-1-29 0 0,0-1 0 0 0,0 1 1 0 0,0-1-1 0 0,1 0 0 0 0,-1 0 0 0 0,1 0 1 0 0,0-1-1 0 0,-1 1 0 0 0,1-1 0 0 0,0 0 0 0 0,0 0 1 0 0,0 0-1 0 0,0 0 0 0 0,0-1 0 0 0,0 1 1 0 0,0-1-1 0 0,0 0 0 0 0,5-1 0 0 0,2-2 72 0 0,0-1-1 0 0,-1 1 0 0 0,1-2 1 0 0,17-10-1 0 0,39-29 393 0 0,-43 28-480 0 0,50-38 32 0 0,-2-4 0 0 0,-2-3 0 0 0,97-109 0 0 0,-44 37-275 0 0,-122 132 28 0 0,-12 11-191 0 0,-2 3 268 0 0,1 2 1 0 0,1-1 0 0 0,0 2-1 0 0,2-1 1 0 0,-12 22-1 0 0,1-1 21 0 0,-56 105-48 0 0,47-87 44 0 0,22-41 12 0 0,0 0-1 0 0,1 0 1 0 0,1 1-1 0 0,0-1 0 0 0,-5 21 1 0 0,10-30-2 0 0,-1-1 0 0 0,1 0 0 0 0,0 1-1 0 0,0-1 1 0 0,0 1 0 0 0,0-1 0 0 0,0 0 0 0 0,1 1 0 0 0,-1-1 0 0 0,1 0 0 0 0,0 1 0 0 0,0-1-1 0 0,0 0 1 0 0,1 0 0 0 0,-1 0 0 0 0,1 0 0 0 0,-1 0 0 0 0,1 0 0 0 0,0-1 0 0 0,0 1 0 0 0,1 0-1 0 0,-1-1 1 0 0,0 0 0 0 0,1 1 0 0 0,0-1 0 0 0,-1 0 0 0 0,1 0 0 0 0,0-1 0 0 0,3 3 0 0 0,1-1 33 0 0,1 0 1 0 0,-1 0 0 0 0,1-1 0 0 0,-1 0 0 0 0,1 0 0 0 0,0-1 0 0 0,0 0 0 0 0,0 0 0 0 0,0-1-1 0 0,0 0 1 0 0,0-1 0 0 0,-1 1 0 0 0,1-1 0 0 0,0-1 0 0 0,0 0 0 0 0,-1 0 0 0 0,10-3 0 0 0,11-7 4 0 0,-1 0 1 0 0,0-2-1 0 0,27-18 1 0 0,-38 22-31 0 0,47-32 22 0 0,-1-3 0 0 0,-3-2 0 0 0,81-84 0 0 0,106-160 482 0 0,-239 281-510 0 0,15-22 62 0 0,-55 81-141 0 0,-31 49-2 0 0,28-34 77 0 0,-38 72 0 0 0,59-105 0 0 0,2 0 0 0 0,-15 52 0 0 0,26-77-2 0 0,1 0 1 0 0,0 0-1 0 0,1 1 0 0 0,-1-1 1 0 0,1 1-1 0 0,0-1 0 0 0,1 0 1 0 0,-1 1-1 0 0,1-1 0 0 0,1 0 1 0 0,-1 0-1 0 0,1 0 0 0 0,0 0 1 0 0,0 0-1 0 0,1 0 0 0 0,0 0 1 0 0,0-1-1 0 0,7 10 0 0 0,-4-7 0 0 0,0-1-1 0 0,1 0 0 0 0,0 0 0 0 0,0-1 1 0 0,0 1-1 0 0,1-2 0 0 0,0 1 1 0 0,0-1-1 0 0,1 0 0 0 0,0-1 1 0 0,15 6-1 0 0,-14-7-203 0 0,2 0-1 0 0,-1-1 1 0 0,0 0 0 0 0,0-1-1 0 0,1 0 1 0 0,14-1-1 0 0,70-10-1859 0 0,-95 10 2048 0 0,11-2-1197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6447 0 0,'1'3'-56'0'0,"88"215"8871"0"0,-83-207-8365 0 0,0 0 1 0 0,0 0 0 0 0,11 13-1 0 0,-14-20-243 0 0,1 0-1 0 0,-1 0 1 0 0,1-1 0 0 0,-1 1 0 0 0,1-1-1 0 0,0 0 1 0 0,1 0 0 0 0,-1 0-1 0 0,0-1 1 0 0,9 4 0 0 0,-11-5-91 0 0,0-1-1 0 0,-1 0 1 0 0,1 0 0 0 0,0 0 0 0 0,-1 0-1 0 0,1 0 1 0 0,0 0 0 0 0,0 0 0 0 0,-1-1 0 0 0,1 1-1 0 0,0 0 1 0 0,-1-1 0 0 0,1 0 0 0 0,0 1-1 0 0,-1-1 1 0 0,1 0 0 0 0,2-2 0 0 0,0 1 109 0 0,-1-1 1 0 0,1 1 0 0 0,-1-1 0 0 0,0 0 0 0 0,4-5-1 0 0,0-2 222 0 0,0 0 0 0 0,-1-1 0 0 0,0 0 0 0 0,0 0 0 0 0,6-22 0 0 0,12-61 907 0 0,-18 66-988 0 0,1 0 1 0 0,15-39-1 0 0,-13 47-321 0 0,1 0 0 0 0,1 1 0 0 0,0 0-1 0 0,1 1 1 0 0,1 1 0 0 0,19-20 0 0 0,-19 24-54 0 0,0 1-1 0 0,1 0 1 0 0,0 1 0 0 0,1 1 0 0 0,1 0-1 0 0,-1 1 1 0 0,34-13 0 0 0,4 2-242 0 0,2 4 0 0 0,0 2 1 0 0,1 2-1 0 0,0 2 0 0 0,1 3 0 0 0,78 1 0 0 0,-53 9-3124 0 0,-59-3 1402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450 111 5063 0 0,'0'0'390'0'0,"2"-2"-252"0"0,8-6 1836 0 0,14-18 0 0 0,-16 15 565 0 0,0 0 0 0 0,-1-1-1 0 0,8-15 2749 0 0,-16 26-5241 0 0,0 0 1 0 0,0 1-1 0 0,0-1 1 0 0,0 0 0 0 0,0 0-1 0 0,0 1 1 0 0,0-1-1 0 0,0 1 1 0 0,0-1-1 0 0,-2 0 1 0 0,3 1-19 0 0,-3-1-10 0 0,0 1 0 0 0,1-1 1 0 0,-1 1-1 0 0,0-1 0 0 0,0 1 0 0 0,0 0 1 0 0,0 0-1 0 0,1 0 0 0 0,-1 1 0 0 0,0-1 1 0 0,0 1-1 0 0,0-1 0 0 0,1 1 0 0 0,-4 1 1 0 0,-6 3-45 0 0,-21 11 0 0 0,18-8 32 0 0,-24 15-125 0 0,0 1-1 0 0,-51 44 1 0 0,62-46 98 0 0,-13 10 21 0 0,-67 65 0 0 0,101-88 20 0 0,-1 0 0 0 0,1 0-1 0 0,1 1 1 0 0,0 0 0 0 0,-8 16-1 0 0,12-21-8 0 0,0 0 0 0 0,0-1 0 0 0,1 1-1 0 0,-1 0 1 0 0,1 0 0 0 0,0 0-1 0 0,1 0 1 0 0,-1 1 0 0 0,1-1-1 0 0,0 0 1 0 0,0 0 0 0 0,1 0-1 0 0,-1 0 1 0 0,3 10 0 0 0,-1-12 7 0 0,-1 0-1 0 0,1 0 1 0 0,0-1 0 0 0,0 1-1 0 0,0 0 1 0 0,0-1 0 0 0,0 1-1 0 0,0-1 1 0 0,1 0 0 0 0,-1 0 0 0 0,1 0-1 0 0,-1 0 1 0 0,1 0 0 0 0,0 0-1 0 0,0-1 1 0 0,0 1 0 0 0,0-1-1 0 0,0 0 1 0 0,6 2 0 0 0,2-1 38 0 0,-1 0 0 0 0,0 0 1 0 0,1-1-1 0 0,0 0 0 0 0,10-1 1 0 0,3-2 43 0 0,-1 0 0 0 0,1-2 0 0 0,-1-1 0 0 0,0 0 0 0 0,34-14 0 0 0,-28 7-44 0 0,-1-1 0 0 0,-1-1 0 0 0,47-32 0 0 0,-61 37-42 0 0,-1-1 0 0 0,0-1 0 0 0,0 0 0 0 0,-1 0 0 0 0,-1-1 0 0 0,0-1 0 0 0,-1 0 0 0 0,15-27-1 0 0,-19 31-69 0 0,-1-1 0 0 0,0 1 0 0 0,-1-1-1 0 0,0 0 1 0 0,0 0 0 0 0,-1 0-1 0 0,0 0 1 0 0,-1 0 0 0 0,-1-1 0 0 0,1 1-1 0 0,-1 0 1 0 0,-1-1 0 0 0,0 1-1 0 0,-4-18 1 0 0,3 23-50 0 0,1 0 0 0 0,-1 0 1 0 0,0 0-1 0 0,0 0 0 0 0,-1 1 0 0 0,1-1 0 0 0,-1 1 0 0 0,0-1 1 0 0,0 1-1 0 0,-1 0 0 0 0,1 0 0 0 0,-1 0 0 0 0,0 1 0 0 0,0-1 1 0 0,0 1-1 0 0,0 0 0 0 0,-1 0 0 0 0,1 1 0 0 0,-1-1 0 0 0,0 1 1 0 0,0 0-1 0 0,0 0 0 0 0,0 0 0 0 0,0 1 0 0 0,0 0 0 0 0,0 0 1 0 0,-1 0-1 0 0,1 1 0 0 0,0 0 0 0 0,0 0 0 0 0,-1 0 0 0 0,1 0 1 0 0,0 1-1 0 0,0 0 0 0 0,-1 0 0 0 0,-9 4 0 0 0,14-5-34 0 0,0 1 0 0 0,-1 0-1 0 0,1-1 1 0 0,0 1 0 0 0,0 0 0 0 0,-1 0-1 0 0,1 0 1 0 0,0 0 0 0 0,0 0 0 0 0,0 0-1 0 0,0 0 1 0 0,0 0 0 0 0,0 1 0 0 0,1-1-1 0 0,-2 2 1 0 0,1-1-1494 0 0,1 16-7672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413 382 10015 0 0,'0'0'5407'0'0,"5"-13"-3079"0"0,8-13-1025 0 0,32-46-1 0 0,-8 14-939 0 0,-22 33-250 0 0,22-41 32 0 0,-34 59-136 0 0,0 0 1 0 0,0-1-1 0 0,-1 1 0 0 0,0 0 1 0 0,0-1-1 0 0,-1 1 1 0 0,1-14-1 0 0,-2 19-6 0 0,0 0-1 0 0,0 0 1 0 0,0 0 0 0 0,-1 0-1 0 0,1 0 1 0 0,0 0 0 0 0,-1 0-1 0 0,1 0 1 0 0,-1 0 0 0 0,0 0-1 0 0,0 1 1 0 0,1-1 0 0 0,-1 0-1 0 0,0 0 1 0 0,-1 1-1 0 0,1-1 1 0 0,0 0 0 0 0,0 1-1 0 0,-4-3 1 0 0,3 2-12 0 0,0 1 0 0 0,-1 0 0 0 0,1-1 0 0 0,-1 1 0 0 0,1 0 0 0 0,-1 1 0 0 0,0-1 0 0 0,1 0 0 0 0,-1 1-1 0 0,0 0 1 0 0,1-1 0 0 0,-1 1 0 0 0,-3 0 0 0 0,-4 1-32 0 0,1 0 0 0 0,-1 1-1 0 0,1 0 1 0 0,-1 1 0 0 0,1-1 0 0 0,0 2-1 0 0,-11 5 1 0 0,-10 7-26 0 0,2 1 0 0 0,0 1 1 0 0,-28 25-1 0 0,-70 71 51 0 0,104-94 11 0 0,-11 10 5 0 0,-31 31 0 0 0,57-53 0 0 0,0 0 0 0 0,0 0 0 0 0,1 1 0 0 0,0 0 0 0 0,-8 18 0 0 0,13-25 11 0 0,0 0 1 0 0,0 0-1 0 0,1 0 0 0 0,-1 0 0 0 0,0-1 1 0 0,1 1-1 0 0,-1 0 0 0 0,1 0 1 0 0,0 0-1 0 0,0 0 0 0 0,0 0 0 0 0,0 0 1 0 0,0 0-1 0 0,0 0 0 0 0,1 0 0 0 0,-1 0 1 0 0,0 0-1 0 0,1 0 0 0 0,0 0 0 0 0,-1 0 1 0 0,1 0-1 0 0,0-1 0 0 0,0 1 1 0 0,2 3-1 0 0,-1-4 14 0 0,-1 1 0 0 0,1-1 0 0 0,0 0 1 0 0,0 0-1 0 0,0 0 0 0 0,0 0 0 0 0,0 0 0 0 0,0 0 1 0 0,0 0-1 0 0,0-1 0 0 0,1 1 0 0 0,-1-1 0 0 0,0 1 0 0 0,0-1 1 0 0,1 0-1 0 0,-1 0 0 0 0,0 0 0 0 0,0 0 0 0 0,1 0 1 0 0,3-1-1 0 0,18-5 113 0 0,0-2 0 0 0,-1 0 0 0 0,0-1 0 0 0,0-1 0 0 0,22-14 0 0 0,-10 6-99 0 0,48-26 28 0 0,-39 20-126 0 0,0 2 0 0 0,73-27 0 0 0,-114 50-516 0 0,-5 4 248 0 0,-10 12 178 0 0,-19 21 244 0 0,-33 40-30 0 0,57-69-65 0 0,1 1-1 0 0,1 0 0 0 0,-1 0 0 0 0,2 1 1 0 0,-1-1-1 0 0,-4 20 0 0 0,8-19-68 0 0,2-10 10 0 0,0 1 0 0 0,0-1 0 0 0,-1 0 0 0 0,1 1-1 0 0,0-1 1 0 0,0 0 0 0 0,0 0 0 0 0,0 0 0 0 0,0 0 0 0 0,1 0 0 0 0,-1 0 0 0 0,0 0 0 0 0,0 0 0 0 0,1 0 0 0 0,-1 0 0 0 0,1-1-1 0 0,-1 1 1 0 0,0-1 0 0 0,1 1 0 0 0,-1-1 0 0 0,1 1 0 0 0,-1-1 0 0 0,1 0 0 0 0,0 0 0 0 0,-1 0 0 0 0,1 0 0 0 0,2 0 0 0 0,5 0-696 0 0,-1 0 0 0 0,1-1 0 0 0,12-3 1 0 0,1-1-1598 0 0,1-2-2946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72 277 15087 0 0,'0'0'340'0'0,"-2"0"51"0"0,-57 14 642 0 0,57-14-473 0 0,2 0-453 0 0,0 0 0 0 0,-1 0 0 0 0,1 0 0 0 0,0 0 0 0 0,-1 0-1 0 0,1 0 1 0 0,-1 0 0 0 0,1-1 0 0 0,0 1 0 0 0,-1 0 0 0 0,1 0-1 0 0,0 0 1 0 0,-1 0 0 0 0,1-1 0 0 0,0 1 0 0 0,0 0 0 0 0,-1 0 0 0 0,1-1-1 0 0,0 1 1 0 0,0 0 0 0 0,-1-1 0 0 0,1 1 0 0 0,0 0 0 0 0,0-1 0 0 0,0 1-1 0 0,-1 0 1 0 0,1-1 0 0 0,0 1 0 0 0,0 0 0 0 0,0-1 0 0 0,0 1 0 0 0,0 0-1 0 0,0-1 1 0 0,0 1 0 0 0,0-1 0 0 0,0 1 0 0 0,0 0 0 0 0,0-1 0 0 0,0 0-1 0 0,1 0 10 0 0,-1-1 0 0 0,1 0 0 0 0,0 1 0 0 0,0-1 0 0 0,0 0 0 0 0,0 1 0 0 0,1-1 0 0 0,-1 1 0 0 0,2-2 0 0 0,34-27-50 0 0,-36 28 102 0 0,110-69 53 0 0,-25 17-170 0 0,-58 36-51 0 0,0 2 0 0 0,1 0 0 0 0,1 2 0 0 0,52-18 0 0 0,-80 31 0 0 0,4-1 0 0 0,0 0 0 0 0,1 1 0 0 0,0 0 0 0 0,12-1 0 0 0,-18 2 0 0 0,0 0 0 0 0,1 0 0 0 0,-1 0 0 0 0,1 0 0 0 0,-1 0 0 0 0,0 1 0 0 0,1-1 0 0 0,-1 0 0 0 0,0 1 0 0 0,1-1 0 0 0,-1 1 0 0 0,0 0 0 0 0,0-1 0 0 0,0 1 0 0 0,1 0 0 0 0,-1 0 0 0 0,0 0 0 0 0,0 0 0 0 0,0 0 0 0 0,0 0 0 0 0,0 0 0 0 0,0 0 0 0 0,-1 0 0 0 0,1 0 0 0 0,0 0 0 0 0,-1 1 0 0 0,1-1 0 0 0,0 3 0 0 0,1 2-4 0 0,-1 0 0 0 0,0 0-1 0 0,-1-1 1 0 0,1 1 0 0 0,-1 0 0 0 0,0 0-1 0 0,-1 0 1 0 0,0 0 0 0 0,0 0-1 0 0,0 0 1 0 0,-3 10 0 0 0,-4 7-4 0 0,-16 31 1 0 0,24-53 8 0 0,-17 30 17 0 0,13-24-254 0 0,0 0 0 0 0,0 1-1 0 0,0-1 1 0 0,1 1 0 0 0,0 0 0 0 0,0 0 0 0 0,1 0-1 0 0,0 0 1 0 0,-1 11 0 0 0,3-17-841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133 423 4607 0 0,'0'0'16783'0'0,"-7"-4"-15507"0"0,-12-8-593 0 0,-1 1-415 0 0,-20-17-1 0 0,35 24-290 0 0,1 0 0 0 0,0 0 0 0 0,-1 0 0 0 0,1 0 0 0 0,1-1 0 0 0,-1 1 0 0 0,1-1 0 0 0,0 0 0 0 0,-5-9 0 0 0,7 10-10 0 0,0 0 1 0 0,1 0-1 0 0,-1-1 1 0 0,1 1-1 0 0,0 0 1 0 0,-1 0-1 0 0,2 0 1 0 0,-1-1-1 0 0,1 1 1 0 0,-1 0-1 0 0,1 0 1 0 0,0 0-1 0 0,0 0 1 0 0,1 0-1 0 0,-1 0 1 0 0,1 0-1 0 0,0 0 1 0 0,3-3-1 0 0,2-5-59 0 0,0 1 0 0 0,1 0 0 0 0,1 0 0 0 0,12-12 0 0 0,-4 7 39 0 0,1 0-1 0 0,1 2 1 0 0,0 0-1 0 0,38-20 1 0 0,-26 18-18 0 0,0 3-1 0 0,59-18 1 0 0,-74 27 165 0 0,-1 1-1 0 0,2 1 1 0 0,-1 1-1 0 0,0 0 1 0 0,0 1-1 0 0,0 1 1 0 0,1 0-1 0 0,-1 1 1 0 0,0 1 0 0 0,0 0-1 0 0,-1 1 1 0 0,27 11-1 0 0,-38-13-59 0 0,0 0 1 0 0,0 0-1 0 0,-1 0 0 0 0,1 1 0 0 0,-1-1 1 0 0,0 1-1 0 0,1 0 0 0 0,-1 0 0 0 0,-1 0 1 0 0,1 0-1 0 0,0 0 0 0 0,-1 1 0 0 0,1 0 0 0 0,-1-1 1 0 0,0 1-1 0 0,2 4 0 0 0,-3-5-22 0 0,0 0-1 0 0,-1 1 1 0 0,1-1-1 0 0,0 0 0 0 0,-1 0 1 0 0,0 0-1 0 0,0 0 1 0 0,0 1-1 0 0,0-1 1 0 0,0 0-1 0 0,0 0 1 0 0,-1 0-1 0 0,0 1 0 0 0,1-1 1 0 0,-1 0-1 0 0,0 0 1 0 0,-1 0-1 0 0,1 0 1 0 0,-1-1-1 0 0,1 1 1 0 0,-1 0-1 0 0,-2 2 0 0 0,-14 15 37 0 0,-1-1 0 0 0,-1-1 0 0 0,0 0-1 0 0,-45 27 1 0 0,7-4 16 0 0,-9 8-1699 0 0,-83 44 1 0 0,147-91 815 0 0,-11 6 209 0 0,6-7-5898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47 15895 0 0,'9'-12'375'0'0,"20"-21"1034"0"0,-28 32-655 0 0,-1 3-316 0 0,-1 6-346 0 0,-1-1-1 0 0,0 0 1 0 0,0 0 0 0 0,-1 0-1 0 0,0 0 1 0 0,0 0-1 0 0,-5 7 1 0 0,-33 47-14 0 0,23-35 25 0 0,-188 262 351 0 0,-66 107-310 0 0,263-382-348 0 0,1 0 0 0 0,0 1 0 0 0,-10 27 0 0 0,17-39-681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4143 0 0,'0'0'191'0'0,"9"-13"9756"0"0,3 20-7599 0 0,-8 0-2154 0 0,-1-1 1 0 0,1 1 0 0 0,-2-1 0 0 0,1 1 0 0 0,-1 0 0 0 0,0 0 0 0 0,0 0 0 0 0,-1 0 0 0 0,1 11 0 0 0,0 10 339 0 0,-2 31 1 0 0,-19 135 888 0 0,1-19-1106 0 0,19-152-267 0 0,-1-18-26 0 0,0 1-1 0 0,0-1 1 0 0,-1 10-1 0 0,1-13 277 0 0,0-4-225 0 0,2-7 29 0 0,1-1 0 0 0,0 1 1 0 0,0 0-1 0 0,1 0 0 0 0,7-12 0 0 0,29-43 360 0 0,-37 60-436 0 0,25-33 178 0 0,1 1-1 0 0,46-43 1 0 0,-35 37-135 0 0,36-30-44 0 0,91-68-1 0 0,-77 67-15 0 0,191-142-11 0 0,-275 211-80 0 0,-4 3 7 0 0,0-1-1 0 0,0 1 0 0 0,0-1 0 0 0,0 1 1 0 0,0 0-1 0 0,0 0 0 0 0,1 0 0 0 0,-1 0 1 0 0,5-1-1 0 0,-8 16-830 0 0,0-9 478 0 0,0 0 0 0 0,0 0 0 0 0,-1 1 0 0 0,-3 7 0 0 0,-6 10-4544 0 0,-3 2-1473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264 264 13447 0 0,'2'-1'614'0'0,"27"-36"222"0"0,-4 3-190 0 0,104-118 3426 0 0,-128 151-4036 0 0,1-1-1 0 0,-1 1 0 0 0,0-1 1 0 0,0 1-1 0 0,0-1 0 0 0,1 0 1 0 0,-1 0-1 0 0,-1 1 1 0 0,1-1-1 0 0,0 0 0 0 0,0 0 1 0 0,-1 0-1 0 0,1 0 0 0 0,-1 0 1 0 0,0 0-1 0 0,1 0 0 0 0,-1 0 1 0 0,0-4-1 0 0,-1 5 61 0 0,-4 1-74 0 0,-1 1 0 0 0,1-1-1 0 0,-1 2 1 0 0,1-1 0 0 0,-1 1 0 0 0,1-1-1 0 0,-8 5 1 0 0,-36 21-49 0 0,36-20 40 0 0,-16 12-13 0 0,2 1 0 0 0,-38 35 0 0 0,25-21 0 0 0,21-18 0 0 0,-12 8 0 0 0,2 2 0 0 0,0 1 0 0 0,-44 56 0 0 0,66-74 11 0 0,6-7 42 0 0,14-1 26 0 0,-7-1-65 0 0,-1-1 1 0 0,0 1 0 0 0,0-1-1 0 0,0-1 1 0 0,0 1-1 0 0,0-1 1 0 0,7-3-1 0 0,35-20 47 0 0,-25 12-31 0 0,180-99-20 0 0,-165 93-10 0 0,40-23 0 0 0,-70 40 37 0 0,-6 8-18 0 0,-6 6-11 0 0,5-12-8 0 0,-26 49 98 0 0,14-27-7 0 0,-13 32 1 0 0,22-46-107 0 0,1-1 0 0 0,0 0 0 0 0,0 1 0 0 0,1-1 0 0 0,0 1 0 0 0,0 0 0 0 0,0-1 0 0 0,2 16 0 0 0,0-21-176 0 0,-1 0 1 0 0,1 1-1 0 0,0-1 1 0 0,0 0-1 0 0,0 0 1 0 0,0 1-1 0 0,0-1 1 0 0,0 0-1 0 0,1 0 1 0 0,-1 0-1 0 0,1-1 1 0 0,-1 1-1 0 0,1 0 1 0 0,0 0-1 0 0,0-1 1 0 0,-1 1-1 0 0,1-1 1 0 0,0 0-1 0 0,1 1 1 0 0,-1-1-1 0 0,0 0 1 0 0,0 0-1 0 0,4 1 1 0 0,13 3-5968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35 531 14367 0 0,'0'0'1306'0'0,"-11"-10"-165"0"0,8 7-861 0 0,1 0-1 0 0,0 0 1 0 0,-1-1 0 0 0,1 1-1 0 0,0-1 1 0 0,1 1-1 0 0,-1-1 1 0 0,1 1 0 0 0,-1-1-1 0 0,1 0 1 0 0,0 0 0 0 0,0 1-1 0 0,1-1 1 0 0,-1 0 0 0 0,1 0-1 0 0,0 0 1 0 0,0 0 0 0 0,0 0-1 0 0,1 0 1 0 0,-1 0 0 0 0,1 0-1 0 0,1-3 1 0 0,3-10 49 0 0,1 0-1 0 0,0 1 1 0 0,14-25 0 0 0,-15 31-139 0 0,10-18-153 0 0,2 1 0 0 0,1 1-1 0 0,1 1 1 0 0,1 0 0 0 0,2 1-1 0 0,0 2 1 0 0,1 0 0 0 0,1 1 0 0 0,1 2-1 0 0,46-28 1 0 0,-58 39-375 0 0,0 1 0 0 0,0 1 1 0 0,1 0-1 0 0,15-5 0 0 0,-20 9-476 0 0,1 0 1 0 0,-1 0 0 0 0,1 1 0 0 0,12 0-1 0 0,-2 1-1162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166 216 7367 0 0,'0'0'568'0'0,"0"2"23"0"0,1 22 4006 0 0,0-14-2805 0 0,-1 1 0 0 0,0-1 0 0 0,-2 13 0 0 0,2-22-1724 0 0,-2 14 458 0 0,-1-1 0 0 0,0 0 1 0 0,-1 0-1 0 0,-7 15 0 0 0,-13 23-18 0 0,-3-1 1 0 0,-44 62-1 0 0,50-81-3273 0 0</inkml:trace>
  <inkml:trace contextRef="#ctx0" brushRef="#br0" timeOffset="1">342 78 5983 0 0,'16'-21'536'0'0,"-8"10"-432"0"0,-5 4-104 0 0,3-1 0 0 0,3-1 2048 0 0,1 2 392 0 0,-1 2 80 0 0,2 3 8 0 0,2-2-1904 0 0,-1 3-384 0 0,4-1-80 0 0,2 2-8 0 0,0 3-840 0 0,2 3-168 0 0,0 1-32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72 4607 0 0,'0'0'354'0'0,"0"-2"-233"0"0,1-12 540 0 0,0 9 823 0 0,0 1 1 0 0,-1-1-1 0 0,0 1 1 0 0,0-1-1 0 0,-2-7 1 0 0,2 11-1235 0 0,0 0 1 0 0,-1 0 0 0 0,1 0 0 0 0,0 0 0 0 0,-1 0 0 0 0,1 0 0 0 0,-1 0 0 0 0,1 0-1 0 0,-1 0 1 0 0,0 0 0 0 0,0 0 0 0 0,1 0 0 0 0,-1 1 0 0 0,0-1 0 0 0,-1-1-1 0 0,-13-2-614 0 0,9 4 498 0 0,1 0 0 0 0,-1 0-1 0 0,0 1 1 0 0,0 0 0 0 0,0 0 0 0 0,0 1-1 0 0,-10 3 1 0 0,-39 21 139 0 0,44-21-262 0 0,-36 21 59 0 0,2 2 0 0 0,1 2 0 0 0,-74 67 0 0 0,109-89-31 0 0,0 0 1 0 0,1 1 0 0 0,0 0 0 0 0,1 0 0 0 0,-7 12 0 0 0,12-18-2 0 0,0 0 1 0 0,0 0-1 0 0,1 0 0 0 0,-1 0 1 0 0,1 0-1 0 0,0 0 1 0 0,0 0-1 0 0,0 1 0 0 0,1-1 1 0 0,-1 0-1 0 0,1 1 1 0 0,-1-1-1 0 0,1 0 0 0 0,0 1 1 0 0,1-1-1 0 0,-1 1 1 0 0,0-1-1 0 0,1 0 1 0 0,0 0-1 0 0,0 1 0 0 0,0-1 1 0 0,2 6-1 0 0,-1-7-28 0 0,0 1 0 0 0,0-1 0 0 0,1 0-1 0 0,-1 0 1 0 0,0 0 0 0 0,1 0 0 0 0,-1 0-1 0 0,1-1 1 0 0,-1 1 0 0 0,1-1 0 0 0,0 1 0 0 0,0-1-1 0 0,0 0 1 0 0,0 0 0 0 0,0 0 0 0 0,0-1-1 0 0,0 1 1 0 0,0-1 0 0 0,0 1 0 0 0,0-1 0 0 0,5 0-1 0 0,8-1-49 0 0,0 0 1 0 0,28-6-1 0 0,-40 6 24 0 0,64-15-940 0 0,-23 3-4548 0 0,-15 1-812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45 448 8751 0 0,'-7'5'794'0'0,"2"0"-293"0"0,0-1 0 0 0,1 0 0 0 0,0 1 0 0 0,0 0 1 0 0,-4 6-1 0 0,0 0 8544 0 0,9-13-8382 0 0,11-17-399 0 0,1 1-1 0 0,1 0 0 0 0,0 1 1 0 0,30-27-1 0 0,76-56 881 0 0,-108 91-1130 0 0,30-24-104 0 0,2 3 0 0 0,0 2 0 0 0,82-39 0 0 0,-119 64 80 0 0,-1 1 0 0 0,1-1-1 0 0,0 1 1 0 0,0 1 0 0 0,0-1-1 0 0,8 0 1 0 0,-15 2 10 0 0,1 0 0 0 0,-1 0 0 0 0,1 0 0 0 0,0 0 0 0 0,-1 0 0 0 0,1 0 0 0 0,-1 0 0 0 0,1 0 0 0 0,0 0 0 0 0,-1 0 0 0 0,1 1 0 0 0,-1-1 0 0 0,1 0 0 0 0,-1 0 0 0 0,1 0 0 0 0,0 1 0 0 0,0 1 1 0 0,0 0 0 0 0,0-1 0 0 0,0 1 0 0 0,0 0 0 0 0,0-1 0 0 0,0 1-1 0 0,-1 0 1 0 0,1 0 0 0 0,-1 0 0 0 0,1 0 0 0 0,-1 0 0 0 0,0 0 0 0 0,0 0 0 0 0,0 0 0 0 0,0 2 0 0 0,-2 33 42 0 0,1-34-37 0 0,-4 26 105 0 0,-9 35 0 0 0,7-40-46 0 0,1 1-1 0 0,-3 37 1 0 0,9-57-62 0 0,0-1-1 0 0,0 1 1 0 0,0-1 0 0 0,1 1-1 0 0,-1 0 1 0 0,1-1-1 0 0,0 1 1 0 0,0-1 0 0 0,1 1-1 0 0,-1-1 1 0 0,4 6-1 0 0,-3-7-323 0 0,0 0 1 0 0,0-1-1 0 0,0 1 0 0 0,0-1 0 0 0,0 1 0 0 0,1-1 0 0 0,0 0 0 0 0,-1 0 1 0 0,1 0-1 0 0,0 0 0 0 0,0 0 0 0 0,0-1 0 0 0,0 1 0 0 0,0-1 0 0 0,7 2 1 0 0,6 1-6970 0 0</inkml:trace>
  <inkml:trace contextRef="#ctx0" brushRef="#br0" timeOffset="1">1225 39 8751 0 0,'10'-9'735'0'0,"16"-11"72"0"0,-7 11 8013 0 0,-19 12-8668 0 0,-1 0 0 0 0,0 1 0 0 0,0-1 1 0 0,0 0-1 0 0,-1 0 0 0 0,1 0 1 0 0,-1 0-1 0 0,1 0 0 0 0,-5 4 0 0 0,2 0 66 0 0,-18 24 678 0 0,-38 41 0 0 0,-8 13 6 0 0,49-59-691 0 0,-3 4 63 0 0,1 0 0 0 0,-30 63 0 0 0,48-88-246 0 0,1 1-1 0 0,0-1 0 0 0,1 1 1 0 0,-1 0-1 0 0,1-1 0 0 0,0 1 0 0 0,0 0 1 0 0,1 8-1 0 0,0-12-28 0 0,0 0 1 0 0,0 0-1 0 0,1 0 0 0 0,-1 0 1 0 0,1 0-1 0 0,-1 0 1 0 0,1 0-1 0 0,0 0 0 0 0,0-1 1 0 0,0 1-1 0 0,0 0 0 0 0,0 0 1 0 0,0-1-1 0 0,0 1 1 0 0,0-1-1 0 0,1 1 0 0 0,-1-1 1 0 0,1 1-1 0 0,-1-1 0 0 0,1 0 1 0 0,0 0-1 0 0,-1 0 1 0 0,1 0-1 0 0,0 0 0 0 0,0 0 1 0 0,0 0-1 0 0,2 0 0 0 0,3 1-293 0 0,-1-1 0 0 0,1 1 0 0 0,0-2 0 0 0,-1 1 0 0 0,1-1 0 0 0,0 0 0 0 0,0 0 0 0 0,-1-1-1 0 0,1 0 1 0 0,-1 0 0 0 0,13-4 0 0 0,8-3-1322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 4143 0 0,'3'0'191'0'0,"9"-2"-11"0"0,-11 2-44 0 0,1-1 1 0 0,0 1-1 0 0,0-1 0 0 0,-1 1 0 0 0,1 0 1 0 0,0 0-1 0 0,0 0 0 0 0,0 0 0 0 0,0 0 0 0 0,-1 0 1 0 0,12 5 9321 0 0,-9 7-7432 0 0,-3-8-1801 0 0,-1 0 1 0 0,0 0-1 0 0,0-1 1 0 0,0 1-1 0 0,0 0 1 0 0,-1 0 0 0 0,1 0-1 0 0,-1 0 1 0 0,0 0-1 0 0,0 0 1 0 0,-2 4 0 0 0,-4 7 192 0 0,-10 19 0 0 0,12-26-215 0 0,-44 74 1084 0 0,28-49-800 0 0,1 1 0 0 0,2 1 0 0 0,-15 40 0 0 0,13-7-735 0 0,15-41-4597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7367 0 0,'0'2'7316'0'0,"2"36"-2212"0"0,-2-36-4508 0 0,2-1 4 0 0,2 1-417 0 0,0 0 0 0 0,1 0 0 0 0,-1-1 0 0 0,1 1 0 0 0,-1-1 1 0 0,1 0-1 0 0,0 0 0 0 0,0-1 0 0 0,0 1 0 0 0,-1-1 0 0 0,1 0 0 0 0,0 0 0 0 0,0-1 0 0 0,5-1 0 0 0,10-2 37 0 0,-1-1 1 0 0,23-8-1 0 0,-5 0-86 0 0,128-39-115 0 0,-163 52-20 0 0,0-1 0 0 0,0 1 1 0 0,0-1-1 0 0,-1 0 0 0 0,1 1 0 0 0,0-1 0 0 0,0 0 0 0 0,-1 0 0 0 0,1 0 0 0 0,-1 0 1 0 0,1-1-1 0 0,-1 1 0 0 0,1 0 0 0 0,-1 0 0 0 0,1-1 0 0 0,-1 1 0 0 0,0-1 0 0 0,0 0 1 0 0,0 1-1 0 0,0-1 0 0 0,0 0 0 0 0,1-2 0 0 0,-2 3-102 0 0,-11-9-586 0 0,5 10 595 0 0,1 0 0 0 0,-1 0 0 0 0,1 1 0 0 0,-1 0 0 0 0,1 0 0 0 0,0 0 0 0 0,-1 1 0 0 0,1 0-1 0 0,-7 3 1 0 0,1-1 46 0 0,-25 11 21 0 0,1 1 0 0 0,0 1 0 0 0,-50 35-1 0 0,41-21 9 0 0,3 2 0 0 0,-41 40-1 0 0,78-69 20 0 0,-62 65 0 0 0,58-60 0 0 0,1 1 0 0 0,0 0 0 0 0,0 0 0 0 0,1 0 0 0 0,-9 22 0 0 0,14-29 4 0 0,0 1 0 0 0,0-1 0 0 0,0 0 0 0 0,0 1 0 0 0,1-1 0 0 0,-1 1 0 0 0,1-1 0 0 0,0 1-1 0 0,0-1 1 0 0,0 1 0 0 0,1-1 0 0 0,-1 1 0 0 0,1-1 0 0 0,0 1 0 0 0,0-1 0 0 0,2 6 0 0 0,0-5 9 0 0,-1 0 1 0 0,1 0 0 0 0,0 0-1 0 0,0 0 1 0 0,0 0-1 0 0,1 0 1 0 0,-1-1-1 0 0,1 1 1 0 0,0-1 0 0 0,6 4-1 0 0,4 1 21 0 0,0-1 1 0 0,1-1-1 0 0,-1 0 0 0 0,1 0 1 0 0,0-2-1 0 0,21 4 0 0 0,-25-6-16 0 0,0 0-1 0 0,0-1 1 0 0,0 0 0 0 0,0-1-1 0 0,0-1 1 0 0,0 0 0 0 0,0 0-1 0 0,0-1 1 0 0,0 0 0 0 0,18-7-1 0 0,-21 6-514 0 0,1-1-1 0 0,-1 0 1 0 0,0-1-1 0 0,12-8 1 0 0,-5 1-810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20 7367 0 0,'14'-4'287'0'0,"1"1"0"0"0,0 0 0 0 0,29 0-1 0 0,4-2 2337 0 0,-5 3 6219 0 0,-43 4-8742 0 0,0 0-1 0 0,0 0 1 0 0,-1 0-1 0 0,1 0 1 0 0,-1 0 0 0 0,1 0-1 0 0,-1 0 1 0 0,0 0-1 0 0,0 0 1 0 0,0 0-1 0 0,0 0 1 0 0,0-1-1 0 0,0 1 1 0 0,-1 0 0 0 0,1-1-1 0 0,-2 2 1 0 0,-4 3 5 0 0,1 0 0 0 0,-13 7 0 0 0,0 1 75 0 0,13-10-158 0 0,1 0 1 0 0,-1 0-1 0 0,0-1 0 0 0,0 0 1 0 0,-1 0-1 0 0,1-1 0 0 0,-9 3 1 0 0,-49 9 41 0 0,37-9-16 0 0,-568 73 93 0 0,595-78-141 0 0,-204 13-163 0 0,160-11 110 0 0,1-1 0 0 0,-1-2-1 0 0,-71-12 1 0 0,-81-28-475 0 0,196 41 528 0 0,0 0 0 0 0,-1 0-1 0 0,1 0 1 0 0,0 0 0 0 0,0 0 0 0 0,0 0-1 0 0,0 0 1 0 0,-1 0 0 0 0,1 0 0 0 0,0 0-1 0 0,0 0 1 0 0,0 0 0 0 0,0 0 0 0 0,-1 0-1 0 0,1 0 1 0 0,0 0 0 0 0,0 0 0 0 0,0 0-1 0 0,0 0 1 0 0,0 0 0 0 0,-1 0 0 0 0,1 1-1 0 0,0-1 1 0 0,0 0 0 0 0,0 0 0 0 0,0 0-1 0 0,0 0 1 0 0,-1 0 0 0 0,1 0 0 0 0,0 0-1 0 0,0 1 1 0 0,0-1 0 0 0,0 0 0 0 0,0 0-1 0 0,0 0 1 0 0,0 0 0 0 0,0 0 0 0 0,0 1-1 0 0,0-1 1 0 0,0 0 0 0 0,0 0 0 0 0,0 0-1 0 0,0 0 1 0 0,-1 1 0 0 0,1-1 0 0 0,0 0-1 0 0,1 0 1 0 0,-1 0 0 0 0,0 0 0 0 0,0 1-1 0 0,0-1 1 0 0,0 0 0 0 0,0 0 0 0 0,0 0-1 0 0,0 0 1 0 0,0 1 0 0 0,0-1 0 0 0,0 0-1 0 0,0 0 1 0 0,0 0 0 0 0,0 0 0 0 0,1 0-1 0 0,-1 0 1 0 0,0 1 0 0 0,0-1 0 0 0,0 0-1 0 0,0 0 1 0 0,0 0 0 0 0,1 0 0 0 0,8 13 2 0 0,-8-12-3 0 0,16 18 1 0 0,36 32 0 0 0,4 2 0 0 0,21 38 0 0 0,-64-72 0 0 0,-1 0 0 0 0,-1 1 0 0 0,11 23 0 0 0,-10-14 64 0 0,-2 0 0 0 0,0 1 0 0 0,-2 0 0 0 0,-1 1 0 0 0,-2 0 0 0 0,-1 0 0 0 0,2 58 0 0 0,-4-92 338 0 0,0 1-1 0 0,1-1 1 0 0,-2 0-1 0 0,1 1 1 0 0,0-2-1 0 0,4-5 1 0 0,29-36-532 0 0,35-58 362 0 0,79-150-1 0 0,-62 71-231 0 0,-87 180-21 0 0,0-1 0 0 0,0 1 0 0 0,-1-1 0 0 0,1 0 0 0 0,0 1 0 0 0,-1-1 0 0 0,1-4 0 0 0,-1 6-4 0 0,0 1 0 0 0,0-1 0 0 0,-1 0 0 0 0,1 1-1 0 0,0-1 1 0 0,0 1 0 0 0,0-1 0 0 0,-1 1 0 0 0,1-1 0 0 0,0 0-1 0 0,-1 1 1 0 0,1-1 0 0 0,0 1 0 0 0,-1 0 0 0 0,1-1 0 0 0,-1 1-1 0 0,1-1 1 0 0,0 1 0 0 0,-1-1 0 0 0,1 1 0 0 0,-1 0-1 0 0,0 0 1 0 0,1-1 0 0 0,-1 1 0 0 0,1 0 0 0 0,-1 0 0 0 0,1-1-1 0 0,-1 1 1 0 0,1 0 0 0 0,-1 0 0 0 0,0 0 0 0 0,1 0 0 0 0,-1 0-1 0 0,0 0 1 0 0,1 0 0 0 0,-1 0 0 0 0,1 0 0 0 0,-1 0-1 0 0,0 0 1 0 0,0 1 0 0 0,-6 0-279 0 0,1 0 0 0 0,0 0-1 0 0,-1 1 1 0 0,1 0 0 0 0,0 0 0 0 0,0 1-1 0 0,0-1 1 0 0,0 1 0 0 0,1 1 0 0 0,-10 6 0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7831 0 0,'0'0'603'0'0,"-1"0"-258"0"0,-12 1 340 0 0,1 1 0 0 0,-1 1 0 0 0,1 0 0 0 0,0 0 0 0 0,-1 1 0 0 0,-11 6-1 0 0,-12 4 73 0 0,-30 12 1711 0 0,39-13 1373 0 0,30-14-3624 0 0,1-1-1 0 0,0 1 1 0 0,0 0-1 0 0,-1 1 1 0 0,7-2-1 0 0,5 0 109 0 0,48-15 414 0 0,23-5-224 0 0,-75 20-432 0 0,0 1 0 0 0,0 0 0 0 0,0 0 0 0 0,-1 1 0 0 0,22 3 0 0 0,-29-2-10 0 0,-2-1-72 0 0,-1 0-1 0 0,1 0 1 0 0,-1 0-1 0 0,1 1 1 0 0,-1-1-1 0 0,1 0 0 0 0,-1 0 1 0 0,1 1-1 0 0,-1-1 1 0 0,0 0-1 0 0,1 1 0 0 0,-1-1 1 0 0,1 1-1 0 0,-1-1 1 0 0,0 0-1 0 0,1 1 1 0 0,-1-1-1 0 0,0 1 0 0 0,0-1 1 0 0,1 1-1 0 0,-1-1 1 0 0,0 1-1 0 0,0-1 0 0 0,0 1 1 0 0,0-1-1 0 0,0 1 1 0 0,1-1-1 0 0,-1 1 1 0 0,0-1-1 0 0,0 1 0 0 0,0-1 1 0 0,0 1-1 0 0,-1 0 1 0 0,1-1-1 0 0,0 1 1 0 0,0 0-1 0 0,0 0-1 0 0,-1 2 1 0 0,0 1 0 0 0,0-1 0 0 0,0 0 0 0 0,0 0 0 0 0,0 1 0 0 0,0-1 0 0 0,-1 0 0 0 0,0 0 0 0 0,1 0 0 0 0,-1-1 0 0 0,-3 4 0 0 0,-28 29 0 0 0,24-26 0 0 0,-22 20 0 0 0,-57 41 0 0 0,56-43 0 0 0,0 0 0 0 0,2 3 0 0 0,-34 42 0 0 0,57-64 0 0 0,-1 1-1 0 0,0 0 4 0 0,0 1 0 0 0,1 0 0 0 0,-9 14 0 0 0,16-23 4 0 0,0 0 1 0 0,-1-1-1 0 0,1 1 1 0 0,0-1-1 0 0,0 1 1 0 0,0-1-1 0 0,-1 1 1 0 0,1 0-1 0 0,0-1 1 0 0,0 1-1 0 0,0-1 1 0 0,0 1-1 0 0,0 0 1 0 0,0-1-1 0 0,0 1 1 0 0,0-1-1 0 0,1 1 1 0 0,-1 0-1 0 0,0-1 1 0 0,0 1-1 0 0,0-1 1 0 0,1 1-1 0 0,-1-1 1 0 0,0 1-1 0 0,0-1 1 0 0,1 1-1 0 0,-1-1 1 0 0,1 1-1 0 0,-1-1 1 0 0,0 1-1 0 0,1-1 1 0 0,-1 1-1 0 0,1-1 1 0 0,-1 0-1 0 0,1 1 1 0 0,-1-1-1 0 0,1 0 1 0 0,-1 0-1 0 0,1 1 1 0 0,1-1-1 0 0,20 8 283 0 0,-14-8-190 0 0,-1 1 0 0 0,0-1 1 0 0,1-1-1 0 0,-1 1 0 0 0,0-1 0 0 0,0 0 0 0 0,10-4 0 0 0,13 0 78 0 0,112-19 283 0 0,-21 2-237 0 0,-67 13-174 0 0,-33 4-106 0 0,1 2 0 0 0,0 0 0 0 0,0 1 0 0 0,25 1-1 0 0,-37 3-1620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14223 0 0,'0'0'1291'0'0,"0"-1"-1063"0"0,-3-5 2655 0 0,3 6-2826 0 0,0 0 0 0 0,-1-1 0 0 0,1 1 1 0 0,0 0-1 0 0,0 0 0 0 0,-1-1 1 0 0,1 1-1 0 0,0 0 0 0 0,0 0 1 0 0,-1 0-1 0 0,1 0 0 0 0,0-1 1 0 0,-1 1-1 0 0,1 0 0 0 0,0 0 0 0 0,0 0 1 0 0,-1 0-1 0 0,1 0 0 0 0,0 0 1 0 0,-1 0-1 0 0,1 0 0 0 0,0 0 1 0 0,-1 0-1 0 0,1 0 0 0 0,0 0 1 0 0,-1 0-1 0 0,1 0 0 0 0,0 0 0 0 0,-1 0 1 0 0,1 0-1 0 0,0 0 0 0 0,0 1 1 0 0,-1-1-1 0 0,1 0 0 0 0,-1 0 1 0 0,-13 7 873 0 0,14-7-910 0 0,-1 1-1 0 0,1-1 1 0 0,0 0-1 0 0,-1 1 1 0 0,1-1 0 0 0,0 0-1 0 0,-1 1 1 0 0,1-1-1 0 0,0 1 1 0 0,-1-1-1 0 0,1 1 1 0 0,0-1-1 0 0,0 1 1 0 0,-1-1 0 0 0,1 1-1 0 0,0-1 1 0 0,0 1-1 0 0,0-1 1 0 0,0 1-1 0 0,0-1 1 0 0,0 1-1 0 0,0-1 1 0 0,0 1 0 0 0,0 0-1 0 0,0-1 1 0 0,0 1-1 0 0,0-1 1 0 0,0 1-1 0 0,0-1 1 0 0,1 1-1 0 0,-1-1 1 0 0,0 1 0 0 0,0-1-1 0 0,1 1 1 0 0,-1-1-1 0 0,0 1 1 0 0,0-1-1 0 0,1 0 1 0 0,-1 1-1 0 0,1-1 1 0 0,-1 1 0 0 0,0-1-1 0 0,1 0 1 0 0,0 1-1 0 0,1 0-80 0 0,0 1-1 0 0,0-1 0 0 0,0 0 0 0 0,1 0 1 0 0,-1-1-1 0 0,0 1 0 0 0,0 0 1 0 0,1-1-1 0 0,-1 1 0 0 0,4-1 1 0 0,11-1-386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490 105 7831 0 0,'4'-11'222'0'0,"1"1"-1"0"0,0-1 1 0 0,1 1-1 0 0,0 0 1 0 0,10-12-1 0 0,11-7 6445 0 0,-27 29-6616 0 0,0 0 0 0 0,0-1-1 0 0,0 1 1 0 0,0 0 0 0 0,0 0 0 0 0,1 0 0 0 0,-1 0 0 0 0,0 0-1 0 0,0 0 1 0 0,0 0 0 0 0,0 0 0 0 0,0 0 0 0 0,0 0 0 0 0,0 0 0 0 0,0 0-1 0 0,1 0 1 0 0,-1 0 0 0 0,0 0 0 0 0,0 0 0 0 0,0 0 0 0 0,0 0-1 0 0,0 0 1 0 0,0 0 0 0 0,0 0 0 0 0,0 0 0 0 0,1 0 0 0 0,-1 0-1 0 0,0 0 1 0 0,0 0 0 0 0,0 0 0 0 0,0 0 0 0 0,0 0 0 0 0,0 0-1 0 0,0 0 1 0 0,0 0 0 0 0,0 0 0 0 0,1 1 0 0 0,-1-1 0 0 0,0 0-1 0 0,0 0 1 0 0,0 0 0 0 0,0 0 0 0 0,0 0 0 0 0,0 0 0 0 0,0 0-1 0 0,0 0 1 0 0,0 0 0 0 0,0 1 0 0 0,0-1 0 0 0,0 0 0 0 0,0 0 0 0 0,0 0-1 0 0,0 0 1 0 0,0 0 0 0 0,0 0 0 0 0,0 0 0 0 0,0 1 0 0 0,0-1-1 0 0,0 0 1 0 0,0 0 0 0 0,0 0 0 0 0,0 0 0 0 0,0 0 0 0 0,0 0-1 0 0,0 16 598 0 0,-4 17-720 0 0,-13 29 281 0 0,-2-1 0 0 0,-33 69 0 0 0,29-76-173 0 0,-260 534-646 0 0,269-563 490 0 0,-114 186-134 0 0,124-203 255 0 0,2-5-1 0 0,1 0-1 0 0,-1-1 1 0 0,0 1 0 0 0,0 0-1 0 0,0-1 1 0 0,0 0 0 0 0,-3 3 0 0 0,24-40-42 0 0,-6 20 190 0 0,1 1 0 0 0,0 0 0 0 0,1 0 0 0 0,0 2 0 0 0,2 0 1 0 0,-1 1-1 0 0,1 0 0 0 0,29-12 0 0 0,-19 11 120 0 0,1 1 0 0 0,0 2 0 0 0,1 0-1 0 0,-1 2 1 0 0,36-3 0 0 0,-44 7-74 0 0,0 2-1 0 0,38 2 1 0 0,-50 0-153 0 0,0 0 0 0 0,-1 0 0 0 0,1 1-1 0 0,0 0 1 0 0,-1 0 0 0 0,1 1 0 0 0,-1 0 0 0 0,1 0 0 0 0,-1 1-1 0 0,7 5 1 0 0,62 50-2453 0 0,-67-54 874 0 0,2-1-69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163 140 3679 0 0,'0'0'13276'0'0,"2"1"-12484"0"0,3 2-537 0 0,0-1 0 0 0,0 0-1 0 0,1 0 1 0 0,-1 0 0 0 0,0 0-1 0 0,1-1 1 0 0,-1 0 0 0 0,1 0-1 0 0,-1-1 1 0 0,1 1 0 0 0,0-1-1 0 0,-1 0 1 0 0,1-1 0 0 0,0 0-1 0 0,5-1 1 0 0,14-3 128 0 0,0-2 1 0 0,24-9-1 0 0,-38 12-281 0 0,-1 0-75 0 0,9-2 79 0 0,0-1 0 0 0,0 0-1 0 0,-1-2 1 0 0,0 0 0 0 0,27-19-1 0 0,-44 28-107 0 0,0-1-1 0 0,-1 1 0 0 0,1-1 1 0 0,-1 1-1 0 0,1-1 1 0 0,-1 1-1 0 0,1 0 1 0 0,-1-1-1 0 0,1 0 1 0 0,-1 1-1 0 0,0-1 1 0 0,1 1-1 0 0,-1-1 0 0 0,0 1 1 0 0,1-1-1 0 0,-1 0 1 0 0,0 1-1 0 0,0-1 1 0 0,0 0-1 0 0,1 1 1 0 0,-1-1-1 0 0,0 0 0 0 0,0 1 1 0 0,0-2-1 0 0,-6-6-120 0 0,5 7 97 0 0,-3-2-30 0 0,1 1 0 0 0,-2-1 1 0 0,1 0-1 0 0,0 1 0 0 0,0 0 1 0 0,-1 0-1 0 0,1 0 0 0 0,-1 1 1 0 0,1-1-1 0 0,-1 1 0 0 0,0 0 1 0 0,-9 0-1 0 0,-4-1-130 0 0,0 2-1 0 0,-20 1 1 0 0,23 1 24 0 0,0 0 1 0 0,-1 1-1 0 0,1 1 0 0 0,0 0 0 0 0,1 2 1 0 0,-22 9-1 0 0,10-2-47 0 0,1 1-1 0 0,-38 29 1 0 0,50-32 196 0 0,0 0 1 0 0,0 1-1 0 0,1 0 0 0 0,1 1 1 0 0,0 1-1 0 0,-15 24 0 0 0,20-29 58 0 0,1 0 0 0 0,0 1 0 0 0,1 0 0 0 0,0 0 0 0 0,1 0-1 0 0,0 0 1 0 0,0 1 0 0 0,1-1 0 0 0,0 1 0 0 0,1-1 0 0 0,0 21 0 0 0,2-26-1 0 0,-1 0 0 0 0,1 0 0 0 0,0-1 0 0 0,0 1 0 0 0,0 0 1 0 0,1 0-1 0 0,0-1 0 0 0,-1 1 0 0 0,2-1 0 0 0,-1 0 0 0 0,0 1 1 0 0,1-1-1 0 0,0 0 0 0 0,5 6 0 0 0,-3-6 4 0 0,0 0-1 0 0,0 0 1 0 0,0-1 0 0 0,0 0 0 0 0,0 0-1 0 0,1 0 1 0 0,-1 0 0 0 0,1-1-1 0 0,0 0 1 0 0,7 2 0 0 0,9 0 18 0 0,-1-1-1 0 0,1-1 1 0 0,-1-1 0 0 0,1-1 0 0 0,31-3 0 0 0,45-9-1667 0 0,-43-2-310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77 7831 0 0,'16'-16'384'0'0,"16"-21"-1"0"0,-24 25 4046 0 0,-2 1 4675 0 0,-70 153-8654 0 0,-131 325 1504 0 0,189-448-1954 0 0,-125 323 0 0 0,45-190-672 0 0,76-138 188 0 0,0 0 0 0 0,-1 0 0 0 0,-14 14 0 0 0,17-20-555 0 0,-1-1 1 0 0,0 1-1 0 0,-11 5 1 0 0,9-7-1072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9 135 13359 0 0,'0'0'2838'0'0,"-1"0"-2508"0"0,1 0 1 0 0,-1 1-1 0 0,1-1 1 0 0,-1 0-1 0 0,1 0 1 0 0,-1 1-1 0 0,1-1 1 0 0,-1 0-1 0 0,1 1 1 0 0,-1-1-1 0 0,1 0 1 0 0,0 1-1 0 0,-1-1 1 0 0,1 1-1 0 0,-1-1 1 0 0,1 1-1 0 0,-1 0 1 0 0,3 1-253 0 0,-1-1-1 0 0,0 1 1 0 0,0 0 0 0 0,1-1-1 0 0,-1 1 1 0 0,1-1 0 0 0,-1 1 0 0 0,1-1-1 0 0,0 0 1 0 0,0 0 0 0 0,-1 1-1 0 0,1-1 1 0 0,0 0 0 0 0,0-1 0 0 0,0 1-1 0 0,0 0 1 0 0,0-1 0 0 0,0 1-1 0 0,0-1 1 0 0,0 1 0 0 0,0-1 0 0 0,4 0-1 0 0,6 1 227 0 0,0-1 0 0 0,20-2-1 0 0,160-31 815 0 0,-2-17-623 0 0,8-1-340 0 0,-156 40-221 0 0,-24 6-452 0 0,-1 0 1 0 0,1 1 0 0 0,32-2-1 0 0,-47 6-1103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3223 0 0,'-8'1'288'0'0,"2"-1"-1828"0"0,-4-1 9912 0 0,16 1-5414 0 0,-4 0-1690 0 0,0 0-496 0 0,8-2-423 0 0,1 1 1 0 0,0 0-1 0 0,0 1 1 0 0,0 0-1 0 0,0 1 1 0 0,0 0-1 0 0,0 1 1 0 0,0 0-1 0 0,0 1 1 0 0,-1 0-1 0 0,1 1 1 0 0,-1 0-1 0 0,0 0 1 0 0,0 1-1 0 0,0 0 1 0 0,-1 1-1 0 0,0 0 1 0 0,0 1-1 0 0,0 0 1 0 0,-1 0-1 0 0,0 1 1 0 0,7 8-1 0 0,132 170 1487 0 0,-58-66-1458 0 0,-33-43-340 0 0,-47-65-49 0 0,35 42 24 0 0,-39-49-61 0 0,0 0 1 0 0,0-1-1 0 0,0 0 1 0 0,1 0-1 0 0,-1 0 0 0 0,1 0 1 0 0,10 4-1 0 0,-14-7-253 0 0,16-8-1032 0 0,-16 5 922 0 0,1 0 1 0 0,-1 0-1 0 0,0-1 1 0 0,0 1-1 0 0,0-1 0 0 0,0 1 1 0 0,0-1-1 0 0,-1 0 1 0 0,1 0-1 0 0,-1 0 1 0 0,1 0-1 0 0,0-3 1 0 0,3-15-6432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15463 0 0,'0'0'1750'0'0,"1"2"-1189"0"0,2 4-301 0 0,0 1 0 0 0,0-1 0 0 0,-1 1 0 0 0,1 0 0 0 0,-1 0 0 0 0,-1 0 0 0 0,0 0 0 0 0,0 0 0 0 0,0 0 0 0 0,-1 0 0 0 0,0 0 0 0 0,0 1 0 0 0,0-1 0 0 0,-1 0 0 0 0,-2 7 0 0 0,-2 8 3 0 0,0 0 0 0 0,-2-1 0 0 0,-15 35 0 0 0,7-27-206 0 0,-1-1 1 0 0,-1 0-1 0 0,-1-2 1 0 0,-2 0-1 0 0,0-1 1 0 0,-28 26-1 0 0,-14 7 101 0 0,-77 55-1 0 0,78-70-142 0 0,36-26-3 0 0,0 1 0 0 0,1 1 1 0 0,-31 33-1 0 0,55-52-15 0 0,-1 0 0 0 0,1 0 1 0 0,0 0-1 0 0,0 1 0 0 0,-1-1 0 0 0,1 0 0 0 0,0 0 1 0 0,0 1-1 0 0,0-1 0 0 0,0 0 0 0 0,0 1 0 0 0,-1-1 0 0 0,1 0 1 0 0,0 0-1 0 0,0 1 0 0 0,0-1 0 0 0,0 0 0 0 0,0 1 0 0 0,0-1 1 0 0,0 0-1 0 0,0 1 0 0 0,0-1 0 0 0,0 0 0 0 0,0 1 1 0 0,0-1-1 0 0,0 0 0 0 0,0 1 0 0 0,0-1 0 0 0,1 0 0 0 0,-1 0 1 0 0,0 1-1 0 0,0-1 0 0 0,0 0 0 0 0,0 0 0 0 0,0 1 0 0 0,1-1 1 0 0,-1 0-1 0 0,0 0 0 0 0,0 1 0 0 0,1-1 0 0 0,-1 0 1 0 0,0 0-1 0 0,0 0 0 0 0,1 1 0 0 0,-1-1 0 0 0,0 0 0 0 0,0 0 1 0 0,1 0-1 0 0,-1 0 0 0 0,0 0 0 0 0,1 0 0 0 0,-1 0 0 0 0,0 0 1 0 0,1 1-1 0 0,-1-1 0 0 0,0 0 0 0 0,1 0 0 0 0,-1-1 0 0 0,5 3-57 0 0,-1-1 0 0 0,1 0 0 0 0,-1-1-1 0 0,1 1 1 0 0,-1-1 0 0 0,1 0-1 0 0,0 0 1 0 0,-1 0 0 0 0,1-1-1 0 0,-1 1 1 0 0,1-1 0 0 0,-1 0 0 0 0,9-4-1 0 0,24-10-2018 0 0,-5-1-3849 0 0,-12 6-446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 5983 0 0,'52'-3'638'0'0,"-31"1"-601"0"0,-17 4 139 0 0,-1 0 117 0 0,3 2 3373 0 0,-2 0-2289 0 0,-3-2-360 0 0,2 4 4038 0 0,-4 3-3951 0 0,0-7-340 0 0,0 2-499 0 0,0 1 0 0 0,-1-1 1 0 0,0 1-1 0 0,0-1 0 0 0,0 1 0 0 0,0-1 0 0 0,-1 0 1 0 0,1 0-1 0 0,-5 5 0 0 0,-33 33 387 0 0,26-29-379 0 0,-103 89 379 0 0,32-30-832 0 0,73-63-72 0 0,0 0-1 0 0,-1-1 1 0 0,-13 8 0 0 0,15-10-251 0 0,9-5 199 0 0,35 24-1429 0 0,-5-3 1760 0 0,56 57 479 0 0,-73-69-365 0 0,-1 1 0 0 0,0 0 0 0 0,-1 1-1 0 0,13 20 1 0 0,-21-30-96 0 0,0 0 0 0 0,-1 1-1 0 0,1-1 1 0 0,0 0 0 0 0,-1 0-1 0 0,0 1 1 0 0,1-1 0 0 0,-1 0 0 0 0,0 0-1 0 0,0 4 1 0 0,0-3 55 0 0,0-2-67 0 0,-1 0-1 0 0,1 0 0 0 0,0 0 1 0 0,-1 0-1 0 0,1 0 1 0 0,0-1-1 0 0,-1 1 0 0 0,1 0 1 0 0,-1 0-1 0 0,1 0 0 0 0,-1-1 1 0 0,0 1-1 0 0,1 0 1 0 0,-1-1-1 0 0,0 1 0 0 0,1 0 1 0 0,-1-1-1 0 0,0 1 1 0 0,0-1-1 0 0,-1 1 0 0 0,-19 9 320 0 0,18-9-320 0 0,-5 2 46 0 0,0-1 0 0 0,-1 0 0 0 0,0 0 0 0 0,1-1 0 0 0,-1 0 0 0 0,-12 0 0 0 0,-54-7 101 0 0,48 4-184 0 0,-72 0-394 0 0,16 2-2003 0 0,68-2 851 0 0,3-3-65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16 206 11311 0 0,'0'0'1031'0'0,"-1"0"-850"0"0,-7 0 3323 0 0,8 0-3392 0 0,0 0-1 0 0,0 0 0 0 0,-1 0 0 0 0,1 0 1 0 0,0 1-1 0 0,-1-1 0 0 0,1 0 1 0 0,0 0-1 0 0,-1 0 0 0 0,1 0 1 0 0,0 0-1 0 0,0 0 0 0 0,-1 1 1 0 0,1-1-1 0 0,0 0 0 0 0,0 0 1 0 0,0 0-1 0 0,-1 1 0 0 0,1-1 0 0 0,0 0 1 0 0,0 0-1 0 0,0 1 0 0 0,0-1 1 0 0,-1 0-1 0 0,1 1 0 0 0,0-1 1 0 0,0 0-1 0 0,0 1 0 0 0,1 3 37 0 0,1 0-1 0 0,0 0 0 0 0,0 0 1 0 0,0-1-1 0 0,0 1 1 0 0,0 0-1 0 0,1-1 0 0 0,0 0 1 0 0,-1 0-1 0 0,1 1 0 0 0,1-2 1 0 0,-1 1-1 0 0,0 0 1 0 0,1-1-1 0 0,-1 1 0 0 0,1-1 1 0 0,0 0-1 0 0,0 0 1 0 0,-1-1-1 0 0,1 1 0 0 0,1-1 1 0 0,6 2-1 0 0,6 0 94 0 0,-1 0-1 0 0,1-1 0 0 0,0-1 1 0 0,27-2-1 0 0,3-2 316 0 0,89-18 0 0 0,44-24 49 0 0,-159 39-558 0 0,234-72 309 0 0,-16 5-186 0 0,3 20-1125 0 0,-217 50-263 0 0,1 0 0 0 0,29 2 1 0 0,-29 3-577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2759 0 0,'0'0'16260'0'0,"2"0"-15590"0"0,10 1-295 0 0,0-1 1 0 0,-1 0 0 0 0,1-1 0 0 0,0 0 0 0 0,-1-1 0 0 0,1 0-1 0 0,12-5 1 0 0,21-3 119 0 0,104-21 267 0 0,-139 29-1191 0 0,1 0-1 0 0,0 1 1 0 0,0 1-1 0 0,0 0 1 0 0,0 0 0 0 0,0 1-1 0 0,18 4 1 0 0,-16-2-1545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3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8287 0 0,'0'0'756'0'0,"0"2"-169"0"0,0-1-176 0 0,0-1 1 0 0,0 1-1 0 0,0 0 0 0 0,0 0 1 0 0,1-1-1 0 0,-1 1 0 0 0,0 0 1 0 0,0 0-1 0 0,0-1 0 0 0,1 1 1 0 0,-1 0-1 0 0,1-1 0 0 0,-1 1 1 0 0,0-1-1 0 0,1 1 1 0 0,-1 0-1 0 0,1-1 0 0 0,-1 1 1 0 0,1-1-1 0 0,-1 1 0 0 0,1-1 1 0 0,0 1-1 0 0,-1-1 0 0 0,2 1 1 0 0,0 0-7 0 0,0 0 1 0 0,1 0-1 0 0,-1-1 1 0 0,0 1-1 0 0,1-1 1 0 0,-1 1-1 0 0,0-1 1 0 0,3 0-1 0 0,7 0-74 0 0,-1-1 0 0 0,17-3 0 0 0,-27 4-212 0 0,153-38 1443 0 0,-27 6-1604 0 0,-101 27-562 0 0,48-10-872 0 0,-25 6-5254 0 0,-13 4-768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0,'9'0'11159'0'0,"-5"1"-10929"0"0,-1 0-1 0 0,1 1 1 0 0,0-1-1 0 0,-1 1 1 0 0,1 0 0 0 0,-1 0-1 0 0,0 0 1 0 0,0 1-1 0 0,5 3 1 0 0,27 30 1123 0 0,-17-17-729 0 0,154 148 2539 0 0,-146-137-2948 0 0,-1 1 0 0 0,-1 1 0 0 0,-2 1 0 0 0,32 63-1 0 0,-34-58-254 0 0,46 68 0 0 0,-63-103-36 0 0,0 1-1 0 0,0-1 0 0 0,0 1 0 0 0,0-1 0 0 0,0 0 0 0 0,1 0 0 0 0,-1-1 0 0 0,7 4 0 0 0,-8-5-65 0 0,-1 0-1 0 0,1-1 1 0 0,0 1-1 0 0,0-1 1 0 0,0 1-1 0 0,0-1 1 0 0,0 0 0 0 0,0 1-1 0 0,0-1 1 0 0,0 0-1 0 0,0-1 1 0 0,0 1-1 0 0,0 0 1 0 0,0 0-1 0 0,0-1 1 0 0,0 1-1 0 0,-1-1 1 0 0,1 0-1 0 0,0 1 1 0 0,0-1-1 0 0,2-2 1 0 0,9-5-1653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14 14367 0 0,'7'-7'1535'0'0,"1"1"-146"0"0,-6 16-633 0 0,-2-6-648 0 0,0 0 0 0 0,0 0 0 0 0,-1 0-1 0 0,0 0 1 0 0,1 1 0 0 0,-2-1 0 0 0,-1 6-1 0 0,-15 29 341 0 0,15-33-382 0 0,-17 29 289 0 0,-2 0 0 0 0,-30 36 0 0 0,10-13 172 0 0,-19 23-27 0 0,-72 76-1 0 0,58-83-351 0 0,-109 84 0 0 0,135-119-136 0 0,6-1 41 0 0,42-38-72 0 0,0 1 1 0 0,0 0-1 0 0,0 0 0 0 0,0-1 0 0 0,1 1 1 0 0,-1 0-1 0 0,0 0 0 0 0,1 0 1 0 0,-1 0-1 0 0,0 0 0 0 0,1 0 0 0 0,-1 0 1 0 0,1 0-1 0 0,-1 2 0 0 0,1-3 10 0 0,0 1 0 0 0,0-1 1 0 0,0 0-1 0 0,0 1 0 0 0,1-1 0 0 0,-1 1 1 0 0,0-1-1 0 0,0 0 0 0 0,0 1 0 0 0,0-1 0 0 0,0 0 1 0 0,1 1-1 0 0,-1-1 0 0 0,0 0 0 0 0,0 1 0 0 0,0-1 1 0 0,1 0-1 0 0,-1 1 0 0 0,0-1 0 0 0,1 0 1 0 0,-1 0-1 0 0,0 1 0 0 0,1-1 0 0 0,-1 0 0 0 0,0 0 1 0 0,1 1-1 0 0,2 0-48 0 0,0 0-1 0 0,0 0 1 0 0,0-1-1 0 0,1 1 1 0 0,-1-1 0 0 0,5 1-1 0 0,-5-1-38 0 0,6 1-342 0 0,-1 0 0 0 0,0-1 0 0 0,14-1 0 0 0,6-2-1202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11975 0 0,'0'0'1504'0'0,"2"1"-296"0"0,-1 1-924 0 0,1-1 0 0 0,0 1 1 0 0,0-1-1 0 0,0 1 0 0 0,-1 0 0 0 0,1-1 0 0 0,-1 1 0 0 0,1 0 0 0 0,-1 0 0 0 0,0 0 0 0 0,0 0 1 0 0,0 1-1 0 0,0-1 0 0 0,0 0 0 0 0,0 0 0 0 0,0 1 0 0 0,-1-1 0 0 0,0 0 0 0 0,1 1 0 0 0,-1-1 1 0 0,0 0-1 0 0,0 1 0 0 0,0-1 0 0 0,0 0 0 0 0,0 1 0 0 0,-2 3 0 0 0,0 5-24 0 0,-2 1 0 0 0,0-1-1 0 0,0 0 1 0 0,-8 13 0 0 0,1 1 338 0 0,-2 4-337 0 0,-15 40 3 0 0,25-60-285 0 0,1 0 0 0 0,-1 0 0 0 0,2 1 1 0 0,-1-1-1 0 0,0 14 0 0 0,2-22-170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11055 0 0,'0'0'6822'0'0,"2"1"-5857"0"0,8 0-458 0 0,0 1 1 0 0,0-1-1 0 0,0 0 1 0 0,18-2-1 0 0,45-8 732 0 0,-46 5-786 0 0,221-38 1465 0 0,-28 3-1100 0 0,-160 32-990 0 0,80 1 0 0 0,-113 11-2545 0 0,-30 6-750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13359 0 0,'0'0'1210'0'0,"-1"1"-996"0"0,-2 0-166 0 0,0 0-1 0 0,1 0 1 0 0,-1 1 0 0 0,0-1-1 0 0,1 1 1 0 0,0 0-1 0 0,-1-1 1 0 0,1 1-1 0 0,-4 5 1 0 0,-19 23 2686 0 0,12-9-1694 0 0,1 1 0 0 0,1 0 0 0 0,-14 43 0 0 0,-15 74 747 0 0,38-134-1721 0 0,0 4 31 0 0,-7 25 199 0 0,1 0 0 0 0,-5 54 0 0 0,13-85-301 0 0,0 0 0 0 0,0 0 0 0 0,0 1 1 0 0,1-1-1 0 0,-1 0 0 0 0,1 0 0 0 0,0 0 0 0 0,-1 0 0 0 0,1 0 0 0 0,1 0 0 0 0,-1-1 1 0 0,0 1-1 0 0,4 5 0 0 0,-4-6-39 0 0,1-1 0 0 0,-1 1 1 0 0,1-1-1 0 0,-1 1 0 0 0,1-1 1 0 0,0 0-1 0 0,0 1 0 0 0,-1-1 1 0 0,1 0-1 0 0,0 0 0 0 0,0 0 1 0 0,0-1-1 0 0,0 1 0 0 0,0 0 1 0 0,0-1-1 0 0,1 0 0 0 0,-1 1 1 0 0,0-1-1 0 0,0 0 0 0 0,0 0 0 0 0,2 0 1 0 0,18-3-1505 0 0,1-2-451 0 0</inkml:trace>
  <inkml:trace contextRef="#ctx0" brushRef="#br0" timeOffset="1">752 262 12895 0 0,'11'-4'360'0'0,"0"0"0"0"0,0 0 0 0 0,0 1 0 0 0,1 0 0 0 0,-1 1 0 0 0,1 1 0 0 0,16-1 0 0 0,-16 2 2016 0 0,-1 1 1 0 0,14 2 1661 0 0,-25-3-3996 0 0,1 0 0 0 0,-1 0 0 0 0,1 0 0 0 0,0 0-1 0 0,-1 1 1 0 0,1-1 0 0 0,-1 0 0 0 0,1 0 0 0 0,-1 1 0 0 0,0-1 0 0 0,1 0 0 0 0,-1 1 0 0 0,1-1 0 0 0,-1 1 0 0 0,1-1 0 0 0,-1 0 0 0 0,0 1 0 0 0,1-1-1 0 0,-1 1 1 0 0,0-1 0 0 0,0 1 0 0 0,1-1 0 0 0,-1 1 0 0 0,0-1 0 0 0,0 1 0 0 0,0 0 0 0 0,3 14 235 0 0,-5 31-616 0 0,0-29-3992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2303 0 0,'4'11'17388'0'0,"-6"22"-14155"0"0,2-21-2570 0 0,4 1-590 0 0,0-11-81 0 0,-2-1 3 0 0,0 0-181 0 0,1 1 0 0 0,0-1 0 0 0,0 0 0 0 0,0 0 0 0 0,0 0 0 0 0,0 0-1 0 0,0-1 1 0 0,0 1 0 0 0,0-1 0 0 0,0 0 0 0 0,0 0 0 0 0,0 0 0 0 0,4 0 0 0 0,15-2-1249 0 0</inkml:trace>
  <inkml:trace contextRef="#ctx0" brushRef="#br0" timeOffset="1">589 1 8287 0 0,'0'0'756'0'0,"11"4"5032"0"0,8 5 3058 0 0,0-5-6852 0 0,-9-3-2046 0 0,-1 1-1 0 0,1 1 0 0 0,11 4 0 0 0,-1 3-3985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80 2759 0 0,'-2'0'207'0'0,"-35"5"2"0"0,21-4 2547 0 0,-5 1 11547 0 0,194-7-11447 0 0,-55 4-2131 0 0,207-27-273 0 0,-162 3-487 0 0,-97 5-2588 0 0,-45 12 1173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12607 0 0,'0'0'1143'0'0,"-1"3"-940"0"0,0 1-186 0 0,-8 20 110 0 0,4-17 561 0 0,1 0 0 0 0,-1 0 0 0 0,-1 0 0 0 0,1 0 0 0 0,-1-1 1 0 0,0 0-1 0 0,-1 0 0 0 0,-11 8 0 0 0,-6 5 283 0 0,-8 6-592 0 0,0-2 1 0 0,-59 32 0 0 0,50-32-277 0 0,16-5-119 0 0,23-16-60 0 0,1 0 0 0 0,1 0 47 0 0,-1 1-1 0 0,1-1 1 0 0,-1 0 0 0 0,1 0-1 0 0,0 1 1 0 0,0-1 0 0 0,0 0-1 0 0,0 1 1 0 0,0-1-1 0 0,1 0 1 0 0,-1 0 0 0 0,1 0-1 0 0,-1 1 1 0 0,1-1-1 0 0,0 0 1 0 0,0 0 0 0 0,1 2-1 0 0,2 4-53 0 0,1-1 0 0 0,0 0 0 0 0,10 9 0 0 0,54 54-216 0 0,-4-5 110 0 0,-57-57 176 0 0,4 5 28 0 0,0 0 0 0 0,-1 1-1 0 0,9 16 1 0 0,-17-25 26 0 0,0 0 1 0 0,-1 0-1 0 0,0 0 1 0 0,0 0 0 0 0,0 0-1 0 0,-1 1 1 0 0,1-1-1 0 0,-1 0 1 0 0,-1 1-1 0 0,1-1 1 0 0,-1 1-1 0 0,0-1 1 0 0,0 1 0 0 0,-1 6-1 0 0,0-7-15 0 0,-1 1-1 0 0,1-1 0 0 0,-1 1 1 0 0,0-1-1 0 0,0 0 1 0 0,0 1-1 0 0,-1-1 0 0 0,0 0 1 0 0,0-1-1 0 0,0 1 1 0 0,-1 0-1 0 0,1-1 1 0 0,-1 0-1 0 0,0 0 0 0 0,0 0 1 0 0,-6 4-1 0 0,2-2 10 0 0,0-1 1 0 0,-1-1-1 0 0,1 0 0 0 0,-1 0 0 0 0,0 0 0 0 0,0-1 1 0 0,0 0-1 0 0,0-1 0 0 0,-11 1 0 0 0,16-2-31 0 0,0 0 0 0 0,-1-1-1 0 0,1 0 1 0 0,0 0 0 0 0,-1 0-1 0 0,1 0 1 0 0,-1-1 0 0 0,1 0-1 0 0,0 0 1 0 0,0 0 0 0 0,0 0 0 0 0,-1 0-1 0 0,1-1 1 0 0,0 0 0 0 0,1 0-1 0 0,-1 0 1 0 0,-4-3 0 0 0,5 2-80 0 0,0 0 0 0 0,1 1 0 0 0,-1-1 0 0 0,1-1-1 0 0,-1 1 1 0 0,1 0 0 0 0,0 0 0 0 0,0-1 0 0 0,1 1 0 0 0,-1-1 0 0 0,1 0 0 0 0,-1 0 0 0 0,1 1 0 0 0,0-1 0 0 0,1 0 0 0 0,-1 0 0 0 0,1 0 0 0 0,-1-8 0 0 0,3-12-5050 0 0,3-2-1722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40 5983 0 0,'2'-3'175'0'0,"-1"0"-1"0"0,2 0 1 0 0,-1 0-1 0 0,0 0 1 0 0,0 1 0 0 0,1-1-1 0 0,-1 1 1 0 0,1 0-1 0 0,0 0 1 0 0,0 0-1 0 0,0 0 1 0 0,0 0-1 0 0,0 1 1 0 0,0-1-1 0 0,0 1 1 0 0,1 0-1 0 0,3-1 1 0 0,-6 2 75 0 0,-1-1 1 0 0,1 2-1 0 0,-1-1 0 0 0,1 0 1 0 0,-1 0-1 0 0,1 0 1 0 0,0 0-1 0 0,-1 0 0 0 0,1 0 1 0 0,-1 1-1 0 0,1-1 1 0 0,-1 0-1 0 0,1 0 1 0 0,-1 1-1 0 0,0-1 0 0 0,1 0 1 0 0,-1 1-1 0 0,1-1 1 0 0,-1 0-1 0 0,0 1 0 0 0,1-1 1 0 0,-1 1-1 0 0,0-1 1 0 0,1 0-1 0 0,-1 1 1 0 0,0-1-1 0 0,1 1 0 0 0,-1-1 1 0 0,0 2-1 0 0,4 15 1991 0 0,-5-4-1773 0 0,-1 1 1 0 0,0 0-1 0 0,-7 23 1 0 0,2-12-206 0 0,-24 80 505 0 0,-2 6 16 0 0,16-28-302 0 0,-11 143 0 0 0,28-222-759 0 0,0-1 0 0 0,0 1 0 0 0,1-1 0 0 0,-1 1 0 0 0,1-1 0 0 0,-1 0 0 0 0,3 4 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12439 0 0,'0'0'566'0'0,"-1"1"-6"0"0,-7 2-363 0 0,6 0-95 0 0,0 0 1 0 0,0 0-1 0 0,1 0 1 0 0,-1 0-1 0 0,1 0 1 0 0,-1 0-1 0 0,1 0 0 0 0,0 1 1 0 0,0-1-1 0 0,0 0 1 0 0,0 7-1 0 0,0 2 1005 0 0,0 0 0 0 0,1 13 1 0 0,1-4-530 0 0,2-1 0 0 0,0 0 1 0 0,1 0-1 0 0,1 0 1 0 0,1 0-1 0 0,1-1 0 0 0,1 0 1 0 0,19 35-1 0 0,-12-30-359 0 0,0 0 0 0 0,2-1 0 0 0,1-1-1 0 0,1 0 1 0 0,39 34 0 0 0,-15-20 46 0 0,73 46 1 0 0,-85-64-239 0 0,0-1 0 0 0,2-1 1 0 0,50 17-1 0 0,19 4-42 0 0,-92-35-95 0 0,-8-2-165 0 0,5-6-5615 0 0,0-4-1228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16871 0 0,'0'0'771'0'0,"-1"2"-14"0"0,-95 124 1485 0 0,48-66-1021 0 0,0 1-396 0 0,-61 60-1 0 0,-122 128 299 0 0,218-232-1037 0 0,-22 35 1 0 0,32-45-172 0 0,2-5-357 0 0,6 4-2205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34 271 18111 0 0,'0'0'1820'0'0,"-6"-3"-1656"0"0,4 2-33 0 0,1 1 1 0 0,-1-1-1 0 0,0 1 0 0 0,1-1 1 0 0,-1 1-1 0 0,1-1 0 0 0,0 0 0 0 0,-1 0 1 0 0,1 0-1 0 0,-1 0 0 0 0,1 0 0 0 0,0 0 1 0 0,0 0-1 0 0,0 0 0 0 0,-2-3 0 0 0,2 3-55 0 0,1 0 0 0 0,-1 0 0 0 0,1 0 0 0 0,0-1 0 0 0,-1 1 0 0 0,1 0 0 0 0,0 0 0 0 0,0-1 0 0 0,0 1 0 0 0,0 0 0 0 0,0 0 0 0 0,0-1 0 0 0,0 1 0 0 0,0 0 0 0 0,0 0 0 0 0,1-2 0 0 0,1-2 45 0 0,0-1 0 0 0,1 1 0 0 0,-1 0 0 0 0,1 0 0 0 0,0 0 0 0 0,6-6 0 0 0,-8 9-121 0 0,15-18 23 0 0,1 0 0 0 0,1 1 0 0 0,1 1 0 0 0,0 1 1 0 0,1 0-1 0 0,1 2 0 0 0,44-25 0 0 0,-59 37-1 0 0,0 0 0 0 0,0 0-1 0 0,0 1 1 0 0,1 0 0 0 0,-1 0 0 0 0,1 0 0 0 0,0 1-1 0 0,12-1 1 0 0,-16 2-12 0 0,-1 0-1 0 0,0 0 1 0 0,1 1-1 0 0,-1-1 1 0 0,0 0-1 0 0,0 1 1 0 0,1 0-1 0 0,-1-1 1 0 0,0 1-1 0 0,0 0 1 0 0,0 0-1 0 0,0 0 1 0 0,0 1-1 0 0,0-1 1 0 0,0 0-1 0 0,0 1 1 0 0,0-1-1 0 0,-1 1 1 0 0,1 0-1 0 0,-1-1 1 0 0,1 1 0 0 0,-1 0-1 0 0,0 0 1 0 0,1 0-1 0 0,-1 0 1 0 0,0 0-1 0 0,0 0 1 0 0,1 4-1 0 0,2 12 165 0 0,0-1 0 0 0,-1 1 1 0 0,-1-1-1 0 0,0 22 0 0 0,4 35 194 0 0,-4-62-324 0 0,1-1 1 0 0,0 1 0 0 0,1-1 0 0 0,0 1-1 0 0,0-1 1 0 0,1 0 0 0 0,8 12-1 0 0,-5-11-3 0 0,1-1-1 0 0,0 0 0 0 0,0-1 0 0 0,1 0 0 0 0,1 0 0 0 0,20 13 0 0 0,-28-20-230 0 0,1-1 0 0 0,0 0 0 0 0,-1 0 0 0 0,1-1 0 0 0,0 1 0 0 0,0-1 0 0 0,0 0 0 0 0,0 0 0 0 0,8 0 0 0 0,-3 0-1515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4607 0 0,'0'0'354'0'0,"11"0"1463"0"0,23-2 3608 0 0,20-8-1792 0 0,-28 5-2164 0 0,28-2 0 0 0,75 10 304 0 0,-96 0-1743 0 0,0-2-1 0 0,1-1 1 0 0,46-6 0 0 0,-7-6 9 0 0,0 3 0 0 0,135 2 0 0 0,-165 8-39 0 0,34 2 0 0 0,13-1 0 0 0,-60-2 0 0 0,23-3 32 0 0,105-19 0 0 0,-10 0 47 0 0,-122 20-67 0 0,-1 1 1 0 0,0 1-1 0 0,48 7 0 0 0,-16 0-12 0 0,108-2 0 0 0,-142-5 0 0 0,161-15 0 0 0,-175 14 0 0 0,105-15 0 0 0,-74 12 0 0 0,-5 0 0 0 0,-1 2 0 0 0,1 1 0 0 0,51 5 0 0 0,-28 2 0 0 0,0-2 0 0 0,62-5 0 0 0,21-9 0 0 0,-69 4 0 0 0,7 0-11 0 0,13-2 685 0 0,155 6-1 0 0,-192 7-600 0 0,-7-1 51 0 0,60-1-1 0 0,187-8-59 0 0,-158 15-38 0 0,-94-5-13 0 0,1-2-1 0 0,46-3 1 0 0,187-35 644 0 0,-247 31-626 0 0,63-6 267 0 0,-43 5-93 0 0,-19 4 130 0 0,0 1 1 0 0,53 6-1 0 0,-43-2-300 0 0,-27-3-35 0 0,7 1 0 0 0,-1-1 0 0 0,0 0 0 0 0,31-4 0 0 0,-40 1 0 0 0,18-3 12 0 0,3 5 112 0 0,-28-1-85 0 0,2 2 34 0 0,14 2-57 0 0,-9-1-3580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128 166 7831 0 0,'0'0'3255'0'0,"1"2"-1918"0"0,0 2-996 0 0,0 0-1 0 0,0 0 1 0 0,-1 0-1 0 0,0 0 0 0 0,1 1 1 0 0,-1-1-1 0 0,-1 0 1 0 0,1 0-1 0 0,-1 0 0 0 0,1 1 1 0 0,-3 4-1 0 0,-2 7 853 0 0,-11 24-1 0 0,7-18-354 0 0,-12 24-8 0 0,-32 55-1 0 0,50-93-792 0 0,1-4-6 0 0,0 0 0 0 0,-1 0 0 0 0,1 0 0 0 0,-1-1 0 0 0,-4 6-1 0 0,6-7 556 0 0,5-23 283 0 0,-4 16-742 0 0,1-1 0 0 0,1 0-1 0 0,2-9 1 0 0,5-4-50 0 0,0 1 0 0 0,1 1 1 0 0,1 0-1 0 0,0 0 0 0 0,2 1 0 0 0,0 0 1 0 0,0 1-1 0 0,19-16 0 0 0,4 1-180 0 0,1 1 0 0 0,58-34-1 0 0,-33 29 40 0 0,108-42 0 0 0,-123 57 141 0 0,-36 15-17 0 0,0 1 0 0 0,0 0 0 0 0,14-2 0 0 0,-23 5 7 0 0,-1 11 13 0 0,-2-3-80 0 0,0 1 0 0 0,-1-1 0 0 0,0 1 0 0 0,0-1 0 0 0,-1 0 0 0 0,0 0 0 0 0,-5 9 0 0 0,-3 10 0 0 0,0 6 0 0 0,-9 52 0 0 0,1-2 0 0 0,15-67 37 0 0,0 1 1 0 0,2-1-1 0 0,0 0 0 0 0,1 1 1 0 0,1 26-1 0 0,1-39-23 0 0,-1-1 0 0 0,0 1-1 0 0,1-1 1 0 0,0 1 0 0 0,0-1 0 0 0,0 1-1 0 0,0-1 1 0 0,1 0 0 0 0,-1 0 0 0 0,1 0-1 0 0,0 0 1 0 0,0 0 0 0 0,0 0 0 0 0,0 0-1 0 0,1 0 1 0 0,-1-1 0 0 0,1 1-1 0 0,3 2 1 0 0,-2-2 20 0 0,0-1 0 0 0,1 1 0 0 0,-1-1 1 0 0,1 0-1 0 0,-1 0 0 0 0,1 0 0 0 0,-1-1 0 0 0,1 0 0 0 0,0 0 0 0 0,0 0 0 0 0,0 0 0 0 0,8-1 0 0 0,10 0-57 0 0,0-2 0 0 0,1-1 1 0 0,-1-1-1 0 0,0-1 0 0 0,-1 0 0 0 0,38-16 0 0 0,47-20-4867 0 0,-77 29 3212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1839 0 0,'0'0'12660'0'0,"-1"2"-12108"0"0,-1 6-185 0 0,-1 0-1 0 0,1 1 1 0 0,1-1-1 0 0,-1 0 0 0 0,2 1 1 0 0,-1 16-1 0 0,-1 8 127 0 0,-9 38 102 0 0,-3 0 1 0 0,-4-1 0 0 0,-2-1 0 0 0,-31 69 0 0 0,-6-10-280 0 0,-80 130-1 0 0,-32 42 5 0 0,140-240-13 0 0,22-70-163 0 0,5 7-143 0 0,1-1 0 0 0,0 1 0 0 0,0-1 0 0 0,0 0 0 0 0,0 0 0 0 0,0 1 1 0 0,1-1-1 0 0,0 0 0 0 0,0 0 0 0 0,0 0 0 0 0,0 0 0 0 0,0 0 0 0 0,1 0 0 0 0,1-5 0 0 0,3-8-2 0 0,11-29-1 0 0,-14 40 2 0 0,16-36-73 0 0,2 1-1 0 0,2 0 1 0 0,1 1 0 0 0,2 2-1 0 0,34-40 1 0 0,-46 63 43 0 0,0 1-1 0 0,2 0 1 0 0,-1 1 0 0 0,2 0 0 0 0,0 1-1 0 0,0 1 1 0 0,1 1 0 0 0,0 0-1 0 0,1 1 1 0 0,0 1 0 0 0,29-9-1 0 0,-38 15 47 0 0,0 1 0 0 0,1-1 0 0 0,-1 1 0 0 0,0 1-1 0 0,0 0 1 0 0,1 0 0 0 0,-1 1 0 0 0,0 0 0 0 0,0 1 0 0 0,1 0-1 0 0,-2 0 1 0 0,1 1 0 0 0,0 0 0 0 0,0 0 0 0 0,-1 1 0 0 0,0 0-1 0 0,1 1 1 0 0,-2 0 0 0 0,1 0 0 0 0,-1 1 0 0 0,1 0 0 0 0,-1 0-1 0 0,-1 0 1 0 0,12 15 0 0 0,-12-12 20 0 0,0 0-1 0 0,0 1 1 0 0,0 0-1 0 0,-2 0 1 0 0,1 1-1 0 0,-1-1 1 0 0,0 1 0 0 0,3 19-1 0 0,-6-24-20 0 0,-1 0-1 0 0,1 1 1 0 0,-1-1 0 0 0,0 0-1 0 0,0 1 1 0 0,-1-1 0 0 0,0 0-1 0 0,0 0 1 0 0,0 1 0 0 0,-1-1-1 0 0,0 0 1 0 0,0 0 0 0 0,-1-1-1 0 0,0 1 1 0 0,0 0 0 0 0,0-1-1 0 0,-4 6 1 0 0,-19 17 42 0 0,0 0 0 0 0,-1-2 0 0 0,-2-2 0 0 0,-35 25 0 0 0,9-12 153 0 0,-94 46-1 0 0,136-76-182 0 0,-32 11 79 0 0,45-18-108 0 0,0 0-1 0 0,0 1 0 0 0,-1-1 0 0 0,1 0 1 0 0,0 0-1 0 0,0 0 0 0 0,-1 0 0 0 0,1 0 0 0 0,0 1 1 0 0,0-1-1 0 0,-1 0 0 0 0,1 0 0 0 0,0 0 1 0 0,0 0-1 0 0,-1 0 0 0 0,1 0 0 0 0,0 0 0 0 0,0 0 1 0 0,-1 0-1 0 0,1 0 0 0 0,0 0 0 0 0,-1 0 0 0 0,1 0 1 0 0,0 0-1 0 0,0 0 0 0 0,-1 0 0 0 0,1-1 1 0 0,0 1-1 0 0,0 0 0 0 0,-1 0 0 0 0,1 0 0 0 0,0 0 1 0 0,0 0-1 0 0,-1-1 0 0 0,1 1 0 0 0,0 0 1 0 0,0 0-1 0 0,0 0 0 0 0,-1-1 0 0 0,1 1 0 0 0,0 0 1 0 0,0 0-1 0 0,0-1 0 0 0,0 1 0 0 0,0 0 0 0 0,0 0 1 0 0,-1-1-1 0 0,1 1 0 0 0,0 0 0 0 0,0-1 1 0 0,2-10-147 0 0,-1 11 129 0 0,3-10-264 0 0,0 0-1 0 0,1 0 1 0 0,1 1 0 0 0,-1-1 0 0 0,2 1 0 0 0,7-9-1 0 0,2-3-1164 0 0,3-6-3503 0 0,1-3-1440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8287 0 0,'65'-1'584'0'0,"-22"0"2137"0"0,1-3 0 0 0,-1-1 0 0 0,83-22 0 0 0,-120 26-2599 0 0,-1-1 0 0 0,1-1 0 0 0,-1 1 0 0 0,0-1 0 0 0,0 0 0 0 0,0 0-1 0 0,0-1 1 0 0,0 1 0 0 0,0-1 0 0 0,-1 0 0 0 0,5-6 0 0 0,-7 8-124 0 0,-1 0-1 0 0,0 1 1 0 0,0-1-1 0 0,0 0 1 0 0,0 1-1 0 0,0-1 1 0 0,0 0 0 0 0,-1 0-1 0 0,1 0 1 0 0,-1 0-1 0 0,1 0 1 0 0,-1 0 0 0 0,0 0-1 0 0,1 0 1 0 0,-1 0-1 0 0,0 0 1 0 0,-1 0-1 0 0,1 0 1 0 0,0 0 0 0 0,0 0-1 0 0,-1 0 1 0 0,1 0-1 0 0,-1 0 1 0 0,0 1 0 0 0,1-1-1 0 0,-1 0 1 0 0,0 0-1 0 0,0 0 1 0 0,0 1-1 0 0,-1-1 1 0 0,1 1 0 0 0,0-1-1 0 0,0 1 1 0 0,-1-1-1 0 0,1 1 1 0 0,-4-3 0 0 0,3 2-27 0 0,-1 0 0 0 0,0 0 0 0 0,0 0 0 0 0,0 1 0 0 0,0-1 0 0 0,0 1 0 0 0,0 0 0 0 0,0-1 0 0 0,0 1 0 0 0,-1 1 0 0 0,1-1 0 0 0,-5 0 0 0 0,1 0-63 0 0,1 1 0 0 0,0 0 0 0 0,-1 1 1 0 0,1 0-1 0 0,0 0 0 0 0,-8 2 0 0 0,-2 2-128 0 0,-1 1 1 0 0,1 1 0 0 0,-29 16-1 0 0,8-2 377 0 0,-54 42 0 0 0,77-52-92 0 0,1 1 0 0 0,-1 1 0 0 0,2 0 0 0 0,0 1-1 0 0,1 0 1 0 0,-14 22 0 0 0,22-30 10 0 0,0 1 1 0 0,0 0-1 0 0,0-1 0 0 0,1 1 0 0 0,0 0 0 0 0,0 0 0 0 0,1 0 1 0 0,-1 0-1 0 0,2 0 0 0 0,-1 1 0 0 0,1 8 0 0 0,1-11-21 0 0,-1 1-1 0 0,1 0 1 0 0,0-1-1 0 0,0 1 1 0 0,1-1-1 0 0,0 0 0 0 0,0 1 1 0 0,0-1-1 0 0,0 0 1 0 0,1 0-1 0 0,0 0 1 0 0,0 0-1 0 0,0-1 1 0 0,8 8-1 0 0,-3-4-9 0 0,1-1-1 0 0,0 0 0 0 0,0 0 1 0 0,1-1-1 0 0,0-1 0 0 0,0 1 1 0 0,1-2-1 0 0,-1 1 0 0 0,1-1 1 0 0,15 3-1 0 0,-5-3-25 0 0,0 0 0 0 0,1-1-1 0 0,-1-2 1 0 0,35-1 0 0 0,-35-1-88 0 0,0-2 0 0 0,0-1 1 0 0,34-10-1 0 0,57-27-2769 0 0,-58 19-4145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40 18167 0 0,'3'-7'290'0'0,"10"-15"1066"0"0,-10 16-1066 0 0,-10 2-187 0 0,6 4 258 0 0,-9 6 583 0 0,-3 3-798 0 0,1 1 0 0 0,0 0 0 0 0,0 1 0 0 0,-18 23 0 0 0,-33 54 154 0 0,60-84-258 0 0,-31 51 319 0 0,-35 77 0 0 0,-17 63 96 0 0,83-188-444 0 0,-112 312 374 0 0,106-292-366 0 0,-19 50-662 0 0,-47 88-1 0 0,74-164-400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18399 0 0,'0'0'2035'0'0,"2"0"-1620"0"0,21 7 282 0 0,1-1 1 0 0,-1-2 0 0 0,1 0 0 0 0,39 0-1 0 0,98-10 581 0 0,202-56-214 0 0,-231 34-888 0 0,-61 14-1381 0 0,132-45 1 0 0,-152 38-155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15 6447 0 0,'9'-11'13248'0'0,"-22"10"-12957"0"0,7 2-262 0 0,0 1 0 0 0,0 0 0 0 0,1 0 0 0 0,-1 1 0 0 0,1 0 0 0 0,-1 0 0 0 0,1 0 0 0 0,0 0 0 0 0,-8 8 0 0 0,-1-1 9 0 0,-22 16-6 0 0,1 3-1 0 0,-32 33 1 0 0,-57 70 46 0 0,121-129-78 0 0,-4 6 0 0 0,0 0 0 0 0,0 0 0 0 0,1 0 0 0 0,0 0 0 0 0,1 1 0 0 0,0 0 0 0 0,-6 18 0 0 0,10-25 0 0 0,0 0 0 0 0,0 1 0 0 0,0-1 0 0 0,1 1 0 0 0,0-1 0 0 0,-1 0 0 0 0,2 1 0 0 0,-1-1 0 0 0,0 1 0 0 0,0-1 0 0 0,1 0 0 0 0,1 6 0 0 0,-1-7 0 0 0,1 1 0 0 0,-1-1 0 0 0,0 0 0 0 0,1 1 0 0 0,-1-1 0 0 0,1 0 0 0 0,0 0 0 0 0,0 0 0 0 0,0 0 0 0 0,0 0 0 0 0,0 0 0 0 0,0-1 0 0 0,1 1 0 0 0,-1-1 0 0 0,0 1 0 0 0,1-1 0 0 0,4 1 0 0 0,-1 0 47 0 0,1 0 0 0 0,-1 0 0 0 0,1-1 1 0 0,0 0-1 0 0,0-1 0 0 0,-1 0 0 0 0,1 0 0 0 0,0 0 0 0 0,-1 0 0 0 0,12-3 0 0 0,0-2 167 0 0,0 1 0 0 0,28-13 0 0 0,-30 11-15 0 0,0-2-1 0 0,-1 0 1 0 0,0-1-1 0 0,21-15 1 0 0,-29 18-99 0 0,0 0 0 0 0,0-1 0 0 0,0 0 0 0 0,-1 0 0 0 0,0 0-1 0 0,0-1 1 0 0,-1 0 0 0 0,0 0 0 0 0,7-14 0 0 0,0-11-220 0 0,0 0 1 0 0,9-50-1 0 0,-16 58-1384 0 0,-2 0 0 0 0,0 0 0 0 0,-2-1-1 0 0,-1-27 1 0 0,-2 43-249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9215 0 0,'0'0'707'0'0,"-1"2"-150"0"0,-7 9 1831 0 0,0 1 0 0 0,-7 14 0 0 0,-25 59 393 0 0,33-69-2663 0 0,-137 340 3172 0 0,-26 57-2278 0 0,152-371-965 0 0,-2-1-1 0 0,-37 55 0 0 0,35-73-46 0 0,22-23 0 0 0,0 0 0 0 0,0 0 0 0 0,0 0 0 0 0,0 0 0 0 0,0 0 0 0 0,0 1 0 0 0,0-1 0 0 0,0 0 0 0 0,0 0 0 0 0,0 0 0 0 0,0 0 0 0 0,0 0 0 0 0,0 0 0 0 0,0 0 0 0 0,0 0 0 0 0,-1 0 0 0 0,1 0 0 0 0,0 1 0 0 0,0-1 0 0 0,0 0 0 0 0,0 0 0 0 0,0 0 0 0 0,0 0 0 0 0,0 0 0 0 0,-1 0 0 0 0,1 0 0 0 0,0 0 0 0 0,0 0 0 0 0,0 0 0 0 0,0 0 0 0 0,0 0 0 0 0,0 0 0 0 0,0 0 0 0 0,-1 0 0 0 0,1 0 0 0 0,0 0 0 0 0,0 0 0 0 0,0 0 0 0 0,0 0 0 0 0,0 0 0 0 0,0 0 0 0 0,0 0 0 0 0,-1-1 0 0 0,1 1 0 0 0,0 0 0 0 0,0 0 0 0 0,-1-7 0 0 0,1-8 0 0 0,3 5-41 0 0,0-1 1 0 0,0 1-1 0 0,1 0 0 0 0,0 0 0 0 0,1 1 1 0 0,0-1-1 0 0,9-12 0 0 0,50-59-353 0 0,-41 56 201 0 0,2 1 0 0 0,1 1 0 0 0,37-25 0 0 0,-56 42 192 0 0,1 2-1 0 0,-1-1 0 0 0,1 1 1 0 0,0 0-1 0 0,0 0 1 0 0,1 1-1 0 0,-1 1 0 0 0,18-5 1 0 0,-24 7 22 0 0,1 0 1 0 0,0-1-1 0 0,-1 1 0 0 0,1 0 1 0 0,-1 0-1 0 0,1 1 1 0 0,-1-1-1 0 0,1 0 0 0 0,-1 1 1 0 0,1 0-1 0 0,-1-1 1 0 0,1 1-1 0 0,-1 0 0 0 0,0 0 1 0 0,0 1-1 0 0,1-1 1 0 0,-1 0-1 0 0,0 1 0 0 0,0-1 1 0 0,0 1-1 0 0,0 0 1 0 0,0-1-1 0 0,-1 1 0 0 0,1 0 1 0 0,-1 0-1 0 0,1 0 1 0 0,-1 1-1 0 0,1-1 0 0 0,-1 0 1 0 0,0 0-1 0 0,0 1 1 0 0,0-1-1 0 0,-1 1 0 0 0,1-1 1 0 0,0 4-1 0 0,1 6 112 0 0,0 1 0 0 0,-2 0 0 0 0,1 0 0 0 0,-2 0 0 0 0,0 0 1 0 0,0 0-1 0 0,-4 15 0 0 0,2-12-69 0 0,1 0-1 0 0,0 0 1 0 0,1-1 0 0 0,2 20 0 0 0,4 6-372 0 0,0-15-3294 0 0,-5-23 2624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10135 0 0,'7'-1'200'0'0,"0"-1"0"0"0,0 1 0 0 0,10-1-1 0 0,42 4 5250 0 0,-14 1-1197 0 0,16-4-3297 0 0,-1-3 0 0 0,0-2 0 0 0,73-17 0 0 0,-127 21-998 0 0,1 0-1 0 0,-1 0 0 0 0,1 0 1 0 0,-1-1-1 0 0,0 0 1 0 0,0 0-1 0 0,0 0 1 0 0,5-5-1 0 0,-10 8 28 0 0,-1-1-1 0 0,1 1 1 0 0,-1 0-1 0 0,0-1 1 0 0,1 1-1 0 0,-1-1 1 0 0,0 1-1 0 0,1-1 1 0 0,-1 1-1 0 0,0-1 1 0 0,1 1-1 0 0,-1-1 1 0 0,0 1-1 0 0,0-1 1 0 0,0 1-1 0 0,1-1 1 0 0,-1 1-1 0 0,0-1 1 0 0,0 1-1 0 0,0-1 0 0 0,0 1 1 0 0,0-1-1 0 0,0 0 1 0 0,0 1-1 0 0,0-1 1 0 0,0 1-1 0 0,-1-1 1 0 0,1 1-1 0 0,0-1 1 0 0,0 1-1 0 0,0-1 1 0 0,-1 1-1 0 0,1-1 1 0 0,0 1-1 0 0,0-1 1 0 0,-1 1-1 0 0,1-1 1 0 0,0 1-1 0 0,-1-1 1 0 0,-1-1-37 0 0,1 1 0 0 0,-1-1 0 0 0,0 0 1 0 0,0 1-1 0 0,0 0 0 0 0,0-1 0 0 0,-2 0 0 0 0,-1 0 10 0 0,0 0-1 0 0,-1 1 0 0 0,1-1 1 0 0,-1 1-1 0 0,1 0 0 0 0,0 1 1 0 0,-1-1-1 0 0,0 1 0 0 0,1 1 0 0 0,-1-1 1 0 0,1 1-1 0 0,-1-1 0 0 0,1 2 1 0 0,-10 2-1 0 0,-7 3 7 0 0,0 2 1 0 0,-22 11-1 0 0,44-20 36 0 0,-15 8 128 0 0,1 0 0 0 0,0 1 1 0 0,0 0-1 0 0,1 1 0 0 0,0 0 0 0 0,1 1 1 0 0,0 1-1 0 0,1 0 0 0 0,0 0 0 0 0,1 1 1 0 0,1 1-1 0 0,0 0 0 0 0,0 0 1 0 0,1 0-1 0 0,1 1 0 0 0,1 1 0 0 0,0-1 1 0 0,1 1-1 0 0,-5 23 0 0 0,9-34-89 0 0,1 1 0 0 0,-1 0 0 0 0,1 0 1 0 0,0 0-1 0 0,0 0 0 0 0,1-1 0 0 0,0 1 0 0 0,0 0 0 0 0,0 0 0 0 0,0-1 0 0 0,1 1 1 0 0,0-1-1 0 0,0 1 0 0 0,1-1 0 0 0,0 0 0 0 0,-1 0 0 0 0,2 0 0 0 0,-1 0 0 0 0,1 0 0 0 0,-1-1 1 0 0,1 0-1 0 0,0 0 0 0 0,1 0 0 0 0,-1 0 0 0 0,1 0 0 0 0,0-1 0 0 0,0 0 0 0 0,0 0 1 0 0,0 0-1 0 0,0-1 0 0 0,1 0 0 0 0,-1 0 0 0 0,8 2 0 0 0,2-1-166 0 0,-1-1 0 0 0,0 0 1 0 0,26-1-1 0 0,-29-2-818 0 0,0 0 1 0 0,0-1-1 0 0,11-2 1 0 0,2-3-7034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3679 0 0,'-10'2'328'0'0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14 17103 0 0,'6'-3'231'0'0,"-3"1"-85"0"0,-1 1 1 0 0,0 0 0 0 0,1 0-1 0 0,-1 0 1 0 0,1 0 0 0 0,-1 0-1 0 0,1 1 1 0 0,4-1 0 0 0,-3 0-48 0 0,0 1 0 0 0,0-1 1 0 0,0 1-1 0 0,0 0 0 0 0,-1 1 1 0 0,1-1-1 0 0,0 1 0 0 0,8 2 0 0 0,-4-1 273 0 0,-7-2-281 0 0,0 0-1 0 0,-1 0 1 0 0,1 1-1 0 0,0-1 1 0 0,0 0-1 0 0,0 1 1 0 0,0-1-1 0 0,-1 0 1 0 0,1 1-1 0 0,0-1 1 0 0,0 1-1 0 0,-1-1 1 0 0,1 1 0 0 0,0 0-1 0 0,-1-1-53 0 0,0 1-1 0 0,1-1 1 0 0,-1 0 0 0 0,0 1-1 0 0,0-1 1 0 0,0 0 0 0 0,0 0-1 0 0,0 1 1 0 0,0-1-1 0 0,0 0 1 0 0,0 0 0 0 0,0 1-1 0 0,0-1 1 0 0,0 0 0 0 0,0 1-1 0 0,0-1 1 0 0,0 0 0 0 0,0 0-1 0 0,-1 1 1 0 0,1-1 0 0 0,0 0-1 0 0,0 0 1 0 0,0 1 0 0 0,0-1-1 0 0,0 0 1 0 0,-1 0-1 0 0,1 0 1 0 0,0 1 0 0 0,-3 1 61 0 0,0 0 0 0 0,1 1-1 0 0,-1-1 1 0 0,0-1 0 0 0,-5 3 0 0 0,-27 13 114 0 0,-63 20 0 0 0,-7 3-172 0 0,-193 96 116 0 0,282-129-57 0 0,-1 1 0 0 0,-21 16 0 0 0,30-19-40 0 0,0 1 0 0 0,0 0-1 0 0,1 1 1 0 0,0 0 0 0 0,0 0-1 0 0,-6 9 1 0 0,13-15-57 0 0,-1 0-1 0 0,0 0 1 0 0,1 0 0 0 0,-1 0 0 0 0,1 0-1 0 0,-1 0 1 0 0,1 0 0 0 0,0 0-1 0 0,-1 0 1 0 0,1 0 0 0 0,0 0-1 0 0,-1 0 1 0 0,1 0 0 0 0,0 0-1 0 0,0 0 1 0 0,0 1 0 0 0,0-1-1 0 0,0 0 1 0 0,0 0 0 0 0,1 0-1 0 0,-1 0 1 0 0,0 0 0 0 0,1 0-1 0 0,-1 1 1 0 0,2 0 0 0 0,-1 0 1 0 0,0 0-1 0 0,0-1 0 0 0,1 1 1 0 0,-1-1-1 0 0,1 0 0 0 0,-1 1 1 0 0,1-1-1 0 0,0 0 0 0 0,0 0 1 0 0,-1 0-1 0 0,3 1 0 0 0,5 2 3 0 0,0-1 0 0 0,0 0 0 0 0,0-1-1 0 0,14 3 1 0 0,98 5-129 0 0,0 0-47 0 0,-111-8 137 0 0,-1 0-1 0 0,1 0 1 0 0,0 1-1 0 0,-1 0 0 0 0,1 1 1 0 0,-1 0-1 0 0,0 0 1 0 0,9 7-1 0 0,-14-9 37 0 0,-1 0 0 0 0,0 1 0 0 0,0-1 1 0 0,0 1-1 0 0,0 0 0 0 0,0 0 0 0 0,-1 0 0 0 0,1 0 0 0 0,-1 0 0 0 0,0 1 1 0 0,0-1-1 0 0,0 0 0 0 0,0 1 0 0 0,-1 0 0 0 0,1 0 0 0 0,-1-1 0 0 0,0 1 1 0 0,0 0-1 0 0,-1 0 0 0 0,1 0 0 0 0,-1 0 0 0 0,0 0 0 0 0,0 5 0 0 0,0-6 34 0 0,-1-1-1 0 0,1 0 0 0 0,-1 1 1 0 0,0-1-1 0 0,1 0 0 0 0,-1 0 1 0 0,0 0-1 0 0,0 0 0 0 0,-1 0 1 0 0,1 0-1 0 0,0 0 0 0 0,-1 0 1 0 0,1 0-1 0 0,-1 0 0 0 0,0-1 1 0 0,1 1-1 0 0,-1-1 1 0 0,-3 3-1 0 0,-4 1 93 0 0,0 0 1 0 0,0-1 0 0 0,-10 5-1 0 0,6-4 9 0 0,-6 1-76 0 0,1-1 0 0 0,-1 0-1 0 0,0-1 1 0 0,0-2 0 0 0,-24 2-1 0 0,24-3-19 0 0,-13 1-35 0 0,0-2-1 0 0,-36-4 1 0 0,-64-13-51 0 0,109 13 17 0 0,20 4-44 0 0,0 0-1 0 0,0 0 0 0 0,0-1 0 0 0,1 0 1 0 0,-1 0-1 0 0,0 1 0 0 0,0-2 0 0 0,0 1 1 0 0,1 0-1 0 0,-1 0 0 0 0,1-1 0 0 0,-1 0 1 0 0,1 1-1 0 0,0-1 0 0 0,-3-3 0 0 0,12-1-2093 0 0,-5 3 1372 0 0,0 1 0 0 0,1 0 1 0 0,-1 0-1 0 0,1 0 0 0 0,-1 0 0 0 0,1 0 0 0 0,-1 0 1 0 0,5-1-1 0 0,12-5-5689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88 8287 0 0,'0'0'756'0'0,"-5"-7"-608"0"0,1 2 423 0 0,0 0-1 0 0,-1 0 1 0 0,0 1-1 0 0,0-1 1 0 0,0 1-1 0 0,0 0 1 0 0,0 1-1 0 0,-1-1 1 0 0,-10-4-1 0 0,-3 1 2641 0 0,-35-9 0 0 0,48 15-3148 0 0,-5-2-22 0 0,0 1 1 0 0,-1 0-1 0 0,0 1 1 0 0,1 0-1 0 0,-1 1 1 0 0,1 0 0 0 0,-1 1-1 0 0,0 0 1 0 0,1 1-1 0 0,-1 1 1 0 0,1 0-1 0 0,0 0 1 0 0,0 1 0 0 0,0 0-1 0 0,0 1 1 0 0,1 0-1 0 0,0 1 1 0 0,0 0-1 0 0,0 0 1 0 0,1 1 0 0 0,-14 14-1 0 0,-11 11 94 0 0,2 1-1 0 0,2 2 1 0 0,1 1 0 0 0,2 1-1 0 0,-38 67 1 0 0,60-94-83 0 0,0 0 0 0 0,1 0 0 0 0,1 0 0 0 0,-1 1 0 0 0,-2 15 0 0 0,6-25-34 0 0,0 0 1 0 0,0 0-1 0 0,0 0 0 0 0,-1-1 0 0 0,1 1 0 0 0,0 0 1 0 0,0 0-1 0 0,1 0 0 0 0,-1-1 0 0 0,0 1 1 0 0,0 0-1 0 0,0 0 0 0 0,0 0 0 0 0,1-1 0 0 0,-1 1 1 0 0,0 0-1 0 0,1 0 0 0 0,-1-1 0 0 0,1 1 0 0 0,-1 0 1 0 0,1-1-1 0 0,-1 1 0 0 0,1-1 0 0 0,-1 1 1 0 0,1 0-1 0 0,-1-1 0 0 0,2 1 0 0 0,0 0 9 0 0,0 0-1 0 0,-1-1 0 0 0,1 1 1 0 0,0-1-1 0 0,0 1 1 0 0,0-1-1 0 0,0 0 1 0 0,0 1-1 0 0,0-1 1 0 0,0 0-1 0 0,2-1 0 0 0,5 0 66 0 0,1-1-1 0 0,-1 0 0 0 0,16-5 0 0 0,-8-1-62 0 0,1 0-1 0 0,-2-1 1 0 0,1 0 0 0 0,-1-2-1 0 0,26-21 1 0 0,66-72-92 0 0,-71 66 5 0 0,-35 36-13 0 0,-2 2-31 0 0,0 0 93 0 0,0 0-1 0 0,0 0 1 0 0,1 0 0 0 0,-1 0 0 0 0,0 0 0 0 0,0 0 0 0 0,0-1 0 0 0,1 1 0 0 0,-1 0 0 0 0,0 0-1 0 0,0 0 1 0 0,1 0 0 0 0,-1 0 0 0 0,0 0 0 0 0,0 0 0 0 0,0 0 0 0 0,1 0 0 0 0,-1 0 0 0 0,0 0-1 0 0,0 1 1 0 0,1-1 0 0 0,-1 0 0 0 0,0 0 0 0 0,0 0 0 0 0,0 0 0 0 0,1 0 0 0 0,-1 0 0 0 0,0 0-1 0 0,0 0 1 0 0,0 1 0 0 0,0-1 0 0 0,1 0 0 0 0,-1 0 0 0 0,0 1 0 0 0,10 4-172 0 0,-10-4 203 0 0,2 1-30 0 0,1 1 1 0 0,-2 0-1 0 0,1 0 0 0 0,0 0 0 0 0,0 0 1 0 0,-1 0-1 0 0,0 0 0 0 0,0 0 0 0 0,0 0 1 0 0,0 1-1 0 0,0-1 0 0 0,0 5 1 0 0,1 7-56 0 0,-1 22 1 0 0,-1-14 39 0 0,1-9-907 0 0,0-1-1 0 0,5 19 1 0 0,-5-27 607 0 0,1-1-1 0 0,-1 1 1 0 0,1-1 0 0 0,0 0 0 0 0,0 0 0 0 0,0 0-1 0 0,0 0 1 0 0,1 0 0 0 0,0 0 0 0 0,4 4 0 0 0,3-3-5755 0 0,-1 0 1150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5063 0 0,'1'-1'390'0'0,"6"-5"509"0"0,0-1 1 0 0,0 0-1 0 0,-1-1 1 0 0,6-8 0 0 0,16-18 12292 0 0,-17 35-13015 0 0,-6-2-138 0 0,0 0-1 0 0,0-1 0 0 0,-1 0 1 0 0,1 1-1 0 0,0-2 0 0 0,-1 1 1 0 0,0 0-1 0 0,7-6 0 0 0,8-3-9 0 0,18-9-4 0 0,126-64 103 0 0,-148 77-128 0 0,0 0 0 0 0,1 1 0 0 0,0 1 0 0 0,0 0 0 0 0,0 2 0 0 0,1 0 0 0 0,21-2 0 0 0,-26 7 20 0 0,-11-1-4 0 0,1 0-1 0 0,-1 0 0 0 0,0 0 1 0 0,1 0-1 0 0,-1 0 1 0 0,0 0-1 0 0,0 0 0 0 0,0 0 1 0 0,0 0-1 0 0,0 0 0 0 0,0 0 1 0 0,0 1-1 0 0,0-1 1 0 0,0 1-1 0 0,-1-1 0 0 0,1 0 1 0 0,-1 1-1 0 0,1 1 1 0 0,0 1 34 0 0,0-1 0 0 0,-1 0 0 0 0,0 0 0 0 0,0 1 0 0 0,0-1 1 0 0,0 0-1 0 0,-1 0 0 0 0,0 5 0 0 0,-2 2 69 0 0,0 1 0 0 0,-1-1 0 0 0,0-1 0 0 0,-7 14 0 0 0,-4 2 5 0 0,-21 28 1 0 0,36-52-130 0 0,4-5-17 0 0,7-6-42 0 0,77-80-953 0 0,-61 60 551 0 0,55-49-1 0 0,-70 70 465 0 0,0 0 0 0 0,1 0-1 0 0,-1 1 1 0 0,2 1-1 0 0,-1 0 1 0 0,1 1-1 0 0,0 1 1 0 0,18-5-1 0 0,-30 9 38 0 0,0 0 0 0 0,0 1-1 0 0,0-1 1 0 0,0 1 0 0 0,0 0-1 0 0,0 0 1 0 0,0 0 0 0 0,0 0-1 0 0,0 0 1 0 0,0 0 0 0 0,0 0-1 0 0,0 1 1 0 0,0-1 0 0 0,0 1-1 0 0,0-1 1 0 0,0 1 0 0 0,0 0-1 0 0,-1 0 1 0 0,1-1 0 0 0,0 1-1 0 0,0 1 1 0 0,-1-1-1 0 0,1 0 1 0 0,-1 0 0 0 0,1 1-1 0 0,-1-1 1 0 0,1 1 0 0 0,-1-1-1 0 0,0 1 1 0 0,0-1 0 0 0,0 1-1 0 0,0 0 1 0 0,0 0 0 0 0,0-1-1 0 0,0 1 1 0 0,0 0 0 0 0,-1 0-1 0 0,1 0 1 0 0,-1 0 0 0 0,1 3-1 0 0,0 4 87 0 0,0 0 1 0 0,-1 0-1 0 0,0 0 0 0 0,0 0 0 0 0,-1 0 1 0 0,0 0-1 0 0,-4 16 0 0 0,-34 83 229 0 0,13-42-236 0 0,25-62-534 0 0,-1 1 1 0 0,1-1-1 0 0,0 0 0 0 0,1 1 1 0 0,-2 8-1 0 0,2-12 142 0 0,0 0 0 0 0,0 1 0 0 0,1-1 1 0 0,-1 1-1 0 0,0-1 0 0 0,0 1 0 0 0,1-1 0 0 0,-1 1 0 0 0,1-1 0 0 0,-1 0 0 0 0,1 1 0 0 0,0-1 0 0 0,0 0 0 0 0,-1 1 1 0 0,1-1-1 0 0,0 0 0 0 0,0 0 0 0 0,0 0 0 0 0,0 0 0 0 0,0 0 0 0 0,2 1 0 0 0,9 4-7314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11055 0 0,'-2'0'11117'0'0,"-4"5"-10886"0"0,0-1 0 0 0,0 1 0 0 0,0 1 0 0 0,1-1 0 0 0,0 1 0 0 0,0-1-1 0 0,0 2 1 0 0,-7 11 0 0 0,-27 60 197 0 0,28-54-188 0 0,-109 266 505 0 0,114-269-1368 0 0,-1-2 1 0 0,-1 1-1 0 0,0-1 0 0 0,-18 28 1 0 0,12-32-1745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37 207 11431 0 0,'70'-134'1435'0'0,"-67"128"-934"0"0,1 0 1 0 0,0 1 0 0 0,0-1-1 0 0,1 1 1 0 0,-1 0-1 0 0,1 0 1 0 0,0 1-1 0 0,1-1 1 0 0,5-3-1 0 0,-6 5-308 0 0,0 1 0 0 0,0-1 0 0 0,0 1-1 0 0,0 1 1 0 0,0-1 0 0 0,0 1 0 0 0,0 0-1 0 0,1 0 1 0 0,-1 0 0 0 0,0 1 0 0 0,1-1-1 0 0,5 2 1 0 0,2 0-110 0 0,-1 1-1 0 0,1 0 0 0 0,-1 1 1 0 0,1 1-1 0 0,-1 0 1 0 0,0 0-1 0 0,0 1 0 0 0,-1 1 1 0 0,1 0-1 0 0,-1 1 1 0 0,13 10-1 0 0,4 5 714 0 0,-2 0-1 0 0,45 52 1 0 0,-42-45-195 0 0,-16-16-246 0 0,-1 0-1 0 0,16 21 1 0 0,-25-30-279 0 0,-1-1 0 0 0,1 1-1 0 0,-1 0 1 0 0,0 0 0 0 0,0 1 0 0 0,-1-1-1 0 0,1 0 1 0 0,-1 1 0 0 0,0-1 0 0 0,0 1-1 0 0,0-1 1 0 0,-1 1 0 0 0,0-1 0 0 0,0 8-1 0 0,-1-9-34 0 0,0 1-1 0 0,0 0 0 0 0,0-1 1 0 0,0 1-1 0 0,-1-1 1 0 0,0 1-1 0 0,1-1 0 0 0,-1 0 1 0 0,-1 0-1 0 0,1 0 0 0 0,0 0 1 0 0,-1 0-1 0 0,0 0 0 0 0,1-1 1 0 0,-1 1-1 0 0,-6 3 0 0 0,-2 2 20 0 0,0-1-1 0 0,-1-1 0 0 0,-17 8 0 0 0,-19 6-109 0 0,-147 61 268 0 0,136-59-1682 0 0,-84 18 0 0 0,136-39 711 0 0,-1 1-1 0 0,1-1 1 0 0,-1-1-1 0 0,1 1 1 0 0,-1-1-1 0 0,-8-1 1 0 0,13-1-645 0 0,-1-6-2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16583 0 0,'0'0'1730'0'0,"-2"1"-1496"0"0,-4 6 317 0 0,-1 0 0 0 0,1 1-1 0 0,0-1 1 0 0,1 1 0 0 0,0 1 0 0 0,-6 11-1 0 0,-1 1-330 0 0,-278 469 1493 0 0,107-186-1081 0 0,108-186-497 0 0,-3 3-4358 0 0,71-110 2407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82 5063 0 0,'0'0'390'0'0,"1"0"-252"0"0,3 0 912 0 0,-1 0-1 0 0,1 1 0 0 0,-1-1 0 0 0,1 1 0 0 0,-1 0 0 0 0,1 0 0 0 0,-1 0 1 0 0,0 1-1 0 0,0-1 0 0 0,1 1 0 0 0,-1 0 0 0 0,5 3 0 0 0,-5-3-692 0 0,0 0-1 0 0,-1 0 1 0 0,2 0-1 0 0,-1-1 0 0 0,0 1 1 0 0,0-1-1 0 0,5 2 1 0 0,16 0-3 0 0,0-1-1 0 0,0 0 1 0 0,0-2 0 0 0,-1-1 0 0 0,1-1-1 0 0,0-1 1 0 0,-1-1 0 0 0,1-1 0 0 0,-1-1 0 0 0,0-1-1 0 0,35-15 1 0 0,31-25-606 0 0,-58 25 128 0 0,-29 21 36 0 0,-11 2-567 0 0,1 0 609 0 0,0 1 0 0 0,0 0 0 0 0,0 1 0 0 0,0-1 1 0 0,0 1-1 0 0,1 1 0 0 0,-1 0 0 0 0,-12 8 0 0 0,1-1 42 0 0,12-7 3 0 0,-182 106 34 0 0,155-87 13 0 0,2 1 0 0 0,0 1 0 0 0,-40 42 0 0 0,61-55 21 0 0,0 0 0 0 0,1 1 0 0 0,0 1-1 0 0,1-1 1 0 0,1 1 0 0 0,0 1 0 0 0,1-1 0 0 0,0 1 0 0 0,2 1-1 0 0,-1-1 1 0 0,2 1 0 0 0,0 0 0 0 0,1 0 0 0 0,1 0 0 0 0,-1 24-1 0 0,3-37-41 0 0,1 1 0 0 0,-1 0 0 0 0,1 0 0 0 0,0-1 0 0 0,0 1 0 0 0,0-1 0 0 0,1 1 0 0 0,-1-1 0 0 0,1 1 0 0 0,0-1 0 0 0,0 0 0 0 0,0 0 0 0 0,1 0 0 0 0,-1 0 0 0 0,0 0 0 0 0,1 0 0 0 0,0-1 0 0 0,5 5 0 0 0,-2-3 2 0 0,-1 0 0 0 0,2 0 0 0 0,-1-1 0 0 0,0 0 0 0 0,0 0 0 0 0,1 0 0 0 0,0-1 0 0 0,-1 0 0 0 0,10 2-1 0 0,-1-2 5 0 0,0-1 0 0 0,-1-1-1 0 0,1 0 1 0 0,0-1-1 0 0,23-5 1 0 0,72-21-1101 0 0,-82 19 75 0 0,-3 1-17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10591 0 0,'0'0'819'0'0,"1"2"-534"0"0,25 56 2389 0 0,-24-56-1822 0 0,7 7-76 0 0,-8-7 208 0 0,12 5 2858 0 0,-12-8-3799 0 0,1-1 1 0 0,-1 1-1 0 0,0 0 0 0 0,1-1 1 0 0,0 1-1 0 0,-1 0 0 0 0,4-2 0 0 0,3-3 10 0 0,75-57 1667 0 0,163-96 0 0 0,-213 140-1651 0 0,0 2-1 0 0,2 1 1 0 0,0 1 0 0 0,1 2 0 0 0,0 2-1 0 0,41-7 1 0 0,-65 16-54 0 0,-12 2-14 0 0,0 0 1 0 0,1 0-1 0 0,-1 0 0 0 0,0 0 1 0 0,0 0-1 0 0,0 0 1 0 0,0 0-1 0 0,0 0 1 0 0,0 0-1 0 0,0 0 0 0 0,1 0 1 0 0,-1 0-1 0 0,0 0 1 0 0,0 0-1 0 0,0 0 0 0 0,0 0 1 0 0,0 0-1 0 0,0 0 1 0 0,0 0-1 0 0,0 0 0 0 0,0 0 1 0 0,1 0-1 0 0,-1 0 1 0 0,0 0-1 0 0,0 0 1 0 0,0 0-1 0 0,0 0 0 0 0,0 0 1 0 0,0 0-1 0 0,0 1 1 0 0,0-1-1 0 0,0 0 0 0 0,0 0 1 0 0,0 0-1 0 0,0 0 1 0 0,0 0-1 0 0,1 0 1 0 0,-1 0-1 0 0,0 0 0 0 0,0 0 1 0 0,0 1-1 0 0,0-1 1 0 0,0 0-1 0 0,0 0 0 0 0,0 0 1 0 0,0 0-1 0 0,0 0 1 0 0,0 0-1 0 0,0 1 0 0 0,0 3 20 0 0,1 1-1 0 0,0 0 1 0 0,-1 0-1 0 0,0 0 1 0 0,0 0-1 0 0,-1 0 1 0 0,1 0-1 0 0,-1 0 1 0 0,0 0-1 0 0,0-1 1 0 0,-1 1-1 0 0,1 0 1 0 0,-1-1-1 0 0,-3 6 1 0 0,-5 10 115 0 0,-24 34 0 0 0,33-52-129 0 0,-24 32 57 0 0,11-15-9 0 0,1 0 0 0 0,-17 33 0 0 0,27-46-66 0 0,0 0-1 0 0,1 1 1 0 0,0-1 0 0 0,0 1 0 0 0,0-1 0 0 0,1 1 0 0 0,0 0 0 0 0,0 0 0 0 0,1 0 0 0 0,0-1 0 0 0,0 1 0 0 0,0 0 0 0 0,3 9-1 0 0,-3-13-187 0 0,1-1-1 0 0,0 1 0 0 0,0 0 0 0 0,1-1 0 0 0,-1 1 0 0 0,0-1 1 0 0,4 5-1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2759 0 0,'1'-1'207'0'0,"35"-19"12004"0"0,-36 23-11734 0 0,-3 11-155 0 0,-2 1 0 0 0,0-1 0 0 0,0 1 0 0 0,-1-1 0 0 0,-16 25 1 0 0,9-13-36 0 0,-24 46 162 0 0,-55 103-113 0 0,72-141-319 0 0,-1-1-1 0 0,-1-2 0 0 0,-43 47 1 0 0,-6-11-993 0 0,69-65 564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80 293 9671 0 0,'-2'0'440'0'0,"-5"-1"-120"0"0,0 0-156 0 0,1 1 0 0 0,-1 0 0 0 0,0 0 0 0 0,0 0-1 0 0,0 1 1 0 0,-12 3 0 0 0,9-3 2900 0 0,10 1-2556 0 0,1 0-418 0 0,0 0 0 0 0,-1 0-1 0 0,1 0 1 0 0,0 0 0 0 0,0 0 0 0 0,0 0 0 0 0,1 0-1 0 0,-1-1 1 0 0,0 1 0 0 0,1 0 0 0 0,-1-1 0 0 0,1 1 0 0 0,3 2-1 0 0,-1-2 61 0 0,0 1 0 0 0,0-1 0 0 0,0 0 0 0 0,1 0-1 0 0,8 3 1 0 0,1-2 113 0 0,0 0-1 0 0,0-1 0 0 0,21 1 0 0 0,6-3 236 0 0,0-1 0 0 0,65-10 1 0 0,80-30 537 0 0,-99 17-639 0 0,242-58 639 0 0,-67 20-611 0 0,175-34-3447 0 0,-420 93 2510 0 0,10-2-1402 0 0,41-11 0 0 0,-37 4 51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30 3679 0 0,'0'0'167'0'0,"1"-3"-7"0"0,1 0-109 0 0,0 0-8 0 0,-1 1 1 0 0,1-1-1 0 0,-1 1 0 0 0,12-11 9565 0 0,-13 27-7919 0 0,0-8-1437 0 0,0 0-1 0 0,0 0 0 0 0,0 0 1 0 0,-1 0-1 0 0,-3 12 0 0 0,-14 38 570 0 0,-2-1 0 0 0,-54 101 0 0 0,-80 91-25 0 0,-81 92-525 0 0,213-308-223 0 0,-2-1 1 0 0,-35 36 0 0 0,49-59-52 0 0,8-6 11 0 0,1 0-1 0 0,-1 0 1 0 0,1 0-1 0 0,-1 0 1 0 0,1 0-1 0 0,0 0 0 0 0,-1 0 1 0 0,-1 3-1 0 0,-1-20 68 0 0,5 10-66 0 0,-1-1 1 0 0,1 1-1 0 0,0-1 0 0 0,0 1 1 0 0,1-1-1 0 0,0 1 0 0 0,0 0 1 0 0,1 0-1 0 0,-1 0 0 0 0,5-7 1 0 0,7-10-55 0 0,18-23 1 0 0,-31 45 39 0 0,35-46-203 0 0,3 2 0 0 0,69-65 0 0 0,-89 94 175 0 0,0 1 1 0 0,1 1-1 0 0,23-13 0 0 0,-29 20 25 0 0,-1 1 0 0 0,2-1 0 0 0,-1 2 0 0 0,0 0-1 0 0,1 1 1 0 0,16-2 0 0 0,-27 5 19 0 0,0 0 0 0 0,-1 1-1 0 0,1 0 1 0 0,0 0 0 0 0,0 0-1 0 0,0 1 1 0 0,-1-1 0 0 0,1 1-1 0 0,0 0 1 0 0,0 0 0 0 0,-1 0-1 0 0,1 0 1 0 0,-1 1 0 0 0,1-1-1 0 0,-1 1 1 0 0,1 0 0 0 0,-1 0-1 0 0,0 0 1 0 0,0 1 0 0 0,0-1 0 0 0,0 1-1 0 0,-1 0 1 0 0,1-1 0 0 0,0 1-1 0 0,-1 0 1 0 0,0 1 0 0 0,2 3-1 0 0,0-1 45 0 0,-2 0 0 0 0,1 1-1 0 0,-1-1 1 0 0,0 1-1 0 0,0 0 1 0 0,-1 0 0 0 0,1 0-1 0 0,-2-1 1 0 0,1 1 0 0 0,-1 0-1 0 0,0 0 1 0 0,0 0 0 0 0,-1 0-1 0 0,-2 8 1 0 0,-2 5 35 0 0,-2 0 0 0 0,0-1 0 0 0,-15 28 0 0 0,1-3-73 0 0,0 9-472 0 0,12-27-1249 0 0,-1-2-3819 0 0,9-22 3261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5983 0 0,'16'-15'570'0'0,"1"0"0"0"0,0 1 0 0 0,20-13 0 0 0,-26 21 447 0 0,0-1 0 0 0,1 2 0 0 0,-1-1 0 0 0,1 2 0 0 0,0-1 0 0 0,23-4 0 0 0,-15 6-482 0 0,0 0-1 0 0,0 1 1 0 0,0 1 0 0 0,40 3-1 0 0,-41 0-362 0 0,0 0-1 0 0,0-2 1 0 0,1 0 0 0 0,-1-1-1 0 0,0-1 1 0 0,23-6 0 0 0,-41 8-152 0 0,0 0 0 0 0,0 0 0 0 0,0 0 1 0 0,0-1-1 0 0,0 1 0 0 0,0 0 0 0 0,0-1 1 0 0,0 1-1 0 0,0-1 0 0 0,0 1 0 0 0,-1-1 1 0 0,1 0-1 0 0,0 1 0 0 0,0-1 0 0 0,-1 0 0 0 0,2 0 1 0 0,0-2 97 0 0,6-5-36 0 0,-2-2-13 0 0,-6-3-14 0 0,-1 11-62 0 0,0 1 0 0 0,0-1 1 0 0,0 0-1 0 0,0 0 1 0 0,0 0-1 0 0,0 1 1 0 0,0-1-1 0 0,-1 1 1 0 0,1-1-1 0 0,-1 1 1 0 0,1-1-1 0 0,-1 1 1 0 0,0 0-1 0 0,1 0 1 0 0,-1 0-1 0 0,0 0 1 0 0,0 0-1 0 0,0 0 0 0 0,0 0 1 0 0,0 0-1 0 0,0 1 1 0 0,0-1-1 0 0,0 1 1 0 0,0 0-1 0 0,0-1 1 0 0,0 1-1 0 0,-3 0 1 0 0,-5 0-71 0 0,0 0 0 0 0,1 1 0 0 0,-1 0 1 0 0,-14 4-1 0 0,3 1-13 0 0,1 0 0 0 0,0 2 1 0 0,0 0-1 0 0,1 1 0 0 0,0 1 1 0 0,0 1-1 0 0,-19 15 0 0 0,9-4 108 0 0,2 1 0 0 0,1 1 0 0 0,-36 43 1 0 0,52-55 71 0 0,1 0 0 0 0,0 1 1 0 0,0 0-1 0 0,2 0 1 0 0,-1 1-1 0 0,-8 24 1 0 0,15-33-56 0 0,0-1 0 0 0,-1 1 0 0 0,2 0 0 0 0,-1 0 0 0 0,0 1 1 0 0,1-1-1 0 0,0 0 0 0 0,0 0 0 0 0,1 0 0 0 0,1 7 0 0 0,-1-8-26 0 0,0-1 0 0 0,0 1 0 0 0,1-1 0 0 0,0 1 0 0 0,-1-1 0 0 0,1 0 0 0 0,0 0 0 0 0,1 0 0 0 0,-1 0 0 0 0,1 0 1 0 0,-1 0-1 0 0,1 0 0 0 0,0-1 0 0 0,0 0 0 0 0,5 4 0 0 0,-2-2-14 0 0,1-1 0 0 0,-1 0 0 0 0,1-1 0 0 0,0 1 1 0 0,0-1-1 0 0,0 0 0 0 0,0-1 0 0 0,1 0 0 0 0,-1 0 1 0 0,0 0-1 0 0,12-2 0 0 0,9 0-438 0 0,45-10 0 0 0,-56 8 21 0 0,32-7-799 0 0,2 0-54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94 243 5527 0 0,'-2'2'423'0'0,"-30"43"323"0"0,-17 27 4854 0 0,45-65-4970 0 0,-2 7 4097 0 0,6-14-4689 0 0,1-1 0 0 0,0 1 1 0 0,0-1-1 0 0,0 1 1 0 0,0-1-1 0 0,0 1 0 0 0,0-1 1 0 0,0 1-1 0 0,-1-1 1 0 0,1 0-1 0 0,1-1 0 0 0,1-1 54 0 0,143-120 1381 0 0,-80 65-1296 0 0,-32 29-149 0 0,2 2-1 0 0,0 1 0 0 0,71-36 1 0 0,-86 51 18 0 0,-12 6 104 0 0,0 0 0 0 0,0 1 0 0 0,0 0 0 0 0,0 0 0 0 0,1 1 0 0 0,-1 0 0 0 0,1 1 0 0 0,0 0 0 0 0,15-1 0 0 0,-24 5 42 0 0,2 2-147 0 0,-1 0 0 0 0,0 0 0 0 0,0 0 0 0 0,0 0 0 0 0,0 0 1 0 0,-1 1-1 0 0,1-1 0 0 0,-1 0 0 0 0,-1 1 0 0 0,1-1 0 0 0,0 1 0 0 0,-1-1 0 0 0,0 1 0 0 0,0-1 0 0 0,0 1 0 0 0,-3 8 0 0 0,-1 6 40 0 0,-1 0 1 0 0,-13 33-1 0 0,0-2-15 0 0,14-36-31 0 0,1 0 0 0 0,0 1 0 0 0,1-1 0 0 0,1 1 0 0 0,0-1 0 0 0,1 1 0 0 0,1 0 0 0 0,2 18 0 0 0,-1-25-306 0 0,0 0 0 0 0,0 1 0 0 0,0-1 0 0 0,1 0 1 0 0,0 0-1 0 0,1 0 0 0 0,0 0 0 0 0,0-1 0 0 0,0 1 0 0 0,1-1 1 0 0,0 0-1 0 0,1-1 0 0 0,0 1 0 0 0,0-1 0 0 0,7 6 1 0 0,-1-4-6636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153 211 2303 0 0,'1'-1'167'0'0,"52"-25"3748"0"0,-23 10 3383 0 0,-31 32-6720 0 0,-1 0 0 0 0,0 0-1 0 0,-1 0 1 0 0,-8 22 0 0 0,-4 20 385 0 0,12-44-885 0 0,-1 0 1 0 0,0 0-1 0 0,-1-1 0 0 0,-1 1 0 0 0,0-1 0 0 0,-1 0 0 0 0,0 0 0 0 0,-1-1 1 0 0,0 0-1 0 0,-1-1 0 0 0,0 0 0 0 0,-21 19 0 0 0,22-23-114 0 0,-1-1 0 0 0,1-1 0 0 0,-2 1 0 0 0,1-1-1 0 0,-16 6 1 0 0,-1 1-47 0 0,24-12-18 0 0,3-5-129 0 0,0-1 223 0 0,0 0-1 0 0,0 1 1 0 0,1-1 0 0 0,0 1-1 0 0,0 0 1 0 0,0 0 0 0 0,0-1-1 0 0,1 1 1 0 0,0 1 0 0 0,0-1 0 0 0,1 0-1 0 0,7-8 1 0 0,6-5 35 0 0,34-28 0 0 0,-50 46-30 0 0,69-59 314 0 0,3 4-1 0 0,108-62 1 0 0,-151 100 157 0 0,1 1 0 0 0,1 2 0 0 0,0 1 0 0 0,65-17 0 0 0,-91 29-419 0 0,0 0-1 0 0,-1 0 0 0 0,1 0 1 0 0,0 1-1 0 0,0 0 0 0 0,0 0 1 0 0,9 2-1 0 0,-4 3-6 0 0,-10-4-43 0 0,0 1 1 0 0,1-1-1 0 0,-1 1 1 0 0,0 0-1 0 0,0 0 1 0 0,0 0-1 0 0,0 0 1 0 0,0 0-1 0 0,-1 0 1 0 0,1 0-1 0 0,0 0 1 0 0,-1 0-1 0 0,0 0 1 0 0,1 0-1 0 0,-1 0 1 0 0,0 0-1 0 0,0 0 1 0 0,0 1-1 0 0,0-1 1 0 0,-1 0-1 0 0,1 0 1 0 0,-2 4-1 0 0,-1 5 0 0 0,0 1-1 0 0,-8 17 1 0 0,11-29 0 0 0,-23 48 0 0 0,-2 0 0 0 0,-2-2 0 0 0,-2-1 0 0 0,-62 74 0 0 0,87-115 1 0 0,3-4 3 0 0,0 1 0 0 0,0 0 0 0 0,0 0 0 0 0,0 0 0 0 0,0 0 0 0 0,0 0 0 0 0,0 0 0 0 0,1 0 0 0 0,-1 0 0 0 0,0 0 0 0 0,1 1 0 0 0,-2 0 1 0 0,20-30-160 0 0,0 1 1 0 0,32-36 0 0 0,-46 58 135 0 0,128-141-788 0 0,-102 116 624 0 0,1 2 0 0 0,59-41 0 0 0,26-3 88 0 0,-94 60 184 0 0,0 1 0 0 0,1 1 0 0 0,35-10 1 0 0,-53 19-28 0 0,-1 0 0 0 0,1 0 0 0 0,-1 0 0 0 0,1 1 0 0 0,-1 0 0 0 0,1-1 0 0 0,-1 2 0 0 0,7 0 0 0 0,-9-1-39 0 0,0 1 0 0 0,0-1 0 0 0,-1 1 0 0 0,1-1 1 0 0,0 1-1 0 0,-1 0 0 0 0,1 0 0 0 0,-1 0 0 0 0,1 0 1 0 0,-1 0-1 0 0,1 0 0 0 0,-1 0 0 0 0,0 0 0 0 0,0 1 1 0 0,1-1-1 0 0,-1 0 0 0 0,0 1 0 0 0,0-1 0 0 0,0 1 0 0 0,0-1 1 0 0,-1 1-1 0 0,1 0 0 0 0,1 3 0 0 0,0 2 26 0 0,-1 1 0 0 0,0-1 0 0 0,0 1 0 0 0,-1 0 0 0 0,1-1 0 0 0,-2 1 0 0 0,1 0 0 0 0,-1-1 0 0 0,0 1 0 0 0,-1 0 0 0 0,0-1 0 0 0,-4 13-1 0 0,-5 7 111 0 0,-29 51 0 0 0,30-59-122 0 0,-65 100 136 0 0,0 2-498 0 0,72-114 4 0 0,18-3-5725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 13103 0 0,'0'0'1186'0'0,"1"1"-978"0"0,6 3 437 0 0,-1 1 0 0 0,0-1 0 0 0,-1 1 0 0 0,1 0 0 0 0,-1 1 0 0 0,9 10 0 0 0,-7-7 64 0 0,1-1 1 0 0,13 12 0 0 0,-15-15-568 0 0,0-1 0 0 0,1-1 0 0 0,-1 1 1 0 0,1-1-1 0 0,0 0 0 0 0,0 0 0 0 0,0-1 1 0 0,0 0-1 0 0,0 0 0 0 0,1-1 0 0 0,-1 0 1 0 0,0 0-1 0 0,1-1 0 0 0,-1 0 0 0 0,1 0 1 0 0,12-2-1 0 0,2-2-22 0 0,0-1 0 0 0,0-2 0 0 0,0 0 0 0 0,25-11 0 0 0,-33 11-116 0 0,0 0 0 0 0,20-13 0 0 0,-29 17-38 0 0,0-1 0 0 0,-1 1 0 0 0,1-1 0 0 0,-1 0 0 0 0,0 0 0 0 0,0 0 0 0 0,-1-1 0 0 0,1 1 1 0 0,-1-1-1 0 0,3-5 0 0 0,-5 9 13 0 0,-1 1-1 0 0,0-1 1 0 0,1 1 0 0 0,-1-1 0 0 0,0 1-1 0 0,0-1 1 0 0,0 1 0 0 0,1-1 0 0 0,-1 0-1 0 0,0 1 1 0 0,0-1 0 0 0,0 1 0 0 0,0-1-1 0 0,0 0 1 0 0,0 1 0 0 0,0-1-1 0 0,0 1 1 0 0,0-1 0 0 0,0 0 0 0 0,0 1-1 0 0,0-1 1 0 0,-1 1 0 0 0,1-1 0 0 0,0 1-1 0 0,0-1 1 0 0,-1 0 0 0 0,1 1 0 0 0,0-1-1 0 0,-1 1 1 0 0,1-1 0 0 0,0 1 0 0 0,-1 0-1 0 0,1-1 1 0 0,-1 1 0 0 0,1-1 0 0 0,-1 1-1 0 0,1 0 1 0 0,-1-1 0 0 0,1 1 0 0 0,-1 0-1 0 0,1 0 1 0 0,-1-1 0 0 0,1 1 0 0 0,-1 0-1 0 0,1 0 1 0 0,-1 0 0 0 0,0 0 0 0 0,0-1-1 0 0,-3 1-29 0 0,1 0 0 0 0,0 0 0 0 0,0 0-1 0 0,0 0 1 0 0,0 0 0 0 0,0 1 0 0 0,0-1-1 0 0,-3 2 1 0 0,-42 16-93 0 0,1 2 0 0 0,0 2 0 0 0,2 2 0 0 0,1 2 0 0 0,1 1 0 0 0,-70 60 0 0 0,102-77 144 0 0,0 0-1 0 0,0 1 1 0 0,1 0-1 0 0,1 1 0 0 0,-12 17 1 0 0,19-25 1 0 0,0-1-1 0 0,0 1 1 0 0,0 0 0 0 0,0-1-1 0 0,1 1 1 0 0,-1 0 0 0 0,1 0-1 0 0,0 0 1 0 0,0 0 0 0 0,1 0-1 0 0,-1 0 1 0 0,1 0 0 0 0,0 1-1 0 0,0-1 1 0 0,0 0 0 0 0,1 0-1 0 0,-1 0 1 0 0,1 0 0 0 0,0 0-1 0 0,0 0 1 0 0,0 0 0 0 0,1 0-1 0 0,0 0 1 0 0,2 5 0 0 0,-1-6 7 0 0,0 1 1 0 0,0-1 0 0 0,1 1 0 0 0,-1-1 0 0 0,1 0 0 0 0,-1 0 0 0 0,1-1 0 0 0,0 1 0 0 0,0-1 0 0 0,0 0 0 0 0,1 0 0 0 0,-1 0 0 0 0,0 0 0 0 0,1-1 0 0 0,5 2 0 0 0,9 0-27 0 0,-1 0 1 0 0,28 1-1 0 0,-40-4-2 0 0,64 0-1573 0 0,-34-4 614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366 168 5983 0 0,'35'-41'900'0'0,"52"-47"11499"0"0,-65 64-10895 0 0,-21 22-731 0 0,-12-6-96 0 0,6 7-666 0 0,0 0 0 0 0,0 0 0 0 0,0 0-1 0 0,0 1 1 0 0,0 0 0 0 0,0 0-1 0 0,0 0 1 0 0,0 1 0 0 0,0 0-1 0 0,0 0 1 0 0,0 0 0 0 0,1 0-1 0 0,-1 1 1 0 0,0 0 0 0 0,-7 3-1 0 0,-6 5-47 0 0,0 1 0 0 0,-24 18 0 0 0,29-19 56 0 0,-115 90-125 0 0,102-76 107 0 0,1 1 0 0 0,-35 45-1 0 0,37-43 118 0 0,12-14 2 0 0,0 1-1 0 0,-12 20 1 0 0,20-30-65 0 0,1 0 1 0 0,1 0-1 0 0,-1 0 1 0 0,0 0-1 0 0,1 0 1 0 0,0 0-1 0 0,0 0 0 0 0,0 0 1 0 0,0 0-1 0 0,1 1 1 0 0,-1-1-1 0 0,1 0 0 0 0,0 1 1 0 0,2 7-1 0 0,-2-11-35 0 0,1 1 0 0 0,-1 0 0 0 0,1 0 0 0 0,0-1 0 0 0,-1 1 0 0 0,1-1 0 0 0,0 1 0 0 0,0 0-1 0 0,0-1 1 0 0,0 1 0 0 0,0-1 0 0 0,1 0 0 0 0,-1 1 0 0 0,0-1 0 0 0,1 0 0 0 0,-1 0 0 0 0,1 0 0 0 0,-1 0 0 0 0,1 0 0 0 0,-1 0 0 0 0,1 0-1 0 0,0-1 1 0 0,-1 1 0 0 0,1-1 0 0 0,0 1 0 0 0,0-1 0 0 0,-1 1 0 0 0,1-1 0 0 0,0 0 0 0 0,2 0 0 0 0,6 0 27 0 0,0 0 1 0 0,-1-1 0 0 0,1 0-1 0 0,13-4 1 0 0,-16 3-24 0 0,28-7-51 0 0,-1-1 0 0 0,-1-2 0 0 0,48-25 0 0 0,-68 31-191 0 0,0-1 0 0 0,-1-1 0 0 0,0 0 0 0 0,16-15 0 0 0,-21 18-92 0 0,-1-2 1 0 0,0 1-1 0 0,0-1 1 0 0,-1 0-1 0 0,0 0 1 0 0,0-1-1 0 0,0 1 1 0 0,4-13-1 0 0,-8 19-59 0 0,-1 7-2503 0 0,0 0 2699 0 0,1 1 0 0 0,0-1-1 0 0,1 0 1 0 0,-1 0 0 0 0,1 0 0 0 0,0 0 0 0 0,0 0-1 0 0,1-1 1 0 0,0 1 0 0 0,0-1 0 0 0,0 1 0 0 0,6 6-1 0 0,7 7 37 0 0,1-1 0 0 0,27 22 0 0 0,-37-34 145 0 0,-5-3-8 0 0,13 7 9024 0 0,-6-21-8541 0 0,11-8-425 0 0,0 1 0 0 0,37-24 1 0 0,-7 4-61 0 0,24-16 53 0 0,1 3 1 0 0,3 3-1 0 0,1 3 0 0 0,102-39 0 0 0,-180 83-48 0 0,16-6 88 0 0,21-6 1 0 0,-34 12-57 0 0,1-1 0 0 0,-1 1-1 0 0,1 1 1 0 0,0-1 0 0 0,-1 1-1 0 0,1 0 1 0 0,0 0 0 0 0,-1 0 0 0 0,1 0-1 0 0,5 2 1 0 0,-9-2-29 0 0,0 1 0 0 0,0-1 0 0 0,1 0 0 0 0,-1 1 0 0 0,0 0 0 0 0,0-1 0 0 0,0 1 0 0 0,0-1 0 0 0,0 1 0 0 0,0 0-1 0 0,0 0 1 0 0,0 0 0 0 0,0-1 0 0 0,-1 1 0 0 0,1 0 0 0 0,0 0 0 0 0,0 0 0 0 0,-1 0 0 0 0,1 0 0 0 0,-1 1 0 0 0,1-1 0 0 0,-1 0 0 0 0,1 0 0 0 0,-1 0 0 0 0,0 0 0 0 0,1 1 0 0 0,-1-1 0 0 0,0 0-1 0 0,0 0 1 0 0,0 3 0 0 0,0 2 10 0 0,-1 0-1 0 0,0 0 0 0 0,-1 1 0 0 0,-3 10 0 0 0,0 1 66 0 0,-20 66 22 0 0,15-57-59 0 0,2 0 0 0 0,-5 30 0 0 0,6-22-44 0 0,4-17 0 0 0,0 0 0 0 0,-1 22 0 0 0,4-35 0 0 0,0 0 0 0 0,0 1 0 0 0,0-1 0 0 0,1 0 0 0 0,0 0 0 0 0,0 0 0 0 0,1 0 0 0 0,-1 0 0 0 0,1 0 0 0 0,0-1 0 0 0,0 1 0 0 0,5 6 0 0 0,-5-8-89 0 0,0-1 1 0 0,0 0-1 0 0,0 0 0 0 0,1 0 1 0 0,-1 0-1 0 0,1 0 0 0 0,-1 0 1 0 0,1-1-1 0 0,-1 1 0 0 0,1-1 0 0 0,0 0 1 0 0,0 1-1 0 0,0-1 0 0 0,0-1 1 0 0,0 1-1 0 0,0 0 0 0 0,0-1 1 0 0,0 1-1 0 0,0-1 0 0 0,5 0 0 0 0,1-1-329 0 0,-1 0 0 0 0,1 0 0 0 0,-1 0 0 0 0,0-1 0 0 0,1-1 0 0 0,8-3 0 0 0,-1-1-1801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0:5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0,'0'0'10296'0'0,"2"0"-9326"0"0,9 0 355 0 0,0 1 1 0 0,1 1 0 0 0,12 4-1 0 0,10 1 1243 0 0,-23-6-2108 0 0,1 1-1 0 0,0-2 1 0 0,14 0-1 0 0,-26 0-462 0 0,3-2-39 0 0,-1-1-1162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56 9271 0 0,'7'-2'984'0'0,"-6"3"-888"0"0,1-1-1 0 0,-1 0 0 0 0,0 0 1 0 0,1 1-1 0 0,-1-1 0 0 0,1 0 0 0 0,-1-1 1 0 0,1 1-1 0 0,-1 0 0 0 0,1 0 1 0 0,-1-1-1 0 0,1 1 0 0 0,-1 0 0 0 0,1-1 1 0 0,-1 0-1 0 0,0 1 0 0 0,1-1 1 0 0,-1 0-1 0 0,0 0 0 0 0,0 0 1 0 0,2-1-1 0 0,1-1 674 0 0,1-1 93 0 0,-1 1 1 0 0,1-1 0 0 0,-1-1 0 0 0,0 1 0 0 0,-1-1 0 0 0,1 1-1 0 0,4-10 1553 0 0,-21 18-2169 0 0,10-2-213 0 0,-45 18-23 0 0,1 2-1 0 0,-71 45 1 0 0,36-20-14 0 0,-214 99-33 0 0,14-9 2 0 0,255-122 35 0 0,6-4 0 0 0,-34 22 0 0 0,55-32-1 0 0,0-1-1 0 0,-1 0 1 0 0,1 0 0 0 0,0 0-1 0 0,-1 0 1 0 0,1 0 0 0 0,0 0-1 0 0,-1 1 1 0 0,1-1-1 0 0,0 0 1 0 0,-1 0 0 0 0,1 1-1 0 0,0-1 1 0 0,0 0 0 0 0,0 0-1 0 0,-1 1 1 0 0,1-1-1 0 0,0 0 1 0 0,0 1 0 0 0,0-1-1 0 0,-1 0 1 0 0,1 1 0 0 0,0-1-1 0 0,0 0 1 0 0,0 1 0 0 0,0-1-1 0 0,0 0 1 0 0,0 1-1 0 0,0-1 1 0 0,0 0 0 0 0,0 1-1 0 0,0-1 1 0 0,0 0 0 0 0,0 1-1 0 0,0-1 1 0 0,0 0-1 0 0,0 1 1 0 0,0-1 0 0 0,1 1-1 0 0,4 2-40 0 0,0-1 26 0 0,-1 0 0 0 0,0 0 0 0 0,1-1 0 0 0,-1 0 0 0 0,1 1 0 0 0,0-2 1 0 0,7 2-1 0 0,37-1-69 0 0,-33-1 50 0 0,23 0-60 0 0,198 7-233 0 0,-205-4 306 0 0,1 2 1 0 0,-1 1-1 0 0,0 1 1 0 0,0 2 0 0 0,35 15-1 0 0,-59-21 22 0 0,-1 1 0 0 0,0 0 0 0 0,0 0 0 0 0,0 1 0 0 0,0 0 0 0 0,-1 0 0 0 0,0 0 0 0 0,0 1 0 0 0,0 0 0 0 0,-1 0 0 0 0,0 0 0 0 0,0 1 0 0 0,0 0 0 0 0,-1 0 0 0 0,0 0 0 0 0,0 0 0 0 0,-1 1 0 0 0,0-1 0 0 0,0 1 0 0 0,-1 0 0 0 0,0 0 0 0 0,1 11 0 0 0,-2-14 0 0 0,-1 0 0 0 0,0 0-1 0 0,0 0 1 0 0,-1 1 0 0 0,1-1 0 0 0,-1 0-1 0 0,0 0 1 0 0,0 0 0 0 0,-1 0-1 0 0,0-1 1 0 0,0 1 0 0 0,0 0 0 0 0,-3 5-1 0 0,1-4 4 0 0,0-1 0 0 0,-1 0 0 0 0,1 0 0 0 0,-1 0 0 0 0,0-1-1 0 0,0 1 1 0 0,0-1 0 0 0,-12 7 0 0 0,-4-1 18 0 0,0-1 0 0 0,-1-1 1 0 0,0 0-1 0 0,-37 6 0 0 0,11-4-9 0 0,-1-2 0 0 0,0-3 0 0 0,-76-1 1 0 0,52-7 26 0 0,-124-21 1 0 0,115 10-256 0 0,80 14 92 0 0,20-11-1138 0 0,20-3-845 0 0,-15 7 896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301 334 5983 0 0,'0'0'464'0'0,"3"2"-305"0"0,3 3 1050 0 0,0 0 0 0 0,-1 1 0 0 0,0 0 0 0 0,0 0 1 0 0,6 9-1 0 0,-11-13-1072 0 0,1 0 0 0 0,-1 1 0 0 0,0-1 0 0 0,0 0 0 0 0,0 1 1 0 0,0-1-1 0 0,0 0 0 0 0,-1 1 0 0 0,1-1 0 0 0,-1 0 0 0 0,0 0 1 0 0,1 1-1 0 0,-1-1 0 0 0,0 0 0 0 0,0 0 0 0 0,0 0 0 0 0,-1 0 0 0 0,1 0 1 0 0,0 0-1 0 0,-1 0 0 0 0,1-1 0 0 0,-4 4 0 0 0,0-2-31 0 0,-1 1-1 0 0,0-1 0 0 0,0 0 0 0 0,0-1 1 0 0,-1 0-1 0 0,1 0 0 0 0,-1 0 0 0 0,1 0 1 0 0,-1-1-1 0 0,0 0 0 0 0,0-1 1 0 0,1 1-1 0 0,-1-1 0 0 0,0-1 0 0 0,-10-1 1 0 0,-1-1-94 0 0,0-1-1 0 0,0-1 1 0 0,1-1 0 0 0,-28-12 0 0 0,39 15-5 0 0,0 0 0 0 0,0 0 1 0 0,0-1-1 0 0,1 0 0 0 0,-1 0 0 0 0,1 0 0 0 0,0 0 0 0 0,0-1 0 0 0,1 0 0 0 0,-1 0 0 0 0,1 0 0 0 0,0-1 1 0 0,0 0-1 0 0,1 1 0 0 0,0-1 0 0 0,0 0 0 0 0,0-1 0 0 0,1 1 0 0 0,0 0 0 0 0,-2-9 0 0 0,2 6 1 0 0,2 1 0 0 0,-1 0-1 0 0,1-1 1 0 0,0 1 0 0 0,0-1-1 0 0,1 1 1 0 0,0 0 0 0 0,1-1-1 0 0,0 1 1 0 0,0 0 0 0 0,1 0-1 0 0,0 0 1 0 0,0 1 0 0 0,1-1 0 0 0,9-13-1 0 0,-4 8 50 0 0,0 0-1 0 0,2 1 0 0 0,-1 0 1 0 0,2 1-1 0 0,-1 0 0 0 0,2 1 1 0 0,-1 0-1 0 0,1 1 0 0 0,1 1 1 0 0,0 0-1 0 0,0 0 1 0 0,0 2-1 0 0,1 0 0 0 0,0 0 1 0 0,0 1-1 0 0,0 1 0 0 0,1 1 1 0 0,0 0-1 0 0,-1 1 0 0 0,1 1 1 0 0,20 0-1 0 0,30 6 1206 0 0,127 27-1 0 0,-137-21-923 0 0,-34-6 59 0 0,34 13 0 0 0,-54-17-287 0 0,0 0-28 0 0,8 7 62 0 0,-10-6-136 0 0,0 0 0 0 0,-1 1 0 0 0,1-1 1 0 0,-1 0-1 0 0,0 0 0 0 0,0 1 0 0 0,0-1 0 0 0,0 0 0 0 0,0 0 1 0 0,0 0-1 0 0,-1 0 0 0 0,1-1 0 0 0,0 1 0 0 0,-4 3 1 0 0,-1 0 15 0 0,0 1 0 0 0,-12 8 1 0 0,-82 49 78 0 0,49-32-157 0 0,-57 45-1 0 0,43-22-139 0 0,-73 58-1242 0 0,112-93 877 0 0,12-7-63 0 0,-1-2 0 0 0,-16 10 0 0 0,27-18 387 0 0,-1 2-5 0 0,1-3-3021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110 240 9671 0 0,'-28'28'3434'0'0,"-44"56"-1"0"0,66-75-2813 0 0,2-2 1786 0 0,5-14-1627 0 0,3-8-627 0 0,2 0 0 0 0,-1 1 0 0 0,2 0 0 0 0,0 0 0 0 0,1 0 0 0 0,0 1 1 0 0,11-14-1 0 0,9-7-113 0 0,40-38 1 0 0,-54 58-31 0 0,1 1-1 0 0,0 1 0 0 0,1 1 1 0 0,0 0-1 0 0,1 1 0 0 0,1 1 1 0 0,-1 0-1 0 0,1 2 0 0 0,0 0 1 0 0,1 1-1 0 0,0 0 0 0 0,0 2 1 0 0,0 0-1 0 0,24-1 1 0 0,-36 5 8 0 0,-1 0 0 0 0,1 0 0 0 0,0 1 0 0 0,12 3 0 0 0,-18-4-13 0 0,0 1 1 0 0,0-1 0 0 0,0 1-1 0 0,0-1 1 0 0,0 1-1 0 0,0 0 1 0 0,0-1 0 0 0,0 1-1 0 0,0 0 1 0 0,0 0-1 0 0,-1 0 1 0 0,1-1 0 0 0,0 1-1 0 0,-1 0 1 0 0,1 0-1 0 0,-1 0 1 0 0,1 0-1 0 0,-1 0 1 0 0,1 0 0 0 0,-1 1-1 0 0,0-1 1 0 0,1 2-1 0 0,-1 0 7 0 0,1 1 0 0 0,-1-1 0 0 0,1 1 0 0 0,-1-1 0 0 0,-1 6 0 0 0,-3 9 33 0 0,0 1 1 0 0,-1-1 0 0 0,-2 0 0 0 0,-11 25-1 0 0,8-20 27 0 0,-13 43 0 0 0,21-60-56 0 0,1 1 5 0 0,-1-1-1 0 0,1 1 1 0 0,0-1-1 0 0,0 1 1 0 0,0 13 0 0 0,2-16-2 0 0,0 0 0 0 0,0 0 1 0 0,0 1-1 0 0,0-1 0 0 0,1 0 1 0 0,0 0-1 0 0,0 0 0 0 0,0-1 1 0 0,0 1-1 0 0,0 0 0 0 0,1-1 1 0 0,0 0-1 0 0,3 4 0 0 0,2 1 7 0 0,0-1-1 0 0,1 1 0 0 0,0-2 1 0 0,1 1-1 0 0,-1-1 1 0 0,1-1-1 0 0,1 0 1 0 0,19 7-1 0 0,4-8-3289 0 0,-23-4 1966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4143 0 0,'0'0'10391'0'0,"2"0"-9959"0"0,24-1 379 0 0,0-1 1 0 0,0-1-1 0 0,0-1 0 0 0,0-2 1 0 0,38-12-1 0 0,-30 6-356 0 0,72-23 698 0 0,-88 31-1030 0 0,0 0 1 0 0,1 1 0 0 0,35-2-1 0 0,-49 6-243 0 0,0-1-1 0 0,1 1 1 0 0,-1 0-1 0 0,10 4 1 0 0,-13-4-913 0 0,-1 1-314 0 0,3 7-56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16007 0 0,'0'0'731'0'0,"2"-1"-10"0"0,213-66 2632 0 0,-101 32-1993 0 0,-84 26-1238 0 0,144-40 1576 0 0,-146 43-2279 0 0,1 1 0 0 0,0 1 0 0 0,0 1 0 0 0,33 2 0 0 0,-34 4-2212 0 0,-26-2 1362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26 4607 0 0,'0'-1'354'0'0,"-2"-1"-236"0"0,0 0 1 0 0,0 0 0 0 0,0 0-1 0 0,0 0 1 0 0,0 0-1 0 0,0 1 1 0 0,0-1 0 0 0,-5-2-1 0 0,5 3 507 0 0,-1 0-1 0 0,1 0 0 0 0,-1 0 0 0 0,1 1 1 0 0,-1-1-1 0 0,0 1 0 0 0,1-1 1 0 0,-1 1-1 0 0,0 0 0 0 0,1 0 0 0 0,-1 0 1 0 0,0 1-1 0 0,1-1 0 0 0,-4 1 1 0 0,5 1-455 0 0,0-1 0 0 0,0 1 0 0 0,0-1 0 0 0,1 1 0 0 0,-1 0 1 0 0,0 0-1 0 0,1-1 0 0 0,-1 1 0 0 0,1 0 0 0 0,0 0 1 0 0,-1 2-1 0 0,1-2 18 0 0,-1 7 80 0 0,0 1-1 0 0,1 0 0 0 0,0 0 1 0 0,1-1-1 0 0,0 1 0 0 0,1 0 1 0 0,3 14-1 0 0,2-2 118 0 0,0 0 1 0 0,12 22-1 0 0,-9-23-123 0 0,1-2 0 0 0,1 0 0 0 0,1 0 0 0 0,20 21 1 0 0,67 62 652 0 0,28 8-657 0 0,-19-17-19 0 0,-81-67-184 0 0,42 51 0 0 0,-65-71-65 0 0,0 0 0 0 0,0 1 0 0 0,-1-1 0 0 0,0 1 0 0 0,0 0 0 0 0,-1 0 0 0 0,0 0 0 0 0,4 12-1 0 0,-7-17-95 0 0,-7-11-3857 0 0,2-2 2387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10591 0 0,'0'0'819'0'0,"-1"2"-363"0"0,-4 7 786 0 0,0 1 1 0 0,2 0-1 0 0,-1 0 0 0 0,-3 18 0 0 0,5-18-970 0 0,-1 0-1 0 0,0 0 0 0 0,0 0 1 0 0,-1-1-1 0 0,-1 1 0 0 0,-7 12 1 0 0,-12 9-123 0 0,-2-1 1 0 0,-55 48-1 0 0,12-11 171 0 0,-53 44 633 0 0,20-18 64 0 0,78-69-629 0 0,-42 54-1 0 0,63-74-381 0 0,0 1 1 0 0,0-1-1 0 0,1 1 0 0 0,-3 4 1 0 0,3 3 25 0 0,2-10-40 0 0,0-1 0 0 0,1 0-1 0 0,-1 1 1 0 0,1-1 0 0 0,-1 0 0 0 0,1 1 0 0 0,0-1 0 0 0,0 0 0 0 0,-1 0-1 0 0,1 1 1 0 0,0-1 0 0 0,0 0 0 0 0,0 0 0 0 0,0 0 0 0 0,0 0 0 0 0,1 0-1 0 0,-1-1 1 0 0,0 1 0 0 0,0 0 0 0 0,1 0 0 0 0,-1-1 0 0 0,2 2 0 0 0,3 0-304 0 0,-1-1 0 0 0,0 1 1 0 0,1-1-1 0 0,10 1 1 0 0,4-1-1195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12895 0 0,'0'0'998'0'0,"2"0"-657"0"0,0 0-128 0 0,0 1 0 0 0,0-1-1 0 0,1 1 1 0 0,-1 0 0 0 0,0-1 0 0 0,0 1 0 0 0,0 0 0 0 0,0 0 0 0 0,0 1-1 0 0,0-1 1 0 0,0 0 0 0 0,-1 1 0 0 0,1-1 0 0 0,0 1 0 0 0,-1-1 0 0 0,1 1-1 0 0,-1 0 1 0 0,1 0 0 0 0,-1 0 0 0 0,2 3 0 0 0,-1-1 65 0 0,-1 0 0 0 0,1 1 1 0 0,-1-1-1 0 0,0 1 0 0 0,0-1 0 0 0,0 1 1 0 0,0 5-1 0 0,-2 17 388 0 0,0-1 1 0 0,-1 1 0 0 0,-9 37-1 0 0,10-58-592 0 0,-5 25 238 0 0,-1 0 1 0 0,-18 45-1 0 0,22-68-408 0 0,2-6-408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33 112 16495 0 0,'-9'-2'1499'0'0,"0"3"-1235"0"0,-3 2 406 0 0,10 1 814 0 0,10 1 279 0 0,-6-4-2139 0 0,3 1 541 0 0,1 0 0 0 0,0 0 0 0 0,0 0 0 0 0,0-1 1 0 0,1 0-1 0 0,-1 0 0 0 0,7-1 0 0 0,47-2 718 0 0,-39 0-626 0 0,433-66 1380 0 0,-147 15-847 0 0,-292 51-810 0 0,4-2-122 0 0,1 2 1 0 0,-1 1-1 0 0,0 0 1 0 0,25 3-1 0 0,-42-2-218 0 0,-3 1 217 0 0,0 0 0 0 0,0 0-1 0 0,0 0 1 0 0,1 0 0 0 0,-1-1 0 0 0,0 1-1 0 0,0 0 1 0 0,0 0 0 0 0,0-1 0 0 0,0 1-1 0 0,-2 0 1 0 0,2 0-94 0 0,-10 4-2960 0 0,-22 8 0 0 0,29-11 2139 0 0,-28 9-5934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2759 0 0,'2'0'12667'0'0,"6"6"-8884"0"0,-5-1-3606 0 0,-1 1 1 0 0,0-1 0 0 0,0 1 0 0 0,-1 0 0 0 0,1 0 0 0 0,-1 0-1 0 0,-1 0 1 0 0,1 0 0 0 0,-1 0 0 0 0,0 0 0 0 0,-1 10 0 0 0,-3 10 228 0 0,-8 34 0 0 0,10-54-317 0 0,-16 70 597 0 0,-33 162 1198 0 0,43-202-2080 0 0,-2 1 1 0 0,-1-1 0 0 0,-20 45-1 0 0,26-70-222 0 0,5-9-618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17479 0 0,'0'0'1950'0'0,"1"2"-1481"0"0,72 66 4059 0 0,-33-32-3252 0 0,-35-32-1256 0 0,2 6 38 0 0,8 14-195 0 0,-15-12-3888 0 0</inkml:trace>
  <inkml:trace contextRef="#ctx0" brushRef="#br0" timeOffset="1">537 45 11975 0 0,'0'0'923'0'0,"2"0"-602"0"0,7 2 1035 0 0,-1-1-1 0 0,1 1 0 0 0,-1 0 1 0 0,1 1-1 0 0,-1 0 0 0 0,0 1 0 0 0,11 5 1 0 0,-13-2-1052 0 0,0-1 0 0 0,0 1 1 0 0,7 12-1 0 0,-12-17-433 0 0,2 1-90 0 0,-3-3 168 0 0,0 1 0 0 0,0-1-1 0 0,0 0 1 0 0,0 0 0 0 0,0 1 0 0 0,0-1-1 0 0,1 0 1 0 0,-1 0 0 0 0,0 1 0 0 0,0-1 0 0 0,0 0-1 0 0,0 0 1 0 0,0 1 0 0 0,1-1 0 0 0,-1 0-1 0 0,0 0 1 0 0,0 0 0 0 0,1 1 0 0 0,-1-1 0 0 0,0 0-1 0 0,0 0 1 0 0,0 0 0 0 0,1 0 0 0 0,-1 0-1 0 0,0 0 1 0 0,1 1 0 0 0,-1-1 0 0 0,0 0 0 0 0,0 0-1 0 0,1 0 1 0 0,9 1-1268 0 0,1 1-58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16959 0 0,'0'0'1536'0'0,"2"1"-1262"0"0,14 7 1018 0 0,0-1 1 0 0,1-1 0 0 0,23 6 0 0 0,-15-5-435 0 0,19 1-102 0 0,-33-6-714 0 0,18 6-291 0 0,-27-8 61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40 6911 0 0,'3'-2'528'0'0,"18"-23"-126"0"0,-10 13 6176 0 0,-13 13-5959 0 0,-7 8-311 0 0,0-1 1 0 0,1 2 0 0 0,0-1-1 0 0,0 1 1 0 0,-6 13-1 0 0,-31 59 593 0 0,36-65-668 0 0,-81 173 478 0 0,-7 13-150 0 0,72-154-641 0 0,-3-1 0 0 0,-2-1 0 0 0,-1-2-1 0 0,-3-1 1 0 0,-1-2 0 0 0,-64 59 0 0 0,39-48-42 0 0,3 3 1 0 0,2 3-1 0 0,-74 100 0 0 0,66-74-2091 0 0,56-73 970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1375 0 0,'0'0'458'0'0,"-17"10"11116"0"0,16-9-11348 0 0,1-1 0 0 0,-1 1 0 0 0,0 0 0 0 0,1 0 0 0 0,0 0 0 0 0,-1 0 0 0 0,1 0 0 0 0,-1 0 0 0 0,1 0 0 0 0,0 0 0 0 0,0 0 0 0 0,0 0 0 0 0,-1 0 0 0 0,1 0 0 0 0,0 0 0 0 0,0 0 0 0 0,0 0-1 0 0,1 0 1 0 0,-1 0 0 0 0,0 0 0 0 0,1 1 0 0 0,-1 0 35 0 0,1 0-1 0 0,0 0 1 0 0,1 0-1 0 0,-1 0 1 0 0,0-1-1 0 0,0 1 1 0 0,1 0-1 0 0,-1-1 0 0 0,1 1 1 0 0,1 0-1 0 0,3 3 117 0 0,1-1 0 0 0,-1 0-1 0 0,1 0 1 0 0,0 0 0 0 0,8 2-1 0 0,2-1-48 0 0,1 0 1 0 0,0-1-1 0 0,0 0 0 0 0,1-2 0 0 0,-1 0 1 0 0,25-1-1 0 0,112-13 319 0 0,-137 10-572 0 0,353-36 108 0 0,-351 36-339 0 0,45-6 3 0 0,-59 7-180 0 0,-1 0 1 0 0,1-1-1 0 0,-1 0 1 0 0,0 0 0 0 0,0 0-1 0 0,0 0 1 0 0,0-1-1 0 0,0 0 1 0 0,5-3-1 0 0,-2-5-5432 0 0,-5 0-1695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8751 0 0,'-1'2'5195'0'0,"-8"41"-317"0"0,-11 24-3901 0 0,-3 8-520 0 0,8 0 217 0 0,2 1-1 0 0,-2 85 1 0 0,13-132-619 0 0,0-15-61 0 0,1 1-1 0 0,1 18 1 0 0,0-31-190 0 0,0-1 0 0 0,0 0-1 0 0,0 1 1 0 0,0-1 0 0 0,1 0 0 0 0,-1 1 0 0 0,0-1-1 0 0,1 0 1 0 0,0 1 0 0 0,-1-1 0 0 0,1 1 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10591 0 0,'0'0'819'0'0,"-1"2"-294"0"0,0 2 12 0 0,0 1 0 0 0,0 0 0 0 0,0-1-1 0 0,0 1 1 0 0,1 0 0 0 0,0 0 0 0 0,0 0 0 0 0,0 0-1 0 0,0-1 1 0 0,1 1 0 0 0,1 6 0 0 0,1-3-249 0 0,-1-1 0 0 0,1 0 0 0 0,0 0-1 0 0,1 1 1 0 0,0-2 0 0 0,6 10 0 0 0,2-1 94 0 0,0-1-1 0 0,1 0 0 0 0,1-1 1 0 0,0 0-1 0 0,18 12 0 0 0,281 175 3491 0 0,-238-157-3716 0 0,-30-15-131 0 0,52 21 1 0 0,-88-45-200 0 0,0-1 0 0 0,0 0 0 0 0,0-1 0 0 0,0 0 0 0 0,1 0 0 0 0,-1-1 0 0 0,17 0 0 0 0,-25-1 53 0 0,-1 0 0 0 0,1-1 0 0 0,-1 1-1 0 0,0 0 1 0 0,1-1 0 0 0,-1 1 0 0 0,1 0 0 0 0,-1-1-1 0 0,0 1 1 0 0,1-1 0 0 0,-1 1 0 0 0,0-1 0 0 0,1 1-1 0 0,-1 0 1 0 0,0-1 0 0 0,0 0 0 0 0,0 1 0 0 0,1-1-1 0 0,-1 1 1 0 0,0-1 0 0 0,0 1 0 0 0,0-1 0 0 0,0 0-1 0 0,2-13-7447 0 0,-4 5 1119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0 8287 0 0,'-2'1'382'0'0,"-9"8"-202"0"0,0 0 0 0 0,0 0 0 0 0,1 1 0 0 0,-15 18 1 0 0,6-7 1255 0 0,-45 57 4035 0 0,-24 47-2764 0 0,45-61-2065 0 0,8-13-321 0 0,-2-2 0 0 0,-2-2 0 0 0,-67 64 0 0 0,-42 11-138 0 0,117-99-97 0 0,-2-1 0 0 0,-65 32 0 0 0,74-42 97 0 0,15-7-65 0 0,0-1 1 0 0,1 0 0 0 0,-1-1-1 0 0,-17 5 1 0 0,24-8-47 0 0,-2 2-52 0 0,-1 0-3090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6 185 7367 0 0,'0'0'568'0'0,"0"2"-105"0"0,-3 24 4398 0 0,1-9 1079 0 0,2-17-5883 0 0,0 1 1 0 0,0-1-1 0 0,0 0 0 0 0,0 1 0 0 0,0-1 1 0 0,0 0-1 0 0,0 1 0 0 0,0-1 0 0 0,0 0 0 0 0,0 1 1 0 0,1-1-1 0 0,-1 0 0 0 0,0 0 0 0 0,0 1 1 0 0,0-1-1 0 0,0 0 0 0 0,0 0 0 0 0,1 1 0 0 0,-1-1 1 0 0,0 0-1 0 0,0 0 0 0 0,1 1 0 0 0,-1-1 1 0 0,0 0-1 0 0,0 0 0 0 0,1 0 0 0 0,-1 0 1 0 0,0 1-1 0 0,0-1 0 0 0,1 0 0 0 0,-1 0 0 0 0,0 0 1 0 0,1 0-1 0 0,-1 0 0 0 0,0 0 0 0 0,1 0 1 0 0,-1 0-1 0 0,0 0 0 0 0,0 0 0 0 0,1 0 0 0 0,-1 0 1 0 0,0 0-1 0 0,1 0 0 0 0,-1 0 0 0 0,0 0 1 0 0,1 0-1 0 0,-1 0 0 0 0,0-1 0 0 0,0 1 0 0 0,1 0 1 0 0,0 0-1 0 0,16-7 887 0 0,-8 0-701 0 0,0 1 0 0 0,-1-1 0 0 0,14-14 0 0 0,-2 2-72 0 0,26-26-39 0 0,-25 24-137 0 0,27-21-1 0 0,-37 33 1 0 0,56-39-70 0 0,-59 44 64 0 0,-6 3-42 0 0,6 34-11 0 0,-7-10 63 0 0,-3 37 1 0 0,0-37-11 0 0,2-18 43 0 0,0 1-1 0 0,0-1 0 0 0,0 1 1 0 0,1-1-1 0 0,0 1 0 0 0,0-1 1 0 0,0 1-1 0 0,1-1 1 0 0,0 0-1 0 0,0 0 0 0 0,0 0 1 0 0,1 0-1 0 0,0 0 0 0 0,-1 0 1 0 0,2 0-1 0 0,-1-1 1 0 0,1 0-1 0 0,-1 1 0 0 0,1-2 1 0 0,0 1-1 0 0,0 0 1 0 0,1-1-1 0 0,-1 1 0 0 0,1-1 1 0 0,0-1-1 0 0,0 1 0 0 0,8 3 1 0 0,16 6 335 0 0,-1-2 1 0 0,2-1-1 0 0,0-1 1 0 0,0-1 0 0 0,33 2-1 0 0,-27-6-1442 0 0,1-3 1 0 0,59-6-1 0 0,-78 4-973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8287 0 0,'0'0'756'0'0,"0"2"-622"0"0,0 2 114 0 0,0 1 1 0 0,-1-1-1 0 0,0 0 0 0 0,0 0 1 0 0,0 0-1 0 0,0-1 1 0 0,-1 1-1 0 0,-2 5 1 0 0,-20 31 2112 0 0,7-13-1084 0 0,-169 319 1930 0 0,50-70-2749 0 0,-17 33-273 0 0,130-267 19 0 0,22-40 810 0 0,1-15-800 0 0,4-19-274 0 0,1 1 1 0 0,2-1 0 0 0,1 2 0 0 0,1-1 0 0 0,1 1 0 0 0,2 1 0 0 0,1 0 0 0 0,1 0 0 0 0,30-43 0 0 0,-34 58-83 0 0,0 0 1 0 0,1 1-1 0 0,0 0 1 0 0,1 1-1 0 0,0 0 0 0 0,1 1 1 0 0,1 0-1 0 0,14-9 1 0 0,-22 16 153 0 0,1 1 1 0 0,-1 0-1 0 0,1 0 1 0 0,0 0-1 0 0,-1 1 1 0 0,1 0-1 0 0,1 0 0 0 0,-1 1 1 0 0,0 0-1 0 0,0 0 1 0 0,0 0-1 0 0,1 1 1 0 0,-1 0-1 0 0,0 1 1 0 0,0 0-1 0 0,1 0 1 0 0,-1 0-1 0 0,0 1 1 0 0,0 0-1 0 0,0 1 0 0 0,9 3 1 0 0,-5 0 177 0 0,0 0 1 0 0,-1 0-1 0 0,1 0 1 0 0,-1 2-1 0 0,0-1 0 0 0,11 13 1 0 0,-15-14-100 0 0,0 1 1 0 0,-1 0 0 0 0,0 0-1 0 0,0 1 1 0 0,-1 0 0 0 0,0 0-1 0 0,0 0 1 0 0,0 0 0 0 0,3 14-1 0 0,-5-12-14 0 0,0 0 0 0 0,0 0 1 0 0,0 0-1 0 0,-2 0 0 0 0,1 1 0 0 0,-1-1 0 0 0,-1 0 0 0 0,1 1 0 0 0,-2-1 1 0 0,0 0-1 0 0,0 0 0 0 0,-5 14 0 0 0,3-13 5 0 0,-1-1 0 0 0,-1 1-1 0 0,1-1 1 0 0,-2 0 0 0 0,1-1 0 0 0,-1 0 0 0 0,-1 0-1 0 0,0 0 1 0 0,0-1 0 0 0,-17 13 0 0 0,2-5 8 0 0,-1-1 0 0 0,-1-2-1 0 0,0 0 1 0 0,-52 17 0 0 0,24-9-34 0 0,47-19-57 0 0,-7 4-42 0 0,0-1 0 0 0,-1 0 0 0 0,1 0 0 0 0,-1-2 1 0 0,0 0-1 0 0,-23 2 0 0 0,22-8-336 0 0,14 3 162 0 0,0-2-567 0 0,1-1 548 0 0,1 1 0 0 0,-1-1-1 0 0,0 0 1 0 0,1 1 0 0 0,-1-1 0 0 0,1 0 0 0 0,0 1 0 0 0,0-1-1 0 0,0 1 1 0 0,0-1 0 0 0,0 1 0 0 0,1 0 0 0 0,-1-1 0 0 0,1 1 0 0 0,-1 0-1 0 0,4-3 1 0 0,9-10-1468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6447 0 0,'3'0'499'0'0,"212"-4"10825"0"0,1-8-6760 0 0,-209 12-4513 0 0,41-6 345 0 0,-43 5-403 0 0,-1 0 1 0 0,1 0 0 0 0,-1 0-1 0 0,0-1 1 0 0,1 1-1 0 0,-1-1 1 0 0,0 0 0 0 0,4-3-1 0 0,-7 4-27 0 0,0 0-1 0 0,-1 1 1 0 0,1-1 0 0 0,0 1-1 0 0,-1-1 1 0 0,1 0 0 0 0,-1 1-1 0 0,1-1 1 0 0,-1 0-1 0 0,1 0 1 0 0,-1 1 0 0 0,1-1-1 0 0,-1 0 1 0 0,0 0 0 0 0,0 0-1 0 0,1 0 1 0 0,-1 1-1 0 0,0-1 1 0 0,0 0 0 0 0,0 0-1 0 0,0 0 1 0 0,0 0 0 0 0,0 0-1 0 0,0 0 1 0 0,0 0-1 0 0,0 1 1 0 0,0-1 0 0 0,-1 0-1 0 0,1 0 1 0 0,0 0-1 0 0,0 0 1 0 0,-1 1 0 0 0,0-2-1 0 0,0 0-56 0 0,0 0 0 0 0,0 0 0 0 0,-1 0-1 0 0,1 0 1 0 0,-1 1 0 0 0,1-1-1 0 0,-1 1 1 0 0,0-1 0 0 0,1 1 0 0 0,-1 0-1 0 0,-4-3 1 0 0,-3 1-141 0 0,0 0-1 0 0,0 0 0 0 0,-1 1 1 0 0,1 0-1 0 0,-1 0 0 0 0,1 1 1 0 0,-1 0-1 0 0,0 1 0 0 0,0 0 1 0 0,-16 3-1 0 0,7 0 44 0 0,0 1 1 0 0,1 1-1 0 0,0 0 0 0 0,-28 13 1 0 0,28-10 451 0 0,0 2 1 0 0,0 0 0 0 0,1 1-1 0 0,1 1 1 0 0,-26 23 0 0 0,32-26-56 0 0,0 1 0 0 0,1 1 0 0 0,0-1 0 0 0,1 1 1 0 0,0 1-1 0 0,1 0 0 0 0,1 0 0 0 0,-1 0 0 0 0,-5 17 1 0 0,11-24-161 0 0,0-1 0 0 0,-1 1 0 0 0,2-1 0 0 0,-1 1 0 0 0,0-1 1 0 0,1 1-1 0 0,0-1 0 0 0,0 1 0 0 0,0-1 0 0 0,1 1 1 0 0,0 0-1 0 0,-1-1 0 0 0,2 1 0 0 0,-1-1 0 0 0,0 0 0 0 0,5 8 1 0 0,-4-7-16 0 0,2 0 0 0 0,-1-1-1 0 0,0 1 1 0 0,1-1 0 0 0,0 0 0 0 0,0 0 0 0 0,0 0 0 0 0,1-1 0 0 0,-1 1 0 0 0,1-1 0 0 0,0 0 0 0 0,0-1 0 0 0,7 4-1 0 0,4 0-24 0 0,0-1-1 0 0,0 0 1 0 0,0-1-1 0 0,1 0 1 0 0,21 1-1 0 0,-7-3-1034 0 0,61-4 0 0 0,-45-3-165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14135 0 0,'0'0'647'0'0,"0"2"-11"0"0,-3 14-493 0 0,-1-1-1 0 0,0 1 1 0 0,-1-1-1 0 0,-13 27 1 0 0,-37 58 1380 0 0,15-31-632 0 0,-19 43 283 0 0,-129 237 1837 0 0,60-98-1838 0 0,90-154-1083 0 0,20-49-57 0 0,17-45-327 0 0,-3 8 707 0 0,4-4-3803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22 128 11519 0 0,'0'0'887'0'0,"-5"7"-550"0"0,3-4-51 0 0,0-1-1 0 0,0 1 0 0 0,1 0 0 0 0,-1 0 0 0 0,1 0 1 0 0,-1 0-1 0 0,1 0 0 0 0,0 0 0 0 0,0 0 1 0 0,1 0-1 0 0,-1 0 0 0 0,1 0 0 0 0,-1 1 1 0 0,1-1-1 0 0,0 0 0 0 0,1 4 0 0 0,-1-5-72 0 0,1 1-1 0 0,-1-1 1 0 0,1 0-1 0 0,0 0 1 0 0,0 0-1 0 0,0 1 0 0 0,0-1 1 0 0,0 0-1 0 0,1-1 1 0 0,-1 1-1 0 0,0 0 1 0 0,1 0-1 0 0,0 0 1 0 0,-1-1-1 0 0,1 1 1 0 0,0-1-1 0 0,0 1 0 0 0,0-1 1 0 0,0 0-1 0 0,0 0 1 0 0,0 0-1 0 0,0 0 1 0 0,2 1-1 0 0,5 0 2 0 0,0 1 0 0 0,0-1 0 0 0,0 0 1 0 0,0-1-1 0 0,17 0 0 0 0,47-4 353 0 0,-45 1-455 0 0,58-7 240 0 0,116-25 0 0 0,82-42-752 0 0,-43-16-5348 0 0,-183 66-1424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9671 0 0,'0'0'748'0'0,"-1"2"-492"0"0,-15 27 2042 0 0,2 1 0 0 0,-16 50-1 0 0,-3 7-275 0 0,-21 62 190 0 0,4-11-872 0 0,23-75-948 0 0,-3-2 0 0 0,-2-2 1 0 0,-76 104-1 0 0,102-155-376 0 0,-21 29 22 0 0,-2-2-1 0 0,-36 34 0 0 0,61-67-45 0 0,6-9-40 0 0,7-9-116 0 0,34-37-648 0 0,91-87 0 0 0,-125 131 764 0 0,0 0 1 0 0,1 1-1 0 0,1 1 0 0 0,-1-1 0 0 0,1 1 0 0 0,21-9 0 0 0,-29 15 69 0 0,0-1 0 0 0,0 1 0 0 0,0 0 0 0 0,1 0 0 0 0,-1 1 0 0 0,0-1-1 0 0,0 1 1 0 0,1 0 0 0 0,-1-1 0 0 0,1 2 0 0 0,-1-1 0 0 0,0 0 0 0 0,1 0-1 0 0,-1 1 1 0 0,0 0 0 0 0,0 0 0 0 0,1 0 0 0 0,-1 0 0 0 0,0 0 0 0 0,0 1-1 0 0,0-1 1 0 0,0 1 0 0 0,-1 0 0 0 0,1 0 0 0 0,0 0 0 0 0,-1 0 0 0 0,1 0 0 0 0,-1 1-1 0 0,0-1 1 0 0,4 5 0 0 0,-4-3 20 0 0,1 0 0 0 0,-1 0 0 0 0,0 0 0 0 0,0 0 0 0 0,0 0 0 0 0,0 1 0 0 0,-1-1-1 0 0,0 1 1 0 0,0-1 0 0 0,0 1 0 0 0,0-1 0 0 0,-1 1 0 0 0,0-1 0 0 0,0 1 0 0 0,0 0 0 0 0,-1 4 0 0 0,-2 7 77 0 0,0-1 1 0 0,-1 1 0 0 0,-9 19-1 0 0,4-10-7 0 0,2-8-37 0 0,-1 1-1 0 0,-16 23 0 0 0,1 0-122 0 0,22-39-194 0 0,1-1-158 0 0,0 0 372 0 0,0-1 0 0 0,-1 0 1 0 0,1 1-1 0 0,0-1 0 0 0,0 0 0 0 0,0 1 1 0 0,0-1-1 0 0,0 1 0 0 0,0-1 1 0 0,0 0-1 0 0,0 1 0 0 0,0-1 0 0 0,0 0 1 0 0,0 1-1 0 0,0-1 0 0 0,0 1 0 0 0,0-1 1 0 0,0 0-1 0 0,0 1 0 0 0,0-1 0 0 0,1 0 1 0 0,-1 1-1 0 0,2 0-192 0 0,-1 0 0 0 0,1 0 1 0 0,0 0-1 0 0,0 0 0 0 0,0 0 1 0 0,0 0-1 0 0,0-1 0 0 0,0 1 1 0 0,0-1-1 0 0,0 0 0 0 0,0 1 0 0 0,0-1 1 0 0,0 0-1 0 0,0 0 0 0 0,3-1 1 0 0,21-3-5489 0 0,-5-3-442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11055 0 0,'0'0'1495'0'0,"-1"3"353"0"0,-1 2-1056 0 0,-15 47 5786 0 0,0-17-5456 0 0,-29 52-609 0 0,-35 58 371 0 0,61-118-2011 0 0,-1 0 1 0 0,-37 35-1 0 0,42-42-4282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90 155 5527 0 0,'28'-21'249'0'0,"-19"14"2008"0"0,1 1 0 0 0,0 0 0 0 0,0 0 0 0 0,20-7 0 0 0,48-12-358 0 0,24-9-382 0 0,-21-2-840 0 0,-79 36-624 0 0,-8 1-38 0 0,0 0-1 0 0,0 0 1 0 0,0 1 0 0 0,1 0-1 0 0,-1 0 1 0 0,1 1 0 0 0,0-1-1 0 0,-6 5 1 0 0,-6 1 35 0 0,-6 4 44 0 0,-1 2 1 0 0,-39 29-1 0 0,-38 42 802 0 0,54-44-304 0 0,-20 23 344 0 0,60-56-777 0 0,0 0 0 0 0,1 0-1 0 0,0 1 1 0 0,0 0 0 0 0,1 0-1 0 0,-7 18 1 0 0,11-26-123 0 0,1 0 1 0 0,-1 0-1 0 0,1 1 0 0 0,0-1 0 0 0,-1 1 0 0 0,1-1 1 0 0,0 0-1 0 0,0 1 0 0 0,0-1 0 0 0,0 0 0 0 0,0 1 1 0 0,1-1-1 0 0,-1 1 0 0 0,0-1 0 0 0,0 0 0 0 0,1 1 1 0 0,-1-1-1 0 0,1 0 0 0 0,-1 0 0 0 0,1 1 1 0 0,0-1-1 0 0,0 1 0 0 0,1 0 6 0 0,0 0 0 0 0,0 0 0 0 0,0 0 0 0 0,1 0 0 0 0,-1-1 0 0 0,0 1 0 0 0,0-1 0 0 0,1 0 0 0 0,-1 1 0 0 0,5 0 0 0 0,3 1 29 0 0,0-1 1 0 0,0 0-1 0 0,-1 0 0 0 0,1-1 0 0 0,13 0 1 0 0,32-2-253 0 0,0-3 0 0 0,-1-2 0 0 0,1-3 0 0 0,66-19-1 0 0,-117 27-372 0 0,0 0 0 0 0,-1 0 0 0 0,1-1 0 0 0,0 1-1 0 0,4-4 1 0 0,2-2-7738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11519 0 0,'8'2'11047'0'0,"-11"2"-10967"0"0,0 0 0 0 0,0-1 0 0 0,0 1 0 0 0,-1 0 1 0 0,0-1-1 0 0,0 0 0 0 0,0 0 0 0 0,0 0 0 0 0,-6 3 0 0 0,-47 20 346 0 0,29-13-320 0 0,-220 107 266 0 0,217-104-352 0 0,2 1 0 0 0,0 1 0 0 0,-28 24 0 0 0,57-42-20 0 0,0 0 0 0 0,-1 1 0 0 0,1-1 0 0 0,-1 0 0 0 0,1 1 0 0 0,-1-1 0 0 0,1 0 0 0 0,0 1 0 0 0,-1-1 0 0 0,1 1 0 0 0,-1-1 0 0 0,1 1 0 0 0,0-1 0 0 0,0 0 0 0 0,-1 1 0 0 0,1-1 0 0 0,0 1 0 0 0,0 0 0 0 0,0-1 0 0 0,0 1 0 0 0,-1-1 0 0 0,1 1 0 0 0,0-1 0 0 0,0 1 0 0 0,0 0 0 0 0,4 3 0 0 0,-3-3-2 0 0,1 1 0 0 0,0 0-1 0 0,0-1 1 0 0,0 1 0 0 0,0-1-1 0 0,0 0 1 0 0,0 0 0 0 0,0 0-1 0 0,0 0 1 0 0,1 0 0 0 0,-1 0 0 0 0,0 0-1 0 0,4 0 1 0 0,33 4-69 0 0,-30-4 49 0 0,59 4-160 0 0,-41-5-46 0 0,-1 2 0 0 0,40 8 0 0 0,-57-8 194 0 0,-1 1-1 0 0,1-1 0 0 0,-1 2 0 0 0,0-1 1 0 0,-1 1-1 0 0,1 0 0 0 0,0 0 0 0 0,-1 1 0 0 0,0 0 1 0 0,0 1-1 0 0,11 11 0 0 0,-8-6 57 0 0,-6-8 2 0 0,0 1 0 0 0,-1 0 1 0 0,1 0-1 0 0,-1 0 0 0 0,0 0 0 0 0,0 0 0 0 0,0 1 0 0 0,-1-1 1 0 0,1 1-1 0 0,-1 0 0 0 0,2 7 0 0 0,-4-11-13 0 0,0 0 0 0 0,0 1 0 0 0,0-1 0 0 0,0 0 0 0 0,0 1 0 0 0,0-1 0 0 0,-1 1 0 0 0,1-1 0 0 0,0 0 0 0 0,-1 1 0 0 0,1-1 0 0 0,-1 0 0 0 0,0 0 0 0 0,1 1 0 0 0,-1-1 0 0 0,0 0 0 0 0,0 0 0 0 0,1 0 0 0 0,-1 0 0 0 0,0 0 0 0 0,0 0 0 0 0,0 0 0 0 0,0 0 0 0 0,-2 1-1 0 0,-3 2 31 0 0,1-1 0 0 0,-1 1-1 0 0,-10 3 1 0 0,11-4-26 0 0,-13 5 6 0 0,-1-1-1 0 0,-1-1 1 0 0,-25 6 0 0 0,-62 6 82 0 0,55-10-85 0 0,-42 6-15 0 0,-120 22-26 0 0,207-35-93 0 0,-16 4 106 0 0,18-5-306 0 0,12-5-518 0 0,63-24-1827 0 0,-34 14 1378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430 141 2759 0 0,'2'-1'207'0'0,"2"-1"-117"0"0,1 0-1 0 0,0-1 1 0 0,-1 1-1 0 0,5-4 1 0 0,20-16 5166 0 0,-18 13-1412 0 0,-3 3-1555 0 0,-2 2-1663 0 0,0 0 1 0 0,0-1-1 0 0,-1 0 1 0 0,1 0-1 0 0,7-11 1 0 0,-12 14-214 0 0,-3-17-213 0 0,1 17-206 0 0,0 1 0 0 0,0-1 0 0 0,0 1 0 0 0,0-1 0 0 0,0 1 0 0 0,-1-1 0 0 0,1 1 0 0 0,0 0 0 0 0,-1 0-1 0 0,1 0 1 0 0,-1 0 0 0 0,0 0 0 0 0,1 0 0 0 0,-1 0 0 0 0,0 0 0 0 0,1 1 0 0 0,-1-1 0 0 0,0 1 0 0 0,-1-1 0 0 0,-3-1-25 0 0,1 1 1 0 0,-1 0-1 0 0,1 1 1 0 0,-1-1 0 0 0,-6 1-1 0 0,-2 1 72 0 0,0 2-1 0 0,0-1 0 0 0,0 2 0 0 0,0 0 1 0 0,-24 10-1 0 0,-64 39 663 0 0,82-42-510 0 0,-15 8 241 0 0,1 2 1 0 0,1 1 0 0 0,1 2 0 0 0,-56 54 0 0 0,85-75-362 0 0,0 1 1 0 0,0 0-1 0 0,0-1 0 0 0,0 1 1 0 0,1 0-1 0 0,-3 6 0 0 0,4-9-28 0 0,1 1-1 0 0,-1-1 0 0 0,1 1 0 0 0,0-1 0 0 0,-1 1 0 0 0,1-1 0 0 0,0 1 0 0 0,0-1 0 0 0,0 1 1 0 0,0-1-1 0 0,0 1 0 0 0,0-1 0 0 0,0 1 0 0 0,0-1 0 0 0,1 1 0 0 0,-1-1 0 0 0,0 1 1 0 0,1-1-1 0 0,0 0 0 0 0,-1 1 0 0 0,1-1 0 0 0,1 2 0 0 0,0-1-6 0 0,0-1 0 0 0,0 0 0 0 0,0 0 0 0 0,0 0 0 0 0,0 0 0 0 0,0 0 0 0 0,1-1 0 0 0,-1 1 0 0 0,0-1 0 0 0,1 1 0 0 0,-1-1 0 0 0,4 0-1 0 0,18-1-69 0 0,-1-1 0 0 0,1-1 0 0 0,-1 0 0 0 0,0-2-1 0 0,39-14 1 0 0,-30 7-484 0 0,-1-2 0 0 0,0-1 0 0 0,38-25 0 0 0,5-6 339 0 0,-72 45 957 0 0,-3 3-691 0 0,-8 12 24 0 0,-15 22 1 0 0,-9 14-4 0 0,31-45-114 0 0,-1 0 1 0 0,0 1 0 0 0,1-1-1 0 0,0 1 1 0 0,1-1-1 0 0,-1 1 1 0 0,0 10-1 0 0,3 7-329 0 0,-1-22 174 0 0,0 1 1 0 0,0-1-1 0 0,0 0 1 0 0,1 1 0 0 0,-1-1-1 0 0,1 0 1 0 0,-1 1-1 0 0,1-1 1 0 0,0 0 0 0 0,-1 0-1 0 0,1 0 1 0 0,0 0-1 0 0,0 0 1 0 0,0 1 0 0 0,0-1-1 0 0,1 0 1 0 0,7 5-1997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3679 0 0,'0'0'15358'0'0,"12"-14"-13249"0"0,12-7-1683 0 0,1 0 0 0 0,1 2 1 0 0,29-17-1 0 0,18-4-464 0 0,-65 37-24 0 0,0-1-1 0 0,0 1 1 0 0,0 1 0 0 0,1 0 0 0 0,-1 0 0 0 0,1 0-1 0 0,11 0 1 0 0,-19 3 55 0 0,0 0-1 0 0,1 0 0 0 0,-1 0 1 0 0,-1 0-1 0 0,1 0 1 0 0,0 0-1 0 0,0 0 0 0 0,0 0 1 0 0,0 0-1 0 0,-1 0 1 0 0,1 0-1 0 0,0 1 1 0 0,-1-1-1 0 0,1 0 0 0 0,0 3 1 0 0,-1-4 4 0 0,1 4 9 0 0,0-1-1 0 0,0 0 1 0 0,0 1-1 0 0,-1-1 1 0 0,0 0-1 0 0,1 1 1 0 0,-1-1-1 0 0,0 0 1 0 0,-1 1-1 0 0,1-1 1 0 0,0 1-1 0 0,-1-1 1 0 0,-2 7-1 0 0,-1 0 123 0 0,-1 1 1 0 0,-10 17-1 0 0,-3 8 221 0 0,17-35-85 0 0,4-2-180 0 0,7-3-99 0 0,1-1 0 0 0,-1-1 1 0 0,0 0-1 0 0,0 0 0 0 0,10-10 1 0 0,46-44-578 0 0,-30 26 81 0 0,125-109-1411 0 0,-153 136 1917 0 0,0 0 0 0 0,1 1 0 0 0,-1 0 0 0 0,13-7 0 0 0,-18 12 41 0 0,-1 0 0 0 0,0-1 1 0 0,1 1-1 0 0,-1 1 0 0 0,1-1 0 0 0,0 0 0 0 0,-1 0 1 0 0,1 1-1 0 0,-1 0 0 0 0,1-1 0 0 0,0 1 0 0 0,-1 0 1 0 0,1 0-1 0 0,0 1 0 0 0,-1-1 0 0 0,1 0 1 0 0,0 1-1 0 0,-1 0 0 0 0,1-1 0 0 0,-1 1 0 0 0,4 2 1 0 0,-4-2 43 0 0,-1 0 1 0 0,0 1 0 0 0,0-1 0 0 0,1 1-1 0 0,-1-1 1 0 0,0 1 0 0 0,0-1 0 0 0,-1 1-1 0 0,1 0 1 0 0,0-1 0 0 0,0 4 0 0 0,2 1 148 0 0,4 11 187 0 0,-1 1 0 0 0,-1-1 0 0 0,0 1-1 0 0,-2 1 1 0 0,3 25 0 0 0,-1-6 77 0 0,-2-26-377 0 0,-2-8-82 0 0,0 1 0 0 0,-1-1-1 0 0,1 0 1 0 0,-1 1 0 0 0,0-1 0 0 0,0 1 0 0 0,0-1-1 0 0,-2 9 1 0 0,1-8-44 0 0,-1 0 0 0 0,1 0 0 0 0,-1 0 0 0 0,1 0 0 0 0,-2 0 0 0 0,1 0 0 0 0,0-1 0 0 0,-1 1 0 0 0,0-1 0 0 0,0 1 0 0 0,0-1 0 0 0,-7 6 0 0 0,4-4-806 0 0,0-1 0 0 0,-1 0 0 0 0,1 0 0 0 0,-10 5-1 0 0,4-3-7020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12439 0 0,'0'0'958'0'0,"-1"2"-386"0"0,-40 100 6667 0 0,-37 46-3927 0 0,-12 27-2137 0 0,-46 121-631 0 0,131-283-523 0 0,4-8-137 0 0,-1 0 0 0 0,0 0 0 0 0,0 0 0 0 0,-3 5 0 0 0,17-22-597 0 0,-2 4 354 0 0,-5 2-180 0 0,-1-1-1 0 0,1 0 1 0 0,-1 0-1 0 0,0 0 1 0 0,3-11-1 0 0,6-20-5405 0 0,-3 5-722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3223 0 0,'123'-88'1546'0'0,"-73"58"2563"0"0,0 2 0 0 0,72-28 1 0 0,-23 22-2008 0 0,-91 31-1796 0 0,-1 1 0 0 0,1 1-1 0 0,-1-1 1 0 0,1 2 0 0 0,-1-1 0 0 0,1 1-1 0 0,-1 0 1 0 0,12 1 0 0 0,-15 0-253 0 0,-1 0 1 0 0,0 0-1 0 0,0 0 1 0 0,0 0-1 0 0,0 0 1 0 0,0 1-1 0 0,0-1 1 0 0,0 1-1 0 0,0 0 0 0 0,0 0 1 0 0,-1 0-1 0 0,1 0 1 0 0,-1 1-1 0 0,0-1 1 0 0,0 0-1 0 0,1 1 1 0 0,-2 0-1 0 0,1 0 1 0 0,0-1-1 0 0,0 1 1 0 0,1 6-1 0 0,0-1-3 0 0,0 0 0 0 0,-1 0 0 0 0,-1 1 0 0 0,1 0 0 0 0,-1-1-1 0 0,-1 1 1 0 0,1-1 0 0 0,-1 1 0 0 0,-1 0 0 0 0,0-1 0 0 0,-3 13 0 0 0,-3 10 414 0 0,-20 52 1 0 0,-41 89 659 0 0,53-139-972 0 0,-2 0 1 0 0,-1-1-1 0 0,-23 31 0 0 0,37-58-139 0 0,-1 0-1 0 0,0 0 0 0 0,0 0 0 0 0,-1-1 0 0 0,1 0 1 0 0,-1 0-1 0 0,0 0 0 0 0,0-1 0 0 0,-1 1 0 0 0,1-2 1 0 0,0 1-1 0 0,-1-1 0 0 0,0 0 0 0 0,0 0 0 0 0,1 0 1 0 0,-1-1-1 0 0,0 0 0 0 0,0-1 0 0 0,0 0 1 0 0,-10 0-1 0 0,6-1-57 0 0,0 0 1 0 0,1-1-1 0 0,-1 0 1 0 0,1 0-1 0 0,-1-1 1 0 0,1 0-1 0 0,0-1 0 0 0,0 0 1 0 0,0-1-1 0 0,1 0 1 0 0,-1-1-1 0 0,-13-10 1 0 0,20 13-266 0 0,-1 0 1 0 0,1 0 0 0 0,0-1-1 0 0,0 1 1 0 0,1 0 0 0 0,-1-1-1 0 0,1 0 1 0 0,-1 1 0 0 0,1-1-1 0 0,0 0 1 0 0,1 0 0 0 0,-1 0-1 0 0,-1-7 1 0 0,-1-15-7675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8 9215 0 0,'0'0'707'0'0,"1"-2"-464"0"0,5-4 2790 0 0,-5 8-2732 0 0,-1 0 0 0 0,1 0 0 0 0,-1 0 0 0 0,0 0 1 0 0,0 0-1 0 0,0 0 0 0 0,0 0 0 0 0,0 0 0 0 0,0-1 0 0 0,0 1 0 0 0,-1 0 0 0 0,0 3 1 0 0,1-4-166 0 0,-6 18 371 0 0,-1 1 1 0 0,-1-1 0 0 0,0 0-1 0 0,-22 35 1 0 0,15-28 2 0 0,-296 478 3277 0 0,101-203-4135 0 0,200-288-1587 0 0,-17 18-1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35 15343 0 0,'0'0'1394'0'0,"0"2"-1150"0"0,-1 8 68 0 0,1 1 0 0 0,1-1 0 0 0,0 0 0 0 0,1 0 0 0 0,4 17 0 0 0,-5-24-148 0 0,0 0 0 0 0,0 0 0 0 0,0 0 0 0 0,1-1 0 0 0,0 1 0 0 0,-1-1 0 0 0,1 1 0 0 0,0-1 0 0 0,0 1 0 0 0,0-1 0 0 0,0 0 0 0 0,1 0 0 0 0,-1 0 0 0 0,1-1 0 0 0,-1 1 0 0 0,1 0 0 0 0,-1-1 0 0 0,1 1 0 0 0,0-1 0 0 0,0 0 0 0 0,0 0 0 0 0,0 0 0 0 0,-1-1 0 0 0,6 2-1 0 0,7-1 48 0 0,1 0 0 0 0,-1-1 0 0 0,0 0 0 0 0,0-1 0 0 0,0-1 0 0 0,0 0 0 0 0,16-6 0 0 0,11-4-137 0 0,46-21 0 0 0,-56 19-163 0 0,-1-2-1 0 0,49-33 0 0 0,-50 22-238 0 0,-29 26 249 0 0,-8 2-97 0 0,-1 0 90 0 0,0 1-1 0 0,1 0 1 0 0,-1 1 0 0 0,1 0 0 0 0,-1 0 0 0 0,1 0 0 0 0,-12 9 0 0 0,8-6 25 0 0,-36 23 200 0 0,-75 62 0 0 0,100-73-21 0 0,-197 186 1211 0 0,209-193-1259 0 0,-47 51 318 0 0,50-53-290 0 0,0-1 0 0 0,1 1 1 0 0,1 0-1 0 0,-1 1 1 0 0,-5 16-1 0 0,9-23-46 0 0,1 1-1 0 0,0-1 1 0 0,0 1-1 0 0,1 0 1 0 0,-1 0-1 0 0,1-1 1 0 0,0 1 0 0 0,0 5-1 0 0,0-8-40 0 0,0 0 1 0 0,1 0-1 0 0,-1 0 1 0 0,1 0-1 0 0,0 0 0 0 0,-1 0 1 0 0,1-1-1 0 0,0 1 0 0 0,-1 0 1 0 0,1 0-1 0 0,0 0 0 0 0,0-1 1 0 0,0 1-1 0 0,-1 0 1 0 0,1-1-1 0 0,0 1 0 0 0,0-1 1 0 0,0 1-1 0 0,2 0 0 0 0,20 6 122 0 0,-12-6-154 0 0,-1 0 0 0 0,0-1 0 0 0,1 0 1 0 0,-1 0-1 0 0,1-1 0 0 0,-1 0 0 0 0,0-1 0 0 0,15-5 0 0 0,1-1-189 0 0,-1 0-394 0 0,32-13 1 0 0,-11 1-1262 0 0,-14 9-4693 0 0,-12 4-678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405 184 1839 0 0,'0'0'83'0'0,"-1"3"-6"0"0,-4 27 738 0 0,4-11 2734 0 0,1-18-3358 0 0,0-1 0 0 0,0 1 0 0 0,0 0 0 0 0,0-1 0 0 0,0 1 0 0 0,0 0 0 0 0,0-1 0 0 0,0 1 0 0 0,0-1 0 0 0,0 1 1 0 0,0-1-1 0 0,0 1 0 0 0,1 0 0 0 0,-1-1 0 0 0,0 1 0 0 0,0-1 0 0 0,1 1 0 0 0,-1-1 0 0 0,0 1 0 0 0,1-1 0 0 0,-1 1 0 0 0,1-1 0 0 0,-1 1 0 0 0,0-1 1 0 0,1 0-1 0 0,-1 1 0 0 0,1-1 0 0 0,-1 0 0 0 0,1 1 0 0 0,1 0 784 0 0,-1 0-207 0 0,5 7 3809 0 0,-4-6-4314 0 0,-2-2-189 0 0,1 1 1 0 0,-1 0-1 0 0,1-1 1 0 0,0 1-1 0 0,0 0 0 0 0,-1-1 1 0 0,1 1-1 0 0,0-1 1 0 0,0 1-1 0 0,0-1 0 0 0,0 1 1 0 0,0-1-1 0 0,-1 0 1 0 0,1 0-1 0 0,0 1 0 0 0,0-1 1 0 0,0 0-1 0 0,2 0 1 0 0,-2 0-15 0 0,1 0 0 0 0,0-1 0 0 0,-1 1 0 0 0,1 0-1 0 0,0-1 1 0 0,-1 1 0 0 0,1-1 0 0 0,-1 0 0 0 0,1 0 0 0 0,-1 1 0 0 0,1-1 0 0 0,1-2 0 0 0,8-6-2 0 0,-1 0 0 0 0,0-1 1 0 0,0-1-1 0 0,-1 1 0 0 0,0-1 0 0 0,-1-1 0 0 0,-1 0 0 0 0,1 0 0 0 0,-2 0 1 0 0,0-1-1 0 0,0 0 0 0 0,-1 0 0 0 0,-1-1 0 0 0,3-15 0 0 0,-6 26-63 0 0,-1 1 1 0 0,1-1-1 0 0,-1 0 0 0 0,0 0 0 0 0,0 0 0 0 0,0 0 0 0 0,0 0 1 0 0,-1 0-1 0 0,1 0 0 0 0,-1 0 0 0 0,0 1 0 0 0,0-1 1 0 0,0 0-1 0 0,0 0 0 0 0,0 1 0 0 0,0-1 0 0 0,-4-4 1 0 0,4 6-20 0 0,-1-1 0 0 0,0 0 1 0 0,0 1-1 0 0,0 0 1 0 0,0-1-1 0 0,0 1 1 0 0,0 0-1 0 0,0 0 0 0 0,0 0 1 0 0,0 0-1 0 0,-1 0 1 0 0,1 0-1 0 0,0 1 0 0 0,-1-1 1 0 0,1 1-1 0 0,0 0 1 0 0,-1-1-1 0 0,1 1 1 0 0,-1 0-1 0 0,1 1 0 0 0,-5-1 1 0 0,-7 3-162 0 0,0 0 1 0 0,1 1-1 0 0,-1 0 1 0 0,1 1-1 0 0,-15 8 1 0 0,-59 36-248 0 0,56-29 402 0 0,1 1 1 0 0,2 2-1 0 0,0 0 0 0 0,2 2 0 0 0,0 1 0 0 0,2 1 0 0 0,1 1 1 0 0,1 2-1 0 0,1 0 0 0 0,-26 51 0 0 0,44-75 34 0 0,0 1 0 0 0,0 0 0 0 0,1 0 0 0 0,0 1 0 0 0,0-1 0 0 0,1 0 0 0 0,-2 15 0 0 0,3-19-3 0 0,0-1 1 0 0,0 1-1 0 0,1 0 0 0 0,-1 0 0 0 0,0-1 1 0 0,1 1-1 0 0,0-1 0 0 0,0 1 0 0 0,0 0 1 0 0,0-1-1 0 0,0 1 0 0 0,0-1 0 0 0,0 0 0 0 0,1 1 1 0 0,-1-1-1 0 0,1 0 0 0 0,0 0 0 0 0,0 0 1 0 0,0 0-1 0 0,0 0 0 0 0,0-1 0 0 0,0 1 1 0 0,0 0-1 0 0,0-1 0 0 0,3 2 0 0 0,1-1 18 0 0,-1 0 0 0 0,0 0 0 0 0,0-1 0 0 0,1 0 0 0 0,-1 0 0 0 0,0 0 0 0 0,1 0 0 0 0,-1-1 0 0 0,1 0-1 0 0,-1 0 1 0 0,1-1 0 0 0,-1 1 0 0 0,1-1 0 0 0,9-3 0 0 0,5-3 78 0 0,0 0 0 0 0,29-16-1 0 0,-26 12-30 0 0,225-134 231 0 0,-174 98-242 0 0,-63 39-32 0 0,-9 7 772 0 0,-3 1-563 0 0,-2-1-215 0 0,0 2 1 0 0,0-1 0 0 0,0 0 0 0 0,1 0 0 0 0,-1 1 0 0 0,0 0 0 0 0,0 0 0 0 0,1-1 0 0 0,-1 2 0 0 0,1-1 0 0 0,-1 0 0 0 0,1 0 0 0 0,-1 1 0 0 0,1-1 0 0 0,-1 1 0 0 0,1 0 0 0 0,0 0 0 0 0,0 0 0 0 0,-2 3 0 0 0,-6 6 67 0 0,0 0 0 0 0,-10 17 0 0 0,19-27-85 0 0,-3 4-44 0 0,0 0 0 0 0,1 0 0 0 0,-1 1 0 0 0,1-1 0 0 0,1 1 0 0 0,-1 0 0 0 0,1 0 0 0 0,0 0 0 0 0,0 0 0 0 0,0 0 0 0 0,-1 12 0 0 0,3-15-313 0 0,2-1-762 0 0,7 5-333 0 0,-7-5-68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4607 0 0,'0'-1'13563'0'0,"0"-2"-13418"0"0,-1 1 0 0 0,1-1 0 0 0,0 0 1 0 0,1 1-1 0 0,-1-1 0 0 0,0 0 0 0 0,1 1 0 0 0,0-1 1 0 0,-1 1-1 0 0,1-1 0 0 0,0 1 0 0 0,0-1 0 0 0,0 1 1 0 0,1 0-1 0 0,-1-1 0 0 0,3-2 0 0 0,4-5 104 0 0,0 0 0 0 0,12-11-1 0 0,-9 9 63 0 0,26-22-89 0 0,2 1 0 0 0,1 2 0 0 0,52-31 0 0 0,-78 54-199 0 0,0 0-1 0 0,1 0 1 0 0,29-9 0 0 0,-44 17-23 0 0,0 0 2 0 0,1 0 1 0 0,-1-1-1 0 0,1 1 0 0 0,-1 0 1 0 0,1 0-1 0 0,-1 0 0 0 0,1 0 1 0 0,0-1-1 0 0,-1 1 1 0 0,1 0-1 0 0,-1 0 0 0 0,1 0 1 0 0,-1 0-1 0 0,1 0 0 0 0,-1 1 1 0 0,1-1-1 0 0,1 0 0 0 0,-1 1-4 0 0,-1 0-1 0 0,1 1 0 0 0,0-1 0 0 0,0 0 1 0 0,0 0-1 0 0,-1 1 0 0 0,1-1 0 0 0,-1 0 1 0 0,1 1-1 0 0,-1-1 0 0 0,0 1 0 0 0,1-1 1 0 0,-1 0-1 0 0,0 1 0 0 0,0-1 0 0 0,0 1 1 0 0,0-1-1 0 0,0 1 0 0 0,-1 1 0 0 0,-4 32 74 0 0,-3-13 33 0 0,0 0-1 0 0,-2 0 0 0 0,0-1 1 0 0,-24 36-1 0 0,-10 19-96 0 0,41-70-136 0 0,1 0-1 0 0,-1 0 0 0 0,1 0 0 0 0,-1 6 0 0 0,3-10-1103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8 10135 0 0,'0'0'5571'0'0,"-2"-1"-4102"0"0,-1 0-1261 0 0,0 0-1 0 0,0 0 1 0 0,-1 0-1 0 0,1 0 1 0 0,0 1-1 0 0,0-1 1 0 0,-1 1-1 0 0,1 0 1 0 0,0 0-1 0 0,-1 0 0 0 0,1 0 1 0 0,0 1-1 0 0,-1-1 1 0 0,1 1-1 0 0,0 0 1 0 0,0 0-1 0 0,0 0 1 0 0,-4 2-1 0 0,-8 4-113 0 0,1 1-1 0 0,-22 16 0 0 0,-3 1-67 0 0,18-14-28 0 0,-44 26-11 0 0,57-31-40 0 0,-1 0 1 0 0,1 1-1 0 0,0 0 0 0 0,-13 14 1 0 0,13-9-126 0 0,7-10 84 0 0,2 1-30 0 0,1 4 87 0 0,0-1 0 0 0,1 0 1 0 0,-1 0-1 0 0,1 0 0 0 0,0 0 1 0 0,1 0-1 0 0,0-1 0 0 0,0 1 1 0 0,0-1-1 0 0,0 0 0 0 0,9 7 1 0 0,100 74 301 0 0,1 1 944 0 0,-111-85-1151 0 0,0 0 0 0 0,0 1 1 0 0,0 0-1 0 0,-1 0 0 0 0,1 0 0 0 0,-1 0 0 0 0,0 0 0 0 0,0 0 0 0 0,0 1 0 0 0,0-1 1 0 0,2 6-1 0 0,-4-7-38 0 0,1 0 1 0 0,-1 0 0 0 0,0 0 0 0 0,0 1 0 0 0,0-1-1 0 0,0 0 1 0 0,0 0 0 0 0,-1 0 0 0 0,1 0 0 0 0,-1 0 0 0 0,1 0-1 0 0,-1 0 1 0 0,0 0 0 0 0,0 0 0 0 0,1 0 0 0 0,-2 0-1 0 0,1 0 1 0 0,0 0 0 0 0,0 0 0 0 0,0-1 0 0 0,-1 1-1 0 0,-1 1 1 0 0,-6 6 44 0 0,0 0 0 0 0,-1-1-1 0 0,0-1 1 0 0,-15 10 0 0 0,-48 23 117 0 0,71-39-176 0 0,-30 15-110 0 0,-1-1 0 0 0,0-2-1 0 0,0-1 1 0 0,-1-2 0 0 0,-55 10 0 0 0,79-19-9 0 0,0 0 0 0 0,-17-1 1 0 0,24 0-2 0 0,1 0 1 0 0,-1 0-1 0 0,0-1 1 0 0,1 1-1 0 0,-1-1 1 0 0,1 1-1 0 0,-1-1 0 0 0,1 0 1 0 0,0 0-1 0 0,-1 0 1 0 0,1-1-1 0 0,0 1 1 0 0,0 0-1 0 0,0-1 1 0 0,-4-3-1 0 0,-2-8-842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6447 0 0,'48'1'821'0'0,"-28"0"1843"0"0,0 1 0 0 0,0 0-1 0 0,30 9 2496 0 0,-56-4-4394 0 0,2-5-671 0 0,0 1-1 0 0,0-1 1 0 0,0 0 0 0 0,0 0-1 0 0,0 0 1 0 0,0-1-1 0 0,-1 1 1 0 0,1-1 0 0 0,-1 0-1 0 0,1 0 1 0 0,-10 0 0 0 0,11-1-82 0 0,-1 1 0 0 0,0-1 0 0 0,0 0 0 0 0,1-1 1 0 0,-1 1-1 0 0,0-1 0 0 0,1 1 0 0 0,-1-1 1 0 0,0 0-1 0 0,1-1 0 0 0,-1 1 0 0 0,1-1 0 0 0,0 1 1 0 0,-7-5-1 0 0,9 4-9 0 0,-1 1-1 0 0,1-1 1 0 0,0 1 0 0 0,0-1 0 0 0,0 0-1 0 0,0 1 1 0 0,0-1 0 0 0,0 0-1 0 0,1 0 1 0 0,-1 0 0 0 0,0 0 0 0 0,1 0-1 0 0,0 0 1 0 0,-1 0 0 0 0,1 0 0 0 0,0 0-1 0 0,0 0 1 0 0,0 0 0 0 0,0 0 0 0 0,0 0-1 0 0,1 0 1 0 0,-1 0 0 0 0,2-3 0 0 0,1-5 9 0 0,0 0 1 0 0,1-1 0 0 0,6-10 0 0 0,-9 20-13 0 0,9-18 6 0 0,2 0 0 0 0,0 1 0 0 0,1 0-1 0 0,1 1 1 0 0,1 1 0 0 0,0 0 0 0 0,1 1 0 0 0,1 0 0 0 0,0 2-1 0 0,21-14 1 0 0,-20 16-10 0 0,0 0-1 0 0,1 1 1 0 0,0 1 0 0 0,0 0-1 0 0,1 2 1 0 0,0 0 0 0 0,0 2-1 0 0,1 0 1 0 0,-1 1 0 0 0,1 1-1 0 0,23 0 1 0 0,81 3 83 0 0,-102 2-64 0 0,0 0 1 0 0,0 2-1 0 0,30 8 0 0 0,-49-11-15 0 0,0 0 0 0 0,0 1 0 0 0,-1 0 0 0 0,1 0 0 0 0,6 4 0 0 0,-2 3 11 0 0,-8-7-8 0 0,1-1-1 0 0,-1 1 1 0 0,0-1 0 0 0,0 1-1 0 0,0-1 1 0 0,0 1 0 0 0,0-1-1 0 0,0 1 1 0 0,-1-1 0 0 0,1 1 0 0 0,0-1-1 0 0,-1 1 1 0 0,1-1 0 0 0,-1 1-1 0 0,1-1 1 0 0,-1 1 0 0 0,0-1 0 0 0,0 0-1 0 0,0 1 1 0 0,-1 0 0 0 0,-22 27-3 0 0,20-26 7 0 0,-15 16 12 0 0,-1-2 1 0 0,-32 23-1 0 0,-49 25-28 0 0,76-50 13 0 0,-225 125-1108 0 0,232-131-329 0 0,16-9 625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0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49 10591 0 0,'35'-48'8375'0'0,"-37"49"-7687"0"0,-72 99 98 0 0,-3 2-376 0 0,-62 127 190 0 0,111-172-430 0 0,1 0 0 0 0,-22 75-1 0 0,36-84-275 0 0,-7 56-1 0 0,2-7-346 0 0,15-80-287 0 0,-1 2-1061 0 0,-1-6-2882 0 0,0-2-1395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41 11519 0 0,'7'-10'243'0'0,"7"-19"909"0"0,-13 27-261 0 0,-9 13 1489 0 0,-153 270 914 0 0,21-32-3051 0 0,10-45-179 0 0,-75 119-11 0 0,171-267-21 0 0,-33 73 0 0 0,63-120-414 0 0,1-1 0 0 0,-2 1 0 0 0,1-1 0 0 0,-1 0 0 0 0,0 0 0 0 0,-1 0 0 0 0,0-1 0 0 0,-10 10 0 0 0,7-11-1436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46 217 7367 0 0,'-30'19'2247'0'0,"15"-2"7202"0"0,26-12-8798 0 0,-6-2-546 0 0,0-1-11 0 0,-1-1-1 0 0,1 1 0 0 0,0-2 1 0 0,0 1-1 0 0,-1 0 0 0 0,1-1 1 0 0,0 0-1 0 0,0 0 0 0 0,7-1 1 0 0,46-10 639 0 0,-32 4-476 0 0,256-67 1339 0 0,-177 44-1337 0 0,42-13 15 0 0,-32 7-542 0 0,137-23-1 0 0,-249 59 224 0 0,12-2-192 0 0,0 0 0 0 0,16 0 0 0 0,-27 2-30 0 0,-1 0-1 0 0,0 0 1 0 0,0 0-1 0 0,1 1 1 0 0,-1 0-1 0 0,0-1 1 0 0,0 1 0 0 0,0 0-1 0 0,0 0 1 0 0,0 0-1 0 0,0 1 1 0 0,0-1-1 0 0,0 1 1 0 0,0 0-1 0 0,-1 0 1 0 0,4 2 0 0 0,1 9-4404 0 0,-4 2-1124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88 2759 0 0,'1'-1'207'0'0,"12"-14"11502"0"0,-26 22-9843 0 0,-14 6-1355 0 0,1 2 0 0 0,0 0 1 0 0,-44 36-1 0 0,57-40-208 0 0,1 1-1 0 0,-1 0 1 0 0,2 0 0 0 0,0 2-1 0 0,0-1 1 0 0,1 1 0 0 0,1 1-1 0 0,-9 19 1 0 0,16-30-219 0 0,0 0 0 0 0,1 0 0 0 0,0 0 0 0 0,-1 0 0 0 0,2 0 0 0 0,-1 0 0 0 0,0 0 0 0 0,1 0 0 0 0,0 0 0 0 0,0 7 0 0 0,0-10-65 0 0,1 0 0 0 0,0 0 0 0 0,0 0 0 0 0,-1 0-1 0 0,1 0 1 0 0,0 0 0 0 0,0 0 0 0 0,0 0 0 0 0,0 0 0 0 0,0 0 0 0 0,0-1 0 0 0,0 1 0 0 0,0 0 0 0 0,1-1 0 0 0,-1 1 0 0 0,0-1-1 0 0,0 1 1 0 0,1-1 0 0 0,-1 0 0 0 0,2 1 0 0 0,5 1 57 0 0,1-1 0 0 0,-1 0 0 0 0,0-1 0 0 0,1 1 0 0 0,-1-2 0 0 0,0 1 0 0 0,1-1 0 0 0,-1 0 0 0 0,0-1 0 0 0,11-3 0 0 0,10-4 226 0 0,42-21 0 0 0,-48 19-238 0 0,100-47 144 0 0,-117 56-207 0 0,-4 1-3 0 0,1-1 0 0 0,-1 1 0 0 0,1 0 0 0 0,-1-1 0 0 0,0 0 0 0 0,0 1 0 0 0,1-1 0 0 0,-1 0 0 0 0,3-4 0 0 0,-5 5-6 0 0,0 1-1 0 0,0-1 1 0 0,-1 1-1 0 0,1-1 1 0 0,0 0-1 0 0,0 1 0 0 0,0-1 1 0 0,-1 1-1 0 0,1-1 1 0 0,0 1-1 0 0,-1-1 1 0 0,1 1-1 0 0,0-1 0 0 0,-1 1 1 0 0,1-1-1 0 0,-1 1 1 0 0,1 0-1 0 0,-1-1 1 0 0,0 0-10 0 0,-3-3-15 0 0,0 1-1 0 0,0-1 0 0 0,-1 1 1 0 0,1-1-1 0 0,-1 1 0 0 0,0 1 0 0 0,-10-5 1 0 0,-42-12-252 0 0,25 9 38 0 0,26 9 201 0 0,-1-2-80 0 0,0 1 0 0 0,0-1 0 0 0,0 1 0 0 0,-11-8 0 0 0,17 9 85 0 0,0 0 0 0 0,0 0 0 0 0,0 0 0 0 0,0 0-1 0 0,-1 0 1 0 0,1 0 0 0 0,0 0 0 0 0,1 0 0 0 0,-1 0 0 0 0,0-1-1 0 0,0 1 1 0 0,0 0 0 0 0,1-1 0 0 0,-1 1 0 0 0,1 0 0 0 0,-1-1-1 0 0,1 1 1 0 0,-1-1 0 0 0,1 1 0 0 0,0-1 0 0 0,0 1 0 0 0,0 0-1 0 0,0-1 1 0 0,0 1 0 0 0,0-1 0 0 0,0 1 0 0 0,0-1 0 0 0,1 1-1 0 0,-1-1 1 0 0,1-1 0 0 0,2-3-439 0 0,1 0 0 0 0,0 0-1 0 0,0 0 1 0 0,0 0 0 0 0,0 1 0 0 0,1 0 0 0 0,0 0-1 0 0,0 0 1 0 0,11-8 0 0 0,0 0-175 0 0,19-20-1168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31 14279 0 0,'0'-1'1103'0'0,"-1"-2"-1007"0"0,0 1 0 0 0,0-1 0 0 0,0 1 1 0 0,0 0-1 0 0,0-1 0 0 0,-1 1 0 0 0,1 0 0 0 0,-3-3 0 0 0,4 5 3 0 0,-1-1-1 0 0,0 1 0 0 0,1-1 1 0 0,-1 1-1 0 0,0-1 0 0 0,0 1 0 0 0,0-1 1 0 0,1 1-1 0 0,-1 0 0 0 0,0 0 1 0 0,0-1-1 0 0,0 1 0 0 0,1 0 0 0 0,-1 0 1 0 0,0 0-1 0 0,0 0 0 0 0,0 0 1 0 0,0 0-1 0 0,0 0 0 0 0,0 0 0 0 0,1 0 1 0 0,-1 0-1 0 0,0 1 0 0 0,0-1 1 0 0,0 0-1 0 0,0 0 0 0 0,1 1 0 0 0,-1-1 1 0 0,0 1-1 0 0,0-1 0 0 0,0 2 1 0 0,-6 2 161 0 0,0 1 1 0 0,1 0-1 0 0,0 1 1 0 0,1 0-1 0 0,-1 0 1 0 0,1 0-1 0 0,-5 7 1 0 0,-30 53-15 0 0,33-53-28 0 0,-91 175 843 0 0,-131 353 0 0 0,92-210-1565 0 0,130-318 182 0 0,-21 43 96 0 0,23-49-865 0 0,1-1 0 0 0,-1 1-1 0 0,-7 6 1 0 0,7-9-748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18255 0 0,'0'0'1654'0'0,"-2"0"-1364"0"0,-18 7 913 0 0,22 4-630 0 0,-1-10-517 0 0,0 1 0 0 0,0 0 1 0 0,0-1-1 0 0,0 1 0 0 0,0-1 0 0 0,0 1 0 0 0,0-1 0 0 0,0 1 0 0 0,1-1 0 0 0,-1 0 1 0 0,0 1-1 0 0,1-1 0 0 0,-1 0 0 0 0,1 0 0 0 0,0 0 0 0 0,-1 0 0 0 0,1-1 0 0 0,0 1 1 0 0,-1 0-1 0 0,1-1 0 0 0,0 1 0 0 0,3 0 0 0 0,4 1 136 0 0,0-1 0 0 0,19 1 0 0 0,-27-2-191 0 0,36 0 125 0 0,1-2 0 0 0,0-1-1 0 0,53-12 1 0 0,109-38 215 0 0,-37 9-731 0 0,-118 34-336 0 0,75-7 1 0 0,-109 16 266 0 0,-1 1-1 0 0,1 0 1 0 0,-1 0 0 0 0,12 3 0 0 0,-17-2-168 0 0,-1 0 0 0 0,1 0 1 0 0,-1 1-1 0 0,0 0 1 0 0,1 0-1 0 0,7 4 0 0 0,3 6-5513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458 644 2759 0 0,'-1'-1'6417'0'0,"-6"-2"-4422"0"0,4 3-1391 0 0,-1-1-1 0 0,1 0 0 0 0,-1 1 1 0 0,1 0-1 0 0,-1 0 0 0 0,0 0 1 0 0,1 1-1 0 0,-1-1 0 0 0,-5 2 1 0 0,-10 1 425 0 0,8-2-693 0 0,0 1 0 0 0,0 0 0 0 0,1 1 1 0 0,-1 0-1 0 0,1 1 0 0 0,-17 7 0 0 0,-55 36 360 0 0,24-4-433 0 0,12-9-41 0 0,32-24-70 0 0,-1 1 0 0 0,1 0 0 0 0,1 1 0 0 0,0 1 0 0 0,1 0-1 0 0,-12 16 1 0 0,23-28-126 0 0,0 0-1 0 0,0 0 0 0 0,1 0 1 0 0,-1 0-1 0 0,0 1 0 0 0,1-1 1 0 0,-1 0-1 0 0,1 0 1 0 0,0 1-1 0 0,-1-1 0 0 0,1 0 1 0 0,0 0-1 0 0,0 1 0 0 0,-1-1 1 0 0,1 0-1 0 0,0 1 1 0 0,1-1-1 0 0,-1 0 0 0 0,0 0 1 0 0,0 1-1 0 0,0-1 1 0 0,1 0-1 0 0,0 2 0 0 0,0-2-1 0 0,0 1-1 0 0,0-1 1 0 0,0 0 0 0 0,0 0-1 0 0,0 0 1 0 0,0 0-1 0 0,0 0 1 0 0,0 0-1 0 0,1-1 1 0 0,-1 1-1 0 0,0 0 1 0 0,1-1 0 0 0,-1 1-1 0 0,1 0 1 0 0,-1-1-1 0 0,1 0 1 0 0,-1 1-1 0 0,1-1 1 0 0,-1 0 0 0 0,2 0-1 0 0,6 0 50 0 0,1 0-1 0 0,-1-1 1 0 0,0 0-1 0 0,0-1 0 0 0,0 0 1 0 0,0 0-1 0 0,0-1 1 0 0,0 0-1 0 0,11-6 1 0 0,12-3 58 0 0,32-14-4 0 0,-39 15-70 0 0,31-10-1 0 0,-45 19-56 0 0,0 5 0 0 0,-4 5-12 0 0,-5-5 2 0 0,-1 0 0 0 0,1 0 0 0 0,-1 0 0 0 0,0 0 0 0 0,0 0 1 0 0,0 1-1 0 0,0-1 0 0 0,-1 0 0 0 0,1 1 0 0 0,-1-1 0 0 0,0 1 0 0 0,0-1 0 0 0,-1 6 0 0 0,2 32 9 0 0,1-34-23 0 0,-2-5-103 0 0,15-1-598 0 0,-10-2 326 0 0,0 0 0 0 0,0 0 0 0 0,0 0 1 0 0,0-1-1 0 0,8-3 0 0 0,9-5-1004 0 0</inkml:trace>
  <inkml:trace contextRef="#ctx0" brushRef="#br0" timeOffset="1">1433 53 18079 0 0,'8'-9'292'0'0,"-1"1"268"0"0,1 0 0 0 0,0 0 0 0 0,16-11 1262 0 0,-28 34-851 0 0,-6 3-685 0 0,0 0 0 0 0,-18 22 0 0 0,10-14-77 0 0,-30 46 419 0 0,-65 128 0 0 0,-18 136-348 0 0,115-287-272 0 0,-15 88 0 0 0,31-133-105 0 0,0-1 0 0 0,-1 1 1 0 0,1-1-1 0 0,1 1 0 0 0,-1 0 0 0 0,0-1 0 0 0,1 1 1 0 0,0-1-1 0 0,0 1 0 0 0,0-1 0 0 0,0 0 0 0 0,2 4 0 0 0,-3-6 4 0 0,1-1-1 0 0,-1 1 0 0 0,1-1 0 0 0,-1 0 1 0 0,1 1-1 0 0,-1-1 0 0 0,1 0 1 0 0,-1 1-1 0 0,1-1 0 0 0,-1 0 0 0 0,1 0 1 0 0,-1 0-1 0 0,1 1 0 0 0,-1-1 0 0 0,1 0 1 0 0,-1 0-1 0 0,1 0 0 0 0,0 0 0 0 0,-1 0 1 0 0,1 0-1 0 0,-1 0 0 0 0,2 0 0 0 0,-1 0-210 0 0,13-1-1121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9215 0 0,'0'0'831'0'0,"1"0"-686"0"0,37-2 14462 0 0,-33 3-14146 0 0,0 0 0 0 0,0 0 0 0 0,0 0 1 0 0,-1 0-1 0 0,7 3 0 0 0,-7-2-889 0 0,0 0 0 0 0,0-1 1 0 0,0 0-1 0 0,1 0 0 0 0,-1 0 0 0 0,0-1 1 0 0,0 1-1 0 0,5-1 0 0 0,2-1-8208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80 2759 0 0,'2'-1'207'0'0,"7"-1"58"0"0,-9 2-209 0 0,0 0-1 0 0,1 0 0 0 0,-1 0 0 0 0,0 0 0 0 0,0 0 0 0 0,1 0 0 0 0,-1 0 0 0 0,0 0 0 0 0,0-1 0 0 0,0 1 0 0 0,1 0 0 0 0,-1 0 0 0 0,0 0 0 0 0,0 0 0 0 0,1 0 0 0 0,-1 0 0 0 0,0-1 0 0 0,0 1 0 0 0,0 0 0 0 0,0 0 1 0 0,1 0-1 0 0,-1-1 0 0 0,0 1 0 0 0,0 0 0 0 0,0 0 0 0 0,0-1 0 0 0,0 1 0 0 0,0 0 0 0 0,0 0 0 0 0,0 0 0 0 0,1-1 0 0 0,-1 1 0 0 0,0 0 0 0 0,0-1 35 0 0,0 1 0 0 0,0-1 1 0 0,0 1-1 0 0,0 0 0 0 0,0-1 0 0 0,0 1 0 0 0,0 0 0 0 0,0 0 0 0 0,1-1 0 0 0,-1 1 1 0 0,0 0-1 0 0,0-1 0 0 0,0 1 0 0 0,1 0 0 0 0,-1 0 0 0 0,0-1 0 0 0,0 1 1 0 0,1 0-1 0 0,-1 0 0 0 0,0-1 0 0 0,1 1 0 0 0,-1 0 0 0 0,0 0 0 0 0,0 0 0 0 0,1 0 1 0 0,-1-1-1 0 0,8-3 1200 0 0,-1 0 1 0 0,0-1 0 0 0,9-7-1 0 0,21-26 5826 0 0,-38 40-6989 0 0,-26 49 5 0 0,-17 36-143 0 0,43-85 10 0 0,-14 32 14 0 0,-1-1-1 0 0,-33 51 0 0 0,42-74-644 0 0,9-15-1556 0 0,12-21-1879 0 0,-11 21 4077 0 0,15-27-2113 0 0,1-2-9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13847 0 0,'0'0'3446'0'0,"-2"1"-2378"0"0,-6 5-602 0 0,1 1 1 0 0,-1 0 0 0 0,1 0 0 0 0,1 1 0 0 0,-1 0 0 0 0,1 0 0 0 0,-7 14 0 0 0,-10 10 251 0 0,-68 76 742 0 0,-8 10-895 0 0,84-99-557 0 0,-19 17 1 0 0,20-21-517 0 0,0 0 0 0 0,-12 18 0 0 0,24-29 389 0 0,0 0-2908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20 17047 0 0,'-1'-1'64'0'0,"0"-1"-1"0"0,1 1 1 0 0,-1 0 0 0 0,0 0-1 0 0,0 0 1 0 0,1 0 0 0 0,-1 0-1 0 0,0 0 1 0 0,0 0-1 0 0,0 0 1 0 0,0 0 0 0 0,-1 0-1 0 0,1 1 1 0 0,0-1 0 0 0,0 0-1 0 0,0 1 1 0 0,-1-1-1 0 0,1 1 1 0 0,0-1 0 0 0,0 1-1 0 0,-1 0 1 0 0,1-1-1 0 0,0 1 1 0 0,-1 0 0 0 0,1 0-1 0 0,-1 0 1 0 0,1 0 0 0 0,0 0-1 0 0,-1 0 1 0 0,1 0-1 0 0,0 1 1 0 0,-1-1 0 0 0,1 0-1 0 0,0 1 1 0 0,-1-1 0 0 0,1 1-1 0 0,0 0 1 0 0,-2 0-1 0 0,-6 4 244 0 0,1 0 0 0 0,-1 1 0 0 0,1 0-1 0 0,-9 9 1 0 0,8-8 232 0 0,-13 13-272 0 0,1 1 1 0 0,0 1 0 0 0,2 0 0 0 0,-20 31 0 0 0,-57 108-49 0 0,3 43-56 0 0,5-8-94 0 0,29-80-85 0 0,-83 150-40 0 0,120-230-47 0 0,-102 154-2331 0 0,116-179 1274 0 0,-2 3-1296 0 0,4-6-2000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686 613 13847 0 0,'0'0'1254'0'0,"0"3"-1029"0"0,0 2-132 0 0,0 1 0 0 0,0-1 0 0 0,-1 1 1 0 0,0-1-1 0 0,0 0 0 0 0,-1 0 0 0 0,1 1 0 0 0,-1-1 0 0 0,-1 0 0 0 0,1 0 0 0 0,0-1 1 0 0,-1 1-1 0 0,-8 9 2987 0 0,14-28-2364 0 0,4-10-338 0 0,16-37 1 0 0,-7 20-304 0 0,56-168-236 0 0,-20 54-470 0 0,-41 125 301 0 0,-2-1 1 0 0,0-1 0 0 0,4-38-1 0 0,-12 67 284 0 0,-1 0 1 0 0,0 0-1 0 0,-1 0 0 0 0,1 1 0 0 0,0-1 0 0 0,-1 0 0 0 0,0-3 1 0 0,0 6 29 0 0,1 0 0 0 0,-1-1 0 0 0,1 1 1 0 0,-1-1-1 0 0,0 1 0 0 0,1 0 1 0 0,-1 0-1 0 0,0-1 0 0 0,1 1 0 0 0,-1 0 1 0 0,0 0-1 0 0,0 0 0 0 0,1 0 1 0 0,-1 0-1 0 0,0 0 0 0 0,1 0 0 0 0,-1 0 1 0 0,-1 0-1 0 0,1 0-23 0 0,-6 0-9 0 0,0 1 0 0 0,0-1-1 0 0,0 1 1 0 0,0 1 0 0 0,0-1-1 0 0,0 1 1 0 0,1 1 0 0 0,-1-1-1 0 0,1 1 1 0 0,-1 0-1 0 0,1 0 1 0 0,0 1 0 0 0,0 0-1 0 0,0 0 1 0 0,-9 9 0 0 0,2 0 19 0 0,1-1 0 0 0,0 2 0 0 0,1-1 0 0 0,1 2 0 0 0,-12 19 1 0 0,-9 26 114 0 0,3 2 0 0 0,-28 88 0 0 0,-33 168 709 0 0,13-40-318 0 0,-30-3 173 0 0,97-255-516 0 0,-1 0 1 0 0,-1 0 0 0 0,-25 33 0 0 0,28-43-108 0 0,-1-1 0 0 0,1 0 0 0 0,-1 0 0 0 0,-1-1 0 0 0,0 0 0 0 0,0 0 0 0 0,0-1 0 0 0,-17 8 0 0 0,20-12-32 0 0,0 0-1 0 0,0-1 1 0 0,-1 1-1 0 0,-10 1 0 0 0,-8-4-1359 0 0,24 0 696 0 0,0 0 0 0 0,-1-1 0 0 0,1 1 0 0 0,-1-1 0 0 0,1 0 0 0 0,0 0 0 0 0,-4-1 0 0 0,-7-7-5202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5063 0 0,'-6'-11'14344'0'0,"9"11"-13924"0"0,49 6 320 0 0,1 0-92 0 0,54-1 0 0 0,108-20 620 0 0,-79 3-1581 0 0,-70 6-1286 0 0,-23-2-4150 0 0,-10-2-922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3679 0 0,'0'0'7259'0'0,"1"3"-6287"0"0,0-2-815 0 0,9 22 1935 0 0,-6-8 2254 0 0,-1-18-4252 0 0,47-45 131 0 0,56-74-1 0 0,-6 7-315 0 0,-55 69-131 0 0,3 1 0 0 0,84-62 1 0 0,-98 84 215 0 0,0 2 1 0 0,1 1-1 0 0,1 2 1 0 0,1 1 0 0 0,54-17-1 0 0,-80 31 64 0 0,-1 1-1 0 0,1-1 1 0 0,12 0 0 0 0,-19 3-29 0 0,-1 0 1 0 0,1 0-1 0 0,0 0 1 0 0,0 1-1 0 0,0-1 1 0 0,0 1 0 0 0,0 0-1 0 0,0 0 1 0 0,-1 0-1 0 0,1 0 1 0 0,6 4 0 0 0,-9-4-29 0 0,0 0 0 0 0,1 0 1 0 0,-1 0-1 0 0,0 0 0 0 0,0 1 1 0 0,1-1-1 0 0,-1 0 0 0 0,0 1 1 0 0,0-1-1 0 0,0 1 0 0 0,-1-1 1 0 0,1 1-1 0 0,0-1 0 0 0,-1 1 0 0 0,1 0 1 0 0,0-1-1 0 0,-1 1 0 0 0,0 0 1 0 0,1-1-1 0 0,-1 1 0 0 0,0 3 1 0 0,0 3-3 0 0,-1 0 0 0 0,0 0-1 0 0,-3 12 1 0 0,3-13 3 0 0,-3 9-2 0 0,-1 0 0 0 0,-1 0 0 0 0,0 0 0 0 0,-1 0 0 0 0,-1-1 0 0 0,-17 27 0 0 0,-70 79 0 0 0,68-89 0 0 0,10-11-16 0 0,-70 91 89 0 0,79-99-14 0 0,0 0-1 0 0,0 1 1 0 0,1 0 0 0 0,1 1 0 0 0,0-1-1 0 0,-6 30 1 0 0,11-41-47 0 0,1 0 0 0 0,-1 0 0 0 0,1 0 0 0 0,0 0-1 0 0,0 0 1 0 0,0 0 0 0 0,0 0 0 0 0,1 0 0 0 0,-1 0 0 0 0,1 0 0 0 0,0 0-1 0 0,0 0 1 0 0,0 0 0 0 0,0 0 0 0 0,0 0 0 0 0,3 4 0 0 0,-1-4 9 0 0,0 1 1 0 0,0-1 0 0 0,0 0-1 0 0,0-1 1 0 0,0 1 0 0 0,1 0 0 0 0,-1-1-1 0 0,1 0 1 0 0,-1 0 0 0 0,8 3-1 0 0,6 1 51 0 0,1-1 0 0 0,0-1-1 0 0,-1 0 1 0 0,28 1 0 0 0,-33-4-56 0 0,102 6 82 0 0,-94-8-651 0 0,-1 0-1 0 0,1-1 0 0 0,35-9 1 0 0,-26 3-5958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9671 0 0,'0'0'1252'0'0,"-1"2"60"0"0,-29 71 4324 0 0,-71 116-5324 0 0,30-52-178 0 0,42-75 108 0 0,24-51-589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11519 0 0,'0'0'1790'0'0,"-2"2"-1192"0"0,-11 10-292 0 0,0-1 0 0 0,-1-1 0 0 0,0 0-1 0 0,-1-1 1 0 0,0 0 0 0 0,-18 7 0 0 0,-105 36 566 0 0,34-15 55 0 0,83-28-643 0 0,0 0 0 0 0,0 1 0 0 0,-20 15 0 0 0,39-24 2 0 0,2 8-167 0 0,0-9-114 0 0,0 1 1 0 0,0 0-1 0 0,0 0 1 0 0,0 0-1 0 0,0 0 1 0 0,0 0-1 0 0,0 0 1 0 0,0 0-1 0 0,0 0 1 0 0,1 0-1 0 0,-1 0 1 0 0,0 0-1 0 0,1 0 1 0 0,-1-1-1 0 0,0 1 1 0 0,1 0-1 0 0,-1 0 1 0 0,1 0-1 0 0,0-1 1 0 0,-1 1-1 0 0,2 1 1 0 0,3 3 9 0 0,-1-1 1 0 0,1 1 0 0 0,1-1 0 0 0,-1 0 0 0 0,1-1-1 0 0,-1 1 1 0 0,9 2 0 0 0,46 18 87 0 0,-18-9-31 0 0,-13-3-51 0 0,0 2 1 0 0,0 0-1 0 0,-2 2 1 0 0,28 21-1 0 0,-45-29-6 0 0,-1-1 0 0 0,1 2 0 0 0,-2-1 0 0 0,1 1 0 0 0,-1 1 0 0 0,0-1 0 0 0,-1 1 0 0 0,-1 1 0 0 0,1-1 0 0 0,-1 1 0 0 0,-1 0 0 0 0,0 0 0 0 0,5 21 0 0 0,-9-29-7 0 0,0 0 0 0 0,0 0 0 0 0,-1 0 0 0 0,0 1 0 0 0,1-1 0 0 0,-1 0 0 0 0,0 0 0 0 0,-1 1-1 0 0,1-1 1 0 0,0 0 0 0 0,-1 0 0 0 0,0 0 0 0 0,0 0 0 0 0,0 1 0 0 0,-3 4 0 0 0,2-4 27 0 0,-1-1-1 0 0,0 1 1 0 0,0-1 0 0 0,0 0 0 0 0,0 0 0 0 0,-1 0-1 0 0,1 0 1 0 0,-1 0 0 0 0,1-1 0 0 0,-1 0-1 0 0,-5 2 1 0 0,-8 4 240 0 0,0 0 0 0 0,-1-2 0 0 0,0 0 0 0 0,-23 3 0 0 0,-77 8 413 0 0,74-14-864 0 0,0-2 0 0 0,-1-2 1 0 0,1-1-1 0 0,-47-10 0 0 0,85 11-336 0 0,1 0-1 0 0,-1 0 1 0 0,1-1-1 0 0,-1 0 1 0 0,-7-3 0 0 0,1-4-6390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56 3223 0 0,'85'-40'789'0'0,"-50"27"3844"0"0,-35 12-4303 0 0,1 1 1 0 0,0 0-1 0 0,-1-1 1 0 0,1 1-1 0 0,0 0 1 0 0,-1 0-1 0 0,1 0 1 0 0,0-1-1 0 0,0 1 1 0 0,-1 0-1 0 0,1 0 1 0 0,0 0-1 0 0,0 0 1 0 0,-1 0-1 0 0,1 0 1 0 0,0 1-1 0 0,0-1 1 0 0,-5 7 3464 0 0,-19 12-3062 0 0,3-8-934 0 0,-40 17 0 0 0,21-11 402 0 0,-26 9-138 0 0,-1-2 1 0 0,-74 16 0 0 0,75-23-38 0 0,50-13 12 0 0,-1 1 0 0 0,1 0-1 0 0,1 0 1 0 0,-25 15 0 0 0,37-19 234 0 0,2 2-158 0 0,1-1-112 0 0,0 1 1 0 0,1 0 0 0 0,-1 0 0 0 0,0-1 0 0 0,1 1-1 0 0,0-1 1 0 0,-1 1 0 0 0,1-1 0 0 0,0 0 0 0 0,0 0-1 0 0,0 0 1 0 0,1 0 0 0 0,-1 0 0 0 0,0 0-1 0 0,1 0 1 0 0,-1-1 0 0 0,1 0 0 0 0,-1 1 0 0 0,5 0-1 0 0,7 4 8 0 0,1-1 0 0 0,22 5 0 0 0,-25-7-9 0 0,91 17 10 0 0,-57-12 6 0 0,56 17 0 0 0,-89-21-15 0 0,1 1 0 0 0,-1 1 0 0 0,0 0 0 0 0,0 1 0 0 0,0 0 1 0 0,-1 1-1 0 0,-1 0 0 0 0,15 13 0 0 0,-1 8-2 0 0,-18-17 0 0 0,-7 2 12 0 0,-1-11 1 0 0,-1 0-1 0 0,1 0 1 0 0,-1 0-1 0 0,1 0 1 0 0,-1 0-1 0 0,0 0 1 0 0,0 0-1 0 0,-1-1 1 0 0,1 1-1 0 0,0-1 1 0 0,-1 1-1 0 0,1-1 1 0 0,-1 0-1 0 0,0 0 1 0 0,0 0-1 0 0,0-1 1 0 0,0 1-1 0 0,-4 1 1 0 0,-9 4 129 0 0,-1-1 0 0 0,-22 6 0 0 0,25-8-26 0 0,-89 20 126 0 0,-175 18-1 0 0,261-39-396 0 0,0-1 0 0 0,0-1 0 0 0,-1-1-1 0 0,1 0 1 0 0,-31-5 0 0 0,47 5 119 0 0,0-1 0 0 0,0 1 0 0 0,0 0 0 0 0,0 0 0 0 0,0-1 0 0 0,0 1-1 0 0,1-1 1 0 0,-1 1 0 0 0,0 0 0 0 0,0-1 0 0 0,0 1 0 0 0,1-1 0 0 0,-1 0 0 0 0,0 1-1 0 0,1-1 1 0 0,-1 0 0 0 0,1 1 0 0 0,-1-1 0 0 0,0 0 0 0 0,1 0 0 0 0,0 1 0 0 0,-1-1 0 0 0,1 0-1 0 0,-1 0 1 0 0,1 0 0 0 0,0 0 0 0 0,0 0 0 0 0,-1 0 0 0 0,1 1 0 0 0,0-1 0 0 0,0 0 0 0 0,0 0-1 0 0,0 0 1 0 0,0 0 0 0 0,0 0 0 0 0,0 0 0 0 0,1 0 0 0 0,-1 0 0 0 0,1-1 0 0 0,0-1-127 0 0,0 0 1 0 0,0 0 0 0 0,0 0 0 0 0,0 1-1 0 0,1-1 1 0 0,0 1 0 0 0,-1-1 0 0 0,1 1-1 0 0,0-1 1 0 0,2-1 0 0 0,13-9-1767 0 0,5-1-3649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45 11519 0 0,'0'0'1040'0'0,"-2"1"-853"0"0,-13 10 325 0 0,-3 1 97 0 0,1 1 0 0 0,0 0 0 0 0,1 1 0 0 0,-28 31 0 0 0,36-34-461 0 0,0 0 0 0 0,1 1 0 0 0,1 0 0 0 0,-1 0 0 0 0,2 0 0 0 0,0 1 0 0 0,-5 18 0 0 0,8-25-41 0 0,1 0 0 0 0,1 0 0 0 0,-1 0 0 0 0,1 0 0 0 0,0 0 0 0 0,0 0 1 0 0,0 0-1 0 0,3 9 0 0 0,-2-12-62 0 0,0 1 0 0 0,0 0 0 0 0,1 0 0 0 0,0-1 1 0 0,-1 1-1 0 0,1-1 0 0 0,0 1 0 0 0,1-1 0 0 0,-1 0 1 0 0,1 0-1 0 0,-1 0 0 0 0,1 0 0 0 0,6 4 0 0 0,-5-4 8 0 0,1 0 0 0 0,0-1-1 0 0,0 0 1 0 0,-1 0 0 0 0,1 0 0 0 0,1-1-1 0 0,-1 1 1 0 0,0-1 0 0 0,0 0 0 0 0,0-1-1 0 0,1 1 1 0 0,-1-1 0 0 0,0 0-1 0 0,1 0 1 0 0,-1-1 0 0 0,0 0 0 0 0,0 0-1 0 0,6-1 1 0 0,6-3 86 0 0,-1 0 1 0 0,1-1-1 0 0,-1-1 1 0 0,19-10-1 0 0,-13 3-47 0 0,0 0 1 0 0,-1-1-1 0 0,-1-1 1 0 0,0-2 0 0 0,-1 1-1 0 0,-1-2 1 0 0,-1 0-1 0 0,0-2 1 0 0,18-30-1 0 0,-28 41-81 0 0,29-48 55 0 0,-32 51-197 0 0,-1 0 1 0 0,1 0-1 0 0,-1-1 1 0 0,-1 0-1 0 0,4-15 1 0 0,-6 21-113 0 0,0 1 0 0 0,0-1 0 0 0,-1 0 1 0 0,1 0-1 0 0,0 0 0 0 0,-1 1 1 0 0,1-1-1 0 0,-1 0 0 0 0,1 1 1 0 0,-2-3-1 0 0,0 0-1179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403 704 4143 0 0,'0'0'319'0'0,"-1"3"114"0"0,-3 32 6881 0 0,1-10-389 0 0,6-27-6554 0 0,4-2-309 0 0,-1 0 0 0 0,1-1 0 0 0,-1 0 0 0 0,0 0 0 0 0,0 0 0 0 0,-1-1 0 0 0,1 0 0 0 0,5-9 0 0 0,35-57 411 0 0,-41 64-418 0 0,104-166 155 0 0,-79 127-268 0 0,62-113-422 0 0,-79 132 326 0 0,-1-1-1 0 0,-2 0 1 0 0,14-59 0 0 0,-23 81 86 0 0,-1 1 0 0 0,1 0-1 0 0,-1-1 1 0 0,-2-11 0 0 0,1-8-374 0 0,0 26 430 0 0,1 0 0 0 0,0-1 0 0 0,-1 1 1 0 0,1 0-1 0 0,0-1 0 0 0,0 1 0 0 0,-1 0 0 0 0,1 0 0 0 0,0-1 0 0 0,-1 1 0 0 0,1 0 0 0 0,-1 0 0 0 0,1-1 0 0 0,0 1 0 0 0,-1 0 0 0 0,1 0 0 0 0,-1 0 1 0 0,1 0-1 0 0,-1 0 0 0 0,1 0 0 0 0,0 0 0 0 0,-1 0 0 0 0,1 0 0 0 0,-1 0 0 0 0,1 0 0 0 0,-1 0 0 0 0,-12 0-66 0 0,8 2 58 0 0,0-1-1 0 0,1 1 0 0 0,-1 0 1 0 0,1 1-1 0 0,0-1 0 0 0,0 1 1 0 0,-1 0-1 0 0,2 0 0 0 0,-1 0 1 0 0,0 0-1 0 0,-3 4 1 0 0,-5 8 6 0 0,-17 23 1 0 0,23-30 15 0 0,-26 40 122 0 0,2 2-1 0 0,-23 55 0 0 0,-40 111 509 0 0,92-212-626 0 0,-84 217 536 0 0,-15 36 104 0 0,-19-8 38 0 0,78-178-501 0 0,-44 88 116 0 0,84-158-409 0 0,1 0 0 0 0,0-1 0 0 0,-1 1 0 0 0,1 0 0 0 0,-1 0 0 0 0,1 0 0 0 0,-1 0 0 0 0,1 0 0 0 0,-1 0 0 0 0,0 0 0 0 0,0-1 0 0 0,1 1 0 0 0,-1 0 0 0 0,0-1 0 0 0,0 1 0 0 0,0 0 0 0 0,1-1 0 0 0,-1 1 0 0 0,0-1 0 0 0,0 1 0 0 0,0-1 0 0 0,0 0 0 0 0,0 1 0 0 0,0-1 0 0 0,0 0 0 0 0,0 0 0 0 0,-2 0 0 0 0,-8-1-1420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12439 0 0,'1'-2'566'0'0,"3"-4"-171"0"0,-2 2-290 0 0,0 1 0 0 0,0 0 0 0 0,1-1 0 0 0,-1 1 0 0 0,1 0 0 0 0,-1 0 0 0 0,1 0 0 0 0,0 0 0 0 0,0 1 1 0 0,0-1-1 0 0,0 1 0 0 0,1 0 0 0 0,-1 0 0 0 0,1 0 0 0 0,-1 0 0 0 0,1 1 0 0 0,7-3 0 0 0,5 1 1963 0 0,25-2 1 0 0,45 5-236 0 0,-27 0-1625 0 0,179-19 881 0 0,-52 2-1027 0 0,-100 10-4295 0 0,-60 4-2571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307 697 12439 0 0,'2'2'958'0'0,"0"-1"-909"0"0,0 0 0 0 0,0 0 1 0 0,0 0-1 0 0,0 0 0 0 0,-1 1 1 0 0,1-1-1 0 0,-1 1 0 0 0,1 0 1 0 0,-1-1-1 0 0,1 1 0 0 0,-1 0 1 0 0,0 0-1 0 0,0 0 0 0 0,0 0 1 0 0,2 4-1 0 0,0 1 394 0 0,25 68 2915 0 0,-28-73-3243 0 0,11 5 217 0 0,-10-6-313 0 0,-1-1 0 0 0,1 0 0 0 0,0 0 0 0 0,0 0 1 0 0,-1 1-1 0 0,1-1 0 0 0,0 0 0 0 0,-1 0 0 0 0,1 0 0 0 0,0 0 0 0 0,0 0 1 0 0,-1-1-1 0 0,1 1 0 0 0,0 0 0 0 0,0 0 0 0 0,-1 0 0 0 0,1-1 0 0 0,0 1 1 0 0,-1 0-1 0 0,1-1 0 0 0,1 0 0 0 0,-1 0 45 0 0,8-2 77 0 0,-1-1-1 0 0,0 0 1 0 0,-1-1 0 0 0,1 0-1 0 0,-1 0 1 0 0,0-1-1 0 0,7-7 1 0 0,44-51 646 0 0,-36 39-684 0 0,22-29-253 0 0,-1-1 0 0 0,-4-2 0 0 0,-1-2 0 0 0,-4-2 0 0 0,-2-1 0 0 0,28-77 1 0 0,-37 82-67 0 0,-9 25-79 0 0,19-64 0 0 0,-33 96 280 0 0,0 0 1 0 0,0-1-1 0 0,0 1 0 0 0,0 0 0 0 0,1-1 0 0 0,-1 1 0 0 0,0-1 0 0 0,0 1 1 0 0,0 0-1 0 0,0-1 0 0 0,0 1 0 0 0,0 0 0 0 0,0-1 0 0 0,0 1 1 0 0,0-1-1 0 0,0 1 0 0 0,0 0 0 0 0,0-1 0 0 0,-1 1 0 0 0,1-1 0 0 0,0 1 1 0 0,0 0-1 0 0,0-1 0 0 0,0 1 0 0 0,-1-1 0 0 0,-7 5-97 0 0,-13 16 59 0 0,20-19 36 0 0,-125 164 126 0 0,71-87 72 0 0,-3 0 367 0 0,-93 167 1 0 0,-128 387 1112 0 0,187-353-1315 0 0,86-257-313 0 0,-10 34 15 0 0,11-31-67 0 0,-2 0 0 0 0,-1 0 1 0 0,-22 44-1 0 0,29-68-121 0 0,0 0 0 0 0,0-1-1 0 0,0 1 1 0 0,0 0 0 0 0,0 0-1 0 0,-1-1 1 0 0,1 1 0 0 0,0-1-1 0 0,0 1 1 0 0,-1-1 0 0 0,1 1-1 0 0,0-1 1 0 0,0 0 0 0 0,-1 0-1 0 0,1 0 1 0 0,-1 0 0 0 0,1 0-1 0 0,0 0 1 0 0,-2 0 0 0 0,-10-3-1358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103 110 7367 0 0,'-10'3'140'0'0,"-1"1"0"0"0,1 0 0 0 0,0 1 0 0 0,-14 8 0 0 0,21-11-116 0 0,1 0 0 0 0,-1 0 0 0 0,1 0 0 0 0,-1 0 0 0 0,1 0 0 0 0,-1 0 0 0 0,1 1 0 0 0,0-1 0 0 0,0 1 0 0 0,0 0 0 0 0,1-1 0 0 0,-1 1-1 0 0,0 0 1 0 0,1 0 0 0 0,0 0 0 0 0,0 0 0 0 0,0 0 0 0 0,0 1 0 0 0,0 4 0 0 0,0-6 200 0 0,1 0 0 0 0,1-1 0 0 0,-1 1 0 0 0,0 0 0 0 0,0 0 0 0 0,1 0 0 0 0,-1 0 1 0 0,1 0-1 0 0,-1-1 0 0 0,1 1 0 0 0,0 0 0 0 0,0 0 0 0 0,0-1 0 0 0,0 1 0 0 0,0-1 0 0 0,0 1 0 0 0,2 1 0 0 0,-1-1 175 0 0,1 1 0 0 0,0-1 0 0 0,0 0 0 0 0,0 0 0 0 0,0 0 0 0 0,0 0 0 0 0,1-1 0 0 0,4 3 0 0 0,3-1 326 0 0,1 0 1 0 0,0-1-1 0 0,0 0 0 0 0,16 1 1 0 0,13-2 128 0 0,1-2 0 0 0,72-10 0 0 0,81-28 1176 0 0,-152 30-1595 0 0,370-104 1797 0 0,-148 33-1610 0 0,-258 78-980 0 0,16-4 827 0 0,-9 4-4684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16327 0 0,'0'0'1476'0'0,"1"2"-1213"0"0,6 3-124 0 0,1 0 1 0 0,-1-1 0 0 0,1 0-1 0 0,0 0 1 0 0,0 0-1 0 0,0-1 1 0 0,0 0-1 0 0,16 2 1 0 0,6 1 550 0 0,37 1 1 0 0,11-5 470 0 0,92-8-1 0 0,-91 2-1338 0 0,89 5-1 0 0,-135 1-5294 0 0,-4-2-1906 0 0</inkml:trace>
  <inkml:trace contextRef="#ctx0" brushRef="#br0" timeOffset="1">929 88 14279 0 0,'0'0'1298'0'0,"-1"3"-1069"0"0,-11 55 411 0 0,8-34 802 0 0,-1 0 0 0 0,-2 0 0 0 0,-11 28 0 0 0,7-16-944 0 0,2-6-155 0 0,7-24-452 0 0,0-1-1 0 0,0 0 0 0 0,-1 1 1 0 0,0-1-1 0 0,0-1 0 0 0,0 1 1 0 0,-7 7-1 0 0,6-7-565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13591 0 0,'18'-13'600'0'0,"-7"8"128"0"0,2-2-584 0 0,-1 1 200 0 0,3 12-232 0 0</inkml:trace>
  <inkml:trace contextRef="#ctx0" brushRef="#br0" timeOffset="1">315 377 15199 0 0,'0'0'1750'0'0,"-2"3"-828"0"0,-3 7 159 0 0,-1-1 1 0 0,-8 12-1 0 0,-35 35-561 0 0,11-13-516 0 0,2 1-1 0 0,-95 128 312 0 0,130-171-275 0 0,0 1 1 0 0,1 0 0 0 0,-1 0 0 0 0,0-1-1 0 0,1 1 1 0 0,0 0 0 0 0,-1 0 0 0 0,1 0-1 0 0,0 0 1 0 0,0 0 0 0 0,0 2 0 0 0,0-2 8 0 0,0-1-33 0 0,1 0-1 0 0,-1-1 1 0 0,0 1-1 0 0,0-1 1 0 0,1 1 0 0 0,-1-1-1 0 0,0 1 1 0 0,1-1-1 0 0,-1 1 1 0 0,0-1-1 0 0,1 1 1 0 0,-1-1-1 0 0,1 1 1 0 0,-1-1 0 0 0,1 0-1 0 0,-1 1 1 0 0,1-1-1 0 0,-1 0 1 0 0,1 1-1 0 0,0-1 1 0 0,0 0-1 0 0,0 1 38 0 0,5 2 39 0 0,-1-1 1 0 0,1 0-1 0 0,0 0 0 0 0,-1 0 1 0 0,1 0-1 0 0,0-1 1 0 0,0 0-1 0 0,0 0 0 0 0,9-1 1 0 0,55-3-122 0 0,-69 3 19 0 0,18-3-900 0 0,0 0 0 0 0,0-1 0 0 0,34-13 0 0 0,-26 6-682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18199 0 0,'0'0'1646'0'0,"-2"1"-1356"0"0,-4 2-259 0 0,0 0 0 0 0,0 1-1 0 0,1 0 1 0 0,0-1 0 0 0,0 2 0 0 0,0-1-1 0 0,0 1 1 0 0,1-1 0 0 0,-1 1 0 0 0,-4 9-1 0 0,-5 5 281 0 0,-16 35 0 0 0,1-1 18 0 0,10-19 41 0 0,1 2 1 0 0,-21 58-1 0 0,34-74-361 0 0,6-16-50 0 0,0-2 6 0 0,-1 1-28 0 0,0-1-1 0 0,0 0 0 0 0,0 1 0 0 0,1-1 0 0 0,-1 0 1 0 0,1 0-1 0 0,0 3 0 0 0,3 2-4184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1375 0 0,'0'0'64'0'0,"9"-12"8"0"0,-2-4-72 0 0,-2 3 9648 0 0,1 2-9056 0 0,4 4-592 0 0,6 3-160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112 183 6911 0 0,'0'0'528'0'0,"0"2"-66"0"0,1 1-38 0 0,-1 0 0 0 0,1 0 0 0 0,-1 0 0 0 0,1-1 0 0 0,0 1 1 0 0,0 0-1 0 0,0-1 0 0 0,1 1 0 0 0,-1-1 0 0 0,0 1 0 0 0,1-1 0 0 0,0 0 1 0 0,0 0-1 0 0,-1 1 0 0 0,1-1 0 0 0,0 0 0 0 0,5 3 0 0 0,-4-3-304 0 0,0 0 0 0 0,1 0-1 0 0,-1-1 1 0 0,1 1 0 0 0,-1-1-1 0 0,1 0 1 0 0,0 0 0 0 0,7 1 0 0 0,0-1 74 0 0,0-1 1 0 0,0 0 0 0 0,0-1 0 0 0,0 0-1 0 0,0 0 1 0 0,-1-2 0 0 0,1 1-1 0 0,0-1 1 0 0,-1-1 0 0 0,18-7 0 0 0,5-6 700 0 0,56-38 1 0 0,-82 51-828 0 0,67-50 470 0 0,-67 48-518 0 0,0 0 1 0 0,-1-1 0 0 0,1 1 0 0 0,-2-1 0 0 0,1-1 0 0 0,-1 1 0 0 0,9-17 0 0 0,-14 24-22 0 0,1-1 0 0 0,-1 0-1 0 0,0 0 1 0 0,0 1 0 0 0,1-1-1 0 0,-1 0 1 0 0,0 0 0 0 0,0 1-1 0 0,0-1 1 0 0,1 0 0 0 0,-1 0-1 0 0,0 0 1 0 0,0 1 0 0 0,0-1-1 0 0,-1 0 1 0 0,1-1 0 0 0,-1 1-10 0 0,0 1 1 0 0,0-1-1 0 0,0 0 1 0 0,0 1-1 0 0,0-1 1 0 0,0 1-1 0 0,0-1 1 0 0,0 1-1 0 0,-1-1 1 0 0,1 1-1 0 0,0 0 1 0 0,0-1-1 0 0,0 1 1 0 0,-1 0-1 0 0,1 0 1 0 0,0 0 0 0 0,0 0-1 0 0,-1 0 1 0 0,1 0-1 0 0,-1 1 1 0 0,-29 4-204 0 0,17-1 126 0 0,1 1 0 0 0,-1 0 0 0 0,-22 12 0 0 0,-36 28-123 0 0,47-29 146 0 0,-28 21 282 0 0,1 3 0 0 0,3 1 0 0 0,-76 81 0 0 0,114-110-117 0 0,1 0 0 0 0,0 0 0 0 0,-13 22 0 0 0,21-31-76 0 0,0 1-1 0 0,0 0 1 0 0,1 0-1 0 0,-1 0 1 0 0,1 0 0 0 0,0 1-1 0 0,0-1 1 0 0,0 4-1 0 0,1-5-11 0 0,0-1 0 0 0,0 0 0 0 0,0 0 0 0 0,0 0-1 0 0,1 0 1 0 0,-1 0 0 0 0,1 0 0 0 0,-1 0-1 0 0,1 0 1 0 0,0 0 0 0 0,0 0 0 0 0,0 0-1 0 0,0 0 1 0 0,0 0 0 0 0,0-1 0 0 0,0 1-1 0 0,2 2 1 0 0,0-1-31 0 0,1 0-1 0 0,-1-1 0 0 0,1 1 1 0 0,0-1-1 0 0,-1 1 1 0 0,1-1-1 0 0,0 0 1 0 0,0-1-1 0 0,1 1 0 0 0,-1-1 1 0 0,8 2-1 0 0,0-1-654 0 0,-1 0 0 0 0,1-1-1 0 0,16-1 1 0 0,7-1-6242 0 0</inkml:trace>
  <inkml:trace contextRef="#ctx0" brushRef="#br0" timeOffset="1">584 368 12671 0 0,'0'0'579'0'0,"-1"2"-15"0"0,-8 9-96 0 0,-1 0 0 0 0,0-1 0 0 0,0 0 0 0 0,-1 0 0 0 0,-17 11 3436 0 0,31-22-3147 0 0,26-18-251 0 0,-1-1-1 0 0,-1-2 0 0 0,-1 0 1 0 0,29-32-1 0 0,-30 28-643 0 0,2 1 1 0 0,0 1-1 0 0,56-37 0 0 0,-20 26-254 0 0,-61 33 248 0 0,-1 5-232 0 0,-1 3 367 0 0,0-1 0 0 0,-1 0 1 0 0,1 0-1 0 0,-1 0 0 0 0,0 0 0 0 0,0 1 0 0 0,0-1 0 0 0,-3 5 1 0 0,-20 43 32 0 0,6-15 153 0 0,17-36-158 0 0,-8 21 199 0 0,0 1 0 0 0,-5 26-1 0 0,12-45-199 0 0,1 1 0 0 0,0 0-1 0 0,1 0 1 0 0,-1 0 0 0 0,1-1-1 0 0,0 1 1 0 0,0 0-1 0 0,1 0 1 0 0,0 0 0 0 0,0 0-1 0 0,0-1 1 0 0,1 1 0 0 0,0 0-1 0 0,3 8 1 0 0,-4-14-23 0 0,0 1 0 0 0,-1 0 0 0 0,1 0 0 0 0,0-1 0 0 0,-1 1-1 0 0,1-1 1 0 0,0 1 0 0 0,0 0 0 0 0,-1-1 0 0 0,1 1 0 0 0,0-1 0 0 0,0 0 0 0 0,0 1 0 0 0,0-1 0 0 0,0 0 0 0 0,0 1 0 0 0,1-1 0 0 0,2 1-35 0 0,0 1-79 0 0,1-1-1 0 0,-1 1 1 0 0,1-1 0 0 0,-1-1-1 0 0,1 1 1 0 0,0-1 0 0 0,-1 1-1 0 0,1-1 1 0 0,0-1-1 0 0,7 0 1 0 0,27-9-5740 0 0,-9-3-873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51 9215 0 0,'35'-45'4240'0'0,"-26"39"68"0"0,-10 9-3776 0 0,-1 8-266 0 0,-2 0 0 0 0,1 0 0 0 0,-1-1 0 0 0,-1 1 0 0 0,0-1 0 0 0,0 0 0 0 0,-11 15 0 0 0,-1 3 110 0 0,-187 292 2014 0 0,25-41-1536 0 0,136-203-787 0 0,4 2 0 0 0,-48 138 0 0 0,85-210-302 0 0,1 0 0 0 0,-1 0-1 0 0,1 0 1 0 0,-1 10 0 0 0,4 9-3752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273 133 9671 0 0,'0'0'875'0'0,"-1"-1"-719"0"0,-1 0-109 0 0,-1 0 0 0 0,1 1 0 0 0,0-1-1 0 0,0 0 1 0 0,0 1 0 0 0,0-1 0 0 0,-1 1 0 0 0,1 0 0 0 0,0-1-1 0 0,-1 1 1 0 0,1 0 0 0 0,0 1 0 0 0,0-1 0 0 0,-1 0 0 0 0,1 1-1 0 0,0-1 1 0 0,-3 1 0 0 0,2 1 398 0 0,-1 0 0 0 0,1-1-1 0 0,-1 1 1 0 0,1 0 0 0 0,0 1 0 0 0,0-1 0 0 0,0 1-1 0 0,0-1 1 0 0,-4 5 0 0 0,3-1 343 0 0,-1 0 1 0 0,1 1-1 0 0,-1-1 1 0 0,2 1-1 0 0,-6 11 1 0 0,0 14-1051 0 0,7-18 423 0 0,0 0 1 0 0,2-1-1 0 0,0 1 0 0 0,0 0 1 0 0,1-1-1 0 0,1 1 0 0 0,5 20 1 0 0,-6-27-131 0 0,1 0 1 0 0,1-1 0 0 0,-1 0-1 0 0,1 1 1 0 0,0-1-1 0 0,1 0 1 0 0,-1 0 0 0 0,1-1-1 0 0,0 1 1 0 0,1-1-1 0 0,-1 0 1 0 0,1 0-1 0 0,0 0 1 0 0,0-1 0 0 0,1 0-1 0 0,11 7 1 0 0,-12-8-174 0 0,0-1 1 0 0,0 0-1 0 0,0-1 0 0 0,0 1 1 0 0,1-1-1 0 0,-1 0 0 0 0,0 0 1 0 0,11 0-1 0 0,-11-2-940 0 0,0 1 0 0 0,0 0-1 0 0,0-1 1 0 0,0 0 0 0 0,8-3 0 0 0,10-6-5185 0 0</inkml:trace>
  <inkml:trace contextRef="#ctx0" brushRef="#br0" timeOffset="1">731 0 12439 0 0,'0'0'958'0'0,"-2"0"-625"0"0,-3 1-105 0 0,0 0 1 0 0,0 0-1 0 0,0 0 1 0 0,0 0-1 0 0,0 1 0 0 0,0 0 1 0 0,0 0-1 0 0,1 0 1 0 0,-1 1-1 0 0,1 0 0 0 0,-1 0 1 0 0,-4 4-1 0 0,-9 8 1119 0 0,-22 23-1 0 0,36-34-1391 0 0,-21 23 647 0 0,1 1-1 0 0,1 1 1 0 0,-30 51 0 0 0,-45 105 1168 0 0,36-64-887 0 0,33-67-653 0 0,-98 171 449 0 0,-11 30-524 0 0,134-248-172 0 0,1 0-1 0 0,0 1 1 0 0,0 0-1 0 0,1-1 1 0 0,0 1-1 0 0,1 0 1 0 0,-2 10-1 0 0,3-17-59 0 0,1 0 0 0 0,-1 0 0 0 0,0 0 0 0 0,0-1 0 0 0,0 1 0 0 0,0 0 0 0 0,0 0 0 0 0,1-1 0 0 0,-1 1 0 0 0,0 0 0 0 0,1 0 0 0 0,-1-1 0 0 0,0 1 0 0 0,1 0 0 0 0,-1-1 0 0 0,1 1 0 0 0,0 0 0 0 0,1 2-200 0 0,7 8-696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283 555 1375 0 0,'104'-114'368'0'0,"-66"69"-32"0"0,17-19 202 0 0,53-57 1734 0 0,66-64 8409 0 0,-156 159-5780 0 0,-20 27-4694 0 0,-3 1-175 0 0,0 0 0 0 0,0 1 1 0 0,0-1-1 0 0,1 1 0 0 0,-1 0 1 0 0,1 0-1 0 0,-1 1 0 0 0,1 0 1 0 0,0-1-1 0 0,1 1 0 0 0,-1 0 1 0 0,-3 5-1 0 0,-7 11-63 0 0,-17 30 0 0 0,19-29 74 0 0,-116 208 311 0 0,52-89-260 0 0,-40 76 68 0 0,-28 49 39 0 0,129-240-194 0 0,-4 9 259 0 0,-26 35 0 0 0,37-58-391 0 0,-1-1 0 0 0,0 0 1 0 0,-1-1-1 0 0,0 0 0 0 0,0 0 1 0 0,-1-1-1 0 0,-12 7 0 0 0,11-8-626 0 0,-3-4-3907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343 121 5527 0 0,'23'-2'246'0'0,"-10"1"260"0"0,0 0 0 0 0,28-8 2702 0 0,-40 9-3005 0 0,-1 0 0 0 0,1 0-1 0 0,0 0 1 0 0,-1 0 0 0 0,1 0 0 0 0,0 0 0 0 0,-1-1 0 0 0,1 1 0 0 0,0 0 0 0 0,-1 0 0 0 0,1-1 0 0 0,0 1 0 0 0,-1 0-1 0 0,1-1 1 0 0,-1 1 0 0 0,1-1 0 0 0,-1 1 0 0 0,1-1 0 0 0,-1 1 0 0 0,1-1 0 0 0,-1 0 0 0 0,1 1 0 0 0,-1-1 0 0 0,0 1-1 0 0,1-1 1 0 0,-1 0 0 0 0,0 1 0 0 0,1-2 0 0 0,5-22 1606 0 0,-6 20-1726 0 0,1-1 1 0 0,-1 1-1 0 0,0-1 0 0 0,0 1 1 0 0,-1-1-1 0 0,1 1 0 0 0,-1-1 1 0 0,0 1-1 0 0,-2-6 0 0 0,3 10-69 0 0,-1-1-1 0 0,1 0 1 0 0,-1 1-1 0 0,1-1 1 0 0,-1 0-1 0 0,0 1 1 0 0,1-1-1 0 0,-1 1 1 0 0,1-1-1 0 0,-1 1 0 0 0,0-1 1 0 0,0 1-1 0 0,1-1 1 0 0,-1 1-1 0 0,0 0 1 0 0,-1-1-1 0 0,-2 0 30 0 0,0-1-26 0 0,0 0-1 0 0,0 0 0 0 0,0 1 0 0 0,-1 0 1 0 0,1 0-1 0 0,0 0 0 0 0,-1 0 1 0 0,1 1-1 0 0,-1 0 0 0 0,1 0 1 0 0,-1 0-1 0 0,1 0 0 0 0,-1 1 0 0 0,1-1 1 0 0,-5 3-1 0 0,-10 2 63 0 0,0 1 0 0 0,-20 9 0 0 0,29-11-73 0 0,-19 10 173 0 0,0 1-1 0 0,1 2 1 0 0,0 0-1 0 0,2 2 0 0 0,-36 32 1 0 0,54-44-87 0 0,0 1 1 0 0,1 0 0 0 0,-1 0-1 0 0,2 0 1 0 0,-1 1-1 0 0,-6 12 1 0 0,11-17-57 0 0,0 0 0 0 0,0 0 0 0 0,1 1-1 0 0,-1-1 1 0 0,1 0 0 0 0,0 1 0 0 0,0-1 0 0 0,0 1 0 0 0,1-1 0 0 0,-1 1 0 0 0,1-1 0 0 0,0 1 0 0 0,1 0 0 0 0,-1-1 0 0 0,1 1 0 0 0,2 6 0 0 0,-3-10-30 0 0,0 0 0 0 0,1 0 1 0 0,-1 0-1 0 0,1 0 1 0 0,0 0-1 0 0,-1 0 1 0 0,1 0-1 0 0,-1-1 1 0 0,1 1-1 0 0,0 0 1 0 0,0 0-1 0 0,-1-1 1 0 0,1 1-1 0 0,0-1 1 0 0,0 1-1 0 0,0-1 1 0 0,0 1-1 0 0,1 0 1 0 0,1 1 12 0 0,2 0 0 0 0,1 1 0 0 0,-1-1-1 0 0,0 0 1 0 0,1 0 0 0 0,-1-1 0 0 0,1 1-1 0 0,0-1 1 0 0,0 0 0 0 0,-1-1 0 0 0,1 0-1 0 0,0 0 1 0 0,0 0 0 0 0,-1 0 0 0 0,1-1-1 0 0,0 0 1 0 0,0 0 0 0 0,-1-1 0 0 0,8-2-1 0 0,8-4 5 0 0,0-1 0 0 0,0 0 0 0 0,24-17 0 0 0,40-33-96 0 0,-83 58-15 0 0,-4 2-661 0 0,0 0 727 0 0,0 1 0 0 0,0-1 0 0 0,1 1 0 0 0,-1 0 0 0 0,1 0 1 0 0,-1-1-1 0 0,-1 4 0 0 0,2-3-14 0 0,-2 2-52 0 0,1-1 0 0 0,0 1 0 0 0,-1-1 0 0 0,1 1 0 0 0,1 0 0 0 0,-1 0 0 0 0,1 0 0 0 0,-1 0 0 0 0,1 0-1 0 0,0 0 1 0 0,1 1 0 0 0,-1-1 0 0 0,1 0 0 0 0,0 0 0 0 0,0 1 0 0 0,0-1 0 0 0,1 6 0 0 0,0-6-239 0 0,0 0 0 0 0,0 0-1 0 0,1-1 1 0 0,-1 1 0 0 0,1-1-1 0 0,0 1 1 0 0,0-1 0 0 0,0 0-1 0 0,0 1 1 0 0,1-1 0 0 0,-1 0-1 0 0,1 0 1 0 0,0-1 0 0 0,0 1-1 0 0,0-1 1 0 0,0 1 0 0 0,0-1-1 0 0,7 3 1 0 0,8 4-1510 0 0,3 0-97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7 462 2759 0 0,'0'0'11171'0'0,"0"-2"-9522"0"0,-1-1-1264 0 0,-1-14 893 0 0,0-1 0 0 0,1 1 1 0 0,1-1-1 0 0,3-31 0 0 0,-1 35-1014 0 0,1 0 0 0 0,1 1-1 0 0,0 0 1 0 0,1 0 0 0 0,1 0-1 0 0,0 0 1 0 0,13-19 0 0 0,-8 16-242 0 0,1 1 0 0 0,0 0 0 0 0,1 1 1 0 0,1 1-1 0 0,17-13 0 0 0,-11 9-294 0 0,1 2-1 0 0,0 1 1 0 0,1 1 0 0 0,27-12 0 0 0,-36 19-350 0 0,0 1 1 0 0,1 1-1 0 0,-1 0 1 0 0,1 1-1 0 0,-1 0 1 0 0,1 1-1 0 0,0 1 1 0 0,0 0-1 0 0,19 1 1 0 0,-11 3-946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201 507 16783 0 0,'0'0'770'0'0,"2"3"-18"0"0,0 1-701 0 0,0 1 0 0 0,0-1 1 0 0,0 1-1 0 0,0-1 0 0 0,-1 1 1 0 0,0 0-1 0 0,0-1 0 0 0,1 9 1 0 0,-2-11-7 0 0,0 0 0 0 0,0 0 0 0 0,0 0 0 0 0,-1 0 0 0 0,1 0 0 0 0,0 0 0 0 0,-1 0 0 0 0,0 0 0 0 0,1 0 0 0 0,-1-1 0 0 0,0 1 0 0 0,0 0 0 0 0,0 0 0 0 0,0 0 0 0 0,0-1 0 0 0,0 1 0 0 0,0-1 0 0 0,-1 1 0 0 0,1-1 0 0 0,-1 1 0 0 0,1-1 0 0 0,-1 0 0 0 0,1 0 0 0 0,-1 0 0 0 0,-2 2 0 0 0,-1-1 87 0 0,0 0 0 0 0,0-1 0 0 0,0 1 1 0 0,0-1-1 0 0,0 0 0 0 0,-1 0 1 0 0,1-1-1 0 0,0 1 0 0 0,-1-1 0 0 0,1 0 1 0 0,0-1-1 0 0,0 1 0 0 0,-1-1 1 0 0,1 0-1 0 0,0-1 0 0 0,0 1 0 0 0,-9-5 1 0 0,8 4 48 0 0,0-1 0 0 0,1 1 0 0 0,-1-2 0 0 0,1 1 0 0 0,0 0 0 0 0,0-1 0 0 0,0 0 0 0 0,1 0 1 0 0,-1 0-1 0 0,1-1 0 0 0,0 0 0 0 0,0 1 0 0 0,1-1 0 0 0,0-1 0 0 0,-4-5 0 0 0,4 4-82 0 0,1 0-1 0 0,0 0 0 0 0,0 0 1 0 0,1 0-1 0 0,0-1 1 0 0,0 1-1 0 0,1 0 1 0 0,0-1-1 0 0,0 1 1 0 0,0 0-1 0 0,1-1 0 0 0,0 1 1 0 0,1 0-1 0 0,-1 0 1 0 0,2 0-1 0 0,3-10 1 0 0,-1 6-69 0 0,0 0 0 0 0,2 0 0 0 0,-1 0 0 0 0,1 1 1 0 0,1 0-1 0 0,-1 0 0 0 0,2 1 0 0 0,18-16 0 0 0,-1 3-185 0 0,0 1-1 0 0,2 1 1 0 0,1 2-1 0 0,0 1 0 0 0,1 1 1 0 0,43-16-1 0 0,244-62-2303 0 0,-205 65 34 0 0,-84 21-508 0 0,0 2 0 0 0,53-4-1 0 0,-61 10 826 0 0</inkml:trace>
  <inkml:trace contextRef="#ctx0" brushRef="#br0" timeOffset="1">1029 100 11631 0 0,'0'0'1054'0'0,"1"2"-865"0"0,2 6 355 0 0,-1 0 1 0 0,0 1-1 0 0,-1-1 0 0 0,1 0 1 0 0,-1 1-1 0 0,-1-1 1 0 0,0 0-1 0 0,0 1 0 0 0,-1-1 1 0 0,1 0-1 0 0,-2 1 0 0 0,1-1 1 0 0,-2 0-1 0 0,-2 9 0 0 0,5-16-544 0 0,-18 50 1709 0 0,-1-2 0 0 0,-46 84 0 0 0,29-64-1247 0 0,20-40-369 0 0,7-11-165 0 0,0-1 0 0 0,-10 32-1 0 0,18-47-605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45 14943 0 0,'0'0'687'0'0,"2"-2"-16"0"0,5-7-369 0 0,-5 7 45 0 0,-1-5 169 0 0,-1 7-480 0 0,0 0 1 0 0,0-1-1 0 0,0 1 0 0 0,0-1 0 0 0,0 1 0 0 0,0-1 1 0 0,0 1-1 0 0,0 0 0 0 0,0-1 0 0 0,0 1 0 0 0,0-1 1 0 0,0 1-1 0 0,0 0 0 0 0,0-1 0 0 0,-1 1 0 0 0,1-1 1 0 0,0 1-1 0 0,0 0 0 0 0,0-1 0 0 0,-1 1 0 0 0,1-1 1 0 0,0 1-1 0 0,0 0 0 0 0,-1 0 0 0 0,1-1 0 0 0,0 1 1 0 0,-1 0-1 0 0,1-1 0 0 0,0 1 0 0 0,-1 0 0 0 0,1 0 0 0 0,-1 0 1 0 0,1-1-1 0 0,0 1 0 0 0,-1 0 0 0 0,1 0 0 0 0,-1 0 1 0 0,0 0-1 0 0,-4-3 32 0 0,0 1-1 0 0,-1 0 1 0 0,1 1 0 0 0,-1-1 0 0 0,1 1 0 0 0,-1 0-1 0 0,0 1 1 0 0,0-1 0 0 0,1 1 0 0 0,-1 0 0 0 0,0 1 0 0 0,0-1-1 0 0,-9 3 1 0 0,3 0-59 0 0,1 0-1 0 0,-1 1 1 0 0,1 0 0 0 0,0 1 0 0 0,-17 10-1 0 0,19-8-8 0 0,0 0 0 0 0,0 1 0 0 0,1 0 0 0 0,-15 17 0 0 0,7-7 0 0 0,7-8 64 0 0,-1 1 0 0 0,2 0 0 0 0,-1 0-1 0 0,2 0 1 0 0,-12 23 0 0 0,18-32 75 0 0,1 1 11 0 0,0-2-103 0 0,0 1-1 0 0,0 0 1 0 0,0-1 0 0 0,0 1-1 0 0,0-1 1 0 0,1 1-1 0 0,-1 0 1 0 0,1-1 0 0 0,-1 1-1 0 0,1-1 1 0 0,-1 1 0 0 0,1-1-1 0 0,0 1 1 0 0,0-1-1 0 0,-1 0 1 0 0,3 3 0 0 0,0-2 30 0 0,-1-1 1 0 0,0 1 0 0 0,1 0 0 0 0,-1-1-1 0 0,1 0 1 0 0,0 0 0 0 0,4 2 0 0 0,-3-2-5 0 0,0-1 1 0 0,0 1 0 0 0,0-1-1 0 0,1 0 1 0 0,-1 0-1 0 0,0-1 1 0 0,0 1 0 0 0,1-1-1 0 0,-1 0 1 0 0,0 0-1 0 0,5-2 1 0 0,-8 3-67 0 0,8-3 15 0 0,-1-1-1 0 0,1 0 0 0 0,-1 0 1 0 0,0-1-1 0 0,0 0 0 0 0,0 0 1 0 0,0-1-1 0 0,-1 0 0 0 0,7-8 1 0 0,2-2-150 0 0,-2-1 1 0 0,20-30-1 0 0,-33 45 49 0 0,-2 5 18 0 0,-92 155 205 0 0,61-101-33 0 0,-49 74 305 0 0,-149 184 0 0 0,223-307-410 0 0,0 1 1 0 0,1 0 0 0 0,0 0-1 0 0,1 0 1 0 0,0 1 0 0 0,0 0-1 0 0,-3 11 1 0 0,6-7-124 0 0,3-12-56 0 0,0 0 0 0 0,0 0 1 0 0,0 0-1 0 0,0-1 0 0 0,1 1 0 0 0,-1 0 1 0 0,0-1-1 0 0,1 1 0 0 0,-1-1 0 0 0,1 1 0 0 0,0-1 1 0 0,-1 1-1 0 0,1-1 0 0 0,0 0 0 0 0,0 0 1 0 0,0 0-1 0 0,0 0 0 0 0,0 0 0 0 0,0-1 1 0 0,2 2-1 0 0,13-1-7130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181 126 11975 0 0,'6'-2'320'0'0,"0"0"0"0"0,1 1-1 0 0,-1 0 1 0 0,1 1-1 0 0,0-1 1 0 0,-1 1-1 0 0,13 2 1 0 0,-2 1 2252 0 0,29 10-1 0 0,-44-12-2428 0 0,66 16 554 0 0,-33-9-381 0 0,-31-8-278 0 0,-1 1-1 0 0,0-1 1 0 0,0 0 0 0 0,0 0-1 0 0,1 0 1 0 0,-1-1 0 0 0,0 1-1 0 0,0-1 1 0 0,0 0 0 0 0,4-1-1 0 0,7-1 19 0 0,-9 2-40 0 0,1 0 0 0 0,-1 0 1 0 0,0-1-1 0 0,0 1 0 0 0,0-1 1 0 0,0 0-1 0 0,-1-1 0 0 0,1 1 1 0 0,0-1-1 0 0,-1 0 0 0 0,0 0 1 0 0,1 0-1 0 0,-1-1 0 0 0,-1 0 1 0 0,8-7-1 0 0,-2-5-3 0 0,-9 10-20 0 0,-1 3 0 0 0,1-1-37 0 0,0 1 1 0 0,-1 0 0 0 0,1-1 0 0 0,-1 1 0 0 0,0 0 0 0 0,0 0 0 0 0,0 0 0 0 0,-1 0-1 0 0,1 0 1 0 0,-1 0 0 0 0,1 0 0 0 0,-1 0 0 0 0,0 1 0 0 0,0-1 0 0 0,0 1 0 0 0,0-1 0 0 0,-1 1-1 0 0,1 0 1 0 0,-1 0 0 0 0,0 0 0 0 0,1 0 0 0 0,-1 0 0 0 0,-3-1 0 0 0,0 0-4 0 0,0 0 1 0 0,0 1-1 0 0,0-1 1 0 0,-1 1 0 0 0,1 1-1 0 0,-1-1 1 0 0,1 1-1 0 0,-1 0 1 0 0,0 1 0 0 0,-10-1-1 0 0,-2 3-21 0 0,0 1 0 0 0,0 1 0 0 0,0 0 0 0 0,1 2 0 0 0,-1 0-1 0 0,1 1 1 0 0,-32 17 0 0 0,21-7 234 0 0,0 2-1 0 0,1 1 1 0 0,-41 37 0 0 0,59-47-33 0 0,-1 1 0 0 0,2 0 1 0 0,-1 0-1 0 0,2 1 0 0 0,-1 0 1 0 0,-10 23-1 0 0,16-29-104 0 0,0 0 1 0 0,1 0-1 0 0,-1 1 0 0 0,1-1 1 0 0,1 1-1 0 0,-1-1 1 0 0,1 1-1 0 0,1 0 1 0 0,-1-1-1 0 0,1 1 0 0 0,0 0 1 0 0,0-1-1 0 0,1 1 1 0 0,0 0-1 0 0,0-1 0 0 0,4 13 1 0 0,-3-15-16 0 0,0 0-1 0 0,0 0 1 0 0,1 0 0 0 0,-1 0 0 0 0,1 0 0 0 0,-1-1 0 0 0,1 0-1 0 0,0 1 1 0 0,1-1 0 0 0,-1 0 0 0 0,5 3 0 0 0,-1-2 7 0 0,-1 0 1 0 0,1 0-1 0 0,0-1 1 0 0,1 0 0 0 0,13 4-1 0 0,4-1 34 0 0,-1-2-1 0 0,1-1 0 0 0,25 0 1 0 0,-46-3-47 0 0,47 2-320 0 0,1-2 0 0 0,-1-2 0 0 0,0-3-1 0 0,0-2 1 0 0,84-22 0 0 0,-92 16-1279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26 16847 0 0,'34'-24'1522'0'0,"-32"22"-1218"0"0,-3 5-260 0 0,0 0 1 0 0,-1-1-1 0 0,1 1 1 0 0,-1-1-1 0 0,1 1 1 0 0,-1-1-1 0 0,0 0 1 0 0,0 0-1 0 0,0 0 1 0 0,0 0-1 0 0,0 0 1 0 0,-4 3-1 0 0,5-5-32 0 0,-22 17 34 0 0,-1-2 1 0 0,-1-1-1 0 0,-46 20 0 0 0,50-24-31 0 0,-105 45 43 0 0,-64 31 111 0 0,146-63-33 0 0,2 1 1 0 0,-50 39-1 0 0,53-32 293 0 0,1 1 0 0 0,2 2 1 0 0,2 2-1 0 0,1 1 0 0 0,-55 80 0 0 0,79-102-365 0 0,0 0 0 0 0,1 0 0 0 0,1 1 0 0 0,0 0 0 0 0,-6 25 0 0 0,11-34-54 0 0,1-1 0 0 0,-1 1 0 0 0,2 0 0 0 0,-1 0 0 0 0,1 0 0 0 0,0 0 0 0 0,0 0 0 0 0,1 0 0 0 0,0 0 0 0 0,0 0 0 0 0,1 0 0 0 0,0 0 0 0 0,0 0 0 0 0,0-1 0 0 0,1 1 0 0 0,5 8 0 0 0,-1-5-11 0 0,0 0-1 0 0,1-1 0 0 0,0 1 0 0 0,0-2 1 0 0,1 1-1 0 0,1-1 0 0 0,-1 0 0 0 0,18 10 0 0 0,-13-10-100 0 0,1 0-1 0 0,0-1 0 0 0,0 0 0 0 0,1-1 0 0 0,30 7 0 0 0,-11-8-1119 0 0,0-6-384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54 369 10135 0 0,'0'0'778'0'0,"-1"3"-233"0"0,-2 9 683 0 0,-1 1 0 0 0,0-1 0 0 0,-1 0 0 0 0,0-1 0 0 0,-1 1 0 0 0,-13 18 0 0 0,17-28-951 0 0,-3 7 1940 0 0,222-276-2043 0 0,-177 219-596 0 0,29-34-230 0 0,-57 68 500 0 0,2 2 0 0 0,-1-1-1 0 0,27-16 1 0 0,-36 26 169 0 0,0 1 0 0 0,0-1-1 0 0,0 1 1 0 0,1 0 0 0 0,-1 0-1 0 0,0 1 1 0 0,1 0 0 0 0,7-2 0 0 0,-10 3 5 0 0,-1 0 0 0 0,1 0 0 0 0,0 0 0 0 0,-1 0 1 0 0,1 0-1 0 0,0 1 0 0 0,-1-1 0 0 0,1 1 0 0 0,-1-1 1 0 0,1 1-1 0 0,-1-1 0 0 0,1 1 0 0 0,-1 0 0 0 0,1 0 1 0 0,-1 0-1 0 0,1 0 0 0 0,-1 0 0 0 0,0 0 0 0 0,0 0 1 0 0,1 0-1 0 0,-1 0 0 0 0,0 1 0 0 0,0-1 0 0 0,0 1 1 0 0,0-1-1 0 0,-1 0 0 0 0,2 3 0 0 0,1 2 44 0 0,-1 1 0 0 0,0-1 0 0 0,0 1 0 0 0,0 0-1 0 0,-1 0 1 0 0,0 0 0 0 0,0 0 0 0 0,-1 0 0 0 0,0 0 0 0 0,0 0-1 0 0,-2 14 1 0 0,-3 6 204 0 0,-13 44 1 0 0,15-62-214 0 0,-26 75 297 0 0,-7 28-42 0 0,32-98-285 0 0,2 1-1 0 0,0-1 1 0 0,0 0-1 0 0,2 1 1 0 0,-1-1 0 0 0,4 19-1 0 0,1-15 79 0 0,1-7-1666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 13247 0 0,'-7'-1'176'0'0,"0"-1"1"0"0,1 2-1 0 0,-1-1 0 0 0,0 1 0 0 0,1 0 0 0 0,-1 0 0 0 0,0 1 0 0 0,1 0 0 0 0,-1 0 0 0 0,1 0 0 0 0,-9 4 1 0 0,13-4 97 0 0,0 0 0 0 0,-1 0 0 0 0,1 0 0 0 0,0 0 0 0 0,0 1 0 0 0,0-1 0 0 0,1 1 0 0 0,-3 2 0 0 0,0-1 98 0 0,3-2 106 0 0,1 14 414 0 0,1-13-840 0 0,0 1 1 0 0,0 0 0 0 0,0-1-1 0 0,1 1 1 0 0,-1-1 0 0 0,1 1-1 0 0,-1-1 1 0 0,1 0 0 0 0,0 1-1 0 0,0-1 1 0 0,-1 0 0 0 0,2 0-1 0 0,-1-1 1 0 0,0 1 0 0 0,0 0-1 0 0,1-1 1 0 0,-1 1 0 0 0,1-1-1 0 0,2 2 1 0 0,7 2 150 0 0,1 0-1 0 0,21 6 0 0 0,-24-9-112 0 0,44 11 515 0 0,68 7 0 0 0,14 3 85 0 0,-113-18-571 0 0,0 1 0 0 0,0 2 0 0 0,36 16 0 0 0,-52-21-97 0 0,-5-2-16 0 0,1 0 0 0 0,-1 0 0 0 0,0 1 0 0 0,0-1 0 0 0,0 0 0 0 0,0 1 0 0 0,0 0 1 0 0,0-1-1 0 0,0 1 0 0 0,-1 0 0 0 0,1 0 0 0 0,0 0 0 0 0,-1 0 0 0 0,0 0 0 0 0,1 0 1 0 0,-1 0-1 0 0,0 1 0 0 0,0-1 0 0 0,1 4 0 0 0,3 10-6 0 0,-4-12 5 0 0,-1-3-1 0 0,0 0 1 0 0,0 1-1 0 0,0-1 1 0 0,0 0-1 0 0,0 1 0 0 0,0-1 1 0 0,0 0-1 0 0,0 1 1 0 0,0-1-1 0 0,-1 2 0 0 0,-3 12 7 0 0,-3-1 0 0 0,2-9-5 0 0,0-1 1 0 0,0 1 0 0 0,0-1-1 0 0,-1 0 1 0 0,0-1 0 0 0,-10 6-1 0 0,-4 3 1 0 0,-74 37-7 0 0,4-2 0 0 0,62-30-21 0 0,0-1-1 0 0,-38 14 1 0 0,47-19-9 0 0,19-11 28 0 0,0 0 0 0 0,0 0 0 0 0,-1 0 0 0 0,1 1 0 0 0,0-1 0 0 0,0 0 0 0 0,0 0 0 0 0,0 0-1 0 0,0 0 1 0 0,0 0 0 0 0,0 0 0 0 0,0 1 0 0 0,0-1 0 0 0,0 0 0 0 0,0 0 0 0 0,0 0 0 0 0,0 0 0 0 0,0 0 0 0 0,0 0 0 0 0,0 1 0 0 0,0-1 0 0 0,0 0-1 0 0,0 0 1 0 0,0 0 0 0 0,0 0 0 0 0,1 0 0 0 0,-1 0 0 0 0,0 1 0 0 0,0-1 0 0 0,0 0 0 0 0,0 0 0 0 0,0 0 0 0 0,0 0 0 0 0,0 0 0 0 0,0 0 0 0 0,0 0-1 0 0,1 0 1 0 0,-1 0 0 0 0,0 0 0 0 0,0 0 0 0 0,0 1 0 0 0,0-1 0 0 0,0 0 0 0 0,0 0 0 0 0,0 0 0 0 0,1 0 0 0 0,-1 0 0 0 0,0 0 0 0 0,0 0 0 0 0,0 0-1 0 0,0 0 1 0 0,0 0 0 0 0,0 0 0 0 0,1 0 0 0 0,-1 0 0 0 0,23 0-644 0 0,-5-3-418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18 10135 0 0,'-22'-5'548'0'0,"1"1"0"0"0,0 1 0 0 0,-32-1 0 0 0,3 7 6219 0 0,53-2-6510 0 0,12 2-159 0 0,0-1 0 0 0,0 0 0 0 0,0-1 0 0 0,0-1-1 0 0,1-1 1 0 0,15-2 0 0 0,9 0 16 0 0,19 0-2 0 0,-10-1 377 0 0,82 5 1 0 0,-128 0-284 0 0,-1 1 2 0 0,4 8-34 0 0,-6-8-169 0 0,0 1 0 0 0,1-1 0 0 0,-1 0 0 0 0,0 1 0 0 0,0-1 0 0 0,-1 1 1 0 0,1-1-1 0 0,0 1 0 0 0,-1-1 0 0 0,1 0 0 0 0,-1 1 0 0 0,0-1 1 0 0,0 0-1 0 0,0 0 0 0 0,0 1 0 0 0,0-1 0 0 0,-3 3 0 0 0,-2 5 0 0 0,-2-1 1 0 0,-9 11-1 0 0,15-17-3 0 0,-10 9 21 0 0,0-1-1 0 0,-1 0 1 0 0,-1-1-1 0 0,1 0 1 0 0,-1-1 0 0 0,-1 0-1 0 0,-15 6 1 0 0,-113 38 112 0 0,57-23-79 0 0,-91 39-76 0 0,175-68-76 0 0,5-1-278 0 0,67 2 359 0 0,-49-3 15 0 0,-1 2 1 0 0,1 0-1 0 0,29 5 0 0 0,34 16 397 0 0,116 46-1 0 0,-196-67-360 0 0,0 1-1 0 0,-1 0 0 0 0,1 0 1 0 0,0 0-1 0 0,-1 0 0 0 0,0 0 1 0 0,0 1-1 0 0,0 0 0 0 0,0-1 0 0 0,0 1 1 0 0,0 0-1 0 0,3 6 0 0 0,-4-7-23 0 0,-1 1 0 0 0,0-1-1 0 0,0 1 1 0 0,0 0 0 0 0,0-1-1 0 0,0 1 1 0 0,-1 0 0 0 0,1 0-1 0 0,-1-1 1 0 0,0 1 0 0 0,0 0-1 0 0,0 0 1 0 0,0 0 0 0 0,0-1-1 0 0,0 1 1 0 0,-1 0 0 0 0,1 0-1 0 0,-1-1 1 0 0,-1 4-1 0 0,0-1-1 0 0,-1 0 0 0 0,0 0 0 0 0,1 0 0 0 0,-2-1 0 0 0,1 1 0 0 0,0-1 0 0 0,-1 1 0 0 0,-7 5 0 0 0,0 0 10 0 0,0-1 0 0 0,-15 8 0 0 0,4-4 8 0 0,0-1 1 0 0,-41 15-1 0 0,-52 10 58 0 0,83-27-55 0 0,-131 35 160 0 0,152-43-208 0 0,-2 0 54 0 0,8-2-345 0 0,5 0 287 0 0,-1 0 0 0 0,1 0 0 0 0,0 0 0 0 0,-1 0 0 0 0,1 0 0 0 0,0 0 0 0 0,-1 0 0 0 0,1 0 0 0 0,0 0 0 0 0,0-1 0 0 0,-1 1 0 0 0,1 0 0 0 0,0 0 0 0 0,0 0 0 0 0,-1 0 0 0 0,1 0 0 0 0,0-1 0 0 0,0 1 0 0 0,-1 0 0 0 0,1 0 0 0 0,0 0 0 0 0,0-1 0 0 0,0 1 0 0 0,-1 0 0 0 0,1 0 0 0 0,0-1 0 0 0,0 1 0 0 0,0 0 0 0 0,0 0 0 0 0,0-1 0 0 0,0-10-880 0 0,9-11-217 0 0,1 9-466 0 0,3-1-390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8751 0 0,'0'0'674'0'0,"-2"1"-438"0"0,-19 14 2271 0 0,0-1 1 0 0,-1-1-1 0 0,-29 12 1 0 0,1 0-1270 0 0,-37 20-1107 0 0,-72 41-65 0 0,140-73 23 0 0,1 0-1 0 0,0 1 1 0 0,0 0 0 0 0,2 2-1 0 0,-28 32 1 0 0,39-42-57 0 0,1 0 0 0 0,1-1 0 0 0,-1 1 0 0 0,1 0 0 0 0,0 1 0 0 0,0-1 0 0 0,1 0 0 0 0,-1 1 0 0 0,0 7 0 0 0,2-11-20 0 0,1-1 1 0 0,0 1 0 0 0,0 0-1 0 0,0-1 1 0 0,0 1 0 0 0,0 0-1 0 0,0-1 1 0 0,1 1-1 0 0,0 0 1 0 0,-1-1 0 0 0,1 1-1 0 0,0-1 1 0 0,0 1 0 0 0,0-1-1 0 0,0 1 1 0 0,1-1 0 0 0,-1 0-1 0 0,1 0 1 0 0,-1 0 0 0 0,1 0-1 0 0,0 0 1 0 0,0 0 0 0 0,0 0-1 0 0,0 0 1 0 0,0-1 0 0 0,3 2-1 0 0,5 3 54 0 0,0 0 0 0 0,1-1 0 0 0,0 0 0 0 0,0-1 0 0 0,1 0 0 0 0,-1-1 1 0 0,1-1-1 0 0,22 3 0 0 0,-6-3 101 0 0,-1-1 1 0 0,48-5-1 0 0,-53 1-58 0 0,0 0-1 0 0,-1-2 0 0 0,0 0 1 0 0,0-2-1 0 0,0 0 0 0 0,-1-2 1 0 0,0 0-1 0 0,24-15 0 0 0,-36 18-78 0 0,1-1 1 0 0,-1 0-1 0 0,0 0 0 0 0,-1-1 1 0 0,0 0-1 0 0,0 0 0 0 0,-1 0 0 0 0,0-1 1 0 0,0 0-1 0 0,-1-1 0 0 0,0 1 0 0 0,-1-1 1 0 0,0 0-1 0 0,0 0 0 0 0,3-18 1 0 0,-2 2-135 0 0,-1 0 0 0 0,-1 0 1 0 0,-2 0-1 0 0,0-1 0 0 0,-5-33 1 0 0,4 56-277 0 0,0 0 0 0 0,-1 0 1 0 0,0 0-1 0 0,0 0 0 0 0,0 0 1 0 0,0 0-1 0 0,0 0 1 0 0,-1 0-1 0 0,0 1 0 0 0,0-1 1 0 0,-2-3-1 0 0,-7-6-6903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17303 0 0,'0'0'1572'0'0,"0"4"-1294"0"0,7 25-282 0 0,1 0 1 0 0,1 0 0 0 0,15 33 0 0 0,47 82-114 0 0,12-11 137 0 0,-17-31 395 0 0,-43-63 80 0 0,-2 2 0 0 0,-2 0 0 0 0,-2 1 0 0 0,-2 1 0 0 0,-1 1 0 0 0,-2 0 1 0 0,-3 1-1 0 0,7 75 0 0 0,-13-82-294 0 0,-2 0 0 0 0,-2-1 1 0 0,-1 1-1 0 0,-9 43 0 0 0,7-61-123 0 0,-2-1-1 0 0,1 0 1 0 0,-2 0-1 0 0,-1 0 1 0 0,0-1-1 0 0,-1 0 1 0 0,-1 0-1 0 0,-1-1 1 0 0,-19 24-1 0 0,3-13-126 0 0,-2-1 0 0 0,0-1 0 0 0,-60 40 0 0 0,58-47-80 0 0,-1-1 0 0 0,-60 25-1 0 0,19-11-422 0 0,66-28 368 0 0,1-1 0 0 0,-1 1-1 0 0,1 0 1 0 0,1 0 0 0 0,-9 8 0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1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3223 0 0,'-6'-8'12154'0'0,"6"18"-10025"0"0,5 18-2546 0 0,8 17 1366 0 0,2-1 0 0 0,26 52 1 0 0,53 79 319 0 0,-68-136-1096 0 0,1-1 1 0 0,2-1-1 0 0,2-1 1 0 0,1-2-1 0 0,2-1 1 0 0,38 28-1 0 0,-32-32-28 0 0,1-1 0 0 0,78 40 0 0 0,-104-63-17 0 0,-13-4-91 0 0,3-13-1846 0 0,-5 0 272 0 0,-2 0-3494 0 0,-3 0-1285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21 2759 0 0,'1'-3'207'0'0,"-2"-15"12923"0"0,-4 26-10963 0 0,-23 42-643 0 0,-45 62 0 0 0,38-64-1195 0 0,-104 130 251 0 0,-52 21-429 0 0,155-166-121 0 0,-1-2 1 0 0,-2-1-1 0 0,-68 41 0 0 0,94-65-8 0 0,11-5 4 0 0,2-2-96 0 0,1 0-1 0 0,-1 0 0 0 0,1 0 0 0 0,0 0 0 0 0,-1 0 0 0 0,1 0 0 0 0,0 0 0 0 0,-1 0 0 0 0,1 0 0 0 0,0 0 0 0 0,0 1 0 0 0,1-2 0 0 0,1-1-232 0 0,13-14-970 0 0,3-3-50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29 19871 0 0,'18'-27'2185'0'0,"-16"25"-1351"0"0,-3 12-747 0 0,0-1 1 0 0,0 1 0 0 0,-1 0-1 0 0,0-1 1 0 0,-1 0 0 0 0,-7 18-1 0 0,-29 51 402 0 0,32-65-474 0 0,-92 159-15 0 0,-84 165 0 0 0,61-65-528 0 0,-19 41-247 0 0,121-272 243 0 0,-35 53-1 0 0,43-76-200 0 0,-2 0 1 0 0,0-1-1 0 0,0 0 0 0 0,-33 27 0 0 0,45-43 359 0 0,2-1 336 0 0,-1 0 0 0 0,0 0 1 0 0,1 0-1 0 0,-1 0 1 0 0,0-1-1 0 0,0 1 1 0 0,1 0-1 0 0,-1 0 0 0 0,0 0 1 0 0,1-1-1 0 0,-1 1 1 0 0,1 0-1 0 0,-1-1 1 0 0,0 1-1 0 0,1-1 1 0 0,-1 1-1 0 0,1-1 0 0 0,-1 1 1 0 0,1-1-1 0 0,-1 1 1 0 0,1-1-1 0 0,-1 1 1 0 0,0-2-1 0 0,0 0 7 0 0,1 0 0 0 0,-1 0-1 0 0,0 0 1 0 0,1 0 0 0 0,-1 0 0 0 0,1 0 0 0 0,0 0-1 0 0,-1-3 1 0 0,1-3-1 0 0,1-1-1 0 0,-1 1 1 0 0,4-11 0 0 0,0 0 154 0 0,2 1 1 0 0,0-1 0 0 0,1 2 0 0 0,1-1 0 0 0,1 1 0 0 0,0 0-1 0 0,1 0 1 0 0,1 1 0 0 0,21-24 0 0 0,2 3-461 0 0,3 1 1 0 0,57-45 0 0 0,-80 70 498 0 0,0 1 1 0 0,1 0 0 0 0,0 1 0 0 0,1 1 0 0 0,29-11-1 0 0,-35 15 138 0 0,-1 2-1 0 0,1-1 1 0 0,-1 1-1 0 0,1 1 1 0 0,0-1 0 0 0,0 2-1 0 0,0-1 1 0 0,-1 2-1 0 0,1-1 1 0 0,0 1-1 0 0,18 4 1 0 0,-25-4-207 0 0,0 1-1 0 0,0-1 1 0 0,0 0 0 0 0,-1 1-1 0 0,1 0 1 0 0,0 0 0 0 0,-1-1 0 0 0,0 1-1 0 0,1 1 1 0 0,-1-1 0 0 0,0 0 0 0 0,0 1-1 0 0,0-1 1 0 0,0 1 0 0 0,-1-1-1 0 0,1 1 1 0 0,-1 0 0 0 0,1 0 0 0 0,-1 0-1 0 0,0 0 1 0 0,0 0 0 0 0,0 0 0 0 0,0 4-1 0 0,2 9 208 0 0,-1-1 0 0 0,-1 1 0 0 0,0 21 0 0 0,-1-27-212 0 0,-1 30 245 0 0,0-13-77 0 0,2 0 0 0 0,3 29 0 0 0,11 6 30 0 0,-11-47-247 0 0,0 0-1 0 0,-1 1 0 0 0,0-1 1 0 0,0 18-1 0 0,-3-30-43 0 0,0 0-1 0 0,-1 1 1 0 0,1-1 0 0 0,-1 0-1 0 0,0 0 1 0 0,1 0 0 0 0,-2 0-1 0 0,1 0 1 0 0,0 0 0 0 0,0 0-1 0 0,-1-1 1 0 0,1 1 0 0 0,-1 0-1 0 0,0-1 1 0 0,0 1 0 0 0,0-1-1 0 0,0 0 1 0 0,-1 1 0 0 0,1-1-1 0 0,-1 0 1 0 0,1 0 0 0 0,-1-1-1 0 0,1 1 1 0 0,-1-1 0 0 0,0 1-1 0 0,0-1 1 0 0,-5 2 0 0 0,-7 2-99 0 0,0-2-1 0 0,0 1 1 0 0,0-2 0 0 0,-22 1 0 0 0,28-2 52 0 0,-16 1-92 0 0,0-1 0 0 0,-28-3 1 0 0,41 1 127 0 0,0-1 0 0 0,0 0 0 0 0,0-1 0 0 0,1 0 1 0 0,-1-1-1 0 0,-15-7 0 0 0,25 11-41 0 0,1-1 0 0 0,-1 0 0 0 0,0 0-1 0 0,1 0 1 0 0,-1 0 0 0 0,0 0 0 0 0,1 0 0 0 0,-1 0 0 0 0,1-1-1 0 0,0 1 1 0 0,-1-1 0 0 0,1 1 0 0 0,0-1 0 0 0,0 1-1 0 0,0-1 1 0 0,0 0 0 0 0,0 1 0 0 0,1-1 0 0 0,-1 0 0 0 0,0 0-1 0 0,1 0 1 0 0,-1 1 0 0 0,1-1 0 0 0,0 0 0 0 0,-1 0-1 0 0,1 0 1 0 0,0 0 0 0 0,0 0 0 0 0,0 0 0 0 0,1-3 0 0 0,1-3-609 0 0,1 0 1 0 0,0 1-1 0 0,0 0 1 0 0,0 0-1 0 0,9-14 1 0 0,-10 18 526 0 0,21-33-1794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1375 0 0,'3'2'13654'0'0,"1"1"-13346"0"0,1-1 0 0 0,0 0 0 0 0,1 1 1 0 0,-1-2-1 0 0,0 1 0 0 0,1 0 1 0 0,-1-1-1 0 0,1 0 0 0 0,6 0 0 0 0,58 1 808 0 0,-55-2-710 0 0,94-4 537 0 0,0-4 1 0 0,0-5-1 0 0,139-35 1 0 0,54-20-651 0 0,-274 63-526 0 0,-1 1-1 0 0,37-1 0 0 0,-61 5-1118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33 352 4607 0 0,'0'0'208'0'0,"-2"1"-9"0"0,-18 10 149 0 0,10-8 7589 0 0,12-10-7527 0 0,0 1 0 0 0,0-1 1 0 0,1 1-1 0 0,0 0 0 0 0,0 0 0 0 0,0 0 0 0 0,8-10 0 0 0,35-37 846 0 0,-42 49-1085 0 0,40-40 725 0 0,1 3-1 0 0,90-63 1 0 0,-117 91-694 0 0,1 2 1 0 0,0 0-1 0 0,36-14 0 0 0,-50 25-142 0 0,15 6-47 0 0,-15-1-15 0 0,-3-2 3 0 0,1 1-1 0 0,-1 1 0 0 0,1-1 0 0 0,0 0 0 0 0,-1 1 0 0 0,0-1 0 0 0,0 1 0 0 0,-1 0 0 0 0,1-1 0 0 0,-1 1 0 0 0,0 0 0 0 0,1 9 0 0 0,-1 6 0 0 0,-1 33 0 0 0,-1-7 0 0 0,6 10 69 0 0,-4-50-68 0 0,1 0 1 0 0,-1-1-1 0 0,1 1 1 0 0,0 0-1 0 0,0-1 0 0 0,1 0 1 0 0,4 9-1 0 0,6 3-1 0 0,-8-14 0 0 0,0 0 0 0 0,10 8 103 0 0,1 0 0 0 0,-1-1 0 0 0,2-1 0 0 0,-1-1 0 0 0,1 0 0 0 0,0-2 0 0 0,28 8 0 0 0,-19-11 190 0 0,-24-3-259 0 0,1 0 112 0 0,9-3 197 0 0,-9 1-267 0 0,-1 1 0 0 0,1-1 0 0 0,0 1-1 0 0,-1-1 1 0 0,1 0 0 0 0,-1 0 0 0 0,0 0 0 0 0,0 0-1 0 0,0-1 1 0 0,0 1 0 0 0,0 0 0 0 0,0-1 0 0 0,0 0-1 0 0,-1 1 1 0 0,3-5 0 0 0,2-4-29 0 0,13-16 111 0 0,-10 13-149 0 0,0 0 0 0 0,21-21 0 0 0,-29 34-10 0 0,7-8-187 0 0,0 1 0 0 0,1 0 0 0 0,0 0 1 0 0,0 1-1 0 0,1 0 0 0 0,0 1 0 0 0,12-6 0 0 0,3 1-1114 0 0,-23 11 313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36 963 10591 0 0,'-2'0'488'0'0,"-1"-1"-273"0"0,-2 0 48 0 0,-21 1 3585 0 0,28 0-3691 0 0,0-1 0 0 0,0 1 0 0 0,0-1 0 0 0,0 0 0 0 0,0 0 0 0 0,0 0 1 0 0,0 0-1 0 0,2-1 0 0 0,7-4 223 0 0,4 1 151 0 0,53-20 2352 0 0,-59 21-2628 0 0,-1-1-1 0 0,1 0 1 0 0,-1 0 0 0 0,0-1 0 0 0,11-10 0 0 0,-6 3-20 0 0,-1-1 0 0 0,0-1 1 0 0,-1 0-1 0 0,0-1 0 0 0,15-29 0 0 0,33-92 587 0 0,-46 104-663 0 0,14-42 46 0 0,-15 40-139 0 0,27-57 0 0 0,-39 91-66 0 0,0 1 0 0 0,0 0 0 0 0,0 0 0 0 0,0-1 0 0 0,0 1 0 0 0,0 0 0 0 0,0-1 0 0 0,0 1 0 0 0,0 0 0 0 0,1 0 0 0 0,-1 0 0 0 0,0-1 0 0 0,0 1 0 0 0,0 0 0 0 0,0 0 0 0 0,0-1 0 0 0,1 1 0 0 0,-1 0 0 0 0,0 0 0 0 0,0 0 0 0 0,1 0 0 0 0,-1-1 0 0 0,0 1 0 0 0,0 0 0 0 0,1 0 0 0 0,-1 0 0 0 0,0 0 0 0 0,0 0 0 0 0,1 0 0 0 0,-1 0 0 0 0,0 0 0 0 0,0 0 0 0 0,1 0 0 0 0,-1 0 0 0 0,0 0 0 0 0,1 0 0 0 0,0 2 0 0 0,1 0 0 0 0,-1 0 0 0 0,0 0-1 0 0,0 0 1 0 0,0 1 0 0 0,0-1 0 0 0,0 0-1 0 0,0 1 1 0 0,0 2 0 0 0,6 32-56 0 0,-5-26 9 0 0,13 96-125 0 0,-9-56 112 0 0,19 74 1 0 0,-21-109 32 0 0,2 0 1 0 0,-1 0-1 0 0,2-1 0 0 0,0 0 1 0 0,1 0-1 0 0,1-1 0 0 0,0 0 1 0 0,19 22-1 0 0,-18-25-4 0 0,-3-3 12 0 0,1 0 1 0 0,0 0-1 0 0,1-1 1 0 0,12 8-1 0 0,-7-4 19 0 0,1-1 0 0 0,0-4 0 0 0,-2-3 15 0 0,-11-2 54 0 0,0-2-50 0 0,0 1-1 0 0,-1 0 0 0 0,1-1 1 0 0,0 0-1 0 0,0 1 0 0 0,-1-1 1 0 0,1 0-1 0 0,0 0 1 0 0,-1 0-1 0 0,1 0 0 0 0,-1 0 1 0 0,3-2-1 0 0,15-16 235 0 0,0-6 20 0 0,-1 0-1 0 0,-2 0 1 0 0,21-42-1 0 0,-17 29-70 0 0,129-274 873 0 0,-4-46-666 0 0,-136 339-434 0 0,0 0 1 0 0,14-20-1 0 0,-11 20-18 0 0,-11 17-64 0 0,11 1-1053 0 0,-11 1 1092 0 0,-1 0 0 0 0,1 0 0 0 0,0 0 0 0 0,-1 1 0 0 0,1-1 0 0 0,0 0 0 0 0,0 1 0 0 0,-1-1 0 0 0,1 0 0 0 0,-1 1 0 0 0,1-1 0 0 0,0 1 0 0 0,-1-1 0 0 0,1 1 0 0 0,-1-1 0 0 0,1 1 0 0 0,-1-1 0 0 0,1 1 0 0 0,-1-1 0 0 0,0 1 0 0 0,1 1 0 0 0,0-1-217 0 0,9 13-1315 0 0,-3 2-59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6 9671 0 0,'0'0'748'0'0,"2"-1"-492"0"0,8-3-12 0 0,-10 4-187 0 0,0 0 0 0 0,1 0 0 0 0,-1 0 0 0 0,0 0 0 0 0,1-1 0 0 0,-1 1 0 0 0,0 0 0 0 0,1 0 0 0 0,-1 0-1 0 0,0 0 1 0 0,1 0 0 0 0,-1 0 0 0 0,1 0 0 0 0,-1 0 0 0 0,0 0 0 0 0,1 0 0 0 0,-1 1 0 0 0,0-1 0 0 0,1 0 0 0 0,-1 0 0 0 0,0 0-1 0 0,1 0 1 0 0,-1 0 0 0 0,0 1 0 0 0,1-1 0 0 0,-1 0 0 0 0,0 0 0 0 0,1 1 0 0 0,5 2 4879 0 0,-6 0-4645 0 0,-1-1-226 0 0,1 0 0 0 0,-1 1 1 0 0,0-1-1 0 0,0 1 0 0 0,0-1 1 0 0,0 0-1 0 0,-1 0 0 0 0,1 1 1 0 0,-1-1-1 0 0,1 0 0 0 0,-1 0 1 0 0,0-1-1 0 0,0 1 0 0 0,0 0 1 0 0,0 0-1 0 0,0-1 0 0 0,0 1 1 0 0,-3 1-1 0 0,-8 4 241 0 0,-1 0 0 0 0,-15 5 0 0 0,10-4-80 0 0,-40 17 384 0 0,16-7-143 0 0,-65 37 1 0 0,32-5-372 0 0,2 5 0 0 0,-121 114 0 0 0,172-147-96 0 0,1 2 0 0 0,-30 42-1 0 0,41-50 3 0 0,1 1 0 0 0,1-1 0 0 0,0 2 0 0 0,1-1 0 0 0,-9 33 0 0 0,14-40 14 0 0,1 0 0 0 0,1 0 0 0 0,0 0-1 0 0,0 0 1 0 0,1 0 0 0 0,0 0 0 0 0,1 1 0 0 0,0-1 0 0 0,1 0 0 0 0,0 0 0 0 0,1 0 0 0 0,0-1 0 0 0,0 1-1 0 0,1-1 1 0 0,0 1 0 0 0,0-1 0 0 0,1 0 0 0 0,1-1 0 0 0,-1 1 0 0 0,1-1 0 0 0,1 0 0 0 0,0-1 0 0 0,0 1-1 0 0,0-1 1 0 0,1-1 0 0 0,13 10 0 0 0,-1-4 33 0 0,1-2-1 0 0,0 0 0 0 0,1-1 1 0 0,31 9-1 0 0,-36-14-139 0 0,-1 0 1 0 0,1-2-1 0 0,0 1 0 0 0,0-2 0 0 0,0 0 1 0 0,31-3-1 0 0,-39 0-644 0 0,0 1-1 0 0,0-2 1 0 0,16-5 0 0 0,-1-3-6267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64 524 9703 0 0,'-54'50'2038'0'0,"45"-35"5196"0"0,19-9-6441 0 0,-5-2-634 0 0,-2-3-95 0 0,0 0 0 0 0,0 0 0 0 0,0-1-1 0 0,0 1 1 0 0,0-1 0 0 0,0 1 0 0 0,0-1 0 0 0,1 0 0 0 0,-1 0-1 0 0,0-1 1 0 0,0 1 0 0 0,0-1 0 0 0,0 1 0 0 0,0-1-1 0 0,0 0 1 0 0,6-3 0 0 0,2 0 78 0 0,0-1 0 0 0,-1-1 0 0 0,12-8 0 0 0,-2 0 49 0 0,-1-2-1 0 0,-1 0 0 0 0,17-19 0 0 0,45-59 659 0 0,-74 86-784 0 0,164-203 1290 0 0,-165 207-1341 0 0,-4 3-6 0 0,1 0-1 0 0,-1 0 1 0 0,0 0 0 0 0,0 0-1 0 0,0-1 1 0 0,0 1 0 0 0,0 0 0 0 0,0-1-1 0 0,0 1 1 0 0,0 0 0 0 0,1-3-1 0 0,-11 18-7 0 0,1 0 0 0 0,0 1 0 0 0,2 0-1 0 0,-10 29 1 0 0,-10 44-65 0 0,16-59 67 0 0,2 1-1 0 0,-9 53 1 0 0,15-66-2 0 0,3-1 0 0 0,3 0 0 0 0,-3-11 0 0 0,1 0 0 0 0,12 12 0 0 0,-3-9 0 0 0,-8-5 2 0 0,2 0-4 0 0,15 0 55 0 0,-15-2-49 0 0,0-2 0 0 0,0 1 0 0 0,0 0-1 0 0,0-1 1 0 0,0 0 0 0 0,0 0-1 0 0,0-1 1 0 0,0 1 0 0 0,-1-1 0 0 0,1 0-1 0 0,0 0 1 0 0,-1-1 0 0 0,8-5-1 0 0,4-3 9 0 0,-1-2 0 0 0,16-15-1 0 0,55-55 72 0 0,106-101 129 0 0,-150 146-123 0 0,44-41 3 0 0,-70 62-45 0 0,1-1 0 0 0,23-36 0 0 0,-37 51-38 0 0,-3 3-6 0 0,1-1 0 0 0,0 0 0 0 0,-1 1 0 0 0,1-1 0 0 0,-1 0 0 0 0,1 0-1 0 0,-1 1 1 0 0,1-1 0 0 0,-1 0 0 0 0,1 0 0 0 0,-1 0 0 0 0,0 0 0 0 0,0 0 0 0 0,1 0 0 0 0,-1 0 0 0 0,0 1 0 0 0,0-1 0 0 0,0-2-1 0 0,0 3-1 0 0,0 0 0 0 0,0-1 0 0 0,1 1 0 0 0,-1 0-1 0 0,0-1 1 0 0,0 1 0 0 0,0 0-1 0 0,0-1 1 0 0,0 1 0 0 0,0 0 0 0 0,0-1-1 0 0,0 1 1 0 0,0 0 0 0 0,0 0 0 0 0,0-1-1 0 0,0 1 1 0 0,0 0 0 0 0,0-1-1 0 0,-1 1 1 0 0,1 0 0 0 0,0-1 0 0 0,0 1-1 0 0,0 0 1 0 0,0 0 0 0 0,0-1 0 0 0,-1 1-1 0 0,1 0 1 0 0,0-1 0 0 0,-16 5-13 0 0,11 0 9 0 0,3-1-4 0 0,-7 7-46 0 0,3-2 26 0 0,1 0 0 0 0,0 1-1 0 0,-4 11 1 0 0,-13 27-45 0 0,3-8 56 0 0,3 0 0 0 0,1 1 0 0 0,-17 72 0 0 0,28-96 14 0 0,1 0 1 0 0,1 1 0 0 0,1-1-1 0 0,0 1 1 0 0,1 0 0 0 0,1-1-1 0 0,5 30 1 0 0,-5-41 6 0 0,0-1 1 0 0,0 0-1 0 0,0 0 0 0 0,1 0 0 0 0,-1 0 1 0 0,1 0-1 0 0,0 0 0 0 0,1-1 0 0 0,-1 1 1 0 0,1 0-1 0 0,-1-1 0 0 0,1 0 1 0 0,0 0-1 0 0,0 0 0 0 0,0 0 0 0 0,1 0 1 0 0,-1-1-1 0 0,5 4 0 0 0,0-3 11 0 0,-1-1-1 0 0,0 1 1 0 0,1-1-1 0 0,0 0 1 0 0,-1-1-1 0 0,1 0 1 0 0,9 0-1 0 0,0 0 61 0 0,-1-1-1 0 0,1 0 1 0 0,-1-1-1 0 0,1-2 1 0 0,21-4 0 0 0,-3-3-858 0 0,46-19-1 0 0,-63 22-810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5527 0 0,'0'0'250'0'0,"-1"0"-2"0"0,-3-1 79 0 0,0 2 1 0 0,1-1-1 0 0,-1 0 1 0 0,1 1-1 0 0,-1-1 0 0 0,1 1 1 0 0,-1 0-1 0 0,1 1 1 0 0,-1-1-1 0 0,-2 2 1 0 0,1-1 1476 0 0,5-2-1430 0 0,-1 1 0 0 0,0-1 0 0 0,1 1 0 0 0,-1-1 0 0 0,1 0 0 0 0,-1 1 0 0 0,1-1 0 0 0,-1 1 0 0 0,1-1 0 0 0,-1 1 0 0 0,1-1 0 0 0,-1 1-1 0 0,1 0 1 0 0,0-1 0 0 0,-1 2 0 0 0,-2 12 1168 0 0,3-13-1447 0 0,0 0-40 0 0,0 0 1 0 0,0 0-1 0 0,0 0 0 0 0,1 0 0 0 0,-1 0 1 0 0,0 0-1 0 0,0 0 0 0 0,1 0 0 0 0,-1 0 0 0 0,0 0 1 0 0,1 0-1 0 0,-1 0 0 0 0,1 0 0 0 0,-1 0 0 0 0,1-1 1 0 0,1 3-1 0 0,0 1 98 0 0,3 4 5 0 0,0 0-1 0 0,1 0 0 0 0,0-1 1 0 0,0 1-1 0 0,0-1 0 0 0,1-1 1 0 0,10 9-1 0 0,59 39 1011 0 0,-55-40-819 0 0,36 22 418 0 0,50 36 657 0 0,-95-63-1261 0 0,0 2 0 0 0,0 0 0 0 0,-1 0-1 0 0,0 1 1 0 0,17 25 0 0 0,-24-30-154 0 0,-1-1 1 0 0,0 1-1 0 0,0 0 1 0 0,-1 0-1 0 0,0 0 0 0 0,0 0 1 0 0,0 0-1 0 0,-1 0 0 0 0,0 1 1 0 0,0-1-1 0 0,-1 1 0 0 0,0-1 1 0 0,-1 0-1 0 0,1 1 1 0 0,-1-1-1 0 0,-4 14 0 0 0,3-13-44 0 0,-1 0-1 0 0,0-1 0 0 0,0 1 1 0 0,-1 0-1 0 0,0-1 0 0 0,0 0 1 0 0,0 0-1 0 0,-1 0 0 0 0,0-1 0 0 0,-1 1 1 0 0,0-1-1 0 0,0 0 0 0 0,0-1 1 0 0,-12 9-1 0 0,-39 21-2545 0 0,39-25 1242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43 7831 0 0,'56'-14'921'0'0,"79"-9"0"0"0,-53 17 2423 0 0,-73 6-3096 0 0,0 1 1 0 0,0-1-1 0 0,-1 1 0 0 0,1 1 1 0 0,-1 0-1 0 0,1 0 1 0 0,-1 0-1 0 0,12 6 1 0 0,-20-7-245 0 0,1-1 0 0 0,-1 0 0 0 0,1 1 0 0 0,-1 0 0 0 0,1-1 0 0 0,-1 1 0 0 0,1-1 1 0 0,-1 1-1 0 0,0 0 0 0 0,1-1 0 0 0,-1 1 0 0 0,0 0 0 0 0,1-1 0 0 0,-1 1 0 0 0,0 0 1 0 0,0 0-1 0 0,0-1 0 0 0,0 1 0 0 0,1 0 0 0 0,-1-1 0 0 0,-1 2 0 0 0,2 0-1 0 0,-1-1 6 0 0,0 1 0 0 0,-1-1 1 0 0,1 1-1 0 0,0-1 0 0 0,0 1 0 0 0,-1-1 1 0 0,1 1-1 0 0,0-1 0 0 0,-1 0 0 0 0,0 1 1 0 0,1-1-1 0 0,-1 0 0 0 0,0 1 0 0 0,0-1 0 0 0,1 0 1 0 0,-1 0-1 0 0,0 0 0 0 0,0 0 0 0 0,0 0 1 0 0,-1 0-1 0 0,1 0 0 0 0,0 0 0 0 0,0 0 1 0 0,-2 1-1 0 0,-5 3 182 0 0,0-1 1 0 0,-14 6-1 0 0,20-9-117 0 0,-27 10 793 0 0,-1-2 1 0 0,-48 8 0 0 0,57-13-561 0 0,-449 58 1397 0 0,117-40-1704 0 0,1-24 0 0 0,308-1 0 0 0,-88-9 0 0 0,118 10 12 0 0,5-2 47 0 0,10 3-52 0 0,-1 0 0 0 0,0 0 1 0 0,0 1-1 0 0,0-1 0 0 0,0 0 1 0 0,1 0-1 0 0,-1 0 0 0 0,0 1 1 0 0,1-1-1 0 0,-1 0 0 0 0,1 0 1 0 0,-1 1-1 0 0,1-1 0 0 0,-1 0 1 0 0,2 0-1 0 0,-2 1-5 0 0,1-2 1 0 0,1 1 1 0 0,-1-1 0 0 0,1 0-1 0 0,-1 1 1 0 0,1-1 0 0 0,0 1-1 0 0,0 0 1 0 0,0 0 0 0 0,0 0-1 0 0,0-1 1 0 0,0 2 0 0 0,0-1-1 0 0,0 0 1 0 0,0 0 0 0 0,1 1 0 0 0,-1-1-1 0 0,0 1 1 0 0,0 0 0 0 0,1 0-1 0 0,-1 0 1 0 0,0 0 0 0 0,0 0-1 0 0,1 0 1 0 0,-1 0 0 0 0,0 1-1 0 0,0-1 1 0 0,3 2 0 0 0,-1-1 7 0 0,0 1 1 0 0,-1 0-1 0 0,1 0 0 0 0,-1 0 1 0 0,1 0-1 0 0,-1 1 1 0 0,0-1-1 0 0,0 1 1 0 0,0 0-1 0 0,0 0 0 0 0,0 0 1 0 0,-1 0-1 0 0,1 0 1 0 0,2 5-1 0 0,8 18-35 0 0,10 27 0 0 0,-16-34 15 0 0,1-1-1 0 0,0-1 0 0 0,2 1 1 0 0,15 22-1 0 0,-13-25 10 0 0,0-1 0 0 0,1 0 0 0 0,20 15 0 0 0,-24-21 0 0 0,1-2 0 0 0,0 1 0 0 0,0-2 0 0 0,1 1 0 0 0,-1-1 0 0 0,17 5 0 0 0,62 12 0 0 0,3 1 0 0 0,-83-20 0 0 0,-5-2 0 0 0,0 1 0 0 0,0-1 0 0 0,-1 1 0 0 0,1-1 0 0 0,-1 1 0 0 0,1 0 0 0 0,-1 0 0 0 0,0 1 0 0 0,0-1 0 0 0,0 1 0 0 0,0 0 0 0 0,0 0 0 0 0,4 5 0 0 0,3 5 0 0 0,-1 1 0 0 0,-4 0 0 0 0,-5 0 0 0 0,0-14 15 0 0,0 1 0 0 0,0-1 0 0 0,0 1 0 0 0,0-1 0 0 0,0 1 0 0 0,0-1 0 0 0,0 0 0 0 0,0 1-1 0 0,0-1 1 0 0,-1 1 0 0 0,1-1 0 0 0,0 1 0 0 0,0-1 0 0 0,0 0 0 0 0,-1 1 0 0 0,1-1 0 0 0,0 1 0 0 0,-1-1 0 0 0,1 0-1 0 0,0 1 1 0 0,-1-1 0 0 0,1 0 0 0 0,0 0 0 0 0,-1 1 0 0 0,1-1 0 0 0,0 0 0 0 0,-1 0 0 0 0,1 1 0 0 0,-1-1 0 0 0,1 0 0 0 0,-1 0-1 0 0,1 0 1 0 0,0 0 0 0 0,-1 0 0 0 0,1 0 0 0 0,-1 0 0 0 0,1 0 0 0 0,-1 0 0 0 0,1 0 0 0 0,-1 0 0 0 0,0 0-51 0 0,-1 0 172 0 0,1-2 33 0 0,0-4-100 0 0,0 1-1 0 0,1-1 1 0 0,-1 1-1 0 0,1-1 1 0 0,1 1-1 0 0,-1-1 1 0 0,1 1-1 0 0,0-1 1 0 0,2-8-1 0 0,4-7 165 0 0,11-23 1 0 0,-4 8-78 0 0,-2 4-122 0 0,-3 10 3 0 0,-1 0 0 0 0,-1 0 0 0 0,-1-1 0 0 0,3-23 0 0 0,-8 35-44 0 0,-2 0 0 0 0,1 0 1 0 0,-4-16-1 0 0,2 16-73 0 0,2 9-4 0 0,-3-10-72 0 0,2 8 94 0 0,1 1-1 0 0,-1-1 0 0 0,1 1 0 0 0,0 0 0 0 0,0-1 0 0 0,1 1 1 0 0,-1-1-1 0 0,1 1 0 0 0,0 0 0 0 0,-1-1 0 0 0,1 1 0 0 0,1 0 0 0 0,-1 0 1 0 0,0-1-1 0 0,1 1 0 0 0,0 0 0 0 0,0 1 0 0 0,3-6 0 0 0,4-3-113 0 0,1 1-1 0 0,-1 0 1 0 0,14-10-1 0 0,-15 13 104 0 0,14-11-87 0 0,-20 16 83 0 0,-14 10-800 0 0,-5 3-811 0 0,-3 1-5006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21 131 9439 0 0,'0'0'1963'0'0,"2"-2"-912"0"0,32-26 2227 0 0,-26 20-2613 0 0,0 1 0 0 0,1 0-1 0 0,0 0 1 0 0,1 1 0 0 0,15-8-1 0 0,8 0 584 0 0,47-12 0 0 0,-65 23-1017 0 0,0 0 0 0 0,0 0 0 0 0,0 1 1 0 0,1 1-1 0 0,25 1 0 0 0,-36 1-175 0 0,-3-1-31 0 0,0 0-1 0 0,0 0 1 0 0,1 0-1 0 0,-1 0 0 0 0,0 0 1 0 0,0 1-1 0 0,0-1 1 0 0,0 1-1 0 0,0 0 1 0 0,0 0-1 0 0,-1-1 1 0 0,1 1-1 0 0,2 2 0 0 0,4 7-1 0 0,-7-8-27 0 0,0 1 0 0 0,0-1 0 0 0,0 1 0 0 0,0 0 0 0 0,-1-1 0 0 0,1 1 0 0 0,-1 0 0 0 0,0 0 0 0 0,0-1 0 0 0,0 1 0 0 0,0 0 0 0 0,0 0 0 0 0,-1-1 0 0 0,1 1 0 0 0,-1 0 0 0 0,1-1 0 0 0,-1 1 0 0 0,0 0 0 0 0,0-1 0 0 0,0 1 0 0 0,-1-1 0 0 0,1 1 0 0 0,-3 3 0 0 0,-1 1-10 0 0,-1-1 1 0 0,0 1-1 0 0,0-1 0 0 0,0 0 1 0 0,0 0-1 0 0,-11 6 0 0 0,-26 17-7 0 0,-2-3 1 0 0,0-2-1 0 0,-54 21 0 0 0,22-7-32 0 0,74-36 53 0 0,1-1 0 0 0,-1 1 0 0 0,1 0 0 0 0,0 0 0 0 0,-1 0 0 0 0,1 0 0 0 0,-3 5 0 0 0,-2 4-11 0 0,6 1-31 0 0,1-9 42 0 0,1 0 1 0 0,-1 0-1 0 0,1 0 1 0 0,0 0-1 0 0,0 0 1 0 0,0-1 0 0 0,0 1-1 0 0,1 0 1 0 0,-1-1-1 0 0,1 1 1 0 0,0 0-1 0 0,0-1 1 0 0,-1 0-1 0 0,2 0 1 0 0,-1 1-1 0 0,0-1 1 0 0,0-1-1 0 0,1 1 1 0 0,-1 0-1 0 0,1 0 1 0 0,-1-1-1 0 0,1 1 1 0 0,0-1 0 0 0,-1 0-1 0 0,1 0 1 0 0,3 1-1 0 0,9 2 55 0 0,-1-1 0 0 0,1 0 0 0 0,27 2 0 0 0,-41-5-52 0 0,164 5 276 0 0,17 3-869 0 0,-179-8-103 0 0,-4 3-933 0 0,1-2 1463 0 0,0 0 1 0 0,-1 0 0 0 0,1 1 0 0 0,-1-1 0 0 0,1 0 0 0 0,-1 0-1 0 0,0 0 1 0 0,1 1 0 0 0,-1-1 0 0 0,0 0 0 0 0,0 0 0 0 0,0 0 0 0 0,0 0-1 0 0,0-1 1 0 0,-1 3 0 0 0,-21 7-2039 0 0,16-7 1810 0 0,-20 10-1480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37 15695 0 0,'9'-8'273'0'0,"-3"3"-36"0"0,0 1 0 0 0,-1 0-1 0 0,2 0 1 0 0,-1 1 0 0 0,8-4 0 0 0,-12 6 61 0 0,-3 3-154 0 0,-18 18-62 0 0,0 0-1 0 0,-1-2 1 0 0,-1 0 0 0 0,-29 19-1 0 0,-138 88 1225 0 0,-34 25-208 0 0,-8 30-825 0 0,8-5-126 0 0,-189 120-716 0 0,328-241 338 0 0,49-33 191 0 0,1 1 0 0 0,1 1 0 0 0,-31 30 0 0 0,56-42 31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44 219 5983 0 0,'-1'3'464'0'0,"-8"46"487"0"0,-12 32 6429 0 0,9-35-4663 0 0,12-44-2107 0 0,0 1-28 0 0,0 22 562 0 0,0-22-262 0 0,0-1-598 0 0,5 10 630 0 0,-2-13-843 0 0,1-1-45 0 0,1-1 0 0 0,-1 0 0 0 0,0 0 1 0 0,0 0-1 0 0,0 0 0 0 0,0-1 0 0 0,0 1 1 0 0,-1-1-1 0 0,4-5 0 0 0,27-43 14 0 0,-17 25-57 0 0,5-9-105 0 0,2 2-1 0 0,2 0 1 0 0,0 2 0 0 0,37-34-1 0 0,-49 53 103 0 0,1 0-1 0 0,0 1 0 0 0,1 0 1 0 0,0 1-1 0 0,0 1 1 0 0,34-14-1 0 0,-38 19 21 0 0,1 0 0 0 0,0 0 0 0 0,0 1 0 0 0,0 0 0 0 0,1 1 0 0 0,16-2 0 0 0,-14 5 0 0 0,-1 2 0 0 0,-2 3 0 0 0,-2 5 14 0 0,-4 4 52 0 0,-6-9-60 0 0,0 0 1 0 0,-1 0-1 0 0,1 0 0 0 0,-1 0 0 0 0,0 0 1 0 0,-1 0-1 0 0,1 0 0 0 0,-1 0 1 0 0,0 0-1 0 0,0 0 0 0 0,0 0 0 0 0,-1-1 1 0 0,-3 7-1 0 0,-3 6-11 0 0,-1 0 0 0 0,-14 19 0 0 0,6-10 12 0 0,-14 22-7 0 0,-14 23 0 0 0,38-56 0 0 0,4 1 0 0 0,3-13 0 0 0,0-1 0 0 0,1 0 0 0 0,-1 0 0 0 0,1 1 0 0 0,-1-1 0 0 0,1 0 0 0 0,0 1 0 0 0,0-1 0 0 0,0 0 0 0 0,0 0 0 0 0,0 0 0 0 0,0 0 0 0 0,1 0 0 0 0,-1 0 0 0 0,1-1 0 0 0,1 3 0 0 0,1-1 0 0 0,-1-1 0 0 0,0 1 0 0 0,1-1 0 0 0,-1 0 0 0 0,1 0 0 0 0,0 0 0 0 0,0-1 0 0 0,6 2 0 0 0,3 1 0 0 0,1-2 0 0 0,0 0 0 0 0,0-1 0 0 0,19 0 0 0 0,83-9 3 0 0,-49 2-302 0 0,17-3-1495 0 0,-57 5 148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32 10591 0 0,'2'-1'488'0'0,"1"-1"-314"0"0,13-13 2560 0 0,-17 11 1023 0 0,1 4-3626 0 0,0-1 0 0 0,0 1 0 0 0,0 0 0 0 0,0-1 0 0 0,0 1 0 0 0,0 0 0 0 0,0-1 0 0 0,0 1-1 0 0,0 0 1 0 0,0-1 0 0 0,0 1 0 0 0,0 0 0 0 0,0-1 0 0 0,-1 1 0 0 0,1 0 0 0 0,0-1 0 0 0,0 1 0 0 0,0 0-1 0 0,-1-1 1 0 0,1 1 0 0 0,0 0 0 0 0,0 0 0 0 0,0-1 0 0 0,-1 1 0 0 0,1 0 0 0 0,0 0 0 0 0,-1 0 0 0 0,1-1 0 0 0,-4 1 13 0 0,0-1 1 0 0,1 1-1 0 0,-1 0 1 0 0,0 1 0 0 0,1-1-1 0 0,-1 1 1 0 0,1-1 0 0 0,-1 1-1 0 0,1 0 1 0 0,-1 0 0 0 0,1 0-1 0 0,-1 1 1 0 0,1 0 0 0 0,-5 2-1 0 0,-5 4-23 0 0,0 0-1 0 0,-14 13 0 0 0,5-2 111 0 0,2 2 1 0 0,0 0-1 0 0,1 1 0 0 0,-22 36 0 0 0,31-43-120 0 0,0 0 0 0 0,-12 26-1 0 0,20-36-98 0 0,1-1-1 0 0,-1 1 0 0 0,0 0 1 0 0,1-1-1 0 0,0 1 0 0 0,0 0 0 0 0,1 0 1 0 0,-1 0-1 0 0,1 0 0 0 0,0 0 0 0 0,1 0 1 0 0,-1 0-1 0 0,1-1 0 0 0,1 9 0 0 0,-1-11 5 0 0,0 0-1 0 0,1 0 1 0 0,-1 0-1 0 0,0 0 1 0 0,0 0-1 0 0,1 0 1 0 0,-1 0-1 0 0,1-1 1 0 0,0 1-1 0 0,-1-1 0 0 0,1 1 1 0 0,0-1-1 0 0,0 1 1 0 0,0-1-1 0 0,0 0 1 0 0,0 0-1 0 0,0 0 1 0 0,0 0-1 0 0,1-1 1 0 0,-1 1-1 0 0,0 0 0 0 0,0-1 1 0 0,1 0-1 0 0,-1 1 1 0 0,3-1-1 0 0,6 0 65 0 0,0 0-1 0 0,-1 0 0 0 0,1-1 1 0 0,13-3-1 0 0,-1-1-22 0 0,-1-1-1 0 0,0-2 0 0 0,-1 0 1 0 0,38-19-1 0 0,-18 3 47 0 0,51-37 0 0 0,-82 53-122 0 0,-25 19-25 0 0,0 0-1 0 0,0 1 0 0 0,1 0 1 0 0,1 1-1 0 0,0 1 0 0 0,1 0 1 0 0,-19 29-1 0 0,26-33 34 0 0,5-10 11 0 0,0 0-1 0 0,0 0 0 0 0,0 0 0 0 0,0 0 1 0 0,0 1-1 0 0,0-1 0 0 0,0 0 1 0 0,0 0-1 0 0,0 0 0 0 0,0 0 0 0 0,0 0 1 0 0,-1 0-1 0 0,1 0 0 0 0,0 0 0 0 0,0 0 1 0 0,0 0-1 0 0,0 1 0 0 0,0-1 0 0 0,0 0 1 0 0,1 0-1 0 0,-1 0 0 0 0,0 0 0 0 0,0 0 1 0 0,0 0-1 0 0,0 0 0 0 0,0 0 1 0 0,0 0-1 0 0,0 1 0 0 0,0-1 0 0 0,0 0 1 0 0,0 0-1 0 0,0 0 0 0 0,0 0 0 0 0,0 0 1 0 0,0 0-1 0 0,0 0 0 0 0,0 0 0 0 0,0 0 1 0 0,0 0-1 0 0,1 0 0 0 0,-1 0 1 0 0,0 0-1 0 0,0 0 0 0 0,0 0 0 0 0,0 0 1 0 0,0 0-1 0 0,0 0 0 0 0,0 0 0 0 0,0 0 1 0 0,0 0-1 0 0,0 0 0 0 0,1 0 0 0 0,-1 0 1 0 0,0 0-1 0 0,0 0 0 0 0,0 0 0 0 0,0 0 1 0 0,6 2-18 0 0,0 0-1 0 0,0-1 1 0 0,0 0 0 0 0,0-1 0 0 0,0 1 0 0 0,0-1-1 0 0,0 0 1 0 0,0-1 0 0 0,0 0 0 0 0,0 1 0 0 0,9-4-1 0 0,11-4-268 0 0,31-12-1 0 0,-55 19 271 0 0,24-10-1354 0 0,39-21-1 0 0,-34 12-13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10591 0 0,'-2'1'819'0'0,"-6"1"-929"0"0,2-1 377 0 0,1 0 1 0 0,0 1 0 0 0,0-1-1 0 0,0 1 1 0 0,-7 4 0 0 0,10-5-109 0 0,1 0 0 0 0,-1 0 0 0 0,1 1 0 0 0,0-1 1 0 0,0 0-1 0 0,-1 0 0 0 0,1 1 0 0 0,0-1 0 0 0,0 0 0 0 0,0 1 0 0 0,1-1 0 0 0,-1 1 1 0 0,0-1-1 0 0,0 1 0 0 0,1 0 0 0 0,-1-1 0 0 0,1 1 0 0 0,-1 0 0 0 0,1-1 1 0 0,0 1-1 0 0,0 0 0 0 0,0 3 0 0 0,0 2-29 0 0,1 0 0 0 0,0 0 0 0 0,1 0 0 0 0,0 0 0 0 0,0 0 0 0 0,0 0 0 0 0,6 10 0 0 0,2 3-72 0 0,14 21 0 0 0,-1-8 73 0 0,1-1 0 0 0,2-1 0 0 0,39 36 1 0 0,97 74 1268 0 0,-27-25-37 0 0,-100-84-788 0 0,51 64-1 0 0,-75-81-493 0 0,0 0 1 0 0,-1 1-1 0 0,-1 0 0 0 0,0 1 0 0 0,-2-1 1 0 0,0 2-1 0 0,8 26 0 0 0,-12-31-43 0 0,0 0-1 0 0,-1 1 1 0 0,-1-1 0 0 0,0 1-1 0 0,-1 0 1 0 0,0-1 0 0 0,-1 1-1 0 0,0 0 1 0 0,-1-1 0 0 0,-7 25-1 0 0,0-16-22 0 0,0 1-1 0 0,-1-1 1 0 0,-2-1-1 0 0,0 0 1 0 0,-1-1-1 0 0,-1 0 1 0 0,-1-1-1 0 0,-24 24 0 0 0,-19 13 57 0 0,-74 55 0 0 0,121-102-71 0 0,-22 18-15 0 0,12-9-22 0 0,-1-1-1 0 0,0-1 1 0 0,0-1-1 0 0,-27 12 0 0 0,47-26-207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1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35 4143 0 0,'-2'-1'5987'0'0,"-13"-5"-3822"0"0,-1 1 0 0 0,-28-6 0 0 0,16 6-686 0 0,-1 2-1 0 0,-36 0 1 0 0,57 3-1330 0 0,0 1 1 0 0,0 0 0 0 0,0 0-1 0 0,0 1 1 0 0,1 0 0 0 0,-1 0-1 0 0,-8 5 1 0 0,-50 27 31 0 0,27-12-165 0 0,-170 108-51 0 0,84-48-95 0 0,-15 0-65 0 0,79-37-73 0 0,59-43 142 0 0,2-2 94 0 0,-1 0 1 0 0,1 1 0 0 0,0-1 0 0 0,-1 1 0 0 0,1-1 0 0 0,-1 0 0 0 0,1 1 0 0 0,0-1 0 0 0,0 1-1 0 0,-1-1 1 0 0,1 1 0 0 0,0-1 0 0 0,0 1 0 0 0,0-1 0 0 0,-1 1 0 0 0,1-1 0 0 0,0 1 0 0 0,0-1-1 0 0,0 1 1 0 0,0 0 0 0 0,16 6-1 0 0,0-1-1 0 0,1 0 1 0 0,-1-1-1 0 0,1-1 1 0 0,25 2-1 0 0,-9 0-24 0 0,26 5 57 0 0,-1 2 0 0 0,0 3 0 0 0,80 34 0 0 0,-103-35 42 0 0,-13-6 5 0 0,-1 1 0 0 0,1 0 0 0 0,25 19 0 0 0,-26-16-16 0 0,-16-11-9 0 0,0 0 0 0 0,-1 1 1 0 0,1 0-1 0 0,-1 0 0 0 0,6 6 1 0 0,-3-2 56 0 0,-6-6-61 0 0,0 1 0 0 0,-1-1 1 0 0,1 0-1 0 0,-1 1 1 0 0,0-1-1 0 0,1 1 0 0 0,-1-1 1 0 0,0 1-1 0 0,0-1 1 0 0,0 1-1 0 0,0-1 0 0 0,0 1 1 0 0,0-1-1 0 0,-1 1 1 0 0,1-1-1 0 0,0 1 1 0 0,-1-1-1 0 0,1 1 0 0 0,-1-1 1 0 0,0 2-1 0 0,-2 2 7 0 0,1-1 0 0 0,-1 1-1 0 0,0 0 1 0 0,0-1 0 0 0,-1 0 0 0 0,0 0-1 0 0,1 0 1 0 0,-1 0 0 0 0,0-1 0 0 0,-1 1-1 0 0,1-1 1 0 0,-1 0 0 0 0,1 0 0 0 0,-1-1-1 0 0,-10 5 1 0 0,-5 0-21 0 0,-1 0 0 0 0,-33 6 0 0 0,52-12-1 0 0,-129 35 53 0 0,27-6-59 0 0,62-19 4 0 0,-41 9-3 0 0,70-17 5 0 0,0-2-1 0 0,0 0 0 0 0,0 0 1 0 0,-19-2-1 0 0,9-1 26 0 0,1-2 1 0 0,-1 0-1 0 0,1-1 1 0 0,0-1-1 0 0,-29-12 0 0 0,49 17-22 0 0,-1 0 0 0 0,1 0-1 0 0,0 0 1 0 0,-1 0-1 0 0,1-1 1 0 0,0 1-1 0 0,0-1 1 0 0,0 0-1 0 0,0 1 1 0 0,-3-4-1 0 0,5 4-19 0 0,-1 0-1 0 0,0-1 1 0 0,1 1 0 0 0,0 0-1 0 0,-1 0 1 0 0,1-1 0 0 0,0 1-1 0 0,-1 0 1 0 0,1-1 0 0 0,0 1-1 0 0,0 0 1 0 0,0-1 0 0 0,0 1-1 0 0,0 0 1 0 0,1-1 0 0 0,-1 1-1 0 0,0 0 1 0 0,1-1 0 0 0,-1 1-1 0 0,1 0 1 0 0,-1 0 0 0 0,1-2-1 0 0,1-1-98 0 0,0 1 0 0 0,0-1 0 0 0,0 0 0 0 0,0 1 0 0 0,1 0 0 0 0,-1 0-1 0 0,1-1 1 0 0,0 2 0 0 0,0-1 0 0 0,0 0 0 0 0,0 0 0 0 0,4-1 0 0 0,1-1-846 0 0,1 0 0 0 0,0 1 1 0 0,18-5-1 0 0,-11 3-392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135 276 4607 0 0,'0'0'354'0'0,"-2"2"-233"0"0,-3 1 655 0 0,0 1 0 0 0,0-1 0 0 0,0 0 0 0 0,-1 0 0 0 0,1 0 0 0 0,-1-1 0 0 0,-8 3 0 0 0,-43 7 5204 0 0,54-11-5972 0 0,2-1 30 0 0,1 0 0 0 0,-1-1 0 0 0,0 1 0 0 0,1 0 0 0 0,-1 0 0 0 0,1 0 0 0 0,-1-1 0 0 0,1 1 0 0 0,-1 0 0 0 0,1-1 0 0 0,-1 1 0 0 0,1 0 0 0 0,-1-1 0 0 0,1 1 0 0 0,-1-1 0 0 0,1 1 0 0 0,0 0 0 0 0,-1-1 0 0 0,1 1 0 0 0,0-1 0 0 0,-1 1 0 0 0,1-1 0 0 0,0 0 0 0 0,0 1 0 0 0,-1-1 0 0 0,1 0 11 0 0,0 1 0 0 0,0-1 0 0 0,0 1 0 0 0,-1-1 0 0 0,1 1 0 0 0,0-1 0 0 0,0 1 0 0 0,-1 0 0 0 0,1-1 0 0 0,0 1 0 0 0,-1-1 0 0 0,1 1 1 0 0,-1 0-1 0 0,1-1 0 0 0,0 1 0 0 0,-1 0 0 0 0,1 0 0 0 0,-1-1 0 0 0,0-1 91 0 0,0 1 0 0 0,1-1-1 0 0,-1 0 1 0 0,1 0 0 0 0,0 0 0 0 0,-1 0 0 0 0,1 0 0 0 0,0 0 0 0 0,0-3 0 0 0,1 1-48 0 0,0-1 1 0 0,0 1 0 0 0,1 0 0 0 0,-1 0 0 0 0,1-1 0 0 0,0 1 0 0 0,0 0-1 0 0,0 0 1 0 0,0 0 0 0 0,1 1 0 0 0,-1-1 0 0 0,1 1 0 0 0,5-5 0 0 0,5-5 28 0 0,28-21 0 0 0,-33 29-120 0 0,29-26 5 0 0,17-12-145 0 0,-29 25 58 0 0,40-26-185 0 0,-57 40 253 0 0,1-1 0 0 0,0 1 1 0 0,0 0-1 0 0,0 1 0 0 0,17-5 0 0 0,-12 8 24 0 0,0 6 42 0 0,-4 3 11 0 0,-9-8-52 0 0,-1 1-1 0 0,1-1 1 0 0,0 1-1 0 0,0 0 1 0 0,-1-1-1 0 0,1 1 1 0 0,-1 0-1 0 0,1 0 1 0 0,-1 0-1 0 0,0-1 1 0 0,0 1 0 0 0,0 0-1 0 0,0 2 1 0 0,0-1 18 0 0,0 3 34 0 0,0 1-56 0 0,-1 1 1 0 0,-1 0-1 0 0,0-1 0 0 0,0 1 0 0 0,0 0 1 0 0,-7 12-1 0 0,-1 4-2 0 0,3-1-6 0 0,-8 42 0 0 0,13-54 0 0 0,1 1 0 0 0,0 0 0 0 0,1 0 0 0 0,0-1 0 0 0,3 21 0 0 0,-2-27 0 0 0,-1 0 0 0 0,1 0 0 0 0,1 1 0 0 0,-1-1 0 0 0,1 0 0 0 0,0-1 0 0 0,0 1 0 0 0,0 0 0 0 0,6 8 0 0 0,-3-5 0 0 0,-2-5-1 0 0,-1 0 1 0 0,1 0-1 0 0,0 0 0 0 0,0 0 0 0 0,0 0 1 0 0,0-1-1 0 0,0 1 0 0 0,1-1 1 0 0,-1 0-1 0 0,1 0 0 0 0,0 0 0 0 0,-1-1 1 0 0,1 1-1 0 0,0-1 0 0 0,0 0 0 0 0,0 0 1 0 0,6 1-1 0 0,8 0-15 0 0,-1-1-1 0 0,33-2 1 0 0,-18 0-18 0 0,127-6-1448 0 0,-92-1-4613 0 0,-29 1-96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10479 0 0,'0'0'2926'0'0,"2"2"-1938"0"0,0-1-768 0 0,-1 1 1 0 0,1-1 0 0 0,0 0-1 0 0,0 0 1 0 0,0 0 0 0 0,0 0 0 0 0,0 0-1 0 0,0 0 1 0 0,1 0 0 0 0,-1-1-1 0 0,0 1 1 0 0,0-1 0 0 0,1 0 0 0 0,3 0-1 0 0,-1 0-13 0 0,-1 0-1 0 0,0-1 0 0 0,1 0 1 0 0,-1 0-1 0 0,0 0 0 0 0,0 0 1 0 0,6-3-1 0 0,5-5 89 0 0,0 1 1 0 0,0-2-1 0 0,15-12 1 0 0,-17 12 39 0 0,338-224 1772 0 0,-348 233-1878 0 0,0 14-165 0 0,-3-2-58 0 0,0-1 0 0 0,-1 1 0 0 0,0 0-1 0 0,-1 0 1 0 0,0-1 0 0 0,-1 1 0 0 0,-5 14 0 0 0,-5 25 11 0 0,11-42-14 0 0,0 6 17 0 0,0 1 1 0 0,-1 14-1 0 0,5-8-20 0 0,1-11 18 0 0,0 1 0 0 0,0-1-1 0 0,1 0 1 0 0,0 0 0 0 0,1 0 0 0 0,0 0-1 0 0,0-1 1 0 0,1 0 0 0 0,0 0 0 0 0,1-1-1 0 0,9 11 1 0 0,-10-14-5 0 0,-1 0 0 0 0,1 0 0 0 0,0-1-1 0 0,0 0 1 0 0,1 0 0 0 0,-1 0 0 0 0,1-1 0 0 0,0 0 0 0 0,0 0-1 0 0,0-1 1 0 0,0 0 0 0 0,1 0 0 0 0,-1 0 0 0 0,1-1 0 0 0,-1 0-1 0 0,1-1 1 0 0,7 0 0 0 0,0-1 15 0 0,0 0 1 0 0,0-2-1 0 0,0 1 0 0 0,0-2 0 0 0,0 0 1 0 0,-1-1-1 0 0,1 0 0 0 0,-1-1 0 0 0,-1-1 1 0 0,26-16-1 0 0,40-47 81 0 0,-38 33-77 0 0,-32 28-43 0 0,-1 1-1 0 0,0-1 1 0 0,11-16 0 0 0,-18 24-219 0 0,2-6-288 0 0,-1 1-3018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0 743 5063 0 0,'0'0'11159'0'0,"2"-2"-10480"0"0,22-37 1361 0 0,17-24-170 0 0,20-23-80 0 0,53-100 0 0 0,-70 120-1622 0 0,-37 54-181 0 0,-5 10-54 0 0,0 1-89 0 0,1 1 133 0 0,-1 0 0 0 0,1 1 0 0 0,-1-1-1 0 0,1 0 1 0 0,-1 1 0 0 0,0 0 0 0 0,1-1 0 0 0,-1 1-1 0 0,0 0 1 0 0,1 0 0 0 0,-1 0 0 0 0,0 1 0 0 0,0-1-1 0 0,0 0 1 0 0,0 1 0 0 0,0 0 0 0 0,0-1 0 0 0,-1 1-1 0 0,1 0 1 0 0,0 0 0 0 0,-1 0 0 0 0,1 0 0 0 0,-1 0-1 0 0,1 3 1 0 0,6 8-19 0 0,-1 0 0 0 0,9 27 0 0 0,-13-34 24 0 0,13 37-14 0 0,2 8 21 0 0,3-1 1 0 0,53 93-1 0 0,-72-140 12 0 0,38 54 110 0 0,-35-51-98 0 0,0-1 0 0 0,0 0 0 0 0,1 0 0 0 0,0 0 0 0 0,-1 0 0 0 0,1-1 0 0 0,9 5 0 0 0,-12-8-19 0 0,-1 1-1 0 0,1-1 1 0 0,0 1-1 0 0,0-1 1 0 0,0 0 0 0 0,0 0-1 0 0,0 0 1 0 0,0-1-1 0 0,5 2 1 0 0,1-2-10 0 0,4 2 16 0 0,-1-2 21 0 0,-9 0 17 0 0,0 0 0 0 0,0 0 0 0 0,0-1 0 0 0,0 1-1 0 0,0-1 1 0 0,0 0 0 0 0,0 0 0 0 0,0 0 0 0 0,0-1-1 0 0,-1 1 1 0 0,1 0 0 0 0,0-1 0 0 0,-1 0 0 0 0,1 0-1 0 0,-1 0 1 0 0,0 0 0 0 0,0 0 0 0 0,0 0 0 0 0,0-1 0 0 0,0 1-1 0 0,0 0 1 0 0,0-1 0 0 0,-1 0 0 0 0,3-3-1 0 0,1-7 114 0 0,0 0-1 0 0,0-1 0 0 0,-1 1 0 0 0,2-15 1 0 0,-3 14-130 0 0,37-136 714 0 0,-10 41-362 0 0,-19 72-322 0 0,1 0 0 0 0,2 0-1 0 0,2 2 1 0 0,1 0 0 0 0,32-48 0 0 0,-27 51-732 0 0,1 1 0 0 0,34-34 0 0 0,-55 64-61 0 0,-1-1-80 0 0,6-3 127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1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21 8751 0 0,'8'-5'168'0'0,"-5"3"-72"0"0,-1 0 0 0 0,1 1 0 0 0,0-1 0 0 0,0 1 0 0 0,0 0 0 0 0,1 0 0 0 0,2-1 0 0 0,12-1-48 0 0,-14 3-107 0 0,2 2 1736 0 0,-5-2-1441 0 0,0 0 0 0 0,-1 1 1 0 0,1-1-1 0 0,0 0 1 0 0,0 1-1 0 0,0-1 0 0 0,-1 1 1 0 0,1-1-1 0 0,0 1 0 0 0,0 0 1 0 0,-1-1-1 0 0,1 1 1 0 0,-1 0-1 0 0,1-1 0 0 0,0 1 1 0 0,-1 0-1 0 0,1 0 1 0 0,-1-1-1 0 0,0 1 0 0 0,1 0 1 0 0,-1 0-1 0 0,0 0 0 0 0,1 1 1 0 0,0 0-158 0 0,-1 0 1 0 0,1 0 0 0 0,-1 0-1 0 0,1 0 1 0 0,-1-1-1 0 0,0 1 1 0 0,0 0 0 0 0,0 0-1 0 0,0 0 1 0 0,0 0-1 0 0,0 0 1 0 0,-1 3 0 0 0,-4 6 72 0 0,0 0 0 0 0,-1-1 1 0 0,1 1-1 0 0,-2-2 0 0 0,0 1 1 0 0,0-1-1 0 0,0 0 1 0 0,-2 0-1 0 0,1-1 0 0 0,-13 11 1 0 0,-13 6 621 0 0,-60 33 1 0 0,10-6-530 0 0,46-26-230 0 0,1 1 0 0 0,2 2 0 0 0,-35 36 0 0 0,62-55 18 0 0,1-1 0 0 0,0 1 0 0 0,0 0-1 0 0,1 1 1 0 0,1 0 0 0 0,0-1 0 0 0,0 2 0 0 0,1-1 0 0 0,1 0-1 0 0,0 1 1 0 0,-3 21 0 0 0,5-21 18 0 0,0 0 1 0 0,0 0 0 0 0,1 0-1 0 0,1 0 1 0 0,0 1-1 0 0,0-1 1 0 0,1 0-1 0 0,1-1 1 0 0,0 1-1 0 0,1 0 1 0 0,8 18-1 0 0,-8-23-51 0 0,0 0 0 0 0,1 0 1 0 0,0 0-1 0 0,0-1 0 0 0,0 1 0 0 0,1-1 0 0 0,0 0 0 0 0,0-1 1 0 0,1 1-1 0 0,-1-1 0 0 0,11 5 0 0 0,-7-4 11 0 0,0-2 0 0 0,1 1 0 0 0,-1-2 0 0 0,1 1 0 0 0,-1-2 0 0 0,1 1 0 0 0,20 1 0 0 0,-9-3-51 0 0,-1-1 0 0 0,1-1 1 0 0,-1-1-1 0 0,0-1 0 0 0,0-1 0 0 0,0-1 1 0 0,0 0-1 0 0,28-13 0 0 0,-37 13-797 0 0,1 0 1 0 0,-1-1-1 0 0,-1 0 0 0 0,13-9 0 0 0,-6 0-5875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76 257 5527 0 0,'0'0'423'0'0,"-1"1"-278"0"0,-3 5 483 0 0,0 0 0 0 0,1 1 1 0 0,0-1-1 0 0,0 0 0 0 0,0 1 0 0 0,1 0 0 0 0,0-1 0 0 0,-1 9 0 0 0,-3 11 1006 0 0,-33 96 1262 0 0,38-120-2639 0 0,0 6 1609 0 0,6-27-1830 0 0,1 0 0 0 0,1 1 0 0 0,1 0 0 0 0,0 0 0 0 0,2 0 0 0 0,0 1 0 0 0,0 1 0 0 0,2 0 0 0 0,0 0 0 0 0,1 1 0 0 0,0 1 0 0 0,1 0 0 0 0,32-24 0 0 0,-6 7-80 0 0,80-57-213 0 0,-88 66 195 0 0,62-30-1 0 0,-74 44 130 0 0,-1 1 0 0 0,29-5-1 0 0,-34 8 38 0 0,-12 4-2 0 0,0-1-55 0 0,0 1-1 0 0,-1 0 1 0 0,1-1 0 0 0,0 1 0 0 0,0 0 0 0 0,-1 0 0 0 0,1 0 0 0 0,0 1 0 0 0,0-1 0 0 0,0 0 0 0 0,2 2 0 0 0,-2-2-22 0 0,-1 0 0 0 0,0 1 0 0 0,0-1-1 0 0,0 0 1 0 0,0 1 0 0 0,0 0 0 0 0,0-1-1 0 0,0 1 1 0 0,0-1 0 0 0,0 1 0 0 0,0 0 0 0 0,0 0-1 0 0,-1-1 1 0 0,1 1 0 0 0,0 0 0 0 0,0 0-1 0 0,-1 0 1 0 0,1 0 0 0 0,-1 0 0 0 0,1 0 0 0 0,-1 0-1 0 0,1 0 1 0 0,-1 0 0 0 0,1 0 0 0 0,-1 2 0 0 0,1 4-8 0 0,-1 0 1 0 0,0 0-1 0 0,-1 0 1 0 0,1 0 0 0 0,-1 0-1 0 0,-4 11 1 0 0,-6 36 5 0 0,-13 66 123 0 0,13-78 21 0 0,3 1-1 0 0,1 1 1 0 0,-1 70-1 0 0,8-102-107 0 0,1-1-27 0 0,-1-9-133 0 0,11-6-2507 0 0,-9 3 1302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64 591 7487 0 0,'-1'2'340'0'0,"-11"20"-33"0"0,-17 21 0 0 0,13-20 1247 0 0,15-21-612 0 0,1-2-868 0 0,-1 0 0 0 0,1 1 0 0 0,-1-1 0 0 0,1 0 0 0 0,0 1 0 0 0,0-1 0 0 0,-1 1 0 0 0,1-1 0 0 0,0 1 0 0 0,0-1 0 0 0,-1 0 0 0 0,1 1 0 0 0,0-1 0 0 0,0 6 4856 0 0,13-11-4502 0 0,1-1 1 0 0,-1-1-1 0 0,0 0 0 0 0,-1-1 0 0 0,0 0 1 0 0,0-1-1 0 0,18-18 0 0 0,70-82 509 0 0,-96 104-909 0 0,20-25 62 0 0,-2-2 1 0 0,-1 0-1 0 0,23-48 0 0 0,-42 76 33 0 0,11-22-884 0 0,-10 23 172 0 0,-8 15 472 0 0,-39 107 43 0 0,21-54 76 0 0,20-55-2 0 0,0 0 0 0 0,0 1 0 0 0,-1 12 0 0 0,4-9 0 0 0,4-1 0 0 0,-3-12 14 0 0,0 1 1 0 0,0-1-1 0 0,0 1 0 0 0,0-1 0 0 0,1 1 0 0 0,-1-1 0 0 0,0 0 1 0 0,1 0-1 0 0,-1 0 0 0 0,1 0 0 0 0,-1 0 0 0 0,1 0 0 0 0,0 0 0 0 0,0 0 1 0 0,-1-1-1 0 0,1 1 0 0 0,0 0 0 0 0,0-1 0 0 0,0 0 0 0 0,2 1 1 0 0,2-1 51 0 0,0 0 1 0 0,0 0 0 0 0,-1 0-1 0 0,1-1 1 0 0,9-1 0 0 0,0-2 14 0 0,-1-1 1 0 0,0 0 0 0 0,0-1 0 0 0,0 0-1 0 0,22-15 1 0 0,60-49 34 0 0,-31 19-109 0 0,50-43-21 0 0,-87 69 66 0 0,49-56-1 0 0,59-93 93 0 0,-121 151-143 0 0,-2-1-18 0 0,-12 22-59 0 0,-2 5-117 0 0,-5 12 176 0 0,0 0 0 0 0,-11 16 1 0 0,12-23 7 0 0,1 1 1 0 0,-6 15 0 0 0,-106 256-130 0 0,110-269 131 0 0,1 1 0 0 0,0 1 1 0 0,1-1-1 0 0,0 1 0 0 0,1 0 1 0 0,0 0-1 0 0,0 18 0 0 0,5-15 7 0 0,-2-12 14 0 0,1 0-1 0 0,0 0 1 0 0,1-1-1 0 0,-1 1 0 0 0,1-1 1 0 0,-1 1-1 0 0,1-1 1 0 0,0 0-1 0 0,0 0 1 0 0,1 0-1 0 0,-1 0 1 0 0,0 0-1 0 0,1 0 1 0 0,0-1-1 0 0,0 1 0 0 0,0-1 1 0 0,0 1-1 0 0,0-1 1 0 0,0 0-1 0 0,1-1 1 0 0,4 3-1 0 0,37 14 179 0 0,-24-12-74 0 0,-15-7-97 0 0,-1 0 0 0 0,2 1-72 0 0,-2 1-149 0 0,0-1 1 0 0,1-1-1 0 0,-1 1 1 0 0,0-1-1 0 0,0 1 1 0 0,-1-1-1 0 0,1-1 1 0 0,8-2 0 0 0,-2-2-1515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0,'0'0'956'0'0,"1"2"-754"0"0,3 7-61 0 0,0 0 1 0 0,1 0 0 0 0,0 0 0 0 0,0-1-1 0 0,1 0 1 0 0,0 0 0 0 0,10 10 0 0 0,58 46 1469 0 0,-50-45-402 0 0,32 33 1 0 0,-35-29-382 0 0,52 62 1528 0 0,-65-75-2177 0 0,-1 0 0 0 0,-1 1 0 0 0,0-1 1 0 0,0 1-1 0 0,-1 1 0 0 0,7 21 0 0 0,-11-28-163 0 0,0 1 1 0 0,0-1-1 0 0,-1 0 0 0 0,1 1 0 0 0,-1-1 1 0 0,0 0-1 0 0,-1 1 0 0 0,1-1 0 0 0,-1 1 1 0 0,0-1-1 0 0,0 0 0 0 0,-1 0 0 0 0,1 0 1 0 0,-1 1-1 0 0,0-2 0 0 0,-1 1 0 0 0,-3 6 1 0 0,2-5-18 0 0,-1 1 1 0 0,-1-1-1 0 0,1 0 1 0 0,-1 0 0 0 0,0-1-1 0 0,-1 0 1 0 0,1 0-1 0 0,-1 0 1 0 0,0-1 0 0 0,-12 6-1 0 0,-16 5-15 0 0,-37 11-1 0 0,13-6-470 0 0,58-19 95 0 0,-8 2 429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121 355 3223 0 0,'0'0'10358'0'0,"-2"2"-9961"0"0,-4 5-118 0 0,0 1-1 0 0,1-1 1 0 0,0 1 0 0 0,0 0-1 0 0,0 1 1 0 0,1-1 0 0 0,-5 14-1 0 0,-6 20 156 0 0,-1-1 0 0 0,-23 39 0 0 0,37-77-412 0 0,1 0 1336 0 0,2-6-1096 0 0,18-33-147 0 0,2 1 0 0 0,1 1-1 0 0,1 1 1 0 0,2 1 0 0 0,45-45-1 0 0,7-3-130 0 0,-42 42-135 0 0,2 1 0 0 0,44-34 0 0 0,-48 47 129 0 0,1 0 0 0 0,40-20 1 0 0,-63 38 111 0 0,0 1 1 0 0,1 1-1 0 0,-1-1 1 0 0,1 2-1 0 0,0-1 1 0 0,0 2-1 0 0,0-1 1 0 0,0 2 0 0 0,0 0-1 0 0,1 0 1 0 0,17 2-1 0 0,-29-1-75 0 0,0 0-1 0 0,-1 0 1 0 0,1 1-1 0 0,0-1 1 0 0,-1 0-1 0 0,1 1 1 0 0,0-1-1 0 0,0 0 1 0 0,-1 1-1 0 0,1-1 1 0 0,-1 1-1 0 0,1-1 1 0 0,0 1-1 0 0,-1-1 1 0 0,1 1 0 0 0,-1-1-1 0 0,2 2 1 0 0,0 1 7 0 0,1 0-13 0 0,0-1 1 0 0,0 1-1 0 0,0 1 0 0 0,0-1 0 0 0,-1 0 0 0 0,1 0 0 0 0,-1 1 1 0 0,0 0-1 0 0,0-1 0 0 0,0 1 0 0 0,-1 0 0 0 0,1 0 0 0 0,-1 0 1 0 0,0 0-1 0 0,0 0 0 0 0,0 5 0 0 0,1 12 27 0 0,-4-15-15 0 0,0-1-4 0 0,-2 9 16 0 0,0 0 1 0 0,-1-1 0 0 0,-1 0 0 0 0,-1 0 0 0 0,-13 20 0 0 0,-5 12 31 0 0,5-6-13 0 0,-67 150 516 0 0,76-161-432 0 0,1 1 1 0 0,2 0-1 0 0,-8 46 1 0 0,16-73-128 0 0,-1 0-1 0 0,1 0 1 0 0,0 1 0 0 0,0-1-1 0 0,0 0 1 0 0,0 0 0 0 0,0 0-1 0 0,0 0 1 0 0,1 0 0 0 0,-1 1-1 0 0,1 1 1 0 0,12-12-242 0 0,-9 5-213 0 0,0 0-1 0 0,0-1 1 0 0,0 1 0 0 0,0-1-1 0 0,-1 0 1 0 0,6-9 0 0 0,0-3-721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89 17503 0 0,'11'-15'891'0'0,"23"-23"0"0"0,-30 34-622 0 0,0 0 0 0 0,1 0 0 0 0,-1 1 0 0 0,1 0 0 0 0,-1 0 0 0 0,1 0 0 0 0,0 0 0 0 0,1 1 0 0 0,11-4 2653 0 0,-12 22-2463 0 0,-5-10-459 0 0,1 0 0 0 0,-1 0 0 0 0,0 0 0 0 0,0 0 0 0 0,-1-1 0 0 0,0 1 0 0 0,0 0 0 0 0,0 0 0 0 0,-1 0 0 0 0,0 0 0 0 0,-3 5 0 0 0,-5 11 0 0 0,-17 27 0 0 0,27-48 0 0 0,-200 311-54 0 0,135-213 44 0 0,-71 94 10 0 0,62-91 0 0 0,-162 197 0 0 0,91-122 0 0 0,130-159-145 0 0,1 1 0 0 0,1 0 0 0 0,1 1-1 0 0,1 0 1 0 0,0 1 0 0 0,2 0 0 0 0,-9 30 0 0 0,18-51 108 0 0,0 1 1 0 0,0 0-1 0 0,1-1 1 0 0,-1 1-1 0 0,0-1 1 0 0,1 1 0 0 0,-1-1-1 0 0,0 1 1 0 0,1-1-1 0 0,-1 1 1 0 0,1-1-1 0 0,-1 1 1 0 0,1-1-1 0 0,-1 1 1 0 0,1-1-1 0 0,-1 0 1 0 0,1 1-1 0 0,-1-1 1 0 0,1 0-1 0 0,-1 1 1 0 0,2-1 0 0 0,-1 0-101 0 0,0 2-55 0 0,1-1 0 0 0,0-1 0 0 0,0 1 0 0 0,0 0 0 0 0,0 0 0 0 0,0-1 0 0 0,0 1-1 0 0,0-1 1 0 0,0 0 0 0 0,0 1 0 0 0,0-1 0 0 0,0 0 0 0 0,0 0 0 0 0,3-1 0 0 0,16-2-1467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73 4607 0 0,'96'-28'329'0'0,"-15"4"1504"0"0,-27 13 3648 0 0,1 2 2212 0 0,-58 10-7499 0 0,-30 11 8 0 0,0-2 0 0 0,-54 10 1 0 0,-73 2 645 0 0,64-10-641 0 0,-87 10-288 0 0,-220-3 0 0 0,236-18 27 0 0,31 6-35 0 0,127-6 21 0 0,0 0 1 0 0,0 0-1 0 0,-9 4 0 0 0,16-4-37 0 0,0-2-75 0 0,0 1 133 0 0,1 0 0 0 0,-1-1 0 0 0,1 1 0 0 0,0-1 0 0 0,-1 0 0 0 0,1 1 0 0 0,0-1 0 0 0,0 0 0 0 0,-1 0 0 0 0,1 0 0 0 0,0 0 0 0 0,0 0 0 0 0,0 0 0 0 0,0 0 0 0 0,0 0 0 0 0,0 0 0 0 0,0 0 0 0 0,1 0 0 0 0,-1-1 0 0 0,-1-2 0 0 0,0 0-75 0 0,0-1 1 0 0,1-1-1 0 0,-1 1 1 0 0,0-9-1 0 0,2 12-14 0 0,0 0 23 0 0,0 2 112 0 0,0-1 1 0 0,0 1-1 0 0,0 0 1 0 0,0 0-1 0 0,0 0 1 0 0,0 0-1 0 0,0 0 1 0 0,0-1-1 0 0,0 1 1 0 0,0 0-1 0 0,0 0 1 0 0,0 0-1 0 0,0 0 1 0 0,0 0-1 0 0,1 0 1 0 0,-1-1-1 0 0,0 1 1 0 0,0 0-1 0 0,0 0 1 0 0,0 0 0 0 0,0 0-1 0 0,0 0 1 0 0,0 0-1 0 0,0 0 1 0 0,0 0-1 0 0,1-1 1 0 0,-1 1-1 0 0,0 0 1 0 0,0 0-1 0 0,0 0 1 0 0,0 0-1 0 0,0 0 1 0 0,0 0-1 0 0,1 0 1 0 0,-1 0-1 0 0,0 0 1 0 0,0 0-1 0 0,0 0 1 0 0,0 0-1 0 0,0 0 1 0 0,4 5-5 0 0,3 13 9 0 0,-7-17-6 0 0,24 77 177 0 0,-11-34 290 0 0,25 61-1 0 0,-21-71-124 0 0,2 0 0 0 0,1 0 0 0 0,45 55 0 0 0,77 86 1063 0 0,-141-174-213 0 0,-2-2-1080 0 0,-4-1-63 0 0,1-1 0 0 0,-1 0 0 0 0,1 0 1 0 0,-5-5-1 0 0,-2-4-31 0 0,10 7-17 0 0,0 1-1 0 0,-6-16 13 0 0,7 18-7 0 0,0-1 0 0 0,0 1 0 0 0,0-1 1 0 0,0 1-1 0 0,0-1 0 0 0,0 1 0 0 0,1-1 0 0 0,-1 1 1 0 0,1-1-1 0 0,-1 1 0 0 0,2-3 0 0 0,0 0-1 0 0,1-4-3 0 0,0 0 0 0 0,0 1 0 0 0,1-1 0 0 0,0 1 0 0 0,10-13 0 0 0,31-36 0 0 0,2-2 0 0 0,-36 43 0 0 0,-1-1 0 0 0,-1 0 0 0 0,0 0 0 0 0,-2 0 0 0 0,0-1 0 0 0,0-1 0 0 0,6-35 0 0 0,-12 41 0 0 0,-1 2-16 0 0,0 9-63 0 0,2 1-586 0 0,4 1 568 0 0,-1 0-1 0 0,1-1 1 0 0,0 2 0 0 0,-1-1-1 0 0,1 1 1 0 0,-1 0-1 0 0,11 3 1 0 0,-6-2-587 0 0,-1 0 1 0 0,17 1-1 0 0,-23-3-203 0 0,1 0 0 0 0,0 0 1 0 0,-1-1-1 0 0,1 1 0 0 0,0-1 1 0 0,4-1-1 0 0,5-2-5476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38 107 1375 0 0,'0'-2'6610'0'0,"1"-2"-6019"0"0,0 1 1 0 0,0 0 0 0 0,0 0-1 0 0,0 0 1 0 0,0 0 0 0 0,0 0-1 0 0,1 0 1 0 0,-1 0-1 0 0,1 0 1 0 0,0 0 0 0 0,4-4-1 0 0,-1 2 2 0 0,0 0 0 0 0,0 1 0 0 0,0 0 0 0 0,0 0-1 0 0,10-5 1 0 0,-5 3-289 0 0,1 1 0 0 0,0 1 0 0 0,0 0 0 0 0,1 0 0 0 0,-1 1 0 0 0,17-3 0 0 0,-27 6-282 0 0,1 0 0 0 0,-1 0 0 0 0,0 0 0 0 0,1 0 0 0 0,-1 0 1 0 0,0 0-1 0 0,1 0 0 0 0,-1 0 0 0 0,1 0 0 0 0,-1 1 1 0 0,0-1-1 0 0,1 0 0 0 0,-1 1 0 0 0,0-1 0 0 0,0 1 1 0 0,1 0-1 0 0,-1-1 0 0 0,0 1 0 0 0,0 0 0 0 0,0 0 1 0 0,0 0-1 0 0,0-1 0 0 0,0 1 0 0 0,0 0 0 0 0,0 1 1 0 0,0-1-1 0 0,-1 0 0 0 0,1 0 0 0 0,0 0 0 0 0,-1 0 1 0 0,1 1-1 0 0,0-1 0 0 0,-1 0 0 0 0,0 0 0 0 0,1 1 1 0 0,-1-1-1 0 0,0 1 0 0 0,0-1 0 0 0,1 0 0 0 0,-1 1 0 0 0,0-1 1 0 0,-1 2-1 0 0,1 3 60 0 0,0 0 0 0 0,-1 0 1 0 0,0 0-1 0 0,0 0 0 0 0,0 0 0 0 0,-1 0 1 0 0,0 0-1 0 0,-3 7 0 0 0,-2-2-77 0 0,0 1 0 0 0,0-1 0 0 0,-2-1 0 0 0,1 1 0 0 0,-12 10 0 0 0,-53 44 29 0 0,65-58-34 0 0,-7 4 16 0 0,9-7-6 0 0,0 1 0 0 0,0 0-1 0 0,0 0 1 0 0,-7 10-1 0 0,4-6-9 0 0,0 2 0 0 0,4 2 0 0 0,2 1 0 0 0,6-4 11 0 0,-2-9-9 0 0,-1 0 1 0 0,1-1-1 0 0,-1 1 1 0 0,1-1-1 0 0,-1 1 1 0 0,1 0-1 0 0,0-1 1 0 0,-1 1-1 0 0,1-1 1 0 0,0 0-1 0 0,0 1 1 0 0,-1-1-1 0 0,1 0 0 0 0,0 1 1 0 0,0-1-1 0 0,-1 0 1 0 0,1 0-1 0 0,0 0 1 0 0,1 1-1 0 0,1-1 2 0 0,3 2 31 0 0,1 0 0 0 0,1 0-1 0 0,-1-1 1 0 0,0 0 0 0 0,0 0-1 0 0,12-1 1 0 0,46-6 424 0 0,-9 0-193 0 0,74 7-214 0 0,-101 2-1642 0 0,30 8-1 0 0,-16-3-1860 0 0,-29-4 2047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2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13103 0 0,'0'0'1186'0'0,"-2"1"-978"0"0,0-1-131 0 0,0 1 1 0 0,0 0-1 0 0,0-1 1 0 0,0 1 0 0 0,0 1-1 0 0,0-1 1 0 0,0 0 0 0 0,0 0-1 0 0,0 1 1 0 0,0-1-1 0 0,1 1 1 0 0,-1-1 0 0 0,0 1-1 0 0,1 0 1 0 0,0-1 0 0 0,-1 1-1 0 0,0 3 1 0 0,0-2 26 0 0,1 0 1 0 0,0 1-1 0 0,0-1 1 0 0,0 1 0 0 0,0-1-1 0 0,1 1 1 0 0,-1 0-1 0 0,1-1 1 0 0,0 1-1 0 0,0 3 1 0 0,1 4 122 0 0,1-1 0 0 0,0 1 0 0 0,1-1 0 0 0,0 0 0 0 0,0 1 0 0 0,9 16 0 0 0,11 12 421 0 0,1 0 0 0 0,47 55 0 0 0,-27-38-346 0 0,20 21 7 0 0,-39-49-220 0 0,-1 0 0 0 0,26 42 0 0 0,-44-60-52 0 0,-1 0 0 0 0,0 0 0 0 0,-1 0 0 0 0,1 0 0 0 0,-2 1 0 0 0,0 0 0 0 0,0 0 0 0 0,-1-1 0 0 0,0 2 0 0 0,-1-1 0 0 0,0 0 0 0 0,-1 12 1 0 0,-3-3 5 0 0,0-1 0 0 0,-1 1 0 0 0,0-1 0 0 0,-2 0 0 0 0,0-1 0 0 0,-2 1 0 0 0,0-1 0 0 0,-1 0 1 0 0,0-1-1 0 0,-2 0 0 0 0,0-1 0 0 0,-17 20 0 0 0,-4 0 69 0 0,-2-2-1 0 0,-1-1 1 0 0,-74 54-1 0 0,50-46 2 0 0,-33 24 110 0 0,69-47-165 0 0,-5 5 179 0 0,0 0-1 0 0,-31 35 1 0 0,50-44-237 0 0,8-14-48 0 0,1 1 0 0 0,0 0 0 0 0,-1-1 0 0 0,1 1 0 0 0,0 0 0 0 0,-1 0 0 0 0,1 0 0 0 0,0-1 0 0 0,0 1 0 0 0,-1 0-1 0 0,1 0 1 0 0,0 0 0 0 0,0-1 0 0 0,0 1 0 0 0,0 0 0 0 0,0 0 0 0 0,1 0 0 0 0,-1 0 0 0 0,0-1 0 0 0,0 1 0 0 0,0 0 0 0 0,1 0 0 0 0,-1-1 0 0 0,0 1 0 0 0,1 0 0 0 0,-1 0 0 0 0,1-1-1 0 0,-1 1 1 0 0,1 0 0 0 0,-1-1 0 0 0,1 1 0 0 0,-1-1 0 0 0,1 1 0 0 0,0 0 0 0 0,1 0-146 0 0,0 0 0 0 0,0 0 0 0 0,0 0 0 0 0,0 0 0 0 0,0 0 0 0 0,0 0 1 0 0,1-1-1 0 0,-1 1 0 0 0,0-1 0 0 0,0 0 0 0 0,4 1 0 0 0,11-3-1021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415 203 6447 0 0,'0'0'7150'0'0,"2"2"-6561"0"0,9 6-49 0 0,-8-6 1101 0 0,-1-1-1081 0 0,10 5 2667 0 0,-10-6-2942 0 0,0-1-236 0 0,-1 1-1 0 0,1-1 0 0 0,-1 0 1 0 0,1 0-1 0 0,-1 1 0 0 0,0-1 1 0 0,1 0-1 0 0,-1 0 0 0 0,0 0 1 0 0,0 0-1 0 0,0 0 1 0 0,0-1-1 0 0,0 1 0 0 0,0 0 1 0 0,0 0-1 0 0,0-1 0 0 0,0 1 1 0 0,-1-1-1 0 0,1 1 0 0 0,0-1 1 0 0,0-1-1 0 0,2-10 14 0 0,0 1-1 0 0,-1 0 0 0 0,1-21 1 0 0,4-20-28 0 0,-2 10-34 0 0,-6 31-12 0 0,1 11 7 0 0,-1 0 0 0 0,1 0-1 0 0,-1 0 1 0 0,1 0 0 0 0,-1 0 0 0 0,0 0-1 0 0,1 0 1 0 0,-1 0 0 0 0,0 0-1 0 0,0 0 1 0 0,0 1 0 0 0,1-1 0 0 0,-1 0-1 0 0,0 1 1 0 0,0-1 0 0 0,0 0-1 0 0,0 1 1 0 0,0-1 0 0 0,-1 1 0 0 0,1-1-1 0 0,0 1 1 0 0,0 0 0 0 0,0 0 0 0 0,0-1-1 0 0,0 1 1 0 0,0 0 0 0 0,-1 0-1 0 0,1 0 1 0 0,0 0 0 0 0,0 0 0 0 0,0 0-1 0 0,-2 1 1 0 0,-4 0-41 0 0,0 1-1 0 0,1-1 1 0 0,-1 2-1 0 0,-7 2 1 0 0,11-3 24 0 0,-36 14-61 0 0,2 1-1 0 0,0 3 1 0 0,2 1-1 0 0,0 1 0 0 0,1 2 1 0 0,1 2-1 0 0,2 1 1 0 0,-52 55-1 0 0,77-75 84 0 0,0 1 0 0 0,0-1 0 0 0,1 1 0 0 0,0 0 0 0 0,0 0 0 0 0,1 0 0 0 0,0 1 0 0 0,0 0 0 0 0,1 0 0 0 0,-2 9 0 0 0,5-16 0 0 0,-1-1 0 0 0,1 1 0 0 0,0 0 0 0 0,0 0 0 0 0,0 0 0 0 0,0-1 0 0 0,1 1 0 0 0,-1 0 0 0 0,1 2 0 0 0,0-2 1 0 0,0 0 1 0 0,0 1-1 0 0,0-1 0 0 0,0 0 0 0 0,0 0 0 0 0,1 0 1 0 0,-1-1-1 0 0,1 1 0 0 0,-1 0 0 0 0,1 0 0 0 0,0-1 1 0 0,0 1-1 0 0,-1-1 0 0 0,3 2 0 0 0,1-1 5 0 0,-1 1 1 0 0,1-1-1 0 0,-1 0 0 0 0,1-1 0 0 0,0 1 0 0 0,6 0 1 0 0,3 0 18 0 0,0 0 0 0 0,0-1 1 0 0,26-2-1 0 0,-5-3 14 0 0,0-1 1 0 0,-1-1-1 0 0,1-2 1 0 0,65-25-1 0 0,-97 32-42 0 0,9-4-51 0 0,0 0 0 0 0,0-1 0 0 0,0 0 1 0 0,-1-1-1 0 0,0 0 0 0 0,17-15 0 0 0,-21 14-9 0 0,-13 8 189 0 0,-13 7 3 0 0,14-4-120 0 0,-1 1 0 0 0,1 0 0 0 0,0 0-1 0 0,0 0 1 0 0,0 1 0 0 0,1-1 0 0 0,-1 1 0 0 0,-4 8 0 0 0,-1 2-11 0 0,-15 29 0 0 0,15-21-120 0 0,9-21 20 0 0,9 7-5654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5983 0 0,'-1'3'6611'0'0,"-14"40"-305"0"0,-6 1-3837 0 0,-31 41-2243 0 0,31-52 529 0 0,-108 163 75 0 0,41-65-816 0 0,-26 45-17 0 0,-21 40-1343 0 0,116-193 156 0 0,18-22 429 0 0,10-8-4078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55 204 8751 0 0,'-6'-44'828'0'0,"-1"-9"-207"0"0,7 47-195 0 0,0 0 0 0 0,0 0 1 0 0,0 0-1 0 0,1 0 0 0 0,0 1 0 0 0,3-11 0 0 0,-3 13-374 0 0,0 0-1 0 0,1 1 1 0 0,0 0 0 0 0,-1-1-1 0 0,1 1 1 0 0,0 0-1 0 0,0 0 1 0 0,0 0-1 0 0,0 0 1 0 0,0 0 0 0 0,0 0-1 0 0,1 0 1 0 0,-1 1-1 0 0,1-1 1 0 0,-1 1 0 0 0,1 0-1 0 0,0 0 1 0 0,-1 0-1 0 0,1 0 1 0 0,0 0-1 0 0,3 0 1 0 0,8-2 165 0 0,0 1 0 0 0,29 0-1 0 0,-34 2-201 0 0,95-5 576 0 0,-42 1 374 0 0,87 5-1 0 0,-137 0-787 0 0,1 1 0 0 0,-1 0-1 0 0,20 7 1 0 0,-28-8-99 0 0,0 1-1 0 0,1 0 1 0 0,-1 0 0 0 0,0 0-1 0 0,0 0 1 0 0,0 1-1 0 0,0-1 1 0 0,0 1 0 0 0,-1 0-1 0 0,1 0 1 0 0,-1 1 0 0 0,4 4-1 0 0,-7-7-43 0 0,1-1 0 0 0,-1 1 0 0 0,0 0 0 0 0,0 0 0 0 0,1 0 0 0 0,-1 0 0 0 0,0-1 0 0 0,0 1 0 0 0,0 0 0 0 0,0 0 0 0 0,0 0 0 0 0,0 0 0 0 0,-1-1 0 0 0,1 1 0 0 0,0 0 0 0 0,0 0 0 0 0,0 0 0 0 0,-1-1 0 0 0,0 2 0 0 0,1 1 74 0 0,-3 3 35 0 0,1 1 0 0 0,-1 0 0 0 0,0-1 0 0 0,0 1 1 0 0,-1-1-1 0 0,0 0 0 0 0,0 0 0 0 0,0 0 0 0 0,-11 9 0 0 0,-5 4 345 0 0,-28 20 1 0 0,31-26-273 0 0,-21 14 218 0 0,-80 42 0 0 0,83-50-401 0 0,-159 80-205 0 0,111-60-2259 0 0,68-33 1125 0 0,13-4-6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15031 0 0,'0'0'2238'0'0,"-2"2"-1568"0"0,-97 148 2764 0 0,-18 26-2115 0 0,41-51-1034 0 0,-111 191-270 0 0,173-289-132 0 0,-1 0-919 0 0,-11 29 0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13359 0 0,'14'-20'242'0'0,"0"1"-1"0"0,2 0 0 0 0,0 0 1 0 0,1 2-1 0 0,31-25 0 0 0,-3 7-73 0 0,88-63 1000 0 0,-102 78-844 0 0,127-78 1807 0 0,-152 95-1959 0 0,1 0 0 0 0,0 0 0 0 0,0 0-1 0 0,0 1 1 0 0,0 0 0 0 0,0 0 0 0 0,12 0 0 0 0,-16 1-98 0 0,1 1-1 0 0,-1 1 1 0 0,0-1 0 0 0,0 0-1 0 0,1 1 1 0 0,-1-1 0 0 0,0 1-1 0 0,0 0 1 0 0,0 0-1 0 0,0 0 1 0 0,0 1 0 0 0,0-1-1 0 0,0 1 1 0 0,-1-1 0 0 0,1 1-1 0 0,0 0 1 0 0,-1 0 0 0 0,0 0-1 0 0,4 4 1 0 0,-1 0-26 0 0,-1 1 1 0 0,0-1 0 0 0,0 1-1 0 0,-1 0 1 0 0,0-1-1 0 0,0 1 1 0 0,-1 1-1 0 0,1-1 1 0 0,-1 0 0 0 0,-1 1-1 0 0,0-1 1 0 0,0 1-1 0 0,0-1 1 0 0,-1 1-1 0 0,-1 14 1 0 0,-1-1-31 0 0,-1-1-1 0 0,-1 0 1 0 0,-1 1 0 0 0,-12 31-1 0 0,8-27 137 0 0,-2 0 0 0 0,0-1 0 0 0,-2 0-1 0 0,-16 22 1 0 0,21-35-84 0 0,-1 1 1 0 0,0-2-1 0 0,-1 0 0 0 0,0 0 1 0 0,0 0-1 0 0,-1-1 0 0 0,-1-1 1 0 0,1 0-1 0 0,-20 10 0 0 0,3-6-21 0 0,0-1 0 0 0,0-1-1 0 0,-51 10 1 0 0,27-11-812 0 0,-67 3-1 0 0,90-12-4700 0 0,3-4-1836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94 355 5063 0 0,'0'0'390'0'0,"-2"2"-252"0"0,-15 17 971 0 0,8-10 551 0 0,1 0-1 0 0,-10 13 0 0 0,13-13-1496 0 0,-1 1 0 0 0,1 0 0 0 0,1 0 0 0 0,0 0 0 0 0,0 0 0 0 0,1 1 0 0 0,1-1 1 0 0,-1 1-1 0 0,0 12 0 0 0,4-12-164 0 0,-2-5 1007 0 0,15-8-409 0 0,-11 1-520 0 0,0-1 0 0 0,0 1 0 0 0,1-1-1 0 0,-2 0 1 0 0,1 0 0 0 0,0 0 0 0 0,0 0-1 0 0,-1 0 1 0 0,1-1 0 0 0,-1 1 0 0 0,1-1-1 0 0,-1 0 1 0 0,0 0 0 0 0,0 0 0 0 0,1-3-1 0 0,5-9 404 0 0,11-28 0 0 0,-17 38-372 0 0,18-46 1026 0 0,32-58 0 0 0,-42 91-1010 0 0,1 0 0 0 0,1 1 0 0 0,0 1 0 0 0,1 0 0 0 0,1 1 0 0 0,24-21 0 0 0,-8 12-147 0 0,58-36-1 0 0,-72 50-1 0 0,1 2 0 0 0,0 0 1 0 0,1 1-1 0 0,0 1 0 0 0,30-7 0 0 0,-25 9-4 0 0,27-1-1 0 0,-41 4-22 0 0,-1 1 1 0 0,1 0-1 0 0,-1 1 1 0 0,1 0-1 0 0,-1 0 1 0 0,13 4-1 0 0,-17-4-301 0 0,-1 1-1 0 0,0-1 1 0 0,0 1-1 0 0,0 0 1 0 0,-1-1 0 0 0,1 2-1 0 0,0-1 1 0 0,-1 0-1 0 0,1 0 1 0 0,-1 1-1 0 0,4 4 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14079 0 0,'0'0'1560'0'0,"-2"0"-1241"0"0,-14 1-1 0 0,1 0 0 0 0,-1 1-1 0 0,1 1 1 0 0,0 1 0 0 0,0 0 0 0 0,1 1 0 0 0,-28 13 0 0 0,9-1-210 0 0,0 1 0 0 0,-35 27 1 0 0,58-37-102 0 0,1 0-1 0 0,-1 0 1 0 0,1 1 0 0 0,1 0-1 0 0,0 0 1 0 0,0 1 0 0 0,-8 14-1 0 0,8-7 6 0 0,7-14 3 0 0,1 0 0 0 0,-1 0 0 0 0,0 0 0 0 0,1 0-1 0 0,0 0 1 0 0,0 0 0 0 0,0 0 0 0 0,0 1 0 0 0,0-1 0 0 0,1 0 0 0 0,-1 0-1 0 0,1 0 1 0 0,0 0 0 0 0,1 4 0 0 0,-1-5 7 0 0,0 0 0 0 0,0 0-1 0 0,1 0 1 0 0,-1 0 0 0 0,1-1 0 0 0,-1 1 0 0 0,1 0 0 0 0,-1-1-1 0 0,1 1 1 0 0,0-1 0 0 0,0 1 0 0 0,0-1 0 0 0,-1 0 0 0 0,2 0-1 0 0,-1 0 1 0 0,0 0 0 0 0,0 0 0 0 0,0 0 0 0 0,0 0 0 0 0,3 0 0 0 0,9 1 73 0 0,0 0 1 0 0,1-1 0 0 0,-1 0 0 0 0,0-1-1 0 0,26-3 1 0 0,-15-2-31 0 0,0 0 1 0 0,32-12-1 0 0,-49 15-53 0 0,0-1 1 0 0,-1 0-1 0 0,0-1 0 0 0,1 0 1 0 0,-1 0-1 0 0,-1-1 0 0 0,1 0 0 0 0,-1 0 1 0 0,0 0-1 0 0,0-1 0 0 0,0 0 1 0 0,-1 0-1 0 0,6-9 0 0 0,-8 10-4 0 0,0 0-1 0 0,0 0 0 0 0,-1 0 1 0 0,1-1-1 0 0,-1 1 1 0 0,-1-1-1 0 0,1 1 0 0 0,-1-1 1 0 0,0 1-1 0 0,0-1 1 0 0,-1 0-1 0 0,0 0 0 0 0,0 1 1 0 0,0-1-1 0 0,0 0 1 0 0,-1 0-1 0 0,0 1 0 0 0,0-1 1 0 0,-4-7-1 0 0,5 10-8 0 0,-3-5-128 0 0,0-1 0 0 0,-1 1 0 0 0,0-1 0 0 0,-9-14 0 0 0,8 13-1245 0 0,4 8 1070 0 0,0 0-676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 14743 0 0,'-22'-2'1526'0'0,"6"3"-865"0"0,7 1 5456 0 0,11 1-5434 0 0,-1-1-571 0 0,1 1 1 0 0,1-1-1 0 0,-1 0 1 0 0,0 0-1 0 0,0 0 0 0 0,1 0 1 0 0,-1-1-1 0 0,1 1 1 0 0,-1-1-1 0 0,1 1 1 0 0,0-1-1 0 0,0 0 0 0 0,0 0 1 0 0,-1 0-1 0 0,1-1 1 0 0,0 1-1 0 0,6 0 1 0 0,7 1 281 0 0,0-2 0 0 0,20-1 0 0 0,-18 1-112 0 0,206-11 580 0 0,61-1 57 0 0,-216 11-1602 0 0,68 2-2375 0 0,-92 0-1139 0 0,-41-1 2039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5063 0 0,'0'0'390'0'0,"-1"2"-252"0"0,-6 11 1031 0 0,1 0 1 0 0,1 0-1 0 0,0 0 0 0 0,1 1 0 0 0,0-1 0 0 0,1 1 0 0 0,-2 23 0 0 0,4-25-455 0 0,1-1 0 0 0,0 0 0 0 0,1 0 0 0 0,0 1 0 0 0,4 15 0 0 0,-3-19-791 0 0,0-1-1 0 0,1 0 1 0 0,-1 0-1 0 0,2 0 1 0 0,3 7-1 0 0,-1-5 237 0 0,1-1 1 0 0,0 0-1 0 0,0 0 0 0 0,0-1 0 0 0,1 0 0 0 0,0 0 1 0 0,0 0-1 0 0,1-1 0 0 0,11 6 0 0 0,12 5 476 0 0,47 16 0 0 0,-1 1 59 0 0,90 41-197 0 0,-110-54-2638 0 0,-1-4-3431 0 0,-28-9-940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14047 0 0,'0'0'1276'0'0,"-1"2"-1049"0"0,-21 23 477 0 0,-1 0 1 0 0,-51 42-1 0 0,-128 76 62 0 0,162-115-721 0 0,20-13 6 0 0,-22 22-1 0 0,9-8 98 0 0,25-22-83 0 0,3-3-26 0 0,1-1 1 0 0,0 1-1 0 0,1 0 1 0 0,-1 0-1 0 0,1 1 1 0 0,-5 6 0 0 0,8-11-37 0 0,0 1 1 0 0,-1 0 0 0 0,1-1 0 0 0,0 1-1 0 0,0-1 1 0 0,-1 1 0 0 0,1 0 0 0 0,0-1-1 0 0,0 1 1 0 0,0 0 0 0 0,0-1 0 0 0,0 1-1 0 0,0 0 1 0 0,0-1 0 0 0,0 1 0 0 0,0 0-1 0 0,0-1 1 0 0,0 1 0 0 0,0 0 0 0 0,1 0-1 0 0,-1 0 8 0 0,0 2-78 0 0,37 7-2102 0 0,-18-11 1330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9671 0 0,'0'0'1351'0'0,"2"3"328"0"0,-1 1-876 0 0,1-1 0 0 0,-1 1 0 0 0,0-1 1 0 0,0 1-1 0 0,-1 0 0 0 0,1 0 0 0 0,-1 4 1 0 0,0-4-520 0 0,0 0 0 0 0,0 0-1 0 0,-1 1 1 0 0,0-1 0 0 0,-2 7 0 0 0,0-1-176 0 0,-2-1-1 0 0,1 1 1 0 0,-1-1 0 0 0,-12 16 0 0 0,9-13 101 0 0,-41 63 476 0 0,43-64-934 0 0,4-9-720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1 371 1375 0 0,'0'0'19231'0'0,"3"-1"-19094"0"0,3 0-102 0 0,1 0 0 0 0,-1-1 0 0 0,0 0 0 0 0,1 0 0 0 0,-1 0 0 0 0,0-1 0 0 0,-1 0 0 0 0,10-6 0 0 0,46-38 53 0 0,-26 19-75 0 0,53-35 3 0 0,-70 51-82 0 0,1 2 0 0 0,37-17 0 0 0,-54 26 0 0 0,-1 4-70 0 0,0 1 129 0 0,0 0 0 0 0,0 0 0 0 0,0 0 0 0 0,-1 0 0 0 0,0 0 0 0 0,1 0 0 0 0,-2 0 0 0 0,1 0 0 0 0,0 0 0 0 0,-1 0 0 0 0,0-1 0 0 0,0 1 0 0 0,0 0 0 0 0,0 0 0 0 0,-1 0 0 0 0,-2 5 0 0 0,-5 5 2 0 0,0 0 1 0 0,-1 0 0 0 0,-13 13 0 0 0,7-8 15 0 0,14-17 46 0 0,7-3-30 0 0,-1 0-1 0 0,1 0 0 0 0,-1 0 1 0 0,0-1-1 0 0,1 0 1 0 0,-1 0-1 0 0,0 0 1 0 0,7-5-1 0 0,29-26 15 0 0,-25 20-6 0 0,83-87-552 0 0,-26 23-116 0 0,-62 67 537 0 0,1 1 0 0 0,-1-1 0 0 0,2 2 0 0 0,-1 0 0 0 0,1 0 0 0 0,21-9 0 0 0,-9 8 67 0 0,-20 9 49 0 0,-2 0 18 0 0,-1 0 0 0 0,1 0 0 0 0,0 0 1 0 0,0 0-1 0 0,0 0 0 0 0,0 0 0 0 0,-1 1 0 0 0,1-1 0 0 0,0 1 1 0 0,0-1-1 0 0,-1 1 0 0 0,1 0 0 0 0,0-1 0 0 0,2 3 0 0 0,-4-3-17 0 0,1 1 4 0 0,0 0-1 0 0,-1 0 1 0 0,1 0 0 0 0,-1 0-1 0 0,0 0 1 0 0,1 0 0 0 0,-1 0-1 0 0,0 0 1 0 0,0 0 0 0 0,1 0-1 0 0,-1 2 1 0 0,0-1 15 0 0,0 2 19 0 0,1 1-1 0 0,-1-1 0 0 0,0 1 1 0 0,0-1-1 0 0,-1 1 1 0 0,1-1-1 0 0,-1 0 1 0 0,-2 6-1 0 0,-14 35 357 0 0,5-13-132 0 0,9-25-262 0 0,-1 6 46 0 0,0-1-1 0 0,1 1 0 0 0,0-1 1 0 0,1 1-1 0 0,0 0 0 0 0,1 0 1 0 0,1 16-1 0 0,0-22-468 0 0,0 0-1 0 0,-1 0 1 0 0,-2 12 0 0 0,3-16 175 0 0,-1-1 1 0 0,0 1 0 0 0,0 0 0 0 0,-1-1 0 0 0,1 1 0 0 0,0-1-1 0 0,-1 1 1 0 0,0-1 0 0 0,1 0 0 0 0,-4 4 0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71 5063 0 0,'0'0'232'0'0,"-2"-3"-13"0"0,-2-2-76 0 0,-1-2-101 0 0,0 0 0 0 0,0 1-1 0 0,-1 0 1 0 0,-7-6 0 0 0,10 10 575 0 0,0-1 0 0 0,-1 1 1 0 0,1 0-1 0 0,-1 0 1 0 0,0 0-1 0 0,0 1 0 0 0,-3-2 1 0 0,-1 1 583 0 0,1 1 1 0 0,-1-1 0 0 0,0 1 0 0 0,-12 0 0 0 0,12 1-918 0 0,-1 1 1 0 0,1 0-1 0 0,-16 4 0 0 0,12-2-319 0 0,1 1 0 0 0,0 1-1 0 0,0 0 1 0 0,0 1-1 0 0,0 0 1 0 0,-12 10-1 0 0,-69 45 36 0 0,-28 21 0 0 0,116-78 0 0 0,0 0 0 0 0,0-1 0 0 0,0 2 0 0 0,0-1 0 0 0,-3 5 0 0 0,2 4 11 0 0,5-11-4 0 0,0-1-1 0 0,0 1 1 0 0,0-1-1 0 0,0 1 1 0 0,1-1 0 0 0,-1 1-1 0 0,0-1 1 0 0,1 1 0 0 0,-1-1-1 0 0,1 0 1 0 0,0 1 0 0 0,-1-1-1 0 0,1 0 1 0 0,0 1-1 0 0,0-1 1 0 0,0 0 0 0 0,0 0-1 0 0,0 0 1 0 0,0 0 0 0 0,0 0-1 0 0,0 0 1 0 0,1 0 0 0 0,-1 0-1 0 0,0 0 1 0 0,0-1-1 0 0,1 1 1 0 0,-1 0 0 0 0,0-1-1 0 0,1 1 1 0 0,-1-1 0 0 0,1 0-1 0 0,-1 1 1 0 0,3-1 0 0 0,3 1 23 0 0,0 0-1 0 0,0 0 1 0 0,0-1 0 0 0,0 0 0 0 0,14-2 0 0 0,-4-1 0 0 0,1 0-1 0 0,-1-2 0 0 0,0 0 1 0 0,0 0-1 0 0,-1-2 0 0 0,0 0 1 0 0,0-1-1 0 0,23-15 0 0 0,-34 21-29 0 0,0-1 0 0 0,7-15 0 0 0,-7 9 16 0 0,-4 7 404 0 0,-4 4-286 0 0,-2 2-106 0 0,-1 1 1 0 0,1 0 0 0 0,1 1-1 0 0,-1-1 1 0 0,1 1 0 0 0,0 0 0 0 0,0 0-1 0 0,0 0 1 0 0,1 0 0 0 0,0 1-1 0 0,0 0 1 0 0,1-1 0 0 0,0 1-1 0 0,-2 11 1 0 0,3-2-29 0 0,4 0-164 0 0,-2-15 65 0 0,0 0 0 0 0,-1 0 0 0 0,1 0 1 0 0,0 0-1 0 0,0 0 0 0 0,0 0 0 0 0,0 0 0 0 0,0 0 0 0 0,0 0 0 0 0,0 0 0 0 0,0-1 0 0 0,0 1 0 0 0,0 0 0 0 0,0-1 0 0 0,0 1 1 0 0,1-1-1 0 0,-1 1 0 0 0,0-1 0 0 0,1 0 0 0 0,-1 1 0 0 0,0-1 0 0 0,0 0 0 0 0,1 0 0 0 0,-1 0 0 0 0,0 0 0 0 0,1 0 1 0 0,-1 0-1 0 0,0 0 0 0 0,1-1 0 0 0,-1 1 0 0 0,2-1 0 0 0,16-3-1100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14743 0 0,'0'0'1335'0'0,"-2"2"-1096"0"0,-61 56 1414 0 0,3 2 0 0 0,-62 83 0 0 0,55-54-1175 0 0,-69 121 0 0 0,101-141 5 0 0,-32 85 0 0 0,55-126-395 0 0,-24 70 192 0 0,-9 20-151 0 0,34-93-128 0 0,-1-1 0 0 0,-25 38 0 0 0,32-56-63 0 0,1 0 1 0 0,-1-1 0 0 0,0 1-1 0 0,0-1 1 0 0,-7 5 0 0 0,10-8-234 0 0,-1-1-1 0 0,1 1 1 0 0,-1 0 0 0 0,0-1 0 0 0,1 0 0 0 0,-1 1-1 0 0,0-1 1 0 0,0 0 0 0 0,0 0 0 0 0,0-1 0 0 0,0 1-1 0 0,0-1 1 0 0,0 0 0 0 0,-5 1 0 0 0,-6-3-6680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91 6911 0 0,'0'0'315'0'0,"0"-2"-7"0"0,-1-2-235 0 0,0-16 14327 0 0,11 16-13787 0 0,5 1-428 0 0,0 0-1 0 0,0 1 1 0 0,24 0-1 0 0,23-3 129 0 0,296-39 743 0 0,-315 42-1059 0 0,61 6 0 0 0,-6 8-3044 0 0,-76-8-2373 0 0,-5 1-1595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3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10735 0 0,'-2'3'496'0'0,"-3"6"-173"0"0,0-1-195 0 0,0 0 0 0 0,1 0 0 0 0,-7 19 0 0 0,11-27-36 0 0,0 1-1 0 0,-1 0 1 0 0,1-1 0 0 0,0 1 0 0 0,0 0-1 0 0,0-1 1 0 0,0 1 0 0 0,-1 0-1 0 0,1 0 1 0 0,0-1 0 0 0,0 1 0 0 0,0 0-1 0 0,0-1 1 0 0,1 3 0 0 0,-2 5 1681 0 0,1-7-1593 0 0,0 0 0 0 0,1 0 0 0 0,-1 1 0 0 0,1-1 0 0 0,-1 0 0 0 0,1 0 1 0 0,0 0-1 0 0,-1 0 0 0 0,1 0 0 0 0,1 1 0 0 0,-2-1 42 0 0,2 1-16 0 0,1 0 0 0 0,-1 0 0 0 0,0 0 0 0 0,0 0 0 0 0,1-1 1 0 0,-1 1-1 0 0,1-1 0 0 0,0 1 0 0 0,-1-1 0 0 0,1 0 0 0 0,0 0 0 0 0,0 0 0 0 0,0 0 1 0 0,0-1-1 0 0,-1 1 0 0 0,1-1 0 0 0,0 1 0 0 0,5-1 0 0 0,8-1 200 0 0,-1 1-1 0 0,20-5 1 0 0,-28 4-185 0 0,24-3 63 0 0,89-16 410 0 0,-96 14-613 0 0,0 0-1 0 0,43-18 0 0 0,-43 10-239 0 0,-22 13 63 0 0,-21-1-731 0 0,0 2 657 0 0,0 0 0 0 0,-1 1 1 0 0,-24 4-1 0 0,-74 22-109 0 0,90-18 233 0 0,0 1 0 0 0,1 1 0 0 0,-30 17 0 0 0,41-19 38 0 0,0 1 0 0 0,1 0 0 0 0,0 1 0 0 0,0 1 0 0 0,1 1 0 0 0,-13 14 0 0 0,24-24 19 0 0,1 1-1 0 0,-1-1 1 0 0,1 0-1 0 0,0 1 1 0 0,-1 0-1 0 0,2 0 1 0 0,-1-1-1 0 0,0 1 1 0 0,1 0 0 0 0,0 0-1 0 0,0 1 1 0 0,-1 4-1 0 0,2-6 7 0 0,0-1 0 0 0,0 1 0 0 0,0-1 0 0 0,0 1 0 0 0,1-1 0 0 0,-1 1 0 0 0,1-1 0 0 0,0 0 1 0 0,0 1-1 0 0,0-1 0 0 0,0 0 0 0 0,0 1 0 0 0,0-1 0 0 0,1 0 0 0 0,-1 0 0 0 0,1 0 0 0 0,-1 0 0 0 0,1 0 0 0 0,0 0 0 0 0,0-1 0 0 0,3 4 0 0 0,4 0 23 0 0,-1 1 0 0 0,1-2 0 0 0,-1 1 0 0 0,1-1 0 0 0,1-1 0 0 0,-1 1 0 0 0,0-2 0 0 0,20 4 0 0 0,-15-4-111 0 0,1 0 1 0 0,0-1-1 0 0,0-1 0 0 0,0-1 0 0 0,19-3 0 0 0,-7-1-1653 0 0,43-15 0 0 0,-32 6 421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12 18599 0 0,'0'-2'852'0'0,"0"2"-776"0"0,0-1-1 0 0,0 1 0 0 0,0-1 1 0 0,0 1-1 0 0,0-1 0 0 0,0 1 1 0 0,0 0-1 0 0,0-1 0 0 0,0 1 1 0 0,0 0-1 0 0,1-1 0 0 0,-1 1 1 0 0,0-1-1 0 0,0 1 1 0 0,0 0-1 0 0,1-1 0 0 0,-1 1 1 0 0,0 0-1 0 0,0-1 0 0 0,1 1 1 0 0,0-1-46 0 0,-1 1 1 0 0,1 0 0 0 0,0 0 0 0 0,0 0-1 0 0,-1-1 1 0 0,1 1 0 0 0,0 0 0 0 0,0 0-1 0 0,-1 0 1 0 0,1 0 0 0 0,0 0 0 0 0,0 0-1 0 0,-1 1 1 0 0,1-1 0 0 0,0 0 0 0 0,1 1 0 0 0,-1-1 3 0 0,0 0 1 0 0,0 1-1 0 0,1-1 1 0 0,-1 1-1 0 0,0-1 1 0 0,0 1-1 0 0,0-1 1 0 0,0 1-1 0 0,0 0 1 0 0,0 0-1 0 0,0 0 1 0 0,0-1-1 0 0,0 1 1 0 0,-1 0 0 0 0,1 0-1 0 0,0 0 1 0 0,0 0-1 0 0,-1 0 1 0 0,2 3-1 0 0,-1-1 9 0 0,0 0 0 0 0,-1 0 0 0 0,1 0 0 0 0,0 0-1 0 0,-1 0 1 0 0,0 0 0 0 0,0 0 0 0 0,0 3 0 0 0,-1 4 27 0 0,0 0 0 0 0,-1-1 0 0 0,0 1 0 0 0,-5 15 0 0 0,-10 13 28 0 0,-42 71 0 0 0,39-73-86 0 0,-110 157 297 0 0,21-34-18 0 0,-86 150 13 0 0,159-251-2510 0 0,28-43 988 0 0</inkml:trace>
  <inkml:trace contextRef="#ctx0" brushRef="#br0" timeOffset="1">528 557 13103 0 0,'0'0'1186'0'0,"-2"2"-938"0"0,-3 1-102 0 0,1 0 1 0 0,0 0-1 0 0,0 0 1 0 0,0 1-1 0 0,0-1 1 0 0,0 1-1 0 0,1 0 1 0 0,0 0-1 0 0,0 1 1 0 0,0-1-1 0 0,0 1 1 0 0,1-1-1 0 0,0 1 1 0 0,-1 0-1 0 0,2 0 1 0 0,-3 9-1 0 0,1-4 305 0 0,1 0 0 0 0,0 1 0 0 0,1-1 0 0 0,0 1-1 0 0,1-1 1 0 0,0 1 0 0 0,2 18 0 0 0,-1-23-359 0 0,1 1-1 0 0,-1-1 1 0 0,1 0 0 0 0,0 1 0 0 0,0-1-1 0 0,1 0 1 0 0,0 0 0 0 0,6 9 0 0 0,-6-11-72 0 0,1 0 0 0 0,-1 0 0 0 0,1-1-1 0 0,-1 0 1 0 0,1 0 0 0 0,0 0 0 0 0,0 0 0 0 0,0 0 0 0 0,1-1 0 0 0,-1 0 0 0 0,1 0 0 0 0,6 2 0 0 0,-5-2-224 0 0,0 0 0 0 0,1-1-1 0 0,-1 0 1 0 0,0 0 0 0 0,1-1 0 0 0,-1 0 0 0 0,0 0-1 0 0,1 0 1 0 0,-1-1 0 0 0,1 1 0 0 0,-1-2-1 0 0,0 1 1 0 0,0-1 0 0 0,0 0 0 0 0,0 0-1 0 0,7-4 1 0 0,9-6-1524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16 9671 0 0,'0'0'440'0'0,"0"-2"-5"0"0,0-12 5269 0 0,-9 24-3431 0 0,6-7-2087 0 0,-19 26 460 0 0,1 1 1 0 0,-29 52 0 0 0,13-17 255 0 0,-35 50 176 0 0,-171 306 88 0 0,212-355-1181 0 0,-8 17-307 0 0,-78 124 0 0 0,104-189-590 0 0,1-5-57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300 464 5063 0 0,'0'0'390'0'0,"-1"3"-252"0"0,-13 20-201 0 0,1 3 3290 0 0,3-7 2807 0 0,-14 23-1 0 0,-25 26-1832 0 0,-37 55-668 0 0,78-112-3816 0 0,0-1-1 0 0,0 0 0 0 0,-1 0 0 0 0,0 0 0 0 0,-1-1 0 0 0,0-1 0 0 0,-1 0 1 0 0,-18 11-1 0 0</inkml:trace>
  <inkml:trace contextRef="#ctx0" brushRef="#br0" timeOffset="1">747 46 13823 0 0,'0'0'1224'0'0,"0"-16"-976"0"0,0 0-248 0 0,0 3 9632 0 0,-14 22-17448 0 0,0 2 336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328 280 6911 0 0,'0'0'528'0'0,"2"1"-109"0"0,3 1 731 0 0,1 1 1 0 0,-1-1-1 0 0,0 0 0 0 0,7 1 0 0 0,-4-1-124 0 0,1 0 0 0 0,0-1 0 0 0,14 0 0 0 0,-21-1-52 0 0,1 0-504 0 0,1-2-336 0 0,1 0 0 0 0,-1 0 0 0 0,0 0 0 0 0,0 0 0 0 0,0-1 1 0 0,0 0-1 0 0,0 0 0 0 0,0 0 0 0 0,-1 0 0 0 0,1 0 0 0 0,-1-1 1 0 0,0 1-1 0 0,0-1 0 0 0,0 0 0 0 0,-1 0 0 0 0,0 0 0 0 0,1-1 1 0 0,-1 1-1 0 0,2-9 0 0 0,0 2-109 0 0,0-1 0 0 0,-1 0 0 0 0,-1 0 0 0 0,0 0-1 0 0,0 0 1 0 0,-1 0 0 0 0,-1-13 0 0 0,-1 12-177 0 0,-1-1 0 0 0,-1 1 0 0 0,0 1 0 0 0,-8-23 0 0 0,10 33 122 0 0,0 0 0 0 0,0 0 1 0 0,0 0-1 0 0,0 0 0 0 0,-1 1 0 0 0,1-1 0 0 0,0 0 0 0 0,-1 1 0 0 0,1 0 1 0 0,-1-1-1 0 0,1 1 0 0 0,-1 0 0 0 0,0-1 0 0 0,1 1 0 0 0,-1 0 0 0 0,0 0 1 0 0,0 0-1 0 0,0 1 0 0 0,0-1 0 0 0,0 0 0 0 0,0 1 0 0 0,0-1 0 0 0,0 1 1 0 0,0 0-1 0 0,0 0 0 0 0,0 0 0 0 0,-4 0 0 0 0,-2 0-16 0 0,-1 1 0 0 0,1 1 0 0 0,0-1 0 0 0,-1 1 0 0 0,-9 4 0 0 0,-2 2-42 0 0,0 1 0 0 0,1 0 0 0 0,0 2 0 0 0,-33 23 0 0 0,-62 63-320 0 0,81-65 216 0 0,-38 50 0 0 0,68-78 192 0 0,0 0 0 0 0,0 0-1 0 0,1 0 1 0 0,-1 0 0 0 0,1 1-1 0 0,0-1 1 0 0,0 1 0 0 0,1-1 0 0 0,0 1-1 0 0,-2 5 1 0 0,3-7 7 0 0,0-1 1 0 0,0 0-1 0 0,0 1 1 0 0,0-1-1 0 0,0 0 1 0 0,0 1-1 0 0,1-1 1 0 0,-1 0-1 0 0,1 1 0 0 0,-1-1 1 0 0,1 0-1 0 0,0 0 1 0 0,0 0-1 0 0,0 0 1 0 0,0 1-1 0 0,1-1 1 0 0,-1-1-1 0 0,0 1 0 0 0,1 0 1 0 0,0 0-1 0 0,-1-1 1 0 0,4 4-1 0 0,1-1 88 0 0,1 0-1 0 0,0 0 0 0 0,0 0 1 0 0,0-1-1 0 0,0 1 0 0 0,1-2 1 0 0,-1 1-1 0 0,1-1 0 0 0,0 0 1 0 0,-1-1-1 0 0,1 0 0 0 0,0 0 1 0 0,0-1-1 0 0,0 0 0 0 0,9-1 1 0 0,11-2 262 0 0,1-1-1 0 0,47-15 1 0 0,-39 9-307 0 0,0-1-1 0 0,0-3 0 0 0,51-26 1 0 0,-85 39-122 0 0,-6 1 117 0 0,-19 4 10 0 0,1 1 0 0 0,0 0 0 0 0,0 2 1 0 0,0 1-1 0 0,1 0 0 0 0,0 2 0 0 0,-27 16 0 0 0,25-11-71 0 0,20-14-64 0 0,4-2-985 0 0,8-5-4071 0 0,5-5-1743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15807 0 0,'0'0'1432'0'0,"2"2"-1180"0"0,0 3-111 0 0,0 0 1 0 0,-1 0-1 0 0,1 0 0 0 0,-1 0 0 0 0,0 0 0 0 0,0 0 0 0 0,-1 0 1 0 0,1 0-1 0 0,-1 0 0 0 0,0 1 0 0 0,-1-1 0 0 0,1 0 1 0 0,-1 0-1 0 0,0 0 0 0 0,0 0 0 0 0,-3 7 0 0 0,-5 12 229 0 0,0 0 0 0 0,-15 24-1 0 0,16-32-315 0 0,-186 348 2603 0 0,102-221-2723 0 0,59-93 41 0 0,-29 44-3172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2759 0 0,'1'-9'-130'0'0,"0"0"-1"0"0,1 0 0 0 0,2-9 0 0 0,-1 9 962 0 0,1 0 1 0 0,-1 1-1 0 0,2-1 1 0 0,-1 1-1 0 0,6-8 1 0 0,0 3 909 0 0,1 1 0 0 0,-1 0 0 0 0,2 0 0 0 0,25-19 0 0 0,-22 20-1554 0 0,1 0 0 0 0,0 1 1 0 0,0 1-1 0 0,1 0 0 0 0,0 1 0 0 0,1 1 0 0 0,0 1 1 0 0,0 0-1 0 0,28-4 0 0 0,-35 8 10 0 0,-1 1-1 0 0,0 0 1 0 0,1 1-1 0 0,-1 0 1 0 0,0 1-1 0 0,1 0 0 0 0,-1 0 1 0 0,0 1-1 0 0,0 1 1 0 0,0 0-1 0 0,0 0 1 0 0,0 0-1 0 0,0 2 1 0 0,-1-1-1 0 0,0 1 1 0 0,0 0-1 0 0,0 1 1 0 0,14 13-1 0 0,-17-14-64 0 0,0 0 1 0 0,-1 1-1 0 0,0 0 0 0 0,0 1 0 0 0,0-1 0 0 0,-1 1 0 0 0,0 0 1 0 0,0 0-1 0 0,-1 0 0 0 0,4 11 0 0 0,-5-13-75 0 0,-1 1-1 0 0,0 0 1 0 0,0-1-1 0 0,-1 1 1 0 0,0 0-1 0 0,0-1 1 0 0,0 1-1 0 0,0 0 1 0 0,-1-1 0 0 0,0 1-1 0 0,0 0 1 0 0,-1-1-1 0 0,1 0 1 0 0,-1 1-1 0 0,-4 5 1 0 0,2-2-39 0 0,-1-1 1 0 0,-1 1-1 0 0,0-2 0 0 0,0 1 1 0 0,-1 0-1 0 0,1-1 0 0 0,-1-1 1 0 0,-1 1-1 0 0,-8 5 0 0 0,-8 5 29 0 0,-46 22 0 0 0,34-23-431 0 0,-1-1-1 0 0,0-2 1 0 0,-1-2-1 0 0,-66 11 0 0 0,91-20-1030 0 0,11-2-347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568 191 13359 0 0,'0'0'1027'0'0,"1"3"-670"0"0,1 10 156 0 0,-1 0 0 0 0,0 1 0 0 0,0-1 0 0 0,-2 0 0 0 0,1 1 0 0 0,-4 15 0 0 0,-2 4 1173 0 0,-14 43 0 0 0,7-36-1525 0 0,-1 0 0 0 0,-2-2 0 0 0,-1 0 0 0 0,-3-1 0 0 0,0 0 0 0 0,-3-2 0 0 0,-29 36 0 0 0,-44 39 453 0 0,-17 21-89 0 0,91-101-465 0 0,0 0 1 0 0,-27 54-1 0 0,-11 36-1476 0 0,54-110-783 0 0</inkml:trace>
  <inkml:trace contextRef="#ctx0" brushRef="#br0" timeOffset="1">423 215 10591 0 0,'0'-3'819'0'0,"-1"-20"-1332"0"0,0 17 1097 0 0,1-1 0 0 0,0 1 1 0 0,0-1-1 0 0,0 1 1 0 0,1 0-1 0 0,0-1 0 0 0,0 1 1 0 0,0 0-1 0 0,1 0 1 0 0,0 0-1 0 0,0 0 0 0 0,5-8 1 0 0,-3 7-621 0 0,1 0-1 0 0,0 0 1 0 0,1 1 0 0 0,-1 0 0 0 0,1 0-1 0 0,0 0 1 0 0,1 1 0 0 0,-1 0 0 0 0,1 0 0 0 0,0 1-1 0 0,1 0 1 0 0,-1 0 0 0 0,9-3 0 0 0,-3 2 184 0 0,1 1 1 0 0,-1 1 0 0 0,1 0 0 0 0,-1 1-1 0 0,1 0 1 0 0,0 1 0 0 0,16 1 0 0 0,1 1 394 0 0,-1 1 1 0 0,0 1-1 0 0,50 14 1 0 0,-68-14-422 0 0,0 1-1 0 0,0 0 1 0 0,-1 1 0 0 0,0 0-1 0 0,0 1 1 0 0,0 0 0 0 0,-1 0-1 0 0,0 2 1 0 0,0-1-1 0 0,-1 1 1 0 0,0 0 0 0 0,9 11-1 0 0,-16-16-78 0 0,1 0 0 0 0,-1 0-1 0 0,0 0 1 0 0,0 1-1 0 0,0-1 1 0 0,0 1 0 0 0,0-1-1 0 0,-1 1 1 0 0,0 0-1 0 0,0 0 1 0 0,0 0-1 0 0,0 0 1 0 0,0 0 0 0 0,-1 0-1 0 0,0 7 1 0 0,0-7-17 0 0,-1 1 0 0 0,0-1 1 0 0,0 1-1 0 0,-1-1 0 0 0,0 0 1 0 0,1 1-1 0 0,-1-1 0 0 0,-1 0 0 0 0,1 0 1 0 0,-1 0-1 0 0,1 0 0 0 0,-1-1 1 0 0,-5 5-1 0 0,-14 15-12 0 0,-50 39 0 0 0,-33 13 105 0 0,95-69-100 0 0,-41 30 32 0 0,-100 70-210 0 0,114-78-515 0 0,-72 41 0 0 0,81-57-893 0 0,0-6-455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70 474 6447 0 0,'0'11'367'0'0,"-1"0"-1"0"0,0 0 0 0 0,-5 15 1 0 0,-1 0 3197 0 0,-15 34 0 0 0,0-22 1970 0 0,21-41-4766 0 0,-1-3-585 0 0,0-1 1 0 0,0 0-1 0 0,1 0 0 0 0,0 0 0 0 0,0 0 0 0 0,0 0 1 0 0,1 0-1 0 0,0 0 0 0 0,1 0 0 0 0,0 0 0 0 0,0 0 0 0 0,0 1 1 0 0,4-10-1 0 0,4-14 225 0 0,23-47 1 0 0,-26 62-314 0 0,11-20 38 0 0,1 0-1 0 0,2 1 0 0 0,46-60 1 0 0,-31 53-581 0 0,1 2 1 0 0,55-46-1 0 0,-71 69-431 0 0,32-18 0 0 0,-48 31 725 0 0,0 1-358 0 0,0 0 0 0 0,0 0 0 0 0,0 1 0 0 0,6-2 0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51 11055 0 0,'0'0'1974'0'0,"2"1"-1112"0"0,8 1 659 0 0,-9-2-1448 0 0,-1 0 0 0 0,1 0 0 0 0,-1 1 0 0 0,0-1 0 0 0,1 0-1 0 0,-1 0 1 0 0,0 1 0 0 0,0-1 0 0 0,1 0 0 0 0,-1 0 0 0 0,0 1 0 0 0,1-1 0 0 0,-1 0 0 0 0,0 1-1 0 0,0-1 1 0 0,0 0 0 0 0,1 1 0 0 0,-1-1 0 0 0,0 0 0 0 0,0 1 0 0 0,0-1 0 0 0,0 0 0 0 0,0 1-1 0 0,0-1 1 0 0,0 1 0 0 0,1-1 0 0 0,-1 0 0 0 0,0 1 0 0 0,0-1 0 0 0,-1 0 0 0 0,1 1 0 0 0,0-1-1 0 0,0 1 1 0 0,0-1 0 0 0,0 0 0 0 0,0 1 0 0 0,0-1 0 0 0,0 0 0 0 0,-1 1 0 0 0,1-1 0 0 0,0 0-1 0 0,0 1 1 0 0,-1 0 0 0 0,-6 9 245 0 0,-1 1 1 0 0,0-1-1 0 0,0-1 0 0 0,-13 12 0 0 0,-46 35 510 0 0,3-2-427 0 0,60-50-395 0 0,-27 25 53 0 0,1 0 0 0 0,1 2 0 0 0,-25 37 0 0 0,53-67-39 0 0,1-1 0 0 0,-1 1 0 0 0,1-1 0 0 0,0 1 0 0 0,-1-1 0 0 0,1 1 0 0 0,0 0 0 0 0,0-1 0 0 0,-1 1 0 0 0,1 0 0 0 0,0-1 0 0 0,0 1 0 0 0,0 0 0 0 0,0-1 0 0 0,0 1 0 0 0,0 0 0 0 0,0-1 0 0 0,0 1 1 0 0,0 0-1 0 0,0-1 0 0 0,0 1 0 0 0,0 0 0 0 0,0-1 0 0 0,1 1 0 0 0,-1-1 0 0 0,0 1 0 0 0,1 0 0 0 0,0 0-3 0 0,0 0 1 0 0,0 0-1 0 0,0 0 0 0 0,0 0 1 0 0,0 0-1 0 0,0 0 0 0 0,0 0 0 0 0,1-1 1 0 0,-1 1-1 0 0,0-1 0 0 0,0 1 1 0 0,3 0-1 0 0,1 0 18 0 0,0 1 0 0 0,1-1 0 0 0,-1-1 0 0 0,0 1 0 0 0,1-1 0 0 0,7 0 0 0 0,5-3 56 0 0,-1-1-1 0 0,0 0 0 0 0,0-1 0 0 0,0-1 0 0 0,-1-1 0 0 0,17-9 0 0 0,-9 3 51 0 0,0-2 0 0 0,0 0 0 0 0,22-21 0 0 0,-29 22-50 0 0,-1-1 0 0 0,-1-1 0 0 0,24-31 0 0 0,-33 40-89 0 0,-1 0 0 0 0,-1-1 0 0 0,1 0 0 0 0,-1 0 0 0 0,-1 0 0 0 0,0 0 0 0 0,0-1 0 0 0,0 1-1 0 0,-1-1 1 0 0,0 0 0 0 0,-1 0 0 0 0,0-10 0 0 0,-1 15-69 0 0,0 1 0 0 0,0-1-1 0 0,-1 1 1 0 0,1-1 0 0 0,-1 1-1 0 0,0-1 1 0 0,0 1 0 0 0,-1 0-1 0 0,1-1 1 0 0,-3-3 0 0 0,-1-1-799 0 0,0 0 0 0 0,-11-10 0 0 0,4 3-1597 0 0,4 5 927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0,'0'0'1194'0'0,"1"3"158"0"0,24 66 4989 0 0,-19-55-5921 0 0,0-1 1 0 0,1 0-1 0 0,1-1 1 0 0,0 1-1 0 0,18 19 1 0 0,-3-8 271 0 0,1-2 0 0 0,28 20 0 0 0,58 34 776 0 0,-99-68-1331 0 0,17 9-27 0 0,0-1 0 0 0,1-2 0 0 0,0 0 0 0 0,1-2 0 0 0,0-1 0 0 0,1-2 0 0 0,60 11 0 0 0,-86-19-277 0 0,0-1-1 0 0,1 1 1 0 0,-1-1 0 0 0,0 0 0 0 0,0-1 0 0 0,0 1 0 0 0,0-1 0 0 0,8-2-1 0 0,-8 1-1614 0 0,0 0-1 0 0,-1 0 1 0 0,1 0-1 0 0,7-5 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13 2303 0 0,'-3'-2'64'0'0,"-1"0"0"0"0,0 0 0 0 0,0 1 0 0 0,0-1 0 0 0,0 1 0 0 0,0 0 0 0 0,-7-1 0 0 0,8 2 341 0 0,1 0-1 0 0,0 1 1 0 0,-1-1 0 0 0,1 1 0 0 0,0-1-1 0 0,-1 1 1 0 0,1 0 0 0 0,0-1-1 0 0,0 1 1 0 0,0 0 0 0 0,0 1-1 0 0,0-1 1 0 0,0 0 0 0 0,0 1-1 0 0,-2 1 1 0 0,-21 23 5571 0 0,-6 20-3224 0 0,14-20-2677 0 0,-27 48 175 0 0,-4 8 204 0 0,-93 104 2265 0 0,65-88-2076 0 0,45-53-754 0 0,29-43-470 0 0</inkml:trace>
  <inkml:trace contextRef="#ctx0" brushRef="#br0" timeOffset="1">1115 348 15199 0 0,'0'0'1379'0'0,"0"4"-1136"0"0,0 4 237 0 0,-1-1 1 0 0,0 1-1 0 0,-1 0 1 0 0,0 0-1 0 0,0-1 1 0 0,0 1-1 0 0,-1-1 1 0 0,0 1-1 0 0,-1-1 1 0 0,1 0-1 0 0,-1-1 1 0 0,-1 1-1 0 0,1 0 1 0 0,-9 8-1 0 0,-10 8-227 0 0,0-1-1 0 0,-36 27 0 0 0,-9 8-286 0 0,47-36 31 0 0,-29 38 1 0 0,62-57-861 0 0,-8-3-234 0 0,1-1-1 0 0,-1 1 1 0 0,1-1 0 0 0,5-2-1 0 0,-6 2-443 0 0,14-7-5723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15199 0 0,'2'-17'1488'0'0,"1"3"-1328"0"0,1 5-160 0 0,5-3 328 0 0,2 3 32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53 343 7831 0 0,'-3'0'603'0'0,"-5"-1"-164"0"0,0 1-1 0 0,0-1 1 0 0,-18-4 8021 0 0,29 2-7879 0 0,11-6-129 0 0,0-1 0 0 0,0 1-1 0 0,1 1 1 0 0,18-7 0 0 0,17-9-120 0 0,-25 11-304 0 0,-3 1-26 0 0,0 0-1 0 0,28-23 1 0 0,-25 15 21 0 0,1 1 0 0 0,0 0 0 0 0,1 2 0 0 0,1 2 0 0 0,1 0 0 0 0,49-17 1 0 0,-70 30 100 0 0,0 0 1 0 0,1 0-1 0 0,-1 1 1 0 0,14 0-1 0 0,-21 1-87 0 0,0 0 0 0 0,1 0 0 0 0,-1 1 0 0 0,0-1 0 0 0,0 0 0 0 0,0 1 0 0 0,0-1 0 0 0,0 0 1 0 0,0 1-1 0 0,1 0 0 0 0,-1-1 0 0 0,0 1 0 0 0,-1-1 0 0 0,1 1 0 0 0,0 0 0 0 0,0 0 0 0 0,0 0 0 0 0,0-1 0 0 0,0 1 0 0 0,-1 0 0 0 0,1 0 0 0 0,0 2 0 0 0,1 0 25 0 0,0 0 0 0 0,-1 1 0 0 0,1-1 0 0 0,-1 1 0 0 0,1 4 0 0 0,-1 0-49 0 0,0 0 0 0 0,0 0 0 0 0,-1 0 0 0 0,0 0-1 0 0,0 0 1 0 0,-1 1 0 0 0,0-1 0 0 0,0 0 0 0 0,-1 0 0 0 0,0-1 0 0 0,-1 1-1 0 0,0 0 1 0 0,-6 11 0 0 0,-2 3 12 0 0,-2 0 0 0 0,-1 0 0 0 0,-17 20 0 0 0,11-18-14 0 0,19-23 111 0 0,2-1-115 0 0,0-1 0 0 0,0 1 0 0 0,0-1 0 0 0,0 0 0 0 0,0 1 0 0 0,0-1 0 0 0,0 0 0 0 0,-1 0 0 0 0,1 1 0 0 0,0-1 0 0 0,1-2 0 0 0,0 0 0 0 0,86-89-250 0 0,9-8-145 0 0,-77 82 258 0 0,0 2 0 0 0,1 0 0 0 0,0 2 0 0 0,1 0 0 0 0,1 1-1 0 0,0 1 1 0 0,30-10 0 0 0,-48 20 130 0 0,1 1 0 0 0,-1 0 0 0 0,1 0 0 0 0,6-1 0 0 0,2 4 16 0 0,-12-1 1 0 0,0 0 1 0 0,-1 0-1 0 0,1 0 0 0 0,0 0 0 0 0,-1 1 1 0 0,1-1-1 0 0,-1 0 0 0 0,0 1 1 0 0,1-1-1 0 0,-1 1 0 0 0,0 0 0 0 0,0 0 1 0 0,0-1-1 0 0,0 1 0 0 0,0 0 0 0 0,0 0 1 0 0,-1 0-1 0 0,1 0 0 0 0,-1 0 0 0 0,1 0 1 0 0,-1 0-1 0 0,1 4 0 0 0,-1 5 136 0 0,1 0-1 0 0,-3 22 1 0 0,1-25-72 0 0,-2 14 84 0 0,-1-1 0 0 0,-1 1 0 0 0,-9 22 0 0 0,0 3 103 0 0,7-24 20 0 0,5-17-194 0 0,0 1 0 0 0,0-1 1 0 0,0 1-1 0 0,1-1 0 0 0,0 1 1 0 0,0 9-1 0 0,1-9-109 0 0,-1-1-1 0 0,0 1 0 0 0,-1-1 1 0 0,0 1-1 0 0,-3 9 1 0 0,4-14-356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6071 0 0,'0'0'548'0'0,"-2"2"-450"0"0,-2 4 62 0 0,0 1 0 0 0,-1-1 1 0 0,1-1-1 0 0,-1 1 0 0 0,-1-1 1 0 0,1 1-1 0 0,-1-2 0 0 0,-12 9 0 0 0,-6 2 3080 0 0,-28 14 0 0 0,19-12-138 0 0,-38 27 1 0 0,45-25-2525 0 0,0 1 1 0 0,1 2-1 0 0,-34 37 1 0 0,54-53-526 0 0,1 0 0 0 0,-1 0 0 0 0,1 1 0 0 0,0-1-1 0 0,1 1 1 0 0,0 0 0 0 0,0 0 0 0 0,0 0 0 0 0,1 0 0 0 0,-3 12 0 0 0,5-16-13 0 0,-1 0 0 0 0,1 0 0 0 0,0 0 0 0 0,0 0 1 0 0,0 0-1 0 0,0 0 0 0 0,0 0 0 0 0,1 0 0 0 0,-1 0 0 0 0,1 0 0 0 0,0 0 0 0 0,0 0 0 0 0,0-1 0 0 0,0 1 1 0 0,1 0-1 0 0,-1 0 0 0 0,1-1 0 0 0,0 1 0 0 0,-1-1 0 0 0,1 1 0 0 0,0-1 0 0 0,0 0 0 0 0,1 0 1 0 0,-1 0-1 0 0,0 0 0 0 0,1 0 0 0 0,-1-1 0 0 0,6 4 0 0 0,0-2 85 0 0,-1 0-1 0 0,1-1 1 0 0,0 0 0 0 0,-1 0 0 0 0,1-1-1 0 0,0 0 1 0 0,0-1 0 0 0,0 1-1 0 0,0-1 1 0 0,11-2 0 0 0,0 0 146 0 0,-1-1 0 0 0,0-1 0 0 0,25-9 0 0 0,-36 11-242 0 0,0-1 0 0 0,-1 0 0 0 0,0 0-1 0 0,0 0 1 0 0,0-1 0 0 0,0 0 0 0 0,0 0 0 0 0,-1-1-1 0 0,1 0 1 0 0,-1 0 0 0 0,-1 0 0 0 0,1 0 0 0 0,5-9 0 0 0,-5 6-22 0 0,-1 0 1 0 0,0 0 0 0 0,-1 0-1 0 0,0 0 1 0 0,0-1 0 0 0,-1 0-1 0 0,0 1 1 0 0,0-1 0 0 0,-1 0-1 0 0,1-10 1 0 0,6-89-1066 0 0,-4 79-2043 0 0,12-48 0 0 0,-11 59 921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38 5063 0 0,'-1'-1'13306'0'0,"-2"-3"-13219"0"0,-1 1 0 0 0,1 0 0 0 0,-1 0 0 0 0,0 1 1 0 0,0-1-1 0 0,0 1 0 0 0,0-1 0 0 0,0 1 1 0 0,-1 1-1 0 0,1-1 0 0 0,-1 1 0 0 0,1-1 0 0 0,-1 1 1 0 0,-6 0-1 0 0,-7-1-6 0 0,1 0-1 0 0,-28 2 1 0 0,13 1 41 0 0,0 1 1 0 0,0 2-1 0 0,-55 14 0 0 0,76-15-88 0 0,0 0 0 0 0,1 1 0 0 0,0 0-1 0 0,-1 1 1 0 0,2 0 0 0 0,-1 1 0 0 0,1 0 0 0 0,0 0-1 0 0,0 1 1 0 0,0 0 0 0 0,1 1 0 0 0,0 0 0 0 0,1 0-1 0 0,-11 15 1 0 0,17-22-2 0 0,0 1-1 0 0,0-1 1 0 0,0 1 0 0 0,0-1-1 0 0,0 1 1 0 0,1-1 0 0 0,-1 1-1 0 0,0 0 1 0 0,1-1 0 0 0,-1 1-1 0 0,1 0 1 0 0,0 0 0 0 0,-1-1-1 0 0,1 1 1 0 0,0 0 0 0 0,0 0-1 0 0,0 0 1 0 0,0-1 0 0 0,1 1-1 0 0,-1 0 1 0 0,0 0 0 0 0,1-1-1 0 0,-1 1 1 0 0,1 0-1 0 0,0-1 1 0 0,-1 1 0 0 0,1-1-1 0 0,2 4 1 0 0,-1-3 13 0 0,1 1 1 0 0,0-1-1 0 0,0 0 1 0 0,0 0-1 0 0,0 0 0 0 0,0 0 1 0 0,0 0-1 0 0,0-1 1 0 0,0 0-1 0 0,1 1 0 0 0,-1-1 1 0 0,0 0-1 0 0,5 0 0 0 0,6 1 15 0 0,0-1 0 0 0,0 0 0 0 0,1-1 0 0 0,-1-1 0 0 0,0 0 0 0 0,0-1-1 0 0,0 0 1 0 0,23-8 0 0 0,-22 6-60 0 0,-4 1-13 0 0,-9 3-51 0 0,-8 12-3 0 0,5-11 56 0 0,-3 7 83 0 0,0 0-1 0 0,-5 15 0 0 0,8-20-47 0 0,0-1 1 0 0,1 1-1 0 0,-1 0 0 0 0,1 0 0 0 0,0 0 0 0 0,0 0 0 0 0,0 0 1 0 0,0 0-1 0 0,0 0 0 0 0,1 0 0 0 0,-1-1 0 0 0,2 5 0 0 0,3 3-78 0 0,-3-9-10 0 0,0-1 1 0 0,-1 1-1 0 0,1 0 1 0 0,0 0-1 0 0,-1-1 0 0 0,1 1 1 0 0,0 0-1 0 0,0-1 1 0 0,-1 0-1 0 0,1 1 0 0 0,0-1 1 0 0,0 0-1 0 0,0 0 1 0 0,2 0-1 0 0,28-5-6473 0 0,-12 0-283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15 14279 0 0,'3'-3'432'0'0,"15"-8"3063"0"0,-13 24-1042 0 0,-5-10-2423 0 0,0-1 0 0 0,-1 1-1 0 0,1 0 1 0 0,0 0 0 0 0,-1 0-1 0 0,1-1 1 0 0,-1 1 0 0 0,0 0 0 0 0,0-1-1 0 0,0 1 1 0 0,0 0 0 0 0,-3 2-1 0 0,-21 31-190 0 0,21-31 180 0 0,-108 139 353 0 0,-171 241 1480 0 0,32 26-1241 0 0,184-299-494 0 0,50-78-87 0 0,12-20-24 0 0,-2 0 1 0 0,-10 17-1 0 0,12-22-222 0 0,4-7-609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12895 0 0,'0'0'998'0'0,"-2"-1"-657"0"0,-19-2 7098 0 0,28 7-3703 0 0,-2-1-5347 0 0,2-1 1646 0 0,0 0-1 0 0,1 0 1 0 0,0 0 0 0 0,-1-1-1 0 0,1 0 1 0 0,14 0 0 0 0,49-5 283 0 0,-33 0-61 0 0,183-4 895 0 0,-164 9-1142 0 0,107 16 0 0 0,-146-13-1213 0 0,0 0 0 0 0,25 10 0 0 0,-35-11 191 0 0,0 0 0 0 0,-1 1-1 0 0,1 0 1 0 0,-1 1 0 0 0,0-1-1 0 0,0 1 1 0 0,8 8 0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9095 0 0,'-2'2'415'0'0,"-3"6"-88"0"0,-1 0-176 0 0,0 0-1 0 0,-13 13 1 0 0,-13 18 9809 0 0,32-36-9172 0 0,1-1-660 0 0,1 0 1 0 0,-1 0 0 0 0,0 0 0 0 0,0 0 0 0 0,1 0-1 0 0,-1-1 1 0 0,1 1 0 0 0,-1 0 0 0 0,1-1 0 0 0,0 1-1 0 0,0-1 1 0 0,0 1 0 0 0,0-1 0 0 0,0 0 0 0 0,0 0-1 0 0,0 0 1 0 0,0 0 0 0 0,0 0 0 0 0,1 0 0 0 0,-1-1-1 0 0,4 2 1 0 0,7 0 156 0 0,0-1 0 0 0,-1 0 0 0 0,14-1 0 0 0,10 1 320 0 0,76 9-173 0 0,-50-11-1088 0 0,-61 0 605 0 0,0-1 0 0 0,0 1-1 0 0,0 0 1 0 0,0 0 0 0 0,0 0 0 0 0,0-1-1 0 0,0 1 1 0 0,-1 0 0 0 0,1-1 0 0 0,-1 1-1 0 0,1-1 1 0 0,-1 1 0 0 0,1-2 0 0 0,-1 2-24 0 0,1-2 62 0 0,-1 1 0 0 0,0 0 0 0 0,1 0 0 0 0,-1-1 0 0 0,0 1 0 0 0,0 0 0 0 0,-1-1 0 0 0,1 1 0 0 0,0 0 0 0 0,-1 0 0 0 0,1-1 0 0 0,-1 1 0 0 0,0 0 0 0 0,0 0 0 0 0,0 0 0 0 0,0 0 0 0 0,0 0-1 0 0,0 0 1 0 0,0 0 0 0 0,-1 0 0 0 0,1 0 0 0 0,-1 1 0 0 0,1-1 0 0 0,-1 0 0 0 0,0 1 0 0 0,0 0 0 0 0,0-1 0 0 0,-2 0 0 0 0,0-1-7 0 0,0 0 0 0 0,-1 0 1 0 0,0 1-1 0 0,0-1 0 0 0,0 1 0 0 0,0 0 0 0 0,0 1 0 0 0,0-1 1 0 0,0 1-1 0 0,-1 0 0 0 0,-6 0 0 0 0,-5 2 31 0 0,1 0-1 0 0,-1 2 1 0 0,0 0-1 0 0,1 0 0 0 0,0 2 1 0 0,0 0-1 0 0,0 1 1 0 0,0 0-1 0 0,1 1 1 0 0,0 1-1 0 0,0 1 1 0 0,-23 17-1 0 0,25-16 0 0 0,1 1 0 0 0,0 0-1 0 0,0 1 1 0 0,1 0 0 0 0,0 0-1 0 0,2 1 1 0 0,-1 1 0 0 0,1 0 0 0 0,1 0-1 0 0,1 1 1 0 0,0 0 0 0 0,1 0-1 0 0,-6 19 1 0 0,11-31-9 0 0,1 0-1 0 0,-1 0 0 0 0,1 0 1 0 0,-1 1-1 0 0,1-1 1 0 0,0 0-1 0 0,0 0 1 0 0,0 1-1 0 0,1-1 1 0 0,-1 0-1 0 0,1 0 0 0 0,0 0 1 0 0,-1 0-1 0 0,2 0 1 0 0,-1 0-1 0 0,0 0 1 0 0,0 0-1 0 0,1 0 1 0 0,0 0-1 0 0,1 2 0 0 0,1-2 10 0 0,-1 1-1 0 0,0-1 0 0 0,1-1 0 0 0,-1 1 0 0 0,1 0 0 0 0,0-1 0 0 0,-1 0 1 0 0,1 0-1 0 0,1 0 0 0 0,-1 0 0 0 0,0-1 0 0 0,0 0 0 0 0,9 2 0 0 0,-1-1-41 0 0,1-1 0 0 0,0 0 1 0 0,-1-1-1 0 0,1 0 0 0 0,21-4 0 0 0,-13 0-574 0 0,1-1 0 0 0,30-11 0 0 0,-29 7-1034 0 0,29-15-1 0 0,-16 3-54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31 2303 0 0,'10'-5'304'0'0,"-1"0"-1"0"0,1 0 0 0 0,19-6 0 0 0,0 7 4144 0 0,-23 4-2353 0 0,0 0 1 0 0,0 1-1 0 0,9 2 1 0 0,-11-2-1353 0 0,1 0 1 0 0,-1 0-1 0 0,0 1 1 0 0,0 0-1 0 0,0-1 1 0 0,0 1-1 0 0,5 4 1 0 0,-6-3-743 0 0,-1-1 0 0 0,0 0 1 0 0,1 1-1 0 0,-1 0 0 0 0,0-1 0 0 0,0 1 1 0 0,0 0-1 0 0,0 0 0 0 0,-1 0 0 0 0,1 0 1 0 0,-1 1-1 0 0,0-1 0 0 0,0 0 0 0 0,0 0 1 0 0,0 1-1 0 0,-1-1 0 0 0,1 1 0 0 0,-1-1 1 0 0,0 0-1 0 0,0 1 0 0 0,0-1 0 0 0,0 1 1 0 0,-1-1-1 0 0,-1 6 0 0 0,-1 4-49 0 0,0 0 0 0 0,-2 0-1 0 0,1 0 1 0 0,-2 0 0 0 0,1-1 0 0 0,-11 17 0 0 0,-52 67-111 0 0,48-70 188 0 0,-168 247 1169 0 0,163-234-1071 0 0,-14 20 227 0 0,-46 96-1 0 0,66-115-328 0 0,9-20 12 0 0,0 1-1 0 0,1 0 0 0 0,2 1 0 0 0,-10 40 0 0 0,17-62-40 0 0,0 1-1 0 0,0-1 0 0 0,0 1 1 0 0,0 0-1 0 0,0-1 1 0 0,0 1-1 0 0,0-1 0 0 0,0 1 1 0 0,0 0-1 0 0,0-1 1 0 0,0 1-1 0 0,1-1 1 0 0,-1 1-1 0 0,0-1 0 0 0,1 2 1 0 0,0-1-153 0 0,0 0 0 0 0,0 0 0 0 0,0 0 0 0 0,1-1 0 0 0,-1 1 0 0 0,0 0 0 0 0,1-1 0 0 0,-1 1 0 0 0,0-1 0 0 0,1 1 1 0 0,-1-1-1 0 0,1 0 0 0 0,-1 1 0 0 0,0-1 0 0 0,1 0 0 0 0,-1 0 0 0 0,1 0 0 0 0,-1 0 0 0 0,3-1 0 0 0,15-3-7402 0 0</inkml:trace>
  <inkml:trace contextRef="#ctx0" brushRef="#br0" timeOffset="1">362 715 7367 0 0,'0'0'568'0'0,"-2"3"-373"0"0,-12 34 1416 0 0,7-16 1845 0 0,-5 23 1 0 0,10-30-1617 0 0,-1 0-1 0 0,1 25 1 0 0,2-31-2058 0 0,0 0 1 0 0,1 1 0 0 0,2 7-1 0 0,-1-10 233 0 0,0-1 1 0 0,0 1-1 0 0,0-1 0 0 0,1 0 0 0 0,-1 1 0 0 0,1-1 1 0 0,1-1-1 0 0,-1 1 0 0 0,1 0 0 0 0,0-1 1 0 0,0 0-1 0 0,0 0 0 0 0,0 0 0 0 0,1 0 0 0 0,-1-1 1 0 0,1 1-1 0 0,0-1 0 0 0,0 0 0 0 0,0-1 0 0 0,1 1 1 0 0,5 1-1 0 0,5 1-136 0 0,0 0 1 0 0,0-2-1 0 0,0 1 1 0 0,0-2-1 0 0,1 0 0 0 0,20-1 1 0 0,-10-1-611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2:4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19231 0 0,'0'0'1744'0'0,"1"3"-1420"0"0,1 1-296 0 0,-1 1 0 0 0,0 0 0 0 0,0 0 0 0 0,-1 0 1 0 0,1-1-1 0 0,-1 1 0 0 0,0 0 0 0 0,0 0 0 0 0,-1 0 0 0 0,0 0 0 0 0,1 0 0 0 0,-4 9 0 0 0,-4 9 297 0 0,-12 29 0 0 0,16-43-232 0 0,-30 68 707 0 0,-46 125 1167 0 0,34-44-1396 0 0,-79 227 8 0 0,72-272-554 0 0,27-61 27 0 0,-26 74-1 0 0,50-120-16 0 0,1 0-1 0 0,-1 0 0 0 0,1-1 0 0 0,0 1 0 0 0,1 0 0 0 0,-1 0 0 0 0,1 0 1 0 0,0 0-1 0 0,1 0 0 0 0,0 0 0 0 0,0 0 0 0 0,2 10 0 0 0,-1-12-279 0 0,0 1 0 0 0,0-1 0 0 0,0 0 0 0 0,0 0 0 0 0,1 0-1 0 0,5 7 1 0 0,-4-7-842 0 0,0 0 0 0 0,0 0 0 0 0,0-1 0 0 0,1 1 0 0 0,-1-1 0 0 0,6 3 0 0 0,8 2-6485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7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370 261 2303 0 0,'0'0'102'0'0,"1"1"-1"0"0,4 0 147 0 0,1 1-1 0 0,-1-1 0 0 0,0 0 1 0 0,0-1-1 0 0,6 1 1 0 0,27-4 5701 0 0,1 1 1440 0 0,-38 1-7296 0 0,1-1 0 0 0,0 0 0 0 0,0 0 0 0 0,-1 0 1 0 0,1 0-1 0 0,-1 0 0 0 0,1 0 0 0 0,-1 0 0 0 0,2-4 1 0 0,1-4-71 0 0,-1 0 1 0 0,0 0-1 0 0,0 0 1 0 0,-1 0 0 0 0,1-14-1 0 0,1-1 36 0 0,-3 16-67 0 0,1 0 0 0 0,-1 0 0 0 0,-1 0 1 0 0,0 0-1 0 0,0 0 0 0 0,-1-1 1 0 0,-2-10-1 0 0,2 17-15 0 0,1 0 1 0 0,-1 0-1 0 0,0 1 1 0 0,0-1-1 0 0,0 0 1 0 0,-1 1-1 0 0,1-1 1 0 0,-1 1-1 0 0,1-1 1 0 0,-1 1-1 0 0,0 0 1 0 0,0-1-1 0 0,0 1 1 0 0,0 0-1 0 0,0 1 1 0 0,-1-1-1 0 0,1 0 1 0 0,0 0-1 0 0,-1 1 1 0 0,1 0-1 0 0,-1-1 1 0 0,0 1-1 0 0,1 0 1 0 0,-1 0-1 0 0,0 1 1 0 0,-4-2-1 0 0,-7 1-25 0 0,0 0-1 0 0,0 0 0 0 0,1 2 0 0 0,-1 0 1 0 0,0 0-1 0 0,1 1 0 0 0,-1 1 1 0 0,1 0-1 0 0,-1 1 0 0 0,-12 6 0 0 0,-3 2-11 0 0,1 2 0 0 0,1 0 0 0 0,-37 26 0 0 0,49-29 54 0 0,1 0 0 0 0,0 1 0 0 0,0 0 0 0 0,1 1 0 0 0,1 1 0 0 0,0 0 0 0 0,1 0 0 0 0,-17 30 0 0 0,24-36 30 0 0,0 0 0 0 0,1 0 0 0 0,0 1 0 0 0,1-1 0 0 0,-1 1 0 0 0,2 0 0 0 0,-1-1 1 0 0,0 17-1 0 0,2-18 14 0 0,1 1 0 0 0,0-1 0 0 0,0 0 0 0 0,0 0 0 0 0,1 0 1 0 0,0-1-1 0 0,0 1 0 0 0,1 0 0 0 0,0-1 0 0 0,0 1 1 0 0,0-1-1 0 0,6 7 0 0 0,-5-7 32 0 0,1 0 1 0 0,-1-1 0 0 0,1 1-1 0 0,1-1 1 0 0,-1 0-1 0 0,1 0 1 0 0,0-1-1 0 0,0 0 1 0 0,0 0-1 0 0,1 0 1 0 0,-1-1 0 0 0,14 5-1 0 0,-10-5 32 0 0,1 0-1 0 0,0-1 1 0 0,-1 0 0 0 0,1-1-1 0 0,0 0 1 0 0,0-1-1 0 0,0-1 1 0 0,10-1 0 0 0,6-2 7 0 0,0-2 0 0 0,-1-1 1 0 0,0-1-1 0 0,-1-1 0 0 0,0-1 1 0 0,29-16-1 0 0,-30 13-92 0 0,44-31 0 0 0,-62 39-13 0 0,1 0 0 0 0,-1-1 0 0 0,0 1-1 0 0,-1-1 1 0 0,1 0 0 0 0,-1 0 0 0 0,-1-1 0 0 0,1 0 0 0 0,-1 1 0 0 0,0-2-1 0 0,4-8 1 0 0,-8 14-10 0 0,1 1 0 0 0,-1-1 0 0 0,0 1 0 0 0,1-1 0 0 0,-1 1 0 0 0,0-1 0 0 0,0 1 0 0 0,0-1 0 0 0,0 1 0 0 0,0-1 0 0 0,0 1 0 0 0,-1-1 0 0 0,1 1 0 0 0,0-1 0 0 0,-1 1 0 0 0,1-1 0 0 0,-1 1 0 0 0,0 0 0 0 0,1-1 0 0 0,-1 1 0 0 0,0 0 0 0 0,0-1 0 0 0,0 1 0 0 0,0 0 0 0 0,0 0 0 0 0,0 0 0 0 0,-1-1 0 0 0,0 0-3 0 0,0 1 0 0 0,0 0-1 0 0,0 0 1 0 0,0 0 0 0 0,0 0-1 0 0,0 0 1 0 0,0 0 0 0 0,-1 0-1 0 0,1 1 1 0 0,0-1 0 0 0,0 1-1 0 0,-1 0 1 0 0,1 0 0 0 0,0 0-1 0 0,0 0 1 0 0,-1 0 0 0 0,-3 1-1 0 0,5-2 8 0 0,-1 1-1 0 0,1 0 0 0 0,0 0 1 0 0,-1 0-1 0 0,1 1 0 0 0,-1-1 1 0 0,1 0-1 0 0,0 0 0 0 0,-1 1 1 0 0,1-1-1 0 0,-1 1 0 0 0,1-1 1 0 0,0 1-1 0 0,0 0 0 0 0,-1 0 1 0 0,1-1-1 0 0,0 1 0 0 0,0 0 1 0 0,0 0-1 0 0,0 0 0 0 0,0 0 1 0 0,0 0-1 0 0,-1 2 0 0 0,0-1 3 0 0,1-1 0 0 0,1-1 0 0 0,-1 1 0 0 0,1 0 0 0 0,-1 0 0 0 0,1-1 0 0 0,-1 1 0 0 0,1 0 0 0 0,0 0 0 0 0,-1 0 0 0 0,1 0 0 0 0,0 0 0 0 0,0 0 0 0 0,0-1 0 0 0,-1 1 0 0 0,1 0 0 0 0,0 0 0 0 0,0 1 0 0 0,0 1 0 0 0,0-1 0 0 0,-1 1 0 0 0,1-1 0 0 0,0 0 0 0 0,0 0 0 0 0,1 0 0 0 0,-1 0 0 0 0,0 0 0 0 0,1 0 0 0 0,-1 0 0 0 0,1 0 0 0 0,1 3 0 0 0,10 23 92 0 0,-10-25-76 0 0,0 0-1 0 0,0 1 1 0 0,-1-1 0 0 0,0 0 0 0 0,1 1-1 0 0,-1-1 1 0 0,0 1 0 0 0,-1 0-1 0 0,1-1 1 0 0,-1 1 0 0 0,1 0-1 0 0,-1 5 1 0 0,-2 2-4 0 0,0-1 0 0 0,0 0 0 0 0,-1 1 0 0 0,-1-1 0 0 0,-7 16 0 0 0,-30 47 257 0 0,40-70-258 0 0,-80 114 424 0 0,48-71-1 0 0,-30 54 0 0 0,52-82-240 0 0,7-11-11 0 0,-1 1-1 0 0,1-1 1 0 0,0 1 0 0 0,1 0 0 0 0,0 0-1 0 0,-3 15 1 0 0,6-22-169 0 0,0-1 0 0 0,0 1 0 0 0,1 0-1 0 0,-1 0 1 0 0,0-1 0 0 0,1 1 0 0 0,-1 0 0 0 0,1-1 0 0 0,-1 1-1 0 0,1 0 1 0 0,-1-1 0 0 0,1 1 0 0 0,-1-1 0 0 0,1 1 0 0 0,-1-1-1 0 0,1 1 1 0 0,1 0 0 0 0,11 8 207 0 0,-12-9-219 0 0,1 3 16 0 0,23 6 47 0 0,-21-7-23 0 0,3 0-20 0 0,-4-1 20 0 0,1-1-36 0 0,0 0-1 0 0,-1 0 0 0 0,1 0 0 0 0,-1-1 0 0 0,1 1 0 0 0,-1-1 0 0 0,1 0 0 0 0,-1 0 0 0 0,1 0 0 0 0,-1 0 0 0 0,1 0 0 0 0,-1-1 0 0 0,4-2 1 0 0,10-5-3 0 0,-8 4-3 0 0,-1 2-15 0 0,-7 2-58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513 250 6767 0 0,'0'0'608'0'0,"2"-1"-500"0"0,9-7 450 0 0,0-1 0 0 0,-1 0 0 0 0,1-1 0 0 0,10-14 0 0 0,12-10 1576 0 0,-18 20-1286 0 0,33-34 1600 0 0,-43 42-2107 0 0,0 0 0 0 0,0-1 1 0 0,-1 1-1 0 0,0-1 1 0 0,0 0-1 0 0,4-11 1 0 0,-8 17-305 0 0,1 0 0 0 0,-1 0 0 0 0,1 0 0 0 0,-1 0 0 0 0,1 0 1 0 0,-1 0-1 0 0,0 0 0 0 0,0 0 0 0 0,0 0 0 0 0,0 0 0 0 0,0 0 0 0 0,0 0 1 0 0,0 0-1 0 0,0 0 0 0 0,0 0 0 0 0,0 0 0 0 0,0-1 0 0 0,-1 1 1 0 0,1 0-1 0 0,0 0 0 0 0,-1 0 0 0 0,1 0 0 0 0,-1 0 0 0 0,1 0 1 0 0,-1 1-1 0 0,0-2 0 0 0,-1 1-16 0 0,1 0 0 0 0,0 0 0 0 0,-1 0 0 0 0,1 1 0 0 0,-1-1 0 0 0,0 1 0 0 0,1-1 0 0 0,-1 1 0 0 0,1-1 0 0 0,-1 1 0 0 0,0 0 0 0 0,1 0 0 0 0,-1 0 0 0 0,0 0 0 0 0,-1 0 0 0 0,-8 1-18 0 0,0 1 0 0 0,0 0-1 0 0,-19 7 1 0 0,-34 16-120 0 0,-106 58 0 0 0,137-65 107 0 0,-140 83 37 0 0,150-85-17 0 0,0 2-1 0 0,2 0 1 0 0,0 1 0 0 0,1 1 0 0 0,-19 24 0 0 0,35-39 24 0 0,0 1 1 0 0,0 0 0 0 0,0 0 0 0 0,1 0 0 0 0,0 1 0 0 0,-3 8 0 0 0,5-13-20 0 0,1-1 0 0 0,-1 1-1 0 0,1 0 1 0 0,-1-1 0 0 0,1 1 0 0 0,0-1 0 0 0,0 1-1 0 0,0-1 1 0 0,0 1 0 0 0,0 0 0 0 0,0-1-1 0 0,1 1 1 0 0,-1-1 0 0 0,1 1 0 0 0,-1-1-1 0 0,1 1 1 0 0,-1-1 0 0 0,1 1 0 0 0,0-1-1 0 0,-1 1 1 0 0,1-1 0 0 0,0 0 0 0 0,0 1 0 0 0,0-1-1 0 0,0 0 1 0 0,0 0 0 0 0,1 0 0 0 0,-1 0-1 0 0,0 0 1 0 0,0 0 0 0 0,1 0 0 0 0,-1 0-1 0 0,2 0 1 0 0,7 3 52 0 0,0 0-1 0 0,-1-1 1 0 0,1 0-1 0 0,0-1 0 0 0,1-1 1 0 0,-1 1-1 0 0,0-1 1 0 0,0-1-1 0 0,1 0 1 0 0,-1 0-1 0 0,13-3 1 0 0,12-3 144 0 0,64-19 0 0 0,-68 15-206 0 0,-1-2 0 0 0,0-1 0 0 0,0-1 0 0 0,-2-2 0 0 0,0-1 0 0 0,0-1-1 0 0,-2-1 1 0 0,28-26 0 0 0,-32 21-151 0 0,-19 16 133 0 0,-8 6 12 0 0,-5 3-15 0 0,8 0-23 0 0,1-1-1 0 0,-1 1 1 0 0,1 0 0 0 0,-1-1-1 0 0,1 1 1 0 0,-1 0-1 0 0,1 0 1 0 0,0 0 0 0 0,-1 0-1 0 0,1 0 1 0 0,0 0-1 0 0,-2 3 1 0 0,2-3-162 0 0,0 0-1 0 0,1 0 1 0 0,-1 0 0 0 0,1 0 0 0 0,-1 0-1 0 0,1 1 1 0 0,0-1 0 0 0,-1 0 0 0 0,1 0-1 0 0,0 0 1 0 0,0 0 0 0 0,0 1 0 0 0,0-1-1 0 0,0 0 1 0 0,0 0 0 0 0,0 1 0 0 0,0-1-1 0 0,1 2 1 0 0,3 8-6007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59 303 3223 0 0,'-2'0'240'0'0,"-10"3"1295"0"0,-14 3 12879 0 0,16-6-14561 0 0,8 0 943 0 0,2-1-685 0 0,-1 0 1 0 0,0 0-1 0 0,1 0 1 0 0,-1 0 0 0 0,1 0-1 0 0,-1 0 1 0 0,1 0 0 0 0,-1 0-1 0 0,1 0 1 0 0,0 0-1 0 0,-1 0 1 0 0,1 0 0 0 0,0 0-1 0 0,0 0 1 0 0,0 0 0 0 0,0 0-1 0 0,0-1 1 0 0,0-2 2 0 0,1 1 0 0 0,-1-1 1 0 0,1 1-1 0 0,0-1 0 0 0,0 1 1 0 0,0-1-1 0 0,1 1 0 0 0,-1 0 0 0 0,1 0 1 0 0,0 0-1 0 0,0 0 0 0 0,4-5 0 0 0,4-4 77 0 0,18-17 0 0 0,-22 23-97 0 0,28-25-59 0 0,1 2 1 0 0,2 1-1 0 0,0 1 0 0 0,2 3 1 0 0,45-22-1 0 0,-83 45-36 0 0,2 0-5 0 0,0-1 0 0 0,0 1 0 0 0,0-1 0 0 0,0 1 0 0 0,0 0 1 0 0,0 0-1 0 0,1 0 0 0 0,-1 1 0 0 0,0-1 0 0 0,1 1 0 0 0,3 0 0 0 0,-7 0-3 0 0,0 0 0 0 0,1 1 0 0 0,-1-1 0 0 0,1 1 0 0 0,-1-1 0 0 0,0 1 0 0 0,1-1 0 0 0,-1 1 0 0 0,0 0 0 0 0,0-1 0 0 0,1 1 0 0 0,-1-1 0 0 0,0 1 0 0 0,0-1 0 0 0,0 1 0 0 0,0 0 0 0 0,0-1 0 0 0,0 1 0 0 0,0-1 0 0 0,0 2 0 0 0,0-1-15 0 0,0 8-38 0 0,0 0 0 0 0,-1 1 0 0 0,0-1 0 0 0,0 0 0 0 0,-1 0 0 0 0,-5 13 0 0 0,2 0 172 0 0,-4 9 40 0 0,3-11-100 0 0,-6 41 0 0 0,11-56-56 0 0,1 0 0 0 0,0 0-1 0 0,0 0 1 0 0,0 0 0 0 0,0 0 0 0 0,1 0 0 0 0,0 1 0 0 0,0-1 0 0 0,0-1-1 0 0,1 1 1 0 0,-1 0 0 0 0,1 0 0 0 0,3 5 0 0 0,-3-8-117 0 0,-1 0 0 0 0,1 0 0 0 0,-1 0 0 0 0,1-1-1 0 0,0 1 1 0 0,-1 0 0 0 0,1-1 0 0 0,0 1 0 0 0,0-1 0 0 0,0 0 0 0 0,0 0 0 0 0,4 2 0 0 0,11 3-1628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31 16271 0 0,'12'-8'297'0'0,"-5"4"88"0"0,0-1-1 0 0,0 1 1 0 0,15-5 0 0 0,-21 8 5 0 0,-9 11 640 0 0,0-4-912 0 0,0-1 1 0 0,-1 0-1 0 0,1 0 0 0 0,-1 0 0 0 0,-18 5 1 0 0,-2 2-89 0 0,-43 24 110 0 0,-50 21 78 0 0,-92 16 271 0 0,-55 23-92 0 0,234-83-396 0 0,15-6 6 0 0,-39 21 0 0 0,59-28-6 0 0,1 0 0 0 0,-1 0 0 0 0,0 0 0 0 0,0 0 0 0 0,0 0 0 0 0,1 0 0 0 0,-1 0 0 0 0,0 0 0 0 0,0 0 0 0 0,1 0 0 0 0,-1 0 0 0 0,0 0 0 0 0,0 0 0 0 0,0 1 0 0 0,1-1 0 0 0,-1 0 0 0 0,0 0 1 0 0,0 0-1 0 0,0 0 0 0 0,1 1 0 0 0,-1-1 0 0 0,0 0 0 0 0,0 0 0 0 0,0 0 0 0 0,0 1 0 0 0,0-1 0 0 0,0 0 0 0 0,0 0 0 0 0,1 1 0 0 0,-1-1 0 0 0,0 0 0 0 0,0 0 0 0 0,0 1 0 0 0,0-1 0 0 0,0 0 0 0 0,0 0 0 0 0,0 0 0 0 0,0 1 0 0 0,0-1 0 0 0,0 0 0 0 0,0 0 0 0 0,0 1 0 0 0,-1-1 0 0 0,1 0 1 0 0,0 0-1 0 0,0 1 0 0 0,0-1 0 0 0,0 0 0 0 0,0 0 0 0 0,0 0 0 0 0,0 1 0 0 0,-1-1 0 0 0,1 0 0 0 0,0 0 0 0 0,0 0 0 0 0,0 1 0 0 0,-1-1 0 0 0,1 0 0 0 0,0 0 0 0 0,0 0 0 0 0,0 0 0 0 0,-1 0 0 0 0,1 0 0 0 0,0 0 0 0 0,-1 1 0 0 0,2-1 4 0 0,16 6-5 0 0,0 0 0 0 0,1-1 0 0 0,0-1 0 0 0,22 3 0 0 0,17 3 0 0 0,22 8 0 0 0,8 1 0 0 0,92 34 0 0 0,-164-48 0 0 0,0 1 0 0 0,0 1 0 0 0,-1 1 0 0 0,0 0 0 0 0,0 1 0 0 0,17 14 0 0 0,-29-22 12 0 0,0 1 0 0 0,-1-1 0 0 0,1 1 0 0 0,-1-1 0 0 0,0 1 0 0 0,1-1 0 0 0,-1 1 0 0 0,0 0 0 0 0,0 0 0 0 0,0 0 0 0 0,0-1 0 0 0,-1 1 0 0 0,1 0 0 0 0,0 0 0 0 0,-1 0 0 0 0,1 0 0 0 0,-1 0 0 0 0,0 0 0 0 0,1 1 0 0 0,-1-1 0 0 0,0 0 0 0 0,-1 3 0 0 0,0-3 14 0 0,1 0 1 0 0,-1 0 0 0 0,0 0 0 0 0,-1 0-1 0 0,1 0 1 0 0,0 0 0 0 0,-1 0 0 0 0,1 0 0 0 0,-1-1-1 0 0,1 1 1 0 0,-1 0 0 0 0,0-1 0 0 0,1 1-1 0 0,-1-1 1 0 0,0 0 0 0 0,0 0 0 0 0,0 0-1 0 0,0 0 1 0 0,-5 2 0 0 0,-11 3 158 0 0,0 0 0 0 0,-1-1 0 0 0,-23 3 0 0 0,-59 4 107 0 0,93-12-271 0 0,-328 23 166 0 0,191-15-446 0 0,54-8-1373 0 0,95 0 1112 0 0,0-1 1 0 0,0 1-1 0 0,0-1 0 0 0,0-1 0 0 0,7-1 1 0 0,4-3-809 0 0,17-2-3160 0 0,5-1-1066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9671 0 0,'0'0'748'0'0,"0"2"-492"0"0,2 3 827 0 0,-1 0-1 0 0,0 0 1 0 0,-1 1-1 0 0,1-1 1 0 0,-1 0-1 0 0,0 0 1 0 0,-1 7-1 0 0,0-4-475 0 0,1-5 1393 0 0,3-5-1358 0 0,7-2-274 0 0,0 0-1 0 0,-1-1 1 0 0,1-1-1 0 0,14-11 1 0 0,36-35 540 0 0,-24 21-483 0 0,118-108 907 0 0,-117 107-844 0 0,79-54 0 0 0,-107 79-476 0 0,1 1 0 0 0,1 1 0 0 0,-1 0 0 0 0,1 0 1 0 0,0 1-1 0 0,0 1 0 0 0,16-4 0 0 0,-20 6-24 0 0,-1 0 0 0 0,1 1 0 0 0,0-1 0 0 0,-1 1 1 0 0,1 1-1 0 0,-1-1 0 0 0,1 1 0 0 0,-1 0 0 0 0,1 1 0 0 0,-1 0 0 0 0,1 0 0 0 0,-1 0 1 0 0,11 6-1 0 0,-15-6 7 0 0,0-1 1 0 0,-1 1 0 0 0,1 0 0 0 0,-1-1-1 0 0,1 1 1 0 0,-1 0 0 0 0,0 0-1 0 0,0 0 1 0 0,0 0 0 0 0,0 0-1 0 0,0 0 1 0 0,0 1 0 0 0,0-1 0 0 0,0 3-1 0 0,0-1 3 0 0,1 3-2 0 0,0 0 1 0 0,-1 0-1 0 0,0 0 0 0 0,-1 0 0 0 0,1 0 1 0 0,-2 9-1 0 0,-6 45-31 0 0,5-46 32 0 0,-8 45 89 0 0,5-37-4 0 0,1 1 0 0 0,1 0 0 0 0,1 1 0 0 0,3 43 0 0 0,0-58-224 0 0,0-1-1 0 0,0 0 1 0 0,1 0-1 0 0,1 0 1 0 0,0 0 0 0 0,0 0-1 0 0,0-1 1 0 0,1 1-1 0 0,1-1 1 0 0,-1 0 0 0 0,1 0-1 0 0,1-1 1 0 0,-1 1-1 0 0,1-1 1 0 0,0 0 0 0 0,1-1-1 0 0,0 0 1 0 0,0 0-1 0 0,0 0 1 0 0,13 7-1 0 0,3-2-1258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12439 0 0,'0'0'1126'0'0,"-3"1"-681"0"0,-2 1 295 0 0,-1 2 1 0 0,1-1 0 0 0,0 0-1 0 0,0 1 1 0 0,0 0-1 0 0,-6 8 1 0 0,-28 32 1459 0 0,24-26-2139 0 0,-7 10 405 0 0,-37 59-1 0 0,-8 36 109 0 0,-20 34-523 0 0,68-133-1773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207 254 9215 0 0,'9'-13'764'0'0,"1"0"-1"0"0,0 1 0 0 0,1 0 1 0 0,0 1-1 0 0,1 0 0 0 0,0 1 1 0 0,16-10-1 0 0,2 1 352 0 0,-1 1-1 0 0,2 2 1 0 0,33-13-1 0 0,-22 14-626 0 0,0 1 0 0 0,1 2-1 0 0,84-12 1 0 0,-105 22-302 0 0,-1 0-1 0 0,0 1 1 0 0,0 2-1 0 0,26 3 1 0 0,-39-3-106 0 0,1 1 1 0 0,-1 0 0 0 0,0 0-1 0 0,0 1 1 0 0,14 7-1 0 0,-18-8-48 0 0,0 1 1 0 0,0-1-1 0 0,0 1 0 0 0,0 0 0 0 0,0 1 0 0 0,0-1 0 0 0,-1 1 0 0 0,0-1 0 0 0,0 1 0 0 0,5 8 0 0 0,-6-8-25 0 0,0 0-1 0 0,-1 0 0 0 0,1 0 1 0 0,-1 0-1 0 0,0 0 0 0 0,0 0 1 0 0,-1 0-1 0 0,1 1 0 0 0,-1-1 1 0 0,0 0-1 0 0,0 1 1 0 0,0-1-1 0 0,-1 0 0 0 0,0 0 1 0 0,1 1-1 0 0,-1-1 0 0 0,-1 0 1 0 0,1 0-1 0 0,-1 0 0 0 0,1 0 1 0 0,-6 7-1 0 0,2-1 3 0 0,-1-1-1 0 0,-1 0 1 0 0,0 0-1 0 0,0-1 1 0 0,-1 1-1 0 0,0-2 1 0 0,-12 11-1 0 0,-21 10-47 0 0,0-1 0 0 0,-2-2 0 0 0,-55 25 0 0 0,29-22-63 0 0,-107 31 0 0 0,140-50 10 0 0,-2 0-1 0 0,1-3 0 0 0,-1-1 1 0 0,0-1-1 0 0,0-2 1 0 0,0-2-1 0 0,0-2 0 0 0,-66-11 1 0 0,95 11 10 0 0,7 2-28 0 0,17 7-147 0 0,-5-4 247 0 0,12 9 98 0 0,-1 2 0 0 0,0 0-1 0 0,-1 1 1 0 0,24 24 0 0 0,-21-19 21 0 0,3 3 18 0 0,13 12 293 0 0,76 51 0 0 0,-103-78-484 0 0,1-1-1 0 0,1 0 1 0 0,-1 0 0 0 0,1-2 0 0 0,0 1-1 0 0,0-2 1 0 0,1 0 0 0 0,-1-1 0 0 0,1 0-1 0 0,27 1 1 0 0,-37-4-456 0 0,-1 0-1 0 0,1-1 1 0 0,-1 1-1 0 0,0-1 1 0 0,5-2 0 0 0,5-2-6722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81 10135 0 0,'1'-2'778'0'0,"1"-3"-412"0"0,-1-1 1 0 0,1 0-1 0 0,-1 1 1 0 0,-1-1-1 0 0,1 1 1 0 0,-1-11-1 0 0,0 14-140 0 0,0 1-1 0 0,-1 0 0 0 0,1-1 1 0 0,0 1-1 0 0,-1 0 0 0 0,1-1 1 0 0,-1 1-1 0 0,1 0 0 0 0,-1 0 1 0 0,0-1-1 0 0,0 1 0 0 0,0 0 0 0 0,1 0 1 0 0,-1 0-1 0 0,0 0 0 0 0,0 0 1 0 0,0 0-1 0 0,0 0 0 0 0,-1 0 1 0 0,1 0-1 0 0,0 1 0 0 0,0-1 1 0 0,0 0-1 0 0,-1 1 0 0 0,1-1 1 0 0,0 1-1 0 0,-1 0 0 0 0,1-1 1 0 0,-1 1-1 0 0,1 0 0 0 0,0 0 1 0 0,-1-1-1 0 0,1 1 0 0 0,-2 1 1 0 0,-12-1-116 0 0,1 0 0 0 0,-1 1 0 0 0,1 1 0 0 0,0 1 0 0 0,-1 0 1 0 0,-22 8-1 0 0,4 2 133 0 0,-50 26 1 0 0,47-18-244 0 0,1 1 0 0 0,-44 38 0 0 0,68-50 0 0 0,0 0 0 0 0,1 0 0 0 0,0 1 0 0 0,-11 15 0 0 0,20-25-6 0 0,1 0 0 0 0,-1 0-1 0 0,0 0 1 0 0,1 0 0 0 0,-1 1 0 0 0,1-1-1 0 0,-1 0 1 0 0,1 0 0 0 0,0 1 0 0 0,-1-1-1 0 0,1 0 1 0 0,0 0 0 0 0,0 1-1 0 0,0-1 1 0 0,0 0 0 0 0,0 1 0 0 0,0-1-1 0 0,0 0 1 0 0,1 0 0 0 0,-1 1 0 0 0,0-1-1 0 0,1 0 1 0 0,-1 0 0 0 0,1 1 0 0 0,-1-1-1 0 0,1 0 1 0 0,0 0 0 0 0,-1 0-1 0 0,1 0 1 0 0,0 0 0 0 0,0 0 0 0 0,0 0-1 0 0,0 0 1 0 0,0 0 0 0 0,0 0 0 0 0,2 1-1 0 0,3 2-57 0 0,1 1 1 0 0,0-1-1 0 0,0 0 0 0 0,12 4 0 0 0,-17-7 55 0 0,54 20-362 0 0,-32-13 150 0 0,0 1 0 0 0,35 20 0 0 0,-52-24 204 0 0,0-1 1 0 0,0 2-1 0 0,0-1 0 0 0,0 1 1 0 0,-1 0-1 0 0,0 0 0 0 0,0 1 0 0 0,-1-1 1 0 0,0 1-1 0 0,0 1 0 0 0,6 12 1 0 0,-3-2 156 0 0,0 1 0 0 0,-2 0 0 0 0,0 1 0 0 0,3 26 0 0 0,4 83 1026 0 0,-12-122-1034 0 0,-1 1-1 0 0,-1-1 1 0 0,1 1-1 0 0,-1-1 1 0 0,-4 15 0 0 0,5-20-81 0 0,-1 0-1 0 0,0 1 1 0 0,0-1 0 0 0,0 0 0 0 0,0 0 0 0 0,0 0 0 0 0,0 0 0 0 0,0 0 0 0 0,-1-1-1 0 0,1 1 1 0 0,-1 0 0 0 0,1-1 0 0 0,-1 1 0 0 0,0-1 0 0 0,0 1 0 0 0,0-1-1 0 0,1 0 1 0 0,-1 0 0 0 0,0 1 0 0 0,-1-2 0 0 0,1 1 0 0 0,0 0 0 0 0,0 0 0 0 0,-3 0-1 0 0,-19 2 211 0 0,-1-1 0 0 0,-44-3-1 0 0,17-1-143 0 0,12 2-101 0 0,4 1-333 0 0,-1-1 0 0 0,1-2 0 0 0,-50-10 0 0 0,75 9-1052 0 0,2-2-402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563 819 8287 0 0,'0'0'9107'0'0,"1"-1"-8503"0"0,30-34 185 0 0,-2-2-1 0 0,-1-1 1 0 0,26-48 0 0 0,-3 7-143 0 0,-12 18-1125 0 0,-2-1 0 0 0,-3-2-1 0 0,36-95 1 0 0,-62 140 351 0 0,17-56-402 0 0,-22 63 458 0 0,0 0 0 0 0,-1 0 0 0 0,0 0-1 0 0,0-15 1 0 0,-2 26 69 0 0,0 0-1 0 0,1 0 1 0 0,-2-1-1 0 0,1 1 0 0 0,0 0 1 0 0,0 0-1 0 0,0 0 1 0 0,0-1-1 0 0,-1 1 1 0 0,1 0-1 0 0,-1 0 1 0 0,1 0-1 0 0,-1 0 0 0 0,1 0 1 0 0,-1 0-1 0 0,0 0 1 0 0,1 0-1 0 0,-1 0 1 0 0,-1-1-1 0 0,1 1 5 0 0,0 1 0 0 0,0-1 0 0 0,0 1 1 0 0,0-1-1 0 0,0 1 0 0 0,0 0 0 0 0,0-1 0 0 0,0 1 0 0 0,0 0 0 0 0,0 0 0 0 0,0 0 0 0 0,0 0 0 0 0,0 0 1 0 0,0 0-1 0 0,0 0 0 0 0,0 0 0 0 0,-2 1 0 0 0,-3 1 6 0 0,0 0-1 0 0,0 1 1 0 0,0 0-1 0 0,1 0 1 0 0,-1 0-1 0 0,-5 5 1 0 0,-9 8 18 0 0,0 1 0 0 0,1 1 0 0 0,1 0 1 0 0,-27 38-1 0 0,13-11 65 0 0,-31 60 1 0 0,-20 81-38 0 0,14-27-24 0 0,63-148-28 0 0,-13 25 31 0 0,-22 63-1 0 0,26-55 34 0 0,-2 0 0 0 0,-2-2 1 0 0,-1 0-1 0 0,-3-1 0 0 0,-1-1 0 0 0,-49 61 0 0 0,-71 64 191 0 0,125-145-94 0 0,0 2 0 0 0,2 0-1 0 0,-22 34 1 0 0,-3 26-86 0 0,41-81-157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8751 0 0,'2'1'5631'0'0,"2"1"-5050"0"0,0-1 1 0 0,0 0 0 0 0,0 0-1 0 0,0 0 1 0 0,1 0-1 0 0,-1-1 1 0 0,0 0-1 0 0,0 1 1 0 0,1-2-1 0 0,6 0 1 0 0,47-10-742 0 0,-43 8 598 0 0,279-82 1441 0 0,-201 55-1640 0 0,64-22 73 0 0,41-12-1071 0 0,-119 40-2338 0 0,-48 15-4103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83 503 7831 0 0,'0'0'603'0'0,"0"2"-156"0"0,1 3 389 0 0,-1 0 0 0 0,0 1 0 0 0,0-1 0 0 0,-1 0 1 0 0,1 0-1 0 0,-1 0 0 0 0,0 1 0 0 0,-4 8 0 0 0,5-12-759 0 0,-1-1 0 0 0,1 0 0 0 0,-1 0 0 0 0,1 1-1 0 0,-1-1 1 0 0,0 0 0 0 0,1 0 0 0 0,-1 0 0 0 0,0 0 0 0 0,0 0 0 0 0,0 0-1 0 0,0 0 1 0 0,0 0 0 0 0,0 0 0 0 0,0 0 0 0 0,0 0 0 0 0,0-1-1 0 0,0 1 1 0 0,0 0 0 0 0,-1-1 0 0 0,1 1 0 0 0,0-1 0 0 0,0 0 0 0 0,-1 1-1 0 0,1-1 1 0 0,0 0 0 0 0,-1 0 0 0 0,1 1 0 0 0,0-1 0 0 0,-1 0-1 0 0,1 0 1 0 0,0-1 0 0 0,-1 1 0 0 0,1 0 0 0 0,0 0 0 0 0,-1-1 0 0 0,1 1-1 0 0,0-1 1 0 0,0 1 0 0 0,-1-1 0 0 0,-1-1 0 0 0,1 1 15 0 0,0 0 0 0 0,0-1 0 0 0,0 0 1 0 0,0 1-1 0 0,0-1 0 0 0,0 0 0 0 0,1 0 0 0 0,-1 0 1 0 0,1 0-1 0 0,-1 0 0 0 0,1-1 0 0 0,0 1 0 0 0,0 0 1 0 0,0-1-1 0 0,0 1 0 0 0,0 0 0 0 0,1-1 0 0 0,-1 1 1 0 0,1-1-1 0 0,-1 0 0 0 0,1 1 0 0 0,0-1 0 0 0,0 1 1 0 0,1-6-1 0 0,-1 1 54 0 0,1-1 1 0 0,0 0-1 0 0,1 1 0 0 0,0-1 1 0 0,0 1-1 0 0,0 0 0 0 0,5-9 1 0 0,11-16-3 0 0,0 0 0 0 0,3 2 0 0 0,0 0 0 0 0,2 2 0 0 0,1 0 0 0 0,32-28 0 0 0,-22 25-266 0 0,2 2 1 0 0,1 2 0 0 0,1 1-1 0 0,62-31 1 0 0,-79 47-111 0 0,0 1 0 0 0,24-8 0 0 0,-35 14-434 0 0,1 1 1 0 0,14-2 0 0 0,-18 3-555 0 0,1 1 0 0 0,-1 0 0 0 0,0 1 0 0 0,10 1 0 0 0,6 4-5132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85 16039 0 0,'1'-2'731'0'0,"15"-9"246"0"0,-10 6 110 0 0,-8 5-514 0 0,-3 0-417 0 0,-1 1-1 0 0,0 0 1 0 0,0 0-1 0 0,1 0 1 0 0,-1 1-1 0 0,-9 4 1 0 0,-35 19 17 0 0,39-19-49 0 0,-25 14 71 0 0,1 1 1 0 0,-53 43 0 0 0,69-48-178 0 0,1 0 0 0 0,1 2 0 0 0,0 0 0 0 0,1 1-1 0 0,-22 36 1 0 0,35-51-9 0 0,0 0 0 0 0,1 1 0 0 0,-1-1 0 0 0,1 1 0 0 0,0 0 0 0 0,1 0-1 0 0,-1-1 1 0 0,-1 9 0 0 0,4-12 12 0 0,-1 0 0 0 0,0-1 0 0 0,0 1 0 0 0,1-1 0 0 0,-1 1 0 0 0,0 0 0 0 0,1-1 0 0 0,-1 1 0 0 0,0-1 0 0 0,1 1 0 0 0,-1-1 0 0 0,1 1 0 0 0,-1-1 0 0 0,1 0 0 0 0,-1 1 0 0 0,1-1 0 0 0,-1 0 0 0 0,1 1 0 0 0,0-1 0 0 0,-1 0 0 0 0,1 1 0 0 0,-1-1 0 0 0,1 0 0 0 0,0 0 0 0 0,-1 0 0 0 0,1 0 0 0 0,0 0 0 0 0,-1 0 0 0 0,2 0 0 0 0,18 1 253 0 0,-8-2-207 0 0,0-1 0 0 0,-1 0 0 0 0,1-1 0 0 0,-1 0-1 0 0,0-1 1 0 0,0-1 0 0 0,0 1 0 0 0,0-2 0 0 0,-1 1 0 0 0,0-2-1 0 0,0 1 1 0 0,0-1 0 0 0,-1-1 0 0 0,9-9 0 0 0,-1 1 125 0 0,17-24 0 0 0,-33 38-139 0 0,0 1 0 0 0,4-5-42 0 0,-4 4-11 0 0,1 1 0 0 0,-1-1 0 0 0,1 0 0 0 0,0 1 0 0 0,-1-1 0 0 0,1 1 0 0 0,0-1 0 0 0,0 1 0 0 0,0 0 0 0 0,0 0 0 0 0,0 0 0 0 0,0 0 0 0 0,5-1 0 0 0,1-1 0 0 0,74-28 0 0 0,-52 21 0 0 0,-1-1 0 0 0,51-27 0 0 0,-76 37 0 0 0,-3 0 0 0 0,0 1 0 0 0,0-1 0 0 0,0 1 0 0 0,0-1 0 0 0,0 1 0 0 0,-1-1 0 0 0,1 1 0 0 0,0-1 0 0 0,0 0 0 0 0,-1 0 0 0 0,1 1 0 0 0,0-1 0 0 0,-1 0 0 0 0,1 0 0 0 0,0 0 0 0 0,-1 0 0 0 0,1 0 0 0 0,-1 0 0 0 0,1-1 0 0 0,4-7 11 0 0,-5 8-10 0 0,0 1 1 0 0,0 0-1 0 0,1-1 0 0 0,-1 1 1 0 0,0 0-1 0 0,0-1 0 0 0,1 1 1 0 0,-1 0-1 0 0,0-1 1 0 0,0 1-1 0 0,0-1 0 0 0,0 1 1 0 0,0-1-1 0 0,0 1 0 0 0,0 0 1 0 0,0-1-1 0 0,0 1 1 0 0,0-1-1 0 0,0 1 0 0 0,0-1 1 0 0,0 1-1 0 0,0 0 1 0 0,0-1-1 0 0,0 1 0 0 0,0-1 1 0 0,0 1-1 0 0,-1 0 0 0 0,1-1 1 0 0,0 1-1 0 0,0-1 1 0 0,0 1-1 0 0,-1 0 0 0 0,1-1 1 0 0,0 1-1 0 0,-1-1 0 0 0,0 1 3 0 0,0-3-17 0 0,-1 0 0 0 0,0 0 0 0 0,0 0 0 0 0,0 0 0 0 0,0 0 0 0 0,-1 1 0 0 0,1-1 0 0 0,-1 1 0 0 0,0 0-1 0 0,1-1 1 0 0,-1 1 0 0 0,0 1 0 0 0,0-1 0 0 0,0 0 0 0 0,-1 1 0 0 0,-4-2 0 0 0,0-1-85 0 0,3 1 72 0 0,-1 0-1 0 0,0 0 1 0 0,1-1 0 0 0,0 1-1 0 0,0-1 1 0 0,0-1 0 0 0,0 1-1 0 0,-3-6 1 0 0,7 9 222 0 0,-4-2-241 0 0,-10 1-6236 0 0,10 2 5223 0 0,4 0 958 0 0,0 0-1 0 0,0 0 1 0 0,0 0-1 0 0,0-1 1 0 0,0 1 0 0 0,1 0-1 0 0,-1 0 1 0 0,0-1-1 0 0,0 1 1 0 0,1-1 0 0 0,-1 1-1 0 0,0 0 1 0 0,0-1-1 0 0,1 1 1 0 0,-1-1 0 0 0,0 0-1 0 0,1 1 1 0 0,-1-1 0 0 0,1 0-1 0 0,-1 1 1 0 0,1-1-1 0 0,-1 0 1 0 0,1 1 0 0 0,0-1-1 0 0,-1 0 1 0 0,0-1-1 0 0,2 1-61 0 0,-1 0-1 0 0,0 1 0 0 0,0-1 0 0 0,0 0 0 0 0,1 1 1 0 0,-1-1-1 0 0,0 0 0 0 0,1 1 0 0 0,-1-1 1 0 0,1 0-1 0 0,-1 1 0 0 0,1-1 0 0 0,-1 1 0 0 0,1-1 1 0 0,-1 1-1 0 0,1-1 0 0 0,-1 1 0 0 0,1-1 0 0 0,0 1 1 0 0,-1 0-1 0 0,1-1 0 0 0,0 1 0 0 0,-1 0 0 0 0,1 0 1 0 0,0-1-1 0 0,-1 1 0 0 0,1 0 0 0 0,0 0 1 0 0,0 0-1 0 0,-1 0 0 0 0,1 0 0 0 0,1 0 0 0 0,10-1-3385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2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123 221 14711 0 0,'0'0'1335'0'0,"1"2"-1096"0"0,0 3-7 0 0,-1 1 1 0 0,1-1 0 0 0,-1 1 0 0 0,0-1 0 0 0,0 1 0 0 0,0-1 0 0 0,-1 1 0 0 0,0-1 0 0 0,0 1 0 0 0,0-1 0 0 0,-1 1-1 0 0,0-1 1 0 0,0 0 0 0 0,0 0 0 0 0,-1 0 0 0 0,1 0 0 0 0,-1 0 0 0 0,-5 5 0 0 0,0 1 101 0 0,5-5-233 0 0,-1-1 0 0 0,-1 0 0 0 0,1 0 0 0 0,-1 0 0 0 0,0 0 0 0 0,-9 7 0 0 0,10-8-37 0 0,3-3-49 0 0,0 0-1 0 0,0 0 1 0 0,0 0-1 0 0,0 0 1 0 0,0 0 0 0 0,0-1-1 0 0,0 1 1 0 0,0 0-1 0 0,-1-1 1 0 0,1 1-1 0 0,0 0 1 0 0,0-1 0 0 0,-3 1-1 0 0,-3-1 54 0 0,6 0-61 0 0,0 0 1 0 0,0 0-1 0 0,0-1 0 0 0,0 1 0 0 0,0-1 1 0 0,0 1-1 0 0,0-1 0 0 0,0 1 0 0 0,0-1 1 0 0,0 1-1 0 0,1-1 0 0 0,-1 0 0 0 0,0 0 1 0 0,0 1-1 0 0,1-1 0 0 0,-1 0 0 0 0,0 0 1 0 0,1 0-1 0 0,-1 0 0 0 0,1 0 0 0 0,-1-1 1 0 0,0 1-3 0 0,1-1 1 0 0,-1 0-1 0 0,1 0 1 0 0,0 0-1 0 0,0 0 1 0 0,0 0-1 0 0,0 0 1 0 0,0 0-1 0 0,0 0 1 0 0,1-3-1 0 0,1-1-4 0 0,0 0-1 0 0,0 0 1 0 0,0 0-1 0 0,1 0 1 0 0,-1 1 0 0 0,6-8-1 0 0,3-1-2 0 0,0 0 0 0 0,1 1 0 0 0,1 0 0 0 0,0 1-1 0 0,0 1 1 0 0,1 0 0 0 0,17-10 0 0 0,-7 7-10 0 0,1 0 1 0 0,1 2-1 0 0,45-15 0 0 0,-45 19 35 0 0,47-8 0 0 0,-60 14 59 0 0,1 1 0 0 0,-1 0 0 0 0,1 1 1 0 0,-1 0-1 0 0,21 3 0 0 0,-31-2-56 0 0,0-1 1 0 0,-1 1-1 0 0,1 0 0 0 0,-1 0 1 0 0,1-1-1 0 0,-1 2 0 0 0,1-1 1 0 0,-1 0-1 0 0,0 0 0 0 0,0 1 1 0 0,1-1-1 0 0,-1 1 0 0 0,0 0 1 0 0,0 0-1 0 0,-1-1 0 0 0,1 1 1 0 0,0 0-1 0 0,2 5 0 0 0,-2-4-10 0 0,-1 1 0 0 0,0-1 0 0 0,0 1 0 0 0,0-1 0 0 0,0 1 0 0 0,0 0 0 0 0,-1 0 0 0 0,1-1 0 0 0,-1 1 0 0 0,0 0 0 0 0,-1 7 0 0 0,-1-1 13 0 0,0 0 1 0 0,0 0-1 0 0,-1 0 0 0 0,-1-1 1 0 0,1 1-1 0 0,-1-1 0 0 0,-1 0 0 0 0,0 0 1 0 0,-7 9-1 0 0,0-1-6 0 0,3-4 31 0 0,-1-1 0 0 0,-21 23-1 0 0,74-83-217 0 0,37-32-319 0 0,61-55 38 0 0,-117 116 389 0 0,43-26 1 0 0,-53 37 34 0 0,0 1 1 0 0,0 0 0 0 0,1 1-1 0 0,30-8 1 0 0,-42 13 30 0 0,0 1 0 0 0,0-1 0 0 0,0 1 0 0 0,-1 0 0 0 0,1 0 0 0 0,0 0 0 0 0,0 0 0 0 0,0 0 0 0 0,0 1-1 0 0,0-1 1 0 0,-1 1 0 0 0,1 0 0 0 0,4 1 0 0 0,-6-1 11 0 0,1 0 0 0 0,-1 0 1 0 0,0 0-1 0 0,1 0 0 0 0,-1 0 0 0 0,0 1 0 0 0,0-1 0 0 0,1 0 0 0 0,-1 0 0 0 0,0 1 0 0 0,0-1 0 0 0,0 1 0 0 0,-1-1 0 0 0,1 1 0 0 0,0-1 1 0 0,0 1-1 0 0,-1 0 0 0 0,1-1 0 0 0,-1 1 0 0 0,0 0 0 0 0,1-1 0 0 0,-1 1 0 0 0,0 2 0 0 0,-1 14 71 0 0,0-1 0 0 0,-1 1 0 0 0,-1-1 1 0 0,0 0-1 0 0,-2 0 0 0 0,-6 20 0 0 0,-10 39 345 0 0,19-66-404 0 0,0 0 0 0 0,1 0 0 0 0,1 1 0 0 0,-1-1 0 0 0,3 15 0 0 0,-2-19-31 0 0,0-4-3 0 0,0-1-1 0 0,1 1 1 0 0,-1 0 0 0 0,0 0-1 0 0,1 0 1 0 0,-1-1 0 0 0,1 1 0 0 0,0 0-1 0 0,0-1 1 0 0,0 1 0 0 0,0 0 0 0 0,0-1-1 0 0,0 1 1 0 0,2 1 0 0 0,0 2-229 0 0,0-1 0 0 0,0-1 0 0 0,1 1 0 0 0,3 3-1 0 0,9 4-4103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503 171 5983 0 0,'0'0'274'0'0,"2"1"-6"0"0,19 0-162 0 0,1-1 12465 0 0,-38-10-12134 0 0,10 6-420 0 0,0 0 1 0 0,0-1-1 0 0,0 0 0 0 0,1 0 0 0 0,0-1 1 0 0,0 1-1 0 0,0-1 0 0 0,0 0 0 0 0,1-1 1 0 0,0 1-1 0 0,1-1 0 0 0,-6-12 0 0 0,-7-34-17 0 0,15 51 1 0 0,1 1-1 0 0,0 0 1 0 0,-1 0-1 0 0,1 0 1 0 0,-1-1 0 0 0,1 1-1 0 0,-1 0 1 0 0,0 0-1 0 0,0 0 1 0 0,1 0-1 0 0,-1 0 1 0 0,0 0 0 0 0,0 0-1 0 0,0 1 1 0 0,0-1-1 0 0,0 0 1 0 0,0 0-1 0 0,0 1 1 0 0,0-1-1 0 0,-2 0 1 0 0,0 0-7 0 0,1 0 0 0 0,-1 1-1 0 0,1-1 1 0 0,-1 1 0 0 0,1 0 0 0 0,-1 0 0 0 0,0 0-1 0 0,1 0 1 0 0,-5 1 0 0 0,-4 2-44 0 0,-1 0-1 0 0,1 0 1 0 0,-16 9-1 0 0,22-10 34 0 0,-22 11-17 0 0,1 2 0 0 0,0 1-1 0 0,1 1 1 0 0,0 1 0 0 0,2 1 0 0 0,0 1 0 0 0,2 2 0 0 0,0 0 0 0 0,-23 31 0 0 0,39-46 59 0 0,-10 13 71 0 0,-14 24 0 0 0,26-38-63 0 0,-1 0 0 0 0,2 0 0 0 0,-1 0 0 0 0,1 0 0 0 0,0 0 0 0 0,0 0-1 0 0,1 1 1 0 0,-1-1 0 0 0,1 10 0 0 0,1-14-12 0 0,0 0-1 0 0,0-1 1 0 0,0 1 0 0 0,0-1-1 0 0,0 1 1 0 0,1-1 0 0 0,-1 1-1 0 0,1-1 1 0 0,-1 0 0 0 0,1 1-1 0 0,-1-1 1 0 0,1 1-1 0 0,0-1 1 0 0,0 0 0 0 0,0 0-1 0 0,0 1 1 0 0,0-1 0 0 0,0 0-1 0 0,0 0 1 0 0,0 0 0 0 0,0 0-1 0 0,0 0 1 0 0,1 0-1 0 0,-1 0 1 0 0,0-1 0 0 0,1 1-1 0 0,-1 0 1 0 0,1-1 0 0 0,-1 1-1 0 0,0-1 1 0 0,1 1 0 0 0,-1-1-1 0 0,1 0 1 0 0,0 0-1 0 0,2 0 1 0 0,5 1 113 0 0,1-1 0 0 0,0-1 1 0 0,-1 0-1 0 0,15-3 0 0 0,-18 3-76 0 0,31-6 216 0 0,-1-3 0 0 0,47-18 0 0 0,66-37-528 0 0,-140 61 186 0 0,0-1-1 0 0,0 1 0 0 0,-1-2 1 0 0,0 1-1 0 0,0-1 1 0 0,12-11-1 0 0,-20 16 60 0 0,1 1-1 0 0,0-1 1 0 0,-1 0-1 0 0,1 0 1 0 0,0 0 0 0 0,-1 1-1 0 0,1-1 1 0 0,-1 0-1 0 0,0 0 1 0 0,1 0-1 0 0,0-2 1 0 0,-1 3 8 0 0,0-1 1 0 0,0 1-1 0 0,0 0 1 0 0,0-1 0 0 0,0 1-1 0 0,0 0 1 0 0,0 0-1 0 0,0-1 1 0 0,-1 1-1 0 0,1 0 1 0 0,0 0-1 0 0,0-1 1 0 0,0 1-1 0 0,0 0 1 0 0,0 0-1 0 0,0-1 1 0 0,-1 1-1 0 0,1 0 1 0 0,0 0 0 0 0,0-1-1 0 0,0 1 1 0 0,-1 0-1 0 0,1 0 1 0 0,-1-1-1 0 0,-11-1 72 0 0,12 2-70 0 0,-3-1 10 0 0,0 1 1 0 0,-1 1-1 0 0,1-1 0 0 0,-1 0 1 0 0,1 1-1 0 0,0 0 1 0 0,0 0-1 0 0,-1 0 1 0 0,1 0-1 0 0,0 0 0 0 0,0 0 1 0 0,0 1-1 0 0,0 0 1 0 0,0-1-1 0 0,1 1 0 0 0,-1 0 1 0 0,-2 3-1 0 0,0 4-11 0 0,5-7 5 0 0,0 0 1 0 0,0 0-1 0 0,0 0 0 0 0,0 0 1 0 0,0 0-1 0 0,1 0 0 0 0,-1 0 0 0 0,1-1 1 0 0,-1 1-1 0 0,1 0 0 0 0,0 0 0 0 0,0 0 1 0 0,0-1-1 0 0,0 1 0 0 0,0 0 0 0 0,0-1 1 0 0,2 3-1 0 0,1 1 49 0 0,1-1 1 0 0,-1 1-1 0 0,11 7 0 0 0,152 105-939 0 0,-149-103-4214 0 0,0 2-1717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240 196 9871 0 0,'0'0'1663'0'0,"0"-8"961"0"0,1 7-2472 0 0,-1-1-1 0 0,1 1 1 0 0,-1 0 0 0 0,1-1 0 0 0,0 1-1 0 0,0 0 1 0 0,0 0 0 0 0,0 0-1 0 0,0 0 1 0 0,0 0 0 0 0,0 0 0 0 0,0 0-1 0 0,0 0 1 0 0,1 0 0 0 0,-1 0-1 0 0,0 1 1 0 0,0-1 0 0 0,1 1-1 0 0,1-2 1 0 0,33-8 270 0 0,-20 6-117 0 0,11-4-63 0 0,176-52 844 0 0,-165 47-931 0 0,186-54 798 0 0,-195 63-789 0 0,-26 4-100 0 0,-4 3-60 0 0,1 1-1 0 0,-1 0 0 0 0,0-1 1 0 0,0 1-1 0 0,0-1 0 0 0,0 0 1 0 0,0 1-1 0 0,-1-1 1 0 0,0 0-1 0 0,1 1 0 0 0,-1-1 1 0 0,-4 4-1 0 0,-4 5 7 0 0,-18 17-1 0 0,18-19-8 0 0,-29 27-19 0 0,-2-2 0 0 0,-1-2 1 0 0,-2-1-1 0 0,-48 26 0 0 0,-127 77-389 0 0,151-92 319 0 0,64-40 86 0 0,-136 89-300 0 0,128-84 283 0 0,0 1 0 0 0,1 1 0 0 0,1-1 0 0 0,-1 2 0 0 0,-12 16 0 0 0,22-26 109 0 0,12 5 326 0 0,-7-5-338 0 0,1 0 0 0 0,-1 0 0 0 0,1 0 0 0 0,0-1 0 0 0,-1 1 0 0 0,1-1 0 0 0,-1 0 0 0 0,1-1 0 0 0,7 0 0 0 0,44-12 602 0 0,-34 6-442 0 0,27-5 106 0 0,19-6-4 0 0,0 3 0 0 0,84-7-1 0 0,-134 21-372 0 0,0 1-1 0 0,-1 0 1 0 0,1 2-1 0 0,0 0 0 0 0,0 1 1 0 0,-1 1-1 0 0,1 0 0 0 0,-1 2 1 0 0,0 0-1 0 0,-1 0 0 0 0,1 2 1 0 0,15 10-1 0 0,-28-16-177 0 0,-1 1 0 0 0,1-1-1 0 0,-1 1 1 0 0,0 0 0 0 0,0 0 0 0 0,0 1-1 0 0,0-1 1 0 0,2 6 0 0 0,5-6-4576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0,'0'0'408'0'0,"5"11"-328"0"0,1 1-80 0 0,-1 3 0 0 0,1 3 96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6:4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2303 0 0,'0'0'224'0'0,"0"-11"-224"0"0,-2 2 5760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26 14223 0 0,'-6'-2'141'0'0,"0"0"-1"0"0,0 1 1 0 0,1 0-1 0 0,-1 0 1 0 0,0 0-1 0 0,0 1 1 0 0,-1 0 0 0 0,1 0-1 0 0,0 1 1 0 0,0-1-1 0 0,-10 4 1 0 0,-5 1-21 0 0,-38 17 1 0 0,46-17 177 0 0,-12 6 51 0 0,-1 1 1 0 0,2 2 0 0 0,0 0 0 0 0,1 2 0 0 0,-30 24 0 0 0,2 6 325 0 0,-45 54 1 0 0,84-87-643 0 0,1 0-1 0 0,1 1 1 0 0,0 0-1 0 0,1 0 1 0 0,0 1-1 0 0,-9 25 1 0 0,15-33-22 0 0,1-1 0 0 0,0 1 1 0 0,1-1-1 0 0,0 1 1 0 0,0 0-1 0 0,0-1 1 0 0,1 1-1 0 0,0 11 1 0 0,1-14-2 0 0,0 1-1 0 0,0-1 1 0 0,0 1 0 0 0,1-1 0 0 0,-1 0 0 0 0,1 0 0 0 0,0 0 0 0 0,0 0 0 0 0,0 0-1 0 0,1 0 1 0 0,-1 0 0 0 0,1-1 0 0 0,0 0 0 0 0,4 5 0 0 0,0-3 9 0 0,0 0 1 0 0,0 0-1 0 0,0 0 1 0 0,1-1-1 0 0,-1 0 0 0 0,1 0 1 0 0,0-1-1 0 0,0 0 1 0 0,1 0-1 0 0,8 1 1 0 0,3-1 63 0 0,0 1 1 0 0,0-2 0 0 0,24-1 0 0 0,-14-2 23 0 0,-1-3 1 0 0,0 0-1 0 0,1-1 0 0 0,-2-2 0 0 0,1-1 0 0 0,-1-2 0 0 0,34-15 1 0 0,-38 13-5 0 0,0-1 1 0 0,-1 0 0 0 0,0-2 0 0 0,-2-1 0 0 0,0 0-1 0 0,0-2 1 0 0,28-31 0 0 0,-41 39-79 0 0,-1 0 0 0 0,-1-1 0 0 0,1 1 0 0 0,-2-1 0 0 0,1 0 0 0 0,-2-1 0 0 0,1 1 0 0 0,-2-1-1 0 0,1 0 1 0 0,2-22 0 0 0,-4 13-24 0 0,0 1 1 0 0,-2-1-1 0 0,0 0 0 0 0,-1 0 0 0 0,-7-33 0 0 0,7 47-74 0 0,-1-1-1 0 0,0 1 0 0 0,0-1 0 0 0,0 1 0 0 0,-1 0 0 0 0,-1 0 0 0 0,1 0 0 0 0,-5-6 0 0 0,6 10-46 0 0,0 1 1 0 0,0-1-1 0 0,-1 1 0 0 0,1 0 0 0 0,-1 0 1 0 0,1 0-1 0 0,-1 0 0 0 0,1 0 0 0 0,-1 0 1 0 0,0 1-1 0 0,0-1 0 0 0,0 1 0 0 0,0 0 1 0 0,0 0-1 0 0,0 0 0 0 0,0 0 0 0 0,0 1 1 0 0,-1-1-1 0 0,1 1 0 0 0,0 0 0 0 0,-6 0 1 0 0,-13 2-1548 0 0,-2 3-336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509 298 4143 0 0,'0'0'319'0'0,"1"-2"196"0"0,9-11 3428 0 0,-5 6-1274 0 0,0 0-1 0 0,9-9 1 0 0,1 1-1591 0 0,-2 0-1 0 0,17-24 1 0 0,-22 29-881 0 0,-2-1 0 0 0,1 0 0 0 0,-1 0 0 0 0,-1 0 0 0 0,4-13 0 0 0,-7 20-182 0 0,-1 0 0 0 0,0 0 0 0 0,0-1 0 0 0,0 1 0 0 0,0 0 0 0 0,-1 0 0 0 0,1-1 0 0 0,-1 1 0 0 0,0-1-1 0 0,-1 1 1 0 0,1 0 0 0 0,-1-1 0 0 0,0 1 0 0 0,0 0 0 0 0,0 0 0 0 0,0 0 0 0 0,-4-8 0 0 0,3 10-52 0 0,1 0 0 0 0,-1 0 1 0 0,1 1-1 0 0,-1-1 0 0 0,0 1 1 0 0,0 0-1 0 0,0-1 0 0 0,0 1 0 0 0,1 0 1 0 0,-2 0-1 0 0,1 0 0 0 0,0 0 1 0 0,0 0-1 0 0,0 1 0 0 0,0-1 0 0 0,0 1 1 0 0,-1-1-1 0 0,1 1 0 0 0,0 0 0 0 0,0 0 1 0 0,-1 0-1 0 0,1 0 0 0 0,-3 1 1 0 0,-7 0-201 0 0,0 1 1 0 0,0 1 0 0 0,-13 4-1 0 0,12-4 195 0 0,-21 8-165 0 0,0 2 0 0 0,-39 19 0 0 0,-62 41 91 0 0,128-69 111 0 0,-20 12 25 0 0,-1 1-1 0 0,2 2 0 0 0,1 0 1 0 0,0 2-1 0 0,1 1 1 0 0,-28 34-1 0 0,49-52 27 0 0,0 0 0 0 0,0 0 1 0 0,0 0-1 0 0,1 0 0 0 0,-1 1 0 0 0,1-1 0 0 0,-2 7 0 0 0,3-10-24 0 0,1 1 1 0 0,0-1-1 0 0,0 0 0 0 0,0 0 0 0 0,0 0 1 0 0,0 1-1 0 0,0-1 0 0 0,0 0 0 0 0,0 0 0 0 0,0 0 1 0 0,0 1-1 0 0,1-1 0 0 0,-1 0 0 0 0,0 0 1 0 0,1 0-1 0 0,-1 0 0 0 0,1 0 0 0 0,-1 0 1 0 0,1 0-1 0 0,0 0 0 0 0,-1 0 0 0 0,1 0 0 0 0,0 0 1 0 0,0 0-1 0 0,0 0 0 0 0,0 0 0 0 0,0-1 1 0 0,-1 1-1 0 0,1 0 0 0 0,1 0 0 0 0,-1-1 1 0 0,0 1-1 0 0,0-1 0 0 0,0 1 0 0 0,1-1 1 0 0,4 2 43 0 0,-1 0 0 0 0,1-1 0 0 0,-1 0 0 0 0,1 0 0 0 0,0 0 0 0 0,-1-1 0 0 0,1 0 0 0 0,0 0 0 0 0,7-1 0 0 0,9-2 98 0 0,23-8 0 0 0,-28 7-98 0 0,78-20 62 0 0,-1-5 0 0 0,137-62 0 0 0,-221 86-138 0 0,-9 4-44 0 0,-12 12-10 0 0,-21 20 17 0 0,-21 21 41 0 0,47-45-57 0 0,0 0 0 0 0,0 0 0 0 0,1 1-1 0 0,0 0 1 0 0,-6 15 0 0 0,10-22 3 0 0,1 0 0 0 0,-1 0 0 0 0,1-1 0 0 0,0 1 0 0 0,-1 0 0 0 0,1 0 0 0 0,0 0 0 0 0,0 0 0 0 0,0 0 0 0 0,0 0 0 0 0,0 0 0 0 0,0 0 0 0 0,0 0 1 0 0,0 0-1 0 0,0-1 0 0 0,0 1 0 0 0,0 0 0 0 0,0 0 0 0 0,1 0 0 0 0,-1 0 0 0 0,0 0 0 0 0,1 0 0 0 0,-1-1 0 0 0,1 1 0 0 0,-1 0 0 0 0,2 1 0 0 0,-1-1-205 0 0,1 0 0 0 0,-1 0 0 0 0,1 0 0 0 0,-1 0 0 0 0,1-1 0 0 0,-1 1 1 0 0,1 0-1 0 0,0-1 0 0 0,0 1 0 0 0,-1-1 0 0 0,1 0 0 0 0,0 1 0 0 0,1-1 0 0 0,17 1-5687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46 325 7831 0 0,'0'0'603'0'0,"-2"0"-396"0"0,-5 3-95 0 0,5-2 528 0 0,0-1 0 0 0,0 1-1 0 0,0-1 1 0 0,0 1 0 0 0,0-1 0 0 0,0 0 0 0 0,0 0-1 0 0,0 0 1 0 0,-1 0 0 0 0,1 0 0 0 0,0 0 0 0 0,0 0-1 0 0,0-1 1 0 0,-2 0 0 0 0,3 1-589 0 0,1-1-1 0 0,0 1 1 0 0,0 0-1 0 0,-1-1 1 0 0,1 1 0 0 0,0 0-1 0 0,0 0 1 0 0,0-1-1 0 0,-1 1 1 0 0,1-1 0 0 0,0 1-1 0 0,0 0 1 0 0,0-1 0 0 0,0 1-1 0 0,0 0 1 0 0,0-1-1 0 0,0 1 1 0 0,0-1 0 0 0,0 1-1 0 0,0 0 1 0 0,0-1 0 0 0,0 1-1 0 0,0-1 1 0 0,0 1-1 0 0,0-1 1 0 0,3-10 263 0 0,-2 9-176 0 0,2-6 8 0 0,0 1-1 0 0,0-1 1 0 0,1 1 0 0 0,0 0 0 0 0,1 0 0 0 0,0 0-1 0 0,0 0 1 0 0,0 1 0 0 0,1 0 0 0 0,7-6 0 0 0,8-6-138 0 0,40-25 1 0 0,-49 34 35 0 0,143-81-44 0 0,-118 70 0 0 0,-30 16 8 0 0,45-23-41 0 0,-46 25 27 0 0,0 0-1 0 0,0 0 0 0 0,0 0 0 0 0,1 0 1 0 0,-1 1-1 0 0,13-1 0 0 0,-18 2 4 0 0,0 0 0 0 0,1 1-1 0 0,-1-1 1 0 0,0 0 0 0 0,0 0 0 0 0,1 1 0 0 0,-1-1-1 0 0,0 0 1 0 0,0 1 0 0 0,0-1 0 0 0,1 1-1 0 0,-1 0 1 0 0,0-1 0 0 0,0 1 0 0 0,0 0-1 0 0,0 0 1 0 0,0 0 0 0 0,0 0 0 0 0,1 1-1 0 0,-1 0 5 0 0,1 1 0 0 0,-1-1 0 0 0,1 1-1 0 0,-1-1 1 0 0,0 1 0 0 0,0-1-1 0 0,0 1 1 0 0,1 4 0 0 0,-1 1 44 0 0,0 1 1 0 0,0-1-1 0 0,-1 1 1 0 0,0-1-1 0 0,-1 10 1 0 0,-16 73 337 0 0,0 7-208 0 0,17-95-179 0 0,0 0-1 0 0,0 0 1 0 0,0 0-1 0 0,0 0 0 0 0,1 0 1 0 0,-1 0-1 0 0,1 0 0 0 0,0 0 1 0 0,-1 0-1 0 0,4 5 0 0 0,-4-6-89 0 0,1-1 0 0 0,0 1 1 0 0,0-1-1 0 0,0 0 0 0 0,0 0 0 0 0,0 1 0 0 0,0-1 0 0 0,0 0 0 0 0,1 0 0 0 0,-1 0 0 0 0,0 0 0 0 0,1 0 0 0 0,-1 0 0 0 0,0 0 1 0 0,1-1-1 0 0,-1 1 0 0 0,1 0 0 0 0,-1-1 0 0 0,1 1 0 0 0,0-1 0 0 0,1 0 0 0 0,13 1-1714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395 387 4607 0 0,'0'0'354'0'0,"-1"1"-233"0"0,-11 11 129 0 0,8-7 1603 0 0,0-1 1 0 0,0 0-1 0 0,-1 0 1 0 0,-7 5-1 0 0,10-7-1224 0 0,0-1-1 0 0,0 0 0 0 0,-1 0 0 0 0,1 0 0 0 0,0-1 0 0 0,-1 1 1 0 0,-3 0-1 0 0,-13-1-207 0 0,4-4-120 0 0,1 0-1 0 0,-1 0 1 0 0,1-2-1 0 0,-14-6 1 0 0,-5-2-159 0 0,10 3-119 0 0,-27-16 0 0 0,3 2-9 0 0,41 21-14 0 0,0 1 0 0 0,0 0 0 0 0,0-1 0 0 0,1 0 0 0 0,-1-1 0 0 0,1 1 0 0 0,0-1 0 0 0,0 0 0 0 0,-6-8 0 0 0,10 11 0 0 0,-1 0 0 0 0,1-1 0 0 0,0 1 0 0 0,-1-1 0 0 0,1 1 0 0 0,0-1 0 0 0,1 0 0 0 0,-1 1 0 0 0,0-1 0 0 0,1 0 0 0 0,0 0 0 0 0,-1 0 0 0 0,1 1 0 0 0,0-1 0 0 0,1 0 0 0 0,-1 0 0 0 0,0 1 0 0 0,1-1 0 0 0,-1 0 0 0 0,1 0 0 0 0,0 1 0 0 0,0-1 0 0 0,0 1 0 0 0,0-1 0 0 0,1 1 0 0 0,1-3 0 0 0,4-6-10 0 0,0 1 0 0 0,1 1 0 0 0,0 0 0 0 0,1 0 0 0 0,0 1 0 0 0,0 0 0 0 0,1 0 0 0 0,0 1 0 0 0,11-6 0 0 0,5-2-23 0 0,0 2 0 0 0,48-16-1 0 0,-25 15 4 0 0,79-13 0 0 0,-108 24 26 0 0,6-2 53 0 0,1 2 0 0 0,-1 1 0 0 0,1 1-1 0 0,0 2 1 0 0,43 5 0 0 0,-53-3 70 0 0,-1 0 1 0 0,1 1 0 0 0,-1 1-1 0 0,0 1 1 0 0,0 0-1 0 0,-1 1 1 0 0,0 0-1 0 0,0 1 1 0 0,-1 1 0 0 0,15 11-1 0 0,-25-16-63 0 0,0 0-1 0 0,0 0 1 0 0,0 0 0 0 0,0 0-1 0 0,-1 1 1 0 0,1-1 0 0 0,-1 1-1 0 0,0 0 1 0 0,0 0 0 0 0,3 10-1 0 0,-5-12-40 0 0,0-1 0 0 0,-1 1 0 0 0,1 0-1 0 0,-1 0 1 0 0,0 0 0 0 0,1 0 0 0 0,-1 0 0 0 0,0-1-1 0 0,-1 1 1 0 0,1 0 0 0 0,0 0 0 0 0,-1 0-1 0 0,0 0 1 0 0,0 0 0 0 0,1-1 0 0 0,-2 1 0 0 0,1 0-1 0 0,0-1 1 0 0,0 1 0 0 0,-1-1 0 0 0,0 1-1 0 0,-3 3 1 0 0,-7 7-26 0 0,-2 0-1 0 0,1-1 1 0 0,-2-1-1 0 0,1 0 1 0 0,-1-1-1 0 0,-1-1 1 0 0,-24 11 0 0 0,-1-3-665 0 0,-82 23 0 0 0,90-32-369 0 0,-42 6-1 0 0,58-12-451 0 0,0-1 0 0 0,-21-1 0 0 0,10-3-4558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16495 0 0,'0'0'1499'0'0,"-1"2"-1235"0"0,-31 29 129 0 0,-101 106 987 0 0,78-78-1036 0 0,-106 125 71 0 0,138-153-391 0 0,1 0 1 0 0,1 1-1 0 0,2 2 0 0 0,-20 46 0 0 0,33-62-209 0 0,0 0 0 0 0,0 0 0 0 0,2 1 0 0 0,0 0 0 0 0,2 0 0 0 0,0 0-1 0 0,0 0 1 0 0,2 1 0 0 0,1-1 0 0 0,0 0 0 0 0,8 38 0 0 0,-6-46-962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3679 0 0,'0'0'167'0'0,"1"-1"-7"0"0,2-2-269 0 0,32-28 1414 0 0,-33 29-655 0 0,1 0 0 0 0,0 0-1 0 0,0 1 1 0 0,0-1 0 0 0,0 1 0 0 0,0-1 0 0 0,0 1 0 0 0,1 0 0 0 0,-1 0-1 0 0,0 0 1 0 0,1 1 0 0 0,3-1 0 0 0,-6 1-537 0 0,0 0 0 0 0,0 0 0 0 0,0 0 1 0 0,0 1-1 0 0,0-1 0 0 0,0 0 0 0 0,0 0 0 0 0,0 1 0 0 0,0-1 1 0 0,0 0-1 0 0,0 1 0 0 0,0-1 0 0 0,0 1 0 0 0,-1 0 0 0 0,1-1 1 0 0,0 1-1 0 0,0 0 0 0 0,0-1 0 0 0,-1 1 0 0 0,2 1 0 0 0,-1 0-24 0 0,0 0-1 0 0,0 0 0 0 0,0 0 1 0 0,0 0-1 0 0,0 0 0 0 0,0 1 1 0 0,-1-1-1 0 0,2 5 0 0 0,-1 1 57 0 0,-1 0-1 0 0,0 0 0 0 0,0 1 1 0 0,-2 10-1 0 0,-10 44 548 0 0,-30 95-1 0 0,-2 7-535 0 0,42-154-93 0 0,0 1 1 0 0,1-1-1 0 0,0 15 0 0 0,2-26-44 0 0,1 1 1 0 0,-1-1-1 0 0,0 0 0 0 0,1 1 1 0 0,-1-1-1 0 0,0 0 0 0 0,1 0 1 0 0,-1 0-1 0 0,0 0 0 0 0,1 0 0 0 0,-1 0 1 0 0,0 0-1 0 0,1 0 0 0 0,1-1 1 0 0,2-1 37 0 0,0-1 1 0 0,0 1 0 0 0,-1-1 0 0 0,1 0-1 0 0,-1 0 1 0 0,0 0 0 0 0,0 0 0 0 0,0-1-1 0 0,6-6 1 0 0,29-40 169 0 0,-39 50-225 0 0,36-51 131 0 0,-6 6-53 0 0,3 1-1 0 0,43-44 1 0 0,-16 33-47 0 0,78-54-1 0 0,-53 44-21 0 0,24-16-9 0 0,-84 65-10 0 0,1 2 1 0 0,42-19-1 0 0,-46 26-757 0 0,-21 19-1286 0 0,-4 2 848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66 9215 0 0,'1'-1'75'0'0,"-1"-1"0"0"0,1 0 0 0 0,0 0 0 0 0,-1 1 0 0 0,1-1 0 0 0,-1 0 0 0 0,0 0 0 0 0,1 0 0 0 0,-1 0-1 0 0,0 0 1 0 0,0 0 0 0 0,0 1 0 0 0,-1-1 0 0 0,1 0 0 0 0,0 0 0 0 0,-1 0 0 0 0,1 0 0 0 0,-1 1 0 0 0,1-1 0 0 0,-1 0-1 0 0,-1-2 1 0 0,0 2 135 0 0,1 1 0 0 0,-1-1 0 0 0,0 0-1 0 0,0 0 1 0 0,0 1 0 0 0,0-1 0 0 0,-1 1-1 0 0,1 0 1 0 0,0 0 0 0 0,-1 0 0 0 0,1 0-1 0 0,0 0 1 0 0,-1 0 0 0 0,1 0 0 0 0,-4 0-1 0 0,-3 0-118 0 0,0 0 0 0 0,0 0-1 0 0,0 1 1 0 0,-1 0 0 0 0,1 1 0 0 0,0 0-1 0 0,0 0 1 0 0,0 1 0 0 0,0 0-1 0 0,0 1 1 0 0,-10 4 0 0 0,-7 4-46 0 0,2 1 0 0 0,-36 22 0 0 0,29-13-28 0 0,1 0 0 0 0,2 3 0 0 0,0 0-1 0 0,-43 49 1 0 0,65-66-17 0 0,0 0-1 0 0,1 1 1 0 0,-10 16-1 0 0,14-20 23 0 0,-1-1 0 0 0,1 1 0 0 0,0-1 0 0 0,0 1 0 0 0,0 0 0 0 0,0-1 0 0 0,0 1-1 0 0,1 0 1 0 0,0 0 0 0 0,0-1 0 0 0,0 1 0 0 0,1 5 0 0 0,0-7 42 0 0,0-1 1 0 0,0 1-1 0 0,0 0 1 0 0,0 0-1 0 0,1 0 0 0 0,-1-1 1 0 0,1 1-1 0 0,-1 0 1 0 0,1-1-1 0 0,0 0 1 0 0,-1 1-1 0 0,1-1 0 0 0,0 0 1 0 0,0 0-1 0 0,3 2 1 0 0,-3-3-32 0 0,0 1 1 0 0,0-1 0 0 0,0 0 0 0 0,0 1 0 0 0,0-1 0 0 0,0 0 0 0 0,0 0 0 0 0,0 0 0 0 0,0-1-1 0 0,1 1 1 0 0,-1 0 0 0 0,0-1 0 0 0,3 0 0 0 0,28-13 260 0 0,-17 6-144 0 0,195-91 690 0 0,-199 92-842 0 0,0-1 0 0 0,-1-1 1 0 0,0 0-1 0 0,0 0 0 0 0,-1-1 0 0 0,14-17 0 0 0,-24 27-2 0 0,1 0 0 0 0,-1-1 0 0 0,0 1 0 0 0,1 0-1 0 0,-1-1 1 0 0,0 1 0 0 0,0 0 0 0 0,1-1 0 0 0,-1 1 0 0 0,0 0 0 0 0,0-1 0 0 0,0 1 0 0 0,0-1 0 0 0,1 1-1 0 0,-1 0 1 0 0,0-1 0 0 0,0 1 0 0 0,0-1 0 0 0,0 1 0 0 0,0 0 0 0 0,0-1 0 0 0,0 0 0 0 0,-7 0-83 0 0,-12 8-3 0 0,13-2 108 0 0,1-1 0 0 0,-1 1 0 0 0,1 0-1 0 0,0 1 1 0 0,1 0 0 0 0,-1-1 0 0 0,1 1-1 0 0,0 1 1 0 0,-4 9 0 0 0,6-12-262 0 0,0 1 1 0 0,0-1-1 0 0,0 1 0 0 0,1 0 1 0 0,0 0-1 0 0,0-1 0 0 0,0 1 1 0 0,0 0-1 0 0,1 0 0 0 0,0 0 1 0 0,0 0-1 0 0,0 0 0 0 0,1 0 1 0 0,1 8-1 0 0,4 2-5227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3679 0 0,'0'-2'13012'0'0,"1"-8"-11722"0"0,0-1 0 0 0,-2-16 1 0 0,0 19-1045 0 0,1 0 1 0 0,0 0 0 0 0,0 0 0 0 0,1 0 0 0 0,0 1 0 0 0,0-1 0 0 0,3-8-1 0 0,13-32 515 0 0,-11 28-575 0 0,1 1 0 0 0,16-30 0 0 0,-10 26-189 0 0,2 1 0 0 0,1 0-1 0 0,0 1 1 0 0,38-36 0 0 0,-38 42-302 0 0,1 0 1 0 0,1 2 0 0 0,0 0-1 0 0,1 1 1 0 0,0 1 0 0 0,28-12 0 0 0,-35 18-392 0 0,0 2 0 0 0,1-1 1 0 0,0 1-1 0 0,-1 1 1 0 0,1 0-1 0 0,0 1 1 0 0,0 0-1 0 0,23 3 1 0 0,-20 1-5107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232 383 7367 0 0,'7'5'5563'0'0,"-7"-5"-5165"0"0,0 1-1 0 0,1-1 0 0 0,-1 1 1 0 0,0-1-1 0 0,0 1 1 0 0,0-1-1 0 0,1 1 0 0 0,-1-1 1 0 0,0 1-1 0 0,0-1 0 0 0,0 1 1 0 0,0 0-1 0 0,0 2-12 0 0,0-1 0 0 0,0 1 1 0 0,0 0-1 0 0,-1-1 0 0 0,1 1 0 0 0,-2 3 0 0 0,-3 6-594 0 0,-9 20-1 0 0,12-29 930 0 0,-10 18-225 0 0,-23 31 0 0 0,2-5-192 0 0,-13 32-138 0 0,-37 53-2250 0 0,76-122 1002 0 0</inkml:trace>
  <inkml:trace contextRef="#ctx0" brushRef="#br0" timeOffset="1">561 4 10159 0 0,'0'0'992'0'0,"9"-3"-880"0"0,2 4-112 0 0,-1 5 0 0 0,-1 1-88 0 0,0 4-40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43 9671 0 0,'-2'-8'1004'0'0,"0"6"-853"0"0,1 0-1 0 0,0 0 1 0 0,0 0-1 0 0,0 0 1 0 0,-1 0-1 0 0,1 1 1 0 0,-1-1-1 0 0,0 1 1 0 0,1-1-1 0 0,-1 1 1 0 0,0-1-1 0 0,0 1 1 0 0,0 0-1 0 0,0 0 1 0 0,0 0-1 0 0,0 0 1 0 0,-4-1-1 0 0,2 0 126 0 0,0 1-1 0 0,0 0 0 0 0,-1 0 1 0 0,1 0-1 0 0,0 1 0 0 0,-1 0 0 0 0,1-1 1 0 0,-6 2-1 0 0,-12 2-36 0 0,0 2 0 0 0,1 0 0 0 0,-1 2 0 0 0,1 0 0 0 0,0 1 0 0 0,1 2 0 0 0,-25 14 0 0 0,21-9-103 0 0,2 0 1 0 0,0 2-1 0 0,1 0 0 0 0,1 2 0 0 0,-29 33 0 0 0,44-47-34 0 0,2 0 0 0 0,-1 0-1 0 0,0 0 1 0 0,1 0 0 0 0,0 1-1 0 0,0 0 1 0 0,1 0 0 0 0,0-1-1 0 0,0 1 1 0 0,-2 10 0 0 0,4-15-58 0 0,0 0 0 0 0,0 0 1 0 0,0 0-1 0 0,1 1 0 0 0,-1-1 0 0 0,0 0 1 0 0,1 0-1 0 0,-1 0 0 0 0,1 0 1 0 0,-1 0-1 0 0,1 0 0 0 0,-1 0 0 0 0,1 0 1 0 0,0 0-1 0 0,-1 0 0 0 0,1 0 0 0 0,1 1 1 0 0,14 12 374 0 0,-10-11-380 0 0,1-1-1 0 0,-1 1 1 0 0,0-1 0 0 0,1 0-1 0 0,-1-1 1 0 0,1 1 0 0 0,0-1-1 0 0,0-1 1 0 0,-1 1 0 0 0,1-1-1 0 0,0 0 1 0 0,0-1 0 0 0,9-1 0 0 0,9-2 98 0 0,-1-2 0 0 0,29-10 0 0 0,-47 14-141 0 0,33-11-589 0 0,51-24 0 0 0,-47 19-2610 0 0,-34 14 1300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7055 0 0,'0'0'10791'0'0,"2"-1"-10599"0"0,8-2-12 0 0,-8 2-24 0 0,0 2-123 0 0,-1-1 0 0 0,0 1 0 0 0,0 0 0 0 0,1 0 0 0 0,-1 0 0 0 0,0 0 0 0 0,0 0 0 0 0,0 0 0 0 0,0 1 0 0 0,0-1 0 0 0,-1 0 0 0 0,1 0 0 0 0,0 1 0 0 0,0-1 1 0 0,-1 1-1 0 0,1-1 0 0 0,-1 0 0 0 0,1 1 0 0 0,-1-1 0 0 0,0 1 0 0 0,0-1 0 0 0,1 1 0 0 0,-1-1 0 0 0,0 1 0 0 0,0-1 0 0 0,-1 3 0 0 0,0 4 90 0 0,0 1 1 0 0,-1-1-1 0 0,-5 14 0 0 0,4-12-39 0 0,-14 43 94 0 0,-14 51-121 0 0,26-85-59 0 0,1 0 0 0 0,2 1 1 0 0,-2 28-1 0 0,4-33 11 0 0,0-7-23 0 0,3-4 24 0 0,2 33 103 0 0,-5-23-103 0 0,-3 1 1 0 0,-3-3 49 0 0,5-10 35 0 0,2-5-71 0 0,0 1 1 0 0,0 0 0 0 0,0-1 0 0 0,1 1 0 0 0,-1 0 0 0 0,0-1 0 0 0,1 1-1 0 0,3-3 1 0 0,-3 2 12 0 0,28-33 324 0 0,44-40 1 0 0,-42 44-247 0 0,36-29-32 0 0,5-7-66 0 0,-60 55 78 0 0,-1 0 0 0 0,-1-2 0 0 0,15-23 0 0 0,-23 32 62 0 0,1 0 0 0 0,0 0-1 0 0,0 0 1 0 0,0 0 0 0 0,1 1 0 0 0,8-8 1606 0 0,-13 17-1612 0 0,-29 98 2 0 0,17-65-210 0 0,1 1 1 0 0,3 0-1 0 0,-7 60 0 0 0,13-86 11 0 0,1-9 32 0 0,0 0 0 0 0,1 1 0 0 0,-1-1 0 0 0,1 0 0 0 0,0 1 0 0 0,0-1 0 0 0,0 0 0 0 0,1 1 0 0 0,0 3 0 0 0,-1-2 5 0 0,8 20-53 0 0,-1-12 50 0 0,3-2 12 0 0,1-1 0 0 0,0-3 11 0 0,-8-6 43 0 0,-2-1-28 0 0,1 0 0 0 0,-1 0 0 0 0,1 0 0 0 0,-1 0 0 0 0,0 0 0 0 0,1 0 0 0 0,-1-1 0 0 0,1 1 0 0 0,-1 0 0 0 0,0-1 0 0 0,1 1 0 0 0,-1-1 0 0 0,0 0 0 0 0,1 1 0 0 0,-1-1 0 0 0,0 0 0 0 0,0 0 0 0 0,0 1 0 0 0,1-1 0 0 0,-1 0 0 0 0,0 0 0 0 0,0-1 0 0 0,0 1 0 0 0,-1 0 0 0 0,2-2 0 0 0,29-56 296 0 0,14-24 62 0 0,-13 31-250 0 0,-10 14-4 0 0,51-67-1 0 0,-32 55-110 0 0,33-36-22 0 0,-36 44-121 0 0,-36 41-12 0 0,2-3-12 0 0,0 1-534 0 0,-10 33-8272 0 0,-1-12 2846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35 342 1839 0 0,'-1'2'134'0'0,"-33"39"16834"0"0,37-60-14662 0 0,1 10-2043 0 0,0 1-1 0 0,0-1 1 0 0,1 1-1 0 0,1-1 1 0 0,6-8-1 0 0,36-37 208 0 0,-40 45-403 0 0,19-20-111 0 0,1 2 0 0 0,2 1 0 0 0,0 1 0 0 0,2 2 0 0 0,0 0 0 0 0,2 3 0 0 0,45-22 0 0 0,-24 22-284 0 0,-50 18 278 0 0,0 1 1 0 0,1-1-1 0 0,-1 1 1 0 0,1 1 0 0 0,-1-1-1 0 0,1 1 1 0 0,0 0-1 0 0,6 1 1 0 0,-10-1 44 0 0,0 1 0 0 0,0-1-1 0 0,0 1 1 0 0,0 0 0 0 0,0 0 0 0 0,0 0 0 0 0,0 0 0 0 0,-1 0-1 0 0,1 0 1 0 0,0 0 0 0 0,-1 1 0 0 0,1-1 0 0 0,-1 1 0 0 0,1-1 0 0 0,-1 1-1 0 0,0 0 1 0 0,0-1 0 0 0,1 1 0 0 0,-1 0 0 0 0,0 0 0 0 0,-1 0-1 0 0,1 0 1 0 0,0 0 0 0 0,-1 0 0 0 0,1 0 0 0 0,-1 0 0 0 0,1 0 0 0 0,-1 0-1 0 0,0 0 1 0 0,0 2 0 0 0,1 6 17 0 0,-2-1-1 0 0,1 0 1 0 0,-1 1-1 0 0,0-1 1 0 0,-4 12-1 0 0,-1-1 115 0 0,-1 1-1 0 0,-19 35 1 0 0,-5 15 124 0 0,30-69-251 0 0,-4 13-16 0 0,-6 27 0 0 0,10-40-268 0 0,2 0-930 0 0,4 5-397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15087 0 0,'0'0'2223'0'0,"-2"1"-1572"0"0,-19 19 33 0 0,1 0 1 0 0,1 1-1 0 0,1 0 1 0 0,-19 31-1 0 0,-26 26-138 0 0,36-46-439 0 0,-26 39 0 0 0,51-67-106 0 0,0-1-1 0 0,0 1 1 0 0,0 0-1 0 0,0-1 1 0 0,1 1 0 0 0,-1 0-1 0 0,1 0 1 0 0,0 0-1 0 0,0 0 1 0 0,1 0 0 0 0,-1 1-1 0 0,1-1 1 0 0,0 0-1 0 0,0 0 1 0 0,1 5-1 0 0,0-5-5 0 0,0-1-1 0 0,0 0 1 0 0,0-1 0 0 0,0 1-1 0 0,0 0 1 0 0,1 0-1 0 0,-1 0 1 0 0,1-1-1 0 0,0 1 1 0 0,0-1-1 0 0,0 1 1 0 0,0-1-1 0 0,0 0 1 0 0,1 0 0 0 0,-1 0-1 0 0,1 0 1 0 0,-1 0-1 0 0,1-1 1 0 0,0 1-1 0 0,5 2 1 0 0,-1-2-123 0 0,1 1-1 0 0,-1-1 1 0 0,1 0 0 0 0,-1 0-1 0 0,1-1 1 0 0,0 0 0 0 0,0-1-1 0 0,8 1 1 0 0,2-2-1482 0 0,0-1-1 0 0,24-6 0 0 0,-16 3-4409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0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166 168 7367 0 0,'0'0'6171'0'0,"2"0"-4390"0"0,15-1-777 0 0,0-1 1 0 0,-1-1-1 0 0,1 0 0 0 0,16-6 0 0 0,-9 2-44 0 0,26-3-1 0 0,19-2-494 0 0,0-2 1 0 0,78-27-1 0 0,-134 36-538 0 0,0 0-1 0 0,-1-1 0 0 0,1-1 1 0 0,-1 1-1 0 0,21-18 1 0 0,-33 24 62 0 0,0 0 0 0 0,1 0-1 0 0,-1 0 1 0 0,0 0 0 0 0,0 0 0 0 0,0 0 0 0 0,1-1 0 0 0,-1 1 0 0 0,0 0-1 0 0,0 0 1 0 0,0 0 0 0 0,1 0 0 0 0,-1-1 0 0 0,0 1 0 0 0,0 0 0 0 0,0 0-1 0 0,0-1 1 0 0,0 1 0 0 0,0 0 0 0 0,1 0 0 0 0,-1 0 0 0 0,0-1 0 0 0,0 1-1 0 0,0 0 1 0 0,0 0 0 0 0,0-1 0 0 0,0 1 0 0 0,0 0 0 0 0,0 0 0 0 0,0-1-1 0 0,0 1 1 0 0,0 0 0 0 0,0 0 0 0 0,0-1 0 0 0,0 1 0 0 0,-1 0 0 0 0,1 0-1 0 0,0-1 1 0 0,0 1 0 0 0,0 0 0 0 0,0 0 0 0 0,0-1 0 0 0,0 1 0 0 0,-1 0-1 0 0,1 0 1 0 0,0 0 0 0 0,0 0 0 0 0,0-1 0 0 0,-1 1 0 0 0,1 0 0 0 0,0 0-1 0 0,0 0 1 0 0,0 0 0 0 0,-1 0 0 0 0,1-1 0 0 0,0 1 0 0 0,0 0 0 0 0,-1 0-1 0 0,1 0 1 0 0,0 0 0 0 0,0 0 0 0 0,-1 0 0 0 0,1 0 0 0 0,0 0 0 0 0,0 0-1 0 0,-1 0 1 0 0,1 0 0 0 0,0 0 0 0 0,-1 0 0 0 0,-18-1-256 0 0,2 2 188 0 0,1 2 0 0 0,0 0 0 0 0,-1 1 0 0 0,1 0 0 0 0,0 2 0 0 0,-18 8 0 0 0,-90 51 132 0 0,16-1 332 0 0,-131 104 1 0 0,228-158-334 0 0,0-1 0 0 0,0 1-1 0 0,-16 22 1 0 0,22-26-25 0 0,1 1 0 0 0,0-1 0 0 0,0 1 0 0 0,0 1 0 0 0,1-1 0 0 0,-1 0-1 0 0,2 1 1 0 0,-4 11 0 0 0,6-15-14 0 0,0-1 0 0 0,0 0-1 0 0,0 0 1 0 0,0 1 0 0 0,0-1 0 0 0,1 0-1 0 0,-1 0 1 0 0,1 0 0 0 0,0 1 0 0 0,0-1-1 0 0,0 0 1 0 0,1 0 0 0 0,-1 0-1 0 0,1-1 1 0 0,-1 1 0 0 0,1 0 0 0 0,0-1-1 0 0,0 1 1 0 0,0-1 0 0 0,0 1 0 0 0,1-1-1 0 0,-1 0 1 0 0,1 0 0 0 0,-1 0 0 0 0,6 3-1 0 0,2 1 30 0 0,1 0 1 0 0,0 0-1 0 0,1-1 0 0 0,-1-1 0 0 0,17 5 0 0 0,12 1 72 0 0,74 8-1 0 0,42-8-212 0 0,-30-3-1004 0 0,-90-5-1947 0 0,-22-4-4085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891 157 7687 0 0,'110'-45'821'0'0,"-12"3"1148"0"0,55-3 2291 0 0,-117 37-3018 0 0,0 1 0 0 0,49-2 0 0 0,-80 9-1061 0 0,0-1-1 0 0,0 2 1 0 0,0-1-1 0 0,-1 1 1 0 0,1 0 0 0 0,6 1-1 0 0,-9-1 463 0 0,-2-1-617 0 0,1 0 1 0 0,-1 0-1 0 0,0 0 1 0 0,0 1 0 0 0,1-1-1 0 0,-1 0 1 0 0,0 0-1 0 0,0 0 1 0 0,0 1-1 0 0,1-1 1 0 0,-1 0-1 0 0,0 0 1 0 0,0 1 0 0 0,0-1-1 0 0,0 0 1 0 0,0 0-1 0 0,1 1 1 0 0,-1-1-1 0 0,0 0 1 0 0,0 0-1 0 0,0 1 1 0 0,0-1-1 0 0,0 0 1 0 0,0 1 0 0 0,0-1-1 0 0,0 0 1 0 0,0 0-1 0 0,0 1 1 0 0,0-1-1 0 0,0 0 1 0 0,0 1-1 0 0,0-1 1 0 0,-1 1 0 0 0,-25 14 338 0 0,0 0 1 0 0,-49 19 0 0 0,51-24-265 0 0,-310 127 24 0 0,290-121-226 0 0,0-1 0 0 0,-1-3-1 0 0,-57 8 1 0 0,76-17 71 0 0,0-1 1 0 0,1-1 0 0 0,-1-1 0 0 0,0-1-1 0 0,0-1 1 0 0,1-2 0 0 0,-30-7-1 0 0,47 9 22 0 0,0-1-1 0 0,1 0 0 0 0,0 0 0 0 0,-1 0 0 0 0,1-1 0 0 0,1 0 0 0 0,-1 0 1 0 0,-8-7-1 0 0,13 10-2 0 0,0-1 0 0 0,1 0 0 0 0,-1 0 0 0 0,0 0 1 0 0,0 0-1 0 0,1 0 0 0 0,-1 0 0 0 0,1 0 0 0 0,0-1 1 0 0,0 1-1 0 0,0-1 0 0 0,0 1 0 0 0,0 0 0 0 0,0-1 0 0 0,1 0 1 0 0,-1 1-1 0 0,1-1 0 0 0,0 1 0 0 0,0-1 0 0 0,0 1 1 0 0,0-1-1 0 0,0 0 0 0 0,0 1 0 0 0,1-1 0 0 0,-1 1 1 0 0,1-1-1 0 0,0 1 0 0 0,1-4 0 0 0,0 0-9 0 0,2 1 0 0 0,-1-1 0 0 0,0 0 0 0 0,1 1 0 0 0,0 0-1 0 0,1 0 1 0 0,-1 0 0 0 0,1 1 0 0 0,0-1 0 0 0,0 1 0 0 0,0 0 0 0 0,1 0 0 0 0,6-3-1 0 0,12-5-75 0 0,49-18 0 0 0,-41 18 38 0 0,-15 5 24 0 0,0 2 1 0 0,24-6-1 0 0,-31 10 32 0 0,-1-1 1 0 0,0 1-1 0 0,1 1 1 0 0,-1 0-1 0 0,0 0 1 0 0,12 2-1 0 0,-18-2 2 0 0,-1 0 0 0 0,0 1 0 0 0,0-1 0 0 0,0 1 0 0 0,0-1 0 0 0,0 1 0 0 0,0 0 0 0 0,-1 0 0 0 0,1 0 0 0 0,0 0 0 0 0,0 0 0 0 0,-1 0 0 0 0,1 1 0 0 0,0-1 0 0 0,-1 0 0 0 0,1 1 0 0 0,-1-1 0 0 0,0 1 0 0 0,1 0 0 0 0,-1-1 0 0 0,0 1 0 0 0,0 0 0 0 0,0 0 0 0 0,0 0 0 0 0,0 0 0 0 0,-1-1 0 0 0,1 1 0 0 0,-1 0 0 0 0,1 0 0 0 0,-1 1 0 0 0,0-1 0 0 0,1 0 0 0 0,-1 0 0 0 0,0 0 0 0 0,-1 2 0 0 0,0 5 0 0 0,0 0 0 0 0,-1 0 0 0 0,0 0 0 0 0,-1 0 0 0 0,0 0 0 0 0,-7 14 0 0 0,-17 27 11 0 0,-2-1 0 0 0,-63 80 0 0 0,52-75 36 0 0,-166 217 157 0 0,65-109-137 0 0,66-78-50 0 0,-13 3 51 0 0,8-9-8 0 0,80-78-59 0 0,0 0 0 0 0,0 0 0 0 0,1 0-1 0 0,-1 0 1 0 0,0 0 0 0 0,0 0 0 0 0,1 0 0 0 0,-1 0-1 0 0,0 0 1 0 0,0 0 0 0 0,0 0 0 0 0,1 0 0 0 0,-1 0-1 0 0,0 0 1 0 0,0 0 0 0 0,1 0 0 0 0,-1 0 0 0 0,0 0-1 0 0,0 0 1 0 0,0 0 0 0 0,1 1 0 0 0,-1-1 0 0 0,0 0 0 0 0,0 0-1 0 0,0 0 1 0 0,0 0 0 0 0,1 1 0 0 0,-1-1 0 0 0,0 0-1 0 0,0 0 1 0 0,0 0 0 0 0,0 0 0 0 0,0 1 0 0 0,0-1-1 0 0,1 0 1 0 0,-1 0 0 0 0,0 1 0 0 0,0-1 0 0 0,0 0-1 0 0,0 0 1 0 0,0 0 0 0 0,0 1 0 0 0,0-1 0 0 0,0 0-1 0 0,0 0 1 0 0,0 1 0 0 0,0-1 0 0 0,0 0 0 0 0,0 0 0 0 0,0 1-1 0 0,0-1 1 0 0,-1 0 0 0 0,1 0 0 0 0,0 0 0 0 0,0 1-1 0 0,0-1 1 0 0,0 0 0 0 0,0 0 0 0 0,0 0 0 0 0,-1 1-1 0 0,1-1 1 0 0,0 0 3 0 0,9-1 11 0 0,0 1-1 0 0,-1-2 1 0 0,1 1 0 0 0,-1-1 0 0 0,14-5 0 0 0,42-20 144 0 0,-44 17-99 0 0,140-56 651 0 0,-128 55-389 0 0,1 1 1 0 0,69-10-1 0 0,-75 16-146 0 0,82-7 436 0 0,-91 11-572 0 0,-1 0 0 0 0,1 1-1 0 0,-1 0 1 0 0,22 6 0 0 0,-15-2-251 0 0,-22-4 91 0 0,-3 0-1015 0 0,1 0 1083 0 0,0-1 0 0 0,-1 1 0 0 0,1-1 0 0 0,0 1 0 0 0,-1 0 0 0 0,1-1 0 0 0,0 1 0 0 0,-1-1 0 0 0,1 1 0 0 0,-1-1 0 0 0,1 1 0 0 0,-1-1 0 0 0,0 0-1 0 0,1 1 1 0 0,-1-1 0 0 0,0 1 0 0 0,-12 7-1482 0 0,-3-4-1273 0 0,7-3-2244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37 110 6447 0 0,'-7'-5'670'0'0,"0"2"-430"0"0,6 3-23 0 0,0 0 0 0 0,1 0 0 0 0,-1 0 1 0 0,1 0-1 0 0,-1 0 0 0 0,1 0 0 0 0,-1 0 0 0 0,1 0 1 0 0,-1 0-1 0 0,0 0 0 0 0,1 0 0 0 0,-1 1 1 0 0,1-1-1 0 0,-1 0 0 0 0,1 0 0 0 0,-1 0 0 0 0,1 1 1 0 0,-1-1-1 0 0,1 0 0 0 0,0 1 0 0 0,-1-1 0 0 0,1 1 1 0 0,-1-1-1 0 0,1 0 0 0 0,0 1 0 0 0,-1-1 1 0 0,1 1-1 0 0,0-1 0 0 0,0 1 0 0 0,-1-1 0 0 0,1 1 1 0 0,0-1-1 0 0,0 2 0 0 0,-6 16 2336 0 0,5-15-2420 0 0,1-1-1 0 0,0 1 1 0 0,0-1 0 0 0,0 0-1 0 0,0 1 1 0 0,1-1 0 0 0,-1 1-1 0 0,0-1 1 0 0,1 0-1 0 0,0 1 1 0 0,0-1 0 0 0,-1 0-1 0 0,1 0 1 0 0,1 1-1 0 0,-1-1 1 0 0,0 0 0 0 0,0 0-1 0 0,1 0 1 0 0,-1-1 0 0 0,1 1-1 0 0,0 0 1 0 0,0 0-1 0 0,-1-1 1 0 0,1 1 0 0 0,3 1-1 0 0,-1-1 2 0 0,0 0 0 0 0,0-1 0 0 0,0 1 0 0 0,1-1 0 0 0,-1 0 0 0 0,0 0 0 0 0,1 0 0 0 0,-1 0 0 0 0,1-1 0 0 0,-1 0 0 0 0,1 0 0 0 0,7-1-1 0 0,33-6 592 0 0,84-22 0 0 0,41-27-305 0 0,-67 21-371 0 0,70-28-5090 0 0,-155 56 3422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0,'1'1'3706'0'0,"26"40"6541"0"0,11 28-7300 0 0,-34-62-2851 0 0,19 40 578 0 0,49 84 888 0 0,-62-115-1417 0 0,1-1 0 0 0,1 1 0 0 0,1-2 0 0 0,0 0 0 0 0,27 22-1 0 0,171 104 627 0 0,-192-129-747 0 0,0-1-1 0 0,1 0 0 0 0,33 10 1 0 0,-43-17-180 0 0,0 0 1 0 0,0-1-1 0 0,0 0 1 0 0,0-1-1 0 0,1 0 1 0 0,-1 0-1 0 0,0-1 1 0 0,0-1-1 0 0,20-3 1 0 0,-28 4-96 0 0,0-1 1 0 0,0 0-1 0 0,0 0 1 0 0,0 0-1 0 0,0 0 1 0 0,0 0-1 0 0,0 0 1 0 0,0 0-1 0 0,-1-1 1 0 0,1 1-1 0 0,0 0 1 0 0,-1-1-1 0 0,1 0 1 0 0,-1 1-1 0 0,0-1 1 0 0,1 0-1 0 0,-1 0 1 0 0,0 0-1 0 0,0 0 1 0 0,0 0-1 0 0,0 0 1 0 0,-1 0-1 0 0,1 0 1 0 0,0-4-1 0 0,3-8-1505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23 8751 0 0,'-7'-7'936'0'0,"-1"-2"-299"0"0,8 9-127 0 0,-1-1-1 0 0,0 0 1 0 0,0 1-1 0 0,0-1 1 0 0,0 0 0 0 0,0 1-1 0 0,0-1 1 0 0,0 1-1 0 0,0-1 1 0 0,0 1 0 0 0,-1-1-1 0 0,1 1-243 0 0,1 0 1 0 0,-1 0-1 0 0,0 0 0 0 0,0 0 0 0 0,1 0 0 0 0,-1 0 1 0 0,0 0-1 0 0,1 1 0 0 0,-1-1 0 0 0,0 0 0 0 0,1 0 1 0 0,-1 1-1 0 0,1-1 0 0 0,-1 0 0 0 0,0 0 0 0 0,1 1 1 0 0,-1-1-1 0 0,0 1 0 0 0,-8 10-1509 0 0,-35 75 2752 0 0,8-13-841 0 0,-50 57 285 0 0,60-93-807 0 0,-17 20 6 0 0,-2-2 0 0 0,-68 63 0 0 0,96-101-129 0 0,-1-1 0 0 0,-1-1 0 0 0,-1-1 0 0 0,-28 16-1 0 0,46-29-75 0 0,3-4-212 0 0,0 1 64 0 0,0-1 1 0 0,0 0-1 0 0,0 1 0 0 0,0-1 0 0 0,1 1 0 0 0,-1 0 1 0 0,1-1-1 0 0,-1 1 0 0 0,1 0 0 0 0,0 0 0 0 0,0 0 0 0 0,4-3 1 0 0,0-1-798 0 0,13-14-4109 0 0,6-4-1401 0 0</inkml:trace>
  <inkml:trace contextRef="#ctx0" brushRef="#br0" timeOffset="1">1262 70 9671 0 0,'0'0'10174'0'0,"1"1"-9064"0"0,0 8-675 0 0,1 0-1 0 0,1 0 1 0 0,-1-1-1 0 0,1 1 1 0 0,1-1-1 0 0,4 9 0 0 0,-5-14-746 0 0,0 0 0 0 0,0 0 0 0 0,0 0 0 0 0,0 0 0 0 0,1 0 0 0 0,-1-1 0 0 0,1 0 0 0 0,6 4 0 0 0,-8-6 25 0 0,8 6-4951 0 0,3-3-1514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5983 0 0,'-26'67'2525'0'0,"14"-38"7166"0"0,14-30-8795 0 0,15-4 267 0 0,-7 3-971 0 0,1-1 1 0 0,-1 0-1 0 0,0-1 1 0 0,-1 0-1 0 0,17-9 1 0 0,-15 4-1535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28 6447 0 0,'2'-3'754'0'0,"10"-13"-867"0"0,-6 8 6846 0 0,-36 24-6143 0 0,24-11-455 0 0,0 0-1 0 0,1 1 0 0 0,-1-1 0 0 0,1 1 0 0 0,1 0 1 0 0,-1 0-1 0 0,1 1 0 0 0,-6 11 0 0 0,0 6 252 0 0,-10 30-1 0 0,11-27-165 0 0,-25 73 113 0 0,7-16-271 0 0,-40 80-1 0 0,30-90-77 0 0,-4-3 0 0 0,-2-1 0 0 0,-4-2 0 0 0,-66 76 0 0 0,90-119 37 0 0,-1-1 1 0 0,-43 32 2016 0 0,70-58-1810 0 0,13-5 48 0 0,0 1 0 0 0,0 0 0 0 0,21-4 0 0 0,56-8 405 0 0,-8 2 70 0 0,8-8-275 0 0,31-7 521 0 0,-97 26-816 0 0,0 1 0 0 0,44-1 0 0 0,-58 5-163 0 0,-1 1 0 0 0,0 0 0 0 0,13 3 0 0 0,-14 0-18 0 0,-4 0-15 0 0,3 6 49 0 0,-9-10-332 0 0,-1 1 1 0 0,1 0-1 0 0,-1-1 0 0 0,1 1 1 0 0,-1 0-1 0 0,1-1 0 0 0,-1 1 0 0 0,1-1 1 0 0,0 1-1 0 0,-1-1 0 0 0,1 1 1 0 0,0-1-1 0 0,0 0 0 0 0,-1 1 0 0 0,1-1 1 0 0,0 0-1 0 0,0 1 0 0 0,-1-1 1 0 0,1 0-1 0 0,0 0 0 0 0,0 0 0 0 0,0 0 1 0 0,-1 0-1 0 0,1 0 0 0 0,0 0 1 0 0,0 0-1 0 0,0 0 0 0 0,-1 0 0 0 0,1 0 1 0 0,0 0-1 0 0,1-1 0 0 0,9-5-5930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136 120 4607 0 0,'0'0'2011'0'0,"-9"7"4341"0"0,-6 16-2700 0 0,16-21-3035 0 0,-1 1-498 0 0,1-1 1 0 0,-1 1-1 0 0,1-1 0 0 0,0 0 0 0 0,-1 1 0 0 0,1-1 1 0 0,1 0-1 0 0,-1 0 0 0 0,0 0 0 0 0,0 0 0 0 0,1 0 0 0 0,-1 0 1 0 0,1 0-1 0 0,0 0 0 0 0,-1 0 0 0 0,1-1 0 0 0,0 1 1 0 0,0-1-1 0 0,0 1 0 0 0,0-1 0 0 0,3 2 0 0 0,0-1 1 0 0,0-1 0 0 0,0 1 0 0 0,0-1-1 0 0,-1 0 1 0 0,1-1 0 0 0,0 1 0 0 0,0-1 0 0 0,0 0-1 0 0,10-1 1 0 0,27-4 426 0 0,68-19 0 0 0,-100 22-601 0 0,-1-1 0 0 0,0-1 0 0 0,0 0 0 0 0,0 0-1 0 0,0 0 1 0 0,12-10 0 0 0,-17 11-31 0 0,-1 1 0 0 0,0-1 0 0 0,0 0 0 0 0,1 0-1 0 0,-2 0 1 0 0,1 0 0 0 0,0-1 0 0 0,-1 1 0 0 0,0-1 0 0 0,1 1 0 0 0,-1-1 0 0 0,-1 0 0 0 0,1 0 0 0 0,0 0-1 0 0,-1 0 1 0 0,0 0 0 0 0,1-6 0 0 0,-2 8 20 0 0,0-1 0 0 0,0 1-1 0 0,0 0 1 0 0,-1 0 0 0 0,1-1-1 0 0,-1 1 1 0 0,1 0 0 0 0,-1 0 0 0 0,0 0-1 0 0,0 0 1 0 0,0 0 0 0 0,0 0-1 0 0,0 0 1 0 0,0 0 0 0 0,0 0 0 0 0,-1 1-1 0 0,1-1 1 0 0,-1 0 0 0 0,1 1-1 0 0,-1-1 1 0 0,0 1 0 0 0,1-1 0 0 0,-1 1-1 0 0,-4-2 1 0 0,0 0-162 0 0,-1-1 0 0 0,0 1 1 0 0,1 1-1 0 0,-1-1 0 0 0,-15-2 0 0 0,12 4 96 0 0,0 0 0 0 0,-1 0 0 0 0,1 1 0 0 0,0 1 0 0 0,-1-1 0 0 0,1 2 0 0 0,0-1 0 0 0,-11 4-1 0 0,-11 5 191 0 0,-34 15 0 0 0,64-24-49 0 0,-13 5 112 0 0,1 1-1 0 0,0 1 1 0 0,0 0-1 0 0,1 1 1 0 0,0 0-1 0 0,0 1 0 0 0,1 0 1 0 0,-14 16-1 0 0,20-20-58 0 0,1 1 0 0 0,0-1 0 0 0,0 1-1 0 0,0 0 1 0 0,1 0 0 0 0,0 0 0 0 0,1 1 0 0 0,0-1-1 0 0,0 1 1 0 0,0 0 0 0 0,1 0 0 0 0,0 0-1 0 0,1 0 1 0 0,0 0 0 0 0,0 1 0 0 0,1-1-1 0 0,0 14 1 0 0,2-8 150 0 0,1-1 0 0 0,0 0 0 0 0,1 0 0 0 0,0 0 0 0 0,1 0 0 0 0,8 14 0 0 0,-10-21-139 0 0,0 0-1 0 0,0-1 1 0 0,1 1 0 0 0,0-1 0 0 0,0 0 0 0 0,0 0 0 0 0,1-1 0 0 0,-1 1 0 0 0,1-1 0 0 0,0 0 0 0 0,1 0 0 0 0,-1 0 0 0 0,1-1 0 0 0,-1 0 0 0 0,9 3 0 0 0,-8-4-19 0 0,1-1 1 0 0,-1 0 0 0 0,1 0-1 0 0,0-1 1 0 0,0 0-1 0 0,-1 0 1 0 0,1 0 0 0 0,0-1-1 0 0,9-2 1 0 0,2-1-221 0 0,-1-1 0 0 0,22-9 0 0 0,-21 5-1176 0 0,0-1-3407 0 0,2-3-1679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 4607 0 0,'0'0'740'0'0,"3"-2"1843"0"0,-2 2-2284 0 0,-1-1-1 0 0,0 1 0 0 0,1 0 1 0 0,-1 0-1 0 0,0 0 0 0 0,1 0 1 0 0,-1 0-1 0 0,1 0 1 0 0,-1 0-1 0 0,0 0 0 0 0,8 3 6565 0 0,-7-2-6565 0 0,-1 1-46 0 0,1-1 0 0 0,-1 1 0 0 0,0-1 0 0 0,0 1 0 0 0,0-1 0 0 0,0 1 0 0 0,0 0 0 0 0,0-1 0 0 0,0 1 0 0 0,-1 2-1 0 0,-2 4-87 0 0,1 1 0 0 0,-1-1 0 0 0,-5 11 0 0 0,-20 27 1327 0 0,17-29-931 0 0,-15 30 0 0 0,-17 39-132 0 0,36-72-417 0 0,3-3-139 0 0,3-8-744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58 10591 0 0,'54'-57'6782'0'0,"-55"60"-6724"0"0,0-1 1 0 0,0 1 0 0 0,0 0 0 0 0,0-1-1 0 0,0 1 1 0 0,-1 0 0 0 0,1-1 0 0 0,-1 1-1 0 0,-3 3 1 0 0,2-2 31 0 0,-97 152 1419 0 0,-80 209-213 0 0,-11 69-768 0 0,165-376-566 0 0,-12 24 455 0 0,32-71-925 0 0,-1 0 1 0 0,0 0 0 0 0,0 0-1 0 0,-16 15 1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81 18487 0 0,'-2'0'60'0'0,"0"-1"0"0"0,1 1 0 0 0,-1 0 0 0 0,0 0-1 0 0,0 0 1 0 0,1 0 0 0 0,-1 0 0 0 0,0 0 0 0 0,1 1 0 0 0,-1-1-1 0 0,0 1 1 0 0,0-1 0 0 0,1 1 0 0 0,-1 0 0 0 0,1-1 0 0 0,-1 1 0 0 0,1 0-1 0 0,-1 0 1 0 0,1 0 0 0 0,-1 0 0 0 0,1 0 0 0 0,0 0 0 0 0,0 1-1 0 0,-1-1 1 0 0,1 0 0 0 0,0 1 0 0 0,0-1 0 0 0,0 1 0 0 0,0-1-1 0 0,1 1 1 0 0,-1-1 0 0 0,0 1 0 0 0,0 2 0 0 0,1-3-34 0 0,0 0 0 0 0,0 0 0 0 0,0 1 0 0 0,0-1 0 0 0,0 0 0 0 0,1 0 0 0 0,-1 0 0 0 0,0 0 1 0 0,1 1-1 0 0,-1-1 0 0 0,0 0 0 0 0,1 0 0 0 0,0 0 0 0 0,-1 0 0 0 0,1 0 0 0 0,0 0 0 0 0,-1 0 0 0 0,1 0 0 0 0,0 0 0 0 0,0 0 0 0 0,0-1 1 0 0,0 1-1 0 0,0 0 0 0 0,0-1 0 0 0,0 1 0 0 0,0 0 0 0 0,0-1 0 0 0,0 1 0 0 0,0-1 0 0 0,0 1 0 0 0,2-1 0 0 0,5 3 114 0 0,-1-1-1 0 0,1 0 1 0 0,10 1-1 0 0,-17-3-118 0 0,16 2 169 0 0,-1-1-1 0 0,0-1 1 0 0,0 0-1 0 0,1-2 1 0 0,30-5 0 0 0,81-29 372 0 0,-77 21-446 0 0,263-66-1972 0 0,-265 70 720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91 260 2303 0 0,'-35'-79'1281'0'0,"-3"-9"677"0"0,34 76-848 0 0,1 1 1 0 0,0-1 0 0 0,0 0 0 0 0,1 0 0 0 0,0-22 5036 0 0,3 36-5640 0 0,80 126 1813 0 0,-57-86-1669 0 0,1-2 1 0 0,2 0-1 0 0,47 51 0 0 0,-13-34 92 0 0,92 66 0 0 0,-113-92-556 0 0,-14-11-124 0 0,1-1-1 0 0,46 25 0 0 0,-42-32-195 0 0,-23-10 19 0 0,-1 1 0 0 0,14 7 0 0 0,-20-10-180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10591 0 0,'0'0'964'0'0,"-2"1"-614"0"0,-9 6 485 0 0,1 0 0 0 0,-1 1 0 0 0,2 1 0 0 0,-1-1 1 0 0,1 2-1 0 0,-11 14 0 0 0,3-4-707 0 0,-70 73 1242 0 0,-67 77 171 0 0,0 7-1099 0 0,115-135-435 0 0,28-30-209 0 0,1 0-1 0 0,0 1 0 0 0,-11 18 1 0 0,17-17-725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14047 0 0,'0'0'1896'0'0,"-1"2"-1494"0"0,-5 14 368 0 0,1 0 1 0 0,0 0 0 0 0,1 1-1 0 0,1 0 1 0 0,-2 23 0 0 0,-3 19 475 0 0,1-27-898 0 0,2-13-289 0 0,1 0 0 0 0,-2 35 0 0 0,6-52-191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12607 0 0,'0'0'1143'0'0,"2"1"-940"0"0,132 71 4223 0 0,-3-2-1606 0 0,18 5-872 0 0,-144-72-1910 0 0,-1 0-1 0 0,1 1 1 0 0,0 0-1 0 0,-1-1 1 0 0,1 1-1 0 0,-1 1 1 0 0,0-1-1 0 0,-1 1 1 0 0,6 8-1 0 0,-7-11-27 0 0,-1 1 1 0 0,0-1-1 0 0,0 1 0 0 0,0-1 0 0 0,-1 1 0 0 0,1-1 1 0 0,-1 1-1 0 0,1 0 0 0 0,-1-1 0 0 0,0 1 0 0 0,0 0 1 0 0,0-1-1 0 0,0 1 0 0 0,0 0 0 0 0,-1-1 0 0 0,1 1 1 0 0,-1 0-1 0 0,0-1 0 0 0,0 1 0 0 0,0-1 1 0 0,0 1-1 0 0,0-1 0 0 0,-2 4 0 0 0,-3 2-12 0 0,1 0-1 0 0,-2-1 0 0 0,1 0 1 0 0,-1 0-1 0 0,0 0 1 0 0,-1-1-1 0 0,-7 6 1 0 0,-63 35-57 0 0,51-31 29 0 0,-7 4-379 0 0,-1-2 0 0 0,0-1 1 0 0,-56 18-1 0 0,90-35 334 0 0,1 0-1 0 0,-1 0 1 0 0,1 0-1 0 0,-1 1 1 0 0,1-1 0 0 0,-1 0-1 0 0,0 0 1 0 0,1 0-1 0 0,-1 0 1 0 0,1 0-1 0 0,-1 0 1 0 0,1 0-1 0 0,-1 0 1 0 0,0 0 0 0 0,1 0-1 0 0,-1 0 1 0 0,1 0-1 0 0,-1 0 1 0 0,1-1-1 0 0,-1 1 1 0 0,1 0-1 0 0,-1 0 1 0 0,0-1 0 0 0,1 1-1 0 0,0 0 1 0 0,-1-1-1 0 0,1 1 1 0 0,-1 0-1 0 0,1-1 1 0 0,-1 1-1 0 0,1-1 1 0 0,0 1 0 0 0,-1 0-1 0 0,1-1 1 0 0,0 1-1 0 0,-1-1 1 0 0,1 1-1 0 0,0-1 1 0 0,0 0-1 0 0,0 1 1 0 0,-1-1 0 0 0,1 1-1 0 0,0-1 1 0 0,0 1-1 0 0,0-1 1 0 0,0 0-1 0 0,0 0 1 0 0,1-9-1552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12895 0 0,'7'-14'8610'0'0,"-6"17"-8495"0"0,-1 0 1 0 0,0-1 0 0 0,0 1-1 0 0,0 0 1 0 0,-1 0 0 0 0,1 0-1 0 0,-1 0 1 0 0,1-1 0 0 0,-1 1-1 0 0,0 0 1 0 0,-2 3 0 0 0,0 4 94 0 0,1-1-30 0 0,-1 0 0 0 0,-7 14 0 0 0,5-14-412 0 0,1 0 0 0 0,1 0 0 0 0,0 1 0 0 0,-4 18 0 0 0,7-25-1180 0 0,1 3-68 0 0</inkml:trace>
  <inkml:trace contextRef="#ctx0" brushRef="#br0" timeOffset="1">559 3 17135 0 0,'0'0'2874'0'0,"10"6"-925"0"0,3 5-6333 0 0,-11-11 2728 0 0,9 3-5191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16127 0 0,'0'0'4271'0'0,"0"2"-2876"0"0,0-1-1235 0 0,-1 1 0 0 0,1-1 0 0 0,0 0 1 0 0,-1 0-1 0 0,1 1 0 0 0,-1-1 0 0 0,1 0 1 0 0,-1 0-1 0 0,1 0 0 0 0,-1 0 0 0 0,0 1 1 0 0,-18 30 449 0 0,19-30-1416 0 0,1-1-314 0 0,7 5-65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11055 0 0,'0'0'1310'0'0,"1"2"-425"0"0,33 36 3265 0 0,-24-29-3635 0 0,0 0 0 0 0,1-1 0 0 0,20 13 1 0 0,-18-12 73 0 0,0 0 1 0 0,14 13-1 0 0,-14-11-133 0 0,24 16 0 0 0,-13-12-164 0 0,68 44 535 0 0,-80-50-738 0 0,-1 0-1 0 0,0 1 1 0 0,0 0-1 0 0,-1 1 1 0 0,12 15-1 0 0,-20-23-83 0 0,0 0-1 0 0,-1 0 1 0 0,1 1-1 0 0,-1-1 0 0 0,1 0 1 0 0,-1 0-1 0 0,0 1 1 0 0,-1-1-1 0 0,1 1 1 0 0,0-1-1 0 0,-1 1 1 0 0,0-1-1 0 0,0 1 1 0 0,0-1-1 0 0,0 1 0 0 0,-1 0 1 0 0,1-1-1 0 0,-1 0 1 0 0,0 1-1 0 0,0-1 1 0 0,-2 6-1 0 0,0-3 1 0 0,0 0-1 0 0,0-1 1 0 0,0 1-1 0 0,-1-1 1 0 0,0 0-1 0 0,0 0 1 0 0,0 0-1 0 0,0 0 1 0 0,-1-1-1 0 0,0 0 1 0 0,-5 4-1 0 0,-15 8-31 0 0,0-2 0 0 0,-1 0 0 0 0,-39 13 0 0 0,-87 23-186 0 0,109-37 154 0 0,38-11-57 0 0,-1 0-99 0 0,0 0-1 0 0,0-1 1 0 0,0 1 0 0 0,0-1 0 0 0,0 0 0 0 0,-1 0 0 0 0,-7-1 0 0 0,12-2-1158 0 0,0-5-61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 10591 0 0,'-42'-38'4746'0'0,"41"40"-4527"0"0,-1 0 0 0 0,1 0 0 0 0,-1 0 0 0 0,1 0 0 0 0,0 0 0 0 0,-1 0 0 0 0,1 0 1 0 0,0 0-1 0 0,-1 4 0 0 0,2-6-201 0 0,-2 6 98 0 0,1 1 1 0 0,-1-1-1 0 0,1 0 1 0 0,0 0-1 0 0,1 1 0 0 0,0-1 1 0 0,0 0-1 0 0,1 11 1 0 0,12 52 707 0 0,-10-57-675 0 0,8 36 484 0 0,3 0 0 0 0,1-1 0 0 0,41 82 0 0 0,-45-106-497 0 0,2-1 0 0 0,0-1 1 0 0,1-1-1 0 0,2 0 0 0 0,0 0 1 0 0,1-2-1 0 0,0 0 0 0 0,2-1 1 0 0,30 22-1 0 0,-3-10 127 0 0,1-1 0 0 0,0-3 1 0 0,93 33-1 0 0,-119-51-250 0 0,0-1-1 0 0,1-1 0 0 0,-1-2 1 0 0,1 0-1 0 0,30 0 1 0 0,-51-3-118 0 0,0 0 0 0 0,0 0 1 0 0,0 0-1 0 0,0 0 0 0 0,0 0 1 0 0,0 0-1 0 0,0-1 0 0 0,0 1 1 0 0,0 0-1 0 0,0-1 0 0 0,-1 1 0 0 0,1-1 1 0 0,0 1-1 0 0,0-1 0 0 0,0 1 1 0 0,0-1-1 0 0,-1 0 0 0 0,1 1 1 0 0,0-1-1 0 0,-1 0 0 0 0,1 1 1 0 0,0-2-1 0 0,0 0-178 0 0,0 0 0 0 0,0 0 0 0 0,0 0 1 0 0,0 0-1 0 0,-1 0 0 0 0,1-1 0 0 0,-1 1 0 0 0,1-3 1 0 0,0-11-1732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49 17279 0 0,'8'-39'1970'0'0,"-8"39"-1855"0"0,0-1 0 0 0,0 1 0 0 0,0 0 0 0 0,0-1 0 0 0,0 1 0 0 0,0 0 0 0 0,0-1 0 0 0,0 1 0 0 0,0-1 0 0 0,0 1 0 0 0,0 0 0 0 0,0-1 0 0 0,0 1 0 0 0,1 0 0 0 0,-1-1 0 0 0,0 1 1 0 0,0 0-1 0 0,0-1 0 0 0,1 1 0 0 0,-1 0 0 0 0,0 0 0 0 0,0-1 0 0 0,1 1 0 0 0,-1 0 0 0 0,0 0 0 0 0,0-1 0 0 0,1 1 0 0 0,-1 0 0 0 0,0 0 0 0 0,1 0 0 0 0,-1 0 0 0 0,1-1 0 0 0,-1 1 0 0 0,1 0 1 0 0,0 1-65 0 0,-1-1 1 0 0,1 1 0 0 0,0-1 0 0 0,-1 1 0 0 0,1 0 0 0 0,0 0 0 0 0,-1-1 0 0 0,1 1 0 0 0,-1 0 0 0 0,1 0-1 0 0,-1 0 1 0 0,0-1 0 0 0,1 2 0 0 0,2 5-117 0 0,-1 0-1 0 0,0 0 1 0 0,2 9-1 0 0,-2 9 79 0 0,-1 0-1 0 0,-1 0 0 0 0,-1 0 0 0 0,-2 0 0 0 0,0 0 0 0 0,-1 0 1 0 0,-2-1-1 0 0,-9 26 0 0 0,-6 10 19 0 0,-3-2 0 0 0,-33 56 0 0 0,27-61-15 0 0,-47 63 0 0 0,-45 42 16 0 0,80-108-300 0 0,-53 88 0 0 0,74-95-1234 0 0,20-41 432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33 14799 0 0,'1'-2'679'0'0,"11"-17"224"0"0,-2 8-709 0 0,-5 11-73 0 0,-4 0-34 0 0,1-1 739 0 0,-1 3-408 0 0,0-1-359 0 0,0 1 1 0 0,0 0-1 0 0,0 0 0 0 0,-1-1 1 0 0,1 1-1 0 0,-1 0 0 0 0,1 0 0 0 0,-1 0 1 0 0,1 0-1 0 0,-1 0 0 0 0,0 0 0 0 0,0 0 1 0 0,0 0-1 0 0,0-1 0 0 0,0 1 0 0 0,-1 0 1 0 0,1 0-1 0 0,0 0 0 0 0,-1 0 0 0 0,0 2 1 0 0,-3 6 124 0 0,0 0 0 0 0,-8 14 0 0 0,8-16-93 0 0,-23 41 363 0 0,-2-1-1 0 0,-3-1 1 0 0,-1-2 0 0 0,-67 70-1 0 0,49-64-177 0 0,-3-3 0 0 0,-1-2 0 0 0,-76 47 0 0 0,-48 24-15 0 0,161-103-194 0 0,-8 4-1799 0 0,35-23 856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4607 0 0,'0'0'9707'0'0,"1"3"-8662"0"0,0 2-869 0 0,-1 1 0 0 0,0 0 1 0 0,1-1-1 0 0,-2 1 0 0 0,1 0 0 0 0,-1-1 0 0 0,0 1 0 0 0,0-1 0 0 0,-1 1 0 0 0,-2 7 0 0 0,-27 57 971 0 0,29-65-1081 0 0,-57 124 955 0 0,-64 118-297 0 0,99-205-690 0 0,-119 190 157 0 0,71-111-127 0 0,53-85-66 0 0,14-27 28 0 0,0 1 0 0 0,0-1 0 0 0,-1 0 0 0 0,-12 15 0 0 0,17-23 44 0 0,-4-44 292 0 0,6 33-349 0 0,0-1 1 0 0,1 0-1 0 0,1 1 0 0 0,0 0 0 0 0,0-1 0 0 0,9-16 0 0 0,35-58 52 0 0,-37 68-62 0 0,0 1-25 0 0,1 0-1 0 0,0 1 1 0 0,1 0-1 0 0,1 0 0 0 0,0 2 1 0 0,1-1-1 0 0,22-16 1 0 0,-28 25 13 0 0,1-1 0 0 0,-1 2 0 0 0,1-1 0 0 0,0 1-1 0 0,0 0 1 0 0,0 1 0 0 0,0 0 0 0 0,0 0 0 0 0,1 1 0 0 0,-1 1 0 0 0,1-1 0 0 0,0 1 0 0 0,-1 1 0 0 0,1 0 0 0 0,0 0 0 0 0,14 3 0 0 0,-12 0 63 0 0,1 1 1 0 0,-1-1 0 0 0,0 2-1 0 0,0 0 1 0 0,0 0 0 0 0,-1 1-1 0 0,1 1 1 0 0,-2 0 0 0 0,1 0-1 0 0,-1 1 1 0 0,0 1 0 0 0,13 14-1 0 0,-19-19-15 0 0,-1 1 0 0 0,1 0 0 0 0,-1 0 0 0 0,-1 0 0 0 0,1 0 0 0 0,-1 0-1 0 0,0 1 1 0 0,0-1 0 0 0,0 1 0 0 0,-1-1 0 0 0,0 1 0 0 0,0 0 0 0 0,0 10 0 0 0,-1-11-6 0 0,0-1 1 0 0,0 1-1 0 0,-1-1 0 0 0,1 1 1 0 0,-1-1-1 0 0,-1 1 0 0 0,1-1 1 0 0,-1 1-1 0 0,1-1 1 0 0,-1 0-1 0 0,0 0 0 0 0,-1 0 1 0 0,1 0-1 0 0,-1 0 0 0 0,1 0 1 0 0,-1-1-1 0 0,-6 6 0 0 0,-13 8 162 0 0,-1 0-1 0 0,-46 23 0 0 0,65-37-189 0 0,-29 13 44 0 0,-68 23 0 0 0,59-24-11 0 0,-98 27-2 0 0,112-36-126 0 0,0-1 0 0 0,0-1-1 0 0,-33-1 1 0 0,34-6-750 0 0,33-10-84 0 0,-1 8 491 0 0,-1-1-1 0 0,0 1 1 0 0,1 0-1 0 0,0 0 0 0 0,7-5 1 0 0,17-12-1058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 13159 0 0,'0'2'598'0'0,"2"32"106"0"0,2 12 223 0 0,-3-42-568 0 0,0 0 0 0 0,0 0 0 0 0,0 0-1 0 0,0 0 1 0 0,1 0 0 0 0,-1 0 0 0 0,1-1 0 0 0,4 7 0 0 0,-5-9-245 0 0,0 0 1 0 0,0 0-1 0 0,0 0 1 0 0,0 0-1 0 0,0 0 0 0 0,1 0 1 0 0,-1 0-1 0 0,0 0 1 0 0,0-1-1 0 0,1 1 0 0 0,-1-1 1 0 0,1 1-1 0 0,-1-1 1 0 0,0 1-1 0 0,1-1 1 0 0,-1 0-1 0 0,1 1 0 0 0,-1-1 1 0 0,1 0-1 0 0,-1 0 1 0 0,1 0-1 0 0,1 0 1 0 0,3-1 130 0 0,0 0 1 0 0,0-1 0 0 0,11-3 0 0 0,-9 2 103 0 0,5-1-227 0 0,1-1 1 0 0,-1-1-1 0 0,0 0 1 0 0,0-1-1 0 0,-1 0 1 0 0,0-1-1 0 0,-1 0 1 0 0,1-1-1 0 0,-1 0 1 0 0,-1-1-1 0 0,0 0 1 0 0,0-1-1 0 0,13-20 0 0 0,-23 31-127 0 0,1-1-1 0 0,-1 1 0 0 0,1-1 1 0 0,-1 1-1 0 0,1-1 0 0 0,-1 1 0 0 0,0-1 1 0 0,1 0-1 0 0,-1 1 0 0 0,0-1 0 0 0,0 0 1 0 0,1 1-1 0 0,-1-1 0 0 0,0 0 0 0 0,0 1 1 0 0,0-1-1 0 0,0 0 0 0 0,0 1 1 0 0,0-1-1 0 0,0 0 0 0 0,0 1 0 0 0,0-1 1 0 0,0 0-1 0 0,0 1 0 0 0,-1-1 0 0 0,1 0 1 0 0,0 1-1 0 0,0-1 0 0 0,-1 0 0 0 0,1 1 1 0 0,0-1-1 0 0,-1 0 0 0 0,0 0-7 0 0,0 1 0 0 0,-1-1 0 0 0,1 1 0 0 0,0-1 0 0 0,0 1 0 0 0,-1 0 0 0 0,1-1-1 0 0,0 1 1 0 0,0 0 0 0 0,-1 0 0 0 0,1 0 0 0 0,0 0 0 0 0,-1 0 0 0 0,1 0 0 0 0,0 0 0 0 0,-3 1-1 0 0,-9 2-51 0 0,0 2 0 0 0,0-1 0 0 0,0 2-1 0 0,1-1 1 0 0,0 2 0 0 0,-18 12-1 0 0,0-1 27 0 0,-101 63-41 0 0,107-63 65 0 0,0 0-1 0 0,2 2 1 0 0,-24 24 0 0 0,41-37 15 0 0,-1 0 0 0 0,1-1 0 0 0,0 2 0 0 0,1-1 0 0 0,-1 0 0 0 0,1 1 0 0 0,1 0 0 0 0,-4 12 0 0 0,5-15 0 0 0,1 0 0 0 0,0 0 0 0 0,1 0 0 0 0,-1 0 0 0 0,1 0 0 0 0,0 0 0 0 0,0 0 0 0 0,0 0 0 0 0,1 0 0 0 0,0 0 0 0 0,0 0 0 0 0,0 0 0 0 0,1 0 0 0 0,-1 0 0 0 0,5 7 0 0 0,-3-8 1 0 0,-1-1 0 0 0,1 1 0 0 0,0-1 0 0 0,0 0 0 0 0,0 0 0 0 0,0 0 0 0 0,0 0 0 0 0,1-1 0 0 0,-1 0-1 0 0,1 1 1 0 0,0-1 0 0 0,-1 0 0 0 0,1-1 0 0 0,0 1 0 0 0,0-1 0 0 0,0 1 0 0 0,1-1 0 0 0,-1-1 0 0 0,6 2 0 0 0,5-1 6 0 0,1 0 0 0 0,-1 0 0 0 0,0-2 0 0 0,19-2-1 0 0,41-10-33 0 0,89-27-1 0 0,-28 6-1271 0 0,-110 27 288 0 0,1-1-5451 0 0,-14 6 212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5983 0 0,'0'0'4458'0'0,"0"2"-3222"0"0,-6 27-494 0 0,-2-2 1 0 0,0 1 0 0 0,-23 48-1 0 0,-94 161 398 0 0,98-191-1090 0 0,-121 180 178 0 0,115-179-179 0 0,-17 30-1073 0 0,45-70-211 0 0,4-5-69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162 425 7831 0 0,'-83'46'878'0'0,"39"-21"2062"0"0,40-22-2811 0 0,-11 3 3996 0 0,14-6-4031 0 0,1 0 0 0 0,-1 0-1 0 0,1 0 1 0 0,-1 0 0 0 0,1-1 0 0 0,-1 1-1 0 0,1 0 1 0 0,-1 0 0 0 0,1-1-1 0 0,-1 1 1 0 0,1 0 0 0 0,-1-1 0 0 0,1 1-1 0 0,-1 0 1 0 0,1-1 0 0 0,-1 1-1 0 0,1-1 1 0 0,0 1 0 0 0,-1 0 0 0 0,1-1-1 0 0,0 1 1 0 0,-1-1 0 0 0,1 1-1 0 0,0-1 1 0 0,0 0 0 0 0,0 1-1 0 0,-1-1 1 0 0,0-2 14 0 0,1-1-1 0 0,-1 1 0 0 0,0 0 1 0 0,1 0-1 0 0,0-1 1 0 0,0 1-1 0 0,0 0 0 0 0,0-1 1 0 0,0 1-1 0 0,1 0 0 0 0,-1 0 1 0 0,1-1-1 0 0,1-3 1 0 0,2-3-40 0 0,0-1 0 0 0,8-15 0 0 0,-1 6-38 0 0,2 1 0 0 0,0 0 0 0 0,1 1 0 0 0,32-32 0 0 0,71-53-104 0 0,-91 82 48 0 0,61-48-191 0 0,-71 58 180 0 0,0 1 0 0 0,1 1-1 0 0,30-13 1 0 0,-32 16 86 0 0,0 1-1 0 0,1 1 1 0 0,0 0-1 0 0,0 1 0 0 0,0 1 1 0 0,0 0-1 0 0,21 1 1 0 0,-30 2-24 0 0,1-1 1 0 0,-1 1 0 0 0,0 0-1 0 0,0 1 1 0 0,1 0-1 0 0,-1 0 1 0 0,0 0-1 0 0,0 1 1 0 0,0 0-1 0 0,-1 0 1 0 0,1 1 0 0 0,-1 0-1 0 0,0 0 1 0 0,0 0-1 0 0,0 1 1 0 0,-1 0-1 0 0,1 0 1 0 0,4 7 0 0 0,-6-6 19 0 0,1 1 0 0 0,-2-1 0 0 0,1 1 0 0 0,-1 0 0 0 0,0 0 0 0 0,-1 0 0 0 0,1 0 0 0 0,-1 0 0 0 0,-1 1 0 0 0,0-1 0 0 0,0 1 0 0 0,0-1 1 0 0,-1 1-1 0 0,0-1 0 0 0,0 1 0 0 0,-1-1 0 0 0,0 1 0 0 0,-3 11 0 0 0,-1 3 32 0 0,-2-1 0 0 0,0-1 0 0 0,-2 0 0 0 0,0 0 0 0 0,-14 23 0 0 0,9-21-36 0 0,-1-1-1 0 0,-1 0 0 0 0,0-1 1 0 0,-2-1-1 0 0,-22 20 1 0 0,11-12-48 0 0,-128 105-851 0 0,120-106-176 0 0,0-2 0 0 0,-1-1 0 0 0,-63 26 0 0 0,89-45-456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9671 0 0,'0'0'2076'0'0,"0"9"296"0"0,0-6-2209 0 0,-1-1 0 0 0,0 1 0 0 0,1-1-1 0 0,-1 0 1 0 0,0 0 0 0 0,0 1 0 0 0,0-1-1 0 0,-1 0 1 0 0,1 0 0 0 0,-1 0 0 0 0,1 0-1 0 0,-1 0 1 0 0,1-1 0 0 0,-1 1 0 0 0,0 0 0 0 0,-3 1-1 0 0,-4 4 230 0 0,0-1 0 0 0,-14 7 0 0 0,8-5 265 0 0,2 0-543 0 0,0 0-1 0 0,1 1 0 0 0,0 1 1 0 0,0 0-1 0 0,1 0 0 0 0,1 1 1 0 0,0 1-1 0 0,0 0 0 0 0,1 0 1 0 0,0 1-1 0 0,2 0 0 0 0,-1 0 1 0 0,1 1-1 0 0,1 0 0 0 0,-5 17 1 0 0,6-18-86 0 0,1 1 1 0 0,1 0 0 0 0,0 0-1 0 0,-2 27 1 0 0,5-37-7 0 0,0 1 0 0 0,0 0-1 0 0,0-1 1 0 0,0 1 0 0 0,1-1 0 0 0,0 1-1 0 0,0-1 1 0 0,0 0 0 0 0,1 1 0 0 0,-1-1-1 0 0,1 0 1 0 0,0 0 0 0 0,0 0 0 0 0,1 0-1 0 0,-1 0 1 0 0,1 0 0 0 0,0-1 0 0 0,0 1-1 0 0,5 3 1 0 0,-7-5-6 0 0,1-1 1 0 0,0 0-1 0 0,0 1 0 0 0,1-1 0 0 0,-1 0 0 0 0,0 0 0 0 0,0 0 1 0 0,0-1-1 0 0,1 1 0 0 0,-1 0 0 0 0,0-1 0 0 0,1 0 0 0 0,-1 1 1 0 0,1-1-1 0 0,2 0 0 0 0,-1-1 9 0 0,1 1 0 0 0,-1-1 0 0 0,0 0 0 0 0,1 0 0 0 0,-1-1 0 0 0,0 1 0 0 0,7-5 0 0 0,-2 1 19 0 0,0-1 1 0 0,0 0 0 0 0,-1 0-1 0 0,0-1 1 0 0,-1 0-1 0 0,10-11 1 0 0,-5 2-18 0 0,-1-1 0 0 0,-1-1 1 0 0,0 1-1 0 0,-1-2 0 0 0,-1 1 0 0 0,-1-1 1 0 0,-1 0-1 0 0,7-37 0 0 0,-11 46-68 0 0,0 1 0 0 0,-1-1-1 0 0,-1 0 1 0 0,0-14 0 0 0,0 21-56 0 0,-1-1 1 0 0,1 1 0 0 0,-1-1-1 0 0,0 1 1 0 0,0-1 0 0 0,0 1-1 0 0,0-1 1 0 0,0 1 0 0 0,-1 0-1 0 0,0 0 1 0 0,0 0 0 0 0,0 0-1 0 0,0 0 1 0 0,0 0 0 0 0,-3-3-1 0 0,3 5-61 0 0,1 0 0 0 0,0 0 0 0 0,0 0 1 0 0,-1 1-1 0 0,1-1 0 0 0,0 1 0 0 0,-1-1 0 0 0,1 1 0 0 0,0-1 0 0 0,-1 1 0 0 0,1 0 0 0 0,-1 0 1 0 0,1-1-1 0 0,-1 1 0 0 0,1 0 0 0 0,-1 0 0 0 0,1 1 0 0 0,0-1 0 0 0,-1 0 0 0 0,1 0 0 0 0,-1 1 0 0 0,1-1 1 0 0,-1 1-1 0 0,1-1 0 0 0,-2 1 0 0 0,-4 6-1325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15119 0 0,'1'0'694'0'0,"19"-1"218"0"0,-10 6-886 0 0,-8-4 13 0 0,-1 1-1 0 0,0-1 0 0 0,0 1 1 0 0,0 0-1 0 0,0 0 0 0 0,0-1 1 0 0,0 1-1 0 0,0 0 0 0 0,-1 0 1 0 0,1 0-1 0 0,-1 0 0 0 0,1 0 1 0 0,-1 0-1 0 0,0 0 1 0 0,0 0-1 0 0,0 4 0 0 0,0 2 273 0 0,-1 1 0 0 0,-3 14-1 0 0,-7 21 397 0 0,-1-1 0 0 0,-3 0 0 0 0,-33 68 0 0 0,-77 115 380 0 0,124-223-1079 0 0,-102 161 144 0 0,-19 33-363 0 0,90-145-2539 0 0,25-42 1284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16039 0 0,'2'-10'137'0'0,"1"1"-1"0"0,1-1 0 0 0,-1 1 0 0 0,2 0 1 0 0,-1 0-1 0 0,1 0 0 0 0,1 0 1 0 0,-1 1-1 0 0,1 0 0 0 0,1 0 1 0 0,0 1-1 0 0,9-9 0 0 0,84-67 513 0 0,-26 22-164 0 0,-35 29 100 0 0,0 2 1 0 0,2 1 0 0 0,79-41-1 0 0,-112 66-484 0 0,1 0 1 0 0,0 1-1 0 0,-1 0 0 0 0,1 0 1 0 0,0 1-1 0 0,1 1 0 0 0,-1-1 1 0 0,0 1-1 0 0,0 1 0 0 0,1 0 1 0 0,10 1-1 0 0,-16-1-78 0 0,0 1-1 0 0,1 0 1 0 0,-1 0-1 0 0,0 0 1 0 0,0 1-1 0 0,0-1 1 0 0,0 1 0 0 0,0 0-1 0 0,-1 0 1 0 0,1 1-1 0 0,0-1 1 0 0,-1 1-1 0 0,0-1 1 0 0,1 1 0 0 0,-1 0-1 0 0,0 0 1 0 0,-1 1-1 0 0,1-1 1 0 0,0 1-1 0 0,-1-1 1 0 0,0 1 0 0 0,0 0-1 0 0,0 0 1 0 0,0 0-1 0 0,1 7 1 0 0,-1-1 31 0 0,0-1 1 0 0,-1 1-1 0 0,0-1 1 0 0,0 1-1 0 0,-1-1 1 0 0,-1 1-1 0 0,1 0 0 0 0,-2-1 1 0 0,1 1-1 0 0,-1-1 1 0 0,-1 0-1 0 0,0 1 1 0 0,0-1-1 0 0,-7 13 1 0 0,-7 10 139 0 0,-1 0 1 0 0,-32 42-1 0 0,43-64-141 0 0,-16 19-104 0 0,0 0 0 0 0,-2-2 0 0 0,-1-1 1 0 0,0-1-1 0 0,-59 41 0 0 0,49-46-478 0 0,25-15-1116 0 0,1 1-1 0 0,-15 10 1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11055 0 0,'0'0'6115'0'0,"1"2"-4547"0"0,-1 1-1430 0 0,0 1-1 0 0,0 0 1 0 0,0 0 0 0 0,-1 0 0 0 0,1 0 0 0 0,-1-1-1 0 0,0 1 1 0 0,0 0 0 0 0,0 0 0 0 0,-3 4 0 0 0,-20 39 580 0 0,15-31-331 0 0,-6 10 24 0 0,7-14-298 0 0,0 1 1 0 0,1 0-1 0 0,-7 22 0 0 0,12-32-105 0 0,1 0 1 0 0,1 0-1 0 0,-1 0 1 0 0,0 0-1 0 0,1 0 1 0 0,-1 1-1 0 0,1-1 0 0 0,0 0 1 0 0,0 0-1 0 0,1 0 1 0 0,-1 1-1 0 0,0-1 1 0 0,1 0-1 0 0,0 0 0 0 0,0 0 1 0 0,0 0-1 0 0,0 0 1 0 0,0 0-1 0 0,1 0 1 0 0,-1 0-1 0 0,4 4 0 0 0,-3-6 13 0 0,0 1 0 0 0,0 0 0 0 0,0 0 0 0 0,0-1 0 0 0,1 1 0 0 0,-1-1 0 0 0,1 0-1 0 0,-1 0 1 0 0,1 0 0 0 0,-1 0 0 0 0,1 0 0 0 0,-1-1 0 0 0,1 1 0 0 0,0-1 0 0 0,-1 1-1 0 0,1-1 1 0 0,0 0 0 0 0,-1 0 0 0 0,1 0 0 0 0,0-1 0 0 0,0 1 0 0 0,4-2-1 0 0,5 0 88 0 0,0-2 0 0 0,0 1-1 0 0,18-9 1 0 0,-9 2-76 0 0,-1-1 0 0 0,0-1 0 0 0,-1 0 0 0 0,0-2 0 0 0,-1 0 0 0 0,-1-1 0 0 0,0-1 0 0 0,-1 0 0 0 0,18-23 0 0 0,-24 25-36 0 0,6-7-31 0 0,16-27-1 0 0,-35 54 20 0 0,1 1-1 0 0,1 0 1 0 0,-1-1-1 0 0,1 1 1 0 0,0 0-1 0 0,0 9 1 0 0,0-8 6 0 0,-1 20 10 0 0,1 48 0 0 0,1-68 0 0 0,1 1 0 0 0,1-1 0 0 0,-1 0 0 0 0,1 1 0 0 0,0-1 0 0 0,1 0 0 0 0,0 0 0 0 0,0 0 0 0 0,1-1 0 0 0,5 9 0 0 0,-6-13-30 0 0,-1 0 1 0 0,0-1-1 0 0,1 1 0 0 0,0-1 0 0 0,-1 0 0 0 0,1 0 1 0 0,0 0-1 0 0,0 0 0 0 0,0 0 0 0 0,1-1 0 0 0,-1 1 1 0 0,0-1-1 0 0,1 0 0 0 0,-1 0 0 0 0,6 1 0 0 0,-2-1-404 0 0,-1 0 0 0 0,1 0 0 0 0,0-1 0 0 0,-1 0-1 0 0,1-1 1 0 0,-1 1 0 0 0,11-3 0 0 0,14-7-6720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8 11519 0 0,'0'0'887'0'0,"-5"-8"4260"0"0,-4 16-4741 0 0,0 0 1 0 0,1 1-1 0 0,0 0 1 0 0,1 0-1 0 0,0 1 1 0 0,-10 17-1 0 0,8-12-134 0 0,-158 297 1296 0 0,120-214-1319 0 0,-232 498 236 0 0,275-588-615 0 0,-12 31 94 0 0,15-36-184 0 0,0 1-1 0 0,0-1 0 0 0,0 1 0 0 0,1-1 0 0 0,-1 1 1 0 0,1 0-1 0 0,0-1 0 0 0,1 7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12439 0 0,'0'0'958'0'0,"2"0"-394"0"0,82 6 5847 0 0,2-6-3571 0 0,86-9-426 0 0,-161 8-2158 0 0,0 0-310 0 0,-1 0-1 0 0,1-1 1 0 0,0 0 0 0 0,0 0 0 0 0,-1-1-1 0 0,0-1 1 0 0,1 0 0 0 0,-1 0 0 0 0,0-1 0 0 0,-1 0-1 0 0,1-1 1 0 0,-1 0 0 0 0,-1 0 0 0 0,11-10-1 0 0,-12 9-196 0 0,34-40-2346 0 0,-26 24 824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98 8751 0 0,'0'0'794'0'0,"10"-2"1734"0"0,-7 0-1741 0 0,-1 0 1 0 0,0 0-1 0 0,0 0 0 0 0,-1 0 1 0 0,1 0-1 0 0,0 0 1 0 0,-1 0-1 0 0,1-1 1 0 0,-1 1-1 0 0,0-1 0 0 0,2-4 1 0 0,-2 5-669 0 0,-1 0-1 0 0,1-1 1 0 0,-1 1 0 0 0,1 0 0 0 0,-1 0 0 0 0,0-1 0 0 0,0 1-1 0 0,0 0 1 0 0,0 0 0 0 0,0-1 0 0 0,-1 1 0 0 0,1 0 0 0 0,-1-1-1 0 0,1 1 1 0 0,-1 0 0 0 0,0 0 0 0 0,0 0 0 0 0,0 0 0 0 0,0 0-1 0 0,0 0 1 0 0,0 0 0 0 0,-1 0 0 0 0,-2-3 0 0 0,3 4-116 0 0,0 0 0 0 0,-1 0 0 0 0,1 0 1 0 0,-1 0-1 0 0,1 1 0 0 0,-1-1 0 0 0,1 0 1 0 0,-1 1-1 0 0,1-1 0 0 0,-1 1 0 0 0,1-1 0 0 0,-1 1 1 0 0,0 0-1 0 0,1-1 0 0 0,-1 1 0 0 0,0 0 1 0 0,1 0-1 0 0,-1 0 0 0 0,0 0 0 0 0,1 1 0 0 0,-1-1 1 0 0,-1 1-1 0 0,-2 0-69 0 0,-2 1-24 0 0,0 0 0 0 0,0 0 1 0 0,0 1-1 0 0,0 1 0 0 0,0-1 1 0 0,1 1-1 0 0,0 0 0 0 0,-1 0 1 0 0,-6 7-1 0 0,-13 8-228 0 0,-6 1 66 0 0,2 2 1 0 0,-51 47-1 0 0,66-53 244 0 0,0-1 1 0 0,1 2-1 0 0,1 0 1 0 0,1 0-1 0 0,0 2 1 0 0,-12 27-1 0 0,22-44 8 0 0,1 1 0 0 0,0 0-1 0 0,1-1 1 0 0,-1 1 0 0 0,1 0 0 0 0,-1 0-1 0 0,1 0 1 0 0,0-1 0 0 0,0 1 0 0 0,0 0-1 0 0,0 0 1 0 0,1 3 0 0 0,-1-5 6 0 0,0 0-1 0 0,0 0 1 0 0,1 0 0 0 0,-1 0-1 0 0,1 0 1 0 0,-1 0 0 0 0,1 0 0 0 0,-1 0-1 0 0,1 0 1 0 0,-1 0 0 0 0,1-1-1 0 0,0 1 1 0 0,-1 0 0 0 0,1 0-1 0 0,0 0 1 0 0,0-1 0 0 0,0 1 0 0 0,0-1-1 0 0,-1 1 1 0 0,1 0 0 0 0,0-1-1 0 0,0 0 1 0 0,0 1 0 0 0,0-1-1 0 0,0 1 1 0 0,0-1 0 0 0,0 0 0 0 0,1 0-1 0 0,-1 0 1 0 0,0 0 0 0 0,0 0-1 0 0,0 0 1 0 0,2 0 0 0 0,9-1 87 0 0,1-1 0 0 0,-1-1 0 0 0,0 1-1 0 0,0-2 1 0 0,20-8 0 0 0,57-33 190 0 0,-55 26-218 0 0,19-9-4 0 0,-11 4-58 0 0,1 3 1 0 0,88-32 0 0 0,-121 52-16 0 0,-9 2 9 0 0,-1 0-1 0 0,1 0 1 0 0,-1-1-1 0 0,1 1 1 0 0,-1 0-1 0 0,1 0 1 0 0,-1 0-1 0 0,0 0 1 0 0,1 0-1 0 0,-1 0 1 0 0,0 0-1 0 0,0 0 1 0 0,0 0-1 0 0,1 0 1 0 0,-1 0-1 0 0,0 0 1 0 0,0 0-1 0 0,-1 0 1 0 0,1 0-1 0 0,0 0 1 0 0,0 0-1 0 0,0 0 1 0 0,-1 0-1 0 0,1 0 1 0 0,0-1-1 0 0,-1 2 1 0 0,-12 26-43 0 0,-55 79-27 0 0,68-107 41 0 0,-1 1 1 0 0,1 0 0 0 0,-1-1-1 0 0,1 1 1 0 0,0 0-1 0 0,-1-1 1 0 0,1 1 0 0 0,0 0-1 0 0,-1-1 1 0 0,1 1-1 0 0,0 0 1 0 0,0-1 0 0 0,0 1-1 0 0,0 0 1 0 0,0 0-1 0 0,0-1 1 0 0,0 1 0 0 0,0 0-1 0 0,0-1 1 0 0,0 1 0 0 0,0 0-1 0 0,0 0 1 0 0,0-1-1 0 0,0 1 1 0 0,1 0 0 0 0,-1-1-1 0 0,0 1 1 0 0,1 0-1 0 0,-1-1 1 0 0,0 1 0 0 0,1 0-1 0 0,-1-1 1 0 0,1 1-1 0 0,-1-1 1 0 0,1 1 0 0 0,-1-1-1 0 0,1 1 1 0 0,-1-1-1 0 0,1 1 1 0 0,0-1 0 0 0,-1 1-1 0 0,2-1 1 0 0,0 2-147 0 0,1-1-1 0 0,-1 0 1 0 0,0 0 0 0 0,1 0 0 0 0,-1-1 0 0 0,1 1 0 0 0,-1-1 0 0 0,1 1-1 0 0,0-1 1 0 0,-1 0 0 0 0,4 0 0 0 0,17-5-1291 0 0,5-3-205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68 2303 0 0,'5'-6'86'0'0,"-2"2"-21"0"0,0 0 0 0 0,0 0 0 0 0,-1 0 0 0 0,1-1 0 0 0,-1 1 0 0 0,0-1 0 0 0,-1 1 1 0 0,1-1-1 0 0,1-17 16877 0 0,-9 26-16708 0 0,1 0 0 0 0,0 1 0 0 0,0 0 0 0 0,0 0 1 0 0,1 0-1 0 0,0 0 0 0 0,0 1 0 0 0,0 0 1 0 0,-4 7-1 0 0,0 1-3 0 0,-40 65 219 0 0,-62 139 1 0 0,-16 94 853 0 0,48-111-952 0 0,48-127-392 0 0,-53 123-512 0 0,35-98-2952 0 0,38-81 1952 0 0</inkml:trace>
  <inkml:trace contextRef="#ctx0" brushRef="#br0" timeOffset="1">6 824 19375 0 0,'0'0'892'0'0,"-1"-1"-25"0"0,-3-4-514 0 0,4 4-102 0 0,13-3 290 0 0,35-5 201 0 0,0 2 0 0 0,51-1 0 0 0,-4 0-8 0 0,326-22-970 0 0,-383 32-2330 0 0,60 11-1 0 0,-92-12 2019 0 0,16 2-1223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235 218 7831 0 0,'0'0'603'0'0,"1"2"-111"0"0,-1 1 109 0 0,1 1 0 0 0,0 0 0 0 0,-1 0 0 0 0,1 0 0 0 0,-1 0-1 0 0,0 0 1 0 0,-1 0 0 0 0,1 0 0 0 0,-1-1 0 0 0,1 1 0 0 0,-3 6 0 0 0,-2 6 1035 0 0,-11 22 1 0 0,5-14-633 0 0,0 0-230 0 0,-1 0-1 0 0,-1-1 1 0 0,-18 24 0 0 0,13-22-165 0 0,-24 50 0 0 0,35-63-481 0 0,0 0-1 0 0,-12 15 0 0 0,13-20-402 0 0,1 0-1 0 0,0 1 0 0 0,0-1 1 0 0,1 1-1 0 0,0 0 0 0 0,0 0 1 0 0,1 0-1 0 0,-3 11 0 0 0</inkml:trace>
  <inkml:trace contextRef="#ctx0" brushRef="#br0" timeOffset="1">651 37 13359 0 0,'-3'-18'1184'0'0,"1"10"-944"0"0,-2 1-240 0 0,-1 4 4440 0 0,-2 6-2848 0 0,-2 3-1328 0 0,2 1-264 0 0,0 2 0 0 0,1 2-96 0 0,3-1-160 0 0,1 3-24 0 0,2-1-8 0 0,2 3-7808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3223 0 0,'0'0'10144'0'0,"0"2"-8836"0"0,-1 11-867 0 0,0-1-1 0 0,0 0 0 0 0,-2 0 0 0 0,1 1 1 0 0,-1-1-1 0 0,-1-1 0 0 0,-8 20 0 0 0,-48 76 505 0 0,12-23 904 0 0,45-77-1448 0 0,0 1-1 0 0,0 0 0 0 0,-2 14 0 0 0,5-21-351 0 0,0 0 0 0 0,0 0-1 0 0,0 0 1 0 0,0 0 0 0 0,0 0-1 0 0,0 0 1 0 0,0 0-1 0 0,0 0 1 0 0,0 0 0 0 0,1 0-1 0 0,-1 0 1 0 0,0 0-1 0 0,1 0 1 0 0,-1 0 0 0 0,1 0-1 0 0,-1 0 1 0 0,1 0 0 0 0,-1 0-1 0 0,1 0 1 0 0,0-1-1 0 0,0 1 1 0 0,-1 0 0 0 0,1 0-1 0 0,0-1 1 0 0,0 1-1 0 0,0 0 1 0 0,-1-1 0 0 0,1 1-1 0 0,0-1 1 0 0,0 1 0 0 0,0-1-1 0 0,2 1 1 0 0,2 1-15 0 0,1-1 0 0 0,-1 0 1 0 0,0 1-1 0 0,8-1 0 0 0,-11-1-11 0 0,4 1-15 0 0,1-1 0 0 0,0 0 0 0 0,0-1 0 0 0,-1 1-1 0 0,1-1 1 0 0,0-1 0 0 0,10-2 0 0 0,44-22 47 0 0,-30 12-45 0 0,-12 6-9 0 0,85-37 0 0 0,-80 33-16 0 0,-2-1 1 0 0,29-20 0 0 0,-49 32-1 0 0,1-1 0 0 0,-1 0 1 0 0,0 0-1 0 0,0-1 0 0 0,0 1 1 0 0,0 0-1 0 0,0-1 0 0 0,0 1 1 0 0,-1-1-1 0 0,1 1 0 0 0,-1-1 1 0 0,1 0-1 0 0,-1 0 0 0 0,0 0 1 0 0,0 0-1 0 0,-1 0 0 0 0,1 0 1 0 0,-1 0-1 0 0,1 0 0 0 0,-1 0 1 0 0,0 0-1 0 0,0 0 0 0 0,0 0 1 0 0,-1 0-1 0 0,1 0 0 0 0,-1 0 1 0 0,1 0-1 0 0,-1 0 0 0 0,0 0 1 0 0,0 1-1 0 0,0-1 0 0 0,-1 0 1 0 0,1 0-1 0 0,-3-2 0 0 0,1 0 32 0 0,0 0 1 0 0,-1 0-1 0 0,0 0 0 0 0,1 0 0 0 0,-2 1 0 0 0,1 0 0 0 0,-1 0 0 0 0,1 0 0 0 0,-1 0 0 0 0,0 1 1 0 0,0 0-1 0 0,-1 0 0 0 0,1 0 0 0 0,-1 1 0 0 0,1-1 0 0 0,-10-1 0 0 0,9 3-53 0 0,0 0 0 0 0,0 1 1 0 0,0 0-1 0 0,0 0 0 0 0,-1 0 0 0 0,1 1 0 0 0,0 0 0 0 0,0 0 1 0 0,0 0-1 0 0,0 1 0 0 0,0 0 0 0 0,-9 5 0 0 0,10-5-409 0 0,1 0-1 0 0,0 1 1 0 0,0 0-1 0 0,0 0 1 0 0,1 0 0 0 0,-4 4-1 0 0,-3 4-1306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18775 0 0,'0'0'1699'0'0,"3"-8"-1238"0"0,0-3-19 0 0,0 2 0 0 0,1-1 0 0 0,0 0 0 0 0,1 1 0 0 0,0 0 0 0 0,1 0 0 0 0,0 0 0 0 0,0 1 0 0 0,1-1 0 0 0,14-12 0 0 0,6-3-232 0 0,55-37-1 0 0,-57 43-62 0 0,92-57-172 0 0,-93 61 11 0 0,1 2-1 0 0,52-19 1 0 0,-71 29-23 0 0,0 1 1 0 0,0 0-1 0 0,0 0 0 0 0,0 0 1 0 0,0 0-1 0 0,0 1 0 0 0,0 0 0 0 0,8 1 1 0 0,-12-1 25 0 0,0 1 1 0 0,0-1-1 0 0,0 1 1 0 0,-1-1-1 0 0,1 1 1 0 0,0-1 0 0 0,0 1-1 0 0,-1 0 1 0 0,1 0-1 0 0,0 0 1 0 0,-1 0-1 0 0,1 0 1 0 0,-1 0-1 0 0,0 1 1 0 0,1-1-1 0 0,-1 0 1 0 0,0 1-1 0 0,0-1 1 0 0,1 1 0 0 0,-1-1-1 0 0,0 1 1 0 0,-1 0-1 0 0,1-1 1 0 0,0 1-1 0 0,0 0 1 0 0,-1-1-1 0 0,1 1 1 0 0,-1 0-1 0 0,1 0 1 0 0,-1 2-1 0 0,0 3 57 0 0,1 0 0 0 0,-1 0 0 0 0,-1 0 0 0 0,0 0-1 0 0,0 0 1 0 0,-3 11 0 0 0,-17 40 186 0 0,13-40-209 0 0,6-13-13 0 0,1 1 0 0 0,-1-1 0 0 0,1 1 0 0 0,0-1 0 0 0,0 1 0 0 0,1 0 0 0 0,-1-1-1 0 0,1 1 1 0 0,1-1 0 0 0,-1 1 0 0 0,1 0 0 0 0,0-1 0 0 0,0 1 0 0 0,1-1-1 0 0,-1 0 1 0 0,1 1 0 0 0,0-1 0 0 0,1 0 0 0 0,-1 0 0 0 0,7 9 0 0 0,4 3-15 0 0,0-1 0 0 0,0-1 1 0 0,2 0-1 0 0,20 16 0 0 0,-5 1-513 0 0,-9-8-1741 0 0,-14-17 315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9383 0 0,'2'-1'431'0'0,"-2"1"-340"0"0,0 0 1 0 0,0 0-1 0 0,0 0 0 0 0,1 0 0 0 0,-1 0 1 0 0,0 0-1 0 0,0-1 0 0 0,0 1 0 0 0,0 0 1 0 0,0 0-1 0 0,1 0 0 0 0,-1 0 0 0 0,0 0 1 0 0,0 0-1 0 0,0 0 0 0 0,0 0 0 0 0,0 0 1 0 0,1 0-1 0 0,-1 0 0 0 0,0 0 0 0 0,0 0 1 0 0,0 0-1 0 0,0 0 0 0 0,0 0 0 0 0,1 1 1 0 0,-1-1-1 0 0,0 0 0 0 0,0 0 0 0 0,0 0 1 0 0,0 0-1 0 0,0 0 0 0 0,0 0 1 0 0,1 0-1 0 0,-1 0 0 0 0,0 0 0 0 0,0 1 1 0 0,0-1-1 0 0,0 0 0 0 0,0 0 0 0 0,0 0 1 0 0,0 0-1 0 0,0 0 0 0 0,0 0 0 0 0,0 1 1 0 0,0-1-1 0 0,1 12 1991 0 0,-9 25-1231 0 0,3-13-39 0 0,-8 121 1733 0 0,13-131-2323 0 0,0 0 1 0 0,4 29-1 0 0,-3-39-185 0 0,0 0 0 0 0,0 1 0 0 0,0-1 0 0 0,0 0 0 0 0,1 0 0 0 0,0 1 0 0 0,0-1 0 0 0,0-1 0 0 0,0 1 0 0 0,0 0 0 0 0,1 0 0 0 0,0-1 0 0 0,5 6 0 0 0,-6-7-14 0 0,1-1 0 0 0,0 1 0 0 0,0 0 0 0 0,0-1 0 0 0,0 0 0 0 0,0 0 0 0 0,0 0 0 0 0,0 0 0 0 0,1 0 0 0 0,-1-1-1 0 0,0 0 1 0 0,0 1 0 0 0,1-1 0 0 0,-1 0 0 0 0,0-1 0 0 0,0 1 0 0 0,7-2 0 0 0,1 0 19 0 0,0-1 0 0 0,0-1 0 0 0,18-8 0 0 0,-12 3-14 0 0,-1 0-1 0 0,0-1 1 0 0,0-1-1 0 0,-1 0 1 0 0,26-25-1 0 0,58-77 7 0 0,-33 36-22 0 0,-59 68-12 0 0,-7 9 0 0 0,0 0 0 0 0,0 0 0 0 0,0 0 0 0 0,0 0 0 0 0,0 1 0 0 0,1-1 0 0 0,-1 0 0 0 0,0 0 0 0 0,0 0 0 0 0,0 0 0 0 0,0 0 0 0 0,0 0 0 0 0,0 0 0 0 0,0 0 0 0 0,0 1 0 0 0,0-1 0 0 0,0 0 0 0 0,0 0 0 0 0,0 0 0 0 0,1 0 0 0 0,-1 0 0 0 0,0 0 0 0 0,0 0 0 0 0,0 0 0 0 0,0 0 0 0 0,0 0 0 0 0,0 0 0 0 0,0 0 0 0 0,0 0 0 0 0,1 0 0 0 0,-1 0 0 0 0,0 0 0 0 0,0 0 0 0 0,0 0 0 0 0,0 0 0 0 0,0 0 0 0 0,0 0 0 0 0,1 0 0 0 0,-1 0 0 0 0,0 0 0 0 0,0 0 0 0 0,0 0-1 0 0,0 0 1 0 0,0 0 0 0 0,0 0 0 0 0,0 0 0 0 0,0 0 0 0 0,1 0 0 0 0,-1 0 0 0 0,0 0 0 0 0,0 0 0 0 0,0 0 0 0 0,0-1 0 0 0,0 1 0 0 0,0 0 0 0 0,0 0 0 0 0,0 0 0 0 0,0 0 0 0 0,0 0 0 0 0,0 0 0 0 0,0 0 0 0 0,1 0 0 0 0,-1-1 0 0 0,0 1 0 0 0,0 0 0 0 0,0 0 0 0 0,0 0 0 0 0,0 0 0 0 0,0 0 0 0 0,0 8-8 0 0,0-7 5 0 0,-4 72-2 0 0,1-51 89 0 0,2 0-1 0 0,0 0 1 0 0,5 37-1 0 0,-4-57-72 0 0,0 1-1 0 0,1-1 0 0 0,-1 0 1 0 0,1 0-1 0 0,0 0 0 0 0,-1 0 0 0 0,1 0 1 0 0,0 0-1 0 0,0 0 0 0 0,0 0 1 0 0,1 0-1 0 0,-1 0 0 0 0,0 0 0 0 0,1-1 1 0 0,-1 1-1 0 0,1-1 0 0 0,-1 1 1 0 0,1-1-1 0 0,0 1 0 0 0,0-1 0 0 0,2 2 1 0 0,-1-2 24 0 0,0 0-1 0 0,0-1 1 0 0,0 1 0 0 0,0-1 0 0 0,0 1 0 0 0,0-1 0 0 0,0 0 0 0 0,0 0-1 0 0,0 0 1 0 0,0-1 0 0 0,0 1 0 0 0,0-1 0 0 0,0 0 0 0 0,0 1 0 0 0,4-3-1 0 0,-2 1 9 0 0,1-1 0 0 0,-1 0 0 0 0,0 0 0 0 0,0 0 0 0 0,0-1 0 0 0,0 0-1 0 0,0 0 1 0 0,-1 0 0 0 0,0 0 0 0 0,0-1 0 0 0,6-8 0 0 0,3-7 20 0 0,18-36-1 0 0,-15 25 58 0 0,-2 5 43 0 0,2 0 0 0 0,0 2 0 0 0,27-32 0 0 0,-35 47-269 0 0,1 1-1 0 0,0-1 1 0 0,0 1-1 0 0,1 1 1 0 0,0 0-1 0 0,0 0 1 0 0,1 1-1 0 0,0 0 1 0 0,0 1-1 0 0,22-7 0 0 0,42-6-2524 0 0,-50 15 721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11519 0 0,'0'0'7067'0'0,"0"2"-5210"0"0,-5 20-1326 0 0,0 0-1 0 0,-2 0 1 0 0,0-1 0 0 0,-19 37-1 0 0,19-42-335 0 0,-31 83-578 0 0,38-97-918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15775 0 0,'0'0'1208'0'0,"-2"0"-826"0"0,-3 1-341 0 0,0 1 0 0 0,0 0 1 0 0,0 0-1 0 0,0 0 1 0 0,1 1-1 0 0,-1 0 1 0 0,1 0-1 0 0,-1 0 0 0 0,1 0 1 0 0,0 1-1 0 0,0-1 1 0 0,0 1-1 0 0,-5 7 0 0 0,-4 7 369 0 0,1 0-1 0 0,-10 20 0 0 0,17-29-274 0 0,-30 59 1187 0 0,-39 113-1 0 0,52-121-936 0 0,-55 160 559 0 0,-33 82-1069 0 0,102-281-280 0 0,5-13-273 0 0,0 0 1 0 0,-1 0-1 0 0,0 0 0 0 0,-8 13 1 0 0,5-14-797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11519 0 0,'2'0'3203'0'0,"60"15"4039"0"0,-40-9-6806 0 0,38 7 0 0 0,15-9 672 0 0,116-7 0 0 0,-118 0-852 0 0,3 0-56 0 0,100-18 0 0 0,-134 13-1267 0 0,-1-2-1 0 0,0-2 0 0 0,-1-1 1 0 0,39-20-1 0 0,-32 9-6479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15719 0 0,'0'0'1424'0'0,"0"2"-1172"0"0,-2 16-31 0 0,-1 0-1 0 0,-1-1 0 0 0,0 1 0 0 0,-1-1 1 0 0,-11 25-1 0 0,8-21 70 0 0,-30 89 1058 0 0,-21 54 472 0 0,-85 249-419 0 0,109-306-1343 0 0,-6-4 74 0 0,16-45-8 0 0,24-57-71 0 0,15 0 22 0 0,-8-1-71 0 0,-1-1 0 0 0,0 0 0 0 0,1-1 0 0 0,-1 1-1 0 0,0-1 1 0 0,0 0 0 0 0,0 0 0 0 0,-1-1 0 0 0,1 0 0 0 0,0 0 0 0 0,-1 0 0 0 0,6-5 0 0 0,15-8-2 0 0,89-52-2 0 0,-105 63-6 0 0,0 0-1 0 0,1 0 1 0 0,0 1 0 0 0,19-5-1 0 0,-26 8 5 0 0,1 0 1 0 0,-1 1-1 0 0,1-1 0 0 0,0 1 1 0 0,-1 0-1 0 0,1 0 0 0 0,-1 1 1 0 0,1-1-1 0 0,-1 1 0 0 0,1 0 1 0 0,-1 0-1 0 0,1 0 0 0 0,-1 0 1 0 0,0 0-1 0 0,1 1 0 0 0,-1-1 0 0 0,0 1 1 0 0,3 2-1 0 0,-4-2 2 0 0,0-1 0 0 0,0 1 0 0 0,0 0 0 0 0,0 0 0 0 0,0 0 0 0 0,-1 0 0 0 0,1 0 0 0 0,0 0 0 0 0,-1 0 0 0 0,0 1 0 0 0,2 2 0 0 0,-1 1 0 0 0,-1 0 0 0 0,1 0 0 0 0,0 9 0 0 0,-1-6 0 0 0,2 6-4 0 0,0 0-1 0 0,10 26 1 0 0,-11-35-14 0 0,1 0 0 0 0,-1-1 0 0 0,1 0 0 0 0,0 1 0 0 0,0-1 0 0 0,1 0 0 0 0,-1 0-1 0 0,1-1 1 0 0,0 1 0 0 0,6 4 0 0 0,-7-7-347 0 0,1 0 1 0 0,-1 0-1 0 0,1 0 0 0 0,0-1 0 0 0,-1 1 0 0 0,1-1 1 0 0,0 0-1 0 0,0 0 0 0 0,6 1 0 0 0,7 0-7007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12 7367 0 0,'5'-3'110'0'0,"8"-4"447"0"0,-2 5-437 0 0,3 2 355 0 0,-12 1 131 0 0,0-1 1 0 0,0 1 0 0 0,0-1 0 0 0,0 1-1 0 0,0 0 1 0 0,0 0 0 0 0,0 0-1 0 0,0 0 1 0 0,0 0 0 0 0,-1 0-1 0 0,1 0 1 0 0,0 1 0 0 0,-1-1 0 0 0,1 0-1 0 0,-1 1 1 0 0,1 0 0 0 0,1 2-1 0 0,-2-2-287 0 0,1 1-1 0 0,-1 0 1 0 0,0 0-1 0 0,0 0 0 0 0,0 0 1 0 0,0 0-1 0 0,-1 0 1 0 0,1 1-1 0 0,-1-1 1 0 0,1 5-1 0 0,-2 3-173 0 0,0 0-1 0 0,0 0 1 0 0,-1 0-1 0 0,-1 0 1 0 0,-5 15-1 0 0,-122 300 960 0 0,103-269-1104 0 0,-62 93 0 0 0,-50 45 0 0 0,53-76 0 0 0,30-49 0 0 0,32-41 0 0 0,-22 34 0 0 0,68-95 14 0 0,2 1-1 0 0,1 1 1 0 0,1 1 0 0 0,38-31-1 0 0,-12 15 21 0 0,104-67 0 0 0,-96 72-20 0 0,-35 21 12 0 0,55-29 1 0 0,-51 37 143 0 0,-27 10 113 0 0,1 3-148 0 0,-1 0-105 0 0,0-1 1 0 0,0 1 0 0 0,0 0-1 0 0,0 0 1 0 0,0 0 0 0 0,0 0-1 0 0,0 0 1 0 0,0 0-1 0 0,-1 1 1 0 0,0-1 0 0 0,1 1-1 0 0,1 4 1 0 0,-1-1-11 0 0,0 1 1 0 0,0-1-1 0 0,-1 1 0 0 0,1 11 1 0 0,0 14 53 0 0,-7 65 0 0 0,1-45-41 0 0,2-37-109 0 0,-1 0-1 0 0,0 1 0 0 0,-1-1 1 0 0,-1 0-1 0 0,-1-1 1 0 0,-8 17-1 0 0,6-11-136 0 0,-12 36 1 0 0,19-54-152 0 0,9-4-4122 0 0,-3 0 4028 0 0,0 0-1 0 0,0 0 1 0 0,-1 0 0 0 0,1-1 0 0 0,-1 0 0 0 0,7-5 0 0 0,3-5-940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189 203 4143 0 0,'0'0'11972'0'0,"0"1"-10737"0"0,0 4-1086 0 0,0-1-1 0 0,0 0 1 0 0,0 0 0 0 0,-1 0 0 0 0,0 1-1 0 0,1-1 1 0 0,-2 0 0 0 0,1 0 0 0 0,0 0-1 0 0,-1 0 1 0 0,-2 5 0 0 0,-6 9 262 0 0,-12 16 0 0 0,19-28-295 0 0,-56 75 434 0 0,50-69-496 0 0,-2-1 0 0 0,1 0 0 0 0,-1-1 0 0 0,-20 14 0 0 0,25-20 20 0 0,6-5-63 0 0,-1 1-1 0 0,1 0 1 0 0,0 0-1 0 0,-1-1 1 0 0,1 1-1 0 0,0 0 1 0 0,0 0-1 0 0,-1-1 1 0 0,1 1-1 0 0,0 0 1 0 0,0-1-1 0 0,0 1 0 0 0,-1 0 1 0 0,1-1-1 0 0,0 1 1 0 0,0 0-1 0 0,0-1 1 0 0,0 1-1 0 0,0-1 1 0 0,0 1-1 0 0,0-1 1 0 0,-1-2 11 0 0,1-1 1 0 0,0 1 0 0 0,1-1-1 0 0,-1 1 1 0 0,0-1 0 0 0,1 1-1 0 0,0-1 1 0 0,0 1-1 0 0,0 0 1 0 0,0-1 0 0 0,2-3-1 0 0,21-36 54 0 0,-20 38-70 0 0,12-20 13 0 0,2 0-1 0 0,0 1 1 0 0,2 2-1 0 0,35-33 1 0 0,-38 40-30 0 0,1 0 0 0 0,0 2 0 0 0,1 0 0 0 0,1 2 0 0 0,0 0 0 0 0,36-14 0 0 0,-51 23 59 0 0,0 0 0 0 0,1 1-1 0 0,-1 0 1 0 0,0 0 0 0 0,1 0 0 0 0,-1 0-1 0 0,1 1 1 0 0,-1 0 0 0 0,1 0 0 0 0,-1 1-1 0 0,1-1 1 0 0,-1 1 0 0 0,1 0 0 0 0,-1 1-1 0 0,0-1 1 0 0,0 1 0 0 0,0 0 0 0 0,0 1-1 0 0,0-1 1 0 0,0 1 0 0 0,0 0 0 0 0,-1 0-1 0 0,1 0 1 0 0,-1 1 0 0 0,0-1 0 0 0,0 1-1 0 0,0 0 1 0 0,-1 0 0 0 0,1 1 0 0 0,-1-1-1 0 0,0 1 1 0 0,0-1 0 0 0,-1 1 0 0 0,1 0-1 0 0,-1 0 1 0 0,3 11 0 0 0,-2-8 21 0 0,-1 1 0 0 0,0 0 0 0 0,0-1 0 0 0,-1 1 0 0 0,0 0 0 0 0,0 0 0 0 0,-1 0 0 0 0,-1 13 0 0 0,0-19-21 0 0,-1 3-52 0 0,1-5-71 0 0,9-14-286 0 0,3 0 175 0 0,0-1-1 0 0,1 1 1 0 0,13-11-1 0 0,5-5 85 0 0,-5 4 86 0 0,1 1 1 0 0,45-33-1 0 0,-54 46 11 0 0,0 0 0 0 0,2 1 1 0 0,-1 0-1 0 0,1 2 0 0 0,35-11 0 0 0,-35 13 20 0 0,1 1-1 0 0,0 1 1 0 0,0 1 0 0 0,32 0-1 0 0,-45 3-7 0 0,-1 0 0 0 0,1 1 0 0 0,-1 0 0 0 0,1 0 0 0 0,-1 1 0 0 0,0 0 0 0 0,12 5-1 0 0,-14-5-3 0 0,-1 0-1 0 0,1 0 1 0 0,-1 0-1 0 0,0 1 1 0 0,0 0-1 0 0,0-1 1 0 0,0 1-1 0 0,0 0 1 0 0,0 1-1 0 0,-1-1 0 0 0,1 0 1 0 0,-1 1-1 0 0,3 5 1 0 0,-3-4 0 0 0,-1-1 0 0 0,0 0 0 0 0,0 1-1 0 0,0-1 1 0 0,0 0 0 0 0,-1 1 0 0 0,0-1 0 0 0,0 1 0 0 0,0-1 0 0 0,0 1 0 0 0,-1-1 0 0 0,0 0 0 0 0,1 1 0 0 0,-2-1-1 0 0,1 0 1 0 0,0 0 0 0 0,-1 1 0 0 0,-4 6 0 0 0,-1 2 13 0 0,0-1 0 0 0,-1-1 1 0 0,-1 1-1 0 0,-15 16 0 0 0,-10 6 33 0 0,16-17 0 0 0,2 0 1 0 0,-27 37-1 0 0,42-53-97 0 0,0 0-1 0 0,0-1 1 0 0,1 1-1 0 0,-1 0 1 0 0,0 0-1 0 0,1 0 1 0 0,-1 0-1 0 0,1 0 1 0 0,0 0 0 0 0,-1 0-1 0 0,1 0 1 0 0,0 0-1 0 0,-1 0 1 0 0,1 0-1 0 0,0 0 1 0 0,0 0-1 0 0,0 0 1 0 0,0 2-1 0 0,0-3-70 0 0,1 1-1 0 0,-1-1 0 0 0,0 0 1 0 0,1 0-1 0 0,-1 1 0 0 0,0-1 1 0 0,1 0-1 0 0,-1 0 0 0 0,0 0 1 0 0,1 1-1 0 0,-1-1 0 0 0,1 0 1 0 0,-1 0-1 0 0,0 0 0 0 0,1 0 1 0 0,-1 0-1 0 0,1 0 0 0 0,-1 0 1 0 0,1 0-1 0 0,-1 0 0 0 0,1 0 1 0 0,2 0-1140 0 0,14 0-5545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91 18863 0 0,'0'0'430'0'0,"2"2"55"0"0,10 8 151 0 0,-6-5-516 0 0,1 1 0 0 0,0-1 0 0 0,0-1 0 0 0,0 1 0 0 0,0-1 0 0 0,1 0 0 0 0,-1-1 0 0 0,9 3 0 0 0,-4-3 253 0 0,0-1 0 0 0,-1-1-1 0 0,1 0 1 0 0,0 0 0 0 0,0-1 0 0 0,12-2 0 0 0,7-2 158 0 0,32-9 1 0 0,-57 11-508 0 0,1 0-1 0 0,-1 0 0 0 0,0-1 1 0 0,0 0-1 0 0,0 0 1 0 0,0-1-1 0 0,0 1 0 0 0,6-7 1 0 0,-9 8-32 0 0,1-1 0 0 0,-1 0 0 0 0,0 0 1 0 0,0-1-1 0 0,-1 1 0 0 0,1 0 0 0 0,-1-1 0 0 0,1 0 1 0 0,-1 1-1 0 0,0-1 0 0 0,-1 0 0 0 0,1 0 0 0 0,1-7 0 0 0,-2 9-9 0 0,-1 1-1 0 0,0 0 0 0 0,0 0 1 0 0,0-1-1 0 0,0 1 0 0 0,0 0 1 0 0,0 0-1 0 0,0-1 0 0 0,-1 1 0 0 0,1 0 1 0 0,0 0-1 0 0,-1-1 0 0 0,1 1 1 0 0,-1 0-1 0 0,1 0 0 0 0,-1 0 1 0 0,1 0-1 0 0,-1 0 0 0 0,0 0 0 0 0,0 0 1 0 0,-1-2-1 0 0,0 2-46 0 0,0-1 1 0 0,-1 0-1 0 0,1 1 0 0 0,-1 0 1 0 0,1-1-1 0 0,-1 1 0 0 0,1 0 0 0 0,-1 0 1 0 0,-4-1-1 0 0,-3 0-240 0 0,-1 1 1 0 0,0 0-1 0 0,-22 0 0 0 0,10 2 103 0 0,0 1 1 0 0,0 1-1 0 0,1 1 0 0 0,-1 1 0 0 0,1 0 0 0 0,0 2 1 0 0,0 1-1 0 0,1 1 0 0 0,0 0 0 0 0,1 2 1 0 0,-21 13-1 0 0,19-9 288 0 0,1 0 0 0 0,0 2 0 0 0,-23 23 0 0 0,37-33-37 0 0,1 0 1 0 0,-1 1-1 0 0,1 0 0 0 0,1 0 1 0 0,0 0-1 0 0,0 1 0 0 0,0 0 1 0 0,1 0-1 0 0,1 0 0 0 0,-1 0 1 0 0,-3 19-1 0 0,7-25-28 0 0,-1-1 0 0 0,1 1 0 0 0,0 0 0 0 0,0 0 0 0 0,0 0 0 0 0,0-1 0 0 0,0 1 0 0 0,1 0 0 0 0,-1 0 0 0 0,1-1 1 0 0,0 1-1 0 0,0 0 0 0 0,0-1 0 0 0,0 1 0 0 0,0-1 0 0 0,1 1 0 0 0,1 2 0 0 0,0-2 5 0 0,0 0 0 0 0,0 0 0 0 0,0-1 0 0 0,0 1 0 0 0,0-1 0 0 0,0 0 1 0 0,1 0-1 0 0,-1 0 0 0 0,1 0 0 0 0,-1-1 0 0 0,5 2 0 0 0,6 1 13 0 0,1-1 0 0 0,-1 0 0 0 0,1-1 0 0 0,0-1 0 0 0,20 0 0 0 0,78-8-1689 0 0,-38-4-4481 0 0,-25 3-232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91 7831 0 0,'10'-14'327'0'0,"-6"7"-120"0"0,1 1-1 0 0,0 0 0 0 0,11-12 0 0 0,7-5 7757 0 0,-21 17-6380 0 0,-1 2 515 0 0,-8 0-1027 0 0,4 4-1025 0 0,0-1 0 0 0,0 0 1 0 0,-1 1-1 0 0,1 0 0 0 0,0 0 1 0 0,0 0-1 0 0,-1 0 0 0 0,1 0 0 0 0,0 1 1 0 0,0-1-1 0 0,0 1 0 0 0,0 0 1 0 0,-5 2-1 0 0,-5 2 70 0 0,-21 12 0 0 0,26-12-80 0 0,-22 11 83 0 0,1 2 0 0 0,1 0 0 0 0,0 2 0 0 0,2 2 0 0 0,-24 24 0 0 0,41-37-45 0 0,1 0 0 0 0,0 1 0 0 0,1 1-1 0 0,0-1 1 0 0,-8 17 0 0 0,13-23-51 0 0,0 0 1 0 0,0 0 0 0 0,1 0 0 0 0,-1 0 0 0 0,1 1 0 0 0,0-1-1 0 0,1 0 1 0 0,-1 0 0 0 0,1 1 0 0 0,-1-1 0 0 0,1 0 0 0 0,0 1-1 0 0,1-1 1 0 0,-1 0 0 0 0,1 1 0 0 0,0-1 0 0 0,0 0-1 0 0,0 0 1 0 0,3 5 0 0 0,-3-6-1 0 0,1-1 0 0 0,-1 1 0 0 0,1-1 0 0 0,0 0-1 0 0,0 0 1 0 0,0 0 0 0 0,0 0 0 0 0,0 0 0 0 0,0 0 0 0 0,0-1 0 0 0,0 1 0 0 0,1-1-1 0 0,-1 1 1 0 0,1-1 0 0 0,-1 0 0 0 0,1 0 0 0 0,0 0 0 0 0,-1 0 0 0 0,1 0-1 0 0,0-1 1 0 0,0 0 0 0 0,0 1 0 0 0,-1-1 0 0 0,4 0 0 0 0,1 0-443 0 0,0-1 0 0 0,0 0 0 0 0,-1 0 0 0 0,1-1 0 0 0,0 0 0 0 0,-1 0 0 0 0,1 0 0 0 0,10-7 0 0 0,-1 1-7268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3:4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11055 0 0,'0'0'8182'0'0,"2"1"-7100"0"0,1 0-920 0 0,0 0 0 0 0,0 0-1 0 0,0-1 1 0 0,0 1 0 0 0,1-1-1 0 0,-1 0 1 0 0,0 0 0 0 0,0 0 0 0 0,0 0-1 0 0,0-1 1 0 0,1 1 0 0 0,-1-1-1 0 0,0 0 1 0 0,0 0 0 0 0,4-2-1 0 0,10-3 222 0 0,23-14 0 0 0,-28 14-168 0 0,366-198 481 0 0,-337 184-696 0 0,1 2 0 0 0,55-16 0 0 0,-86 33 0 0 0,-8 4 0 0 0,-6 4 0 0 0,3-7 0 0 0,-4 16 6 0 0,-2-1-1 0 0,0 0 1 0 0,-1-1 0 0 0,-13 20-1 0 0,13-22 0 0 0,0 1 0 0 0,0-1 1 0 0,1 1-1 0 0,1 0 0 0 0,0 0 0 0 0,-5 25 0 0 0,9-29-58 0 0,0-1 0 0 0,1 1 0 0 0,0 0 0 0 0,0 0 0 0 0,1-1-1 0 0,0 1 1 0 0,1 0 0 0 0,-1-1 0 0 0,2 1 0 0 0,-1-1 0 0 0,1 0 0 0 0,1 0 0 0 0,0 0-1 0 0,0 0 1 0 0,0 0 0 0 0,1-1 0 0 0,0 0 0 0 0,8 9 0 0 0,2 1-3268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3679 0 0,'5'-7'17947'0'0,"20"25"-17871"0"0,-23-17-101 0 0,0 1 1 0 0,0-1-1 0 0,0 1 1 0 0,0-1-1 0 0,0 0 0 0 0,0 0 1 0 0,0 0-1 0 0,0 0 1 0 0,0 0-1 0 0,0 0 1 0 0,0-1-1 0 0,1 1 1 0 0,-1-1-1 0 0,0 1 1 0 0,1-1-1 0 0,3 0 1 0 0,10-2-536 0 0,1-3-30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1379 38 5063 0 0,'54'-8'1769'0'0,"72"1"0"0"0,-87 7-112 0 0,-37 0-688 0 0,1 0-89 0 0,6-1 3382 0 0,-9 1-4184 0 0,0 0 1 0 0,0-1 0 0 0,1 1 0 0 0,-1 0 0 0 0,0 0 0 0 0,0-1-1 0 0,0 1 1 0 0,0 0 0 0 0,0 0 0 0 0,0-1 0 0 0,0 1 0 0 0,0 0-1 0 0,0-1 1 0 0,0 1 0 0 0,0 0 0 0 0,1 0 0 0 0,-2-1 0 0 0,1 1-1 0 0,0 0 1 0 0,0 0 0 0 0,0-1 0 0 0,0 1 0 0 0,0 0 0 0 0,0-1-1 0 0,0 1 1 0 0,0 0 0 0 0,0 0 0 0 0,0-1 0 0 0,-1 1 0 0 0,1 0-1 0 0,0 0 1 0 0,0 0 0 0 0,0-1 0 0 0,0 1 0 0 0,-1 0 0 0 0,1-1-1 0 0,-14-5 703 0 0,9 4-714 0 0,0 1-1 0 0,-1 0 0 0 0,1 0 1 0 0,-7 1-1 0 0,-30 4 104 0 0,2 2 0 0 0,-72 19 1 0 0,97-21-177 0 0,-201 57-466 0 0,-125 28-532 0 0,102-48 720 0 0,230-40 284 0 0,-166 21-23 0 0,136-19 47 0 0,-1-1-1 0 0,-54-6 1 0 0,79 1-13 0 0,15 3-9 0 0,-1 0 0 0 0,1 0-1 0 0,-1 0 1 0 0,1 0 0 0 0,0 0 0 0 0,-1 0 0 0 0,1-1 0 0 0,-1 1 0 0 0,1 0-1 0 0,-1 0 1 0 0,1-1 0 0 0,-1 1 0 0 0,1 0 0 0 0,0-1 0 0 0,-1 1 0 0 0,1 0-1 0 0,0-1 1 0 0,-1 1 0 0 0,1-1 0 0 0,0 1 0 0 0,-1 0 0 0 0,1-1 0 0 0,0-1-2 0 0,0 0 0 0 0,0 0 0 0 0,1 0 1 0 0,-1 1-1 0 0,0-1 0 0 0,1 0 0 0 0,-1 0 1 0 0,1 1-1 0 0,0-1 0 0 0,0 0 1 0 0,-1 1-1 0 0,1-1 0 0 0,2-2 0 0 0,17-21-115 0 0,-15 20 78 0 0,1-1 0 0 0,-1 1 0 0 0,1 0 0 0 0,0 1 0 0 0,1-1 0 0 0,6-3 0 0 0,-9 6 21 0 0,0 1 1 0 0,-1-1-1 0 0,1 0 1 0 0,0 1-1 0 0,0 0 0 0 0,0 0 1 0 0,0 0-1 0 0,0 0 1 0 0,0 1-1 0 0,0 0 0 0 0,1 0 1 0 0,6 0-1 0 0,3 5 16 0 0,-12-3-4 0 0,1 0-1 0 0,-1 0 1 0 0,0 0-1 0 0,0 0 1 0 0,-1 1-1 0 0,1-1 1 0 0,0 0-1 0 0,-1 1 1 0 0,1 0 0 0 0,-1-1-1 0 0,0 1 1 0 0,0-1-1 0 0,0 1 1 0 0,0 0-1 0 0,0 0 1 0 0,0 4-1 0 0,1 3-14 0 0,-1 0 0 0 0,-1 0 0 0 0,0 12 0 0 0,-1 4 22 0 0,-1 0 0 0 0,-1 0 0 0 0,-1-1 0 0 0,-2 0 0 0 0,-8 26 0 0 0,-76 195 667 0 0,79-220-628 0 0,-2 0 0 0 0,-28 41 0 0 0,16-28 28 0 0,6-10 7 0 0,-24 27 0 0 0,22-29-28 0 0,-21 32 0 0 0,26-35-74 0 0,15-20-33 0 0,-4 5-2392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17823 0 0,'-6'7'1618'0'0,"0"-2"-1254"0"0,5-4 577 0 0,2-1-850 0 0,0 1 0 0 0,1 0 0 0 0,-1 0 1 0 0,0-1-1 0 0,0 1 0 0 0,0-1 0 0 0,1 1 0 0 0,-1-1 0 0 0,0 0 1 0 0,0 0-1 0 0,1 1 0 0 0,-1-1 0 0 0,0 0 0 0 0,1 0 0 0 0,-1 0 1 0 0,3-1-1 0 0,22-3 581 0 0,-5-3 23 0 0,33-15-1 0 0,14-4 132 0 0,127-28-2093 0 0,-141 40-6044 0 0,-25 6 153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78 13823 0 0,'0'0'8675'0'0,"1"2"-8295"0"0,1 4-291 0 0,-1 1 0 0 0,0-1 0 0 0,0 0 0 0 0,-1 0 0 0 0,1 1 0 0 0,-1-1 0 0 0,-1 0 0 0 0,1 0 0 0 0,-1 1 0 0 0,0-1 0 0 0,0 0 0 0 0,-1 0 0 0 0,-4 10 0 0 0,-4 10 88 0 0,-24 42-1 0 0,27-56-145 0 0,-6 13-196 0 0,-18 33 173 0 0,13-19-3272 0 0</inkml:trace>
  <inkml:trace contextRef="#ctx0" brushRef="#br0" timeOffset="1">357 301 6911 0 0,'0'0'528'0'0,"-1"1"-341"0"0,-15 14 2492 0 0,2-4 8306 0 0,18-23-10029 0 0,4-2-705 0 0,-1-1 0 0 0,1 1 0 0 0,1 1 1 0 0,16-19-1 0 0,-4 8-207 0 0,33-28 1 0 0,41-27-45 0 0,-74 64 0 0 0,0 0 0 0 0,43-20 0 0 0,-48 29 0 0 0,-15 5 0 0 0,0 1 0 0 0,-1 0 0 0 0,1 0 0 0 0,-1 0 0 0 0,1 0 0 0 0,-1 0 0 0 0,1-1 0 0 0,0 1 0 0 0,-1 0 0 0 0,1 0 0 0 0,-1 0 0 0 0,1 0 0 0 0,0 1 0 0 0,-1-1 0 0 0,1 0 0 0 0,-1 0 0 0 0,1 0 0 0 0,0 1 0 0 0,0-1 0 0 0,0 1 0 0 0,-1 0 0 0 0,1 0 0 0 0,0 0 0 0 0,-1 0 0 0 0,1 0 0 0 0,-1 0 0 0 0,1 0 0 0 0,-1 0 0 0 0,0 0 0 0 0,1 0 0 0 0,-1 0 0 0 0,0 0 0 0 0,0 0 0 0 0,0 2 0 0 0,1 18 10 0 0,-1-21-9 0 0,-3 24 73 0 0,-1-1 0 0 0,0 0 0 0 0,-2 0 1 0 0,-1 0-1 0 0,-13 32 0 0 0,8-27-51 0 0,0 0-1 0 0,2 0 1 0 0,-11 47 0 0 0,20-72-67 0 0,1 0 0 0 0,-1 0-1 0 0,1 0 1 0 0,0 0 0 0 0,0 0 0 0 0,0 0 0 0 0,0 0 0 0 0,1 0 0 0 0,-1 0 0 0 0,1 0 0 0 0,0-1-1 0 0,1 6 1 0 0,-1-7-178 0 0,0 0 0 0 0,0 1 1 0 0,0-1-1 0 0,0 1 0 0 0,0-1 0 0 0,0 0 0 0 0,0 0 0 0 0,0 0 0 0 0,3 2 0 0 0,-2-2-445 0 0,0 0 0 0 0,0 0 0 0 0,0 0 0 0 0,0 0 0 0 0,0 0 0 0 0,0 0 0 0 0,0-1 0 0 0,4 1 0 0 0,13 1-5956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130 424 4143 0 0,'0'0'191'0'0,"0"2"-11"0"0,-3 16 634 0 0,-3 14 10920 0 0,6-31-11523 0 0,-1 1-1 0 0,1-1 1 0 0,0 0 0 0 0,-1 0 0 0 0,1 0 0 0 0,-1 0-1 0 0,1 0 1 0 0,-1 1 0 0 0,1-1 0 0 0,-1 0 0 0 0,0 0-1 0 0,0 0 1 0 0,0-1 0 0 0,1 1 0 0 0,-1 0 0 0 0,0 0-1 0 0,0 0 1 0 0,0-1 0 0 0,0 1 0 0 0,0 0-1 0 0,0-1 1 0 0,0 1 0 0 0,-1-1 0 0 0,1 1 0 0 0,0-1-1 0 0,-2 1 1 0 0,1 0-120 0 0,0-1 0 0 0,-1 1-1 0 0,1-1 1 0 0,0 1 0 0 0,0-1-1 0 0,-1 0 1 0 0,1 0 0 0 0,0 0 0 0 0,-1 0-1 0 0,1 0 1 0 0,0 0 0 0 0,-1-1-1 0 0,-1 0 1 0 0,-1-1-72 0 0,1-1-1 0 0,0 1 1 0 0,0-1-1 0 0,0 0 0 0 0,0 0 1 0 0,1 0-1 0 0,-1-1 1 0 0,1 1-1 0 0,0-1 1 0 0,0 0-1 0 0,0 0 1 0 0,0 0-1 0 0,1 0 1 0 0,-1 0-1 0 0,1-1 1 0 0,0 1-1 0 0,1-1 1 0 0,-1 1-1 0 0,1-1 1 0 0,0 0-1 0 0,0 0 1 0 0,0 0-1 0 0,0-8 0 0 0,1 1-9 0 0,0 1-1 0 0,1-1 0 0 0,0 1 0 0 0,1-1 1 0 0,0 1-1 0 0,1-1 0 0 0,0 1 0 0 0,9-20 0 0 0,-1 9-42 0 0,0 1 0 0 0,1 1 0 0 0,1 0 0 0 0,0 0 0 0 0,2 2 0 0 0,0 0 0 0 0,1 0 0 0 0,1 2 0 0 0,1 0 0 0 0,0 1-1 0 0,1 0 1 0 0,1 2 0 0 0,22-12 0 0 0,-35 21 35 0 0,1 1 0 0 0,0 0 0 0 0,0 1 0 0 0,0 0 0 0 0,0 0 0 0 0,0 1 0 0 0,0 0 0 0 0,0 0 0 0 0,1 1 0 0 0,-1 0 0 0 0,0 1 0 0 0,0-1 0 0 0,1 2 0 0 0,-1-1 0 0 0,0 1 0 0 0,0 0 0 0 0,0 1 0 0 0,-1 0 0 0 0,1 0 0 0 0,-1 0 0 0 0,1 1 0 0 0,-1 1 0 0 0,0-1 0 0 0,-1 1 0 0 0,1 0 0 0 0,-1 0 0 0 0,0 1 0 0 0,0 0 0 0 0,-1 0 0 0 0,1 0 0 0 0,-1 1 0 0 0,-1 0 0 0 0,1 0 0 0 0,-1 0 0 0 0,-1 1 0 0 0,1-1 0 0 0,-1 1 0 0 0,0-1 0 0 0,2 15 0 0 0,-3-13 13 0 0,0 0 0 0 0,-1 1-1 0 0,0-1 1 0 0,-1 0 0 0 0,0 0-1 0 0,0 0 1 0 0,-1 1 0 0 0,0-1 0 0 0,-1 0-1 0 0,0 0 1 0 0,0 0 0 0 0,-1-1-1 0 0,0 1 1 0 0,0 0 0 0 0,-1-1 0 0 0,-1 0-1 0 0,1 0 1 0 0,-1 0 0 0 0,0-1-1 0 0,-13 14 1 0 0,3-6 19 0 0,-2 0 1 0 0,1-2-1 0 0,-2 0 0 0 0,0-1 0 0 0,0 0 0 0 0,-1-2 1 0 0,-32 14-1 0 0,21-13-499 0 0,-1-1 1 0 0,0-2 0 0 0,0 0-1 0 0,-48 4 1 0 0,55-11-1291 0 0,0-2-3460 0 0,3-3-1415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6 11975 0 0,'5'-6'1275'0'0,"-18"21"673"0"0,-20 20 1 0 0,4-6-337 0 0,18-18-1446 0 0,-47 50 259 0 0,-86 119 0 0 0,118-140-365 0 0,1 1-1 0 0,2 1 0 0 0,2 1 1 0 0,2 1-1 0 0,-17 58 0 0 0,31-87-66 0 0,1 0 0 0 0,0 0 0 0 0,1 0 0 0 0,1 1 0 0 0,0-1 0 0 0,2 31 0 0 0,6-27-350 0 0,2-7-5061 0 0,-3-5-738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474 271 8263 0 0,'0'0'375'0'0,"2"3"-2"0"0,5 7-239 0 0,-2 2 40 0 0,-3 0 1399 0 0,-1-7 1048 0 0,-4-1-1570 0 0,3-3-963 0 0,0-1 0 0 0,0 1 0 0 0,0-1 0 0 0,0 1 0 0 0,-1 0 0 0 0,1-1 0 0 0,0 1 0 0 0,0-1 0 0 0,0 1 0 0 0,-1-1 1 0 0,1 1-1 0 0,0-1 0 0 0,-1 1 0 0 0,1-1 0 0 0,-1 1 0 0 0,0-1 0 0 0,1 1 5 0 0,0-1 0 0 0,-1 0 1 0 0,1 1-1 0 0,-1-1 1 0 0,1 0-1 0 0,0 0 0 0 0,-1 0 1 0 0,1 1-1 0 0,-1-1 1 0 0,1 0-1 0 0,-1 0 1 0 0,1 0-1 0 0,-1 0 0 0 0,1 0 1 0 0,-1 0-1 0 0,1 0 1 0 0,-1 0-1 0 0,1 0 0 0 0,-1 0 1 0 0,1 0-1 0 0,-1 0 1 0 0,1 0-1 0 0,-1-1 1 0 0,1 1-1 0 0,0 0 0 0 0,-2-1 1 0 0,1 1 15 0 0,1-1 0 0 0,-1 0 0 0 0,0 0 0 0 0,0 0 0 0 0,0 0 0 0 0,0 0 0 0 0,1 0 0 0 0,-1-1 0 0 0,0 1 0 0 0,1 0 0 0 0,-2-3 0 0 0,1 1-15 0 0,0-1 0 0 0,0 0 0 0 0,1 1 0 0 0,-1-1 0 0 0,1 0 0 0 0,0 0 0 0 0,0 1 0 0 0,0-1 0 0 0,0 0 0 0 0,1 0 0 0 0,1-7 0 0 0,2-3 303 0 0,11-25 0 0 0,1-3 59 0 0,-12 30-370 0 0,1-7-49 0 0,0-1 0 0 0,-1 1 0 0 0,-1-1 0 0 0,-1 0 1 0 0,0-22-1 0 0,-3 39-107 0 0,-5-4-23 0 0,4 7 78 0 0,0-1 0 0 0,0 0-1 0 0,-1 1 1 0 0,1 0 0 0 0,0-1-1 0 0,-1 1 1 0 0,1 0 0 0 0,0 0-1 0 0,-1 0 1 0 0,1 1 0 0 0,0-1-1 0 0,-1 0 1 0 0,-2 2 0 0 0,-32 11-131 0 0,20-4 86 0 0,1 1-1 0 0,0 0 1 0 0,-25 22-1 0 0,13-10-1 0 0,-17 14-99 0 0,1 2 0 0 0,2 2 0 0 0,2 2 0 0 0,-47 63 0 0 0,77-92 148 0 0,0 2 0 0 0,2-1 0 0 0,-14 30 0 0 0,19-38-5 0 0,1 1 1 0 0,0-1-1 0 0,0 0 0 0 0,1 1 1 0 0,-1-1-1 0 0,1 1 1 0 0,1-1-1 0 0,-1 1 0 0 0,1-1 1 0 0,1 1-1 0 0,-1-1 0 0 0,1 1 1 0 0,2 7-1 0 0,-3-11 2 0 0,1-1-1 0 0,0 0 1 0 0,0 0 0 0 0,0 0-1 0 0,0 1 1 0 0,0-1 0 0 0,0 0-1 0 0,0 0 1 0 0,1-1-1 0 0,-1 1 1 0 0,1 0 0 0 0,0 0-1 0 0,-1-1 1 0 0,1 1 0 0 0,0-1-1 0 0,0 1 1 0 0,0-1 0 0 0,4 2-1 0 0,-3-2-1 0 0,0 0 1 0 0,1 0-1 0 0,-1 0 0 0 0,1-1 0 0 0,-1 1 0 0 0,1-1 1 0 0,-1 0-1 0 0,1 0 0 0 0,-1 0 0 0 0,1 0 0 0 0,4-2 1 0 0,4-1 21 0 0,-1 0 0 0 0,0-1 0 0 0,0-1 0 0 0,0 0 0 0 0,-1 0 0 0 0,16-10 0 0 0,-9 3 108 0 0,0-1 0 0 0,0 0 0 0 0,-1-2 0 0 0,-1 1 0 0 0,16-21 0 0 0,1-9 60 0 0,-18 24-122 0 0,1 1 1 0 0,25-26-1 0 0,-39 44-79 0 0,-1 4-13 0 0,-8 61-134 0 0,-5 49 124 0 0,13-98 52 0 0,3 15-17 0 0,-3-27-79 0 0,0 1-277 0 0,0 4 44 0 0,-7 12-6384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27 6447 0 0,'2'-3'244'0'0,"5"-8"188"0"0,10-2 9700 0 0,-16 19-9989 0 0,1 0 0 0 0,-1 0 0 0 0,-1 0 0 0 0,1 0 0 0 0,-1 1 0 0 0,0-1 0 0 0,-1 0 0 0 0,1 0 0 0 0,-3 7 0 0 0,-16 58 370 0 0,14-55-404 0 0,-14 42 169 0 0,-47 94 0 0 0,-42 49-265 0 0,85-161-2 0 0,-6 11-37 0 0,-3-2-1 0 0,-1-1 0 0 0,-3-1 1 0 0,-1-2-1 0 0,-49 44 0 0 0,58-61 91 0 0,23-24 16 0 0,11-10-32 0 0,7-3 44 0 0,0 1 0 0 0,1 1 0 0 0,0 0 0 0 0,0 1 0 0 0,0 0 0 0 0,28-6 0 0 0,-1 4 334 0 0,52-5 0 0 0,244-16 1822 0 0,-262 24-2127 0 0,48-2-1593 0 0,-121 7 273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142 120 16095 0 0,'0'0'2167'0'0,"2"1"-1715"0"0,3 3-258 0 0,0 0-1 0 0,0 0 1 0 0,1-1-1 0 0,-1 0 1 0 0,1 0 0 0 0,0-1-1 0 0,0 0 1 0 0,0 0 0 0 0,0 0-1 0 0,0-1 1 0 0,0 1-1 0 0,1-1 1 0 0,10 0 0 0 0,11 0 380 0 0,48-5-1 0 0,-38 0-426 0 0,0-1 0 0 0,-1-3-1 0 0,39-12 1 0 0,-65 17-262 0 0,-1-1 1 0 0,0-1-1 0 0,0 0 0 0 0,10-7 1 0 0,-17 11 65 0 0,-1-1 0 0 0,1 0 1 0 0,0 0-1 0 0,-1 0 0 0 0,1 0 0 0 0,-1 0 1 0 0,0-1-1 0 0,0 1 0 0 0,1-1 0 0 0,-2 0 1 0 0,1 1-1 0 0,0-1 0 0 0,-1 0 0 0 0,1 0 1 0 0,-1 0-1 0 0,0 0 0 0 0,2-6 1 0 0,-3 8-27 0 0,0 0 0 0 0,-1 0 0 0 0,1-1 0 0 0,0 1 0 0 0,0 0 0 0 0,-1 0 1 0 0,1 0-1 0 0,0 0 0 0 0,-1 0 0 0 0,1 0 0 0 0,-1 0 0 0 0,0 0 0 0 0,1 0 1 0 0,-1 0-1 0 0,0 0 0 0 0,0 0 0 0 0,1 0 0 0 0,-1 0 0 0 0,0 1 0 0 0,0-1 1 0 0,0 0-1 0 0,0 1 0 0 0,0-1 0 0 0,0 0 0 0 0,0 1 0 0 0,0-1 0 0 0,-2 1 1 0 0,-2-2-205 0 0,0 0 1 0 0,0 0 0 0 0,0 1 0 0 0,-9-1 0 0 0,1 1-174 0 0,1 0 0 0 0,-1 2 0 0 0,0-1-1 0 0,-23 6 1 0 0,-51 16-1198 0 0,53-11 1699 0 0,1 2 1 0 0,0 1-1 0 0,1 2 0 0 0,0 0 0 0 0,1 3 0 0 0,1 0 0 0 0,-47 41 1 0 0,64-48 356 0 0,0 1 1 0 0,1 0-1 0 0,-11 15 1 0 0,18-21-199 0 0,1-1-1 0 0,-1 1 1 0 0,2 0-1 0 0,-1 0 1 0 0,1 1 0 0 0,0-1-1 0 0,0 0 1 0 0,1 1 0 0 0,-2 9-1 0 0,4-14-153 0 0,-1-1-1 0 0,1 1 1 0 0,0 0-1 0 0,0-1 1 0 0,1 1-1 0 0,-1 0 1 0 0,0-1-1 0 0,1 1 1 0 0,-1 0-1 0 0,1-1 1 0 0,0 1-1 0 0,0-1 1 0 0,0 1-1 0 0,0-1 1 0 0,1 0-1 0 0,1 4 1 0 0,0-3 2 0 0,0 0 0 0 0,-1-1 0 0 0,1 1 0 0 0,0 0 0 0 0,1-1 0 0 0,-1 0 0 0 0,0 0 0 0 0,1 0 0 0 0,-1 0 1 0 0,5 1-1 0 0,4 1 47 0 0,0 0 1 0 0,1-1-1 0 0,-1-1 1 0 0,1 0 0 0 0,24 1-1 0 0,8-4-682 0 0,0-1 0 0 0,89-17 0 0 0,-84 9-536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17 12895 0 0,'2'-6'62'0'0,"1"-4"810"0"0,-7 14-172 0 0,-89 130 5878 0 0,60-84-6461 0 0,-76 125 428 0 0,81-125-215 0 0,-35 86-1 0 0,-22 99 109 0 0,-29 72-930 0 0,107-291 38 0 0,-1-1 1 0 0,-11 18-1 0 0,13-23-846 0 0,-1-1-1 0 0,-9 10 0 0 0,1-4-5075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58 100 8751 0 0,'-12'6'-825'0'0,"7"-4"1912"0"0,0 1 0 0 0,0 0 0 0 0,0-1 0 0 0,1 2 0 0 0,-9 6 0 0 0,12-9-903 0 0,0 0 0 0 0,0 0 1 0 0,1 0-1 0 0,-1 0 0 0 0,0 0 0 0 0,1 0 0 0 0,-1 0 0 0 0,1 1 1 0 0,-1-1-1 0 0,1 0 0 0 0,-1 0 0 0 0,1 0 0 0 0,0 1 0 0 0,0-1 1 0 0,0 0-1 0 0,0 0 0 0 0,0 1 0 0 0,0-1 0 0 0,0 0 1 0 0,0 0-1 0 0,0 1 0 0 0,0-1 0 0 0,1 0 0 0 0,-1 0 0 0 0,0 0 1 0 0,1 1-1 0 0,-1-1 0 0 0,1 0 0 0 0,0 0 0 0 0,-1 0 1 0 0,1 0-1 0 0,1 2 0 0 0,1-1-113 0 0,-1 1 1 0 0,0-1-1 0 0,1 1 0 0 0,0-1 1 0 0,0 0-1 0 0,-1 0 0 0 0,1 0 1 0 0,0 0-1 0 0,1-1 1 0 0,-1 1-1 0 0,0-1 0 0 0,0 0 1 0 0,1 0-1 0 0,-1 0 0 0 0,0 0 1 0 0,1-1-1 0 0,-1 1 0 0 0,1-1 1 0 0,6 0-1 0 0,7 0 104 0 0,0-2 0 0 0,30-5 0 0 0,-32 4-46 0 0,82-19 378 0 0,154-55 0 0 0,-144 41-468 0 0,-78 26-314 0 0,72-21 87 0 0,-85 28-961 0 0,0 0 1 0 0,19-1-1 0 0,-18 4-635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9671 0 0,'-9'0'1004'0'0,"9"0"-654"0"0,-1 0 0 0 0,0 0 0 0 0,0 0-1 0 0,0 1 1 0 0,1-1 0 0 0,-1 0 0 0 0,0 0 0 0 0,0 0-1 0 0,0 1 1 0 0,1-1 0 0 0,-1 0 0 0 0,0 1-1 0 0,0-1 1 0 0,1 0 0 0 0,-1 1 0 0 0,0-1 0 0 0,0 2-1 0 0,0-2-219 0 0,1 1 0 0 0,-1 0 0 0 0,1 0 0 0 0,-1-1 0 0 0,1 1 0 0 0,0 0 0 0 0,-1 0 0 0 0,1 0 0 0 0,0 0 0 0 0,0-1 0 0 0,-1 1 0 0 0,1 0 0 0 0,0 1 0 0 0,0 3-168 0 0,0-1-1 0 0,1 0 0 0 0,-1 1 1 0 0,1-1-1 0 0,1 5 0 0 0,-1-5 621 0 0,4 12-187 0 0,0 0 0 0 0,1-1 1 0 0,0 0-1 0 0,2 0 1 0 0,14 23-1 0 0,54 66 1187 0 0,-40-61-772 0 0,52 49 1 0 0,49 31-71 0 0,-83-76-674 0 0,23 27-41 0 0,-66-62-52 0 0,0 0 0 0 0,-1 1 0 0 0,0 1-1 0 0,11 21 1 0 0,-16-22-346 0 0,0 1-1 0 0,0 0 1 0 0,-2 0-1 0 0,4 26 0 0 0,-5-31-201 0 0,-2-8-559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7831 0 0,'0'0'603'0'0,"-1"2"-396"0"0,-6 5 780 0 0,1 0 1 0 0,0 1 0 0 0,0 0 0 0 0,1 0 0 0 0,0 1-1 0 0,-5 12 1 0 0,-19 61 2503 0 0,6-17-2206 0 0,7-30-1048 0 0,-1-1 0 0 0,-2 0-1 0 0,-1-2 1 0 0,-2 0 0 0 0,-43 48-1 0 0,-146 129 1000 0 0,191-191-1224 0 0,-144 114-79 0 0,109-90 14 0 0,48-37-3016 0 0,14-10 1218 0 0,13-11-3611 0 0,-6 2 44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50 102 16783 0 0,'-9'-2'299'0'0,"7"1"-163"0"0,0 1 0 0 0,-1-1 0 0 0,1 1-1 0 0,-1-1 1 0 0,1 1 0 0 0,0 0 0 0 0,-1 0 0 0 0,-3 0 0 0 0,-2 3 136 0 0,1 6-158 0 0,7-7-41 0 0,0 0 0 0 0,0 0 0 0 0,0 0 0 0 0,0 0 0 0 0,0 0 0 0 0,0 0-1 0 0,1 0 1 0 0,-1 0 0 0 0,0 0 0 0 0,1 0 0 0 0,0 0 0 0 0,-1 0 0 0 0,1-1 0 0 0,0 1-1 0 0,0 0 1 0 0,0 0 0 0 0,0-1 0 0 0,1 1 0 0 0,-1 0 0 0 0,0-1 0 0 0,3 3 0 0 0,2 1 126 0 0,-1 1 0 0 0,1-2 1 0 0,0 1-1 0 0,11 6 0 0 0,1-2 20 0 0,0-1 1 0 0,0-1-1 0 0,1-1 0 0 0,-1 0 0 0 0,2-1 1 0 0,-1-2-1 0 0,0 1 0 0 0,1-2 0 0 0,24 0 0 0 0,13-3 413 0 0,108-16 0 0 0,-38-3-109 0 0,129-39 1 0 0,-181 38-496 0 0,338-85-719 0 0,-394 101-68 0 0,3 0-1101 0 0,-8 5-4035 0 0,-4 3-1283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45 14255 0 0,'38'-44'1426'0'0,"-48"55"-1299"0"0,1 0 1 0 0,0 1 0 0 0,-11 20 0 0 0,-26 53 682 0 0,15-26-307 0 0,-57 105-66 0 0,-150 254 852 0 0,41-120-1153 0 0,197-298-136 0 0,-29 43 4 0 0,-2-2 0 0 0,-38 41 0 0 0,62-76 58 0 0,30-42 255 0 0,19-28-77 0 0,58-78 180 0 0,-69 107-257 0 0,1 1 1 0 0,69-57 0 0 0,87-40-4 0 0,-182 127-157 0 0,0 1 1 0 0,0 0-1 0 0,-1 0 1 0 0,2 0-1 0 0,-1 1 1 0 0,0 0-1 0 0,9-2 1 0 0,-13 4 2 0 0,1-1 0 0 0,-1 1 0 0 0,1 0-1 0 0,-1 0 1 0 0,0 0 0 0 0,1 1 0 0 0,-1-1 0 0 0,1 1 0 0 0,-1-1-1 0 0,1 1 1 0 0,-1 0 0 0 0,0-1 0 0 0,1 1 0 0 0,-1 1 0 0 0,0-1-1 0 0,0 0 1 0 0,0 0 0 0 0,0 1 0 0 0,0-1 0 0 0,0 1 0 0 0,0 0-1 0 0,2 2 1 0 0,1 3 13 0 0,0 1 0 0 0,0-1 0 0 0,-1 1 0 0 0,0 0 1 0 0,0 0-1 0 0,-1 0 0 0 0,0 0 0 0 0,4 17 0 0 0,-2-2 22 0 0,-2 0 1 0 0,2 26-1 0 0,-4-33 15 0 0,-1-1-1 0 0,-1 0 1 0 0,0 1 0 0 0,-1-1-1 0 0,-1 0 1 0 0,0 0-1 0 0,-1 0 1 0 0,-1 0 0 0 0,0-1-1 0 0,-11 21 1 0 0,10-24-12 0 0,-1 0-1 0 0,0-1 1 0 0,0 0 0 0 0,-1 0 0 0 0,0-1-1 0 0,-1 0 1 0 0,0 0 0 0 0,0-1-1 0 0,-1 0 1 0 0,0-1 0 0 0,0 0 0 0 0,-1-1-1 0 0,-15 7 1 0 0,2-3-7 0 0,-1-2 0 0 0,0 0 0 0 0,0-2-1 0 0,-44 6 1 0 0,17-7 31 0 0,-70-3 0 0 0,48-7-215 0 0,64 4 100 0 0,0-1 0 0 0,1 0 1 0 0,-1 0-1 0 0,1-1 0 0 0,-14-6 0 0 0,22 8-24 0 0,-1 1 0 0 0,1-1 1 0 0,-1 0-1 0 0,0 0 0 0 0,1 0 0 0 0,0-1 0 0 0,-1 1 0 0 0,1 0 0 0 0,0-1 0 0 0,0 1 1 0 0,-1 0-1 0 0,1-1 0 0 0,0 1 0 0 0,0-1 0 0 0,0-2 0 0 0,0 3-432 0 0,1-1-1 0 0,-1 0 0 0 0,1 1 1 0 0,0-1-1 0 0,-1 0 1 0 0,1 0-1 0 0,0 1 1 0 0,0-1-1 0 0,0 0 1 0 0,1-2-1 0 0,5-19-6363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108 106 12407 0 0,'6'12'1323'0'0,"4"44"-854"0"0,-8-30 4723 0 0,10-20-3672 0 0,-10-5-1376 0 0,1 0 0 0 0,1 0 0 0 0,-1-1 0 0 0,0 1 0 0 0,0-1 0 0 0,0 0-1 0 0,0 0 1 0 0,0 0 0 0 0,0 0 0 0 0,0-1 0 0 0,1 1 0 0 0,-1-1 0 0 0,0 1 0 0 0,4-3 0 0 0,6-2 373 0 0,25-14 1 0 0,-22 11-160 0 0,11-6-247 0 0,0-1 0 0 0,-2-1 0 0 0,0-1 0 0 0,-1-1-1 0 0,0-1 1 0 0,21-24 0 0 0,-40 40-104 0 0,-4 2-10 0 0,0 0-1 0 0,0 0 1 0 0,0 0-1 0 0,0-1 1 0 0,0 1-1 0 0,0 0 1 0 0,0 0-1 0 0,0-1 1 0 0,0 1 0 0 0,0 0-1 0 0,-1-1 1 0 0,1 1-1 0 0,0-3 1 0 0,-1 4-12 0 0,0 0 1 0 0,0 0 0 0 0,1-1-1 0 0,-1 1 1 0 0,0 0 0 0 0,0 0-1 0 0,0 0 1 0 0,0-1-1 0 0,0 1 1 0 0,0 0 0 0 0,0 0-1 0 0,0 0 1 0 0,0-1 0 0 0,0 1-1 0 0,1 0 1 0 0,-1 0 0 0 0,0-1-1 0 0,0 1 1 0 0,0 0-1 0 0,0 0 1 0 0,0 0 0 0 0,-1-1-1 0 0,1 1 1 0 0,0 0 0 0 0,0 0-1 0 0,0 0 1 0 0,0-1 0 0 0,0 1-1 0 0,0 0 1 0 0,0 0-1 0 0,0 0 1 0 0,0-1 0 0 0,-1 1-1 0 0,-6 1-210 0 0,-11 7-20 0 0,-132 94-1029 0 0,89-59 1215 0 0,35-25 22 0 0,-8 4 27 0 0,1 2 0 0 0,-58 55 0 0 0,85-72 9 0 0,1-1 1 0 0,-1 1-1 0 0,1 0 0 0 0,0 0 0 0 0,1 1 0 0 0,0-1 0 0 0,-6 17 1 0 0,9-21 5 0 0,0 0 1 0 0,0 0-1 0 0,1 0 1 0 0,-1 0-1 0 0,1 1 1 0 0,0-1-1 0 0,-1 0 1 0 0,1 1-1 0 0,1-1 1 0 0,-1 0-1 0 0,0 0 1 0 0,1 1-1 0 0,0-1 1 0 0,0 0-1 0 0,0 0 1 0 0,0 0-1 0 0,0 0 1 0 0,1 0-1 0 0,-1 0 1 0 0,1 0-1 0 0,0-1 1 0 0,0 1-1 0 0,3 4 0 0 0,1-2 8 0 0,0 0 0 0 0,0 0 0 0 0,1-1-1 0 0,-1 0 1 0 0,1 0 0 0 0,0 0 0 0 0,0-1 0 0 0,0 0-1 0 0,0-1 1 0 0,14 4 0 0 0,3-1-30 0 0,1-1 1 0 0,25 1-1 0 0,-21-4-610 0 0,30-1 0 0 0,0-7-5769 0 0,-25 1-250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530 135 7367 0 0,'8'-11'587'0'0,"0"1"0"0"0,1 0 0 0 0,0 0 0 0 0,1 1 0 0 0,17-13 0 0 0,-6 8 1611 0 0,45-24 0 0 0,-65 38-2063 0 0,2-2 198 0 0,0 0-1 0 0,0 1 0 0 0,0 0 1 0 0,0 0-1 0 0,1 0 0 0 0,-1 0 1 0 0,6-1-1 0 0,-8 2-286 0 0,-1 1 0 0 0,0-1 0 0 0,1 0 0 0 0,-1 1 0 0 0,1-1 0 0 0,-1 0 0 0 0,0 0 0 0 0,1 1 0 0 0,-1-1 0 0 0,0 1 0 0 0,1-1 0 0 0,-1 0 0 0 0,0 1 0 0 0,0-1 0 0 0,1 1 0 0 0,-1-1 0 0 0,0 0 0 0 0,0 1 0 0 0,0-1 0 0 0,0 1 0 0 0,1-1 0 0 0,-1 1-1 0 0,0-1 1 0 0,0 2 0 0 0,1 12 220 0 0,-3-1-123 0 0,-1 0-1 0 0,0 0 1 0 0,-1 0 0 0 0,0 0-1 0 0,-2 0 1 0 0,-8 16 0 0 0,5-11 47 0 0,-63 127 1116 0 0,-119 178 0 0 0,52-123-1180 0 0,56-83-117 0 0,-70 129 0 0 0,109-152-1718 0 0,43-92 282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205 531 9671 0 0,'0'0'13327'0'0,"-3"-1"-13054"0"0,-10 0-199 0 0,0-2-1 0 0,0 0 1 0 0,1 0 0 0 0,-1-1-1 0 0,1-1 1 0 0,0 0-1 0 0,0-1 1 0 0,1 0 0 0 0,-17-11-1 0 0,22 13-27 0 0,1-1 1 0 0,0 0-1 0 0,-1 0 0 0 0,2 0 1 0 0,-1 0-1 0 0,0-1 0 0 0,1 0 1 0 0,-5-9-1 0 0,7 11-32 0 0,0-1 0 0 0,0 0 0 0 0,0 0 0 0 0,1 0 0 0 0,0 0 0 0 0,0 0 1 0 0,0 0-1 0 0,0-1 0 0 0,1 1 0 0 0,0 0 0 0 0,0 0 0 0 0,1-9 0 0 0,3-2-49 0 0,-1 1-1 0 0,2-1 1 0 0,0 1-1 0 0,1 0 1 0 0,0 0 0 0 0,12-19-1 0 0,-3 11-79 0 0,1-1 1 0 0,33-37-1 0 0,-37 49 30 0 0,-1 0-1 0 0,1 1 1 0 0,1 0 0 0 0,0 1-1 0 0,1 1 1 0 0,21-12 0 0 0,-26 17 79 0 0,0 0 0 0 0,1 0 0 0 0,0 0 0 0 0,0 2 0 0 0,0-1 0 0 0,0 1 0 0 0,0 0 0 0 0,0 1 0 0 0,1 1 0 0 0,-1-1 0 0 0,16 3 0 0 0,-11 0 70 0 0,-1 1 0 0 0,1 1 0 0 0,-1 0 0 0 0,0 1 0 0 0,0 0 0 0 0,0 1 0 0 0,0 1 0 0 0,-1 0 0 0 0,13 10 0 0 0,-19-12-29 0 0,0 0 0 0 0,0 0-1 0 0,-1 1 1 0 0,0 0 0 0 0,0 0-1 0 0,0 1 1 0 0,-1 0-1 0 0,1 0 1 0 0,-2 0 0 0 0,1 0-1 0 0,-1 1 1 0 0,0 0 0 0 0,-1-1-1 0 0,0 2 1 0 0,0-1 0 0 0,-1 0-1 0 0,2 10 1 0 0,-3-3 7 0 0,-4 7-29 0 0,0-17-13 0 0,0 0-2 0 0,1 1 2 0 0,0-1 0 0 0,-1 1 0 0 0,0-1 0 0 0,0 0 0 0 0,0 0 0 0 0,0 0 0 0 0,-9 9 0 0 0,4-7 0 0 0,0 0 0 0 0,-1 0 0 0 0,-13 8 0 0 0,-140 73-285 0 0,145-80 259 0 0,-20 9-296 0 0,-75 20-1 0 0,-6 4-881 0 0,116-40 809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14 211 9671 0 0,'0'0'748'0'0,"-1"0"-492"0"0,0 0-211 0 0,1 1-1 0 0,-1-1 0 0 0,0 0 0 0 0,1 0 1 0 0,-1 0-1 0 0,1 0 0 0 0,-1 1 1 0 0,1-1-1 0 0,-1 0 0 0 0,1 1 1 0 0,0-1-1 0 0,-1 0 0 0 0,1 1 0 0 0,-1-1 1 0 0,1 1-1 0 0,0-1 0 0 0,-1 0 1 0 0,1 1-1 0 0,0-1 0 0 0,-1 1 0 0 0,1-1 1 0 0,0 1-1 0 0,0-1 0 0 0,-1 1 1 0 0,1-1-1 0 0,0 1 0 0 0,0 0 0 0 0,0-1 1 0 0,0 1-1 0 0,0-1 0 0 0,0 1 1 0 0,0-1-1 0 0,0 1 0 0 0,0 1 300 0 0,-1-1-93 0 0,1 0 0 0 0,0 1 1 0 0,0-1-1 0 0,-1 0 1 0 0,1 0-1 0 0,0 1 1 0 0,0-1-1 0 0,0 0 0 0 0,0 1 1 0 0,1-1-1 0 0,-1 0 1 0 0,0 0-1 0 0,0 1 1 0 0,1-1-1 0 0,-1 0 0 0 0,1 0 1 0 0,-1 0-1 0 0,1 1 1 0 0,-1-1-1 0 0,1 0 1 0 0,0 0-1 0 0,0 0 0 0 0,-1 0 1 0 0,2 1-1 0 0,0-1-136 0 0,1 1-1 0 0,-1-1 0 0 0,1 0 0 0 0,-1 0 1 0 0,0 0-1 0 0,1 0 0 0 0,0 0 1 0 0,-1 0-1 0 0,1-1 0 0 0,-1 1 1 0 0,4-1-1 0 0,14 1 242 0 0,1-2 1 0 0,-1 0-1 0 0,0-1 1 0 0,28-7-1 0 0,-24 5-65 0 0,475-110 2066 0 0,-181 37-2343 0 0,-159 41-2480 0 0,-121 26 6 0 0,-14 2-2207 0 0,0 1-1839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50 5527 0 0,'2'-1'423'0'0,"15"-12"-1451"0"0,13-6 6059 0 0,-26 16-3910 0 0,1 1 0 0 0,0 0 0 0 0,-1 0 0 0 0,1 0-1 0 0,0 1 1 0 0,0-1 0 0 0,1 1 0 0 0,9-1 0 0 0,-15 2-1083 0 0,1 0 0 0 0,0 1 1 0 0,-1-1-1 0 0,1 0 1 0 0,0 0-1 0 0,-1 0 0 0 0,1 1 1 0 0,0-1-1 0 0,-1 0 1 0 0,1 1-1 0 0,0-1 1 0 0,-1 1-1 0 0,1-1 0 0 0,-1 1 1 0 0,1-1-1 0 0,-1 1 1 0 0,1-1-1 0 0,-1 1 1 0 0,0-1-1 0 0,1 1 0 0 0,-1 0 1 0 0,1-1-1 0 0,-1 1 1 0 0,0-1-1 0 0,0 1 1 0 0,1 0-1 0 0,-1 1 0 0 0,3 17 268 0 0,-5-5-198 0 0,1-1-1 0 0,-2 1 1 0 0,0-1 0 0 0,-1 0 0 0 0,-5 13 0 0 0,-30 62 107 0 0,35-80-188 0 0,-216 413 1208 0 0,-40-24-550 0 0,242-374-653 0 0,-40 39 1 0 0,-37 18 166 0 0,98-93-124 0 0,7-7-85 0 0,0 1-1 0 0,1 0 1 0 0,1 1 0 0 0,1 0-1 0 0,22-22 1 0 0,6-11-130 0 0,-20 23 32 0 0,41-40-1 0 0,-52 58 82 0 0,0 1 0 0 0,1 1-1 0 0,0 0 1 0 0,0 0 0 0 0,1 1-1 0 0,0 0 1 0 0,16-6-1 0 0,-27 12 28 0 0,0 1-1 0 0,0-1 1 0 0,1 1-1 0 0,-1 0 1 0 0,0-1-1 0 0,1 1 1 0 0,-1 0-1 0 0,0 0 1 0 0,1 0-1 0 0,-1 0 1 0 0,0 0-1 0 0,1 0 1 0 0,-1 0-1 0 0,0 0 1 0 0,0 1-1 0 0,1-1 1 0 0,-1 0 0 0 0,0 1-1 0 0,0-1 1 0 0,1 1-1 0 0,-1 0 1 0 0,1 0-1 0 0,0 1 1 0 0,0-1-1 0 0,-1 1 1 0 0,0 0 0 0 0,1-1-1 0 0,-1 1 1 0 0,0 0 0 0 0,0 0-1 0 0,0 0 1 0 0,0 0 0 0 0,0 0 0 0 0,0 0-1 0 0,0 3 1 0 0,1 7 3 0 0,0-1 0 0 0,0 1 0 0 0,-2 23 0 0 0,0-30-1 0 0,1 21 59 0 0,-1 20 99 0 0,-7 61-1 0 0,7-82-1122 0 0,4-14-5986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2303 0 0,'10'-12'49'0'0,"0"1"-1"0"0,1 0 0 0 0,1 1 1 0 0,20-15-1 0 0,-23 20 686 0 0,-1 0 1 0 0,1 1-1 0 0,9-4 1 0 0,-8 5 1479 0 0,-1 1 0 0 0,1-1 0 0 0,12 0 0 0 0,52-1 4615 0 0,37 10-4435 0 0,-49-2-1481 0 0,-53-4-888 0 0,-1 0-1 0 0,0 0 1 0 0,1-1 0 0 0,-1 0-1 0 0,15-4 1 0 0,-22 5-26 0 0,0 0-1 0 0,-1 0 1 0 0,1-1-1 0 0,0 1 1 0 0,0-1-1 0 0,0 1 1 0 0,0 0 0 0 0,0-1-1 0 0,0 1 1 0 0,-1-1-1 0 0,1 0 1 0 0,0 1-1 0 0,0-2 1 0 0,0-2-61 0 0,-2 4 47 0 0,2-1-11 0 0,-1-1 1 0 0,0 0 0 0 0,0 1-1 0 0,0-1 1 0 0,0 1-1 0 0,0-1 1 0 0,0 0-1 0 0,0 1 1 0 0,0-1 0 0 0,-1 1-1 0 0,1-1 1 0 0,-1 1-1 0 0,1-1 1 0 0,-1 1 0 0 0,-1-3-1 0 0,1 3 11 0 0,0 1 1 0 0,0-1-1 0 0,0 1 0 0 0,0 0 0 0 0,-1-1 1 0 0,1 1-1 0 0,0 0 0 0 0,0 0 0 0 0,0 0 1 0 0,-1 0-1 0 0,1 0 0 0 0,0 0 1 0 0,0 0-1 0 0,-1 0 0 0 0,1 0 0 0 0,0 1 1 0 0,-2 0-1 0 0,1-1-13 0 0,-8 3-34 0 0,-1 0 1 0 0,1 0 0 0 0,0 1-1 0 0,0 1 1 0 0,0-1 0 0 0,1 2-1 0 0,-15 9 1 0 0,3 0 108 0 0,1 2 1 0 0,-18 18 0 0 0,23-20 62 0 0,2 0 0 0 0,0 0 0 0 0,1 1 0 0 0,-16 28 0 0 0,23-36-84 0 0,1 1-1 0 0,0 0 1 0 0,0 0-1 0 0,1 0 1 0 0,0 1 0 0 0,1-1-1 0 0,0 1 1 0 0,1-1-1 0 0,0 1 1 0 0,0 0 0 0 0,1 13-1 0 0,1-18-18 0 0,-1-1-1 0 0,1 0 1 0 0,0 1 0 0 0,0-1-1 0 0,0 0 1 0 0,0 0 0 0 0,1 0-1 0 0,-1 0 1 0 0,1 0 0 0 0,0 0 0 0 0,1 0-1 0 0,-1 0 1 0 0,1-1 0 0 0,-1 1-1 0 0,1-1 1 0 0,0 0 0 0 0,0 0-1 0 0,1 0 1 0 0,-1 0 0 0 0,1 0-1 0 0,-1-1 1 0 0,1 0 0 0 0,0 0-1 0 0,0 0 1 0 0,0 0 0 0 0,7 2-1 0 0,1-1-236 0 0,0 0 0 0 0,0-1-1 0 0,0-1 1 0 0,0 0-1 0 0,1 0 1 0 0,-1-1 0 0 0,0-1-1 0 0,17-3 1 0 0,2-1-853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32 7367 0 0,'26'-8'690'0'0,"31"-8"117"0"0,-19 8 8944 0 0,-64 17-7912 0 0,-125 26-763 0 0,-19 5-1063 0 0,128-27-13 0 0,0 2 0 0 0,-73 36 0 0 0,100-43-29 0 0,-58 35-69 0 0,67-39 59 0 0,0 0 0 0 0,1 0 0 0 0,-1 1 0 0 0,1 0 0 0 0,0 0 0 0 0,0 1 0 0 0,1-1 0 0 0,-1 1 0 0 0,-3 7 0 0 0,8-12 19 0 0,-1 0 1 0 0,1 0-1 0 0,0-1 1 0 0,-1 1-1 0 0,1 0 1 0 0,0 0-1 0 0,0 0 1 0 0,0 0 0 0 0,-1 0-1 0 0,1 0 1 0 0,0 0-1 0 0,0 0 1 0 0,0-1-1 0 0,0 1 1 0 0,1 0-1 0 0,-1 0 1 0 0,0 0-1 0 0,0 0 1 0 0,1 0-1 0 0,-1 0 1 0 0,0-1-1 0 0,1 1 1 0 0,-1 0-1 0 0,1 0 1 0 0,-1 0-1 0 0,1-1 1 0 0,-1 1-1 0 0,1 0 1 0 0,-1-1-1 0 0,1 1 1 0 0,0 0-1 0 0,-1-1 1 0 0,1 1 0 0 0,0-1-1 0 0,0 1 1 0 0,0-1-1 0 0,0 1 1 0 0,4 2-32 0 0,1-1 1 0 0,-1 0 0 0 0,0 0 0 0 0,9 1 0 0 0,-10-2 22 0 0,98 17-67 0 0,-38-9 78 0 0,-8 0 17 0 0,-23-5 0 0 0,63 17 0 0 0,-86-18 0 0 0,-1 1 0 0 0,0-1 0 0 0,0 1 0 0 0,0 1 0 0 0,0 0 0 0 0,-1 0 0 0 0,0 1 0 0 0,0-1 0 0 0,0 2 0 0 0,-1-1 0 0 0,8 10 0 0 0,-14-15 12 0 0,0 0-1 0 0,0 0 1 0 0,0 1-1 0 0,-1-1 0 0 0,1 0 1 0 0,0 1-1 0 0,0-1 1 0 0,-1 1-1 0 0,1-1 1 0 0,-1 1-1 0 0,1-1 1 0 0,-1 1-1 0 0,0 0 0 0 0,1-1 1 0 0,-1 1-1 0 0,0-1 1 0 0,0 1-1 0 0,-1 3 1 0 0,1-3 28 0 0,-1 0 1 0 0,0 0 0 0 0,0 1-1 0 0,0-1 1 0 0,0 0 0 0 0,0 0-1 0 0,0 0 1 0 0,0 0 0 0 0,-1 0-1 0 0,1 0 1 0 0,-3 2 0 0 0,-5 3 119 0 0,1 0 0 0 0,-1 0 0 0 0,0-1 0 0 0,-14 7 0 0 0,22-12-155 0 0,-33 15 70 0 0,-1-2 1 0 0,0-1 0 0 0,-53 13-1 0 0,47-15-56 0 0,4-3-19 0 0,0-1 0 0 0,-58 3 0 0 0,29-4 0 0 0,17-2 0 0 0,-1-3 0 0 0,-57-5 0 0 0,95 3-1 0 0,0-1-1 0 0,1 0 0 0 0,-1 0 1 0 0,0-1-1 0 0,1-1 0 0 0,0 0 1 0 0,-17-8-1 0 0,26 11-14 0 0,1 0 1 0 0,0 1 0 0 0,0-1-1 0 0,0 0 1 0 0,0 1-1 0 0,0-1 1 0 0,0 0 0 0 0,0 0-1 0 0,0 0 1 0 0,0 0-1 0 0,0 0 1 0 0,0 0-1 0 0,0 0 1 0 0,1 0 0 0 0,-1-1-1 0 0,1 1 1 0 0,-1 0-1 0 0,1 0 1 0 0,-1 0-1 0 0,1-1 1 0 0,-1 1 0 0 0,1 0-1 0 0,0-1 1 0 0,0 1-1 0 0,0 0 1 0 0,0-1 0 0 0,0 1-1 0 0,0 0 1 0 0,0-1-1 0 0,0 1 1 0 0,1-2-1 0 0,0-1-597 0 0,1 1 0 0 0,-1 0 0 0 0,1 0 0 0 0,0 0-1 0 0,0 0 1 0 0,0 0 0 0 0,0 0 0 0 0,1 0 0 0 0,-1 1-1 0 0,6-5 1 0 0,11-7-5623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497 228 5983 0 0,'0'0'274'0'0,"2"-1"-6"0"0,0-1 803 0 0,0 1 0 0 0,0-1 1 0 0,0 0-1 0 0,0-1 0 0 0,0 1 1 0 0,0 0-1 0 0,-1-1 0 0 0,1 1 1 0 0,1-4-1 0 0,-2 3-731 0 0,0-1 0 0 0,0 0 0 0 0,0 0 0 0 0,0 0 0 0 0,-1 0 0 0 0,1 0 0 0 0,-1-6 0 0 0,1-11 208 0 0,1 12-512 0 0,-1 0 0 0 0,0 0 0 0 0,-1 0 0 0 0,0 0 0 0 0,0 0 0 0 0,-1 0 0 0 0,-4-18 1 0 0,5 24-28 0 0,-1 1 0 0 0,0-1 0 0 0,0 0 1 0 0,0 0-1 0 0,0 1 0 0 0,-1-1 0 0 0,1 1 1 0 0,-1-1-1 0 0,1 1 0 0 0,-1-1 0 0 0,0 1 1 0 0,0 0-1 0 0,0 0 0 0 0,0 0 0 0 0,0 0 1 0 0,-1 0-1 0 0,1 1 0 0 0,-1-1 1 0 0,1 1-1 0 0,-1-1 0 0 0,1 1 0 0 0,-1 0 1 0 0,0 0-1 0 0,0 0 0 0 0,1 1 0 0 0,-1-1 1 0 0,0 0-1 0 0,-5 1 0 0 0,-4 0 6 0 0,1 0-1 0 0,-1 1 1 0 0,1 1-1 0 0,-1 0 1 0 0,1 0-1 0 0,-1 1 1 0 0,1 1-1 0 0,0 0 1 0 0,1 0-1 0 0,-1 1 1 0 0,-10 7 0 0 0,-5 4 54 0 0,0 1 0 0 0,-44 40 1 0 0,-33 43 105 0 0,91-86-137 0 0,0 1-1 0 0,0 0 1 0 0,2 1 0 0 0,0 0-1 0 0,-12 26 1 0 0,20-37-22 0 0,0 1 1 0 0,0-1-1 0 0,0 1 0 0 0,1 0 1 0 0,0-1-1 0 0,-1 11 0 0 0,2-14-12 0 0,0-1 1 0 0,0 0-1 0 0,0 1 0 0 0,0-1 0 0 0,0 0 0 0 0,1 1 0 0 0,-1-1 1 0 0,0 0-1 0 0,1 1 0 0 0,-1-1 0 0 0,1 0 0 0 0,0 1 0 0 0,-1-1 1 0 0,1 0-1 0 0,0 0 0 0 0,0 0 0 0 0,-1 0 0 0 0,1 0 1 0 0,0 0-1 0 0,0 0 0 0 0,0 0 0 0 0,1 0 0 0 0,-1 0 0 0 0,0-1 1 0 0,0 1-1 0 0,0 0 0 0 0,0-1 0 0 0,1 1 0 0 0,-1-1 0 0 0,0 1 1 0 0,1-1-1 0 0,-1 1 0 0 0,2-1 0 0 0,5 1 18 0 0,-1 0-1 0 0,0-1 1 0 0,1 0-1 0 0,-1 0 0 0 0,0-1 1 0 0,1 0-1 0 0,11-3 1 0 0,52-19 92 0 0,-29 7-101 0 0,-32 13-121 0 0,0-1-1 0 0,-1 0 1 0 0,0-1 0 0 0,0 0-1 0 0,14-9 1 0 0,-6-1-560 0 0,24-23 1 0 0,-28 26 501 0 0,0 0 0 0 0,1 0 1 0 0,0 1-1 0 0,23-13 0 0 0,-31 21 88 0 0,0-1-1 0 0,0 1 0 0 0,1 1 0 0 0,-1-1 0 0 0,1 1 0 0 0,0 1 1 0 0,0-1-1 0 0,0 1 0 0 0,-1 0 0 0 0,1 0 0 0 0,0 1 0 0 0,0 0 1 0 0,0 1-1 0 0,9 0 0 0 0,-14 0-15 0 0,0 0 0 0 0,1 0-1 0 0,-1 0 1 0 0,0 0 0 0 0,0 0 0 0 0,0 1 0 0 0,0-1-1 0 0,0 0 1 0 0,0 1 0 0 0,0 0 0 0 0,0-1 0 0 0,-1 1 0 0 0,1 0-1 0 0,-1 0 1 0 0,1 0 0 0 0,-1 0 0 0 0,0 0 0 0 0,1 0-1 0 0,0 4 1 0 0,1 2-57 0 0,0-1 0 0 0,0 1-1 0 0,-1 0 1 0 0,1 11 0 0 0,-1 13-594 0 0,-2-25 206 0 0,0 0 1 0 0,1 0-1 0 0,-1-1 1 0 0,2 1-1 0 0,1 8 1 0 0,0-8-3805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3679 0 0,'0'0'284'0'0,"3"-2"578"0"0,11-6 10739 0 0,5-7-6941 0 0,-8 7-3947 0 0,0-1-1 0 0,23-12 0 0 0,35-11-368 0 0,112-36 0 0 0,-156 60-344 0 0,-11 3 0 0 0,0 0 0 0 0,0 1 0 0 0,25-3 0 0 0,-28 8 0 0 0,-4 6 0 0 0,-6-4-2 0 0,0 0 0 0 0,0 0 0 0 0,-1 0 1 0 0,1 0-1 0 0,-1 0 0 0 0,1 0 0 0 0,-1 0 0 0 0,0 0 0 0 0,-1 0 0 0 0,1 0 0 0 0,0 0 1 0 0,-1 0-1 0 0,1 0 0 0 0,-1 0 0 0 0,0 0 0 0 0,-3 5 0 0 0,-1 3-9 0 0,0 1 1 0 0,-12 17-1 0 0,10-19 22 0 0,0 0-1 0 0,0 0 1 0 0,-1-1 0 0 0,0 0-1 0 0,-11 9 1 0 0,18-17 93 0 0,3-11-392 0 0,3-3 158 0 0,2-1-1 0 0,-1 0 1 0 0,1 1 0 0 0,1 0-1 0 0,0 1 1 0 0,1 0-1 0 0,1 0 1 0 0,13-13 0 0 0,-9 12 92 0 0,1-1 1 0 0,0 2 0 0 0,1 0-1 0 0,0 1 1 0 0,32-16 0 0 0,-41 24 42 0 0,-1 0-1 0 0,1 0 1 0 0,0 1 0 0 0,0 0-1 0 0,-1 0 1 0 0,1 1 0 0 0,0 0 0 0 0,1 0-1 0 0,-1 1 1 0 0,0 0 0 0 0,11 1 0 0 0,-12 0 61 0 0,0 1 0 0 0,0-1 0 0 0,0 1 0 0 0,0 0 0 0 0,-1 1 0 0 0,1-1 0 0 0,-1 1 0 0 0,0 0 0 0 0,1 0 0 0 0,-1 1 0 0 0,-1 0 0 0 0,1-1 0 0 0,7 9 0 0 0,-7-6 28 0 0,1 0 0 0 0,-1 1 1 0 0,0-1-1 0 0,0 1 0 0 0,-1 0 0 0 0,0 0 0 0 0,0 1 0 0 0,-1-1 1 0 0,0 1-1 0 0,0 0 0 0 0,-1 0 0 0 0,3 12 0 0 0,-4-13-765 0 0,2 18 2054 0 0,-2-16-3826 0 0,-1-1-3708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9215 0 0,'0'0'831'0'0,"1"1"-324"0"0,2 2 295 0 0,0-1 0 0 0,0 1 0 0 0,-1 0 0 0 0,1 0 0 0 0,-1 0 1 0 0,0 0-1 0 0,0 0 0 0 0,0 1 0 0 0,0-1 0 0 0,0 1 0 0 0,1 5 0 0 0,-1-3-391 0 0,-1 0 0 0 0,1 1 0 0 0,-2 0 0 0 0,1-1 0 0 0,0 1 0 0 0,-2 7 0 0 0,-1 6-137 0 0,-1 1-1 0 0,0-1 0 0 0,-10 28 0 0 0,-2 0-118 0 0,-3 1 0 0 0,-1-2 0 0 0,-52 89 0 0 0,37-82-284 0 0,-3-1 1 0 0,-77 84 0 0 0,-33 14-397 0 0,117-121 66 0 0,27-27 262 0 0,2-2-43 0 0,0 1 1 0 0,0-1 0 0 0,-1 0-1 0 0,1 0 1 0 0,-1 1 0 0 0,1-1-1 0 0,-1 0 1 0 0,1 0 0 0 0,-1 0 0 0 0,1 0-1 0 0,-3 0 1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147 271 11575 0 0,'18'-19'660'0'0,"23"-34"-1"0"0,-30 37-265 0 0,0 1 0 0 0,2 0 0 0 0,-1 1 1 0 0,23-19-1 0 0,-13 16 429 0 0,0 2 0 0 0,42-22 0 0 0,-51 30-542 0 0,0 2-1 0 0,0 0 0 0 0,0 0 0 0 0,1 1 0 0 0,0 1 0 0 0,0 0 0 0 0,15-1 0 0 0,-20 4-136 0 0,-1 0-1 0 0,1 0 1 0 0,-1 1 0 0 0,1 1-1 0 0,-1-1 1 0 0,0 1 0 0 0,1 1-1 0 0,-1-1 1 0 0,0 1 0 0 0,0 1-1 0 0,-1 0 1 0 0,1 0-1 0 0,-1 0 1 0 0,0 1 0 0 0,0 0-1 0 0,0 0 1 0 0,0 1 0 0 0,-1 0-1 0 0,0 0 1 0 0,-1 0 0 0 0,1 1-1 0 0,-1 0 1 0 0,0 0 0 0 0,6 13-1 0 0,-6-11-41 0 0,-1 1-1 0 0,0 0 1 0 0,0 0-1 0 0,-1 0 1 0 0,0 0 0 0 0,-1 1-1 0 0,0-1 1 0 0,-1 1-1 0 0,0-1 1 0 0,-1 1 0 0 0,0 0-1 0 0,0-1 1 0 0,-1 1-1 0 0,0 0 1 0 0,-1-1-1 0 0,-1 0 1 0 0,1 1 0 0 0,-2-1-1 0 0,-6 15 1 0 0,4-14-56 0 0,-1-1 1 0 0,0 0-1 0 0,0 0 0 0 0,-1-1 1 0 0,0 0-1 0 0,-1 0 0 0 0,0-1 1 0 0,0 0-1 0 0,-1 0 0 0 0,0-1 1 0 0,0-1-1 0 0,-1 0 0 0 0,-14 6 1 0 0,-16 6-68 0 0,-1-3-1 0 0,-55 13 1 0 0,83-24 0 0 0,-49 11-421 0 0,-89 9 0 0 0,133-22 226 0 0,0-1 0 0 0,-22-1 0 0 0,35 0-144 0 0,0-1-1 0 0,-1 0 0 0 0,1 0 1 0 0,0 0-1 0 0,0-1 0 0 0,0 1 1 0 0,1-2-1 0 0,-1 1 0 0 0,0-1 1 0 0,-7-4-1 0 0,-1-5-7071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6911 0 0,'0'0'1147'0'0,"0"3"1118"0"0,-2 6-838 0 0,0-1 0 0 0,0 1 0 0 0,-1-1 0 0 0,0 0-1 0 0,-5 11 1 0 0,-25 41 803 0 0,24-44-2135 0 0,-125 194 1884 0 0,-11 19-480 0 0,-101 242-924 0 0,227-435-701 0 0,3-2-3196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19 160 9671 0 0,'0'0'1299'0'0,"2"1"256"0"0,2 2-809 0 0,0-1 1 0 0,1 1-1 0 0,-1-1 1 0 0,1 0-1 0 0,0 0 1 0 0,0-1-1 0 0,-1 0 1 0 0,1 1-1 0 0,8-1 1 0 0,-1 0-114 0 0,0-1 0 0 0,-1 0 1 0 0,15-3-1 0 0,29-5-88 0 0,-2-2 0 0 0,1-2 0 0 0,-2-3-1 0 0,65-27 1 0 0,-110 39-549 0 0,6-2-77 0 0,23-14 1 0 0,-34 17 67 0 0,1 1-1 0 0,-1-1 1 0 0,1 1 0 0 0,-1-1 0 0 0,0 0-1 0 0,0 0 1 0 0,0 0 0 0 0,0 0 0 0 0,0 0-1 0 0,-1-1 1 0 0,1 1 0 0 0,-1-1 0 0 0,1 1-1 0 0,-1-1 1 0 0,0 1 0 0 0,1-4-1 0 0,-2 5-13 0 0,0 0 0 0 0,1 1 0 0 0,-1-1-1 0 0,0 0 1 0 0,0 0 0 0 0,0 1 0 0 0,0-1-1 0 0,0 0 1 0 0,0 0 0 0 0,-1 1 0 0 0,1-1-1 0 0,0 0 1 0 0,0 0 0 0 0,0 1 0 0 0,-1-1-1 0 0,1 0 1 0 0,0 1 0 0 0,-1-1 0 0 0,1 0-1 0 0,-1 1 1 0 0,1-1 0 0 0,-1 0 0 0 0,1 1-1 0 0,-1-1 1 0 0,0 0 0 0 0,-1 0-22 0 0,1 0 0 0 0,-1 0 0 0 0,0 1 0 0 0,0-1 0 0 0,1 1 0 0 0,-1-1 1 0 0,0 1-1 0 0,0-1 0 0 0,1 1 0 0 0,-4 0 0 0 0,-3 0-84 0 0,0 1-1 0 0,0-1 1 0 0,1 1 0 0 0,-10 3-1 0 0,-8 3-142 0 0,0 2 0 0 0,-41 20 0 0 0,-45 34 108 0 0,76-41 215 0 0,1 2 0 0 0,1 1 0 0 0,1 2 0 0 0,-46 50 0 0 0,73-72-32 0 0,0 1 0 0 0,1-1 0 0 0,0 1 0 0 0,0 1 0 0 0,0-1 1 0 0,1 0-1 0 0,0 1 0 0 0,-2 7 0 0 0,4-12-7 0 0,1 1-1 0 0,-1-1 1 0 0,1 1-1 0 0,0 0 1 0 0,0-1-1 0 0,0 1 1 0 0,0 0 0 0 0,0-1-1 0 0,0 1 1 0 0,1 0-1 0 0,-1-1 1 0 0,1 1-1 0 0,0-1 1 0 0,-1 1 0 0 0,1 0-1 0 0,1-1 1 0 0,-1 0-1 0 0,0 1 1 0 0,1-1-1 0 0,-1 0 1 0 0,1 0-1 0 0,-1 0 1 0 0,1 0 0 0 0,3 3-1 0 0,2 1 43 0 0,0-1 1 0 0,1 1-1 0 0,-1-1 0 0 0,1-1 1 0 0,1 0-1 0 0,-1 0 0 0 0,18 6 1 0 0,65 12 304 0 0,-90-22-349 0 0,160 29-1523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570 117 7367 0 0,'6'-12'435'0'0,"-2"4"-139"0"0,0 0-1 0 0,1 0 1 0 0,0 0 0 0 0,0 0-1 0 0,1 1 1 0 0,-1 0-1 0 0,2 0 1 0 0,-1 0-1 0 0,11-8 1 0 0,-5 7 1140 0 0,-9 7-84 0 0,-1 0-423 0 0,1 0-619 0 0,0 0-83 0 0,-1 0 0 0 0,1 0 1 0 0,-1 0-1 0 0,0 0 0 0 0,1 0 0 0 0,-1-1 0 0 0,3-1 0 0 0,1 5 622 0 0,-6-3-824 0 0,1 1 0 0 0,-1 0 0 0 0,0 0 0 0 0,1 0 0 0 0,-1 0 0 0 0,0 0-1 0 0,1 0 1 0 0,-1 0 0 0 0,0 0 0 0 0,1 0 0 0 0,-1 0 0 0 0,0 0-1 0 0,1 1 1 0 0,-1-1 0 0 0,0 0 0 0 0,1 0 0 0 0,-1 0 0 0 0,0 0-1 0 0,0 0 1 0 0,1 1 0 0 0,-1-1 0 0 0,0 0 0 0 0,0 0 0 0 0,1 0 0 0 0,-1 1-1 0 0,0-1 1 0 0,0 0 0 0 0,1 0 0 0 0,-1 1 0 0 0,0-1 0 0 0,0 0-1 0 0,0 1 1 0 0,2 3 65 0 0,0 0 0 0 0,-1 0-1 0 0,1 0 1 0 0,-1 0 0 0 0,0 0-1 0 0,0 1 1 0 0,-1-1-1 0 0,1 0 1 0 0,-1 0 0 0 0,0 1-1 0 0,0-1 1 0 0,-1 0 0 0 0,1 1-1 0 0,-1-1 1 0 0,-2 8 0 0 0,-3 7 78 0 0,0 1 0 0 0,-10 18 0 0 0,15-35-143 0 0,-25 51 190 0 0,-2-1 0 0 0,-2-1 0 0 0,-67 86 0 0 0,-135 120-140 0 0,197-224-52 0 0,-63 66 53 0 0,73-72-11 0 0,-36 53 0 0 0,54-71-59 0 0,1 1-1 0 0,0 0 0 0 0,1 0 1 0 0,-5 14-1 0 0,8-19-17 0 0,1 0 0 0 0,-1 1 0 0 0,1-1 0 0 0,0 0-1 0 0,1 0 1 0 0,-1 1 0 0 0,1-1 0 0 0,1 1 0 0 0,0 8 0 0 0,0-13-23 0 0,0 0 1 0 0,0 0 0 0 0,0-1 0 0 0,0 1 0 0 0,0-1 0 0 0,0 1 0 0 0,0-1 0 0 0,0 0 0 0 0,1 1-1 0 0,-1-1 1 0 0,1 0 0 0 0,-1 0 0 0 0,1 0 0 0 0,-1 0 0 0 0,1 0 0 0 0,0 0 0 0 0,-1 0 0 0 0,4 1 0 0 0,11 0-1193 0 0,0-1-372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65 266 6447 0 0,'0'0'499'0'0,"-1"1"-328"0"0,-12 23 740 0 0,4 3 6370 0 0,8-15-6706 0 0,-1 0 0 0 0,0-1 1 0 0,-1 1-1 0 0,0-1 1 0 0,-9 21-1 0 0,3-6-65 0 0,1-10-499 0 0,7-15 240 0 0,1-3-49 0 0,3-7-67 0 0,0-1 0 0 0,0 1 0 0 0,1 0 1 0 0,1 0-1 0 0,-1 0 0 0 0,1 0 0 0 0,1 1 0 0 0,0-1 0 0 0,0 2 0 0 0,0-1 0 0 0,14-12 0 0 0,1 2-82 0 0,-1 1 0 0 0,2 1-1 0 0,29-16 1 0 0,57-25-53 0 0,-101 53 12 0 0,1 1-1 0 0,-1 0 0 0 0,1 1 1 0 0,0-1-1 0 0,0 1 1 0 0,0 1-1 0 0,0 0 1 0 0,0 0-1 0 0,0 0 0 0 0,0 1 1 0 0,0 0-1 0 0,14 2 1 0 0,-18-1 39 0 0,1 0 0 0 0,-1 1 1 0 0,0-1-1 0 0,0 1 0 0 0,0-1 1 0 0,0 1-1 0 0,0 0 0 0 0,0 1 1 0 0,0-1-1 0 0,-1 1 0 0 0,1-1 1 0 0,-1 1-1 0 0,1 0 0 0 0,-1 1 1 0 0,0-1-1 0 0,-1 0 0 0 0,1 1 1 0 0,0 0-1 0 0,-1-1 0 0 0,0 1 1 0 0,0 0-1 0 0,0 0 0 0 0,0 0 1 0 0,1 7-1 0 0,-1-3 6 0 0,-1 0-1 0 0,0 0 1 0 0,-1 0-1 0 0,0 0 1 0 0,0 0 0 0 0,0 0-1 0 0,-1 0 1 0 0,-1 0-1 0 0,1 0 1 0 0,-1 0-1 0 0,0-1 1 0 0,-1 1-1 0 0,0 0 1 0 0,0-1 0 0 0,-1 0-1 0 0,0 0 1 0 0,0 0-1 0 0,-9 11 1 0 0,6-8 1 0 0,6-8 28 0 0,0-3-76 0 0,0 1 0 0 0,1 0 1 0 0,-1 0-1 0 0,0-1 0 0 0,1 1 1 0 0,-1-1-1 0 0,1 1 0 0 0,-1 0 1 0 0,0-1-1 0 0,1 1 0 0 0,-1-1 0 0 0,1 1 1 0 0,-1-1-1 0 0,1 1 0 0 0,-1-1 1 0 0,1 0-1 0 0,0 1 0 0 0,-1-1 1 0 0,0-1-1 0 0,-5-13 28 0 0,5 5-61 0 0,0 1 1 0 0,0-1-1 0 0,1 1 1 0 0,0-1-1 0 0,1 1 1 0 0,0-1 0 0 0,1 1-1 0 0,0-1 1 0 0,0 1-1 0 0,5-12 1 0 0,1 2-119 0 0,0 0 0 0 0,1 1 0 0 0,21-32 0 0 0,-21 36 90 0 0,2 0 0 0 0,0 0 0 0 0,0 2 0 0 0,1-1 0 0 0,1 2 0 0 0,0-1 0 0 0,1 2 0 0 0,0 0 0 0 0,0 0 0 0 0,1 2 0 0 0,0 0 0 0 0,1 0 0 0 0,-1 1 0 0 0,1 1 0 0 0,23-5 0 0 0,-29 10 75 0 0,-1 0 0 0 0,1 0 0 0 0,-1 1 0 0 0,1 0 0 0 0,-1 1 0 0 0,15 3 0 0 0,-4 0 118 0 0,0 1-1 0 0,19 8 0 0 0,-29-8-65 0 0,1 0 0 0 0,-1 0 0 0 0,0 0 0 0 0,0 1 0 0 0,-1 1 0 0 0,0 0 0 0 0,0 0 0 0 0,0 1 0 0 0,-1 0 0 0 0,0 0 0 0 0,-1 1 0 0 0,13 19 0 0 0,-16-22-59 0 0,-1 1 0 0 0,1 0 0 0 0,-1-1 0 0 0,0 1 0 0 0,-1 0 0 0 0,0 1 0 0 0,0-1 0 0 0,-1 0 0 0 0,0 1 0 0 0,0-1 0 0 0,0 1 0 0 0,-1-1 0 0 0,0 1 0 0 0,-1-1-1 0 0,1 0 1 0 0,-2 1 0 0 0,1-1 0 0 0,-1 1 0 0 0,0-1 0 0 0,-5 12 0 0 0,-64 116 87 0 0,36-73-121 0 0,16-14-2282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64 10135 0 0,'0'0'778'0'0,"2"2"-270"0"0,13 11 1984 0 0,-11-8-1976 0 0,0-1 0 0 0,1 0-1 0 0,0-1 1 0 0,-1 1 0 0 0,1-1 0 0 0,0 0-1 0 0,1 0 1 0 0,-1 0 0 0 0,0-1-1 0 0,1 1 1 0 0,8 1 0 0 0,8-1-212 0 0,0-1 0 0 0,1-2 1 0 0,-1 0-1 0 0,1-1 0 0 0,-1-1 1 0 0,0-1-1 0 0,0-1 0 0 0,0-1 1 0 0,0 0-1 0 0,-1-2 0 0 0,0-1 1 0 0,28-14-1 0 0,-43 19-302 0 0,1-1 0 0 0,-1 0 1 0 0,8-6-1 0 0,-12 9-30 0 0,-1-1 1 0 0,1 1-1 0 0,-1 0 0 0 0,0-1 1 0 0,0 1-1 0 0,1 0 1 0 0,-1-1-1 0 0,0 0 0 0 0,0 1 1 0 0,-1-1-1 0 0,1 0 0 0 0,0 1 1 0 0,0-1-1 0 0,-1 0 1 0 0,1 0-1 0 0,-1 1 0 0 0,1-5 1 0 0,-1 6-2 0 0,0-1 1 0 0,-1 1-1 0 0,1-1 0 0 0,0 0 1 0 0,0 1-1 0 0,0-1 0 0 0,-1 1 1 0 0,1-1-1 0 0,0 1 0 0 0,-1-1 1 0 0,1 0-1 0 0,0 1 0 0 0,-1 0 1 0 0,1-1-1 0 0,-1 1 1 0 0,1-1-1 0 0,-1 1 0 0 0,1-1 1 0 0,-1 1-1 0 0,1 0 0 0 0,-1-1 1 0 0,1 1-1 0 0,-1 0 0 0 0,1 0 1 0 0,-1-1-1 0 0,0 1 1 0 0,0 0-1 0 0,-17-3-300 0 0,6 4 168 0 0,-1 0 1 0 0,1 1-1 0 0,-1 0 0 0 0,-13 5 0 0 0,-48 18-177 0 0,37-9 414 0 0,0 1 0 0 0,2 2 0 0 0,0 1 1 0 0,1 2-1 0 0,1 1 0 0 0,2 2 1 0 0,0 1-1 0 0,-38 42 0 0 0,60-58 19 0 0,-1 1 0 0 0,2 0 1 0 0,-1 1-1 0 0,-10 20 0 0 0,17-28-70 0 0,0 0 1 0 0,1 0-1 0 0,-1 1 0 0 0,1-1 0 0 0,0 0 1 0 0,0 1-1 0 0,0-1 0 0 0,1 6 1 0 0,0-7-11 0 0,0 0 0 0 0,0-1 0 0 0,0 1 0 0 0,1-1 0 0 0,0 1 0 0 0,-1-1 0 0 0,1 1 0 0 0,0-1 0 0 0,0 0 0 0 0,0 1 0 0 0,0-1 0 0 0,1 0 0 0 0,-1 0 0 0 0,1 0 0 0 0,2 3 0 0 0,-1-2 2 0 0,-1-1 0 0 0,1 0 0 0 0,0 0 1 0 0,0 0-1 0 0,0 0 0 0 0,1-1 0 0 0,-1 1 0 0 0,0-1 0 0 0,1 1 0 0 0,-1-1 0 0 0,1-1 0 0 0,3 2 1 0 0,8 0 21 0 0,23 1 1 0 0,-25-2-93 0 0,47 2-1730 0 0,-29-4 685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79 16671 0 0,'24'-24'1270'0'0,"10"-12"-101"0"0,-33 36-1112 0 0,-1 0 1 0 0,0 0-1 0 0,0-1 0 0 0,0 1 1 0 0,1 0-1 0 0,-1-1 1 0 0,0 1-1 0 0,0 0 0 0 0,0 0 1 0 0,0-1-1 0 0,0 1 1 0 0,0 0-1 0 0,0-1 0 0 0,0 1 1 0 0,0 0-1 0 0,0-1 1 0 0,0 1-1 0 0,0 0 0 0 0,0-1 1 0 0,0 1-1 0 0,0 0 1 0 0,0-1-1 0 0,0 1 0 0 0,0 0 1 0 0,0-1-1 0 0,0 1 1 0 0,0 0-1 0 0,-1-1 0 0 0,1 1 1 0 0,0 0-1 0 0,0-1 1 0 0,0 1-1 0 0,-1 0 0 0 0,1 0 1 0 0,0-1-1 0 0,0 1 1 0 0,-1 0-1 0 0,1 0 0 0 0,0 0 1 0 0,0-1-1 0 0,-1 1 1 0 0,1 0-1 0 0,-1 0 0 0 0,-13-5 643 0 0,3 4-687 0 0,0 1 0 0 0,0 0 0 0 0,0 0 0 0 0,1 1 1 0 0,-1 1-1 0 0,0 0 0 0 0,0 0 0 0 0,1 1 0 0 0,-1 0 0 0 0,1 1 0 0 0,0 0 0 0 0,-18 11 0 0 0,0 2-11 0 0,0 1 0 0 0,-48 43 0 0 0,-14 25 62 0 0,75-70-38 0 0,1 1 0 0 0,1 0 0 0 0,-19 32 0 0 0,29-43 31 0 0,1-1-1 0 0,-1 1 1 0 0,1 0-1 0 0,0 0 0 0 0,0 0 1 0 0,1 0-1 0 0,-1 0 1 0 0,0 10-1 0 0,2-14-20 0 0,0 0 0 0 0,0 0-1 0 0,0 1 1 0 0,1-1 0 0 0,-1 0 0 0 0,1 0-1 0 0,-1 0 1 0 0,1 0 0 0 0,-1 0-1 0 0,1 0 1 0 0,0 0 0 0 0,0 0 0 0 0,0 0-1 0 0,0-1 1 0 0,0 1 0 0 0,1 0-1 0 0,-1-1 1 0 0,0 1 0 0 0,1 0 0 0 0,-1-1-1 0 0,1 0 1 0 0,0 1 0 0 0,-1-1 0 0 0,1 0-1 0 0,0 0 1 0 0,0 0 0 0 0,0 0-1 0 0,3 1 1 0 0,3 1 19 0 0,1-1 0 0 0,0 0 0 0 0,0 0 0 0 0,-1-1-1 0 0,1-1 1 0 0,0 1 0 0 0,0-1 0 0 0,0-1 0 0 0,0 1 0 0 0,0-2 0 0 0,11-2 0 0 0,-12 2-644 0 0,0 0 1 0 0,0-1 0 0 0,0 0-1 0 0,-1 0 1 0 0,0-1 0 0 0,1 0-1 0 0,9-8 1 0 0,-1 0-4582 0 0,2-1-1324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102 345 2759 0 0,'-1'2'126'0'0,"0"5"-97"0"0,-1 0-1 0 0,0 1 1 0 0,-1-1 0 0 0,0 0 0 0 0,-6 11 0 0 0,-24 37 5215 0 0,18-34 443 0 0,-17 30 2958 0 0,44-56-7425 0 0,18-10-556 0 0,0-2 0 0 0,52-40 0 0 0,-45 30-511 0 0,53-39-113 0 0,51-35 8 0 0,217-118-108 0 0,-351 215 56 0 0,0 1 1 0 0,0-1-1 0 0,0 2 0 0 0,0-1 0 0 0,11-2 0 0 0,-18 6 2 0 0,1-1 0 0 0,-1 0 0 0 0,0 1 0 0 0,1-1 0 0 0,-1 0 0 0 0,0 1 0 0 0,1-1 0 0 0,-1 0-1 0 0,0 1 1 0 0,0-1 0 0 0,1 1 0 0 0,-1-1 0 0 0,0 0 0 0 0,0 1 0 0 0,0-1 0 0 0,0 1 0 0 0,1-1 0 0 0,-1 1-1 0 0,0-1 1 0 0,0 1 0 0 0,0-1 0 0 0,0 1 0 0 0,0-1 0 0 0,0 1 0 0 0,0-1 1 0 0,0 4 1 0 0,0-1-1 0 0,0 1 1 0 0,0-1-1 0 0,-1 0 1 0 0,1 1-1 0 0,-1-1 1 0 0,0 0 0 0 0,0 1-1 0 0,-2 4 1 0 0,-15 29 11 0 0,12-26 1 0 0,-55 94 365 0 0,-4 6 18 0 0,53-87-335 0 0,0 0 0 0 0,-13 46 0 0 0,23-61-38 0 0,0 0-1 0 0,1-1 1 0 0,-1 1 0 0 0,2 0 0 0 0,-1 0-1 0 0,1 0 1 0 0,1 0 0 0 0,0 0 0 0 0,0 0-1 0 0,0-1 1 0 0,1 1 0 0 0,1 0 0 0 0,5 15-1 0 0,-2-12-361 0 0,1 0 0 0 0,0-1-1 0 0,0 1 1 0 0,1-1 0 0 0,0 0-1 0 0,1-1 1 0 0,0 0-1 0 0,16 12 1 0 0,-12-12-5644 0 0,-1-4-1844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9215 0 0,'0'0'15681'0'0,"-1"1"-14337"0"0,-2 10-1005 0 0,-4 8-1083 0 0,4-7-6569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 4143 0 0,'8'-3'7353'0'0,"-6"13"-5103"0"0,-2-6-1825 0 0,0 0-1 0 0,0 1 1 0 0,0-1-1 0 0,-1 0 1 0 0,1 1 0 0 0,-1-1-1 0 0,-1 0 1 0 0,1 1-1 0 0,-2 4 1 0 0,-21 38-549 0 0,17-33 373 0 0,-119 196 562 0 0,42-75-244 0 0,-97 138 564 0 0,133-211-1087 0 0,-18 25-451 0 0,65-85 70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1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51 542 5983 0 0,'-1'-2'464'0'0,"0"-8"262"0"0,0 0-1 0 0,0 0 1 0 0,1 0-1 0 0,0 0 1 0 0,1-1-1 0 0,0 1 1 0 0,1 0-1 0 0,3-11 1 0 0,-1 8 71 0 0,1-1-1 0 0,1 1 1 0 0,0 0 0 0 0,1 0 0 0 0,11-16 0 0 0,0 4-139 0 0,1 1 0 0 0,2 0 0 0 0,0 2-1 0 0,47-38 1 0 0,-26 29-311 0 0,1 1 0 0 0,52-26-1 0 0,-72 44-311 0 0,0 1 0 0 0,0 0-1 0 0,1 2 1 0 0,0 1 0 0 0,35-7 0 0 0,-50 13-36 0 0,-1 1 0 0 0,1 0 0 0 0,0 1 0 0 0,0 0 0 0 0,0 0 0 0 0,0 0 1 0 0,0 1-1 0 0,0 1 0 0 0,0 0 0 0 0,-1 0 0 0 0,1 1 0 0 0,-1-1 0 0 0,1 2 0 0 0,-1-1 1 0 0,0 1-1 0 0,0 1 0 0 0,-1 0 0 0 0,13 9 0 0 0,-13-7 19 0 0,1 0 1 0 0,-1 0-1 0 0,-1 1 0 0 0,1 0 1 0 0,-1 1-1 0 0,-1-1 0 0 0,1 1 0 0 0,-1 0 1 0 0,6 17-1 0 0,-7-14 26 0 0,0 1 1 0 0,-1 1-1 0 0,0-1 1 0 0,-1 0-1 0 0,-1 1 0 0 0,0 23 1 0 0,-3-15 17 0 0,0 0 1 0 0,-1 0-1 0 0,-2 0 1 0 0,0-1-1 0 0,-1 0 1 0 0,-1 0-1 0 0,-1 0 1 0 0,-21 37-1 0 0,14-34 0 0 0,-2 1-1 0 0,-1-2 1 0 0,-1-1 0 0 0,0 0-1 0 0,-2-1 1 0 0,-1-1 0 0 0,0-1-1 0 0,-1-1 1 0 0,-1-1-1 0 0,-46 24 1 0 0,21-16 63 0 0,-1-3 1 0 0,-1-2-1 0 0,-1-3 0 0 0,-100 22 0 0 0,132-35-698 0 0,-1 0 1 0 0,1-2-1 0 0,-1 0 0 0 0,1-1 1 0 0,-26-2-1 0 0,20-4-7151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306 102 3679 0 0,'120'-61'330'0'0,"-68"38"2206"0"0,-45 20-1576 0 0,0 0 0 0 0,1 0 0 0 0,0 1 1 0 0,-1 0-1 0 0,1 0 0 0 0,0 1 0 0 0,0 0 0 0 0,0 1 1 0 0,0 0-1 0 0,0 0 0 0 0,11 2 0 0 0,-17-2-261 0 0,-2 2-211 0 0,0 3-400 0 0,0-1 0 0 0,0 0 1 0 0,-1 0-1 0 0,1 1 0 0 0,-1-1 1 0 0,0 0-1 0 0,0 0 0 0 0,-1 0 1 0 0,1 0-1 0 0,-1 0 0 0 0,0 0 0 0 0,0-1 1 0 0,0 1-1 0 0,0 0 0 0 0,-1-1 1 0 0,0 0-1 0 0,-4 5 0 0 0,-7 7 133 0 0,-2-1-1 0 0,-22 17 1 0 0,23-19-99 0 0,-52 40 150 0 0,1 0-214 0 0,-99 97 0 0 0,145-125-58 0 0,2 1 0 0 0,0 1 0 0 0,-27 52 0 0 0,32-51 11 0 0,1-1 0 0 0,1 2-1 0 0,2 0 1 0 0,0 0-1 0 0,-6 39 1 0 0,14-58 25 0 0,0 0 0 0 0,0 0 0 0 0,1 0 0 0 0,0 0 0 0 0,1 1 0 0 0,0-1 0 0 0,0 0 0 0 0,1 0 0 0 0,0-1 0 0 0,5 13 0 0 0,-4-15-3 0 0,0 0 0 0 0,0-1 0 0 0,0 1-1 0 0,1 0 1 0 0,0-1 0 0 0,0 0 0 0 0,0 0 0 0 0,1 0-1 0 0,-1 0 1 0 0,1-1 0 0 0,0 0 0 0 0,1 0 0 0 0,-1 0-1 0 0,11 5 1 0 0,-6-4-70 0 0,-1 0 0 0 0,1-1 0 0 0,0-1 0 0 0,0 1 0 0 0,1-2-1 0 0,-1 1 1 0 0,1-1 0 0 0,-1-1 0 0 0,1 0 0 0 0,0 0 0 0 0,-1-1 0 0 0,1-1 0 0 0,-1 0 0 0 0,1 0-1 0 0,0-1 1 0 0,-1 0 0 0 0,19-7 0 0 0,-10 2-5401 0 0,0 0-1816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6447 0 0,'0'0'499'0'0,"-8"3"2810"0"0,6-3-3001 0 0,1 1 0 0 0,-1 0 0 0 0,1-1 0 0 0,0 1 0 0 0,-1 0 0 0 0,1 0 0 0 0,0 0 0 0 0,0 0 0 0 0,-1 0 0 0 0,1 1 0 0 0,0-1 0 0 0,0 0 0 0 0,0 0 0 0 0,0 1 0 0 0,1-1 0 0 0,-1 0-1 0 0,-1 3 1 0 0,1-1-52 0 0,1 0 0 0 0,-1 0 0 0 0,0 0-1 0 0,1 0 1 0 0,0 0 0 0 0,-1 0 0 0 0,1 0-1 0 0,1 6 1 0 0,1 1 165 0 0,0 1 1 0 0,1-1-1 0 0,0 0 1 0 0,6 15-1 0 0,-2-12-64 0 0,0 1 1 0 0,0-2-1 0 0,2 1 0 0 0,-1-1 0 0 0,21 21 0 0 0,59 49 827 0 0,172 105 1021 0 0,-192-142-1693 0 0,-31-20-396 0 0,-11-7 44 0 0,54 30 0 0 0,-74-45-158 0 0,-4-2-3 0 0,0 0 0 0 0,-1 0-1 0 0,1 0 1 0 0,0-1 0 0 0,0 1-1 0 0,0-1 1 0 0,0 1 0 0 0,0-1 0 0 0,0 0-1 0 0,-1 1 1 0 0,1-1 0 0 0,0 0-1 0 0,0 0 1 0 0,2-1 0 0 0,-2 1-25 0 0,-1 0 0 0 0,0 0 1 0 0,1-1-1 0 0,-1 1 0 0 0,1 0 0 0 0,-1-1 1 0 0,0 1-1 0 0,0-1 0 0 0,1 0 0 0 0,-1 1 1 0 0,0-1-1 0 0,2-1 0 0 0,-1 1-38 0 0,-1 0-320 0 0,9-17-5616 0 0,-7 9-1464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9215 0 0,'0'0'831'0'0,"0"1"-686"0"0,-15 23 4432 0 0,-25 29-1 0 0,-58 53-1009 0 0,14-17-2759 0 0,-183 189-632 0 0,229-246-214 0 0,-2-2-1 0 0,-82 47 1 0 0,96-61 28 0 0,13-9 8 0 0,1 1 0 0 0,0 1-1 0 0,0 0 1 0 0,-16 16 0 0 0,28-24 2 0 0,0-1 0 0 0,0 0 0 0 0,-1 0 0 0 0,1 0 0 0 0,0 0 0 0 0,0 0 0 0 0,0 0 0 0 0,0 0 0 0 0,0 0 0 0 0,0 0 0 0 0,-1 0 0 0 0,1 0 0 0 0,0 1 0 0 0,0-1 0 0 0,0 0 0 0 0,0 0 0 0 0,0 0 0 0 0,0 0 0 0 0,0 0 0 0 0,0 0 0 0 0,-1 1 0 0 0,1-1 0 0 0,0 0 0 0 0,0 0 0 0 0,0 0 0 0 0,0 0 0 0 0,0 1 0 0 0,0-1 0 0 0,0 0 0 0 0,0 0 0 0 0,0 0 0 0 0,0 0 0 0 0,0 0 0 0 0,0 1 0 0 0,0-1 0 0 0,0 0 0 0 0,0 0 0 0 0,0 0 0 0 0,0 0 0 0 0,1 1 0 0 0,-1-1 0 0 0,0 0 0 0 0,0 0 0 0 0,0 0 0 0 0,0 0 0 0 0,0 0 0 0 0,0 0 0 0 0,0 1 0 0 0,0-1 0 0 0,0 0 0 0 0,1 0 0 0 0,-1 0 0 0 0,0 0 0 0 0,0 0 0 0 0,0 0 0 0 0,0 0 0 0 0,0 0 0 0 0,1 0 0 0 0,-1 0 0 0 0,0 1 0 0 0,0-1 0 0 0,0 0 0 0 0,0 0 0 0 0,1 0 0 0 0,7-1 0 0 0,-8 1 0 0 0,12-1-3 0 0,-1-2-1 0 0,1 0 1 0 0,-1 0-1 0 0,18-8 1 0 0,43-25-232 0 0,-53 26 86 0 0,-13 7 9 0 0,18-10-1141 0 0,22-16-1 0 0,16-15-327 0 0,-4 2-14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68 3223 0 0,'0'-2'240'0'0,"6"-29"4881"0"0,2-4 6048 0 0,-11 38-10859 0 0,-35 40-22 0 0,-63 93 1 0 0,77-102-258 0 0,-18 30-23 0 0,2 1 0 0 0,3 2 0 0 0,3 2 0 0 0,3 1 0 0 0,3 2 0 0 0,3 0 0 0 0,-28 139 0 0 0,46-172-3 0 0,-24 110 54 0 0,26-134-23 0 0,0 0-1 0 0,-1-1 1 0 0,-1 0 0 0 0,0 0-1 0 0,-16 22 1 0 0,19-30 19 0 0,0-1-1 0 0,-1 1 1 0 0,0-1-1 0 0,0 0 1 0 0,0 0 0 0 0,-1-1-1 0 0,0 1 1 0 0,1-1 0 0 0,-2-1-1 0 0,1 1 1 0 0,0-1 0 0 0,-1 0-1 0 0,1 0 1 0 0,-11 2 0 0 0,14-4 22 0 0,-1-1 1 0 0,1 0 0 0 0,0 0 0 0 0,-1 0 0 0 0,1 0 0 0 0,0 0 0 0 0,0-1 0 0 0,-1 1 0 0 0,1-1 0 0 0,0 0 0 0 0,0 0-1 0 0,0 0 1 0 0,0 0 0 0 0,0-1 0 0 0,0 1 0 0 0,0-1 0 0 0,0 0 0 0 0,0 0 0 0 0,1 0 0 0 0,-1 0 0 0 0,1 0 0 0 0,-1-1-1 0 0,-2-3 1 0 0,-4-6 247 0 0,0 0 0 0 0,0-1-1 0 0,-11-24 1 0 0,14 27-218 0 0,-15-30 569 0 0,-32-82-1 0 0,48 108-622 0 0,1 0 1 0 0,1-1-1 0 0,0 1 0 0 0,1-1 0 0 0,0 0 0 0 0,1 0 0 0 0,1 0 1 0 0,0 0-1 0 0,5-27 0 0 0,1 17-68 0 0,0 1 0 0 0,2 0 0 0 0,0 1 0 0 0,20-37 1 0 0,12-11-1685 0 0,5 1-4686 0 0,-34 53 3811 0 0,4-9-4454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3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40 142 4607 0 0,'-2'0'354'0'0,"-23"-1"-126"0"0,13-1 10869 0 0,27 3-9378 0 0,46 0 581 0 0,75-10 1 0 0,-68 3-1293 0 0,20-4 394 0 0,90-21 1 0 0,-38 8-658 0 0,59-15-2543 0 0,-142 23-849 0 0,-30 7 527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4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 1375 0 0,'-10'-2'1964'0'0,"-22"-19"17260"0"0,37 27-18386 0 0,12 13-884 0 0,9 2 234 0 0,1 0-1 0 0,54 28 1 0 0,-38-27-112 0 0,89 30-1 0 0,-103-44-49 0 0,0-1 0 0 0,1-1 0 0 0,-1-1 0 0 0,41 1 0 0 0,-21-6 3 0 0,42 3 100 0 0,-75-2-108 0 0,0 1-1 0 0,-1 1 1 0 0,26 7-1 0 0,-39-9-25 0 0,1 0 0 0 0,0 0 0 0 0,0 0 0 0 0,-1 0 0 0 0,1 0 0 0 0,-1 1 0 0 0,1 0-1 0 0,-1-1 1 0 0,1 1 0 0 0,-1 0 0 0 0,0 0 0 0 0,0 0 0 0 0,0 0 0 0 0,0 1 0 0 0,3 4 0 0 0,-4-5-1 0 0,0 1 0 0 0,0 0 1 0 0,-1 0-1 0 0,1-1 0 0 0,0 1 0 0 0,-1 0 1 0 0,0 0-1 0 0,0-1 0 0 0,0 1 1 0 0,0 0-1 0 0,0 0 0 0 0,0 0 0 0 0,-1 0 1 0 0,1-1-1 0 0,-1 1 0 0 0,-2 4 0 0 0,1 2-32 0 0,2-6 32 0 0,-1 0 1 0 0,0-1-1 0 0,0 1 0 0 0,0 0 1 0 0,0-1-1 0 0,0 1 0 0 0,-1-1 1 0 0,1 1-1 0 0,-1-1 0 0 0,0 0 0 0 0,-3 5 1 0 0,4-6 195 0 0,-6-9-178 0 0,0 5-37 0 0,0 1-1 0 0,-13-3 0 0 0,13 5 26 0 0,0 1 0 0 0,0 0 0 0 0,0 0 0 0 0,0 1 0 0 0,1-1 0 0 0,-9 5 0 0 0,-39 18 0 0 0,34-14 0 0 0,-145 60-189 0 0,-30-3 50 0 0,181-60 167 0 0,0 0-1 0 0,1 1 1 0 0,0 0-1 0 0,0 1 1 0 0,1 1 0 0 0,-14 13-1 0 0,7-7 21 0 0,-25 18-1 0 0,28-23-45 0 0,11-6-4 0 0,-1-1 0 0 0,0 0 0 0 0,0-1 1 0 0,0 1-1 0 0,0-1 0 0 0,-13 4 0 0 0,18-7-56 0 0,1-1 37 0 0,0-1 0 0 0,0 1 0 0 0,1-1 0 0 0,-1 1 0 0 0,1 0-1 0 0,0-1 1 0 0,-1 1 0 0 0,1 0 0 0 0,0-1 0 0 0,-1 1 0 0 0,1 0 0 0 0,0 0 0 0 0,0 0 0 0 0,0-1 0 0 0,0 1 0 0 0,2-1 0 0 0,22-16-204 0 0,-19 14 110 0 0,43-26-1351 0 0,-14 12-4046 0 0,0 0-1583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61 2303 0 0,'1'-2'167'0'0,"19"-19"98"0"0,2-2 5381 0 0,-12 8 6559 0 0,-73 154-11502 0 0,12-22-489 0 0,-65 152 10 0 0,49-54-107 0 0,67-214-117 0 0,-2 7-219 0 0,-1-1 0 0 0,0 1 0 0 0,0 0 0 0 0,-1-1 0 0 0,1 0 0 0 0,-2 0 0 0 0,1 0 0 0 0,-10 10 0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43 9215 0 0,'36'-13'660'0'0,"1"1"-1"0"0,38-6 1 0 0,-85 20 3308 0 0,-67 14-2908 0 0,10 0-231 0 0,-92 10 1 0 0,103-18-160 0 0,-14 4 85 0 0,-75 23 0 0 0,131-31-744 0 0,-1 0 0 0 0,1 1 1 0 0,1 1-1 0 0,-1 0 1 0 0,1 1-1 0 0,-19 12 1 0 0,31-18-6 0 0,0 0 1 0 0,0 0 0 0 0,0 0-1 0 0,0 0 1 0 0,0 0 0 0 0,0 0 0 0 0,1 1-1 0 0,-1-1 1 0 0,0 0 0 0 0,0 0 0 0 0,1 1-1 0 0,-1-1 1 0 0,1 0 0 0 0,-1 1 0 0 0,1-1-1 0 0,0 1 1 0 0,-1-1 0 0 0,1 3 0 0 0,0-1-1 0 0,0 0 1 0 0,1-1-1 0 0,-1 1 0 0 0,1 0 1 0 0,-1-1-1 0 0,1 1 1 0 0,0-1-1 0 0,0 1 1 0 0,2 3-1 0 0,1 1-3 0 0,1 0 0 0 0,-1-1 0 0 0,1 1 0 0 0,1-1 0 0 0,9 10 0 0 0,6 1 18 0 0,0-1-1 0 0,1-1 1 0 0,38 21 0 0 0,76 26 57 0 0,17 9 55 0 0,-144-66-116 0 0,0 0 0 0 0,-1 1 1 0 0,1 0-1 0 0,-1 0 1 0 0,-1 1-1 0 0,1 0 1 0 0,-1 0-1 0 0,0 1 0 0 0,0-1 1 0 0,-1 2-1 0 0,0-1 1 0 0,6 14-1 0 0,-11-20-12 0 0,0 0-1 0 0,0 0 0 0 0,0 0 1 0 0,-1 1-1 0 0,0-1 1 0 0,1 0-1 0 0,-1 1 0 0 0,0-1 1 0 0,0 0-1 0 0,0 1 1 0 0,0-1-1 0 0,0 1 0 0 0,-1-1 1 0 0,1 0-1 0 0,-1 0 1 0 0,0 3-1 0 0,-1-1 8 0 0,0 0 1 0 0,0 0-1 0 0,0-1 0 0 0,-1 1 1 0 0,1-1-1 0 0,-1 0 0 0 0,0 1 1 0 0,-4 3-1 0 0,-3 2 42 0 0,-2-1 0 0 0,1 0 0 0 0,-1-1 0 0 0,-17 9 0 0 0,-20 8-18 0 0,0-3 0 0 0,-2-2 0 0 0,0-2 0 0 0,-1-3 0 0 0,-91 14 0 0 0,133-26-34 0 0,-1-1 1 0 0,0-1-1 0 0,0 0 0 0 0,1-1 1 0 0,-1 0-1 0 0,-16-4 0 0 0,24 4 4 0 0,0 0 0 0 0,-1 0 0 0 0,1 0 0 0 0,0-1-1 0 0,0 1 1 0 0,0-1 0 0 0,0 0 0 0 0,0 0 0 0 0,0 0-1 0 0,-3-4 1 0 0,4 5 0 0 0,1-1 0 0 0,-1 0 1 0 0,1 0-1 0 0,0 0 0 0 0,0 0 0 0 0,-1 0 0 0 0,2-1 0 0 0,-1 1 0 0 0,0 0 0 0 0,0 0 0 0 0,1 0 0 0 0,-1-1 0 0 0,1 1 0 0 0,0 0 0 0 0,-1-1 0 0 0,1 1 0 0 0,1-3 1 0 0,0-3 4 0 0,0-1 1 0 0,1 1 0 0 0,0 0-1 0 0,0-1 1 0 0,1 1 0 0 0,0 0 0 0 0,0 1-1 0 0,8-13 1 0 0,4-5 31 0 0,22-26 1 0 0,-5 13 55 0 0,0 2 1 0 0,40-34 0 0 0,80-57 667 0 0,-23 37-261 0 0,-58 44-484 0 0,-63 40-25 0 0,0 1 1 0 0,1 0-1 0 0,0 0 0 0 0,15-4 1 0 0,-23 8-76 0 0,-1-8-2273 0 0,0-10 244 0 0,2 6-2708 0 0,1 2-1293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4:5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10591 0 0,'-2'1'819'0'0,"-2"1"-638"0"0,1 0 0 0 0,0 0 1 0 0,-1 0-1 0 0,1 0 0 0 0,0 1 0 0 0,0-1 1 0 0,0 1-1 0 0,0 0 0 0 0,1 0 0 0 0,-1 0 0 0 0,1 0 1 0 0,0 0-1 0 0,0 1 0 0 0,0-1 0 0 0,0 1 0 0 0,1-1 1 0 0,-1 1-1 0 0,1 0 0 0 0,0-1 0 0 0,0 1 1 0 0,0 0-1 0 0,0 0 0 0 0,1 7 0 0 0,-1 0-10 0 0,1 1 0 0 0,0-1 1 0 0,1 1-1 0 0,1-1 0 0 0,0 0 0 0 0,0 0 0 0 0,1 0 0 0 0,1 0 0 0 0,0 0 0 0 0,0 0 0 0 0,1-1 1 0 0,11 19-1 0 0,-3-10-170 0 0,0-1-1 0 0,1 0 1 0 0,1-1 0 0 0,0-1 0 0 0,29 24 0 0 0,1-7 162 0 0,2-2 0 0 0,84 41 1 0 0,24 16 614 0 0,-141-79-671 0 0,0 1-1 0 0,-1 0 1 0 0,-1 1 0 0 0,0 0 0 0 0,0 1 0 0 0,-1 1 0 0 0,-1-1 0 0 0,11 17 0 0 0,-17-22-77 0 0,0 0 0 0 0,0 0 0 0 0,-1 1 0 0 0,0 0-1 0 0,0 0 1 0 0,-1-1 0 0 0,0 2 0 0 0,0-1 0 0 0,-1 0 0 0 0,0 0 0 0 0,0 0-1 0 0,-1 1 1 0 0,0-1 0 0 0,-1 0 0 0 0,0 0 0 0 0,0 1 0 0 0,-5 14 0 0 0,1-8 0 0 0,-1-1 1 0 0,0-1 0 0 0,-1 1 0 0 0,-1-1 0 0 0,0 0 0 0 0,-1-1 0 0 0,0 0-1 0 0,-1 0 1 0 0,-14 12 0 0 0,-14 10 107 0 0,-56 40 0 0 0,90-71-136 0 0,-240 164-252 0 0,81-48-5478 0 0,142-100 3850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72 1839 0 0,'0'0'7056'0'0,"-17"3"-5296"0"0,6 2-1130 0 0,1 1 0 0 0,0 0 0 0 0,-12 10 5238 0 0,23-17-5853 0 0,0-1 0 0 0,0 0 0 0 0,0 1 0 0 0,0-1 0 0 0,1 1 0 0 0,-1-1 0 0 0,0 1 0 0 0,2-2 0 0 0,0 0 20 0 0,4-4 6 0 0,6-8 48 0 0,26-23 1 0 0,-34 35-76 0 0,-1 0-1 0 0,0 0 1 0 0,1 0 0 0 0,0 0-1 0 0,-1 0 1 0 0,1 1 0 0 0,0 0 0 0 0,0 0-1 0 0,0 1 1 0 0,1-1 0 0 0,7 0-1 0 0,-9 2-13 0 0,-1 0 0 0 0,0 0 0 0 0,0 0 0 0 0,0 0 0 0 0,0 1 0 0 0,-1-1 0 0 0,1 1 0 0 0,0 0 0 0 0,0 0 0 0 0,0 0 0 0 0,4 3 0 0 0,-6-4 0 0 0,7 4 11 0 0,-5-2 32 0 0,-1 0-35 0 0,-1 0 0 0 0,0-1-1 0 0,1 1 1 0 0,-1 0 0 0 0,0 0 0 0 0,0 0 0 0 0,0 0 0 0 0,0 0 0 0 0,1 3 0 0 0,-1-1 14 0 0,0-2-14 0 0,-1-1-1 0 0,0 1 1 0 0,0-1 0 0 0,0 1-1 0 0,0-1 1 0 0,0 1 0 0 0,0-1-1 0 0,0 0 1 0 0,-1 1 0 0 0,1-1 0 0 0,0 1-1 0 0,-1-1 1 0 0,1 1 0 0 0,-1-1-1 0 0,-1 2 1 0 0,-11 18 40 0 0,-41 41 88 0 0,45-52-126 0 0,0-1 1 0 0,-1 0-1 0 0,-11 8 1 0 0,11-10-4 0 0,1 0-1 0 0,0 1 0 0 0,1 0 1 0 0,-11 13-1 0 0,10-10-6 0 0,6-8 0 0 0,0 1 0 0 0,0 0 0 0 0,1 0 0 0 0,-1 0 0 0 0,-3 8 0 0 0,6-12 0 0 0,-1 0 0 0 0,1 1 0 0 0,0-1 0 0 0,0 0 0 0 0,0 1 0 0 0,-1-1 0 0 0,1 0 0 0 0,0 1 0 0 0,0-1 0 0 0,0 0 0 0 0,0 1 0 0 0,0-1 0 0 0,0 1 0 0 0,0-1 0 0 0,0 0 0 0 0,-1 1 0 0 0,1-1 0 0 0,0 1 0 0 0,1-1 0 0 0,-1 0 0 0 0,0 1 0 0 0,0-1 0 0 0,0 0 0 0 0,0 1 0 0 0,0-1 0 0 0,0 0 0 0 0,0 1 0 0 0,1-1 0 0 0,-1 1 0 0 0,0-1 0 0 0,0 0 0 0 0,0 0 0 0 0,1 1 0 0 0,-1-1 0 0 0,0 0 0 0 0,0 1 0 0 0,1-1 0 0 0,-1 0 0 0 0,0 0 0 0 0,1 0 0 0 0,-1 1 0 0 0,1-1 0 0 0,10 1 0 0 0,-10-1 0 0 0,16 0 0 0 0,30-7 0 0 0,-31 5 0 0 0,30-2 0 0 0,-40 4 0 0 0,0 0 0 0 0,0 1 0 0 0,0 0 0 0 0,0 0 0 0 0,-1 0 0 0 0,1 1 0 0 0,0 0 0 0 0,9 4 0 0 0,-11-5 0 0 0,12 9 0 0 0,-7-3 0 0 0,0 0 0 0 0,-2 2 0 0 0,1 6 0 0 0,-9-11 0 0 0,1-2 0 0 0,0 2 10 0 0,0 0 0 0 0,-1 0 0 0 0,1-1 0 0 0,-1 1-1 0 0,0 0 1 0 0,0-1 0 0 0,0 1 0 0 0,0-1 0 0 0,0 1 0 0 0,-1-1-1 0 0,0 0 1 0 0,0 1 0 0 0,0-1 0 0 0,-4 5 0 0 0,-4 4 55 0 0,-1 0 0 0 0,-13 11 0 0 0,17-16-53 0 0,5-5-11 0 0,-32 30 37 0 0,1 1 1 0 0,-31 42 0 0 0,61-72-35 0 0,2-1 5 0 0,-1 0 0 0 0,0 0 0 0 0,1-1 0 0 0,-1 1-1 0 0,0 0 1 0 0,0-1 0 0 0,-4 3 0 0 0,6-4-4 0 0,-1 0 1 0 0,0 0 0 0 0,1 0-1 0 0,-1 0 1 0 0,0 0 0 0 0,1 0-1 0 0,-1 0 1 0 0,0 0-1 0 0,1-1 1 0 0,-1 1 0 0 0,0 0-1 0 0,1 0 1 0 0,-1-1-1 0 0,0 1 1 0 0,1 0 0 0 0,-1-1-1 0 0,1 1 1 0 0,-1 0-1 0 0,1-1 1 0 0,-1 1 0 0 0,1-1-1 0 0,-2 0 1 0 0,2 0-6 0 0,-7-5 48 0 0,-1-5-141 0 0,8 7 11 0 0,1 2 24 0 0,-1-8 228 0 0,1 6-1500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3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47 10943 0 0,'0'0'987'0'0,"3"-8"-790"0"0,2-14 2398 0 0,-4 21-2150 0 0,0-1-349 0 0,0-1-340 0 0,4-7 1426 0 0,-4 10-509 0 0,-1 7-518 0 0,0-3-150 0 0,-1 1 1 0 0,0 0-1 0 0,0-1 1 0 0,-1 0-1 0 0,1 1 1 0 0,-1-1-1 0 0,0 0 1 0 0,0 0-1 0 0,0 0 1 0 0,-4 5 0 0 0,-5 5 40 0 0,-18 18 0 0 0,18-21-22 0 0,-18 25 1 0 0,21-24-25 0 0,0 1 0 0 0,1 0 0 0 0,-6 16 0 0 0,-18 65 0 0 0,30-91 0 0 0,-2 4 0 0 0,-1 14 0 0 0,2-9 0 0 0,-2 10 0 0 0,4-15 0 0 0,-5 18 0 0 0,-4 1 0 0 0,7-22 0 0 0,1 0 0 0 0,0 0 0 0 0,0-1 0 0 0,0 1 0 0 0,1 0 0 0 0,-1 8 0 0 0,1-2 0 0 0,0-7 17 0 0,0-1-1 0 0,1 0 1 0 0,-1 0-1 0 0,1 0 1 0 0,-1 1-1 0 0,1-1 1 0 0,0 0-1 0 0,0 0 1 0 0,0 0-1 0 0,0 0 0 0 0,0 0 1 0 0,0 0-1 0 0,1-1 1 0 0,-1 1-1 0 0,1 0 1 0 0,-1-1-1 0 0,1 1 1 0 0,-1-1-1 0 0,1 1 1 0 0,2 0-1 0 0,-1 1 10 0 0,2 0 62 0 0,1-1 0 0 0,0 1 0 0 0,-1-1 0 0 0,1 0-1 0 0,0 0 1 0 0,0-1 0 0 0,0 0 0 0 0,11 1 0 0 0,-8 0 13 0 0,-1-2 5 0 0,0 0-1 0 0,1-1 1 0 0,-1 1-1 0 0,0-1 1 0 0,0-1-1 0 0,0 0 1 0 0,0 0-1 0 0,13-5 1 0 0,13-4 440 0 0,-16 7-276 0 0,-11 1-205 0 0,0 1 0 0 0,0 1 0 0 0,1-1 0 0 0,-1 1 0 0 0,1 1 0 0 0,-1-1-1 0 0,1 1 1 0 0,-1 1 0 0 0,1-1 0 0 0,7 3 0 0 0,-13-3-65 0 0,0 0 0 0 0,-1 0 0 0 0,1 0 0 0 0,-1 1 0 0 0,1-1 0 0 0,-1 0 0 0 0,1 1 0 0 0,-1 0 0 0 0,0-1 0 0 0,1 1 0 0 0,-1 0 0 0 0,2 0 0 0 0,-2 0 0 0 0,0 0 0 0 0,0-1 0 0 0,0 1 0 0 0,0-1 0 0 0,1 1 0 0 0,-1-1 0 0 0,0 1 0 0 0,0-1 0 0 0,0 0 0 0 0,1 0 0 0 0,-1 0 0 0 0,0 1 0 0 0,0-1 0 0 0,2-1 0 0 0,2 1 7 0 0,0-1 1 0 0,0 1-1 0 0,0-2 0 0 0,0 1 1 0 0,0 0-1 0 0,0-1 0 0 0,0 0 0 0 0,5-3 1 0 0,10-3 1 0 0,-13 6 20 0 0,-3 1-23 0 0,1-1 0 0 0,-1 1 0 0 0,1-1 0 0 0,-1 0 0 0 0,0 0 0 0 0,0 0 0 0 0,0 0 0 0 0,0-1 0 0 0,0 1 0 0 0,-1-1 0 0 0,1 0 0 0 0,6-7 0 0 0,28-35 4 0 0,-24 20-127 0 0,-12 20 67 0 0,0 0 1 0 0,-1 1 0 0 0,0-1-1 0 0,0 0 1 0 0,0 1-1 0 0,-1-1 1 0 0,0 0 0 0 0,0 0-1 0 0,0-7 1 0 0,-2-4-147 0 0,-7-22 1 0 0,9 38 195 0 0,-1-2-10 0 0,0 0 1 0 0,-1 0 0 0 0,1 0 0 0 0,-1 0 0 0 0,1 0 0 0 0,-1 0 0 0 0,0 1 0 0 0,0-1 0 0 0,0 0 0 0 0,0 1 0 0 0,0 0 0 0 0,-3-2 0 0 0,4 2 8 0 0,0 0-1 0 0,0 1 1 0 0,1-1 0 0 0,-1 1-1 0 0,0-1 1 0 0,0 1 0 0 0,0 0-1 0 0,0-1 1 0 0,0 1 0 0 0,0 0-1 0 0,1 0 1 0 0,-1-1-1 0 0,0 1 1 0 0,0 0 0 0 0,0 0-1 0 0,0 0 1 0 0,0 0 0 0 0,0 0-1 0 0,0 0 1 0 0,-2 1 0 0 0,-1-1-24 0 0,1 0 23 0 0,1 0 0 0 0,0 0 0 0 0,-1 0 0 0 0,1 1 0 0 0,-1-1-1 0 0,1 0 1 0 0,0 1 0 0 0,-1-1 0 0 0,1 1 0 0 0,0 0 0 0 0,-1 0 0 0 0,1 0 0 0 0,0 0 0 0 0,0 0 0 0 0,-4 3 0 0 0,2-1-29 0 0,-6 4 28 0 0,1-1 0 0 0,0 2 0 0 0,-12 12 0 0 0,2-2 4 0 0,-16 11-1 0 0,35-29 0 0 0,0 1 0 0 0,-1-1 0 0 0,1 0 0 0 0,0 0 0 0 0,-1 1 0 0 0,1-1 0 0 0,0 0 0 0 0,0 1 0 0 0,-1-1 0 0 0,1 0 0 0 0,0 1 0 0 0,0-1 0 0 0,-1 1 0 0 0,1-1 0 0 0,0 0 0 0 0,0 1 0 0 0,0-1 0 0 0,0 1 0 0 0,0-1 0 0 0,0 0 0 0 0,0 1 0 0 0,0-1 0 0 0,0 1 0 0 0,0-1 0 0 0,0 1 0 0 0,0 0 0 0 0,4 2 0 0 0,-4-3 0 0 0,7 7 3 0 0,1 1 32 0 0,0 0 0 0 0,0 0 1 0 0,12 19-1 0 0,-8-11 29 0 0,-9-11-57 0 0,-1-3 14 0 0,-1 0-1 0 0,0 0 1 0 0,1 0-1 0 0,-1 0 0 0 0,0 1 1 0 0,-1-1-1 0 0,1 0 0 0 0,0 1 1 0 0,-1-1-1 0 0,1 1 0 0 0,-1-1 1 0 0,1 4-1 0 0,2 35-2090 0 0,-3-32-4532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4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6359 0 0,'0'0'1584'0'0,"0"-2"-1448"0"0,11-35 2390 0 0,-10 34-1834 0 0,1-9 4026 0 0,-3 14-4662 0 0,-1 1-1 0 0,0 0 1 0 0,1 0 0 0 0,-1 0-1 0 0,1-1 1 0 0,0 1 0 0 0,0 0-1 0 0,0 0 1 0 0,1 1-1 0 0,-1-1 1 0 0,1 0 0 0 0,-1 0-1 0 0,1 0 1 0 0,0 6-1 0 0,2 5 45 0 0,-1 1-1 0 0,5 14 1 0 0,-1-4 55 0 0,-1-9-50 0 0,0-1-1 0 0,1 1 1 0 0,0-1-1 0 0,1 0 1 0 0,1 0-1 0 0,1-1 1 0 0,0 0-1 0 0,11 15 1 0 0,14 14 302 0 0,42 42 0 0 0,-18-21 46 0 0,26 34 232 0 0,134 148 60 0 0,-213-242-742 0 0,9 9-1 0 0,1 0 1 0 0,22 16-1 0 0,-31-25 1 0 0,11 5-5 0 0,-8-8 55 0 0,2 1-57 0 0,-8-1-70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3679 0 0,'-3'4'9795'0'0,"-5"11"-6337"0"0,-26 52-3283 0 0,-10 17 542 0 0,-104 190 833 0 0,-21-14-890 0 0,137-221-552 0 0,-2-1 0 0 0,-2-3 1 0 0,-1 0-1 0 0,-62 44 0 0 0,92-74-19 0 0,-6 5 463 0 0,-18 16-1 0 0,29-25-497 0 0,-6 3-33 0 0,5-3-2 0 0,3-2-212 0 0,-1 0 118 0 0,1 0-1 0 0,0 0 1 0 0,-1 0 0 0 0,1 0 0 0 0,0 0-1 0 0,-1 0 1 0 0,1 0 0 0 0,0 0 0 0 0,0 0 0 0 0,0 0-1 0 0,0 0 1 0 0,0 0 0 0 0,0 0 0 0 0,0 0-1 0 0,1-2 1 0 0,4-18-1899 0 0,0 7 507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4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 9815 0 0,'-2'0'448'0'0,"-12"4"520"0"0,1 0 0 0 0,-1 1 0 0 0,1 0-1 0 0,-21 13 3314 0 0,36-17-3789 0 0,3 1-351 0 0,-1 0 1 0 0,0-1-1 0 0,1 0 0 0 0,-1 1 0 0 0,1-1 0 0 0,-1-1 1 0 0,1 1-1 0 0,-1-1 0 0 0,1 1 0 0 0,8-2 0 0 0,8-1 278 0 0,23-6-1 0 0,-23 5-196 0 0,93-14 534 0 0,221-4 0 0 0,-265 20-895 0 0,132-21-1 0 0,-190 20 108 0 0,31-6-1653 0 0,0 2 0 0 0,44 0 0 0 0,-69 6 81 0 0,-2 0-162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116 170 3679 0 0,'-6'21'425'0'0,"0"-1"0"0"0,-17 37 0 0 0,5-28 2859 0 0,-3 0 3501 0 0,13-19-5295 0 0,3-3-466 0 0,-1-1 0 0 0,1 1 1 0 0,-12 8 3091 0 0,23-25-3747 0 0,-3 7-305 0 0,18-25 73 0 0,0 2-1 0 0,2 0 1 0 0,32-28 0 0 0,-10 15-125 0 0,64-51 16 0 0,-82 69-24 0 0,2 1 1 0 0,32-16-1 0 0,-56 33 6 0 0,1 0 1 0 0,0 1-1 0 0,0-1 1 0 0,0 1-1 0 0,0 1 0 0 0,7-2 1 0 0,-11 3-8 0 0,0-1 0 0 0,-1 1 0 0 0,1 0 1 0 0,-1 0-1 0 0,1 0 0 0 0,0 0 0 0 0,-1 1 0 0 0,1-1 1 0 0,0 0-1 0 0,-1 1 0 0 0,1-1 0 0 0,-1 1 0 0 0,1-1 1 0 0,-1 1-1 0 0,1 0 0 0 0,-1 0 0 0 0,1-1 0 0 0,-1 1 0 0 0,0 0 1 0 0,0 0-1 0 0,1 1 0 0 0,-1-1 0 0 0,0 0 0 0 0,0 0 1 0 0,0 0-1 0 0,0 1 0 0 0,0-1 0 0 0,1 2 0 0 0,0 3 12 0 0,0 0-1 0 0,0 0 0 0 0,0 0 0 0 0,-1 0 0 0 0,0 1 0 0 0,0-1 0 0 0,0 0 0 0 0,-1 1 0 0 0,0-1 0 0 0,0 0 0 0 0,0 0 0 0 0,-3 9 0 0 0,-2 9 48 0 0,-15 43-1 0 0,8-28 9 0 0,-7 14-22 0 0,12-37-64 0 0,1 1 0 0 0,-6 28 0 0 0,13-43-140 0 0,-1-1-1 0 0,0 1 0 0 0,0-1 1 0 0,1 1-1 0 0,-1-1 0 0 0,1 0 0 0 0,-1 1 1 0 0,1-1-1 0 0,0 1 0 0 0,0-1 1 0 0,0 0-1 0 0,-1 1 0 0 0,1-1 0 0 0,0 0 1 0 0,0 0-1 0 0,1 0 0 0 0,-1 0 0 0 0,0 0 1 0 0,0 0-1 0 0,0 0 0 0 0,1 0 1 0 0,-1 0-1 0 0,2 0 0 0 0,7 1-1655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11519 0 0,'0'0'528'0'0,"-2"0"-16"0"0,-20 0 9085 0 0,25 2-9326 0 0,2 1-149 0 0,1-1-1 0 0,0 0 0 0 0,0 0 1 0 0,0 0-1 0 0,0-1 1 0 0,0 0-1 0 0,6 0 0 0 0,46 1 249 0 0,-50-2-435 0 0,-6 0-608 0 0,0-1-270 0 0,7-2-1318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58 254 1839 0 0,'-1'2'5843'0'0,"-6"7"-4727"0"0,1 0-1 0 0,-1 0 1 0 0,-1-1-1 0 0,1 0 1 0 0,-15 10 2815 0 0,23-23-3765 0 0,-1 0-1 0 0,1 0 0 0 0,1-1 0 0 0,-1 1 1 0 0,1 0-1 0 0,-1 0 0 0 0,5-8 0 0 0,20-31 196 0 0,-3 9-67 0 0,35-38 1 0 0,-44 56-254 0 0,2 2 0 0 0,0 0 0 0 0,1 0 0 0 0,18-11 1 0 0,-29 22-10 0 0,1 1 0 0 0,-1 0 1 0 0,0 0-1 0 0,12-3 0 0 0,-12 4-20 0 0,18-5 34 0 0,-18 7-39 0 0,9 0-7 0 0,0 6 0 0 0,-2 4 0 0 0,1 17 0 0 0,-7-15 0 0 0,-4-4 0 0 0,0 15 0 0 0,15 57 0 0 0,7 76-60 0 0,-25-150 47 0 0,1-1 12 0 0,8 15 3 0 0,-1-6-2 0 0,6 3 0 0 0,-9-14 0 0 0,0-2 0 0 0,0 2 32 0 0,0-1 0 0 0,0 1 1 0 0,1-1-1 0 0,-1-1 0 0 0,0 1 0 0 0,1-1 0 0 0,0 0 0 0 0,-1 0 0 0 0,1-1 0 0 0,0 0 0 0 0,-1 0 0 0 0,1 0 1 0 0,0 0-1 0 0,10-3 0 0 0,7-3 184 0 0,-1 0 1 0 0,28-12 0 0 0,-35 13-175 0 0,0-1 44 0 0,2 0-16 0 0,1 0 1 0 0,-2-2-1 0 0,1 0 1 0 0,-1 0-1 0 0,23-17 1 0 0,-30 16-28 0 0,2-7-22 0 0,-11 7 45 0 0,0 6-52 0 0,0 0 5 0 0,-1-1 17 0 0,-4-11-27 0 0,3 9 68 0 0,1 3-267 0 0,0 0-1 0 0,0-1 1 0 0,0 1-1 0 0,1-1 1 0 0,-1 1 0 0 0,1-1-1 0 0,0 1 1 0 0,0-1-1 0 0,0 1 1 0 0,0-1-1 0 0,1-4 1 0 0,0 6-909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0 943 7279 0 0,'0'0'660'0'0,"2"2"-541"0"0,19 14 8357 0 0,-19-17-7876 0 0,1-3-415 0 0,-1 0 0 0 0,1 0-1 0 0,-1 0 1 0 0,0 0 0 0 0,0 0 0 0 0,0 0 0 0 0,-1-1 0 0 0,2-6 0 0 0,5-40 727 0 0,-1 6-416 0 0,97-306 1317 0 0,-74 264-1681 0 0,-27 74-132 0 0,-2 7 0 0 0,0 1 0 0 0,1 0 0 0 0,0 0 0 0 0,0 0 0 0 0,3-6 0 0 0,0 1-13 0 0,-5 10 12 0 0,0 0-1 0 0,0 0 1 0 0,0 1 0 0 0,0-1-1 0 0,0 0 1 0 0,0 0 0 0 0,0 0 0 0 0,0 0-1 0 0,0 0 1 0 0,0 0 0 0 0,0 0-1 0 0,0 0 1 0 0,0 0 0 0 0,0 0 0 0 0,0 0-1 0 0,0 0 1 0 0,0 0 0 0 0,0 0-1 0 0,0 0 1 0 0,0 0 0 0 0,0 0 0 0 0,0 0-1 0 0,0 0 1 0 0,0 0 0 0 0,0 0 0 0 0,0 0-1 0 0,1 0 1 0 0,-1 0 0 0 0,0 0-1 0 0,0 0 1 0 0,0 0 0 0 0,0 1 0 0 0,0-1-1 0 0,0 0 1 0 0,0 0 0 0 0,0 0-1 0 0,0 0 1 0 0,0-1 0 0 0,0 1 0 0 0,0 0-1 0 0,0 0 1 0 0,0 0 0 0 0,0 0-1 0 0,0 0 1 0 0,0 0 0 0 0,1 0 0 0 0,-1 0-1 0 0,0 0 1 0 0,0 0 0 0 0,0 0-1 0 0,1 2-3 0 0,0 0-1 0 0,0 1 0 0 0,1-1 0 0 0,-2 0 0 0 0,1 0 0 0 0,0 1 0 0 0,0-1 0 0 0,-1 1 0 0 0,1-1 0 0 0,-1 1 0 0 0,0 2 0 0 0,1 3 4 0 0,9 40-30 0 0,30 80 0 0 0,-33-111 32 0 0,0-1 0 0 0,1 0 0 0 0,1 0 0 0 0,0 0 0 0 0,1-1 0 0 0,15 16 0 0 0,-15-18-1 0 0,0 1 0 0 0,8 15 0 0 0,-7-12 5 0 0,0 0-1 0 0,2 0 1 0 0,0-1 0 0 0,21 21 0 0 0,-27-30 103 0 0,-4-4-35 0 0,0 0-1 0 0,0 0 1 0 0,0 0-1 0 0,0-1 1 0 0,0 1-1 0 0,0-1 0 0 0,7 4 1 0 0,-8-6-51 0 0,0 1-1 0 0,0-1 1 0 0,0 1 0 0 0,0-1 0 0 0,0 0 0 0 0,0 0-1 0 0,0 0 1 0 0,-1 0 0 0 0,1 0 0 0 0,0 0 0 0 0,0-1-1 0 0,0 1 1 0 0,0-1 0 0 0,0 1 0 0 0,0-1 0 0 0,-1 0-1 0 0,1 1 1 0 0,0-1 0 0 0,0 0 0 0 0,-1 0 0 0 0,1 0-1 0 0,2-3 1 0 0,2-1 52 0 0,1-1-1 0 0,-1-1 1 0 0,8-10 0 0 0,-11 14-49 0 0,6-10-4 0 0,0 0 0 0 0,-2-1 0 0 0,1 0 0 0 0,-1 0 0 0 0,-1 0 0 0 0,-1-1 0 0 0,6-21 0 0 0,-2-2 44 0 0,6-72 0 0 0,-13-72-68 0 0,-1 7-26 0 0,1 150 17 0 0,1 1 0 0 0,1 0 0 0 0,1 0 0 0 0,1 0 0 0 0,10-24 0 0 0,-16 47-226 0 0,1 3-602 0 0,0-1 609 0 0,0 1 0 0 0,0 0 0 0 0,0 0 0 0 0,-1 0-1 0 0,1 0 1 0 0,-1 0 0 0 0,0 0 0 0 0,1 2 0 0 0,-1 0-220 0 0,2 13-1928 0 0,0 2-4171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7831 0 0,'0'0'9034'0'0,"-6"7"-8090"0"0,-12 12-643 0 0,1 1 0 0 0,1 1 0 0 0,-16 27 0 0 0,-33 73 661 0 0,43-76-825 0 0,3 1 0 0 0,2 0-1 0 0,2 2 1 0 0,2 0 0 0 0,-10 70 0 0 0,20-89-17 0 0,1 1 1 0 0,1-1 0 0 0,2 1 0 0 0,5 35-1 0 0,-2-43-68 0 0,0-1-1 0 0,2 0 0 0 0,0-1 0 0 0,1 1 0 0 0,1-1 1 0 0,16 28-1 0 0,-15-33 346 0 0,1 0 0 0 0,18 21-1 0 0,-23-30-262 0 0,0 0-1 0 0,1-1 1 0 0,0 1-1 0 0,0-1 1 0 0,0-1-1 0 0,1 1 1 0 0,0-1-1 0 0,7 4 1 0 0,9 3 407 0 0,-12-5-194 0 0,-1-2 0 0 0,18 7 0 0 0,-19-8-280 0 0,-5-2-14 0 0,11 5-48 0 0,-14-4-16 0 0,1-1-79 0 0,-2 0-380 0 0,2 6 68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193 151 2303 0 0,'0'0'488'0'0,"-2"0"1210"0"0,-21-2 11995 0 0,24-1-13631 0 0,1-1 0 0 0,-1 1-1 0 0,1 0 1 0 0,0-1 0 0 0,-1 1 0 0 0,1 0 0 0 0,1 0-1 0 0,-1 0 1 0 0,0 0 0 0 0,4-2 0 0 0,1-1-5 0 0,-1 0 0 0 0,2 0 0 0 0,-1 1 0 0 0,1 0 0 0 0,0 1 0 0 0,16-8 0 0 0,55-13 199 0 0,-39 13-86 0 0,-5 2 22 0 0,0 2-1 0 0,37-4 1 0 0,-71 12-186 0 0,-1 0 1 0 0,1 0-1 0 0,-1 0 0 0 0,1 0 1 0 0,-1 0-1 0 0,1 0 0 0 0,-1 0 1 0 0,1 0-1 0 0,-1 1 1 0 0,1-1-1 0 0,-1 0 0 0 0,1 0 1 0 0,-1 1-1 0 0,1-1 0 0 0,-1 0 1 0 0,0 1-1 0 0,1-1 1 0 0,-1 1-1 0 0,1-1 0 0 0,-1 0 1 0 0,0 1-1 0 0,0-1 0 0 0,1 1 1 0 0,-1-1-1 0 0,0 1 1 0 0,0-1-1 0 0,1 1 0 0 0,-1-1 1 0 0,0 1-1 0 0,0-1 0 0 0,0 1 1 0 0,0-1-1 0 0,0 1 1 0 0,0-1-1 0 0,0 1 0 0 0,0-1 1 0 0,0 2-1 0 0,-1 18 52 0 0,-1-15-36 0 0,0 0-1 0 0,0 0 1 0 0,-1 0 0 0 0,0 0 0 0 0,0 0-1 0 0,0 0 1 0 0,0-1 0 0 0,-1 1 0 0 0,1-1 0 0 0,-7 5-1 0 0,-7 6 18 0 0,-23 15-1 0 0,33-25-45 0 0,-246 190-279 0 0,77-55 204 0 0,176-140 83 0 0,0 0 0 0 0,0 0 0 0 0,0 0 1 0 0,0 0-1 0 0,0 0 0 0 0,0 0 0 0 0,0 0 0 0 0,0 0 0 0 0,0 0 0 0 0,1 0 0 0 0,-1 0 0 0 0,0 0 0 0 0,0 0 0 0 0,0 0 0 0 0,0 0 1 0 0,0 0-1 0 0,0 0 0 0 0,0 0 0 0 0,0 0 0 0 0,0 0 0 0 0,0 0 0 0 0,0 0 0 0 0,0 0 0 0 0,0 0 0 0 0,0 0 0 0 0,0 0 0 0 0,0 0 0 0 0,0 0 1 0 0,0 0-1 0 0,1 0 0 0 0,-1 0 0 0 0,0 0 0 0 0,0 0 0 0 0,0 0 0 0 0,0 1 0 0 0,0-1 0 0 0,0 0 0 0 0,0 0 0 0 0,0 0 0 0 0,0 0 1 0 0,0 0-1 0 0,0 0 0 0 0,0 0 0 0 0,0 0 0 0 0,0 0 0 0 0,0 0 0 0 0,0 0 0 0 0,0 0 0 0 0,0 0 0 0 0,0 0 0 0 0,0 1 0 0 0,0-1 1 0 0,0 0-1 0 0,0 0 0 0 0,-1 0 0 0 0,1 0 0 0 0,0 0 0 0 0,0 0 0 0 0,0 0 0 0 0,0 0 0 0 0,0 0 0 0 0,0 0 0 0 0,0 0 0 0 0,0 0 1 0 0,0 0-1 0 0,0 0 0 0 0,0 0 0 0 0,0 0 0 0 0,4 3 45 0 0,1-1 0 0 0,0 1 0 0 0,0-1-1 0 0,0-1 1 0 0,0 1 0 0 0,0-1 0 0 0,1 0 0 0 0,-1 0 0 0 0,11 0 0 0 0,3-1 208 0 0,29-4 0 0 0,-35 2-114 0 0,1 1-1 0 0,-1 0 1 0 0,0 1 0 0 0,0 1-1 0 0,22 2 1 0 0,-19 1 17 0 0,-5-1-88 0 0,1 0 1 0 0,-1 0-1 0 0,21 11 1 0 0,-1 1-12 0 0,-28-14-59 0 0,0 1 1 0 0,-1-1-1 0 0,1 0 0 0 0,0 0 1 0 0,0 0-1 0 0,3 0 0 0 0,13 2 1 0 0,-13-4-5 0 0,-2-1-3 0 0,6 0-121 0 0,0-1 0 0 0,-1 0 1 0 0,1 0-1 0 0,-1-1 0 0 0,16-9 1 0 0,42-30-3912 0 0,-67 42 4000 0 0,24-16-6623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9703 0 0,'0'0'875'0'0,"-1"1"-719"0"0,-31 22 341 0 0,6-4 819 0 0,-40 37 0 0 0,33-24-369 0 0,-49 52 937 0 0,74-75-1722 0 0,1 0 1 0 0,0 0-1 0 0,0 0 1 0 0,1 1-1 0 0,1 0 0 0 0,-1 0 1 0 0,-3 12-1 0 0,8-19-98 0 0,-1 1-1 0 0,1 0 0 0 0,1-1 1 0 0,-1 1-1 0 0,0 0 1 0 0,1 0-1 0 0,0-1 1 0 0,0 1-1 0 0,0 0 0 0 0,0 0 1 0 0,1-1-1 0 0,0 1 1 0 0,-1 0-1 0 0,1 0 0 0 0,1-1 1 0 0,-1 1-1 0 0,0-1 1 0 0,1 1-1 0 0,0-1 0 0 0,0 0 1 0 0,0 1-1 0 0,0-1 1 0 0,0 0-1 0 0,1 0 0 0 0,2 2 1 0 0,-2-2-19 0 0,1 1 0 0 0,0-1 1 0 0,0-1-1 0 0,-1 1 0 0 0,2-1 0 0 0,-1 1 1 0 0,0-1-1 0 0,0 0 0 0 0,1 0 0 0 0,-1-1 1 0 0,1 0-1 0 0,8 2 0 0 0,-5-2 15 0 0,0-1 0 0 0,0 1 0 0 0,0-2 0 0 0,0 1 0 0 0,0-1 0 0 0,-1 0 0 0 0,11-3 0 0 0,-2-1 23 0 0,0-1-1 0 0,0-1 0 0 0,-1 0 1 0 0,1-1-1 0 0,-2 0 1 0 0,23-17-1 0 0,-25 16-52 0 0,-1-1-1 0 0,0 0 1 0 0,-1 0 0 0 0,0-1-1 0 0,-1 0 1 0 0,9-14-1 0 0,-13 17-9 0 0,0 0 0 0 0,-1-1 0 0 0,0 0 0 0 0,0 0-1 0 0,-1 0 1 0 0,0-1 0 0 0,0 1 0 0 0,-1-1 0 0 0,1-18 0 0 0,-2 24-18 0 0,-1 0 1 0 0,0 0-1 0 0,0 0 1 0 0,-1 0 0 0 0,1 0-1 0 0,-1 0 1 0 0,0 0 0 0 0,0 1-1 0 0,0-1 1 0 0,0 0 0 0 0,-1 1-1 0 0,0-1 1 0 0,1 0 0 0 0,-1 1-1 0 0,0 0 1 0 0,-1-1 0 0 0,1 1-1 0 0,-1 0 1 0 0,1 0 0 0 0,-1 1-1 0 0,0-1 1 0 0,0 0 0 0 0,0 1-1 0 0,0 0 1 0 0,-1 0 0 0 0,1 0-1 0 0,-1 0 1 0 0,1 0 0 0 0,-1 1-1 0 0,-4-2 1 0 0,-9-2-116 0 0,-1 2-1 0 0,0 0 0 0 0,0 1 1 0 0,1 1-1 0 0,-1 0 0 0 0,0 1 1 0 0,-22 4-1 0 0,32-4-11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4143 0 0,'0'0'191'0'0,"-2"0"-11"0"0,-31 3-280 0 0,18-4 2730 0 0,-4 1 8217 0 0,19 0-10796 0 0,-1 0 0 0 0,1 1 0 0 0,-1-1 0 0 0,1 0 0 0 0,-1 1 0 0 0,1-1 0 0 0,-1 1 0 0 0,1-1 0 0 0,0 0-1 0 0,-1 1 1 0 0,1-1 0 0 0,-1 1 0 0 0,1-1 0 0 0,0 1 0 0 0,-1-1 0 0 0,1 1 0 0 0,0-1 0 0 0,0 1 0 0 0,0 0 0 0 0,-1-1 0 0 0,1 1 0 0 0,0-1 0 0 0,0 1-1 0 0,0-1 1 0 0,0 1 0 0 0,0 0 0 0 0,0-1 0 0 0,0 2 0 0 0,0 17 360 0 0,3-3-350 0 0,0-1 1 0 0,1 1-1 0 0,1-1 0 0 0,1 0 0 0 0,0-1 0 0 0,0 1 1 0 0,2-1-1 0 0,0-1 0 0 0,15 21 0 0 0,0-7 65 0 0,33 29-1 0 0,-31-32 32 0 0,28 34 1 0 0,-49-53-154 0 0,-1 0 0 0 0,1 1 0 0 0,-1 0 0 0 0,0-1 0 0 0,-1 1 0 0 0,1 0 0 0 0,-1 0 0 0 0,0 1 0 0 0,-1-1 0 0 0,1 0 0 0 0,-1 1 1 0 0,-1-1-1 0 0,1 1 0 0 0,-1-1 0 0 0,0 0 0 0 0,-1 1 0 0 0,1-1 0 0 0,-1 1 0 0 0,-1-1 0 0 0,1 0 0 0 0,-4 9 0 0 0,-1 2-5 0 0,-2 1 0 0 0,0-1 0 0 0,-1-1 0 0 0,-1 1 0 0 0,0-1 0 0 0,-14 15 0 0 0,14-19-39 0 0,-1 1 0 0 0,0-1 0 0 0,-1-1 0 0 0,-1 0 0 0 0,1-1 0 0 0,-2 0 0 0 0,1-1 0 0 0,-2 0 0 0 0,-15 7 0 0 0,13-11-1380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428 210 7111 0 0,'0'0'644'0'0,"-1"2"-532"0"0,-14 18 3195 0 0,14-18-2842 0 0,-3 9 2055 0 0,3-9-2042 0 0,1 20 1264 0 0,1-19-446 0 0,-1-1-1077 0 0,4 7-10 0 0,-3-6 1015 0 0,1-5-1056 0 0,4-3-110 0 0,-1-1 0 0 0,0-1 0 0 0,0 1 0 0 0,0-1 0 0 0,-1 0-1 0 0,1 0 1 0 0,-2 0 0 0 0,1 0 0 0 0,3-14 0 0 0,-2 6-48 0 0,0 0 1 0 0,-2 0 0 0 0,0 0 0 0 0,1-21-1 0 0,-3 31-10 0 0,-1 0-1 0 0,-1 0 1 0 0,1-1 0 0 0,-1 1-1 0 0,0 0 1 0 0,0 0 0 0 0,0 0-1 0 0,-1 0 1 0 0,1 0 0 0 0,-1 0-1 0 0,-1 0 1 0 0,1 1 0 0 0,-5-7-1 0 0,5 8-12 0 0,0 1-1 0 0,0-1 1 0 0,0 1-1 0 0,0 0 1 0 0,-1 0-1 0 0,1 0 1 0 0,-1 0 0 0 0,1 0-1 0 0,-1 0 1 0 0,0 1-1 0 0,0-1 1 0 0,0 1-1 0 0,0 0 1 0 0,0 0-1 0 0,0 0 1 0 0,0 0-1 0 0,0 0 1 0 0,0 1-1 0 0,0 0 1 0 0,0-1 0 0 0,-1 1-1 0 0,1 0 1 0 0,-4 1-1 0 0,-6 1-23 0 0,0 1-1 0 0,1 0 1 0 0,-1 1-1 0 0,1 1 0 0 0,0 0 1 0 0,0 0-1 0 0,-13 9 1 0 0,0 2-65 0 0,-46 37 0 0 0,57-41 77 0 0,1 1-1 0 0,1 1 1 0 0,0 0-1 0 0,-18 28 0 0 0,-31 67 6 0 0,49-85 24 0 0,3-6-4 0 0,-11 27 0 0 0,20-36 0 0 0,1-8 14 0 0,0 1 0 0 0,0-1-1 0 0,0 0 1 0 0,0 0 0 0 0,0 0 0 0 0,0 0-1 0 0,1 0 1 0 0,-1-1 0 0 0,0 1-1 0 0,1 0 1 0 0,-1-1 0 0 0,1 1 0 0 0,-1-1-1 0 0,0 1 1 0 0,1-1 0 0 0,-1 1 0 0 0,1-1-1 0 0,-1 0 1 0 0,1 0 0 0 0,-1 0-1 0 0,1 0 1 0 0,0 0 0 0 0,1 0 0 0 0,37-5 268 0 0,-14 0-170 0 0,-1 0-1 0 0,1-2 0 0 0,-1-1 1 0 0,0-1-1 0 0,32-17 0 0 0,-34 13-42 0 0,-12 8-62 0 0,-1-1 1 0 0,18-12-1 0 0,-25 14 36 0 0,-2 3-39 0 0,0 0 0 0 0,0-1 0 0 0,0 1 1 0 0,0 0-1 0 0,0-1 0 0 0,-1 1 0 0 0,1-1 1 0 0,0 0-1 0 0,-1 1 0 0 0,0-1 0 0 0,1-2 1 0 0,0 0 8 0 0,2-8 9 0 0,-2 0 26 0 0,0 0-36 0 0,-1-1-12 0 0,-1 3 0 0 0,1 9 0 0 0,0 1 0 0 0,0 0 0 0 0,0-1 0 0 0,-1 1 0 0 0,1 0 0 0 0,0-1 0 0 0,0 1 0 0 0,0 0 0 0 0,0 0 0 0 0,-1-1 0 0 0,1 1 0 0 0,0 0 0 0 0,0 0 0 0 0,-1-1 0 0 0,1 1 0 0 0,0 0 0 0 0,0 0 0 0 0,-1 0 0 0 0,1-1 0 0 0,0 1 0 0 0,0 0 0 0 0,-1 0 0 0 0,1 0 0 0 0,0 0 0 0 0,-1 0 0 0 0,0 0 0 0 0,1 0 0 0 0,-1 0 0 0 0,1 1 0 0 0,-1-1 0 0 0,1 1 0 0 0,0-1 0 0 0,-1 0 0 0 0,1 1 0 0 0,-1-1 0 0 0,1 1 0 0 0,0-1 0 0 0,-1 1 0 0 0,1-1 0 0 0,0 1 0 0 0,0-1 0 0 0,-1 1 0 0 0,1 0 0 0 0,-4 12 0 0 0,0 1 0 0 0,1 0 0 0 0,0-1 0 0 0,1 1 0 0 0,0 15 0 0 0,-4 18 0 0 0,1-18 11 0 0,-3 16-23 0 0,-1 47 0 0 0,8-77 32 0 0,1 1 0 0 0,1-1 0 0 0,1 0 0 0 0,0 0 0 0 0,0 0 0 0 0,2 0 0 0 0,5 15 0 0 0,24 52 329 0 0,-32-80 435 0 0,-2-4-885 0 0,-1-9-980 0 0,1 0 0 0 0,0-16 0 0 0,1 25-431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6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89 12695 0 0,'0'0'1150'0'0,"-2"0"-946"0"0,-9 3 3670 0 0,11-3-3839 0 0,0 0 0 0 0,-1 0 0 0 0,1 0 0 0 0,0 1 0 0 0,0-1 0 0 0,0 0 0 0 0,0 0 0 0 0,-1 0 0 0 0,1 0-1 0 0,0 0 1 0 0,0 0 0 0 0,0 1 0 0 0,0-1 0 0 0,0 0 0 0 0,-1 0 0 0 0,1 0 0 0 0,0 1 0 0 0,0-1 0 0 0,0 0 0 0 0,0 0 0 0 0,0 0 0 0 0,0 1-1 0 0,0-1 1 0 0,0 0 0 0 0,0 0 0 0 0,0 0 0 0 0,0 1 0 0 0,0-1 0 0 0,0 0 0 0 0,0 0 0 0 0,0 0 0 0 0,0 1 0 0 0,0-1 0 0 0,0 0 0 0 0,0 0-1 0 0,0 0 1 0 0,0 1 0 0 0,0-1 0 0 0,0 0 0 0 0,0 0 0 0 0,0 0 0 0 0,0 1 0 0 0,1-1 0 0 0,-1 0 0 0 0,0 0 0 0 0,0 0 0 0 0,0 0 0 0 0,0 1-1 0 0,1-1 1 0 0,4 9 622 0 0,-2-7-576 0 0,0 0-1 0 0,0 1 1 0 0,0-1 0 0 0,1-1-1 0 0,-1 1 1 0 0,1 0 0 0 0,-1-1 0 0 0,1 0-1 0 0,-1 0 1 0 0,1 0 0 0 0,0 0-1 0 0,0-1 1 0 0,-1 1 0 0 0,5-1 0 0 0,9 1 117 0 0,29-4 1 0 0,29-9 171 0 0,128-35 1 0 0,-127 26 168 0 0,116-16 1 0 0,12 27-415 0 0,-203 10-365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27 5063 0 0,'0'0'390'0'0,"-3"1"-252"0"0,-57 15 12465 0 0,72-23-12394 0 0,-1 1 1 0 0,1 1-1 0 0,0 0 0 0 0,0 0 1 0 0,0 2-1 0 0,1-1 0 0 0,-1 1 1 0 0,1 1-1 0 0,24-1 0 0 0,-35 3-183 0 0,-1 0-1 0 0,1 0 1 0 0,-1 0-1 0 0,1 0 0 0 0,-1 0 1 0 0,1 1-1 0 0,-1-1 1 0 0,0 1-1 0 0,1-1 1 0 0,-1 1-1 0 0,0-1 1 0 0,1 1-1 0 0,-1 0 1 0 0,0 0-1 0 0,0 0 0 0 0,0-1 1 0 0,1 1-1 0 0,-1 0 1 0 0,0 0-1 0 0,0 1 1 0 0,0 0-1 0 0,9 13-7 0 0,-10-9-21 0 0,-1-3 4 0 0,1 16-1 0 0,-3-14 0 0 0,1-3 0 0 0,-8 16 0 0 0,6-15 0 0 0,0-1 0 0 0,-4 5 0 0 0,-1 0 0 0 0,0 0 0 0 0,0-1 0 0 0,-18 8 0 0 0,-45 15 0 0 0,9-4 0 0 0,59-20 0 0 0,9-3 0 0 0,12 0 0 0 0,-16-2 0 0 0,22 2-6 0 0,0-2 23 0 0,0 2 1 0 0,0 1 0 0 0,44 11-1 0 0,-64-14-17 0 0,0 1 0 0 0,0 0 0 0 0,-1 0 0 0 0,1 0 0 0 0,0 0 0 0 0,0 1 0 0 0,0-1 0 0 0,-1 1 0 0 0,4 2 0 0 0,2 1 0 0 0,4 3 0 0 0,-10-8 0 0 0,0 1 0 0 0,-1 0 0 0 0,1 0 0 0 0,0 0 0 0 0,-1 0 0 0 0,1 1 0 0 0,-1-1 0 0 0,1 0 0 0 0,-1 1 0 0 0,2 2 0 0 0,0 0 0 0 0,11 14 0 0 0,-11-8 0 0 0,-2-6 0 0 0,-2 9 0 0 0,-1-6 4 0 0,0 1 0 0 0,-1-1-1 0 0,0 0 1 0 0,0 0 0 0 0,-1-1-1 0 0,0 1 1 0 0,0-1 0 0 0,-1 1 0 0 0,1-1-1 0 0,-1-1 1 0 0,-1 1 0 0 0,1-1-1 0 0,-1 0 1 0 0,-10 7 0 0 0,8-6 9 0 0,-1-1 1 0 0,1 1-1 0 0,-1-2 1 0 0,0 1-1 0 0,-1-1 1 0 0,1-1-1 0 0,-1 0 1 0 0,0 0-1 0 0,0-1 1 0 0,-15 2-1 0 0,0-1 47 0 0,15-1-47 0 0,0 0 1 0 0,0-1-1 0 0,-14-1 1 0 0,13 1-4 0 0,2 3-31 0 0,7-3-82 0 0,6-2-1038 0 0,5 0 966 0 0,3-1-739 0 0,0 0 0 0 0,16-6 0 0 0,-7-2-496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45 10423 0 0,'2'-1'474'0'0,"19"-12"247"0"0,10-6-432 0 0,-9 7 4093 0 0,-31 30-3840 0 0,1-7-219 0 0,0-2 0 0 0,-1 1 0 0 0,0-1 0 0 0,0 0 0 0 0,-1-1 1 0 0,0 0-1 0 0,-18 11 0 0 0,-10 8-1277 0 0,-35 39 604 0 0,34-28 483 0 0,34-33-109 0 0,3-4-20 0 0,0 1 0 0 0,0 1 0 0 0,0-1-1 0 0,0 0 1 0 0,0 0 0 0 0,1 1 0 0 0,-1-1 0 0 0,1 1 0 0 0,-1-1-1 0 0,0 4 1 0 0,0-3-4 0 0,-6 17 0 0 0,6-15 0 0 0,-1 12 0 0 0,0 5 0 0 0,-2 45 0 0 0,5-55 16 0 0,-1-11 17 0 0,1 1 0 0 0,0 0 0 0 0,0-1 0 0 0,0 1 0 0 0,0 0 0 0 0,0-1 0 0 0,1 1 0 0 0,-1 0 0 0 0,0-1 0 0 0,1 1 0 0 0,-1-1 0 0 0,1 1 0 0 0,0-1 0 0 0,-1 1 0 0 0,1-1 0 0 0,0 1 0 0 0,0-1 0 0 0,0 0-1 0 0,0 1 1 0 0,0-1 0 0 0,0 0 0 0 0,0 0 0 0 0,1 0 0 0 0,1 2 0 0 0,3 0 55 0 0,0 0 0 0 0,-1 0 0 0 0,1-1 0 0 0,0 1 0 0 0,0-1 0 0 0,1-1-1 0 0,-1 1 1 0 0,0-1 0 0 0,1 0 0 0 0,-1-1 0 0 0,11 1 0 0 0,10-1 188 0 0,0-1 1 0 0,-1-1-1 0 0,52-11 0 0 0,93-40 375 0 0,-133 41-602 0 0,-14 5-48 0 0,0-1 0 0 0,0-1 0 0 0,24-14 0 0 0,-38 18-1 0 0,11-8 0 0 0,-15 6 0 0 0,-6 6 0 0 0,1 0 0 0 0,-1 0 0 0 0,1 0 0 0 0,-1 1 0 0 0,1-1 0 0 0,-1 0 0 0 0,0 0 0 0 0,0 0 0 0 0,1 0 0 0 0,-1 0 0 0 0,0 0 0 0 0,0 0 0 0 0,0 0 0 0 0,0 0 0 0 0,0 0 0 0 0,0 0 0 0 0,0 0 0 0 0,0 0 0 0 0,-1-1 0 0 0,0-2 0 0 0,1 4 0 0 0,0-1 0 0 0,0 0 0 0 0,0 0 0 0 0,0 0 0 0 0,0 0 0 0 0,-1 0 0 0 0,1 0 0 0 0,0 0 0 0 0,-1 0 0 0 0,1 0 0 0 0,0 0 0 0 0,-1 0 0 0 0,1 0 0 0 0,-1 1 0 0 0,1-1 0 0 0,-1 0 0 0 0,0 0 0 0 0,1 1 0 0 0,-1-1 0 0 0,0 0 0 0 0,1 1 0 0 0,-1-1 0 0 0,0 0 0 0 0,-1 0 0 0 0,0 0 0 0 0,-4-4 0 0 0,-1 1 0 0 0,0 0 0 0 0,1 0 0 0 0,-1 1 0 0 0,0 0 0 0 0,-12-3 0 0 0,-15-8 0 0 0,31 13 0 0 0,1 0 0 0 0,-1 0 0 0 0,0 1 0 0 0,1-1 0 0 0,-1 1 0 0 0,1-1 0 0 0,-1 1 0 0 0,0 0 0 0 0,1 0 0 0 0,-1 0 0 0 0,0 1 0 0 0,1-1 0 0 0,-1 1 0 0 0,1-1 0 0 0,-1 1 0 0 0,1 0 0 0 0,-1 0 0 0 0,1 0 0 0 0,-1 0 0 0 0,1 0 0 0 0,0 1 0 0 0,0-1 0 0 0,-3 3 0 0 0,1-2 0 0 0,-4 3-3 0 0,0 1 0 0 0,1 0 0 0 0,0 0-1 0 0,0 1 1 0 0,0-1 0 0 0,1 2 0 0 0,0-1 0 0 0,0 1-1 0 0,-6 11 1 0 0,9-15 2 0 0,1 0-1 0 0,0 0 1 0 0,0 0-1 0 0,0 1 1 0 0,1-1-1 0 0,-1 0 1 0 0,1 1 0 0 0,0-1-1 0 0,0 1 1 0 0,1-1-1 0 0,-1 1 1 0 0,1 0-1 0 0,0-1 1 0 0,0 1-1 0 0,1-1 1 0 0,0 1-1 0 0,-1 0 1 0 0,1-1 0 0 0,1 0-1 0 0,-1 1 1 0 0,3 5-1 0 0,-2-6-32 0 0,1-1 1 0 0,0 0-1 0 0,0 1 0 0 0,0-1 1 0 0,0 0-1 0 0,0 0 0 0 0,0-1 1 0 0,1 1-1 0 0,-1-1 0 0 0,1 0 0 0 0,0 0 1 0 0,0 0-1 0 0,0 0 0 0 0,0 0 1 0 0,7 1-1 0 0,-4-1-65 0 0,-1-1 0 0 0,1 1-1 0 0,0-1 1 0 0,0-1 0 0 0,0 1 0 0 0,0-1 0 0 0,0-1 0 0 0,0 1 0 0 0,8-3 0 0 0,1-1-811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191 157 6447 0 0,'0'0'499'0'0,"-2"-1"-328"0"0,-4-4 114 0 0,5 5 70 0 0,-1-1 0 0 0,0 1 0 0 0,1 0-1 0 0,-1 0 1 0 0,0 0 0 0 0,0 0 0 0 0,1 0 0 0 0,-1 0 0 0 0,0 1-1 0 0,1-1 1 0 0,-1 1 0 0 0,-1 0 0 0 0,2-1 232 0 0,0 0-470 0 0,0 1 1 0 0,1-1-1 0 0,-1 0 0 0 0,0 1 1 0 0,1-1-1 0 0,-1 0 0 0 0,0 1 1 0 0,1-1-1 0 0,-1 1 0 0 0,1-1 1 0 0,-1 1-1 0 0,1 0 0 0 0,-1-1 1 0 0,1 1-1 0 0,-1-1 0 0 0,1 1 1 0 0,-1 0-1 0 0,1 0 0 0 0,0 0 1 0 0,-2 1 136 0 0,-21 31 631 0 0,0 1 0 0 0,-18 40-1 0 0,31-54-717 0 0,1 1 0 0 0,2 0 0 0 0,0 1-1 0 0,1-1 1 0 0,-4 30 0 0 0,8-41-150 0 0,-1 14 25 0 0,-1 32 0 0 0,4-49-40 0 0,0-1 0 0 0,1 1 0 0 0,-1-1 0 0 0,1 0-1 0 0,1 1 1 0 0,-1-1 0 0 0,1 0 0 0 0,0 0 0 0 0,1 0-1 0 0,3 7 1 0 0,3-1 46 0 0,-6-11-35 0 0,-1 1-1 0 0,0-1 0 0 0,1 1 1 0 0,-1-1-1 0 0,0 0 1 0 0,1 0-1 0 0,0 0 1 0 0,-1-1-1 0 0,1 1 0 0 0,-1-1 1 0 0,1 1-1 0 0,0-1 1 0 0,0 0-1 0 0,-1 0 0 0 0,1 0 1 0 0,0 0-1 0 0,-1-1 1 0 0,1 1-1 0 0,0-1 0 0 0,4-1 1 0 0,5-2 85 0 0,0 0 1 0 0,0-2 0 0 0,12-6-1 0 0,-10 5-14 0 0,7-5 190 0 0,-1 0 1 0 0,0-1-1 0 0,25-23 0 0 0,51-53 448 0 0,-90 84-708 0 0,17-18 78 0 0,-1-1 0 0 0,-1-1 0 0 0,-2 0 0 0 0,0-2 1 0 0,16-31-1 0 0,-27 43-66 0 0,0 0 1 0 0,-2 0 0 0 0,0-1-1 0 0,-1 0 1 0 0,0 0-1 0 0,-1-1 1 0 0,-1 1 0 0 0,-1-1-1 0 0,0 1 1 0 0,-1-1 0 0 0,-2-28-1 0 0,-1 30-39 0 0,-2 2-102 0 0,3 12 57 0 0,0-1 0 0 0,1 1-1 0 0,-1 0 1 0 0,0 0 0 0 0,0 0 0 0 0,0 0 0 0 0,0 0-1 0 0,0 0 1 0 0,0 0 0 0 0,0 1 0 0 0,0-1-1 0 0,0 0 1 0 0,0 0 0 0 0,0 1 0 0 0,-1-1-1 0 0,1 1 1 0 0,0-1 0 0 0,-1 1 0 0 0,1 0 0 0 0,0-1-1 0 0,0 1 1 0 0,-1 0 0 0 0,1 0 0 0 0,-1 0-1 0 0,1 0 1 0 0,0 0 0 0 0,-1 0 0 0 0,1 0-1 0 0,0 0 1 0 0,-1 1 0 0 0,1-1 0 0 0,0 1 0 0 0,0-1-1 0 0,-1 1 1 0 0,1-1 0 0 0,-1 2 0 0 0,-6 1-433 0 0,0 2 1 0 0,1-1 0 0 0,0 1 0 0 0,-9 8 0 0 0,13-11 207 0 0,-36 32-5309 0 0,30-23 1000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2759 0 0,'-2'1'207'0'0,"-1"1"15"0"0,0 0 0 0 0,0-1-1 0 0,1 1 1 0 0,-1 1 0 0 0,1-1-1 0 0,0 0 1 0 0,-1 1 0 0 0,1-1-1 0 0,0 1 1 0 0,1-1 0 0 0,-1 1 0 0 0,0 0-1 0 0,1 0 1 0 0,-1 0 0 0 0,1 0-1 0 0,0 0 1 0 0,0 0 0 0 0,0 0-1 0 0,0 1 1 0 0,1-1 0 0 0,0 0-1 0 0,-1 0 1 0 0,1 1 0 0 0,0-1 0 0 0,0 0-1 0 0,1 1 1 0 0,-1-1 0 0 0,2 5-1 0 0,0 0 64 0 0,1 1-1 0 0,-1 0 0 0 0,2-1 0 0 0,-1 1 0 0 0,1-1 0 0 0,1 0 0 0 0,0-1 0 0 0,0 1 1 0 0,10 11-1 0 0,26 27 69 0 0,3-2 1 0 0,1-1 0 0 0,2-3 0 0 0,2-2 0 0 0,63 38-1 0 0,-27-28 73 0 0,33 20 294 0 0,-91-51-476 0 0,-1 2 1 0 0,28 25 0 0 0,-42-33-150 0 0,0 1-1 0 0,-1 0 1 0 0,-1 1 0 0 0,0 1 0 0 0,15 24 0 0 0,-19-26-71 0 0,-1 0 1 0 0,0 0 0 0 0,-1 0 0 0 0,0 1 0 0 0,-1 0 0 0 0,0-1 0 0 0,-1 1-1 0 0,1 17 1 0 0,-3-12 45 0 0,0 0-1 0 0,-2 1 1 0 0,0-1 0 0 0,-1-1-1 0 0,-1 1 1 0 0,0 0-1 0 0,-2-1 1 0 0,0 0 0 0 0,0 0-1 0 0,-12 20 1 0 0,0-6 274 0 0,-1-1 1 0 0,-2-1-1 0 0,0-1 1 0 0,-33 33-1 0 0,35-42-73 0 0,-17 20-59 0 0,35-37-676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4607 0 0,'0'0'354'0'0,"-1"3"-233"0"0,-1 6 996 0 0,0 0 0 0 0,0 0 0 0 0,1 0-1 0 0,0 18 1 0 0,4 42 3959 0 0,-1-18-4237 0 0,-9 277 1515 0 0,5-269-2286 0 0,-18 217 40 0 0,15-225-107 0 0,-3 14-16 0 0,8-62-60 0 0,-4-16-5380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77 417 5527 0 0,'-2'2'423'0'0,"-31"26"-148"0"0,-4 4 7590 0 0,36-34-7703 0 0,0 0 0 0 0,1 0 1 0 0,-1 0-1 0 0,0-1 0 0 0,1 1 0 0 0,0 0 0 0 0,-1-1 1 0 0,1 1-1 0 0,0-4 0 0 0,0 5-27 0 0,0-28 456 0 0,2-1-1 0 0,9-52 0 0 0,0 7-297 0 0,-10 62-255 0 0,2 1 0 0 0,0-1 0 0 0,0 0-1 0 0,1 1 1 0 0,0 0 0 0 0,1 0 0 0 0,1 0-1 0 0,12-20 1 0 0,-12 24-17 0 0,-1 0 1 0 0,1 1-1 0 0,0 0 0 0 0,1 0 0 0 0,-1 0 1 0 0,1 1-1 0 0,1-1 0 0 0,-1 2 0 0 0,1-1 1 0 0,0 1-1 0 0,1 1 0 0 0,13-7 0 0 0,-7 7-15 0 0,-1 0-1 0 0,1 1 1 0 0,0 0 0 0 0,0 2-1 0 0,0 0 1 0 0,0 0 0 0 0,21 3-1 0 0,106 19 128 0 0,-121-17-104 0 0,4 1 79 0 0,85 18 389 0 0,-95-18-360 0 0,0 0-1 0 0,-1 0 1 0 0,1 1 0 0 0,-1 1 0 0 0,14 9-1 0 0,-24-13-106 0 0,0 0-1 0 0,0 0 0 0 0,0 0 1 0 0,-1 0-1 0 0,1 1 0 0 0,-1-1 1 0 0,0 1-1 0 0,0 0 1 0 0,0 0-1 0 0,-1 0 0 0 0,0 0 1 0 0,1 1-1 0 0,-1-1 0 0 0,-1 1 1 0 0,1-1-1 0 0,-1 1 0 0 0,1-1 1 0 0,-1 1-1 0 0,0 8 1 0 0,-1-7-15 0 0,0 0 1 0 0,0 0 0 0 0,-1 0 0 0 0,0 0 0 0 0,0 0-1 0 0,-1 0 1 0 0,1 0 0 0 0,-1 0 0 0 0,-1-1-1 0 0,1 1 1 0 0,-1-1 0 0 0,0 1 0 0 0,0-1 0 0 0,-1 0-1 0 0,-4 6 1 0 0,-23 24 76 0 0,-1-1 0 0 0,-2-1 0 0 0,-70 51 0 0 0,52-48 20 0 0,-1-3 0 0 0,-81 37 0 0 0,119-63-116 0 0,0-1 0 0 0,0 0 0 0 0,0-1 0 0 0,-1-1-1 0 0,0-1 1 0 0,0 0 0 0 0,-17 1 0 0 0,31-4-15 0 0,1 0 0 0 0,0 0 0 0 0,0 0 1 0 0,-1 0-1 0 0,1-1 0 0 0,0 1 0 0 0,0 0 0 0 0,0-1 0 0 0,-1 1 1 0 0,1 0-1 0 0,0-1 0 0 0,0 1 0 0 0,0-1 0 0 0,0 0 1 0 0,0 1-1 0 0,0-1 0 0 0,0 0 0 0 0,0 0 0 0 0,-1-1 0 0 0,1 1-214 0 0,1 1-1 0 0,0-1 0 0 0,-1 0 0 0 0,1 0 0 0 0,0 0 0 0 0,-1 0 0 0 0,1 0 0 0 0,0 0 0 0 0,0 0 0 0 0,0 0 0 0 0,0 0 0 0 0,-1 0 0 0 0,1 1 0 0 0,1-1 1 0 0,-1 0-1 0 0,0 0 0 0 0,0 0 0 0 0,0 0 0 0 0,0 0 0 0 0,1 0 0 0 0,-1 0 0 0 0,0 0 0 0 0,1 0 0 0 0,-1 1 0 0 0,1-2 0 0 0,11-16-6306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12 7367 0 0,'0'0'568'0'0,"-14"-10"6271"0"0,14 10-6581 0 0,-1-1 1 0 0,0 1-1 0 0,0 0 0 0 0,0 0 1 0 0,0 0-1 0 0,0 0 0 0 0,1-1 1 0 0,-1 1-1 0 0,0 0 0 0 0,0 0 1 0 0,0 1-1 0 0,0-1 0 0 0,0 0 1 0 0,1 0-1 0 0,-1 0 0 0 0,0 1 1 0 0,-1-1-1 0 0,-17 12 1080 0 0,-11 20-989 0 0,19-17-345 0 0,0 0-1 0 0,1 1 1 0 0,0 0-1 0 0,-7 20 1 0 0,-24 71-6 0 0,28-60 93 0 0,2 1 0 0 0,2 0-1 0 0,2 1 1 0 0,3-1 0 0 0,1 58-1 0 0,3-88-51 0 0,0 1-1 0 0,1-1 0 0 0,1 0 1 0 0,1 0-1 0 0,1 0 1 0 0,0 0-1 0 0,2 0 0 0 0,0-1 1 0 0,15 31-1 0 0,-9-25-640 0 0,-6-11-1387 0 0,0-1 1 0 0,13 18-1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0,'0'0'1152'0'0,"1"3"-78"0"0,3 11-304 0 0,2 0 1 0 0,-1 0 0 0 0,2-1-1 0 0,0 0 1 0 0,0 0-1 0 0,10 12 1 0 0,6 11-279 0 0,155 241 2870 0 0,-138-217-2973 0 0,-13-19-225 0 0,3 0 0 0 0,1-2 0 0 0,2-1 0 0 0,46 40 0 0 0,29 24-111 0 0,-108-102-151 0 0,1 1-1 0 0,-1-1 1 0 0,1 1-1 0 0,-1-1 1 0 0,0 1-1 0 0,1-1 1 0 0,-1 1-1 0 0,1-1 1 0 0,0 1-1 0 0,-1-1 1 0 0,1 0-1 0 0,-1 1 1 0 0,1-1-1 0 0,0 0 1 0 0,-1 0-1 0 0,2 1 1 0 0,-2-2-54 0 0,1 1 1 0 0,-1-1 0 0 0,1 1 0 0 0,-1-1 0 0 0,0 0 0 0 0,1 1-1 0 0,-1-1 1 0 0,0 0 0 0 0,0 1 0 0 0,1-1 0 0 0,-1 0 0 0 0,0 1-1 0 0,0-1 1 0 0,0 0 0 0 0,0 0 0 0 0,3-17-1348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12551 0 0,'0'0'1670'0'0,"1"3"-1338"0"0,0 1-223 0 0,1 1 0 0 0,-1 0 0 0 0,0 0 0 0 0,-1 1 0 0 0,1-1 0 0 0,-1 0 0 0 0,0 0 0 0 0,0 0 0 0 0,0 0 0 0 0,-1 0 0 0 0,0 0 0 0 0,0 0 0 0 0,0 0 0 0 0,-2 5 0 0 0,-5 12 377 0 0,-20 37 1 0 0,19-39-217 0 0,-27 47 764 0 0,-52 76 0 0 0,-54 55 526 0 0,83-118-973 0 0,32-43-316 0 0,2 2 0 0 0,-25 52 0 0 0,49-91-270 0 0,1 1-1 0 0,0-1 1 0 0,-1 1 0 0 0,1 0-1 0 0,0 0 1 0 0,-1-1 0 0 0,1 1-1 0 0,0 0 1 0 0,0-1 0 0 0,0 1-1 0 0,0 0 1 0 0,-1 0 0 0 0,1-1-1 0 0,0 1 1 0 0,0 0 0 0 0,1 0-1 0 0,-1 1 1 0 0,1-1-21 0 0,0-1 0 0 0,0 1-1 0 0,0 0 1 0 0,0-1 0 0 0,0 1 0 0 0,0-1-1 0 0,0 1 1 0 0,0-1 0 0 0,1 0 0 0 0,-1 1 0 0 0,0-1-1 0 0,0 0 1 0 0,0 0 0 0 0,0 0 0 0 0,1 0-1 0 0,-1 0 1 0 0,0 0 0 0 0,0 0 0 0 0,1 0-1 0 0,-1 0 1 0 0,0-1 0 0 0,2 1 0 0 0,3-2-265 0 0,0 1 0 0 0,0-1 0 0 0,8-4 0 0 0,11-8-606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 10591 0 0,'-3'0'819'0'0,"1"-2"-526"0"0,-4 1-245 0 0,-10 2 6038 0 0,19 1-5704 0 0,6 4-160 0 0,0-1 0 0 0,1-1 0 0 0,0 1 0 0 0,0-2 0 0 0,0 1 0 0 0,0-1 0 0 0,1-1-1 0 0,12 2 1 0 0,92 5 1215 0 0,-96-8-1255 0 0,49 0 350 0 0,92-10-1 0 0,65-23 354 0 0,-209 29-1137 0 0,-1 1-1 0 0,0 1 1 0 0,20 0-1 0 0,-28 2 132 0 0,-1 0 0 0 0,1 0-1 0 0,0 0 1 0 0,-1 1 0 0 0,1-1 0 0 0,-1 2-1 0 0,1-1 1 0 0,-1 1 0 0 0,0 0-1 0 0,7 4 1 0 0,-11-5-222 0 0,1 0 96 0 0,15 11-12363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4607 0 0,'-2'1'354'0'0,"-19"5"47"0"0,20-6-198 0 0,1 0 1 0 0,-1 0-1 0 0,1 0 0 0 0,-1 1 0 0 0,1-1 1 0 0,-1 0-1 0 0,1 0 0 0 0,-1 0 0 0 0,1 1 1 0 0,-1-1-1 0 0,1 0 0 0 0,-1 1 0 0 0,1-1 1 0 0,-1 0-1 0 0,1 1 0 0 0,0-1 1 0 0,-1 1-1 0 0,0 0 0 0 0,1-1-25 0 0,0 1-1 0 0,0-1 1 0 0,0 0-1 0 0,0 0 1 0 0,0 1-1 0 0,1-1 1 0 0,-1 0-1 0 0,0 1 1 0 0,0-1-1 0 0,0 0 1 0 0,0 0-1 0 0,0 1 1 0 0,0-1 0 0 0,1 0-1 0 0,-1 0 1 0 0,0 1-1 0 0,0-1 1 0 0,0 0-1 0 0,0 0 1 0 0,1 0-1 0 0,-1 1 1 0 0,0-1-1 0 0,0 0 1 0 0,1 0-1 0 0,-1 0 1 0 0,22 11 4046 0 0,-19-10-5242 0 0,57 22 2193 0 0,-23-10-558 0 0,0 2 0 0 0,66 38 1 0 0,-75-35-511 0 0,60 28 1 0 0,-74-41-105 0 0,0 0 0 0 0,-1 0 0 0 0,2-2 0 0 0,-1 0-1 0 0,0 0 1 0 0,1-1 0 0 0,16 0 0 0 0,147-16-67 0 0,-142 10-46 0 0,-22 3 79 0 0,-2 1-34 0 0,-11 0 63 0 0,-1 0 1 0 0,0 0 0 0 0,0 0-1 0 0,0 0 1 0 0,0 0 0 0 0,0 0 0 0 0,0 0-1 0 0,0 0 1 0 0,0 0 0 0 0,1 0-1 0 0,-1 1 1 0 0,0-1 0 0 0,0 0 0 0 0,0 0-1 0 0,0 0 1 0 0,0 0 0 0 0,0 0 0 0 0,0 0-1 0 0,0 0 1 0 0,1 0 0 0 0,-1 0-1 0 0,0 0 1 0 0,0 0 0 0 0,0 0 0 0 0,0 0-1 0 0,0 0 1 0 0,0 1 0 0 0,0-1-1 0 0,0 0 1 0 0,0 0 0 0 0,0 0 0 0 0,0 0-1 0 0,0 0 1 0 0,0 0 0 0 0,0 0 0 0 0,0 0-1 0 0,0 1 1 0 0,0-1 0 0 0,0 0-1 0 0,0 0 1 0 0,0 0 0 0 0,0 0 0 0 0,0 0-1 0 0,0 0 1 0 0,0 0 0 0 0,0 0-1 0 0,0 1 1 0 0,0 3-4 0 0,0 0 0 0 0,0 0 0 0 0,0 0-1 0 0,-1 1 1 0 0,0-1 0 0 0,0 0 0 0 0,0 0 0 0 0,0 0-1 0 0,0 0 1 0 0,-1 0 0 0 0,0-1 0 0 0,0 1 0 0 0,0 0 0 0 0,0-1-1 0 0,-1 1 1 0 0,-2 3 0 0 0,-7 5 34 0 0,0 1 0 0 0,-23 17 0 0 0,19-17 32 0 0,4-3-1 0 0,-1-1 0 0 0,0 0-1 0 0,-1-1 1 0 0,0-1 0 0 0,-19 8-1 0 0,3-4 140 0 0,-51 12-1 0 0,79-23-192 0 0,-7 2 9 0 0,1 0 0 0 0,0-1 1 0 0,-1-1-1 0 0,-16 0 1 0 0,23 0 74 0 0,0 0 1 0 0,-6-1-16 0 0,6 1 37 0 0,2 2-520 0 0,1 0 324 0 0,-1 0 1 0 0,1 0-1 0 0,0 0 1 0 0,0 0-1 0 0,0 0 1 0 0,0 0-1 0 0,0 0 1 0 0,1 0-1 0 0,1 2 1 0 0,-3-3 47 0 0,3 1-126 0 0,-1-1-1 0 0,0 1 1 0 0,1 0 0 0 0,-1 0 0 0 0,0-1-1 0 0,1 0 1 0 0,0 1 0 0 0,-1-1 0 0 0,1 0-1 0 0,0 0 1 0 0,0 0 0 0 0,0-1 0 0 0,-1 1-1 0 0,1-1 1 0 0,5 1 0 0 0,6-2-889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8751 0 0,'0'0'1160'0'0,"0"2"18"0"0,-10 97 4485 0 0,8 1-3467 0 0,12 103-618 0 0,-9-173-1650 0 0,-6 58 0 0 0,2-54-1216 0 0,3-25-3384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54 11519 0 0,'27'-31'3150'0'0,"-32"23"-709"0"0,2 6-2389 0 0,-1 0-1 0 0,0 0 1 0 0,0 1-1 0 0,0-1 1 0 0,0 1 0 0 0,0 0-1 0 0,-1 0 1 0 0,1 0-1 0 0,0 1 1 0 0,0-1 0 0 0,-1 1-1 0 0,1 0 1 0 0,-6 1-1 0 0,-10 1 169 0 0,-28 6-1 0 0,44-7-131 0 0,-37 7 203 0 0,2 2 0 0 0,-74 30-1 0 0,92-31-184 0 0,0 2 1 0 0,1 0-1 0 0,0 1 0 0 0,0 2 1 0 0,1-1-1 0 0,-26 27 0 0 0,43-39-106 0 0,1 1 0 0 0,-1 0 0 0 0,1 0 0 0 0,-1-1 0 0 0,1 1 0 0 0,0 0 0 0 0,-1 0 0 0 0,1 0 0 0 0,0 0 0 0 0,0 1 0 0 0,1-1 0 0 0,-1 0 0 0 0,0 0 0 0 0,1 0 0 0 0,-1 1 0 0 0,1-1 0 0 0,0 0 0 0 0,0 1 0 0 0,0-1 0 0 0,0 0 0 0 0,0 3 0 0 0,1-2 0 0 0,0 0 0 0 0,0 0 0 0 0,0 0 0 0 0,1 0 0 0 0,-1 0 0 0 0,1 0 0 0 0,-1-1 0 0 0,1 1 0 0 0,0-1 0 0 0,0 1 0 0 0,0-1 0 0 0,1 0 0 0 0,-1 0 0 0 0,0 0 0 0 0,4 2 0 0 0,61 40 0 0 0,-23-16 0 0 0,50 33 0 0 0,52 35 0 0 0,-132-85 8 0 0,0 0 0 0 0,-1 1 0 0 0,18 21 0 0 0,-25-26-4 0 0,0 0-1 0 0,-1 0 1 0 0,0 1-1 0 0,0 0 1 0 0,-1 0 0 0 0,0 0-1 0 0,-1 1 1 0 0,5 14-1 0 0,-7-20 6 0 0,0 0 0 0 0,-1 0 0 0 0,0 0-1 0 0,0 0 1 0 0,1 0 0 0 0,-2 0 0 0 0,1 0-1 0 0,0 0 1 0 0,-1 0 0 0 0,1 0 0 0 0,-1 0 0 0 0,0-1-1 0 0,0 1 1 0 0,0 0 0 0 0,-2 4 0 0 0,0-3 32 0 0,1-1 1 0 0,-1 0-1 0 0,1 0 1 0 0,-1 0 0 0 0,0 0-1 0 0,0 0 1 0 0,0-1-1 0 0,-1 1 1 0 0,1-1-1 0 0,-5 3 1 0 0,-5 1 61 0 0,-1-1 0 0 0,1 0 0 0 0,-1-1 0 0 0,0 0 0 0 0,-21 2 0 0 0,20-4-86 0 0,1 0-1 0 0,0-1 1 0 0,-1-1 0 0 0,1 0-1 0 0,-1-1 1 0 0,1-1-1 0 0,-28-6 1 0 0,36 6-11 0 0,1 1-1 0 0,-1-1 1 0 0,1-1 0 0 0,0 1-1 0 0,-1-1 1 0 0,1 0 0 0 0,1 0 0 0 0,-1 0-1 0 0,0-1 1 0 0,1 0 0 0 0,-1 0-1 0 0,1 0 1 0 0,0 0 0 0 0,1-1 0 0 0,-1 1-1 0 0,1-1 1 0 0,0 0 0 0 0,0 0-1 0 0,0 0 1 0 0,1-1 0 0 0,-1 1-1 0 0,-1-9 1 0 0,1 2-1 0 0,0 0 0 0 0,1 0 0 0 0,1 0-1 0 0,0-1 1 0 0,1 1 0 0 0,0 0 0 0 0,0 0 0 0 0,2 0-1 0 0,0 0 1 0 0,0 0 0 0 0,1 0 0 0 0,0 0 0 0 0,1 1-1 0 0,10-22 1 0 0,-10 26 28 0 0,2-1 0 0 0,-1 1 0 0 0,1 0 0 0 0,0 1 0 0 0,0 0 0 0 0,1 0 1 0 0,-1 0-1 0 0,2 0 0 0 0,-1 1 0 0 0,0 1 0 0 0,9-5 0 0 0,11-4 118 0 0,57-17 1 0 0,3-3-180 0 0,-81 30-30 0 0,1-1 0 0 0,-1 0 0 0 0,-1 0 0 0 0,1 0-1 0 0,-1-1 1 0 0,1 0 0 0 0,-1 0 0 0 0,-1-1 0 0 0,1 1 0 0 0,-1-1 0 0 0,5-7-1 0 0,-5 4-370 0 0,1 1-1 0 0,-1-1 0 0 0,0 0 0 0 0,-1 0 1 0 0,1-1-1 0 0,-2 1 0 0 0,3-16 0 0 0,-3 1-6170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529 146 1839 0 0,'8'-5'-65'0'0,"-1"-1"0"0"0,1 0 0 0 0,-1 0 0 0 0,8-8 0 0 0,23-31 4629 0 0,-26 30-709 0 0,0 0 0 0 0,23-18 4989 0 0,-36 35-8800 0 0,0 1-1 0 0,0-1 0 0 0,0 1 0 0 0,0-1 0 0 0,0 0 1 0 0,0 0-1 0 0,0 1 0 0 0,-1-1 0 0 0,1 0 0 0 0,-3 2 0 0 0,0 2 17 0 0,-14 17-33 0 0,-1-1-1 0 0,-1 0 1 0 0,0-1 0 0 0,-2-1-1 0 0,0-2 1 0 0,-2 0 0 0 0,-28 17-1 0 0,-78 52-15 0 0,101-63-11 0 0,19-12-17 0 0,9 0-69 0 0,1-9-11 0 0,1-1 1 0 0,5 6-4 0 0,1 0 0 0 0,12 12-1 0 0,1 1-6 0 0,-18-18 88 0 0,0 1-1 0 0,0-1 1 0 0,0 1-1 0 0,-1 0 1 0 0,0-1-1 0 0,0 1 1 0 0,0 0 0 0 0,0 0-1 0 0,-1 0 1 0 0,1 0-1 0 0,-1 0 1 0 0,0-1-1 0 0,-1 9 1 0 0,1-5-29 0 0,-4 33-105 0 0,3-36 147 0 0,0 1 0 0 0,0 0-1 0 0,1 0 1 0 0,-1-1 0 0 0,1 1-1 0 0,1 0 1 0 0,-1 0 0 0 0,1 0-1 0 0,1 8 1 0 0,0-7 6 0 0,0-1 0 0 0,0 0 0 0 0,0 1 0 0 0,0-1 0 0 0,1 0 0 0 0,0 0 0 0 0,0 0 0 0 0,0-1 0 0 0,1 1 0 0 0,-1-1 0 0 0,1 0 0 0 0,0 0 0 0 0,0 0 0 0 0,1 0 0 0 0,-1-1 0 0 0,1 1 0 0 0,7 3 0 0 0,1 0 0 0 0,-2-3 18 0 0,-8-3 439 0 0,-6 1-259 0 0,-31 11 347 0 0,-58 13 0 0 0,20-6-388 0 0,-30 21-90 0 0,65-24-76 0 0,-61 18 0 0 0,96-34-93 0 0,2-2 62 0 0,0 0 0 0 0,0-1 1 0 0,0 1-1 0 0,0 0 0 0 0,0 0 1 0 0,0 0-1 0 0,1 0 1 0 0,-1 0-1 0 0,0 0 0 0 0,1 0 1 0 0,0-1-1 0 0,-1 1 1 0 0,4-6-284 0 0,1 0 1 0 0,0-1-1 0 0,0 1 0 0 0,0 1 1 0 0,1-1-1 0 0,0 1 0 0 0,1 0 1 0 0,10-7-1 0 0,-8 5-333 0 0,18-15-992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2303 0 0,'-11'5'111'0'0,"-10"5"-16"0"0,17-5-22 0 0,1 1 248 0 0,1-2 195 0 0,0-1-1 0 0,1 1 1 0 0,-1 0-1 0 0,1 0 0 0 0,0 0 1 0 0,0 0-1 0 0,0 0 1 0 0,1 0-1 0 0,-1 0 0 0 0,1 0 1 0 0,0 0-1 0 0,0 0 1 0 0,1 0-1 0 0,-1 0 0 0 0,1 0 1 0 0,0 0-1 0 0,0 0 1 0 0,0 0-1 0 0,3 5 0 0 0,3 8-71 0 0,1-1 0 0 0,19 31 0 0 0,-26-46-464 0 0,39 55 145 0 0,2-2-1 0 0,51 50 0 0 0,-43-51 1160 0 0,66 94 1 0 0,-106-132-1004 0 0,-2 0 1 0 0,1 0-1 0 0,-2 0 1 0 0,0 1-1 0 0,-1 0 1 0 0,-1 0-1 0 0,4 22 1 0 0,-7-27-197 0 0,0 0 1 0 0,-1 1-1 0 0,-1-1 0 0 0,0 1 0 0 0,0-1 1 0 0,-1 1-1 0 0,-1-1 0 0 0,0 1 1 0 0,0-1-1 0 0,-1 0 0 0 0,-7 18 1 0 0,2-12-58 0 0,0-1 0 0 0,-2-1 1 0 0,1 1-1 0 0,-2-2 0 0 0,0 1 1 0 0,-17 17-1 0 0,-2-4-133 0 0,-56 42 1 0 0,71-58-1355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13791 0 0,'0'0'630'0'0,"2"0"-13"0"0,8-3-401 0 0,0 0-1 0 0,1 1 1 0 0,0 1 0 0 0,0 0-1 0 0,-1 0 1 0 0,18 2-1 0 0,14-2 783 0 0,268-24 1192 0 0,-233 13-4142 0 0,-60 8-4456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 16495 0 0,'0'0'760'0'0,"-1"1"-21"0"0,-14 11-446 0 0,14-12-259 0 0,0 1 0 0 0,0 0-1 0 0,0 0 1 0 0,0 0 0 0 0,0 0 0 0 0,1 0-1 0 0,-1 0 1 0 0,0 0 0 0 0,1 0 0 0 0,-1 0-1 0 0,1 0 1 0 0,-1 0 0 0 0,1 0 0 0 0,-1 1-1 0 0,1-1 1 0 0,0 0 0 0 0,-1 0 0 0 0,1 1-1 0 0,0-1 1 0 0,0 0 0 0 0,0 0 0 0 0,0 1-1 0 0,0-1 1 0 0,0 0 0 0 0,1 2 0 0 0,0 0 147 0 0,-1-1-128 0 0,1 0 1 0 0,-1 0-1 0 0,1 0 0 0 0,0 0 1 0 0,0 0-1 0 0,0 0 1 0 0,0 0-1 0 0,0 0 0 0 0,0-1 1 0 0,0 1-1 0 0,1 0 0 0 0,-1-1 1 0 0,0 1-1 0 0,1-1 1 0 0,0 1-1 0 0,-1-1 0 0 0,1 0 1 0 0,0 0-1 0 0,0 1 1 0 0,-1-1-1 0 0,1 0 0 0 0,0-1 1 0 0,0 1-1 0 0,0 0 0 0 0,0-1 1 0 0,0 1-1 0 0,1-1 1 0 0,-1 1-1 0 0,0-1 0 0 0,2 0 1 0 0,8 1 13 0 0,-1-1 0 0 0,1-1 0 0 0,0 1 1 0 0,11-4-1 0 0,-21 4-35 0 0,45-9 178 0 0,-1-3 0 0 0,48-18 1 0 0,45-11-2484 0 0,-109 35-2607 0 0,-1 0-1512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0,'0'0'3754'0'0,"2"1"-2106"0"0,1-1-1402 0 0,1 1 1 0 0,-1 0 0 0 0,0 0 0 0 0,1 0-1 0 0,-1 0 1 0 0,0 1 0 0 0,0-1 0 0 0,0 1-1 0 0,0 0 1 0 0,0 0 0 0 0,0 0 0 0 0,0 0-1 0 0,3 4 1 0 0,-2-1-37 0 0,0 1-1 0 0,1-1 1 0 0,-2 1-1 0 0,1 0 1 0 0,-1 0-1 0 0,4 9 1 0 0,0 5 127 0 0,-1 0 0 0 0,0 1 0 0 0,3 32 0 0 0,-4-13 216 0 0,-2-1 1 0 0,-5 79-1 0 0,-23 78 331 0 0,18-157-722 0 0,-2 64 0 0 0,9-100-171 0 0,0 0-1 0 0,1-1 1 0 0,-1 1-1 0 0,1 0 1 0 0,-1 0 0 0 0,2 3 0 0 0,-1-5-138 0 0,0-1-200 0 0,0 0 1 0 0,0-1 0 0 0,0 1-1 0 0,0-1 1 0 0,0 1 0 0 0,-1-1-1 0 0,1 1 1 0 0,0-1 0 0 0,0 1-1 0 0,0-1 1 0 0,-1 0-1 0 0,1 0 1 0 0,0 0 0 0 0,1-1-912 0 0,13-15-5442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34 491 10135 0 0,'-3'-2'194'0'0,"0"0"1"0"0,1 0-1 0 0,-1 0 0 0 0,1 0 0 0 0,-1-1 0 0 0,1 0 0 0 0,0 1 0 0 0,0-1 1 0 0,0 0-1 0 0,0 0 0 0 0,1 0 0 0 0,-1 0 0 0 0,-1-6 0 0 0,2 5 183 0 0,1 1 0 0 0,-1-1-1 0 0,1 1 1 0 0,0-1 0 0 0,1 1 0 0 0,-1-1-1 0 0,0 1 1 0 0,1-1 0 0 0,0 1-1 0 0,0-1 1 0 0,0 1 0 0 0,0-1 0 0 0,2-3-1 0 0,5-9 19 0 0,0 0 0 0 0,1 1 0 0 0,16-20 1 0 0,37-39-205 0 0,-46 56-175 0 0,5-5 0 0 0,1 1-1 0 0,0 0 0 0 0,2 2 1 0 0,1 1-1 0 0,1 1 0 0 0,0 1 1 0 0,1 1-1 0 0,1 1 0 0 0,55-21 1 0 0,-73 33 30 0 0,0 0 0 0 0,0 1 0 0 0,0 0 0 0 0,1 0 0 0 0,-1 1 0 0 0,1 1 0 0 0,-1 0 0 0 0,0 0 0 0 0,1 1 0 0 0,20 4 0 0 0,-23-3 33 0 0,0 0 1 0 0,0 1 0 0 0,0 0-1 0 0,0 1 1 0 0,-1 0 0 0 0,1 0-1 0 0,-1 1 1 0 0,0 0 0 0 0,0 0-1 0 0,0 0 1 0 0,-1 1 0 0 0,0 0-1 0 0,9 12 1 0 0,-6-7-9 0 0,-2 1 1 0 0,1-1-1 0 0,-2 2 1 0 0,0-1 0 0 0,0 1-1 0 0,-1-1 1 0 0,0 1-1 0 0,-1 1 1 0 0,-1-1-1 0 0,3 26 1 0 0,-5-30-41 0 0,-1 0 1 0 0,0-1 0 0 0,0 1-1 0 0,-1 0 1 0 0,0 0 0 0 0,0 0 0 0 0,-1 0-1 0 0,-1-1 1 0 0,1 1 0 0 0,-1-1-1 0 0,-1 0 1 0 0,0 0 0 0 0,0 0-1 0 0,0 0 1 0 0,-1 0 0 0 0,0-1-1 0 0,-12 13 1 0 0,2-6 16 0 0,0-1-1 0 0,-1-1 1 0 0,-1 0 0 0 0,0-1-1 0 0,0-1 1 0 0,-1 0 0 0 0,0-1-1 0 0,-29 9 1 0 0,-18 2 9 0 0,-75 14 1 0 0,138-34-58 0 0,-3 1-105 0 0,-27 4 274 0 0,30-5-275 0 0,1 1 1 0 0,-1-1-1 0 0,1 0 0 0 0,-1 0 1 0 0,1-1-1 0 0,-1 1 0 0 0,1 0 1 0 0,-1 0-1 0 0,1-1 0 0 0,0 1 1 0 0,-1-1-1 0 0,1 1 0 0 0,-1-1 1 0 0,1 0-1 0 0,0 1 0 0 0,0-1 1 0 0,-1 0-1 0 0,0-1 0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52 7831 0 0,'-1'-6'1121'0'0,"-5"-17"-2014"0"0,3 13 3549 0 0,-3-2 4194 0 0,6 11-6860 0 0,-1 3 2 0 0,0-1 45 0 0,0 1 0 0 0,0-1 0 0 0,0 1 1 0 0,0-1-1 0 0,0 1 0 0 0,0-1 0 0 0,-3 2 0 0 0,-1 2 62 0 0,-9 16 378 0 0,0 1-1 0 0,-14 31 0 0 0,0 2-58 0 0,-20 24-32 0 0,19-33-88 0 0,1 2 0 0 0,-25 64 1 0 0,46-96-200 0 0,2 0-1 0 0,0 0 1 0 0,1 1 0 0 0,0 0 0 0 0,2-1 0 0 0,0 1-1 0 0,1 0 1 0 0,0 0 0 0 0,2 0 0 0 0,0 0 0 0 0,5 28 0 0 0,-1-26 14 0 0,1-1 0 0 0,0 0 0 0 0,2 0 0 0 0,0-1 0 0 0,1 0 0 0 0,0 0 0 0 0,1-1 0 0 0,1 0 0 0 0,26 28 0 0 0,-34-41-73 0 0,0 0 0 0 0,1 0 0 0 0,-1 0 0 0 0,0 0 0 0 0,1-1 0 0 0,0 0 0 0 0,-1 0 0 0 0,7 2 0 0 0,11 1-1318 0 0,-19-5 528 0 0,0 0 0 0 0,0-1 0 0 0,1 1 0 0 0,-1 0 0 0 0,0-1 0 0 0,0 1 0 0 0,4-3 0 0 0,9-5-6336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0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14943 0 0,'0'0'340'0'0,"-3"-4"209"0"0,1 2-365 0 0,2 3 825 0 0,3 18-699 0 0,1 0 1 0 0,1-1-1 0 0,10 27 1 0 0,30 53 805 0 0,-22-55-475 0 0,3-1-1 0 0,1-2 1 0 0,47 55-1 0 0,-26-43-197 0 0,96 82-1 0 0,-98-95-366 0 0,-24-18-53 0 0,0-2 0 0 0,2-1 0 0 0,0-1 0 0 0,1-1 0 0 0,49 24 0 0 0,-72-40-201 0 0,-2 0-114 0 0,0 0 237 0 0,1 0-1 0 0,-1 0 0 0 0,1 0 1 0 0,-1 0-1 0 0,0 0 1 0 0,0-1-1 0 0,1 1 0 0 0,-1 0 1 0 0,0 0-1 0 0,1 0 1 0 0,-1-1-1 0 0,0 1 0 0 0,1 0 1 0 0,-1 0-1 0 0,0-1 1 0 0,0 1-1 0 0,0 0 0 0 0,1-1 1 0 0,-1 1-1 0 0,0 0 1 0 0,0-1-1 0 0,0 1 0 0 0,0 0 1 0 0,1-1-1 0 0,-1 1 1 0 0,0 0-1 0 0,0-1 0 0 0,1-10-1408 0 0,-1 11 1464 0 0,0-16-2414 0 0,-1-3-3990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4143 0 0,'1'2'7794'0'0,"22"35"-2800"0"0,-21-32-4823 0 0,0 1 0 0 0,0-1-1 0 0,0 1 1 0 0,0-1 0 0 0,-1 1-1 0 0,0-1 1 0 0,0 1 0 0 0,-1 0-1 0 0,1 9 1 0 0,-3 0 34 0 0,0 0-1 0 0,0-1 1 0 0,-1 1 0 0 0,-1-1-1 0 0,-1 0 1 0 0,0 0 0 0 0,-10 19 0 0 0,-56 88 618 0 0,66-114-771 0 0,-235 309 1707 0 0,190-255-1630 0 0,41-50-157 0 0,0-1 0 0 0,-1 1 0 0 0,-1-1 0 0 0,1-1 0 0 0,-1 0 0 0 0,-1-1 0 0 0,-19 12 0 0 0,30-20-132 0 0,3-2-1239 0 0,-1-1 1232 0 0,1 1 0 0 0,1 0 0 0 0,-1-1 0 0 0,0 1 0 0 0,0 0 0 0 0,1 1-1 0 0,-1-1 1 0 0,6-3 0 0 0,7-4-1074 0 0,8-11-3361 0 0,5-4-1388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65 11519 0 0,'-21'-2'443'0'0,"-28"-5"4532"0"0,188 13-1145 0 0,1-1-2314 0 0,291-39 1167 0 0,-142 5-2147 0 0,-215 25-2096 0 0,-72 4 244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29 112 6191 0 0,'0'0'1207'0'0,"-1"2"-602"0"0,-27 28 9547 0 0,39-20-9212 0 0,-6-7-805 0 0,-1 0 1 0 0,0-1-1 0 0,1 0 0 0 0,0 0 0 0 0,-1 0 0 0 0,1-1 1 0 0,0 1-1 0 0,0-1 0 0 0,0 0 0 0 0,0 0 1 0 0,0-1-1 0 0,8 0 0 0 0,7-1 58 0 0,36-5 1 0 0,-48 5-155 0 0,20-4-39 0 0,0-2 0 0 0,0 0 0 0 0,-1-2 0 0 0,33-14 0 0 0,-14 0-1431 0 0,66-42 0 0 0,-72 39 61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0 10735 0 0,'-1'2'496'0'0,"-30"38"550"0"0,2 1 0 0 0,1 1 0 0 0,3 1 0 0 0,-34 77 0 0 0,-163 351 2084 0 0,-20 5-1991 0 0,225-439-1107 0 0,-29 59 88 0 0,43-92-83 0 0,0 1 0 0 0,0-1 0 0 0,0 0 0 0 0,0 0 1 0 0,-6 5-1 0 0,8-8-217 0 0,0 0 0 0 0,0 0-1 0 0,0 0 1 0 0,-1-1 0 0 0,1 1 0 0 0,0 0 0 0 0,0-1 0 0 0,-1 1 0 0 0,1-1 0 0 0,0 1 0 0 0,0-1 0 0 0,-1 0 0 0 0,1 0 0 0 0,-1 1 0 0 0,1-1 0 0 0,0 0 0 0 0,-1 0 0 0 0,1 0 0 0 0,0 0 0 0 0,-1-1 0 0 0,1 1-1 0 0,0 0 1 0 0,-1 0 0 0 0,1-1 0 0 0,-2 0 0 0 0,-6-4-5916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195 167 4143 0 0,'-47'17'10510'0'0,"49"-18"-10121"0"0,14-7 233 0 0,1-1 0 0 0,28-20-1 0 0,5-3 7 0 0,-40 26-512 0 0,23-14 455 0 0,1 2 0 0 0,0 2 0 0 0,71-24 0 0 0,-100 38-534 0 0,0 1 1 0 0,0 1-1 0 0,0-1 0 0 0,-1 1 1 0 0,1 0-1 0 0,0 0 0 0 0,0 0 0 0 0,0 1 1 0 0,0 0-1 0 0,5 1 0 0 0,-8-2-28 0 0,-1 1 0 0 0,1-1 0 0 0,0 1 0 0 0,0 0 0 0 0,-1 0 0 0 0,1 0 0 0 0,-1 0 0 0 0,1 0 0 0 0,-1 0 0 0 0,1 0 0 0 0,-1 0 0 0 0,1 1 0 0 0,-1-1 0 0 0,0 0 0 0 0,0 1 0 0 0,0-1 0 0 0,0 1 0 0 0,0-1 0 0 0,0 1 0 0 0,0 0 0 0 0,0 0 0 0 0,-1-1 0 0 0,1 1 0 0 0,-1 0 0 0 0,1 0 0 0 0,-1-1 0 0 0,0 1 0 0 0,1 0 0 0 0,-1 3 0 0 0,-1 3-9 0 0,0-1 0 0 0,0 1 0 0 0,-1 0 0 0 0,1 0 0 0 0,-2-1 0 0 0,1 1 0 0 0,-1-1 0 0 0,0 0 0 0 0,-1 0 0 0 0,-6 11 0 0 0,-7 7 0 0 0,-29 32 0 0 0,32-41 0 0 0,-25 29-77 0 0,-2-3 0 0 0,-53 44-1 0 0,-103 62-154 0 0,195-146 232 0 0,-17 11 0 0 0,-25 23 0 0 0,40-32 0 0 0,0 0 0 0 0,0 0 0 0 0,0 1 0 0 0,0-1 0 0 0,1 1 0 0 0,0 0 0 0 0,0 0 0 0 0,0 0 0 0 0,1 0 0 0 0,-1 0 0 0 0,-1 8 0 0 0,4-12 5 0 0,0 0 0 0 0,0 0-1 0 0,0-1 1 0 0,0 1 0 0 0,0 0-1 0 0,0 0 1 0 0,0 0 0 0 0,0 0-1 0 0,0-1 1 0 0,0 1 0 0 0,1 0-1 0 0,-1 0 1 0 0,0 0 0 0 0,0-1-1 0 0,1 1 1 0 0,-1 0 0 0 0,1 0-1 0 0,-1-1 1 0 0,1 1 0 0 0,-1 0-1 0 0,1-1 1 0 0,-1 1 0 0 0,1-1-1 0 0,0 1 1 0 0,-1-1 0 0 0,1 1-1 0 0,0-1 1 0 0,-1 1 0 0 0,1-1-1 0 0,0 1 1 0 0,0-1 0 0 0,-1 0-1 0 0,2 1 1 0 0,1 0 16 0 0,4 2 27 0 0,1 1 1 0 0,0-1-1 0 0,0-1 0 0 0,0 1 1 0 0,0-2-1 0 0,0 1 0 0 0,1-1 1 0 0,13 1-1 0 0,3-2 117 0 0,41-5-1 0 0,-8-5-3 0 0,62-19 1 0 0,-40 9-15 0 0,-33 14 92 0 0,-27 4-1726 0 0,1-1-4224 0 0,-12 1-576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 1839 0 0,'0'0'83'0'0,"-8"2"10"0"0,-3 0 753 0 0,0 1 0 0 0,0 1 0 0 0,1 0 0 0 0,-1 0-1 0 0,1 1 1 0 0,0 0 0 0 0,0 1 0 0 0,1 0 0 0 0,-18 14-1 0 0,12-5 864 0 0,-1 1-1 0 0,2 0 0 0 0,0 1 1 0 0,-14 23-1 0 0,13-18-1641 0 0,1 1 1 0 0,2 1-1 0 0,-13 30 0 0 0,21-42-58 0 0,0-1 0 0 0,1 1-1 0 0,0 0 1 0 0,1 0 0 0 0,0 0-1 0 0,1 0 1 0 0,0 0 0 0 0,1 0-1 0 0,2 18 1 0 0,-2-25 4 0 0,1 0-1 0 0,1 0 1 0 0,-1 0 0 0 0,0 0-1 0 0,1 0 1 0 0,0-1 0 0 0,0 1-1 0 0,1 0 1 0 0,-1-1-1 0 0,1 1 1 0 0,0-1 0 0 0,0 0-1 0 0,1 0 1 0 0,-1 0 0 0 0,6 4-1 0 0,-3-4 21 0 0,-1 0 0 0 0,1 0 0 0 0,1-1 0 0 0,-1 0 0 0 0,0 0 0 0 0,1 0 0 0 0,0-1 0 0 0,-1 0 0 0 0,1 0 0 0 0,9 1 0 0 0,-2-1 33 0 0,0-1 0 0 0,0-1 0 0 0,1 0 0 0 0,-1-1 0 0 0,0-1 0 0 0,1 0 0 0 0,-1 0 0 0 0,0-2 0 0 0,-1 0 0 0 0,21-8 0 0 0,-21 5-3 0 0,0 0 0 0 0,-1-1 0 0 0,0 0-1 0 0,0-1 1 0 0,-1 0 0 0 0,0-1 0 0 0,0 0 0 0 0,-1-1 0 0 0,-1 0 0 0 0,0-1 0 0 0,0 0 0 0 0,8-16-1 0 0,-5 5 141 0 0,-1 1-1 0 0,-1-2 1 0 0,-1 1-1 0 0,-1-1 1 0 0,-1 0-1 0 0,4-35 0 0 0,-2-19-38 0 0,-9 71-226 0 0,0-1 0 0 0,0 0 0 0 0,-1 1 0 0 0,0-1 0 0 0,0 1 1 0 0,-1 0-1 0 0,0-1 0 0 0,-3-8 0 0 0,4 15-64 0 0,1 0 0 0 0,-1 0 0 0 0,0-1 0 0 0,1 1-1 0 0,-1 0 1 0 0,0 0 0 0 0,0 0 0 0 0,0 0 0 0 0,0 0 0 0 0,0 0-1 0 0,0 0 1 0 0,0 1 0 0 0,0-1 0 0 0,0 0 0 0 0,0 0 0 0 0,0 1 0 0 0,-1-1-1 0 0,1 1 1 0 0,0-1 0 0 0,-1 1 0 0 0,1-1 0 0 0,0 1 0 0 0,0 0 0 0 0,-1 0-1 0 0,-1 0 1 0 0,-6 1-6866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45 208 6911 0 0,'-45'-7'11890'0'0,"71"4"-11480"0"0,22-4 36 0 0,50 1 0 0 0,95 12 874 0 0,1 0-200 0 0,335-13 149 0 0,-13-44-863 0 0,-406 37-209 0 0,315-52 1025 0 0,-207 30-488 0 0,24 14-85 0 0,1 22-471 0 0,-117 1-220 0 0,74 11-1852 0 0,-197-12 827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9 833 5063 0 0,'0'0'7054'0'0,"-1"3"-6017"0"0,-2 15-533 0 0,1 1 1 0 0,0-1-1 0 0,1 0 1 0 0,1 0-1 0 0,1 1 1 0 0,1-1-1 0 0,0 0 1 0 0,1 0-1 0 0,1 0 1 0 0,12 33-1 0 0,-2-17-361 0 0,1 0 0 0 0,1-1 0 0 0,2-1 0 0 0,1 0 0 0 0,2-1 0 0 0,1-2 0 0 0,42 45 0 0 0,-25-37-140 0 0,22 23-20 0 0,-56-53 3 0 0,0-1 1 0 0,-1 1 0 0 0,0 0 0 0 0,0 0-1 0 0,-1 0 1 0 0,1 0 0 0 0,-2 1-1 0 0,1-1 1 0 0,-1 1 0 0 0,2 9 0 0 0,0 9 10 0 0,0 46 1 0 0,-3-44-49 0 0,-1-20 51 0 0,1-2 0 0 0,-1-1 0 0 0,1 0 0 0 0,0 0 0 0 0,0 0 0 0 0,1 0 0 0 0,1 5 0 0 0,-2-5 0 0 0,-1-3 0 0 0,1 0 0 0 0,-1 0 0 0 0,1 1 0 0 0,0-1 0 0 0,0 0 0 0 0,0 0 0 0 0,0 0 0 0 0,0 0 0 0 0,2 2 0 0 0,6 10 12 0 0,2-3 36 0 0,-7-7-37 0 0,2-1 1 0 0,14 6 120 0 0,-11-6-67 0 0,-7-2 1007 0 0,-14-10-535 0 0,4 3-386 0 0,1 0-110 0 0,0-1 0 0 0,0 0 0 0 0,1-1 0 0 0,0 0-1 0 0,1 0 1 0 0,-1 0 0 0 0,2 0 0 0 0,-1-1 0 0 0,1 0 0 0 0,0 0-1 0 0,1 0 1 0 0,0 0 0 0 0,1-1 0 0 0,-1 1 0 0 0,2-1 0 0 0,0 1-1 0 0,0-1 1 0 0,1-16 0 0 0,1-87-21 0 0,-5-151 35 0 0,-23 68-16 0 0,4 48-25 0 0,-6-290-878 0 0,13 292 657 0 0,8 88 190 0 0,7 54 17 0 0,0-17 0 0 0,1-9 0 0 0,-1 21 0 0 0,-1-8 0 0 0,-3-3 0 0 0,1 10 0 0 0,0 3 11 0 0,4 5 258 0 0,1-13-40 0 0,-1 15-194 0 0,0-1 0 0 0,0 1 0 0 0,0-1 0 0 0,0 1 0 0 0,0-1 0 0 0,0 0 1 0 0,0 1-1 0 0,0-1 0 0 0,0 1 0 0 0,1-1 0 0 0,-1 1 0 0 0,0-1 0 0 0,0 1 0 0 0,1-1 0 0 0,-1 1 0 0 0,0-1 1 0 0,1 1-1 0 0,-1-1 0 0 0,0 1 0 0 0,1 0 0 0 0,-1-1 0 0 0,1 1 0 0 0,-1 0 0 0 0,1-1 0 0 0,0 1 0 0 0,7 3 46 0 0,1-1-1 0 0,0 1 0 0 0,0-1 1 0 0,0-1-1 0 0,0 0 0 0 0,0 0 0 0 0,0-1 1 0 0,0 0-1 0 0,18-2 0 0 0,15-4 143 0 0,-19 2-158 0 0,36 0-1 0 0,-54 3-64 0 0,1 1 0 0 0,0 0 0 0 0,0 1 0 0 0,-1 0 0 0 0,1 0 0 0 0,0 0 0 0 0,8 3 0 0 0,-2 0 0 0 0,31 12 12 0 0,1-1 101 0 0,-40-13-105 0 0,20 4-5 0 0,-8-5 4 0 0,0 0 0 0 0,0-1 0 0 0,0 0 0 0 0,0-1-1 0 0,27-6 1 0 0,-19 3 5 0 0,35 0-1 0 0,-33 3-11 0 0,70 4 0 0 0,-37-2 33 0 0,0-1 0 0 0,77-12-1 0 0,-20 1-2 0 0,-100 11-30 0 0,-1 1 0 0 0,1 0 0 0 0,-1 1 0 0 0,17 5 0 0 0,-19-4 0 0 0,0-1 0 0 0,0 1 0 0 0,0-2 0 0 0,0 0 0 0 0,0-1 0 0 0,18-1 0 0 0,54-16 64 0 0,-32 3-64 0 0,-31 8 0 0 0,0 0 0 0 0,0 1 0 0 0,0 2 0 0 0,30-2 0 0 0,60-1 0 0 0,-19 4 0 0 0,-43 3 0 0 0,-42-1 0 0 0,0 0 0 0 0,-1-1 0 0 0,13-2 0 0 0,-7 1 0 0 0,0-1 36 0 0,0 0-1 0 0,0-1 0 0 0,0-1 1 0 0,14-7-1 0 0,-16 7 2 0 0,0 0-1 0 0,0 1 0 0 0,0 0 1 0 0,1 1-1 0 0,-1 0 1 0 0,13-1-1 0 0,0 1 13 0 0,-15 2-37 0 0,0 0 0 0 0,0 1 0 0 0,0 0 0 0 0,0 0-1 0 0,0 1 1 0 0,0 0 0 0 0,11 3 0 0 0,-17-3-12 0 0,13 0 0 0 0,38 3 0 0 0,-49-4 0 0 0,0 0 0 0 0,-1 0 0 0 0,1-1 0 0 0,0 1 0 0 0,8-3 0 0 0,31-4 0 0 0,-24 8 0 0 0,-13-2 11 0 0,-5 1 17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375 191 4607 0 0,'0'0'4075'0'0,"1"3"-2920"0"0,1 0-2340 0 0,5 13 12387 0 0,-8-24-10835 0 0,-1-4-325 0 0,0-1 0 0 0,1 1 0 0 0,0-1 1 0 0,2-12-1 0 0,0 16-36 0 0,-1 0 1 0 0,0 0-1 0 0,-1-1 0 0 0,1 1 1 0 0,-2 0-1 0 0,1 0 0 0 0,-1 0 1 0 0,-1 0-1 0 0,-4-10 0 0 0,6 17-21 0 0,0 0 0 0 0,0 0 0 0 0,0 1 1 0 0,0-1-1 0 0,0 0 0 0 0,-1 1 0 0 0,1-1 0 0 0,-1 1 0 0 0,1 0 0 0 0,-1-1 0 0 0,1 1 0 0 0,-1 0 0 0 0,0 0 0 0 0,0 0 1 0 0,0 0-1 0 0,1 0 0 0 0,-4 0 0 0 0,1 0-19 0 0,0 0 0 0 0,0 0 0 0 0,0 1 0 0 0,0 0 0 0 0,0 0 1 0 0,0 0-1 0 0,1 0 0 0 0,-7 2 0 0 0,-4 1-24 0 0,2 1 0 0 0,-1 0-1 0 0,0 1 1 0 0,-13 8 0 0 0,11-5 58 0 0,0 1 0 0 0,1 0 0 0 0,0 1-1 0 0,-24 23 1 0 0,12-6 7 0 0,-26 35-1 0 0,47-56 46 0 0,0 1 0 0 0,0 0 0 0 0,1 0 0 0 0,1 0 0 0 0,-1 1 0 0 0,1-1-1 0 0,0 1 1 0 0,1-1 0 0 0,-1 1 0 0 0,2 0 0 0 0,-1 0 0 0 0,0 11 0 0 0,2-17-9 0 0,1 1 0 0 0,-1-1 0 0 0,1 1 1 0 0,-1-1-1 0 0,1 1 0 0 0,0-1 0 0 0,0 0 0 0 0,0 1 0 0 0,0-1 1 0 0,0 0-1 0 0,1 0 0 0 0,-1 0 0 0 0,1 0 0 0 0,-1 0 1 0 0,1 0-1 0 0,0 0 0 0 0,2 2 0 0 0,2 0 98 0 0,-1 0 0 0 0,1 0 0 0 0,0 0-1 0 0,10 5 1 0 0,-7-6-68 0 0,-1 1 0 0 0,1-1 0 0 0,0-1-1 0 0,0 0 1 0 0,-1 0 0 0 0,1-1 0 0 0,1 0 0 0 0,-1 0 0 0 0,0-1-1 0 0,0 0 1 0 0,0-1 0 0 0,0 0 0 0 0,0 0 0 0 0,0-1-1 0 0,0 0 1 0 0,0-1 0 0 0,-1 0 0 0 0,1 0 0 0 0,-1-1 0 0 0,0 0-1 0 0,0-1 1 0 0,0 1 0 0 0,-1-1 0 0 0,1-1 0 0 0,11-11-1 0 0,-16 14-69 0 0,1-2-1 0 0,-1 1 0 0 0,1 0 0 0 0,-1-1 0 0 0,0 1 0 0 0,-1-1 0 0 0,1 0 0 0 0,-1 0 0 0 0,3-10 0 0 0,-3 4-24 0 0,0 0 0 0 0,0 0 0 0 0,-1 0 0 0 0,0-15 0 0 0,-1 33 31 0 0,0 0-1 0 0,1 0 0 0 0,0-1 1 0 0,0 1-1 0 0,1-1 1 0 0,4 13-1 0 0,29 52 17 0 0,-31-63-25 0 0,6 11 0 0 0,-10-14 0 0 0,1-1 0 0 0,1 17 0 0 0,-4-15 0 0 0,0-2 0 0 0,0 3 42 0 0,-1 0-1 0 0,1 0 1 0 0,-1 0-1 0 0,-1 0 1 0 0,1 0-1 0 0,-7 8 1 0 0,2-4 37 0 0,1 1 0 0 0,1 0 1 0 0,-8 20-1 0 0,12-21 81 0 0,1-6-1024 0 0,4-3 356 0 0,-2-2 178 0 0,1 1 0 0 0,-1-1 0 0 0,1 1 0 0 0,-1-1 0 0 0,1 1 0 0 0,-1-1 0 0 0,1 0 0 0 0,0 0 0 0 0,-1 0 0 0 0,1 0 0 0 0,-1 0 0 0 0,1 0 0 0 0,-1 0 0 0 0,1 0 0 0 0,2-1 0 0 0,8-4-6338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 6447 0 0,'6'-7'7738'0'0,"-1"47"-5432"0"0,-10 7-916 0 0,-2 0-1 0 0,-14 50 1 0 0,9-48-836 0 0,-104 408 1439 0 0,90-377-1748 0 0,-47 101 1 0 0,66-170-221 0 0,4-4-24 0 0,-1 0 0 0 0,1 1 0 0 0,0-1-1 0 0,-2 11 1 0 0,4-17-133 0 0,5-2-1205 0 0,1 0 927 0 0,0-1 0 0 0,1-1 0 0 0,-1 1 1 0 0,7-5-1 0 0,11-10-4836 0 0,-4-4-1206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10303 0 0,'0'0'8896'0'0,"2"1"-8385"0"0,0 0-396 0 0,1 0-1 0 0,-1 1 1 0 0,1-1 0 0 0,-1 0 0 0 0,1-1 0 0 0,0 1 0 0 0,0 0-1 0 0,-1-1 1 0 0,1 0 0 0 0,0 1 0 0 0,3-1 0 0 0,35-4 1094 0 0,-8 1-443 0 0,-30 4-575 0 0,-1-1-185 0 0,-1 1 0 0 0,1 0 0 0 0,-1 0 1 0 0,1 0-1 0 0,-1 0 0 0 0,0 0 0 0 0,1 0 0 0 0,-1 0 0 0 0,0 0 1 0 0,0 1-1 0 0,0-1 0 0 0,0 0 0 0 0,0 1 0 0 0,0-1 0 0 0,0 1 1 0 0,0-1-1 0 0,-1 1 0 0 0,1-1 0 0 0,0 1 0 0 0,-1 0 1 0 0,0-1-1 0 0,1 1 0 0 0,-1 0 0 0 0,0-1 0 0 0,0 1 0 0 0,0 0 1 0 0,0-1-1 0 0,0 1 0 0 0,0 2 0 0 0,-2 5 3 0 0,1 0-1 0 0,-2-1 1 0 0,1 1-1 0 0,-1 0 1 0 0,-1-1-1 0 0,1 1 1 0 0,-1-1-1 0 0,-1 0 1 0 0,1 0 0 0 0,-1-1-1 0 0,-9 10 1 0 0,0 0 9 0 0,-1 0 0 0 0,-1-2 1 0 0,-27 21-1 0 0,37-30-87 0 0,5-5 36 0 0,-1 0-1 0 0,0 1 0 0 0,1-1 1 0 0,-1 0-1 0 0,0 0 0 0 0,0 0 1 0 0,0 0-1 0 0,0 0 0 0 0,0-1 1 0 0,0 1-1 0 0,0 0 0 0 0,-2-1 0 0 0,2 1-42 0 0,4-1-209 0 0,10 2 196 0 0,-5-1 64 0 0,-1 0 0 0 0,1 0 1 0 0,-1 1-1 0 0,0 0 0 0 0,1 0 0 0 0,10 6 1 0 0,-4-2-14 0 0,-2 1 95 0 0,0 0 0 0 0,-1 0 0 0 0,1 1 0 0 0,-1 0 0 0 0,-1 1 0 0 0,13 13 1 0 0,-7-7 238 0 0,-13-12-250 0 0,0-1 0 0 0,0 1 0 0 0,0 0 0 0 0,0 0 0 0 0,0-1 0 0 0,0 1 0 0 0,-1 1 0 0 0,1-1 0 0 0,-1 0 0 0 0,0 0 0 0 0,0 0 0 0 0,0 1 0 0 0,-1-1 0 0 0,1 0 0 0 0,-1 1 0 0 0,0-1 0 0 0,1 1 0 0 0,-2-1 0 0 0,1 0 0 0 0,0 1 0 0 0,-1-1 0 0 0,1 1 0 0 0,-1-1 0 0 0,0 0 0 0 0,0 0 0 0 0,0 1 0 0 0,-1-1 0 0 0,1 0 0 0 0,-1 0 0 0 0,0 0 0 0 0,0-1 0 0 0,0 1 0 0 0,0 0 0 0 0,0-1 0 0 0,0 1 0 0 0,-1-1 0 0 0,1 1 0 0 0,-1-1 0 0 0,-3 2 0 0 0,-25 20 134 0 0,16-12-171 0 0,0-1 0 0 0,-1 0-1 0 0,-25 12 1 0 0,39-22-104 0 0,1 0-2 0 0,-1 0 1 0 0,0-1-1 0 0,1 1 0 0 0,-1-1 1 0 0,1 0-1 0 0,-1 1 0 0 0,0-1 1 0 0,1 0-1 0 0,-1 0 0 0 0,0 0 1 0 0,1 0-1 0 0,-1 0 0 0 0,-2-1 1 0 0,3 0 23 0 0,-1 0 0 0 0,1 0 0 0 0,-1 0 0 0 0,1 0 0 0 0,0 0 0 0 0,0 0 0 0 0,0-1 0 0 0,0 1 0 0 0,0 0 0 0 0,0-1 0 0 0,0 1 0 0 0,0-1 0 0 0,0 1 0 0 0,1-1 0 0 0,-1 0 0 0 0,1 1 0 0 0,-1-1 0 0 0,1 1 0 0 0,-1-1 0 0 0,1 0 0 0 0,0 1 0 0 0,0-1 0 0 0,0 0 0 0 0,0-2 1 0 0,1-2-590 0 0,-1 0 1 0 0,1 0 0 0 0,0 0-1 0 0,1 0 1 0 0,3-11 0 0 0,2 1-1242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 9671 0 0,'2'-1'748'0'0,"11"-6"563"0"0,0 0 0 0 0,20-7 5230 0 0,-22 41-5758 0 0,-11-22-699 0 0,0-1 1 0 0,-1 0 0 0 0,1 0-1 0 0,-1 1 1 0 0,0-1 0 0 0,0 0-1 0 0,0 0 1 0 0,-1 0 0 0 0,-3 7-1 0 0,-22 35 356 0 0,25-42-423 0 0,-9 11 46 0 0,-21 23-1 0 0,18-23-53 0 0,-12 18-1 0 0,15-18-1 0 0,0 1-1 0 0,1 1 1 0 0,1-1 0 0 0,-13 36 0 0 0,20-48 3 0 0,1 1 0 0 0,0-1 0 0 0,0 0 0 0 0,0 0 0 0 0,1 0 0 0 0,-1 1 1 0 0,1-1-1 0 0,0 0 0 0 0,0 1 0 0 0,1-1 0 0 0,-1 0 0 0 0,1 0 0 0 0,0 1 0 0 0,0-1 0 0 0,0 0 0 0 0,1 0 0 0 0,-1 0 1 0 0,1 0-1 0 0,0 0 0 0 0,0-1 0 0 0,0 1 0 0 0,1-1 0 0 0,-1 1 0 0 0,1-1 0 0 0,0 0 0 0 0,0 0 0 0 0,0 0 0 0 0,5 4 1 0 0,0-2 128 0 0,0 0 1 0 0,1 0 0 0 0,-1-1 0 0 0,1 0 0 0 0,-1-1 0 0 0,1 1 0 0 0,0-2 0 0 0,0 1-1 0 0,1-1 1 0 0,-1-1 0 0 0,18 1 0 0 0,-16-2-25 0 0,0 0 0 0 0,0-1 1 0 0,0 0-1 0 0,0-1 0 0 0,0 0 0 0 0,0 0 0 0 0,-1-2 1 0 0,1 1-1 0 0,17-9 0 0 0,25-16 151 0 0,-19 12-241 0 0,-1-1-1 0 0,-1-2 1 0 0,32-25-1 0 0,-58 40-71 0 0,-4 3 37 0 0,0-1-1 0 0,-1 0 0 0 0,1 1 1 0 0,0-1-1 0 0,0 0 0 0 0,-1 0 1 0 0,3-4-1 0 0,7-8-53 0 0,-10 12 51 0 0,0 2 11 0 0,-1-1 0 0 0,0 1-1 0 0,1-1 1 0 0,-1 1 0 0 0,0-1-1 0 0,1 1 1 0 0,-1-1 0 0 0,0 1-1 0 0,0-1 1 0 0,1 1 0 0 0,-1-1-1 0 0,0 0 1 0 0,0 1 0 0 0,0-1-1 0 0,0 1 1 0 0,0-1 0 0 0,0 0-1 0 0,0 1 1 0 0,0-1 0 0 0,0 0-1 0 0,0 0 1 0 0,0-1-12 0 0,0 1-1 0 0,1-1 1 0 0,-1 0 0 0 0,0 0-1 0 0,-1 0 1 0 0,1 1 0 0 0,0-1-1 0 0,0 0 1 0 0,-1 0 0 0 0,1 0-1 0 0,-1 1 1 0 0,1-1-1 0 0,-1 0 1 0 0,0 1 0 0 0,0-1-1 0 0,0 1 1 0 0,0-1 0 0 0,-1-1-1 0 0,-2-2-41 0 0,0-1-58 0 0,0 1 1 0 0,0 0-1 0 0,-1-1 1 0 0,0 2 0 0 0,0-1-1 0 0,-9-6 1 0 0,11 9 66 0 0,0 0 0 0 0,0 0 1 0 0,0 0-1 0 0,0 0 0 0 0,-1 1 0 0 0,1-1 1 0 0,-1 1-1 0 0,1 0 0 0 0,-1 0 1 0 0,1 0-1 0 0,-1 0 0 0 0,0 1 1 0 0,-6-1-1 0 0,8 1 42 0 0,-1 1 1 0 0,0-1-1 0 0,1 1 1 0 0,-1-1-1 0 0,0 1 0 0 0,1 0 1 0 0,-1 0-1 0 0,1 0 1 0 0,-1 1-1 0 0,1-1 0 0 0,0 0 1 0 0,0 1-1 0 0,-1 0 1 0 0,1-1-1 0 0,0 1 1 0 0,0 0-1 0 0,-3 4 0 0 0,2-1 3 0 0,0 1 0 0 0,0-1 0 0 0,0 1-1 0 0,1 0 1 0 0,-3 8 0 0 0,0-2 116 0 0,-1 7-48 0 0,1-1 0 0 0,1 1 0 0 0,0 0 0 0 0,1 0 0 0 0,1 0-1 0 0,1 1 1 0 0,2 23 0 0 0,1-30-143 0 0,1-11-97 0 0,-2 1-31 0 0,21-5-1294 0 0,-19 2 1089 0 0,7-3-2673 0 0,-1-3-3733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8783 0 0,'0'0'794'0'0,"-9"2"-636"0"0,3-2 1218 0 0,0 1 0 0 0,-1-1-1 0 0,1 0 1 0 0,-7-1 0 0 0,-6 1 1360 0 0,19 0-2710 0 0,-1 0-1 0 0,1 0 1 0 0,0 0 0 0 0,-1 0 0 0 0,1 0-1 0 0,0 0 1 0 0,0 0 0 0 0,-1 0 0 0 0,1 1-1 0 0,0-1 1 0 0,-1 0 0 0 0,1 0 0 0 0,0 0-1 0 0,0 1 1 0 0,0-1 0 0 0,-1 0 0 0 0,1 0-1 0 0,0 0 1 0 0,0 1 0 0 0,0-1 0 0 0,-1 0-1 0 0,1 1 1 0 0,0-1 0 0 0,0 0 0 0 0,0 0-1 0 0,0 1 1 0 0,0-1 0 0 0,0 0 0 0 0,0 1-1 0 0,0-1 1 0 0,0 0 0 0 0,0 1 0 0 0,0-1-1 0 0,0 0 1 0 0,0 0 0 0 0,0 1 0 0 0,0-1-1 0 0,0 0 1 0 0,0 1 0 0 0,0-1 0 0 0,0 1-1 0 0,5 12 55 0 0,-1-9-32 0 0,0-1 0 0 0,0 1 0 0 0,0 0 0 0 0,1-1 0 0 0,-1 0-1 0 0,1 0 1 0 0,0 0 0 0 0,0-1 0 0 0,0 0 0 0 0,11 3 0 0 0,-8-1 9 0 0,159 51 141 0 0,-134-47-163 0 0,1-2-1 0 0,0-1 1 0 0,39 1-1 0 0,-46-5-36 0 0,22-1-21 0 0,0 3-1 0 0,63 11 1 0 0,-105-12 0 0 0,1 0-1 0 0,0 0 1 0 0,-1 1-1 0 0,0 0 0 0 0,0 0 1 0 0,0 1-1 0 0,0 0 1 0 0,13 9-1 0 0,-17-10 13 0 0,1 0 0 0 0,-1 1 0 0 0,0-1 0 0 0,0 1-1 0 0,0 0 1 0 0,0 0 0 0 0,-1 0 0 0 0,0 0 0 0 0,0 0 0 0 0,0 0-1 0 0,0 0 1 0 0,0 1 0 0 0,-1-1 0 0 0,0 1 0 0 0,0 0 0 0 0,0-1-1 0 0,-1 1 1 0 0,1 8 0 0 0,1 13 22 0 0,-2-25 306 0 0,-2-1-307 0 0,0 0 1 0 0,0 0-1 0 0,1 0 0 0 0,-1 0 0 0 0,0 1 1 0 0,0-1-1 0 0,1 0 0 0 0,-3 1 0 0 0,-2 1 16 0 0,-24 2 51 0 0,-1 1 1 0 0,1 2 0 0 0,0 0 0 0 0,1 3-1 0 0,-47 20 1 0 0,-40 32 388 0 0,-46 21 179 0 0,145-73-380 0 0,16-9-121 0 0,0 0-24 0 0,-10 10-64 0 0,5 0-31 0 0,4-7-18 0 0,-6 16-7 0 0,2-6-1 0 0,6-11-4 0 0,0-1-8 0 0,0 0-80 0 0,32 0-8499 0 0,-19-2 3072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8751 0 0,'0'0'674'0'0,"-2"1"-438"0"0,-1 0-22 0 0,0 0 1 0 0,-1 0 0 0 0,1 0-1 0 0,0 1 1 0 0,0 0-1 0 0,0-1 1 0 0,0 1 0 0 0,0 0-1 0 0,1 0 1 0 0,-1 1 0 0 0,1-1-1 0 0,-1 1 1 0 0,1-1 0 0 0,0 1-1 0 0,0 0 1 0 0,-2 3-1 0 0,1-1 7 0 0,1 0 0 0 0,-1 1 0 0 0,1-1 0 0 0,1 1 0 0 0,-1-1 0 0 0,1 1 0 0 0,0 0 0 0 0,0 10 0 0 0,1 6 186 0 0,1-1 0 0 0,1 0 0 0 0,1 1 0 0 0,7 22 0 0 0,24 71 593 0 0,-23-84-866 0 0,-1-1 0 0 0,-2 1 0 0 0,-1 0 0 0 0,2 33 0 0 0,-8-26-147 0 0,-2 0 0 0 0,-2-1 1 0 0,-2 1-1 0 0,-1-1 0 0 0,-17 60 0 0 0,22-95-774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16127 0 0,'0'0'5067'0'0,"2"-1"-4456"0"0,161-21 2993 0 0,65-7-2019 0 0,21 18-1284 0 0,-149 6-2473 0 0,-97 4 675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513 128 6447 0 0,'0'0'499'0'0,"1"-2"-328"0"0,14-18 428 0 0,19-32 8712 0 0,-33 51-9226 0 0,0 0 0 0 0,-1 0 0 0 0,1 0 0 0 0,-1 0 0 0 0,1-1 0 0 0,-1 1 0 0 0,1 0 0 0 0,-1-1 0 0 0,0 1 0 0 0,1 0 0 0 0,-1-1 0 0 0,0 1 0 0 0,0 0 0 0 0,0-1 0 0 0,0 1 0 0 0,0 0-1 0 0,0-1 1 0 0,-1 1 0 0 0,1 0 0 0 0,0 0 0 0 0,-1-1 0 0 0,1 1 0 0 0,-1 0 0 0 0,1 0 0 0 0,-1-1 0 0 0,0 1 0 0 0,1 0 0 0 0,-1 0 0 0 0,0 0 0 0 0,0 0 0 0 0,-1-2 0 0 0,0 2-17 0 0,0-1 0 0 0,-1 1 1 0 0,1 0-1 0 0,0-1 0 0 0,-1 1 1 0 0,1 0-1 0 0,-1 0 0 0 0,1 1 1 0 0,-1-1-1 0 0,1 0 0 0 0,-1 1 1 0 0,0 0-1 0 0,1-1 1 0 0,-1 1-1 0 0,-3 0 0 0 0,-32 4-26 0 0,1 1-1 0 0,0 2 1 0 0,0 1-1 0 0,-63 24 1 0 0,-134 75-47 0 0,223-99 36 0 0,9-7 2 0 0,0 1 0 0 0,1-1-1 0 0,-1 0 1 0 0,0 0 0 0 0,0 0 0 0 0,0 0-1 0 0,-4 1 1 0 0,5 1 34 0 0,1-1-60 0 0,-1 0-1 0 0,1 0 1 0 0,0 0 0 0 0,0-1-1 0 0,-1 1 1 0 0,1 0 0 0 0,1 0-1 0 0,-1 0 1 0 0,0 0-1 0 0,0 0 1 0 0,1 0 0 0 0,-1-1-1 0 0,1 1 1 0 0,-1 0 0 0 0,3 3 0 0 0,1 3 1 0 0,1 1 0 0 0,0-1 1 0 0,1-1-1 0 0,0 1 1 0 0,0-1-1 0 0,1 0 1 0 0,0-1-1 0 0,10 9 1 0 0,10 5 13 0 0,30 16 0 0 0,-43-28-1 0 0,51 27-80 0 0,77 31 1 0 0,-9-6-261 0 0,-121-54 299 0 0,0 0 0 0 0,-1 1 0 0 0,0 0 1 0 0,0 1-1 0 0,0 0 0 0 0,-1 1 0 0 0,11 11 0 0 0,-18-16 20 0 0,0-1-1 0 0,-1 1 0 0 0,1-1 1 0 0,-1 1-1 0 0,0 0 1 0 0,0 0-1 0 0,0 0 0 0 0,-1 0 1 0 0,1 0-1 0 0,-1 0 1 0 0,0 1-1 0 0,0-1 0 0 0,-1 0 1 0 0,1 0-1 0 0,-1 1 0 0 0,0-1 1 0 0,0 1-1 0 0,0-1 1 0 0,-1 0-1 0 0,1 1 0 0 0,-1-1 1 0 0,0 0-1 0 0,0 0 0 0 0,-1 0 1 0 0,-2 6-1 0 0,-1 0 13 0 0,-1 0 0 0 0,0-1-1 0 0,0 0 1 0 0,-1 0-1 0 0,0-1 1 0 0,0 0 0 0 0,-1 0-1 0 0,0-1 1 0 0,-1 0 0 0 0,1 0-1 0 0,-1-1 1 0 0,-1 0 0 0 0,-18 9-1 0 0,1-3-133 0 0,-1-1-1 0 0,0-2 0 0 0,-57 12 0 0 0,73-18 81 0 0,1-1 0 0 0,-1 0 0 0 0,0-1 0 0 0,-1-1 0 0 0,1 0-1 0 0,-15-2 1 0 0,23 2 46 0 0,1-1-1 0 0,-1 0 1 0 0,0 0-1 0 0,1 0 1 0 0,-1-1-1 0 0,0 1 0 0 0,1-1 1 0 0,0 0-1 0 0,-1 0 1 0 0,1 0-1 0 0,0 0 1 0 0,0-1-1 0 0,0 1 1 0 0,0-1-1 0 0,1 0 1 0 0,-1 1-1 0 0,1-1 0 0 0,-1-1 1 0 0,1 1-1 0 0,0 0 1 0 0,0 0-1 0 0,1-1 1 0 0,-3-4-1 0 0,2 1 37 0 0,1 1 0 0 0,-1-1 0 0 0,1 0 0 0 0,0 0-1 0 0,1 1 1 0 0,-1-1 0 0 0,1 0 0 0 0,1 0 0 0 0,-1 0 0 0 0,3-9 0 0 0,2-8 294 0 0,14-35 0 0 0,-19 58-326 0 0,14-35 181 0 0,0 1 1 0 0,3 0-1 0 0,1 2 0 0 0,33-48 1 0 0,-14 32-35 0 0,87-89 0 0 0,9 11-314 0 0,-132 126 25 0 0,-8 13-3586 0 0,-2 1 2469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70 9215 0 0,'-46'-3'547'0'0,"19"0"771"0"0,9 2 8613 0 0,29-1-9352 0 0,69-19 544 0 0,-50 12-970 0 0,0 1 0 0 0,1 1 1 0 0,0 2-1 0 0,42-2 0 0 0,-39 8-347 0 0,19-1-682 0 0,-19-3-2527 0 0,-21 1 1532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34 9671 0 0,'-15'-1'525'0'0,"0"0"-1"0"0,-1 1 1 0 0,1 1-1 0 0,-27 5 1 0 0,5 0 7956 0 0,50-13-8110 0 0,0 1-333 0 0,1 0 0 0 0,0 2 0 0 0,0-1 0 0 0,0 2 0 0 0,22-3 0 0 0,-19 3-1 0 0,-6 1-26 0 0,0 1 0 0 0,1 0 0 0 0,-1 0 0 0 0,1 1 0 0 0,-1 1 0 0 0,12 2 0 0 0,-19-3 7 0 0,0 1 0 0 0,0 0 0 0 0,0 0 0 0 0,0 0-1 0 0,0 1 1 0 0,0-1 0 0 0,-1 1 0 0 0,1 0 0 0 0,-1 0 0 0 0,1 0 0 0 0,-1 1 0 0 0,0-1 0 0 0,0 1-1 0 0,0 0 1 0 0,0 0 0 0 0,0 0 0 0 0,0 0 0 0 0,-1 0 0 0 0,4 7 0 0 0,-4-6 18 0 0,-1 0 0 0 0,0 0-1 0 0,0 0 1 0 0,0 0 0 0 0,0 0 0 0 0,0 0 0 0 0,-1 1 0 0 0,0-1 0 0 0,0 0-1 0 0,0 0 1 0 0,0 0 0 0 0,-1 1 0 0 0,-1 6 0 0 0,-1-2-3 0 0,1 0 0 0 0,-2 0 0 0 0,1 0 1 0 0,-9 14-1 0 0,-5 3-16 0 0,0 0 0 0 0,-2-1 0 0 0,-26 27 0 0 0,-71 60-152 0 0,2-1-195 0 0,109-107 316 0 0,1 1 1 0 0,0 0 0 0 0,0 0 0 0 0,0 0 0 0 0,1 1 0 0 0,-1-1 0 0 0,1 1 0 0 0,-2 6 0 0 0,2 4 13 0 0,5-12 0 0 0,-1-2 0 0 0,-1-1 4 0 0,1 1-1 0 0,0 0 1 0 0,0-1-1 0 0,-1 1 1 0 0,1-1-1 0 0,0 0 1 0 0,0 1 0 0 0,0-1-1 0 0,1 0 1 0 0,-1 1-1 0 0,0-1 1 0 0,0 0-1 0 0,1 0 1 0 0,-1 0-1 0 0,1 0 1 0 0,-1 0 0 0 0,1 0-1 0 0,-1-1 1 0 0,1 1-1 0 0,-1 0 1 0 0,1-1-1 0 0,3 1 1 0 0,3 1 103 0 0,1 0 0 0 0,0-1-1 0 0,11 0 1 0 0,-4-1 80 0 0,29 3 342 0 0,87-6 0 0 0,-43-11-2312 0 0,-66 8-1757 0 0,38-14 0 0 0,-25 3-2887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2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 4143 0 0,'-2'1'9907'0'0,"-3"1"-8961"0"0,1 0-1 0 0,-1 1 1 0 0,0 0 0 0 0,-6 5-1 0 0,-29 31-201 0 0,11-11-243 0 0,12-11-402 0 0,1 0 0 0 0,1 2-1 0 0,0-1 1 0 0,2 2 0 0 0,0 0-1 0 0,-12 26 1 0 0,19-34-86 0 0,0 1 0 0 0,1 0 0 0 0,1 0 0 0 0,0 0 0 0 0,1 0 0 0 0,-2 18 0 0 0,4-26-9 0 0,0-1 1 0 0,1 1-1 0 0,0 0 0 0 0,0 0 1 0 0,1 0-1 0 0,-1 0 1 0 0,1 0-1 0 0,0 0 1 0 0,0 0-1 0 0,1-1 0 0 0,-1 1 1 0 0,1 0-1 0 0,0-1 1 0 0,0 1-1 0 0,1-1 1 0 0,-1 0-1 0 0,1 0 1 0 0,0 0-1 0 0,0 0 0 0 0,6 5 1 0 0,-5-6 29 0 0,1 0-1 0 0,-1-1 1 0 0,1 1 0 0 0,-1-1 0 0 0,1 0-1 0 0,0-1 1 0 0,-1 1 0 0 0,1-1 0 0 0,0 0 0 0 0,0 0-1 0 0,0 0 1 0 0,0-1 0 0 0,0 0 0 0 0,0 0-1 0 0,9-1 1 0 0,2-1 128 0 0,0 0 0 0 0,0-2 0 0 0,24-7 0 0 0,-7 0-36 0 0,-1-2-1 0 0,-1-1 1 0 0,0-2 0 0 0,-1 0 0 0 0,0-3 0 0 0,-1 0 0 0 0,33-30-1 0 0,-51 39-100 0 0,-2 0-1 0 0,0-1 0 0 0,0 0 0 0 0,-1-1 0 0 0,0 1 0 0 0,9-20 0 0 0,-14 24-17 0 0,1-1-1 0 0,-1 1 1 0 0,-1-1-1 0 0,1 0 1 0 0,-1 0-1 0 0,-1-1 1 0 0,1 1-1 0 0,-1 0 1 0 0,-1 0-1 0 0,0-1 1 0 0,0 1-1 0 0,-1-10 1 0 0,0 14-6 0 0,0 0 0 0 0,0 0-1 0 0,-1 0 1 0 0,1 0 0 0 0,-1 0 0 0 0,0 0 0 0 0,0 0 0 0 0,0 0 0 0 0,0 1-1 0 0,0 0 1 0 0,-1-1 0 0 0,0 1 0 0 0,-5-5 0 0 0,3 4-36 0 0,0 0-1 0 0,0 1 1 0 0,-1 0-1 0 0,1-1 1 0 0,-1 2 0 0 0,0-1-1 0 0,1 1 1 0 0,-9-2-1 0 0,-6 0-177 0 0,0 0 0 0 0,0 2-1 0 0,0 0 1 0 0,-33 3-1 0 0,17 0-1427 0 0,-66 10 0 0 0,82-6 350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97 6447 0 0,'-22'5'537'0'0,"-8"1"694"0"0,-42 15 7779 0 0,65-18-7908 0 0,5-2 178 0 0,6 0-945 0 0,15 4-63 0 0,-1-1-1 0 0,1-2 1 0 0,21 2 0 0 0,64-3 583 0 0,-60-2-540 0 0,86 1 432 0 0,183-26-1 0 0,-268 19-654 0 0,178-23 355 0 0,261-26 387 0 0,-449 52-772 0 0,382-21 1170 0 0,37 36-569 0 0,5 40-574 0 0,-110-10-724 0 0,-347-41 631 0 0,33 4-360 0 0,2-1 0 0 0,-1-2 0 0 0,37-4 0 0 0,-70 3 319 0 0,0 0-1 0 0,0-1 0 0 0,0 1 1 0 0,-1-1-1 0 0,1 0 0 0 0,0 0 0 0 0,-1 0 1 0 0,1 0-1 0 0,-1 0 0 0 0,1-1 0 0 0,-1 1 1 0 0,0-1-1 0 0,1 1 0 0 0,-1-1 1 0 0,0 0-1 0 0,2-2 0 0 0,-4 3 8 0 0,1 0-1 0 0,-1 0 1 0 0,0 1-1 0 0,0-1 1 0 0,0 0-1 0 0,0 0 1 0 0,0 0 0 0 0,0 1-1 0 0,0-1 1 0 0,0 0-1 0 0,0 0 1 0 0,0 0-1 0 0,0 1 1 0 0,0-1-1 0 0,0 0 1 0 0,-1 0-1 0 0,1 0 1 0 0,0 1 0 0 0,-1-1-1 0 0,1 0 1 0 0,0 1-1 0 0,-1-1 1 0 0,0-1-1 0 0,-12-13-694 0 0,11 13 524 0 0,0 0 0 0 0,0 1 0 0 0,-1-1 0 0 0,1 1 0 0 0,-1 0 0 0 0,1 0 0 0 0,-1 0-1 0 0,1 0 1 0 0,-1 0 0 0 0,0 1 0 0 0,0-1 0 0 0,1 1 0 0 0,-1 0 0 0 0,0 0 0 0 0,0 0 0 0 0,1 0 0 0 0,-1 0 0 0 0,0 0-1 0 0,0 1 1 0 0,1-1 0 0 0,-1 1 0 0 0,0 0 0 0 0,1 0 0 0 0,-1 0 0 0 0,1 0 0 0 0,-1 0 0 0 0,-2 2 0 0 0,-5 6-1505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1085 9439 0 0,'1'-2'432'0'0,"2"-32"7607"0"0,-2 36-7838 0 0,5 26 76 0 0,2-1 0 0 0,1 0 1 0 0,1 0-1 0 0,1-1 0 0 0,16 25 0 0 0,50 85 76 0 0,-44-69-353 0 0,3 7 0 0 0,-23-52 11 0 0,35 39 1 0 0,-2-3 219 0 0,-39-48-163 0 0,2 2 82 0 0,-7-10 88 0 0,0-1-166 0 0,-2-1-53 0 0,0 1 1 0 0,1-1 0 0 0,-1 0 0 0 0,1 0-1 0 0,-1 1 1 0 0,1-1 0 0 0,-1 0 0 0 0,0 0-1 0 0,1 0 1 0 0,-1 0 0 0 0,1 0 0 0 0,-1 1-1 0 0,1-1 1 0 0,-1 0 0 0 0,1 0 0 0 0,-1 0-1 0 0,1 0 1 0 0,-1 0 0 0 0,1-1 0 0 0,-1 1-1 0 0,1 0 1 0 0,-1 0 0 0 0,1 0 0 0 0,-1 0-1 0 0,0 0 1 0 0,1-1 0 0 0,0 1 0 0 0,11-15 399 0 0,-11 12-366 0 0,1-1 1 0 0,-1 1 0 0 0,1-1-1 0 0,-1 0 1 0 0,0 0 0 0 0,0 0 0 0 0,-1 1-1 0 0,1-1 1 0 0,-1-6 0 0 0,-3-36 148 0 0,1 24-120 0 0,-3-631-529 0 0,6 590 238 0 0,-2 0 0 0 0,-11-65-1 0 0,6 89 175 0 0,-2 0 0 0 0,-1 1 0 0 0,-3 0 0 0 0,-22-52 1 0 0,-27-25 295 0 0,31 62-93 0 0,24 42-156 0 0,1 0 0 0 0,0 0 0 0 0,-5-17 0 0 0,9 24-6 0 0,0 1 0 0 0,0-1 0 0 0,0 0 0 0 0,1 1-1 0 0,0-1 1 0 0,0 0 0 0 0,0 1 0 0 0,0-1 0 0 0,0 0-1 0 0,1 1 1 0 0,-1-1 0 0 0,1 1 0 0 0,0-1 0 0 0,0 1-1 0 0,3-6 1 0 0,-1 4-18 0 0,-1 1 0 0 0,1 0 0 0 0,1 0 0 0 0,-1 0 0 0 0,0 0 0 0 0,7-4 0 0 0,-6 3-57 0 0,-2 6 4 0 0,9 7 41 0 0,1 5-19 0 0,1 3 32 0 0,-4-5 11 0 0,-1 0 0 0 0,15 12 0 0 0,-16-17 35 0 0,0 1-1 0 0,1-1 0 0 0,0-1 1 0 0,0 1-1 0 0,1-2 0 0 0,0 1 1 0 0,-1-1-1 0 0,1 0 1 0 0,1-1-1 0 0,-1 0 0 0 0,0 0 1 0 0,1-1-1 0 0,15 1 0 0 0,3-2 76 0 0,1-1-1 0 0,-1-2 0 0 0,40-7 0 0 0,-42 5-68 0 0,255-43 277 0 0,-22 2-41 0 0,-1 21 34 0 0,51 30-52 0 0,-254-3-247 0 0,11-1-9 0 0,-1-2-1 0 0,0-4 1 0 0,96-17 0 0 0,-141 17 8 0 0,125-27 111 0 0,-14 3-177 0 0,-94 21 46 0 0,-26 5-262 0 0,0 1 0 0 0,19 0 0 0 0,-35 11-300 0 0,3-7 427 0 0,0 0 0 0 0,0-1 0 0 0,0 1 0 0 0,-1-1 0 0 0,1 0 0 0 0,-1 0 0 0 0,1 0 0 0 0,-1 0 1 0 0,-4 2-1 0 0,-29 13-4726 0 0,31-15 3079 0 0,-15 5-4445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267 173 10679 0 0,'0'0'971'0'0,"2"0"-800"0"0,37-7 3489 0 0,-37 7-2658 0 0,15-10 689 0 0,-15 9-1657 0 0,-1-1-1 0 0,1 1 1 0 0,-1-1 0 0 0,0 0 0 0 0,0 1 0 0 0,0-1-1 0 0,0 0 1 0 0,0 0 0 0 0,0 1 0 0 0,0-1 0 0 0,0 0-1 0 0,-1 0 1 0 0,1 0 0 0 0,-1 0 0 0 0,0 0 0 0 0,1 0-1 0 0,-1 0 1 0 0,0-3 0 0 0,-1 1-15 0 0,1 1 0 0 0,-1 0-1 0 0,0 0 1 0 0,0 0 0 0 0,0 0-1 0 0,0 0 1 0 0,-1 1 0 0 0,1-1 0 0 0,-1 0-1 0 0,1 0 1 0 0,-3-2 0 0 0,-3-2-14 0 0,1 0-1 0 0,-1 0 1 0 0,0 1 0 0 0,0 0 0 0 0,-1 0 0 0 0,0 1-1 0 0,-10-6 1 0 0,9 7-49 0 0,-1 0-1 0 0,0 0 1 0 0,0 1 0 0 0,0 0-1 0 0,0 1 1 0 0,0 0-1 0 0,-1 0 1 0 0,1 1 0 0 0,-19 1-1 0 0,22 0 35 0 0,0 0 1 0 0,0 1-1 0 0,0 0 0 0 0,0 1 0 0 0,-1-1 1 0 0,2 1-1 0 0,-1 1 0 0 0,0-1 0 0 0,0 1 0 0 0,1 1 1 0 0,-1-1-1 0 0,1 1 0 0 0,0 0 0 0 0,-11 9 1 0 0,14-9 68 0 0,0 0 0 0 0,1-1 0 0 0,-1 1 0 0 0,1 0 0 0 0,-1 1 0 0 0,1-1 0 0 0,0 0 0 0 0,1 1 1 0 0,-1-1-1 0 0,1 1 0 0 0,0-1 0 0 0,0 1 0 0 0,0-1 0 0 0,1 1 0 0 0,0 0 0 0 0,0 6 0 0 0,0-2-10 0 0,1-1-1 0 0,0 1 0 0 0,1 0 0 0 0,0-1 1 0 0,0 1-1 0 0,1-1 0 0 0,6 15 0 0 0,-6-17-32 0 0,1 0-1 0 0,-1 0 1 0 0,1-1-1 0 0,0 1 1 0 0,0-1-1 0 0,1 0 1 0 0,0 0-1 0 0,-1-1 1 0 0,2 1-1 0 0,-1-1 1 0 0,9 5-1 0 0,-11-7 40 0 0,1 0 0 0 0,1 0 1 0 0,-1-1-1 0 0,0 1 0 0 0,0-1 0 0 0,1 0 0 0 0,-1 0 0 0 0,0 0 0 0 0,1-1 0 0 0,-1 1 0 0 0,1-1 0 0 0,-1 0 0 0 0,1 0 0 0 0,-1-1 0 0 0,0 0 0 0 0,1 1 0 0 0,-1-1 0 0 0,5-2 0 0 0,-4 1 8 0 0,0 0 0 0 0,0 0 0 0 0,0-1 0 0 0,0 1 0 0 0,0-1 0 0 0,-1 0 0 0 0,1-1 0 0 0,5-5 0 0 0,-4 2-37 0 0,0 0 0 0 0,-1 0 0 0 0,0-1 0 0 0,0 1 0 0 0,5-12 0 0 0,-9 16 17 0 0,0-4-33 0 0,-1-2-10 0 0,7 20 0 0 0,2 11 0 0 0,-2 0 30 0 0,-1 1-1 0 0,-2 1 0 0 0,0-1 0 0 0,-1 0 1 0 0,-2 1-1 0 0,0 0 0 0 0,-2-1 1 0 0,-4 34-1 0 0,4-52 24 0 0,-2 8-58 0 0,0-2-82 0 0,0 3-144 0 0,2-12 133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20 1375 0 0,'4'-5'30'0'0,"12"-9"6735"0"0,-17 37 1498 0 0,0-11-7996 0 0,-1 0 1 0 0,-5 16-1 0 0,-120 330 2696 0 0,70-207-2879 0 0,4-12-4 0 0,-65 195 145 0 0,93-238-105 0 0,20-75-108 0 0,5-18-17 0 0,1 0-3 0 0,-1 0-263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85 2759 0 0,'-7'5'13774'0'0,"21"-14"-12396"0"0,-8 4-1100 0 0,16-8 342 0 0,2 0 0 0 0,41-15 1 0 0,-52 23-489 0 0,0 1 1 0 0,0 0 0 0 0,1 2-1 0 0,-1-1 1 0 0,1 1 0 0 0,-1 1-1 0 0,16 1 1 0 0,-27 0-118 0 0,1 0 0 0 0,0 0 0 0 0,-1 1 0 0 0,1-1 0 0 0,0 1 0 0 0,-1 0 0 0 0,1 0 0 0 0,-1 0 1 0 0,1 0-1 0 0,-1 0 0 0 0,1 0 0 0 0,-1 0 0 0 0,0 1 0 0 0,0 0 0 0 0,0-1 0 0 0,0 1 0 0 0,0 0 0 0 0,0 0 0 0 0,0 0 0 0 0,0 0 0 0 0,-1 0 0 0 0,1 0 0 0 0,1 5 0 0 0,-1-4-15 0 0,-1 0-1 0 0,0 0 1 0 0,-1 1-1 0 0,1-1 1 0 0,0 0-1 0 0,-1 1 1 0 0,0-1-1 0 0,0 1 1 0 0,0-1-1 0 0,0 0 1 0 0,0 1-1 0 0,-1-1 1 0 0,0 0-1 0 0,1 1 1 0 0,-1-1 0 0 0,0 0-1 0 0,-1 0 1 0 0,-1 5-1 0 0,-2 0 6 0 0,0 0-1 0 0,0-1 1 0 0,-1 0-1 0 0,1 0 1 0 0,-2 0-1 0 0,1 0 1 0 0,-1-1-1 0 0,0 0 1 0 0,0-1-1 0 0,-1 1 1 0 0,1-1-1 0 0,-10 4 1 0 0,-12 5-287 0 0,-64 21-1 0 0,59-23 101 0 0,25-9 102 0 0,7-2-12 0 0,4-2-296 0 0,4-4 274 0 0,-3 3 85 0 0,1 0 1 0 0,-1 0-1 0 0,1 0 1 0 0,-1 0-1 0 0,1 1 1 0 0,0-1-1 0 0,6-1 1 0 0,7-3 28 0 0,1 1 1 0 0,0 1 0 0 0,0 1 0 0 0,0 0 0 0 0,0 1 0 0 0,0 1-1 0 0,30 2 1 0 0,-44-1 56 0 0,0 1-1 0 0,1 0 1 0 0,-1 1 0 0 0,0-1-1 0 0,0 1 1 0 0,1 0-1 0 0,-1 0 1 0 0,-1 0-1 0 0,1 0 1 0 0,0 1 0 0 0,0-1-1 0 0,-1 1 1 0 0,0 0-1 0 0,1 0 1 0 0,-1 0 0 0 0,0 1-1 0 0,-1-1 1 0 0,1 1-1 0 0,0 0 1 0 0,-1 0-1 0 0,0 0 1 0 0,0 0 0 0 0,0 0-1 0 0,-1 0 1 0 0,1 0-1 0 0,1 9 1 0 0,-2-7 0 0 0,0 0 1 0 0,0 1-1 0 0,0-1 1 0 0,-1 1-1 0 0,1-1 1 0 0,-2 1-1 0 0,1-1 1 0 0,-1 1-1 0 0,0-1 1 0 0,0 1-1 0 0,-1-1 1 0 0,0 0-1 0 0,0 0 1 0 0,0 0-1 0 0,-1 0 1 0 0,0 0-1 0 0,-7 10 1 0 0,3-8-65 0 0,0 0 0 0 0,-1-1 1 0 0,0 0-1 0 0,0 0 0 0 0,-1-1 1 0 0,0 0-1 0 0,0 0 0 0 0,0-1 1 0 0,-1-1-1 0 0,1 1 1 0 0,-1-2-1 0 0,0 1 0 0 0,-1-1 1 0 0,1-1-1 0 0,0 0 0 0 0,-1 0 1 0 0,0-1-1 0 0,1 0 0 0 0,-1-1 1 0 0,1 0-1 0 0,-1-1 0 0 0,0 0 1 0 0,1-1-1 0 0,-12-2 0 0 0,21 3-106 0 0,0 1-1 0 0,0-1 1 0 0,0 1-1 0 0,0-1 1 0 0,0 1 0 0 0,0-1-1 0 0,0 0 1 0 0,0 1-1 0 0,0-1 1 0 0,0 0 0 0 0,0 0-1 0 0,0 0 1 0 0,1 0-1 0 0,-1 0 1 0 0,0 0-1 0 0,0 0 1 0 0,1 0 0 0 0,-1 0-1 0 0,1 0 1 0 0,-1 0-1 0 0,1 0 1 0 0,0-1-1 0 0,-1 1 1 0 0,1 0 0 0 0,0 0-1 0 0,0 0 1 0 0,0-1-1 0 0,0 1 1 0 0,0-2 0 0 0,1-7-1481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12895 0 0,'0'0'5351'0'0,"-1"1"-4986"0"0,-33 42-225 0 0,3 1 0 0 0,-49 90 0 0 0,28-47-144 0 0,8-12-504 0 0,42-74 492 0 0,1 1 0 0 0,0 0 0 0 0,0 0 0 0 0,0 0 0 0 0,0 0 0 0 0,1 0 0 0 0,-1 0 0 0 0,0 0 0 0 0,1 0 0 0 0,-1 0-1 0 0,1 0 1 0 0,0 0 0 0 0,0 0 0 0 0,0 1 0 0 0,0 2 0 0 0,0 1 47 0 0,1-4 2 0 0,0 0 1 0 0,0 0 0 0 0,0 0-1 0 0,0 0 1 0 0,1 0 0 0 0,-1 0-1 0 0,0 0 1 0 0,1-1 0 0 0,-1 1-1 0 0,3 1 1 0 0,-3-2-3 0 0,3 3 66 0 0,1-1 0 0 0,0 0 0 0 0,0 1 1 0 0,0-1-1 0 0,0-1 0 0 0,0 1 0 0 0,0-1 0 0 0,1 0 1 0 0,8 2-1 0 0,53 9 646 0 0,-58-12-661 0 0,-2 0-42 0 0,0 0-1 0 0,-1-1 0 0 0,1 0 1 0 0,0 0-1 0 0,-1 0 1 0 0,1-1-1 0 0,-1 0 0 0 0,1 0 1 0 0,0-1-1 0 0,9-4 1 0 0,-6 2 28 0 0,0-1 0 0 0,-1 0 0 0 0,0-1 0 0 0,0 0 0 0 0,-1-1 1 0 0,14-13-1 0 0,-18 16-61 0 0,1 0-1 0 0,-2-1 1 0 0,1 0 0 0 0,0 0 0 0 0,-1 0 0 0 0,0 0-1 0 0,0 0 1 0 0,-1-1 0 0 0,1 1 0 0 0,-1-1-1 0 0,0 0 1 0 0,-1 0 0 0 0,1 0 0 0 0,-1 0 0 0 0,-1 1-1 0 0,1-2 1 0 0,-1 1 0 0 0,0 0 0 0 0,0 0 0 0 0,0 0-1 0 0,-3-8 1 0 0,3 12-4 0 0,0 0-1 0 0,-1 0 0 0 0,1 0 1 0 0,-1 0-1 0 0,1 0 1 0 0,-1 0-1 0 0,0 1 1 0 0,0-1-1 0 0,0 0 1 0 0,0 0-1 0 0,0 1 0 0 0,0-1 1 0 0,-1 0-1 0 0,1 1 1 0 0,0-1-1 0 0,-1 1 1 0 0,0 0-1 0 0,1-1 0 0 0,-1 1 1 0 0,1 0-1 0 0,-1 0 1 0 0,0 0-1 0 0,0 0 1 0 0,0 0-1 0 0,-3 0 0 0 0,5 0-1 0 0,-3-1-1 0 0,1 2 0 0 0,1-1 0 0 0,0 1 0 0 0,-1-1 0 0 0,1 1 0 0 0,-1 0 0 0 0,1-1 0 0 0,-1 1 0 0 0,1 0 0 0 0,-1 0 0 0 0,1 0 0 0 0,0 0 0 0 0,-2 0 0 0 0,-10 0 0 0 0,1 4 0 0 0,6-1-2 0 0,1 0-1 0 0,0 0 1 0 0,0 1-1 0 0,0-1 1 0 0,0 1-1 0 0,0 0 1 0 0,1 1-1 0 0,0-1 1 0 0,0 1-1 0 0,0 0 1 0 0,0 0-1 0 0,1 0 1 0 0,0 0-1 0 0,0 1 1 0 0,-3 7 0 0 0,2-2-3 0 0,0 0 0 0 0,1 0 0 0 0,0 0 0 0 0,0 0 0 0 0,2 1 0 0 0,-1 0 0 0 0,1 12 1 0 0,1-22-49 0 0,0 0 0 0 0,1 1 0 0 0,-1-1 1 0 0,0 0-1 0 0,1 0 0 0 0,0 0 0 0 0,1 5 1 0 0,0-3-64 0 0,-2-2-205 0 0,29 4-3802 0 0,-16-7-2017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190 103 7367 0 0,'0'0'568'0'0,"-2"1"-373"0"0,-2 2 254 0 0,-24 11 11882 0 0,29-11-11770 0 0,1 0-436 0 0,0 1-1 0 0,0-1 0 0 0,1 0 1 0 0,-1 0-1 0 0,1 0 0 0 0,0 0 1 0 0,0 0-1 0 0,0 0 0 0 0,0-1 1 0 0,1 1-1 0 0,-1-1 1 0 0,1 0-1 0 0,6 3 0 0 0,7 2 155 0 0,31 9-1 0 0,-43-14-224 0 0,6 0-20 0 0,0 0-1 0 0,1-1 1 0 0,-1 0 0 0 0,0-1-1 0 0,1 0 1 0 0,-1-1-1 0 0,0 0 1 0 0,0 0 0 0 0,17-6-1 0 0,-20 4-27 0 0,0 0 0 0 0,0-1 0 0 0,0 0 0 0 0,-1 0 0 0 0,0-1 0 0 0,0 1-1 0 0,0-2 1 0 0,0 1 0 0 0,-1-1 0 0 0,0 0 0 0 0,0 0 0 0 0,-1-1 0 0 0,7-8 0 0 0,-11 13-2 0 0,-1 0 1 0 0,1 0-1 0 0,0 0 0 0 0,0 0 1 0 0,-1 0-1 0 0,1-1 1 0 0,-1 1-1 0 0,0 0 0 0 0,1 0 1 0 0,-1 0-1 0 0,0-4 1 0 0,0 4-5 0 0,-3-11 0 0 0,2 9-26 0 0,0 1-1 0 0,-1-1 1 0 0,0 0-1 0 0,0 1 1 0 0,0 0-1 0 0,0-1 1 0 0,-1 1-1 0 0,1 0 1 0 0,-1 0 0 0 0,0 0-1 0 0,0 0 1 0 0,0 1-1 0 0,0-1 1 0 0,0 1-1 0 0,-1 0 1 0 0,1 0-1 0 0,-1 0 1 0 0,0 0-1 0 0,1 1 1 0 0,-1-1 0 0 0,-7-1-1 0 0,5 2-20 0 0,0 0 0 0 0,0 0 0 0 0,0 1 0 0 0,0 0 0 0 0,0 0 0 0 0,0 0 0 0 0,0 1 0 0 0,0 0 0 0 0,0 0-1 0 0,1 0 1 0 0,-1 1 0 0 0,0 0 0 0 0,0 0 0 0 0,-5 3 0 0 0,-19 12-37 0 0,0 1 0 0 0,2 1 0 0 0,0 2 0 0 0,2 1 0 0 0,0 0 0 0 0,1 2 0 0 0,2 1 0 0 0,0 1 0 0 0,2 1 0 0 0,1 1 0 0 0,-22 41 0 0 0,38-62 84 0 0,0 1 0 0 0,1-1 0 0 0,0 1 0 0 0,0 0 0 0 0,1-1 0 0 0,-2 12 0 0 0,4-17-3 0 0,0 1 0 0 0,-1-1 0 0 0,1 0 0 0 0,0 1 0 0 0,0-1 0 0 0,1 1 0 0 0,-1-1 0 0 0,1 1 0 0 0,-1-1 0 0 0,1 0 0 0 0,-1 1 0 0 0,1-1 0 0 0,0 0 0 0 0,0 0 0 0 0,1 0 0 0 0,-1 1 0 0 0,0-1 0 0 0,1 0 0 0 0,-1-1 0 0 0,1 1 0 0 0,-1 0 0 0 0,1 0 0 0 0,0-1 0 0 0,3 3 0 0 0,0-1-23 0 0,-1 0 0 0 0,1-1 0 0 0,0 0 0 0 0,0 0 0 0 0,0-1 0 0 0,0 1 0 0 0,0-1 0 0 0,0 0-1 0 0,0 0 1 0 0,0-1 0 0 0,8 0 0 0 0,5 0-2504 0 0,34-7-1 0 0,-46 6 1287 0 0,32-6-5343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7831 0 0,'0'0'603'0'0,"0"2"-278"0"0,0 6 152 0 0,-1 0-1 0 0,2 1 0 0 0,-1-1 1 0 0,1 0-1 0 0,0 1 0 0 0,4 11 0 0 0,18 50 806 0 0,-1-16-438 0 0,46 84 0 0 0,43 43-21 0 0,50 51-162 0 0,15 22-284 0 0,-147-205-282 0 0,-1 1 1 0 0,-3 1-1 0 0,26 76 0 0 0,-42-95 42 0 0,-1 0 0 0 0,-1 1 1 0 0,-2 0-1 0 0,-2 0 1 0 0,-1 0-1 0 0,-1 0 0 0 0,-2 0 1 0 0,-1 0-1 0 0,-1 0 1 0 0,-3 0-1 0 0,0 0 0 0 0,-14 38 1 0 0,1-16 109 0 0,-2 0 0 0 0,-3-2 1 0 0,-3-1-1 0 0,-1-1 0 0 0,-3-1 1 0 0,-40 50-1 0 0,55-80-333 0 0,-97 139-1433 0 0,107-149 477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 7831 0 0,'0'0'356'0'0,"-2"-1"-6"0"0,-9-1-222 0 0,-18 0 11518 0 0,39-5-10615 0 0,-6 3-871 0 0,2 0-65 0 0,0 1 1 0 0,1 0-1 0 0,-1 0 1 0 0,1 0-1 0 0,0 1 1 0 0,0 0-1 0 0,0 0 1 0 0,0 1-1 0 0,0 0 1 0 0,0 0-1 0 0,0 0 1 0 0,1 1-1 0 0,-1 0 1 0 0,0 1-1 0 0,0-1 0 0 0,0 1 1 0 0,1 1-1 0 0,-1 0 1 0 0,0 0-1 0 0,-1 0 1 0 0,1 0-1 0 0,7 5 1 0 0,-2 1-207 0 0,21 19 0 0 0,-26-20-901 0 0,1-1 0 0 0,0 1 0 0 0,0-2 0 0 0,0 1 1 0 0,18 8-1 0 0,-10-10-5506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9671 0 0,'0'0'5570'0'0,"2"-1"-4089"0"0,67-21 1448 0 0,-41 14-2016 0 0,0-1 1 0 0,36-18-1 0 0,-33 11-465 0 0,5-3 190 0 0,50-20 1 0 0,-74 35-711 0 0,1 0 0 0 0,0 1 0 0 0,0 0-1 0 0,0 1 1 0 0,0 0 0 0 0,0 1-1 0 0,1 0 1 0 0,14 2 0 0 0,14 5-2465 0 0,-18-3 1039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5983 0 0,'0'0'542'0'0,"0"3"-446"0"0,-3 99 2256 0 0,-17 141 9306 0 0,11-142-11620 0 0,-54 306 998 0 0,56-372-1013 0 0,2 0 1 0 0,1 1 0 0 0,1 37-1 0 0,4-61-173 0 0,1-1-1 0 0,0 1 0 0 0,6 15 1 0 0,-8-26-147 0 0,0 0 0 0 0,0 0 0 0 0,0 0 1 0 0,1-1-1 0 0,-1 1 0 0 0,0 0 0 0 0,1 0 1 0 0,-1-1-1 0 0,1 1 0 0 0,-1 0 0 0 0,1-1 1 0 0,-1 1-1 0 0,1-1 0 0 0,0 2 0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135 431 10591 0 0,'-45'-39'643'0'0,"33"30"261"0"0,1 0 1 0 0,0-1 0 0 0,0 0 0 0 0,-13-18 0 0 0,21 25-683 0 0,1-1 1 0 0,0 0 0 0 0,0 0 0 0 0,0 0-1 0 0,0 0 1 0 0,0-1 0 0 0,1 1 0 0 0,0 0-1 0 0,0-1 1 0 0,0 1 0 0 0,1-1 0 0 0,-1 1-1 0 0,1-1 1 0 0,0 0 0 0 0,0 1 0 0 0,1-1-1 0 0,-1 1 1 0 0,3-9 0 0 0,0 3 19 0 0,1 0 0 0 0,0 0 0 0 0,1 1 1 0 0,0-1-1 0 0,0 1 0 0 0,1 0 0 0 0,0 1 0 0 0,7-9 0 0 0,11-9 256 0 0,27-23-1 0 0,-42 42-452 0 0,-1 0 0 0 0,1 1 0 0 0,0 0 0 0 0,0 0 0 0 0,1 1 0 0 0,0 0 0 0 0,0 1 0 0 0,11-4 0 0 0,-5 4 2 0 0,-1 0-1 0 0,1 2 1 0 0,0-1-1 0 0,-1 2 1 0 0,17 0-1 0 0,-1 3-40 0 0,-1 0 1 0 0,0 3-1 0 0,0 0 0 0 0,0 2 1 0 0,38 14-1 0 0,-32-9-53 0 0,40 21 0 0 0,-66-28 50 0 0,0 0 0 0 0,0 1 0 0 0,-1 0 1 0 0,0 1-1 0 0,0 0 0 0 0,-1 1 0 0 0,0-1 0 0 0,11 15 0 0 0,-14-16 45 0 0,0 1 0 0 0,-1 0-1 0 0,0 0 1 0 0,0 0-1 0 0,-1 1 1 0 0,0-1 0 0 0,0 1-1 0 0,0 0 1 0 0,-1 0-1 0 0,-1 0 1 0 0,1 0-1 0 0,-1 0 1 0 0,-1 0 0 0 0,0 0-1 0 0,0 0 1 0 0,0 1-1 0 0,-1-1 1 0 0,0 0-1 0 0,0 0 1 0 0,-1 0 0 0 0,-4 11-1 0 0,0-5 12 0 0,0 0-1 0 0,-1 0 1 0 0,-1-1-1 0 0,0 0 1 0 0,-18 21-1 0 0,-56 54 96 0 0,73-78-142 0 0,-30 27 52 0 0,-69 52-1 0 0,81-70-42 0 0,0-2 0 0 0,-1 0-1 0 0,-1-2 1 0 0,-30 11 0 0 0,50-23-16 0 0,-8 4-69 0 0,-30 7-1 0 0,43-13-82 0 0,-1 0 0 0 0,1 0 0 0 0,-1-1 0 0 0,1 0 0 0 0,-1 0 0 0 0,1 0-1 0 0,-1 0 1 0 0,1 0 0 0 0,-1-1 0 0 0,1 0 0 0 0,-9-3 0 0 0,7-13-13364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7831 0 0,'-1'2'11844'0'0,"-10"24"-10917"0"0,-2-1 0 0 0,-25 40 0 0 0,-3-4-227 0 0,-27 37-274 0 0,19-33-336 0 0,3 2 0 0 0,-53 102 0 0 0,88-147-59 0 0,1 1-1 0 0,1 0 1 0 0,1 0-1 0 0,1 1 1 0 0,-7 47-1 0 0,13-60-7 0 0,0 0-1 0 0,1 0 1 0 0,1 0 0 0 0,0 0-1 0 0,0 0 1 0 0,5 18-1 0 0,-3-21-8 0 0,-1-1 0 0 0,1 1-1 0 0,1-1 1 0 0,-1 0-1 0 0,1 0 1 0 0,1 0 0 0 0,-1 0-1 0 0,1-1 1 0 0,0 1 0 0 0,7 5-1 0 0,-4-5 4 0 0,1 0 0 0 0,0 0 0 0 0,0-1 1 0 0,0 0-1 0 0,1 0 0 0 0,15 5 0 0 0,64 19 58 0 0,-64-23-150 0 0,0 1-1 0 0,29 13 0 0 0,-52-20-196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10591 0 0,'0'0'819'0'0,"0"-3"-534"0"0,0 1-92 0 0,0 0 0 0 0,0 0 0 0 0,0 0 0 0 0,0 0-1 0 0,1 0 1 0 0,-1 0 0 0 0,1 0 0 0 0,-1 0 0 0 0,1 0-1 0 0,0 0 1 0 0,0 0 0 0 0,0 0 0 0 0,0 0 0 0 0,0 0-1 0 0,0 1 1 0 0,0-1 0 0 0,1 0 0 0 0,-1 1 0 0 0,0-1-1 0 0,1 1 1 0 0,0 0 0 0 0,-1-1 0 0 0,1 1 0 0 0,0 0 0 0 0,0 0-1 0 0,-1 0 1 0 0,5-1 0 0 0,2-3 500 0 0,19-11 128 0 0,0 2 0 0 0,1 1-1 0 0,0 1 1 0 0,44-11-1 0 0,123-19 585 0 0,204-13-16 0 0,-375 53-1361 0 0,0 1 0 0 0,38 4-1 0 0,-47 0-27 0 0,-3 3-17 0 0,-11-5-1 0 0,0 0 1 0 0,1 0-1 0 0,-1 1 1 0 0,0-1 0 0 0,0 0-1 0 0,0 1 1 0 0,0-1-1 0 0,0 0 1 0 0,-1 1-1 0 0,1-1 1 0 0,0 1-1 0 0,-1 0 1 0 0,1-1-1 0 0,-1 1 1 0 0,1-1-1 0 0,-1 1 1 0 0,0 0 0 0 0,0-1-1 0 0,0 1 1 0 0,0 0-1 0 0,0 0 1 0 0,0-1-1 0 0,0 1 1 0 0,0 0-1 0 0,-2 2 1 0 0,1 1-37 0 0,0-1 1 0 0,-1 1-1 0 0,0-1 1 0 0,0 0-1 0 0,0 1 1 0 0,-1-1-1 0 0,1 0 0 0 0,-4 4 1 0 0,-6 5-18 0 0,-1 0 0 0 0,0-1 0 0 0,-1 0-1 0 0,0-1 1 0 0,-31 19 0 0 0,-86 35-523 0 0,18-11 344 0 0,73-30 263 0 0,1 1 0 0 0,1 2 0 0 0,2 2-1 0 0,-56 56 1 0 0,66-58-4 0 0,2 2 0 0 0,1 0 1 0 0,1 2-1 0 0,1 0 0 0 0,2 2 0 0 0,-19 42 0 0 0,16-16-9 0 0,19-44 11 0 0,4-3 46 0 0,2 0 70 0 0,-1-10-106 0 0,-1 1 43 0 0,1-2 9 0 0,2 1-28 0 0,0 0 0 0 0,1 0 0 0 0,-1 0-1 0 0,0-1 1 0 0,1 0 0 0 0,-1 0-1 0 0,1 0 1 0 0,-1-1 0 0 0,1 1-1 0 0,-1-1 1 0 0,9-1 0 0 0,8-1-7 0 0,28-6 1 0 0,-11 1 31 0 0,97-7 809 0 0,161 4 0 0 0,-247 9-806 0 0,-34-1-61 0 0,-3 1-43 0 0,-6 0-839 0 0,1 0 0 0 0,-1-1-1 0 0,0 1 1 0 0,9-5-1 0 0,1 1-5207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7831 0 0,'0'0'603'0'0,"3"-2"-396"0"0,17-4 1620 0 0,0 1 0 0 0,1 1 0 0 0,-1 1 0 0 0,35-2 0 0 0,-21 3-1009 0 0,177-15 1431 0 0,119-13 708 0 0,-223 21-2509 0 0,-55 5-1696 0 0,98-19 1 0 0,-130 18-635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7:3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 12607 0 0,'-3'0'579'0'0,"-20"-1"197"0"0,15 0-568 0 0,1 0 0 0 0,-1 1 0 0 0,1 1 0 0 0,-1-1 0 0 0,-13 4 2721 0 0,23-2-2589 0 0,2 3-212 0 0,1 0 0 0 0,-1-1 0 0 0,1 0 0 0 0,0 0 0 0 0,0 0-1 0 0,1 0 1 0 0,-1-1 0 0 0,1 0 0 0 0,0 0 0 0 0,8 3 0 0 0,12 3 227 0 0,31 7 1 0 0,-6-2-123 0 0,-13-3-35 0 0,0-1-1 0 0,71 9 1 0 0,-70-14-26 0 0,0 2 1 0 0,-1 1-1 0 0,0 2 0 0 0,68 29 1 0 0,111 47-43 0 0,-202-80-130 0 0,-3 2-25 0 0,-12-8 5 0 0,1 1 1 0 0,0-1-1 0 0,-1 1 0 0 0,1 0 1 0 0,0-1-1 0 0,-1 1 0 0 0,1 0 1 0 0,-1 0-1 0 0,0-1 1 0 0,1 1-1 0 0,-1 0 0 0 0,1 0 1 0 0,-1 0-1 0 0,0 0 1 0 0,0 0-1 0 0,0-1 0 0 0,1 1 1 0 0,-1 0-1 0 0,0 0 0 0 0,0 0 1 0 0,0 0-1 0 0,0 0 1 0 0,-1 1-1 0 0,1 0-4 0 0,-1-1 0 0 0,0 1-1 0 0,1 0 1 0 0,-1 0 0 0 0,0-1 0 0 0,0 1-1 0 0,0 0 1 0 0,0-1 0 0 0,-1 1 0 0 0,-1 1 0 0 0,-4 4-39 0 0,-1-1 0 0 0,0 0 0 0 0,-11 7 1 0 0,14-10 27 0 0,-43 25 88 0 0,-2-1 0 0 0,-1-3 0 0 0,-1-3-1 0 0,-69 20 1 0 0,45-14 1855 0 0,-132 66 0 0 0,206-92-1791 0 0,4-1-109 0 0,2 2-174 0 0,1-1-1 0 0,-1 0 1 0 0,1 0-1 0 0,-1 0 0 0 0,1 0 1 0 0,4-1-1 0 0,18-1-6584 0 0,-9-4-761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0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5063 0 0,'3'-2'11173'0'0,"11"-2"-7204"0"0,54-15-4180 0 0,-47 13 1519 0 0,102-37-5 0 0,-40 13-777 0 0,-46 19-352 0 0,40-5 0 0 0,-24 5-166 0 0,-18 2-76 0 0,21-3-671 0 0,-53 11 430 0 0,-1 2-399 0 0,-1-1 562 0 0,0 1 0 0 0,0-1 0 0 0,0 0 0 0 0,0 1 0 0 0,0-1 0 0 0,0 1 0 0 0,0-1 0 0 0,0 1 0 0 0,0 0 0 0 0,-1-1 0 0 0,2 2 0 0 0,0 0-559 0 0,-1 0 1 0 0,0-1-1 0 0,0 1 1 0 0,0 0-1 0 0,0 0 1 0 0,0-1-1 0 0,-1 1 1 0 0,1 0-1 0 0,0 2 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395 550 9215 0 0,'0'0'422'0'0,"-2"2"-13"0"0,-31 37-8 0 0,31-37-57 0 0,0 0-1 0 0,0 0 1 0 0,-1 0-1 0 0,1 0 0 0 0,-1-1 1 0 0,1 1-1 0 0,-1-1 1 0 0,1 0-1 0 0,-1 0 0 0 0,-4 2 1 0 0,-2 0 534 0 0,-8 3-234 0 0,1 0 0 0 0,0-1 0 0 0,-1 0 0 0 0,0-2 0 0 0,0 0 0 0 0,-22 1 0 0 0,26-4-323 0 0,1 0 0 0 0,-1 0 0 0 0,0-1 0 0 0,0-1 0 0 0,1 0 0 0 0,-1-1 1 0 0,1 0-1 0 0,-1-1 0 0 0,-11-6 0 0 0,21 9-293 0 0,1 0 1 0 0,-1 0 0 0 0,1-1-1 0 0,-1 1 1 0 0,1-1 0 0 0,0 0-1 0 0,0 1 1 0 0,-1-1-1 0 0,1 0 1 0 0,0 0 0 0 0,1-1-1 0 0,-1 1 1 0 0,0 0-1 0 0,1-1 1 0 0,-1 1 0 0 0,1-1-1 0 0,0 1 1 0 0,-1-1 0 0 0,1 1-1 0 0,1-1 1 0 0,-1 0-1 0 0,0 0 1 0 0,1 1 0 0 0,-1-1-1 0 0,1 0 1 0 0,0 0 0 0 0,0 0-1 0 0,0 0 1 0 0,0 0-1 0 0,0 1 1 0 0,1-1 0 0 0,0 0-1 0 0,-1 0 1 0 0,1 1-1 0 0,0-1 1 0 0,0 0 0 0 0,0 1-1 0 0,1-1 1 0 0,-1 1 0 0 0,2-3-1 0 0,12-18 96 0 0,0 1-1 0 0,2 1 1 0 0,0 0 0 0 0,2 1-1 0 0,38-33 1 0 0,117-71-4 0 0,-51 40-123 0 0,-78 51-141 0 0,53-28-1 0 0,-80 50 108 0 0,1 2 0 0 0,0 1-1 0 0,1 0 1 0 0,-1 2-1 0 0,1 0 1 0 0,25-4-1 0 0,-27 9 38 0 0,-17 2-2 0 0,1-1 1 0 0,-1 1-1 0 0,0-1 0 0 0,1 1 0 0 0,-1 0 1 0 0,0-1-1 0 0,0 1 0 0 0,1 0 1 0 0,-1 0-1 0 0,0 0 0 0 0,0 0 0 0 0,0 0 1 0 0,0 0-1 0 0,0 0 0 0 0,0 0 0 0 0,-1 0 1 0 0,1 1-1 0 0,0-1 0 0 0,0 0 1 0 0,-1 1-1 0 0,1-1 0 0 0,-1 0 0 0 0,1 1 1 0 0,-1-1-1 0 0,0 1 0 0 0,1-1 0 0 0,-1 0 1 0 0,0 1-1 0 0,0-1 0 0 0,0 1 1 0 0,0 1-1 0 0,0 4-13 0 0,-1 0 0 0 0,1 1 0 0 0,-1-1 0 0 0,-4 12-1 0 0,0-3 14 0 0,-1-1-1 0 0,0 1 0 0 0,-1-2 0 0 0,-13 21 0 0 0,-41 53 5 0 0,41-60-3 0 0,-99 126 1 0 0,110-143 19 0 0,-2 0 0 0 0,0-1 0 0 0,0-1 0 0 0,0 0-1 0 0,-1 0 1 0 0,-22 11 0 0 0,32-18-6 0 0,-1 0-12 0 0,-15 3-3 0 0,4-1 2 0 0,0-1-13 0 0,-4-1-178 0 0,13-4 103 0 0,1 0-5 0 0,-5 1-472 0 0,0-2 1 0 0,1 1 0 0 0,-1-1-1 0 0,1 0 1 0 0,-1-1-1 0 0,1 0 1 0 0,1 0 0 0 0,-1-1-1 0 0,0 0 1 0 0,1-1-1 0 0,0 1 1 0 0,0-1-1 0 0,1-1 1 0 0,0 1 0 0 0,-10-14-1 0 0,15 19 479 0 0,0 0 0 0 0,-1-1 0 0 0,1 1 0 0 0,0 1 0 0 0,0-1 0 0 0,-1 0 0 0 0,1 0 0 0 0,0 0 0 0 0,-1 1 0 0 0,1-1 0 0 0,-1 1 0 0 0,1-1 0 0 0,-1 1 0 0 0,1-1 1 0 0,-1 1-1 0 0,-1 0 0 0 0,-4-3-840 0 0,15-5 513 0 0,36-21-2912 0 0,-26 17-438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0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 8287 0 0,'-9'-22'11936'0'0,"4"77"-10888"0"0,5 3-599 0 0,1 115-82 0 0,1-89-303 0 0,-1-77-64 0 0,-1 0 0 0 0,0 0 0 0 0,0 0 0 0 0,-1 1 0 0 0,-1 9 0 0 0,-1-4 11 0 0,2-8 31 0 0,-8 32 180 0 0,10-33-180 0 0,7 6-31 0 0,5-1 1 0 0,-8-7 0 0 0,1 0 1 0 0,0 0-1 0 0,-1-1 0 0 0,1 0 1 0 0,0 0-1 0 0,9 1 0 0 0,40-3 142 0 0,-26 0-46 0 0,267-11-675 0 0,-294 12-310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57 9671 0 0,'-4'-6'496'0'0,"0"0"-1"0"0,0 1 0 0 0,-1-1 1 0 0,0 1-1 0 0,0 0 0 0 0,-1 0 1 0 0,1 1-1 0 0,-1 0 0 0 0,-7-5 1 0 0,12 9-381 0 0,1 0 1 0 0,0 0-1 0 0,0 0 1 0 0,-1-1-1 0 0,1 1 1 0 0,0 0-1 0 0,0 0 1 0 0,-1 0 0 0 0,1 0-1 0 0,0 0 1 0 0,0 0-1 0 0,-1 0 1 0 0,1 0-1 0 0,0 0 1 0 0,-1 0-1 0 0,1 0 1 0 0,0 0 0 0 0,0 0-1 0 0,-1 0 1 0 0,1 0-1 0 0,0 0 1 0 0,-1 0-1 0 0,1 0 1 0 0,0 1-1 0 0,0-1 1 0 0,-1 0-1 0 0,1 0 1 0 0,0 0 0 0 0,0 0-1 0 0,0 1 1 0 0,-1-1-1 0 0,1 0 1 0 0,0 0-1 0 0,0 0 1 0 0,0 1-1 0 0,-1-1 1 0 0,1 0-1 0 0,0 0 1 0 0,0 1 0 0 0,-3 16 1031 0 0,6 26-1710 0 0,-2-38 921 0 0,7 59-138 0 0,27 311 854 0 0,-34-316-1010 0 0,10 138 91 0 0,-7-163-116 0 0,1 0 1 0 0,2 0-1 0 0,19 55 0 0 0,-18-70-28 0 0,12 19-1 0 0,-8-14-279 0 0,-11-22-104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 9671 0 0,'-1'-2'748'0'0,"-12"-22"3351"0"0,16 26-1931 0 0,11 9-838 0 0,21 21-1346 0 0,-34-31 166 0 0,151 149 1381 0 0,2-17-498 0 0,8 7-164 0 0,-13 14-141 0 0,-128-129-639 0 0,-2 1-1 0 0,-1 1 1 0 0,0 0-1 0 0,-3 1 0 0 0,15 34 1 0 0,-22-41-50 0 0,0 0-1 0 0,-2 1 1 0 0,-1 0 0 0 0,0 0 0 0 0,-2 0 0 0 0,0 0 0 0 0,-2 1-1 0 0,-1 27 1 0 0,-4-8 7 0 0,-1-1 0 0 0,-3 1 0 0 0,-13 43 0 0 0,-51 117 90 0 0,41-130-66 0 0,-3-2 0 0 0,-47 73 0 0 0,51-98-110 0 0,-2-2 0 0 0,-1-1 0 0 0,-76 73-1 0 0,108-114-541 0 0,-5 4 1368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1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4143 0 0,'0'0'6991'0'0,"1"-2"-6694"0"0,12-18 382 0 0,32-37-1 0 0,5-8-235 0 0,-31 37-273 0 0,-5 5-82 0 0,1 1 0 0 0,1 1-1 0 0,1 0 1 0 0,19-18-1 0 0,-24 26-87 0 0,-9 10 0 0 0,0-1 0 0 0,0 1 0 0 0,0 0 0 0 0,1 0 0 0 0,0 0 0 0 0,-1 0 0 0 0,1 1 0 0 0,5-4 0 0 0,13-5 0 0 0,-4 3 0 0 0,-16 7 0 0 0,19-4 0 0 0,5 1 128 0 0,-23 4 4 0 0,-1 2-46 0 0,-1-1-69 0 0,1 0 0 0 0,-1 0 0 0 0,0 0 1 0 0,0 0-1 0 0,0 0 0 0 0,0 0 0 0 0,0 0 1 0 0,0 1-1 0 0,0-1 0 0 0,0 0 0 0 0,0 1 1 0 0,0-1-1 0 0,-1 1 0 0 0,1-1 0 0 0,-1 1 1 0 0,1-1-1 0 0,-1 1 0 0 0,1 0 0 0 0,-1-1 1 0 0,0 1-1 0 0,0-1 0 0 0,0 3 1 0 0,0 5 27 0 0,-1-1 0 0 0,0 1 0 0 0,-2 10 0 0 0,1-10-18 0 0,-8 39 111 0 0,3-15-86 0 0,1 0-1 0 0,-2 49 0 0 0,7-73-37 0 0,2 1-1 0 0,-1-1 1 0 0,1 0 0 0 0,0 0-1 0 0,1 0 1 0 0,0 0-1 0 0,1 0 1 0 0,-1 0-1 0 0,2-1 1 0 0,-1 1 0 0 0,1-1-1 0 0,1 0 1 0 0,8 14-1 0 0,-10-19-6 0 0,0 1 1 0 0,1-1-1 0 0,-1 1 0 0 0,1-1 0 0 0,-1 0 0 0 0,1-1 1 0 0,0 1-1 0 0,0-1 0 0 0,0 1 0 0 0,1-1 0 0 0,-1-1 1 0 0,6 3-1 0 0,-3-2 40 0 0,1-1 0 0 0,-1 1 0 0 0,1-1 0 0 0,0-1 0 0 0,-1 1 0 0 0,16-2 0 0 0,-7-2 108 0 0,0 0-1 0 0,0 0 1 0 0,0-2-1 0 0,0 0 0 0 0,-1-1 1 0 0,21-10-1 0 0,143-77 1046 0 0,-109 52-971 0 0,-24 14-186 0 0,14-14-21 0 0,-58 40-237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20 292 7567 0 0,'0'0'348'0'0,"-1"2"-6"0"0,-5 9-221 0 0,-5 7-147 0 0,10-11 5947 0 0,3-7-5499 0 0,9 0-7 0 0,-8 0-6 0 0,9-5 282 0 0,-10 4-608 0 0,1-1-1 0 0,-1 0 1 0 0,1 1 0 0 0,-1-1 0 0 0,0 0-1 0 0,0 0 1 0 0,1-1 0 0 0,-1 1-1 0 0,-1 0 1 0 0,1-1 0 0 0,0 1 0 0 0,-1-1-1 0 0,1 1 1 0 0,1-6 0 0 0,-1 5-23 0 0,0-2 19 0 0,0 0 0 0 0,-1-1 0 0 0,1 1 0 0 0,-1 0 0 0 0,0-1 0 0 0,0-8-1 0 0,2-8-11 0 0,-3 21-62 0 0,0 0 1 0 0,0-1-1 0 0,1 1 1 0 0,-1 0-1 0 0,0-1 1 0 0,0 1-1 0 0,1 0 1 0 0,-1 0-1 0 0,1 0 1 0 0,-1-1-1 0 0,1 1 1 0 0,-1 0-1 0 0,1 0 0 0 0,0 0 1 0 0,0 0-1 0 0,1-2 1 0 0,2 0 8 0 0,6-13 0 0 0,1 1 1 0 0,1 0 0 0 0,24-21 0 0 0,45-33 0 0 0,-27 35-15 0 0,-42 28 0 0 0,-12 6-1 0 0,1 0 1 0 0,0 0-1 0 0,0 0 0 0 0,0 0 0 0 0,0 0 0 0 0,0 0 0 0 0,0 0 0 0 0,0 0 1 0 0,0 0-1 0 0,0 0 0 0 0,-1 1 0 0 0,1-1 0 0 0,1 1 0 0 0,2 1-4 0 0,0 1-1 0 0,0 0 1 0 0,0 0-1 0 0,-1 0 1 0 0,1 0-1 0 0,-1 1 1 0 0,0-1-1 0 0,0 1 1 0 0,0 0-1 0 0,-1 0 1 0 0,4 7-1 0 0,3 7 12 0 0,9 28-1 0 0,-9-22-10 0 0,35 70 83 0 0,2 7-28 0 0,-37-77 78 0 0,1-1-1 0 0,1-1 1 0 0,0 0-1 0 0,16 22 1 0 0,-21-37-63 0 0,0 0 0 0 0,-1 0 0 0 0,2-1 0 0 0,-1 0 0 0 0,1 0 0 0 0,10 7 0 0 0,-12-10-28 0 0,0-1 0 0 0,0 1 0 0 0,0-1-1 0 0,0 0 1 0 0,0 0 0 0 0,1 0 0 0 0,-1-1 0 0 0,1 0-1 0 0,-1 0 1 0 0,1 0 0 0 0,6-1 0 0 0,-5 0 24 0 0,0-1 1 0 0,0 0-1 0 0,0 0 1 0 0,0-1-1 0 0,0 0 1 0 0,-1 0-1 0 0,1-1 0 0 0,12-6 1 0 0,47-34 363 0 0,-62 40-402 0 0,30-23 71 0 0,-2-1 1 0 0,-1-2-1 0 0,-1-1 0 0 0,-1-1 0 0 0,24-37 1 0 0,-51 67-89 0 0,4-8 6 0 0,0 1 0 0 0,0-1 0 0 0,0 0 0 0 0,8-20 0 0 0,-12 21-74 0 0,-2 7-264 0 0,-12 5-2898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8:1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9215 0 0,'4'-13'191'0'0,"-3"9"-107"0"0,1 0 0 0 0,0 0 1 0 0,0 0-1 0 0,0 0 0 0 0,0 0 0 0 0,1 0 1 0 0,-1 0-1 0 0,1 1 0 0 0,0-1 0 0 0,5-4 1 0 0,-7 7 563 0 0,11 12 1116 0 0,-9-7-1569 0 0,0-1 1 0 0,-1 1-1 0 0,1 0 1 0 0,-1 1-1 0 0,0-1 1 0 0,-1 0-1 0 0,1 0 1 0 0,-1 1-1 0 0,2 8 1 0 0,0 5 346 0 0,-1 22 1 0 0,1-4 274 0 0,3 27 348 0 0,11 79 547 0 0,53 171 362 0 0,-9-45-1069 0 0,-15-43-319 0 0,-45-222-674 0 0,0 1-1 0 0,-1 0 1 0 0,1 0-1 0 0,-1-1 1 0 0,0 1-1 0 0,0 0 1 0 0,0 0-1 0 0,-1-1 1 0 0,1 1-1 0 0,-1 0 1 0 0,0-1-1 0 0,-3 7 1 0 0,3-8-224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0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2303 0 0,'0'0'7288'0'0,"3"-1"-6969"0"0,3-2-169 0 0,-1 0 1 0 0,1 0-1 0 0,0 0 0 0 0,-1-1 1 0 0,0 0-1 0 0,0 0 1 0 0,0 0-1 0 0,7-8 0 0 0,-10 10 36 0 0,-1 0 39 0 0,40-26 1548 0 0,-39 27-1549 0 0,1 1 0 0 0,64-10 1623 0 0,-44 8-1062 0 0,27-7-1 0 0,-47 9-693 0 0,0 0-32 0 0,7-2-34 0 0,-7 2 55 0 0,0 0 36 0 0,25-1 73 0 0,-25 0 203 0 0,0 2-232 0 0,88 7 1616 0 0,-88-8-1712 0 0,41 2 464 0 0,-41-2-456 0 0,-1 0 0 0 0,25-3 144 0 0,-24 2-142 0 0,0 1 4 0 0,15 0 135 0 0,24-5-1 0 0,-24 2-80 0 0,23 1-1 0 0,14 2-59 0 0,-35 1 8 0 0,0-1 0 0 0,0-1-1 0 0,0-1 1 0 0,33-7 0 0 0,-12 0 149 0 0,1 2 0 0 0,-1 1 0 0 0,66 1 0 0 0,-61 7-107 0 0,-28 0-27 0 0,-1-2 1 0 0,36-2 0 0 0,-15-1 222 0 0,75 4 0 0 0,-99 1-318 0 0,-8-1 0 0 0,-1-1 0 0 0,1 1 0 0 0,-1-1 0 0 0,1 0 0 0 0,8-1 0 0 0,-9 0 0 0 0,21 2 0 0 0,6 1 0 0 0,14 3 64 0 0,-24-2-77 0 0,-17 0-16 0 0,0 0-2 0 0,157 40 80 0 0,-112-31-45 0 0,77 6 0 0 0,-98-16-2 0 0,0-1-1 0 0,0-2 1 0 0,0 0 0 0 0,33-8-1 0 0,10-1 367 0 0,88-3 0 0 0,-2 19-169 0 0,-32 1-134 0 0,-100-6-12 0 0,0 1 1 0 0,-1 1-1 0 0,0 2 0 0 0,50 15 1 0 0,-29-8-65 0 0,13 2 11 0 0,-40-9 0 0 0,-14-6 0 0 0,-1 0 0 0 0,51-2 20 0 0,70-8 88 0 0,-109 8-106 0 0,6-1 10 0 0,-1 1 1 0 0,1 2-1 0 0,0 0 1 0 0,32 2-1 0 0,-46-1 3 0 0,0 0-1 0 0,1 0 1 0 0,12-3-1 0 0,22-3 8 0 0,-29 5-34 0 0,-2-1-25 0 0,-9 2 79 0 0,4-2 709 0 0,-4 1-2723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9:0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3223 0 0,'0'0'3336'0'0,"2"2"-3000"0"0,5 5-69 0 0,-6-6 402 0 0,1 1-487 0 0,0-1-130 0 0,-1 1-1 0 0,1-1 1 0 0,0 1 0 0 0,0-1 0 0 0,0 0 0 0 0,0 0 0 0 0,0 0 0 0 0,0 0 0 0 0,0 0-1 0 0,0 0 1 0 0,0-1 0 0 0,4 1 0 0 0,0 0-2 0 0,0-1-1 0 0,-1 1 1 0 0,1-2 0 0 0,7 0-1 0 0,1-1 132 0 0,1-1 0 0 0,-1-1 0 0 0,-1-1 0 0 0,25-10-1 0 0,-21 7 80 0 0,-10 4-85 0 0,0 0 0 0 0,0 1-1 0 0,1 0 1 0 0,-1 1 0 0 0,1-1 0 0 0,-1 1 0 0 0,1 1 0 0 0,0-1-1 0 0,15 1 1 0 0,-19 0-153 0 0,0 0-5 0 0,15 6 72 0 0,42 10-25 0 0,-46-13-48 0 0,-1-1 0 0 0,0 0 0 0 0,28-2 0 0 0,-26 0 47 0 0,0 0 0 0 0,-1 2 0 0 0,21 2 0 0 0,-22-2-27 0 0,-5 2 32 0 0,-5-1-74 0 0,14 1-6 0 0,-10-1-22 0 0,-3-2 29 0 0,0 1 0 0 0,0-1 1 0 0,0 0-1 0 0,0 0 0 0 0,5-1 0 0 0,31-4 66 0 0,-24 2-47 0 0,-10 2 16 0 0,-1-1 33 0 0,-1 1 0 0 0,1 0 0 0 0,0 0 0 0 0,0 1 1 0 0,0 0-1 0 0,0 0 0 0 0,0 0 0 0 0,0 1 0 0 0,-1 0 0 0 0,1 0 0 0 0,8 2 1 0 0,12 7-50 0 0,-21-7-14 0 0,17 6 0 0 0,-18-8 6 0 0,1 1 0 0 0,-1-1 1 0 0,1 0-1 0 0,0 0 0 0 0,-1-1 0 0 0,1 1 0 0 0,0-1 0 0 0,9-1 0 0 0,-9 0 7 0 0,1-1-1 0 0,-1 0 1 0 0,1 0-1 0 0,-1 0 1 0 0,9-6-1 0 0,2-1-6 0 0,-8 4 37 0 0,0 1 0 0 0,1 0 0 0 0,-1 0 0 0 0,1 1 0 0 0,0 0 0 0 0,0 1 0 0 0,1 0 0 0 0,-1 0 0 0 0,0 1 1 0 0,1 0-1 0 0,-1 1 0 0 0,1 0 0 0 0,-1 0 0 0 0,13 3 0 0 0,65 2-33 0 0,-55-4 8 0 0,0-1-1 0 0,52-6 0 0 0,-26 1-5 0 0,56-6-12 0 0,72-3 0 0 0,-158 13 16 0 0,-13 0 0 0 0,0 0 0 0 0,27 4 0 0 0,-14 3-16 0 0,-13-4 0 0 0,6 1 0 0 0,-21-2 0 0 0,35 11 0 0 0,-21-8 0 0 0,-1-1 0 0 0,-11-2 0 0 0,1 0 0 0 0,-1 0 0 0 0,0-1 0 0 0,0 1 0 0 0,1-1 0 0 0,-1 0 0 0 0,0 1 0 0 0,1-1 0 0 0,-1 0 0 0 0,0 0 0 0 0,1-1 0 0 0,-1 1 0 0 0,4-1 0 0 0,3-2 0 0 0,31-2 97 0 0,-6 0 146 0 0,1 2-1 0 0,44 1 0 0 0,7 3-242 0 0,-83-1 0 0 0,0 0 0 0 0,0 0 0 0 0,0 0 0 0 0,0 0 0 0 0,0 1 0 0 0,0 0 0 0 0,4 1 0 0 0,20 3 0 0 0,1-1 0 0 0,12 3 11 0 0,-36-5 11 0 0,0-1 0 0 0,15-2-13 0 0,13-4 144 0 0,56-17 0 0 0,7-1 269 0 0,-81 21-384 0 0,-1 0 0 0 0,1 1 0 0 0,0 1-1 0 0,0 0 1 0 0,17 3 0 0 0,144 27 15 0 0,-162-28-53 0 0,0 0 0 0 0,0-2 0 0 0,0 0 0 0 0,18-2 0 0 0,54-11 0 0 0,-66 10 0 0 0,19-4 17 0 0,87-13 94 0 0,-106 20-84 0 0,0 0-1 0 0,0 1 0 0 0,32 6 1 0 0,7 0-5 0 0,9 2-22 0 0,-43-6 0 0 0,-1 0 0 0 0,0-1 0 0 0,30-2 0 0 0,83-15-1 0 0,-76 7 66 0 0,38 0-22 0 0,0 4 0 0 0,166 14-1 0 0,-218-9-23 0 0,-1-1-1 0 0,60-9 0 0 0,-44 3-9 0 0,-6-3 5 0 0,-31 5 6 0 0,41-3 0 0 0,-36 6 63 0 0,1 2 1 0 0,29 6 0 0 0,39 0-37 0 0,-72-8-44 0 0,0-1-1 0 0,0-1 1 0 0,25-6 0 0 0,76-26 133 0 0,-100 29-90 0 0,2 1 0 0 0,-1 1 0 0 0,46 0 0 0 0,-55 4-41 0 0,174-1 28 0 0,-5 1-2 0 0,8-13 44 0 0,-155 11-149 0 0,76-3 1161 0 0,-77 4-1655 0 0,-19-2 566 0 0,26-5-1 0 0,4-1 91 0 0,3-1 83 0 0,-40 9-161 0 0,1 2-10 0 0,-1 4 0 0 0,-2 2 0 0 0,-1-1 0 0 0,2-3 0 0 0,4-1 4 0 0,-14-3-12 0 0,-2 0 13 0 0,0 0 1 0 0,0 1 0 0 0,0-1 0 0 0,0 1-1 0 0,0-1 1 0 0,1 1 0 0 0,-1 0 0 0 0,0-1-1 0 0,0 1 1 0 0,0 0 0 0 0,0 0 0 0 0,1 0-1 0 0,1 0 1 0 0,1-1 56 0 0,4-3-12 0 0,-6 4 2 0 0,-1 1-94 0 0,5 6 39 0 0,-6-7 2 0 0,0 0 0 0 0,0 0 0 0 0,0 0 0 0 0,0 0 0 0 0,0 0 0 0 0,0 0 0 0 0,0 0 0 0 0,0 0 0 0 0,0 0 0 0 0,0 0 0 0 0,0 0 0 0 0,0 0 0 0 0,0 0 0 0 0,0 1 0 0 0,0-1 0 0 0,0 0 0 0 0,1 0 0 0 0,-1 0 0 0 0,0 0 0 0 0,0 0 0 0 0,0 0 0 0 0,0 0 0 0 0,0 0 0 0 0,0 0 0 0 0,0 0 0 0 0,0 0 0 0 0,0 0 0 0 0,0 0 0 0 0,0 1 0 0 0,0-1 0 0 0,0 0 0 0 0,0 0 0 0 0,0 0 0 0 0,0 0 0 0 0,0 0 0 0 0,0 0 0 0 0,-1 0 0 0 0,1 0 0 0 0,0 0 0 0 0,0 0 0 0 0,0 0 0 0 0,0 0 0 0 0,0 0 0 0 0,0 0 0 0 0,0 1 0 0 0,0-1 0 0 0,0 0 0 0 0,0 0 0 0 0,0 0 0 0 0,0 0 0 0 0,0 0 0 0 0,0 0 0 0 0,-8 6-13 0 0,-3 0 14 0 0,-1-2 0 0 0,-1 2 0 0 0,2 3 0 0 0,4 1 0 0 0,1 1-337 0 0,4-4 505 0 0,1 0-5032 0 0,0 4-815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536 162 1375 0 0,'0'0'17135'0'0,"8"-7"-16158"0"0,14-30 519 0 0,-21 35-1486 0 0,0 0-1 0 0,0 0 1 0 0,0 0-1 0 0,0 0 0 0 0,-1 0 1 0 0,1 0-1 0 0,-1-1 1 0 0,1 1-1 0 0,-1 0 1 0 0,0 0-1 0 0,1-1 1 0 0,-1 1-1 0 0,-1-3 1 0 0,-3-29 96 0 0,3 31-105 0 0,1 1-20 0 0,-1 0 0 0 0,0-1 0 0 0,1 1 0 0 0,-1 0 0 0 0,0-1-1 0 0,0 1 1 0 0,0 0 0 0 0,0 0 0 0 0,-1 0 0 0 0,1 0 0 0 0,0 0 0 0 0,-1 0 0 0 0,0 0-1 0 0,1 0 1 0 0,-1 1 0 0 0,0-1 0 0 0,0 0 0 0 0,0 1 0 0 0,0 0 0 0 0,0-1 0 0 0,0 1 0 0 0,-1 0-1 0 0,1 0 1 0 0,0 0 0 0 0,0 1 0 0 0,-1-1 0 0 0,1 0 0 0 0,-1 1 0 0 0,1 0 0 0 0,-4-1-1 0 0,-6 1-155 0 0,0 0 0 0 0,0 1 1 0 0,0 1-1 0 0,-22 5 0 0 0,21-5 92 0 0,-22 6-429 0 0,1 0 1 0 0,-58 24 0 0 0,76-25 488 0 0,1 1 1 0 0,0 0-1 0 0,0 1 1 0 0,0 1 0 0 0,1 1-1 0 0,1 0 1 0 0,-20 20-1 0 0,15-12 18 0 0,1 1 0 0 0,-26 41-1 0 0,37-50 36 0 0,0 0 0 0 0,0 1 0 0 0,1-1 0 0 0,1 1 0 0 0,0 1 0 0 0,0-1 0 0 0,-2 24 0 0 0,5-34 7 0 0,1 1 1 0 0,0-1-1 0 0,0 1 0 0 0,0-1 0 0 0,0 0 0 0 0,0 1 0 0 0,0-1 0 0 0,1 1 1 0 0,-1-1-1 0 0,1 0 0 0 0,0 0 0 0 0,-1 1 0 0 0,1-1 0 0 0,0 0 1 0 0,0 0-1 0 0,1 0 0 0 0,-1 0 0 0 0,0 0 0 0 0,1 0 0 0 0,-1 0 1 0 0,1 0-1 0 0,0-1 0 0 0,-1 1 0 0 0,1 0 0 0 0,0-1 0 0 0,0 0 0 0 0,0 1 1 0 0,0-1-1 0 0,3 1 0 0 0,-1 0 73 0 0,1-1 1 0 0,-1 0 0 0 0,1 0-1 0 0,-1 0 1 0 0,1 0-1 0 0,0-1 1 0 0,-1 1 0 0 0,1-1-1 0 0,-1-1 1 0 0,1 1-1 0 0,0 0 1 0 0,-1-1-1 0 0,1 0 1 0 0,4-2 0 0 0,11-4 146 0 0,0-1 0 0 0,0-1 0 0 0,32-20 0 0 0,49-43-412 0 0,-93 66 159 0 0,-7 6-15 0 0,0-1-1 0 0,0 1 1 0 0,0-1 0 0 0,0 0 0 0 0,0 0 0 0 0,0 0 0 0 0,0 0-1 0 0,0 0 1 0 0,0 0 0 0 0,0 0 0 0 0,0 0 0 0 0,-1 0 0 0 0,1 0-1 0 0,0 0 1 0 0,-1 0 0 0 0,1 0 0 0 0,-1-1 0 0 0,1 1-1 0 0,-1 0 1 0 0,0 0 0 0 0,1-1 0 0 0,-1 1 0 0 0,0 0 0 0 0,0-1-1 0 0,0 0 1 0 0,0 1 3 0 0,0 0-1 0 0,1 0 0 0 0,-1 0 1 0 0,0 0-1 0 0,0 1 1 0 0,1-1-1 0 0,-1 0 0 0 0,1 0 1 0 0,-1 1-1 0 0,1-1 1 0 0,-1 0-1 0 0,1 0 0 0 0,-1 1 1 0 0,1-1-1 0 0,-1 0 1 0 0,1 1-1 0 0,0-1 0 0 0,1 0 1 0 0,16-10-132 0 0,-12 8 67 0 0,-1 1 22 0 0,11-9-192 0 0,-15 10 140 0 0,1-1 34 0 0,4-2 67 0 0,-5 2 61 0 0,0 5-4 0 0,3 4-23 0 0,8 23 13 0 0,-11-28-40 0 0,0 0 1 0 0,-1 0-1 0 0,1 0 1 0 0,-1 0-1 0 0,1 0 1 0 0,-1 1-1 0 0,0-1 0 0 0,0 0 1 0 0,0 0-1 0 0,0 0 1 0 0,-1 4-1 0 0,-2 2-2 0 0,-1-1 1 0 0,0 1-1 0 0,-5 6 0 0 0,-9 15-4 0 0,14-19-157 0 0,-1-1 0 0 0,1 0 0 0 0,1 1 0 0 0,0 0 1 0 0,0 0-1 0 0,1 0 0 0 0,0 0 0 0 0,0 18 0 0 0,3-15-645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1839 0 0,'12'2'16914'0'0,"-17"-13"-15437"0"0,4 6-1286 0 0,0-1 0 0 0,1 1 0 0 0,-1 0 0 0 0,1-1 0 0 0,0 1 0 0 0,0-1 0 0 0,1 1 0 0 0,0-1 0 0 0,0 1 0 0 0,0 0 0 0 0,3-7 0 0 0,2-8 240 0 0,15-27-1 0 0,-12 29-496 0 0,0 1 0 0 0,1 0 0 0 0,0 0 0 0 0,2 1 0 0 0,0 0 0 0 0,0 1 0 0 0,2 1 0 0 0,0 0 0 0 0,0 1 0 0 0,1 0 0 0 0,21-12 0 0 0,-32 22-158 0 0,32-17-1776 0 0,-11 11-3476 0 0,-2 4-960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 11687 0 0,'0'0'1060'0'0,"-3"1"-869"0"0,-31 11 241 0 0,0 3 0 0 0,-38 21 0 0 0,10-4 51 0 0,-13 4 217 0 0,-110 73 1 0 0,157-89-461 0 0,0 1 0 0 0,2 1 1 0 0,1 1-1 0 0,0 1 0 0 0,2 2 0 0 0,-33 46 0 0 0,16-7 28 0 0,4 1 1 0 0,3 2-1 0 0,2 1 0 0 0,-29 100 1 0 0,30-48-144 0 0,15-59 120 0 0,13-50-102 0 0,5-21-642 0 0,-3 7 346 0 0,4-12-650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82 244 15031 0 0,'0'0'1358'0'0,"1"0"-1118"0"0,8 2 371 0 0,1-1 0 0 0,-1-1 1 0 0,0 0-1 0 0,1 0 1 0 0,-1-1-1 0 0,15-2 0 0 0,56-18 2270 0 0,-72 19-2811 0 0,151-57 1454 0 0,-82 29-1293 0 0,55-27-152 0 0,-122 52-80 0 0,-3 2-44 0 0,0-1 0 0 0,0-1-1 0 0,0 1 1 0 0,0-1 0 0 0,9-10-1 0 0,-15 15 39 0 0,-1 0-1 0 0,0-1 1 0 0,1 1-1 0 0,-1 0 1 0 0,0-1-1 0 0,1 1 1 0 0,-1-1-1 0 0,0 1 1 0 0,0-1-1 0 0,0 1 1 0 0,1 0-1 0 0,-1-1 1 0 0,0 1-1 0 0,0-1 1 0 0,0 1-1 0 0,0-1 1 0 0,0 1-1 0 0,0-1 1 0 0,0 1-1 0 0,0-1 1 0 0,0 1-1 0 0,0-1 1 0 0,0 1-1 0 0,0-1 1 0 0,0 1-1 0 0,0-1 1 0 0,0 1-1 0 0,0-1 1 0 0,-1 1-1 0 0,1 0 1 0 0,0-1-1 0 0,0 1 1 0 0,0-1-1 0 0,-1 1 0 0 0,1-1 1 0 0,0 1-1 0 0,-1 0 1 0 0,1-1-1 0 0,0 1 1 0 0,-1 0-1 0 0,1-1 1 0 0,-1 1-1 0 0,1 0 1 0 0,-1-1-1 0 0,-18-8-147 0 0,15 8 137 0 0,-1-1 0 0 0,1 2 0 0 0,-1-1 0 0 0,0 0 0 0 0,1 1 0 0 0,-1 0 0 0 0,0 0 0 0 0,1 1 0 0 0,-9 1 0 0 0,-6 2-19 0 0,-20 7-1 0 0,6-1-27 0 0,9-4 54 0 0,1 0-1 0 0,0 1 1 0 0,0 2-1 0 0,0 0 1 0 0,1 2 0 0 0,-24 14-1 0 0,1 5 6 0 0,14-11-6 0 0,1 1 1 0 0,0 1-1 0 0,2 2 1 0 0,-35 37-1 0 0,50-46 18 0 0,1 0 1 0 0,1 1-1 0 0,1 1 0 0 0,0 0 1 0 0,1 0-1 0 0,0 1 0 0 0,-10 30 1 0 0,17-41-4 0 0,0 1-1 0 0,0 0 1 0 0,1 0 0 0 0,0 0 0 0 0,0 0-1 0 0,1 1 1 0 0,0-1 0 0 0,0 0 0 0 0,0 0 0 0 0,1 0-1 0 0,0 0 1 0 0,1 0 0 0 0,-1 0 0 0 0,1 0-1 0 0,1 0 1 0 0,-1-1 0 0 0,1 1 0 0 0,0-1 0 0 0,1 0-1 0 0,0 0 1 0 0,0 0 0 0 0,0 0 0 0 0,7 7-1 0 0,-3-6 6 0 0,0 0 0 0 0,0 0 0 0 0,0-1 0 0 0,0 0 0 0 0,1-1 0 0 0,0 0 0 0 0,0 0 0 0 0,1-1 0 0 0,-1 0 0 0 0,1-1 0 0 0,0 0 0 0 0,0 0 0 0 0,11 0-1 0 0,12 1 6 0 0,2-1-1 0 0,52-4 0 0 0,-83 1-13 0 0,8 0-311 0 0,1-1 0 0 0,-1 0 1 0 0,0-1-1 0 0,1-1 0 0 0,-1 1 0 0 0,0-2 0 0 0,20-8 0 0 0,-19 5-1017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14999 0 0,'0'0'2714'0'0,"0"2"-2130"0"0,1 4-391 0 0,-1 0 0 0 0,2 0 0 0 0,-1-1 1 0 0,0 1-1 0 0,1 0 0 0 0,0 0 1 0 0,0-1-1 0 0,1 0 0 0 0,4 8 1 0 0,34 46 865 0 0,-39-56-975 0 0,100 127 2261 0 0,234 229 1 0 0,-161-176-2118 0 0,-148-152-203 0 0,2 0 0 0 0,48 37 0 0 0,-69-62-287 0 0,0 0 0 0 0,16 9 0 0 0,-21-14 174 0 0,0 1-1 0 0,0-1 1 0 0,0 0-1 0 0,0 0 1 0 0,0 0-1 0 0,0 0 0 0 0,0-1 1 0 0,1 1-1 0 0,-1-1 1 0 0,0 1-1 0 0,0-1 0 0 0,5-1 1 0 0,-7 1-176 0 0,0 0 1 0 0,0-1-1 0 0,1 0 1 0 0,-1 1-1 0 0,0-1 0 0 0,0 0 1 0 0,0 1-1 0 0,0-1 1 0 0,0 0-1 0 0,0 0 1 0 0,0 0-1 0 0,0 0 0 0 0,0 0 1 0 0,1-2-1 0 0,-2 3 238 0 0,6-8-1705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9 15343 0 0,'0'0'704'0'0,"0"-1"-14"0"0,2-7 2550 0 0,-3 10-2692 0 0,-7 16 211 0 0,-13 20 1 0 0,12-23-534 0 0,-23 36 363 0 0,-2 0 1 0 0,-60 66 0 0 0,-94 82-40 0 0,99-107-504 0 0,29-29-3 0 0,-76 77 39 0 0,136-139-90 0 0,-16 14-416 0 0,-1 0 1 0 0,-31 22 0 0 0,48-37 375 0 0,0 0 0 0 0,0 0 0 0 0,0 0 0 0 0,-1 1 1 0 0,1-1-1 0 0,0 0 0 0 0,0 0 0 0 0,0 0 0 0 0,0 0 1 0 0,0 0-1 0 0,0 0 0 0 0,-1 0 0 0 0,1 1 0 0 0,0-1 0 0 0,0 0 1 0 0,0 0-1 0 0,0 0 0 0 0,-1 0 0 0 0,1 0 0 0 0,0 0 0 0 0,0 0 1 0 0,0 0-1 0 0,0 0 0 0 0,-1 0 0 0 0,1 0 0 0 0,0 0 0 0 0,0 0 1 0 0,0 0-1 0 0,-1 0 0 0 0,1 0 0 0 0,0 0 0 0 0,0 0 0 0 0,0 0 1 0 0,0 0-1 0 0,-1 0 0 0 0,1-1 0 0 0,0 1 0 0 0,0 0 0 0 0,0 0 1 0 0,0 0-1 0 0,0 0 0 0 0,-1 0 0 0 0,1 0 0 0 0,0 0 1 0 0,0-1-1 0 0,0 1 0 0 0,0 0 0 0 0,0 0 0 0 0,0 0 0 0 0,0 0 1 0 0,0-1-1 0 0,-1 1 0 0 0,1 0 0 0 0,0 0 0 0 0,0 0 0 0 0,0 0 1 0 0,0-1-1 0 0,0 1 0 0 0,0 0 0 0 0,0 0 0 0 0,2-11-1375 0 0,1 3 806 0 0,1 0 0 0 0,0-1 1 0 0,0 2-1 0 0,1-1 1 0 0,0 0-1 0 0,7-8 1 0 0,9-10-1162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10591 0 0,'-5'0'461'0'0,"2"0"-346"0"0,0 0 0 0 0,0 0 0 0 0,0 0 0 0 0,-1 0 0 0 0,1 1 1 0 0,-5 1-1 0 0,8-2-26 0 0,-1 0 1 0 0,0 1 0 0 0,1-1 0 0 0,-1 0-1 0 0,1 1 1 0 0,-1-1 0 0 0,1 1-1 0 0,-1-1 1 0 0,1 1 0 0 0,-1-1-1 0 0,1 1 1 0 0,-1-1 0 0 0,1 1 0 0 0,-1 0-1 0 0,1-1 1 0 0,0 1 0 0 0,-1-1-1 0 0,1 1 1 0 0,0 0 0 0 0,0-1 0 0 0,0 1-1 0 0,-1 0 1 0 0,1 0 0 0 0,0-1-1 0 0,0 1 1 0 0,0 0 0 0 0,0-1 0 0 0,0 1-1 0 0,0 0 1 0 0,0 0 0 0 0,1-1-1 0 0,-1 1 1 0 0,0 0 0 0 0,0-1 0 0 0,1 2-1 0 0,0 1 176 0 0,0 0-1 0 0,1 1 1 0 0,-1-1-1 0 0,1 0 1 0 0,0 0-1 0 0,0-1 1 0 0,0 1-1 0 0,0 0 1 0 0,1-1-1 0 0,-1 1 1 0 0,1-1-1 0 0,-1 0 0 0 0,1 0 1 0 0,0 0-1 0 0,0 0 1 0 0,0 0-1 0 0,0 0 1 0 0,0-1-1 0 0,4 2 1 0 0,7 2-30 0 0,0 0 1 0 0,1-1 0 0 0,14 2-1 0 0,19 1 526 0 0,0-2 1 0 0,63 0-1 0 0,97-15 424 0 0,250-49 143 0 0,-172 18-1050 0 0,-158 27-99 0 0,-33 5-2821 0 0,-34 1-4347 0 0,-36 4-322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6447 0 0,'0'0'9455'0'0,"1"-1"-8702"0"0,5-12-45 0 0,1 0-1 0 0,0 1 1 0 0,1 0-1 0 0,0 0 1 0 0,18-20-1 0 0,-4 9 91 0 0,41-33-1 0 0,39-20 178 0 0,-80 62-712 0 0,0 0-1 0 0,44-18 1 0 0,-66 32-261 0 0,1 0 0 0 0,-1 0 0 0 0,1 1 1 0 0,-1-1-1 0 0,1 0 0 0 0,-1 0 0 0 0,1 0 0 0 0,-1 1 1 0 0,1-1-1 0 0,-1 0 0 0 0,0 0 0 0 0,1 1 0 0 0,-1-1 0 0 0,1 0 1 0 0,-1 1-1 0 0,0-1 0 0 0,1 0 0 0 0,-1 1 0 0 0,0-1 1 0 0,0 1-1 0 0,1-1 0 0 0,-1 1 0 0 0,0-1 1 0 0,5 11-3 0 0,-1 4 6 0 0,-1 0 1 0 0,-1-1-1 0 0,1 30 0 0 0,-6 45 48 0 0,1-62-38 0 0,1-1 1 0 0,1 0-1 0 0,7 51 0 0 0,-5-69 3 0 0,0 0 0 0 0,0-1 0 0 0,1 1 0 0 0,0-1 0 0 0,1 0 0 0 0,-1 0 0 0 0,1 0 1 0 0,1 0-1 0 0,-1-1 0 0 0,1 0 0 0 0,0 0 0 0 0,1 0 0 0 0,0 0 0 0 0,-1-1 0 0 0,2 0 0 0 0,-1 0 0 0 0,1-1 0 0 0,-1 0 0 0 0,1 0 0 0 0,0 0 0 0 0,1-1 0 0 0,-1 0 0 0 0,0 0 0 0 0,1-1 0 0 0,0 0 0 0 0,0 0 0 0 0,-1-1 0 0 0,1 0 1 0 0,0 0-1 0 0,0-1 0 0 0,0 0 0 0 0,0-1 0 0 0,0 1 0 0 0,11-4 0 0 0,7-2 166 0 0,1-2 0 0 0,-1-2 1 0 0,0 0-1 0 0,-1-1 0 0 0,0-1 1 0 0,-1-2-1 0 0,-1 0 0 0 0,0-2 1 0 0,35-30-1 0 0,-50 38-282 0 0,-1 0-1 0 0,0-1 0 0 0,0 1 1 0 0,0-2-1 0 0,8-15 1 0 0,-13 21 41 0 0,0 0 1 0 0,0-1-1 0 0,0 0 1 0 0,0 1-1 0 0,-1-1 0 0 0,1 0 1 0 0,-1 0-1 0 0,0 0 1 0 0,-1 0-1 0 0,1 0 1 0 0,-1 0-1 0 0,0 0 1 0 0,-1 0-1 0 0,0-8 0 0 0,0 12-103 0 0,1 0-1 0 0,0 0 1 0 0,0 0-1 0 0,0 0 0 0 0,-1 0 1 0 0,1 0-1 0 0,-1 0 0 0 0,1 0 1 0 0,-1 0-1 0 0,1 0 0 0 0,-1 0 1 0 0,1 0-1 0 0,-1 1 0 0 0,0-1 1 0 0,1 0-1 0 0,-1 0 1 0 0,0 1-1 0 0,0-1 0 0 0,1 0 1 0 0,-1 1-1 0 0,0-1 0 0 0,0 1 1 0 0,0-1-1 0 0,0 1 0 0 0,0 0 1 0 0,0-1-1 0 0,0 1 1 0 0,0 0-1 0 0,0 0 0 0 0,0-1 1 0 0,0 1-1 0 0,0 0 0 0 0,0 0 1 0 0,0 0-1 0 0,0 0 0 0 0,0 0 1 0 0,0 1-1 0 0,0-1 0 0 0,0 0 1 0 0,-1 1-1 0 0,-7 2-1516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1 994 12895 0 0,'0'0'998'0'0,"1"-2"-657"0"0,5-16 1927 0 0,2 1 1 0 0,0 0-1 0 0,13-20 0 0 0,38-49-1232 0 0,-11 18-453 0 0,8-21-60 0 0,62-130 0 0 0,-97 169-459 0 0,17-34-34 0 0,-38 111-182 0 0,-4 42-25 0 0,3 0 1 0 0,13 115-1 0 0,-7-154 35 0 0,1 0 0 0 0,11 34 0 0 0,-13-53 120 0 0,1 1 0 0 0,0-1 1 0 0,0-1-1 0 0,1 1 0 0 0,1-1 0 0 0,0 0 0 0 0,0 0 1 0 0,12 12-1 0 0,52 40 266 0 0,-69-60 5 0 0,-2-2-230 0 0,0 0-1 0 0,0 1 1 0 0,1-1 0 0 0,-1 1-1 0 0,0-1 1 0 0,0 0-1 0 0,1 1 1 0 0,-1-1 0 0 0,1 0-1 0 0,-1 1 1 0 0,0-1 0 0 0,1 0-1 0 0,-1 0 1 0 0,1 1-1 0 0,-1-1 1 0 0,0 0 0 0 0,1 0-1 0 0,-1 0 1 0 0,1 1-1 0 0,-1-1 1 0 0,1 0 0 0 0,-1 0-1 0 0,1 0 1 0 0,-1 0 0 0 0,1 0-1 0 0,-1 0 1 0 0,1 0-1 0 0,-1 0 1 0 0,1 0 0 0 0,-1 0-1 0 0,1-1 1 0 0,16-1 357 0 0,-10-3-225 0 0,-1 0 0 0 0,1 0 0 0 0,-1-1 0 0 0,0 0 0 0 0,0 0 0 0 0,-1 0 0 0 0,7-10 0 0 0,0 0 53 0 0,202-253 544 0 0,-18-15-144 0 0,-27-22-1788 0 0,-160 285 672 0 0,-9 19-120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4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0 8751 0 0,'0'0'5443'0'0,"-2"3"-3979"0"0,-22 18-546 0 0,-1-1 1 0 0,-36 23 0 0 0,3-4 2 0 0,-8 10-267 0 0,2 2 0 0 0,3 3 0 0 0,-68 76 0 0 0,105-100-463 0 0,1 1 1 0 0,1 0-1 0 0,1 2 0 0 0,-20 46 0 0 0,30-56-45 0 0,2 0-1 0 0,1 1 1 0 0,0 0-1 0 0,2 0 1 0 0,1 1-1 0 0,1-1 1 0 0,-2 44-1 0 0,7-51-31 0 0,1 0 1 0 0,0-1-1 0 0,1 0 0 0 0,1 1 0 0 0,0-1 0 0 0,1 0 1 0 0,1-1-1 0 0,0 1 0 0 0,1-1 0 0 0,1-1 0 0 0,16 24 0 0 0,-14-24 52 0 0,0-1 0 0 0,1 1 0 0 0,1-2 0 0 0,0 0-1 0 0,1 0 1 0 0,0-1 0 0 0,1-1 0 0 0,0 0 0 0 0,0 0-1 0 0,1-2 1 0 0,19 9 0 0 0,-33-17-157 0 0,6 3 91 0 0,0 0 0 0 0,1 0 1 0 0,0 0-1 0 0,-1-1 0 0 0,1-1 0 0 0,0 1 1 0 0,0-1-1 0 0,0 0 0 0 0,0-1 0 0 0,0 0 1 0 0,0 0-1 0 0,11-2 0 0 0,-17 1 1 0 0,-6-6-307 0 0,3 6 158 0 0,0 0 1 0 0,0 0 0 0 0,0-1 0 0 0,0 1-1 0 0,0 0 1 0 0,0 0 0 0 0,-1 1-1 0 0,1-1 1 0 0,0 0 0 0 0,-1 0 0 0 0,1 0-1 0 0,0 1 1 0 0,-1-1 0 0 0,-2 0-1 0 0,-23-3-4299 0 0,18 2-700 0 0,-4 1-2944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30 910 7799 0 0,'0'0'356'0'0,"-2"2"-6"0"0,-1 0-271 0 0,0 0-94 0 0,-10 16 743 0 0,8-11-4 0 0,4-5 38 0 0,0 0-8 0 0,1-2-463 0 0,-1 1 1 0 0,1-1 0 0 0,0 1-1 0 0,0-1 1 0 0,0 1-1 0 0,0-1 1 0 0,0 1 0 0 0,-1 0-1 0 0,1-1 1 0 0,0 1 0 0 0,0-1-1 0 0,0 1 1 0 0,0-1-1 0 0,1 1 1 0 0,-1-1 0 0 0,0 1-1 0 0,0-1 1 0 0,0 1 0 0 0,0-1-1 0 0,0 1 1 0 0,1-1-1 0 0,-1 1 1 0 0,0-1 0 0 0,1 1-1 0 0,0 0 1 0 0,-1-1-292 0 0,1 0 1 0 0,-1 0-1 0 0,1 1 0 0 0,0-1 0 0 0,-1 0 1 0 0,1 0-1 0 0,-1 0 0 0 0,1 0 1 0 0,0-1-1 0 0,-1 1 0 0 0,1 0 1 0 0,-1 0-1 0 0,1 0 0 0 0,0 0 1 0 0,-1-1-1 0 0,1 1 0 0 0,0-1 1 0 0,8-3 232 0 0,-1-1 0 0 0,0-1 1 0 0,0 1-1 0 0,0-1 1 0 0,12-14-1 0 0,37-43 584 0 0,-41 44-681 0 0,14-17 28 0 0,126-140 244 0 0,206-236-284 0 0,-314 354-131 0 0,86-85-90 0 0,-135 157-38 0 0,-3 12 86 0 0,-2-1 0 0 0,-1 1 1 0 0,-13 33-1 0 0,-8 27 52 0 0,4 12-47 0 0,4 1 0 0 0,4 2 0 0 0,-2 103 0 0 0,15-123 21 0 0,3 0 0 0 0,12 81 0 0 0,-12-160 204 0 0,9-9 30 0 0,-6 4-174 0 0,14-17 249 0 0,-1 0 0 0 0,-1-1 0 0 0,-1-1-1 0 0,18-38 1 0 0,-22 42-158 0 0,113-198 651 0 0,-79 145-612 0 0,54-63-1 0 0,236-248-67 0 0,-309 359-168 0 0,2 2-1 0 0,41-28 1 0 0,-66 48-203 0 0,8 7-2026 0 0,-8-4 1862 0 0,0 0 0 0 0,1 0 0 0 0,-2 1 0 0 0,1-1 0 0 0,0 1 0 0 0,0-1 0 0 0,-1 1 0 0 0,1 0 0 0 0,-1 0 0 0 0,0-1 0 0 0,0 1 0 0 0,0 0 0 0 0,0 0 0 0 0,-1 0 0 0 0,1 6 0 0 0,0-5-1562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31 2303 0 0,'1'-1'167'0'0,"9"-27"11305"0"0,-12 29-10297 0 0,-4 1-967 0 0,0 0 0 0 0,0 0 1 0 0,0 1-1 0 0,0 0 0 0 0,1 1 1 0 0,-10 6-1 0 0,-30 27 160 0 0,31-22-258 0 0,0 0 0 0 0,1 1 0 0 0,0 0 0 0 0,2 1-1 0 0,0 0 1 0 0,1 1 0 0 0,0 0 0 0 0,2 1 0 0 0,0 0-1 0 0,-6 22 1 0 0,12-33-54 0 0,0 0 1 0 0,1 0-1 0 0,0 0 0 0 0,0 1 0 0 0,1-1 0 0 0,0 0 0 0 0,1 11 0 0 0,0-16-18 0 0,-1 0-1 0 0,1 0 1 0 0,-1-1-1 0 0,1 1 0 0 0,0 0 1 0 0,0 0-1 0 0,0-1 1 0 0,1 1-1 0 0,-1-1 0 0 0,0 1 1 0 0,1-1-1 0 0,0 1 0 0 0,0-1 1 0 0,-1 0-1 0 0,1 0 1 0 0,1 0-1 0 0,-1 0 0 0 0,0 0 1 0 0,0 0-1 0 0,1-1 1 0 0,-1 1-1 0 0,1-1 0 0 0,-1 0 1 0 0,5 2-1 0 0,-1-1 33 0 0,1 0 0 0 0,-1-1 0 0 0,0 0 0 0 0,1 0-1 0 0,-1-1 1 0 0,1 1 0 0 0,-1-2 0 0 0,1 1 0 0 0,-1-1-1 0 0,12-2 1 0 0,-8 1-20 0 0,0-1 0 0 0,-1-1 0 0 0,1 0 0 0 0,-1 0 0 0 0,0-1-1 0 0,11-7 1 0 0,-2-2-4 0 0,-1 0 1 0 0,0-1-1 0 0,-1 0 0 0 0,-1-2 1 0 0,23-30-1 0 0,-31 38-20 0 0,-1-1 0 0 0,1 0 1 0 0,-2 0-1 0 0,0-1 0 0 0,0 0 1 0 0,-1 0-1 0 0,0 0 0 0 0,-1 0 0 0 0,3-18 1 0 0,-5 23-37 0 0,0 1-1 0 0,-1 0 1 0 0,0-1 0 0 0,0 1 0 0 0,-1-1 0 0 0,0 1 0 0 0,0 0-1 0 0,0 0 1 0 0,0-1 0 0 0,-1 1 0 0 0,1 0 0 0 0,-2 0 0 0 0,1 0 0 0 0,0 0-1 0 0,-1 1 1 0 0,0-1 0 0 0,0 1 0 0 0,0-1 0 0 0,-1 1 0 0 0,1 0-1 0 0,-1 0 1 0 0,-8-6 0 0 0,8 8-29 0 0,0 0 0 0 0,0 0-1 0 0,0 0 1 0 0,0 1 0 0 0,0 0-1 0 0,0-1 1 0 0,0 1 0 0 0,-1 1-1 0 0,1-1 1 0 0,0 1 0 0 0,-1-1-1 0 0,1 1 1 0 0,-1 1 0 0 0,-5 0 0 0 0,-6 1-192 0 0,0 1 1 0 0,-24 7 0 0 0,32-8-66 0 0,1 1-1 0 0,0 0 1 0 0,0 1-1 0 0,-8 4 1 0 0,13-7-900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28 6911 0 0,'0'-2'117'0'0,"-1"1"0"0"0,0-1 0 0 0,0 0 0 0 0,0 0 0 0 0,0 0 1 0 0,-1 1-1 0 0,1-1 0 0 0,0 0 0 0 0,-1 1 0 0 0,1-1 0 0 0,-1 1 0 0 0,0 0 0 0 0,1 0 0 0 0,-1-1 0 0 0,-2 0 0 0 0,2 2 306 0 0,0-1-1 0 0,1 1 1 0 0,-1 0 0 0 0,0 0 0 0 0,0 0 0 0 0,0 0 0 0 0,0 0 0 0 0,1 0-1 0 0,-1 1 1 0 0,0-1 0 0 0,0 1 0 0 0,0-1 0 0 0,1 1 0 0 0,-1 0 0 0 0,0-1 0 0 0,1 1-1 0 0,-3 2 1 0 0,-10 4 737 0 0,1 2-1 0 0,0-1 1 0 0,-23 22-1 0 0,23-17-738 0 0,-1 2 1 0 0,-19 27-1 0 0,17-17-353 0 0,1 1 0 0 0,1 0 0 0 0,1 1 0 0 0,-12 36-1 0 0,-181 454 152 0 0,176-455-208 0 0,-2-3-1 0 0,-3 0 1 0 0,-3-2 0 0 0,-57 66-1 0 0,56-79-781 0 0,-70 62 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6447 0 0,'0'0'11375'0'0,"2"0"-10678"0"0,8-3-64 0 0,1 1 0 0 0,-1-1 1 0 0,0-1-1 0 0,18-8 0 0 0,-18 7-410 0 0,0 0 0 0 0,1 1 0 0 0,0 0 0 0 0,0 1 0 0 0,13-2 0 0 0,-6 4-197 0 0,1 0 0 0 0,-1 1-1 0 0,0 2 1 0 0,0-1 0 0 0,1 2 0 0 0,-1 1-1 0 0,0 0 1 0 0,-1 1 0 0 0,1 1-1 0 0,-1 0 1 0 0,0 2 0 0 0,-1 0 0 0 0,0 0-1 0 0,16 12 1 0 0,-18-10-5 0 0,0 0 0 0 0,-1 0 0 0 0,0 2 0 0 0,-1-1 0 0 0,-1 2-1 0 0,1-1 1 0 0,-2 2 0 0 0,0-1 0 0 0,0 1 0 0 0,-2 1 0 0 0,1 0 0 0 0,-2 0 0 0 0,0 0-1 0 0,-1 1 1 0 0,6 23 0 0 0,-10-26-27 0 0,0 1 0 0 0,0 0 0 0 0,-1 0 0 0 0,-1 0 0 0 0,-1 0 0 0 0,0 0 0 0 0,0 0 0 0 0,-1 0 0 0 0,-1-1 0 0 0,-1 1 0 0 0,0-1 0 0 0,0 1 0 0 0,-1-1 0 0 0,-1-1 0 0 0,0 1 0 0 0,-1-1 0 0 0,0 0 0 0 0,-1 0 0 0 0,-1-1 0 0 0,1 0 0 0 0,-2-1 0 0 0,1 0 0 0 0,-19 14 0 0 0,-1-1 31 0 0,-2-2 0 0 0,-65 34 0 0 0,82-48-22 0 0,1 0 0 0 0,0 1 0 0 0,1 0 0 0 0,-1 1 0 0 0,2 0 1 0 0,-1 1-1 0 0,1 1 0 0 0,1 0 0 0 0,0 0 0 0 0,1 1 0 0 0,0 0 0 0 0,0 1 1 0 0,1-1-1 0 0,1 2 0 0 0,0-1 0 0 0,-6 22 0 0 0,8-21-3 0 0,1 1 0 0 0,0 0 0 0 0,1 0 0 0 0,1 0 0 0 0,0 21 0 0 0,2-28 0 0 0,0 1 0 0 0,0-1 0 0 0,1 0 0 0 0,0 0 0 0 0,1 1 0 0 0,0-1 0 0 0,0 0 0 0 0,1 0 0 0 0,0-1 0 0 0,0 1 0 0 0,7 10 0 0 0,-8-15 11 0 0,0 0 0 0 0,1-1 0 0 0,-1 1 0 0 0,1-1-1 0 0,0 0 1 0 0,-1 1 0 0 0,1-1 0 0 0,0-1 0 0 0,0 1 0 0 0,1 0-1 0 0,-1-1 1 0 0,0 1 0 0 0,0-1 0 0 0,1 0 0 0 0,-1 0 0 0 0,1-1-1 0 0,3 2 1 0 0,8-1 98 0 0,0 0 1 0 0,27-2-1 0 0,-17 0-27 0 0,-20 2 45 0 0,0 0-1 0 0,0 0 0 0 0,0 1 1 0 0,1-1-1 0 0,-1 1 0 0 0,-1 0 1 0 0,9 5-1 0 0,-11-6-103 0 0,1 1 0 0 0,-1-1-1 0 0,1 1 1 0 0,-1 0 0 0 0,0 0-1 0 0,0 0 1 0 0,0 0 0 0 0,2 2-1 0 0,14 33-39 0 0,-16-33 22 0 0,2 6-17 0 0,-3-8-47 0 0,2-1 5 0 0,9 2 31 0 0,-9-3-30 0 0,0 1-1 0 0,0-1 1 0 0,-1-1 0 0 0,1 1-1 0 0,0 0 1 0 0,0-1 0 0 0,0 1 0 0 0,0-1-1 0 0,-1 0 1 0 0,1 0 0 0 0,0 0-1 0 0,-1 0 1 0 0,1-1 0 0 0,-1 1-1 0 0,1 0 1 0 0,-1-1 0 0 0,0 0-1 0 0,4-3 1 0 0,-4 3-239 0 0,0-1 0 0 0,0 1 1 0 0,-1-1-1 0 0,1 0 0 0 0,-1 1 0 0 0,1-1 0 0 0,-1 0 1 0 0,0 0-1 0 0,0 0 0 0 0,0 0 0 0 0,0-4 1 0 0,1-9-1439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15575 0 0,'-11'10'336'0'0,"0"0"1"0"0,1 1-1 0 0,0 0 0 0 0,1 1 0 0 0,0 0 0 0 0,0 0 0 0 0,2 1 0 0 0,-1 0 0 0 0,-4 14 1 0 0,11-25-289 0 0,0-1 1 0 0,0 1 0 0 0,0 0 0 0 0,0 0 0 0 0,1 0 0 0 0,-1 0 0 0 0,1 0 0 0 0,-1 0 0 0 0,1 0 0 0 0,0-1-1 0 0,0 1 1 0 0,0 0 0 0 0,0 0 0 0 0,0 0 0 0 0,0 0 0 0 0,1 0 0 0 0,-1 0 0 0 0,1 0 0 0 0,-1 0-1 0 0,1 0 1 0 0,0 0 0 0 0,0-1 0 0 0,-1 1 0 0 0,1 0 0 0 0,0 0 0 0 0,1-1 0 0 0,-1 1 0 0 0,0-1 0 0 0,0 1-1 0 0,1-1 1 0 0,-1 0 0 0 0,1 1 0 0 0,-1-1 0 0 0,1 0 0 0 0,0 0 0 0 0,-1 0 0 0 0,1 0 0 0 0,0 0 0 0 0,0 0-1 0 0,-1-1 1 0 0,1 1 0 0 0,0-1 0 0 0,0 1 0 0 0,0-1 0 0 0,0 1 0 0 0,0-1 0 0 0,0 0 0 0 0,0 0-1 0 0,0 0 1 0 0,0 0 0 0 0,2-1 0 0 0,20-3 230 0 0,0-1-1 0 0,0-1 0 0 0,35-14 1 0 0,14-4 35 0 0,-8 6-108 0 0,-1 0-76 0 0,100-16-1 0 0,-129 29-178 0 0,38-3-308 0 0,-64 8 120 0 0,0 0 0 0 0,1 0 0 0 0,-1 1 0 0 0,1 1 0 0 0,15 3 1 0 0,24 10-2287 0 0,-47-14 2337 0 0,0 0-1 0 0,0 0 1 0 0,-1 0 0 0 0,1 0-1 0 0,0 0 1 0 0,-1 0 0 0 0,1 1-1 0 0,-1-1 1 0 0,1 0 0 0 0,-1 1 0 0 0,0-1-1 0 0,1 1 1 0 0,0 2 0 0 0,0-1-23 0 0,0-1 0 0 0,0 0 0 0 0,-1 0 0 0 0,1 0 0 0 0,1 0 0 0 0,-1 0 0 0 0,4 3 0 0 0,41 33 1300 0 0,-18-18 1132 0 0,-19-12-1442 0 0,1-1 1 0 0,-1 0-1 0 0,18 7 0 0 0,-24-12-641 0 0,0-1-1 0 0,0 0 0 0 0,0 0 0 0 0,0 0 0 0 0,0 0 0 0 0,1-1 0 0 0,-1 1 1 0 0,0-1-1 0 0,0 0 0 0 0,1 0 0 0 0,-1-1 0 0 0,0 1 0 0 0,0-1 0 0 0,6-2 0 0 0,-3 1-31 0 0,0 0-1 0 0,0-1 0 0 0,-1 0 0 0 0,1 0 0 0 0,-1 0 1 0 0,0-1-1 0 0,0 0 0 0 0,0 0 0 0 0,0-1 0 0 0,-1 1 1 0 0,0-1-1 0 0,0-1 0 0 0,0 1 0 0 0,7-12 0 0 0,-11 16-104 0 0,0-1 0 0 0,0 0 0 0 0,0 0 0 0 0,0 0-1 0 0,0 0 1 0 0,-1 0 0 0 0,1 0 0 0 0,-1 0 0 0 0,0 0-1 0 0,1 0 1 0 0,-1 0 0 0 0,0 0 0 0 0,0 0 0 0 0,-1 0-1 0 0,1 0 1 0 0,0 0 0 0 0,0 0 0 0 0,-1 0 0 0 0,0 0 0 0 0,1 0-1 0 0,-1 0 1 0 0,0 0 0 0 0,0 0 0 0 0,0 1 0 0 0,0-1-1 0 0,0 0 1 0 0,0 0 0 0 0,-3-2 0 0 0,2 2-20 0 0,0 0 1 0 0,-1-1 0 0 0,1 1-1 0 0,-1 0 1 0 0,0 0-1 0 0,1 1 1 0 0,-1-1 0 0 0,0 0-1 0 0,0 1 1 0 0,0 0-1 0 0,-1 0 1 0 0,1 0 0 0 0,0 0-1 0 0,0 0 1 0 0,0 1 0 0 0,-6-1-1 0 0,-1 1-26 0 0,-1 1 1 0 0,1 1-1 0 0,0 0 0 0 0,1 0 1 0 0,-1 1-1 0 0,0 0 0 0 0,1 1 1 0 0,-1 0-1 0 0,-8 5 0 0 0,-6 5-44 0 0,1 1 0 0 0,-24 19 0 0 0,32-21 54 0 0,-1 1-1 0 0,2 0 1 0 0,-19 23-1 0 0,26-29 23 0 0,1 0 0 0 0,1 1 0 0 0,-1 0 1 0 0,1 0-1 0 0,1 0 0 0 0,0 0 0 0 0,0 1 0 0 0,-4 16 0 0 0,7-21 11 0 0,1 0 0 0 0,-1-1 0 0 0,1 1 0 0 0,0 0 0 0 0,0 0-1 0 0,1-1 1 0 0,-1 1 0 0 0,1 0 0 0 0,0-1 0 0 0,0 1 0 0 0,1-1 0 0 0,-1 1 0 0 0,1-1 0 0 0,0 1-1 0 0,0-1 1 0 0,1 0 0 0 0,-1 0 0 0 0,1 0 0 0 0,0-1 0 0 0,0 1 0 0 0,0 0 0 0 0,0-1 0 0 0,6 4-1 0 0,-2-1 3 0 0,1 0-1 0 0,0-1 0 0 0,1 0 0 0 0,-1-1 1 0 0,1 0-1 0 0,0 0 0 0 0,0 0 0 0 0,1-1 0 0 0,-1-1 1 0 0,14 3-1 0 0,2-3-330 0 0,-1 0 0 0 0,1-1 0 0 0,0-2 0 0 0,0 0 0 0 0,0-2 0 0 0,0 0 0 0 0,41-12 0 0 0,-46 8-914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31 11975 0 0,'28'-17'1083'0'0,"-13"4"5704"0"0,-17 13-5966 0 0,-95 30 1244 0 0,-68 25-1414 0 0,-381 188-1421 0 0,540-241 710 0 0,-32 19-264 0 0,35-20 235 0 0,1 1 0 0 0,-1 0-1 0 0,1 0 1 0 0,0 0 0 0 0,0 0 0 0 0,0 0 0 0 0,0 0 0 0 0,0 1-1 0 0,0-1 1 0 0,1 1 0 0 0,-3 4 0 0 0,4-7 49 0 0,0 1 1 0 0,1 0-1 0 0,-1-1 1 0 0,0 1-1 0 0,0 0 1 0 0,1-1-1 0 0,-1 1 1 0 0,0-1-1 0 0,1 1 1 0 0,-1 0-1 0 0,1-1 1 0 0,-1 1-1 0 0,1-1 0 0 0,-1 1 1 0 0,1-1-1 0 0,-1 1 1 0 0,1-1-1 0 0,0 1 1 0 0,0 0-43 0 0,7 4-28 0 0,0 0 1 0 0,0 0 0 0 0,1 0 0 0 0,0-1 0 0 0,0-1 0 0 0,0 1 0 0 0,11 2 0 0 0,1 0 32 0 0,170 54 724 0 0,13 4 292 0 0,-141-38-141 0 0,-55-22-648 0 0,-1 0 1 0 0,0 0-1 0 0,0 1 1 0 0,0 0-1 0 0,12 11 1 0 0,-18-15-117 0 0,0 0 0 0 0,0 0 0 0 0,0 1 0 0 0,0-1 0 0 0,0 0 1 0 0,0 0-1 0 0,0 1 0 0 0,-1-1 0 0 0,1 0 0 0 0,-1 1 0 0 0,1-1 0 0 0,-1 1 1 0 0,1-1-1 0 0,-1 0 0 0 0,0 1 0 0 0,1-1 0 0 0,-1 3 0 0 0,-1-3-5 0 0,1 0 0 0 0,0 1 0 0 0,0-1 0 0 0,-1 0-1 0 0,1 0 1 0 0,-1 0 0 0 0,1 1 0 0 0,-1-1 0 0 0,0 0 0 0 0,0 0 0 0 0,1 0-1 0 0,-1 0 1 0 0,0 0 0 0 0,0 0 0 0 0,0 0 0 0 0,-1 0 0 0 0,-4 3 73 0 0,0 0 0 0 0,-1 0 0 0 0,1-1 0 0 0,-1 0 1 0 0,-10 4-1 0 0,14-6-83 0 0,-38 11 184 0 0,0-2 0 0 0,-65 9 0 0 0,30-7-92 0 0,-33 6-118 0 0,-165 6-1 0 0,253-22-325 0 0,-17 0 278 0 0,36-2-199 0 0,0 0-1 0 0,0-1 0 0 0,0 1 0 0 0,0 0 1 0 0,0-1-1 0 0,0 1 0 0 0,1-1 0 0 0,-1 1 1 0 0,0-1-1 0 0,0 0 0 0 0,1 0 0 0 0,-1 0 1 0 0,0 0-1 0 0,-2-2 0 0 0,8-2-1643 0 0,16-16-20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14743 0 0,'-1'2'1136'0'0,"-13"16"-490"0"0,-1-1-1 0 0,-17 17 0 0 0,1 0 845 0 0,-3 3-448 0 0,-99 114 1670 0 0,94-102-2046 0 0,-40 67 0 0 0,62-89-654 0 0,-16 29-724 0 0,-42 51 0 0 0,69-101-213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177 220 5983 0 0,'6'-11'352'0'0,"1"-1"-1"0"0,1 1 0 0 0,14-15 1 0 0,-17 20 550 0 0,1 1 1 0 0,0 0 0 0 0,0 1-1 0 0,11-7 1 0 0,85-41 6017 0 0,7 12-4656 0 0,-76 30-1848 0 0,0 2 0 0 0,1 1 1 0 0,-1 2-1 0 0,62-2 0 0 0,-80 7-211 0 0,0 1-1 0 0,0 1 0 0 0,0 0 1 0 0,-1 1-1 0 0,23 8 1 0 0,-27-8-128 0 0,-1 1 1 0 0,1 0 0 0 0,-1 1 0 0 0,0 0 0 0 0,0 1-1 0 0,0 0 1 0 0,-1 0 0 0 0,14 13 0 0 0,-20-16-63 0 0,1 0 1 0 0,0 0 0 0 0,-1 0-1 0 0,1 0 1 0 0,-1 1 0 0 0,0 0-1 0 0,0-1 1 0 0,0 1 0 0 0,-1 0-1 0 0,1 0 1 0 0,-1 0-1 0 0,0 0 1 0 0,0 0 0 0 0,-1 0-1 0 0,1 0 1 0 0,-1 0 0 0 0,0 0-1 0 0,0 0 1 0 0,0 0 0 0 0,0 0-1 0 0,-1 0 1 0 0,1 0 0 0 0,-1 0-1 0 0,0 0 1 0 0,-1 0-1 0 0,1 0 1 0 0,-4 7 0 0 0,0-2-4 0 0,-1 1 0 0 0,0-2 1 0 0,0 1-1 0 0,-1-1 0 0 0,0 0 1 0 0,-1 0-1 0 0,0 0 0 0 0,0-1 1 0 0,-15 10-1 0 0,-43 25-111 0 0,-139 64 0 0 0,-84 5-1783 0 0,253-100 1157 0 0,-1-1-1 0 0,0-3 1 0 0,0 0 0 0 0,0-3 0 0 0,-55 1-1 0 0,91-5 590 0 0,15 2 339 0 0,-5 0-43 0 0,-1 0 0 0 0,1 0 0 0 0,-1 1 0 0 0,0 0 1 0 0,0 0-1 0 0,0 1 0 0 0,0 0 0 0 0,0 1 0 0 0,-1 0 0 0 0,0 0 0 0 0,0 0 1 0 0,0 1-1 0 0,5 7 0 0 0,-3-4 59 0 0,-2 1 1 0 0,1 1 0 0 0,-1-1-1 0 0,-1 1 1 0 0,0 0 0 0 0,-1 0-1 0 0,0 1 1 0 0,5 18-1 0 0,7 42 592 0 0,-13-52-601 0 0,0 1 0 0 0,1-1 0 0 0,11 24 0 0 0,-15-40-191 0 0,1-1 1 0 0,0 0-1 0 0,0 0 0 0 0,0 0 0 0 0,0 0 0 0 0,0 0 0 0 0,0-1 1 0 0,1 1-1 0 0,0-1 0 0 0,-1 1 0 0 0,1-1 0 0 0,0 0 1 0 0,0 0-1 0 0,0 0 0 0 0,0 0 0 0 0,1-1 0 0 0,-1 1 1 0 0,0-1-1 0 0,1 0 0 0 0,-1 0 0 0 0,1 0 0 0 0,-1 0 0 0 0,1-1 1 0 0,-1 0-1 0 0,1 1 0 0 0,4-1 0 0 0,3-1-158 0 0,1-1 1 0 0,-1 1-1 0 0,1-2 0 0 0,-1 1 0 0 0,0-2 1 0 0,21-8-1 0 0,0-2-1136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54 19895 0 0,'24'-53'2199'0'0,"-23"52"-1526"0"0,-9 9-433 0 0,-48 59-240 0 0,-74 97 0 0 0,65-77-19 0 0,-46 68-26 0 0,110-153 32 0 0,-1 1 0 0 0,1-1 0 0 0,0 1 0 0 0,-1-1 0 0 0,1 1 1 0 0,0-1-1 0 0,0 1 0 0 0,1 0 0 0 0,-1 0 0 0 0,0-1 0 0 0,1 1 0 0 0,0 0 0 0 0,0 0 0 0 0,0 0 0 0 0,0-1 0 0 0,0 5 0 0 0,1-5-2 0 0,0 1-1 0 0,0-1 1 0 0,0 0 0 0 0,0 1-1 0 0,1-1 1 0 0,-1 0 0 0 0,1 0-1 0 0,-1 0 1 0 0,1 0-1 0 0,0 0 1 0 0,0 0 0 0 0,-1 0-1 0 0,1-1 1 0 0,0 1 0 0 0,1-1-1 0 0,-1 1 1 0 0,0-1 0 0 0,3 1-1 0 0,183 105-544 0 0,-180-102 717 0 0,0 0 0 0 0,1 1 0 0 0,-2 0 1 0 0,1 0-1 0 0,-1 1 0 0 0,0 0 0 0 0,0 0 0 0 0,-1 1 0 0 0,0-1 0 0 0,5 11 0 0 0,-8-14-66 0 0,0 1-1 0 0,-1 0 1 0 0,0 0 0 0 0,0 0-1 0 0,-1 0 1 0 0,1 0 0 0 0,-1 0-1 0 0,0 0 1 0 0,0 0 0 0 0,-1 0-1 0 0,0 1 1 0 0,0-1 0 0 0,0 0-1 0 0,0 1 1 0 0,-1-1 0 0 0,0 0-1 0 0,0 0 1 0 0,0 0 0 0 0,-1 0-1 0 0,-2 7 1 0 0,-1 0-8 0 0,-1-1-1 0 0,0 0 1 0 0,0 0-1 0 0,-1-1 1 0 0,-1 0-1 0 0,1 0 1 0 0,-2-1-1 0 0,1 1 1 0 0,-1-2-1 0 0,0 1 1 0 0,-1-2-1 0 0,0 1 1 0 0,-1-1-1 0 0,1-1 1 0 0,-15 7-1 0 0,16-9-81 0 0,-1-2-1 0 0,1 1 1 0 0,0-1-1 0 0,-1-1 1 0 0,0 0-1 0 0,1 0 1 0 0,-1 0-1 0 0,0-2 1 0 0,1 1 0 0 0,-1-1-1 0 0,0 0 1 0 0,1-1-1 0 0,-11-3 1 0 0,-1-2-79 0 0,1 0 1 0 0,0-1-1 0 0,1-1 1 0 0,-35-20-1 0 0,43 22-255 0 0,1 0 0 0 0,0-1 0 0 0,0 0 0 0 0,0 0 0 0 0,1-1 0 0 0,0-1 0 0 0,1 1 0 0 0,0-1 0 0 0,-11-19-1 0 0,4-1-1131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1028 11631 0 0,'0'0'264'0'0,"2"-3"35"0"0,2-8 20 0 0,-3 11-305 0 0,-1-1 1 0 0,0 1 0 0 0,0-1-1 0 0,1 1 1 0 0,-1 0-1 0 0,0-1 1 0 0,1 1 0 0 0,-1 0-1 0 0,0-1 1 0 0,1 1 0 0 0,-1 0-1 0 0,1-1 1 0 0,-1 1-1 0 0,0 0 1 0 0,1 0 0 0 0,-1 0-1 0 0,1-1 1 0 0,-1 1 0 0 0,1 0-1 0 0,-1 0 1 0 0,1 0-1 0 0,-1 0 1 0 0,1 0 0 0 0,1-1 14 0 0,6-2 118 0 0,-1-2 1 0 0,0 1-1 0 0,0-1 1 0 0,0 0-1 0 0,0 0 0 0 0,-1-1 1 0 0,10-11-1 0 0,1-4 640 0 0,15-25-1 0 0,-18 25-670 0 0,10-16 125 0 0,31-69 0 0 0,10-46-147 0 0,-30 65-72 0 0,34-90 47 0 0,-54 129-113 0 0,16-87-1 0 0,-29 120-24 0 0,1-25 0 0 0,-3 36 31 0 0,0-1-1 0 0,0 1 1 0 0,-1 0 0 0 0,1 0 0 0 0,-1 0 0 0 0,0 0 0 0 0,0 0 0 0 0,0 0 0 0 0,-1 0-1 0 0,0 0 1 0 0,-1-4 0 0 0,1 7 34 0 0,1-1 1 0 0,0 1-1 0 0,0-1 0 0 0,-1 1 0 0 0,1 0 0 0 0,0 0 1 0 0,-1-1-1 0 0,0 1 0 0 0,1 0 0 0 0,-1 0 0 0 0,1 1 0 0 0,-1-1 1 0 0,0 0-1 0 0,0 1 0 0 0,0-1 0 0 0,1 1 0 0 0,-1-1 1 0 0,0 1-1 0 0,0 0 0 0 0,0-1 0 0 0,0 1 0 0 0,0 0 0 0 0,1 1 1 0 0,-1-1-1 0 0,0 0 0 0 0,0 0 0 0 0,0 1 0 0 0,0-1 1 0 0,1 1-1 0 0,-4 1 0 0 0,-1 0 15 0 0,0 1-1 0 0,0 0 1 0 0,0 1 0 0 0,1-1 0 0 0,-1 1 0 0 0,1 0-1 0 0,-8 7 1 0 0,-7 11 14 0 0,2 0 0 0 0,0 1 1 0 0,1 1-1 0 0,1 1 0 0 0,2 0 0 0 0,0 1 0 0 0,-11 31 0 0 0,-56 200 243 0 0,75-232-243 0 0,-40 165 119 0 0,-4 15 94 0 0,33-146-176 0 0,-36 81 0 0 0,30-89 13 0 0,-3-1 0 0 0,-57 85 1 0 0,-77 67 118 0 0,124-162-148 0 0,16-16-130 0 0,-2-2-1 0 0,0 0 0 0 0,-27 20 0 0 0,49-42 112 0 0,-14 9-542 0 0,10-9-201 0 0,6-7 239 0 0,14-16-1253 0 0,-4 7-3154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47 260 5983 0 0,'0'0'55'0'0,"-3"0"121"0"0,1-1-1 0 0,0 1 1 0 0,0-1 0 0 0,-1 1-1 0 0,1 0 1 0 0,-1-1-1 0 0,1 1 1 0 0,0 1 0 0 0,-1-1-1 0 0,1 0 1 0 0,0 1 0 0 0,-1-1-1 0 0,1 1 1 0 0,0-1-1 0 0,0 1 1 0 0,-7 4 6147 0 0,11-1-2699 0 0,0 1-3522 0 0,0-3-65 0 0,0 0 0 0 0,0-1 1 0 0,0 1-1 0 0,0 0 1 0 0,1-1-1 0 0,-1 1 1 0 0,0-1-1 0 0,1 0 1 0 0,-1 0-1 0 0,1 0 1 0 0,-1 0-1 0 0,1 0 1 0 0,0-1-1 0 0,-1 1 1 0 0,1-1-1 0 0,3 1 1 0 0,7-1 49 0 0,-1 0 0 0 0,16-2 0 0 0,-20 1-27 0 0,21-3 111 0 0,-1-1-1 0 0,1-1 0 0 0,46-17 1 0 0,80-41 450 0 0,-69 26-385 0 0,11-5-77 0 0,-41 17-465 0 0,87-28 1 0 0,-91 40-1416 0 0,-3-1-5229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95 566 5527 0 0,'-17'6'337'0'0,"-23"5"1411"0"0,37-10-1019 0 0,0-1 0 0 0,0 0 0 0 0,0 0 0 0 0,0 0 0 0 0,1 0-1 0 0,-1-1 1 0 0,-3 0 0 0 0,5 1-608 0 0,1 0-1 0 0,-1-1 0 0 0,1 1 0 0 0,-1 0 1 0 0,0-1-1 0 0,1 1 0 0 0,-1-1 1 0 0,1 1-1 0 0,-1-1 0 0 0,1 0 1 0 0,0 1-1 0 0,-1-1 0 0 0,1 1 0 0 0,0-1 1 0 0,-1 0-1 0 0,1 1 0 0 0,0-1 1 0 0,-1 0-1 0 0,1 1 0 0 0,0-2 0 0 0,-3-13 817 0 0,3 6-599 0 0,0 0 0 0 0,1 0-1 0 0,0 0 1 0 0,0 0 0 0 0,1 0 0 0 0,0 0 0 0 0,0 0-1 0 0,1 0 1 0 0,1 1 0 0 0,7-16 0 0 0,5-3 547 0 0,36-46 0 0 0,-32 46-542 0 0,10-14-191 0 0,2 2 0 0 0,1 2 0 0 0,2 0 0 0 0,1 3 0 0 0,63-47 0 0 0,-90 75-390 0 0,-1 1 1 0 0,1 0-1 0 0,0 0 0 0 0,0 1 0 0 0,0 0 0 0 0,1 0 1 0 0,-1 1-1 0 0,1 1 0 0 0,0-1 0 0 0,0 2 0 0 0,0-1 0 0 0,0 1 1 0 0,12 1-1 0 0,0 1-945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 11975 0 0,'0'0'1083'0'0,"-7"-2"-870"0"0,5 2-138 0 0,-1 0-1 0 0,1 0 1 0 0,0 0-1 0 0,-1 0 1 0 0,1 0-1 0 0,0 0 1 0 0,0 0-1 0 0,-1 1 1 0 0,1 0-1 0 0,0-1 1 0 0,-4 2-1 0 0,-25 15 2124 0 0,5-4-748 0 0,-26 7-747 0 0,24-11-432 0 0,-46 24 0 0 0,38-13 80 0 0,1 2 0 0 0,-44 35-1 0 0,64-45-242 0 0,1 1-1 0 0,1 0 0 0 0,0 1 0 0 0,1 1 0 0 0,0 0 0 0 0,2 0 0 0 0,-15 25 0 0 0,24-37-78 0 0,0 0 0 0 0,-1 0 0 0 0,1 0-1 0 0,0 0 1 0 0,0 0 0 0 0,1 0 0 0 0,-1 0 0 0 0,1 0-1 0 0,-1 0 1 0 0,1 1 0 0 0,0-1 0 0 0,0 0 0 0 0,0 0-1 0 0,1 5 1 0 0,0-7-8 0 0,0 1 0 0 0,-1 0 0 0 0,1 0 0 0 0,0-1 0 0 0,0 1 0 0 0,0-1 0 0 0,0 1 0 0 0,0-1 0 0 0,1 1-1 0 0,-1-1 1 0 0,0 0 0 0 0,1 0 0 0 0,-1 1 0 0 0,1-1 0 0 0,-1 0 0 0 0,1 0 0 0 0,-1 0 0 0 0,1-1 0 0 0,0 1 0 0 0,-1 0 0 0 0,1-1 0 0 0,0 1-1 0 0,0-1 1 0 0,0 1 0 0 0,3-1 0 0 0,1 1 35 0 0,0-1 0 0 0,0 0 0 0 0,0 0 0 0 0,0-1 0 0 0,0 1 0 0 0,0-2-1 0 0,9-1 1 0 0,42-18 276 0 0,-51 19-295 0 0,24-11 99 0 0,0-1 0 0 0,-1-1 0 0 0,0-2 0 0 0,46-35 0 0 0,-68 46-99 0 0,0-1 0 0 0,-1 1-1 0 0,1-1 1 0 0,-1 0 0 0 0,0 0 0 0 0,-1-1 0 0 0,0 0-1 0 0,0 0 1 0 0,4-10 0 0 0,-8 16-64 0 0,0-1 1 0 0,0 0-1 0 0,0 1 1 0 0,-1-1-1 0 0,1 1 0 0 0,-1-1 1 0 0,1 0-1 0 0,-1 0 1 0 0,0 1-1 0 0,0-1 1 0 0,0 0-1 0 0,0 0 0 0 0,-1 1 1 0 0,1-1-1 0 0,-1 0 1 0 0,1 1-1 0 0,-1-1 0 0 0,0 0 1 0 0,0 1-1 0 0,0-1 1 0 0,-1 1-1 0 0,1 0 1 0 0,-1-1-1 0 0,1 1 0 0 0,-1 0 1 0 0,0 0-1 0 0,1 0 1 0 0,-1 0-1 0 0,0 0 0 0 0,0 0 1 0 0,-1 0-1 0 0,1 1 1 0 0,0-1-1 0 0,-4-1 0 0 0,-1 0-676 0 0,1 0-1 0 0,-1 0 0 0 0,0 0 1 0 0,-7-1-1 0 0,1 0-607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112 455 5983 0 0,'-1'1'3232'0'0,"-4"1"-1562"0"0,-1 0-1 0 0,1 0 0 0 0,-1-1 1 0 0,1 0-1 0 0,-8 1 0 0 0,5-1-1219 0 0,4 0-258 0 0,0-1 1 0 0,0 0 0 0 0,0 0 0 0 0,0 0 0 0 0,0 0 0 0 0,-7-2-1 0 0,10 2-131 0 0,-1-1 0 0 0,1 1 0 0 0,-1-1-1 0 0,1 0 1 0 0,0 0 0 0 0,-1 0 0 0 0,1 0-1 0 0,0 0 1 0 0,0 0 0 0 0,0 0-1 0 0,0 0 1 0 0,-1-1 0 0 0,2 1 0 0 0,-1 0-1 0 0,0 0 1 0 0,0-1 0 0 0,0 1 0 0 0,1-1-1 0 0,-1 1 1 0 0,0-3 0 0 0,-1-2 38 0 0,1 1 1 0 0,0 0 0 0 0,1 0-1 0 0,-1-1 1 0 0,1 1 0 0 0,0-1-1 0 0,0 1 1 0 0,1 0 0 0 0,0-1-1 0 0,0 1 1 0 0,0 0 0 0 0,0 0-1 0 0,1 0 1 0 0,0 0 0 0 0,0 0-1 0 0,0 0 1 0 0,1 0 0 0 0,4-6-1 0 0,2-3-105 0 0,1 0-1 0 0,1 0 1 0 0,1 1 0 0 0,18-17-1 0 0,-11 12 2 0 0,1 1-1 0 0,0 1 1 0 0,1 1 0 0 0,1 1-1 0 0,33-17 1 0 0,-47 28 3 0 0,0 0-1 0 0,0 0 1 0 0,1 1-1 0 0,-1 0 1 0 0,1 0-1 0 0,0 1 1 0 0,-1 0 0 0 0,15 0-1 0 0,-16 2 2 0 0,-1 0 1 0 0,0 0-1 0 0,0 0 0 0 0,0 1 1 0 0,0 0-1 0 0,0 0 0 0 0,0 0 0 0 0,0 1 1 0 0,0 0-1 0 0,-1 0 0 0 0,0 1 1 0 0,1-1-1 0 0,5 6 0 0 0,-9-7 3 0 0,1 1 0 0 0,-1 0-1 0 0,1-1 1 0 0,-1 1 0 0 0,0 0 0 0 0,0 0 0 0 0,0 0-1 0 0,0 0 1 0 0,0 0 0 0 0,-1 1 0 0 0,0-1-1 0 0,1 0 1 0 0,-1 1 0 0 0,-1-1 0 0 0,1 1 0 0 0,0-1-1 0 0,-1 1 1 0 0,0 0 0 0 0,1-1 0 0 0,-1 1-1 0 0,-1-1 1 0 0,1 1 0 0 0,-1 0 0 0 0,-1 5 0 0 0,-2 5 9 0 0,-1 0 0 0 0,-1 0 1 0 0,0 0-1 0 0,-13 20 0 0 0,10-17-8 0 0,4-10-16 0 0,28-18-277 0 0,0-7 190 0 0,0 0-1 0 0,28-32 1 0 0,-20 20 48 0 0,-27 25 50 0 0,46-43-81 0 0,56-41 1 0 0,-89 77 66 0 0,-1 0 1 0 0,2 1 0 0 0,-1 2 0 0 0,1-1 0 0 0,1 2 0 0 0,0 1-1 0 0,0 0 1 0 0,23-5 0 0 0,-37 11 15 0 0,-1 1 0 0 0,1-1 0 0 0,0 1 0 0 0,-1-1 0 0 0,1 2 0 0 0,0-1 0 0 0,0 0 0 0 0,-1 1 0 0 0,1 0 0 0 0,-1 0 0 0 0,7 2 0 0 0,-9-2 0 0 0,0 0 0 0 0,1 1 0 0 0,-1-1 0 0 0,0 0 0 0 0,0 1 0 0 0,0 0 0 0 0,0-1 0 0 0,0 1 0 0 0,-1 0 0 0 0,1 0 0 0 0,-1 0 0 0 0,1 0 0 0 0,-1 0 0 0 0,1 0 0 0 0,-1 0 0 0 0,0 0 0 0 0,0 1 0 0 0,0-1 0 0 0,-1 0 0 0 0,1 1 0 0 0,0-1 0 0 0,0 6 0 0 0,0 0 5 0 0,-1 1 0 0 0,0-1 0 0 0,0 1 0 0 0,-1 0 0 0 0,0-1 0 0 0,-4 13 0 0 0,-18 51 64 0 0,6-20-26 0 0,9-25 32 0 0,1-5 104 0 0,1 0 0 0 0,-5 38 0 0 0,11-53-186 0 0,0 0-1 0 0,-1 0 1 0 0,2 0 0 0 0,-1 1-1 0 0,1-1 1 0 0,1 0 0 0 0,-1 0 0 0 0,1 0-1 0 0,0-1 1 0 0,0 1 0 0 0,1 0-1 0 0,6 10 1 0 0,-8-15-107 0 0,1 0 0 0 0,-1 0 1 0 0,0-1-1 0 0,1 1 0 0 0,-1-1 0 0 0,1 1 0 0 0,0-1 0 0 0,-1 1 0 0 0,1-1 1 0 0,4 2-1 0 0,5 0-3296 0 0,-1-3-3688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869 29 7831 0 0,'0'0'7751'0'0,"-2"-1"-7370"0"0,-2-1 84 0 0,-1 0 0 0 0,0 0-1 0 0,1 1 1 0 0,-1-1 0 0 0,-8 0-1 0 0,12 2-259 0 0,1 0-1 0 0,-1 0 0 0 0,1-1 1 0 0,-1 1-1 0 0,1 0 0 0 0,-1 0 1 0 0,1 0-1 0 0,-1 0 1 0 0,1 0-1 0 0,0-1 0 0 0,-1 1 1 0 0,1 0-1 0 0,-1 0 0 0 0,1-1 1 0 0,-1 1-1 0 0,1 0 0 0 0,0-1 1 0 0,-1 1-1 0 0,1 0 1 0 0,0-1-1 0 0,-1 1 0 0 0,1-1 1 0 0,0 1-1 0 0,0 0 0 0 0,-1-1 1 0 0,1 0-1 0 0,-1-5-718 0 0,1 4 662 0 0,-30 2-76 0 0,-115 41-72 0 0,-23 4 0 0 0,140-40-3 0 0,-143 23-58 0 0,153-27 61 0 0,18-1 0 0 0,-1 0 0 0 0,1 0 0 0 0,-1 0 0 0 0,1 0 0 0 0,-1 0 0 0 0,1 0 0 0 0,-1 0 0 0 0,1 0 0 0 0,-1 0 0 0 0,1 0 0 0 0,-1 0 0 0 0,1 0 0 0 0,-1 0 0 0 0,1 0 0 0 0,0 1 0 0 0,-1-1 0 0 0,1 0 0 0 0,-1 1 0 0 0,8 8 0 0 0,3 1 0 0 0,-1 3 0 0 0,-7-9 0 0 0,0 0 0 0 0,0-1 0 0 0,-1 1 0 0 0,0 0 0 0 0,1 0 0 0 0,-1 0 0 0 0,1 7 0 0 0,-4 48 0 0 0,2-42 0 0 0,1 6 0 0 0,0-18 0 0 0,6 17 0 0 0,1 0 89 0 0,-5-19 3 0 0,10 35-33 0 0,-5-10 53 0 0,-5-23-81 0 0,-3-3-25 0 0,1 0-1 0 0,0-1 1 0 0,-1 1-1 0 0,1 0 0 0 0,-1 0 1 0 0,1 0-1 0 0,-1 0 1 0 0,0-1-1 0 0,0 1 0 0 0,0 0 1 0 0,0 4-1 0 0,-2 8 6 0 0,-4 0 43 0 0,4-11-25 0 0,-1 0-1 0 0,0 1 0 0 0,0-1 0 0 0,0 0 0 0 0,0 0 0 0 0,0-1 0 0 0,-1 1 0 0 0,1-1 0 0 0,-1 0 0 0 0,0 0 0 0 0,-7 3 0 0 0,-5 1 224 0 0,-27 6 0 0 0,22-7-126 0 0,9-2-89 0 0,0-1 0 0 0,-1 0 0 0 0,0-1 0 0 0,-18-1 0 0 0,-30 2 63 0 0,47-2-89 0 0,0-1-11 0 0,1-1 0 0 0,4 2-12 0 0,9-23-497 0 0,-4 9 166 0 0,1-2-877 0 0,2 15 99 0 0,1 2-128 0 0,1 2 908 0 0,-1-1-1 0 0,1 0 1 0 0,0 0 0 0 0,0 0 0 0 0,1 0-1 0 0,-1 0 1 0 0,0 0 0 0 0,3 3 0 0 0,8 6-1158 0 0,2-4-5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 4607 0 0,'0'0'488'0'0,"4"-9"-488"0"0,3 2 0 0 0,4 0 1320 0 0,-4 2 4688 0 0,-16 6-6360 0 0,0 1-120 0 0,0 0-16 0 0,2 3-8 0 0,1 3-312 0 0,1-1-64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84 4143 0 0,'0'0'319'0'0,"1"-1"-210"0"0,76-82 10839 0 0,-86 98-7318 0 0,-13 27-2529 0 0,-15 25-1080 0 0,-50 62 273 0 0,-4 6-638 0 0,90-133-334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 7367 0 0,'0'0'656'0'0,"-2"-10"-528"0"0,0-3-128 0 0,-5-5 9880 0 0,5 29-18120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1059 6447 0 0,'0'0'586'0'0,"2"0"-486"0"0,3-1 512 0 0,0 0 0 0 0,0-1 1 0 0,0 1-1 0 0,0-1 0 0 0,0 0 1 0 0,0-1-1 0 0,-1 1 0 0 0,1-1 1 0 0,-1 0-1 0 0,1 0 0 0 0,-1 0 1 0 0,0-1-1 0 0,0 1 0 0 0,-1-1 1 0 0,7-7-1 0 0,41-45 1325 0 0,11-11-1071 0 0,43-66-253 0 0,120-183-374 0 0,-197 274-213 0 0,-7 10-78 0 0,73-119 153 0 0,-83 130-340 0 0,-1 0 1 0 0,-1 0 0 0 0,-1-1 0 0 0,-1-1 0 0 0,7-34 0 0 0,-14 53 146 0 0,1 0 0 0 0,-1-1 0 0 0,0 1 0 0 0,0 0 0 0 0,0-1 0 0 0,-1-6 0 0 0,1 10 77 0 0,0 1-1 0 0,-1-1 1 0 0,1 1 0 0 0,0-1 0 0 0,0 0-1 0 0,-1 1 1 0 0,1-1 0 0 0,0 0 0 0 0,-1 1-1 0 0,1-1 1 0 0,0 1 0 0 0,-1-1-1 0 0,1 1 1 0 0,-1-1 0 0 0,1 1 0 0 0,-1-1-1 0 0,1 1 1 0 0,-1 0 0 0 0,0-1-1 0 0,0 1 4 0 0,0-1-1 0 0,0 1 0 0 0,0 0 0 0 0,0 0 1 0 0,0 0-1 0 0,0 0 0 0 0,0 0 0 0 0,0 0 1 0 0,0 1-1 0 0,0-1 0 0 0,0 0 0 0 0,0 0 1 0 0,0 1-1 0 0,0-1 0 0 0,0 0 0 0 0,1 1 1 0 0,-1-1-1 0 0,-1 2 0 0 0,-6 2-10 0 0,1 1-1 0 0,0 1 1 0 0,0-1-1 0 0,1 1 1 0 0,-8 8-1 0 0,-27 38-19 0 0,-12 25 132 0 0,-62 118-1 0 0,-25 95-129 0 0,-160 431 732 0 0,286-683-664 0 0,-2 0 1 0 0,-31 52-1 0 0,35-71-20 0 0,-1-1-1 0 0,0 0 1 0 0,-1-1-1 0 0,-1 0 1 0 0,-1-1-1 0 0,-19 15 1 0 0,-27 15 295 0 0,18-21-3697 0 0,29-19 1389 0 0</inkml:trace>
  <inkml:trace contextRef="#ctx0" brushRef="#br0" timeOffset="1">0 1474 17359 0 0,'0'0'1574'0'0,"1"-1"-1292"0"0,3-1-262 0 0,-1 0 0 0 0,1 0-1 0 0,0 0 1 0 0,-1 1 0 0 0,1 0 0 0 0,0-1 0 0 0,7 0-1 0 0,33-4 524 0 0,-19 3-244 0 0,72-12 825 0 0,107-32 0 0 0,-51 7-379 0 0,119-39-1944 0 0,-227 60 269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0,'0'0'284'0'0,"0"3"-186"0"0,0 2 220 0 0,1 0 0 0 0,-1 0 0 0 0,2 0 0 0 0,-1 0 0 0 0,0 0 1 0 0,1 0-1 0 0,0 0 0 0 0,0 0 0 0 0,4 5 0 0 0,6 17 3050 0 0,0 8-691 0 0,35 86 1499 0 0,-43-114-4013 0 0,14 34 828 0 0,3-1 1 0 0,49 72 0 0 0,-52-89-754 0 0,73 103 906 0 0,-56-75-1040 0 0,27 48 174 0 0,-56-88-259 0 0,-1 0 0 0 0,0 0 1 0 0,-1 1-1 0 0,0 0 0 0 0,-1 0 1 0 0,0 0-1 0 0,1 14 0 0 0,-3-24-535 0 0,-2-9-773 0 0,0-38-3363 0 0,1-3 2371 0 0,0-1-21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77 9671 0 0,'18'-31'591'0'0,"-1"4"616"0"0,-7 8 5805 0 0,-18 49-6248 0 0,-6-2-483 0 0,-1 0 0 0 0,-25 37 0 0 0,-45 48 192 0 0,25-44-391 0 0,-89 81 0 0 0,-79 47 0 0 0,126-109-82 0 0,80-66 0 0 0,0 1 0 0 0,-22 31 0 0 0,42-52 3 0 0,1-1 0 0 0,0 1 0 0 0,0 0 1 0 0,0 0-1 0 0,0 0 0 0 0,0 0 0 0 0,0-1 0 0 0,1 1 0 0 0,-1 0 0 0 0,0 0 0 0 0,1 0 0 0 0,0 1 0 0 0,-1-1 0 0 0,1 0 0 0 0,0 0 1 0 0,0 0-1 0 0,0 0 0 0 0,1 4 0 0 0,0-5-89 0 0,0 1 0 0 0,-1-1 0 0 0,1 1 0 0 0,0-1 0 0 0,0 1 0 0 0,0-1 0 0 0,0 1 0 0 0,0-1 0 0 0,1 0 0 0 0,-1 0 0 0 0,0 1 0 0 0,0-1-1 0 0,1 0 1 0 0,-1 0 0 0 0,1 0 0 0 0,-1-1 0 0 0,1 1 0 0 0,0 0 0 0 0,-1-1 0 0 0,1 1 0 0 0,-1-1 0 0 0,4 1 0 0 0,14 3-6706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3679 0 0,'0'0'167'0'0,"-1"1"484"0"0,-4 4 1499 0 0,0 1 0 0 0,1 0 1 0 0,-1-1-1 0 0,1 2 0 0 0,-4 8 0 0 0,3-4-684 0 0,0-1 0 0 0,-4 21 0 0 0,2 3-1875 0 0,-4 46 1 0 0,7-44 1591 0 0,-1 16-1295 0 0,4-50-535 0 0,7 3-2278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11055 0 0,'0'0'852'0'0,"0"2"-394"0"0,0 4-90 0 0,0 0 1 0 0,1 0-1 0 0,0 0 1 0 0,0 0 0 0 0,0 0-1 0 0,1 0 1 0 0,0-1-1 0 0,0 1 1 0 0,1-1 0 0 0,-1 1-1 0 0,1-1 1 0 0,0 0-1 0 0,5 6 1 0 0,2 0-77 0 0,0 0 0 0 0,0 0 0 0 0,1-1 0 0 0,16 11 0 0 0,61 56 1444 0 0,-66-57-1290 0 0,-14-14-360 0 0,-2 1 0 0 0,1 0 0 0 0,-1 1-1 0 0,0-1 1 0 0,-1 1 0 0 0,1 0 0 0 0,-2 1-1 0 0,5 9 1 0 0,-7-15-62 0 0,-1 1-1 0 0,0-1 1 0 0,1 1-1 0 0,-2 0 1 0 0,1 0-1 0 0,0-1 1 0 0,-1 1-1 0 0,0 0 1 0 0,0 0-1 0 0,0-1 1 0 0,0 1-1 0 0,0 0 1 0 0,-1 0-1 0 0,0-1 1 0 0,0 1-1 0 0,0 0 1 0 0,0-1-1 0 0,0 1 1 0 0,-1-1-1 0 0,1 1 1 0 0,-1-1-1 0 0,0 0 1 0 0,-3 5-1 0 0,-4 1-42 0 0,0 1 0 0 0,-1-2-1 0 0,0 1 1 0 0,0-1 0 0 0,-1-1 0 0 0,0 0-1 0 0,-16 8 1 0 0,-2-1-96 0 0,-56 18 0 0 0,71-27-106 0 0,-4 1 74 0 0,-25 5 0 0 0,38-10-59 0 0,1 0 1 0 0,0 0-1 0 0,-1-1 0 0 0,1 0 1 0 0,-1 0-1 0 0,1 0 1 0 0,-1-1-1 0 0,1 1 0 0 0,0-1 1 0 0,-1 0-1 0 0,-5-2 1 0 0,1-3-4521 0 0,1-1-1478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18143 0 0,'0'0'1639'0'0,"0"3"-1350"0"0,-2 9-82 0 0,-1 0-1 0 0,0 1 1 0 0,-1-1-1 0 0,-1 0 1 0 0,-8 17-1 0 0,-17 43 665 0 0,30-71-941 0 0,-1-1 0 0 0,1 1 0 0 0,0 0 0 0 0,0-1 0 0 0,0 1 0 0 0,0-1 1 0 0,0 1-1 0 0,0 0 0 0 0,-1-1 0 0 0,1 1 0 0 0,1-1 0 0 0,-1 1 1 0 0,0 0-1 0 0,0-1 0 0 0,0 1 0 0 0,0-1 0 0 0,0 1 0 0 0,0-1 1 0 0,1 1-1 0 0,-1 1 0 0 0,6 1-813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 19695 0 0,'0'0'1975'0'0,"-2"2"-1808"0"0,-13 11 35 0 0,-20 20 1 0 0,29-27-507 0 0,0 1 0 0 0,1 0 0 0 0,0 0 0 0 0,0 0 1 0 0,1 0-1 0 0,-4 9 0 0 0</inkml:trace>
  <inkml:trace contextRef="#ctx0" brushRef="#br0" timeOffset="1">713 2 6447 0 0,'0'0'586'0'0,"-2"-1"-486"0"0,-2 1 176 0 0,0-1 1 0 0,0 1-1 0 0,0 0 0 0 0,0 0 1 0 0,1 1-1 0 0,-6 0 1 0 0,3 1 894 0 0,0-1 0 0 0,0 1 0 0 0,0 0 1 0 0,0 1-1 0 0,0 0 0 0 0,-7 4 1 0 0,7-3-255 0 0,1 0 0 0 0,0 0 0 0 0,0 0 0 0 0,1 0 0 0 0,-1 1-1 0 0,-5 7 1 0 0,8-8-1092 0 0,-1-1-1 0 0,1 1 0 0 0,0-1 0 0 0,1 1 1 0 0,-1 0-1 0 0,-1 4 0 0 0,3-7 169 0 0,-1 1-1 0 0,1-1 1 0 0,0 0-1 0 0,0 0 1 0 0,-1 1-1 0 0,1-1 1 0 0,0 0-1 0 0,0 1 1 0 0,1-1-1 0 0,-1 0 1 0 0,0 1-1 0 0,0-1 1 0 0,0 0-1 0 0,1 0 1 0 0,-1 1-1 0 0,1-1 1 0 0,-1 0-1 0 0,1 0 1 0 0,-1 0-1 0 0,1 0 1 0 0,0 0-1 0 0,0 0 0 0 0,-1 1 1 0 0,1-2-1 0 0,0 1 1 0 0,0 0-1 0 0,0 0 1 0 0,0 0-1 0 0,2 1 1 0 0,0 0-214 0 0,0-1 0 0 0,0 1 0 0 0,1-1 0 0 0,-1 0 0 0 0,1 0-1 0 0,-1 0 1 0 0,0 0 0 0 0,1-1 0 0 0,5 1 0 0 0,9-1-1591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1239 3679 0 0,'0'2'284'0'0,"-2"2"90"0"0,1 0-1 0 0,-1-1 1 0 0,0 1-1 0 0,0 0 0 0 0,0-1 1 0 0,0 1-1 0 0,-1-1 1 0 0,1 0-1 0 0,-1 0 0 0 0,0 0 1 0 0,0 0-1 0 0,0 0 1 0 0,0-1-1 0 0,-6 4 0 0 0,7-4-284 0 0,-4 4 3797 0 0,18-11-2579 0 0,20-22-836 0 0,0-1 0 0 0,37-41 0 0 0,49-72 228 0 0,-97 114-530 0 0,339-356 1484 0 0,-277 301-1331 0 0,272-284 635 0 0,-195 211-945 0 0,-143 139-46 0 0,-16 14 31 0 0,-11 11-21 0 0,4-4 11 0 0,-1 2-3 0 0,1-1 1 0 0,0 1 0 0 0,-7 9-1 0 0,6-7 16 0 0,0 1 0 0 0,0 1 0 0 0,1-1 0 0 0,0 1 0 0 0,1 0 0 0 0,0 1 0 0 0,-4 18 0 0 0,0-4 0 0 0,-130 390 144 0 0,-2-21-5 0 0,129-364-91 0 0,1-5 31 0 0,2 1 0 0 0,-7 30 0 0 0,14-53-59 0 0,3 19 107 0 0,-1-21-50 0 0,2-1 1 0 0,4 3-12 0 0,-5-4-133 0 0,1 1-1 0 0,-1-1 1 0 0,1 0 0 0 0,-1 0-1 0 0,1 0 1 0 0,-1 0-1 0 0,1 0 1 0 0,-1 0 0 0 0,1-1-1 0 0,-1 1 1 0 0,1 0-1 0 0,-1-1 1 0 0,1 1-1 0 0,-1-1 1 0 0,0 1 0 0 0,1-1-1 0 0,1-1 1 0 0,4-5-1213 0 0,-1 0-339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0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147 442 4607 0 0,'2'0'208'0'0,"1"-1"28"0"0,1 0 170 0 0,3 1 5240 0 0,6 0 4870 0 0,-26 14-9360 0 0,10-12-1114 0 0,-1 0-1 0 0,0 0 1 0 0,0 0-1 0 0,0-1 1 0 0,0 1 0 0 0,0-1-1 0 0,-1 0 1 0 0,1 0-1 0 0,0-1 1 0 0,0 1-1 0 0,-1-1 1 0 0,1 0 0 0 0,0 0-1 0 0,-1 0 1 0 0,1-1-1 0 0,0 0 1 0 0,-1 1-1 0 0,1-2 1 0 0,0 1-1 0 0,0 0 1 0 0,0-1 0 0 0,-7-3-1 0 0,7 2-4 0 0,-1 1-1 0 0,1-1 0 0 0,1 0 1 0 0,-1 0-1 0 0,0 0 0 0 0,1 0 1 0 0,-1 0-1 0 0,1-1 1 0 0,0 0-1 0 0,0 1 0 0 0,0-1 1 0 0,1 0-1 0 0,-1-1 0 0 0,1 1 1 0 0,0 0-1 0 0,0-1 1 0 0,1 1-1 0 0,-1-1 0 0 0,1 0 1 0 0,-1-6-1 0 0,1 2-35 0 0,1 1 0 0 0,0-1-1 0 0,1 1 1 0 0,0-1 0 0 0,0 1-1 0 0,1-1 1 0 0,3-10 0 0 0,4-4-6 0 0,13-26 1 0 0,-6 14-18 0 0,-12 28-22 0 0,-1 1 0 0 0,1 0 0 0 0,0 0 0 0 0,0 0 0 0 0,1 0 1 0 0,-1 1-1 0 0,1 0 0 0 0,1 0 0 0 0,8-7 0 0 0,6-2-106 0 0,32-16 1 0 0,-28 16 96 0 0,-5 4 16 0 0,-1 0 0 0 0,1 2 0 0 0,1 0 1 0 0,-1 1-1 0 0,25-5 0 0 0,-32 9 35 0 0,0 1-1 0 0,-1 1 1 0 0,1 0 0 0 0,0 1 0 0 0,0 0 0 0 0,0 1 0 0 0,0 0-1 0 0,0 1 1 0 0,0 0 0 0 0,16 6 0 0 0,-15-4 112 0 0,-1 0 0 0 0,0 2 0 0 0,0-1 0 0 0,0 2 0 0 0,-1 0-1 0 0,16 11 1 0 0,-24-15-82 0 0,-1-1-1 0 0,1 1 1 0 0,0-1-1 0 0,0 1 0 0 0,-1 0 1 0 0,0 0-1 0 0,0 1 1 0 0,0-1-1 0 0,0 0 0 0 0,0 1 1 0 0,0-1-1 0 0,-1 1 1 0 0,0 0-1 0 0,0-1 0 0 0,0 1 1 0 0,0 0-1 0 0,0 0 1 0 0,-1-1-1 0 0,1 1 0 0 0,-1 0 1 0 0,0 0-1 0 0,-1 0 1 0 0,1 0-1 0 0,-1-1 0 0 0,1 1 1 0 0,-3 6-1 0 0,-1 0 17 0 0,0-1-1 0 0,0 0 1 0 0,-1 0-1 0 0,0 0 1 0 0,-10 13-1 0 0,-37 39 107 0 0,43-52-137 0 0,-8 8 20 0 0,0-1 0 0 0,-2-1 0 0 0,1 0-1 0 0,-41 23 1 0 0,17-16 37 0 0,-64 25 0 0 0,80-36-462 0 0,0-2-1 0 0,-1-1 1 0 0,0-2-1 0 0,-50 7 0 0 0,56-14-677 0 0,20 1 453 0 0,1-2-30 0 0,0-1 418 0 0,0 0 0 0 0,1 0 0 0 0,0 1 0 0 0,-1-1 0 0 0,1 0 0 0 0,0 0 0 0 0,0 1 0 0 0,1-1 0 0 0,-1 1 0 0 0,0-1 0 0 0,1 1 0 0 0,0-1 1 0 0,2-2-1 0 0,11-12-1821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0,'1'-2'8562'0'0,"1"1"-7897"0"0,-1 0 1 0 0,0 0 0 0 0,1 0-1 0 0,-1 0 1 0 0,1 0 0 0 0,-1 0-1 0 0,1 1 1 0 0,0-1 0 0 0,-1 1-1 0 0,4-2 1 0 0,-3 2-400 0 0,0 0 1 0 0,0 0 0 0 0,0 1-1 0 0,0-1 1 0 0,0 0-1 0 0,0 1 1 0 0,0-1 0 0 0,0 1-1 0 0,0 0 1 0 0,-1 0-1 0 0,1-1 1 0 0,0 1 0 0 0,2 2-1 0 0,-2-2 821 0 0,-1 1-789 0 0,1-1 1 0 0,-1 1-1 0 0,1 0 0 0 0,-1-1 1 0 0,0 1-1 0 0,0 0 1 0 0,1 0-1 0 0,0 3 0 0 0,-2-4-278 0 0,1 1 929 0 0,-1 0-893 0 0,-1 9-56 0 0,-2 4-42 0 0,-12 26 31 0 0,15-40 12 0 0,0-1-1 0 0,-1 0 1 0 0,1 1 0 0 0,0-1-1 0 0,0 0 1 0 0,0 1 0 0 0,0-1-1 0 0,0 0 1 0 0,0 1 0 0 0,0-1-1 0 0,0 0 1 0 0,0 1 0 0 0,0-1-1 0 0,0 1 1 0 0,0-1 0 0 0,0 0-1 0 0,0 1 1 0 0,0-1 0 0 0,0 0-1 0 0,0 1 1 0 0,1-1 0 0 0,-1 0-1 0 0,0 1 1 0 0,1 0 6 0 0,1-1 0 0 0,-1 0 1 0 0,0 1-1 0 0,0-1 0 0 0,1 0 0 0 0,-1 0 0 0 0,0 0 0 0 0,0 0 1 0 0,1 0-1 0 0,-1 0 0 0 0,0-1 0 0 0,1 1 0 0 0,-1 0 1 0 0,0 0-1 0 0,0-1 0 0 0,0 1 0 0 0,3-2 0 0 0,22-11 130 0 0,-22 11-131 0 0,7-4-6 0 0,-1-1-16 0 0,-8 5-256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9215 0 0,'0'0'707'0'0,"2"1"-464"0"0,10 5 1185 0 0,-1 1 1 0 0,0 0-1 0 0,0 1 0 0 0,0 1 1 0 0,18 18-1 0 0,7 13-592 0 0,-1 1 0 0 0,-2 2 0 0 0,33 55 0 0 0,-63-92-819 0 0,0 0 0 0 0,0 1 0 0 0,0-1 0 0 0,-1 1 0 0 0,0-1 0 0 0,0 1 0 0 0,-1 0 0 0 0,1 0 0 0 0,-2 0 0 0 0,1 0 0 0 0,-1 0 0 0 0,0 0 0 0 0,0 0 0 0 0,-3 11 0 0 0,1-10-17 0 0,0 0 0 0 0,-1 0 0 0 0,0 0 0 0 0,0 0 0 0 0,-1-1 0 0 0,0 0 0 0 0,0 1 1 0 0,-1-1-1 0 0,0-1 0 0 0,0 1 0 0 0,0-1 0 0 0,-8 7 0 0 0,-5 3-8 0 0,-1-1 0 0 0,0-1 0 0 0,-1 0 0 0 0,-1-2 0 0 0,0 0 1 0 0,-29 12-1 0 0,16-12-252 0 0,1 0 1 0 0,-1-2 0 0 0,-60 9 0 0 0,83-18-9 0 0,-1 0 0 0 0,-20-1 1 0 0,27 0 71 0 0,1 0 1 0 0,-1-1-1 0 0,0 0 1 0 0,1 0-1 0 0,-1 0 1 0 0,1-1-1 0 0,-1 1 1 0 0,1-1-1 0 0,-7-4 1 0 0,10 6 78 0 0,1-1 1 0 0,-1 1 0 0 0,0-1 0 0 0,1 0 0 0 0,-1 1-1 0 0,1-1 1 0 0,-1 0 0 0 0,1 0 0 0 0,-1 1 0 0 0,1-1-1 0 0,-1 0 1 0 0,1 0 0 0 0,0 0 0 0 0,-1 0 0 0 0,1 0-1 0 0,0 1 1 0 0,0-1 0 0 0,0 0 0 0 0,0 0 0 0 0,0 0-1 0 0,0 0 1 0 0,0 0 0 0 0,0 0 0 0 0,0 0 0 0 0,0 0-1 0 0,1-1 1 0 0,3-15-5592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13823 0 0,'-4'-4'588'0'0,"-14"-9"432"0"0,17 13-928 0 0,1 0 0 0 0,-1 0-1 0 0,0 0 1 0 0,1 0 0 0 0,-1 0 0 0 0,0 0-1 0 0,1 1 1 0 0,-1-1 0 0 0,1 0-1 0 0,-1 0 1 0 0,0 1 0 0 0,1-1 0 0 0,-1 1-1 0 0,1-1 1 0 0,-1 0 0 0 0,1 1-1 0 0,0-1 1 0 0,-1 1 0 0 0,1-1 0 0 0,-1 1-1 0 0,1-1 1 0 0,0 1 0 0 0,-1-1-1 0 0,1 1 1 0 0,0 0 0 0 0,-1-1-1 0 0,1 1 1 0 0,-1 3 47 0 0,0-1-1 0 0,0 0 0 0 0,0 1 1 0 0,0-1-1 0 0,1 0 0 0 0,-1 1 1 0 0,1-1-1 0 0,0 1 0 0 0,0-1 1 0 0,1 6-1 0 0,9 36-14 0 0,-4-23 81 0 0,6 31 403 0 0,3 0 0 0 0,2 0 1 0 0,41 87-1 0 0,-44-114-430 0 0,0-1 1 0 0,2 0 0 0 0,1-1 0 0 0,1-1-1 0 0,0 0 1 0 0,2-2 0 0 0,1 0-1 0 0,43 33 1 0 0,-29-32-55 0 0,0-2-1 0 0,2-1 1 0 0,60 22-1 0 0,-37-16-77 0 0,-4-5 38 0 0,-39-15-137 0 0,0 1 1 0 0,0 1 0 0 0,15 9 0 0 0,-30-16-143 0 0,-12-2-1224 0 0,-17-10-2099 0 0,12 3-3569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8 9671 0 0,'0'0'440'0'0,"1"-1"-5"0"0,0-5 3886 0 0,-1 8-2010 0 0,-9 30 493 0 0,5-22-2726 0 0,-1 0-1 0 0,0-1 1 0 0,0 0-1 0 0,-1 1 1 0 0,-9 11-1 0 0,-53 65 184 0 0,-55 70 774 0 0,69-91-571 0 0,-100 115 406 0 0,113-137-725 0 0,-90 74 0 0 0,73-75-208 0 0,-94 54-1 0 0,126-81-792 0 0,24-13-5 0 0,5-3-1279 0 0,10 0-4964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73 151 17647 0 0,'0'0'399'0'0,"-2"1"60"0"0,-61 30 875 0 0,62-30-676 0 0,1-1-623 0 0,-1-1 1 0 0,1 1 0 0 0,0 0 0 0 0,-1 0 0 0 0,1 0 0 0 0,0 0 0 0 0,-1 0 0 0 0,1 0 0 0 0,0-1 0 0 0,0 1 0 0 0,-1 0 0 0 0,1 0 0 0 0,0-1 0 0 0,0 1 0 0 0,0 0 0 0 0,-1 0 0 0 0,1-1 0 0 0,0 1 0 0 0,0 0 0 0 0,0 0 0 0 0,0-1 0 0 0,-1 1 0 0 0,1 0 0 0 0,0-1 0 0 0,0 1 0 0 0,0 0 0 0 0,0 0 0 0 0,0-1 0 0 0,0 1 0 0 0,0 0 0 0 0,0-1 0 0 0,0 1 0 0 0,0 0-1 0 0,0-1 1 0 0,0 1 0 0 0,0 0 0 0 0,0-1 0 0 0,0 1 0 0 0,0 0 0 0 0,0-1 0 0 0,1 1 0 0 0,-1 0 0 0 0,5-15 568 0 0,3 6-475 0 0,0 0 1 0 0,0 1-1 0 0,0 0 0 0 0,19-13 1 0 0,41-24 327 0 0,-68 45-457 0 0,9-5 0 0 0,12-8-4 0 0,28-12 1 0 0,-43 22 9 0 0,-1 1 1 0 0,1 0-1 0 0,0 0 1 0 0,0 0-1 0 0,0 1 1 0 0,0 0-1 0 0,0 0 1 0 0,0 1-1 0 0,1-1 1 0 0,8 2-1 0 0,-13-1 11 0 0,-1 1 0 0 0,1-1 0 0 0,-1 0-1 0 0,0 1 1 0 0,1-1 0 0 0,-1 1 0 0 0,0 0 0 0 0,0-1-1 0 0,1 1 1 0 0,-1 0 0 0 0,0 0 0 0 0,0 0 0 0 0,0 0-1 0 0,0 0 1 0 0,0 0 0 0 0,0 0 0 0 0,0 0 0 0 0,0 0-1 0 0,-1 0 1 0 0,1 1 0 0 0,0-1 0 0 0,-1 0 0 0 0,1 1-1 0 0,-1-1 1 0 0,1 0 0 0 0,-1 1 0 0 0,1-1 0 0 0,-1 0-1 0 0,0 1 1 0 0,0-1 0 0 0,0 1 0 0 0,0-1 0 0 0,0 1-1 0 0,0-1 1 0 0,-1 2 0 0 0,0 7 50 0 0,0-1 1 0 0,-1 1-1 0 0,0-1 0 0 0,-4 10 0 0 0,4-15-28 0 0,-24 60 384 0 0,20-52-377 0 0,0 0 1 0 0,1 0-1 0 0,0 1 0 0 0,1-1 1 0 0,0 1-1 0 0,1 0 0 0 0,-2 24 0 0 0,5-34-43 0 0,0 0-1 0 0,1-1 1 0 0,-1 1-1 0 0,0 0 1 0 0,1 0-1 0 0,0-1 1 0 0,-1 1-1 0 0,1-1 1 0 0,0 1-1 0 0,0-1 0 0 0,1 1 1 0 0,-1-1-1 0 0,0 1 1 0 0,1-1-1 0 0,0 0 1 0 0,2 3-1 0 0,-1-2 15 0 0,0-1 1 0 0,0 1-1 0 0,1-1 0 0 0,-1 0 1 0 0,1 0-1 0 0,-1 0 0 0 0,1 0 1 0 0,0 0-1 0 0,8 1 0 0 0,-2 0-186 0 0,0-2 1 0 0,1 1-1 0 0,0-1 0 0 0,-1-1 1 0 0,1 0-1 0 0,-1 0 0 0 0,19-4 1 0 0,-4-1-1063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6447 0 0,'0'0'499'0'0,"0"2"-328"0"0,-5 9 1251 0 0,1 0 0 0 0,1 1 0 0 0,0-1 0 0 0,0 1 0 0 0,0 12 0 0 0,1-12-774 0 0,0 1 0 0 0,0-1-1 0 0,-1-1 1 0 0,-1 1 0 0 0,-8 19-1 0 0,-9 11 34 0 0,13-24-838 0 0,-1 0 0 0 0,-1-1 0 0 0,-1 0 0 0 0,0 0 0 0 0,-19 21 0 0 0,22-31-1262 0 0,-1-3-69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14423 0 0,'0'0'1568'0'0,"-7"3"-1568"0"0,0 6 0 0 0,-1 4-312 0 0,5 1-88 0 0,1 2-16 0 0,0 1-5576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43 17423 0 0,'1'-7'1574'0'0,"0"6"-1557"0"0,-1 0 0 0 0,0 0 0 0 0,0-1 1 0 0,-1 1-1 0 0,1 0 0 0 0,0 0 0 0 0,0 0 1 0 0,0 0-1 0 0,-1 0 0 0 0,1 0 0 0 0,-1 0 1 0 0,1 0-1 0 0,-1 0 0 0 0,1 0 0 0 0,-1 0 1 0 0,1 0-1 0 0,-1 1 0 0 0,0-1 1 0 0,1 0-1 0 0,-1 0 0 0 0,0 1 0 0 0,0-1 1 0 0,0 0-1 0 0,0 1 0 0 0,0-1 0 0 0,0 0 1 0 0,-1 0-1 0 0,0 0 30 0 0,-1 0 33 0 0,0-1 0 0 0,0 1 0 0 0,0 0 0 0 0,0 0 0 0 0,0 0 0 0 0,0 1 0 0 0,0-1 1 0 0,0 1-1 0 0,0-1 0 0 0,0 1 0 0 0,0 0 0 0 0,0 0 0 0 0,0 0 0 0 0,-1 1 0 0 0,1-1 0 0 0,0 1 0 0 0,0 0 0 0 0,0 0 0 0 0,0 0 0 0 0,0 0 0 0 0,0 0 0 0 0,1 1 0 0 0,-5 2 0 0 0,-6 4-17 0 0,1 0-1 0 0,0 1 1 0 0,-16 17 0 0 0,18-17-75 0 0,-10 9-24 0 0,7-7 72 0 0,1 0 0 0 0,-15 19 0 0 0,23-26-37 0 0,1 1 0 0 0,0 0 1 0 0,0 0-1 0 0,0 0 0 0 0,1 1 1 0 0,0-1-1 0 0,0 1 0 0 0,0-1 1 0 0,0 1-1 0 0,-1 9 0 0 0,3-9 1 0 0,-1 0 0 0 0,1 1 0 0 0,0-1 0 0 0,0 0 0 0 0,1 1 0 0 0,0-1 0 0 0,0 0-1 0 0,0 0 1 0 0,1 0 0 0 0,0 0 0 0 0,3 7 0 0 0,-3-9-11 0 0,0-1 0 0 0,0 1-1 0 0,0-1 1 0 0,1 0 0 0 0,-1 0 0 0 0,1 0-1 0 0,0 0 1 0 0,0 0 0 0 0,0-1 0 0 0,0 1-1 0 0,0-1 1 0 0,0 0 0 0 0,1 0 0 0 0,-1 0-1 0 0,1 0 1 0 0,0 0 0 0 0,-1-1 0 0 0,7 2 0 0 0,79 22-278 0 0,-77-21 258 0 0,0 1-1 0 0,0 1 1 0 0,-1-1 0 0 0,0 2 0 0 0,12 8 0 0 0,-20-13 34 0 0,-1-1 1 0 0,0 1 0 0 0,0 0 0 0 0,0 0 0 0 0,-1 0 0 0 0,1 0 0 0 0,0 0 0 0 0,-1 0-1 0 0,1 0 1 0 0,-1 0 0 0 0,0 1 0 0 0,1-1 0 0 0,-1 1 0 0 0,-1-1 0 0 0,1 1 0 0 0,0-1-1 0 0,0 1 1 0 0,-1 0 0 0 0,0-1 0 0 0,1 1 0 0 0,-1 0 0 0 0,0-1 0 0 0,0 1 0 0 0,-1 0 0 0 0,1-1-1 0 0,0 1 1 0 0,-1 0 0 0 0,0-1 0 0 0,1 1 0 0 0,-1-1 0 0 0,0 1 0 0 0,0-1 0 0 0,-1 0-1 0 0,1 1 1 0 0,0-1 0 0 0,-1 0 0 0 0,0 0 0 0 0,1 0 0 0 0,-1 0 0 0 0,0 0 0 0 0,0 0 0 0 0,0 0-1 0 0,0 0 1 0 0,-3 1 0 0 0,-4 3 53 0 0,-1-1 0 0 0,0 1 0 0 0,0-1 0 0 0,0-1 0 0 0,0 0 0 0 0,-1-1 0 0 0,0 0 0 0 0,0 0 0 0 0,0-1 0 0 0,0 0-1 0 0,0-1 1 0 0,0-1 0 0 0,0 0 0 0 0,-17-1 0 0 0,-11-4-500 0 0,0-2 0 0 0,-66-19-1 0 0,87 21-1220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515 250 3679 0 0,'0'0'167'0'0,"1"-1"-7"0"0,12-6-545 0 0,-12 6 1073 0 0,1 0 1 0 0,0 0-1 0 0,0 0 0 0 0,-1 0 1 0 0,1 0-1 0 0,0 0 0 0 0,-1-1 1 0 0,0 1-1 0 0,1-1 0 0 0,-1 1 1 0 0,0-1-1 0 0,1 1 0 0 0,-1-1 1 0 0,1-2-1 0 0,12-29 2324 0 0,-13 32-2549 0 0,0-1-326 0 0,0 0-1 0 0,0 0 1 0 0,0 0 0 0 0,0 0 0 0 0,0 0 0 0 0,0 0 0 0 0,0 0 0 0 0,-1 0 0 0 0,1-1 0 0 0,-1 1 0 0 0,1-2 0 0 0,0 0-99 0 0,7-25 491 0 0,-8 28-465 0 0,1-6 54 0 0,-1 5-118 0 0,0 0 1 0 0,1 1-1 0 0,-1-1 1 0 0,1 1-1 0 0,0-1 1 0 0,-1 1 0 0 0,1-1-1 0 0,0 1 1 0 0,0-1-1 0 0,0 1 1 0 0,0 0-1 0 0,0-1 1 0 0,0 1-1 0 0,0 0 1 0 0,1 0 0 0 0,-1 0-1 0 0,0 0 1 0 0,2-1-1 0 0,-2 1 0 0 0,5-3 11 0 0,-5 3 132 0 0,4-4 150 0 0,-4 5-259 0 0,-1 0-1 0 0,1 0 1 0 0,-1-1-1 0 0,1 1 1 0 0,-1 0 0 0 0,0-1-1 0 0,1 1 1 0 0,-1 0-1 0 0,1-1 1 0 0,-1 1 0 0 0,0-1-1 0 0,1 1 1 0 0,-1-1 0 0 0,0 1-1 0 0,1-1 1 0 0,-1 1-1 0 0,0-1 1 0 0,0 1 0 0 0,1-1-1 0 0,-1 1 1 0 0,0-1-1 0 0,0 1 1 0 0,0-1 0 0 0,0 1-1 0 0,0-1 1 0 0,0 1-1 0 0,0-1 1 0 0,0 0 0 0 0,0 1-1 0 0,0-1 1 0 0,0 1 0 0 0,0-1-1 0 0,0 1 1 0 0,0-1-1 0 0,-1 1 1 0 0,1-1 0 0 0,0 0-1 0 0,-4-3-26 0 0,0 0-1 0 0,0 0 1 0 0,0 1-1 0 0,0-1 0 0 0,-1 1 1 0 0,1 0-1 0 0,-1 1 1 0 0,0-1-1 0 0,0 1 1 0 0,0 0-1 0 0,0 0 1 0 0,-6-2-1 0 0,-15-5-4 0 0,22 7-20 0 0,-1 0 1 0 0,0 0 0 0 0,0 0-1 0 0,-1 1 1 0 0,1 0 0 0 0,0 0-1 0 0,0 0 1 0 0,-1 0 0 0 0,1 1-1 0 0,0 0 1 0 0,-7 1 0 0 0,-6 3-55 0 0,0 1 0 0 0,0 0 1 0 0,1 1-1 0 0,-1 1 1 0 0,1 1-1 0 0,1 0 1 0 0,0 1-1 0 0,0 1 0 0 0,-15 13 1 0 0,-14 13-13 0 0,-62 67 1 0 0,102-98 92 0 0,-18 19 102 0 0,-37 47 0 0 0,55-64-74 0 0,0 0 1 0 0,1 0-1 0 0,0 0 1 0 0,0 1-1 0 0,1 0 1 0 0,-1-1-1 0 0,2 1 1 0 0,-1 0-1 0 0,1 0 1 0 0,0 1-1 0 0,1-1 1 0 0,-1 14 0 0 0,2-19-30 0 0,0 0 1 0 0,1 1 0 0 0,-1-1 0 0 0,1 0 0 0 0,-1 0 0 0 0,1-1 0 0 0,0 1 0 0 0,0 0 0 0 0,0 0 0 0 0,1 0 0 0 0,-1 0 0 0 0,1-1 0 0 0,-1 1 0 0 0,1-1-1 0 0,0 1 1 0 0,3 2 0 0 0,-2-2 4 0 0,0-1 0 0 0,0 0 0 0 0,0 0 0 0 0,1 0 0 0 0,-1 0 0 0 0,0-1 0 0 0,1 1-1 0 0,0-1 1 0 0,-1 0 0 0 0,1 0 0 0 0,6 1 0 0 0,2-1 14 0 0,0-1 1 0 0,0 0 0 0 0,0 0-1 0 0,0-1 1 0 0,0-1-1 0 0,0 0 1 0 0,14-4-1 0 0,37-14-202 0 0,0-3 0 0 0,-2-2-1 0 0,113-65 1 0 0,-171 88 128 0 0,0 0-1 0 0,-1 0 1 0 0,1 0 0 0 0,0-1-1 0 0,-1 0 1 0 0,1 1 0 0 0,-1-1-1 0 0,0 0 1 0 0,1 0 0 0 0,-2 0-1 0 0,1-1 1 0 0,0 1 0 0 0,1-5-1 0 0,-4 7 7 0 0,0 0-1 0 0,0 0 1 0 0,0-1-1 0 0,0 1 1 0 0,0 0 0 0 0,0 0-1 0 0,0 0 1 0 0,0 0-1 0 0,-1 1 1 0 0,1-1-1 0 0,-3-1 1 0 0,3 1-44 0 0,-1 1 0 0 0,0-1 0 0 0,0 1 0 0 0,1-1 0 0 0,-1 1 0 0 0,0 0 0 0 0,0 0 0 0 0,0 0 0 0 0,1 0 0 0 0,-1 0 0 0 0,0 0 1 0 0,0 0-1 0 0,1 1 0 0 0,-1-1 0 0 0,0 1 0 0 0,0-1 0 0 0,1 1 0 0 0,-1 0 0 0 0,0-1 0 0 0,1 1 0 0 0,-1 0 0 0 0,1 0 0 0 0,-3 2 0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3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143 317 3679 0 0,'0'0'284'0'0,"-1"2"-186"0"0,-2 2 824 0 0,0 0 0 0 0,0 0 0 0 0,0 0 1 0 0,0 0-1 0 0,0-1 0 0 0,-1 1 0 0 0,0-1 1 0 0,0 0-1 0 0,0 0 0 0 0,0-1 0 0 0,0 1 0 0 0,-8 3 1 0 0,7-4-147 0 0,1 0 0 0 0,-1-1 1 0 0,1 0-1 0 0,-1 1 1 0 0,0-1-1 0 0,0-1 0 0 0,-7 1 1 0 0,9-1-703 0 0,0 0 0 0 0,0 0 0 0 0,1-1 0 0 0,-1 1 0 0 0,0-1 1 0 0,0 0-1 0 0,-5-1 0 0 0,7 1-30 0 0,1 1-1 0 0,-1-1 1 0 0,0 1 0 0 0,0-1 0 0 0,0 1-1 0 0,0-1 1 0 0,0 0 0 0 0,1 1 0 0 0,-1-1-1 0 0,0 0 1 0 0,1 0 0 0 0,-1 1 0 0 0,0-1-1 0 0,1 0 1 0 0,-1 0 0 0 0,1 0 0 0 0,0 0-1 0 0,-1 0 1 0 0,1 0 0 0 0,-1 0 0 0 0,1 0-1 0 0,0 0 1 0 0,0 0 0 0 0,0 0 0 0 0,0 0-1 0 0,0 0 1 0 0,0 0 0 0 0,0 0 0 0 0,0 0 0 0 0,0 0-1 0 0,0 0 1 0 0,0 0 0 0 0,1 0 0 0 0,-1 0-1 0 0,0 0 1 0 0,1 0 0 0 0,0-1 0 0 0,2-4 33 0 0,0 0 1 0 0,0 0 0 0 0,1 1 0 0 0,6-8 0 0 0,10-12-46 0 0,1 2 1 0 0,1 1 0 0 0,1 0-1 0 0,1 2 1 0 0,41-27 0 0 0,-23 19-80 0 0,61-38-178 0 0,-87 57 196 0 0,0 2 1 0 0,0-1-1 0 0,1 2 1 0 0,29-8-1 0 0,-43 13 27 0 0,1 0 0 0 0,-1 1 0 0 0,1-1 0 0 0,0 1-1 0 0,-1 0 1 0 0,1 0 0 0 0,-1 0 0 0 0,1 0 0 0 0,-1 1 0 0 0,1 0 0 0 0,-1-1 0 0 0,1 1-1 0 0,-1 0 1 0 0,4 2 0 0 0,-4-1 0 0 0,-1 0 1 0 0,1-1-1 0 0,-1 1 0 0 0,0 0 0 0 0,0 0 0 0 0,0 0 1 0 0,0 1-1 0 0,0-1 0 0 0,-1 0 0 0 0,1 1 1 0 0,-1-1-1 0 0,1 1 0 0 0,-1-1 0 0 0,0 1 0 0 0,0 0 1 0 0,0 0-1 0 0,1 4 0 0 0,0 5 5 0 0,0-1 0 0 0,0 0 0 0 0,-2 1 0 0 0,1 0 0 0 0,-1-1 0 0 0,-3 20 0 0 0,-18 67 34 0 0,3-20-23 0 0,17-75-64 0 0,1 0-1 0 0,0 1 1 0 0,0-1-1 0 0,0 0 0 0 0,0 0 1 0 0,1 1-1 0 0,-1-1 1 0 0,1 0-1 0 0,1 4 1 0 0,-2-7-194 0 0,0 1-1 0 0,0-1 1 0 0,1 1 0 0 0,-1-1 0 0 0,0 0-1 0 0,0 1 1 0 0,1-1 0 0 0,-1 0 0 0 0,0 1-1 0 0,1-1 1 0 0,-1 0 0 0 0,0 0 0 0 0,1 1-1 0 0,-1-1 1 0 0,1 0 0 0 0,-1 0 0 0 0,0 1-1 0 0,1-1 1 0 0,-1 0 0 0 0,1 0 0 0 0,-1 0-1 0 0,1 0 1 0 0,13 3-8489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5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379 408 1375 0 0,'6'-5'128'0'0,"14"-13"3353"0"0,22-18 4340 0 0,-17 7-6805 0 0,-9 9 177 0 0,16-31-1 0 0,26-64 1353 0 0,-55 106-2402 0 0,0 0-1 0 0,0 0 0 0 0,3-15 1 0 0,-6 20-110 0 0,1-1 0 0 0,-1 1 0 0 0,1-1 0 0 0,-1 0 0 0 0,-1 1 0 0 0,1-1 0 0 0,-1 0 0 0 0,1 1 0 0 0,-3-6 0 0 0,2 8-30 0 0,0-1-1 0 0,-1 1 1 0 0,1 1-1 0 0,0-1 1 0 0,-1 0-1 0 0,1 0 1 0 0,-1 0-1 0 0,0 1 1 0 0,0-1-1 0 0,0 1 1 0 0,0-1-1 0 0,0 1 1 0 0,0 0-1 0 0,0 0 1 0 0,0 0-1 0 0,0 0 1 0 0,0 0-1 0 0,-1 0 1 0 0,1 1-1 0 0,0-1 1 0 0,-1 1-1 0 0,1-1 1 0 0,0 1-1 0 0,-4 0 1 0 0,-2 0-42 0 0,0 0 1 0 0,1 0-1 0 0,-1 0 1 0 0,0 1-1 0 0,0 1 1 0 0,-9 2 0 0 0,-11 5-26 0 0,1 2 1 0 0,0 1 0 0 0,1 1 0 0 0,0 2-1 0 0,1 0 1 0 0,-27 23 0 0 0,3 2-114 0 0,-79 83-1 0 0,122-116 180 0 0,-9 8 41 0 0,1 0 1 0 0,1 2 0 0 0,-16 24-1 0 0,28-39-21 0 0,-1 0 1 0 0,1-1-1 0 0,0 1 0 0 0,0 0 0 0 0,1 0 1 0 0,-1 0-1 0 0,0 0 0 0 0,1 0 1 0 0,-1 0-1 0 0,1 0 0 0 0,-1 0 0 0 0,1 0 1 0 0,0 1-1 0 0,0-1 0 0 0,0 0 0 0 0,0 0 1 0 0,1 0-1 0 0,-1 0 0 0 0,0 0 0 0 0,1 0 1 0 0,-1 0-1 0 0,1 0 0 0 0,0 0 0 0 0,0 0 1 0 0,0 0-1 0 0,0 0 0 0 0,0 0 0 0 0,0-1 1 0 0,0 1-1 0 0,1 0 0 0 0,-1-1 0 0 0,1 1 1 0 0,-1-1-1 0 0,1 1 0 0 0,-1-1 0 0 0,1 0 1 0 0,0 0-1 0 0,3 2 0 0 0,1 0 53 0 0,0 0 1 0 0,1-1-1 0 0,-1 1 0 0 0,1-2 1 0 0,-1 1-1 0 0,1-1 0 0 0,0 0 0 0 0,0 0 1 0 0,-1 0-1 0 0,15-2 0 0 0,8-2 121 0 0,-1-2-1 0 0,0-1 0 0 0,46-16 1 0 0,76-42 86 0 0,-99 42-226 0 0,38-20 32 0 0,-69 31-78 0 0,15-9 33 0 0,-77 51-18 0 0,35-24 1 0 0,0 0 1 0 0,0 1 0 0 0,0 0 0 0 0,1 0-1 0 0,0 1 1 0 0,1 0 0 0 0,0 0 0 0 0,0 0 0 0 0,1 0-1 0 0,-6 20 1 0 0,9-28-25 0 0,1 1-1 0 0,0-1 0 0 0,0 1 1 0 0,-1-1-1 0 0,1 1 1 0 0,0-1-1 0 0,0 1 1 0 0,0-1-1 0 0,0 1 0 0 0,1-1 1 0 0,-1 0-1 0 0,0 1 1 0 0,1-1-1 0 0,-1 1 1 0 0,1-1-1 0 0,-1 0 0 0 0,1 1 1 0 0,0-1-1 0 0,-1 0 1 0 0,1 0-1 0 0,0 1 1 0 0,0-1-1 0 0,0 0 0 0 0,0 0 1 0 0,0 0-1 0 0,0 0 1 0 0,0 0-1 0 0,0 0 1 0 0,1 0-1 0 0,-1-1 0 0 0,0 1 1 0 0,0 0-1 0 0,1-1 1 0 0,-1 1-1 0 0,0-1 0 0 0,4 1 1 0 0,1 1-895 0 0,1-1 0 0 0,0 0 0 0 0,0 0 0 0 0,0-1 1 0 0,0 0-1 0 0,11-2 0 0 0,20-2-5938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5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7 2303 0 0,'0'0'3584'0'0,"-9"1"-5"0"0,-10-1-1516 0 0,1 1 0 0 0,-26 4 0 0 0,37-4-1681 0 0,-9 2 1207 0 0,-25 8 0 0 0,35-9-1464 0 0,-11 3 785 0 0,1 1 1 0 0,-20 10-1 0 0,35-15-375 0 0,1 1-367 0 0,0-2-161 0 0,0 1 0 0 0,0-1-1 0 0,0 1 1 0 0,0-1 0 0 0,0 1-1 0 0,0-1 1 0 0,0 0 0 0 0,0 1-1 0 0,0-1 1 0 0,0 1-1 0 0,0-1 1 0 0,0 1 0 0 0,0-1-1 0 0,0 0 1 0 0,0 1 0 0 0,1-1-1 0 0,-1 1 1 0 0,0-1-1 0 0,4 3 18 0 0,0 0 0 0 0,0 0 0 0 0,0-1 0 0 0,0 1 0 0 0,1-1 0 0 0,-1 0 0 0 0,1-1 0 0 0,-1 1 0 0 0,1-1 0 0 0,-1 0 0 0 0,1 0 0 0 0,0 0 0 0 0,0 0-1 0 0,-1-1 1 0 0,1 0 0 0 0,6-1 0 0 0,6 0 78 0 0,0-1 0 0 0,0 0 0 0 0,20-6 0 0 0,3-3 146 0 0,43-11 462 0 0,145-19-1 0 0,-76 34-366 0 0,-121 8-419 0 0,0 2-1 0 0,57 11 1 0 0,-69-8-421 0 0,-14-5-168 0 0,0 1 0 0 0,0-1 0 0 0,-1 0 1 0 0,1 0-1 0 0,8 0 0 0 0,1-2-7058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43 14999 0 0,'5'-8'502'0'0,"0"-1"0"0"0,6-15 0 0 0,-10 22-340 0 0,-3 3 30 0 0,-9 4-42 0 0,0 0 0 0 0,1 0 0 0 0,-1 1 0 0 0,1 1-1 0 0,1-1 1 0 0,-1 2 0 0 0,1-1 0 0 0,0 1 0 0 0,1 1 0 0 0,0 0-1 0 0,0 0 1 0 0,-7 12 0 0 0,-3 6 107 0 0,1 2 0 0 0,1 0 0 0 0,-14 38 0 0 0,4-4-79 0 0,-130 289 168 0 0,102-249-220 0 0,-85 121 0 0 0,85-150-267 0 0,-37 57 407 0 0,38-39-3368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20 171 16703 0 0,'0'0'763'0'0,"-2"1"-14"0"0,0 0-603 0 0,-14 4 1802 0 0,24-2-924 0 0,5-1-406 0 0,19-5 193 0 0,47-12-1 0 0,-28 5-442 0 0,115-21 147 0 0,268-44-326 0 0,-361 66-275 0 0,104-16-2815 0 0,-111 10 1363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0 11519 0 0,'0'0'1040'0'0,"0"3"-853"0"0,0 2-37 0 0,-1 0 1 0 0,1 1-1 0 0,-2-1 0 0 0,1 0 1 0 0,0 0-1 0 0,-1 0 1 0 0,-3 7-1 0 0,-22 37 2821 0 0,17-31-2140 0 0,-287 518 3199 0 0,26-103-3631 0 0,247-401-368 0 0,-1-1 0 0 0,-1-1 0 0 0,-2-1 0 0 0,-1-2 0 0 0,-2 0 0 0 0,-49 32-1 0 0,50-42 56 0 0,28-16-30 0 0,2-2-51 0 0,0 0-1 0 0,0 0 1 0 0,0 0 0 0 0,-1 1 0 0 0,1-1-1 0 0,0 0 1 0 0,0 0 0 0 0,1 0 0 0 0,-1 1-1 0 0,0-1 1 0 0,0 0 0 0 0,0 0 0 0 0,0 0-1 0 0,1 1 1 0 0,-1-1 0 0 0,0 0 0 0 0,1 0-1 0 0,-1 1 1 0 0,1-1 0 0 0,-1 0 0 0 0,1 0-1 0 0,12-14 65 0 0,21-15-124 0 0,43-32-1 0 0,-13 13-3 0 0,-39 28 36 0 0,0 2 0 0 0,1 2 1 0 0,1 0-1 0 0,1 1 0 0 0,55-21 0 0 0,-76 34 18 0 0,-1 1 0 0 0,1 0-1 0 0,0 1 1 0 0,0 0-1 0 0,0 0 1 0 0,0 0-1 0 0,0 1 1 0 0,1 0-1 0 0,-1 1 1 0 0,10 1-1 0 0,-14-2 8 0 0,0 1-1 0 0,0 0 0 0 0,0 0 0 0 0,0 0 1 0 0,0 1-1 0 0,0-1 0 0 0,-1 0 0 0 0,1 1 0 0 0,0 0 1 0 0,-1 0-1 0 0,1 0 0 0 0,-1 0 0 0 0,0 0 1 0 0,0 0-1 0 0,0 0 0 0 0,0 1 0 0 0,0-1 1 0 0,0 1-1 0 0,-1 0 0 0 0,1-1 0 0 0,-1 1 1 0 0,0 0-1 0 0,1 0 0 0 0,-1 0 0 0 0,1 6 0 0 0,-1-1 101 0 0,0 1 0 0 0,0 0 0 0 0,-1-1 0 0 0,0 1 0 0 0,-1 0 0 0 0,0 0 0 0 0,0-1 0 0 0,-1 1 0 0 0,0-1 0 0 0,0 1 0 0 0,-5 9 0 0 0,-5 10 158 0 0,-29 48-1 0 0,32-62-478 0 0,6-10-442 0 0,-3 6 305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85 4607 0 0,'5'-5'176'0'0,"3"-3"43"0"0,0 1 1 0 0,17-14-1 0 0,-22 20 820 0 0,1-1 0 0 0,0 0 0 0 0,0 1 0 0 0,-1-1 1 0 0,1 1-1 0 0,0 0 0 0 0,0 0 0 0 0,1 1 0 0 0,5-1 0 0 0,38 4 1908 0 0,-10 0-1199 0 0,-4-5-323 0 0,48-8-1 0 0,-54 6-1105 0 0,-26 4-295 0 0,0-1 1 0 0,0 1-1 0 0,-1 0 0 0 0,1-1 0 0 0,0 0 0 0 0,-1 1 1 0 0,1-1-1 0 0,2-1 0 0 0,-4 1-23 0 0,0 1-1 0 0,1 0 1 0 0,-1 0 0 0 0,0 0-1 0 0,0 0 1 0 0,0 0 0 0 0,0-1-1 0 0,1 1 1 0 0,-1 0 0 0 0,0 0-1 0 0,0 0 1 0 0,0 0 0 0 0,0-1 0 0 0,0 1-1 0 0,0 0 1 0 0,0 0 0 0 0,0 0-1 0 0,0-1 1 0 0,0 1 0 0 0,0 0-1 0 0,1 0 1 0 0,-1-1 0 0 0,0 1-1 0 0,0 0 1 0 0,0 0 0 0 0,-1 0-1 0 0,1-1 1 0 0,0 1 0 0 0,-9-7-239 0 0,7 6 209 0 0,1 1 0 0 0,-1 0 0 0 0,0-1 0 0 0,0 1 0 0 0,0 0 0 0 0,1 0 0 0 0,-1 0 1 0 0,0 0-1 0 0,0 0 0 0 0,0 1 0 0 0,0-1 0 0 0,1 0 0 0 0,-1 1 0 0 0,0-1 0 0 0,0 1 0 0 0,-1 1 0 0 0,-30 15-267 0 0,26-12 243 0 0,-16 10 24 0 0,0 0 0 0 0,-25 25 0 0 0,-39 43-50 0 0,37-34 62 0 0,22-22 42 0 0,0-2 90 0 0,-25 30-1 0 0,46-47-89 0 0,1 0-1 0 0,0 1 0 0 0,0 0 1 0 0,1 0-1 0 0,0 0 0 0 0,1 0 1 0 0,0 1-1 0 0,-5 15 0 0 0,8-22-5 0 0,1-1 0 0 0,-1 1 0 0 0,1 0 0 0 0,-1 0 0 0 0,1-1 0 0 0,0 1 0 0 0,0 0 0 0 0,0 0 0 0 0,1 0 0 0 0,-1-1 0 0 0,1 1-1 0 0,-1 0 1 0 0,1 0 0 0 0,0-1 0 0 0,0 1 0 0 0,0 0 0 0 0,3 3 0 0 0,-2-3 1 0 0,0-1 0 0 0,1 1 0 0 0,-1-1 0 0 0,1 1 0 0 0,-1-1 0 0 0,1 0 0 0 0,0 0 0 0 0,0 0 0 0 0,0-1 0 0 0,0 1-1 0 0,0-1 1 0 0,5 2 0 0 0,4 1 6 0 0,0-2 0 0 0,0 0-1 0 0,0 0 1 0 0,0-1 0 0 0,1 0-1 0 0,-1-1 1 0 0,12-2 0 0 0,21-3-833 0 0,-1-2 0 0 0,0-2 0 0 0,54-18 0 0 0,-53 11-6740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60 6911 0 0,'40'-27'485'0'0,"9"-6"3137"0"0,-61 40 4791 0 0,-7 3-4454 0 0,-61 28-4613 0 0,47-22 1617 0 0,-106 47-981 0 0,-44 22-352 0 0,128-57 58 0 0,-63 45 0 0 0,115-71 263 0 0,0 1-1 0 0,0-1 1 0 0,0 1-1 0 0,1 0 0 0 0,-4 4 1 0 0,6-7 38 0 0,-1 2-169 0 0,2-1-4 0 0,3 2 94 0 0,0 0-1 0 0,0 0 1 0 0,0 0 0 0 0,0 0-1 0 0,1-1 1 0 0,-1 0-1 0 0,1 0 1 0 0,6 2 0 0 0,44 10-320 0 0,-26-8 441 0 0,-26-5-31 0 0,93 23 308 0 0,140 18 0 0 0,-199-38 124 0 0,0 2 0 0 0,0 1 0 0 0,37 13 0 0 0,-74-20-423 0 0,1 0 1 0 0,-1 0-1 0 0,0 0 0 0 0,1 1 1 0 0,-1-1-1 0 0,0 0 0 0 0,1 0 1 0 0,-1 0-1 0 0,0 1 0 0 0,1-1 1 0 0,-1 0-1 0 0,0 0 0 0 0,0 1 1 0 0,1-1-1 0 0,-1 0 0 0 0,0 1 0 0 0,0-1 1 0 0,1 0-1 0 0,-1 1 0 0 0,0-1 1 0 0,0 0-1 0 0,0 1 0 0 0,0-1 1 0 0,0 1-1 0 0,0-1 0 0 0,1 0 1 0 0,-1 1-1 0 0,0-1 0 0 0,0 1 1 0 0,0-1-1 0 0,0 0 0 0 0,0 1 1 0 0,-1-1-1 0 0,1 1 0 0 0,0-1 0 0 0,0 0 1 0 0,0 1-1 0 0,0-1 0 0 0,0 0 1 0 0,0 1-1 0 0,-1 0 0 0 0,-9 12 159 0 0,5-8-123 0 0,-1-1 1 0 0,0 0-1 0 0,0-1 1 0 0,0 1 0 0 0,0-1-1 0 0,-1 0 1 0 0,1-1-1 0 0,-13 4 1 0 0,-6 0 157 0 0,-27 1 0 0 0,42-5-194 0 0,-240 25 23 0 0,-7 1 0 0 0,238-25-76 0 0,-1-1 1 0 0,1-1-1 0 0,-1-1 0 0 0,0 0 0 0 0,-26-5 0 0 0,44 4-125 0 0,17-14-895 0 0,-9 10 942 0 0,1 2 0 0 0,-1-1 1 0 0,1 1-1 0 0,0 0 0 0 0,12-4 0 0 0,4-1-252 0 0,9-5-1662 0 0,-15 8 841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83 11055 0 0,'0'0'4415'0'0,"0"-1"-4280"0"0,1 1 0 0 0,-1-1-1 0 0,0 1 1 0 0,0-1 0 0 0,1 1 0 0 0,-1-1 0 0 0,0 1 0 0 0,0-1-1 0 0,0 0 1 0 0,0 1 0 0 0,0-1 0 0 0,1 1 0 0 0,-1-1-1 0 0,0 1 1 0 0,0-1 0 0 0,-1-1 0 0 0,-7-6 394 0 0,-1 0 0 0 0,0 1 0 0 0,0 0 0 0 0,-1 0 0 0 0,-19-10 0 0 0,22 14-486 0 0,-1 0 0 0 0,1 0 1 0 0,-1 1-1 0 0,0 0 0 0 0,1 0 0 0 0,-1 1 0 0 0,0 0 0 0 0,0 0 0 0 0,-16 2 0 0 0,2 1-34 0 0,1 1 0 0 0,-1 2-1 0 0,1 0 1 0 0,0 1 0 0 0,0 1 0 0 0,1 1 0 0 0,0 1-1 0 0,0 1 1 0 0,-22 15 0 0 0,21-12 58 0 0,2 2-1 0 0,0 0 1 0 0,0 1 0 0 0,1 1-1 0 0,2 1 1 0 0,-1 0 0 0 0,2 1-1 0 0,-15 24 1 0 0,26-36 4 0 0,-1 1 0 0 0,1 1 1 0 0,1-1-1 0 0,0 1 0 0 0,0-1 0 0 0,0 1 0 0 0,-1 15 0 0 0,3-21-38 0 0,0 1 0 0 0,1-1 0 0 0,0 0 0 0 0,0 1 0 0 0,0 0 0 0 0,1-1 0 0 0,-1 0 0 0 0,1 1 0 0 0,-1-1 0 0 0,1 1 0 0 0,0-1 0 0 0,1 0 0 0 0,-1 1 0 0 0,0-1 0 0 0,1 0 0 0 0,0 0 0 0 0,0 0 0 0 0,0 0 0 0 0,0-1 0 0 0,0 1 0 0 0,0 0 0 0 0,6 3 0 0 0,-5-3 2 0 0,1-2 0 0 0,0 1 0 0 0,0 0 0 0 0,0-1 0 0 0,0 1 0 0 0,0-1-1 0 0,0 0 1 0 0,0 0 0 0 0,0-1 0 0 0,0 1 0 0 0,0-1 0 0 0,7-1 0 0 0,5 1 70 0 0,29-7 0 0 0,-5-2-117 0 0,-1-2 0 0 0,69-29 0 0 0,-13-6-401 0 0,-80 38 188 0 0,-1-1-1 0 0,0-1 0 0 0,-1 0 1 0 0,15-15-1 0 0,-22 20-582 0 0,-1 1 0 0 0,1-1 1 0 0,0 1-1 0 0,13-7 0 0 0,-10 6-1008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111 281 10135 0 0,'0'0'778'0'0,"-1"2"-506"0"0,-1 2 219 0 0,-1 0 0 0 0,1 1-1 0 0,-1-1 1 0 0,0 0 0 0 0,0-1 0 0 0,0 1 0 0 0,0 0 0 0 0,-1-1 0 0 0,1 1 0 0 0,-1-1 0 0 0,0 0 0 0 0,0-1 0 0 0,0 1 0 0 0,0 0 0 0 0,-1-1 0 0 0,1 0 0 0 0,-1 0 0 0 0,1-1-1 0 0,-1 1 1 0 0,0-1 0 0 0,1 0 0 0 0,-1 0 0 0 0,-6 0 0 0 0,11-1-450 0 0,-1 0-1 0 0,0-1 1 0 0,1 1 0 0 0,-1 0-1 0 0,1 0 1 0 0,-1-1-1 0 0,0 1 1 0 0,1 0-1 0 0,-1-1 1 0 0,1 1 0 0 0,-1 0-1 0 0,1-1 1 0 0,-1 1-1 0 0,1-1 1 0 0,-1 1 0 0 0,1-1-1 0 0,0 1 1 0 0,-1-1-1 0 0,1 1 1 0 0,0-1-1 0 0,-1 1 1 0 0,1-1 0 0 0,0 0-1 0 0,0 1 1 0 0,-1-1-1 0 0,1 0 1 0 0,0 1 0 0 0,0-1-1 0 0,0 0 1 0 0,0 1-1 0 0,0-1 1 0 0,0 1 0 0 0,0-1-1 0 0,0-1 1 0 0,2-22 287 0 0,3 13-326 0 0,0-1-1 0 0,1 1 0 0 0,0-1 0 0 0,1 2 0 0 0,0-1 0 0 0,0 1 0 0 0,1 0 0 0 0,0 0 0 0 0,12-9 0 0 0,-11 11-28 0 0,1 0 0 0 0,0 0 0 0 0,0 0 0 0 0,0 2-1 0 0,23-12 1 0 0,-29 16 35 0 0,0 1 0 0 0,-1-1 1 0 0,1 1-1 0 0,0 0 0 0 0,0 0 0 0 0,0 0 0 0 0,0 0 0 0 0,0 1 0 0 0,0 0 0 0 0,0 0 0 0 0,0 0 0 0 0,0 0 0 0 0,0 0 0 0 0,0 1 0 0 0,0 0 0 0 0,0 0 0 0 0,0 0 0 0 0,0 0 1 0 0,-1 1-1 0 0,1-1 0 0 0,0 1 0 0 0,3 2 0 0 0,-3-1 30 0 0,-1 0 0 0 0,-1 0 0 0 0,1 0 0 0 0,0 1 0 0 0,-1-1 1 0 0,0 0-1 0 0,1 1 0 0 0,-1 0 0 0 0,-1-1 0 0 0,3 6 0 0 0,1 5 133 0 0,5 21 0 0 0,-6-13 10 0 0,-4-22-180 0 0,0 0-1 0 0,0 1 0 0 0,0-1 0 0 0,1 0 1 0 0,-1 1-1 0 0,0-1 0 0 0,0 0 0 0 0,0 0 0 0 0,1 1 1 0 0,-1-1-1 0 0,0 0 0 0 0,0 0 0 0 0,1 0 0 0 0,-1 1 1 0 0,0-1-1 0 0,0 0 0 0 0,1 0 0 0 0,-1 0 1 0 0,0 0-1 0 0,1 1 0 0 0,-1-1 0 0 0,0 0 0 0 0,1 0 1 0 0,-1 0-1 0 0,0 0 0 0 0,1 0 0 0 0,-1 0 1 0 0,0 0-1 0 0,1 0 0 0 0,-1 0 0 0 0,0 0 0 0 0,1 0 1 0 0,-1 0-1 0 0,0 0 0 0 0,1 0 0 0 0,-1-1 0 0 0,0 1 1 0 0,1 0-1 0 0,-1 0 0 0 0,0 0 0 0 0,1 0 1 0 0,-1-1-1 0 0,0 1 0 0 0,0 0 0 0 0,1 0 0 0 0,-1-1 1 0 0,0 1-1 0 0,0 0 0 0 0,1-1 0 0 0,-1 1 0 0 0,13-8-99 0 0,-1 0-1 0 0,-1-1 1 0 0,1-1 0 0 0,14-15 0 0 0,17-15-237 0 0,-36 35 286 0 0,91-70-1129 0 0,-77 60 831 0 0,2 1 1 0 0,39-18-1 0 0,-58 30 355 0 0,1 0 0 0 0,-1 0 0 0 0,1 1 0 0 0,-1 0-1 0 0,1 0 1 0 0,-1 0 0 0 0,1 0 0 0 0,0 1 0 0 0,0-1 0 0 0,5 2 0 0 0,-8-1 33 0 0,0 1 0 0 0,1-1 0 0 0,-1 1 0 0 0,0 0 1 0 0,0 0-1 0 0,0 0 0 0 0,0 0 0 0 0,0 0 0 0 0,0 0 1 0 0,0 0-1 0 0,0 1 0 0 0,-1-1 0 0 0,1 1 0 0 0,0-1 1 0 0,-1 1-1 0 0,1 0 0 0 0,-1 0 0 0 0,0-1 0 0 0,0 1 1 0 0,1 0-1 0 0,-1 0 0 0 0,1 4 0 0 0,0 1 39 0 0,0-1 1 0 0,0 1-1 0 0,0 0 0 0 0,-1-1 0 0 0,0 1 0 0 0,-1 0 1 0 0,1 0-1 0 0,-1-1 0 0 0,-1 1 0 0 0,1 0 0 0 0,-3 10 1 0 0,-3 9 112 0 0,-16 42 0 0 0,9-29-106 0 0,9-15-32 0 0,4 4-5165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1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8 12439 0 0,'2'-1'958'0'0,"1"0"-808"0"0,1 0 0 0 0,0 0 0 0 0,0 0 1 0 0,0 0-1 0 0,0 0 0 0 0,0 1 0 0 0,0 0 1 0 0,6 0-1 0 0,-7 1 489 0 0,0-1 0 0 0,0 1-1 0 0,0 0 1 0 0,0 0 0 0 0,0 0 0 0 0,0 1-1 0 0,5 2 1 0 0,-4-2-474 0 0,-1 1 0 0 0,1-1 0 0 0,-1 1 0 0 0,0 0 0 0 0,0 0 0 0 0,0 0 0 0 0,0 0-1 0 0,0 0 1 0 0,-1 1 0 0 0,1-1 0 0 0,-1 1 0 0 0,0 0 0 0 0,0 0 0 0 0,2 5 0 0 0,-2-2-4 0 0,-1 0-1 0 0,1 0 1 0 0,-1 0 0 0 0,0 0 0 0 0,-1 0-1 0 0,0 1 1 0 0,-1 13 0 0 0,-3 2 19 0 0,-1 0 0 0 0,-1 0 0 0 0,-1 0 0 0 0,-11 25 0 0 0,-23 48-157 0 0,-3-2-1 0 0,-5-2 0 0 0,-4-2 1 0 0,-72 92-1 0 0,94-139-512 0 0,-32 39-2282 0 0,51-67 1973 0 0,-1-1 0 0 0,-1-1 1 0 0,-19 15-1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70 275 5527 0 0,'7'-14'230'0'0,"0"0"-1"0"0,17-24 0 0 0,-12 23 1604 0 0,0 1 0 0 0,1 0-1 0 0,28-23 1 0 0,-18 20 1578 0 0,48-28 0 0 0,-4 11-3630 0 0,-54 28 424 0 0,2 1 1 0 0,-1 0 0 0 0,1 1 0 0 0,-1 0 0 0 0,1 1 0 0 0,0 1 0 0 0,0 0-1 0 0,0 1 1 0 0,1 1 0 0 0,27 2 0 0 0,-34 0-121 0 0,0-1 1 0 0,0 1 0 0 0,0 1-1 0 0,-1-1 1 0 0,1 2-1 0 0,0-1 1 0 0,-1 1 0 0 0,0 0-1 0 0,0 1 1 0 0,0 0-1 0 0,-1 0 1 0 0,0 1-1 0 0,0 0 1 0 0,0 0 0 0 0,-1 0-1 0 0,1 1 1 0 0,-2 0-1 0 0,1 1 1 0 0,5 8-1 0 0,-7-9-37 0 0,0 1 0 0 0,-1 1 0 0 0,0-1 0 0 0,0 0 0 0 0,-1 1 0 0 0,0 0 0 0 0,0-1 0 0 0,-1 1 1 0 0,0 0-1 0 0,0 0 0 0 0,-1 0 0 0 0,-1 0 0 0 0,1 0 0 0 0,-1 0 0 0 0,-1-1 0 0 0,0 1 0 0 0,-4 12 0 0 0,0-5 4 0 0,0 0 0 0 0,-1 0 0 0 0,-1 0 0 0 0,-1-1-1 0 0,0 0 1 0 0,-1-1 0 0 0,-22 26 0 0 0,12-21-22 0 0,0 0-1 0 0,-1-1 1 0 0,0-1-1 0 0,-2-2 0 0 0,0 0 1 0 0,0-1-1 0 0,-2-1 0 0 0,-29 11 1 0 0,9-7-1 0 0,-1-3 0 0 0,-1-1 0 0 0,-85 12-1 0 0,123-24-245 0 0,-1-1 0 0 0,1 1 0 0 0,0-1 0 0 0,-17-3 0 0 0,23 3 30 0 0,0-1 0 0 0,0 1 0 0 0,0-1 0 0 0,0 0 0 0 0,0 0 0 0 0,0 0 0 0 0,1 0 0 0 0,-1 0 0 0 0,0-1-1 0 0,1 1 1 0 0,-1-1 0 0 0,1 0 0 0 0,0 0 0 0 0,-1 0 0 0 0,1 0 0 0 0,0 0 0 0 0,0 0 0 0 0,-3-5 0 0 0,-1-10-1423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9 4143 0 0,'23'-7'371'0'0,"-23"6"-298"0"0,1 1 0 0 0,-1 0 0 0 0,1 0 0 0 0,-1 0 0 0 0,0 0 0 0 0,1 0 0 0 0,-1 0 0 0 0,1 0 0 0 0,-1 0 0 0 0,0 0 0 0 0,1 0-1 0 0,-1 0 1 0 0,0 0 0 0 0,1 0 0 0 0,-1 0 0 0 0,1 1 0 0 0,-1-1 0 0 0,0 0 0 0 0,1 0 0 0 0,-1 0 0 0 0,0 1 0 0 0,1-1 0 0 0,-1 0 0 0 0,0 0 0 0 0,1 1 0 0 0,-1-1 0 0 0,0 0 0 0 0,0 0 0 0 0,1 1-1 0 0,-1-1 1 0 0,0 0 0 0 0,0 1 0 0 0,0-1 0 0 0,1 0 0 0 0,-1 1 0 0 0,0-1 0 0 0,0 1 0 0 0,0-1 0 0 0,0 0 0 0 0,0 1 0 0 0,0-1 0 0 0,0 1 0 0 0,0-1 0 0 0,0 1 401 0 0,1 2 571 0 0,0-1 0 0 0,-1 1 0 0 0,0 0 0 0 0,1 0-1 0 0,-1-1 1 0 0,0 1 0 0 0,-1 4 0 0 0,-6 20 3233 0 0,1-11-3361 0 0,-13 21-1 0 0,9-19-733 0 0,-81 157 981 0 0,-9 14-292 0 0,-7 13-162 0 0,-10 19-319 0 0,79-144-363 0 0,-67 102 0 0 0,69-116-2266 0 0,35-62 898 0 0,10-4-3591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7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38 4607 0 0,'1'-1'208'0'0,"25"-36"12174"0"0,-26 39-11862 0 0,1 4-334 0 0,-1 1 0 0 0,0-1 0 0 0,0 0 0 0 0,-1 0 0 0 0,1 0 0 0 0,-1 0 0 0 0,-3 9 0 0 0,-16 44 470 0 0,14-43-478 0 0,-17 41 203 0 0,-3-2 1 0 0,-52 84-1 0 0,-82 94-234 0 0,106-158-86 0 0,-9 10-26 0 0,-13 16-22 0 0,75-99-87 0 0,5-3-525 0 0,0 1 185 0 0,0-1 1 0 0,1 0-1 0 0,-1-1 1 0 0,0 1-1 0 0,0-1 1 0 0,-1 0-1 0 0,8-4 1 0 0,0 0-2619 0 0,14-6-3179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11975 0 0,'6'15'1280'0'0,"-6"-13"-913"0"0,1 0 0 0 0,0 1-1 0 0,0-1 1 0 0,-1 0 0 0 0,1 0 0 0 0,0 0-1 0 0,1 0 1 0 0,-1-1 0 0 0,0 1 0 0 0,0 0-1 0 0,1 0 1 0 0,-1-1 0 0 0,1 1-1 0 0,0-1 1 0 0,-1 1 0 0 0,1-1 0 0 0,0 0-1 0 0,3 2 1 0 0,0-1 144 0 0,0-1-1 0 0,0 1 1 0 0,0-1 0 0 0,0 0-1 0 0,1-1 1 0 0,7 1 0 0 0,2-1-110 0 0,-1-1 1 0 0,0 0-1 0 0,0-1 1 0 0,0-1 0 0 0,23-7-1 0 0,-28 8-353 0 0,-7 1-101 0 0,-20-7-1403 0 0,14 7 1356 0 0,1 1 0 0 0,-1 0 1 0 0,0 0-1 0 0,1 1 1 0 0,-1-1-1 0 0,1 1 0 0 0,-1 0 1 0 0,1 0-1 0 0,0 0 0 0 0,-6 2 1 0 0,-32 20-457 0 0,29-16 478 0 0,-14 9-64 0 0,-45 35-1 0 0,60-42 197 0 0,1 0-1 0 0,0 1 1 0 0,0 1-1 0 0,1 0 1 0 0,1 0-1 0 0,-10 17 1 0 0,16-26-8 0 0,1 0 1 0 0,0 1 0 0 0,0-1-1 0 0,0 1 1 0 0,0-1 0 0 0,0 1-1 0 0,0 0 1 0 0,1-1 0 0 0,-1 1-1 0 0,1 0 1 0 0,0-1 0 0 0,0 1-1 0 0,0 0 1 0 0,0-1 0 0 0,0 1-1 0 0,1 0 1 0 0,-1-1-1 0 0,1 1 1 0 0,0 0 0 0 0,-1-1-1 0 0,1 1 1 0 0,3 3 0 0 0,-2-2 45 0 0,1-1 1 0 0,-1 1 0 0 0,1-1 0 0 0,0 0 0 0 0,1 0-1 0 0,-1 0 1 0 0,0 0 0 0 0,1-1 0 0 0,0 1 0 0 0,-1-1-1 0 0,1 0 1 0 0,0 0 0 0 0,5 2 0 0 0,15 3 369 0 0,39 9-1 0 0,-24-7-322 0 0,-25-6-474 0 0,0-1-1 0 0,0 0 0 0 0,0-1 0 0 0,0-1 0 0 0,0 0 1 0 0,15-3-1 0 0,-11 0-1783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245 209 3679 0 0,'0'0'284'0'0,"-2"1"126"0"0,-1 0 504 0 0,1 0 0 0 0,0 0 0 0 0,0 0 0 0 0,-1 0 0 0 0,1 1 0 0 0,0-1 0 0 0,-3 3 0 0 0,-13 17 1825 0 0,-12 30-2616 0 0,19-32 1004 0 0,-41 77 1453 0 0,-15 25-209 0 0,24-54-1133 0 0,42-65-326 0 0,5-8-737 0 0,-1 1 0 0 0,1-1 0 0 0,0 1 0 0 0,9-8 0 0 0,-2 1-2 0 0,68-89 162 0 0,21-22-38 0 0,7 15-352 0 0,-84 88 38 0 0,0 1-1 0 0,1 1 0 0 0,28-16 1 0 0,-47 31 11 0 0,1 1 0 0 0,0-1 0 0 0,-1 1 1 0 0,1 0-1 0 0,0 0 0 0 0,0 1 0 0 0,0-1 1 0 0,0 1-1 0 0,0 1 0 0 0,0-1 0 0 0,11 1 0 0 0,-13 1 12 0 0,-1-1-1 0 0,0 1 1 0 0,1 0-1 0 0,-1-1 0 0 0,0 1 1 0 0,0 1-1 0 0,0-1 1 0 0,0 0-1 0 0,0 1 0 0 0,0 0 1 0 0,0 0-1 0 0,0 0 1 0 0,-1 0-1 0 0,1 0 0 0 0,-1 0 1 0 0,1 0-1 0 0,-1 1 1 0 0,0 0-1 0 0,0-1 0 0 0,0 1 1 0 0,0 0-1 0 0,2 5 0 0 0,-1-2 20 0 0,0 1 0 0 0,0 1-1 0 0,-1-1 1 0 0,0 0 0 0 0,0 0-1 0 0,0 1 1 0 0,-1-1-1 0 0,0 1 1 0 0,-1-1 0 0 0,0 1-1 0 0,0 0 1 0 0,-1-1 0 0 0,1 1-1 0 0,-2-1 1 0 0,1 1-1 0 0,-5 11 1 0 0,3-8-4 0 0,0-1 1 0 0,-1 1-1 0 0,-10 18 0 0 0,12-25-35 0 0,0-1 0 0 0,0 0 0 0 0,-1 0 0 0 0,1 0 0 0 0,-1 0 0 0 0,0-1 0 0 0,0 1 0 0 0,0-1 0 0 0,0 1 0 0 0,0-1 0 0 0,-1 0 0 0 0,1 0 0 0 0,-1-1 0 0 0,-6 3 0 0 0,-37 14-937 0 0,46-18 727 0 0,0 0 216 0 0,1 0 0 0 0,0 0-1 0 0,0 0 1 0 0,-1 0 0 0 0,1 0-1 0 0,0 0 1 0 0,0 0 0 0 0,-1 0 0 0 0,1-1-1 0 0,0 1 1 0 0,0 0 0 0 0,0 0 0 0 0,-1 0-1 0 0,1 0 1 0 0,0 0 0 0 0,0-1-1 0 0,0 1 1 0 0,-1 0 0 0 0,1 0 0 0 0,0 0-1 0 0,0-1 1 0 0,0 1 0 0 0,0 0-1 0 0,-1 0 1 0 0,1 0 0 0 0,0-1 0 0 0,0 1-1 0 0,0 0 1 0 0,0 0 0 0 0,0-1 0 0 0,0 1-1 0 0,-4-9-63 0 0,4 8 69 0 0,-1-1-1 0 0,1 0 1 0 0,0-1-1 0 0,1 1 0 0 0,-1-1 0 0 0,0 1 0 0 0,1 0 0 0 0,-1-1 1 0 0,1 1-1 0 0,0 0 0 0 0,0-1 0 0 0,0 1 0 0 0,0 0 1 0 0,0 0-1 0 0,0 0 0 0 0,1 0 0 0 0,1-3 0 0 0,5-4-29 0 0,0 0-1 0 0,9-8 1 0 0,-13 13 11 0 0,24-21-25 0 0,0 2 0 0 0,35-22 0 0 0,66-35-77 0 0,-96 61 116 0 0,-1 0 80 0 0,2 2-1 0 0,0 1 1 0 0,1 1-1 0 0,43-11 0 0 0,28 1 478 0 0,-90 22-451 0 0,-1 1 1 0 0,0 1-1 0 0,1 1 0 0 0,-1 0 1 0 0,16 2-1 0 0,-28-1-78 0 0,1-1 0 0 0,-1 1-1 0 0,1 0 1 0 0,-1 0 0 0 0,0 0-1 0 0,1 0 1 0 0,-1 0 0 0 0,0 1-1 0 0,0 0 1 0 0,0 0 0 0 0,0-1-1 0 0,0 2 1 0 0,-1-1 0 0 0,1 0 0 0 0,0 0-1 0 0,-1 1 1 0 0,0 0 0 0 0,1-1-1 0 0,-1 1 1 0 0,0 0 0 0 0,-1 0-1 0 0,1 0 1 0 0,0 0 0 0 0,-1 0-1 0 0,0 1 1 0 0,1-1 0 0 0,-1 0 0 0 0,-1 1-1 0 0,1-1 1 0 0,0 1 0 0 0,-1-1-1 0 0,0 1 1 0 0,0-1 0 0 0,0 1-1 0 0,0-1 1 0 0,0 1 0 0 0,-1-1-1 0 0,-1 7 1 0 0,-2 4 7 0 0,-1-1 1 0 0,0 0-1 0 0,-1 0 0 0 0,-1 0 1 0 0,-14 22-1 0 0,3-11 35 0 0,-36 39 0 0 0,-36 21-317 0 0,76-73 137 0 0,0 0 1 0 0,-1-1-1 0 0,0-1 1 0 0,-29 13-1 0 0,42-21-586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94 3679 0 0,'0'0'167'0'0,"2"1"-7"0"0,20 13-481 0 0,-14-10 2712 0 0,0 1-1 0 0,1-2 1 0 0,-1 1-1 0 0,1-1 0 0 0,0 0 1 0 0,9 1-1 0 0,15-2-1156 0 0,-15-3-972 0 0,0-2 0 0 0,1 1-1 0 0,-2-2 1 0 0,1-1-1 0 0,0 0 1 0 0,-1-1-1 0 0,0-1 1 0 0,-1 0-1 0 0,1-1 1 0 0,-1-1 0 0 0,24-18-1 0 0,-36 24-315 0 0,-1 0-1 0 0,0 0 1 0 0,0 0 0 0 0,0 0-1 0 0,0 0 1 0 0,-1-1-1 0 0,0 0 1 0 0,1 1 0 0 0,1-6-1 0 0,-3 8 38 0 0,-1 1-1 0 0,0 0 0 0 0,0-1 1 0 0,0 1-1 0 0,0 0 1 0 0,0-1-1 0 0,0 1 0 0 0,0-1 1 0 0,0 1-1 0 0,0 0 1 0 0,0-1-1 0 0,0 1 0 0 0,0-1 1 0 0,0 1-1 0 0,0 0 1 0 0,-1-1-1 0 0,1 1 0 0 0,0 0 1 0 0,0-1-1 0 0,0 1 1 0 0,0 0-1 0 0,-1-1 0 0 0,1 1 1 0 0,0 0-1 0 0,0-1 1 0 0,-1 1-1 0 0,1 0 0 0 0,0 0 1 0 0,-1-1-1 0 0,1 1 1 0 0,0 0-1 0 0,0 0 0 0 0,-1-1 1 0 0,1 1-1 0 0,-1 0 1 0 0,1 0-1 0 0,0 0 0 0 0,-1 0 1 0 0,1 0-1 0 0,0 0 1 0 0,-1 0-1 0 0,0-1 0 0 0,-16 0-391 0 0,17 1 406 0 0,-14 0-150 0 0,0 2-1 0 0,1 0 1 0 0,-1 0 0 0 0,1 1 0 0 0,0 1 0 0 0,-23 9 0 0 0,-75 41 25 0 0,77-35 79 0 0,-19 8 118 0 0,-93 53 143 0 0,118-63-130 0 0,2 1 1 0 0,-1 1-1 0 0,-23 24 0 0 0,46-39-55 0 0,0-1-1 0 0,1 2 0 0 0,-1-1 1 0 0,1 0-1 0 0,-1 1 0 0 0,2-1 1 0 0,-1 1-1 0 0,-3 6 0 0 0,6-9-22 0 0,-1-1 1 0 0,1 0-1 0 0,0 1 0 0 0,-1-1 0 0 0,1 1 0 0 0,0-1 0 0 0,0 1 0 0 0,0-1 0 0 0,0 1 1 0 0,0-1-1 0 0,0 1 0 0 0,1-1 0 0 0,-1 1 0 0 0,0-1 0 0 0,1 0 0 0 0,-1 1 0 0 0,1-1 0 0 0,0 1 1 0 0,-1-1-1 0 0,1 0 0 0 0,0 0 0 0 0,0 1 0 0 0,0-1 0 0 0,-1 0 0 0 0,1 0 0 0 0,1 0 1 0 0,-1 0-1 0 0,0 0 0 0 0,0 0 0 0 0,0 0 0 0 0,0 0 0 0 0,1-1 0 0 0,-1 1 0 0 0,2 0 0 0 0,4 2-16 0 0,-1 0 0 0 0,1 0 0 0 0,0-1-1 0 0,0 0 1 0 0,0-1 0 0 0,0 1-1 0 0,1-2 1 0 0,8 1 0 0 0,61-3-447 0 0,-56 0 230 0 0,20-1-1276 0 0,2-1-461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350 169 7831 0 0,'7'-7'312'0'0,"1"1"-1"0"0,0 0 0 0 0,14-8 0 0 0,8-5 11478 0 0,-28 15-10855 0 0,-1 4-778 0 0,-1-1-1 0 0,1 1 1 0 0,-1-1-1 0 0,1 1 1 0 0,-1-1-1 0 0,0 1 1 0 0,1-1-1 0 0,-1 1 1 0 0,0-1-1 0 0,0 1 0 0 0,1-1 1 0 0,-1 0-1 0 0,0 1 1 0 0,0-1-1 0 0,0 1 1 0 0,0-1-1 0 0,0-1 1 0 0,0-7-52 0 0,-1-1-1 0 0,0 0 1 0 0,-1 0 0 0 0,0 1 0 0 0,-1-1 0 0 0,-4-11-1 0 0,6 20-98 0 0,1 0 0 0 0,-1-1 0 0 0,1 1 0 0 0,-1 0-1 0 0,0 0 1 0 0,1-1 0 0 0,-1 1 0 0 0,0 0 0 0 0,0 0-1 0 0,0 0 1 0 0,0 0 0 0 0,0 0 0 0 0,0 0 0 0 0,0 0-1 0 0,0 0 1 0 0,0 1 0 0 0,-1-1 0 0 0,1 0-1 0 0,0 1 1 0 0,0-1 0 0 0,-1 1 0 0 0,1-1 0 0 0,0 1-1 0 0,-1 0 1 0 0,1-1 0 0 0,-3 1 0 0 0,1 0 9 0 0,-1 0 0 0 0,1 1 0 0 0,-1-1 0 0 0,1 1 1 0 0,-1 0-1 0 0,1 0 0 0 0,-4 1 0 0 0,-5 4-28 0 0,1 0 0 0 0,0 0 0 0 0,0 1 0 0 0,-16 14 0 0 0,15-11 23 0 0,-29 25 191 0 0,-58 64 1 0 0,97-97-197 0 0,-15 16 44 0 0,1 1 0 0 0,1 1 0 0 0,0 0 0 0 0,2 1 0 0 0,0 1 0 0 0,-18 42 0 0 0,29-60-41 0 0,1 0-1 0 0,0 0 0 0 0,-1 0 1 0 0,1 0-1 0 0,1 0 1 0 0,-1 0-1 0 0,0 0 1 0 0,1 1-1 0 0,0-1 1 0 0,0 0-1 0 0,0 1 1 0 0,2 4-1 0 0,2-2 42 0 0,-1-5-45 0 0,-1-1 0 0 0,0 0 0 0 0,1 0 1 0 0,-1 0-1 0 0,1 0 0 0 0,0 0 0 0 0,-1-1 0 0 0,1 1 0 0 0,0-1 0 0 0,-1 1 1 0 0,1-1-1 0 0,0 0 0 0 0,-1 0 0 0 0,4-1 0 0 0,4 0 7 0 0,0 0-1 0 0,15-4 1 0 0,1-4-622 0 0,-1-1 0 0 0,0-1 0 0 0,-1-2-1 0 0,0 0 1 0 0,-1-1 0 0 0,29-23 0 0 0,11-11-5727 0 0,-58 44 5771 0 0,1-1 0 0 0,-1 2-1 0 0,1-1 1 0 0,-1 1 0 0 0,1-1 0 0 0,0 2-1 0 0,1-1 1 0 0,-1 1 0 0 0,9-3 0 0 0,-13 5 471 0 0,0 0 0 0 0,0 0 1 0 0,0 0-1 0 0,0 1 0 0 0,0-1 1 0 0,1 0-1 0 0,-1 1 0 0 0,0-1 1 0 0,0 1-1 0 0,0 0 0 0 0,0 0 1 0 0,0 0-1 0 0,0 0 0 0 0,-1 0 1 0 0,1 0-1 0 0,0 0 0 0 0,2 3 1 0 0,0 0 484 0 0,1 0 0 0 0,-1 0 0 0 0,0 1 0 0 0,5 7 0 0 0,6 10 1615 0 0,-2 1 1 0 0,17 36 1343 0 0,-29-57-2845 0 0,0 0-1 0 0,1 0 1 0 0,-1-1 0 0 0,1 1-1 0 0,-1-1 1 0 0,1 1-1 0 0,0-1 1 0 0,0 0 0 0 0,2 2-1 0 0,1-3-221 0 0,1 0 0 0 0,-1 0 0 0 0,1 0 0 0 0,-1-1 0 0 0,0 1 0 0 0,1-1-1 0 0,-1-1 1 0 0,0 1 0 0 0,0-1 0 0 0,0 0 0 0 0,10-5 0 0 0,4-4 254 0 0,30-22-1 0 0,-23 15-332 0 0,16-10-157 0 0,124-80 194 0 0,-137 92-204 0 0,1 1 1 0 0,0 1 0 0 0,62-18 0 0 0,-88 31-35 0 0,1-1 0 0 0,0 1 0 0 0,-1 1 0 0 0,1-1 0 0 0,0 1 0 0 0,-1 0 0 0 0,7 0 0 0 0,1 4 0 0 0,-10 0 0 0 0,-2-3 0 0 0,2 2 3 0 0,-1 0-1 0 0,0 0 1 0 0,0 0-1 0 0,0 1 1 0 0,0-1-1 0 0,-1 0 1 0 0,1 0-1 0 0,-1 1 1 0 0,0-1-1 0 0,0 6 1 0 0,-7 35 40 0 0,3-24-34 0 0,3-14-15 0 0,-3 19 14 0 0,2-1 0 0 0,-1 38 0 0 0,3-55-24 0 0,1 1-1 0 0,0 0 0 0 0,0-1 1 0 0,1 1-1 0 0,0-1 0 0 0,0 0 1 0 0,1 1-1 0 0,0-1 0 0 0,0 0 0 0 0,0 0 1 0 0,1-1-1 0 0,6 9 0 0 0,-3-7-642 0 0,0 0-1 0 0,0 0 1 0 0,0-1-1 0 0,1 0 0 0 0,1 0 1 0 0,15 9-1 0 0,-10-9-1164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382 293 14423 0 0,'1'-2'662'0'0,"19"-34"356"0"0,-13 24 15 0 0,0 1 0 0 0,0 0 0 0 0,14-15-1 0 0,-16 21-816 0 0,0 0-1 0 0,0 0 0 0 0,1 1 1 0 0,-1-1-1 0 0,1 1 0 0 0,0 0 1 0 0,0 1-1 0 0,7-4 0 0 0,-11 7-133 0 0,7-17 204 0 0,-2 7 5 0 0,-6 6-261 0 0,0-1 0 0 0,0 1 0 0 0,0 0 0 0 0,-1 0 0 0 0,0-1-1 0 0,1 1 1 0 0,-2 0 0 0 0,1-1 0 0 0,0 1 0 0 0,-1 0 0 0 0,0 0 0 0 0,0-1 0 0 0,0 1-1 0 0,0 0 1 0 0,-1 0 0 0 0,-3-6 0 0 0,4 7-10 0 0,-1 0-1 0 0,1 0 1 0 0,-1 0 0 0 0,0 0-1 0 0,0 0 1 0 0,0 1-1 0 0,-1-1 1 0 0,1 1 0 0 0,-1-1-1 0 0,1 1 1 0 0,-1 0 0 0 0,0 0-1 0 0,0 0 1 0 0,0 0-1 0 0,0 0 1 0 0,0 1 0 0 0,0-1-1 0 0,0 1 1 0 0,-1 0 0 0 0,-5-1-1 0 0,1 2-66 0 0,1 0 1 0 0,0 0-1 0 0,0 1 0 0 0,-1 0 1 0 0,1 0-1 0 0,0 1 0 0 0,0 0 1 0 0,0 0-1 0 0,-12 7 0 0 0,-3 1-209 0 0,-31 23-1 0 0,26-14 184 0 0,2 0 0 0 0,-45 45-1 0 0,-32 57 82 0 0,86-100 76 0 0,-12 23-1 0 0,24-37-51 0 0,0 0 0 0 0,1 0 0 0 0,0 1 1 0 0,0 0-1 0 0,0-1 0 0 0,1 1 0 0 0,-2 12 0 0 0,4-18-20 0 0,0-1-1 0 0,0 1 1 0 0,0 0-1 0 0,0 0 1 0 0,1 0-1 0 0,-1 0 1 0 0,0 0-1 0 0,1-1 1 0 0,-1 1-1 0 0,1 0 1 0 0,0 0-1 0 0,-1 0 1 0 0,1-1-1 0 0,0 1 1 0 0,0-1 0 0 0,0 1-1 0 0,1-1 1 0 0,-1 1-1 0 0,0-1 1 0 0,0 1-1 0 0,1-1 1 0 0,-1 0-1 0 0,1 0 1 0 0,-1 0-1 0 0,1 0 1 0 0,-1 0-1 0 0,1 0 1 0 0,0 0-1 0 0,-1 0 1 0 0,1-1-1 0 0,3 2 1 0 0,1-1 30 0 0,-1 0 1 0 0,1 0-1 0 0,-1 0 0 0 0,1 0 1 0 0,0-1-1 0 0,0 0 0 0 0,-1 0 0 0 0,1 0 1 0 0,8-3-1 0 0,10-3 42 0 0,0-1-1 0 0,40-17 1 0 0,44-30 229 0 0,-26 12-205 0 0,-68 36-111 0 0,3-2-14 0 0,0 0 0 0 0,-1 0 0 0 0,0-2 0 0 0,23-18 0 0 0,-31 20 6 0 0,-67 89-467 0 0,53-71-120 0 0,0 0 0 0 0,1 0 0 0 0,0 1 0 0 0,0 0 0 0 0,2 0 0 0 0,-5 19 1 0 0,8-28 303 0 0,-1 0 1 0 0,1 0-1 0 0,0 0 1 0 0,0 0-1 0 0,0-1 1 0 0,0 1 0 0 0,1 0-1 0 0,-1 0 1 0 0,0 0-1 0 0,1 0 1 0 0,0 0-1 0 0,0 2 1 0 0,6 5-1658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2303 0 0,'2'-1'102'0'0,"5"-3"-61"0"0,-1 0 0 0 0,1 0 1 0 0,-1-1-1 0 0,0 0 0 0 0,6-7 1 0 0,4-6 6964 0 0,-7 3 1175 0 0,-3-1-5518 0 0,-4 11-2382 0 0,-1 0 1 0 0,1 1 0 0 0,0 0 0 0 0,1-1 0 0 0,2-3 0 0 0,17-20 357 0 0,1 1 0 0 0,1 0 0 0 0,38-31 1 0 0,-44 44-571 0 0,1 0 1 0 0,0 1 0 0 0,1 1 0 0 0,0 0 0 0 0,1 2-1 0 0,26-10 1 0 0,-43 19-1 0 0,0 0 0 0 0,0 0 1 0 0,0 0-1 0 0,0 0 0 0 0,0 0 0 0 0,1 1 0 0 0,-1 0 1 0 0,7 0-1 0 0,-9 0 116 0 0,3 14 174 0 0,-4-8-321 0 0,-1 0 1 0 0,1 0 0 0 0,-1 0 0 0 0,0 0-1 0 0,0 0 1 0 0,-1 0 0 0 0,0 0 0 0 0,0 0-1 0 0,-3 9 1 0 0,-3 7 97 0 0,-13 25 0 0 0,11-26-50 0 0,-4 8-83 0 0,-11 25 163 0 0,22-49-315 0 0,1 0-1 0 0,-1 1 0 0 0,1-1 0 0 0,0 0 1 0 0,1 1-1 0 0,-1-1 0 0 0,1 0 0 0 0,1 7 0 0 0,-1-10 5 0 0,0 0 0 0 0,1 0 0 0 0,-1-1 0 0 0,1 1 0 0 0,0 0 0 0 0,-1 0 0 0 0,1-1 0 0 0,0 1 0 0 0,0-1 0 0 0,0 1-1 0 0,0-1 1 0 0,0 1 0 0 0,0-1 0 0 0,1 0 0 0 0,-1 0 0 0 0,0 1 0 0 0,1-1 0 0 0,-1 0 0 0 0,1 0 0 0 0,-1 0 0 0 0,4 1-1 0 0,12 4-1771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298 392 9671 0 0,'0'0'875'0'0,"-1"2"-719"0"0,-2 5 511 0 0,0 1 1 0 0,-1-1-1 0 0,0 0 0 0 0,0 0 1 0 0,-1 0-1 0 0,0-1 1 0 0,0 0-1 0 0,0 0 0 0 0,-1 0 1 0 0,0 0-1 0 0,-8 5 0 0 0,7-6 7 0 0,0 0 0 0 0,1-1-1 0 0,-1 0 1 0 0,-1-1-1 0 0,1 0 1 0 0,-11 4 0 0 0,13-6-767 0 0,-1 0 0 0 0,1 0 1 0 0,0 0-1 0 0,-1 0 0 0 0,-9-1 1 0 0,10-1 121 0 0,-1 1-1 0 0,1-1 1 0 0,0 0 0 0 0,0-1-1 0 0,0 1 1 0 0,0-1 0 0 0,0 0-1 0 0,0 0 1 0 0,0-1 0 0 0,1 1 0 0 0,-1-1-1 0 0,1 0 1 0 0,-7-6 0 0 0,6 4-10 0 0,0 0 1 0 0,0 0-1 0 0,1-1 0 0 0,0 0 1 0 0,0 0-1 0 0,0 0 1 0 0,1 0-1 0 0,0-1 1 0 0,-4-9-1 0 0,4 8-16 0 0,1 0-1 0 0,0 0 0 0 0,0 0 1 0 0,1 0-1 0 0,0-1 0 0 0,1 1 1 0 0,-1 0-1 0 0,2 0 0 0 0,-1 0 1 0 0,1-1-1 0 0,0 1 1 0 0,1 0-1 0 0,0 0 0 0 0,0 0 1 0 0,1 0-1 0 0,0 1 0 0 0,0-1 1 0 0,5-7-1 0 0,3 0-5 0 0,0 1 0 0 0,1 0 0 0 0,1 1 0 0 0,0 0-1 0 0,1 1 1 0 0,29-20 0 0 0,2 4-29 0 0,52-25 1 0 0,-75 43 33 0 0,0 0 1 0 0,0 2-1 0 0,1 0 1 0 0,0 2-1 0 0,1 0 0 0 0,-1 2 1 0 0,26-2-1 0 0,-36 5 103 0 0,-1 1 0 0 0,0 0 0 0 0,1 0 0 0 0,-1 1 0 0 0,0 1 0 0 0,1 1 1 0 0,-1-1-1 0 0,0 2 0 0 0,-1-1 0 0 0,1 2 0 0 0,-1 0 0 0 0,0 0 0 0 0,0 1 0 0 0,0 0 0 0 0,13 11 0 0 0,-20-14-35 0 0,0 1 0 0 0,0-1 1 0 0,-1 1-1 0 0,1 0 0 0 0,-1 0 0 0 0,0 0 1 0 0,0 0-1 0 0,0 1 0 0 0,-1-1 1 0 0,0 1-1 0 0,0 0 0 0 0,0-1 0 0 0,0 1 1 0 0,-1 0-1 0 0,0 0 0 0 0,0 0 1 0 0,1 9-1 0 0,-2-6 11 0 0,-1 0 0 0 0,1 0 0 0 0,-2 0 0 0 0,1 0 0 0 0,-1 0 0 0 0,0 0 0 0 0,0-1 0 0 0,-1 1 0 0 0,0 0 0 0 0,-6 9 0 0 0,-1 0-23 0 0,0 1 1 0 0,-1-2 0 0 0,0 0-1 0 0,-2 0 1 0 0,1-1 0 0 0,-25 22-1 0 0,28-30-353 0 0,0 0 0 0 0,0-1-1 0 0,0 0 1 0 0,-1-1-1 0 0,0 0 1 0 0,0 0-1 0 0,0-1 1 0 0,0 0 0 0 0,-1-1-1 0 0,0 0 1 0 0,0 0-1 0 0,1-1 1 0 0,-17 0-1 0 0,11-1-1166 0 0,1-1 0 0 0,0 0 0 0 0,-1-2 0 0 0,-24-4 0 0 0,23 1-529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7367 0 0,'17'-9'5355'0'0,"-18"12"-3855"0"0,-78 108 1805 0 0,25-35-2270 0 0,-106 177 260 0 0,140-215-776 0 0,2 0-1 0 0,2 1 0 0 0,2 1 1 0 0,1 1-1 0 0,-8 44 0 0 0,8 17 102 0 0,2-12-727 0 0,10-83-406 0 0,-1 0-1 0 0,0 0 1 0 0,-4 10-1 0 0,1-6-585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42 10591 0 0,'34'-16'883'0'0,"22"-9"8140"0"0,-58 25-8863 0 0,1 1 1 0 0,-1-1 0 0 0,0 1 0 0 0,0 0-1 0 0,1-1 1 0 0,-1 1 0 0 0,0 0 0 0 0,1 0-1 0 0,-2 2 1 0 0,-7 2 159 0 0,-48 22 285 0 0,-177 86-267 0 0,10 21-264 0 0,143-84-31 0 0,58-36-34 0 0,7-4-100 0 0,-22 16 0 0 0,38-25-5 0 0,70-8-1604 0 0,-48 7 1645 0 0,32 4 0 0 0,-44-2 51 0 0,0 0 0 0 0,0 0 0 0 0,0 1 0 0 0,0 0 0 0 0,17 9 0 0 0,-6-1 22 0 0,0 1 1 0 0,0 2 0 0 0,-2 0 0 0 0,1 1 0 0 0,22 24 0 0 0,-24-23 129 0 0,22 17 1 0 0,10 8 566 0 0,-48-39 111 0 0,-15 3-535 0 0,-2 1-218 0 0,-1-2-1 0 0,0 0 1 0 0,0-1-1 0 0,0 0 1 0 0,-20-1-1 0 0,4 1-27 0 0,-169 27-105 0 0,31-8-3 0 0,95-15 98 0 0,62-6-104 0 0,0 0 1 0 0,0-1-1 0 0,-1 0 0 0 0,-22-5 0 0 0,35 5-99 0 0,10-9-1293 0 0,-4 6 1253 0 0,0 0 0 0 0,0 0 0 0 0,0 0 1 0 0,1 1-1 0 0,-1 0 0 0 0,1 0 0 0 0,0 0 0 0 0,-1 0 1 0 0,1 1-1 0 0,0 0 0 0 0,0 0 0 0 0,7-1 0 0 0,5 1-1023 0 0,0 0-1 0 0,19 2 1 0 0,-6 2-360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443 189 11055 0 0,'13'-16'777'0'0,"-6"7"-350"0"0,0 0-1 0 0,6-10 0 0 0,-11 16 336 0 0,-1-1-1 0 0,1 1 0 0 0,-1 0 1 0 0,0-1-1 0 0,2-7 0 0 0,-2 6-410 0 0,0 0 0 0 0,-1 0-1 0 0,1 0 1 0 0,-1 0 0 0 0,0-1-1 0 0,-1 1 1 0 0,1 0 0 0 0,-1 0-1 0 0,0 0 1 0 0,0 0-1 0 0,-3-7 1 0 0,1-8 632 0 0,1 5-246 0 0,1 15-730 0 0,0-1 0 0 0,0 0-1 0 0,0 1 1 0 0,0-1 0 0 0,0 1-1 0 0,0 0 1 0 0,0-1 0 0 0,0 1 0 0 0,0 0-1 0 0,0-1 1 0 0,0 1 0 0 0,0 0-1 0 0,0 0 1 0 0,-1 0 0 0 0,1 0 0 0 0,0 0-1 0 0,0 0 1 0 0,-2 1 0 0 0,2-1-7 0 0,-5 1-2 0 0,-1 0-1 0 0,1 0 1 0 0,-1 1-1 0 0,1 0 1 0 0,0 0-1 0 0,-1 1 1 0 0,1-1-1 0 0,-6 5 1 0 0,-47 32-41 0 0,31-19 25 0 0,17-13 6 0 0,-106 75-35 0 0,93-63 33 0 0,0 1 0 0 0,-33 37 0 0 0,43-41 71 0 0,1-3 20 0 0,-16 24 0 0 0,26-33-38 0 0,1 0-1 0 0,0 0 1 0 0,-1 0-1 0 0,1 0 0 0 0,1 0 1 0 0,-1 1-1 0 0,1-1 1 0 0,0 1-1 0 0,0-1 0 0 0,0 1 1 0 0,0 6-1 0 0,1-10-20 0 0,0 0 0 0 0,0 0 0 0 0,0 1-1 0 0,0-1 1 0 0,0 0 0 0 0,0 0 0 0 0,0 0 0 0 0,1 0-1 0 0,-1 0 1 0 0,1 1 0 0 0,-1-1 0 0 0,1 0 0 0 0,-1 0-1 0 0,1 0 1 0 0,-1 0 0 0 0,1 0 0 0 0,0 0 0 0 0,0 0-1 0 0,-1-1 1 0 0,1 1 0 0 0,2 1 0 0 0,-1-1 5 0 0,0 0 1 0 0,0 0 0 0 0,0 0-1 0 0,0-1 1 0 0,0 1 0 0 0,0-1-1 0 0,0 1 1 0 0,0-1-1 0 0,0 0 1 0 0,0 0 0 0 0,3 0-1 0 0,6-1 55 0 0,0 0 0 0 0,0-1-1 0 0,19-7 1 0 0,-24 8-56 0 0,34-11 4 0 0,0-2-1 0 0,-1-1 1 0 0,0-2 0 0 0,40-25-1 0 0,-39 19-220 0 0,-38 22 103 0 0,-1 1 11 0 0,4-4 25 0 0,-8 7 46 0 0,-1 0-1 0 0,1 0 0 0 0,0 0 1 0 0,0 1-1 0 0,1-1 1 0 0,-1 1-1 0 0,1-1 0 0 0,-1 1 1 0 0,1 0-1 0 0,0 0 1 0 0,1 0-1 0 0,-1 1 1 0 0,1-1-1 0 0,-1 0 0 0 0,1 1 1 0 0,0 7-1 0 0,0-9-207 0 0,1-1 0 0 0,0 1 0 0 0,0 0-1 0 0,1-1 1 0 0,-1 1 0 0 0,0 0 0 0 0,1-1 0 0 0,0 1-1 0 0,-1-1 1 0 0,1 1 0 0 0,0-1 0 0 0,0 0 0 0 0,1 1 0 0 0,-1-1-1 0 0,0 0 1 0 0,1 0 0 0 0,-1 1 0 0 0,1-1 0 0 0,0-1-1 0 0,0 1 1 0 0,0 0 0 0 0,0 0 0 0 0,0-1 0 0 0,0 1-1 0 0,0-1 1 0 0,0 1 0 0 0,1-1 0 0 0,-1 0 0 0 0,1 0-1 0 0,2 1 1 0 0,4 1-729 0 0,-1-1 1 0 0,1 0-1 0 0,0-1 0 0 0,-1 0 0 0 0,1 0 0 0 0,0-1 0 0 0,9 0 1 0 0,-3-1-441 0 0,-1 2 0 0 0,25 4 16143 0 0,-38-8-14648 0 0,-1 0-1 0 0,1 0 1 0 0,-1 0-1 0 0,1 0 1 0 0,0 0-1 0 0,0 0 1 0 0,1 0-1 0 0,-1 1 1 0 0,1-1-1 0 0,-1 0 1 0 0,1 1-1 0 0,0-1 1 0 0,0 1-1 0 0,3-3 0 0 0,2-3-15 0 0,2 0 0 0 0,13-10 0 0 0,88-54 22 0 0,-88 59-104 0 0,2 1-1 0 0,0 1 1 0 0,25-7-1 0 0,-46 17-9 0 0,-1 0 0 0 0,1 0 0 0 0,0 1 0 0 0,-1-1 0 0 0,1 1 0 0 0,0 0 0 0 0,0 0 0 0 0,4 0 0 0 0,3 4 0 0 0,-8-2 8 0 0,-1 0 0 0 0,0 0 0 0 0,1 0 0 0 0,-1 0 0 0 0,0 0 0 0 0,0 0 0 0 0,0 0 0 0 0,-1 1 0 0 0,1-1 0 0 0,0 0 0 0 0,-1 0 0 0 0,1 1 0 0 0,-1-1 0 0 0,0 0 0 0 0,0 1 0 0 0,0-1 0 0 0,0 0 0 0 0,0 1 0 0 0,-1 1 0 0 0,-1 8 72 0 0,0-1-1 0 0,-5 16 1 0 0,6-23-40 0 0,-5 14 97 0 0,0 0 1 0 0,-16 32-1 0 0,43-71-84 0 0,42-41-533 0 0,85-65 0 0 0,-124 108 431 0 0,0 2-1 0 0,1 1 1 0 0,0 0 0 0 0,1 2-1 0 0,31-12 1 0 0,-56 26 50 0 0,0-1-1 0 0,0 1 1 0 0,0 0 0 0 0,0-1-1 0 0,0 1 1 0 0,0 0-1 0 0,1 0 1 0 0,-1-1 0 0 0,0 1-1 0 0,0 0 1 0 0,0 0-1 0 0,0 0 1 0 0,0 0 0 0 0,0 1-1 0 0,1-1 1 0 0,-1 0 0 0 0,0 0-1 0 0,0 1 1 0 0,0-1-1 0 0,0 0 1 0 0,0 1 0 0 0,0-1-1 0 0,1 2 1 0 0,-1-1 19 0 0,0 0 0 0 0,0 0 0 0 0,0 0 0 0 0,-1 0 0 0 0,1 1 0 0 0,0-1 0 0 0,0 0 0 0 0,-1 1 0 0 0,1-1 0 0 0,-1 1 0 0 0,1-1 0 0 0,-1 0 0 0 0,0 1 0 0 0,0-1 0 0 0,1 3 0 0 0,-1 4 123 0 0,0 1 0 0 0,-1-1 0 0 0,0 1 0 0 0,-3 14-1 0 0,-42 162 641 0 0,45-179-793 0 0,-1 0-88 0 0,1 0 0 0 0,1-1 0 0 0,-1 1 0 0 0,1 0 1 0 0,1 8-1 0 0,-1-14-604 0 0,-1 4 1208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193 379 2303 0 0,'-93'18'1422'0'0,"30"-11"7374"0"0,42-8-7446 0 0,6 0 2702 0 0,33-9-2284 0 0,-2 8-1374 0 0,-1 0-1 0 0,0 1 1 0 0,31 2 0 0 0,-1 1 83 0 0,52-3 326 0 0,0-4 0 0 0,156-28 0 0 0,248-86-198 0 0,-479 113-599 0 0,389-123 280 0 0,-162 47-5542 0 0,-201 67-2082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12 13359 0 0,'15'-9'612'0'0,"-12"7"-14"0"0,-2 2-384 0 0,13-1-86 0 0,-10 4 3234 0 0,-2 1-3005 0 0,-1 0 1 0 0,1 0 0 0 0,-1 0 0 0 0,0 0 0 0 0,0 0 0 0 0,0 0 0 0 0,0 0 0 0 0,-1 0 0 0 0,1 0 0 0 0,-1 1 0 0 0,0-1 0 0 0,-1 0-1 0 0,1 0 1 0 0,-1 0 0 0 0,1 1 0 0 0,-3 3 0 0 0,-1 7-84 0 0,-1 1 0 0 0,0-1 0 0 0,-8 14-1 0 0,-25 51 99 0 0,-36 72 275 0 0,71-145-647 0 0,-31 57-105 0 0,-78 114 1 0 0,56-112-421 0 0,1 0-1496 0 0,23-19-2396 0 0,26-37 2141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1 392 9671 0 0,'8'-17'280'0'0,"-3"6"-99"0"0,0 1 0 0 0,1-1 0 0 0,10-12 0 0 0,3 0 239 0 0,0 1-1 0 0,2 2 1 0 0,0 0-1 0 0,1 1 1 0 0,1 1-1 0 0,1 1 1 0 0,26-15-1 0 0,0 6 641 0 0,1 1-1 0 0,90-29 0 0 0,-105 42-288 0 0,1 2 1 0 0,41-6 0 0 0,-64 14-556 0 0,-1 0 0 0 0,1 1 0 0 0,0 1 0 0 0,-1 0 0 0 0,1 1 0 0 0,-1 0-1 0 0,1 2 1 0 0,-1-1 0 0 0,18 7 0 0 0,-27-8-159 0 0,0 1 0 0 0,-1-1 0 0 0,1 1 0 0 0,-1 0 0 0 0,1 0 1 0 0,-1 1-1 0 0,0-1 0 0 0,0 0 0 0 0,0 1 0 0 0,0 0 0 0 0,-1 0 0 0 0,1 0 0 0 0,-1 0 0 0 0,1 0 0 0 0,-1 1 0 0 0,0-1 0 0 0,0 1 0 0 0,-1-1 0 0 0,1 1 0 0 0,-1-1 0 0 0,0 1 0 0 0,0 0 1 0 0,0 0-1 0 0,0 0 0 0 0,-1 0 0 0 0,1 0 0 0 0,-1 0 0 0 0,0 0 0 0 0,0 0 0 0 0,-1-1 0 0 0,1 1 0 0 0,-1 0 0 0 0,-1 6 0 0 0,-3 5 158 0 0,0 1 0 0 0,0-1 0 0 0,-16 29-1 0 0,-30 39 128 0 0,39-67-291 0 0,0-1-1 0 0,-1-1 0 0 0,-19 17 0 0 0,14-14 1 0 0,-19 23 0 0 0,26-26-27 0 0,-1-1-1 0 0,-1 0 0 0 0,0-1 1 0 0,0 0-1 0 0,-1-1 0 0 0,-22 13 1 0 0,25-17-10 0 0,0-2 0 0 0,-1 1 0 0 0,0-1 0 0 0,0-1 1 0 0,0 0-1 0 0,-1-1 0 0 0,1-1 0 0 0,-1 0 0 0 0,-21 1 0 0 0,3-2-260 0 0,-1-2-1 0 0,-43-7 0 0 0,57 5-9 0 0,1-1-1 0 0,-1-1 0 0 0,1 0 0 0 0,1-1 0 0 0,-29-15 0 0 0,41 19 89 0 0,1 0 0 0 0,-1 0 1 0 0,1 0-1 0 0,0-1 0 0 0,0 1 0 0 0,0-1 0 0 0,0 0 0 0 0,0 0 1 0 0,1 0-1 0 0,0-1 0 0 0,-1 1 0 0 0,1 0 0 0 0,0-1 0 0 0,0 1 1 0 0,1-1-1 0 0,-2-4 0 0 0,-4-16-1155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18255 0 0,'0'0'836'0'0,"-2"1"-18"0"0,-6 5-756 0 0,-1 0 1 0 0,2 1 0 0 0,-1 0 0 0 0,-9 10-1 0 0,-4 5 10 0 0,-93 96 1873 0 0,-145 193 0 0 0,175-192-1381 0 0,5 3 0 0 0,-115 238 0 0 0,185-343-782 0 0,-10 24 362 0 0,18-39-332 0 0,0 0 0 0 0,0 0-1 0 0,1 0 1 0 0,-1 0 0 0 0,1 0 0 0 0,0 0 0 0 0,-1 0 0 0 0,1 0-1 0 0,0 0 1 0 0,0 1 0 0 0,0-1 0 0 0,1 0 0 0 0,-1 0 0 0 0,0 0-1 0 0,2 4 1 0 0,11-3-9948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63 10135 0 0,'0'0'919'0'0,"1"3"-759"0"0,6 14 1608 0 0,-5-10-498 0 0,1 0 1 0 0,-1-1-1 0 0,2 0 0 0 0,-1 0 0 0 0,5 7 0 0 0,-6-11-1085 0 0,0 0 1 0 0,0 0-1 0 0,0 0 0 0 0,0 0 0 0 0,0-1 0 0 0,0 1 0 0 0,0-1 1 0 0,1 1-1 0 0,-1-1 0 0 0,0 0 0 0 0,1 0 0 0 0,-1 0 1 0 0,1 0-1 0 0,0-1 0 0 0,-1 1 0 0 0,1-1 0 0 0,-1 1 1 0 0,4-1-1 0 0,12 0-30 0 0,-1 0 0 0 0,0-2 0 0 0,0 0 1 0 0,0-1-1 0 0,0 0 0 0 0,0-2 0 0 0,0 0 0 0 0,-1 0 1 0 0,0-2-1 0 0,0 0 0 0 0,-1-1 0 0 0,0-1 0 0 0,0 0 1 0 0,18-15-1 0 0,-29 20-200 0 0,0 0 0 0 0,0 0-1 0 0,6-9 1 0 0,-9 12 24 0 0,0 0-1 0 0,0 0 0 0 0,-1 0 0 0 0,1 0 0 0 0,-1 0 0 0 0,1 0 1 0 0,-1 0-1 0 0,1-1 0 0 0,-1 1 0 0 0,1 0 0 0 0,-1 0 0 0 0,0 0 1 0 0,0 0-1 0 0,0-1 0 0 0,0 1 0 0 0,1 0 0 0 0,-2 0 0 0 0,1 0 1 0 0,0-1-1 0 0,0 1 0 0 0,0 0 0 0 0,0 0 0 0 0,-1 0 0 0 0,1 0 1 0 0,-1-2-1 0 0,0 3 0 0 0,1-1 0 0 0,-1 1 1 0 0,0-1-1 0 0,1 1 0 0 0,-1-1 1 0 0,0 1-1 0 0,0-1 1 0 0,0 1-1 0 0,1-1 0 0 0,-1 1 1 0 0,0 0-1 0 0,0 0 0 0 0,0-1 1 0 0,0 1-1 0 0,0 0 0 0 0,1 0 1 0 0,-1 0-1 0 0,0 0 0 0 0,0 0 1 0 0,0 0-1 0 0,0 0 0 0 0,0 0 1 0 0,0 1-1 0 0,1-1 0 0 0,-2 1 1 0 0,-26 9-306 0 0,20-7 226 0 0,-31 15 78 0 0,1 2 0 0 0,1 2 0 0 0,0 1 0 0 0,2 2 0 0 0,1 1 0 0 0,1 1 0 0 0,1 3 0 0 0,-33 38 0 0 0,55-57 35 0 0,-2 2 30 0 0,-19 26 1 0 0,29-36-35 0 0,-1 1 0 0 0,1-1 0 0 0,1 0 0 0 0,-1 1 0 0 0,0 0 0 0 0,1-1 0 0 0,0 1 0 0 0,0 0 0 0 0,0-1 0 0 0,0 1 1 0 0,1 0-1 0 0,-1 0 0 0 0,1 0 0 0 0,0 5 0 0 0,1-7-3 0 0,-1 0 0 0 0,1 0-1 0 0,-1 0 1 0 0,1 0 0 0 0,0 0 0 0 0,0 0 0 0 0,0 0 0 0 0,0 0 0 0 0,1 0 0 0 0,-1-1-1 0 0,0 1 1 0 0,1 0 0 0 0,-1-1 0 0 0,1 1 0 0 0,-1-1 0 0 0,1 1 0 0 0,0-1 0 0 0,0 0 0 0 0,0 0-1 0 0,0 0 1 0 0,-1 0 0 0 0,1 0 0 0 0,1 0 0 0 0,-1-1 0 0 0,0 1 0 0 0,4 0 0 0 0,5 1 50 0 0,-1-1 0 0 0,1 0 0 0 0,21-1 0 0 0,-28 0-42 0 0,166-12 295 0 0,-33 0-799 0 0,-105 10-42 0 0,-4 1-39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608 200 11055 0 0,'32'-47'1342'0'0,"-21"30"67"0"0,0 0 1 0 0,1 0-1 0 0,1 1 1 0 0,1 1-1 0 0,0 1 1 0 0,20-17-1 0 0,-6 7-404 0 0,-27 23-462 0 0,-1 7-496 0 0,-1 0-1 0 0,0 1 0 0 0,-1-1 1 0 0,0 0-1 0 0,0 0 1 0 0,0 0-1 0 0,0 0 0 0 0,-1 0 1 0 0,-5 8-1 0 0,-3 9 30 0 0,-196 340 911 0 0,132-240-750 0 0,45-73-134 0 0,-252 434 266 0 0,178-288-422 0 0,60-122-2623 0 0,43-72 1133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121 101 5983 0 0,'-2'0'274'0'0,"-29"6"-577"0"0,0 3 3433 0 0,26-7-2117 0 0,1 0 0 0 0,-1 0 0 0 0,1 0 0 0 0,0 0 1 0 0,0 1-1 0 0,0 0 0 0 0,0 0 0 0 0,0 0 0 0 0,1 1 0 0 0,-1-1 1 0 0,-3 6-1 0 0,6-8-315 0 0,0 1 146 0 0,1-2-820 0 0,0 0 0 0 0,-1 0 0 0 0,1 0 0 0 0,0 1 0 0 0,0-1 0 0 0,0 0 0 0 0,-1 0 0 0 0,1 0 0 0 0,0 1 0 0 0,0-1-1 0 0,0 0 1 0 0,0 0 0 0 0,0 1 0 0 0,-1-1 0 0 0,1 0 0 0 0,0 0 0 0 0,0 1 0 0 0,0-1 0 0 0,0 0 0 0 0,0 1 0 0 0,0-1 0 0 0,0 0 0 0 0,0 0-1 0 0,0 1 1 0 0,0-1 0 0 0,0 0 0 0 0,0 0 0 0 0,0 1 0 0 0,0-1 0 0 0,0 0 0 0 0,1 1 0 0 0,-1-1 0 0 0,6 4 132 0 0,0-1 0 0 0,0 0 0 0 0,0 0 0 0 0,0-1 0 0 0,1 1 0 0 0,-1-2 0 0 0,1 1 0 0 0,0-1 0 0 0,-1 0 1 0 0,1 0-1 0 0,11 0 0 0 0,9-2 203 0 0,43-6 1 0 0,-50 5-246 0 0,401-78 665 0 0,47-5-730 0 0,-419 79-145 0 0,-13 2-1741 0 0,0 1 1 0 0,41 2 0 0 0,-57 5-1992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1375 0 0,'0'2'107'0'0,"0"7"2213"0"0,0 0 0 0 0,-2 0-1 0 0,1 0 1 0 0,-1 0 0 0 0,-5 16 0 0 0,0-2-1316 0 0,4-14-412 0 0,0 1 1 0 0,0-1-1 0 0,-1 0 1 0 0,-1 0-1 0 0,1 0 1 0 0,-9 11-1 0 0,-3 1 212 0 0,-19 20-1 0 0,17-21-419 0 0,8-8-109 0 0,0 0-1 0 0,-13 23 0 0 0,21-31-205 0 0,-1 0-1 0 0,1 1 0 0 0,0-1 1 0 0,0 1-1 0 0,0-1 1 0 0,1 1-1 0 0,0 0 0 0 0,0-1 1 0 0,0 1-1 0 0,0 0 0 0 0,1 0 1 0 0,0 8-1 0 0,1-11-37 0 0,0 1 0 0 0,0-1 0 0 0,0 0 0 0 0,0 1-1 0 0,0-1 1 0 0,0 0 0 0 0,1 0 0 0 0,-1 0 0 0 0,1 0 0 0 0,0 0-1 0 0,0 0 1 0 0,-1 0 0 0 0,1-1 0 0 0,0 1 0 0 0,0 0 0 0 0,1-1 0 0 0,-1 0-1 0 0,0 1 1 0 0,0-1 0 0 0,1 0 0 0 0,-1 0 0 0 0,1-1 0 0 0,2 2-1 0 0,5 0 102 0 0,-1 1 0 0 0,1-1 0 0 0,-1-1 0 0 0,19 1 0 0 0,-17-3-105 0 0,0 0 0 0 0,0-1-1 0 0,0 0 1 0 0,0-1 0 0 0,-1 0-1 0 0,1 0 1 0 0,-1-1 0 0 0,0-1-1 0 0,0 0 1 0 0,0 0 0 0 0,-1-1 0 0 0,1 0-1 0 0,-1 0 1 0 0,-1-1 0 0 0,1-1-1 0 0,12-14 1 0 0,-12 13-4 0 0,-1 0-1 0 0,-1-1 1 0 0,0-1-1 0 0,0 1 1 0 0,-1-1-1 0 0,0 0 1 0 0,-1-1-1 0 0,0 1 1 0 0,-1-1-1 0 0,0 0 1 0 0,-1 0 0 0 0,0 0-1 0 0,-1 0 1 0 0,1-21-1 0 0,-3 29-45 0 0,0 1 0 0 0,-1-1 0 0 0,1 0 0 0 0,-1 1 0 0 0,0-1 0 0 0,0 1 0 0 0,-1-1 0 0 0,1 1 0 0 0,-1-1 0 0 0,1 1 0 0 0,-1 0 0 0 0,0 0 0 0 0,0 0 0 0 0,-1 0 0 0 0,1 0 0 0 0,-1 0 0 0 0,1 1 0 0 0,-1-1 0 0 0,0 1 0 0 0,0 0 0 0 0,0-1 0 0 0,0 2 0 0 0,0-1 0 0 0,-6-2 0 0 0,2 1-30 0 0,1 0-1 0 0,-1 1 1 0 0,0 0 0 0 0,0 0 0 0 0,0 1-1 0 0,0-1 1 0 0,0 2 0 0 0,0-1-1 0 0,0 1 1 0 0,0 0 0 0 0,0 0-1 0 0,-8 2 1 0 0,-2 6-839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16 8751 0 0,'0'0'674'0'0,"-1"-2"-438"0"0,0 1 68 0 0,0 0-1 0 0,0 0 1 0 0,0 0 0 0 0,0 0 0 0 0,0 0 0 0 0,0 0-1 0 0,0 0 1 0 0,0 0 0 0 0,0 1 0 0 0,-1-1 0 0 0,1 0-1 0 0,0 1 1 0 0,0-1 0 0 0,-1 1 0 0 0,1-1 0 0 0,-1 1 0 0 0,1 0-1 0 0,0-1 1 0 0,-1 1 0 0 0,1 0 0 0 0,-1 0 0 0 0,1 0-1 0 0,0 0 1 0 0,-4 1 0 0 0,1 0 131 0 0,0 0 0 0 0,0 0 1 0 0,0 1-1 0 0,0-1 0 0 0,-6 5 0 0 0,8-5-448 0 0,-7 5 222 0 0,1 0-1 0 0,-1 0 1 0 0,1 0 0 0 0,1 1 0 0 0,-8 9 0 0 0,-33 42 524 0 0,41-50-606 0 0,-18 27 301 0 0,1 1 1 0 0,-24 50-1 0 0,-30 83 459 0 0,39-82-471 0 0,-50 96-10 0 0,-142 213 0 0 0,210-360-757 0 0,-7 11-808 0 0,25-43 980 0 0,0 1-1 0 0,0-1 1 0 0,-1 0 0 0 0,1-1-1 0 0,-1 1 1 0 0,0-1-1 0 0,-7 5 1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4 139 13823 0 0,'-4'-6'8075'0'0,"188"-1"-3296"0"0,92-31-3828 0 0,37-28-1052 0 0,-222 50-1147 0 0,-61 13-1553 0 0,0 1-3416 0 0,-11 1-1245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495 661 12607 0 0,'0'0'1143'0'0,"-3"0"-772"0"0,-84 16 4616 0 0,62-10-4331 0 0,0 2 0 0 0,0 1 0 0 0,-29 15 1 0 0,18-5-384 0 0,1 1 1 0 0,-46 35-1 0 0,67-44-230 0 0,1 0 1 0 0,0 1-1 0 0,1 1 0 0 0,0 0 1 0 0,1 1-1 0 0,0 0 0 0 0,1 1 1 0 0,-9 17-1 0 0,18-29-31 0 0,0 0 1 0 0,-1 0-1 0 0,1 0 0 0 0,0 0 1 0 0,1 0-1 0 0,-1 0 1 0 0,0 0-1 0 0,1 0 0 0 0,0 0 1 0 0,0 0-1 0 0,0 0 0 0 0,0 0 1 0 0,0 0-1 0 0,0 0 0 0 0,1 0 1 0 0,0 0-1 0 0,-1 0 0 0 0,1 0 1 0 0,0 0-1 0 0,0 0 0 0 0,2 3 1 0 0,-1-4 7 0 0,0 1 0 0 0,0 0 1 0 0,0-1-1 0 0,1 1 1 0 0,-1-1-1 0 0,1 0 1 0 0,-1 0-1 0 0,1 0 0 0 0,0 0 1 0 0,-1 0-1 0 0,1 0 1 0 0,0-1-1 0 0,0 0 1 0 0,0 1-1 0 0,0-1 0 0 0,1 0 1 0 0,-1-1-1 0 0,0 1 1 0 0,7 0-1 0 0,14 1 49 0 0,0-2 0 0 0,1-1 0 0 0,-1-1 0 0 0,0 0 0 0 0,0-2-1 0 0,0-1 1 0 0,-1-1 0 0 0,0-1 0 0 0,0-1 0 0 0,0-1 0 0 0,-1-1 0 0 0,-1-1 0 0 0,1-1 0 0 0,-2-1-1 0 0,0 0 1 0 0,0-2 0 0 0,29-28 0 0 0,-15 4 563 0 0,-33 38-376 0 0,-3 2-242 0 0,1 0-1 0 0,0 0 1 0 0,-1-1 0 0 0,1 1-1 0 0,0 0 1 0 0,-1 0-1 0 0,1 1 1 0 0,-2 1 0 0 0,1-1-9 0 0,-6 5-43 0 0,1 1-1 0 0,0 0 1 0 0,0 0 0 0 0,-10 17-1 0 0,16-24-152 0 0,3 0-390 0 0,-1 1 312 0 0,1-1-1 0 0,-1 0 1 0 0,1 0-1 0 0,-1-1 1 0 0,1 1-1 0 0,0 0 1 0 0,-1 0 0 0 0,1-1-1 0 0,0 1 1 0 0,3-1-1 0 0,12 1-1482 0 0</inkml:trace>
  <inkml:trace contextRef="#ctx0" brushRef="#br0" timeOffset="1">1698 0 14279 0 0,'0'0'1103'0'0,"-2"1"-720"0"0,-11 5 270 0 0,1 0 1 0 0,0 0 0 0 0,1 1-1 0 0,-1 1 1 0 0,1 0 0 0 0,1 0-1 0 0,0 1 1 0 0,-15 17 0 0 0,-1 5 163 0 0,-37 55 0 0 0,34-39-180 0 0,3 1 0 0 0,-35 84 0 0 0,-25 110 165 0 0,75-209-750 0 0,-77 255 308 0 0,84-273-356 0 0,1-5 2 0 0,0 1 0 0 0,1 0 0 0 0,0 0 0 0 0,0 1 0 0 0,1-1 0 0 0,1 0 0 0 0,0 13 0 0 0,1-22-115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64 15551 0 0,'11'-11'340'0'0,"23"-22"789"0"0,-31 31-1101 0 0,0-1 1 0 0,0 1 0 0 0,1 0-1 0 0,-1 0 1 0 0,0 0-1 0 0,1 1 1 0 0,-1-1 0 0 0,1 1-1 0 0,5-2 1 0 0,-9 3 0 0 0,1 0-1 0 0,-1 0 1 0 0,0 0 0 0 0,1 0 0 0 0,-1 0-1 0 0,1 0 1 0 0,-1 1 0 0 0,0-1 0 0 0,1 0-1 0 0,-1 0 1 0 0,0 0 0 0 0,0 0 0 0 0,1 1-1 0 0,-1-1 1 0 0,0 0 0 0 0,1 0 0 0 0,-1 0-1 0 0,0 1 1 0 0,0-1 0 0 0,1 0 0 0 0,-1 1-1 0 0,0-1 1 0 0,0 0 0 0 0,0 0 0 0 0,1 1-1 0 0,-1-1 1 0 0,0 0 0 0 0,0 1 0 0 0,0-1-1 0 0,0 0 1 0 0,0 1 0 0 0,2 11 432 0 0,-2-7-354 0 0,-1 1-1 0 0,1-1 1 0 0,-2 1-1 0 0,1-1 1 0 0,0 1-1 0 0,-5 9 1 0 0,-18 32-13 0 0,18-36-38 0 0,-168 263 352 0 0,-23-16-216 0 0,141-186-182 0 0,-209 258 228 0 0,230-288-79 0 0,14-15 97 0 0,-1-1-1 0 0,-1-2 1 0 0,-43 36 0 0 0,58-53-152 0 0,7-6-22 0 0,0-3-2 0 0,1-2-62 0 0,0 1-1 0 0,0-1 1 0 0,1 1 0 0 0,-1-1-1 0 0,1 1 1 0 0,0 0 0 0 0,0-1-1 0 0,0 1 1 0 0,0 0-1 0 0,1-1 1 0 0,-1 1 0 0 0,1 0-1 0 0,2-4 1 0 0,7-9 22 0 0,14-17 1 0 0,-15 21-48 0 0,21-27-69 0 0,2 2 0 0 0,73-65 0 0 0,-83 83 66 0 0,0 2-1 0 0,1 1 0 0 0,0 1 1 0 0,2 1-1 0 0,-1 1 0 0 0,44-15 1 0 0,-51 22 92 0 0,1 1-1 0 0,23-4 1 0 0,-38 9-51 0 0,1-1-1 0 0,-1 0 1 0 0,0 1-1 0 0,1 0 1 0 0,-1 0-1 0 0,1 1 1 0 0,-1-1-1 0 0,0 1 1 0 0,1 0-1 0 0,-1 0 1 0 0,0 0-1 0 0,0 1 1 0 0,0-1-1 0 0,0 1 1 0 0,7 4-1 0 0,-9-4-9 0 0,0 0 0 0 0,0 0 0 0 0,0 0 0 0 0,-1 0 0 0 0,1 0 0 0 0,-1 1 0 0 0,1-1 0 0 0,-1 1 0 0 0,0-1 0 0 0,0 1 0 0 0,0-1 0 0 0,0 1 0 0 0,0 0 0 0 0,-1-1 0 0 0,1 1 0 0 0,-1 0 0 0 0,0-1 0 0 0,0 1 0 0 0,0 0-1 0 0,0 0 1 0 0,-1 4 0 0 0,-1 6 56 0 0,0-1-1 0 0,-1-1 0 0 0,-7 18 0 0 0,10-27-66 0 0,-7 14 37 0 0,0 0 0 0 0,-1 0 0 0 0,0-1 0 0 0,-21 27 0 0 0,-49 50 116 0 0,-6 7-374 0 0,67-74-2625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7831 0 0,'-15'-5'182'0'0,"-18"-5"356"0"0,31 10-526 0 0,0-1-1 0 0,-1 1 1 0 0,1 0 0 0 0,-1 0-1 0 0,1-1 1 0 0,-1 2 0 0 0,1-1-1 0 0,0 0 1 0 0,-1 0 0 0 0,-4 2-1 0 0,7-2 88 0 0,-1 1 1 0 0,0-1-1 0 0,1 0 0 0 0,-1 1 0 0 0,0-1 0 0 0,1 1 0 0 0,-1-1 0 0 0,0 1 0 0 0,1-1 0 0 0,-1 1 0 0 0,1-1 1 0 0,-1 1-1 0 0,1-1 0 0 0,-1 1 0 0 0,1 0 0 0 0,0-1 0 0 0,-1 1 0 0 0,1 0 0 0 0,0 0 0 0 0,-1-1 0 0 0,1 1 1 0 0,0 0-1 0 0,0 1 0 0 0,-1-1 233 0 0,1 1 0 0 0,0 0 1 0 0,0 0-1 0 0,1 0 0 0 0,-1 0 0 0 0,0 0 1 0 0,1 0-1 0 0,-1 0 0 0 0,2 2 0 0 0,0 2 319 0 0,1 1 0 0 0,1-1 0 0 0,-1 0 0 0 0,6 6 0 0 0,9 11-525 0 0,38 35-1 0 0,-47-49-96 0 0,-1 1 0 0 0,0 0 0 0 0,0 0 0 0 0,8 15 1 0 0,21 48 206 0 0,-7-14-19 0 0,-14-31 94 0 0,0 0 253 0 0,14 34 0 0 0,-26-54-483 0 0,-1 1 1 0 0,0 0-1 0 0,0 0 0 0 0,-1 0 0 0 0,0 0 1 0 0,-1 1-1 0 0,0-1 0 0 0,-1 14 0 0 0,0-18-217 0 0,-1-1-1 0 0,0 1 1 0 0,0-1-1 0 0,0 0 1 0 0,-1 1 0 0 0,1-1-1 0 0,-1 0 1 0 0,0 0-1 0 0,0 0 1 0 0,0 0-1 0 0,-1 0 1 0 0,1-1-1 0 0,-1 1 1 0 0,0-1 0 0 0,0 1-1 0 0,-1-1 1 0 0,-5 4-1 0 0,-21 15-1343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20 271 3679 0 0,'1'1'8411'0'0,"0"7"-6882"0"0,0-2-793 0 0,1 15 1046 0 0,-1 0 1 0 0,-2 42-1 0 0,-20 168-133 0 0,21-225-1763 0 0,-3 17 537 0 0,3-19-113 0 0,0-14-161 0 0,13-113 300 0 0,-11 106-432 0 0,1 0-1 0 0,0-1 1 0 0,2 1-1 0 0,0 1 1 0 0,1-1-1 0 0,1 1 1 0 0,0 0-1 0 0,1 0 0 0 0,1 1 1 0 0,0 0-1 0 0,1 1 1 0 0,1 0-1 0 0,0 1 1 0 0,25-24-1 0 0,14-6 45 0 0,2 3 0 0 0,2 2 0 0 0,1 3-1 0 0,102-49 1 0 0,-147 79-76 0 0,1 0 0 0 0,0 1 0 0 0,0 0 0 0 0,12-2 0 0 0,-22 6-26 0 0,0 0 0 0 0,-1 0 0 0 0,1 0 0 0 0,0 0-1 0 0,-1 0 1 0 0,1 1 0 0 0,0-1 0 0 0,-1 0-1 0 0,1 0 1 0 0,0 1 0 0 0,-1-1 0 0 0,1 0 0 0 0,0 1-1 0 0,-1-1 1 0 0,1 0 0 0 0,-1 1 0 0 0,1-1-1 0 0,-1 1 1 0 0,1-1 0 0 0,-1 1 0 0 0,1-1-1 0 0,-1 1 1 0 0,1 1 0 0 0,6 13-1692 0 0,-5-2 426 0 0,0 2-5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239 109 11519 0 0,'0'0'1402'0'0,"1"11"2678"0"0,0-9-3894 0 0,1 0 0 0 0,-1 0 0 0 0,1-1 0 0 0,-1 1 0 0 0,1 0 0 0 0,0-1 0 0 0,0 1 0 0 0,0-1 1 0 0,0 0-1 0 0,0 0 0 0 0,0 1 0 0 0,0-1 0 0 0,0-1 0 0 0,0 1 0 0 0,1 0 0 0 0,-1 0 0 0 0,0-1 1 0 0,1 1-1 0 0,-1-1 0 0 0,0 0 0 0 0,1 0 0 0 0,-1 0 0 0 0,1 0 0 0 0,-1 0 0 0 0,5-1 0 0 0,5-1 183 0 0,1-1-1 0 0,-1-1 0 0 0,19-7 0 0 0,-23 8-126 0 0,124-57 165 0 0,-80 35-361 0 0,-48 24-50 0 0,-3 1-1 0 0,0-1 1 0 0,1 1-1 0 0,-1-1 0 0 0,0 0 0 0 0,0 1 0 0 0,0-1 0 0 0,0 0 0 0 0,0 0 0 0 0,0 0 0 0 0,0 0 0 0 0,0 0 0 0 0,0 0 0 0 0,0 0 0 0 0,0 0 0 0 0,0-2 0 0 0,0 3-9 0 0,-1 0-1 0 0,0 0 0 0 0,0 0 0 0 0,1-1 1 0 0,-1 1-1 0 0,0 0 0 0 0,0 0 1 0 0,0-1-1 0 0,1 1 0 0 0,-1 0 0 0 0,0 0 1 0 0,0-1-1 0 0,0 1 0 0 0,0 0 0 0 0,0 0 1 0 0,0-1-1 0 0,0 1 0 0 0,1 0 0 0 0,-1-1 1 0 0,0 1-1 0 0,0 0 0 0 0,0-1 0 0 0,0 1 1 0 0,0 0-1 0 0,0 0 0 0 0,-1-1 0 0 0,1 1 1 0 0,0 0-1 0 0,0-1 0 0 0,0 1 0 0 0,0 0 1 0 0,0-1-1 0 0,0 1 0 0 0,0 0 1 0 0,-1 0-1 0 0,1-1 0 0 0,0 1 0 0 0,0 0 1 0 0,-1-1-1 0 0,-14-4-360 0 0,-21 2-137 0 0,22 5 427 0 0,1 0 0 0 0,-1 0 0 0 0,1 2 0 0 0,-1-1 0 0 0,1 2 0 0 0,0 0 0 0 0,-13 7 0 0 0,-84 51-119 0 0,109-62 202 0 0,-141 95-50 0 0,123-80 58 0 0,0 0 0 0 0,0 1 0 0 0,2 1 0 0 0,-28 36 1 0 0,39-46-6 0 0,1 1 0 0 0,-1 0 1 0 0,2 0-1 0 0,-8 19 1 0 0,11-25-1 0 0,0 0 0 0 0,1 0-1 0 0,-1 0 1 0 0,1 0 0 0 0,0 0 0 0 0,-1 0 0 0 0,1 0 0 0 0,1 0 0 0 0,0 5 0 0 0,-1-6 2 0 0,1-1 0 0 0,-1 1 0 0 0,1-1 0 0 0,-1 1 0 0 0,1-1 0 0 0,0 1 0 0 0,0-1 0 0 0,0 0 0 0 0,0 1 1 0 0,0-1-1 0 0,0 0 0 0 0,0 0 0 0 0,0 0 0 0 0,1 0 0 0 0,-1 0 0 0 0,0 0 0 0 0,1 0 0 0 0,2 1 0 0 0,2 1 10 0 0,0-1 0 0 0,0 0 1 0 0,1 0-1 0 0,-1 0 0 0 0,1-1 0 0 0,-1 0 0 0 0,1-1 0 0 0,0 1 0 0 0,9-2 0 0 0,9-1-2201 0 0,28-7-1 0 0,-43 7 407 0 0,35-6-4918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27 14279 0 0,'0'0'655'0'0,"0"-1"-12"0"0,0-7-414 0 0,-3 1 26 0 0,3 5 934 0 0,-11-2 3853 0 0,-2-1-4047 0 0,9 5-879 0 0,-1 0 0 0 0,0 1 0 0 0,0-1-1 0 0,1 1 1 0 0,-1-1 0 0 0,1 1 0 0 0,-1 1 0 0 0,1-1-1 0 0,-1 1 1 0 0,-4 2 0 0 0,-7 4-13 0 0,-20 14 0 0 0,11-6-87 0 0,17-12-16 0 0,0 1 0 0 0,1 0 0 0 0,-1 1 0 0 0,1 0 0 0 0,1 0 0 0 0,-1 0 0 0 0,1 1 0 0 0,0 0 0 0 0,1 0 0 0 0,-1 0 0 0 0,2 1 0 0 0,-1 0 0 0 0,1 0 0 0 0,0 0 0 0 0,0 0 0 0 0,1 1 0 0 0,0 0 0 0 0,1-1 0 0 0,0 1 0 0 0,0 0 0 0 0,1 0 0 0 0,0 0 0 0 0,1 0 0 0 0,0 0 0 0 0,1 11 0 0 0,3 1 0 0 0,1 0 0 0 0,10 28 0 0 0,2 7 0 0 0,-17-54 6 0 0,1 0 0 0 0,-1 0-1 0 0,1 0 1 0 0,-1 0 0 0 0,0 0 0 0 0,0 0 0 0 0,0 0-1 0 0,0-1 1 0 0,0 1 0 0 0,0 0 0 0 0,-1 0-1 0 0,1 0 1 0 0,-1 0 0 0 0,1 0 0 0 0,-1 0 0 0 0,1 0-1 0 0,-1-1 1 0 0,-2 4 0 0 0,1-3 2 0 0,0 0-1 0 0,0 0 1 0 0,0 0 0 0 0,-1 0 0 0 0,1 0-1 0 0,-1 0 1 0 0,1 0 0 0 0,-1-1 0 0 0,0 0-1 0 0,0 1 1 0 0,-3 0 0 0 0,-14 4 63 0 0,0-1-1 0 0,0 0 1 0 0,-39 2 0 0 0,13-1-61 0 0,22-2-55 0 0,-25 4-349 0 0,-1-2 0 0 0,-72-1-1 0 0,117-5 293 0 0,0-1 0 0 0,0 1-1 0 0,0-1 1 0 0,-6-2 0 0 0,10 2-27 0 0,-1 1 1 0 0,1 0-1 0 0,0-1 1 0 0,-1 0 0 0 0,1 1-1 0 0,0-1 1 0 0,-1 0-1 0 0,1 0 1 0 0,0 0-1 0 0,0 0 1 0 0,0 1-1 0 0,0-2 1 0 0,0 1-1 0 0,0 0 1 0 0,0 0 0 0 0,0 0-1 0 0,1 0 1 0 0,-2-3-1 0 0,0-9-2035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5 6447 0 0,'2'-1'499'0'0,"16"-2"8021"0"0,-16 6-8145 0 0,0 0 1 0 0,1 0-1 0 0,-1 0 0 0 0,-1 1 1 0 0,1-1-1 0 0,-1 1 0 0 0,1 0 1 0 0,-1-1-1 0 0,0 1 1 0 0,0 0-1 0 0,-1 0 0 0 0,1 0 1 0 0,-1-1-1 0 0,1 1 0 0 0,-1 0 1 0 0,-1 0-1 0 0,0 7 0 0 0,-2 9 75 0 0,-1 0-1 0 0,-6 22 1 0 0,7-33-118 0 0,-93 268 726 0 0,-23-9-292 0 0,96-223-1388 0 0,-3-1-1 0 0,-1-1 1 0 0,-2-2-1 0 0,-1 0 1 0 0,-41 39-1 0 0,50-62-3051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106 256 10303 0 0,'9'-11'176'0'0,"1"-1"0"0"0,0 1-1 0 0,1 1 1 0 0,0 0 0 0 0,1 0-1 0 0,17-10 1 0 0,83-41 622 0 0,-52 30 416 0 0,-34 16-314 0 0,1 2 1 0 0,1 0 0 0 0,0 2 0 0 0,41-11-1 0 0,-61 20-582 0 0,1 1-1 0 0,-1 0 0 0 0,1 0 0 0 0,0 1 0 0 0,-1 0 0 0 0,1 0 0 0 0,0 1 0 0 0,14 3 0 0 0,-17-2-170 0 0,-1 0 1 0 0,1 0-1 0 0,-1 0 1 0 0,0 1-1 0 0,0-1 1 0 0,0 2 0 0 0,0-1-1 0 0,-1 0 1 0 0,1 1-1 0 0,-1 0 1 0 0,0 0-1 0 0,0 0 1 0 0,0 0 0 0 0,5 8-1 0 0,-5-7-76 0 0,-1 1 0 0 0,0 0 0 0 0,0 0 0 0 0,-1 0 0 0 0,1 0 0 0 0,-1 0 0 0 0,0 0 0 0 0,-1 1 0 0 0,0-1 0 0 0,1 9 0 0 0,-1-5 3 0 0,-1 0 0 0 0,-1 0 0 0 0,0 0 0 0 0,0 0 0 0 0,-1 0 0 0 0,-3 12 1 0 0,-2-4 31 0 0,0-1 1 0 0,0 1-1 0 0,-2-1 1 0 0,0 0-1 0 0,-1-1 1 0 0,-19 25-1 0 0,11-20-38 0 0,-1-1-1 0 0,-1-1 0 0 0,-1-1 0 0 0,0 0 0 0 0,-1-2 0 0 0,-1-1 0 0 0,-1 0 0 0 0,-30 13 0 0 0,20-12-62 0 0,-1-3-1 0 0,-1 0 1 0 0,1-3-1 0 0,-2 0 1 0 0,-57 6-1 0 0,87-16-94 0 0,-15 3 32 0 0,-26-1 0 0 0,43-2-99 0 0,0 0 0 0 0,0 0 0 0 0,0-1 0 0 0,0 0 0 0 0,0 0 0 0 0,0 0 0 0 0,0-1 0 0 0,0 1 1 0 0,0-1-1 0 0,0 0 0 0 0,-4-3 0 0 0,-4-8-1441 0 0,5-4-67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342 106 11519 0 0,'0'0'887'0'0,"1"2"-583"0"0,8 10 387 0 0,-6-8 573 0 0,-1-1 0 0 0,1 1 0 0 0,0 0 1 0 0,1-1-1 0 0,-1 0 0 0 0,7 6 0 0 0,9-1-288 0 0,-12-6-776 0 0,-1-1 0 0 0,1 0 0 0 0,0-1-1 0 0,-1 0 1 0 0,1 0 0 0 0,0 0 0 0 0,0 0 0 0 0,-1-1 0 0 0,1-1 0 0 0,0 1 0 0 0,-1-1 0 0 0,1 0 0 0 0,-1 0-1 0 0,7-4 1 0 0,4-3-173 0 0,0 0 0 0 0,0-1 0 0 0,25-22 0 0 0,-39 29-27 0 0,1 0 0 0 0,-1 0 0 0 0,0-1 0 0 0,0 0 0 0 0,-1 1 0 0 0,1-1 0 0 0,-1 0 0 0 0,1-1-1 0 0,-1 1 1 0 0,-1 0 0 0 0,1 0 0 0 0,-1-1 0 0 0,1 1 0 0 0,-1-1 0 0 0,-1 1 0 0 0,2-6 0 0 0,-1 4-7 0 0,-1 6 2 0 0,0-1-1 0 0,0 1 0 0 0,-1 0 0 0 0,1-1 0 0 0,0 1 1 0 0,0 0-1 0 0,0 0 0 0 0,0-1 0 0 0,0 1 0 0 0,0 0 0 0 0,-1 0 1 0 0,1-1-1 0 0,0 1 0 0 0,0 0 0 0 0,-1 0 0 0 0,1-1 1 0 0,0 1-1 0 0,0 0 0 0 0,-1 0 0 0 0,1 0 0 0 0,0 0 0 0 0,0-1 1 0 0,-1 1-1 0 0,1 0 0 0 0,0 0 0 0 0,-1 0 0 0 0,1 0 1 0 0,0 0-1 0 0,0 0 0 0 0,-1 0 0 0 0,1 0 0 0 0,0 0 0 0 0,-1 0 1 0 0,1 0-1 0 0,-1 0 0 0 0,-11-1-82 0 0,4 3 20 0 0,-1 0 0 0 0,1 0 1 0 0,0 1-1 0 0,-1 0 0 0 0,1 0 0 0 0,1 1 0 0 0,-1 0 1 0 0,-13 10-1 0 0,3-4-13 0 0,-187 119-84 0 0,143-84 115 0 0,-66 59 0 0 0,111-89 50 0 0,1 1 0 0 0,1 0 0 0 0,0 1 0 0 0,1 1 0 0 0,-16 27 0 0 0,29-43-8 0 0,0 0 0 0 0,0 0 0 0 0,0 0 0 0 0,0 0 0 0 0,0 0 0 0 0,0 0 0 0 0,1 0 0 0 0,-1 0 0 0 0,1 0 0 0 0,0 0 0 0 0,-1 0 0 0 0,1 1 0 0 0,0-1 0 0 0,0 0 0 0 0,1 0 0 0 0,-1 0 0 0 0,0 1 0 0 0,1-1 0 0 0,-1 0 0 0 0,2 4 0 0 0,0-4-13 0 0,-1 0 0 0 0,1-1 0 0 0,-1 1 0 0 0,1 0 0 0 0,-1-1 0 0 0,1 1 0 0 0,0-1 0 0 0,0 1 0 0 0,0-1 0 0 0,0 0 0 0 0,0 0 0 0 0,0 0 0 0 0,0 0 0 0 0,0 0 0 0 0,0 0 0 0 0,1-1 0 0 0,-1 1 0 0 0,0-1 0 0 0,0 0 0 0 0,3 1 0 0 0,16 0-484 0 0,-1-2 0 0 0,1 0 0 0 0,-1-1 0 0 0,1 0 0 0 0,-1-2 0 0 0,28-8 0 0 0,4-3-1463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266 967 3223 0 0,'58'-37'131'0'0,"9"-6"439"0"0,-27 14 16632 0 0,-44 30-16840 0 0,0 1 1 0 0,0-1 0 0 0,0 0-1 0 0,0 0 1 0 0,-4 0 0 0 0,-11 3 27 0 0,-13 7-86 0 0,1 1-1 0 0,1 2 0 0 0,0 1 0 0 0,0 1 1 0 0,2 2-1 0 0,-41 32 0 0 0,56-39-290 0 0,1 1 0 0 0,1 0 0 0 0,-1 0 0 0 0,2 1 0 0 0,0 1 0 0 0,1-1 0 0 0,0 2 0 0 0,1-1 0 0 0,0 1 0 0 0,1 1 0 0 0,1-1 0 0 0,1 1-1 0 0,-6 27 1 0 0,10-37 3 0 0,0-1 0 0 0,1 1 0 0 0,-1 0-1 0 0,1 0 1 0 0,1-1 0 0 0,-1 1-1 0 0,1 0 1 0 0,0-1 0 0 0,1 1-1 0 0,-1-1 1 0 0,1 1 0 0 0,0-1-1 0 0,3 7 1 0 0,-3-8 3 0 0,1-1 1 0 0,-1 1-1 0 0,1 0 1 0 0,0-1-1 0 0,0 1 0 0 0,0-1 1 0 0,1 0-1 0 0,-1 0 1 0 0,1 0-1 0 0,0-1 0 0 0,-1 1 1 0 0,1-1-1 0 0,0 0 1 0 0,1 0-1 0 0,-1 0 0 0 0,9 2 1 0 0,5 0-89 0 0,0-1 1 0 0,1 0 0 0 0,0-1-1 0 0,0-1 1 0 0,-1-1 0 0 0,1-1-1 0 0,0-1 1 0 0,-1 0 0 0 0,29-8-1 0 0,-17 2-1413 0 0,44-18-1 0 0,24-21-6107 0 0,-52 21 962 0 0</inkml:trace>
  <inkml:trace contextRef="#ctx0" brushRef="#br0" timeOffset="1">1726 12 5527 0 0,'0'0'423'0'0,"-5"-8"2760"0"0,4 8-2857 0 0,0-1-1 0 0,1 1 1 0 0,-1-1 0 0 0,0 1 0 0 0,0 0 0 0 0,0-1 0 0 0,0 1 0 0 0,0 0 0 0 0,0 0-1 0 0,0 0 1 0 0,0 0 0 0 0,0 0 0 0 0,0 0 0 0 0,0 0 0 0 0,0 0 0 0 0,0 0 0 0 0,0 0-1 0 0,0 0 1 0 0,0 1 0 0 0,0-1 0 0 0,1 0 0 0 0,-1 1 0 0 0,0-1 0 0 0,-2 2 0 0 0,-23 13 3175 0 0,24-13-3421 0 0,-12 8 310 0 0,1 1 1 0 0,1 0 0 0 0,0 1 0 0 0,1 0-1 0 0,-15 20 1 0 0,-44 74 716 0 0,48-70-767 0 0,-122 226 793 0 0,16 9-672 0 0,89-184-408 0 0,8-21-23 0 0,-58 122 52 0 0,68-149-87 0 0,-2-1 0 0 0,-47 58 0 0 0,5-24-789 0 0,30-34-2337 0 0,27-29 1555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75 15119 0 0,'-8'0'262'0'0,"4"1"-139"0"0,1-1 0 0 0,-1 1 0 0 0,0-1 0 0 0,1 1 0 0 0,-1 0 0 0 0,1 0 0 0 0,-1 1 0 0 0,1-1 0 0 0,0 1 0 0 0,-1 0 0 0 0,-5 4 1984 0 0,11-5-1329 0 0,7 1-292 0 0,-1 1 1 0 0,1-1-1 0 0,-1 0 0 0 0,1-1 0 0 0,0 0 0 0 0,0 0 1 0 0,15-1-1 0 0,69-11 850 0 0,-71 8-1079 0 0,215-38 636 0 0,47-7-1136 0 0,-237 45-957 0 0,68 4 0 0 0,-81 1-1155 0 0,-5-2 189 0 0</inkml:trace>
  <inkml:trace contextRef="#ctx0" brushRef="#br0" timeOffset="1">1020 154 4143 0 0,'-8'24'1504'0'0,"-14"35"1"0"0,-38 61 9557 0 0,9-22-3235 0 0,23-30-6786 0 0,27-66-994 0 0,-5 14 110 0 0,1 0 0 0 0,0 1 0 0 0,1-1 0 0 0,1 1 0 0 0,-2 22 0 0 0,5-38-813 0 0,2 1-817 0 0,-1-1 1318 0 0,-1-1-1 0 0,1 0 1 0 0,0 1 0 0 0,-1-1-1 0 0,1 0 1 0 0,0 1 0 0 0,-1-1-1 0 0,1 0 1 0 0,0 0 0 0 0,-1 0 0 0 0,1 1-1 0 0,0-1 1 0 0,-1 0 0 0 0,1 0-1 0 0,0 0 1 0 0,-1 0 0 0 0,1 0-1 0 0,0-1 1 0 0,-1 1 0 0 0,2 0-1 0 0,10-5-2109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137 101 5063 0 0,'-20'51'896'0'0,"-22"53"11666"0"0,25-58-10061 0 0,14-37-1988 0 0,-14 35 1497 0 0,-10 49 1 0 0,24-79-1849 0 0,0 0-1 0 0,1 1 1 0 0,1-1-1 0 0,0 1 1 0 0,1-1-1 0 0,0 1 1 0 0,6 27-1 0 0,4-3 363 0 0,-10-37 112 0 0,2-3-492 0 0,3-1-78 0 0,-1-1-1 0 0,1 1 1 0 0,-1-1-1 0 0,0 0 0 0 0,0-1 1 0 0,7-6-1 0 0,21-29 158 0 0,-15 18-129 0 0,35-44 21 0 0,38-43-81 0 0,129-105-2423 0 0,-183 182 1632 0 0,48-38-2113 0 0,-70 59 2239 0 0,-1 1 0 0 0,2 0 0 0 0,-1 2 1 0 0,23-10-1 0 0,-35 16 528 0 0,1 0 1 0 0,-1 0-1 0 0,0 1 1 0 0,1-1-1 0 0,-1 1 1 0 0,1-1-1 0 0,-1 1 1 0 0,1 0-1 0 0,0 0 1 0 0,-1 0-1 0 0,1 0 1 0 0,-1 1-1 0 0,1-1 1 0 0,-1 1-1 0 0,4 0 0 0 0,-5 0 18 0 0,1 0 0 0 0,-1 0-1 0 0,1 0 1 0 0,-1 0 0 0 0,0 0-1 0 0,0 0 1 0 0,0 0 0 0 0,0 1-1 0 0,0-1 1 0 0,0 0-1 0 0,0 1 1 0 0,0-1 0 0 0,0 1-1 0 0,0-1 1 0 0,-1 1 0 0 0,1-1-1 0 0,-1 1 1 0 0,1-1-1 0 0,-1 1 1 0 0,1 0 0 0 0,-1-1-1 0 0,0 1 1 0 0,0-1 0 0 0,0 3-1 0 0,-1 12-311 0 0,0 0 0 0 0,-1-1 0 0 0,-1 1-1 0 0,0 0 1 0 0,-1-1 0 0 0,-9 22 0 0 0,-6 27 1333 0 0,16-53 678 0 0,1 1 0 0 0,-2 23 0 0 0,4-34-1422 0 0,1 1 1 0 0,0 0 0 0 0,0 0-1 0 0,0-1 1 0 0,0 1 0 0 0,0 0-1 0 0,0-1 1 0 0,0 1 0 0 0,1-1-1 0 0,-1 1 1 0 0,0-1 0 0 0,1 0-1 0 0,-1 0 1 0 0,1 0 0 0 0,0 1-1 0 0,-1-1 1 0 0,3 0-1 0 0,2 2 16 0 0,0 0-1 0 0,0-1 0 0 0,1 0 0 0 0,-1 0 0 0 0,1-1 0 0 0,-1 0 0 0 0,1 0 0 0 0,-1 0 0 0 0,1-1 0 0 0,0 0 0 0 0,-1 0 0 0 0,9-2 0 0 0,4-1-87 0 0,0-1 0 0 0,-1 0-1 0 0,19-7 1 0 0,-24 6-115 0 0,-1 1 0 0 0,0-2-1 0 0,-1 1 1 0 0,20-14 0 0 0,-28 17-25 0 0,1-1 0 0 0,-1 1 0 0 0,0-1 1 0 0,0 0-1 0 0,0 0 0 0 0,0 0 0 0 0,-1-1 0 0 0,1 1 0 0 0,-1-1 0 0 0,0 1 1 0 0,0-1-1 0 0,0 0 0 0 0,0 0 0 0 0,-1 0 0 0 0,1 0 0 0 0,-1 0 0 0 0,0 0 1 0 0,1-6-1 0 0,-2 8-5 0 0,0 1 0 0 0,0-1 1 0 0,0 0-1 0 0,0 1 0 0 0,0-1 0 0 0,-1 1 0 0 0,1-1 1 0 0,0 0-1 0 0,-1 1 0 0 0,1-1 0 0 0,-1 1 1 0 0,1-1-1 0 0,-1 1 0 0 0,0-1 0 0 0,0 1 1 0 0,0-1-1 0 0,0 1 0 0 0,0 0 0 0 0,0-1 1 0 0,0 1-1 0 0,0 0 0 0 0,0 0 0 0 0,0 0 1 0 0,-1 0-1 0 0,1 0 0 0 0,-1 0 0 0 0,1 0 1 0 0,0 0-1 0 0,-1 1 0 0 0,0-1 0 0 0,1 0 1 0 0,-1 1-1 0 0,1 0 0 0 0,-1-1 0 0 0,-2 1 1 0 0,-2-1-80 0 0,0 0 1 0 0,0 1 0 0 0,0 0-1 0 0,0 0 1 0 0,0 1 0 0 0,0 0-1 0 0,0 0 1 0 0,-9 2-1 0 0,-2 4-8 0 0,0 0-1 0 0,0 0 1 0 0,1 2-1 0 0,0 0 1 0 0,1 0-1 0 0,-23 19 1 0 0,1 4 296 0 0,-40 43 1 0 0,48-44 96 0 0,-32 43-1 0 0,52-60-158 0 0,0-1-1 0 0,0 2 0 0 0,2-1 0 0 0,0 1 0 0 0,0 0 0 0 0,-5 21 0 0 0,10-32-69 0 0,1 1 0 0 0,1-1 0 0 0,-1 1 0 0 0,1-1 0 0 0,-1 1 0 0 0,1-1 0 0 0,0 1 0 0 0,1 0 0 0 0,-1-1 0 0 0,1 1 0 0 0,0-1 0 0 0,0 1 0 0 0,3 5 0 0 0,-3-7-10 0 0,1 0 0 0 0,0 0 1 0 0,0 0-1 0 0,0 0 0 0 0,0 0 0 0 0,1 0 0 0 0,-1-1 0 0 0,1 1 0 0 0,-1-1 1 0 0,1 0-1 0 0,0 1 0 0 0,0-1 0 0 0,0-1 0 0 0,0 1 0 0 0,1 0 0 0 0,-1-1 1 0 0,4 2-1 0 0,4 0 41 0 0,0 0 0 0 0,0-1 0 0 0,0 0 0 0 0,0-1 0 0 0,0 0-1 0 0,22-2 1 0 0,67-12 87 0 0,-72 7-232 0 0,1-1 0 0 0,-1-2 0 0 0,39-18 0 0 0,76-46-2363 0 0,-97 47 573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73 5063 0 0,'0'0'390'0'0,"0"1"-252"0"0,2 6 527 0 0,0 0-1 0 0,-1 0 0 0 0,1 12 1 0 0,-2-17 203 0 0,-2 19 764 0 0,-3 39 4970 0 0,5-59-6026 0 0,0 1-6 0 0,0-1-449 0 0,0 1 0 0 0,1-1 1 0 0,-1 0-1 0 0,0 0 1 0 0,1 0-1 0 0,-1 1 1 0 0,1-1-1 0 0,0 0 1 0 0,-1 0-1 0 0,1 0 0 0 0,0 0 1 0 0,-1 0-1 0 0,1 0 1 0 0,0 0-1 0 0,0 0 1 0 0,0 0-1 0 0,0-1 1 0 0,0 1-1 0 0,0 0 0 0 0,2 1 1 0 0,0-1 14 0 0,0 0-1 0 0,-1 0 1 0 0,1-1 0 0 0,0 1 0 0 0,0-1-1 0 0,-1 1 1 0 0,1-1 0 0 0,0 0-1 0 0,3 0 1 0 0,5-1 110 0 0,0-1 0 0 0,-1 0 0 0 0,1 0 0 0 0,10-5 0 0 0,20-6-159 0 0,-2-2 1 0 0,0-2-1 0 0,0-1 1 0 0,52-35-1 0 0,-85 48-149 0 0,-1 1 0 0 0,1-1 0 0 0,-1 0 0 0 0,0 0 0 0 0,9-12 0 0 0,-13 15 25 0 0,0 1 0 0 0,0-1 0 0 0,0 1 0 0 0,-1-1 0 0 0,1 1 0 0 0,0-1 0 0 0,-1 0-1 0 0,1 0 1 0 0,-1 1 0 0 0,0-1 0 0 0,1 0 0 0 0,-1-3 0 0 0,0 4 4 0 0,-1 0 1 0 0,1 0 0 0 0,0 0-1 0 0,0 0 1 0 0,-1 0-1 0 0,1 0 1 0 0,-1 0-1 0 0,1 0 1 0 0,-1 0 0 0 0,0 0-1 0 0,1 0 1 0 0,-1 0-1 0 0,0 1 1 0 0,1-1 0 0 0,-1 0-1 0 0,0 0 1 0 0,0 1-1 0 0,0-1 1 0 0,0 0-1 0 0,0 1 1 0 0,0-1 0 0 0,-1 0-1 0 0,-4-1-46 0 0,0 0-1 0 0,-1 0 1 0 0,1 0-1 0 0,0 1 1 0 0,-1 0-1 0 0,1 0 1 0 0,-1 1-1 0 0,1-1 1 0 0,-1 2-1 0 0,1-1 1 0 0,-1 1-1 0 0,1 0 1 0 0,-8 2-1 0 0,-9 3 19 0 0,0 1-1 0 0,-27 12 1 0 0,16-3 40 0 0,1 2 1 0 0,-44 31 0 0 0,66-41 21 0 0,-14 9 114 0 0,1 0 1 0 0,1 2-1 0 0,1 1 0 0 0,1 1 1 0 0,0 0-1 0 0,2 2 1 0 0,1 0-1 0 0,-23 38 0 0 0,37-54-68 0 0,1-1-1 0 0,0 0 1 0 0,1 1-1 0 0,0-1 1 0 0,0 1-1 0 0,0-1 1 0 0,1 1-1 0 0,0 0 0 0 0,0 0 1 0 0,1 0-1 0 0,-1 0 1 0 0,2 7-1 0 0,0-10-26 0 0,-1 1 1 0 0,1-1-1 0 0,1 1 0 0 0,-1-1 0 0 0,0 0 0 0 0,1 0 0 0 0,0 0 0 0 0,0 0 1 0 0,0 0-1 0 0,1 0 0 0 0,-1 0 0 0 0,1-1 0 0 0,0 0 0 0 0,0 1 0 0 0,0-1 1 0 0,0 0-1 0 0,1 0 0 0 0,-1 0 0 0 0,6 3 0 0 0,2-1 57 0 0,-1 0 0 0 0,1 0-1 0 0,0-1 1 0 0,21 5 0 0 0,47 6 275 0 0,-39-11-308 0 0,1-1 0 0 0,-1-3 1 0 0,0-1-1 0 0,75-11 0 0 0,-24-7-2458 0 0,-3-7-3467 0 0,-30 5-949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10 14743 0 0,'0'0'1136'0'0,"0"-2"-746"0"0,0-5 2012 0 0,-2 8-1652 0 0,-9 9-456 0 0,1 1 1 0 0,0 1 0 0 0,0-1-1 0 0,1 2 1 0 0,-15 25 0 0 0,9-14 117 0 0,-78 119 1025 0 0,-193 318 956 0 0,111-121-1689 0 0,130-248-525 0 0,-30 72-827 0 0,69-141-757 0 0,5-9-5541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114 196 12895 0 0,'0'0'595'0'0,"-2"0"-18"0"0,-1 2-534 0 0,-1 1 0 0 0,0-1-1 0 0,1 1 1 0 0,-1 0 0 0 0,1 0-1 0 0,0 0 1 0 0,0 0 0 0 0,0 0-1 0 0,0 1 1 0 0,-2 3 0 0 0,-3 4 1182 0 0,1 0-1 0 0,-6 15 1 0 0,9-15-655 0 0,0-1-1 0 0,0 1 1 0 0,1 0-1 0 0,1 1 1 0 0,0-1-1 0 0,0 0 1 0 0,1 1-1 0 0,0-1 1 0 0,1 0-1 0 0,1 1 1 0 0,0-1-1 0 0,0 1 0 0 0,4 14 1 0 0,-3-18-507 0 0,1-1 0 0 0,-1 1 1 0 0,1-1-1 0 0,0 0 0 0 0,1 0 0 0 0,-1 0 0 0 0,2 0 1 0 0,-1-1-1 0 0,1 1 0 0 0,0-1 0 0 0,0-1 0 0 0,0 1 1 0 0,1-1-1 0 0,0 1 0 0 0,0-2 0 0 0,0 1 0 0 0,1-1 0 0 0,-1 0 1 0 0,1 0-1 0 0,10 4 0 0 0,-9-6-63 0 0,0 1 0 0 0,0-1 0 0 0,0 0 0 0 0,1-1 0 0 0,-1 0 0 0 0,0 0 0 0 0,1-1 0 0 0,12-1 0 0 0,21-6-1959 0 0,1-8-5090 0 0,-14 3-919 0 0</inkml:trace>
  <inkml:trace contextRef="#ctx0" brushRef="#br0" timeOffset="1">701 22 19119 0 0,'-19'-17'878'0'0,"15"14"-21"0"0,-5 1-418 0 0,7 2-329 0 0,0 0 1 0 0,0 1-1 0 0,0-1 1 0 0,0 0-1 0 0,0 1 1 0 0,0-1-1 0 0,0 1 1 0 0,0 0-1 0 0,0-1 1 0 0,0 1 0 0 0,1 0-1 0 0,-1 0 1 0 0,0 0-1 0 0,1 1 1 0 0,-1-1-1 0 0,1 0 1 0 0,-1 1-1 0 0,1-1 1 0 0,-1 0-1 0 0,-1 4 1 0 0,-3 3 193 0 0,0 1 0 0 0,-8 16 0 0 0,8-15-162 0 0,-275 536 3434 0 0,135-193-3249 0 0,23 8 300 0 0,111-329-621 0 0,-22 45 1 0 0,33-75-328 0 0,6 6-2617 0 0,4-3 1372 0 0,2-2-53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0,'0'0'12424'0'0,"9"9"-10470"0"0,18 15-222 0 0,32 24 777 0 0,-42-36-2211 0 0,-1 2 0 0 0,-1-1 0 0 0,0 2 0 0 0,13 16 0 0 0,-14-12-279 0 0,-11-9-64 0 0,-3-3-98 0 0,1-2 42 0 0,-1 0-1 0 0,0-1 1 0 0,0 1 0 0 0,0 0-1 0 0,-1 0 1 0 0,1 0 0 0 0,-1 0-1 0 0,0 0 1 0 0,-1-1 0 0 0,1 1-1 0 0,-4 5 1 0 0,4-7 63 0 0,-1 0 0 0 0,1-1 0 0 0,-1 1 1 0 0,0 0-1 0 0,0-1 0 0 0,0 0 0 0 0,0 1 0 0 0,-1-1 0 0 0,1 0 0 0 0,-1 0 1 0 0,1 0-1 0 0,-1-1 0 0 0,0 1 0 0 0,0 0 0 0 0,1-1 0 0 0,-1 0 0 0 0,0 0 1 0 0,0 0-1 0 0,-4 1 0 0 0,-3 0 35 0 0,-1-1-1 0 0,1 0 1 0 0,0-1 0 0 0,-13-1 0 0 0,-12 0 58 0 0,33 1-154 0 0,3-1-560 0 0,-1 0 298 0 0,0 0 0 0 0,0 0 1 0 0,1 0-1 0 0,-1 0 1 0 0,1 0-1 0 0,-1 0 1 0 0,1 0-1 0 0,-1 0 0 0 0,1 0 1 0 0,0 0-1 0 0,0 0 1 0 0,-1 0-1 0 0,2-1 1 0 0,-1 2-194 0 0,9-11-5252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22 9215 0 0,'7'-9'976'0'0,"6"-4"9247"0"0,-13 15-9843 0 0,-1 4-198 0 0,1 1 1 0 0,-1 0 0 0 0,0-1-1 0 0,-1 1 1 0 0,0-1 0 0 0,-2 7-1 0 0,-20 40 327 0 0,10-25-331 0 0,-129 248 294 0 0,138-268-475 0 0,-60 106-799 0 0,65-112-14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41 201 12895 0 0,'-38'0'3452'0'0,"38"1"-3294"0"0,-1-1-1 0 0,1 1 1 0 0,0-1-1 0 0,0 1 1 0 0,-1-1-1 0 0,1 1 1 0 0,0-1-1 0 0,0 1 0 0 0,0-1 1 0 0,0 1-1 0 0,0-1 1 0 0,0 1-1 0 0,0-1 1 0 0,0 1-1 0 0,0-1 1 0 0,0 1-1 0 0,0-1 1 0 0,0 1-1 0 0,7 3 44 0 0,-1-1-1 0 0,1 0 0 0 0,0 0 1 0 0,1-1-1 0 0,-1 0 0 0 0,0 0 1 0 0,1-1-1 0 0,-1 0 0 0 0,1 0 1 0 0,-1-1-1 0 0,9 0 0 0 0,12-2 454 0 0,46-10-1 0 0,-24 3-296 0 0,313-15 367 0 0,-41 5-280 0 0,-209 8-1138 0 0,147-24-4119 0 0,-228 28 4124 0 0,1-2-1 0 0,-2-1 1 0 0,0-1-1 0 0,0-2 1 0 0,55-31-1 0 0,-44 17-1362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13 6359 0 0,'23'-12'792'0'0,"-25"24"604"0"0,-4-1-513 0 0,0 1-1 0 0,-12 16 0 0 0,-1 2 387 0 0,-198 404 7549 0 0,79-149-6903 0 0,117-244-1714 0 0,-2-1 0 0 0,-2 0-1 0 0,-39 45 1 0 0,47-66-150 0 0,-30 27 0 0 0,38-38-44 0 0,-1-1 0 0 0,1 0 0 0 0,-1-1 0 0 0,0 0 0 0 0,-19 8 0 0 0,5-8-7 0 0,14-5 0 0 0,1-4 0 0 0,2-4-16 0 0,7 5-2 0 0,-1 1 0 0 0,1-1-1 0 0,-1 1 1 0 0,1-1 0 0 0,0 0-1 0 0,0 1 1 0 0,0-1 0 0 0,0 1-1 0 0,0-1 1 0 0,0 0 0 0 0,0 1-1 0 0,0-1 1 0 0,1 1 0 0 0,-1-1 0 0 0,1 1-1 0 0,-1-1 1 0 0,1 1 0 0 0,1-3-1 0 0,15-25-433 0 0,-9 20 322 0 0,0-1 0 0 0,0 1-1 0 0,1 1 1 0 0,19-15 0 0 0,45-23-231 0 0,-52 33 298 0 0,0 2-1 0 0,0 1 1 0 0,1 0-1 0 0,36-9 1 0 0,-54 18 67 0 0,0 0 1 0 0,0 1-1 0 0,0-1 0 0 0,0 1 1 0 0,-1 0-1 0 0,1 0 1 0 0,0 0-1 0 0,0 0 0 0 0,0 1 1 0 0,0 0-1 0 0,0 0 1 0 0,0 0-1 0 0,0 0 0 0 0,-1 0 1 0 0,1 1-1 0 0,0 0 1 0 0,-1 0-1 0 0,5 3 0 0 0,-4-2 63 0 0,0 1 0 0 0,0-1 0 0 0,-1 1 0 0 0,0 0-1 0 0,0 0 1 0 0,0 0 0 0 0,0 1 0 0 0,-1-1 0 0 0,1 1-1 0 0,-1 0 1 0 0,0-1 0 0 0,-1 1 0 0 0,3 9-1 0 0,-1 1 173 0 0,0 0-1 0 0,-1 0 0 0 0,-1 0 1 0 0,-1 28-1 0 0,-15 71 170 0 0,15-113-453 0 0,0-1 0 0 0,0 0 0 0 0,0 0-1 0 0,0 1 1 0 0,0-1 0 0 0,0 0 0 0 0,1 0-1 0 0,-1 1 1 0 0,0-1 0 0 0,0 0-1 0 0,0 0 1 0 0,0 0 0 0 0,1 1 0 0 0,-1-1-1 0 0,0 0 1 0 0,0 0 0 0 0,1 0 0 0 0,-1 0-1 0 0,0 1 1 0 0,0-1 0 0 0,1 0-1 0 0,-1 0 1 0 0,0 0 0 0 0,0 0 0 0 0,1 0-1 0 0,-1 0 1 0 0,0 0 0 0 0,0 0-1 0 0,1 0 1 0 0,-1 0 0 0 0,0 0 0 0 0,0 0-1 0 0,1 0 1 0 0,-1 0 0 0 0,1 0 0 0 0,9 0-2104 0 0,4-5-5482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 7367 0 0,'0'0'568'0'0,"-1"1"-373"0"0,-2 4 785 0 0,0 0 1 0 0,1-1-1 0 0,-1 1 1 0 0,1 0-1 0 0,0 0 1 0 0,0 0-1 0 0,1 0 0 0 0,0 1 1 0 0,0-1-1 0 0,0 0 1 0 0,0 9-1 0 0,1-12-218 0 0,1-1-164 0 0,1 1-479 0 0,-1 0-1 0 0,1 0 1 0 0,0-1-1 0 0,0 1 1 0 0,0-1-1 0 0,0 1 1 0 0,0-1-1 0 0,0 0 1 0 0,0 0-1 0 0,1 0 1 0 0,-1 0-1 0 0,0 0 1 0 0,4 1-1 0 0,-1-1 23 0 0,1-1-1 0 0,-1 1 1 0 0,0-1 0 0 0,1 0 0 0 0,9-1-1 0 0,1-1 0 0 0,1-2 0 0 0,31-10 0 0 0,-37 9-163 0 0,-1 1-1 0 0,1-1 1 0 0,-1-1 0 0 0,0 0 0 0 0,0 0-1 0 0,16-15 1 0 0,-20 14 23 0 0,-5-1 0 0 0,-2 7 0 0 0,1 0 0 0 0,-1 1 0 0 0,0-1 0 0 0,0 0 0 0 0,1 1 0 0 0,-1-1 0 0 0,0 1 0 0 0,0-1 0 0 0,0 1 1 0 0,0-1-1 0 0,0 1 0 0 0,0-1 0 0 0,0 1 0 0 0,0 0 0 0 0,0 0 0 0 0,0 0 0 0 0,0-1 0 0 0,0 1 0 0 0,0 0 0 0 0,0 0 0 0 0,0 0 0 0 0,-2 1 0 0 0,-24 3-12 0 0,5 2 2 0 0,0 1-1 0 0,1 1 0 0 0,0 1 1 0 0,1 1-1 0 0,0 1 0 0 0,1 1 1 0 0,0 0-1 0 0,1 1 0 0 0,0 2 1 0 0,-28 27-1 0 0,35-30-62 0 0,1 0 0 0 0,0 0 0 0 0,1 1 0 0 0,0 0 0 0 0,-7 17-1 0 0,13-25 28 0 0,1 0-1 0 0,0 0 0 0 0,0 1 0 0 0,1-1 1 0 0,0 0-1 0 0,0 1 0 0 0,0-1 0 0 0,0 7 1 0 0,1-9 18 0 0,1 0 0 0 0,-1 0 1 0 0,1 1-1 0 0,-1-1 1 0 0,1 0-1 0 0,0 0 0 0 0,0 0 1 0 0,0 0-1 0 0,0 0 1 0 0,1-1-1 0 0,-1 1 0 0 0,1 0 1 0 0,0 0-1 0 0,0-1 0 0 0,2 4 1 0 0,8 5-832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6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1 553 15199 0 0,'19'-29'2026'0'0,"1"0"-1"0"0,34-37 0 0 0,56-43 3802 0 0,-68 72-5457 0 0,2 2 0 0 0,1 3 0 0 0,79-44 0 0 0,-62 44-634 0 0,0 3 0 0 0,102-31 0 0 0,-151 55 172 0 0,0 2 0 0 0,0-1 0 0 0,0 2 0 0 0,1 0 0 0 0,-1 0 0 0 0,1 1 0 0 0,20 2 0 0 0,-21 3 22 0 0,-12-3 71 0 0,1 1-1 0 0,-1-1 1 0 0,0 0-1 0 0,0 1 1 0 0,0-1-1 0 0,0 1 1 0 0,0 0-1 0 0,0-1 1 0 0,0 1-1 0 0,0 0 1 0 0,0-1-1 0 0,-1 1 1 0 0,1 0-1 0 0,-1 0 1 0 0,0-1-1 0 0,1 1 0 0 0,-1 0 1 0 0,0 0-1 0 0,0 0 1 0 0,0 0-1 0 0,-1 3 1 0 0,0 5 51 0 0,0 0-1 0 0,-5 16 1 0 0,5-24-44 0 0,-9 28 166 0 0,-21 46 1 0 0,-2 5 118 0 0,29-68-274 0 0,0 0 0 0 0,1 1 0 0 0,0-1 0 0 0,-1 16 0 0 0,4-21-22 0 0,0 1 1 0 0,0-1-1 0 0,0 0 1 0 0,1-1-1 0 0,1 1 1 0 0,-1 0-1 0 0,1 0 1 0 0,1 0-1 0 0,-1-1 0 0 0,1 1 1 0 0,0-1-1 0 0,1 0 1 0 0,0 0-1 0 0,0 0 1 0 0,1 0-1 0 0,-1-1 0 0 0,1 0 1 0 0,1 0-1 0 0,-1 0 1 0 0,1 0-1 0 0,0-1 1 0 0,1 0-1 0 0,-1-1 0 0 0,1 1 1 0 0,0-1-1 0 0,7 3 1 0 0,4 2-492 0 0,30 16-150 0 0,-19-8-8253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0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1 989 8087 0 0,'0'7'9076'0'0,"0"-7"-8956"0"0,11-5 2939 0 0,25-16-3223 0 0,-25 13 1277 0 0,7-3-846 0 0,0-2-1 0 0,-1-1 1 0 0,20-19 0 0 0,42-53 225 0 0,-17 7 88 0 0,53-89 0 0 0,-13 17 89 0 0,-84 125-605 0 0,-18 26-65 0 0,1 0 0 0 0,-1 0 0 0 0,0-1-1 0 0,0 1 1 0 0,0 0 0 0 0,0 0 0 0 0,1 0 0 0 0,-1-1-1 0 0,0 1 1 0 0,0 0 0 0 0,1 0 0 0 0,-1 0 0 0 0,0 0 0 0 0,0-1-1 0 0,1 1 1 0 0,-1 0 0 0 0,0 0 0 0 0,0 0 0 0 0,1 0-1 0 0,-1 0 1 0 0,0 0 0 0 0,1 0 0 0 0,-1 0 0 0 0,0 0 0 0 0,0 0-1 0 0,1 0 1 0 0,-1 0 0 0 0,0 0 0 0 0,1 0 0 0 0,-1 0-1 0 0,0 0 1 0 0,0 0 0 0 0,1 0 0 0 0,-1 0 0 0 0,0 0 0 0 0,0 0-1 0 0,1 1 1 0 0,-1-1 0 0 0,0 0 0 0 0,0 0 0 0 0,1 0-1 0 0,-1 1 1 0 0,0-1 0 0 0,0 0 0 0 0,0 0 0 0 0,1 0-1 0 0,-1 1 1 0 0,0-1 0 0 0,0 0 0 0 0,0 0 0 0 0,0 1 0 0 0,0-1-1 0 0,1 0 1 0 0,-1 0 0 0 0,0 1 0 0 0,0-1 0 0 0,0 0-1 0 0,0 1 1 0 0,0-1 0 0 0,0 0 0 0 0,0 1 0 0 0,5 14-2 0 0,0-1 1 0 0,-1 1-1 0 0,0 1 1 0 0,-1-1 0 0 0,1 23-1 0 0,7 129-23 0 0,5 48-12 0 0,-6-139 50 0 0,14 85 49 0 0,-23-158-52 0 0,0 0-1 0 0,0 1 1 0 0,0-1-1 0 0,0 1 0 0 0,0-1 1 0 0,1 0-1 0 0,0 0 0 0 0,-1 0 1 0 0,1 0-1 0 0,0 0 1 0 0,1 0-1 0 0,-1-1 0 0 0,0 1 1 0 0,1-1-1 0 0,-1 1 0 0 0,1-1 1 0 0,0 0-1 0 0,0 0 0 0 0,0 0 1 0 0,0 0-1 0 0,0-1 1 0 0,0 1-1 0 0,1-1 0 0 0,-1 0 1 0 0,0 0-1 0 0,1 0 0 0 0,-1 0 1 0 0,1-1-1 0 0,-1 1 0 0 0,1-1 1 0 0,-1 0-1 0 0,1 0 1 0 0,-1 0-1 0 0,1 0 0 0 0,-1-1 1 0 0,1 0-1 0 0,-1 1 0 0 0,0-1 1 0 0,6-2-1 0 0,-3 0 67 0 0,0 0-1 0 0,-1 0 1 0 0,1-1 0 0 0,0 1-1 0 0,-1-1 1 0 0,0-1 0 0 0,0 1-1 0 0,0 0 1 0 0,7-10 0 0 0,3-6 190 0 0,15-25 0 0 0,0-9-53 0 0,35-84 0 0 0,-7 13-124 0 0,60-100-6 0 0,16 11-17 0 0,72-55-79 0 0,-174 230-7 0 0,-31 37-151 0 0,0 4-193 0 0,0 1 200 0 0,0-1 1 0 0,0 0-1 0 0,-1 1 1 0 0,1-1-1 0 0,-1 0 1 0 0,0 5 0 0 0,1-7-4 0 0,0 28-8641 0 0,-1-12 1789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0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6 8287 0 0,'9'-6'9472'0'0,"-9"8"-8984"0"0,-2 4-253 0 0,-1-1-1 0 0,0 1 0 0 0,0-1 1 0 0,0 0-1 0 0,0 0 1 0 0,-1 0-1 0 0,-5 6 1 0 0,-35 30 425 0 0,17-17-596 0 0,-125 109-47 0 0,22-19-18 0 0,101-85 1 0 0,-29 39 0 0 0,39-45 0 0 0,4-4 21 0 0,1 0 0 0 0,1 1 0 0 0,-18 37 0 0 0,24-42 84 0 0,0 0 0 0 0,2 1-1 0 0,0 0 1 0 0,1 0 0 0 0,-4 33-1 0 0,7-43-51 0 0,1 0 0 0 0,0 0 0 0 0,0 0-1 0 0,1 0 1 0 0,-1 0 0 0 0,1 0 0 0 0,1 0 0 0 0,-1 0-1 0 0,1-1 1 0 0,0 1 0 0 0,1 0 0 0 0,-1-1 0 0 0,1 1-1 0 0,0-1 1 0 0,0 0 0 0 0,1 0 0 0 0,-1 0 0 0 0,1-1-1 0 0,0 1 1 0 0,1-1 0 0 0,8 7 0 0 0,-3-4 7 0 0,0 0 0 0 0,1-1-1 0 0,0 0 1 0 0,1-1 0 0 0,-1 0 0 0 0,1 0 0 0 0,0-2-1 0 0,0 1 1 0 0,18 2 0 0 0,1-2-320 0 0,0-1-1 0 0,1-2 1 0 0,0-1-1 0 0,-1-1 1 0 0,36-6 0 0 0,-56 4-1370 0 0,-1 0-74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 11519 0 0,'0'0'2051'0'0,"-1"3"-1614"0"0,-25 64 953 0 0,-4-2-1 0 0,-45 76 0 0 0,-4 8-414 0 0,17-14-374 0 0,-13 25-217 0 0,5-12-42 0 0,-7 16 99 0 0,34-81-183 0 0,-80 116 0 0 0,45-84-310 0 0,72-107-67 0 0,4-7-61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0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8 472 5063 0 0,'0'0'390'0'0,"0"1"-252"0"0,-2 8 2709 0 0,-3 16 2425 0 0,6-18-4239 0 0,-1-6-817 0 0,0 0 0 0 0,0 0 0 0 0,0 0 0 0 0,0 0 0 0 0,0-1 0 0 0,1 1 0 0 0,-1 0 0 0 0,0 0 0 0 0,0 0 0 0 0,1 0 0 0 0,-1 0 0 0 0,0-1 0 0 0,1 1 0 0 0,0 1 0 0 0,1-1-63 0 0,0 0 1 0 0,0 0-1 0 0,0-1 0 0 0,0 1 0 0 0,1-1 0 0 0,-1 1 0 0 0,0-1 0 0 0,0 0 1 0 0,0 0-1 0 0,1 0 0 0 0,-1 0 0 0 0,0 0 0 0 0,0 0 0 0 0,0 0 0 0 0,0-1 1 0 0,1 1-1 0 0,-1-1 0 0 0,0 0 0 0 0,0 0 0 0 0,2-1 0 0 0,7-3 429 0 0,0-1-1 0 0,15-12 1 0 0,-7 6-95 0 0,23-14 233 0 0,52-34 101 0 0,-91 58-803 0 0,28-20 91 0 0,-2-2 0 0 0,0 0 0 0 0,-1-2 0 0 0,24-30 0 0 0,-34 34-109 0 0,-10 14 0 0 0,-1-1 0 0 0,10-15 0 0 0,-56 70-80 0 0,14-12 33 0 0,1 1 0 0 0,2 1 0 0 0,-18 40 0 0 0,39-74 43 0 0,0 1 0 0 0,0-1 0 0 0,0 1 0 0 0,0-1 0 0 0,0 1 0 0 0,0 0 0 0 0,1-1 0 0 0,-1 1 0 0 0,1 0 0 0 0,0 0 0 0 0,0-1 0 0 0,0 1 0 0 0,0 0 0 0 0,0 0 0 0 0,1-1 0 0 0,-1 1 0 0 0,1 0 0 0 0,-1-1 0 0 0,1 1 0 0 0,2 4 0 0 0,8 6 4 0 0,-6-11 0 0 0,-1-1 0 0 0,2 1 0 0 0,0 1 0 0 0,0-1 0 0 0,1-1-1 0 0,-1 1 1 0 0,1-1 0 0 0,-1 0 0 0 0,1 0 0 0 0,-1-1 0 0 0,1 0-1 0 0,0 0 1 0 0,-1-1 0 0 0,1 0 0 0 0,-1 0 0 0 0,1 0 0 0 0,10-4-1 0 0,-3 0 3 0 0,-1-1 0 0 0,1 0 0 0 0,-1 0 0 0 0,-1-2 0 0 0,1 1 0 0 0,11-11 0 0 0,49-42 58 0 0,-3-4 1 0 0,76-89-1 0 0,-89 94-57 0 0,32-38-19 0 0,-108 118-37 0 0,10-11 10 0 0,-16 22 0 0 0,-2 13 26 0 0,13-19-6 0 0,-27 34-1 0 0,-36 46-119 0 0,64-84 104 0 0,1 0-1 0 0,1 0 0 0 0,-11 29 1 0 0,20-44 38 0 0,-1 1 1 0 0,1 0-1 0 0,1 0 1 0 0,-1 0-1 0 0,1 0 0 0 0,1 0 1 0 0,0 0-1 0 0,0 9 1 0 0,0-14-4 0 0,1 0 1 0 0,-1 0 0 0 0,1 0 0 0 0,0 0 0 0 0,0 0-1 0 0,0 0 1 0 0,0 0 0 0 0,0 0 0 0 0,1-1 0 0 0,-1 1-1 0 0,1-1 1 0 0,0 1 0 0 0,0-1 0 0 0,0 1 0 0 0,0-1-1 0 0,0 0 1 0 0,0 0 0 0 0,0 0 0 0 0,1 0-1 0 0,-1 0 1 0 0,1 0 0 0 0,0-1 0 0 0,-1 1 0 0 0,5 0-1 0 0,0 1-45 0 0,1-1-1 0 0,0 0 1 0 0,0 0 0 0 0,0-1-1 0 0,1 0 1 0 0,-1-1-1 0 0,9 0 1 0 0,21-3-2081 0 0,-1-5-4200 0 0,-12 1-540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7367 0 0,'0'0'568'0'0,"-1"1"-373"0"0,-5 4 3886 0 0,5-5-3842 0 0,1 1-1 0 0,-1-1 0 0 0,1 1 0 0 0,0-1 0 0 0,-1 1 1 0 0,1-1-1 0 0,0 1 0 0 0,-1 0 0 0 0,1-1 0 0 0,0 1 1 0 0,-1 0-1 0 0,1-1 0 0 0,0 1 0 0 0,0 0 0 0 0,0-1 1 0 0,0 1-1 0 0,0 0 0 0 0,0-1 0 0 0,0 2 1 0 0,6 12 1196 0 0,-2-11-1316 0 0,-1 1 1 0 0,1-1-1 0 0,-1 1 1 0 0,6 2 0 0 0,7 4 312 0 0,1-1 1 0 0,0 0 0 0 0,33 12 0 0 0,-33-15-183 0 0,-1 0 0 0 0,0 1 0 0 0,0 1 0 0 0,24 17 0 0 0,-34-20-215 0 0,-1-1 0 0 0,1 1 0 0 0,-1 0 0 0 0,-1 0 0 0 0,1 1 0 0 0,-1 0 1 0 0,0-1-1 0 0,0 2 0 0 0,0-1 0 0 0,-1 0 0 0 0,0 1 0 0 0,0-1 0 0 0,-1 1 0 0 0,3 11 0 0 0,-5-12-6 0 0,0-1 0 0 0,-1 1 0 0 0,1 0-1 0 0,-1-1 1 0 0,0 1 0 0 0,-1 0-1 0 0,1-1 1 0 0,-1 1 0 0 0,0-1 0 0 0,-1 0-1 0 0,1 0 1 0 0,-1 1 0 0 0,-5 6-1 0 0,-1 1 108 0 0,-1-1-1 0 0,0 0 0 0 0,-21 18 0 0 0,5-9-43 0 0,0-1-1 0 0,-1-1 1 0 0,-44 23 0 0 0,-38 7-2756 0 0,90-42 1389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13 15575 0 0,'17'-4'566'0'0,"-1"1"-1"0"0,1 0 0 0 0,34 0 1 0 0,-50 3 62 0 0,1 4 345 0 0,-1-3-949 0 0,-1-1 0 0 0,0 0 0 0 0,0 0 1 0 0,1 0-1 0 0,-1 0 0 0 0,0 1 1 0 0,0-1-1 0 0,0 0 0 0 0,0 0 1 0 0,1 1-1 0 0,-1-1 0 0 0,0 0 0 0 0,0 0 1 0 0,0 0-1 0 0,0 1 0 0 0,0-1 1 0 0,0 0-1 0 0,1 1 0 0 0,-1-1 0 0 0,0 0 1 0 0,0 0-1 0 0,0 1 0 0 0,0-1 1 0 0,0 0-1 0 0,0 0 0 0 0,0 1 1 0 0,0-1-1 0 0,-1 4 53 0 0,1-1 1 0 0,-1 1 0 0 0,1-1-1 0 0,-1 0 1 0 0,0 1 0 0 0,0-1-1 0 0,-1 0 1 0 0,1 0-1 0 0,-1 0 1 0 0,1 0 0 0 0,-1 0-1 0 0,0 0 1 0 0,0 0 0 0 0,0-1-1 0 0,-1 1 1 0 0,1-1-1 0 0,-1 1 1 0 0,1-1 0 0 0,-7 4-1 0 0,-5 3 190 0 0,0-1-1 0 0,-30 14 1 0 0,26-14-211 0 0,-20 8 51 0 0,-1-1 0 0 0,-67 15 0 0 0,-84 6-67 0 0,-245 2-681 0 0,230-26 447 0 0,157-8 152 0 0,-113 4 31 0 0,215-22 11 0 0,-13 4 7 0 0,-12 2 33 0 0,0 1-1 0 0,0 2 0 0 0,0 1 0 0 0,48-1 0 0 0,-74 5-35 0 0,1 0 0 0 0,-1 1 0 0 0,0-1 0 0 0,1 1 0 0 0,-1 0 0 0 0,0 0 0 0 0,1 0 0 0 0,-1 0 0 0 0,0 0 0 0 0,0 1 0 0 0,0 0 0 0 0,0-1 0 0 0,0 1 0 0 0,-1 0 0 0 0,1 0 0 0 0,0 1 0 0 0,-1-1 0 0 0,3 3 0 0 0,-1 1 1 0 0,0 0 0 0 0,0 1 0 0 0,-1-1 1 0 0,0 1-1 0 0,0 0 0 0 0,0 0 0 0 0,1 8 0 0 0,1 9 32 0 0,0 0-1 0 0,-2 1 1 0 0,-1-1 0 0 0,-2 28-1 0 0,5 47 61 0 0,-2-82-81 0 0,0-1 0 0 0,2 1 0 0 0,10 28 0 0 0,-11-35-7 0 0,0 0 0 0 0,1 0 1 0 0,1-1-1 0 0,-1 0 0 0 0,2 0 0 0 0,13 16 0 0 0,-13-19 11 0 0,-1 0 0 0 0,1 0 0 0 0,10 5 0 0 0,-16-10 585 0 0,9-6 702 0 0,-8 1-1206 0 0,-1 1 0 0 0,0-1 0 0 0,1 1 1 0 0,-1-1-1 0 0,0 1 0 0 0,-1-1 0 0 0,1 1 0 0 0,0-7 0 0 0,-2-35 199 0 0,0 8-206 0 0,3 18-74 0 0,1 0 1 0 0,0 1-1 0 0,9-28 0 0 0,23-53 22 0 0,-17 50-29 0 0,-9 22-13 0 0,-3 9 0 0 0,1 1 0 0 0,9-18 0 0 0,-15 33-4 0 0,0 0 0 0 0,0 0 0 0 0,0 0 0 0 0,0 0 0 0 0,1 0-1 0 0,-1 0 1 0 0,1 0 0 0 0,0 1 0 0 0,-1-1 0 0 0,1 1 0 0 0,0-1 0 0 0,0 1 0 0 0,0 0 0 0 0,0-1-1 0 0,0 1 1 0 0,0 0 0 0 0,0 1 0 0 0,4-2 0 0 0,-1 0-9 0 0,-1 0-180 0 0,1 1-1 0 0,-1 1 0 0 0,1-1 0 0 0,-1 0 0 0 0,1 1 1 0 0,-1 0-1 0 0,1 0 0 0 0,-1 1 0 0 0,1-1 0 0 0,4 2 1 0 0,0-1-833 0 0,5 1-390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0,'0'0'1744'0'0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5063 0 0,'0'0'3882'0'0,"-10"0"946"0"0,1 2-3996 0 0,0 1 0 0 0,0 0 0 0 0,0 0 0 0 0,1 1 0 0 0,-1 0 0 0 0,-7 5 0 0 0,-40 25 1258 0 0,57-35-2031 0 0,0-1-1 0 0,0 1 1 0 0,0-1-1 0 0,0 1 1 0 0,1 0-1 0 0,-1-1 1 0 0,0 1-1 0 0,1 0 0 0 0,-1 0 1 0 0,3-2-1 0 0,-1 1 19 0 0,4-3 25 0 0,1 0 0 0 0,0 0 0 0 0,0 0 0 0 0,1 1 0 0 0,11-4-1 0 0,-15 6-60 0 0,1 0 0 0 0,0 1 0 0 0,0 0 0 0 0,0 0 0 0 0,-1 0 0 0 0,1 1 0 0 0,0-1 0 0 0,0 2 0 0 0,7 0 0 0 0,-11-1 178 0 0,-1 2-203 0 0,0 0 0 0 0,0 1-1 0 0,-1-1 1 0 0,1 0 0 0 0,-1 1 0 0 0,1-1 0 0 0,-1 1-1 0 0,0-1 1 0 0,0 1 0 0 0,0-1 0 0 0,0 4-1 0 0,-1 0 0 0 0,0-1-1 0 0,0 1 1 0 0,-1-1-1 0 0,1 1 1 0 0,-1-1-1 0 0,0 0 1 0 0,-1 0-1 0 0,1 0 0 0 0,-1 0 1 0 0,0 0-1 0 0,-1-1 1 0 0,-4 6-1 0 0,-5 5 68 0 0,-1-1-1 0 0,-18 13 1 0 0,11-9-56 0 0,-6 2-26 0 0,-7 8 0 0 0,-16 22 11 0 0,47-48 63 0 0,1 1 28 0 0,0-1 1 0 0,-1 0-1 0 0,1 0 1 0 0,-1 0-1 0 0,0 0 1 0 0,0-1-1 0 0,1 1 0 0 0,-1-1 1 0 0,-4 2-1 0 0,29 11 185 0 0,-12-10-279 0 0,-1-1 0 0 0,1 0-1 0 0,-1 0 1 0 0,1-1 0 0 0,0 0 0 0 0,0-1 0 0 0,0 0-1 0 0,12 0 1 0 0,10-3 74 0 0,38-6 0 0 0,-12 0-40 0 0,-4-1-1074 0 0,-52 9-160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6911 0 0,'-6'1'-154'0'0,"0"-1"1"0"0,0 1-1 0 0,0 0 0 0 0,-8 2 0 0 0,8-1 671 0 0,0 0 0 0 0,0 1 0 0 0,0 0 0 0 0,0-1 0 0 0,1 2 0 0 0,-1-1-1 0 0,-6 6 1 0 0,9-7-245 0 0,1 0 0 0 0,0 0 0 0 0,-1 0 0 0 0,1 1 0 0 0,0-1 1 0 0,0 0-1 0 0,1 1 0 0 0,-1-1 0 0 0,0 1 0 0 0,1 0 0 0 0,0 0 0 0 0,-1-1 0 0 0,1 1 0 0 0,0 0 0 0 0,0 0 0 0 0,1 0 0 0 0,-1 0 0 0 0,1 0 0 0 0,-1 0 0 0 0,1 0 0 0 0,0 0 0 0 0,0 0 0 0 0,1 0 0 0 0,-1 1 0 0 0,0-1 0 0 0,1 0 0 0 0,0 0 0 0 0,0 0 0 0 0,2 4 0 0 0,9 16 119 0 0,1-1 0 0 0,2 0 1 0 0,31 37-1 0 0,-27-36-36 0 0,10 10 418 0 0,1 0 0 0 0,51 40 0 0 0,75 47 865 0 0,-106-83-1226 0 0,-36-27-289 0 0,-1 1 1 0 0,-1 0-1 0 0,0 1 0 0 0,0 0 1 0 0,-1 1-1 0 0,12 17 0 0 0,-20-24-89 0 0,1-1 0 0 0,-1 1-1 0 0,0 0 1 0 0,-1 0 0 0 0,1 0 0 0 0,-1 0-1 0 0,0 0 1 0 0,-1 1 0 0 0,1-1-1 0 0,-1 1 1 0 0,0-1 0 0 0,-1 1 0 0 0,0-1-1 0 0,0 1 1 0 0,0-1 0 0 0,-1 1 0 0 0,0-1-1 0 0,-3 13 1 0 0,-2-6-3 0 0,1 0 1 0 0,-2 0-1 0 0,1-1 0 0 0,-2 0 0 0 0,0 0 0 0 0,-15 17 1 0 0,-64 60 175 0 0,73-76-201 0 0,-73 63 1 0 0,-141 93-1 0 0,224-166-7 0 0,-78 58-106 0 0,70-50-43 0 0,0 0-1 0 0,0 0 0 0 0,1 2 1 0 0,-11 14-1 0 0,21-25 28 0 0,0 0-1 0 0,0-1 1 0 0,0 1-1 0 0,0 0 1 0 0,0-1-1 0 0,0 1 1 0 0,0 0-1 0 0,1 0 1 0 0,-1 0-1 0 0,1 0 1 0 0,-1 0 0 0 0,1 0-1 0 0,0 0 1 0 0,0 2-1 0 0,4 6-1648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7367 0 0,'0'0'667'0'0,"-1"1"-547"0"0,-12 32 1679 0 0,-2-1-1 0 0,-1-1 1 0 0,-24 34 0 0 0,11-18-1109 0 0,-12 20 274 0 0,-79 143 423 0 0,81-141-1338 0 0,17-29 4 0 0,0 0 1 0 0,-28 80-1 0 0,50-117-97 0 0,-1-1 0 0 0,1 0 0 0 0,-1 0-1 0 0,0 0 1 0 0,0 0 0 0 0,0 1 0 0 0,0-1 0 0 0,0 0-1 0 0,-1 0 1 0 0,1-1 0 0 0,0 1 0 0 0,-1 0 0 0 0,1 0-1 0 0,-1-1 1 0 0,0 1 0 0 0,0-1 0 0 0,-3 3 0 0 0,1-1-81 0 0,2-2-80 0 0,-1 1-1 0 0,1-1 0 0 0,0 0 1 0 0,-1 0-1 0 0,1 0 0 0 0,-1 0 1 0 0,0-1-1 0 0,1 1 1 0 0,-4 0-1 0 0,5-1-228 0 0,-1 0-1 0 0,1 0 1 0 0,0 0-1 0 0,-1 0 1 0 0,1 0-1 0 0,0 0 1 0 0,-1-1 0 0 0,1 1-1 0 0,-1 0 1 0 0,1-1-1 0 0,-2 0 1 0 0,-4-4-4073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72 333 5983 0 0,'0'0'542'0'0,"0"2"-446"0"0,-13 32 637 0 0,-27 47 8828 0 0,23-47-8946 0 0,16-32 316 0 0,2-3-838 0 0,1 0 0 0 0,0 0 0 0 0,0-1 0 0 0,-1 1 1 0 0,1 0-1 0 0,-1-1 0 0 0,1 1 0 0 0,-1-1 0 0 0,3-2 1 0 0,-2 1 31 0 0,134-166 1900 0 0,-106 132-1874 0 0,0 2 0 0 0,46-40 0 0 0,-50 53-144 0 0,0 1 0 0 0,1 2-1 0 0,58-32 1 0 0,-72 45 7 0 0,1 0-1 0 0,0 0 1 0 0,0 1-1 0 0,1 1 1 0 0,-1 1-1 0 0,16-2 1 0 0,-24 4 19 0 0,1 0 0 0 0,-1 1 0 0 0,0 0 0 0 0,0 0-1 0 0,0 1 1 0 0,0-1 0 0 0,0 1 0 0 0,0 1 0 0 0,0-1 0 0 0,0 1 0 0 0,0 0 0 0 0,0 0 0 0 0,-1 1 0 0 0,1 0 0 0 0,-1 0 0 0 0,1 0 0 0 0,5 5 0 0 0,-4-1-18 0 0,0 0 0 0 0,-1 1 0 0 0,0-1 0 0 0,0 1 1 0 0,0 0-1 0 0,-1 1 0 0 0,0-1 0 0 0,-1 1 0 0 0,0 0 0 0 0,0 0 0 0 0,-1 1 0 0 0,0-1 0 0 0,-1 1 0 0 0,0 0 0 0 0,0-1 0 0 0,0 11 0 0 0,-2-8-10 0 0,0-1 0 0 0,0 1 0 0 0,-1-1-1 0 0,-1 1 1 0 0,0-1 0 0 0,0 0 0 0 0,-1 0-1 0 0,0 0 1 0 0,-1 0 0 0 0,-1-1 0 0 0,0 1-1 0 0,0-1 1 0 0,-11 16 0 0 0,4-11 2 0 0,-1-1 1 0 0,0 0-1 0 0,-1 0 1 0 0,-1-1-1 0 0,0-1 1 0 0,-1-1-1 0 0,0 0 1 0 0,0-1-1 0 0,-1 0 0 0 0,-1-2 1 0 0,-20 8-1 0 0,-2-2-86 0 0,-1-2 0 0 0,0-1 0 0 0,-1-3-1 0 0,-44 4 1 0 0,-27-4-3239 0 0,89-8 1684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51 11519 0 0,'16'-9'436'0'0,"1"0"0"0"0,1 1 0 0 0,0 1 0 0 0,0 1 0 0 0,28-6 4596 0 0,-47 14-4377 0 0,-2 2-559 0 0,1 0 0 0 0,-1 0 1 0 0,0 0-1 0 0,0-1 0 0 0,-1 1 1 0 0,1-1-1 0 0,-7 5 0 0 0,-32 20 310 0 0,29-20-241 0 0,-38 24 297 0 0,-72 50-49 0 0,109-70-407 0 0,-1 0 0 0 0,1 1 0 0 0,1 0 1 0 0,0 2-1 0 0,-17 24 0 0 0,27-34-6 0 0,0-1 0 0 0,1 1 0 0 0,-1-1-1 0 0,1 1 1 0 0,0 0 0 0 0,1-1 0 0 0,-1 1 0 0 0,1 0-1 0 0,0 0 1 0 0,0 0 0 0 0,1 0 0 0 0,0 10 0 0 0,0-12 1 0 0,0 0 0 0 0,1 0 1 0 0,0-1-1 0 0,-1 1 0 0 0,1 0 1 0 0,0-1-1 0 0,0 1 0 0 0,1 0 1 0 0,-1-1-1 0 0,0 1 0 0 0,1-1 1 0 0,0 0-1 0 0,-1 1 0 0 0,1-1 1 0 0,0 0-1 0 0,0 0 0 0 0,0 0 1 0 0,1 0-1 0 0,-1-1 0 0 0,0 1 1 0 0,1-1-1 0 0,-1 1 0 0 0,6 1 1 0 0,2 1 80 0 0,0-1 0 0 0,0 0 1 0 0,0-1-1 0 0,0 0 1 0 0,1-1-1 0 0,-1 0 1 0 0,0-1-1 0 0,1 0 1 0 0,-1 0-1 0 0,17-4 1 0 0,-7 1 164 0 0,0-2 0 0 0,-1 0 1 0 0,1-1-1 0 0,27-14 0 0 0,-38 16-177 0 0,0-1-1 0 0,0 0 1 0 0,0 0-1 0 0,-1-1 0 0 0,0 0 1 0 0,0-1-1 0 0,-1 0 1 0 0,0 0-1 0 0,0 0 0 0 0,7-11 1 0 0,-10 12-75 0 0,-1 0 1 0 0,1 0-1 0 0,-1 0 1 0 0,-1-1-1 0 0,1 1 1 0 0,-1-1-1 0 0,0 0 0 0 0,0 0 1 0 0,-1 0-1 0 0,0 0 1 0 0,0 0-1 0 0,-1 0 1 0 0,0 0-1 0 0,0 0 1 0 0,-2-12-1 0 0,-2 4-758 0 0,0 0-1 0 0,-1 0 1 0 0,-9-21-1 0 0,2 7-1996 0 0,8 18 1118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 4143 0 0,'6'-1'177'0'0,"-1"1"0"0"0,1-1-1 0 0,-1 1 1 0 0,1 0-1 0 0,0 1 1 0 0,-1-1 0 0 0,10 3-1 0 0,-13-2 172 0 0,0-1 0 0 0,-1 1 0 0 0,1-1 0 0 0,0 1-1 0 0,-1-1 1 0 0,1 1 0 0 0,0 0 0 0 0,-1 0 0 0 0,1 0 0 0 0,-1 0 0 0 0,1 0 0 0 0,-1 0 0 0 0,0 0-1 0 0,1 1 1 0 0,-1-1 0 0 0,0 0 0 0 0,0 1 0 0 0,0-1 0 0 0,0 1 0 0 0,0-1 0 0 0,0 1-1 0 0,0-1 1 0 0,-1 1 0 0 0,1 0 0 0 0,-1-1 0 0 0,1 1 0 0 0,-1 0 0 0 0,1 2 0 0 0,3 56 2834 0 0,-3-50-2927 0 0,-1 0-1 0 0,0 0 0 0 0,0 0 1 0 0,-1-1-1 0 0,0 1 0 0 0,-1 0 1 0 0,-5 17-1 0 0,-1-4 85 0 0,0 0 0 0 0,-13 23 0 0 0,-21 33 4 0 0,-4-2-1 0 0,-63 82 1 0 0,44-71-353 0 0,-76 96 79 0 0,106-143-101 0 0,-2-1 0 0 0,-53 44 0 0 0,82-77-593 0 0,-1-1 1 0 0,0 0-1 0 0,0 0 1 0 0,-19 8-1 0 0,34-26-5003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11 100 2759 0 0,'-10'-14'13462'0'0,"21"8"-11245"0"0,-4 4-1965 0 0,1 0 0 0 0,0 1-1 0 0,0 0 1 0 0,-1 0 0 0 0,1 0 0 0 0,0 1 0 0 0,0 0-1 0 0,10 2 1 0 0,17-1 491 0 0,19-6-248 0 0,1-2 0 0 0,72-18 0 0 0,20-4 636 0 0,-118 25-1001 0 0,0 1 0 0 0,0 2 0 0 0,33 2 0 0 0,199 25-4658 0 0,-238-24 2816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2759 0 0,'10'-37'-700'0'0,"-4"14"3405"0"0,8-22 0 0 0,-10 37-1813 0 0,-1 1 1 0 0,1 0 0 0 0,0-1 0 0 0,0 1-1 0 0,1 1 1 0 0,9-12 0 0 0,3 2-243 0 0,0 1-1 0 0,1 0 1 0 0,1 1 0 0 0,34-19 0 0 0,88-37 612 0 0,-74 38-821 0 0,-21 10 219 0 0,96-30 1 0 0,-122 46-414 0 0,0 1 0 0 0,0 1 0 0 0,0 1 0 0 0,0 1 0 0 0,1 1 0 0 0,-1 0 0 0 0,38 5 0 0 0,-53-3-192 0 0,0 0 0 0 0,0 0 0 0 0,0 1 0 0 0,0-1 0 0 0,0 1 0 0 0,0 0 0 0 0,-1 1 0 0 0,1-1 0 0 0,-1 1 0 0 0,1 0-1 0 0,-1 0 1 0 0,0 0 0 0 0,0 0 0 0 0,0 1 0 0 0,3 5 0 0 0,-4-6-35 0 0,-1 0-1 0 0,0 1 1 0 0,0-1 0 0 0,0 1-1 0 0,-1-1 1 0 0,1 1 0 0 0,-1 0-1 0 0,0 0 1 0 0,0 0 0 0 0,0 0-1 0 0,0 0 1 0 0,-1 0 0 0 0,1 0-1 0 0,-1 0 1 0 0,0 0 0 0 0,-1 0-1 0 0,1 0 1 0 0,-1 0-1 0 0,-2 8 1 0 0,-1 0 14 0 0,0 0-1 0 0,-1-1 1 0 0,-1 1 0 0 0,0-1-1 0 0,0 0 1 0 0,-1-1 0 0 0,-1 1-1 0 0,-11 11 1 0 0,-10 9 119 0 0,-38 30 0 0 0,59-54-130 0 0,-45 38 137 0 0,-75 48 0 0 0,95-72-248 0 0,-2-1 0 0 0,0-2 0 0 0,-65 23 0 0 0,93-38-306 0 0,0-1 1 0 0,-1-1-1 0 0,1 1 1 0 0,-8 0-1 0 0,-2-3-6236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52 16871 0 0,'0'0'1528'0'0,"0"2"-1254"0"0,-1 3-167 0 0,0-1 1 0 0,-1 1 0 0 0,1-1-1 0 0,-1 0 1 0 0,0 1 0 0 0,0-1-1 0 0,-1 0 1 0 0,1 0 0 0 0,-4 4-1 0 0,-5 6 603 0 0,-16 14 0 0 0,18-20-496 0 0,0 1-1 0 0,0 1 0 0 0,-11 18 0 0 0,15-20-184 0 0,1 0 0 0 0,0 1 0 0 0,1-1 0 0 0,0 1 0 0 0,0 0 0 0 0,1 0-1 0 0,0 0 1 0 0,1 0 0 0 0,0 0 0 0 0,0 1 0 0 0,1 10 0 0 0,1-13 45 0 0,-1-1 0 0 0,1 1 0 0 0,0-1 0 0 0,1 0 0 0 0,-1 0 0 0 0,1 1 0 0 0,1-1 0 0 0,-1-1 1 0 0,1 1-1 0 0,0 0 0 0 0,0 0 0 0 0,1-1 0 0 0,-1 0 0 0 0,1 0 0 0 0,1 0 0 0 0,-1 0 0 0 0,6 4 0 0 0,-7-6-22 0 0,1-1-1 0 0,-1 0 1 0 0,1 0 0 0 0,-1-1 0 0 0,1 1 0 0 0,0-1 0 0 0,0 0-1 0 0,-1 1 1 0 0,1-2 0 0 0,0 1 0 0 0,0 0 0 0 0,0-1 0 0 0,0 0-1 0 0,0 0 1 0 0,0 0 0 0 0,0 0 0 0 0,0-1 0 0 0,0 0 0 0 0,0 0-1 0 0,6-2 1 0 0,4-2 80 0 0,0 0-1 0 0,0-1 0 0 0,0-1 1 0 0,13-9-1 0 0,11-9 1 0 0,-1-1 0 0 0,-1-2 0 0 0,-1-2 0 0 0,-2-1 0 0 0,-1-2 0 0 0,-1-1 0 0 0,50-74 0 0 0,-80 106-132 0 0,3-4-1 0 0,0 1-1 0 0,-1-1 1 0 0,0 0-1 0 0,0 0 1 0 0,0 0-1 0 0,-1 0 1 0 0,0-1-1 0 0,0 1 1 0 0,1-8-1 0 0,-2 7-198 0 0,-1 6 189 0 0,0 1 0 0 0,0 0 1 0 0,0 0-1 0 0,0 0 0 0 0,0 0 0 0 0,0 0 1 0 0,0 0-1 0 0,0 0 0 0 0,0 0 1 0 0,0-1-1 0 0,0 1 0 0 0,0 0 1 0 0,0 0-1 0 0,0 0 0 0 0,0 0 0 0 0,0 0 1 0 0,0 0-1 0 0,0 0 0 0 0,0 0 1 0 0,0 0-1 0 0,0-1 0 0 0,0 1 0 0 0,0 0 1 0 0,0 0-1 0 0,0 0 0 0 0,1 0 1 0 0,-1 0-1 0 0,0 0 0 0 0,0 0 0 0 0,0 0 1 0 0,0 0-1 0 0,0 0 0 0 0,0 0 1 0 0,0 0-1 0 0,0 0 0 0 0,0 0 0 0 0,0 0 1 0 0,1-1-1 0 0,-1 1 0 0 0,0 0 1 0 0,0 0-1 0 0,0 0 0 0 0,0 0 0 0 0,0 0 1 0 0,0 0-1 0 0,0 0 0 0 0,0 0 1 0 0,1 0-1 0 0,-1 0 0 0 0,0 1 1 0 0,0-1-1 0 0,0 0 0 0 0,0 0 0 0 0,0 0 1 0 0,0 0-1 0 0,0 0 0 0 0,0 0 1 0 0,0 0-1 0 0,1 0 0 0 0,3 1 109 0 0,1-1-382 0 0,8 1 290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32 13015 0 0,'3'-7'228'0'0,"4"-5"154"0"0,-5 10-263 0 0,1 1 1 0 0,-1-1-1 0 0,1 1 0 0 0,-1-1 0 0 0,1 1 1 0 0,-1 0-1 0 0,6-2 0 0 0,-17 6 2279 0 0,7-3-2178 0 0,-1 0 0 0 0,1 1 1 0 0,0 0-1 0 0,-1 0 0 0 0,1 0 0 0 0,0 0 0 0 0,0 0 0 0 0,0 0 0 0 0,-3 2 0 0 0,-3 4-113 0 0,0 0 0 0 0,0 1 0 0 0,1 0 0 0 0,-12 16 0 0 0,-22 41-14 0 0,30-46 108 0 0,-176 313 1251 0 0,5-10-1290 0 0,114-205-151 0 0,-53 85-12 0 0,19-58-9 0 0,61-86-1888 0 0,37-51 886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269 180 11055 0 0,'6'-10'668'0'0,"1"0"-1"0"0,-1 0 1 0 0,2 1-1 0 0,0 0 1 0 0,9-8-1 0 0,-11 11 125 0 0,1-1-1 0 0,-1 1 1 0 0,0-1-1 0 0,-1 0 1 0 0,1 0-1 0 0,-2-1 1 0 0,1 1-1 0 0,-1-1 1 0 0,6-15-1 0 0,-10 22-757 0 0,1 1 1 0 0,-1-1-1 0 0,0 0 0 0 0,0 0 0 0 0,0 0 1 0 0,1 0-1 0 0,-1 0 0 0 0,0 0 0 0 0,0 0 0 0 0,0 1 1 0 0,0-1-1 0 0,0 0 0 0 0,-1 0 0 0 0,1 0 1 0 0,0 0-1 0 0,0 0 0 0 0,-1 0 0 0 0,1 0 1 0 0,0 1-1 0 0,-1-1 0 0 0,1 0 0 0 0,-1 0 0 0 0,1 1 1 0 0,-2-2-1 0 0,1 1-25 0 0,0 0 0 0 0,0 1 1 0 0,-1-1-1 0 0,1 0 0 0 0,0 1 1 0 0,0-1-1 0 0,-1 1 0 0 0,1 0 0 0 0,0-1 1 0 0,-1 1-1 0 0,1 0 0 0 0,-1 0 0 0 0,1 0 1 0 0,-2 0-1 0 0,-5 0-36 0 0,1 1-1 0 0,-1 1 1 0 0,1-1 0 0 0,-13 5 0 0 0,2 1-8 0 0,2 0-1 0 0,-1 2 1 0 0,1 0 0 0 0,-28 20 0 0 0,-53 54-24 0 0,79-66 59 0 0,1 1 0 0 0,1 1 0 0 0,-21 30 0 0 0,36-47 0 0 0,0-1 0 0 0,0 1 0 0 0,0 0 0 0 0,0-1 0 0 0,1 1 0 0 0,-1 0 0 0 0,0 0 0 0 0,1 0 0 0 0,-1 0 0 0 0,1 0 0 0 0,0 0 0 0 0,-1 2 0 0 0,4 6 11 0 0,-2-9-4 0 0,0 1 0 0 0,1-1 0 0 0,-1 0 1 0 0,1 0-1 0 0,-1 0 0 0 0,1 0 0 0 0,-1 0 0 0 0,1-1 1 0 0,0 1-1 0 0,-1 0 0 0 0,1-1 0 0 0,0 1 0 0 0,0-1 1 0 0,0 0-1 0 0,-1 0 0 0 0,1 1 0 0 0,0-1 0 0 0,3-1 1 0 0,35-2 121 0 0,-13-3-43 0 0,35-13-1 0 0,-35 10-73 0 0,34-7 0 0 0,-60 16-12 0 0,-1 0 0 0 0,0 0 0 0 0,0 0 0 0 0,1 0 0 0 0,-1 0 0 0 0,0 0 0 0 0,0 0 0 0 0,1 0 0 0 0,-1 0 0 0 0,0 0 0 0 0,1 0 0 0 0,-1 0 0 0 0,0 0 0 0 0,0 0 0 0 0,1 0 0 0 0,-1 0 0 0 0,0 0 0 0 0,1 1 0 0 0,-1-1 0 0 0,0 0 0 0 0,0 0 0 0 0,1 0 0 0 0,-1 0 0 0 0,0 0 0 0 0,0 1 0 0 0,0-1 0 0 0,1 0 0 0 0,-1 0 0 0 0,0 0 0 0 0,0 1 0 0 0,0-1 0 0 0,0 0 0 0 0,1 0 0 0 0,-1 1 0 0 0,0-1 0 0 0,0 0 0 0 0,0 1 0 0 0,0-1 0 0 0,0 0 0 0 0,0 0 0 0 0,0 1 0 0 0,0-1 0 0 0,0 0 0 0 0,0 1 0 0 0,0-1 0 0 0,0 0 0 0 0,0 0 0 0 0,0 1 0 0 0,0-1 0 0 0,0 0 0 0 0,0 0 0 0 0,0 1 0 0 0,0-1 0 0 0,0 0 0 0 0,0 1 0 0 0,0-1 0 0 0,-1 0 0 0 0,1 0 0 0 0,0 1 0 0 0,0-1 0 0 0,-1 0 0 0 0,1 0 0 0 0,-2 7-36 0 0,0 0-1 0 0,-1-1 1 0 0,0 0 0 0 0,0 1-1 0 0,-7 8 1 0 0,4-5-175 0 0,5-9-639 0 0,21 7-13591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58 5983 0 0,'15'-21'499'0'0,"18"-16"14021"0"0,-37 51-13296 0 0,-19 36-231 0 0,-35 60 1 0 0,15-33-715 0 0,-313 608 604 0 0,326-626-945 0 0,-63 117-632 0 0,-12-10-137 0 0,98-157 194 0 0,0 0 0 0 0,0-1 0 0 0,-1 0-1 0 0,-10 8 1 0 0,5-6-1174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78 16207 0 0,'0'0'1470'0'0,"-1"-1"-1209"0"0,0 0-238 0 0,-15-5 89 0 0,42 4 1424 0 0,-12 0-1088 0 0,228-18 4350 0 0,119-12-4235 0 0,-337 30-486 0 0,135-7-1904 0 0,-130 7-202 0 0</inkml:trace>
  <inkml:trace contextRef="#ctx0" brushRef="#br0" timeOffset="1">901 136 10135 0 0,'0'2'778'0'0,"-7"13"-69"0"0,-72 183 10982 0 0,54-110-10050 0 0,24-82-1527 0 0,-1 0-38 0 0,1-1 0 0 0,0 0-1 0 0,1 0 1 0 0,0 1-1 0 0,0 6 1 0 0,0-11-193 0 0,1 0 1 0 0,-1 0 0 0 0,1 0 0 0 0,0-1-1 0 0,-1 1 1 0 0,1 0 0 0 0,0 0-1 0 0,-1-1 1 0 0,1 1 0 0 0,0 0-1 0 0,0-1 1 0 0,0 1 0 0 0,-1-1-1 0 0,1 1 1 0 0,0-1 0 0 0,0 1-1 0 0,0-1 1 0 0,0 0 0 0 0,0 1-1 0 0,2-1 1 0 0,8-1-1204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17535 0 0,'0'0'1904'0'0,"-9"-2"-1488"0"0,2 8 136 0 0,3 3-336 0 0,4 1-5688 0 0,4 5-1144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7831 0 0,'-1'1'7211'0'0,"-8"7"-6537"0"0,1-1 0 0 0,0 2 0 0 0,1-1-1 0 0,0 1 1 0 0,-12 18 0 0 0,-24 55 273 0 0,11-18-244 0 0,-7 10-343 0 0,37-69-245 0 0,0-1 0 0 0,0 0-1 0 0,0 1 1 0 0,1-1 0 0 0,-1 1-1 0 0,1-1 1 0 0,0 6-1 0 0,14-7 665 0 0,-7-2-635 0 0,0-1-1 0 0,0 0 1 0 0,0-1-1 0 0,0 1 1 0 0,-1-1-1 0 0,11-3 1 0 0,35-15 556 0 0,-30 11-437 0 0,250-81 593 0 0,-244 80-947 0 0,-25 9 11 0 0,-4-1-465 0 0,-1-2 411 0 0,-1 1-1 0 0,0-1 1 0 0,0 1-1 0 0,0 0 1 0 0,-1 0-1 0 0,1 1 1 0 0,-9-2-1 0 0,-37-6-511 0 0,0 1 208 0 0,39 5 419 0 0,0 0-1 0 0,1-1 0 0 0,0 0 1 0 0,0 0-1 0 0,-19-12 1 0 0,29 15 11 0 0,-1 1-1 0 0,1 0 1 0 0,-1-1 0 0 0,1 1 0 0 0,-1-1-1 0 0,1 1 1 0 0,-1 0 0 0 0,1-1 0 0 0,0 1-1 0 0,-1-1 1 0 0,1 0 0 0 0,0 1 0 0 0,0-1-1 0 0,-1 1 1 0 0,1-1 0 0 0,0 1 0 0 0,0-1 0 0 0,0 0-1 0 0,-1 1 1 0 0,1-1 0 0 0,0 1 0 0 0,0-1-1 0 0,0 0 1 0 0,0 1 0 0 0,0-2 0 0 0,1 1-95 0 0,-1 0 0 0 0,1-1 0 0 0,-1 1 0 0 0,1 0 1 0 0,0 0-1 0 0,-1-1 0 0 0,1 1 0 0 0,0 0 0 0 0,0 0 1 0 0,2-2-1 0 0,2-1-801 0 0,0-1 0 0 0,0 1 0 0 0,9-5 0 0 0,6-2-3686 0 0,1-2-1074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1375 0 0,'0'0'18414'0'0,"2"0"-17565"0"0,7-1-427 0 0,-1-1 1 0 0,1 0 0 0 0,-1 0-1 0 0,0-1 1 0 0,0 0-1 0 0,0-1 1 0 0,12-7-1 0 0,12-4-230 0 0,210-106 57 0 0,-104 48-37 0 0,-114 63-4 0 0,-23 9 607 0 0,5 30-221 0 0,-8-15-472 0 0,-1-1-1 0 0,-4 16 1 0 0,3-15-73 0 0,-4 28 0 0 0,7 37 15 0 0,2-42-64 0 0,-4-11 0 0 0,2-23 0 0 0,0 0 0 0 0,1-1 0 0 0,-1 1 0 0 0,1 0 0 0 0,0 0 0 0 0,0-1 0 0 0,0 1 0 0 0,0 0 0 0 0,0 0 0 0 0,1-1 0 0 0,-1 1 0 0 0,1 0 0 0 0,0 0 0 0 0,1 2 0 0 0,20 40-181 0 0,-2-19-2791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471 246 1839 0 0,'4'-2'222'0'0,"1"-1"-1"0"0,-1 0 0 0 0,0 0 0 0 0,0 0 0 0 0,0-1 0 0 0,0 1 0 0 0,6-8 0 0 0,19-33 6695 0 0,-20 30-5070 0 0,12-16-1 0 0,25-24 634 0 0,-45 53-2278 0 0,3-13 1028 0 0,-3 14-1158 0 0,-1-1-1 0 0,1 0 0 0 0,-1 1 1 0 0,1-1-1 0 0,-1 0 0 0 0,0 0 1 0 0,1 1-1 0 0,-1-1 0 0 0,0 0 1 0 0,0 0-1 0 0,0 0 0 0 0,0 1 1 0 0,0-1-1 0 0,0 0 0 0 0,0 0 1 0 0,0 1-1 0 0,0-1 0 0 0,0 0 1 0 0,0 0-1 0 0,0 0 0 0 0,0 1 1 0 0,-1-1-1 0 0,1 0 0 0 0,0 0 1 0 0,0 1-1 0 0,-1-1 1 0 0,0-1-1 0 0,-1-1-13 0 0,0 1 0 0 0,1-1 0 0 0,-1 1 0 0 0,0 0 0 0 0,-1-1 0 0 0,1 1 0 0 0,0 0 0 0 0,-1 0 0 0 0,1 0 0 0 0,-1 1 0 0 0,1-1 0 0 0,-1 1 0 0 0,0-1 1 0 0,-5-1-1 0 0,4 2-56 0 0,-1 1 1 0 0,1-1 0 0 0,-1 1 0 0 0,1 0-1 0 0,-1 0 1 0 0,1 0 0 0 0,-1 0 0 0 0,1 1-1 0 0,-8 2 1 0 0,-23 6-4 0 0,1 1 1 0 0,0 2-1 0 0,1 1 0 0 0,0 2 0 0 0,1 1 0 0 0,1 1 0 0 0,0 2 1 0 0,1 1-1 0 0,2 2 0 0 0,-45 41 0 0 0,54-43 187 0 0,0 0-1 0 0,1 0 1 0 0,-18 30 0 0 0,30-41-55 0 0,1-1 1 0 0,0 1 0 0 0,0 0-1 0 0,1 1 1 0 0,0-1 0 0 0,1 1-1 0 0,0 0 1 0 0,1 0 0 0 0,0 0-1 0 0,0 0 1 0 0,1 20 0 0 0,1-27-93 0 0,0 1 0 0 0,0-1 0 0 0,1 1 1 0 0,0-1-1 0 0,-1 0 0 0 0,1 0 0 0 0,0 1 0 0 0,1-1 0 0 0,-1 0 1 0 0,1 0-1 0 0,-1 0 0 0 0,3 3 0 0 0,-3-4-18 0 0,1-1-1 0 0,-1 1 0 0 0,1-1 1 0 0,-1 0-1 0 0,1 1 1 0 0,0-1-1 0 0,-1 0 1 0 0,1 0-1 0 0,0 0 1 0 0,0 0-1 0 0,0 0 1 0 0,0 0-1 0 0,0-1 1 0 0,0 1-1 0 0,0-1 1 0 0,0 1-1 0 0,0-1 1 0 0,0 0-1 0 0,0 0 1 0 0,4 0-1 0 0,11-1 102 0 0,1-2 0 0 0,-1 0 0 0 0,1-1 0 0 0,23-8 0 0 0,67-32 123 0 0,-87 35-234 0 0,5-3-15 0 0,0-1 0 0 0,-1-1 1 0 0,0-2-1 0 0,-1 0 0 0 0,-1-2 0 0 0,26-25 0 0 0,-35 26-284 0 0,-13 16 140 0 0,-2 1-494 0 0,-4 2 620 0 0,1-1-1 0 0,0 1 1 0 0,0 0 0 0 0,0 0-1 0 0,0 0 1 0 0,1 1 0 0 0,-1-1-1 0 0,1 1 1 0 0,-1 0 0 0 0,1 0-1 0 0,0 0 1 0 0,0 0 0 0 0,0 0-1 0 0,0 1 1 0 0,1 0-1 0 0,-4 5 1 0 0,3-3-54 0 0,-1 0 0 0 0,1 1 0 0 0,0-1 0 0 0,1 1 0 0 0,0 0 0 0 0,0 0-1 0 0,0 0 1 0 0,1 0 0 0 0,-1 13 0 0 0,2-19-49 0 0,0 1 0 0 0,0 0 0 0 0,0-1 0 0 0,0 1 0 0 0,1 0-1 0 0,-1-1 1 0 0,1 1 0 0 0,-1 0 0 0 0,1-1 0 0 0,0 1 0 0 0,-1-1 0 0 0,1 1 0 0 0,0-1-1 0 0,0 0 1 0 0,0 1 0 0 0,0-1 0 0 0,3 3 0 0 0,-2-2-213 0 0,1 0 1 0 0,-1-1 0 0 0,1 1-1 0 0,0 0 1 0 0,0-1-1 0 0,0 0 1 0 0,0 0 0 0 0,5 2-1 0 0,9 1-1385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8751 0 0,'0'0'674'0'0,"-1"1"-438"0"0,-8 19 190 0 0,-2 16 4498 0 0,5-16-1738 0 0,2-3-1776 0 0,-3 21 0 0 0,5-24-866 0 0,-1-1 1 0 0,0 1 0 0 0,-5 12-1 0 0,2-12-420 0 0,-1 0 0 0 0,0 0 0 0 0,0-1 0 0 0,-2 0 0 0 0,-14 18 0 0 0,13-20-831 0 0,0-1-1 0 0,-1 0 1 0 0,-13 10 0 0 0,23-19-312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139 186 2303 0 0,'0'0'102'0'0,"-1"-2"-1"0"0,0 0 109 0 0,1 1 0 0 0,-1-1 1 0 0,0 1-1 0 0,0-1 0 0 0,-1 1 0 0 0,1-1 0 0 0,0 1 0 0 0,0-1 0 0 0,-1 1 0 0 0,1 0 1 0 0,-1 0-1 0 0,1 0 0 0 0,-1 0 0 0 0,1 0 0 0 0,-1 0 0 0 0,0 0 0 0 0,1 0 1 0 0,-1 1-1 0 0,-3-2 0 0 0,-4 0 1968 0 0,0 1 0 0 0,0-1 0 0 0,-10 1 0 0 0,-21-3 3129 0 0,38 3-5320 0 0,0 1-1 0 0,-1-1 1 0 0,1 0 0 0 0,0 0 0 0 0,0 0-1 0 0,0 0 1 0 0,-3-2 0 0 0,4 2 502 0 0,1-1-29 0 0,1-2-411 0 0,1-1-1 0 0,-1 1 0 0 0,1-1 1 0 0,0 1-1 0 0,1 0 0 0 0,-1 0 1 0 0,1 0-1 0 0,0 0 1 0 0,0 0-1 0 0,0 1 0 0 0,0-1 1 0 0,1 1-1 0 0,-1 0 1 0 0,1 0-1 0 0,0 0 0 0 0,0 0 1 0 0,5-2-1 0 0,7-4 119 0 0,1 1 1 0 0,-1 0-1 0 0,22-6 0 0 0,-18 8-158 0 0,-1 0 0 0 0,1 1 0 0 0,0 1 0 0 0,0 0 0 0 0,32 0-1 0 0,-45 5 16 0 0,0 0 0 0 0,1 1-1 0 0,-1 0 1 0 0,0 0-1 0 0,-1 0 1 0 0,1 1-1 0 0,0 0 1 0 0,-1 1-1 0 0,7 3 1 0 0,1 1 23 0 0,-7-3-22 0 0,1 0 0 0 0,-1 1-1 0 0,0 0 1 0 0,-1 0 0 0 0,0 1 0 0 0,0 0-1 0 0,0 0 1 0 0,0 0 0 0 0,5 12-1 0 0,-6-12-19 0 0,16 31 55 0 0,-20-37-68 0 0,0-1 0 0 0,-1 1 0 0 0,1 0 0 0 0,0 0 0 0 0,-1 0 0 0 0,1 0 0 0 0,0 0 0 0 0,-1 0 0 0 0,1 0 1 0 0,-1 0-1 0 0,0 0 0 0 0,1 0 0 0 0,-1 0 0 0 0,0 0 0 0 0,0 0 0 0 0,1 0 0 0 0,-1 0 0 0 0,0 0 0 0 0,0 0 0 0 0,0 1 0 0 0,0-1 0 0 0,0 0 0 0 0,-1 0 0 0 0,1 2 0 0 0,-1 1-66 0 0,-2 14-473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205 496 6447 0 0,'7'9'15034'0'0,"-7"-10"-14512"0"0,-3-5-335 0 0,-1 1 0 0 0,1 0 0 0 0,-1 1 0 0 0,0-1-1 0 0,0 1 1 0 0,0-1 0 0 0,-1 1 0 0 0,-7-5 0 0 0,-7-8-65 0 0,-3-2-36 0 0,8 6-45 0 0,0 0 0 0 0,1-1 1 0 0,-12-16-1 0 0,-29-40 84 0 0,53 68-120 0 0,0 1 0 0 0,0-1 0 0 0,0 0 0 0 0,1 0 0 0 0,-1 0 0 0 0,0 0 0 0 0,1 0 0 0 0,-1 0 0 0 0,1 0 0 0 0,0 0-1 0 0,0 0 1 0 0,-1 0 0 0 0,2 0 0 0 0,-1 0 0 0 0,0 0 0 0 0,0 0 0 0 0,0 0 0 0 0,2-3 0 0 0,0-2 14 0 0,1 0 0 0 0,0 0-1 0 0,7-11 1 0 0,-1 2 4 0 0,-2 3-28 0 0,0 0 0 0 0,1 1 0 0 0,1 0 0 0 0,0 0 1 0 0,0 1-1 0 0,1 0 0 0 0,1 1 0 0 0,0 0 0 0 0,0 1 0 0 0,1 0 0 0 0,0 1 0 0 0,1 0 0 0 0,0 1 0 0 0,0 0 0 0 0,16-5 0 0 0,-16 7 7 0 0,1 1-1 0 0,0 0 1 0 0,-1 1-1 0 0,1 1 0 0 0,0 0 1 0 0,0 1-1 0 0,1 1 1 0 0,-1 0-1 0 0,0 0 1 0 0,0 2-1 0 0,0 0 0 0 0,0 0 1 0 0,0 1-1 0 0,-1 1 1 0 0,25 10-1 0 0,-26-8 96 0 0,0 0-1 0 0,-1 1 1 0 0,0 0-1 0 0,0 1 1 0 0,-1 0-1 0 0,0 0 1 0 0,0 1-1 0 0,11 14 1 0 0,-17-17-41 0 0,0-1 1 0 0,0 1 0 0 0,0 0 0 0 0,-1 0 0 0 0,1 1 0 0 0,-2-1-1 0 0,4 12 1 0 0,-5-14-42 0 0,0 1 0 0 0,0-1-1 0 0,0 1 1 0 0,-1 0 0 0 0,0 0 0 0 0,0-1-1 0 0,0 1 1 0 0,-1 0 0 0 0,0-1 0 0 0,0 1-1 0 0,0 0 1 0 0,-2 5 0 0 0,1-6-10 0 0,0-1 0 0 0,0 1 1 0 0,0-1-1 0 0,-1 1 0 0 0,1-1 1 0 0,-1 0-1 0 0,0 0 1 0 0,0 0-1 0 0,0 0 0 0 0,0 0 1 0 0,-1-1-1 0 0,-4 3 0 0 0,-6 4 23 0 0,-26 10 0 0 0,39-18-28 0 0,-46 18-461 0 0,-1-2-1 0 0,-1-2 0 0 0,-1-3 1 0 0,-89 12-1 0 0,101-22-2454 0 0,25-3 1228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58 10135 0 0,'16'-16'698'0'0,"33"-26"7770"0"0,-72 68-7489 0 0,-36 52 0 0 0,14-17-599 0 0,-12 19 110 0 0,-57 105 0 0 0,88-139-410 0 0,-87 119 33 0 0,-14-10-190 0 0,107-132 33 0 0,-29 31-170 0 0,-11 12-1732 0 0,49-51 990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 7367 0 0,'-7'-4'763'0'0,"4"2"-429"0"0,0 0 0 0 0,0 1-1 0 0,-1-1 1 0 0,1 1 0 0 0,-1 0-1 0 0,1 0 1 0 0,-1 0 0 0 0,1 1 0 0 0,-1-1-1 0 0,1 1 1 0 0,-1 0 0 0 0,-5 0 0 0 0,7 0-146 0 0,0 0 1 0 0,1 1 0 0 0,-1-1-1 0 0,0 0 1 0 0,1 1 0 0 0,-1-1-1 0 0,0 1 1 0 0,1 0 0 0 0,-1-1-1 0 0,1 1 1 0 0,-1 0 0 0 0,1 0-1 0 0,-1 0 1 0 0,1 0 0 0 0,0 0-1 0 0,-1 1 1 0 0,1-1 0 0 0,0 0-1 0 0,0 0 1 0 0,0 1 0 0 0,0-1-1 0 0,0 1 1 0 0,0-1 0 0 0,0 1-1 0 0,1-1 1 0 0,-1 1 0 0 0,0 3-1 0 0,-1 2 131 0 0,1 0 0 0 0,1 0 0 0 0,-1 0-1 0 0,1 0 1 0 0,0 0 0 0 0,1 0 0 0 0,-1-1 0 0 0,2 1-1 0 0,-1 0 1 0 0,4 11 0 0 0,-1-6-18 0 0,1 0 0 0 0,1 0 0 0 0,-1-1-1 0 0,2 0 1 0 0,7 11 0 0 0,27 44 816 0 0,-27-41-650 0 0,27 34 0 0 0,-9-19 9 0 0,2-3-1 0 0,54 48 1 0 0,-64-65-362 0 0,1-1-1 0 0,1-2 1 0 0,0 0 0 0 0,2-1-1 0 0,32 13 1 0 0,84 23 90 0 0,-138-51-289 0 0,0 0 1 0 0,0 0-1 0 0,0 0 1 0 0,0-1-1 0 0,0 0 0 0 0,0 0 1 0 0,0-1-1 0 0,0 1 1 0 0,0-1-1 0 0,0-1 0 0 0,0 1 1 0 0,-1-1-1 0 0,1 0 1 0 0,0 0-1 0 0,-1-1 1 0 0,0 1-1 0 0,1-1 0 0 0,-1-1 1 0 0,9-6-1 0 0,-13 9-105 0 0,0 0 0 0 0,0 0 0 0 0,0 0-1 0 0,0 0 1 0 0,-1 0 0 0 0,1-1 0 0 0,0 1 0 0 0,-1 0 0 0 0,1-1-1 0 0,0 1 1 0 0,-1 0 0 0 0,1-1 0 0 0,-1 1 0 0 0,0 0-1 0 0,1-1 1 0 0,-1 1 0 0 0,0-1 0 0 0,0 1 0 0 0,0-1 0 0 0,0 1-1 0 0,-1-2 1 0 0,-2-10-1746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993 6 3679 0 0,'5'-6'13688'0'0,"-14"9"-11674"0"0,3 0-1849 0 0,0 0 0 0 0,0 1 1 0 0,0 0-1 0 0,0 0 0 0 0,1 0 1 0 0,0 1-1 0 0,-9 9 0 0 0,-3 2 82 0 0,-163 146 1050 0 0,17-19-496 0 0,-191 153 899 0 0,235-219-1529 0 0,106-69-185 0 0,10-6-59 0 0,-1 0 0 0 0,0 0 0 0 0,1 0 0 0 0,-1 0 0 0 0,0 0 0 0 0,0-1 0 0 0,-1 1 0 0 0,-6 0 0 0 0,4-1-219 0 0,4 0 39 0 0,0-1 0 0 0,0 1 0 0 0,0-1 0 0 0,0 0 0 0 0,0 0 0 0 0,0 0 0 0 0,0 0 1 0 0,0-1-1 0 0,0 1 0 0 0,-6-3 0 0 0,8 1-1190 0 0,1-5-41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51 119 14279 0 0,'-9'-2'262'0'0,"7"2"-172"0"0,0-1 1 0 0,0 1-1 0 0,-1 0 0 0 0,1 0 1 0 0,0 0-1 0 0,0 0 0 0 0,0 0 1 0 0,-1 1-1 0 0,1-1 0 0 0,0 1 1 0 0,0-1-1 0 0,0 1 1 0 0,-2 1-1 0 0,-4 0 175 0 0,7-1 979 0 0,3 1 426 0 0,1 0-1249 0 0,1 1 0 0 0,0-1 1 0 0,0 0-1 0 0,0 0 1 0 0,0-1-1 0 0,0 1 1 0 0,0-1-1 0 0,0 0 1 0 0,6 2-1 0 0,-1-2-151 0 0,0-1-1 0 0,0 0 1 0 0,17-1 0 0 0,225-42 1544 0 0,-134 20-1400 0 0,7-1-135 0 0,94-16 109 0 0,-162 33-337 0 0,107-1 0 0 0,-148 9-122 0 0,0 0 1 0 0,15 3-1 0 0,-25-3-526 0 0,-1 0 0 0 0,1 1 1 0 0,0-1-1 0 0,-1 1 0 0 0,8 4 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394 153 2759 0 0,'1'-1'207'0'0,"15"-21"2101"0"0,-13 18-571 0 0,-1 0 0 0 0,1 0-1 0 0,1 0 1 0 0,4-6 0 0 0,-5 7-1051 0 0,1-1-1 0 0,-2 0 1 0 0,1 1-1 0 0,0-1 1 0 0,-1-1 0 0 0,0 1-1 0 0,0 0 1 0 0,3-7 0 0 0,1-5-72 0 0,-5 15-590 0 0,-1 0 0 0 0,0 1 0 0 0,1-1 0 0 0,-1 0-1 0 0,0-1 1 0 0,0 1 0 0 0,1 0 0 0 0,-1 0 0 0 0,0 0 0 0 0,0 0 0 0 0,0 0-1 0 0,0 0 1 0 0,-1 0 0 0 0,1 0 0 0 0,0 0 0 0 0,0 0 0 0 0,-1 0-1 0 0,1 0 1 0 0,0 0 0 0 0,-1 0 0 0 0,1 0 0 0 0,-1 0 0 0 0,1 0 0 0 0,-1 1-1 0 0,1-1 1 0 0,-1 0 0 0 0,0 0 0 0 0,0 0 0 0 0,1 1 0 0 0,-1-1 0 0 0,0 0-1 0 0,0 1 1 0 0,0-1 0 0 0,0 1 0 0 0,0-1 0 0 0,0 0 0 0 0,-3-1-7 0 0,0 0 1 0 0,0 1 0 0 0,0-1-1 0 0,-1 1 1 0 0,1-1 0 0 0,0 1-1 0 0,-5 0 1 0 0,2 1-18 0 0,0-1 0 0 0,0 2-1 0 0,0-1 1 0 0,0 1 0 0 0,0 0-1 0 0,0 1 1 0 0,-14 4 0 0 0,-46 23-48 0 0,41-17 26 0 0,0 0 10 0 0,0 2-1 0 0,1 0 0 0 0,1 2 1 0 0,-28 21-1 0 0,43-29 44 0 0,1-1 1 0 0,0 1-1 0 0,0 0 1 0 0,1 1-1 0 0,0 0 0 0 0,0 0 1 0 0,1 0-1 0 0,0 1 0 0 0,0 0 1 0 0,2 0-1 0 0,-1 0 0 0 0,1 1 1 0 0,-5 19-1 0 0,8-26-11 0 0,1 1 1 0 0,-1 0-1 0 0,1-1 0 0 0,0 1 1 0 0,0 0-1 0 0,0 0 0 0 0,0-1 0 0 0,1 1 1 0 0,0 0-1 0 0,0-1 0 0 0,1 1 1 0 0,2 7-1 0 0,-3-10-1 0 0,1 1 1 0 0,0 0-1 0 0,-1-1 1 0 0,1 0-1 0 0,0 1 1 0 0,0-1-1 0 0,1 0 0 0 0,-1 0 1 0 0,0 0-1 0 0,1 0 1 0 0,-1 0-1 0 0,1-1 1 0 0,-1 1-1 0 0,1-1 0 0 0,0 0 1 0 0,0 0-1 0 0,0 0 1 0 0,-1 0-1 0 0,1 0 1 0 0,5 0-1 0 0,4 0 19 0 0,-1 0-1 0 0,1-1 1 0 0,0 0 0 0 0,0-1-1 0 0,-1-1 1 0 0,1 0-1 0 0,-1 0 1 0 0,1-1 0 0 0,11-5-1 0 0,14-6 115 0 0,46-25 0 0 0,-67 29-159 0 0,0 0-1 0 0,-1-1 0 0 0,0 0 1 0 0,-1-1-1 0 0,0-1 0 0 0,18-22 1 0 0,-28 30 2 0 0,-2 2-9 0 0,0 1 0 0 0,0-1 0 0 0,0 1 0 0 0,0-1 0 0 0,0 0 1 0 0,-1 0-1 0 0,0 0 0 0 0,1 0 0 0 0,-1 0 0 0 0,0 0 0 0 0,0 0 0 0 0,0-5 0 0 0,-1 7 37 0 0,0 1-1 0 0,0 0 0 0 0,0 0 1 0 0,0-1-1 0 0,0 1 0 0 0,0 0 0 0 0,0 0 1 0 0,0-1-1 0 0,0 1 0 0 0,0 0 1 0 0,0 0-1 0 0,0 0 0 0 0,0-1 0 0 0,0 1 1 0 0,0 0-1 0 0,0 0 0 0 0,0-1 0 0 0,0 1 1 0 0,-1 0-1 0 0,1 0 0 0 0,0 0 1 0 0,0 0-1 0 0,0-1 0 0 0,0 1 0 0 0,0 0 1 0 0,-1 0-1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84 325 4143 0 0,'19'1'319'0'0,"-15"0"198"0"0,-16 4 4471 0 0,5-3-3809 0 0,1 1-1 0 0,0-1 0 0 0,-1 0 0 0 0,1-1 0 0 0,-1 0 1 0 0,0 0-1 0 0,-9 0 0 0 0,15-1-1097 0 0,0 0 0 0 0,-1 0 0 0 0,1 0-1 0 0,0 0 1 0 0,-1 0 0 0 0,1 0 0 0 0,0-1 0 0 0,-1 1-1 0 0,1 0 1 0 0,0-1 0 0 0,0 1 0 0 0,0-1 0 0 0,-1 0 0 0 0,1 1-1 0 0,0-1 1 0 0,0 0 0 0 0,0 0 0 0 0,0 0 0 0 0,0 0-1 0 0,0 1 1 0 0,0-1 0 0 0,1 0 0 0 0,-1-1 0 0 0,0 1 0 0 0,0 0-1 0 0,1 0 1 0 0,-1 0 0 0 0,1 0 0 0 0,-1-1 0 0 0,1 1-1 0 0,-1 0 1 0 0,1 0 0 0 0,0-1 0 0 0,0 1 0 0 0,-1 0-1 0 0,1-1 1 0 0,0 1 0 0 0,0 0 0 0 0,0-1 0 0 0,0 1 0 0 0,1 0-1 0 0,-1 0 1 0 0,0-1 0 0 0,1-1 0 0 0,1-4 33 0 0,0 0 0 0 0,0 0 1 0 0,1 1-1 0 0,0-1 0 0 0,0 0 0 0 0,0 1 1 0 0,1 0-1 0 0,0 0 0 0 0,0 0 0 0 0,1 0 1 0 0,0 1-1 0 0,5-6 0 0 0,9-6-41 0 0,0 1 0 0 0,24-16 0 0 0,20-8-37 0 0,78-38 1 0 0,-126 71-37 0 0,0 0 0 0 0,17-5 0 0 0,-27 10 0 0 0,0 1 0 0 0,0 0 0 0 0,0 0 0 0 0,0 0 0 0 0,0 0 0 0 0,1 1 0 0 0,-1 0 0 0 0,0 0 0 0 0,0 0 0 0 0,0 1 0 0 0,6 1 0 0 0,-9-1 3 0 0,1 1 1 0 0,-1-1-1 0 0,0 1 0 0 0,1-1 1 0 0,-1 1-1 0 0,0 0 0 0 0,0 0 1 0 0,0 0-1 0 0,-1 0 0 0 0,1 0 1 0 0,0 0-1 0 0,-1 0 0 0 0,1 1 1 0 0,-1-1-1 0 0,0 1 0 0 0,0-1 1 0 0,0 1-1 0 0,1 5 0 0 0,2 5 85 0 0,-1 0 0 0 0,3 19 0 0 0,0 10-306 0 0,1 0 0 0 0,15 42 0 0 0,-17-74-3321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76 310 2759 0 0,'0'0'126'0'0,"2"1"-5"0"0,0 0-94 0 0,3 0-23 0 0,7 11-10 0 0,-2 1 3433 0 0,8 20 12102 0 0,-15-28-14817 0 0,-5-8-470 0 0,0 0 0 0 0,-1 0-1 0 0,1 0 1 0 0,-1 0 0 0 0,-2-3 0 0 0,-9-9 14 0 0,-3-9-165 0 0,1 0 1 0 0,1-1-1 0 0,1-1 1 0 0,-13-33-1 0 0,25 55-96 0 0,1-1 0 0 0,-1-1-1 0 0,1 1 1 0 0,0 0 0 0 0,1 0-1 0 0,-1 0 1 0 0,1 0 0 0 0,0-1-1 0 0,0 1 1 0 0,1 0 0 0 0,0 0-1 0 0,0-1 1 0 0,0 1 0 0 0,0 0-1 0 0,1 0 1 0 0,-1 0 0 0 0,2 1 0 0 0,-1-1-1 0 0,0 0 1 0 0,1 1 0 0 0,0-1-1 0 0,0 1 1 0 0,4-5 0 0 0,-2 3-62 0 0,1 1 0 0 0,0 0 0 0 0,0 0 0 0 0,0 0 0 0 0,0 1 0 0 0,0 0-1 0 0,1 0 1 0 0,0 1 0 0 0,0 0 0 0 0,0 0 0 0 0,0 0 0 0 0,1 1 0 0 0,-1 0 0 0 0,0 1 0 0 0,11-2 0 0 0,4 2-5 0 0,-1 1 1 0 0,0 1-1 0 0,0 1 1 0 0,0 1-1 0 0,21 6 0 0 0,99 35 1 0 0,-136-42 99 0 0,0 0-1 0 0,0 0 1 0 0,0 1 0 0 0,0-1-1 0 0,0 1 1 0 0,0 1 0 0 0,-1-1-1 0 0,5 5 1 0 0,-8-7-12 0 0,0 0 0 0 0,0 0-1 0 0,0 0 1 0 0,0 0 0 0 0,0 0-1 0 0,-1 0 1 0 0,1 1 0 0 0,0-1-1 0 0,-1 0 1 0 0,1 0 0 0 0,-1 1-1 0 0,0-1 1 0 0,1 0 0 0 0,-1 0 0 0 0,0 1-1 0 0,0-1 1 0 0,1 0 0 0 0,-1 1-1 0 0,0-1 1 0 0,0 0 0 0 0,-1 1-1 0 0,1-1 1 0 0,0 0 0 0 0,0 1-1 0 0,-1-1 1 0 0,1 0 0 0 0,-1 1 0 0 0,1-1-1 0 0,-1 0 1 0 0,1 0 0 0 0,-1 0-1 0 0,0 1 1 0 0,1-1 0 0 0,-1 0-1 0 0,0 0 1 0 0,0 0 0 0 0,0 0-1 0 0,-1 1 1 0 0,-12 9 99 0 0,0 0-1 0 0,-1-1 1 0 0,0 0-1 0 0,0-1 1 0 0,-31 13-1 0 0,-19 11-36 0 0,61-31-77 0 0,-96 62-24 0 0,97-62-28 0 0,1 0 0 0 0,0 0 0 0 0,-1 0 0 0 0,1 1 0 0 0,0-1 0 0 0,-2 3-1 0 0,3-3-133 0 0,0-1-28 0 0,-1 3 1241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13823 0 0,'0'0'1062'0'0,"0"2"-557"0"0,-7 13 204 0 0,-1 1 1 0 0,0-1-1 0 0,-1-1 0 0 0,-1 1 1 0 0,-16 17-1 0 0,6-6-326 0 0,14-17-276 0 0,-221 312 2084 0 0,175-244-2200 0 0,-113 128-1 0 0,158-197-30 0 0,-8 8-237 0 0,0 2 1 0 0,-19 31-1 0 0,33-48 231 0 0,1 0 0 0 0,-1 0-1 0 0,0 0 1 0 0,1 1 0 0 0,-1-1 0 0 0,1 0 0 0 0,0 0 0 0 0,-1 1 0 0 0,1-1 0 0 0,0 0-1 0 0,0 1 1 0 0,0-1 0 0 0,0 0 0 0 0,0 2 0 0 0,3-1-326 0 0,9-2-784 0 0,-1 0 0 0 0,1-1 0 0 0,19-4 1 0 0,-22 3-431 0 0,28-4-4508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111 247 9671 0 0,'-1'1'748'0'0,"-22"16"-256"0"0,17-13 270 0 0,1-1 1 0 0,-1 0 0 0 0,0-1 0 0 0,0 1-1 0 0,-1-1 1 0 0,1 0 0 0 0,0-1-1 0 0,-1 0 1 0 0,-6 1 0 0 0,12-2-248 0 0,-1-1-386 0 0,1 1-1 0 0,0-1 1 0 0,0 0 0 0 0,0 0 0 0 0,0 0 0 0 0,0 0 0 0 0,0 0 0 0 0,0-1 0 0 0,0 1 0 0 0,-1-2 0 0 0,2 1-52 0 0,-1 1-1 0 0,0-1 0 0 0,0 0 1 0 0,1 0-1 0 0,-1 0 0 0 0,1 0 1 0 0,0 0-1 0 0,-1 0 0 0 0,1 0 1 0 0,0 0-1 0 0,0 0 0 0 0,1 0 1 0 0,-1 0-1 0 0,0 0 0 0 0,0 0 1 0 0,1 0-1 0 0,0-2 0 0 0,2-3 51 0 0,0-1-1 0 0,9-13 1 0 0,-3 5-105 0 0,-7 13-26 0 0,-1 0 1 0 0,1 0-1 0 0,0 0 0 0 0,1 0 1 0 0,-1 1-1 0 0,0-1 0 0 0,1 1 0 0 0,0-1 1 0 0,-1 1-1 0 0,1 0 0 0 0,3-2 0 0 0,5-1-42 0 0,-1 0-1 0 0,12-4 1 0 0,12-6-18 0 0,-22 9 79 0 0,1 1 0 0 0,0 0 0 0 0,0 1 1 0 0,0 0-1 0 0,0 1 0 0 0,1 1 0 0 0,19-2 0 0 0,-7 3 395 0 0,1 2 0 0 0,49 5 0 0 0,-72-5-366 0 0,1 0 1 0 0,-1 0-1 0 0,0 0 1 0 0,0 0-1 0 0,1 1 1 0 0,-1-1-1 0 0,6 4 1 0 0,-10-4-45 0 0,1-1 1 0 0,0 0-1 0 0,0 1 1 0 0,-1-1-1 0 0,1 1 1 0 0,0-1 0 0 0,-1 1-1 0 0,1-1 1 0 0,0 1-1 0 0,-1-1 1 0 0,1 1-1 0 0,-1 0 1 0 0,1-1-1 0 0,-1 1 1 0 0,1 0-1 0 0,-1-1 1 0 0,0 1-1 0 0,1 0 1 0 0,-1 0-1 0 0,0-1 1 0 0,1 1 0 0 0,-1 0-1 0 0,0 0 1 0 0,0 0-1 0 0,0 0 1 0 0,0-1-1 0 0,0 1 1 0 0,0 0-1 0 0,0 1 1 0 0,0 1 7 0 0,0 1 1 0 0,0 0 1 0 0,-1 0-1 0 0,1 1 1 0 0,-1-1-1 0 0,0 0 1 0 0,0 0-1 0 0,-1 0 1 0 0,1 0-1 0 0,-1 0 1 0 0,0-1-1 0 0,0 1 1 0 0,0 0-1 0 0,-3 3 1 0 0,-5 7 57 0 0,-22 22 0 0 0,28-31-65 0 0,-3 2 11 0 0,1-1-1 0 0,-1 0 0 0 0,0 0 1 0 0,-1 0-1 0 0,-9 5 1 0 0,30-30 40 0 0,10-11-191 0 0,1 2-1 0 0,2 1 1 0 0,1 1-1 0 0,1 1 1 0 0,1 2-1 0 0,61-38 1 0 0,-78 54 120 0 0,1 1 0 0 0,0 0-1 0 0,0 0 1 0 0,1 1 0 0 0,-1 1 0 0 0,22-4 0 0 0,-29 7 66 0 0,-1 0 1 0 0,1 0 0 0 0,0 1-1 0 0,0 0 1 0 0,-1 0 0 0 0,1 0-1 0 0,0 1 1 0 0,0-1 0 0 0,-1 2-1 0 0,1-1 1 0 0,0 0 0 0 0,-1 1-1 0 0,1 0 1 0 0,-1 1 0 0 0,0-1-1 0 0,0 1 1 0 0,0 0-1 0 0,8 6 1 0 0,-8-4 80 0 0,0 1-1 0 0,-1 0 1 0 0,1 0 0 0 0,-1 0-1 0 0,5 11 1 0 0,-5-9-58 0 0,-3-7-65 0 0,0 0 0 0 0,-1 0-1 0 0,1 1 1 0 0,-1-1 0 0 0,1 0-1 0 0,-1 0 1 0 0,1 1 0 0 0,-1-1 0 0 0,1 0-1 0 0,-1 1 1 0 0,0-1 0 0 0,0 0 0 0 0,0 1-1 0 0,0-1 1 0 0,0 2 0 0 0,0 12 58 0 0,0 4-51 0 0,0-7-201 0 0,0 0 0 0 0,-2 13 0 0 0,3-6-912 0 0,-1-16 908 0 0,1-1-405 0 0,6 8-3287 0 0,-6-8 3450 0 0,0-2 288 0 0,-1 1 1 0 0,0-1 0 0 0,1 1-1 0 0,-1-1 1 0 0,0 0 0 0 0,1 1 0 0 0,-1-1-1 0 0,1 0 1 0 0,-1 1 0 0 0,0-1 0 0 0,1 0-1 0 0,-1 1 1 0 0,1-1 0 0 0,-1 0-1 0 0,1 0 1 0 0,-1 1 0 0 0,1-1 0 0 0,0 0-1 0 0,8 1-1682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85 4607 0 0,'15'-9'-80'0'0,"0"-1"0"0"0,23-18-1 0 0,-13 9 1668 0 0,2 1 13365 0 0,-29 20-14323 0 0,-7 9-370 0 0,0 1 0 0 0,-1-2 1 0 0,0 1-1 0 0,-1-1 0 0 0,-22 15 0 0 0,1 0 35 0 0,-175 121 566 0 0,147-106-792 0 0,-169 103-4 0 0,159-105-32 0 0,-102 41 0 0 0,115-53 32 0 0,51-22-64 0 0,8-1 0 0 0,5 1 0 0 0,-7-4 0 0 0,12 3 0 0 0,-1 1 0 0 0,1-2 0 0 0,0 0 0 0 0,14 1 0 0 0,21 4 0 0 0,-26-1-5 0 0,0 0 0 0 0,0 1 0 0 0,-1 1 0 0 0,0 1 0 0 0,-1 0 0 0 0,0 2 0 0 0,28 20 0 0 0,-19-10-5 0 0,-1 2 0 0 0,-1 2 0 0 0,42 51 0 0 0,-39-44 73 0 0,-19-22-15 0 0,-1 0 0 0 0,0 1 1 0 0,-1 0-1 0 0,0 1 0 0 0,8 14 0 0 0,-15-24 63 0 0,-1 0-79 0 0,1-1 1 0 0,-1 1 0 0 0,0-1-1 0 0,0 0 1 0 0,0 1 0 0 0,0-1-1 0 0,0 1 1 0 0,0-1 0 0 0,0 0 0 0 0,-1 1-1 0 0,1-1 1 0 0,0 0 0 0 0,-1 1-1 0 0,1-1 1 0 0,-1 0 0 0 0,1 1-1 0 0,-1-1 1 0 0,0 0 0 0 0,1 0-1 0 0,-1 0 1 0 0,0 1 0 0 0,0-1-1 0 0,0 0 1 0 0,0 0 0 0 0,0 0-1 0 0,0-1 1 0 0,0 1 0 0 0,-1 0-1 0 0,1 0 1 0 0,0 0 0 0 0,-2 0-1 0 0,-5 2 57 0 0,1 0 0 0 0,-1 0 0 0 0,1-1 0 0 0,-13 2 0 0 0,11-2-6 0 0,-202 30 134 0 0,-3-16-7 0 0,131-10-185 0 0,52-4-114 0 0,14 0-161 0 0,-1 0-1 0 0,0-2 1 0 0,-33-3-1 0 0,49 3-14 0 0,0-1 0 0 0,0 1-1 0 0,0-1 1 0 0,0 1 0 0 0,0-1-1 0 0,1 0 1 0 0,-1 0 0 0 0,-2-2-1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2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28 225 8751 0 0,'0'0'794'0'0,"1"1"-652"0"0,0 5-881 0 0,-2 17 11541 0 0,-2-15-9817 0 0,2-7 106 0 0,1-1-1071 0 0,0 0 1 0 0,0 0 0 0 0,0 0-1 0 0,0 1 1 0 0,0-1 0 0 0,0 0-1 0 0,0 0 1 0 0,0 0 0 0 0,0 0-1 0 0,0 0 1 0 0,0 0-1 0 0,0 0 1 0 0,0 0 0 0 0,0 1-1 0 0,0-1 1 0 0,0 0 0 0 0,0 0-1 0 0,0 0 1 0 0,-1 0-1 0 0,1 0 1 0 0,0 0 0 0 0,0 0-1 0 0,0 0 1 0 0,0 0 0 0 0,0 0-1 0 0,0 1 1 0 0,0-1 0 0 0,0 0-1 0 0,0 0 1 0 0,0 0-1 0 0,0 0 1 0 0,0 0 0 0 0,-1 0-1 0 0,1 0 1 0 0,0 0 0 0 0,0 0-1 0 0,0 0 1 0 0,0 0-1 0 0,0 0 1 0 0,0 0 0 0 0,0 0-1 0 0,0 0 1 0 0,-1 0 0 0 0,1 0-1 0 0,-6-2 969 0 0,-5-6-170 0 0,11 6-780 0 0,-1 1 0 0 0,0-1 0 0 0,1 1 0 0 0,-1-1 0 0 0,1 1 0 0 0,-1-1 0 0 0,1 1-1 0 0,0-1 1 0 0,0 1 0 0 0,-1-1 0 0 0,1 1 0 0 0,0-1 0 0 0,1 1 0 0 0,-1-1 0 0 0,0 0 0 0 0,0 1 0 0 0,1-1 0 0 0,-1 1 0 0 0,1-1 0 0 0,-1 1 0 0 0,1 0 0 0 0,-1-1 0 0 0,1 1 0 0 0,0-1 0 0 0,1-1 0 0 0,2-2 11 0 0,-1 0 1 0 0,1 1-1 0 0,0-1 1 0 0,0 1-1 0 0,7-6 1 0 0,11-7-3 0 0,1 2 1 0 0,1 0-1 0 0,31-14 0 0 0,80-29-160 0 0,-99 44 77 0 0,-15 5 3 0 0,0 2 0 0 0,31-6 0 0 0,-43 11 23 0 0,0 0 1 0 0,1 1-1 0 0,0 1 1 0 0,-1-1-1 0 0,1 2 1 0 0,-1-1-1 0 0,1 1 1 0 0,11 3-1 0 0,-20-4 11 0 0,1 1-1 0 0,0-1 1 0 0,-1 1-1 0 0,1-1 1 0 0,-1 1-1 0 0,1 0 1 0 0,0-1 0 0 0,-1 1-1 0 0,1 0 1 0 0,-1 0-1 0 0,0 0 1 0 0,1 0-1 0 0,-1 0 1 0 0,0 0-1 0 0,0 1 1 0 0,0-1-1 0 0,1 0 1 0 0,-1 1 0 0 0,0-1-1 0 0,-1 1 1 0 0,1-1-1 0 0,0 1 1 0 0,0-1-1 0 0,-1 1 1 0 0,1-1-1 0 0,-1 1 1 0 0,1 0 0 0 0,-1-1-1 0 0,0 1 1 0 0,0 0-1 0 0,1 0 1 0 0,-1-1-1 0 0,0 1 1 0 0,-1 0-1 0 0,1-1 1 0 0,-1 4 0 0 0,-1 5 11 0 0,-1-1 0 0 0,0 1 0 0 0,-1-1 0 0 0,0 1 1 0 0,-7 9-1 0 0,3-2-6 0 0,-3 5 13 0 0,2 0 0 0 0,1 1 0 0 0,0 0 0 0 0,-4 28 0 0 0,9-34-6 0 0,1 0 1 0 0,1 1-1 0 0,0 0 0 0 0,2-1 1 0 0,0 1-1 0 0,4 24 0 0 0,-3-33-14 0 0,0 1 0 0 0,0 0 0 0 0,0-1 0 0 0,9 18 0 0 0,-10-21 7 0 0,0-5-2 0 0,-1 1 1 0 0,1-1-1 0 0,-1 1 1 0 0,1-1-1 0 0,0 0 1 0 0,0 1-1 0 0,-1-1 1 0 0,1 0-1 0 0,0 0 1 0 0,0 1-1 0 0,0-1 1 0 0,1 0 0 0 0,-1 0-1 0 0,0 0 1 0 0,0 0-1 0 0,1 0 1 0 0,-1-1-1 0 0,0 1 1 0 0,1 0-1 0 0,-1 0 1 0 0,2 0-1 0 0,31 13 70 0 0,-28-12-317 0 0,1 0-1 0 0,-1-1 1 0 0,1 1 0 0 0,8 0 0 0 0,-1-1-6587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0 806 1839 0 0,'0'0'16931'0'0,"2"1"-16431"0"0,2 0-342 0 0,1 0 0 0 0,-1 0 0 0 0,0 0 0 0 0,0-1 0 0 0,1 0 0 0 0,-1 0 0 0 0,0 0 0 0 0,1 0 0 0 0,-1-1-1 0 0,0 1 1 0 0,1-1 0 0 0,-1 0 0 0 0,0 0 0 0 0,0-1 0 0 0,0 1 0 0 0,0-1 0 0 0,0 0 0 0 0,6-5 0 0 0,20-14 313 0 0,48-45-1 0 0,-40 33-398 0 0,151-148 100 0 0,-77 71-98 0 0,-63 62 110 0 0,-48 47-232 0 0,-2 1-19 0 0,-14 9 47 0 0,-1 0-1 0 0,2 1 1 0 0,-1 1-1 0 0,1 0 1 0 0,1 1-1 0 0,0 1 1 0 0,-15 18-1 0 0,11-9-5 0 0,1 0-1 0 0,1 0 1 0 0,2 1 0 0 0,-15 33-1 0 0,24-47 42 0 0,1-1 1 0 0,0 1-1 0 0,0 0 0 0 0,1 0 1 0 0,1-1-1 0 0,-1 2 0 0 0,1-1 1 0 0,1 0-1 0 0,0 11 0 0 0,0-15-5 0 0,1-1-1 0 0,0 0 1 0 0,-1 1 0 0 0,1-1-1 0 0,1 0 1 0 0,-1 0-1 0 0,1 0 1 0 0,-1 0-1 0 0,1 0 1 0 0,1 0 0 0 0,-1 0-1 0 0,0-1 1 0 0,1 1-1 0 0,0-1 1 0 0,-1 0 0 0 0,2 1-1 0 0,-1-1 1 0 0,0-1-1 0 0,0 1 1 0 0,1 0 0 0 0,4 2-1 0 0,-2-3 29 0 0,0 1-1 0 0,0-1 1 0 0,0 0-1 0 0,0 0 1 0 0,1-1-1 0 0,-1 0 1 0 0,0 0-1 0 0,1 0 1 0 0,-1-1-1 0 0,1 0 1 0 0,-1 0-1 0 0,1-1 1 0 0,-1 0-1 0 0,9-2 1 0 0,10-3 140 0 0,-1-1 1 0 0,30-14 0 0 0,-50 20-178 0 0,26-13-10 0 0,-1 0-1 0 0,0-2 1 0 0,-1-1-1 0 0,-1-1 1 0 0,-1-1-1 0 0,42-39 0 0 0,69-82-197 0 0,-104 102-31 0 0,51-81-1 0 0,-52 66-2 0 0,35-54-295 0 0,-56 92 447 0 0,0 1-1 0 0,1 0 0 0 0,0 1 1 0 0,27-21-1 0 0,-33 29 82 0 0,1 0-1 0 0,0 0 0 0 0,0 1 1 0 0,0 0-1 0 0,0 1 1 0 0,1-1-1 0 0,0 1 0 0 0,10-2 1 0 0,-10 4 65 0 0,-6 4 12 0 0,-2 2-67 0 0,0-1-1 0 0,-1 1 1 0 0,1-1-1 0 0,-1 1 1 0 0,0-1-1 0 0,0 1 1 0 0,0-1-1 0 0,0 1 1 0 0,-1-1-1 0 0,0 0 1 0 0,-4 7-1 0 0,-4 7-2 0 0,-18 21 0 0 0,13-18 0 0 0,-86 109-1 0 0,-12 16 2 0 0,93-115 5 0 0,0 1 0 0 0,-29 63-1 0 0,48-91 10 0 0,-1 0 0 0 0,1 0-1 0 0,-1-1 1 0 0,1 1 0 0 0,1 0 0 0 0,-1 0-1 0 0,0 0 1 0 0,1 0 0 0 0,0 0-1 0 0,0 0 1 0 0,0 0 0 0 0,0 0 0 0 0,2 7-1 0 0,0-8 27 0 0,-1 0 0 0 0,0 0-1 0 0,1 0 1 0 0,0 0-1 0 0,-1 0 1 0 0,1-1 0 0 0,0 1-1 0 0,1-1 1 0 0,-1 1-1 0 0,0-1 1 0 0,1 0 0 0 0,-1 1-1 0 0,1-1 1 0 0,0-1-1 0 0,-1 1 1 0 0,6 2-1 0 0,1 0 82 0 0,1 0 0 0 0,0-1 0 0 0,0-1-1 0 0,0 1 1 0 0,0-2 0 0 0,0 1-1 0 0,15-1 1 0 0,-9 0-220 0 0,30 6-1 0 0,-15 4-657 0 0,-27-8 499 0 0,0-2 1 0 0,0 1-1 0 0,1 0 1 0 0,-1-1 0 0 0,0 0-1 0 0,1 0 1 0 0,-1 0-1 0 0,1-1 1 0 0,7 1-1 0 0,-3-3-1374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 12439 0 0,'0'0'2738'0'0,"1"0"-1173"0"0,11-2-847 0 0,-1 2 0 0 0,0 0 0 0 0,1 0 0 0 0,-1 1-1 0 0,16 3 1 0 0,-1 1-557 0 0,31 11 0 0 0,-48-13-75 0 0,0 0 0 0 0,0 1 0 0 0,0 0-1 0 0,0 1 1 0 0,-1 0 0 0 0,0 1 0 0 0,0-1 0 0 0,0 1-1 0 0,7 8 1 0 0,-10-9-57 0 0,0 1 1 0 0,-1-1-1 0 0,0 1 0 0 0,0 0 1 0 0,0 0-1 0 0,-1 0 0 0 0,0 1 0 0 0,0-1 1 0 0,0 1-1 0 0,-1 0 0 0 0,0 0 1 0 0,0-1-1 0 0,0 9 0 0 0,-1-4 64 0 0,0 0 0 0 0,-1 0 0 0 0,0 0 0 0 0,-1 0 0 0 0,0 0 0 0 0,-1 0 0 0 0,0 0 0 0 0,-1-1 0 0 0,0 1-1 0 0,0-1 1 0 0,-1 0 0 0 0,-1 1 0 0 0,0-2 0 0 0,0 1 0 0 0,-1-1 0 0 0,0 1 0 0 0,0-2 0 0 0,-1 1 0 0 0,-13 11 0 0 0,4-3-2 0 0,-1-2 0 0 0,-1 0 0 0 0,-1-2 0 0 0,0 0-1 0 0,0 0 1 0 0,-2-2 0 0 0,1-1 0 0 0,-1 0 0 0 0,-36 10 0 0 0,48-17-144 0 0,-69 19-4467 0 0,76-22 3257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1053 82 5983 0 0,'0'0'464'0'0,"1"-2"-305"0"0,46-55 7161 0 0,-23 34-259 0 0,-36 37-6409 0 0,4-7-649 0 0,0 1 0 0 0,-1-1-1 0 0,1-1 1 0 0,-1 0 0 0 0,-1 0 0 0 0,1-1 0 0 0,-13 6-1 0 0,-76 23-78 0 0,90-31 58 0 0,-248 53-953 0 0,199-46 686 0 0,-85 14 115 0 0,-1-7-1 0 0,-155 0 0 0 0,274-19 38 0 0,22 2-23 0 0,1-9-443 0 0,2 4 531 0 0,0 0-1 0 0,0 0 0 0 0,0 0 1 0 0,1 0-1 0 0,-1 1 0 0 0,4-8 1 0 0,2-3-73 0 0,-7 13 622 0 0,-11 15-399 0 0,10-12-77 0 0,0 1 1 0 0,1-1 0 0 0,-1 0 0 0 0,0 1 0 0 0,0-1 0 0 0,0 1 0 0 0,1-1 0 0 0,-1 1 0 0 0,1-1 0 0 0,-1 1 0 0 0,1 0 0 0 0,0-1 0 0 0,0 1 0 0 0,-1-1 0 0 0,1 1 0 0 0,0 0 0 0 0,1-1 0 0 0,-1 1 0 0 0,0 0 0 0 0,1 2 0 0 0,0 1-1 0 0,0-1-4 0 0,0 1-1 0 0,1-1 0 0 0,0 1 1 0 0,0-1-1 0 0,0 0 1 0 0,0 0-1 0 0,0 0 1 0 0,1 0-1 0 0,0 0 0 0 0,5 5 1 0 0,6 6 63 0 0,18 13 1 0 0,-26-22-23 0 0,55 48 446 0 0,84 70 464 0 0,-128-111-779 0 0,49 42 371 0 0,-56-46-488 0 0,-2 0 0 0 0,1 1 0 0 0,-1 0 0 0 0,11 17 1 0 0,-18-24-13 0 0,1 0 0 0 0,-1 0 0 0 0,0 0 0 0 0,0 0 1 0 0,0 0-1 0 0,0 1 0 0 0,-1-1 0 0 0,1 0 1 0 0,-1 1-1 0 0,0-1 0 0 0,0 1 0 0 0,0-1 1 0 0,0 0-1 0 0,-1 1 0 0 0,1-1 0 0 0,-1 0 1 0 0,0 1-1 0 0,0-1 0 0 0,0 0 0 0 0,0 0 1 0 0,-1 0-1 0 0,1 0 0 0 0,-1 0 0 0 0,0 0 1 0 0,0 0-1 0 0,-2 2 0 0 0,-1 1 386 0 0,6-10-10 0 0,2-8-358 0 0,2-18 26 0 0,0 5 127 0 0,1-51-1 0 0,-6 69-200 0 0,4-129 236 0 0,-2 112-347 0 0,1 0-1 0 0,1 1 0 0 0,12-37 1 0 0,-16 58-22 0 0,7-10-261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74 6447 0 0,'-2'0'57'0'0,"0"-1"-11"0"0,1 1 0 0 0,0 0 0 0 0,0-1 0 0 0,-1 1 0 0 0,1-1 0 0 0,0 0 0 0 0,0 1 0 0 0,0-1 0 0 0,0 0 0 0 0,0 0 0 0 0,0 1 0 0 0,0-1 0 0 0,-6-9 7617 0 0,13 8-5987 0 0,34-11-632 0 0,-1 2 1 0 0,2 1-1 0 0,-1 3 1 0 0,56-5-1 0 0,-88 12-894 0 0,-1 0 0 0 0,1 0 0 0 0,0 0 0 0 0,-1 1-1 0 0,1 0 1 0 0,-1 1 0 0 0,0-1 0 0 0,1 2 0 0 0,7 2 0 0 0,-14-4-141 0 0,-1-1 0 0 0,1 1-1 0 0,-1 0 1 0 0,0-1 0 0 0,1 1 0 0 0,-1 0 0 0 0,1-1 0 0 0,-1 1 0 0 0,0 0 0 0 0,0-1 0 0 0,0 1-1 0 0,1 0 1 0 0,-1 0 0 0 0,0-1 0 0 0,0 1 0 0 0,0 0 0 0 0,0 0 0 0 0,0 0 0 0 0,0-1-1 0 0,0 2 1 0 0,0-1 10 0 0,-1 4-10 0 0,1-1 0 0 0,-1 1 1 0 0,1-1-1 0 0,-1 1 0 0 0,-1-1 0 0 0,1 0 0 0 0,0 1 1 0 0,-1-1-1 0 0,0 0 0 0 0,0 0 0 0 0,-1 0 0 0 0,1 0 0 0 0,-1 0 1 0 0,1-1-1 0 0,-1 1 0 0 0,-4 3 0 0 0,-8 7 27 0 0,1 0 0 0 0,-23 14 0 0 0,31-23-23 0 0,-154 104 62 0 0,155-105-75 0 0,-52 35-3 0 0,52-35 5 0 0,1 0-1 0 0,-1 0 0 0 0,1 0 1 0 0,0 1-1 0 0,0-1 0 0 0,1 1 1 0 0,-1 0-1 0 0,1 0 0 0 0,-3 6 1 0 0,6-8 40 0 0,0-2-41 0 0,0 0 0 0 0,0 0-1 0 0,1 0 1 0 0,-1 0-1 0 0,0 0 1 0 0,1 0-1 0 0,-1 0 1 0 0,1 0 0 0 0,-1 0-1 0 0,1 0 1 0 0,-1 0-1 0 0,1-1 1 0 0,-1 1-1 0 0,1 0 1 0 0,0 0 0 0 0,0-1-1 0 0,-1 1 1 0 0,1 0-1 0 0,0-1 1 0 0,0 1-1 0 0,0-1 1 0 0,0 1-1 0 0,1 0 1 0 0,1 1 7 0 0,6 1 48 0 0,1 1-1 0 0,-1-1 1 0 0,1 0 0 0 0,-1-1-1 0 0,1 0 1 0 0,0-1 0 0 0,0 0-1 0 0,13 0 1 0 0,-8 0 19 0 0,6-1 97 0 0,0 0 0 0 0,41-6 0 0 0,42-15 151 0 0,-47 9-274 0 0,42-6-893 0 0,-56 11-6475 0 0,-25 5-41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77 3223 0 0,'-36'9'186'0'0,"-7"1"370"0"0,16-2 14570 0 0,29-7-14656 0 0,10 1-103 0 0,0 0 0 0 0,0 0 1 0 0,0-2-1 0 0,15 0 1 0 0,52-6 948 0 0,-28 1-663 0 0,525-53 2087 0 0,-244 22-2080 0 0,-221 30-1204 0 0,-109 6 223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156 151 9671 0 0,'4'-7'8564'0'0,"-3"10"-8040"0"0,0 6-347 0 0,-1-1 0 0 0,0 1 1 0 0,0 0-1 0 0,0-1 0 0 0,-1 1 0 0 0,0-1 0 0 0,-1 1 0 0 0,0-1 0 0 0,0 1 1 0 0,-1-1-1 0 0,0 0 0 0 0,-6 12 0 0 0,-7 11 329 0 0,-35 50 0 0 0,44-70-464 0 0,-4 5 18 0 0,0-1 0 0 0,-1 0 0 0 0,-17 17 0 0 0,27-31 134 0 0,5-13-5 0 0,1 1-98 0 0,1 1 0 0 0,1 0 0 0 0,0 0-1 0 0,0 0 1 0 0,12-13 0 0 0,-2 3 13 0 0,16-23-61 0 0,2 1 0 0 0,2 2-1 0 0,43-37 1 0 0,-46 49-32 0 0,0 2 1 0 0,2 1 0 0 0,1 1 0 0 0,52-24 0 0 0,-85 46 17 0 0,0 1 1 0 0,0-1 0 0 0,0 1-1 0 0,1-1 1 0 0,-1 1-1 0 0,1 0 1 0 0,-1 1-1 0 0,1-1 1 0 0,-1 1 0 0 0,1-1-1 0 0,-1 1 1 0 0,1 0-1 0 0,-1 0 1 0 0,1 0 0 0 0,5 2-1 0 0,-9-2-20 0 0,1 1 0 0 0,-1-1 1 0 0,1 1-1 0 0,-1-1 0 0 0,0 1 0 0 0,1-1 0 0 0,-1 1 0 0 0,0-1 1 0 0,1 1-1 0 0,-1-1 0 0 0,0 1 0 0 0,0-1 0 0 0,0 1 0 0 0,1 0 1 0 0,-1-1-1 0 0,0 1 0 0 0,0-1 0 0 0,0 1 0 0 0,0 1 1 0 0,0 0 18 0 0,2 6 14 0 0,-1-1 0 0 0,0 1-1 0 0,-1 1 1 0 0,0-1 0 0 0,0 0 0 0 0,-1 0-1 0 0,0 0 1 0 0,-2 9 0 0 0,-22 67 134 0 0,12-46-80 0 0,4-8-52 0 0,-5 35 0 0 0,12-53-33 0 0,1 1-1 0 0,0 0 1 0 0,1-1 0 0 0,0 1-1 0 0,3 20 1 0 0,-1-18-11 0 0,0-11 0 0 0,7 11 0 0 0,-7-13 1 0 0,0 0 1 0 0,0 0-1 0 0,0 1 0 0 0,0-1 1 0 0,0 0-1 0 0,0-1 0 0 0,1 1 1 0 0,-1 0-1 0 0,0-1 0 0 0,1 1 1 0 0,0-1-1 0 0,-1 0 0 0 0,1 0 1 0 0,0 0-1 0 0,0 0 0 0 0,-1 0 1 0 0,1-1-1 0 0,0 1 0 0 0,0-1 1 0 0,3 1-1 0 0,3-1-16 0 0,1 0-1 0 0,-1 0 1 0 0,0-1 0 0 0,0 0-1 0 0,12-3 1 0 0,24-11-530 0 0,-13 1-6255 0 0,-10 4-815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10591 0 0,'0'0'819'0'0,"-2"-1"-534"0"0,-4 0-71 0 0,6 1-119 0 0,-1 1 0 0 0,0-1 0 0 0,1 0 0 0 0,0 0 0 0 0,-1 1 0 0 0,1-1 0 0 0,-1 0 0 0 0,1 1 0 0 0,-1-1 0 0 0,1 0 0 0 0,0 1 0 0 0,-1-1 0 0 0,1 1 0 0 0,-1-1 0 0 0,1 1 0 0 0,0-1 0 0 0,0 1 0 0 0,-1-1 0 0 0,1 1 0 0 0,-1 0 182 0 0,-1 3 52 0 0,0 0-1 0 0,1-1 1 0 0,-1 1 0 0 0,1 0-1 0 0,-1 0 1 0 0,1 0 0 0 0,0 0-1 0 0,0 7 1 0 0,-1 36-236 0 0,1-20 95 0 0,0 6 221 0 0,1-1 0 0 0,2 1 0 0 0,1 0 0 0 0,1-1 0 0 0,16 54 1 0 0,-14-65-152 0 0,1-1 1 0 0,0-1 0 0 0,2 1 0 0 0,1-1-1 0 0,0-1 1 0 0,1 0 0 0 0,1 0 0 0 0,1-1-1 0 0,28 29 1 0 0,-5-14 78 0 0,2-1-1 0 0,1-3 0 0 0,2-1 1 0 0,0-2-1 0 0,71 31 1 0 0,-86-44-207 0 0,-1 0 0 0 0,-1 1 0 0 0,0 2 1 0 0,38 29-1 0 0,-56-38-94 0 0,1 0 1 0 0,-1 0-1 0 0,0 1 0 0 0,-1 0 1 0 0,0 0-1 0 0,0 1 0 0 0,0-1 1 0 0,4 11-1 0 0,-7-12-14 0 0,0 0 1 0 0,0-1-1 0 0,-1 2 1 0 0,0-1-1 0 0,0 0 0 0 0,0 0 1 0 0,-1 0-1 0 0,0 0 1 0 0,0 1-1 0 0,0-1 0 0 0,-1 0 1 0 0,-2 12-1 0 0,-1-5 13 0 0,-1 0-1 0 0,0-1 1 0 0,0 0-1 0 0,-1 0 1 0 0,-1 0-1 0 0,0-1 1 0 0,0 0-1 0 0,-1 0 1 0 0,-1-1-1 0 0,-15 16 1 0 0,-10 4 72 0 0,-67 46 0 0 0,65-50-80 0 0,-104 64 52 0 0,9-6-159 0 0,97-63-1285 0 0,32-20 681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0 1839 0 0,'3'1'83'0'0,"1"0"-35"0"0,36-3 18784 0 0,-41 2-18753 0 0,0 1 0 0 0,0-1-1 0 0,0 0 1 0 0,0 1 0 0 0,0-1 0 0 0,0 0 0 0 0,0 1 0 0 0,0-1-1 0 0,0 1 1 0 0,0-1 0 0 0,-1 2 0 0 0,-3 1 107 0 0,-59 26 1264 0 0,-58 31-642 0 0,25-12-779 0 0,8-3-35 0 0,42-19-196 0 0,-1-2 0 0 0,-78 28-1 0 0,67-34-178 0 0,-42 15-442 0 0,70-17 634 0 0,31-16 186 0 0,-1 1 0 0 0,1-1 0 0 0,0 1 0 0 0,-1-1 0 0 0,1 1 0 0 0,0-1 0 0 0,0 1 0 0 0,0-1 0 0 0,-1 1 0 0 0,1-1 0 0 0,0 1 0 0 0,0-1-1 0 0,0 1 1 0 0,0-1 0 0 0,0 1 0 0 0,0-1 0 0 0,0 1 0 0 0,0 0 0 0 0,0-1 0 0 0,0 1 0 0 0,0-1 0 0 0,0 1 0 0 0,1-1 0 0 0,-1 1 0 0 0,0-1 0 0 0,1 2 0 0 0,-1-2-3 0 0,0 1 8 0 0,0 0-1 0 0,1 0 1 0 0,-1-1-1 0 0,1 1 1 0 0,-1 0-1 0 0,1 0 1 0 0,-1-1-1 0 0,1 1 1 0 0,-1 0-1 0 0,1 0 1 0 0,-1-1-1 0 0,1 1 1 0 0,1 0-1 0 0,5 3 32 0 0,-1 0 0 0 0,1 0 0 0 0,0-1-1 0 0,0 0 1 0 0,0-1 0 0 0,1 0 0 0 0,-1 0-1 0 0,9 1 1 0 0,63 6 139 0 0,56-5 54 0 0,10 0 84 0 0,-110-1-118 0 0,1 2 0 0 0,35 9 0 0 0,-58-11-136 0 0,0 1 0 0 0,0 1 0 0 0,-1 0-1 0 0,1 1 1 0 0,14 9 0 0 0,-20-11-43 0 0,0 1 0 0 0,-1 0 0 0 0,0 0-1 0 0,0 0 1 0 0,0 1 0 0 0,-1 0 0 0 0,0 0 0 0 0,0 0-1 0 0,-1 1 1 0 0,6 8 0 0 0,-9-11 0 0 0,0-1 0 0 0,0 0-1 0 0,0 0 1 0 0,0 0 0 0 0,-1 1-1 0 0,1-1 1 0 0,-1 0 0 0 0,0 1 0 0 0,0-1-1 0 0,0 1 1 0 0,0-1 0 0 0,-1 0-1 0 0,1 1 1 0 0,-1-1 0 0 0,0 0 0 0 0,0 0-1 0 0,0 0 1 0 0,0 1 0 0 0,-1-1-1 0 0,1 0 1 0 0,-3 3 0 0 0,-4 6 140 0 0,0-1 0 0 0,-1 1 0 0 0,-16 15 0 0 0,4-7 49 0 0,0-2-1 0 0,-31 22 1 0 0,-51 27 183 0 0,73-49-279 0 0,3-2-33 0 0,0-1 0 0 0,-1-2 0 0 0,0 0-1 0 0,-46 12 1 0 0,50-19-30 0 0,0 0 0 0 0,-1-2 0 0 0,1-1 0 0 0,-1-1-1 0 0,0-1 1 0 0,-26-2 0 0 0,25-1-29 0 0,1-1 1 0 0,0-1-1 0 0,-1-1 1 0 0,-37-13-1 0 0,56 15-10 0 0,-1 0 0 0 0,1 0-1 0 0,0-1 1 0 0,0 0 0 0 0,0 0 0 0 0,1 0 0 0 0,-1-1-1 0 0,1 0 1 0 0,0-1 0 0 0,0 1 0 0 0,1-1 0 0 0,0 0-1 0 0,0 0 1 0 0,0-1 0 0 0,1 1 0 0 0,0-1 0 0 0,0 0-1 0 0,-5-14 1 0 0,6 13-58 0 0,1-1-1 0 0,0 0 1 0 0,0 0 0 0 0,1 0-1 0 0,0 0 1 0 0,1 0 0 0 0,1-15-1 0 0,-1 22-53 0 0,52 49-1104 0 0,-32-26-184 0 0,0 1-421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41 3679 0 0,'0'-1'8'0'0,"3"-3"91"0"0,0-1 1 0 0,-1 1-1 0 0,2 0 1 0 0,-1 0 0 0 0,0 0-1 0 0,1 0 1 0 0,15-6 13701 0 0,-19 10-13632 0 0,1 1 0 0 0,-1 0 0 0 0,1-1 0 0 0,-1 1 0 0 0,0 0-1 0 0,1 0 1 0 0,-1-1 0 0 0,0 1 0 0 0,1 0 0 0 0,-1 0 0 0 0,0 0 0 0 0,0 0 0 0 0,0 1 0 0 0,0 28-1013 0 0,-5-5 1125 0 0,-1 1 1 0 0,-1-1-1 0 0,-17 36 1 0 0,10-23-101 0 0,-75 171 455 0 0,67-166-592 0 0,-2-2-1 0 0,-53 69 0 0 0,-8-11-329 0 0,-4-3-1 0 0,-107 89 0 0 0,120-114-426 0 0,67-63 465 0 0,1 2 0 0 0,1-1 1 0 0,0 1-1 0 0,0 1 0 0 0,1-1 0 0 0,-7 16 0 0 0,13-26 173 0 0,0 1-1 0 0,1-1 1 0 0,-1 0-1 0 0,0 1 1 0 0,0-1-1 0 0,1 0 1 0 0,-1 1-1 0 0,1-1 0 0 0,-1 0 1 0 0,0 0-1 0 0,1 0 1 0 0,-1 1-1 0 0,1-1 1 0 0,-1 0-1 0 0,0 0 1 0 0,1 0-1 0 0,-1 0 1 0 0,1 0-1 0 0,-1 0 1 0 0,1 0-1 0 0,0 0 1 0 0,-1 0 8 0 0,13 0-1427 0 0,4-3-60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90 10943 0 0,'0'0'987'0'0,"1"1"-810"0"0,1 2 201 0 0,1 0 0 0 0,0 0-1 0 0,0-1 1 0 0,0 1 0 0 0,0-1 0 0 0,0 0-1 0 0,0 0 1 0 0,1 0 0 0 0,-1 0-1 0 0,1-1 1 0 0,5 3 0 0 0,-1-2 152 0 0,-1 0 1 0 0,0-1 0 0 0,1 0-1 0 0,-1-1 1 0 0,12 1-1 0 0,5-3 409 0 0,-1-1-1 0 0,42-11 0 0 0,31-8-95 0 0,59-16-789 0 0,-128 28-998 0 0,-30 1 188 0 0,2 7 682 0 0,0 0 0 0 0,0 1-1 0 0,-1-1 1 0 0,1 1 0 0 0,-1-1-1 0 0,1 1 1 0 0,-1 0 0 0 0,1-1-1 0 0,-1 1 1 0 0,0 0 0 0 0,0 0 0 0 0,1 0-1 0 0,-1 1 1 0 0,0-1 0 0 0,0 0-1 0 0,0 1 1 0 0,-3-1 0 0 0,-36-5-878 0 0,36 6 821 0 0,-16-1 36 0 0,1 1 0 0 0,-1 1 0 0 0,1 1-1 0 0,-1 1 1 0 0,1 1 0 0 0,0 0 0 0 0,1 2-1 0 0,-1 0 1 0 0,1 1 0 0 0,0 2 0 0 0,-34 18 0 0 0,29-12 594 0 0,1 0 0 0 0,-43 37 1 0 0,53-40-191 0 0,1 0-1 0 0,0 1 1 0 0,1 0 0 0 0,0 1-1 0 0,-17 30 1 0 0,26-41-263 0 0,0 1-1 0 0,1-1 0 0 0,-1 1 1 0 0,1-1-1 0 0,0 1 1 0 0,0 0-1 0 0,0 0 0 0 0,1-1 1 0 0,-1 1-1 0 0,1 0 1 0 0,0 0-1 0 0,0 0 0 0 0,0 0 1 0 0,0-1-1 0 0,1 1 1 0 0,0 0-1 0 0,-1 0 0 0 0,1-1 1 0 0,4 8-1 0 0,-3-7-21 0 0,0 0 1 0 0,1-1-1 0 0,-1 1 0 0 0,1-1 0 0 0,0 0 0 0 0,0 0 1 0 0,0 0-1 0 0,1 0 0 0 0,-1 0 0 0 0,1-1 1 0 0,-1 1-1 0 0,1-1 0 0 0,0 0 0 0 0,0 0 0 0 0,0 0 1 0 0,0-1-1 0 0,6 2 0 0 0,22 4 148 0 0,1-2 1 0 0,-1-1-1 0 0,53 0 0 0 0,-22-2-41 0 0,227 2-2752 0 0,-249-4-2650 0 0,-4 1-1585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22 175 19119 0 0,'0'0'1735'0'0,"-1"2"-1431"0"0,-18 32 641 0 0,18-32-464 0 0,1 0-501 0 0,0 1 0 0 0,0-1 0 0 0,0 1-1 0 0,0-1 1 0 0,1 1 0 0 0,-1-1-1 0 0,1 1 1 0 0,-1-1 0 0 0,1 0-1 0 0,2 4 1 0 0,-1-3-28 0 0,0 0 0 0 0,1 0 0 0 0,0 0-1 0 0,-1 0 1 0 0,1-1 0 0 0,0 1 0 0 0,0-1 0 0 0,1 0-1 0 0,3 2 1 0 0,-6-3 116 0 0,0 0 1 0 0,-1-1-1 0 0,1 1 0 0 0,0-1 0 0 0,0 1 1 0 0,0-1-1 0 0,0 1 0 0 0,0-1 0 0 0,0 0 0 0 0,0 1 1 0 0,0-1-1 0 0,0 0 0 0 0,0 0 0 0 0,0 0 1 0 0,0 0-1 0 0,1 0 0 0 0,-1 0 0 0 0,0 0 0 0 0,0 0 1 0 0,0 0-1 0 0,0 0 0 0 0,0-1 0 0 0,0 1 1 0 0,0 0-1 0 0,0-1 0 0 0,0 1 0 0 0,0-1 1 0 0,0 1-1 0 0,0-1 0 0 0,-1 1 0 0 0,1-1 0 0 0,0 0 1 0 0,0 1-1 0 0,1-3 0 0 0,6-7 496 0 0,-1-1 0 0 0,10-19 0 0 0,-11 19-373 0 0,0 0 0 0 0,0 1 0 0 0,9-11 0 0 0,63-62 342 0 0,-54 58-425 0 0,-18 18-80 0 0,1 1-1 0 0,-1 1 1 0 0,1-1-1 0 0,0 1 1 0 0,0 0-1 0 0,0 1 1 0 0,1-1-1 0 0,0 2 1 0 0,12-6-1 0 0,-18 9 48 0 0,0 1-17 0 0,16 7-46 0 0,-14-3-9 0 0,-2-1 4 0 0,15 14 47 0 0,-15-11-52 0 0,-1-2 7 0 0,6 21 42 0 0,3 15 11 0 0,-7-29-54 0 0,1 1-11 0 0,-1 0-1 0 0,3 22 1 0 0,-5-27-36 0 0,6 15 11 0 0,-3-3 28 0 0,-4-15 0 0 0,-1 0 0 0 0,1 24-93 0 0,3-3-422 0 0,-3-23 180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5063 0 0,'0'0'232'0'0,"4"-8"2336"0"0,22-50 6666 0 0,47-75-5710 0 0,-52 99-2669 0 0,1 1 1 0 0,44-50-1 0 0,-54 74-574 0 0,-12 9-269 0 0,0 0 0 0 0,0-1 1 0 0,1 1-1 0 0,-1 0 1 0 0,0 0-1 0 0,1 0 1 0 0,-1 0-1 0 0,0 0 0 0 0,0 0 1 0 0,1 0-1 0 0,-1 0 1 0 0,0 0-1 0 0,1 0 0 0 0,-1 0 1 0 0,0 0-1 0 0,0 0 1 0 0,1 0-1 0 0,-1 1 1 0 0,0-1-1 0 0,0 0 0 0 0,1 0 1 0 0,-1 0-1 0 0,0 0 1 0 0,0 0-1 0 0,1 1 0 0 0,-1-1 1 0 0,1 2 25 0 0,0 0-1 0 0,0 0 1 0 0,0-1 0 0 0,0 1-1 0 0,0 0 1 0 0,-1 1-1 0 0,1-1 1 0 0,0 4 0 0 0,1 2-141 0 0,18 107 103 0 0,-1-6-2 0 0,-15-94 28 0 0,0 1 0 0 0,2 0 0 0 0,0-1 0 0 0,14 26 0 0 0,-17-36-17 0 0,0 1-1 0 0,1-1 0 0 0,-1 0 1 0 0,1 0-1 0 0,0-1 1 0 0,1 1-1 0 0,-1-1 0 0 0,1 0 1 0 0,0 0-1 0 0,0 0 1 0 0,0-1-1 0 0,0 0 1 0 0,1 0-1 0 0,-1 0 0 0 0,1 0 1 0 0,0-1-1 0 0,0 0 1 0 0,9 2-1 0 0,0-1 27 0 0,-1-1-1 0 0,1 0 1 0 0,0-1-1 0 0,0-1 1 0 0,21-2 0 0 0,-25 1 5 0 0,0 0 0 0 0,0-2 0 0 0,0 1 0 0 0,0-1 0 0 0,-1-1 0 0 0,1 0 0 0 0,18-10 0 0 0,-24 11-16 0 0,1-1-1 0 0,-1 0 0 0 0,0 0 1 0 0,0-1-1 0 0,-1 1 0 0 0,1-1 1 0 0,-1 0-1 0 0,0 0 0 0 0,0-1 1 0 0,-1 1-1 0 0,0-1 1 0 0,0 0-1 0 0,0 1 0 0 0,0-2 1 0 0,2-10-1 0 0,0-5-130 0 0,-1 1 0 0 0,-1-1 0 0 0,-1-29 0 0 0,0 18-507 0 0,-1 23-431 0 0,0-1 0 0 0,1 1 0 0 0,5-16 0 0 0,-2 13-843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3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1134 10591 0 0,'0'0'819'0'0,"1"-2"-534"0"0,67-108 9616 0 0,-40 59-8128 0 0,29-76 0 0 0,-5-49-374 0 0,-27 83-1133 0 0,-20 75-261 0 0,1-2-55 0 0,0 1 1 0 0,0 0-1 0 0,2 0 1 0 0,18-32-1 0 0,-25 50-8 0 0,11 21-418 0 0,0 16 444 0 0,12 67 0 0 0,-7-27 25 0 0,-9-43 7 0 0,1-1 0 0 0,2 0 0 0 0,1 0 0 0 0,2-2 0 0 0,32 57 0 0 0,-36-76 29 0 0,0 0 0 0 0,0 0-1 0 0,1 0 1 0 0,0-2 0 0 0,1 1 0 0 0,0-1 0 0 0,0-1-1 0 0,1 0 1 0 0,0-1 0 0 0,1-1 0 0 0,14 6-1 0 0,-25-11 35 0 0,0 0 0 0 0,0 0 1 0 0,0-1-1 0 0,0 1 0 0 0,0-1 0 0 0,0 0 0 0 0,0 0 0 0 0,0 0 0 0 0,0 0 0 0 0,0 0 0 0 0,0-1 0 0 0,0 1 0 0 0,0-1 0 0 0,0 0 0 0 0,0 0 0 0 0,0 0 0 0 0,0 0 0 0 0,0 0 0 0 0,0-1 0 0 0,-1 1 0 0 0,1-1 0 0 0,-1 0 0 0 0,1 0 0 0 0,-1 0 0 0 0,3-3 0 0 0,0 1 0 0 0,-2-1-1 0 0,1 1 1 0 0,-1-1-1 0 0,1 0 1 0 0,-1 0-1 0 0,0 0 1 0 0,-1 0 0 0 0,0-1-1 0 0,1 1 1 0 0,-2-1-1 0 0,1 1 1 0 0,1-11-1 0 0,3-28 104 0 0,4-42 41 0 0,24-94-1 0 0,-16 111-183 0 0,12-51 70 0 0,57-148-1 0 0,-70 231-143 0 0,38-58 1 0 0,-53 91 47 0 0,17-18-478 0 0,-19 21 266 0 0,3 2-19 0 0,0 0-1 0 0,-1 0 1 0 0,1 1 0 0 0,-1-1 0 0 0,1 1-1 0 0,-1 0 1 0 0,0 0 0 0 0,0 0-1 0 0,0 0 1 0 0,3 3 0 0 0,2 4-1102 0 0,-1-1 0 0 0,-1 1 0 0 0,1 0 0 0 0,5 14 0 0 0,-9-18 624 0 0,8 15-6375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590 135 12007 0 0,'158'-91'1474'0'0,"-83"49"3952"0"0,-73 41-4207 0 0,-10 2-1058 0 0,-1 1-1 0 0,1 0 1 0 0,0 0 0 0 0,0 1 0 0 0,1 0 0 0 0,-1 0 0 0 0,0 1-1 0 0,-9 6 1 0 0,6-4-24 0 0,-52 32 11 0 0,2 1 0 0 0,-91 80 0 0 0,94-68-120 0 0,-50 59 1 0 0,-44 66-22 0 0,134-154 38 0 0,1 1 1 0 0,1 0-1 0 0,1 2 1 0 0,1 0-1 0 0,2 0 1 0 0,-15 40-1 0 0,23-52 35 0 0,0 0 0 0 0,0 0 0 0 0,2 1 0 0 0,0-1 0 0 0,0 1 0 0 0,1-1 0 0 0,1 1 0 0 0,0 0 0 0 0,1-1 0 0 0,0 1 0 0 0,1 0 0 0 0,1-1 0 0 0,0 0 0 0 0,1 0 0 0 0,8 19 0 0 0,-4-16 6 0 0,1-1-1 0 0,1 1 1 0 0,0-2-1 0 0,1 0 1 0 0,1 0-1 0 0,0-1 0 0 0,1 0 1 0 0,0-1-1 0 0,1-1 1 0 0,0 0-1 0 0,24 13 1 0 0,1-2 0 0 0,0-3 1 0 0,1-1 0 0 0,66 19-1 0 0,-84-33-1150 0 0,-20-4-98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4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68 400 1375 0 0,'0'0'13095'0'0,"11"2"-10482"0"0,-9-2-2435 0 0,0 0 0 0 0,0-1 0 0 0,1 2 0 0 0,-1-1 0 0 0,0 0 0 0 0,0 0-1 0 0,0 1 1 0 0,0-1 0 0 0,0 1 0 0 0,0 0 0 0 0,0-1 0 0 0,0 1 0 0 0,0 0 0 0 0,0 0 0 0 0,0 0-1 0 0,0 1 1 0 0,-1-1 0 0 0,1 0 0 0 0,0 1 0 0 0,-1-1 0 0 0,1 1 0 0 0,-1-1 0 0 0,0 1-1 0 0,1 0 1 0 0,-1 0 0 0 0,0-1 0 0 0,0 1 0 0 0,0 0 0 0 0,0 0 0 0 0,0 0 0 0 0,-1 0 0 0 0,1 0-1 0 0,-1 0 1 0 0,1 0 0 0 0,-1 5 0 0 0,0 1-53 0 0,0 0-1 0 0,-1 1 1 0 0,0-1-1 0 0,0 0 1 0 0,-1 0 0 0 0,0 0-1 0 0,0 0 1 0 0,-1 0-1 0 0,-7 14 1 0 0,-5 5-49 0 0,-23 33 0 0 0,29-46 6 0 0,5-8-76 0 0,-2 2 27 0 0,1 0-1 0 0,-1 0 1 0 0,-14 13-1 0 0,14-16 32 0 0,3-16 53 0 0,3 5-132 0 0,1 0 0 0 0,-1-1 0 0 0,1 1-1 0 0,0 0 1 0 0,1 0 0 0 0,-1 0 0 0 0,1 0-1 0 0,0 0 1 0 0,4-6 0 0 0,30-53-137 0 0,-28 52 122 0 0,22-35 10 0 0,2 2 0 0 0,2 1 1 0 0,75-76-1 0 0,-74 89 25 0 0,1 1-1 0 0,1 2 1 0 0,2 2 0 0 0,1 1-1 0 0,43-21 1 0 0,51-21 127 0 0,-127 64-132 0 0,0 1 0 0 0,1-1 0 0 0,0 1 0 0 0,0 1 0 0 0,0-1 0 0 0,0 1 0 0 0,0 1 0 0 0,16-2 0 0 0,-11 5 0 0 0,-12-1 1 0 0,0-1 0 0 0,0 1-1 0 0,0-1 1 0 0,0 1 0 0 0,0 0 0 0 0,0-1-1 0 0,0 1 1 0 0,0 0 0 0 0,-1 0 0 0 0,1-1-1 0 0,0 1 1 0 0,0 0 0 0 0,-1 0-1 0 0,1 0 1 0 0,0 0 0 0 0,-1 0 0 0 0,1 0-1 0 0,-1 0 1 0 0,0 1 0 0 0,1-1 0 0 0,-1 0-1 0 0,0 0 1 0 0,1 0 0 0 0,-1 0 0 0 0,0 0-1 0 0,0 1 1 0 0,0-1 0 0 0,0 0 0 0 0,0 0-1 0 0,-1 0 1 0 0,1 2 0 0 0,-2 5 15 0 0,1-1 1 0 0,-1-1-1 0 0,-5 13 1 0 0,7-18-14 0 0,-18 37 84 0 0,-1-1-1 0 0,-2-1 0 0 0,-28 37 0 0 0,9-12-76 0 0,1-4-10 0 0,19-29 0 0 0,1 0 0 0 0,1 1 0 0 0,-24 58 0 0 0,38-78 0 0 0,1 1 0 0 0,1 0 0 0 0,0 0 0 0 0,0 0 0 0 0,0 0 0 0 0,2 1 0 0 0,-1-1 0 0 0,1 0 0 0 0,1 0 0 0 0,1 12 0 0 0,0-14 0 0 0,0 0 0 0 0,0 0 0 0 0,1-1 0 0 0,0 1 0 0 0,0-1 0 0 0,1 1 0 0 0,0-1 0 0 0,0 0 0 0 0,1 0 0 0 0,0-1 0 0 0,0 0 0 0 0,1 0 0 0 0,5 6 0 0 0,-4-6 18 0 0,0 0-1 0 0,1-1 0 0 0,0 0 1 0 0,0 0-1 0 0,0-1 1 0 0,0 0-1 0 0,0 0 1 0 0,1-1-1 0 0,0 0 1 0 0,0 0-1 0 0,17 2 0 0 0,-14-4-369 0 0,0 0 0 0 0,-1-1 0 0 0,1 0 0 0 0,0-1 0 0 0,0 0 0 0 0,-1-1 0 0 0,1 0 0 0 0,19-7 0 0 0,-9 1-1113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4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2 699 2759 0 0,'0'3'207'0'0,"0"9"181"0"0,0-9 1405 0 0,-2 7 5455 0 0,3-6-6607 0 0,0 0 1 0 0,1 0-1 0 0,-1 0 0 0 0,1 0 0 0 0,0 0 0 0 0,0 0 0 0 0,0-1 0 0 0,1 1 0 0 0,-1-1 0 0 0,1 0 1 0 0,0 1-1 0 0,5 4 0 0 0,-6-7-76 0 0,10 2 411 0 0,-10-2-873 0 0,0-1 0 0 0,0 0 0 0 0,1 0 0 0 0,-1 0 0 0 0,0 0 0 0 0,0 0 1 0 0,1 0-1 0 0,-1 0 0 0 0,0-1 0 0 0,0 1 0 0 0,0-1 0 0 0,0 0 0 0 0,0 0 0 0 0,0 1 0 0 0,0-1 0 0 0,0 0 0 0 0,0-1 0 0 0,3-1 0 0 0,2-3 40 0 0,-1 1-1 0 0,1-2 0 0 0,6-8 0 0 0,-4 4 43 0 0,235-288 463 0 0,-175 213-591 0 0,18-25-39 0 0,-76 99 20 0 0,-9 9-37 0 0,1 1-1 0 0,0-1 0 0 0,-1 0 0 0 0,0 0 0 0 0,0 0 1 0 0,3-7-1 0 0,-4 9-64 0 0,-8 12-19 0 0,-94 165-509 0 0,95-164 592 0 0,-19 35-22 0 0,3 2 1 0 0,-23 72 0 0 0,43-113 27 0 0,0 0 1 0 0,0 1-1 0 0,1-1 0 0 0,0 0 0 0 0,1 1 0 0 0,0-1 1 0 0,1 13-1 0 0,0-19 0 0 0,-1 0 0 0 0,0 0 0 0 0,1 0 1 0 0,-1 0-1 0 0,1 0 0 0 0,-1-1 0 0 0,1 1 1 0 0,0 0-1 0 0,0 0 0 0 0,0-1 0 0 0,0 1 1 0 0,0 0-1 0 0,0-1 0 0 0,0 1 0 0 0,1-1 0 0 0,-1 1 1 0 0,1-1-1 0 0,-1 0 0 0 0,1 0 0 0 0,-1 1 1 0 0,1-1-1 0 0,0 0 0 0 0,-1-1 0 0 0,1 1 0 0 0,0 0 1 0 0,0 0-1 0 0,0-1 0 0 0,0 1 0 0 0,0-1 1 0 0,-1 1-1 0 0,1-1 0 0 0,0 0 0 0 0,0 0 0 0 0,0 0 1 0 0,0 0-1 0 0,4-1 0 0 0,8-1 29 0 0,-1-1 0 0 0,1 0 0 0 0,0-1 0 0 0,-1 0 0 0 0,0-1 0 0 0,23-13 0 0 0,71-50 199 0 0,-100 64-233 0 0,83-61-32 0 0,-2-3-1 0 0,-4-5 1 0 0,82-90 0 0 0,-151 147 97 0 0,-1 0 1 0 0,-1-1-1 0 0,0-1 1 0 0,-1 0-1 0 0,-1 0 0 0 0,-1-1 1 0 0,-1-1-1 0 0,0 0 1 0 0,-2 0-1 0 0,0 0 1 0 0,4-26-1 0 0,-10 44 62 0 0,-3 2-126 0 0,0 1 0 0 0,0-1-1 0 0,0 0 1 0 0,1 1 0 0 0,-1 0 0 0 0,0-1-1 0 0,0 1 1 0 0,1 0 0 0 0,-1 0 0 0 0,0 0-1 0 0,1 0 1 0 0,-1 0 0 0 0,1 0 0 0 0,-1 0-1 0 0,1 0 1 0 0,-2 2 0 0 0,-20 27-56 0 0,14-17 59 0 0,-17 24-24 0 0,1 1-1 0 0,1 1 1 0 0,3 1-1 0 0,1 1 1 0 0,-28 85-1 0 0,40-102 20 0 0,2 1 0 0 0,-4 31 0 0 0,8-44 0 0 0,1-1 0 0 0,1 1 0 0 0,0-1 0 0 0,1 1 0 0 0,0-1 0 0 0,1 1 0 0 0,3 14 0 0 0,-3-20 12 0 0,1 1 1 0 0,0-1-1 0 0,0 0 0 0 0,0 0 1 0 0,1 0-1 0 0,0-1 0 0 0,0 1 0 0 0,0-1 1 0 0,1 0-1 0 0,0 0 0 0 0,0-1 1 0 0,0 1-1 0 0,7 4 0 0 0,0-1 17 0 0,0-1-1 0 0,1-1 1 0 0,-1 1 0 0 0,1-2-1 0 0,20 6 1 0 0,-25-9-93 0 0,0 0 0 0 0,0-1 0 0 0,-1 0 0 0 0,1 0 0 0 0,0-1 0 0 0,0 0 1 0 0,0-1-1 0 0,0 0 0 0 0,15-3 0 0 0,-17 2-450 0 0,0 1 0 0 0,0-1 0 0 0,0-1-1 0 0,0 0 1 0 0,-1 1 0 0 0,1-2 0 0 0,8-5 0 0 0,5-9-7534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4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8207 0 0,'0'0'374'0'0,"-2"0"-6"0"0,-4 1-816 0 0,-3-1 2118 0 0,-2 0 4162 0 0,10 1-5768 0 0,1-1 0 0 0,-1 0-1 0 0,1 0 1 0 0,0 1 0 0 0,0-1-1 0 0,-1 0 1 0 0,1 1 0 0 0,0-1-1 0 0,0 0 1 0 0,-1 1 0 0 0,1-1-1 0 0,0 1 1 0 0,0-1 0 0 0,0 0-1 0 0,-1 1 1 0 0,1-1 0 0 0,0 1-1 0 0,0-1 1 0 0,0 0 0 0 0,0 1-1 0 0,0-1 1 0 0,0 1 0 0 0,0-1-1 0 0,0 1 1 0 0,0-1 0 0 0,0 0-1 0 0,0 1 1 0 0,0-1 0 0 0,1 1-1 0 0,-1-1 1 0 0,0 1 0 0 0,0-1-1 0 0,1 1 1 0 0,3 14 891 0 0,-1-11-815 0 0,-1-1 0 0 0,1 1-1 0 0,-1-1 1 0 0,1 0 0 0 0,0 0 0 0 0,1 0-1 0 0,-1 0 1 0 0,0 0 0 0 0,1-1-1 0 0,-1 1 1 0 0,1-1 0 0 0,0 0 0 0 0,8 3-1 0 0,4 1 406 0 0,34 7 0 0 0,-49-12-515 0 0,234 58 2402 0 0,-225-56-2328 0 0,0 1 0 0 0,0-1 0 0 0,-1 2 0 0 0,1-1 0 0 0,-1 2 0 0 0,0-1 1 0 0,0 1-1 0 0,0 0 0 0 0,7 8 0 0 0,-13-11-92 0 0,0 0 1 0 0,0 0-1 0 0,-1 0 1 0 0,0 0-1 0 0,1 0 1 0 0,-1 1 0 0 0,0-1-1 0 0,0 1 1 0 0,-1-1-1 0 0,1 1 1 0 0,-1 0-1 0 0,0 0 1 0 0,0-1-1 0 0,0 1 1 0 0,0 0-1 0 0,-1 0 1 0 0,0 0 0 0 0,1 0-1 0 0,-1 0 1 0 0,-1 0-1 0 0,1 0 1 0 0,-1 0-1 0 0,1 0 1 0 0,-1 0-1 0 0,0 0 1 0 0,-1-1 0 0 0,-1 5-1 0 0,-2 3 12 0 0,-1-1-1 0 0,0 1 1 0 0,0-1 0 0 0,-1 0-1 0 0,-1-1 1 0 0,0 0-1 0 0,-18 16 1 0 0,5-6 46 0 0,-2-2 1 0 0,-30 18-1 0 0,-262 133-73 0 0,275-148-257 0 0,33-16 947 0 0,-5 3-3866 0 0,12-7 3082 0 0,0 1 0 0 0,0-1 0 0 0,0 1 1 0 0,0-1-1 0 0,0 0 0 0 0,0 1 0 0 0,0-1 1 0 0,0 0-1 0 0,0 1 0 0 0,1-1 0 0 0,-1 1 1 0 0,0-1-1 0 0,0 0 0 0 0,0 1 0 0 0,1-1 1 0 0,-1 0-1 0 0,0 1 0 0 0,0-1 0 0 0,1 0 1 0 0,-1 0-1 0 0,0 1 0 0 0,1-1 0 0 0,-1 0 0 0 0,0 0 1 0 0,1 0-1 0 0,-1 1 0 0 0,0-1 0 0 0,1 0 1 0 0,-1 0-1 0 0,1 0 0 0 0,-1 0 0 0 0,0 0 1 0 0,1 0-1 0 0,15 6-2391 0 0,2-2-4187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7:5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180 311 2759 0 0,'-1'2'207'0'0,"-21"27"4805"0"0,-22 39 1 0 0,-14 37-552 0 0,41-73-4559 0 0,16-30 123 0 0,-5 9 76 0 0,1 1 0 0 0,0-1 0 0 0,-4 15 0 0 0,7-22-34 0 0,-2 3-54 0 0,-2 0 1901 0 0,9-31-1028 0 0,7-3-744 0 0,2 1 0 0 0,27-45 0 0 0,-27 48-120 0 0,9-9-44 0 0,0 0 0 0 0,2 2 0 0 0,1 0 0 0 0,2 2 0 0 0,0 0 0 0 0,2 2 0 0 0,34-24 0 0 0,10-10-57 0 0,15-10 54 0 0,-68 56 132 0 0,1 1 0 0 0,35-18 1 0 0,-51 29-69 0 0,1 0 0 0 0,-1 0 0 0 0,1 1 0 0 0,0 0 0 0 0,0 0 0 0 0,-1 0 0 0 0,1 0 0 0 0,0 0 0 0 0,0 1 0 0 0,9 1 0 0 0,-12-1-29 0 0,-1 0 0 0 0,1 1 1 0 0,0-1-1 0 0,0 1 0 0 0,-1-1 0 0 0,1 1 1 0 0,0 0-1 0 0,-1 0 0 0 0,1 0 1 0 0,-1 0-1 0 0,1 0 0 0 0,-1 0 1 0 0,1 0-1 0 0,-1 1 0 0 0,0-1 0 0 0,1 0 1 0 0,-1 1-1 0 0,0-1 0 0 0,0 1 1 0 0,0-1-1 0 0,0 1 0 0 0,0 0 0 0 0,-1-1 1 0 0,1 1-1 0 0,0 0 0 0 0,-1 0 1 0 0,0-1-1 0 0,1 1 0 0 0,-1 0 1 0 0,0 0-1 0 0,0 1 0 0 0,1 7 38 0 0,-1-1 0 0 0,0 1-1 0 0,0-1 1 0 0,-1 0 0 0 0,0 1 0 0 0,-6 16-1 0 0,-22 52 168 0 0,2-6-239 0 0,25-65-8 0 0,-1 0 0 0 0,0-1 0 0 0,-7 11 0 0 0,-5 11-37 0 0,0 3 69 0 0,-24 38 0 0 0,-3 5 0 0 0,41-72 1 0 0,-7 12 1 0 0,2 0 0 0 0,0 0-1 0 0,0 0 1 0 0,-4 22 0 0 0,9-33 11 0 0,1 0 1 0 0,-1 0-1 0 0,1 0 0 0 0,0 0 1 0 0,-1 0-1 0 0,1 1 0 0 0,1-1 1 0 0,-1 0-1 0 0,0 0 0 0 0,1 0 1 0 0,0 0-1 0 0,-1 0 1 0 0,1 0-1 0 0,0 0 0 0 0,1 0 1 0 0,-1 0-1 0 0,0-1 0 0 0,1 1 1 0 0,0 0-1 0 0,-1-1 1 0 0,1 1-1 0 0,0-1 0 0 0,1 0 1 0 0,-1 1-1 0 0,0-1 0 0 0,0 0 1 0 0,1 0-1 0 0,3 2 0 0 0,-1-2 72 0 0,0 1 0 0 0,0-1 0 0 0,1 0-1 0 0,-1-1 1 0 0,0 1 0 0 0,1-1 0 0 0,-1 0-1 0 0,1 0 1 0 0,-1-1 0 0 0,1 0 0 0 0,7 0-1 0 0,31-6-704 0 0,-15 0-2830 0 0,-16 3 760 0 0,10-2-4564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1346 0 2759 0 0,'18'4'17943'0'0,"-19"-3"-17422"0"0,-19 8-145 0 0,0 0 0 0 0,-1-1 1 0 0,-30 7-1 0 0,1 0-353 0 0,23-5-12 0 0,-80 27-211 0 0,-163 36 0 0 0,80-38 32 0 0,134-28 60 0 0,0-2-1 0 0,-60-3 1 0 0,101-2 90 0 0,-208-11 6 0 0,202 9-8 0 0,-34-7 0 0 0,50 8 16 0 0,1 0 0 0 0,0-1-1 0 0,-1 1 1 0 0,1-1 0 0 0,0 0-1 0 0,0 0 1 0 0,0 0-1 0 0,0 0 1 0 0,0-1 0 0 0,0 1-1 0 0,1-1 1 0 0,-1 0 0 0 0,1 0-1 0 0,-4-4 1 0 0,7 6-2 0 0,0 1 1 0 0,0-1-1 0 0,0 1 1 0 0,-1-1-1 0 0,1 1 0 0 0,0-1 1 0 0,0 1-1 0 0,0-1 1 0 0,0 1-1 0 0,0-1 1 0 0,0 1-1 0 0,0 0 0 0 0,0-1 1 0 0,0 1-1 0 0,0-1 1 0 0,0 1-1 0 0,0-1 1 0 0,0 1-1 0 0,1-1 0 0 0,-1 1 1 0 0,0-1-1 0 0,0 1 1 0 0,0 0-1 0 0,1-1 0 0 0,-1 1 1 0 0,0-1-1 0 0,0 1 1 0 0,1 0-1 0 0,-1-1 1 0 0,0 1-1 0 0,2-1 0 0 0,10-7-83 0 0,-8 8 92 0 0,-1-1 1 0 0,1 1-1 0 0,-1 0 1 0 0,1 0 0 0 0,-1 0-1 0 0,1 0 1 0 0,-1 1-1 0 0,1-1 1 0 0,-1 1-1 0 0,1 0 1 0 0,-1 0-1 0 0,0 0 1 0 0,1 0-1 0 0,-1 1 1 0 0,4 2 0 0 0,4 2 72 0 0,-1 2 0 0 0,19 15 1 0 0,-14-10-46 0 0,98 99 137 0 0,-95-93-160 0 0,-9-8-5 0 0,0 0 0 0 0,-1 0 0 0 0,0 1 0 0 0,0 0-1 0 0,-1 1 1 0 0,-1 0 0 0 0,6 17 0 0 0,1 8 15 0 0,8 49-1 0 0,-7-26-11 0 0,-11-47 23 0 0,1-1 1 0 0,0 0-1 0 0,1-1 0 0 0,0 1 1 0 0,1-1-1 0 0,1 0 0 0 0,8 11 1 0 0,-13-20-7 0 0,0-1 0 0 0,1 0 1 0 0,-1 0-1 0 0,1-1 0 0 0,0 1 1 0 0,-1 0-1 0 0,1-1 0 0 0,0 0 1 0 0,0 0-1 0 0,0 1 0 0 0,0-2 0 0 0,0 1 1 0 0,0 0-1 0 0,6 0 0 0 0,-1 0 57 0 0,-6 0 343 0 0,-8-15-263 0 0,3 4-135 0 0,0 1 0 0 0,0-1 0 0 0,1 1 0 0 0,0-1 0 0 0,1 0 0 0 0,0 0 0 0 0,0 0 0 0 0,1 0 0 0 0,2-14 0 0 0,0 9 59 0 0,1 0-1 0 0,1 0 1 0 0,0 0-1 0 0,1 1 1 0 0,10-22-1 0 0,5 0 96 0 0,1 1-1 0 0,2 0 1 0 0,43-49-1 0 0,22-14-274 0 0,-67 65-200 0 0,-20 31 184 0 0,-1 2 84 0 0,0 0 0 0 0,0-1-1 0 0,0 1 1 0 0,0 0 0 0 0,0 0-1 0 0,0-1 1 0 0,0 1 0 0 0,0 0-1 0 0,0 0 1 0 0,0-1 0 0 0,0 1 0 0 0,0 0-1 0 0,0-1 1 0 0,0 1 0 0 0,0 0-1 0 0,0 0 1 0 0,0-1 0 0 0,-1 1-1 0 0,1 0 1 0 0,0 0 0 0 0,0-1 0 0 0,0 1-1 0 0,0 0 1 0 0,-1 0 0 0 0,1 0-1 0 0,0-1 1 0 0,0 1 0 0 0,0 0-1 0 0,-1 0 1 0 0,1 0 0 0 0,0 0 0 0 0,0-1-1 0 0,-1 1 1 0 0,1 0 0 0 0,0 0-1 0 0,0 0 1 0 0,-1 0 0 0 0,1 0 0 0 0,0 0-1 0 0,-1 0 1 0 0,1 0 43 0 0,-1-1-350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1061 3223 0 0,'0'0'7863'0'0,"0"2"-7358"0"0,0 7 2991 0 0,1-9-3402 0 0,-1 1 0 0 0,1-1 1 0 0,-1 0-1 0 0,1 1 0 0 0,-1-1 0 0 0,1 1 0 0 0,-1-1 0 0 0,1 0 0 0 0,-1 1 0 0 0,1-1 0 0 0,-1 0 0 0 0,1 0 0 0 0,0 0 0 0 0,-1 1 1 0 0,2-1-1 0 0,3-2 93 0 0,1 1 0 0 0,-1-1 0 0 0,0-1 0 0 0,1 1 0 0 0,-1-1 0 0 0,0 0 0 0 0,0 0 0 0 0,-1 0 0 0 0,1-1 0 0 0,6-5 0 0 0,4-6 60 0 0,22-26 1 0 0,108-158-35 0 0,-14-10-242 0 0,-105 167-394 0 0,-1-2 1 0 0,-3-1 0 0 0,31-86-1 0 0,-49 114 116 0 0,0 1 0 0 0,-1-1 0 0 0,-1 0 0 0 0,-1 1 0 0 0,0-1 0 0 0,-2-23 1 0 0,0 29 154 0 0,-1 0 0 0 0,0 0 0 0 0,0 0 0 0 0,-1 1 0 0 0,0-1 1 0 0,-1 0-1 0 0,0 1 0 0 0,-1 0 0 0 0,0 0 0 0 0,-10-15 1 0 0,12 21 174 0 0,-1 1 0 0 0,1-1 0 0 0,-1 1 0 0 0,0-1 0 0 0,0 1 0 0 0,0 0 1 0 0,0 1-1 0 0,0-1 0 0 0,-1 1 0 0 0,1-1 0 0 0,-1 1 0 0 0,1 1 0 0 0,-1-1 0 0 0,-7-1 1 0 0,8 2 11 0 0,1 1 0 0 0,-1-1 1 0 0,1 1-1 0 0,-1 0 1 0 0,0 0-1 0 0,1 0 0 0 0,-1 1 1 0 0,1-1-1 0 0,-1 1 1 0 0,1 0-1 0 0,-1 0 1 0 0,1 0-1 0 0,-1 0 0 0 0,1 0 1 0 0,0 1-1 0 0,0 0 1 0 0,-1 0-1 0 0,1 0 0 0 0,0 0 1 0 0,-4 4-1 0 0,0 2 53 0 0,0 1 1 0 0,0-1-1 0 0,1 1 0 0 0,0 0 0 0 0,1 1 0 0 0,0 0 0 0 0,-6 17 0 0 0,-18 76 478 0 0,25-89-493 0 0,-39 169 639 0 0,-34 137-74 0 0,-20-5-590 0 0,79-267-55 0 0,-1-1 1 0 0,-3-1 0 0 0,-2-1 0 0 0,-2-1 0 0 0,-1-2 0 0 0,-58 69 0 0 0,-39 25 245 0 0,-81 94 245 0 0,179-198-481 0 0,11-12-23 0 0,-2 0-1 0 0,0-1 1 0 0,-21 17-1 0 0,37-35-80 0 0,8-9-5347 0 0,2-3-18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55 7111 0 0,'-2'1'324'0'0,"-15"6"621"0"0,-1 0 0 0 0,0 0-1 0 0,-31 5 5692 0 0,50-14-6521 0 0,0-1 1 0 0,1 1-1 0 0,-1 0 0 0 0,0-1 1 0 0,1 1-1 0 0,0 0 1 0 0,-1 0-1 0 0,1 0 1 0 0,0 1-1 0 0,3-4 1 0 0,-3 4-32 0 0,4-4 139 0 0,1 0-1 0 0,0 0 0 0 0,0 1 0 0 0,0 0 1 0 0,1 0-1 0 0,0 0 0 0 0,8-1 1 0 0,57-15 1059 0 0,-69 19-1212 0 0,0 0 25 0 0,-1 0-43 0 0,0 1 0 0 0,0-1 0 0 0,0 0 0 0 0,0 1 0 0 0,0 0 0 0 0,0 0 1 0 0,0 0-1 0 0,0 0 0 0 0,0 0 0 0 0,-1 1 0 0 0,1-1 0 0 0,0 1 0 0 0,0 0 0 0 0,0-1 0 0 0,0 1 0 0 0,-1 1 0 0 0,1-1 0 0 0,3 2 0 0 0,-5-2-43 0 0,0 1 0 0 0,0-1-1 0 0,0 0 1 0 0,0 1 0 0 0,0 0 0 0 0,-1-1 0 0 0,1 1 0 0 0,0-1-1 0 0,-1 1 1 0 0,1 0 0 0 0,-1-1 0 0 0,0 1 0 0 0,1 0 0 0 0,-1 0-1 0 0,0-1 1 0 0,0 1 0 0 0,0 0 0 0 0,-1 2 0 0 0,0 0 3 0 0,0 0 0 0 0,0 0-1 0 0,-1-1 1 0 0,1 1 0 0 0,-1 0 0 0 0,0-1 0 0 0,0 0 0 0 0,0 1-1 0 0,-1-1 1 0 0,-2 3 0 0 0,-31 30 45 0 0,29-30-63 0 0,-24 21-9 0 0,16-14-3 0 0,0 0-1 0 0,1 1 1 0 0,-21 25 0 0 0,30-30 18 0 0,-1-1 0 0 0,2-2 12 0 0,3-4 30 0 0,-1 0-1 0 0,1 0 1 0 0,0 1-1 0 0,0-1 1 0 0,0 0-1 0 0,1 1 1 0 0,-1-1-1 0 0,1 1 1 0 0,-1-1 0 0 0,1 1-1 0 0,0 0 1 0 0,0-1-1 0 0,0 1 1 0 0,0-1-1 0 0,0 1 1 0 0,1-1-1 0 0,-1 1 1 0 0,1-1-1 0 0,0 1 1 0 0,0-1-1 0 0,-1 0 1 0 0,2 1 0 0 0,-1-1-1 0 0,0 0 1 0 0,0 0-1 0 0,1 1 1 0 0,-1-1-1 0 0,1 0 1 0 0,0 0-1 0 0,-1-1 1 0 0,1 1-1 0 0,0 0 1 0 0,0-1-1 0 0,0 1 1 0 0,0-1 0 0 0,1 1-1 0 0,-1-1 1 0 0,3 1-1 0 0,2 1 29 0 0,-1-1 0 0 0,1 0 0 0 0,0 0 0 0 0,0-1 0 0 0,0 0 0 0 0,0 0 0 0 0,0 0 0 0 0,0-1 0 0 0,0 0 0 0 0,0 0 0 0 0,9-2 0 0 0,93-25 283 0 0,-28 7-2743 0 0,-55 12-4842 0 0,-11 4 357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7367 0 0,'-2'1'568'0'0,"-9"5"-586"0"0,8-5 344 0 0,1 1-1 0 0,-1 0 1 0 0,0-1 0 0 0,0 1 0 0 0,1 0 0 0 0,-1 0 0 0 0,1 1-1 0 0,-1-1 1 0 0,1 0 0 0 0,0 1 0 0 0,0-1 0 0 0,-2 5 0 0 0,0 0-73 0 0,1 1-1 0 0,-1-1 1 0 0,2 1 0 0 0,-1 0 0 0 0,1 0 0 0 0,1 0 0 0 0,-1 0 0 0 0,1 0 0 0 0,0 0 0 0 0,1 0-1 0 0,0 0 1 0 0,1 1 0 0 0,-1-1 0 0 0,1 0 0 0 0,1 0 0 0 0,0 0 0 0 0,0 0 0 0 0,4 10 0 0 0,0-4-71 0 0,0 0 0 0 0,1-1 1 0 0,0 0-1 0 0,1 0 1 0 0,1 0-1 0 0,0-1 1 0 0,0-1-1 0 0,1 1 0 0 0,13 10 1 0 0,94 67 779 0 0,-14-12-419 0 0,-91-66-406 0 0,1 0 0 0 0,-1 1 1 0 0,-1 1-1 0 0,0 0 0 0 0,16 26 0 0 0,-23-31-53 0 0,0-1 0 0 0,0 1 0 0 0,-1 0 0 0 0,1 0 0 0 0,-2 1 0 0 0,0-1 1 0 0,0 0-1 0 0,0 1 0 0 0,-1 0 0 0 0,0-1 0 0 0,-1 1 0 0 0,0 0 0 0 0,-1 9 0 0 0,-1-3 96 0 0,-1-1 1 0 0,-1 0-1 0 0,-1-1 0 0 0,0 1 1 0 0,-10 20-1 0 0,-41 62 1030 0 0,47-82-1066 0 0,-82 126 925 0 0,-34 55-870 0 0,109-170-195 0 0,8-12-154 0 0,0-1 0 0 0,-8 20-1 0 0,16-31 30 0 0,5 2-4261 0 0,-3-2 3927 0 0,0 0 0 0 0,0-1 1 0 0,0 1-1 0 0,0 0 0 0 0,3-1 1 0 0,5 2-6308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 11631 0 0,'0'0'1054'0'0,"-1"0"-865"0"0,-1-1-136 0 0,0 1 0 0 0,0 0 1 0 0,0 0-1 0 0,-1-1 0 0 0,1 1 0 0 0,0 0 1 0 0,0 1-1 0 0,0-1 0 0 0,0 0 0 0 0,0 1 1 0 0,0-1-1 0 0,-3 2 0 0 0,-3 0 416 0 0,3-1-249 0 0,1 1 1 0 0,-1 0-1 0 0,0-1 0 0 0,1 2 0 0 0,-1-1 0 0 0,1 1 0 0 0,-5 3 0 0 0,-11 6 159 0 0,-12 6-112 0 0,0 0 0 0 0,2 2 1 0 0,1 1-1 0 0,0 1 0 0 0,-26 28 0 0 0,50-45-119 0 0,0 1 0 0 0,0 0-1 0 0,0 0 1 0 0,0 1 0 0 0,1 0 0 0 0,0-1 0 0 0,1 1 0 0 0,-1 1 0 0 0,-2 9 0 0 0,5-13-97 0 0,0-1 0 0 0,0 1 1 0 0,0-1-1 0 0,1 1 1 0 0,0-1-1 0 0,0 1 0 0 0,0 0 1 0 0,0-1-1 0 0,0 1 1 0 0,1-1-1 0 0,-1 1 1 0 0,1-1-1 0 0,0 1 0 0 0,0-1 1 0 0,0 1-1 0 0,1-1 1 0 0,-1 0-1 0 0,1 0 1 0 0,0 1-1 0 0,0-1 0 0 0,0 0 1 0 0,4 4-1 0 0,-4-5-3 0 0,1 0-1 0 0,0 0 0 0 0,0 1 1 0 0,0-2-1 0 0,0 1 1 0 0,0 0-1 0 0,0-1 1 0 0,0 1-1 0 0,0-1 0 0 0,1 0 1 0 0,-1 0-1 0 0,0 0 1 0 0,1 0-1 0 0,-1-1 0 0 0,1 0 1 0 0,-1 1-1 0 0,1-1 1 0 0,-1 0-1 0 0,1-1 0 0 0,-1 1 1 0 0,1-1-1 0 0,2 0 1 0 0,9-3 161 0 0,-1 0 0 0 0,0-1 1 0 0,24-11-1 0 0,-21 7-68 0 0,-1 0-1 0 0,1-1 1 0 0,21-18-1 0 0,-28 20-82 0 0,-2 0 0 0 0,1 0 0 0 0,-1-1 0 0 0,0 0 0 0 0,-1 0 0 0 0,11-18 0 0 0,-16 23-73 0 0,0 0 0 0 0,0 0 0 0 0,-1 0 0 0 0,0 0 0 0 0,0 0 0 0 0,0 0 0 0 0,0 0 0 0 0,-1 0 0 0 0,0 0 0 0 0,0 0 0 0 0,0-1 0 0 0,0 1 0 0 0,0 0 0 0 0,-1 0 0 0 0,0 0 0 0 0,0 0 0 0 0,0 0 0 0 0,0 0 0 0 0,-1 0 0 0 0,1 0 0 0 0,-4-6 0 0 0,1 5-21 0 0,1-1 0 0 0,-1 1 0 0 0,-1-1-1 0 0,1 1 1 0 0,-1 0 0 0 0,1 0 0 0 0,-1 1-1 0 0,-1 0 1 0 0,1 0 0 0 0,-1 0-1 0 0,1 0 1 0 0,-11-4 0 0 0,-29-11-1795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611 652 15631 0 0,'0'0'356'0'0,"-8"-1"476"0"0,6 1-774 0 0,-1 0 0 0 0,1 0 0 0 0,0 0 0 0 0,-1 1 0 0 0,1-1 1 0 0,0 1-1 0 0,-1 0 0 0 0,-3 1 0 0 0,5-1-16 0 0,0-1 1 0 0,0 1-1 0 0,0 0 0 0 0,-1-1 1 0 0,1 1-1 0 0,0-1 1 0 0,0 0-1 0 0,0 1 1 0 0,-1-1-1 0 0,1 0 0 0 0,0 0 1 0 0,0 0-1 0 0,-1 0 1 0 0,1 0-1 0 0,0 0 1 0 0,0 0-1 0 0,-1 0 1 0 0,1-1-1 0 0,0 1 0 0 0,0 0 1 0 0,-1-1-1 0 0,1 1 1 0 0,0-1-1 0 0,0 1 1 0 0,0-1-1 0 0,0 1 0 0 0,-2-2 1 0 0,3 1 60 0 0,-1-1 1 0 0,1 1-1 0 0,-1-1 0 0 0,1 1 1 0 0,-1 0-1 0 0,1-1 0 0 0,-1 1 1 0 0,1-1-1 0 0,0 1 0 0 0,0-1 1 0 0,0 1-1 0 0,0-1 0 0 0,0 1 1 0 0,0-1-1 0 0,1 1 0 0 0,-1-1 1 0 0,1-2-1 0 0,-1 2 28 0 0,4-12 259 0 0,0-1 0 0 0,1 1 0 0 0,0-1 1 0 0,1 1-1 0 0,10-17 0 0 0,46-65 81 0 0,-45 73-341 0 0,3-7-110 0 0,33-46 50 0 0,73-140 0 0 0,-121 208-83 0 0,-1-1-1 0 0,-1 1 1 0 0,0-1-1 0 0,0 0 1 0 0,-1 0-1 0 0,3-15 0 0 0,-5 24 7 0 0,-1 0-1 0 0,1 0 0 0 0,0-1 1 0 0,0 1-1 0 0,-1 0 0 0 0,1 0 1 0 0,0-1-1 0 0,0 1 0 0 0,-1 0 1 0 0,1 0-1 0 0,0 0 0 0 0,0 0 1 0 0,-1 0-1 0 0,1-1 0 0 0,0 1 1 0 0,-1 0-1 0 0,1 0 0 0 0,0 0 0 0 0,-1 0 1 0 0,1 0-1 0 0,0 0 0 0 0,-1 0 1 0 0,1 0-1 0 0,0 0 0 0 0,-1 0 1 0 0,1 0-1 0 0,0 0 0 0 0,-1 0 1 0 0,1 0-1 0 0,-1 1 0 0 0,1-1-4 0 0,-3 1-17 0 0,0-1 1 0 0,0 2-1 0 0,0-1 1 0 0,0 0-1 0 0,0 1 1 0 0,0-1 0 0 0,1 1-1 0 0,-1 0 1 0 0,-4 4-1 0 0,-23 24-70 0 0,19-19 68 0 0,-31 35-17 0 0,2 3-1 0 0,2 0 1 0 0,-34 62 0 0 0,-81 170 93 0 0,133-243-17 0 0,-11 24 12 0 0,2 1 0 0 0,4 1 0 0 0,2 1 0 0 0,3 1 0 0 0,-14 79 0 0 0,29-111-30 0 0,-2 0 0 0 0,-1-1 1 0 0,-25 63-1 0 0,28-84-17 0 0,-1-1 1 0 0,-1 1 0 0 0,0-1-1 0 0,0-1 1 0 0,-16 18-1 0 0,16-22-8 0 0,0 0-1 0 0,0 0 0 0 0,0 0 1 0 0,0-1-1 0 0,-1 0 0 0 0,0-1 1 0 0,0 1-1 0 0,-1-2 0 0 0,-9 4 0 0 0,13-5-418 0 0,-1 0-1 0 0,0-1 0 0 0,0 0 1 0 0,-11 1-1 0 0,14-2-458 0 0,0 0 0 0 0,0-1 0 0 0,0 1 0 0 0,0 0 0 0 0,0-1-1 0 0,-4-1 1 0 0,-7-5-5327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15319 0 0,'0'0'1791'0'0,"2"-1"-931"0"0,3-2-444 0 0,1 1 0 0 0,0-1 0 0 0,0 1 0 0 0,0 0 1 0 0,0 0-1 0 0,0 1 0 0 0,0 0 0 0 0,0 0 0 0 0,10 0 0 0 0,0-1-240 0 0,280-50 1440 0 0,-295 51-1616 0 0,372-84-760 0 0,-322 74 156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5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7279 0 0,'0'0'1208'0'0,"-1"-9"-728"0"0,1-4 8 0 0,3 6 384 0 0,6 2-520 0 0,0-1-8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607 282 3223 0 0,'0'0'5987'0'0,"1"-2"-5390"0"0,21-30 2198 0 0,-3 1-1115 0 0,-18 30-779 0 0,4-14 210 0 0,8-8-590 0 0,-5 12-387 0 0,-1 2-97 0 0,-4 6 6 0 0,-1 3-36 0 0,-1-1 1 0 0,1 0-1 0 0,-1 1 1 0 0,0-1-1 0 0,1 0 1 0 0,-1 0-1 0 0,0 0 1 0 0,0 0-1 0 0,0 0 1 0 0,0 0-1 0 0,0-1 1 0 0,0 1-1 0 0,0 0 1 0 0,0 0-1 0 0,0-1 1 0 0,0 1-1 0 0,-1-1 1 0 0,1 1-1 0 0,-1-1 1 0 0,1 1-1 0 0,-1-1 1 0 0,1 1-1 0 0,-1-1 1 0 0,0 1-1 0 0,0-1 1 0 0,0-2-1 0 0,0 1 29 0 0,1-1 9 0 0,0-1 0 0 0,-1 1-1 0 0,0 0 1 0 0,0 0 0 0 0,0 0-1 0 0,-1 0 1 0 0,1-1 0 0 0,-1 1 0 0 0,0 0-1 0 0,0 0 1 0 0,-1 0 0 0 0,1 0-1 0 0,-1 1 1 0 0,0-1 0 0 0,0 0-1 0 0,0 1 1 0 0,0-1 0 0 0,-1 1-1 0 0,1-1 1 0 0,-1 1 0 0 0,0 0 0 0 0,-5-4-1 0 0,-11-7-44 0 0,18 13 0 0 0,-1 0 0 0 0,1 0 0 0 0,-1 0 0 0 0,0 0 0 0 0,1 0 0 0 0,-1 0 0 0 0,0 1 0 0 0,1-1 0 0 0,-1 0 0 0 0,0 1 0 0 0,0 0 0 0 0,0-1 0 0 0,0 1 0 0 0,-2 0 0 0 0,-2 0 0 0 0,2-1 0 0 0,0 1 0 0 0,0 0-1 0 0,0 0 1 0 0,1 1 0 0 0,-1-1 0 0 0,0 1-1 0 0,0 0 1 0 0,1 0 0 0 0,-1 0 0 0 0,0 0-1 0 0,-3 2 1 0 0,-5 4-30 0 0,-20 13 0 0 0,15-9 0 0 0,-88 63-219 0 0,49-33 115 0 0,39-30 125 0 0,1 0 1 0 0,1 2-1 0 0,0 0 0 0 0,1 0 0 0 0,0 2 1 0 0,-19 25-1 0 0,6 1 215 0 0,-22 33 240 0 0,-28 58 317 0 0,52-90-645 0 0,-23 41 61 0 0,48-81-111 0 0,1 0-4 0 0,0-1-60 0 0,1-1 0 0 0,-1 1-1 0 0,0 0 1 0 0,0 0 0 0 0,0 0 0 0 0,1-1 0 0 0,-1 1 0 0 0,0-1 0 0 0,1 1 0 0 0,-1-1-1 0 0,0 1 1 0 0,1-1 0 0 0,-1 0 0 0 0,1 0 0 0 0,-1 0 0 0 0,1 1 0 0 0,-1-2-1 0 0,1 1 1 0 0,1 0 0 0 0,20-3 34 0 0,-1-2 0 0 0,0 0 0 0 0,0-1 0 0 0,24-11 0 0 0,20-14 16 0 0,-10 5-26 0 0,-34 14 5 0 0,0 0 0 0 0,24-18 1 0 0,-21 14-10 0 0,-9 5 0 0 0,-1-1 0 0 0,0-1-1 0 0,21-23 1 0 0,34-50-27 0 0,-64 78 3 0 0,-2 3 0 0 0,0 0 0 0 0,-1-1 0 0 0,0 1 0 0 0,0-1 0 0 0,0 0 0 0 0,-1 0 0 0 0,0 0 0 0 0,2-7 0 0 0,1-5 30 0 0,-5 14-9 0 0,-1 1-1 0 0,1 1 531 0 0,0 5-802 0 0,0 6 239 0 0,-2 38 13 0 0,-2-10-1 0 0,-15 55 0 0 0,13-68 54 0 0,2-1 0 0 0,0 1 0 0 0,-1 37 0 0 0,5-51-35 0 0,1-1-1 0 0,-1 0 1 0 0,1 1-1 0 0,1-1 0 0 0,0 0 1 0 0,0 0-1 0 0,0 0 1 0 0,1 0-1 0 0,1-1 1 0 0,0 1-1 0 0,0-1 1 0 0,6 10-1 0 0,0-9-2 0 0,-9-9-26 0 0,1 1 0 0 0,0-1 0 0 0,-1 1-1 0 0,1-1 1 0 0,-1 0 0 0 0,1 1 0 0 0,0-1 0 0 0,-1 0-1 0 0,1 0 1 0 0,0 0 0 0 0,-1 0 0 0 0,1-1 0 0 0,0 1 0 0 0,-1 0-1 0 0,1-1 1 0 0,-1 1 0 0 0,1-1 0 0 0,0 1 0 0 0,-1-1-1 0 0,0 0 1 0 0,1 0 0 0 0,-1 0 0 0 0,1 0 0 0 0,1-1-1 0 0,1-2-1013 0 0,1-1-1 0 0,0 1 1 0 0,-1-1-1 0 0,0 0 0 0 0,4-6 1 0 0,4-10-5262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15 220 7367 0 0,'-1'3'568'0'0,"-6"24"-169"0"0,0 2 7892 0 0,12-43-7677 0 0,-1 0-152 0 0,-1-1-1 0 0,0 0 1 0 0,-2 0-1 0 0,1-19 1 0 0,1-15-171 0 0,1 23-49 0 0,8-30 0 0 0,-10 51-183 0 0,8-9-48 0 0,-5 12-12 0 0,-1 0 1 0 0,10-6 0 0 0,5-2 0 0 0,-13 10 0 0 0,-2 1 0 0 0,9-1-8 0 0,0 1 0 0 0,0 1-1 0 0,1 0 1 0 0,-1 0-1 0 0,-1 1 1 0 0,14 5 0 0 0,-8-2 6 0 0,-1-2 0 0 0,23 4 0 0 0,4-3 2 0 0,-30-4 0 0 0,-2-2 11 0 0,-10 1 42 0 0,-1 2 17 0 0,-1 2-42 0 0,1-1 0 0 0,-1 0 0 0 0,0 1 0 0 0,0-1 0 0 0,0 1 0 0 0,0-1 0 0 0,-1 0 0 0 0,1 1 0 0 0,-1-1 0 0 0,-2 6 0 0 0,-16 38 263 0 0,9-24-160 0 0,3-4-75 0 0,1 0 0 0 0,1 1 0 0 0,0-1 0 0 0,2 1 0 0 0,0 0 0 0 0,1 0 0 0 0,1 26 0 0 0,3-30-56 0 0,3-1-26 0 0,-2-11-10 0 0,3 6-214 0 0,-4-10 98 0 0,2-1 39 0 0,0 0-1 0 0,-1 1 0 0 0,1-2 1 0 0,-1 1-1 0 0,1 0 1 0 0,-1-1-1 0 0,1 1 0 0 0,-1-1 1 0 0,0 0-1 0 0,0 0 1 0 0,5-4-1 0 0,17-20-5773 0 0,-10 10-119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0,'0'0'919'0'0,"0"3"-759"0"0,2 19 3068 0 0,1 1 0 0 0,9 29 0 0 0,-9-41-3099 0 0,1 0 0 0 0,1 0 1 0 0,11 19-1 0 0,-12-23-126 0 0,1-1 0 0 0,0 1 1 0 0,0-1-1 0 0,0-1 0 0 0,1 1 0 0 0,0-1 0 0 0,0 0 0 0 0,1 0 0 0 0,-1 0 0 0 0,1-1 0 0 0,0 0 1 0 0,9 3-1 0 0,8 2-206 0 0,0-1 0 0 0,37 7 1 0 0,10 3-223 0 0,-27-4 161 0 0,-41-13 192 0 0,-1 0 12 0 0,24 13-25 0 0,-24-13-27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69 6447 0 0,'0'-2'499'0'0,"0"-1"-403"0"0,-4-15 400 0 0,3 16-296 0 0,0-3 1784 0 0,-1-1 1 0 0,0 1-1 0 0,0-1 0 0 0,-1 1 1 0 0,0 0-1 0 0,-4-6 860 0 0,7 15-3008 0 0,-1 1-1 0 0,1-1 0 0 0,-1 0 1 0 0,-2 7-1 0 0,3-10 211 0 0,0 2-304 0 0,0 1-18 0 0,1-1 205 0 0,0 1-1 0 0,0 0 1 0 0,0-1 0 0 0,0 1-1 0 0,3 4 1 0 0,2 9 21 0 0,-4-14 45 0 0,-1 1 0 0 0,0 0-1 0 0,0 0 1 0 0,0-1 0 0 0,0 1 0 0 0,-1 0-1 0 0,0 0 1 0 0,0 0 0 0 0,0 5 0 0 0,-1 2-3 0 0,-1 50 255 0 0,-3-1 1 0 0,-15 77-1 0 0,-39 117 663 0 0,53-231-887 0 0,-77 268 306 0 0,-18 70-517 0 0,92-313 100 0 0,10-29 8 0 0,2-6-16 0 0,-3-13 92 0 0,1 1-1 0 0,-1-1 1 0 0,1 1-1 0 0,-1 0 1 0 0,1-1-1 0 0,-1 1 1 0 0,1-1 0 0 0,-1 1-1 0 0,1-1 1 0 0,-1 0-1 0 0,1 1 1 0 0,0-1-1 0 0,-1 0 1 0 0,1 1-1 0 0,0-1 1 0 0,-1 0 0 0 0,1 0-1 0 0,0 1 1 0 0,-1-1-1 0 0,1 0 1 0 0,1 0-1 0 0,0 1-9 0 0,1-1-110 0 0,0 1 0 0 0,1 0-1 0 0,-1-1 1 0 0,1 1 0 0 0,-1-1-1 0 0,0 0 1 0 0,1 0 0 0 0,-1 0-1 0 0,0-1 1 0 0,1 1 0 0 0,-1-1-1 0 0,0 0 1 0 0,0 0 0 0 0,1 0-1 0 0,4-3 1 0 0,9-6-935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52 133 13847 0 0,'-2'0'631'0'0,"0"0"-567"0"0,0 1-1 0 0,1-1 1 0 0,-1 0 0 0 0,0 1-1 0 0,0-1 1 0 0,1 1 0 0 0,-1 0-1 0 0,0-1 1 0 0,1 1 0 0 0,-1 0-1 0 0,1 0 1 0 0,-1 0 0 0 0,-2 2-1 0 0,-16 19 229 0 0,20-21-249 0 0,-1 0 0 0 0,1-1 1 0 0,0 1-1 0 0,-1 0 1 0 0,1 0-1 0 0,0 0 0 0 0,-1 0 1 0 0,1 0-1 0 0,0-1 1 0 0,0 1-1 0 0,0 0 1 0 0,0 0-1 0 0,0 0 0 0 0,0 0 1 0 0,0 0-1 0 0,0 0 1 0 0,0 0-1 0 0,0-1 0 0 0,1 1 1 0 0,-1 0-1 0 0,0 0 1 0 0,1 0-1 0 0,-1 0 0 0 0,0-1 1 0 0,1 1-1 0 0,-1 0 1 0 0,1 0-1 0 0,-1-1 1 0 0,1 1-1 0 0,0 0 0 0 0,-1-1 1 0 0,2 2-1 0 0,0 0 31 0 0,0 0 0 0 0,1 0 0 0 0,-1 0 0 0 0,0-1 0 0 0,1 1 0 0 0,-1-1 0 0 0,1 0 0 0 0,3 2 0 0 0,1-1 49 0 0,1-1 0 0 0,-1 0-1 0 0,0-1 1 0 0,0 1 0 0 0,0-2-1 0 0,9 0 1 0 0,45-9 401 0 0,-49 8-471 0 0,151-40 390 0 0,-77 18-388 0 0,212-65-45 0 0,-263 77-1092 0 0,1 1-1 0 0,60-9 0 0 0,-68 17-4949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26 5527 0 0,'0'0'12203'0'0,"-1"-2"-11003"0"0,-5-1-1083 0 0,1 0 1 0 0,0 0-1 0 0,-1 0 0 0 0,0 1 0 0 0,0 0 1 0 0,1 0-1 0 0,-1 0 0 0 0,0 1 1 0 0,-1 0-1 0 0,1 0 0 0 0,-9 0 1 0 0,6 1-168 0 0,0 1 0 0 0,1 0 0 0 0,-1 0 1 0 0,0 1-1 0 0,0 0 0 0 0,1 1 0 0 0,-11 4 1 0 0,-1 3-92 0 0,1 0 0 0 0,-1 1 0 0 0,2 2 1 0 0,0 0-1 0 0,-28 25 0 0 0,-9 10 149 0 0,30-28 144 0 0,1 1 0 0 0,1 1 0 0 0,1 2 0 0 0,-25 33 0 0 0,45-55 239 0 0,17 3-38 0 0,-10-5-326 0 0,-1 1 0 0 0,1-1-1 0 0,0 0 1 0 0,-1 0 0 0 0,1 0 0 0 0,0-1-1 0 0,-1 0 1 0 0,1 1 0 0 0,6-4 0 0 0,41-17 30 0 0,-37 15-27 0 0,124-49 28 0 0,-112 46-59 0 0,2 2 0 0 0,-1 0-1 0 0,32-2 1 0 0,-53 8 1 0 0,0 1 0 0 0,-1 0 0 0 0,1 0 0 0 0,-1 1 0 0 0,1-1 0 0 0,0 2 0 0 0,-1-1 0 0 0,0 1 0 0 0,1 0 0 0 0,-1 0 0 0 0,8 4 0 0 0,-1 4 0 0 0,-10-7-4 0 0,-1 0-1 0 0,0 0 1 0 0,0 0-1 0 0,0 0 1 0 0,0 0-1 0 0,0 1 1 0 0,-1-1 0 0 0,1 1-1 0 0,-1-1 1 0 0,0 1-1 0 0,0-1 1 0 0,1 8-1 0 0,-2-5-8 0 0,0 1 0 0 0,0-1 0 0 0,0 0 0 0 0,-1 0 0 0 0,0 0 0 0 0,0 0 0 0 0,-3 8 0 0 0,-1 1-6 0 0,-2 0 1 0 0,0 0-1 0 0,0-1 0 0 0,-1 0 0 0 0,-12 15 1 0 0,-63 68-35 0 0,43-52 63 0 0,34-39 19 0 0,0 1 0 0 0,0-2-1 0 0,0 1 1 0 0,-1 0 0 0 0,1-1 0 0 0,-2-1 0 0 0,1 1 0 0 0,-12 5-1 0 0,15-9-15 0 0,1 0-1 0 0,0 0 0 0 0,0 0 0 0 0,0 0 0 0 0,-1 0 0 0 0,1-1 0 0 0,0 0 0 0 0,-1 1 1 0 0,1-1-1 0 0,-1-1 0 0 0,1 1 0 0 0,0 0 0 0 0,-1-1 0 0 0,1 0 0 0 0,0 1 0 0 0,0-1 1 0 0,-1-1-1 0 0,1 1 0 0 0,0 0 0 0 0,0-1 0 0 0,0 0 0 0 0,0 1 0 0 0,1-1 0 0 0,-4-3 1 0 0,1 0 30 0 0,0-1 0 0 0,0 1 0 0 0,1-1 0 0 0,0 0 0 0 0,0 0 0 0 0,0-1 0 0 0,1 1 0 0 0,0-1 0 0 0,-4-11 1 0 0,-12-23-402 0 0,19 39-10 0 0,11 42-5517 0 0,-4-19 379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8751 0 0,'0'0'794'0'0,"0"2"-652"0"0,0 21 226 0 0,0-21 1462 0 0,0 3-180 0 0,0 37 6737 0 0,-5 0-6680 0 0,4-35-1823 0 0,-1 0 1 0 0,1 0-1 0 0,-1-1 1 0 0,-1 1 0 0 0,0 0-1 0 0,0-1 1 0 0,0 0-1 0 0,0 0 1 0 0,-1 0 0 0 0,-6 7-1 0 0,-2 2-207 0 0,-55 60-1488 0 0,66-74 1681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1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12751 0 0,'0'0'1384'0'0,"15"-8"-1384"0"0,-3 1 0 0 0,1 4-96 0 0,5-3-3728 0 0,-4-3-640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2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4143 0 0,'-2'0'319'0'0,"-19"9"-527"0"0,-12 4 4822 0 0,29-11-3032 0 0,0 0 0 0 0,0 1 1 0 0,1-1-1 0 0,-1 1 1 0 0,1 0-1 0 0,-5 4 1 0 0,2-1-1348 0 0,4-5-209 0 0,0 0-1 0 0,0 1 0 0 0,0 0 1 0 0,1-1-1 0 0,-1 1 0 0 0,1 0 1 0 0,-1 0-1 0 0,1 0 0 0 0,-2 3 1 0 0,2-4 299 0 0,11-6-203 0 0,-5 2-100 0 0,24-11 41 0 0,1 2 0 0 0,45-12 0 0 0,-59 20-60 0 0,-1-1 25 0 0,-1 2 0 0 0,1 0 0 0 0,22-1 0 0 0,-14-2 75 0 0,3-1 66 0 0,-12 7-105 0 0,-1 2 0 0 0,-8-1-10 0 0,7 1-44 0 0,0 7-10 0 0,-10-7-4 0 0,-1 0 0 0 0,1 0-1 0 0,-1 0 1 0 0,0 0 0 0 0,1 1 0 0 0,-1-1 0 0 0,0 1-1 0 0,0-1 1 0 0,0 1 0 0 0,-1-1 0 0 0,1 1-1 0 0,-1-1 1 0 0,1 5 0 0 0,-1-1-38 0 0,0 0 0 0 0,0 0 0 0 0,-1 0 0 0 0,0 0 0 0 0,-2 9 0 0 0,-3 3-94 0 0,-1 1 0 0 0,-14 26-1 0 0,-56 90-118 0 0,26-49 150 0 0,33-54 145 0 0,-28 36-1 0 0,28-51 188 0 0,16-15-67 0 0,-1 5 822 0 0,3-6-353 0 0,3-2-377 0 0,3-1-438 0 0,7-3 255 0 0,-1-1 1 0 0,14-8-1 0 0,-17 9-33 0 0,-1 1-1 0 0,1-1 1 0 0,0 2-1 0 0,0-1 1 0 0,1 1 0 0 0,16-3-1 0 0,156-6-10 0 0,-44 5 35 0 0,-39 1 390 0 0,14-2-3345 0 0,-96 6-4657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2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226 327 4607 0 0,'0'0'208'0'0,"-1"3"-9"0"0,-8 13-337 0 0,5-10 2162 0 0,-1 0-1 0 0,0 0 1 0 0,0-1 0 0 0,0 1 0 0 0,-12 7 0 0 0,-3-1-1444 0 0,-5 1-548 0 0,22-13-112 0 0,5 0 225 0 0,1-1 1 0 0,-1 0-1 0 0,0 0 0 0 0,0 1 0 0 0,0-1 0 0 0,1 1 0 0 0,-1 0 1 0 0,0 0-1 0 0,4 0 0 0 0,-3-1 67 0 0,16 0 999 0 0,36-7 1 0 0,-46 6-1028 0 0,0-1-1 0 0,0 0 1 0 0,0-1 0 0 0,0 0 0 0 0,14-9-1 0 0,-12 6-119 0 0,0-1 0 0 0,-1 0 0 0 0,0-1 0 0 0,13-13 0 0 0,-5 3-237 0 0,-13 15-43 0 0,-1 0 0 0 0,1-1 0 0 0,-1 1 0 0 0,-1-1 0 0 0,1 0 0 0 0,0 0 0 0 0,-1 0 0 0 0,0 0 0 0 0,0 0 0 0 0,3-11 0 0 0,1-10 99 0 0,-1 0 0 0 0,-2 0-1 0 0,0-1 1 0 0,-2 1 0 0 0,-2-49-1 0 0,0 73 139 0 0,0 1 4 0 0,0 0 1 0 0,0-1-1 0 0,0 1 1 0 0,0 0 0 0 0,0 0-1 0 0,0 0 1 0 0,0 0 0 0 0,-1 0-1 0 0,1 0 1 0 0,0 0-1 0 0,-1 0 1 0 0,1 0 0 0 0,-1 0-1 0 0,0 0 1 0 0,1 0 0 0 0,-2-1-1 0 0,1 1-23 0 0,1 0 0 0 0,0 1 0 0 0,-1-1 0 0 0,1 1 0 0 0,-1 0 1 0 0,1-1-1 0 0,-1 1 0 0 0,0-1 0 0 0,1 1 0 0 0,-1 0 0 0 0,1-1 0 0 0,-1 1 0 0 0,0 0 0 0 0,1 0 0 0 0,-1 0 0 0 0,0-1 0 0 0,1 1 0 0 0,-1 0 0 0 0,0 0 0 0 0,1 0 0 0 0,-1 0 1 0 0,0 0-1 0 0,1 0 0 0 0,-1 0 0 0 0,0 0 0 0 0,1 1 0 0 0,-1-1 0 0 0,0 0 0 0 0,1 0 0 0 0,-1 0 0 0 0,0 1 0 0 0,-1 0 8 0 0,-14 4-50 0 0,-1 0-1 0 0,2 1 0 0 0,-1 1 1 0 0,1 0-1 0 0,0 1 1 0 0,-15 11-1 0 0,-79 65-712 0 0,98-75 690 0 0,-8 7-21 0 0,1 2 1 0 0,1 0-1 0 0,0 0 0 0 0,-23 36 0 0 0,30-40 97 0 0,2 0-1 0 0,0 1 0 0 0,1 0 1 0 0,0 0-1 0 0,1 1 0 0 0,1 0 1 0 0,-6 32-1 0 0,10-39 76 0 0,0 0 0 0 0,1 1 0 0 0,0-1 0 0 0,1 1 0 0 0,0-1 0 0 0,0 0 0 0 0,1 0 0 0 0,1 0 0 0 0,-1 0 0 0 0,8 16 0 0 0,1-3 451 0 0,1 0 0 0 0,26 37-1 0 0,-6-6 119 0 0,12 20-362 0 0,-34-61-295 0 0,-8-11 0 0 0,0 0 1 0 0,0 0-1 0 0,0 0 0 0 0,0-1 0 0 0,0 1 1 0 0,1 0-1 0 0,-1-1 0 0 0,0 1 1 0 0,0-1-1 0 0,1 0 0 0 0,-1 0 0 0 0,0 0 1 0 0,1 0-1 0 0,3 0 0 0 0,35-9 136 0 0,135-53 496 0 0,-54 16-76 0 0,-106 41-482 0 0,256-91 501 0 0,-180 63-1724 0 0,-52 17 433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6:5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3223 0 0,'0'0'9024'0'0,"2"-1"-8629"0"0,4-1-264 0 0,0 0-1 0 0,-1-1 1 0 0,1 0 0 0 0,-1 0-1 0 0,1 0 1 0 0,-1-1 0 0 0,0 0-1 0 0,5-5 1 0 0,-4 3-19 0 0,2 1-29 0 0,2-3-73 0 0,3 2-10 0 0,-2-1 5464 0 0,-13 8-5404 0 0,-5 2-37 0 0,1 0 31 0 0,6-3-60 0 0,-14 13 139 0 0,13-13-126 0 0,-10 12 47 0 0,-6 11 24 0 0,9-11-35 0 0,0 0-33 0 0,-1-1-10 0 0,2-1 0 0 0,1-1 11 0 0,5-7 898 0 0,13-9-394 0 0,-9 6-456 0 0,6-1-37 0 0,-6 1 38 0 0,-1 1 11 0 0,9-1-6 0 0,-8 1 1 0 0,5-1 26 0 0,0 0 1 0 0,0-1 0 0 0,-1 1-1 0 0,1-1 1 0 0,0-1 0 0 0,-1 1 0 0 0,0-1-1 0 0,14-8 1 0 0,3-5 104 0 0,-2 2 91 0 0,29-15-1 0 0,-47 28-281 0 0,-1-1 0 0 0,0 0 0 0 0,1 1 1 0 0,-1-1-1 0 0,1 1 0 0 0,-1 0 0 0 0,8-1 0 0 0,-1 0 9 0 0,5-1-15 0 0,64-10 0 0 0,-50 9 0 0 0,-24 2 0 0 0,20 0 0 0 0,18-3 0 0 0,-14 5 0 0 0,-24 1 0 0 0,19-4 0 0 0,3-4 0 0 0,-6 4 0 0 0,-14 0 0 0 0,31-18 0 0 0,-34 18 0 0 0,21-6 0 0 0,-11 4 0 0 0,0 2 0 0 0,1 0 0 0 0,-1 2 0 0 0,1 2 0 0 0,0 2 0 0 0,0 1 0 0 0,-1 1-13 0 0,0 1 0 0 0,-5-4-21 0 0,13 3 14 0 0,-7-2 9 0 0,8 0-20 0 0,-19-4 15 0 0,30 2 10 0 0,-26-1 6 0 0,27 5 0 0 0,-13 0 0 0 0,17 4 0 0 0,-8-5 0 0 0,0 1 64 0 0,-1 3 0 0 0,-13-5 23 0 0,1-1-1 0 0,0-1 0 0 0,-1-1 1 0 0,1 0-1 0 0,24-5 1 0 0,-11 1 109 0 0,-10 0-103 0 0,28 0-1 0 0,10 2 96 0 0,-43 2-177 0 0,-1 1 31 0 0,1 2-31 0 0,0 0-11 0 0,5 1 0 0 0,-17-3 0 0 0,18 8 0 0 0,0-1 0 0 0,-14-4 0 0 0,0-1 0 0 0,0 0 0 0 0,0-1 0 0 0,0 0 0 0 0,0 0 0 0 0,1 0 0 0 0,-1-1 0 0 0,1-1 0 0 0,13 0 0 0 0,10-2 0 0 0,199-18 0 0 0,-201 17 0 0 0,-25 2 0 0 0,21 1 0 0 0,4 1 53 0 0,-19-1-17 0 0,0 0 0 0 0,-1 1 0 0 0,14 3 0 0 0,-13-3-3 0 0,-1 1 1 0 0,1-1 0 0 0,12-1 0 0 0,1 0-11 0 0,0 0 1 0 0,0-2-1 0 0,0-1 0 0 0,-1 0 1 0 0,25-8-1 0 0,-45 10-14 0 0,0 0-1 0 0,0 0 1 0 0,0 0 0 0 0,-1 1-1 0 0,1-1 1 0 0,4 1 0 0 0,29-3 58 0 0,45-3 1 0 0,-35 6-80 0 0,-41-1 12 0 0,21 1 0 0 0,-4 3 31 0 0,2-3 2 0 0,27 0-33 0 0,-5-4 0 0 0,12-4 0 0 0,10-1 0 0 0,18-4 0 0 0,-43 5 0 0 0,53-3 0 0 0,-54 7 0 0 0,3 1 0 0 0,53 4 0 0 0,-27 1 0 0 0,-1 3 0 0 0,0 1 0 0 0,-1-8 0 0 0,1-3 0 0 0,124-26 0 0 0,-163 26 0 0 0,0 1 0 0 0,52 1 0 0 0,33 12 0 0 0,-87-5 0 0 0,0-1 0 0 0,0-1 0 0 0,51-4 0 0 0,-51-2 0 0 0,145 8 0 0 0,-127-1 0 0 0,-17-2 0 0 0,1 0 0 0 0,-1-3 0 0 0,47-7 0 0 0,153-48 136 0 0,-212 51-131 0 0,29-8-10 0 0,72-13-1 0 0,-105 24 20 0 0,1 2-1 0 0,0 0 0 0 0,1 0 1 0 0,-1 2-1 0 0,0 0 1 0 0,0 0-1 0 0,0 2 0 0 0,-1 0 1 0 0,18 5-1 0 0,125 57-13 0 0,-130-55 1 0 0,71 23-3 0 0,-80-28 5 0 0,1 0 1 0 0,-1-2 0 0 0,28 2-1 0 0,-23-3 93 0 0,1 2-1 0 0,37 9 0 0 0,1 1 22 0 0,-57-12-117 0 0,20-3 0 0 0,-13-1 10 0 0,-1 1 20 0 0,0 0 0 0 0,-1-1-1 0 0,1-1 1 0 0,-1 0-1 0 0,18-8 1 0 0,-16 7-18 0 0,1 0-1 0 0,-1 1 31 0 0,1 1-31 0 0,0 2-11 0 0,1 0 0 0 0,0 0 0 0 0,2-2 0 0 0,-4 2-11 0 0,-7 1-31 0 0,3 1 14 0 0,-6-1-56 0 0,0 0-354 0 0,-1 1 332 0 0,0 0 0 0 0,0 0 0 0 0,0 0 0 0 0,0 0 0 0 0,0 0 0 0 0,0 0 0 0 0,0 0 0 0 0,0 0 0 0 0,-1 0 0 0 0,1 0 0 0 0,-1 0-1 0 0,0 1 1 0 0,0-1 0 0 0,0 0 0 0 0,0 3 0 0 0,-1 4-1943 0 0,0 0 0 0 0,-4 15 0 0 0,3-18 396 0 0,-5 22-5295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218 152 11719 0 0,'0'0'1342'0'0,"-1"2"-854"0"0,0 1-272 0 0,0 1 1 0 0,0 0-1 0 0,0-1 1 0 0,1 1 0 0 0,-1-1-1 0 0,1 1 1 0 0,0 0-1 0 0,0 0 1 0 0,0-1-1 0 0,0 1 1 0 0,1 0 0 0 0,-1-1-1 0 0,1 1 1 0 0,0-1-1 0 0,2 6 1 0 0,-2-5-142 0 0,1 0-1 0 0,-1 0 1 0 0,1 0-1 0 0,0 0 1 0 0,0 0 0 0 0,0-1-1 0 0,1 1 1 0 0,-1 0-1 0 0,1-1 1 0 0,0 0 0 0 0,0 0-1 0 0,0 0 1 0 0,0 0-1 0 0,0 0 1 0 0,1 0 0 0 0,-1-1-1 0 0,6 3 1 0 0,-4-3-3 0 0,0 0 1 0 0,0-1 0 0 0,0 1 0 0 0,0-1-1 0 0,0 0 1 0 0,0-1 0 0 0,0 1-1 0 0,0-1 1 0 0,1 0 0 0 0,-1 0-1 0 0,0-1 1 0 0,0 1 0 0 0,0-1 0 0 0,6-2-1 0 0,10-3-3 0 0,-1-1 0 0 0,-1 0 1 0 0,1-2-1 0 0,-1 0 0 0 0,0-1 0 0 0,-1-1 0 0 0,-1 0 0 0 0,1-2 0 0 0,-2 0 1 0 0,0-1-1 0 0,0 0 0 0 0,-2-2 0 0 0,26-32 0 0 0,-36 43-67 0 0,-1-1-1 0 0,1 0 1 0 0,4-12-1 0 0,-7 15-8 0 0,0 1-1 0 0,0-1 0 0 0,0 0 1 0 0,-1 1-1 0 0,1-1 0 0 0,-1 0 0 0 0,1 0 1 0 0,-1 1-1 0 0,0-1 0 0 0,0 0 0 0 0,-1-5 1 0 0,0 7-2 0 0,0-1 0 0 0,1 1 1 0 0,-1 0-1 0 0,0-1 0 0 0,0 1 1 0 0,0 0-1 0 0,0 0 0 0 0,0 0 1 0 0,0-1-1 0 0,0 1 0 0 0,0 0 1 0 0,0 0-1 0 0,0 0 0 0 0,-1 1 1 0 0,1-1-1 0 0,0 0 0 0 0,-1 0 1 0 0,1 1-1 0 0,-1-1 1 0 0,1 1-1 0 0,-1-1 0 0 0,1 1 1 0 0,-1 0-1 0 0,1-1 0 0 0,-4 1 1 0 0,-3-1-15 0 0,1 1-1 0 0,-1 0 1 0 0,-11 2 0 0 0,1 0-69 0 0,0 2-1 0 0,1 0 1 0 0,-1 1-1 0 0,1 1 1 0 0,-27 13-1 0 0,-78 49-69 0 0,114-63 169 0 0,-151 98-36 0 0,136-86 117 0 0,1 2 0 0 0,1 0 0 0 0,0 1-1 0 0,-27 35 1 0 0,46-53-72 0 0,0 0-1 0 0,1 1 0 0 0,-1-1 1 0 0,1 0-1 0 0,0 1 1 0 0,0-1-1 0 0,0 1 1 0 0,0-1-1 0 0,0 1 0 0 0,0 0 1 0 0,1-1-1 0 0,-1 1 1 0 0,1 0-1 0 0,0 0 0 0 0,0-1 1 0 0,0 1-1 0 0,0 0 1 0 0,0 0-1 0 0,0-1 1 0 0,2 4-1 0 0,-1-3 10 0 0,0 0 0 0 0,1 0 1 0 0,-1 0-1 0 0,1 0 0 0 0,0 0 0 0 0,0-1 0 0 0,0 1 0 0 0,0 0 1 0 0,0-1-1 0 0,1 0 0 0 0,-1 0 0 0 0,1 1 0 0 0,0-1 1 0 0,-1-1-1 0 0,1 1 0 0 0,4 2 0 0 0,14 6 164 0 0,1-1 0 0 0,0-1 1 0 0,0-1-1 0 0,28 5 0 0 0,97 11 211 0 0,-66-12-447 0 0,-28-7-549 0 0,-18-6-5428 0 0,-13 0-495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0,'1'2'6835'0'0,"4"13"-5403"0"0,0 0 0 0 0,1-1 0 0 0,14 24 0 0 0,-8-19-746 0 0,0 0 1 0 0,17 17 0 0 0,4 0-135 0 0,67 55 0 0 0,16-3-100 0 0,-110-83-451 0 0,2 2 19 0 0,-1-1 0 0 0,1 0 0 0 0,0-1 0 0 0,15 8 0 0 0,-20-12-66 0 0,-1 0 0 0 0,0 0-1 0 0,1-1 1 0 0,0 1 0 0 0,-1 0 0 0 0,1-1 0 0 0,-1 0-1 0 0,1 1 1 0 0,0-1 0 0 0,-1 0 0 0 0,1-1 0 0 0,-1 1-1 0 0,1 0 1 0 0,0-1 0 0 0,-1 1 0 0 0,1-1 0 0 0,-1 0-1 0 0,1 0 1 0 0,-1 0 0 0 0,0 0 0 0 0,1 0 0 0 0,2-3-1 0 0,0 1-457 0 0,-1-1 0 0 0,0 0-1 0 0,0 0 1 0 0,0 0 0 0 0,0 0-1 0 0,5-9 1 0 0,2-5-807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14599 0 0,'0'0'1320'0'0,"-2"2"-1082"0"0,-91 98 2694 0 0,-16 16-1626 0 0,84-93-1269 0 0,0 0 1 0 0,-48 31-1 0 0,63-48-136 0 0,-1 0 0 0 0,1-1-1 0 0,-1 0 1 0 0,0-1 0 0 0,-23 6-1 0 0,33-10-4 0 0,11-7-6086 0 0,3 0 332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166 203 5527 0 0,'0'0'423'0'0,"2"-1"-278"0"0,19-9 704 0 0,15-1 6497 0 0,7-1-2409 0 0,-23 5-4191 0 0,23-12 0 0 0,-40 17-704 0 0,1 0 0 0 0,-2-1 0 0 0,1 1 0 0 0,0-1 0 0 0,0 0-1 0 0,-1 1 1 0 0,1-1 0 0 0,-1-1 0 0 0,0 1 0 0 0,0 0 0 0 0,0 0 0 0 0,0-1-1 0 0,-1 1 1 0 0,1-1 0 0 0,-1 1 0 0 0,0-1 0 0 0,0 0 0 0 0,0 1 0 0 0,-1-1-1 0 0,1 0 1 0 0,-1-6 0 0 0,0 7-21 0 0,0 0 0 0 0,0-1 0 0 0,-1 1 0 0 0,1 0 0 0 0,-1 0 0 0 0,0-1 1 0 0,1 1-1 0 0,-1 0 0 0 0,-1 0 0 0 0,1 0 0 0 0,-3-4 0 0 0,3 5-36 0 0,0 0 1 0 0,-1 1-1 0 0,1-1 0 0 0,-1 0 1 0 0,1 1-1 0 0,-1-1 1 0 0,0 1-1 0 0,0 0 0 0 0,1-1 1 0 0,-1 1-1 0 0,0 0 0 0 0,0 0 1 0 0,0 0-1 0 0,0 0 1 0 0,0 1-1 0 0,-1-1 0 0 0,-3 0 1 0 0,-1 0-21 0 0,1 1 1 0 0,-1 0-1 0 0,0 0 0 0 0,0 1 1 0 0,0-1-1 0 0,1 2 1 0 0,-1-1-1 0 0,0 1 0 0 0,1 0 1 0 0,-1 0-1 0 0,1 1 1 0 0,-7 3-1 0 0,-3 3 7 0 0,0 0 1 0 0,1 1-1 0 0,-20 18 1 0 0,6-4-27 0 0,-27 31 0 0 0,48-47 67 0 0,1 1 0 0 0,0 0-1 0 0,0 0 1 0 0,1 1 0 0 0,1 0-1 0 0,-1 0 1 0 0,1 0 0 0 0,-4 13 0 0 0,8-19-8 0 0,0 0 1 0 0,0 1 0 0 0,0-1-1 0 0,1 1 1 0 0,0-1-1 0 0,-1 1 1 0 0,2-1 0 0 0,0 9-1 0 0,-1-11-3 0 0,1-1-1 0 0,-1 1 0 0 0,0-1 0 0 0,1 1 0 0 0,0-1 0 0 0,-1 1 0 0 0,1-1 1 0 0,0 1-1 0 0,0-1 0 0 0,0 0 0 0 0,0 0 0 0 0,0 1 0 0 0,0-1 0 0 0,0 0 0 0 0,0 0 1 0 0,0 0-1 0 0,0 0 0 0 0,1 0 0 0 0,-1 0 0 0 0,0-1 0 0 0,1 1 0 0 0,-1 0 1 0 0,1-1-1 0 0,-1 1 0 0 0,1-1 0 0 0,-1 1 0 0 0,4 0 0 0 0,2-1 9 0 0,0 0-1 0 0,0 0 0 0 0,0-1 1 0 0,0 1-1 0 0,0-2 1 0 0,0 1-1 0 0,0-1 0 0 0,0 0 1 0 0,0 0-1 0 0,0-1 0 0 0,-1 0 1 0 0,8-4-1 0 0,11-8-47 0 0,37-28 0 0 0,-57 39 15 0 0,10-7-121 0 0,-1-1 0 0 0,17-17 0 0 0,-25 22 19 0 0,-1 1 1 0 0,1-1 0 0 0,-1-1-1 0 0,0 1 1 0 0,-1-1 0 0 0,7-15-1 0 0,-7 6-181 0 0,-4 16 354 0 0,-3 1-7 0 0,0 1 0 0 0,0 0 0 0 0,0-1 0 0 0,0 1 0 0 0,0 0 0 0 0,0 0 0 0 0,0 1 0 0 0,0-1 0 0 0,1 1 0 0 0,-1-1 0 0 0,0 1 0 0 0,1 0 0 0 0,-1 0 0 0 0,1 0 0 0 0,0 0 0 0 0,-3 3 0 0 0,-4 6 145 0 0,0 0 1 0 0,-8 14-1 0 0,15-23-152 0 0,-1 3 13 0 0,0 0 0 0 0,0 0 0 0 0,1 0-1 0 0,0 1 1 0 0,0-1 0 0 0,0 1 0 0 0,0-1-1 0 0,1 1 1 0 0,0-1 0 0 0,-1 11 0 0 0,2-14-71 0 0,0 0 1 0 0,0 0 0 0 0,0 0-1 0 0,1 0 1 0 0,-1-1-1 0 0,0 1 1 0 0,1 0 0 0 0,0 0-1 0 0,-1 0 1 0 0,1-1-1 0 0,0 1 1 0 0,0 0 0 0 0,0-1-1 0 0,0 1 1 0 0,0 0-1 0 0,0-1 1 0 0,0 0 0 0 0,1 1-1 0 0,-1-1 1 0 0,1 0-1 0 0,-1 1 1 0 0,1-1-1 0 0,-1 0 1 0 0,1 0 0 0 0,-1 0-1 0 0,1 0 1 0 0,0-1-1 0 0,0 1 1 0 0,-1 0 0 0 0,1-1-1 0 0,0 1 1 0 0,0-1-1 0 0,0 0 1 0 0,0 1 0 0 0,3-1-1 0 0,15 0-1332 0 0,1-2-400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51 6447 0 0,'0'0'499'0'0,"-7"4"-310"0"0,-12 10 1908 0 0,0 0-1 0 0,2 1 0 0 0,-1 1 1 0 0,-14 18-1 0 0,3-4-1662 0 0,28-29-400 0 0,-11 11 561 0 0,0 1-1 0 0,-18 24 1 0 0,28-34-521 0 0,0 0-1 0 0,0 0 1 0 0,0 1-1 0 0,1-1 1 0 0,-1 0-1 0 0,1 1 1 0 0,-1 0-1 0 0,1-1 1 0 0,0 1-1 0 0,1-1 1 0 0,-1 1-1 0 0,1 0 1 0 0,-1 0-1 0 0,1-1 1 0 0,0 1-1 0 0,1 0 1 0 0,-1 0-1 0 0,2 6 1 0 0,-1-7-39 0 0,1 0 0 0 0,-1 0 0 0 0,1 0 0 0 0,0-1 0 0 0,-1 1 0 0 0,1 0 0 0 0,0-1 0 0 0,1 0-1 0 0,-1 1 1 0 0,0-1 0 0 0,1 0 0 0 0,-1 0 0 0 0,1 0 0 0 0,0-1 0 0 0,0 1 0 0 0,0-1 0 0 0,0 1 0 0 0,0-1 0 0 0,4 1 0 0 0,1 1 21 0 0,0-1 1 0 0,0-1-1 0 0,0 1 0 0 0,1-1 1 0 0,-1-1-1 0 0,10 0 0 0 0,5-2 21 0 0,0-2 1 0 0,0-1-1 0 0,0 0 0 0 0,0-2 1 0 0,41-18-1 0 0,-53 20-53 0 0,-1-1 0 0 0,1 1 0 0 0,-1-2 0 0 0,0 1 0 0 0,0-2 0 0 0,-1 1 0 0 0,0-1 0 0 0,0 0 0 0 0,-1-1 0 0 0,8-10 0 0 0,-13 15-52 0 0,0 0 0 0 0,-1 0 0 0 0,1 1 1 0 0,-1-2-1 0 0,0 1 0 0 0,0 0 0 0 0,-1 0 1 0 0,1-1-1 0 0,-1 1 0 0 0,0 0 0 0 0,0-1 1 0 0,-1 1-1 0 0,1-1 0 0 0,-1 0 0 0 0,0 1 1 0 0,0-1-1 0 0,0 1 0 0 0,-1-1 0 0 0,0 1 0 0 0,0-1 1 0 0,0 1-1 0 0,0-1 0 0 0,-1 1 0 0 0,1 0 1 0 0,-1 0-1 0 0,0-1 0 0 0,-1 1 0 0 0,1 1 1 0 0,-4-6-1 0 0,1 3-225 0 0,0 0-1 0 0,0 0 1 0 0,0 1 0 0 0,-1-1-1 0 0,0 1 1 0 0,0 1 0 0 0,-1-1-1 0 0,1 1 1 0 0,-1 0 0 0 0,0 0-1 0 0,0 1 1 0 0,0 0 0 0 0,0 0-1 0 0,-14-3 1 0 0,11 4-594 0 0,0-2 1 0 0,0 1 0 0 0,-11-6-1 0 0,0-1-1748 0 0,19 10 1345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17135 0 0,'0'0'1551'0'0,"2"0"-1159"0"0,4 0 4439 0 0,-12 8-3947 0 0,-16 11-1131 0 0,-19 13 289 0 0,-42 42 1 0 0,78-68-43 0 0,-11 10 0 0 0,-27 33 0 0 0,39-43 0 0 0,0 0 0 0 0,0 0 0 0 0,1 0 0 0 0,0 0 0 0 0,0 1 0 0 0,0-1 0 0 0,1 1 0 0 0,0 0 0 0 0,1 0 0 0 0,-2 11 0 0 0,2-16 0 0 0,1 0-1 0 0,0 0 1 0 0,0 0 0 0 0,0 0 0 0 0,0 0-1 0 0,1 0 1 0 0,-1 0 0 0 0,0 0-1 0 0,1 0 1 0 0,0 0 0 0 0,-1-1-1 0 0,1 1 1 0 0,0 0 0 0 0,0 0-1 0 0,0 0 1 0 0,0-1 0 0 0,0 1-1 0 0,0 0 1 0 0,3 2 0 0 0,-2-2-2 0 0,1-1 1 0 0,-1 1-1 0 0,1-1 1 0 0,-1 1-1 0 0,1-1 1 0 0,-1 0-1 0 0,1 0 1 0 0,0 0-1 0 0,0 0 1 0 0,0-1-1 0 0,-1 1 1 0 0,5-1-1 0 0,7 1-13 0 0,-1-1-1 0 0,1-1 1 0 0,0 0-1 0 0,20-5 0 0 0,-34 6 16 0 0,46-11-1235 0 0,0-2 0 0 0,-1-1 0 0 0,53-26 0 0 0,-66 26-505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518 161 1839 0 0,'29'-38'137'0'0,"24"-28"2584"0"0,-41 52-437 0 0,-7 8-623 0 0,0 0 0 0 0,1 0 1 0 0,0 0-1 0 0,0 1 0 0 0,12-8 3617 0 0,-19 15-4717 0 0,-97 183 1804 0 0,12-28-1749 0 0,20-13-373 0 0,-60 114 230 0 0,63-141-321 0 0,-91 125 0 0 0,90-140-2380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40 664 17791 0 0,'0'0'819'0'0,"-2"1"-20"0"0,-1 0-703 0 0,0 0 0 0 0,0 1 0 0 0,0-1 0 0 0,0 1 0 0 0,1 0 0 0 0,-1 0 0 0 0,1 0 0 0 0,-1 1 0 0 0,1-1 1 0 0,0 1-1 0 0,0-1 0 0 0,-4 6 0 0 0,5-6 405 0 0,2 0 2 0 0,0 0-412 0 0,0 1 1 0 0,0 0-1 0 0,1-1 1 0 0,-1 0 0 0 0,0 1-1 0 0,1-1 1 0 0,0 0-1 0 0,0 1 1 0 0,-1-1-1 0 0,1 0 1 0 0,0-1-1 0 0,1 1 1 0 0,-1 0 0 0 0,0 0-1 0 0,1-1 1 0 0,-1 0-1 0 0,0 1 1 0 0,1-1-1 0 0,0 0 1 0 0,-1 0-1 0 0,1 0 1 0 0,0 0 0 0 0,-1-1-1 0 0,1 1 1 0 0,4-1-1 0 0,8 2 60 0 0,1-1 1 0 0,-1-1-1 0 0,23-3 0 0 0,-27 2-58 0 0,59-7 149 0 0,-1-3 0 0 0,89-26-1 0 0,130-59-2692 0 0,-200 57-2330 0 0,-62 28 2683 0 0</inkml:trace>
  <inkml:trace contextRef="#ctx0" brushRef="#br0" timeOffset="1">1225 21 7367 0 0,'8'-3'421'0'0,"-6"2"-354"0"0,0 0-1 0 0,1 0 0 0 0,-1 0 0 0 0,0 0 0 0 0,0 0 0 0 0,0-1 0 0 0,0 1 0 0 0,4-4 0 0 0,-5 4 1136 0 0,-1 1-1100 0 0,0 0 1 0 0,1-1 0 0 0,-1 1 0 0 0,0 0 0 0 0,0 0-1 0 0,0 0 1 0 0,0 0 0 0 0,0 0 0 0 0,1 0-1 0 0,-1-1 1 0 0,0 1 0 0 0,0 0 0 0 0,0 0 0 0 0,0 0-1 0 0,1 0 1 0 0,-1 0 0 0 0,0 0 0 0 0,0 0-1 0 0,0 0 1 0 0,1 0 0 0 0,-1 0 0 0 0,0 0 0 0 0,0 0-1 0 0,0 0 1 0 0,1 0 0 0 0,-1 0 0 0 0,0 0-1 0 0,0 0 1 0 0,0 0 0 0 0,0 0 0 0 0,1 0 0 0 0,-1 0-1 0 0,0 0 1 0 0,0 0 0 0 0,0 0 0 0 0,1 1-1 0 0,-1-1 1 0 0,0 0 0 0 0,0 0 0 0 0,9 5 2584 0 0,-8-3-2541 0 0,0 0 0 0 0,1 0 0 0 0,-1 0 0 0 0,-1 0-1 0 0,1 1 1 0 0,0-1 0 0 0,0 0 0 0 0,-1 0 0 0 0,1 1-1 0 0,-1-1 1 0 0,0 0 0 0 0,0 0 0 0 0,0 1 0 0 0,0-1 0 0 0,0 0-1 0 0,0 1 1 0 0,-1-1 0 0 0,0 4 0 0 0,-2 6 399 0 0,-1-1 1 0 0,-5 14-1 0 0,8-22-478 0 0,-227 447 4363 0 0,52-151-3574 0 0,158-267-944 0 0,-5 8-853 0 0,-24 54 1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11055 0 0,'0'0'506'0'0,"-1"1"-10"0"0,-5 9-279 0 0,1 0 1 0 0,-7 18-1 0 0,9-19 627 0 0,1-1-1 0 0,0 1 0 0 0,0 0 1 0 0,1 0-1 0 0,0 0 1 0 0,0 0-1 0 0,1-1 0 0 0,0 1 1 0 0,1 0-1 0 0,0 0 0 0 0,4 17 1 0 0,1-9-665 0 0,0-1 0 0 0,1 0 0 0 0,0 0 0 0 0,2 0 0 0 0,0-1 0 0 0,0-1 0 0 0,15 17 0 0 0,-21-28-430 0 0,-1 0 0 0 0,1 0 0 0 0,0-1 0 0 0,-1 1 1 0 0,1-1-1 0 0,0 0 0 0 0,1 0 0 0 0,-1 0 0 0 0,0 0 0 0 0,1 0 0 0 0,-1-1 0 0 0,1 0 1 0 0,-1 1-1 0 0,1-1 0 0 0,0 0 0 0 0,-1-1 0 0 0,1 1 0 0 0,0-1 0 0 0,0 0 1 0 0,-1 0-1 0 0,1 0 0 0 0,0 0 0 0 0,0-1 0 0 0,0 1 0 0 0,-1-1 0 0 0,8-2 1 0 0,7-4-1760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26 6911 0 0,'2'-1'188'0'0,"-1"1"-149"0"0,-1 0 0 0 0,1-1-1 0 0,0 1 1 0 0,-1-1 0 0 0,1 1 0 0 0,-1 0 0 0 0,1-1 0 0 0,-1 1 0 0 0,1-1 0 0 0,-1 1-1 0 0,1-1 1 0 0,-1 0 0 0 0,0 1 0 0 0,1-1 0 0 0,-1 1 0 0 0,0-1 0 0 0,1 0-1 0 0,-1 1 1 0 0,0-1 0 0 0,0 0 0 0 0,0 1 0 0 0,1-2 0 0 0,-1 2 157 0 0,0-1 0 0 0,0 1-1 0 0,0 0 1 0 0,0-1 0 0 0,0 1 0 0 0,0 0 0 0 0,0 0 0 0 0,1-1 0 0 0,-1 1 0 0 0,0 0 0 0 0,0-1 0 0 0,0 1 0 0 0,0 0 0 0 0,0-1-1 0 0,-1 1 1 0 0,1 0 0 0 0,0-1 0 0 0,0 1 0 0 0,0 0 0 0 0,0 0 0 0 0,0-1 0 0 0,0 1 0 0 0,0 0 0 0 0,-1 0 0 0 0,1-1 0 0 0,0 1-1 0 0,-1-1 589 0 0,1 1-588 0 0,-12-3 3309 0 0,9 3-3237 0 0,0 0 0 0 0,0 1 0 0 0,1-1 0 0 0,-1 1-1 0 0,0-1 1 0 0,0 1 0 0 0,-2 1 0 0 0,-1 2-46 0 0,0 0 1 0 0,1 0-1 0 0,0 1 0 0 0,0-1 1 0 0,0 1-1 0 0,0 1 0 0 0,-7 10 1 0 0,1 0 327 0 0,-13 28 0 0 0,-17 47 109 0 0,-35 115 0 0 0,14-10-506 0 0,-65 177-517 0 0,91-297 18 0 0,14-31-1498 0 0,14-29 777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124 206 5983 0 0,'0'0'542'0'0,"-2"0"-446"0"0,-21 2 565 0 0,16-1 373 0 0,0-1 1 0 0,0 1-1 0 0,0-1 1 0 0,-8-2-1 0 0,7 3 3320 0 0,7-1-4292 0 0,1 1-1 0 0,0-1 1 0 0,0 0-1 0 0,0 0 1 0 0,0 1-1 0 0,0-1 1 0 0,0 0-1 0 0,0 1 1 0 0,0-1-1 0 0,-1 0 1 0 0,1 1-1 0 0,0-1 1 0 0,0 0-1 0 0,1 1 1 0 0,-1-1-1 0 0,0 0 1 0 0,0 1-1 0 0,0-1 1 0 0,0 0-1 0 0,0 0 1 0 0,0 1-1 0 0,0-1 1 0 0,0 0-1 0 0,1 1 1 0 0,-1-1-1 0 0,0 0 1 0 0,0 1-1 0 0,12 14 283 0 0,-5-10-149 0 0,0-1 0 0 0,0 1 0 0 0,1-1 0 0 0,-1-1 0 0 0,1 1 0 0 0,0-1 0 0 0,0-1 1 0 0,0 1-1 0 0,0-1 0 0 0,1-1 0 0 0,-1 0 0 0 0,1 0 0 0 0,8 0 0 0 0,8-1 114 0 0,0-1-1 0 0,0-2 1 0 0,26-5-1 0 0,-18 2-129 0 0,0-2 0 0 0,-1-1 1 0 0,-1-2-1 0 0,1-1 0 0 0,-2-1 0 0 0,0-1 0 0 0,36-24 0 0 0,-61 34-232 0 0,0 1-1 0 0,0-1 1 0 0,0-1-1 0 0,0 1 1 0 0,-1-1-1 0 0,0 0 1 0 0,0 0-1 0 0,0 0 1 0 0,4-8-1 0 0,-7 11-12 0 0,0 0 1 0 0,0 0-1 0 0,-1 1 0 0 0,1-1 1 0 0,-1 0-1 0 0,1-1 0 0 0,-1 1 1 0 0,0 0-1 0 0,1 0 0 0 0,-1 0 0 0 0,0 0 1 0 0,-1 0-1 0 0,1 0 0 0 0,0 0 1 0 0,-1 0-1 0 0,1 0 0 0 0,-1 0 1 0 0,1 0-1 0 0,-1 0 0 0 0,0 0 1 0 0,0 0-1 0 0,0 0 0 0 0,0 1 1 0 0,0-1-1 0 0,0 0 0 0 0,0 1 1 0 0,-1-1-1 0 0,1 0 0 0 0,-1 1 1 0 0,1 0-1 0 0,-4-3 0 0 0,-2 0-150 0 0,1 0 0 0 0,-1 0 0 0 0,0 0 0 0 0,0 1 0 0 0,0 0 0 0 0,0 1-1 0 0,-1-1 1 0 0,1 2 0 0 0,-1-1 0 0 0,1 1 0 0 0,-1 0 0 0 0,-12 0 0 0 0,-5 1-245 0 0,0 2 1 0 0,-38 6 0 0 0,30-2 295 0 0,0 2 0 0 0,0 1 0 0 0,-54 22 0 0 0,66-21 393 0 0,1 0-1 0 0,0 2 1 0 0,0 0-1 0 0,1 1 1 0 0,1 1-1 0 0,-24 22 1 0 0,35-29-63 0 0,1 0 1 0 0,-1 0 0 0 0,1 1-1 0 0,1 0 1 0 0,-1 0-1 0 0,1 0 1 0 0,-5 13 0 0 0,9-17-84 0 0,-1 0 0 0 0,1 0 0 0 0,0 0 0 0 0,0 0 1 0 0,1 1-1 0 0,-1-1 0 0 0,1 0 0 0 0,0 0 1 0 0,0 1-1 0 0,0-1 0 0 0,0 0 0 0 0,1 0 0 0 0,0 0 1 0 0,0 1-1 0 0,0-1 0 0 0,0 0 0 0 0,1 0 0 0 0,3 7 1 0 0,2-1 103 0 0,0-1 1 0 0,1 0 0 0 0,0 0-1 0 0,1 0 1 0 0,-1-1 0 0 0,1-1-1 0 0,13 9 1 0 0,-3-1-2 0 0,-3-3-73 0 0,0-1-1 0 0,0 0 1 0 0,1-1 0 0 0,1-1-1 0 0,-1-1 1 0 0,35 11-1 0 0,-47-18-273 0 0,1 1 0 0 0,-1-1-1 0 0,1-1 1 0 0,0 1 0 0 0,8-1-1 0 0,14-3-6100 0 0,-8-2-833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11975 0 0,'0'0'1083'0'0,"2"1"-891"0"0,37 46 2749 0 0,0 0 1691 0 0,-18-24-3944 0 0,2-2 0 0 0,1 0 0 0 0,0-1 0 0 0,2-2 0 0 0,46 26 0 0 0,110 51 336 0 0,-95-40-1632 0 0,-86-54 423 0 0,-1-1 0 0 0,1 0 0 0 0,0 0 0 0 0,-1 1 0 0 0,1-1 0 0 0,0 0 0 0 0,-1 0 0 0 0,1 0 0 0 0,0 1 0 0 0,-1-1 0 0 0,1 0 0 0 0,0 0 0 0 0,-1 0 0 0 0,1 0 0 0 0,0-1 0 0 0,0 1-1 0 0,-1 0 1 0 0,1 0 0 0 0,0 0 0 0 0,-1 0 0 0 0,1-1 0 0 0,0 1 0 0 0,-1 0 0 0 0,1-1 0 0 0,-1 1 0 0 0,1 0 0 0 0,1-2 0 0 0,10-13-2322 0 0,-10 13 1919 0 0,3-7-1192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11975 0 0,'-1'2'4136'0'0,"-4"3"-3308"0"0,0 0-1 0 0,-1 0 1 0 0,1 0-1 0 0,-12 7 1 0 0,-13 11-412 0 0,-120 136 1131 0 0,61-61-1275 0 0,-16 18-1957 0 0,97-104-3419 0 0,3-3-1656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229 343 12439 0 0,'-2'0'958'0'0,"1"-1"-573"0"0,1 1 0 0 0,-1 0 0 0 0,0 0 0 0 0,0-1 0 0 0,0 1 0 0 0,0 0 1 0 0,0-1-1 0 0,1 1 0 0 0,-1-1 0 0 0,0 1 0 0 0,0-1 0 0 0,1 1 1 0 0,-1-1-1 0 0,0 0 0 0 0,1 1 0 0 0,-1-1 0 0 0,0 0 0 0 0,0 0 0 0 0,1 0-261 0 0,0 0-1 0 0,-1 0 0 0 0,1 1 0 0 0,0-1 1 0 0,0 0-1 0 0,0 0 0 0 0,0 0 1 0 0,0 0-1 0 0,0 1 0 0 0,0-1 0 0 0,0 0 1 0 0,0 0-1 0 0,0 0 0 0 0,0 0 0 0 0,1 1 1 0 0,-1-2-1 0 0,2-3-326 0 0,1 1 0 0 0,-1-1-1 0 0,1 1 1 0 0,0 0 0 0 0,4-5 0 0 0,-1 2 939 0 0,52-64-618 0 0,-40 52-231 0 0,-2-1 1 0 0,0-1-1 0 0,13-22 0 0 0,-26 37 58 0 0,0 0 1 0 0,0 0-1 0 0,-1 0 1 0 0,0 0-1 0 0,-1 0 0 0 0,1 0 1 0 0,-1-1-1 0 0,1-7 1 0 0,-2 12 59 0 0,0 0 0 0 0,0 1 1 0 0,0-1-1 0 0,0 1 0 0 0,0-1 1 0 0,0 1-1 0 0,0-1 0 0 0,-1 0 1 0 0,1 1-1 0 0,-1-1 0 0 0,1 1 1 0 0,-1-1-1 0 0,1 1 1 0 0,-1 0-1 0 0,0-1 0 0 0,0 1 1 0 0,0-1-1 0 0,0 1 0 0 0,0 0 1 0 0,0 0-1 0 0,0 0 0 0 0,0 0 1 0 0,0 0-1 0 0,0 0 0 0 0,-1 0 1 0 0,1 0-1 0 0,0 0 0 0 0,-1 0 1 0 0,1 0-1 0 0,-1 1 0 0 0,1-1 1 0 0,-1 1-1 0 0,1-1 0 0 0,-1 1 1 0 0,1 0-1 0 0,-1 0 0 0 0,-2-1 1 0 0,-3 1 59 0 0,1 1 1 0 0,0-1-1 0 0,0 1 1 0 0,0 0-1 0 0,0 1 1 0 0,0-1-1 0 0,0 1 1 0 0,0 0-1 0 0,1 1 1 0 0,-1-1-1 0 0,1 1 1 0 0,-10 7-1 0 0,-6 5 58 0 0,-33 31 0 0 0,28-22-71 0 0,8-8-43 0 0,-60 54-1 0 0,65-57-8 0 0,2 0 0 0 0,-1 0-1 0 0,-17 29 1 0 0,28-40 6 0 0,0 0 0 0 0,0 1 0 0 0,-1-1 0 0 0,1 0 0 0 0,1 1 0 0 0,-1-1 0 0 0,0 1 0 0 0,0-1 0 0 0,1 1 0 0 0,0-1 0 0 0,-1 1 0 0 0,1 0 0 0 0,0-1 0 0 0,0 1 0 0 0,1 4 0 0 0,0-5-2 0 0,-1-1 0 0 0,1 1-1 0 0,0-1 1 0 0,0 0 0 0 0,0 1-1 0 0,0-1 1 0 0,-1 0 0 0 0,2 1-1 0 0,-1-1 1 0 0,0 0 0 0 0,0 0-1 0 0,0 0 1 0 0,1 0 0 0 0,-1 0 0 0 0,0 0-1 0 0,1 0 1 0 0,-1 0 0 0 0,1 0-1 0 0,-1-1 1 0 0,1 1 0 0 0,-1-1-1 0 0,1 1 1 0 0,-1-1 0 0 0,1 0-1 0 0,2 1 1 0 0,4 0-98 0 0,0-1-1 0 0,0 0 1 0 0,0 0 0 0 0,0 0-1 0 0,0-1 1 0 0,-1-1 0 0 0,1 1-1 0 0,0-1 1 0 0,-1 0 0 0 0,1-1-1 0 0,12-6 1 0 0,-7 3-116 0 0,-1-1 0 0 0,0-1 1 0 0,0 0-1 0 0,-1-1 0 0 0,18-16 1 0 0,-22 17 290 0 0,-1 0 0 0 0,0 0 1 0 0,0 0-1 0 0,7-16 1729 0 0,-20 39-1493 0 0,3-9-260 0 0,2 0-71 0 0,-1 0-91 0 0,0 1 1 0 0,1-1-1 0 0,-1 0 0 0 0,2 1 1 0 0,-1-1-1 0 0,1 1 1 0 0,-1 9-1 0 0,2-16 34 0 0,0 1 0 0 0,0-1 0 0 0,0 0 0 0 0,0 1 0 0 0,0-1 0 0 0,0 1 0 0 0,1-1 1 0 0,-1 0-1 0 0,0 1 0 0 0,0-1 0 0 0,1 0 0 0 0,-1 1 0 0 0,0-1 0 0 0,1 0 0 0 0,-1 1 0 0 0,0-1 0 0 0,1 0 0 0 0,-1 0 0 0 0,0 1 0 0 0,1-1 0 0 0,-1 0 0 0 0,0 0 0 0 0,1 1 0 0 0,0-1-158 0 0,10 4-763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14743 0 0,'-2'0'3122'0'0,"-15"8"65"0"0,-30 18 1 0 0,-46 38-3156 0 0,72-49 539 0 0,7-4-549 0 0,0 1 0 0 0,0 1 1 0 0,1 0-1 0 0,0 1 0 0 0,2 0 0 0 0,-1 1 0 0 0,2 0 1 0 0,0 1-1 0 0,1 0 0 0 0,-10 24 0 0 0,13-16-22 0 0,6-9 0 0 0,3-11 0 0 0,-1-2 0 0 0,0 2-11 0 0,0-1 0 0 0,1 0 0 0 0,-1 0-1 0 0,0-1 1 0 0,1 1 0 0 0,0 0 0 0 0,0-1 0 0 0,-1 1 0 0 0,1-1 0 0 0,1 0-1 0 0,-1 0 1 0 0,0 0 0 0 0,0-1 0 0 0,1 1 0 0 0,-1-1 0 0 0,1 0-1 0 0,0 0 1 0 0,-1 0 0 0 0,1 0 0 0 0,6 0 0 0 0,4 0-65 0 0,0 0 0 0 0,1-1 0 0 0,-1-1 0 0 0,16-2-1 0 0,20-8-931 0 0,-17 1-3601 0 0,-26 8 2997 0 0,25-8-5808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17279 0 0,'0'0'794'0'0,"-1"2"-22"0"0,-30 59-172 0 0,-2-2 0 0 0,-53 73 1 0 0,37-58-329 0 0,3-4-37 0 0,-68 108 359 0 0,84-127-434 0 0,-35 86 0 0 0,58-119-358 0 0,-11 28 372 0 0,4-16-3939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12439 0 0,'0'0'958'0'0,"-6"6"-346"0"0,-4 6 755 0 0,1 0 0 0 0,1 1 1 0 0,-1 1-1 0 0,-5 14 1 0 0,-23 59-19 0 0,33-76-1164 0 0,-76 212 1401 0 0,-20 48-1310 0 0,93-253-261 0 0,-25 58 77 0 0,-49 84 1 0 0,-23-1 9 0 0,30-49-55 0 0,23-35-288 0 0,43-68-2454 0 0</inkml:trace>
  <inkml:trace contextRef="#ctx0" brushRef="#br0" timeOffset="1">42 774 13823 0 0,'-17'1'1472'0'0,"10"1"-1489"0"0,-10 6 8655 0 0,39-1-7627 0 0,-3-5-683 0 0,0-1 1 0 0,0-1-1 0 0,34-4 1 0 0,-20 1-123 0 0,236-30 590 0 0,-3-23-4089 0 0,-240 49 1373 0 0,35-13 0 0 0,-33 9 481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7831 0 0,'0'3'3350'0'0,"0"4"-1642"0"0,-1 1 0 0 0,0-1 0 0 0,-1 9 0 0 0,-10 22 1437 0 0,-23 39-1894 0 0,21-48-449 0 0,-230 560 1855 0 0,218-517-3461 0 0,-43 82-1 0 0,61-142-1511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9:08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12439 0 0,'0'0'1126'0'0,"0"1"-929"0"0,7 18 3055 0 0,6 36 0 0 0,-8-34-1357 0 0,11 34-1 0 0,-10-40-1629 0 0,0 2-29 0 0,1-1 1 0 0,0 1 0 0 0,1-1-1 0 0,18 25 1 0 0,-23-37-298 0 0,0 0 0 0 0,0-1 0 0 0,0 1 1 0 0,1-1-1 0 0,0 0 0 0 0,0 0 0 0 0,0 0 0 0 0,0 0 1 0 0,0-1-1 0 0,0 1 0 0 0,1-1 0 0 0,-1 0 0 0 0,1-1 1 0 0,0 1-1 0 0,-1-1 0 0 0,1 0 0 0 0,0 0 0 0 0,0 0 1 0 0,0-1-1 0 0,0 0 0 0 0,0 0 0 0 0,5 0 0 0 0,1-2-558 0 0,-1 1 0 0 0,-1-1 0 0 0,1-1 0 0 0,0 0 0 0 0,-1 0 0 0 0,1-1-1 0 0,-1-1 1 0 0,0 1 0 0 0,0-1 0 0 0,-1-1 0 0 0,1 1 0 0 0,-1-1 0 0 0,-1-1-1 0 0,1 0 1 0 0,-1 0 0 0 0,13-16 0 0 0,-9 9 282 0 0,-1-2 0 0 0,0 1 0 0 0,10-22 0 0 0,-9 12 2263 0 0,12-40 0 0 0,-20 55-1510 0 0,0 3 147 0 0,-1-1-1 0 0,0 0 0 0 0,0 0 1 0 0,-1-1-1 0 0,1 1 0 0 0,-2 0 1 0 0,1 0-1 0 0,-2-13 1 0 0,1 20-513 0 0,0 0 0 0 0,0-1 1 0 0,0 1-1 0 0,0 0 1 0 0,0 0-1 0 0,0 0 1 0 0,0-1-1 0 0,0 1 1 0 0,1 0-1 0 0,-1 0 1 0 0,1 0-1 0 0,-1 0 1 0 0,1-1-1 0 0,1-1 2066 0 0,-1 4-1892 0 0,2 2-158 0 0,0 1 0 0 0,0 0-1 0 0,-1-1 1 0 0,1 1 0 0 0,-1 0 0 0 0,0 0-1 0 0,0 0 1 0 0,0 0 0 0 0,-1 0 0 0 0,1 1-1 0 0,-1-1 1 0 0,0 0 0 0 0,0 1-1 0 0,0 7 1 0 0,-1 5 83 0 0,0 0 0 0 0,-5 27-1 0 0,0 7 108 0 0,5-20-45 0 0,-2 1 0 0 0,-2 0 1 0 0,0-1-1 0 0,-16 53 0 0 0,1-29-51 0 0,-49 96 0 0 0,-41 41 306 0 0,-12 24-188 0 0,116-206-328 0 0,1-1 1 0 0,0 1-1 0 0,0-1 0 0 0,1 1 0 0 0,1 0 1 0 0,-1 0-1 0 0,0 16 0 0 0,3-20 13 0 0,0 0-1 0 0,0 0 1 0 0,1 0 0 0 0,-1 0 0 0 0,2-1-1 0 0,-1 1 1 0 0,1 0 0 0 0,0 0-1 0 0,0-1 1 0 0,0 1 0 0 0,1-1 0 0 0,0 0-1 0 0,5 9 1 0 0,-4-9-191 0 0,-2-2 3 0 0,-1 0 0 0 0,1 0 0 0 0,1 0 1 0 0,-1 0-1 0 0,0-1 0 0 0,1 1 0 0 0,-1-1 1 0 0,1 1-1 0 0,0-1 0 0 0,0 0 1 0 0,5 3-1 0 0,4-1-1106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9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2303 0 0,'0'0'3992'0'0,"1"-1"-3792"0"0,3-2-43 0 0,-1 1 0 0 0,1 0-1 0 0,-1 0 1 0 0,1 0 0 0 0,0 1-1 0 0,-1-1 1 0 0,1 1 0 0 0,0 0-1 0 0,5-1 1 0 0,41-3 1333 0 0,-22 3-513 0 0,-17 1-595 0 0,0 1 0 0 0,-1 0 1 0 0,1 0-1 0 0,17 4 0 0 0,-19-2-238 0 0,0-1 0 0 0,0 0 0 0 0,0 0 0 0 0,0-1-1 0 0,16-2 1 0 0,53-9 219 0 0,-1 4 0 0 0,156 4-1 0 0,105 6-257 0 0,-99-3-146 0 0,-10-11 64 0 0,1-19 218 0 0,-175 24-115 0 0,1 2 0 0 0,80 5-1 0 0,112 22 179 0 0,-69-4-155 0 0,15-1-166 0 0,117 8-44 0 0,-257-26 61 0 0,-1-1 1 0 0,0-3-1 0 0,69-15 0 0 0,155-48 38 0 0,-109 24 29 0 0,-109 29 113 0 0,26-7 457 0 0,90-10 0 0 0,-164 30-606 0 0,-1 0 0 0 0,1 0 0 0 0,0 1-1 0 0,0 1 1 0 0,0 0 0 0 0,-1 0 0 0 0,1 1 0 0 0,0 1-1 0 0,-1 0 1 0 0,14 5 0 0 0,-23-7-65 0 0,1 0 0 0 0,-1 0 1 0 0,0 0-1 0 0,0 0 0 0 0,0 0 1 0 0,0 0-1 0 0,0 0 0 0 0,0 0 1 0 0,0 0-1 0 0,0 0 0 0 0,-1 1 0 0 0,1-1 1 0 0,0 0-1 0 0,-1 1 0 0 0,1-1 1 0 0,-1 0-1 0 0,1 3 0 0 0,0-1-158 0 0,0 0-1 0 0,-1 0 1 0 0,0 0-1 0 0,0 0 0 0 0,1 0 1 0 0,-2 4-1 0 0,1-5 5 0 0,-1 0 0 0 0,1 0 1 0 0,-1 0-1 0 0,0 0 0 0 0,1 0 0 0 0,-1 0 0 0 0,0 0 0 0 0,0-1 0 0 0,0 1 0 0 0,-1 0 0 0 0,1 0 0 0 0,0-1 0 0 0,-1 1 1 0 0,-2 2-1 0 0,-12 9-1266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09:3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2759 0 0,'0'0'8423'0'0,"1"2"-8503"0"0,2 1 153 0 0,0 0 0 0 0,0 0 0 0 0,0 0 0 0 0,1 0 0 0 0,-1-1 0 0 0,1 1 0 0 0,0-1 0 0 0,-1 0 0 0 0,1 0 0 0 0,0 0 0 0 0,1-1 0 0 0,-1 1 0 0 0,0-1 0 0 0,0 0 0 0 0,1 0 0 0 0,4 0 0 0 0,11 1 164 0 0,-1 0 0 0 0,27-2 0 0 0,597-41 987 0 0,-327 6-934 0 0,-73 9 93 0 0,391-8 455 0 0,-504 32-789 0 0,221 4 8 0 0,184 14-153 0 0,-293-11-221 0 0,-61-1 237 0 0,243-13-2651 0 0,-395 7-1861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7:1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1375 0 0,'0'0'5162'0'0,"6"-10"-9662"0"0,6-5 14903 0 0,-5 12-9065 0 0,-5 2-643 0 0,10 4-289 0 0,-10-2 74 0 0,7 0-277 0 0,-1 2 42 0 0,16 0 187 0 0,-22-3-317 0 0,1-1 12 0 0,48-12 822 0 0,-49 12-820 0 0,1 1-1 0 0,-1-1 25 0 0,1 0-1 0 0,0 0 1 0 0,0 1 0 0 0,0 0-1 0 0,0-1 1 0 0,3 2-1 0 0,-3-1 108 0 0,-1 1-196 0 0,22 13 1456 0 0,-15-9-1421 0 0,6-1 42 0 0,-13-3-77 0 0,1 0 0 0 0,22 2 152 0 0,-23-3-128 0 0,1-1 0 0 0,8 0 2 0 0,-2-1 6 0 0,11 2-2 0 0,-19 0-83 0 0,5 1 32 0 0,9 2-33 0 0,1 1-10 0 0,-1 2 0 0 0,1-3 0 0 0,0-2 0 0 0,0-3 0 0 0,-1 0 0 0 0,-2 1 16 0 0,3-2 80 0 0,-13 2-16 0 0,-1 0 17 0 0,2 0-61 0 0,23-3 299 0 0,-24 3-306 0 0,1-1 3 0 0,19 4-17 0 0,-7 1-15 0 0,0 1 0 0 0,-8-2 0 0 0,13 7 0 0 0,11 3 18 0 0,-29-11-12 0 0,0 0 0 0 0,0 1-1 0 0,0-2 1 0 0,0 1 0 0 0,0 0 0 0 0,0-1-1 0 0,6 1 1 0 0,-4 0 11 0 0,21-5 49 0 0,-21 4-53 0 0,0-1 1 0 0,15-9 31 0 0,62-32 548 0 0,-72 36-569 0 0,-6 4-14 0 0,0 0 0 0 0,0 0 0 0 0,0 1 0 0 0,0-1 0 0 0,8-1 0 0 0,-5 1 1 0 0,-2 1 31 0 0,7-1-31 0 0,7 0-11 0 0,-15 2 0 0 0,16 3 0 0 0,-6 0 0 0 0,1 1 0 0 0,1 0 0 0 0,0 0 0 0 0,7 3 0 0 0,-21-6 0 0 0,20 2 0 0 0,-6-1 0 0 0,0 0 0 0 0,0-2 0 0 0,8-2 27 0 0,-1-1 42 0 0,-8 1-1 0 0,-1 1 81 0 0,1-2-1 0 0,-1 1 0 0 0,21-8 0 0 0,11 1-77 0 0,-24 5-57 0 0,-20 3-13 0 0,20 2-4 0 0,8-1 3 0 0,-23 0 0 0 0,22 3 0 0 0,-20-2 0 0 0,7 0 0 0 0,-1 1 0 0 0,0-1 0 0 0,-1 1 0 0 0,-10-1 15 0 0,0 0 0 0 0,0-1 0 0 0,0 1 0 0 0,0-1 0 0 0,0 0 0 0 0,1 0 0 0 0,-1-1 0 0 0,6 0 0 0 0,20-5 42 0 0,-14 5-46 0 0,0-1 31 0 0,6-3-28 0 0,-18 4-15 0 0,14 2-1 0 0,-4-1 2 0 0,0 3 0 0 0,0 1 0 0 0,1 1 0 0 0,-1 2 0 0 0,11 0 0 0 0,-20-7 0 0 0,8 3 11 0 0,-6-2 15 0 0,8 0 45 0 0,5-6-24 0 0,-15 5-1 0 0,1-1 0 0 0,-1 0 0 0 0,1 0 0 0 0,9-3-1 0 0,19-7 107 0 0,-29 10-136 0 0,21-3 43 0 0,-12 2-6 0 0,1 1 11 0 0,-1 1-24 0 0,0 0-83 0 0,8 1 28 0 0,3-3 30 0 0,26-5 148 0 0,-5 0 29 0 0,-3-3-96 0 0,-12 4-85 0 0,-1 4 42 0 0,-15 1-53 0 0,0 0 0 0 0,0 1 0 0 0,-1 0 0 0 0,1 0 0 0 0,-1 0 0 0 0,0 0 0 0 0,8 0 0 0 0,-22 0 0 0 0,36-10 0 0 0,-31 8 0 0 0,21-2 0 0 0,6 1 0 0 0,-2 4 0 0 0,1-1 0 0 0,-26 0 0 0 0,20 3 0 0 0,-10-1 5 0 0,-6 0 28 0 0,11 6-7 0 0,0-2-26 0 0,-19-6 0 0 0,32 17 0 0 0,-18-10 0 0 0,0-1 0 0 0,-11-4 0 0 0,0-1 0 0 0,1 1 0 0 0,-1-1 0 0 0,1 1 0 0 0,0-1 0 0 0,-1-1 0 0 0,1 1 0 0 0,0-1 0 0 0,0 1 0 0 0,-1-1 0 0 0,6-1 0 0 0,7 0 0 0 0,-11 1 5 0 0,-1 0 1 0 0,1 0-1 0 0,0-1 1 0 0,-1 0-1 0 0,1 0 0 0 0,-1 0 1 0 0,1 0-1 0 0,-1-1 0 0 0,10-4 1 0 0,1-1 17 0 0,31-11 95 0 0,-18 7-23 0 0,50-14-1 0 0,-72 23-94 0 0,-2 0 0 0 0,1 1 0 0 0,-1 0 0 0 0,0 1 0 0 0,0-1 0 0 0,6 1 0 0 0,-6-1 0 0 0,21 2 0 0 0,-24-1 0 0 0,0 0 0 0 0,1 0 0 0 0,-1 0 0 0 0,1 0 0 0 0,-1 0 0 0 0,0 1 0 0 0,1-1 0 0 0,-1 1 0 0 0,0 0 0 0 0,1-1 0 0 0,1 3 0 0 0,-1-2 0 0 0,1 1 0 0 0,-1-1 0 0 0,0 0 0 0 0,0 1 0 0 0,0-1 0 0 0,6 0 0 0 0,-2 1 0 0 0,1-1 0 0 0,-1 0 0 0 0,1-1 0 0 0,-1 1 0 0 0,1-1 0 0 0,0-1 0 0 0,-1 0 0 0 0,13-3 0 0 0,5-2 0 0 0,30-13 0 0 0,15-4 0 0 0,-34 13 0 0 0,-24 6 0 0 0,-1 1 0 0 0,1 0 0 0 0,20-2 0 0 0,-13 3 0 0 0,-3 1 0 0 0,-1 1 0 0 0,21 1 0 0 0,-31-1 0 0 0,19 6 0 0 0,7 3 0 0 0,1 3-53 0 0,-18-7 42 0 0,-1-2 11 0 0,1 0 0 0 0,-2-2-15 0 0,-10-1-54 0 0,7 0-468 0 0,-5-1 154 0 0,0 1-1 0 0,1-1 1 0 0,-1 1-1 0 0,1 0 1 0 0,-1 1 0 0 0,0-1-1 0 0,1 1 1 0 0,-1 0-1 0 0,0 0 1 0 0,1 0 0 0 0,-1 1-1 0 0,7 2 1 0 0,2 4-1036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7:1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42 210 6647 0 0,'0'0'3652'0'0,"-1"-1"-3568"0"0,-5-3-20 0 0,0 1 250 0 0,3 1 174 0 0,0 1 1 0 0,0-1 0 0 0,0 0-1 0 0,1 0 1 0 0,-6-5-1 0 0,7 6-430 0 0,1 0 0 0 0,-1-1 0 0 0,0 1 0 0 0,1-1 0 0 0,-1 1 0 0 0,0-1 0 0 0,1 1 0 0 0,0-1 0 0 0,-1 1 0 0 0,1-1 0 0 0,0 0 0 0 0,0 1 0 0 0,0-1 0 0 0,0-1 0 0 0,-1 0-42 0 0,5-16 4371 0 0,-1 20-4341 0 0,0 0 1 0 0,-1 1-1 0 0,1-1 1 0 0,0-1-1 0 0,-1 1 1 0 0,1 0-1 0 0,0-1 1 0 0,3 1-1 0 0,-3 0 42 0 0,-1 0-4 0 0,8 4-10 0 0,-8-4 11 0 0,1 0-26 0 0,35 19 1351 0 0,-36-19-285 0 0,1-1-989 0 0,23 6 198 0 0,-24-5-177 0 0,1-1-85 0 0,3 2-38 0 0,2-1 73 0 0,36-6 219 0 0,-32 3-273 0 0,37 2 147 0 0,-20-3-99 0 0,-11 4-34 0 0,-4 0-22 0 0,-2 0 19 0 0,-8-1-6 0 0,1 0-1 0 0,-1-1 1 0 0,0 1-1 0 0,0-1 1 0 0,1 0-1 0 0,-1 0 1 0 0,0 0-1 0 0,0-1 0 0 0,0 0 1 0 0,4-1-1 0 0,-2 0 26 0 0,-4 2 1 0 0,12-4 112 0 0,-11 4-143 0 0,23-7 75 0 0,-11 4-106 0 0,-1 1 20 0 0,2 0-31 0 0,-1 0-11 0 0,0-2 0 0 0,0 2 0 0 0,0-4 0 0 0,0 2 0 0 0,1 2 0 0 0,-1 0 0 0 0,0 1 0 0 0,1 0 0 0 0,-1 3 11 0 0,-2-1 47 0 0,-1-2 36 0 0,-10 1-81 0 0,0 1 62 0 0,10 0 10 0 0,-7-1-10 0 0,5-3-3 0 0,-6 2-36 0 0,0 1 0 0 0,1-1 0 0 0,-1 1 1 0 0,1 0-1 0 0,4 0 0 0 0,9 0 5 0 0,21-3-6 0 0,-26 4-35 0 0,1 0 0 0 0,1 3 0 0 0,-1 1 0 0 0,0 1 0 0 0,1-1 0 0 0,-1 1 0 0 0,2-3 0 0 0,-14-2 0 0 0,0 0 0 0 0,0 0 0 0 0,-1 0 0 0 0,1 1 0 0 0,0-1 0 0 0,0 0 0 0 0,0 1 0 0 0,-1-1 0 0 0,1 1 0 0 0,3 1 0 0 0,17 0 0 0 0,-8-4 0 0 0,1 1 11 0 0,-3-1 42 0 0,-5 1-30 0 0,1 1 75 0 0,41 1-3 0 0,-44-2-95 0 0,20 4 0 0 0,-1 1 0 0 0,-1-2 0 0 0,-19-2 0 0 0,16 3 0 0 0,2 4 0 0 0,0-2 0 0 0,-17-6 0 0 0,0 0 0 0 0,10-1 0 0 0,-11 2 6 0 0,0 0-1 0 0,0-1 1 0 0,0 0 0 0 0,0 0-1 0 0,0 0 1 0 0,4-2 0 0 0,19-8 38 0 0,-10 5-14 0 0,-14 4 12 0 0,-1 0-6 0 0,14-5-20 0 0,-3 3-16 0 0,1 1 0 0 0,0-1 0 0 0,0 0 0 0 0,8-4 19 0 0,-20 8 0 0 0,6-1-4 0 0,-5 1-7 0 0,22-6 112 0 0,-13 4-109 0 0,-6 1-8 0 0,7-2-9 0 0,9 1 73 0 0,4-3-3 0 0,-13 3-53 0 0,-8 1 31 0 0,7-2-20 0 0,3 0 20 0 0,56-17 33 0 0,-56 16-75 0 0,-1 0 0 0 0,1 0 0 0 0,0 0 0 0 0,0 1 0 0 0,1 4 0 0 0,0 3 0 0 0,0-1 0 0 0,0 0 0 0 0,-1 1 0 0 0,1 0 0 0 0,0-1 0 0 0,-2-1 0 0 0,-2 0 0 0 0,11-4 0 0 0,0 3 0 0 0,-18-1 0 0 0,14-5 0 0 0,11-4 0 0 0,-14 4 0 0 0,-2 1 0 0 0,1 2 0 0 0,-1 0 0 0 0,1 1 0 0 0,0 0 0 0 0,0 0 0 0 0,-1 1 0 0 0,1 4 0 0 0,-1 1 0 0 0,1 0 0 0 0,-1 2 0 0 0,-1 1 0 0 0,1-1 0 0 0,-2 0 0 0 0,1-1 0 0 0,1-3 0 0 0,-1-2 0 0 0,-1-1 11 0 0,-7 0 31 0 0,7 1-31 0 0,2 0-11 0 0,0 2 0 0 0,1 1 0 0 0,-1 1 0 0 0,0 0 0 0 0,-1-1 0 0 0,1 0 0 0 0,0 1 0 0 0,0-1 0 0 0,1 1 0 0 0,0-1 0 0 0,-1-1 0 0 0,1-1 0 0 0,-1-1 0 0 0,0 0 0 0 0,2 0 0 0 0,-9-1 0 0 0,14-4 0 0 0,-16 4 0 0 0,18-1 0 0 0,-2-4 0 0 0,-16 3 0 0 0,30-5 0 0 0,-4 3 0 0 0,-17 2 0 0 0,2 0 0 0 0,12-3 0 0 0,-25 5 0 0 0,54-7 0 0 0,-37 5-2 0 0,-15 1 2 0 0,14-9 13 0 0,9-4 52 0 0,-15 9-5 0 0,1-1 0 0 0,-2 2-37 0 0,-7 2 19 0 0,7-2-31 0 0,2-1-11 0 0,0 4 0 0 0,1 1 0 0 0,-1 0 0 0 0,0 2 0 0 0,1-2 0 0 0,-1 0 0 0 0,-2-3 0 0 0,0-2 0 0 0,-2 1 11 0 0,-8 3 42 0 0,0 1 0 0 0,10-1-42 0 0,1 1-11 0 0,1 2 0 0 0,-13-2-2 0 0,0 0 0 0 0,0 0 0 0 0,0 1 0 0 0,1-1 0 0 0,-1 0 1 0 0,0 0-1 0 0,0 1 0 0 0,0-1 0 0 0,0 1 0 0 0,0-1 0 0 0,0 1 0 0 0,0 0 0 0 0,0-1 0 0 0,1 2 0 0 0,22 2-33 0 0,-10-3 35 0 0,1 0 0 0 0,0 0 0 0 0,-1 1 0 0 0,5-1 5 0 0,-17 2-19 0 0,15 1-60 0 0,-4-2 32 0 0,0-1 31 0 0,1 2 11 0 0,-1 0 0 0 0,0 2 0 0 0,-1 0 0 0 0,0-2-11 0 0,-6-2-42 0 0,5 2 0 0 0,2 0 42 0 0,1 1 11 0 0,-2-1-11 0 0,-7-2-31 0 0,7 2 31 0 0,1 2 11 0 0,0-2 0 0 0,1-2 0 0 0,0-1 0 0 0,2 1 0 0 0,-1 1 0 0 0,-1-1 0 0 0,0-2 0 0 0,1-2 0 0 0,-1 1 0 0 0,-3 2-15 0 0,-9 0-57 0 0,0 1-400 0 0,10 2 407 0 0,41 12-672 0 0,-50-14 530 0 0,9 2-2552 0 0,-10-2 1358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1:18:2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 2303 0 0,'0'0'96'0'0,"-2"-10"32"0"0,0-3-128 0 0,2 2 0 0 0,-2 1 4248 0 0,-1-1 536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475 123 11519 0 0,'24'-22'489'0'0,"42"-35"1362"0"0,-56 49-936 0 0,0 1 1 0 0,1 0-1 0 0,1 0 0 0 0,15-6 0 0 0,-25 12 360 0 0,-3 8-1092 0 0,-1-1 0 0 0,1 1 0 0 0,-1-1 0 0 0,0 0 0 0 0,0 1-1 0 0,-1-1 1 0 0,-6 11 0 0 0,-1 3-6 0 0,-114 228 1112 0 0,59-124-873 0 0,-69 119 11 0 0,-19 40-106 0 0,108-179 137 0 0,-9 20-1413 0 0,31-81-1857 0 0,17-32 1077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 5063 0 0,'8'-4'11948'0'0,"-17"20"-11465"0"0,-2 0 0 0 0,0-1-1 0 0,-1-1 1 0 0,0 0 0 0 0,-17 15-1 0 0,-22 26-300 0 0,21-19-174 0 0,1 3 0 0 0,-41 73 1 0 0,66-104 75 0 0,0 1 0 0 0,1-1 0 0 0,0 0 0 0 0,0 1 1 0 0,1 0-1 0 0,0-1 0 0 0,1 1 0 0 0,-1 12 0 0 0,2-20-38 0 0,0 0 0 0 0,0 0-1 0 0,1 0 1 0 0,-1 0 0 0 0,0 0-1 0 0,0 1 1 0 0,1-1 0 0 0,-1 0-1 0 0,1 0 1 0 0,-1 0 0 0 0,1 0-1 0 0,-1 0 1 0 0,1 0 0 0 0,0-1-1 0 0,-1 1 1 0 0,1 0 0 0 0,0 0-1 0 0,0 0 1 0 0,0 0 0 0 0,-1-1-1 0 0,1 1 1 0 0,0 0 0 0 0,0-1-1 0 0,0 1 1 0 0,0-1 0 0 0,0 1-1 0 0,0-1 1 0 0,2 1 0 0 0,2 0 136 0 0,0 0 0 0 0,-1 0 1 0 0,1 0-1 0 0,9 0 0 0 0,-6-1-112 0 0,-1 0-1 0 0,1-1 1 0 0,0 0 0 0 0,0-1-1 0 0,0 1 1 0 0,0-1-1 0 0,-1-1 1 0 0,1 0 0 0 0,-1 0-1 0 0,0 0 1 0 0,0-1 0 0 0,0 0-1 0 0,9-7 1 0 0,7-7-29 0 0,-1-1 1 0 0,27-29-1 0 0,-25 23 35 0 0,55-60-238 0 0,-69 72-199 0 0,0 0-1 0 0,-1 0 1 0 0,-1-1-1 0 0,0 0 1 0 0,7-18-1 0 0,-15 31 246 0 0,1-1-1 0 0,0 0 1 0 0,0 1-1 0 0,-1-1 1 0 0,1 0 0 0 0,-1 0-1 0 0,0 0 1 0 0,1 1-1 0 0,-1-1 1 0 0,0 0-1 0 0,0 0 1 0 0,0 0-1 0 0,0 0 1 0 0,-1 1 0 0 0,1-1-1 0 0,0 0 1 0 0,-2-3-1 0 0,2 4-432 0 0,-12-9-6059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83 248 9215 0 0,'-1'2'707'0'0,"-10"19"1558"0"0,-15 44 0 0 0,19-48-779 0 0,-1 9-635 0 0,0 1 1 0 0,1-1 0 0 0,2 1-1 0 0,1 1 1 0 0,-2 51-1 0 0,6-77-435 0 0,8 6 8 0 0,-6-7-394 0 0,-1 0 0 0 0,1 0 0 0 0,-1 0 0 0 0,1 0-1 0 0,0-1 1 0 0,0 1 0 0 0,-1-1 0 0 0,1 0 0 0 0,0 1 0 0 0,0-1-1 0 0,-1 0 1 0 0,1 0 0 0 0,0 0 0 0 0,0 0 0 0 0,0 0 0 0 0,-1 0-1 0 0,1-1 1 0 0,0 1 0 0 0,0-1 0 0 0,-1 1 0 0 0,1-1 0 0 0,0 1-1 0 0,-1-1 1 0 0,3-1 0 0 0,5-3 111 0 0,1-1 0 0 0,16-12 0 0 0,-14 9-14 0 0,32-25-19 0 0,-3-1 0 0 0,72-80 0 0 0,-87 88-88 0 0,-19 19-21 0 0,1 0-4 0 0,1 0 1 0 0,13-10-1 0 0,-22 18 1 0 0,0 0 0 0 0,1 1 0 0 0,-1-1 0 0 0,0 1 0 0 0,1-1 0 0 0,-1 1 0 0 0,0-1 0 0 0,1 1 0 0 0,-1-1 0 0 0,0 1 0 0 0,0 0 0 0 0,0-1 0 0 0,0 1-1 0 0,1-1 1 0 0,-1 1 0 0 0,0-1 0 0 0,0 2 0 0 0,0 11 46 0 0,-1-1-1 0 0,0 1 0 0 0,-1 0 1 0 0,-1 0-1 0 0,1-1 0 0 0,-7 15 1 0 0,5-14 47 0 0,0 1 0 0 0,1 0 1 0 0,0 1-1 0 0,0 21 0 0 0,2-29-61 0 0,2 1 0 0 0,-1 0 0 0 0,1 0 0 0 0,0-1 0 0 0,0 1 1 0 0,5 12-1 0 0,-5-17-4 0 0,1 1 1 0 0,0-1 0 0 0,0 1 0 0 0,0-1-1 0 0,1 0 1 0 0,-1 0 0 0 0,1 0 0 0 0,0 0 0 0 0,-1 0-1 0 0,1 0 1 0 0,1-1 0 0 0,-1 0 0 0 0,0 1-1 0 0,7 2 1 0 0,-5-2 22 0 0,0 0 0 0 0,0-1-1 0 0,0 0 1 0 0,0 0 0 0 0,1 0 0 0 0,-1 0-1 0 0,1-1 1 0 0,-1 0 0 0 0,1 0-1 0 0,-1-1 1 0 0,1 1 0 0 0,0-1 0 0 0,-1 0-1 0 0,1-1 1 0 0,0 1 0 0 0,-1-1 0 0 0,1 0-1 0 0,9-4 1 0 0,-2 1 4 0 0,-1 0-1 0 0,0-1 1 0 0,0-1 0 0 0,0 0-1 0 0,-1-1 1 0 0,1 0 0 0 0,-2 0-1 0 0,1-1 1 0 0,-1-1 0 0 0,0 0-1 0 0,-1 0 1 0 0,0-1 0 0 0,0 0-1 0 0,-1 0 1 0 0,9-17 0 0 0,16-38-1 0 0,-2-2-1 0 0,25-85 1 0 0,-48 123-391 0 0,-7 24 199 0 0,0-1-1 0 0,1 1 0 0 0,-1 0 0 0 0,1 0 1 0 0,0-1-1 0 0,1 1 0 0 0,-1 1 1 0 0,5-8-1 0 0,11-12-873 0 0,20-25-2430 0 0,-35 45 2769 0 0,1 0 0 0 0,0 0 1 0 0,1 0-1 0 0,-1 1 1 0 0,0 0-1 0 0,1 0 0 0 0,0 0 1 0 0,7-3-1 0 0,0 2-4754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401 162 1839 0 0,'81'-71'349'0'0,"-17"13"2232"0"0,-17 25 12587 0 0,-48 34-15057 0 0,-1-1 1 0 0,0 1-1 0 0,1-1 1 0 0,-1 1 0 0 0,0 0-1 0 0,1 0 1 0 0,-1 0 0 0 0,1 0-1 0 0,0 0 1 0 0,-2 2 0 0 0,-3 1 122 0 0,-101 79 894 0 0,48-36-776 0 0,58-46-352 0 0,-159 130 48 0 0,153-125-63 0 0,6-5-61 0 0,2 0-615 0 0,3 4 622 0 0,-1-1 1 0 0,1 1 0 0 0,0-1-1 0 0,0 0 1 0 0,1-1 0 0 0,-1 1 0 0 0,1-1-1 0 0,0 0 1 0 0,0 0 0 0 0,10 4-1 0 0,1 0-142 0 0,0 0-1 0 0,24 5 0 0 0,158 56-106 0 0,-141-46 891 0 0,-18-6 47 0 0,42 25 1 0 0,-77-39-595 0 0,0 0 1 0 0,0 1-1 0 0,-1-1 0 0 0,1 1 1 0 0,-1 0-1 0 0,1 0 0 0 0,-1 0 1 0 0,0 1-1 0 0,0-1 0 0 0,0 1 1 0 0,-1 0-1 0 0,1-1 1 0 0,1 6-1 0 0,-3-7-13 0 0,-1 0-1 0 0,1 0 1 0 0,0 0 0 0 0,-1 0-1 0 0,0 0 1 0 0,1 0 0 0 0,-1 0-1 0 0,0 1 1 0 0,0-1 0 0 0,0 0 0 0 0,-1 0-1 0 0,1 0 1 0 0,0 0 0 0 0,-1 1-1 0 0,1-1 1 0 0,-1 0 0 0 0,0 0-1 0 0,0 0 1 0 0,0 0 0 0 0,0 0 0 0 0,0-1-1 0 0,0 1 1 0 0,0 0 0 0 0,-1 0-1 0 0,1-1 1 0 0,-1 1 0 0 0,1-1-1 0 0,-4 3 1 0 0,-2 2 28 0 0,0-1-1 0 0,0-1 0 0 0,0 1 1 0 0,-1-1-1 0 0,0-1 0 0 0,0 1 1 0 0,-9 2-1 0 0,-61 13 229 0 0,-217 14 481 0 0,250-30-668 0 0,18-1-13 0 0,0-2 1 0 0,-43-5-1 0 0,53 3-47 0 0,1-1 0 0 0,-1-1 1 0 0,0-1-1 0 0,1 0 0 0 0,-19-9 0 0 0,32 12-106 0 0,0 1-1 0 0,0-1 0 0 0,0 0 0 0 0,0 0 0 0 0,0 0 0 0 0,0-1 0 0 0,-3-3 0 0 0,4 4-613 0 0,1 0 1 0 0,0 1-1 0 0,0-1 0 0 0,0 0 1 0 0,0 0-1 0 0,0 0 0 0 0,0 0 1 0 0,-1-2-1 0 0,0-13-6949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 6447 0 0,'0'0'586'0'0,"0"-9"7204"0"0,-2 10-7480 0 0,-24 27 374 0 0,1 2 0 0 0,-24 36 0 0 0,-38 71 309 0 0,64-99-724 0 0,3-5 243 0 0,-23 52 0 0 0,42-82-442 0 0,0 0-1 0 0,0-1 1 0 0,0 1-1 0 0,1 0 1 0 0,-1 0-1 0 0,1 0 1 0 0,-1 0-1 0 0,1 0 1 0 0,0-1-1 0 0,0 1 1 0 0,0 0-1 0 0,0 0 1 0 0,1 0-1 0 0,-1 0 1 0 0,2 5-1 0 0,0-7-15 0 0,-1 0 0 0 0,0 0 0 0 0,0 0 0 0 0,0 0 0 0 0,0 0 0 0 0,1 0 0 0 0,-1-1 0 0 0,0 1 0 0 0,1 0 0 0 0,-1-1 0 0 0,0 1 0 0 0,1-1 0 0 0,-1 1 0 0 0,1-1 0 0 0,1 0 0 0 0,1 1 23 0 0,1-1 0 0 0,0 0 0 0 0,-1 0 0 0 0,1 0 0 0 0,-1 0 0 0 0,1-1 0 0 0,-1 0 0 0 0,1 0 0 0 0,5-2 0 0 0,41-18 235 0 0,-36 14-219 0 0,7-4-80 0 0,0-1 0 0 0,-1-1-1 0 0,24-19 1 0 0,55-52 19 0 0,-40 32-26 0 0,23-23-58 0 0,24-21-99 0 0,-75 67-265 0 0,-31 27 334 0 0,-2 4-62 0 0,-9 8 141 0 0,-64 67-7 0 0,62-62 14 0 0,1 0-1 0 0,0 0 1 0 0,-15 31-1 0 0,15-23 177 0 0,-16 47-1 0 0,24-61-145 0 0,1-1 0 0 0,1 1 0 0 0,-1 0 1 0 0,1 0-1 0 0,1 0 0 0 0,0 0 0 0 0,0 0 0 0 0,1 0 0 0 0,1 10 0 0 0,-1-18-33 0 0,-1 1 0 0 0,0 0 0 0 0,0-1 0 0 0,0 1 0 0 0,0-1 0 0 0,0 1 0 0 0,0 0 0 0 0,0-1 0 0 0,0 1 0 0 0,-2 2 0 0 0,3-3-6 0 0,-1 0 0 0 0,0-1 0 0 0,1 1 0 0 0,-1 0 0 0 0,0 0 0 0 0,1-1 0 0 0,-1 1 0 0 0,1-1 0 0 0,-1 1-1 0 0,1 0 1 0 0,0-1 0 0 0,-1 1 0 0 0,1-1 0 0 0,-1 1 0 0 0,1-1 0 0 0,0 1 0 0 0,0-1 0 0 0,0 1-10 0 0,1 0-113 0 0,0 1-1 0 0,0-1 0 0 0,0 1 1 0 0,0-1-1 0 0,1 0 0 0 0,-1 0 1 0 0,0 0-1 0 0,1 0 0 0 0,-1 0 0 0 0,0-1 1 0 0,1 1-1 0 0,-1-1 0 0 0,1 0 1 0 0,-1 1-1 0 0,1-1 0 0 0,-1 0 1 0 0,1-1-1 0 0,3 1 0 0 0,8-4-1923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85 14855 0 0,'0'0'680'0'0,"0"2"-10"0"0,0 1-633 0 0,-1 1 0 0 0,1-1 0 0 0,-1 0 0 0 0,0 0 0 0 0,0 1-1 0 0,0-1 1 0 0,-1 0 0 0 0,1 0 0 0 0,-3 4 0 0 0,-1 2 567 0 0,5-8-487 0 0,0-1-1 0 0,-1 0 1 0 0,1 1-1 0 0,0-1 1 0 0,0 1 0 0 0,0-1-1 0 0,-1 0 1 0 0,1 1-1 0 0,0-1 1 0 0,0 1 0 0 0,0-1-1 0 0,0 0 1 0 0,0 1-1 0 0,0-1 1 0 0,0 1 0 0 0,0-1-1 0 0,0 1 1 0 0,0-1-1 0 0,0 0 1 0 0,1 1 0 0 0,-1-1-1 0 0,0 1 1 0 0,0-1-1 0 0,0 0 1 0 0,0 1 0 0 0,1-1-1 0 0,-1 1 1 0 0,1 0-1 0 0,-1-1-6 0 0,1 1 0 0 0,0-1 0 0 0,0 1 0 0 0,0-1-1 0 0,0 1 1 0 0,0-1 0 0 0,0 0 0 0 0,-1 1 0 0 0,1-1 0 0 0,0 0-1 0 0,2 1 1 0 0,27-1 1199 0 0,-14-4-1019 0 0,1 0 0 0 0,-1 0 1 0 0,0-2-1 0 0,0 0 0 0 0,0-1 1 0 0,-1 0-1 0 0,19-13 0 0 0,-29 16-279 0 0,0 0 0 0 0,0 0 0 0 0,0 0 0 0 0,-1 0 0 0 0,1-1 0 0 0,-1 0 0 0 0,0 0 0 0 0,-1 0-1 0 0,1 0 1 0 0,-1-1 0 0 0,4-9 0 0 0,-6 14-16 0 0,-1 1 1 0 0,0-1-1 0 0,0 0 0 0 0,0 1 0 0 0,1-1 1 0 0,-1 0-1 0 0,0 1 0 0 0,0-1 1 0 0,0 0-1 0 0,0 1 0 0 0,0-1 0 0 0,0 0 1 0 0,0 1-1 0 0,0-1 0 0 0,0 0 1 0 0,-1 1-1 0 0,1-1 0 0 0,0 0 0 0 0,0 1 1 0 0,-1-1-1 0 0,1 0 0 0 0,0 1 0 0 0,-1-1 1 0 0,1 1-1 0 0,0-1 0 0 0,-1 1 1 0 0,1-1-1 0 0,-2 0 0 0 0,1 0-21 0 0,-1 0 0 0 0,1 0 0 0 0,-1 1 0 0 0,1-1 1 0 0,-1 1-1 0 0,0-1 0 0 0,1 1 0 0 0,-1-1 0 0 0,0 1 0 0 0,1 0 0 0 0,-3 0 0 0 0,-5 0-110 0 0,0 1 0 0 0,0 0 0 0 0,-13 3 0 0 0,3 1 46 0 0,1 1-1 0 0,-1 1 1 0 0,1 1 0 0 0,-30 17-1 0 0,-66 50 91 0 0,91-58 27 0 0,1-2 70 0 0,0 2 1 0 0,-32 32-1 0 0,47-42-59 0 0,1 1-1 0 0,-1 0 1 0 0,1 0-1 0 0,1 0 1 0 0,0 0-1 0 0,0 1 1 0 0,0 0 0 0 0,1 0-1 0 0,0 0 1 0 0,-4 17-1 0 0,8-23-29 0 0,-1 0-1 0 0,1 0 1 0 0,0 0-1 0 0,-1 0 1 0 0,1 0-1 0 0,1 0 1 0 0,-1 0-1 0 0,0 0 1 0 0,1 0-1 0 0,-1 0 0 0 0,1 0 1 0 0,0 0-1 0 0,0 0 1 0 0,0 0-1 0 0,1-1 1 0 0,1 4-1 0 0,-1-2 0 0 0,1-1 0 0 0,0 0-1 0 0,0 0 1 0 0,0 0 0 0 0,0 0-1 0 0,0-1 1 0 0,0 1 0 0 0,1-1-1 0 0,-1 0 1 0 0,7 3-1 0 0,1-1-17 0 0,1 0-1 0 0,-1 0 0 0 0,1-2 0 0 0,-1 1 0 0 0,1-1 0 0 0,0-1 0 0 0,16 0 0 0 0,42-4-2297 0 0,73-11 0 0 0,-105 8 142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66 272 3223 0 0,'0'0'143'0'0,"-2"1"-3"0"0,-10 12-501 0 0,-14 12 2935 0 0,3 2 10216 0 0,23-26-12675 0 0,-1-1 0 0 0,1 0 0 0 0,0 0 1 0 0,0 1-1 0 0,0-1 0 0 0,0 0 0 0 0,-1 0 0 0 0,1 1 1 0 0,0-1-1 0 0,0 0 0 0 0,0 0 0 0 0,0 1 1 0 0,0-1-1 0 0,0 0 0 0 0,0 1 0 0 0,0-1 1 0 0,0 0-1 0 0,0 0 0 0 0,0 1 0 0 0,0-1 1 0 0,0 0-1 0 0,0 1 0 0 0,0-1 0 0 0,0 0 1 0 0,0 0-1 0 0,0 1 0 0 0,0-1 0 0 0,0 0 1 0 0,1 1-1 0 0,12-6 63 0 0,0 0 0 0 0,0-1 0 0 0,-1 0-1 0 0,1-1 1 0 0,21-15 0 0 0,-14 8-104 0 0,94-68 136 0 0,39-23-224 0 0,-118 84-133 0 0,44-24-243 0 0,-67 40 320 0 0,-1 0-1 0 0,1 0 1 0 0,0 1-1 0 0,0 1 1 0 0,14-2-1 0 0,-17 4 10 0 0,-8 1 65 0 0,-1 1 1 0 0,1-1-1 0 0,-1 1 1 0 0,0-1-1 0 0,1 1 0 0 0,-1-1 1 0 0,0 1-1 0 0,1-1 1 0 0,-1 1-1 0 0,0 0 1 0 0,0-1-1 0 0,0 1 0 0 0,1-1 1 0 0,-1 1-1 0 0,0 0 1 0 0,0-1-1 0 0,0 1 1 0 0,0-1-1 0 0,0 1 0 0 0,0 1 1 0 0,0-2 0 0 0,-1 7 41 0 0,0 0-1 0 0,0-1 1 0 0,-1 1-1 0 0,1-1 0 0 0,-2 1 1 0 0,1-1-1 0 0,-1 0 0 0 0,-5 11 1 0 0,0 0 44 0 0,-14 25 343 0 0,-28 43 0 0 0,26-47-76 0 0,-27 56 0 0 0,50-91-345 0 0,0 0 0 0 0,-1 0-1 0 0,1 1 1 0 0,1-1 0 0 0,-2 5 0 0 0,2-8-22 0 0,0 1 0 0 0,0-1 0 0 0,0 0 0 0 0,0 1-1 0 0,-1-1 1 0 0,1 0 0 0 0,0 1 0 0 0,0-1 0 0 0,0 1 0 0 0,0-1 0 0 0,0 0 0 0 0,1 1 0 0 0,-1-1 0 0 0,0 0 0 0 0,0 1 0 0 0,0-1 0 0 0,0 0 0 0 0,0 1 0 0 0,0-1 0 0 0,1 0 0 0 0,-1 1-1 0 0,0-1 1 0 0,0 0 0 0 0,0 1 0 0 0,1-1 0 0 0,-1 0 0 0 0,0 0 0 0 0,0 1 0 0 0,1-1 0 0 0,-1 0 0 0 0,0 0 0 0 0,1 0 0 0 0,-1 1 0 0 0,0-1 0 0 0,1 0 0 0 0,-1 0 0 0 0,0 0 0 0 0,1 0-1 0 0,-1 0 1 0 0,0 0 0 0 0,1 0 0 0 0,-1 0 0 0 0,0 0 0 0 0,1 0 0 0 0,-1 0 0 0 0,0 0 0 0 0,1 0 0 0 0,-1 0 0 0 0,1 0 0 0 0,-1 0 0 0 0,1 0 0 0 0,-1 0-38 0 0,5 0-259 0 0,0 0 1 0 0,0-1-1 0 0,0 1 0 0 0,0-1 0 0 0,0 0 1 0 0,0 0-1 0 0,0-1 0 0 0,0 1 0 0 0,5-4 1 0 0,5-2-1506 0 0,20-14 0 0 0,-22 13 1247 0 0,21-12-1227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15175 0 0,'0'0'1372'0'0,"1"2"-1130"0"0,0 1-175 0 0,1 0 0 0 0,-1 0 0 0 0,0 1 1 0 0,0-1-1 0 0,0 0 0 0 0,0 1 0 0 0,0-1 1 0 0,-1 1-1 0 0,0-1 0 0 0,0 1 0 0 0,0-1 0 0 0,0 1 1 0 0,0-1-1 0 0,-2 7 0 0 0,-1 4 312 0 0,-1 0-1 0 0,-7 18 1 0 0,4-15-193 0 0,-124 299 2141 0 0,-19-7-1662 0 0,95-202-461 0 0,-127 181 0 0 0,167-269-244 0 0,-1 0 0 0 0,-1-1-1 0 0,-1-1 1 0 0,0 0 0 0 0,-26 17 0 0 0,41-32-108 0 0,0 0 0 0 0,0 1-1 0 0,1 0 1 0 0,-1-1 0 0 0,1 1 0 0 0,-1 0 0 0 0,-3 6 0 0 0,3-4-660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44 115 16239 0 0,'-6'-2'274'0'0,"5"1"-218"0"0,0 1 0 0 0,0-1 0 0 0,-1 1 0 0 0,1 0 0 0 0,0-1-1 0 0,-1 1 1 0 0,1 0 0 0 0,0 0 0 0 0,-1 0 0 0 0,1 0 0 0 0,0 0 0 0 0,-1 0 0 0 0,1 0 0 0 0,0 0-1 0 0,-1 0 1 0 0,1 1 0 0 0,0-1 0 0 0,-1 1 0 0 0,1-1 0 0 0,0 1 0 0 0,0-1 0 0 0,0 1-1 0 0,-1 0 1 0 0,1-1 0 0 0,0 1 0 0 0,0 0 0 0 0,-1 1 0 0 0,0-1 868 0 0,3 0-847 0 0,-1 0-1 0 0,0 0 1 0 0,0 0 0 0 0,1 0 0 0 0,-1 0-1 0 0,1 0 1 0 0,-1 0 0 0 0,1 0 0 0 0,-1 0-1 0 0,1-1 1 0 0,-1 1 0 0 0,1 0 0 0 0,0 0 0 0 0,-1-1-1 0 0,1 1 1 0 0,0 0 0 0 0,0-1 0 0 0,0 1-1 0 0,1 0 1 0 0,18 9 641 0 0,-7-8-401 0 0,-1 0 0 0 0,1-1 0 0 0,-1 0 0 0 0,1-1 0 0 0,24-3 0 0 0,-18 2-92 0 0,37-5 453 0 0,89-19 1 0 0,53-27-12 0 0,12-3-3227 0 0,-158 46-312 0 0,-31 7 793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3679 0 0,'0'2'3266'0'0,"-3"14"2132"0"0,-7 44 4097 0 0,0 31-5650 0 0,2-14-3151 0 0,6-66-762 0 0,-1-1 0 0 0,1 1 0 0 0,-2-1 0 0 0,0 0 0 0 0,-6 11-1 0 0,6-11-930 0 0,-2-1-1 0 0,1-1 1 0 0,-1 1-1 0 0,0-1 1 0 0,-8 8-1 0 0,7-9-1076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16871 0 0,'0'0'771'0'0,"-2"0"-14"0"0,-4 2-711 0 0,0 0 0 0 0,-1 0 0 0 0,1 1 0 0 0,0-1 0 0 0,1 1 0 0 0,-1 1 0 0 0,0-1 0 0 0,-5 6 0 0 0,-41 35 534 0 0,14-5 42 0 0,1 0 1 0 0,3 3-1 0 0,1 0 1 0 0,-42 75-1 0 0,-85 198 732 0 0,142-277-1319 0 0,-9 20 7 0 0,-8 13 54 0 0,-41 122-1 0 0,72-181-95 0 0,-6 26 0 0 0,9-37 0 0 0,1 1 0 0 0,0-1 0 0 0,-1 0 0 0 0,1 1 0 0 0,0-1 0 0 0,0 1 0 0 0,0-1 0 0 0,0 1 0 0 0,1-1 0 0 0,-1 1 0 0 0,0-1 0 0 0,0 0 0 0 0,1 1 0 0 0,-1-1 0 0 0,1 1 0 0 0,-1-1 0 0 0,1 0 0 0 0,0 1 0 0 0,0-1 0 0 0,1 2 0 0 0,12 6 0 0 0,-7 0-24 0 0,-7-3-714 0 0,0-2-1038 0 0,8 0 621 0 0,9 0-749 0 0,-3-4-3136 0 0,-4-1-787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18 14479 0 0,'0'0'663'0'0,"1"-2"-12"0"0,1-5-338 0 0,-1 6 111 0 0,-3-2 351 0 0,2 3-755 0 0,0-1 1 0 0,0 1 0 0 0,0 0 0 0 0,0 0 0 0 0,0 0 0 0 0,0-1-1 0 0,-1 1 1 0 0,1 0 0 0 0,0 0 0 0 0,0 0 0 0 0,0-1-1 0 0,0 1 1 0 0,0 0 0 0 0,0 0 0 0 0,0 0 0 0 0,-1 0 0 0 0,1 0-1 0 0,0-1 1 0 0,0 1 0 0 0,0 0 0 0 0,0 0 0 0 0,0 0 0 0 0,-1 0-1 0 0,1 0 1 0 0,0 0 0 0 0,0 0 0 0 0,0 0 0 0 0,-1-1 0 0 0,1 1-1 0 0,0 0 1 0 0,0 0 0 0 0,0 0 0 0 0,0 0 0 0 0,-1 0 0 0 0,1 0-1 0 0,0 0 1 0 0,-4 1 5 0 0,0 0 0 0 0,0-1 0 0 0,0 1 1 0 0,0 1-1 0 0,0-1 0 0 0,0 1 0 0 0,0-1 0 0 0,1 1 0 0 0,-1 0 0 0 0,1 0 0 0 0,-1 1 0 0 0,1-1 0 0 0,-4 4 0 0 0,-2 3 20 0 0,-1 0 0 0 0,1 1-1 0 0,-8 11 1 0 0,-80 137 23 0 0,59-92-36 0 0,-127 196 40 0 0,-73 132 48 0 0,200-306 13 0 0,26-58 39 0 0,-30 55 0 0 0,41-83-213 0 0,0 0 0 0 0,0 0 0 0 0,0 0 0 0 0,-1-1 0 0 0,1 1 0 0 0,-1 0 0 0 0,1-1 0 0 0,-1 1 0 0 0,1-1 0 0 0,-1 0 0 0 0,0 1 0 0 0,0-1 0 0 0,0 0 0 0 0,0 0 0 0 0,-2 1 0 0 0,2-2-357 0 0,-4-6-2004 0 0,0-2 999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5983 0 0,'0'2'3115'0'0,"0"0"-2706"0"0,0-1 1 0 0,-1 1-1 0 0,1-1 0 0 0,0 1 1 0 0,0 0-1 0 0,1-1 0 0 0,-1 1 1 0 0,0-1-1 0 0,0 1 0 0 0,1 0 1 0 0,-1-1-1 0 0,1 1 0 0 0,-1-1 0 0 0,1 1 1 0 0,0-1-1 0 0,-1 1 0 0 0,1-1 1 0 0,0 0-1 0 0,0 1 0 0 0,2 1 1 0 0,-1-1-208 0 0,1 0 1 0 0,0 0 0 0 0,-1 0-1 0 0,1 0 1 0 0,0-1 0 0 0,0 1-1 0 0,0-1 1 0 0,0 0 0 0 0,6 2-1 0 0,4 0-128 0 0,1-1-1 0 0,-1 0 0 0 0,1-1 0 0 0,14-1 0 0 0,41-3 735 0 0,1-3 1 0 0,75-17-1 0 0,254-80 432 0 0,-390 101-1240 0 0,110-36-1270 0 0,-42 11-5542 0 0,-37 13 54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6447 0 0,'0'0'586'0'0,"0"2"-88"0"0,-2 37 7888 0 0,-3 1-4725 0 0,1-2-3286 0 0,0-6-206 0 0,-2 0 1 0 0,-2 0 0 0 0,0-1 0 0 0,-2 0 0 0 0,-18 36-1 0 0,-81 141 259 0 0,73-153-314 0 0,-2 0-1 0 0,-3-3 1 0 0,-1-1 0 0 0,-71 64-1 0 0,-97 77 1463 0 0,206-188-1267 0 0,4-5-120 0 0,10-10-56 0 0,18-17-76 0 0,-2 9-164 0 0,1 0 1 0 0,0 2-1 0 0,48-23 0 0 0,-24 14-49 0 0,-20 9 53 0 0,59-30-122 0 0,-74 39 196 0 0,1 1 0 0 0,0 1 0 0 0,27-5 0 0 0,-37 9 29 0 0,0 1-1 0 0,0 0 1 0 0,0 1-1 0 0,0 0 0 0 0,0 0 1 0 0,11 2-1 0 0,-15-1 14 0 0,-1-1 1 0 0,1 1-1 0 0,0 0 0 0 0,-1-1 1 0 0,1 1-1 0 0,-1 0 1 0 0,0 1-1 0 0,1-1 0 0 0,-1 0 1 0 0,0 1-1 0 0,0-1 0 0 0,0 1 1 0 0,0 0-1 0 0,0 0 0 0 0,0 0 1 0 0,0 0-1 0 0,-1 0 0 0 0,1 0 1 0 0,-1 0-1 0 0,2 3 0 0 0,0 1 22 0 0,-1 0 0 0 0,0 0-1 0 0,0 1 1 0 0,0-1 0 0 0,-1 1-1 0 0,0-1 1 0 0,0 1 0 0 0,-1-1-1 0 0,0 1 1 0 0,0-1-1 0 0,-2 11 1 0 0,-1 3-15 0 0,-2-1-1 0 0,-9 27 1 0 0,-4 13-160 0 0,13-30-3109 0 0,4-27 2074 0 0,14 0-5953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65 158 8287 0 0,'8'-3'323'0'0,"-1"0"-1"0"0,1 0 1 0 0,0 1-1 0 0,0 0 1 0 0,0 0-1 0 0,0 1 1 0 0,16-1-1 0 0,10-1 3925 0 0,30-6-100 0 0,-35 6-3261 0 0,0-2 0 0 0,-1 0 1 0 0,30-11-1 0 0,-23 5-760 0 0,-31 11-116 0 0,-1-1 0 0 0,0 0 0 0 0,0 0 0 0 0,0 0 0 0 0,0 0 0 0 0,0 0 1 0 0,-1-1-1 0 0,1 0 0 0 0,0 1 0 0 0,-1-1 0 0 0,1 0 0 0 0,2-3 0 0 0,-4 5-24 0 0,0-1 0 0 0,0 1-1 0 0,-1-1 1 0 0,1 0 0 0 0,0 1-1 0 0,-1-1 1 0 0,1 0 0 0 0,-1 1-1 0 0,1-1 1 0 0,-1 0 0 0 0,1 0 0 0 0,-1 1-1 0 0,1-1 1 0 0,-1 0 0 0 0,0 0-1 0 0,1 0 1 0 0,-1 0 0 0 0,0 0-1 0 0,0 1 1 0 0,0-1 0 0 0,0 0 0 0 0,1 0-1 0 0,-1 0 1 0 0,0 0 0 0 0,-1-1-1 0 0,1 0-78 0 0,0 0 49 0 0,0 1 1 0 0,-1 0-1 0 0,1 0 1 0 0,0 0-1 0 0,-1-1 0 0 0,1 1 1 0 0,-1 0-1 0 0,1 0 1 0 0,-1 0-1 0 0,0 0 1 0 0,1 0-1 0 0,-1 0 0 0 0,0 0 1 0 0,0 0-1 0 0,-2-2 1 0 0,-13-9-347 0 0,12 10 321 0 0,1 0-1 0 0,-1 0 0 0 0,0 1 1 0 0,0 0-1 0 0,0-1 0 0 0,1 1 1 0 0,-1 1-1 0 0,0-1 1 0 0,0 1-1 0 0,0-1 0 0 0,-7 1 1 0 0,4 1 10 0 0,0 0 0 0 0,-1 0 0 0 0,1 1 1 0 0,0 0-1 0 0,-12 5 0 0 0,0 1 45 0 0,1 2 0 0 0,0 0 0 0 0,-26 20 0 0 0,6 0 379 0 0,0 1-1 0 0,-43 48 1 0 0,70-67-230 0 0,1 0 0 0 0,0 0 1 0 0,1 1-1 0 0,0 1 1 0 0,-11 23-1 0 0,18-33-102 0 0,0-1-1 0 0,1 1 1 0 0,0 0 0 0 0,0 0-1 0 0,0 0 1 0 0,0 0 0 0 0,0-1-1 0 0,1 1 1 0 0,0 0 0 0 0,0 0-1 0 0,0 0 1 0 0,0 0-1 0 0,0 0 1 0 0,1 0 0 0 0,0 0-1 0 0,0 0 1 0 0,0 0 0 0 0,0 0-1 0 0,1-1 1 0 0,-1 1 0 0 0,1 0-1 0 0,0-1 1 0 0,0 1 0 0 0,0-1-1 0 0,1 0 1 0 0,-1 0 0 0 0,6 5-1 0 0,-2-2 13 0 0,1-2-1 0 0,-1 1 1 0 0,1-1-1 0 0,0 1 1 0 0,0-2-1 0 0,1 1 1 0 0,-1-1-1 0 0,1 0 1 0 0,0-1-1 0 0,10 2 1 0 0,7 1-5 0 0,0-2 0 0 0,26 0 1 0 0,-5-2-1115 0 0,48-7 0 0 0,-46 1-165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144 340 5063 0 0,'0'0'232'0'0,"1"3"-13"0"0,2 5-372 0 0,-1-6 331 0 0,-1 0-1 0 0,0-1 1 0 0,0 1 0 0 0,0 0-1 0 0,-1 0 1 0 0,1 0 0 0 0,0 0-1 0 0,-1 1 1 0 0,1-1 0 0 0,-1 0 0 0 0,0 0-1 0 0,0 0 1 0 0,0 0 0 0 0,0 0-1 0 0,0 0 1 0 0,0 1 0 0 0,0-1-1 0 0,-1 0 1 0 0,1 0 0 0 0,-1 0 0 0 0,0 0-1 0 0,1 0 1 0 0,-1 0 0 0 0,-2 3-1 0 0,-2 2 1228 0 0,0 0 0 0 0,-1 1 0 0 0,-12 10 0 0 0,10-10-942 0 0,0-1 0 0 0,-1-1-1 0 0,0 1 1 0 0,0-2 0 0 0,0 1 0 0 0,0-1 0 0 0,-1-1 0 0 0,0 1-1 0 0,-20 4 1 0 0,29-9-108 0 0,0 0-327 0 0,1 0 0 0 0,0 0 1 0 0,0-1-1 0 0,-1 1 0 0 0,1 0 0 0 0,0-1 1 0 0,0 1-1 0 0,0 0 0 0 0,-1-1 1 0 0,1 1-1 0 0,0 0 0 0 0,0-1 0 0 0,0 1 1 0 0,0-1-1 0 0,0 1 0 0 0,0 0 0 0 0,0-1 1 0 0,0 1-1 0 0,0-1 0 0 0,0 1 0 0 0,0 0 1 0 0,0-1-1 0 0,0 1 0 0 0,0-1 1 0 0,0 0-1 0 0,2-11 178 0 0,0 6-162 0 0,1 0 0 0 0,0 0 0 0 0,0 0-1 0 0,1 0 1 0 0,0 0 0 0 0,0 1 0 0 0,0-1 0 0 0,8-6-1 0 0,44-37 261 0 0,-52 46-302 0 0,194-154-226 0 0,-150 119 95 0 0,65-41 0 0 0,-79 59 78 0 0,0 2-1 0 0,1 1 1 0 0,40-13-1 0 0,-66 26 136 0 0,0 2-1 0 0,0-1 1 0 0,1 1-1 0 0,-1 1 1 0 0,1 0-1 0 0,10 0 1 0 0,-16 1-42 0 0,0 0 0 0 0,1 1 1 0 0,-1-1-1 0 0,0 1 0 0 0,0 0 1 0 0,0 0-1 0 0,0 1 1 0 0,0-1-1 0 0,0 1 0 0 0,0 0 1 0 0,0 0-1 0 0,-1 0 1 0 0,1 0-1 0 0,-1 1 0 0 0,7 5 1 0 0,-9-6-17 0 0,1 0 1 0 0,-1 0 0 0 0,1 0-1 0 0,-1 1 1 0 0,0-1-1 0 0,0 0 1 0 0,0 1 0 0 0,0-1-1 0 0,0 1 1 0 0,-1-1-1 0 0,1 1 1 0 0,-1-1-1 0 0,0 1 1 0 0,1 0 0 0 0,-1-1-1 0 0,0 1 1 0 0,-1-1-1 0 0,1 1 1 0 0,-1 3 0 0 0,-1 3 64 0 0,0 0 0 0 0,0 1 1 0 0,-7 15-1 0 0,-5 2 145 0 0,-1 0 0 0 0,-35 50 0 0 0,32-52-163 0 0,-61 82 98 0 0,70-96-162 0 0,4-4-29 0 0,-1 0 1 0 0,0 0 0 0 0,0 0 0 0 0,-1-1 0 0 0,-8 7-1 0 0,14-13-525 0 0,3-1-422 0 0,0 0 703 0 0,0 0 1 0 0,0 0-1 0 0,-1-1 1 0 0,1 1 0 0 0,0-1-1 0 0,0 0 1 0 0,1-2-1 0 0,2-1-603 0 0,7-7-1043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5527 0 0,'8'0'8464'0'0,"-20"18"-1197"0"0,5-7-7630 0 0,7-10-85 0 0,-140 193 3965 0 0,-16 25-2123 0 0,98-130-1304 0 0,-139 232 26 0 0,175-283-242 0 0,15-27-378 0 0,0 1 1 0 0,0 0-1 0 0,1 0 1 0 0,1 1-1 0 0,-7 20 1 0 0,22-38-6579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232 127 10135 0 0,'0'0'778'0'0,"2"2"-254"0"0,13 9 1945 0 0,-6-4-707 0 0,1 1 0 0 0,14 6 0 0 0,-20-12-1570 0 0,-1 0 0 0 0,0-1-1 0 0,0 0 1 0 0,1 0 0 0 0,-1 0-1 0 0,0 0 1 0 0,1 0 0 0 0,-1-1 0 0 0,1 0-1 0 0,-1 1 1 0 0,1-1 0 0 0,6-1 0 0 0,20-4 793 0 0,-14 3-534 0 0,0-1 0 0 0,28-8 0 0 0,-32 7-427 0 0,-1-1 0 0 0,0 0 0 0 0,0 0 0 0 0,0-1 0 0 0,-1 0 0 0 0,0-1 0 0 0,0 0 0 0 0,0-1 0 0 0,16-17 0 0 0,-25 24-71 0 0,0-1 0 0 0,1 1 0 0 0,-1-1 0 0 0,0 0 0 0 0,0 0 0 0 0,0 1 0 0 0,0-1 0 0 0,0 0 0 0 0,-1 0 0 0 0,1 0 0 0 0,0 0 0 0 0,-1 0 0 0 0,0 0 0 0 0,1 0 0 0 0,-1 0 0 0 0,0 0 0 0 0,0 0-1 0 0,0 0 1 0 0,0 0 0 0 0,0 0 0 0 0,-1 0 0 0 0,1 0 0 0 0,-1 1 0 0 0,1-1 0 0 0,-1 0 0 0 0,0 0 0 0 0,-1-2 0 0 0,1 2 3 0 0,-1 0 1 0 0,1 0-1 0 0,-1 0 1 0 0,0 0-1 0 0,0 0 0 0 0,0 1 1 0 0,0-1-1 0 0,0 1 0 0 0,0-1 1 0 0,0 1-1 0 0,0 0 0 0 0,-1 0 1 0 0,1 0-1 0 0,0 0 0 0 0,-1 0 1 0 0,1 1-1 0 0,-1-1 0 0 0,1 1 1 0 0,-1-1-1 0 0,1 1 0 0 0,-5 0 1 0 0,-3 1 5 0 0,-1 0 0 0 0,0 1-1 0 0,1 0 1 0 0,-1 0 0 0 0,1 1 0 0 0,0 1 0 0 0,0 0 0 0 0,0 0 0 0 0,0 1 0 0 0,-11 7-1 0 0,-12 10 118 0 0,-42 36-1 0 0,73-56-74 0 0,-170 156 604 0 0,165-152-576 0 0,-14 16 68 0 0,-32 39 0 0 0,48-55-87 0 0,1 1 0 0 0,-1 0 0 0 0,1 0 0 0 0,1 0 0 0 0,-1 0 0 0 0,1 1 0 0 0,0-1 0 0 0,1 1 0 0 0,0 0 0 0 0,0 0 0 0 0,-1 11 0 0 0,3-16-3 0 0,0 0-1 0 0,0 0 0 0 0,1 0 1 0 0,-1 0-1 0 0,0 0 1 0 0,1 0-1 0 0,0 0 0 0 0,0 0 1 0 0,0 0-1 0 0,0-1 1 0 0,0 1-1 0 0,1 0 0 0 0,-1 0 1 0 0,1-1-1 0 0,-1 1 1 0 0,4 2-1 0 0,-2-1 8 0 0,1-1 0 0 0,0 0 0 0 0,0 0 0 0 0,0 0 0 0 0,0 0 0 0 0,0-1 0 0 0,1 0 0 0 0,-1 0 0 0 0,7 2 0 0 0,3 1-326 0 0,1-2 1 0 0,0 0-1 0 0,0 0 0 0 0,1-2 0 0 0,22 1 1 0 0,-4-4-734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0,'0'0'4143'0'0,"0"2"-2732"0"0,0 1-1191 0 0,0 1 0 0 0,0 0 1 0 0,1-1-1 0 0,0 1 0 0 0,0-1 1 0 0,0 1-1 0 0,0-1 1 0 0,0 1-1 0 0,1-1 0 0 0,-1 0 1 0 0,4 5-1 0 0,-1-2-85 0 0,1 0 1 0 0,-1-1-1 0 0,1 0 0 0 0,0 0 0 0 0,8 6 0 0 0,65 45 845 0 0,90 49-1 0 0,-68-53-879 0 0,-3-3-67 0 0,-90-45-65 0 0,17 10-113 0 0,26 11 0 0 0,-44-22 53 0 0,0-1-1 0 0,-1 0 1 0 0,1 0 0 0 0,0-1 0 0 0,0 1 0 0 0,0-1-1 0 0,0-1 1 0 0,0 1 0 0 0,0-1 0 0 0,0 0-1 0 0,7-1 1 0 0,-12 0 7 0 0,0 1 1 0 0,0-1-1 0 0,1 0 0 0 0,-1 0 1 0 0,0 0-1 0 0,0 0 0 0 0,0 0 1 0 0,0-1-1 0 0,0 1 0 0 0,0 0 1 0 0,0 0-1 0 0,-1-1 0 0 0,1 1 1 0 0,0 0-1 0 0,-1-1 0 0 0,1-1 0 0 0,0 2-66 0 0,4-11-977 0 0,0-1-1 0 0,-1 0 1 0 0,-1 1-1 0 0,0-1 0 0 0,2-16 1 0 0,-5 6-598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9 5527 0 0,'-34'-6'498'0'0,"32"6"-193"0"0,-1-1 0 0 0,1 1 0 0 0,0-1 0 0 0,0 1 1 0 0,-1 0-1 0 0,1 0 0 0 0,0 0 0 0 0,-1 0 0 0 0,1 1 1 0 0,-3-1-1 0 0,-1 2 1976 0 0,-24 5 4909 0 0,19-3-6813 0 0,0 1 0 0 0,0 0 0 0 0,0 1 0 0 0,-11 8 0 0 0,-184 152 1180 0 0,179-144-1453 0 0,-3 4-182 0 0,-267 240-1092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68 13559 0 0,'13'-12'250'0'0,"4"-6"388"0"0,25-19 0 0 0,-40 36-365 0 0,-2 4 82 0 0,-1 7-147 0 0,0 1 1 0 0,-1-1 0 0 0,0 0-1 0 0,-1 0 1 0 0,0 0 0 0 0,0 0-1 0 0,-1-1 1 0 0,-8 16 0 0 0,-4 3 461 0 0,-29 39 0 0 0,-266 417 2699 0 0,291-449-3241 0 0,-53 89 72 0 0,-75 122 495 0 0,106-184-489 0 0,-91 103 0 0 0,64-99-695 0 0,54-53 249 0 0,-9 4-1194 0 0,5-10-4800 0 0,8-7-385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68 164 19375 0 0,'-6'0'234'0'0,"1"-1"0"0"0,0 1 0 0 0,-1 0-1 0 0,1 0 1 0 0,-1 0 0 0 0,1 1 0 0 0,-1 0-1 0 0,-6 2 1 0 0,1 2 49 0 0,10 1 147 0 0,9 2 102 0 0,-8-8-537 0 0,3 2 82 0 0,0-1 0 0 0,0 0 0 0 0,0 0 0 0 0,0 0-1 0 0,0 0 1 0 0,0 0 0 0 0,0 0 0 0 0,0-1 0 0 0,0 0 0 0 0,4 1 0 0 0,37-3 370 0 0,-22 0-236 0 0,404-34 1400 0 0,-73-12-1364 0 0,-156 23-181 0 0,-131 14-771 0 0,71-21-1 0 0,-53 6-6576 0 0,-40 12-237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372 205 7831 0 0,'-19'0'1071'0'0,"1"1"0"0"0,-32 5 7665 0 0,62-10-7222 0 0,264-77 1902 0 0,-254 74-3392 0 0,13-4 40 0 0,0-1 0 0 0,46-24 0 0 0,-77 34-64 0 0,-1 0 0 0 0,0 0 0 0 0,0 0 0 0 0,0 0 0 0 0,0-1 0 0 0,3-4 0 0 0,1-3 0 0 0,-7 9-10 0 0,0 0 1 0 0,0 0-1 0 0,0 0 0 0 0,0 0 1 0 0,0 0-1 0 0,0 0 0 0 0,0 0 1 0 0,0 0-1 0 0,0 1 0 0 0,0-1 1 0 0,0 0-1 0 0,-1 0 0 0 0,1 0 1 0 0,0 0-1 0 0,-1 0 0 0 0,1 1 1 0 0,-1-1-1 0 0,1 0 0 0 0,-1 0 1 0 0,1 0-1 0 0,-1 1 0 0 0,1-1 1 0 0,-1 0-1 0 0,0 1 0 0 0,1-1 1 0 0,-1 1-1 0 0,0-1 0 0 0,0 1 1 0 0,1-1-1 0 0,-1 1 0 0 0,0-1 1 0 0,0 1-1 0 0,0 0 0 0 0,0-1 0 0 0,1 1 1 0 0,-3 0-1 0 0,-1-2-74 0 0,-1 1-1 0 0,1 1 1 0 0,-1-1 0 0 0,0 1-1 0 0,-8-1 1 0 0,-18 4-86 0 0,-1 0-1 0 0,1 2 1 0 0,-62 18-1 0 0,37-4-96 0 0,-66 32 0 0 0,70-27 331 0 0,8-5 137 0 0,0 3-1 0 0,1 1 1 0 0,-51 37 0 0 0,86-54-93 0 0,0 1 0 0 0,1 0 1 0 0,0 0-1 0 0,0 0 0 0 0,1 1 1 0 0,0 0-1 0 0,0 1 0 0 0,1-1 0 0 0,-7 16 1 0 0,10-20-87 0 0,1-1 1 0 0,-1 1-1 0 0,1 0 1 0 0,0 0-1 0 0,0 0 1 0 0,1 0-1 0 0,-1 0 1 0 0,1 0-1 0 0,0 0 1 0 0,0 0-1 0 0,0 0 1 0 0,1 0-1 0 0,-1 0 1 0 0,1 0-1 0 0,0 0 1 0 0,0 0-1 0 0,0 0 1 0 0,1-1-1 0 0,-1 1 1 0 0,1 0-1 0 0,0-1 1 0 0,0 1-1 0 0,0-1 1 0 0,1 0-1 0 0,-1 0 1 0 0,5 5-1 0 0,0-3-43 0 0,-1 1-1 0 0,1-1 0 0 0,1-1 1 0 0,-1 1-1 0 0,0-2 1 0 0,1 1-1 0 0,0-1 0 0 0,0 0 1 0 0,0 0-1 0 0,0-1 0 0 0,11 2 1 0 0,3 0-1420 0 0,1-2 0 0 0,45 0 0 0 0,-27-3-5846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 5527 0 0,'0'0'498'0'0,"-2"1"-406"0"0,-3 1 888 0 0,-1 1 0 0 0,1 1 0 0 0,0-1 0 0 0,0 1-1 0 0,0 0 1 0 0,1 0 0 0 0,-1 0 0 0 0,1 1 0 0 0,-5 5 0 0 0,-33 50 3036 0 0,33-45-4091 0 0,2-5 281 0 0,1 0 1 0 0,0 1 0 0 0,1 0 0 0 0,0 1-1 0 0,1-1 1 0 0,0 1 0 0 0,0-1 0 0 0,1 1-1 0 0,1 0 1 0 0,0 1 0 0 0,1-1 0 0 0,0 0-1 0 0,1 0 1 0 0,1 15 0 0 0,1-11 25 0 0,0-1 0 0 0,1 1 1 0 0,1-1-1 0 0,6 19 0 0 0,-9-33-64 0 0,-1 0-135 0 0,0 0-1 0 0,0 0 1 0 0,0 0-1 0 0,0 0 1 0 0,0 0-1 0 0,0 0 1 0 0,0 0 0 0 0,1 0-1 0 0,-1-1 1 0 0,0 1-1 0 0,0 0 1 0 0,1 0-1 0 0,-1 0 1 0 0,1 0-1 0 0,-1 0 1 0 0,1-1 0 0 0,-1 1-1 0 0,1 0 1 0 0,-1 0-1 0 0,1-1 1 0 0,0 1-1 0 0,-1 0 1 0 0,1-1-1 0 0,0 1 1 0 0,0-1 0 0 0,0 1-1 0 0,-1-1 1 0 0,1 1-1 0 0,0-1 1 0 0,0 1-1 0 0,0-1 1 0 0,0 0-1 0 0,0 0 1 0 0,0 1 0 0 0,0-1-1 0 0,0 0 1 0 0,-1 0-1 0 0,1 0 1 0 0,2 0-1 0 0,0 0 11 0 0,0-1 1 0 0,0 1-1 0 0,-1-1 0 0 0,1 1 0 0 0,0-1 1 0 0,-1 0-1 0 0,1 0 0 0 0,0 0 0 0 0,-1-1 0 0 0,1 1 1 0 0,-1-1-1 0 0,3-1 0 0 0,22-23 124 0 0,-1-1-1 0 0,43-58 1 0 0,-43 51-177 0 0,53-54 0 0 0,-57 69-165 0 0,1 1 1 0 0,0 1-1 0 0,2 1 0 0 0,0 2 0 0 0,0 0 0 0 0,2 1 1 0 0,-1 2-1 0 0,1 1 0 0 0,1 1 0 0 0,0 1 1 0 0,33-4-1 0 0,-48 10-253 0 0,0 0 0 0 0,0 2 0 0 0,0 0 1 0 0,0 0-1 0 0,15 3 0 0 0,-9 1-1540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71 120 9215 0 0,'0'0'1211'0'0,"1"1"168"0"0,1 2-860 0 0,1-1 0 0 0,-1 0 0 0 0,0 0 0 0 0,1 0 0 0 0,0 0 0 0 0,-1 0 0 0 0,1 0 0 0 0,0-1 0 0 0,0 1 0 0 0,0-1 0 0 0,4 1 0 0 0,-1 0-67 0 0,1-1 0 0 0,-1 0 1 0 0,0 0-1 0 0,1 0 1 0 0,8-1-1 0 0,3-2 65 0 0,1 0 0 0 0,-1-1 0 0 0,20-6 0 0 0,8-5-22 0 0,0-2-1 0 0,68-35 1 0 0,-105 47-496 0 0,-1-1-1 0 0,-1 1 1 0 0,1-2 0 0 0,-1 1-1 0 0,8-7 1 0 0,-14 10-92 0 0,-8-4-346 0 0,6 4 377 0 0,-1 1 0 0 0,0 0 0 0 0,0 1 0 0 0,0-1 0 0 0,0 0 0 0 0,0 0-1 0 0,0 1 1 0 0,0-1 0 0 0,0 1 0 0 0,0 0 0 0 0,-1 0 0 0 0,1 0 0 0 0,-3 0 0 0 0,-30 4-410 0 0,26-2 404 0 0,-15 3-36 0 0,0 1 0 0 0,0 1 1 0 0,0 1-1 0 0,-25 13 0 0 0,-86 52 308 0 0,120-65-146 0 0,0 1 1 0 0,1 1-1 0 0,0 0 0 0 0,0 1 0 0 0,1 1 0 0 0,1 0 1 0 0,0 0-1 0 0,-15 22 0 0 0,25-33-64 0 0,1 1 0 0 0,0 0 0 0 0,0-1 0 0 0,0 1 0 0 0,0-1 0 0 0,1 1-1 0 0,-1 0 1 0 0,0 0 0 0 0,1-1 0 0 0,-1 1 0 0 0,1 0 0 0 0,0 0 0 0 0,0 0 0 0 0,-1 0 0 0 0,1-1 0 0 0,0 1-1 0 0,1 0 1 0 0,-1 0 0 0 0,0 0 0 0 0,0 0 0 0 0,1 0 0 0 0,-1-1 0 0 0,1 1 0 0 0,0 0 0 0 0,-1 0 0 0 0,1-1-1 0 0,0 1 1 0 0,0 0 0 0 0,0-1 0 0 0,0 1 0 0 0,0-1 0 0 0,0 1 0 0 0,1-1 0 0 0,-1 0 0 0 0,1 0 0 0 0,-1 1-1 0 0,0-1 1 0 0,1 0 0 0 0,3 1 0 0 0,1 2-577 0 0,0-1 1 0 0,1 1-1 0 0,12 3 0 0 0,18 3-5603 0 0,-12-5 219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1236 14479 0 0,'2'-1'663'0'0,"14"-6"170"0"0,-9 4-552 0 0,0-1-1 0 0,0 1 1 0 0,0-1-1 0 0,-1 0 1 0 0,1-1 0 0 0,6-5-1 0 0,1-3 668 0 0,1 2 0 0 0,0 0 0 0 0,1 0 1 0 0,20-9-1 0 0,-11 6-750 0 0,270-150 100 0 0,-214 122-377 0 0,-70 38 69 0 0,-1 0 1 0 0,1 0-1 0 0,0 1 0 0 0,0 0 1 0 0,22-2-1 0 0,-20 5 10 0 0,-13 1 0 0 0,1-1 0 0 0,-1 0 0 0 0,1 0 0 0 0,0 0 0 0 0,-1 0 0 0 0,1 0 0 0 0,-1 1 0 0 0,1-1 0 0 0,-1 0 0 0 0,1 0 0 0 0,-1 1 0 0 0,0-1 0 0 0,1 0 0 0 0,-1 1 0 0 0,1-1 0 0 0,-1 1 0 0 0,1 0 0 0 0,0 1 14 0 0,1 1-1 0 0,-1 0 0 0 0,0-1 1 0 0,0 1-1 0 0,0 0 0 0 0,0 0 1 0 0,0 0-1 0 0,-1 0 1 0 0,0 0-1 0 0,1 3 0 0 0,-1 35 235 0 0,-1-32-203 0 0,-5 63 557 0 0,0 15 315 0 0,6-74-825 0 0,1 0-1 0 0,0 0 0 0 0,1 0 1 0 0,6 24-1 0 0,-7-35-186 0 0,6 18-685 0 0,-2-12-4883 0 0,-3-9 5111 0 0,0 1 0 0 0,0-1 1 0 0,0 0-1 0 0,0 0 0 0 0,0 0 1 0 0,0 0-1 0 0,-1 0 0 0 0,1 0 1 0 0,2-3-1 0 0,0 1-1165 0 0,12-9-3343 0 0</inkml:trace>
  <inkml:trace contextRef="#ctx0" brushRef="#br0" timeOffset="1">1942 1 6447 0 0,'0'2'7114'0'0,"0"25"-756"0"0,-7 3-3968 0 0,-17 28-2520 0 0,14-36 791 0 0,-31 89 321 0 0,35-94-821 0 0,-9 19 122 0 0,-2-1 1 0 0,-28 45-1 0 0,9-17-45 0 0,-266 519 522 0 0,233-433-733 0 0,40-101-910 0 0,28-46-8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178 252 8751 0 0,'-63'0'660'0'0,"6"-1"228"0"0,18 5 4623 0 0,30-3-3614 0 0,0 1 3841 0 0,9-2-5673 0 0,0 0-1 0 0,0 0 1 0 0,0 1 0 0 0,0-1 0 0 0,0 0 0 0 0,0 0 0 0 0,0 1 0 0 0,0-1 0 0 0,0 0 0 0 0,1 0-1 0 0,-1 0 1 0 0,0 1 0 0 0,0-1 0 0 0,0 0 0 0 0,0 0 0 0 0,1 0 0 0 0,-1 1 0 0 0,0-1-1 0 0,0 0 1 0 0,0 0 0 0 0,1 0 0 0 0,-1 0 0 0 0,0 0 0 0 0,0 0 0 0 0,1 1 0 0 0,-1-1 0 0 0,0 0-1 0 0,0 0 1 0 0,1 0 0 0 0,-1 0 0 0 0,0 0 0 0 0,0 0 0 0 0,1 0 0 0 0,-1 0 0 0 0,0 0-1 0 0,12 3 159 0 0,1 1 0 0 0,-1-2 0 0 0,1 0 0 0 0,-1 0 0 0 0,1-1-1 0 0,22-1 1 0 0,-1 0-53 0 0,80 1 79 0 0,-1-4 0 0 0,164-27 0 0 0,217-77-620 0 0,-267 39-997 0 0,-80 15-2455 0 0,-104 37 2127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2759 0 0,'27'-87'247'0'0,"7"-1"-800"0"0,-21 60 2203 0 0,17-29 1 0 0,-20 42-632 0 0,-1 1 0 0 0,2 0 0 0 0,-1 0 0 0 0,2 1 0 0 0,0 1 0 0 0,1 0 0 0 0,0 0 0 0 0,29-18 0 0 0,-22 18-508 0 0,1 2 1 0 0,0 0-1 0 0,1 1 1 0 0,0 2-1 0 0,1 0 1 0 0,-1 1-1 0 0,1 1 1 0 0,25-2-1 0 0,-6 4 437 0 0,0 1 0 0 0,-1 3-1 0 0,70 8 1 0 0,-95-6-767 0 0,0 0 0 0 0,-1 1 0 0 0,0 0 0 0 0,0 1 0 0 0,0 1 0 0 0,0 1 0 0 0,-1 0-1 0 0,0 1 1 0 0,0 0 0 0 0,-1 1 0 0 0,15 13 0 0 0,-21-16-116 0 0,-1 0 0 0 0,0 1 0 0 0,0 0 0 0 0,-1 0-1 0 0,0 0 1 0 0,0 0 0 0 0,-1 1 0 0 0,0 0 0 0 0,5 12 0 0 0,-7-13-34 0 0,0 0 0 0 0,-1 0 0 0 0,0 0 0 0 0,0 0 0 0 0,0 0 0 0 0,-1 1 0 0 0,0-1 1 0 0,0 0-1 0 0,-1 0 0 0 0,0 0 0 0 0,0 0 0 0 0,-5 13 0 0 0,3-10-12 0 0,-1 0 1 0 0,-1 0-1 0 0,0-1 0 0 0,0 0 0 0 0,-1 0 1 0 0,0 0-1 0 0,0 0 0 0 0,-1-1 0 0 0,0 0 0 0 0,-1-1 1 0 0,0 0-1 0 0,0 0 0 0 0,0 0 0 0 0,-1-1 1 0 0,0 0-1 0 0,-16 7 0 0 0,-11 3 77 0 0,0-2-1 0 0,-1-2 1 0 0,-48 10 0 0 0,34-9-70 0 0,-15 5-144 0 0,-1-4-1 0 0,0-2 1 0 0,-1-4-1 0 0,-107 1 1 0 0,169-10 68 0 0,1 2-45 0 0,-1-1 0 0 0,1-1 1 0 0,-1 1-1 0 0,1-1 0 0 0,-1 0 1 0 0,1 0-1 0 0,-1-1 0 0 0,-5-2 0 0 0,11 4 39 0 0,-1 0-1 0 0,1 0 0 0 0,0-1 0 0 0,-1 1 0 0 0,1 0 0 0 0,0 0 1 0 0,-1-1-1 0 0,1 1 0 0 0,0 0 0 0 0,-1-1 0 0 0,1 1 0 0 0,0 0 1 0 0,-1-1-1 0 0,1 1 0 0 0,0-1 0 0 0,0 1 0 0 0,0 0 0 0 0,0-1 1 0 0,-1 1-1 0 0,1-1 0 0 0,0 1 0 0 0,0-1 0 0 0,0 1 0 0 0,0-1 1 0 0,0 1-1 0 0,0-1 0 0 0,0 1 0 0 0,0 0 0 0 0,0-1 0 0 0,0 1 1 0 0,0-1-1 0 0,0 1 0 0 0,0-1 0 0 0,1 1 0 0 0,-1-1 0 0 0,0 1 1 0 0,0 0-1 0 0,0-1 0 0 0,1 1 0 0 0,-1-1 0 0 0,1 0 0 0 0,14-14-5737 0 0,9-2-1794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722 242 5527 0 0,'0'0'423'0'0,"-2"0"-278"0"0,-20 6 959 0 0,-7 1 3874 0 0,11-5 968 0 0,20-9-1912 0 0,1 1-4080 0 0,2-11 105 0 0,0 0 0 0 0,-1-1 0 0 0,-1 1 1 0 0,0-1-1 0 0,-1 1 0 0 0,-1-1 0 0 0,-1 0 0 0 0,-3-29 0 0 0,2 43-50 0 0,1 0-1 0 0,-1 0 1 0 0,0 0 0 0 0,0 0 0 0 0,0 0-1 0 0,0 0 1 0 0,-1 0 0 0 0,-3-6-1 0 0,4 9-15 0 0,0 0 1 0 0,0 0-1 0 0,0 0 0 0 0,0 0 0 0 0,0 0 1 0 0,0 0-1 0 0,0 0 0 0 0,-1 0 1 0 0,1 0-1 0 0,0 0 0 0 0,-1 1 0 0 0,1-1 1 0 0,0 1-1 0 0,-1-1 0 0 0,1 1 0 0 0,-1 0 1 0 0,1-1-1 0 0,-1 1 0 0 0,1 0 0 0 0,-1 0 1 0 0,1 0-1 0 0,-1 0 0 0 0,1 0 0 0 0,-1 0 1 0 0,1 0-1 0 0,-4 2 0 0 0,-9 2-93 0 0,0 1 0 0 0,0 0 0 0 0,0 1 0 0 0,0 1 0 0 0,-12 9 0 0 0,4-4 24 0 0,-83 50-108 0 0,-135 105 0 0 0,208-144 182 0 0,14-12 70 0 0,2 2 1 0 0,0-1-1 0 0,1 2 0 0 0,0 0 1 0 0,-24 30-1 0 0,38-43-51 0 0,0 0 0 0 0,1 0 0 0 0,-1 0 1 0 0,0 1-1 0 0,0-1 0 0 0,0 0 0 0 0,1 1 0 0 0,-1-1 0 0 0,1 0 0 0 0,-1 1 0 0 0,1-1 0 0 0,0 1 0 0 0,-1-1 0 0 0,1 1 0 0 0,0-1 1 0 0,0 0-1 0 0,0 1 0 0 0,0-1 0 0 0,0 1 0 0 0,0-1 0 0 0,1 1 0 0 0,-1-1 0 0 0,0 1 0 0 0,1-1 0 0 0,-1 0 0 0 0,1 1 1 0 0,-1-1-1 0 0,1 0 0 0 0,0 1 0 0 0,0-1 0 0 0,-1 0 0 0 0,1 0 0 0 0,0 1 0 0 0,0-1 0 0 0,2 2 0 0 0,1-1 19 0 0,0 1 0 0 0,0-1-1 0 0,0 0 1 0 0,0 0 0 0 0,0 0 0 0 0,0-1-1 0 0,0 1 1 0 0,0-1 0 0 0,1 0-1 0 0,6 1 1 0 0,20 0-18 0 0,0-1-1 0 0,0-1 0 0 0,0-1 1 0 0,0-2-1 0 0,0-1 1 0 0,0-2-1 0 0,-1 0 1 0 0,0-3-1 0 0,0 0 0 0 0,-1-2 1 0 0,-1-1-1 0 0,1-1 1 0 0,30-20-1 0 0,-56 31-25 0 0,3-1-23 0 0,0-1 0 0 0,-1 0 0 0 0,1 0 0 0 0,-1 0 0 0 0,0-1 0 0 0,0 0 0 0 0,0 0 0 0 0,0 0 0 0 0,-1 0-1 0 0,0-1 1 0 0,0 0 0 0 0,5-10 0 0 0,-9 14 431 0 0,-4 5-395 0 0,-1 0-1 0 0,1 0 0 0 0,0 0 1 0 0,0 1-1 0 0,0-1 0 0 0,0 1 1 0 0,1 0-1 0 0,0 0 0 0 0,-6 8 1 0 0,-1 6 4 0 0,-10 21 1 0 0,12-24-9 0 0,5-9-536 0 0,1 0 0 0 0,0 0-1 0 0,0 0 1 0 0,0 0 0 0 0,0 0-1 0 0,1 1 1 0 0,0-1 0 0 0,1 1 0 0 0,-1-1-1 0 0,1 0 1 0 0,0 1 0 0 0,1-1-1 0 0,0 1 1 0 0,3 11 0 0 0,2-3-6012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21 547 10591 0 0,'0'0'964'0'0,"-6"-7"-776"0"0,2 3 172 0 0,3 2 190 0 0,-1 0-1 0 0,1 1 0 0 0,0-1 0 0 0,0 0 0 0 0,0 1 0 0 0,1-1 1 0 0,-1 0-1 0 0,0 0 0 0 0,1 0 0 0 0,-1 0 0 0 0,1 0 1 0 0,0 0-1 0 0,-1 0 0 0 0,1 0 0 0 0,0 0 0 0 0,0-2 1 0 0,1-1-227 0 0,-1 0 0 0 0,1 0 0 0 0,0 0 1 0 0,0 1-1 0 0,2-6 0 0 0,1 1-154 0 0,0 0 0 0 0,0 1 0 0 0,1 0 0 0 0,0 0 0 0 0,1 0-1 0 0,0 1 1 0 0,0-1 0 0 0,8-6 0 0 0,62-49 300 0 0,-46 40-273 0 0,43-31-112 0 0,2 5 0 0 0,111-55-1 0 0,-147 84-83 0 0,1 1 0 0 0,1 3 0 0 0,70-19 0 0 0,-105 33 0 0 0,0 1 0 0 0,0 0 0 0 0,0 1 0 0 0,0-1 0 0 0,0 1 0 0 0,0 0 0 0 0,0 0 0 0 0,12 3 0 0 0,-16-3 0 0 0,0 1 0 0 0,1 0 0 0 0,-1 0 0 0 0,0 0 0 0 0,0 0 0 0 0,0 0 0 0 0,0 0 0 0 0,0 0 0 0 0,0 1 0 0 0,0-1 0 0 0,-1 1 0 0 0,1 0 0 0 0,0-1 0 0 0,-1 1 0 0 0,1 0 0 0 0,-1 0 0 0 0,0 0 0 0 0,0 0 0 0 0,1 0 0 0 0,-1 0 0 0 0,-1 0 0 0 0,1 1 0 0 0,0-1 0 0 0,0 0 0 0 0,0 4 0 0 0,0 2-4 0 0,0 1-1 0 0,-1 0 1 0 0,0-1-1 0 0,0 1 1 0 0,-1 0-1 0 0,0-1 1 0 0,-5 17-1 0 0,-2 3-13 0 0,-12 28 0 0 0,4-21 29 0 0,8-16 10 0 0,0 0 1 0 0,-10 38-1 0 0,18-55 3 0 0,-1 0 1 0 0,1 1-1 0 0,0-1 1 0 0,0 0-1 0 0,0 1 1 0 0,0-1-1 0 0,0 0 1 0 0,1 0-1 0 0,-1 1 1 0 0,0-1-1 0 0,1 0 1 0 0,0 1-1 0 0,0-1 1 0 0,0 0-1 0 0,0 0 1 0 0,0 0-1 0 0,0 0 1 0 0,0 0-1 0 0,0 0 1 0 0,1 0-1 0 0,1 1 1 0 0,18 13-1698 0 0,3-4-6060 0 0,-15-8 421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488 234 7831 0 0,'0'0'5362'0'0,"-10"5"-2101"0"0,8-2-2904 0 0,-1 0 0 0 0,1 0 0 0 0,0 0 0 0 0,0 1 0 0 0,-1 4 1 0 0,2-7 11 0 0,4 19 659 0 0,-2-18-977 0 0,0-1 1 0 0,0 0-1 0 0,0 0 1 0 0,0 0-1 0 0,1 0 1 0 0,-1 0-1 0 0,0 0 1 0 0,1 0-1 0 0,-1 0 0 0 0,0 0 1 0 0,1 0-1 0 0,2 0 1 0 0,-1 1 60 0 0,4 1-33 0 0,0 0-1 0 0,-1-1 0 0 0,1 0 1 0 0,0 0-1 0 0,0-1 1 0 0,0 1-1 0 0,0-2 1 0 0,0 1-1 0 0,0-1 0 0 0,0 0 1 0 0,1 0-1 0 0,-1-1 1 0 0,0 0-1 0 0,0 0 1 0 0,8-3-1 0 0,13-5 53 0 0,-1 0-1 0 0,38-21 1 0 0,-33 15-86 0 0,-9 4-15 0 0,0-1 0 0 0,-1-1 0 0 0,37-27 0 0 0,-44 28-22 0 0,-4 4-126 0 0,-1 0 0 0 0,0-1 0 0 0,13-14 0 0 0,-21 20 35 0 0,1 0 0 0 0,-1 0 0 0 0,0 0 0 0 0,-1 0-1 0 0,1 0 1 0 0,0 0 0 0 0,-1 0 0 0 0,0-1 0 0 0,0 1 0 0 0,0 0-1 0 0,0-1 1 0 0,0 1 0 0 0,-1-1 0 0 0,1 1 0 0 0,-1-1 0 0 0,0 1 0 0 0,0-1-1 0 0,-1-3 1 0 0,1 5 24 0 0,-1 0 0 0 0,1 0 0 0 0,-1 1 0 0 0,1-1 0 0 0,-1 0 0 0 0,0 1 0 0 0,0-1 0 0 0,0 1 0 0 0,0-1 0 0 0,0 1 0 0 0,0-1 1 0 0,0 1-1 0 0,0 0 0 0 0,0 0 0 0 0,-1-1 0 0 0,-2-1 0 0 0,1 1-48 0 0,0 1 0 0 0,0-1 1 0 0,-1 0-1 0 0,1 1 1 0 0,0 0-1 0 0,-1 0 0 0 0,-6-1 1 0 0,-1 0-146 0 0,-1 1 1 0 0,0 1 0 0 0,1 0 0 0 0,-14 2-1 0 0,-11 3-206 0 0,0 2 0 0 0,1 1 0 0 0,-54 20 0 0 0,-97 55 144 0 0,153-66 289 0 0,-134 72 18 0 0,120-61 242 0 0,-62 49 0 0 0,93-65 99 0 0,1 1-1 0 0,1 1 0 0 0,-20 23 0 0 0,30-31-178 0 0,0-1 1 0 0,0 1-1 0 0,1-1 0 0 0,-1 1 0 0 0,1 0 0 0 0,1 0 0 0 0,-1 1 0 0 0,1-1 0 0 0,0 1 1 0 0,0-1-1 0 0,1 1 0 0 0,0-1 0 0 0,0 1 0 0 0,1 7 0 0 0,0-11-90 0 0,1 1 0 0 0,-1-1 0 0 0,1 1 0 0 0,0-1 0 0 0,0 1 0 0 0,1-1 0 0 0,-1 0 0 0 0,1 0 0 0 0,-1 1 0 0 0,1-1 0 0 0,0 0 0 0 0,0-1 0 0 0,1 1 0 0 0,-1 0 0 0 0,0-1 0 0 0,1 1 0 0 0,0-1 1 0 0,-1 0-1 0 0,1 0 0 0 0,0 0 0 0 0,0 0 0 0 0,0 0 0 0 0,7 2 0 0 0,2 1 68 0 0,0-1 0 0 0,0 0 0 0 0,0 0 1 0 0,1-2-1 0 0,16 3 0 0 0,-5-4 60 0 0,-1 0-1 0 0,0-1 1 0 0,35-5 0 0 0,70-17 280 0 0,-35 4-345 0 0,-80 16-448 0 0,83-12 489 0 0,-31 9-7611 0 0,-46 3 751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11055 0 0,'-1'2'2723'0'0,"-1"1"-2254"0"0,0 0 0 0 0,0 0 0 0 0,0 0 0 0 0,1 1 0 0 0,-1-1 0 0 0,1 1 0 0 0,0-1-1 0 0,0 1 1 0 0,0 0 0 0 0,0-1 0 0 0,1 1 0 0 0,-1 4 0 0 0,1-2-105 0 0,1 1 0 0 0,-1-1 0 0 0,1 0 1 0 0,0 0-1 0 0,1 0 0 0 0,3 12 0 0 0,-1-9-176 0 0,0-1 0 0 0,0 1 0 0 0,1-1 0 0 0,0 0 0 0 0,0 0 0 0 0,1 0 0 0 0,0-1 0 0 0,1 0 0 0 0,11 11 0 0 0,-1-6-93 0 0,-1-1 0 0 0,1 0 0 0 0,1-2-1 0 0,31 13 1 0 0,79 20 247 0 0,-81-31-804 0 0,-1-3-1 0 0,93 5 1 0 0,-112-12 369 0 0,7 6-619 0 0,-32-7 504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1 9671 0 0,'-2'1'8123'0'0,"-306"190"-3506"0"0,203-135-4607 0 0,-116 45 0 0 0,-64 16-10 0 0,245-99 0 0 0,35-14-210 0 0,8-3 56 0 0,7 0-166 0 0,-9-1 303 0 0,56-6-2758 0 0,-20 1-4157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8287 0 0,'0'0'639'0'0,"0"3"-415"0"0,0 10 824 0 0,-2 0-1 0 0,1 0 1 0 0,-2 0-1 0 0,-6 21 1 0 0,-23 52 5005 0 0,-14 12-4255 0 0,12-29-1177 0 0,0 1-130 0 0,-50 80 0 0 0,54-106-321 0 0,-2-1-1 0 0,-61 66 1 0 0,-75 50 392 0 0,132-126-484 0 0,-42 43-1310 0 0,76-75 667 0 0,5-16-4534 0 0,0-2-1653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2 440 1375 0 0,'-1'-9'202'0'0,"1"0"0"0"0,-1 0 0 0 0,1 0 0 0 0,1 0 0 0 0,0 0 0 0 0,0 0 0 0 0,3-12 0 0 0,0 10 1064 0 0,-1 1-1 0 0,2-1 1 0 0,-1 1 0 0 0,2 0-1 0 0,-1 0 1 0 0,1 1 0 0 0,1-1-1 0 0,12-13 1 0 0,-2 5 996 0 0,1 1 1 0 0,0 1 0 0 0,24-16-1 0 0,26-13-4808 0 0,-37 27 2832 0 0,1 1 1 0 0,1 1-1 0 0,0 2 1 0 0,1 1-1 0 0,1 2 1 0 0,0 1 0 0 0,0 2-1 0 0,0 1 1 0 0,47-2-1 0 0,-65 8-102 0 0,0 1-1 0 0,-1 1 1 0 0,1 0-1 0 0,0 1 1 0 0,-1 1-1 0 0,30 9 1 0 0,-39-10-149 0 0,0 1 1 0 0,0 0 0 0 0,0 0 0 0 0,-1 0 0 0 0,1 1 0 0 0,-1 0 0 0 0,0 0 0 0 0,0 1 0 0 0,-1-1 0 0 0,1 1-1 0 0,-1 0 1 0 0,0 1 0 0 0,0 0 0 0 0,-1-1 0 0 0,1 1 0 0 0,-1 1 0 0 0,5 10 0 0 0,-7-13-31 0 0,-1 1 1 0 0,0-1-1 0 0,0 1 0 0 0,0-1 1 0 0,0 1-1 0 0,0-1 0 0 0,-1 1 1 0 0,0-1-1 0 0,0 1 1 0 0,0-1-1 0 0,-1 1 0 0 0,-1 7 1 0 0,0-5 12 0 0,-1 0-1 0 0,1 0 1 0 0,-2 0 0 0 0,1 0 0 0 0,0-1 0 0 0,-1 0 0 0 0,-6 8-1 0 0,-6 4 43 0 0,-1 1 0 0 0,-1-2-1 0 0,-32 24 1 0 0,46-38-58 0 0,-25 19 37 0 0,-2-1-1 0 0,-42 22 1 0 0,-71 23 53 0 0,67-32-230 0 0,-31 13-312 0 0,86-39 357 0 0,0-1 0 0 0,0-1 0 0 0,-23 3 0 0 0,42-8-340 0 0,4-2 265 0 0,-1 0 1 0 0,0 0-1 0 0,1 0 1 0 0,-1 0-1 0 0,1 0 0 0 0,-1 0 1 0 0,1 0-1 0 0,-1 1 1 0 0,1-1-1 0 0,0 0 1 0 0,-1 0-1 0 0,2 0 1 0 0,1-2-261 0 0,13-15-1093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18 11055 0 0,'7'-5'315'0'0,"-6"3"-227"0"0,1 1 0 0 0,0 0-1 0 0,0-1 1 0 0,0 1 0 0 0,-1 0 0 0 0,1 0-1 0 0,0 0 1 0 0,0 1 0 0 0,0-1 0 0 0,1 0 0 0 0,5 0 5967 0 0,-18 7-4740 0 0,-17 8-1270 0 0,-216 114 1432 0 0,196-99-998 0 0,2 2 0 0 0,2 2-1 0 0,-42 40 1 0 0,66-55-124 0 0,-22 29 0 0 0,36-39-253 0 0,-1-1 0 0 0,2 0 0 0 0,-1 1 0 0 0,1 0 0 0 0,0 0 1 0 0,1 0-1 0 0,-5 16 0 0 0,8-22-72 0 0,-1 0-1 0 0,1 0 1 0 0,0 0 0 0 0,0 0 0 0 0,0 0 0 0 0,0 0-1 0 0,0 0 1 0 0,0 0 0 0 0,0 0 0 0 0,1 0 0 0 0,-1-1-1 0 0,1 1 1 0 0,-1 0 0 0 0,1 0 0 0 0,0 0-1 0 0,0 0 1 0 0,0-1 0 0 0,2 4 0 0 0,-1-2 20 0 0,1-1 0 0 0,-1 1 0 0 0,1-1 0 0 0,0 0 0 0 0,0 1 0 0 0,0-1 0 0 0,0-1 0 0 0,0 1 0 0 0,6 2 1 0 0,2 0 54 0 0,0-1 0 0 0,0 0 0 0 0,0-1 0 0 0,1 0 0 0 0,17 0 0 0 0,-9-1-40 0 0,1-2 0 0 0,-1 0 0 0 0,0-2 0 0 0,39-9 0 0 0,-46 8-60 0 0,-1 1 0 0 0,-1-2 0 0 0,1 0 0 0 0,-1 0 0 0 0,1-1 1 0 0,-2-1-1 0 0,1 0 0 0 0,-1 0 0 0 0,10-10 0 0 0,-14 11-2 0 0,0-1 0 0 0,0 0 0 0 0,-1 0 0 0 0,0-1-1 0 0,0 0 1 0 0,-1 0 0 0 0,0 0 0 0 0,0 0 0 0 0,-1-1 0 0 0,5-17-1 0 0,-4 6-101 0 0,-1-1-1 0 0,0 1 0 0 0,-1-34 0 0 0,-2 43-211 0 0,-1 1 0 0 0,0-1 0 0 0,-1 1 0 0 0,1 0 0 0 0,-5-11 0 0 0,5 18 44 0 0,0-1 0 0 0,0 1-1 0 0,0 0 1 0 0,-1 0 0 0 0,1 0 0 0 0,-1 0 0 0 0,0 0 0 0 0,0 0-1 0 0,0 0 1 0 0,0 0 0 0 0,0 1 0 0 0,-1-1 0 0 0,0 1 0 0 0,1 0 0 0 0,-1 0-1 0 0,0 0 1 0 0,0 0 0 0 0,0 0 0 0 0,-4-1 0 0 0,0 0-581 0 0,-18-5-892 0 0,8 8-2489 0 0,10 1 2279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32 328 9215 0 0,'0'1'707'0'0,"-3"36"344"0"0,1-26 1364 0 0,0 0 1 0 0,-9 22 1634 0 0,1-27 388 0 0,10-9-4381 0 0,-1 1 0 0 0,0-1 0 0 0,1 1 0 0 0,-1-1 0 0 0,1 1 0 0 0,0-1 0 0 0,-1 1 0 0 0,1-1 0 0 0,1 1 0 0 0,-1-1 0 0 0,0 1 0 0 0,0-1 0 0 0,1 1 0 0 0,0 0 0 0 0,-1-1 0 0 0,1 1 0 0 0,0-1 0 0 0,0 1 0 0 0,3-4 0 0 0,3-7 41 0 0,17-25-1 0 0,-21 35-60 0 0,18-26-29 0 0,2 1-1 0 0,1 0 0 0 0,1 2 0 0 0,1 1 1 0 0,1 1-1 0 0,1 1 0 0 0,2 2 0 0 0,0 1 0 0 0,1 1 1 0 0,1 2-1 0 0,43-18 0 0 0,-62 30-3 0 0,0 1 0 0 0,0 0 0 0 0,0 0 0 0 0,1 2 0 0 0,0 0 0 0 0,-1 0 0 0 0,17 1-1 0 0,-25 1-1 0 0,-1 0 1 0 0,1 1-1 0 0,-1-1 0 0 0,1 1 0 0 0,0 0 0 0 0,-1 0 0 0 0,0 1 0 0 0,1-1 0 0 0,-1 1 0 0 0,0 0 0 0 0,0 0 0 0 0,0 1 0 0 0,0-1 0 0 0,0 1 0 0 0,0 0 0 0 0,-1 0 0 0 0,1 0 0 0 0,-1 0 0 0 0,0 1 0 0 0,0-1 1 0 0,0 1-1 0 0,-1 0 0 0 0,1 0 0 0 0,2 5 0 0 0,-1 0 17 0 0,-1 1 1 0 0,0-1 0 0 0,0 1 0 0 0,-1 0-1 0 0,-1 0 1 0 0,0 0 0 0 0,0 0-1 0 0,0 0 1 0 0,-1 0 0 0 0,-1 0-1 0 0,0 0 1 0 0,-3 14 0 0 0,-5 11 73 0 0,0 0 0 0 0,-17 36 0 0 0,20-54-87 0 0,0-5-334 0 0,0 0 0 0 0,-11 17 0 0 0,9-16-97 0 0,7-11-595 0 0,3 9-6460 0 0,1-1 373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37 11055 0 0,'0'0'506'0'0,"1"2"-10"0"0,21 22-580 0 0,-16-19 1039 0 0,0 0 0 0 0,0 0 0 0 0,0 0 1 0 0,1-1-1 0 0,0 0 0 0 0,0 0 0 0 0,0 0 1 0 0,0-1-1 0 0,9 2 0 0 0,-9-3-546 0 0,1 0 0 0 0,16 1-1 0 0,10 0 353 0 0,0-2-1 0 0,52-4 1 0 0,-75 2-742 0 0,-1-1 1 0 0,1 0-1 0 0,-1 0 1 0 0,1-1-1 0 0,-1-1 1 0 0,0 1 0 0 0,0-2-1 0 0,-1 1 1 0 0,1-1-1 0 0,-1-1 1 0 0,0 0 0 0 0,11-9-1 0 0,-18 13-49 0 0,-1 1-1 0 0,1-1 1 0 0,0 0-1 0 0,-1 0 1 0 0,0 0-1 0 0,1 0 1 0 0,-1 0-1 0 0,0 0 1 0 0,0 0-1 0 0,0 0 1 0 0,0 0-1 0 0,0-1 1 0 0,0-3 0 0 0,-1 5-4 0 0,0 0 0 0 0,0 0 1 0 0,0 0-1 0 0,0 0 1 0 0,0 0-1 0 0,0 1 1 0 0,-1-1-1 0 0,1 0 1 0 0,0 0-1 0 0,-1 0 1 0 0,1 0-1 0 0,-1 0 1 0 0,1 0-1 0 0,-1 0 1 0 0,1 1-1 0 0,-1-1 1 0 0,1 0-1 0 0,-1 0 1 0 0,0 1-1 0 0,1-1 1 0 0,-1 0-1 0 0,0 1 1 0 0,0-1-1 0 0,0 1 1 0 0,1-1-1 0 0,-1 1 0 0 0,0-1 1 0 0,0 1-1 0 0,0 0 1 0 0,0-1-1 0 0,0 1 1 0 0,0 0-1 0 0,0 0 1 0 0,0 0-1 0 0,-1 0 1 0 0,-3-1-80 0 0,0 1 0 0 0,1 0 0 0 0,-1 0 1 0 0,0 0-1 0 0,0 0 0 0 0,1 1 0 0 0,-1 0 0 0 0,1 0 1 0 0,-7 2-1 0 0,-40 18-406 0 0,42-17 423 0 0,-52 26 265 0 0,2 1 1 0 0,1 4-1 0 0,-77 59 0 0 0,124-85-28 0 0,-21 21 0 0 0,28-25-110 0 0,1-1 0 0 0,-1 1 0 0 0,1 0 0 0 0,0 0 0 0 0,0 0 0 0 0,0 0 0 0 0,-3 10 0 0 0,5-4 41 0 0,2-9-80 0 0,0 0 0 0 0,-1 0 1 0 0,1-1-1 0 0,1 1 0 0 0,-1 0 0 0 0,0 0 1 0 0,0-1-1 0 0,1 1 0 0 0,-1-1 1 0 0,0 1-1 0 0,1-1 0 0 0,0 1 0 0 0,-1-1 1 0 0,1 0-1 0 0,0 0 0 0 0,0 0 1 0 0,3 2-1 0 0,4 1-213 0 0,0-1 0 0 0,14 4 0 0 0,-21-7 160 0 0,23 7-1696 0 0,3-3-550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77 9671 0 0,'-1'2'748'0'0,"-17"30"-254"0"0,-35 42 7791 0 0,49-68-7753 0 0,-1 0 1 0 0,1 0-1 0 0,0 1 1 0 0,0-1-1 0 0,1 1 1 0 0,0 0-1 0 0,-4 13 1 0 0,7-19-75 0 0,9 9 22 0 0,-6-9-469 0 0,0 1-1 0 0,0-1 0 0 0,0 0 0 0 0,0-1 0 0 0,0 1 0 0 0,0 0 0 0 0,0-1 0 0 0,0 0 1 0 0,0 0-1 0 0,0 0 0 0 0,0 0 0 0 0,5-1 0 0 0,-2 0 25 0 0,0 0 1 0 0,0-1-1 0 0,-1 0 0 0 0,1 0 1 0 0,10-6-1 0 0,-3 0 21 0 0,-1 0 1 0 0,-1-1 0 0 0,1 0-1 0 0,16-18 1 0 0,-14 12-158 0 0,21-29 0 0 0,-31 38 72 0 0,0 0 0 0 0,-1-1 0 0 0,1 1 0 0 0,-1-1 0 0 0,0 1-1 0 0,-1-1 1 0 0,0 0 0 0 0,2-10 0 0 0,-3 14-20 0 0,-1 1 0 0 0,0 0-1 0 0,1 0 1 0 0,-1 0 0 0 0,0-1 0 0 0,0 1-1 0 0,-1 0 1 0 0,1 0 0 0 0,0 0-1 0 0,-1-1 1 0 0,1 1 0 0 0,-1 0 0 0 0,0 0-1 0 0,0 0 1 0 0,0 0 0 0 0,0 0 0 0 0,0 0-1 0 0,0 0 1 0 0,0 1 0 0 0,-1-1 0 0 0,1 0-1 0 0,-1 0 1 0 0,-1-1 0 0 0,0 2-13 0 0,0-1-1 0 0,1 1 1 0 0,-1 0 0 0 0,0 0 0 0 0,0 0-1 0 0,0 0 1 0 0,0 0 0 0 0,0 0 0 0 0,0 1 0 0 0,0 0-1 0 0,0-1 1 0 0,0 1 0 0 0,0 0 0 0 0,0 1 0 0 0,0-1-1 0 0,-3 1 1 0 0,-12 2 20 0 0,1 2 0 0 0,0 0 0 0 0,0 0 0 0 0,0 2 0 0 0,1 0 0 0 0,0 1 0 0 0,0 0 0 0 0,-28 22 0 0 0,23-14 119 0 0,1 1 0 0 0,1 1 0 0 0,1 1 0 0 0,0 1 0 0 0,-21 31 0 0 0,28-33 191 0 0,-15 32 0 0 0,-1 4 87 0 0,18-38-265 0 0,1 0 0 0 0,0 1-1 0 0,1 0 1 0 0,-8 30 0 0 0,12-38-93 0 0,1 0-1 0 0,1 0 1 0 0,0 1-1 0 0,0-1 1 0 0,1 0-1 0 0,0 0 1 0 0,0 0 0 0 0,1 0-1 0 0,0 1 1 0 0,1-1-1 0 0,3 11 1 0 0,-4-16-97 0 0,1-1 1 0 0,-1 0-1 0 0,1 1 0 0 0,0-1 1 0 0,0 0-1 0 0,0 0 0 0 0,0 0 1 0 0,1 0-1 0 0,-1 0 0 0 0,1-1 1 0 0,0 1-1 0 0,-1-1 1 0 0,1 1-1 0 0,0-1 0 0 0,0 0 1 0 0,1 0-1 0 0,-1-1 0 0 0,0 1 1 0 0,1 0-1 0 0,-1-1 0 0 0,5 1 1 0 0,16 2-1588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10591 0 0,'1'-1'11222'0'0,"31"-33"-8394"0"0,-15 16-2237 0 0,29-26 0 0 0,6 0-403 0 0,-24 19-173 0 0,1 1-1 0 0,50-30 1 0 0,-28 25-64 0 0,107-44-1 0 0,-146 69 38 0 0,0 0-1 0 0,0 1 0 0 0,0 0 0 0 0,0 1 1 0 0,0 0-1 0 0,22 0 0 0 0,-28 3 45 0 0,0-1 0 0 0,-1 1 0 0 0,1 0 0 0 0,-1 0-1 0 0,1 1 1 0 0,-1 0 0 0 0,1 0 0 0 0,-1 0 0 0 0,0 1 0 0 0,0-1-1 0 0,0 1 1 0 0,0 0 0 0 0,-1 1 0 0 0,1-1 0 0 0,-1 1 0 0 0,7 7-1 0 0,2 3 2 0 0,-2-3 40 0 0,-1 0 1 0 0,-1 1-1 0 0,14 21 1 0 0,-21-30-63 0 0,0 1 0 0 0,0 0 0 0 0,0 0 0 0 0,-1 0 0 0 0,0 0 0 0 0,0 0 1 0 0,0 0-1 0 0,0 1 0 0 0,0-1 0 0 0,-1 0 0 0 0,0 0 0 0 0,0 1 0 0 0,0-1 1 0 0,0 0-1 0 0,-1 0 0 0 0,0 0 0 0 0,-2 8 0 0 0,-3 2-37 0 0,-1 1-1 0 0,0-1 1 0 0,-1 0-1 0 0,-1-1 1 0 0,-11 15-1 0 0,10-16-301 0 0,0 0 0 0 0,0-1-1 0 0,-20 16 1 0 0,29-26-21 0 0,12-10-2191 0 0,90-80-4488 0 0,-71 61 5401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539 158 5527 0 0,'15'-25'412'0'0,"1"0"-1"0"0,20-22 0 0 0,-10 17 2619 0 0,3 3 3669 0 0,-29 27-6572 0 0,0-1 0 0 0,0 1-1 0 0,0 0 1 0 0,0 0 0 0 0,0 0 0 0 0,1-1 0 0 0,-1 1 0 0 0,0 0-1 0 0,0 0 1 0 0,0 0 127 0 0,0-1-127 0 0,1 1 0 0 0,-1 0-1 0 0,0 0 1 0 0,0 0 0 0 0,0 0 0 0 0,0 0 0 0 0,1 0-1 0 0,-1 0 1 0 0,0 0 0 0 0,0 0 0 0 0,0-1 0 0 0,1 1 0 0 0,-1 0-1 0 0,0 0 1 0 0,0 0 0 0 0,0 0 0 0 0,1 0 0 0 0,-1 0 0 0 0,0 0-1 0 0,0 0 1 0 0,0 0 0 0 0,1 0 0 0 0,-1 1 0 0 0,0-1 0 0 0,0 0-1 0 0,0 0 1 0 0,1 0 0 0 0,-1 0 0 0 0,0 0 0 0 0,0 0 0 0 0,0 0-1 0 0,0 0 1 0 0,1 0 0 0 0,-1 1 0 0 0,-1 11 1228 0 0,-8 20-1195 0 0,-14 22 353 0 0,-48 82 0 0 0,22-47 6 0 0,-64 134-210 0 0,-127 236 270 0 0,118-247-515 0 0,116-204-102 0 0,1 1 0 0 0,0 0 1 0 0,1 1-1 0 0,-1-1 0 0 0,2 1 0 0 0,0 0 0 0 0,0 0 0 0 0,1 0 0 0 0,-2 16 0 0 0,4-24-328 0 0,4 4-352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18543 0 0,'0'0'2658'0'0,"2"1"-1969"0"0,2 1-404 0 0,1 0 1 0 0,0 0 0 0 0,-1-1-1 0 0,1 1 1 0 0,0-1 0 0 0,0 0-1 0 0,0-1 1 0 0,0 1 0 0 0,9-1-1 0 0,48-6 1198 0 0,-60 6-1434 0 0,104-10 945 0 0,19-2-392 0 0,143-18-179 0 0,-61 9-874 0 0,-204 21 448 0 0,117-12-1782 0 0,-102 12 467 0 0,-1 0 0 0 0,1 1 0 0 0,-1 1 0 0 0,33 7 1 0 0,-46-7 762 0 0,0-1 0 0 0,0 1 0 0 0,0-1 0 0 0,0 2 0 0 0,0-1 0 0 0,5 4 1 0 0,-8-5-106 0 0,1 37 448 0 0,-5-20 1441 0 0,-1 1 0 0 0,0-1 0 0 0,-14 35 0 0 0,-30 48 2910 0 0,37-79-3439 0 0,-73 161 2642 0 0,82-177-3736 0 0,1 0 1 0 0,-1 0 0 0 0,1 0-1 0 0,0 0 1 0 0,1 0 0 0 0,0 7-1 0 0</inkml:trace>
  <inkml:trace contextRef="#ctx0" brushRef="#br0" timeOffset="1">1327 1 8207 0 0,'0'0'360'0'0,"15"0"80"0"0,-1 1-352 0 0,0 1-88 0 0,-1 2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61 9671 0 0,'0'0'748'0'0,"1"-1"-492"0"0,21-15 2737 0 0,-18 13-1712 0 0,-1-1 0 0 0,1 0 0 0 0,-1 0 0 0 0,0 0 0 0 0,0 0 0 0 0,4-8 1204 0 0,-6 10-1837 0 0,0-3-339 0 0,-6 4-307 0 0,1 1-1 0 0,-1 0 0 0 0,0 0 0 0 0,1 0 0 0 0,-1 1 0 0 0,1-1 0 0 0,-1 1 0 0 0,1 0 0 0 0,-1 1 0 0 0,-7 2 0 0 0,-8 5-2 0 0,-19 12 0 0 0,17-9 2 0 0,7-3 54 0 0,0 0-1 0 0,1 1 1 0 0,-25 22-1 0 0,-32 41 390 0 0,44-44-234 0 0,19-20-67 0 0,-15 21 1 0 0,20-26-116 0 0,0 0 1 0 0,1 0 0 0 0,0 0 0 0 0,0 0 0 0 0,0 1 0 0 0,1-1 0 0 0,-3 10-1 0 0,4-13-22 0 0,0-1-1 0 0,0 1 1 0 0,1-1-1 0 0,-1 1 1 0 0,0-1-1 0 0,0 1 1 0 0,1-1-1 0 0,-1 1 1 0 0,0-1-1 0 0,0 1 1 0 0,1-1-1 0 0,-1 0 0 0 0,0 1 1 0 0,1-1-1 0 0,-1 1 1 0 0,1-1-1 0 0,-1 0 1 0 0,1 1-1 0 0,-1-1 1 0 0,1 0-1 0 0,0 1 1 0 0,0 0 7 0 0,3 1-9 0 0,-1 1 0 0 0,1-1 0 0 0,-1 0 0 0 0,1 0 0 0 0,0 0 0 0 0,0 0 0 0 0,0-1 0 0 0,0 0 0 0 0,1 0 0 0 0,-1 0 0 0 0,0 0 0 0 0,0-1 0 0 0,1 1 0 0 0,5-1 0 0 0,5-1 18 0 0,0-1 1 0 0,27-6-1 0 0,-5 0-8 0 0,70-17-166 0 0,-106 25 79 0 0,14 6-591 0 0,-7-1 151 0 0,-1 0 0 0 0,0 0 1 0 0,1 0-1 0 0,0-1 0 0 0,0-1 1 0 0,0 1-1 0 0,1-1 0 0 0,-1 0 1 0 0,16 2-1 0 0,-6-3-1159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40 11519 0 0,'6'-8'770'0'0,"11"-24"8916"0"0,-25 45-8810 0 0,-90 136 726 0 0,49-75-1023 0 0,36-53-391 0 0,0 1 0 0 0,1 0-1 0 0,-10 28 1 0 0,10-17-49 0 0,5-11-55 0 0,-2 0 1 0 0,-10 21-1 0 0,-58 78 194 0 0,9-16-191 0 0,54-81-89 0 0,-71 128 91 0 0,65-111-55 0 0,-27 78 0 0 0,45-113-24 0 0,0 0 1 0 0,0 1-1 0 0,1 0 1 0 0,0-1-1 0 0,0 12 0 0 0,1-15-111 0 0,0-1-1 0 0,1 1 0 0 0,-1-1 0 0 0,0 1 1 0 0,1 0-1 0 0,0-1 0 0 0,0 1 0 0 0,-1-1 0 0 0,1 1 1 0 0,1-1-1 0 0,-1 0 0 0 0,0 1 0 0 0,1-1 0 0 0,-1 0 1 0 0,1 0-1 0 0,3 4 0 0 0,4 1-1494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360 526 8719 0 0,'0'0'399'0'0,"2"0"-4"0"0,-1 2-330 0 0,2 0-15 0 0,13-2-7 0 0,18-1 1656 0 0,-4 2 7258 0 0,-123 20-8634 0 0,44-9-285 0 0,-53 6-1 0 0,86-16-19 0 0,1-1 0 0 0,0-1-1 0 0,0 0 1 0 0,-1-1 0 0 0,1-1 0 0 0,0 0-1 0 0,-28-9 1 0 0,40 11 3 0 0,0-2-1 0 0,0 1 0 0 0,0 0 1 0 0,0-1-1 0 0,1 1 1 0 0,-1-1-1 0 0,0 0 0 0 0,1 1 1 0 0,0-1-1 0 0,-1-1 1 0 0,1 1-1 0 0,0 0 1 0 0,0 0-1 0 0,0-1 0 0 0,0 0 1 0 0,1 1-1 0 0,-1-1 1 0 0,1 0-1 0 0,-1 1 0 0 0,1-1 1 0 0,0 0-1 0 0,0 0 1 0 0,1 0-1 0 0,-2-4 0 0 0,2 1 37 0 0,-1 1-1 0 0,1-1 1 0 0,0 1-1 0 0,1-1 0 0 0,-1 1 1 0 0,1 0-1 0 0,0-1 1 0 0,1 1-1 0 0,-1 0 1 0 0,1-1-1 0 0,0 1 0 0 0,0 0 1 0 0,4-5-1 0 0,5-7 40 0 0,0 0-1 0 0,2 0 1 0 0,0 2-1 0 0,1 0 1 0 0,0 0-1 0 0,20-15 1 0 0,104-68-28 0 0,-128 91-66 0 0,55-35-289 0 0,1 4 0 0 0,99-43 1 0 0,-144 73 208 0 0,0 1 0 0 0,1 0-1 0 0,40-5 1 0 0,-48 10 100 0 0,0 1 1 0 0,-1 0-1 0 0,1 1 0 0 0,0 1 0 0 0,-1 0 1 0 0,1 1-1 0 0,20 5 0 0 0,-29-6-9 0 0,-1 1 0 0 0,1 0 0 0 0,-1 0 0 0 0,0 0 0 0 0,1 0-1 0 0,-1 0 1 0 0,0 1 0 0 0,-1 0 0 0 0,1 0 0 0 0,0 0 0 0 0,-1 0 0 0 0,0 1 0 0 0,1-1 0 0 0,-2 1-1 0 0,1 0 1 0 0,0 0 0 0 0,-1 0 0 0 0,1 0 0 0 0,-1 0 0 0 0,0 1 0 0 0,-1-1 0 0 0,1 1 0 0 0,-1-1-1 0 0,1 6 1 0 0,-1-3 17 0 0,0 0 0 0 0,-1 0 0 0 0,1 0-1 0 0,-2 0 1 0 0,1 0 0 0 0,-1 0 0 0 0,0 0 0 0 0,0 0-1 0 0,-1 0 1 0 0,0 0 0 0 0,0 0 0 0 0,-1-1-1 0 0,0 1 1 0 0,0-1 0 0 0,-6 10 0 0 0,-9 8 71 0 0,-1 0 0 0 0,-1-1 0 0 0,0 0 0 0 0,-25 18 0 0 0,0-4-46 0 0,-57 36-1 0 0,82-60-88 0 0,-2-2-1 0 0,1 0 1 0 0,-2-1-1 0 0,1-1 1 0 0,-1-1-1 0 0,-1-1 1 0 0,1-2-1 0 0,-41 6 1 0 0,63-11 24 0 0,-31 4-606 0 0,-52 1 0 0 0,74-5 289 0 0,0-1-1 0 0,0 0 1 0 0,0-1 0 0 0,0 0 0 0 0,0 0-1 0 0,1-1 1 0 0,-1 0 0 0 0,1-1 0 0 0,-14-7-1 0 0,22 11 145 0 0,-1-1-1 0 0,1 0 1 0 0,0 0 0 0 0,-1 0-1 0 0,1 0 1 0 0,0 0-1 0 0,-1-1 1 0 0,1 1-1 0 0,0 0 1 0 0,0-1 0 0 0,0 1-1 0 0,0-1 1 0 0,0-1-1 0 0,-4-9-5660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8 13991 0 0,'0'0'1268'0'0,"0"-1"-1041"0"0,0-4-100 0 0,0 4 395 0 0,-12 9 894 0 0,-16 15-902 0 0,0 1 0 0 0,-39 46 0 0 0,56-57-428 0 0,-129 150 240 0 0,58-70 193 0 0,-130 196 0 0 0,25-16 426 0 0,110-165-730 0 0,73-103-251 0 0,0 1-1 0 0,0 0 1 0 0,0-1-1 0 0,1 2 1 0 0,0-1 0 0 0,0 0-1 0 0,0 1 1 0 0,1-1-1 0 0,0 1 1 0 0,1-1-1 0 0,-2 10 1 0 0,3-14-769 0 0,0-1 195 0 0,1 0 1 0 0,0 0-1 0 0,0 0 1 0 0,0 0-1 0 0,0 0 1 0 0,0 0-1 0 0,0 0 1 0 0,0 0 0 0 0,0 0-1 0 0,0 0 1 0 0,2 0-1 0 0,5 3-5082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31 7367 0 0,'8'-5'249'0'0,"25"-14"584"0"0,-31 18 708 0 0,0 0 527 0 0,24-3 5136 0 0,-24 5-6433 0 0,-1 2-683 0 0,0-1 1 0 0,0 1-1 0 0,0 0 1 0 0,0-1 0 0 0,-1 1-1 0 0,1-1 1 0 0,-1 1 0 0 0,0 0-1 0 0,1 0 1 0 0,-1-1-1 0 0,0 1 1 0 0,-1 0 0 0 0,1 0-1 0 0,0-1 1 0 0,-1 1-1 0 0,0 0 1 0 0,1-1 0 0 0,-3 5-1 0 0,-2 7 262 0 0,-2 0-1 0 0,-8 15 1 0 0,10-20-172 0 0,-73 133 609 0 0,73-133-874 0 0,1 1 1 0 0,-6 17-1 0 0,7-18-532 0 0,0 0 0 0 0,0 0 0 0 0,-6 9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6 13823 0 0,'1'-1'1062'0'0,"5"-4"3503"0"0,-21 9-2609 0 0,-7 5-1605 0 0,1 0 1 0 0,0 1-1 0 0,-32 21 1 0 0,-55 46 129 0 0,90-64-499 0 0,-68 60-65 0 0,52-42-151 0 0,11-5-133 0 0,18-19 217 0 0,4-7 127 0 0,1 1 0 0 0,-1-1 0 0 0,1 1 1 0 0,-1 0-1 0 0,1-1 0 0 0,0 1 1 0 0,0 0-1 0 0,-1-1 0 0 0,1 1 0 0 0,0 0 1 0 0,0-1-1 0 0,0 1 0 0 0,0 0 1 0 0,0 0-1 0 0,0-1 0 0 0,0 1 0 0 0,0 0 1 0 0,0 0-1 0 0,0-1 0 0 0,0 1 1 0 0,0 0-1 0 0,0-1 0 0 0,1 1 1 0 0,-1 0-1 0 0,0-1 0 0 0,1 1 0 0 0,-1 0 1 0 0,0-1-1 0 0,1 1 0 0 0,-1 0 1 0 0,1-1-1 0 0,0 2 0 0 0,21 15-40 0 0,-16-13 24 0 0,98 82-15 0 0,-103-85 51 0 0,20 16 111 0 0,26 25 0 0 0,-42-37-50 0 0,0 0 0 0 0,-1 1 0 0 0,0-1 0 0 0,0 1 0 0 0,0 0 0 0 0,-1 0 0 0 0,0 0 0 0 0,0 0 0 0 0,0 0 0 0 0,3 12 0 0 0,-6-17-35 0 0,0 1-1 0 0,0-1 1 0 0,0 0 0 0 0,-1 0-1 0 0,1 0 1 0 0,0 0 0 0 0,0 0 0 0 0,-1 0-1 0 0,1 0 1 0 0,0 0 0 0 0,-1 0 0 0 0,1 0-1 0 0,-1 0 1 0 0,0 0 0 0 0,1 0 0 0 0,-1 0-1 0 0,-1 1 1 0 0,-12 11 176 0 0,4-9-139 0 0,1-1 1 0 0,0 1 0 0 0,-1-2-1 0 0,0 0 1 0 0,1 0 0 0 0,-1-1-1 0 0,-17 1 1 0 0,3 0-42 0 0,-23 2-50 0 0,0-1 0 0 0,1-3 1 0 0,-1-2-1 0 0,0-1 0 0 0,-65-15 1 0 0,105 16-397 0 0,-1 0 0 0 0,0 0 0 0 0,0-1 1 0 0,1 0-1 0 0,-1 0 0 0 0,1-1 0 0 0,0 0 0 0 0,-12-8 1 0 0,8 1-6712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 5983 0 0,'-1'0'274'0'0,"-7"2"-207"0"0,1 0 1 0 0,0 0 0 0 0,0 1-1 0 0,0 0 1 0 0,0 0 0 0 0,1 1 0 0 0,-1-1-1 0 0,1 1 1 0 0,0 1 0 0 0,-6 5-1 0 0,-9 8 2113 0 0,-24 30 0 0 0,36-38-1044 0 0,-93 117 6393 0 0,68-78-6895 0 0,3 2 0 0 0,-29 61 1 0 0,31-34-319 0 0,21-52-143 0 0,-17 35-1 0 0,-62 102 309 0 0,38-68-340 0 0,-91 214 398 0 0,125-259-605 0 0,-9 20-100 0 0,23-67-171 0 0,-1 0 0 0 0,1 0-1 0 0,-1 0 1 0 0,0-1 0 0 0,0 1 0 0 0,-1 0-1 0 0,1-1 1 0 0,0 0 0 0 0,-1 1 0 0 0,1-1 0 0 0,-1 0-1 0 0,0 0 1 0 0,0-1 0 0 0,-3 2 0 0 0,-4 0-6533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143 363 12959 0 0,'0'0'595'0'0,"-2"0"-18"0"0,-10 2-95 0 0,0 0 1 0 0,-1-1-1 0 0,-15 0 0 0 0,23-1-89 0 0,0 0 1 0 0,0-1-1 0 0,1 1 1 0 0,-1-1-1 0 0,0 0 1 0 0,1-1-1 0 0,-1 1 1 0 0,1-1-1 0 0,-1 0 1 0 0,1 0-1 0 0,0 0 1 0 0,-5-3-1 0 0,8 4-295 0 0,0-1-1 0 0,0 1 1 0 0,0-1 0 0 0,0 1-1 0 0,0-1 1 0 0,0 1-1 0 0,1-1 1 0 0,-1 1 0 0 0,0-1-1 0 0,1 0 1 0 0,-1 1-1 0 0,1-1 1 0 0,-1 0 0 0 0,1 0-1 0 0,0 1 1 0 0,0-1-1 0 0,0 0 1 0 0,0 0 0 0 0,0 1-1 0 0,0-1 1 0 0,1 0-1 0 0,-1 0 1 0 0,0 1 0 0 0,1-1-1 0 0,0-2 1 0 0,2-4 63 0 0,0 1-1 0 0,0-1 1 0 0,0 1 0 0 0,6-8-1 0 0,10-15-91 0 0,1 1 0 0 0,1 0 0 0 0,1 2 0 0 0,2 0 0 0 0,1 2 0 0 0,46-37 0 0 0,-66 58-81 0 0,1 0-1 0 0,-1 1 1 0 0,1-1-1 0 0,0 1 1 0 0,1 0-1 0 0,-1 1 1 0 0,12-4-1 0 0,-15 6 7 0 0,0-1 0 0 0,1 1 0 0 0,-1-1 1 0 0,1 1-1 0 0,-1 0 0 0 0,0 1 0 0 0,1-1 0 0 0,-1 1 0 0 0,1-1 0 0 0,-1 1 0 0 0,0 0 1 0 0,0 0-1 0 0,1 0 0 0 0,-1 1 0 0 0,0-1 0 0 0,5 4 0 0 0,4 4-5 0 0,0-1 1 0 0,18 20-1 0 0,-24-22 7 0 0,-1 0-1 0 0,0 0 0 0 0,0 1 1 0 0,-1-1-1 0 0,0 1 1 0 0,6 13-1 0 0,-8-15 5 0 0,-1 1 0 0 0,1-1 0 0 0,-1 0 0 0 0,-1 1 0 0 0,1-1 0 0 0,-1 1 0 0 0,0-1 0 0 0,0 1 0 0 0,-1-1 0 0 0,1 1 0 0 0,-1-1 0 0 0,-1 0 0 0 0,1 1 0 0 0,-1-1 0 0 0,-3 8 0 0 0,-4 6 0 0 0,-1 0 0 0 0,-21 30 0 0 0,17-27 0 0 0,-7 9-27 0 0,8-12-92 0 0,0 1 0 0 0,1 1 0 0 0,-9 24 0 0 0,20-43-678 0 0,8 5-1351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19063 0 0,'0'0'1727'0'0,"1"-1"-1423"0"0,0 0-301 0 0,-1 1-1 0 0,1-1 1 0 0,0 1 0 0 0,-1-1 0 0 0,1 1-1 0 0,0-1 1 0 0,-1 1 0 0 0,1-1 0 0 0,0 1-1 0 0,0 0 1 0 0,0-1 0 0 0,-1 1 0 0 0,1 0 0 0 0,0 0-1 0 0,0-1 1 0 0,0 1 0 0 0,0 0 0 0 0,-1 0-1 0 0,3 0 1 0 0,1 0 37 0 0,12-3 380 0 0,0 1 0 0 0,0 0 1 0 0,0 1-1 0 0,0 0 1 0 0,28 4-1 0 0,22 5 270 0 0,1-3-1 0 0,0-3 1 0 0,73-6 0 0 0,199-40-273 0 0,-137 4-148 0 0,-150 27-2777 0 0,91-36-1 0 0,-116 36-5631 0 0</inkml:trace>
  <inkml:trace contextRef="#ctx0" brushRef="#br0" timeOffset="1">1085 568 6911 0 0,'0'1'528'0'0,"-4"23"-248"0"0,-5 4 18530 0 0,5-98-17932 0 0,5 52-840 0 0,1 0 1 0 0,1 0-1 0 0,1 0 0 0 0,0 0 1 0 0,2 1-1 0 0,0 0 0 0 0,11-23 0 0 0,-4 14-131 0 0,2 0-1 0 0,1 1 1 0 0,33-40-1 0 0,-39 53-48 0 0,0 1-1 0 0,1 0 1 0 0,1 1 0 0 0,-1 1-1 0 0,1 0 1 0 0,1 0 0 0 0,0 1-1 0 0,0 0 1 0 0,0 1 0 0 0,1 1-1 0 0,0 0 1 0 0,0 1 0 0 0,22-4-1 0 0,-21 6-1686 0 0,0 1 1 0 0,-1 0-1 0 0,1 2 0 0 0,28 1 0 0 0,-14 2-5174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2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11975 0 0,'0'0'1083'0'0,"0"2"-566"0"0,0 3 311 0 0,-1 0 0 0 0,0 0 0 0 0,0 0 0 0 0,0 0 0 0 0,0 0 0 0 0,-1 0 0 0 0,0 0 0 0 0,0 0 0 0 0,-1 0 0 0 0,-2 4 0 0 0,-8 10 361 0 0,-15 19 0 0 0,4-7-422 0 0,7-7-412 0 0,1 2 0 0 0,-12 27-1 0 0,21-37-295 0 0,0 0 1 0 0,1 1-1 0 0,1-1 0 0 0,-6 33 0 0 0,11-46-70 0 0,-1 1 0 0 0,1 0 0 0 0,0 0 0 0 0,0 0 0 0 0,0 0 0 0 0,1 0 0 0 0,-1 0 0 0 0,1-1 0 0 0,0 1 0 0 0,0 0 0 0 0,0 0 0 0 0,3 4 0 0 0,-3-6-226 0 0,1 1-1 0 0,-1-1 1 0 0,1 0 0 0 0,0 0 0 0 0,-1 0 0 0 0,1 0-1 0 0,0 0 1 0 0,1 0 0 0 0,-1 0 0 0 0,0-1 0 0 0,0 1-1 0 0,1-1 1 0 0,-1 1 0 0 0,1-1 0 0 0,-1 0 0 0 0,1 0-1 0 0,4 1 1 0 0,8 2-5515 0 0,1-1-1592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16671 0 0,'0'0'1512'0'0,"-1"2"-1245"0"0,-3 8-224 0 0,-1 0 0 0 0,-1 0-1 0 0,0-1 1 0 0,-11 14 0 0 0,-34 35 265 0 0,2-3 234 0 0,-31 53 208 0 0,4 3 0 0 0,-62 124 0 0 0,-84 259-83 0 0,171-370-687 0 0,38-98-355 0 0,0 0-1 0 0,-27 36 1 0 0,6-18-1633 0 0,11-17-2231 0 0,13-17-1448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6 341 11255 0 0,'-3'-11'492'0'0,"2"0"1"0"0,0 0-1 0 0,0 0 0 0 0,1 0 0 0 0,1 0 0 0 0,1-11 0 0 0,-1 15-35 0 0,1 0 0 0 0,0 0 0 0 0,0 0 0 0 0,1 1 0 0 0,-1-1 0 0 0,2 1-1 0 0,-1 0 1 0 0,1-1 0 0 0,0 1 0 0 0,6-7 0 0 0,1 2-271 0 0,-1 0 0 0 0,1 1 1 0 0,1 0-1 0 0,0 1 0 0 0,17-10 1 0 0,70-33-113 0 0,-95 50-65 0 0,14-7 2 0 0,1 0-1 0 0,0 2 1 0 0,1 0-1 0 0,37-8 0 0 0,-51 14 22 0 0,0 0-1 0 0,0 1 0 0 0,0 0 0 0 0,0 0 0 0 0,0 0 0 0 0,0 1 1 0 0,0 0-1 0 0,0 0 0 0 0,8 3 0 0 0,-10-2 26 0 0,0 0 0 0 0,-1 0 0 0 0,1 0 0 0 0,0 0 0 0 0,-1 1-1 0 0,1-1 1 0 0,-1 1 0 0 0,0 0 0 0 0,1 0 0 0 0,-1 0 0 0 0,-1 0 0 0 0,1 1 0 0 0,-1-1 0 0 0,4 7 0 0 0,-2-1 81 0 0,0 0 1 0 0,0 1 0 0 0,-1 0-1 0 0,0 0 1 0 0,-1 0 0 0 0,0 0-1 0 0,0 0 1 0 0,-2 0 0 0 0,1 1-1 0 0,-1-1 1 0 0,-1 12 0 0 0,-3 16 498 0 0,-15 60 0 0 0,16-87-546 0 0,2-3-11 0 0,-10 39 480 0 0,-4 49 1 0 0,15-93-557 0 0,0-1-1 0 0,-1 0 1 0 0,1 0-1 0 0,-1 0 1 0 0,0 0 0 0 0,0 1-1 0 0,0-1 1 0 0,0 0-1 0 0,0 0 1 0 0,0 0-1 0 0,0-1 1 0 0,-1 1 0 0 0,1 0-1 0 0,0 0 1 0 0,-1-1-1 0 0,0 1 1 0 0,1-1-1 0 0,-1 1 1 0 0,0-1 0 0 0,0 0-1 0 0,0 0 1 0 0,0 0-1 0 0,0 0 1 0 0,0 0-1 0 0,0 0 1 0 0,0 0 0 0 0,-3 0-1 0 0,-6 1 15 0 0,0 0 0 0 0,0 0-1 0 0,0-1 1 0 0,-14 0-1 0 0,13-1-13 0 0,-128 6-4 0 0,128-7-101 0 0,-1 0 0 0 0,-22-4 0 0 0,24 3-4 0 0,9 2-207 0 0,8-13-1336 0 0,-4 11 1335 0 0,3-5-730 0 0,0 0 1 0 0,0 1 0 0 0,12-11 0 0 0,6-5-6308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13359 0 0,'0'0'6058'0'0,"0"2"-5228"0"0,-4 13-264 0 0,1-1 1 0 0,-2 0-1 0 0,0 0 0 0 0,-7 13 1 0 0,-1 4 25 0 0,-8 18 143 0 0,13-33-570 0 0,1-1 0 0 0,1 1 0 0 0,1 1 0 0 0,0-1 1 0 0,1 1-1 0 0,-4 27 0 0 0,9-30-92 0 0,4-5 14 0 0,-3-8-74 0 0,0 0-1 0 0,0 0 1 0 0,0 0 0 0 0,0 0-1 0 0,0 0 1 0 0,0 0 0 0 0,0-1 0 0 0,0 1-1 0 0,0-1 1 0 0,0 1 0 0 0,1-1 0 0 0,-1 0-1 0 0,0 0 1 0 0,0 0 0 0 0,0 0-1 0 0,1 0 1 0 0,-1 0 0 0 0,4-2 0 0 0,3 0 7 0 0,0 0-1 0 0,17-8 1 0 0,-17 6-1 0 0,113-53-267 0 0,-107 49 143 0 0,0-1-1 0 0,-1-1 0 0 0,0 0 1 0 0,-1-1-1 0 0,23-23 0 0 0,-2-6-106 0 0,52-56 130 0 0,-77 88 71 0 0,-5 8 12 0 0,-5 5 14 0 0,-6 12 48 0 0,6-14-35 0 0,-3 7-61 0 0,-2 6 126 0 0,0 1 1 0 0,0-1-1 0 0,2 1 0 0 0,-4 25 1 0 0,8-37-123 0 0,0-1 1 0 0,0 1 0 0 0,0 0-1 0 0,0-1 1 0 0,1 1-1 0 0,0-1 1 0 0,0 1-1 0 0,0-1 1 0 0,3 7-1 0 0,-3-8-70 0 0,1 0 0 0 0,0 0-1 0 0,-1 0 1 0 0,1-1-1 0 0,0 1 1 0 0,1-1 0 0 0,-1 1-1 0 0,0-1 1 0 0,1 0-1 0 0,-1 0 1 0 0,1 0 0 0 0,0 0-1 0 0,0 0 1 0 0,5 2-1 0 0,0-1-613 0 0,0 0 0 0 0,0-1 0 0 0,0 0-1 0 0,1 0 1 0 0,-1-1 0 0 0,15 0-1 0 0,0 0-1034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18 13359 0 0,'0'-18'4152'0'0,"0"21"-2656"0"0,1 10-1156 0 0,-1 0 0 0 0,-1-1 0 0 0,0 1 1 0 0,-1 0-1 0 0,0-1 0 0 0,0 1 0 0 0,-6 12 0 0 0,-35 89 492 0 0,39-105-649 0 0,-120 239 1418 0 0,65-138-1174 0 0,-228 414 538 0 0,266-486-918 0 0,-40 68 79 0 0,-110 204-67 0 0,155-277-1109 0 0,16-31 54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92 8751 0 0,'-30'-9'792'0'0,"5"1"1773"0"0,8 3 10406 0 0,32 3-12059 0 0,434-41 1133 0 0,-214 26-2042 0 0,-155 10-434 0 0,156 6 1 0 0,-223 3 147 0 0,24 4 0 0 0,-33-5 41 0 0,-1 0-1 0 0,1 0 1 0 0,0 1-1 0 0,-1-1 1 0 0,1 1-1 0 0,-1 0 1 0 0,1 0-1 0 0,-1 0 1 0 0,6 5-1 0 0,-8-6 75 0 0,0 0 0 0 0,-1 0 0 0 0,1-1 0 0 0,-1 1 0 0 0,1 0 0 0 0,-1 0 0 0 0,0 0 0 0 0,1 0 0 0 0,-1 0 0 0 0,0 0 0 0 0,0 0 0 0 0,0 0 0 0 0,1 0 0 0 0,-1 0 0 0 0,0 0 0 0 0,0 0 0 0 0,0 0 0 0 0,0 0 0 0 0,-1 0 0 0 0,1 0 0 0 0,0 0 0 0 0,0 0 0 0 0,-1 1 0 0 0,-10 20-3813 0 0,11-21 3672 0 0,-9 13-5725 0 0</inkml:trace>
  <inkml:trace contextRef="#ctx0" brushRef="#br0" timeOffset="1">1022 225 1839 0 0,'-1'1'651'0'0,"-35"57"13165"0"0,-9 18-6199 0 0,12-19-6211 0 0,-30 70 0 0 0,48-92-1184 0 0,-16 40 221 0 0,28-65-617 0 0,0 0 0 0 0,1 1 0 0 0,0-1 0 0 0,0 1 0 0 0,1 14 0 0 0,1-23-828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15663 0 0,'0'-10'1392'0'0,"2"1"-1112"0"0,-1 0 1784 0 0,7 5 448 0 0,4 11-2448 0 0,3 2-64 0 0,1 4 0 0 0,-2 3-864 0 0,0 6-224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 17711 0 0,'0'0'811'0'0,"-7"-3"266"0"0,4 2-1023 0 0,0 0-1 0 0,1 0 1 0 0,-1 1 0 0 0,0 0-1 0 0,0-1 1 0 0,1 1-1 0 0,-1 0 1 0 0,0 0-1 0 0,0 1 1 0 0,1-1 0 0 0,-1 0-1 0 0,0 1 1 0 0,0 0-1 0 0,1 0 1 0 0,-1-1-1 0 0,1 2 1 0 0,-1-1 0 0 0,1 0-1 0 0,-1 0 1 0 0,1 1-1 0 0,0-1 1 0 0,-1 1 0 0 0,1 0-1 0 0,-3 3 1 0 0,-1 0 81 0 0,1 1 1 0 0,-1 0 0 0 0,1 1 0 0 0,0-1-1 0 0,0 1 1 0 0,1 0 0 0 0,-5 9 0 0 0,-17 39 524 0 0,6-15-51 0 0,-22 62 0 0 0,40-92-451 0 0,-1 0-1 0 0,2 0 1 0 0,-1 0-1 0 0,1 0 1 0 0,1 1-1 0 0,0-1 1 0 0,1 14-1 0 0,0-22-125 0 0,-1 0-1 0 0,0-1 1 0 0,1 1-1 0 0,-1 0 1 0 0,1-1-1 0 0,0 1 1 0 0,-1-1-1 0 0,1 1 1 0 0,0-1 0 0 0,0 1-1 0 0,0-1 1 0 0,0 1-1 0 0,0-1 1 0 0,0 0-1 0 0,0 1 1 0 0,1-1-1 0 0,-1 0 1 0 0,0 0-1 0 0,1 0 1 0 0,-1 0 0 0 0,1 0-1 0 0,-1 0 1 0 0,1-1-1 0 0,-1 1 1 0 0,1 0-1 0 0,0-1 1 0 0,-1 0-1 0 0,1 1 1 0 0,0-1-1 0 0,-1 0 1 0 0,4 1-1 0 0,4-1 52 0 0,-1 0 0 0 0,1-1-1 0 0,-1 0 1 0 0,16-3 0 0 0,-22 3-73 0 0,6-1 27 0 0,28-5 7 0 0,0-1 0 0 0,-1-2 1 0 0,55-24-1 0 0,-83 30-138 0 0,0 1 1 0 0,0-2 0 0 0,9-7-1 0 0,-13 10 19 0 0,-1 1 0 0 0,0-1 0 0 0,0 0-1 0 0,-1 0 1 0 0,1-1 0 0 0,0 1-1 0 0,-1 0 1 0 0,1 0 0 0 0,-1-1 0 0 0,0 1-1 0 0,0-1 1 0 0,2-5 0 0 0,-3 5-16 0 0,0 0 1 0 0,0-1-1 0 0,0 1 1 0 0,-1 0-1 0 0,1-1 1 0 0,-1 1-1 0 0,0 0 0 0 0,0-1 1 0 0,0 1-1 0 0,-1 0 1 0 0,-2-5-1 0 0,-1-3-102 0 0,-6-15-104 0 0,6 16 157 0 0,1 1 0 0 0,0-2 1 0 0,1 1-1 0 0,0 0 0 0 0,-2-14 1 0 0,4 21-111 0 0,1 0 0 0 0,0 0 0 0 0,0 0 1 0 0,0 0-1 0 0,1 0 0 0 0,-1 0 0 0 0,1 0 0 0 0,0 0 1 0 0,0 0-1 0 0,0 0 0 0 0,0 0 0 0 0,0 0 1 0 0,0 0-1 0 0,1 0 0 0 0,0 1 0 0 0,-1-1 1 0 0,1 1-1 0 0,0-1 0 0 0,0 1 0 0 0,0 0 0 0 0,1 0 1 0 0,4-4-1 0 0,5-3-1505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159 224 3679 0 0,'0'2'284'0'0,"-4"11"787"0"0,-1-1 0 0 0,-1 0-1 0 0,1 0 1 0 0,-2 0-1 0 0,-7 11 1 0 0,-45 55 8636 0 0,18-26-7379 0 0,24-28 351 0 0,17-21-650 0 0,10-15-1472 0 0,137-157 860 0 0,-111 133-1360 0 0,1 1 1 0 0,58-42-1 0 0,117-50-58 0 0,-207 124-18 0 0,-3 2 16 0 0,-1 0-1 0 0,1 0 0 0 0,0 0 0 0 0,0 1 0 0 0,0-1 1 0 0,0 0-1 0 0,0 1 0 0 0,0 0 0 0 0,0-1 0 0 0,0 1 0 0 0,0 0 1 0 0,0 0-1 0 0,4 0 0 0 0,-5 1 0 0 0,1 0 1 0 0,-1-1-1 0 0,0 1 0 0 0,0 0 1 0 0,0 0-1 0 0,0 0 0 0 0,0 0 1 0 0,0 0-1 0 0,0 0 0 0 0,0 0 1 0 0,0 1-1 0 0,0-1 1 0 0,-1 0-1 0 0,1 0 0 0 0,0 1 1 0 0,-1-1-1 0 0,1 3 0 0 0,0-4-2 0 0,2 11-1 0 0,0 0 0 0 0,-1-1 0 0 0,0 1 0 0 0,-1 0 0 0 0,0 0 0 0 0,0 0 0 0 0,-3 22 1 0 0,2-4 1 0 0,-4 40 5 0 0,1-37 0 0 0,3 35 0 0 0,0-58 0 0 0,1 0 0 0 0,0 0 0 0 0,1 0 0 0 0,0 0 0 0 0,0 0 0 0 0,1-1 0 0 0,0 1 0 0 0,7 12 0 0 0,-3-9-217 0 0,0-1-1 0 0,1 0 1 0 0,1-1-1 0 0,0 0 1 0 0,0 0-1 0 0,0-1 1 0 0,1 0 0 0 0,1-1-1 0 0,16 11 1 0 0,-10-9-841 0 0,1-1 1 0 0,1-1 0 0 0,-1 0-1 0 0,1-1 1 0 0,32 7 0 0 0,-20-8-7777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412 469 12439 0 0,'-2'0'958'0'0,"-24"8"238"0"0,0-1 0 0 0,0-2 0 0 0,-1-1 0 0 0,1-1 1 0 0,-31 0-1 0 0,-45-10 849 0 0,92 5-1794 0 0,-1 0 0 0 0,1 0 1 0 0,0-1-1 0 0,0 0 1 0 0,0-1-1 0 0,0 0 0 0 0,-14-8 1 0 0,22 10-237 0 0,0 1 1 0 0,1 0 0 0 0,-1 0 0 0 0,0-1-1 0 0,1 1 1 0 0,0-1 0 0 0,-1 1-1 0 0,1-1 1 0 0,0 0 0 0 0,-1 1-1 0 0,1-1 1 0 0,0 0 0 0 0,0 0-1 0 0,0 0 1 0 0,1 0 0 0 0,-1 0-1 0 0,0 0 1 0 0,1 0 0 0 0,0 0-1 0 0,-1 0 1 0 0,1 0 0 0 0,0-1 0 0 0,0 1-1 0 0,0 0 1 0 0,0 0 0 0 0,0 0-1 0 0,1 0 1 0 0,-1 0 0 0 0,1 0-1 0 0,-1 0 1 0 0,1 0 0 0 0,1-3-1 0 0,1-2-11 0 0,1 0 0 0 0,0-1 0 0 0,0 2 0 0 0,0-1-1 0 0,1 0 1 0 0,0 1 0 0 0,9-8 0 0 0,21-17-197 0 0,1 1 1 0 0,54-33 0 0 0,-17 12-203 0 0,-31 20-156 0 0,81-44 0 0 0,-103 65 510 0 0,0 2 0 0 0,1 0-1 0 0,0 1 1 0 0,0 1 0 0 0,0 1-1 0 0,25-3 1 0 0,-38 8 70 0 0,-1 0 0 0 0,0 1 0 0 0,0 0 0 0 0,0 0 0 0 0,0 1 0 0 0,0 0 0 0 0,0 0 0 0 0,-1 1 0 0 0,1 0 0 0 0,-1 0 0 0 0,1 0 0 0 0,-1 1 0 0 0,0 0 0 0 0,0 0 0 0 0,-1 0 0 0 0,1 1 0 0 0,-1 0 0 0 0,0 0 0 0 0,0 0 0 0 0,-1 1 0 0 0,1 0 0 0 0,-1 0 0 0 0,3 7 0 0 0,-3-5 16 0 0,-1 1 0 0 0,-1-1-1 0 0,1 1 1 0 0,-2 0 0 0 0,1 0 0 0 0,-1 0-1 0 0,0 1 1 0 0,-1-1 0 0 0,0 0 0 0 0,-1 0-1 0 0,0 0 1 0 0,0 0 0 0 0,-1 0-1 0 0,-4 14 1 0 0,-5 10 191 0 0,-1-1 0 0 0,-25 46 0 0 0,31-66-183 0 0,-5 10-18 0 0,6-11-9 0 0,1 0 0 0 0,-2 0 0 0 0,0-1 0 0 0,0 0-1 0 0,-1 0 1 0 0,-15 16 0 0 0,18-23-24 0 0,0 0 1 0 0,0-1-1 0 0,0 1 0 0 0,-1-1 0 0 0,1 0 1 0 0,-1 0-1 0 0,0 0 0 0 0,1 0 0 0 0,-1-1 1 0 0,0 0-1 0 0,0 0 0 0 0,-6 0 0 0 0,-8 0 10 0 0,-36-2 1 0 0,16-1-36 0 0,-25 2-390 0 0,1-4 0 0 0,-71-12 0 0 0,129 15 281 0 0,-1 0 0 0 0,0 0 0 0 0,1-1 0 0 0,-1 0-1 0 0,-10-5 1 0 0,15 7 52 0 0,0-1 0 0 0,1 1 1 0 0,-1-1-1 0 0,0 0 0 0 0,0 1 0 0 0,0-1 0 0 0,0 0 0 0 0,1 0 0 0 0,-1 0 0 0 0,0 1 1 0 0,1-1-1 0 0,-1 0 0 0 0,1 0 0 0 0,-1 0 0 0 0,1 0 0 0 0,-1 0 0 0 0,1 0 0 0 0,0 0 1 0 0,-1 0-1 0 0,1 0 0 0 0,0 0 0 0 0,0 0 0 0 0,0 0 0 0 0,0 0 0 0 0,0-1 0 0 0,0 1 1 0 0,0 0-1 0 0,0 0 0 0 0,0 0 0 0 0,1 0 0 0 0,-1 0 0 0 0,0 0 0 0 0,1 0 0 0 0,-1 0 1 0 0,0 0-1 0 0,1 0 0 0 0,-1 0 0 0 0,1 0 0 0 0,1-1 0 0 0,11-15-1948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4 10591 0 0,'0'0'819'0'0,"-7"-3"-502"0"0,5 2-217 0 0,0 1-1 0 0,0 0 0 0 0,0 0 0 0 0,0 0 1 0 0,0 1-1 0 0,0-1 0 0 0,0 0 0 0 0,0 1 1 0 0,0-1-1 0 0,0 1 0 0 0,0 0 1 0 0,-3 1-1 0 0,-22 14 2120 0 0,20-11-1719 0 0,-20 13 603 0 0,-10 5-802 0 0,2 1 0 0 0,-50 46 0 0 0,-64 82-301 0 0,107-103 0 0 0,-47 69 0 0 0,86-113 35 0 0,0 0-1 0 0,0 0 1 0 0,0 0 0 0 0,1 0-1 0 0,-1 0 1 0 0,1 1-1 0 0,-2 8 1 0 0,4-12 4 0 0,0 0 0 0 0,0 0 0 0 0,0 0 0 0 0,0 0 0 0 0,0 0 0 0 0,0 0 0 0 0,0 1 0 0 0,1-1 0 0 0,-1 0 0 0 0,1 0 0 0 0,0 0 0 0 0,-1 0 0 0 0,1 0 0 0 0,0-1 0 0 0,0 1 0 0 0,0 0 0 0 0,0 0 0 0 0,1 0 0 0 0,-1-1 0 0 0,0 1 0 0 0,1-1 0 0 0,-1 1 1 0 0,4 1-1 0 0,7 6 236 0 0,0 0 1 0 0,1-2 0 0 0,0 1 0 0 0,1-2 0 0 0,21 9-1 0 0,75 16 711 0 0,-87-26-855 0 0,0-1 0 0 0,0-1 0 0 0,1-2 0 0 0,-1 0 1 0 0,1-1-1 0 0,-1-2 0 0 0,0 0 0 0 0,0-2 1 0 0,0 0-1 0 0,0-1 0 0 0,-1-2 0 0 0,1 0 1 0 0,-1-1-1 0 0,23-13 0 0 0,-28 12-105 0 0,-1-1 1 0 0,0 0-1 0 0,0-1 0 0 0,-1-1 1 0 0,0 0-1 0 0,-1-1 0 0 0,-1-1 1 0 0,0 0-1 0 0,-1-1 0 0 0,0 0 1 0 0,-1-1-1 0 0,-1 0 0 0 0,-1-1 1 0 0,0 0-1 0 0,-1 0 0 0 0,-1-1 1 0 0,8-28-1 0 0,-12 34-108 0 0,0 1 1 0 0,-2-1-1 0 0,1 0 0 0 0,-1 0 0 0 0,-1 0 0 0 0,0 0 0 0 0,-1 1 1 0 0,-3-21-1 0 0,2 27-43 0 0,1 0 0 0 0,0 0 1 0 0,-1 0-1 0 0,0 0 0 0 0,0 0 0 0 0,-1 0 0 0 0,1 1 1 0 0,-1 0-1 0 0,0-1 0 0 0,0 1 0 0 0,-1 0 1 0 0,1 0-1 0 0,-1 1 0 0 0,0-1 0 0 0,0 1 0 0 0,0-1 1 0 0,0 1-1 0 0,-1 1 0 0 0,1-1 0 0 0,-1 1 1 0 0,-8-4-1 0 0,1 2-245 0 0,-1 1-1 0 0,1 0 1 0 0,-1 0 0 0 0,0 2-1 0 0,-24-1 1 0 0,-63 9-1848 0 0,51-2 30 0 0,41-5-1324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32 8287 0 0,'0'0'639'0'0,"2"0"-415"0"0,6-3 1507 0 0,-1-1 1 0 0,0 0-1 0 0,9-7 0 0 0,0 1 4444 0 0,-16 12-5739 0 0,-4 6-252 0 0,-1 0 1 0 0,1-1 0 0 0,-1 1-1 0 0,0-1 1 0 0,-11 12 0 0 0,-35 32-111 0 0,43-44-14 0 0,-186 158 68 0 0,-46 45-113 0 0,225-194-15 0 0,-23 31 0 0 0,33-41 0 0 0,1 1 0 0 0,0-1 0 0 0,1 1 0 0 0,0 0 0 0 0,0 0 0 0 0,0 0 0 0 0,1 0 0 0 0,-3 13 0 0 0,6-6 11 0 0,0-13-3 0 0,0 1 0 0 0,1 0 0 0 0,-1 0-1 0 0,0 0 1 0 0,1 0 0 0 0,-1-1 0 0 0,1 1 0 0 0,0-1 0 0 0,-1 1 0 0 0,1-1 0 0 0,0 0 0 0 0,0 1 0 0 0,0-1 0 0 0,0 0-1 0 0,0 0 1 0 0,0-1 0 0 0,4 2 0 0 0,1 0 17 0 0,-1 0 0 0 0,1-1 0 0 0,-1 0 0 0 0,14 0-1 0 0,33-2-93 0 0,0-2-1 0 0,69-15 0 0 0,-74 8-2061 0 0,52-19 1 0 0,-64 16 635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20 10135 0 0,'25'-10'464'0'0,"-10"5"971"0"0,-5 0 2589 0 0,-6 15-1615 0 0,-4-8-2333 0 0,0 0 0 0 0,0 0 0 0 0,0 0 0 0 0,0 0 0 0 0,-1 0 0 0 0,1 0 0 0 0,-1 0 0 0 0,0 0 0 0 0,1 0 0 0 0,-1 0 0 0 0,0 0 0 0 0,0 0 0 0 0,0-1 0 0 0,-3 4 0 0 0,-20 23 603 0 0,10-16-167 0 0,-29 21 1 0 0,5-6-78 0 0,-257 179 954 0 0,294-205-1387 0 0,-117 76 333 0 0,94-60-70 0 0,1 2-1 0 0,-36 36 1 0 0,54-48-165 0 0,-1-1 1 0 0,1 1-1 0 0,0 1 1 0 0,0-1-1 0 0,1 1 1 0 0,0-1-1 0 0,-5 16 1 0 0,8-19-64 0 0,0 0 0 0 0,0 0 0 0 0,0 0 0 0 0,0 0-1 0 0,1 0 1 0 0,-1 0 0 0 0,1 1 0 0 0,0-1 0 0 0,1 0 0 0 0,-1 0 0 0 0,1 0 0 0 0,0 0 0 0 0,0 0 0 0 0,0 0-1 0 0,0 0 1 0 0,1 0 0 0 0,-1 0 0 0 0,4 4 0 0 0,-3-5-30 0 0,1 1-1 0 0,0-1 1 0 0,0 0-1 0 0,0-1 1 0 0,0 1 0 0 0,1 0-1 0 0,-1-1 1 0 0,1 0-1 0 0,-1 0 1 0 0,1 0 0 0 0,0 0-1 0 0,0 0 1 0 0,0-1-1 0 0,7 2 1 0 0,2 0 5 0 0,0-1 1 0 0,0 0-1 0 0,19 0 0 0 0,-14-2-445 0 0,1-1 0 0 0,-1-1 0 0 0,1-1 0 0 0,-1 0 0 0 0,0-2 0 0 0,31-11 0 0 0,-8-1-1224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 11975 0 0,'-7'-5'10759'0'0,"-7"20"-9887"0"0,2-1-854 0 0,1 0 0 0 0,0 1 0 0 0,-13 26 0 0 0,-20 54 62 0 0,20-41-63 0 0,12-28 7 0 0,1 2-1 0 0,1 0 1 0 0,-9 42 0 0 0,18-67 2 0 0,1 0-1 0 0,0 0 1 0 0,0 0 0 0 0,0 0-1 0 0,0 0 1 0 0,1 0 0 0 0,-1 0 0 0 0,1 0-1 0 0,0-1 1 0 0,0 1 0 0 0,0 0 0 0 0,0 0-1 0 0,0-1 1 0 0,1 1 0 0 0,-1 0 0 0 0,1-1-1 0 0,0 1 1 0 0,0-1 0 0 0,-1 0 0 0 0,1 0-1 0 0,1 0 1 0 0,2 3 0 0 0,0 0 95 0 0,2-1 0 0 0,-1 1 1 0 0,1-1-1 0 0,-1 0 0 0 0,1-1 1 0 0,0 0-1 0 0,10 4 0 0 0,-5-3-27 0 0,0-1-1 0 0,0 0 1 0 0,0-1-1 0 0,0 0 1 0 0,0-1-1 0 0,0 0 0 0 0,0-1 1 0 0,1 0-1 0 0,-1-1 1 0 0,0 0-1 0 0,0-1 1 0 0,0-1-1 0 0,16-5 0 0 0,-14 3-58 0 0,-1-1-1 0 0,0-1 1 0 0,0 0-1 0 0,-1-1 1 0 0,0 0-1 0 0,0-1 1 0 0,-1 0-1 0 0,0-1 1 0 0,-1 0-1 0 0,13-17 0 0 0,-5 3-614 0 0,-1-1 0 0 0,0-1-1 0 0,24-54 1 0 0,-25 38-1826 0 0,-7 19 621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16 542 9439 0 0,'1'3'432'0'0,"2"6"-299"0"0,0 0 0 0 0,-1 1 1 0 0,2 16-1 0 0,-4-2 10141 0 0,-1-24-10143 0 0,0 0 1 0 0,0 0-1 0 0,0 0 1 0 0,0 0-1 0 0,0 0 0 0 0,0-1 1 0 0,0 1-1 0 0,0 0 1 0 0,0-1-1 0 0,0 1 1 0 0,0 0-1 0 0,0-1 0 0 0,0 0 1 0 0,0 1-1 0 0,0-1 1 0 0,0 1-1 0 0,1-1 1 0 0,-1 0-1 0 0,0 0 0 0 0,-1-1 1 0 0,1 1-18 0 0,0-1 1 0 0,0 0-1 0 0,0 0 1 0 0,1 0-1 0 0,-1 0 1 0 0,0 0 0 0 0,1 0-1 0 0,-1 0 1 0 0,1 0-1 0 0,0-2 1 0 0,-1-2 20 0 0,1 0 1 0 0,0 0-1 0 0,1-1 0 0 0,0 1 1 0 0,0 0-1 0 0,2-7 1 0 0,4-7-41 0 0,1 0 0 0 0,0 1 0 0 0,2 0 0 0 0,0 0 0 0 0,1 1 0 0 0,1 0 0 0 0,1 1 0 0 0,0 0 0 0 0,21-18 1 0 0,-4 6-80 0 0,2 2 1 0 0,0 1-1 0 0,66-39 1 0 0,-37 30-611 0 0,2 3-1 0 0,1 3 1 0 0,1 3 0 0 0,72-19-1 0 0,-74 31-2468 0 0,-22 8-2924 0 0,-11 2-359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1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98 6447 0 0,'0'0'586'0'0,"2"-1"-486"0"0,16-10 128 0 0,-15 8 735 0 0,1-1 0 0 0,-1 1 0 0 0,0-1 1 0 0,0 0-1 0 0,4-6 0 0 0,-5 6-106 0 0,0-1-1 0 0,1 1 1 0 0,-1-1-1 0 0,-1 0 1 0 0,1 0-1 0 0,-1 0 1 0 0,0 0 0 0 0,0 0-1 0 0,0-9 1962 0 0,-2 14-2509 0 0,-2 0-295 0 0,-1-1-1 0 0,1 1 0 0 0,0 0 0 0 0,0 1 1 0 0,0-1-1 0 0,-1 1 0 0 0,1-1 0 0 0,0 1 1 0 0,0 0-1 0 0,0 0 0 0 0,0 0 0 0 0,0 1 1 0 0,0-1-1 0 0,1 1 0 0 0,-1-1 0 0 0,0 1 1 0 0,-2 2-1 0 0,-8 7 61 0 0,1 0 0 0 0,-13 14 0 0 0,6-5-40 0 0,-3 1-50 0 0,2 0 0 0 0,1 1 0 0 0,-31 45 0 0 0,41-54 16 0 0,4-6 0 0 0,0 1 0 0 0,1 0 0 0 0,0-1 0 0 0,-4 11 0 0 0,7-16 0 0 0,1 0 0 0 0,-1 0 0 0 0,1 0 0 0 0,-1 0 0 0 0,1 0 0 0 0,0 1 0 0 0,0-1 0 0 0,0 0 0 0 0,0 0 0 0 0,0 0 0 0 0,0 0 0 0 0,1 0 0 0 0,-1 0 0 0 0,1 0 0 0 0,-1 0 0 0 0,1 0 0 0 0,0 0 0 0 0,0 0 0 0 0,0 0 0 0 0,0 0 0 0 0,0 0 0 0 0,2 2 0 0 0,6 4 0 0 0,0 1 0 0 0,0-2 1 0 0,0 0-1 0 0,1 0 0 0 0,0 0 0 0 0,18 7 0 0 0,8 6-14 0 0,51 24-23 0 0,-63-33 29 0 0,-1 0 1 0 0,-1 2 0 0 0,24 16-1 0 0,-42-26 10 0 0,-1 0 0 0 0,0-1 0 0 0,0 2 0 0 0,0-1-1 0 0,0 0 1 0 0,-1 0 0 0 0,0 1 0 0 0,1 0 0 0 0,-1-1 0 0 0,2 7-1 0 0,-3-8 2 0 0,0 1 0 0 0,0-1 0 0 0,-1 1 0 0 0,1-1 0 0 0,-1 0 0 0 0,0 1 0 0 0,1-1 0 0 0,-1 1 0 0 0,0-1 0 0 0,-1 1 0 0 0,1-1-1 0 0,0 1 1 0 0,-1-1 0 0 0,1 1 0 0 0,-1-1 0 0 0,0 0 0 0 0,0 1 0 0 0,0-1 0 0 0,-1 3 0 0 0,-4 5 77 0 0,-1-1 1 0 0,0-1 0 0 0,0 1-1 0 0,0-1 1 0 0,-1 0-1 0 0,-1 0 1 0 0,1-1 0 0 0,-1-1-1 0 0,-10 7 1 0 0,12-9-32 0 0,0 0 0 0 0,-1 0 0 0 0,1-1 1 0 0,-1 0-1 0 0,1-1 0 0 0,-1 0 0 0 0,0 0 0 0 0,0 0 1 0 0,0-1-1 0 0,-1-1 0 0 0,1 1 0 0 0,0-1 0 0 0,-8-1 0 0 0,-3-2 37 0 0,1 0-1 0 0,1-1 0 0 0,-1-1 1 0 0,-26-11-1 0 0,32 11-296 0 0,1-1 0 0 0,0 0 1 0 0,0 0-1 0 0,0-2 0 0 0,1 1 0 0 0,0-1 0 0 0,-13-14 0 0 0,14 10-1253 0 0,1-1-65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25 124 5063 0 0,'0'0'11496'0'0,"-1"2"-11130"0"0,-3 8-216 0 0,0 0 1 0 0,0 1 0 0 0,1 0 0 0 0,0-1 0 0 0,1 1 0 0 0,-2 21-1 0 0,4 70 315 0 0,2-25-44 0 0,-3-1-72 0 0,16 124 1 0 0,-14-194-343 0 0,0 17 7 0 0,-1-21 51 0 0,3-2-35 0 0,0-1-1 0 0,0 1 0 0 0,-1-1 1 0 0,1 0-1 0 0,0 1 0 0 0,-1-1 1 0 0,1-1-1 0 0,0 1 0 0 0,-1 0 1 0 0,0-1-1 0 0,1 1 0 0 0,-1-1 1 0 0,0 0-1 0 0,0 1 0 0 0,1-1 1 0 0,-1 0-1 0 0,-1 0 0 0 0,1-1 1 0 0,2-1-1 0 0,4-8 144 0 0,-1 0 0 0 0,11-21 1 0 0,-9 15 3 0 0,139-222 2007 0 0,-125 213-1873 0 0,-14 17-271 0 0,-1 0 1 0 0,0-1 0 0 0,10-18-1 0 0,-17 27 376 0 0,0 5-387 0 0,-1 0 0 0 0,1 0 0 0 0,-1 0 0 0 0,1 0-1 0 0,0 0 1 0 0,3 5 0 0 0,2 8 40 0 0,-4-4-69 0 0,-1 1 0 0 0,0-1 0 0 0,-1 1 0 0 0,-1-1 0 0 0,0 1 0 0 0,-2 13 0 0 0,-2 25 0 0 0,4-1-5 0 0,9 85-1 0 0,0-99-47 0 0,-3-16 53 0 0,-2-16 0 0 0,0-2 0 0 0,7 7 0 0 0,-7-7 20 0 0,-1-1 0 0 0,1 0 0 0 0,-1-1 0 0 0,1 1 1 0 0,-1 0-1 0 0,1-1 0 0 0,0 1 0 0 0,-1-1 0 0 0,1 0 0 0 0,0 0 0 0 0,-1 0 0 0 0,1 0 0 0 0,0 0 0 0 0,-1-1 0 0 0,1 1 0 0 0,0-1 0 0 0,-1 0 1 0 0,1 0-1 0 0,-1 0 0 0 0,1 0 0 0 0,-1 0 0 0 0,1 0 0 0 0,-1-1 0 0 0,0 1 0 0 0,3-3 0 0 0,4-3 106 0 0,-1 0 0 0 0,1 0 0 0 0,-1-1 0 0 0,12-15 0 0 0,93-146 1181 0 0,-57 79-1086 0 0,213-279-1037 0 0,-263 362 472 0 0,1-1-1 0 0,15-12 1 0 0,-22 20 253 0 0,1 0 0 0 0,0-1 0 0 0,0 1 0 0 0,0 0 1 0 0,-1 0-1 0 0,1 0 0 0 0,0 1 0 0 0,0-1 0 0 0,0 0 1 0 0,-1 0-1 0 0,1 0 0 0 0,0 1 0 0 0,0-1 0 0 0,0 0 0 0 0,-1 1 1 0 0,1-1-1 0 0,0 0 0 0 0,-1 1 0 0 0,1-1 0 0 0,0 1 0 0 0,-1-1 1 0 0,1 1-1 0 0,-1-1 0 0 0,1 2 0 0 0,1 0-294 0 0,-1 0-1 0 0,0 0 1 0 0,0 0 0 0 0,0 0 0 0 0,0 0-1 0 0,-1 0 1 0 0,1 0 0 0 0,0 0-1 0 0,-1 0 1 0 0,1 4 0 0 0,1 14-6553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3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7367 0 0,'0'0'667'0'0,"11"1"7196"0"0,-9 1-7534 0 0,0-1 0 0 0,0 1 0 0 0,-1 0-1 0 0,1 0 1 0 0,-1-1 0 0 0,1 1 0 0 0,-1 0 0 0 0,1 0 0 0 0,-1 1 0 0 0,0-1 0 0 0,0 0 0 0 0,0 0 0 0 0,0 1 0 0 0,-1-1 0 0 0,1 0 0 0 0,-1 1 0 0 0,1-1 0 0 0,-1 1 0 0 0,0-1 0 0 0,0 0 0 0 0,0 1 0 0 0,0-1 0 0 0,0 1 0 0 0,-1 3 0 0 0,-2 8-147 0 0,0-1 0 0 0,-1 1-1 0 0,-7 16 1 0 0,4-9 334 0 0,-6 10-196 0 0,9-20-242 0 0,-1-1 0 0 0,2 1 0 0 0,-5 17 0 0 0,7-19-67 0 0,1 0-23 0 0,0-7-185 0 0,1-1-589 0 0,4 4 202 0 0,14-7-14485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510 104 15199 0 0,'29'-30'820'0'0,"-18"16"-351"0"0,1 1 0 0 0,1 1-1 0 0,0 0 1 0 0,17-11 5039 0 0,-33 38-4836 0 0,-3 9-665 0 0,-2 0 0 0 0,-15 30 0 0 0,3-6 38 0 0,-176 477 166 0 0,144-391-121 0 0,-116 211 0 0 0,135-285-64 0 0,-6 8-200 0 0,-30 75 1 0 0,68-141-561 0 0,5-3-1901 0 0,-4 0 2219 0 0,1 1-1 0 0,0-1 1 0 0,0 1-1 0 0,-1-1 1 0 0,1 0-1 0 0,0 1 1 0 0,-1-1-1 0 0,2 0 1 0 0,0-2-1208 0 0,12-10-5054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1058 12895 0 0,'-7'0'8228'0'0,"10"0"-7581"0"0,17-5 238 0 0,112-19 2096 0 0,424-58-1175 0 0,-511 72-2531 0 0,-1-2 1 0 0,69-29 0 0 0,-87 29-535 0 0,-1 0 0 0 0,-1-2 1 0 0,0-1-1 0 0,-1-1 0 0 0,32-29 1 0 0,27-35-2842 0 0,110-141 1 0 0,-14-20 1600 0 0,-67 75 4383 0 0,-69 105 8928 0 0,-37 74-9986 0 0,-4-1-611 0 0,0 1 0 0 0,0-1 0 0 0,-1 1 0 0 0,-1-1 0 0 0,0 1 0 0 0,-4 19 0 0 0,2-13-22 0 0,-13 58 279 0 0,-2-1 0 0 0,-56 143 0 0 0,-70 88-349 0 0,-26-12 24 0 0,103-183-129 0 0,55-91 56 0 0,4-7 102 0 0,0 1-1 0 0,-1-1 1 0 0,-19 21-1 0 0,28-34 277 0 0,1-2-320 0 0,17-15-17 0 0,19-22 0 0 0,-23 22-42 0 0,2 1-1 0 0,22-18 1 0 0,-3 8-75 0 0,44-23-1 0 0,-64 40 7 0 0,0 1-1 0 0,0 0 0 0 0,0 1 1 0 0,1 1-1 0 0,0 0 0 0 0,19-2 1 0 0,-33 7 8 0 0,0-1 1 0 0,0 1-1 0 0,1 0 1 0 0,-1 0 0 0 0,0 0-1 0 0,0 0 1 0 0,1 0-1 0 0,-1 0 1 0 0,0 1-1 0 0,0-1 1 0 0,0 1 0 0 0,1 0-1 0 0,-1 0 1 0 0,0-1-1 0 0,0 1 1 0 0,0 0-1 0 0,0 1 1 0 0,2 0-1 0 0,-3 0 2 0 0,1 0-1 0 0,-1 0 0 0 0,1 0 0 0 0,-1 0 0 0 0,0 1 0 0 0,0-1 0 0 0,0 0 0 0 0,0 0 0 0 0,0 1 0 0 0,0-1 1 0 0,0 1-1 0 0,-1-1 0 0 0,0 0 0 0 0,1 1 0 0 0,-1-1 0 0 0,0 4 0 0 0,-3 68 166 0 0,0-1-51 0 0,3-65-116 0 0,1 1 0 0 0,0-1 0 0 0,0 0-1 0 0,1 0 1 0 0,0 1 0 0 0,6 12-1 0 0,-4-12-87 0 0,1 1 0 0 0,0-1 0 0 0,0-1-1 0 0,1 1 1 0 0,0-1 0 0 0,11 12 0 0 0,-11-14-549 0 0,1 0 0 0 0,0-1 1 0 0,0 0-1 0 0,14 8 0 0 0,-7-6-947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7 12895 0 0,'0'0'998'0'0,"-1"-1"-657"0"0,-2 0-224 0 0,0 0 0 0 0,0 0 0 0 0,0 0 0 0 0,1 0 0 0 0,-1 1 0 0 0,0 0 0 0 0,0-1 0 0 0,0 1 0 0 0,0 0 1 0 0,0 0-1 0 0,0 1 0 0 0,0-1 0 0 0,0 1 0 0 0,0-1 0 0 0,0 1 0 0 0,0 0 0 0 0,1 0 0 0 0,-1 0 0 0 0,0 1 0 0 0,-4 2 0 0 0,-8 4 564 0 0,0 1-1 0 0,-17 15 0 0 0,27-20-695 0 0,-25 20 619 0 0,2 2 1 0 0,0 0-1 0 0,-41 53 1 0 0,30-27 39 0 0,-43 79-1 0 0,35-55-341 0 0,-16 29-193 0 0,58-94-97 0 0,1 0 1 0 0,-6 22-1 0 0,7-24-5 0 0,1 0 0 0 0,-1 0-1 0 0,-1 0 1 0 0,1-1 0 0 0,-11 16-1 0 0,-2-3 2 0 0,-38 36 0 0 0,24-26 36 0 0,-138 128-189 0 0,139-136-49 0 0,-22 20-647 0 0,51-42 589 0 0,1-1-698 0 0,7 3-841 0 0,6-3-5032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600 210 2759 0 0,'0'0'4791'0'0,"0"-2"-4319"0"0,4-107 465 0 0,-4 96-928 0 0,1 0 0 0 0,1 0 0 0 0,0 0 0 0 0,1 0 0 0 0,6-19 0 0 0,-8 30 1480 0 0,-1 17-412 0 0,0-1 0 0 0,-1 1 1 0 0,0-1-1 0 0,-2 0 0 0 0,-4 18 0 0 0,3-10-139 0 0,0-2-572 0 0,0 0 0 0 0,-1-1 0 0 0,-1 0 0 0 0,-1 0 0 0 0,-1 0 0 0 0,0-1 0 0 0,-12 18 0 0 0,9-18-281 0 0,-128 184 358 0 0,-124 138-299 0 0,191-235-135 0 0,18-25-112 0 0,49-73-125 0 0,6-7-464 0 0,10-12 26 0 0,44-62-1407 0 0,-34 43 1206 0 0,14-18-433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128 488 3223 0 0,'-23'25'-26'0'0,"-32"43"0"0"0,26-27 3665 0 0,8-12 8988 0 0,31-39-11326 0 0,83-102 1300 0 0,36-51-2206 0 0,-47 57-391 0 0,-59 79 2 0 0,2 0 1 0 0,1 2 0 0 0,1 2-1 0 0,1 0 1 0 0,1 2 0 0 0,1 0-1 0 0,52-25 1 0 0,-66 38 22 0 0,2 0 0 0 0,-1 2 0 0 0,1 0-1 0 0,0 0 1 0 0,0 2 0 0 0,32-4 0 0 0,-43 8-15 0 0,0 0 1 0 0,0 0-1 0 0,0 0 1 0 0,-1 1-1 0 0,1 0 1 0 0,0 1-1 0 0,0-1 1 0 0,-1 1-1 0 0,9 4 1 0 0,-11-4-10 0 0,1 0 0 0 0,-1 1 0 0 0,0 0 1 0 0,0 0-1 0 0,0 0 0 0 0,0 0 0 0 0,-1 1 1 0 0,1-1-1 0 0,-1 1 0 0 0,0 0 0 0 0,0 0 1 0 0,0 0-1 0 0,-1 1 0 0 0,3 4 0 0 0,-1 0 9 0 0,-1-1 0 0 0,-1 1 0 0 0,1 0-1 0 0,-2 0 1 0 0,1 0 0 0 0,-1 1-1 0 0,0-1 1 0 0,-1 0 0 0 0,0 0 0 0 0,-1 1-1 0 0,0-1 1 0 0,-3 16 0 0 0,-1-6 12 0 0,0-1 0 0 0,-1 0 0 0 0,-1 0 0 0 0,-1 0 0 0 0,-11 19 0 0 0,5-15-26 0 0,-2 0 0 0 0,0-1-1 0 0,-1 0 1 0 0,-1-1 0 0 0,-1-1-1 0 0,-1-1 1 0 0,-1-1 0 0 0,-28 19-1 0 0,1-6 6 0 0,-2-2-1 0 0,-97 41 1 0 0,40-27 46 0 0,-117 50-353 0 0,219-90 716 0 0,3-1-1776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594 170 7831 0 0,'2'-1'603'0'0,"7"-2"251"0"0,21-4 12177 0 0,-27 6-12945 0 0,0 0-1 0 0,-1 0 1 0 0,1 0-1 0 0,-1-1 1 0 0,1 1 0 0 0,-1-1-1 0 0,0 1 1 0 0,1-1-1 0 0,-1 0 1 0 0,0 0 0 0 0,0 0-1 0 0,0 0 1 0 0,0 0-1 0 0,-1-1 1 0 0,3-1-1 0 0,-1-2-44 0 0,0 1 0 0 0,-1 0-1 0 0,0 0 1 0 0,1-1-1 0 0,-2 1 1 0 0,1-1-1 0 0,0 0 1 0 0,-1 0-1 0 0,0 1 1 0 0,-1-1-1 0 0,1 0 1 0 0,-2-11-1 0 0,1 15-46 0 0,0-1-1 0 0,-1 1 1 0 0,1 0-1 0 0,-1 0 1 0 0,0-1-1 0 0,1 1 1 0 0,-1 0-1 0 0,0 0 0 0 0,0 0 1 0 0,-1 0-1 0 0,1 0 1 0 0,0 0-1 0 0,0 1 1 0 0,-1-1-1 0 0,-2-2 0 0 0,2 3-12 0 0,0 0 0 0 0,0-1 0 0 0,0 1-1 0 0,0 0 1 0 0,0 0 0 0 0,0 1-1 0 0,-1-1 1 0 0,1 0 0 0 0,0 1 0 0 0,-1-1-1 0 0,1 1 1 0 0,-1 0 0 0 0,1 0-1 0 0,0 0 1 0 0,-1 0 0 0 0,1 0-1 0 0,-4 1 1 0 0,-16 4-171 0 0,1 0 1 0 0,-1 2-1 0 0,1 1 0 0 0,-36 18 1 0 0,34-15 125 0 0,-15 8-14 0 0,0 2-1 0 0,2 1 1 0 0,-36 29 0 0 0,16-6 74 0 0,-50 53 1 0 0,86-77 17 0 0,-30 39-1 0 0,43-51 7 0 0,0 1 1 0 0,1 1-1 0 0,0-1 0 0 0,1 1 1 0 0,1 0-1 0 0,-7 22 0 0 0,10-30-8 0 0,0 0 0 0 0,0 0-1 0 0,1 0 1 0 0,0 0 0 0 0,-1 0-1 0 0,1 0 1 0 0,0 0-1 0 0,0 0 1 0 0,1 0 0 0 0,-1 0-1 0 0,1 0 1 0 0,-1 0 0 0 0,1 0-1 0 0,0 0 1 0 0,0-1-1 0 0,1 1 1 0 0,-1 0 0 0 0,0 0-1 0 0,1-1 1 0 0,0 1 0 0 0,-1-1-1 0 0,1 1 1 0 0,0-1-1 0 0,0 0 1 0 0,0 0 0 0 0,4 3-1 0 0,-1-2 8 0 0,0 0 1 0 0,0 0-1 0 0,0-1 0 0 0,1 1 0 0 0,-1-1 0 0 0,1 0 0 0 0,0-1 0 0 0,0 0 1 0 0,0 1-1 0 0,-1-2 0 0 0,1 1 0 0 0,9-1 0 0 0,12-2-21 0 0,0-1 0 0 0,-1-1 0 0 0,0-2 0 0 0,0 0 0 0 0,32-14 0 0 0,-17 5-214 0 0,0-1 0 0 0,-1-3 0 0 0,48-29 0 0 0,-73 38 148 0 0,0-1-1 0 0,-1-1 1 0 0,0 0-1 0 0,0-1 1 0 0,-2 0-1 0 0,1-1 1 0 0,11-18-1 0 0,-23 30 402 0 0,-12 6 49 0 0,-2 3-339 0 0,0-1 1 0 0,0 2 0 0 0,1 0-1 0 0,0 0 1 0 0,0 1 0 0 0,-13 13-1 0 0,21-18-45 0 0,0 1 0 0 0,0-1 0 0 0,0 0 0 0 0,1 1 0 0 0,-5 7 0 0 0,2 3-104 0 0,8-10 29 0 0,-1-3-5 0 0,0-1-42 0 0,0 1 0 0 0,0-1 0 0 0,0 0 0 0 0,0 1 0 0 0,0-1 0 0 0,0 0 0 0 0,0 1 0 0 0,0-1 0 0 0,1 0 0 0 0,-1 0 0 0 0,0 0 0 0 0,1 0 0 0 0,-1 0 0 0 0,1-1 0 0 0,-1 1 0 0 0,1 0 0 0 0,-1-1 1 0 0,1 1-1 0 0,0-1 0 0 0,2 1 0 0 0,4 1-555 0 0,-1-1 1 0 0,1 0-1 0 0,9-1 1 0 0,4 0-1008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58 546 9791 0 0,'2'13'447'0'0,"-2"-10"-11"0"0,0-1-280 0 0,0 1-59 0 0,0 1 0 0 0,-1 0 0 0 0,1-1 0 0 0,-1 1 0 0 0,0 0 0 0 0,0-1 1 0 0,0 1-1 0 0,-2 4 0 0 0,1-6 443 0 0,1 1 0 0 0,-1 0 0 0 0,0-1 0 0 0,0 1 0 0 0,0-1 0 0 0,0 1 0 0 0,0-1 0 0 0,0 0 0 0 0,-1 0 0 0 0,-3 3 875 0 0,-3-13 353 0 0,7 5-1564 0 0,0 0 0 0 0,0 0 0 0 0,1 0-1 0 0,-1 0 1 0 0,1 0 0 0 0,0 0 0 0 0,-1 0-1 0 0,1-1 1 0 0,1 1 0 0 0,-1-1 0 0 0,0 1 0 0 0,1-1-1 0 0,0 1 1 0 0,0 0 0 0 0,0-1 0 0 0,1-4-1 0 0,0-7 282 0 0,2 0 0 0 0,5-20-1 0 0,-7 31-381 0 0,4-15 67 0 0,2 1 0 0 0,0-1-1 0 0,1 1 1 0 0,0 0 0 0 0,2 1-1 0 0,14-21 1 0 0,-7 15-94 0 0,2 1 0 0 0,0 1 0 0 0,38-33 0 0 0,-3 12-236 0 0,2 3 1 0 0,111-59 0 0 0,-152 90-70 0 0,0 1 0 0 0,1 1 1 0 0,0 0-1 0 0,0 1 0 0 0,0 1 1 0 0,1 1-1 0 0,27-3 0 0 0,-18 5-1238 0 0,0 1 0 0 0,0 1 0 0 0,-1 1 0 0 0,34 8 0 0 0,-33-4-339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58 1375 0 0,'0'0'12456'0'0,"-4"-8"-10130"0"0,-7-38 3111 0 0,10 45-5388 0 0,-1 1 0 0 0,0-1 0 0 0,1 1 0 0 0,-1-1-1 0 0,1 1 1 0 0,-1 0 0 0 0,0-1 0 0 0,0 1 0 0 0,1 0 0 0 0,-1 0 0 0 0,0 0 0 0 0,-1 1 0 0 0,-3 0-24 0 0,0 1 1 0 0,1-1-1 0 0,-1 1 0 0 0,1 0 1 0 0,-1 1-1 0 0,1-1 0 0 0,-9 7 1 0 0,-33 26-54 0 0,43-31 38 0 0,-164 148-77 0 0,166-150 61 0 0,-30 29-24 0 0,-36 46 1 0 0,53-57 263 0 0,0 1 1 0 0,2 1-1 0 0,-20 40 0 0 0,31-59-190 0 0,1 1 0 0 0,0 0-1 0 0,-1-1 1 0 0,1 1-1 0 0,1 0 1 0 0,-1 0-1 0 0,1 0 1 0 0,-1 0 0 0 0,1 0-1 0 0,0 5 1 0 0,1-8-29 0 0,-1 0 1 0 0,0 0-1 0 0,0 0 1 0 0,1 0 0 0 0,-1 0-1 0 0,1 0 1 0 0,-1 0-1 0 0,1 0 1 0 0,-1 0-1 0 0,1 0 1 0 0,-1 0-1 0 0,1-1 1 0 0,0 1-1 0 0,-1 0 1 0 0,1 0-1 0 0,2 1 1 0 0,-2-2-5 0 0,0 1 1 0 0,1 0-1 0 0,-1-1 0 0 0,1 1 1 0 0,-1-1-1 0 0,1 1 0 0 0,-1-1 1 0 0,1 0-1 0 0,0 0 0 0 0,-1 0 1 0 0,1 0-1 0 0,-1 0 0 0 0,1 0 0 0 0,2-1 1 0 0,13-2 80 0 0,-1-2 0 0 0,0-1 1 0 0,0 0-1 0 0,-1 0 0 0 0,21-13 1 0 0,-11 6-75 0 0,33-16-4 0 0,-2-2-1 0 0,67-49 1 0 0,-106 66-122 0 0,17-19-1 0 0,-25 24-22 0 0,-8 8 35 0 0,-1 10-588 0 0,0 0 462 0 0,0 0 1 0 0,1 1-1 0 0,1-1 1 0 0,3 15-1 0 0,-4-21-99 0 0,1 0 0 0 0,-1 0 0 0 0,1 0 0 0 0,-1 0 0 0 0,1 0 0 0 0,0 0 0 0 0,0-1 0 0 0,0 1 0 0 0,0-1 0 0 0,1 0 0 0 0,-1 1 0 0 0,1-1-1 0 0,-1 0 1 0 0,1 0 0 0 0,0-1 0 0 0,0 1 0 0 0,0-1 0 0 0,0 1 0 0 0,5 1 0 0 0,11 3-1650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43 394 13015 0 0,'2'0'596'0'0,"19"-3"7235"0"0,-22 2-7122 0 0,-10-4-30 0 0,0 0-1 0 0,-18-12 1 0 0,27 16-659 0 0,1-1 0 0 0,0 1 0 0 0,0 0 0 0 0,0 0-1 0 0,0-1 1 0 0,0 1 0 0 0,0 0 0 0 0,0-1 0 0 0,1 1 0 0 0,-1-1 0 0 0,0 1 0 0 0,1-1-1 0 0,-1 0 1 0 0,1 1 0 0 0,0-1 0 0 0,-1 0 0 0 0,1 1 0 0 0,0-1 0 0 0,0-2 0 0 0,0 1-11 0 0,0 0 1 0 0,1 0 0 0 0,-1 0 0 0 0,1 0 0 0 0,-1 0 0 0 0,1 0 0 0 0,0 0 0 0 0,3-5 0 0 0,0 1-4 0 0,0 1 1 0 0,1-1-1 0 0,0 1 1 0 0,0 1-1 0 0,0-1 0 0 0,1 1 1 0 0,0-1-1 0 0,12-7 1 0 0,4-1-10 0 0,30-13 1 0 0,-45 24 15 0 0,-1 0-1 0 0,1 1 1 0 0,0 0-1 0 0,0 1 1 0 0,0-1 0 0 0,1 1-1 0 0,-1 1 1 0 0,0-1-1 0 0,0 1 1 0 0,0 1-1 0 0,1-1 1 0 0,-1 1 0 0 0,0 0-1 0 0,0 1 1 0 0,0 0-1 0 0,0 0 1 0 0,0 0-1 0 0,-1 1 1 0 0,1 0 0 0 0,9 6-1 0 0,-12-7-3 0 0,0 1 0 0 0,1 0 0 0 0,-1 0 1 0 0,0 0-1 0 0,0 1 0 0 0,0 0 0 0 0,-1-1 0 0 0,1 1 0 0 0,-1 0 0 0 0,0 1 0 0 0,0-1 0 0 0,0 0 0 0 0,-1 1 1 0 0,0 0-1 0 0,0 0 0 0 0,0-1 0 0 0,0 1 0 0 0,-1 0 0 0 0,1 0 0 0 0,-1 1 0 0 0,-1-1 0 0 0,1 0 0 0 0,-1 0 1 0 0,0 0-1 0 0,0 1 0 0 0,0-1 0 0 0,-1 0 0 0 0,-2 9 0 0 0,2-8-9 0 0,-1 0 0 0 0,-1 0 0 0 0,1 1 0 0 0,-1-2 0 0 0,-7 12 0 0 0,9-15 0 0 0,-1 1 0 0 0,0-1 0 0 0,0 1 0 0 0,0-1 0 0 0,-1 0 0 0 0,1 0 0 0 0,-1 0 0 0 0,1 0 0 0 0,-1 0 0 0 0,0-1 0 0 0,1 1 0 0 0,-1-1 0 0 0,0 1 0 0 0,-3 0 0 0 0,4-2-10 0 0,1 1 1 0 0,0-1-1 0 0,0 0 0 0 0,0 1 1 0 0,-1-1-1 0 0,1 0 0 0 0,0 0 1 0 0,0 0-1 0 0,-1 0 0 0 0,1 0 1 0 0,0 0-1 0 0,-1 0 0 0 0,1-1 1 0 0,0 1-1 0 0,0 0 0 0 0,0-1 1 0 0,-2 0-1 0 0,2 1-8 0 0,1-1 1 0 0,-1 1-1 0 0,1 0 1 0 0,0-1-1 0 0,-1 0 1 0 0,1 1-1 0 0,0-1 0 0 0,-1 1 1 0 0,1-1-1 0 0,0 1 1 0 0,-1-1-1 0 0,1 0 1 0 0,0 1-1 0 0,0-1 1 0 0,0 0-1 0 0,0 1 0 0 0,0-1 1 0 0,0 1-1 0 0,0-1 1 0 0,0 0-1 0 0,0 1 1 0 0,0-2-1 0 0,0-2-94 0 0,1 0 1 0 0,0 0-1 0 0,1 0 0 0 0,-1 1 1 0 0,0-1-1 0 0,4-5 0 0 0,3-5-189 0 0,1 2 0 0 0,0-1 0 0 0,1 1 0 0 0,21-21 0 0 0,53-37-221 0 0,-38 32 505 0 0,-40 33 29 0 0,134-102-73 0 0,-125 96 149 0 0,1 2-1 0 0,0 0 1 0 0,1 2 0 0 0,0-1 0 0 0,0 2 0 0 0,1 0 0 0 0,27-5-1 0 0,-39 10 40 0 0,0 1-1 0 0,0-1 1 0 0,0 1-1 0 0,0 0 0 0 0,0 0 1 0 0,0 1-1 0 0,0 0 0 0 0,0 0 1 0 0,0 0-1 0 0,0 1 0 0 0,-1 0 1 0 0,1 0-1 0 0,0 0 0 0 0,-1 1 1 0 0,7 3-1 0 0,-8-3-73 0 0,-1 0 1 0 0,1 0 0 0 0,-1 0-1 0 0,1 1 1 0 0,-1-1-1 0 0,0 1 1 0 0,0 0-1 0 0,-1 0 1 0 0,1 0-1 0 0,-1 0 1 0 0,0 0-1 0 0,0 1 1 0 0,0-1-1 0 0,0 0 1 0 0,-1 1-1 0 0,0 0 1 0 0,0-1-1 0 0,0 1 1 0 0,0 8-1 0 0,-1-3-39 0 0,0-1-1 0 0,-1 1 0 0 0,0-1 0 0 0,-1 0 1 0 0,-3 12-1 0 0,-17 45 85 0 0,-1-1-49 0 0,14-34-497 0 0,4-16-672 0 0,-4 25-1 0 0,8-36 912 0 0,1 1-1 0 0,0-1 1 0 0,-1 0 0 0 0,1 1-1 0 0,1-1 1 0 0,-1 1 0 0 0,1-1-1 0 0,0 1 1 0 0,0-1 0 0 0,2 5-1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79 8287 0 0,'0'2'2968'0'0,"1"17"5387"0"0,2-16-8135 0 0,1-1 1 0 0,-1 1-1 0 0,1-1 1 0 0,0 0-1 0 0,-1 0 1 0 0,1 0-1 0 0,0 0 1 0 0,0-1-1 0 0,0 0 0 0 0,0 1 1 0 0,1-2-1 0 0,-1 1 1 0 0,0 0-1 0 0,0-1 1 0 0,1 0-1 0 0,-1 0 1 0 0,0 0-1 0 0,6-1 1 0 0,10-2 138 0 0,-1-1 1 0 0,33-10 0 0 0,-39 10-199 0 0,6-2-71 0 0,-1-2 1 0 0,1 0-1 0 0,-1 0 0 0 0,0-2 1 0 0,-1-1-1 0 0,18-13 0 0 0,-20 9-122 0 0,-14 14-125 0 0,-2 0-21 0 0,-2 0 127 0 0,0 0-1 0 0,1 0 0 0 0,-1 0 0 0 0,1 1 0 0 0,-1-1 0 0 0,0 1 0 0 0,0 0 0 0 0,1 0 0 0 0,-1 0 0 0 0,0 0 0 0 0,0 0 0 0 0,1 0 0 0 0,-1 1 0 0 0,0-1 0 0 0,-4 3 0 0 0,-6 1-341 0 0,-23 11 0 0 0,-2 4 133 0 0,0 3 1 0 0,2 0-1 0 0,0 3 0 0 0,-37 33 0 0 0,30-20 485 0 0,3 2 0 0 0,-60 76 0 0 0,99-115-217 0 0,-10 13 140 0 0,1 0-1 0 0,-16 30 0 0 0,24-41-129 0 0,0 0-1 0 0,1 1 0 0 0,-1-1 0 0 0,1 1 1 0 0,0-1-1 0 0,0 1 0 0 0,0-1 0 0 0,1 1 0 0 0,-1-1 1 0 0,1 1-1 0 0,0 0 0 0 0,0-1 0 0 0,0 1 1 0 0,0 0-1 0 0,1-1 0 0 0,-1 1 0 0 0,1-1 0 0 0,0 1 1 0 0,0 0-1 0 0,3 5 0 0 0,-2-7-10 0 0,-1 0 0 0 0,1 0 0 0 0,0 0 0 0 0,0 0 0 0 0,0 0 0 0 0,0-1 0 0 0,0 1 0 0 0,1-1 0 0 0,-1 0 0 0 0,0 0 0 0 0,0 0 0 0 0,1 0 0 0 0,-1 0 0 0 0,1 0 0 0 0,-1 0 0 0 0,1-1 0 0 0,0 1 0 0 0,-1-1 0 0 0,1 0 0 0 0,-1 0 0 0 0,6 0 0 0 0,5-1 15 0 0,0 0 0 0 0,25-6 0 0 0,-35 6-29 0 0,71-17-1213 0 0,-1-4 0 0 0,-1-3 0 0 0,-1-3 0 0 0,-1-2 0 0 0,-2-4 0 0 0,-1-3-1 0 0,82-60 1 0 0,-97 58-692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23 15951 0 0,'4'-6'253'0'0,"9"-11"4944"0"0,-14 21-5005 0 0,1 0 1 0 0,-1-1 0 0 0,0 1 0 0 0,0-1 0 0 0,0 1 0 0 0,-3 4 0 0 0,0 4 78 0 0,-50 120 1213 0 0,23-61-998 0 0,-13 40-353 0 0,-62 142 271 0 0,-14-6-182 0 0,-190 298-481 0 0,308-543 219 0 0,-3 7-445 0 0,1-1 0 0 0,-1 1 0 0 0,2 0 0 0 0,-1 0 0 0 0,-3 13 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58 10135 0 0,'-17'-7'305'0'0,"0"1"0"0"0,-24-6 0 0 0,24 9 4536 0 0,1 2 5107 0 0,21 1-9651 0 0,0 1 0 0 0,0 0-1 0 0,10 2 1 0 0,8 2-21 0 0,87 4 260 0 0,178-10 1 0 0,-57-22-783 0 0,23 0-1608 0 0,-244 22 968 0 0,0 1-1 0 0,-1 0 1 0 0,1 1-1 0 0,0 1 1 0 0,17 3 0 0 0,-12 2-6896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182 145 13791 0 0,'0'0'1247'0'0,"1"1"-1023"0"0,1 1 32 0 0,-1 0-1 0 0,1 0 1 0 0,0 0 0 0 0,-1 0 0 0 0,1 0 0 0 0,0-1-1 0 0,0 1 1 0 0,0-1 0 0 0,0 1 0 0 0,0-1-1 0 0,1 0 1 0 0,-1 0 0 0 0,0 0 0 0 0,1 0 0 0 0,-1 0-1 0 0,0-1 1 0 0,1 1 0 0 0,-1-1 0 0 0,1 1-1 0 0,-1-1 1 0 0,1 0 0 0 0,-1 0 0 0 0,5 0 0 0 0,17-1 515 0 0,0-2 1 0 0,-1 0 0 0 0,1-1 0 0 0,-1-1 0 0 0,0-1-1 0 0,24-11 1 0 0,130-63 267 0 0,-172 78-1038 0 0,7-4-7 0 0,-1 0 1 0 0,1 0-1 0 0,-1-1 1 0 0,18-15-1 0 0,-28 21-123 0 0,-35-2-703 0 0,15 6 626 0 0,0 1 1 0 0,0 1 0 0 0,0 1-1 0 0,1 0 1 0 0,-33 17 0 0 0,-84 54-145 0 0,122-69 330 0 0,9-5 17 0 0,-179 119-38 0 0,159-104 103 0 0,1 1 1 0 0,1 1 0 0 0,1 1 0 0 0,1 1 0 0 0,-23 32-1 0 0,41-51-44 0 0,0 0-1 0 0,0 0 1 0 0,0 1-1 0 0,1-1 1 0 0,-1 0-1 0 0,1 1 1 0 0,-1-1-1 0 0,1 1 1 0 0,0-1-1 0 0,1 1 1 0 0,-1 0-1 0 0,0 5 1 0 0,2-8-19 0 0,-1 1 0 0 0,0-1 0 0 0,1 1 0 0 0,-1 0 1 0 0,1-1-1 0 0,-1 1 0 0 0,1-1 0 0 0,0 1 0 0 0,0-1 0 0 0,0 1 0 0 0,0-1 0 0 0,0 0 1 0 0,0 0-1 0 0,0 1 0 0 0,0-1 0 0 0,0 0 0 0 0,0 0 0 0 0,1 0 0 0 0,-1 0 0 0 0,1 0 1 0 0,-1 0-1 0 0,0-1 0 0 0,1 1 0 0 0,-1 0 0 0 0,1-1 0 0 0,0 1 0 0 0,-1-1 0 0 0,1 1 1 0 0,1-1-1 0 0,12 3-1105 0 0,0-1-1 0 0,1 0 1 0 0,25-2 0 0 0,-40 0 1027 0 0,36-1-7764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59 13303 0 0,'-1'1'606'0'0,"-35"50"2358"0"0,36-50-2784 0 0,0 0 1 0 0,1 1 0 0 0,0-1 0 0 0,-1 0 0 0 0,1 0-1 0 0,0 0 1 0 0,-1 0 0 0 0,1 0 0 0 0,0 0 0 0 0,0 0 0 0 0,0 0-1 0 0,2 2 1 0 0,-1-2 10 0 0,1 1 0 0 0,0-1 0 0 0,-1 0 0 0 0,1 0 0 0 0,0 0-1 0 0,0 0 1 0 0,0-1 0 0 0,0 1 0 0 0,0-1 0 0 0,0 0 0 0 0,0 1 0 0 0,0-1-1 0 0,0-1 1 0 0,0 1 0 0 0,4-1 0 0 0,3-1 165 0 0,0 0 0 0 0,0 0 0 0 0,12-5-1 0 0,-5 0-98 0 0,11-4 70 0 0,29-14 0 0 0,-50 21-317 0 0,0 0 1 0 0,0 0-1 0 0,0-1 0 0 0,0 0 0 0 0,-1-1 1 0 0,0 1-1 0 0,0-1 0 0 0,9-11 0 0 0,-10 9-23 0 0,-5 8 8 0 0,0 0 0 0 0,1-1 0 0 0,-1 1 0 0 0,0 0 0 0 0,0 0 0 0 0,0-1 0 0 0,1 1 0 0 0,-1 0 0 0 0,0-1 0 0 0,0 1 0 0 0,0-1 0 0 0,0 1 0 0 0,0 0 0 0 0,0-1 0 0 0,0 1 0 0 0,0 0 0 0 0,0-1 0 0 0,0 1 0 0 0,0 0 0 0 0,0-1 0 0 0,0 1 0 0 0,0-1 0 0 0,0 1 0 0 0,0 0 0 0 0,0-1 0 0 0,0 1 0 0 0,0 0 0 0 0,0-1 0 0 0,-1 1 0 0 0,1 0 0 0 0,0-1 0 0 0,0 1 0 0 0,0 0 0 0 0,-1-1 0 0 0,1 1 0 0 0,0 0 0 0 0,0 0 0 0 0,-1-1 0 0 0,1 1 0 0 0,0 0 0 0 0,-1 0 0 0 0,1-1 0 0 0,0 1 0 0 0,-1 0 1 0 0,1 0-1 0 0,0 0 0 0 0,-1 0 0 0 0,1 0 0 0 0,0 0 0 0 0,-1-1 0 0 0,1 1 0 0 0,-1 0 0 0 0,1 0 0 0 0,0 0 0 0 0,-1 0 0 0 0,0 0 0 0 0,-20 2-122 0 0,8 1 92 0 0,0 1-1 0 0,0 0 0 0 0,0 1 1 0 0,0 0-1 0 0,1 1 1 0 0,0 1-1 0 0,-11 8 1 0 0,-75 61 71 0 0,88-68-19 0 0,2 0-1 0 0,-1 0 0 0 0,1 1 1 0 0,0 0-1 0 0,1 1 1 0 0,0 0-1 0 0,1 0 1 0 0,-7 13-1 0 0,11-19-11 0 0,1 0 0 0 0,-1 1 0 0 0,1-1 0 0 0,-1 0 0 0 0,1 1 0 0 0,1-1 0 0 0,-1 1 0 0 0,1 0 0 0 0,-1-1 0 0 0,1 1 0 0 0,0-1 0 0 0,1 1 0 0 0,-1 0 0 0 0,1-1 0 0 0,0 1 0 0 0,0-1-1 0 0,1 0 1 0 0,-1 1 0 0 0,1-1 0 0 0,0 0 0 0 0,0 0 0 0 0,0 0 0 0 0,1 0 0 0 0,3 4 0 0 0,-1-1-623 0 0,1-1 1 0 0,1 0-1 0 0,-1 0 0 0 0,1 0 1 0 0,0-1-1 0 0,9 5 0 0 0,0-1-2888 0 0,33 13 0 0 0,-38-18-2110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183 841 3223 0 0,'-1'1'240'0'0,"-29"17"768"0"0,19-13 1954 0 0,0 0-1 0 0,0-1 0 0 0,-1-1 1 0 0,-20 4-1 0 0,28-7-2315 0 0,-1 0 0 0 0,0-1-1 0 0,0 1 1 0 0,0-1 0 0 0,1 0 0 0 0,-1 0 0 0 0,0-1-1 0 0,1 1 1 0 0,-6-4 0 0 0,8 5-366 0 0,1-1-192 0 0,0 1-1 0 0,-1-1 1 0 0,1 0-1 0 0,0 1 0 0 0,0-1 1 0 0,-1 0-1 0 0,1 0 0 0 0,0 0 1 0 0,0 0-1 0 0,0 0 0 0 0,0 0 1 0 0,1 0-1 0 0,-1-1 0 0 0,0 1 1 0 0,0 0-1 0 0,1 0 1 0 0,-1-1-1 0 0,0 1 0 0 0,1 0 1 0 0,0-1-1 0 0,-1 1 0 0 0,1-1 1 0 0,0 1-1 0 0,-1 0 0 0 0,1-1 1 0 0,0 1-1 0 0,0-1 0 0 0,0 1 1 0 0,1-1-1 0 0,-1-2 1 0 0,1-1 46 0 0,0 0 1 0 0,1 0-1 0 0,-1 0 1 0 0,1 0 0 0 0,0 0-1 0 0,5-8 1 0 0,2-1-79 0 0,0 0 1 0 0,1 1-1 0 0,1 0 1 0 0,0 1-1 0 0,1 0 1 0 0,21-16-1 0 0,86-54 303 0 0,-84 60-333 0 0,234-140-796 0 0,2-1-789 0 0,-187 108 958 0 0,86-76 0 0 0,-139 103-1937 0 0,-14 8-3139 0 0,-7 0-2385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317 132 3679 0 0,'-17'-4'170'0'0,"0"0"-1"0"0,0 1 0 0 0,-1 1 1 0 0,-23 0-1 0 0,-32-4 4131 0 0,57 3-3034 0 0,-2 1 424 0 0,-22-7 0 0 0,35 7-1265 0 0,0 1 1 0 0,1-1 0 0 0,-1 0-1 0 0,1 0 1 0 0,-1-1-1 0 0,1 0 1 0 0,-1 1-1 0 0,1-1 1 0 0,-4-5-1 0 0,7 8-354 0 0,0-1-1 0 0,0 0 1 0 0,0 1 0 0 0,1-1-1 0 0,-1 0 1 0 0,0 0 0 0 0,1 1-1 0 0,-1-1 1 0 0,1 0 0 0 0,-1 0-1 0 0,1 0 1 0 0,-1 0-1 0 0,1 0 1 0 0,-1 0 0 0 0,1 0-1 0 0,0 0 1 0 0,0 0 0 0 0,-1 0-1 0 0,1 0 1 0 0,0 0-1 0 0,0 0 1 0 0,0 0 0 0 0,0 0-1 0 0,0 0 1 0 0,0 0 0 0 0,1 0-1 0 0,-1 0 1 0 0,0 0 0 0 0,0 0-1 0 0,1 0 1 0 0,-1 0-1 0 0,1 0 1 0 0,-1 0 0 0 0,1 1-1 0 0,-1-1 1 0 0,1 0 0 0 0,-1 0-1 0 0,1 0 1 0 0,0 1-1 0 0,-1-1 1 0 0,1 0 0 0 0,2-1-1 0 0,1-1 51 0 0,0 1 0 0 0,0-1 0 0 0,0 1 0 0 0,1 0 0 0 0,0 0 0 0 0,-1 0 0 0 0,9-2 1 0 0,3 1-64 0 0,0 0 1 0 0,0 1 0 0 0,0 1 0 0 0,0 0 0 0 0,1 1 0 0 0,-1 1 0 0 0,0 0 0 0 0,0 2 0 0 0,0 0-1 0 0,0 0 1 0 0,0 1 0 0 0,20 9 0 0 0,-9-1-32 0 0,1 2 0 0 0,-2 0 0 0 0,0 2-1 0 0,-1 1 1 0 0,40 34 0 0 0,-10-7 500 0 0,-33-27-318 0 0,-1 0-1 0 0,0 1 1 0 0,-1 2-1 0 0,19 24 0 0 0,-37-42-201 0 0,-1-1-1 0 0,0 2 0 0 0,1-1 0 0 0,-1 0 0 0 0,0 0 0 0 0,0 0 0 0 0,-1 1 0 0 0,1-1 0 0 0,0 0 0 0 0,-1 1 0 0 0,1-1 0 0 0,-1 0 0 0 0,0 1 0 0 0,0-1 1 0 0,0 1-1 0 0,0-1 0 0 0,0 0 0 0 0,0 1 0 0 0,-1 3 0 0 0,-1 0-5 0 0,0-1 0 0 0,-1 0 0 0 0,1 0 1 0 0,-1-1-1 0 0,0 1 0 0 0,0 0 0 0 0,-7 7 0 0 0,-38 39-1 0 0,-75 63 0 0 0,17-18 0 0 0,79-70 0 0 0,-53 55 0 0 0,67-67 0 0 0,1 2 0 0 0,0 0 0 0 0,-16 28 0 0 0,26-40 2 0 0,1-1-1 0 0,-1 0 1 0 0,1 1 0 0 0,-1-1-1 0 0,1 1 1 0 0,0-1 0 0 0,0 1-1 0 0,1 0 1 0 0,-1-1 0 0 0,1 1-1 0 0,0 0 1 0 0,0 0 0 0 0,0 4-1 0 0,1-5 11 0 0,0 0 0 0 0,0 0 0 0 0,0 0 0 0 0,0 0-1 0 0,1-1 1 0 0,-1 1 0 0 0,1-1 0 0 0,0 1 0 0 0,0-1-1 0 0,0 1 1 0 0,0-1 0 0 0,0 0 0 0 0,0 0 0 0 0,0 0 0 0 0,1 0-1 0 0,4 2 1 0 0,5 4 40 0 0,2-1 0 0 0,-1-1 0 0 0,0-1 0 0 0,18 6 0 0 0,-13-6 26 0 0,31 16 0 0 0,-21-7-372 0 0,-16-9-62 0 0,0 1 0 0 0,19 13 1 0 0,-30-18 44 0 0,0 0-224 0 0,0-1 445 0 0,-1 0-1 0 0,1 1 0 0 0,-1-1 1 0 0,1 0-1 0 0,0 0 0 0 0,-1 0 1 0 0,1 1-1 0 0,-1-1 0 0 0,1 0 1 0 0,0 0-1 0 0,-1 0 0 0 0,1 0 0 0 0,-1 0 1 0 0,1 0-1 0 0,0 0 0 0 0,-1 0 1 0 0,1 0-1 0 0,-1-1 0 0 0,2 1 1 0 0,13-4-2144 0 0,-6-1 224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74 2303 0 0,'11'-4'5843'0'0,"-3"0"-4304"0"0,0 0-1 0 0,0-1 1 0 0,0 1 0 0 0,0-1-1 0 0,-1-1 1 0 0,0 0 0 0 0,12-12 2182 0 0,-19 17-3690 0 0,-1 0 1 0 0,1 1-1 0 0,0-1 1 0 0,-1 0-1 0 0,1 0 1 0 0,-1 0-1 0 0,1 0 1 0 0,-1 1-1 0 0,1-1 0 0 0,-1 0 1 0 0,0 1-1 0 0,1-1 1 0 0,-1 0-1 0 0,0 1 1 0 0,1-1-1 0 0,-1 1 1 0 0,0-1-1 0 0,0 1 1 0 0,0-1-1 0 0,0 1 1 0 0,1 0-1 0 0,-1-1 0 0 0,0 1 1 0 0,0 0-1 0 0,0 0 1 0 0,0-1-1 0 0,0 1 1 0 0,-2 0-1 0 0,-27-1-22 0 0,-6 6-9 0 0,23-3 0 0 0,-24 1 0 0 0,24-2 0 0 0,-23 4 0 0 0,9-1 0 0 0,6 0 15 0 0,0 0-1 0 0,-37 15 1 0 0,4-2 136 0 0,45-15-84 0 0,0 1 0 0 0,1 0 0 0 0,-1 1 0 0 0,1-1-1 0 0,0 2 1 0 0,0-1 0 0 0,0 1 0 0 0,1 0 0 0 0,-12 11 0 0 0,11-10-20 0 0,0 0-30 0 0,-10 22-6 0 0,12-19 31 0 0,2 0-32 0 0,2-2-7 0 0,3 7-5 0 0,-1-11 2 0 0,-1-1 0 0 0,1 1 0 0 0,1-1 0 0 0,-1 1 0 0 0,0-1 0 0 0,1 1 0 0 0,-1-1 0 0 0,1 1 0 0 0,0-1 0 0 0,-1 1 0 0 0,1-1 0 0 0,0 0 0 0 0,1 0 0 0 0,-1 1 0 0 0,2 1 0 0 0,2 4 0 0 0,0-1 29 0 0,1 1 0 0 0,-1-1 0 0 0,1 0 1 0 0,1-1-1 0 0,0 0 0 0 0,13 11 0 0 0,13 11 71 0 0,-30-26-87 0 0,-2-1-7 0 0,0-1-1 0 0,0 1 1 0 0,-1 0-1 0 0,1 0 1 0 0,0 0-1 0 0,0 0 1 0 0,-1 0-1 0 0,1 0 1 0 0,-1 0-1 0 0,1 0 1 0 0,-1 0 0 0 0,1 0-1 0 0,-1 0 1 0 0,1 2-1 0 0,0-1 7 0 0,-1 0-1 0 0,1 0 1 0 0,0 0-1 0 0,-1 0 1 0 0,0 0 0 0 0,1 0-1 0 0,-1 0 1 0 0,0 0-1 0 0,0 0 1 0 0,0 0 0 0 0,0 0-1 0 0,-1 0 1 0 0,1 0-1 0 0,0 0 1 0 0,-1 0 0 0 0,1 0-1 0 0,-1 0 1 0 0,0 0-1 0 0,0 0 1 0 0,0 0-1 0 0,0 0 1 0 0,0-1 0 0 0,0 1-1 0 0,0 0 1 0 0,-1-1-1 0 0,1 1 1 0 0,-1-1 0 0 0,1 1-1 0 0,-1-1 1 0 0,-3 3-1 0 0,-4 2 62 0 0,-1 1-1 0 0,-1-1 0 0 0,1-1 0 0 0,-13 5 1 0 0,17-7-42 0 0,-43 15 121 0 0,0-1 0 0 0,-2-3 0 0 0,-85 14 0 0 0,116-25-126 0 0,-1 0-1 0 0,0-1 1 0 0,0-1 0 0 0,-40-3-1 0 0,58 2-18 0 0,-11-5 57 0 0,46 10-231 0 0,-24-1-166 0 0,1 0-1 0 0,-1 0 1 0 0,1 1 0 0 0,11 10 0 0 0,14 7-2066 0 0,-16-13 892 0 0,1 0-41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18599 0 0,'0'0'9345'0'0,"1"1"-9079"0"0,4 0-249 0 0,0 0 1 0 0,0 0-1 0 0,0-1 1 0 0,0 1 0 0 0,0-1-1 0 0,0 0 1 0 0,0-1-1 0 0,6 0 1 0 0,44-11-1513 0 0,-36 7 306 0 0,4-1-640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144 223 12463 0 0,'0'0'7628'0'0,"0"2"-7528"0"0,-4 26 133 0 0,-16 82 390 0 0,5-52-160 0 0,-3 0-1 0 0,-2-2 0 0 0,-47 90 0 0 0,108-257 2233 0 0,-24 59-2592 0 0,26-70 13 0 0,-41 116-114 0 0,41-90 31 0 0,-34 78-28 0 0,2 1-1 0 0,-1 0 1 0 0,17-19-1 0 0,-14 21-4 0 0,0 0 0 0 0,1 1 0 0 0,0 1 0 0 0,1 1 0 0 0,1 0 0 0 0,0 1 0 0 0,19-11 0 0 0,-7 8 4 0 0,1 0 0 0 0,-1 2 0 0 0,2 1 0 0 0,0 1 0 0 0,50-9 0 0 0,-50 14 163 0 0,0 1-1 0 0,42 1 1 0 0,-51 4-99 0 0,-1 1 0 0 0,1 1 1 0 0,-1 0-1 0 0,39 13 0 0 0,-59-15-80 0 0,0-1 0 0 0,0 0 0 0 0,0 1 0 0 0,0-1-1 0 0,0 1 1 0 0,0-1 0 0 0,0 0 0 0 0,0 1 0 0 0,0-1-1 0 0,0 0 1 0 0,0 1 0 0 0,0-1 0 0 0,0 1-1 0 0,0-1 1 0 0,-1 0 0 0 0,1 1 0 0 0,0-1 0 0 0,0 0-1 0 0,0 1 1 0 0,0-1 0 0 0,-1 0 0 0 0,1 1 0 0 0,0-1-1 0 0,-1 1 1 0 0,-1 1-70 0 0,0 0 0 0 0,0 0 0 0 0,-1 0 0 0 0,1-1-1 0 0,0 1 1 0 0,-1 0 0 0 0,0-1 0 0 0,1 0 0 0 0,-1 1 0 0 0,0-1 0 0 0,1 0-1 0 0,-5 0 1 0 0,-37 7-1761 0 0,32-6 1266 0 0,-42 3-4333 0 0,43-5 1076 0 0,-3 1-2294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16 7831 0 0,'9'-16'12075'0'0,"-25"28"-10886"0"0,10-7-1075 0 0,1 1 0 0 0,0-1 0 0 0,0 1 1 0 0,0 0-1 0 0,-6 12 0 0 0,-17 37 20 0 0,23-45-81 0 0,-25 51 115 0 0,-30 64 296 0 0,15-21 32 0 0,-5-3 0 0 0,-100 151 0 0 0,146-246-528 0 0,0 0-1 0 0,-1-1 0 0 0,1 0 1 0 0,-1 0-1 0 0,-8 7 1 0 0,10-10-380 0 0,0 0 0 0 0,0 0-1 0 0,0-1 1 0 0,0 1 0 0 0,0-1 0 0 0,0 0 0 0 0,0 0 0 0 0,-1 0 0 0 0,1 0-1 0 0,0 0 1 0 0,-1-1 0 0 0,1 0 0 0 0,-4 1 0 0 0,-6-1-6359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8751 0 0,'0'0'9887'0'0,"2"-1"-8668"0"0,108-19 3287 0 0,110-15-2138 0 0,-141 27-1907 0 0,73-5-327 0 0,-129 13-450 0 0,14-2-1107 0 0,-34 2 295 0 0,0-1 0 0 0,0 0 0 0 0,0 0-1 0 0,0 0 1 0 0,5-3 0 0 0,0-1-1003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17 5063 0 0,'4'-3'172'0'0,"13"-6"280"0"0,-6 4-148 0 0,-28 21 12278 0 0,-9 15-9844 0 0,-26 40-2768 0 0,16-9 329 0 0,-45 107 0 0 0,69-136-286 0 0,2 1-1 0 0,-12 65 1 0 0,13-51 2 0 0,-1 1 61 0 0,-21 56 0 0 0,30-103 126 0 0,2-3-74 0 0,6-8-50 0 0,1 1 0 0 0,-1 1 0 0 0,1-1-1 0 0,0 1 1 0 0,10-6 0 0 0,51-30 2 0 0,-39 25-30 0 0,-2 2-128 0 0,50-23-1 0 0,-70 35 65 0 0,1 1-1 0 0,-1 0 0 0 0,1 0 1 0 0,0 1-1 0 0,0 1 1 0 0,0-1-1 0 0,0 1 0 0 0,0 1 1 0 0,0 0-1 0 0,1 0 1 0 0,9 2-1 0 0,-16-2 36 0 0,0 1 1 0 0,0 0-1 0 0,-1 0 0 0 0,1 0 1 0 0,0 0-1 0 0,0 1 0 0 0,-1-1 1 0 0,1 1-1 0 0,-1 0 0 0 0,1-1 1 0 0,-1 1-1 0 0,1 0 0 0 0,-1 0 1 0 0,2 3-1 0 0,-1-1 70 0 0,0 0 0 0 0,-1 1 0 0 0,1-1 0 0 0,-1 0-1 0 0,0 1 1 0 0,0 0 0 0 0,2 9 0 0 0,-1 3 228 0 0,0 1 0 0 0,-1 0-1 0 0,-2 31 1 0 0,0-38-282 0 0,0 13-23 0 0,2-1 0 0 0,0 0 0 0 0,7 31-1 0 0,-6-40-232 0 0,1-1 0 0 0,1 0 0 0 0,0 0 0 0 0,1 0 0 0 0,0 0-1 0 0,15 21 1 0 0,10 5-1314 0 0,-17-25-4926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338 202 9615 0 0,'0'0'439'0'0,"-1"-1"-10"0"0,-7-1 136 0 0,0 0 0 0 0,0 0-1 0 0,0 1 1 0 0,0 0 0 0 0,0 0-1 0 0,0 1 1 0 0,0 0 0 0 0,0 0-1 0 0,0 1 1 0 0,0 0 0 0 0,0 1-1 0 0,0-1 1 0 0,0 2 0 0 0,0-1-1 0 0,1 1 1 0 0,-1 0 0 0 0,-8 5 2002 0 0,28-1-1923 0 0,-6-5-522 0 0,1 0-1 0 0,0-1 1 0 0,0 0 0 0 0,-1 0 0 0 0,1 0 0 0 0,13-1-1 0 0,45-7 369 0 0,-39 3-284 0 0,-19 3-192 0 0,14-1 79 0 0,0-1 0 0 0,0-1 0 0 0,27-9 0 0 0,-43 11-133 0 0,1 0-1 0 0,-1 0 0 0 0,0-1 1 0 0,0 0-1 0 0,0 0 1 0 0,0 0-1 0 0,0-1 1 0 0,-1 1-1 0 0,1-1 0 0 0,-1 0 1 0 0,0 0-1 0 0,0-1 1 0 0,-1 1-1 0 0,1-1 1 0 0,-1 0-1 0 0,0 0 0 0 0,3-6 1 0 0,-5 7-63 0 0,0 0 1 0 0,0 0 0 0 0,0 0-1 0 0,-1 0 1 0 0,0 0 0 0 0,0-1-1 0 0,0 1 1 0 0,0 0 0 0 0,0 0-1 0 0,-1 0 1 0 0,0 0 0 0 0,0 0-1 0 0,0 0 1 0 0,0 0 0 0 0,-1 0-1 0 0,1 1 1 0 0,-1-1 0 0 0,0 0-1 0 0,0 1 1 0 0,0-1 0 0 0,-1 1-1 0 0,1 0 1 0 0,-1 0 0 0 0,0 0-1 0 0,0 0 1 0 0,0 0 0 0 0,0 0-1 0 0,-1 1 1 0 0,1 0 0 0 0,-1 0-1 0 0,1 0 1 0 0,-6-3 0 0 0,-2 3-87 0 0,0 0 0 0 0,0 0 0 0 0,0 1 0 0 0,0 1 0 0 0,-1 0 0 0 0,1 0 0 0 0,-14 3 0 0 0,-7 2-228 0 0,-38 12 0 0 0,51-12 344 0 0,-1 2 0 0 0,1 0 0 0 0,-27 14 0 0 0,37-16 138 0 0,0 1-1 0 0,1 0 1 0 0,-1 1-1 0 0,1-1 1 0 0,0 2 0 0 0,1-1-1 0 0,-1 1 1 0 0,-8 13 0 0 0,3-2 297 0 0,2 0 0 0 0,0 2 0 0 0,1-1 0 0 0,1 1 1 0 0,-12 41-1 0 0,13-29 3 0 0,2 1 0 0 0,0-1 0 0 0,0 45 0 0 0,6-66-266 0 0,0 1 0 0 0,0-1 0 0 0,1 0 0 0 0,3 15 0 0 0,-3-24-72 0 0,0 1 0 0 0,-1-1 0 0 0,2 0 0 0 0,-1 1 0 0 0,0-1 0 0 0,1 0 0 0 0,-1 0 0 0 0,1 0 0 0 0,0-1 0 0 0,0 1 0 0 0,0 0 0 0 0,0-1 0 0 0,1 1 0 0 0,-1-1 0 0 0,1 0 1 0 0,0 1-1 0 0,-1-1 0 0 0,1 0 0 0 0,6 2 0 0 0,0 0-12 0 0,1-1 0 0 0,0 0 0 0 0,0-1 0 0 0,0 0 0 0 0,0-1 0 0 0,0 0 0 0 0,10-1 0 0 0,7 0-1312 0 0,38-7-1 0 0,-40 3-778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16615 0 0,'0'0'1506'0'0,"1"2"-1118"0"0,11 28 1841 0 0,5 12-171 0 0,-7-6-1187 0 0,8 66 0 0 0,-16-82-865 0 0,-1 1 1 0 0,-1 0-1 0 0,-1 0 0 0 0,-5 36 1 0 0,-4-25 336 0 0,9-30-31 0 0,1-3-5 0 0,8-16 104 0 0,4-10-299 0 0,1 1 0 0 0,1 0 0 0 0,2 1 0 0 0,0 1 0 0 0,2 0 0 0 0,26-27 0 0 0,7-1-534 0 0,90-72-1 0 0,-116 105 44 0 0,1 2-1 0 0,0 1 0 0 0,2 0 1 0 0,-1 3-1 0 0,2 0 0 0 0,40-13 0 0 0,-41 19-611 0 0,40-7-1 0 0,-56 12-189 0 0,0 1 1 0 0,1 1 0 0 0,14 1-1 0 0,-10 1-1059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3679 0 0,'2'-1'8228'0'0,"71"-40"-1733"0"0,4 5-3430 0 0,-19 12-2556 0 0,1 2 0 0 0,65-14 0 0 0,-45 22-2430 0 0,-66 10 807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3223 0 0,'4'8'17752'0'0,"8"-17"-17210"0"0,1 0 0 0 0,-1 0 0 0 0,-1-1 0 0 0,19-21-1 0 0,80-70-370 0 0,-66 64-119 0 0,86-68 88 0 0,-122 100-139 0 0,0-2 1 0 0,1 1 0 0 0,0 1 0 0 0,0-1 0 0 0,20-7 0 0 0,-20 11 51 0 0,-1 1 16 0 0,-7 0 86 0 0,10 13 19 0 0,-5-7-124 0 0,-5-4-41 0 0,0 0-1 0 0,0 0 0 0 0,0 0 1 0 0,0 0-1 0 0,0 0 0 0 0,0 1 1 0 0,0-1-1 0 0,0 0 0 0 0,-1 1 1 0 0,1-1-1 0 0,0 1 1 0 0,-1-1-1 0 0,1 0 0 0 0,-1 1 1 0 0,0-1-1 0 0,1 1 0 0 0,-1 2 1 0 0,1 1 8 0 0,0 2 32 0 0,0 0 0 0 0,-1 0 0 0 0,0 0 0 0 0,0-1 0 0 0,0 1 0 0 0,-1 0 0 0 0,0 0 0 0 0,-3 11 0 0 0,-20 53 274 0 0,12-40-224 0 0,-43 102 154 0 0,-1 1-216 0 0,55-131-93 0 0,0 0-1 0 0,0 1 0 0 0,0-1 1 0 0,1 1-1 0 0,-1-1 0 0 0,1 1 1 0 0,-1 5-1 0 0,1-8 24 0 0,1 0-1 0 0,-1 0 1 0 0,0 0-1 0 0,0-1 0 0 0,1 1 1 0 0,-1 0-1 0 0,0 0 1 0 0,1 0-1 0 0,-1-1 1 0 0,0 1-1 0 0,1 0 1 0 0,-1 0-1 0 0,1-1 1 0 0,0 1-1 0 0,-1 0 1 0 0,1-1-1 0 0,0 1 1 0 0,-1-1-1 0 0,1 1 1 0 0,0-1-1 0 0,-1 1 1 0 0,1-1-1 0 0,0 1 1 0 0,0-1-1 0 0,0 0 1 0 0,0 1-1 0 0,-1-1 0 0 0,1 0 1 0 0,0 0-1 0 0,0 1 1 0 0,0-1-1 0 0,0 0 1 0 0,0 0-1 0 0,1 0 1 0 0,16-2-1409 0 0,6-3-379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3223 0 0,'-1'2'240'0'0,"-5"11"-173"0"0,5-12 45 0 0,1 0 0 0 0,-1 1 0 0 0,0-1 0 0 0,0 0 1 0 0,1 1-1 0 0,-1-1 0 0 0,1 1 0 0 0,-1-1 0 0 0,1 1 0 0 0,0-1 0 0 0,0 1 1 0 0,-1 0-1 0 0,1-1 0 0 0,0 1 0 0 0,1-1 0 0 0,-1 1 0 0 0,0-1 0 0 0,0 1 0 0 0,1-1 1 0 0,0 4-1 0 0,7 20 4811 0 0,-5-17-3408 0 0,0 0 0 0 0,0 0 0 0 0,5 10 0 0 0,-6-16-1270 0 0,-1 1 0 0 0,1-1-1 0 0,0 0 1 0 0,0 0-1 0 0,0 0 1 0 0,0 1-1 0 0,0-2 1 0 0,0 1 0 0 0,0 0-1 0 0,1 0 1 0 0,-1-1-1 0 0,1 1 1 0 0,4 1 0 0 0,3 0 50 0 0,-1 0 0 0 0,1-1 1 0 0,0-1-1 0 0,0 1 1 0 0,0-2-1 0 0,-1 1 1 0 0,1-1-1 0 0,0-1 0 0 0,0 0 1 0 0,0 0-1 0 0,0-1 1 0 0,16-5-1 0 0,-12 3-232 0 0,-1-1 1 0 0,1 0-1 0 0,-1-2 0 0 0,0 1 0 0 0,-1-2 0 0 0,0 1 0 0 0,0-2 1 0 0,12-10-1 0 0,-22 17-102 0 0,0 0 0 0 0,0-1 0 0 0,0 1 0 0 0,0-1 1 0 0,-1 1-1 0 0,1-1 0 0 0,-1 0 0 0 0,2-3 0 0 0,-3 5 21 0 0,1 1 0 0 0,-1-1 0 0 0,0 0 0 0 0,0 1 0 0 0,1-1 0 0 0,-1 0 0 0 0,0 1 0 0 0,0-1 0 0 0,0 0 0 0 0,0 1 0 0 0,0-1 0 0 0,0 0 0 0 0,0 1 0 0 0,0-1 0 0 0,0 0 0 0 0,0 1 0 0 0,0-1 0 0 0,-1 0 0 0 0,1 1 0 0 0,0-1 0 0 0,0 1 0 0 0,-1-1 0 0 0,1 0 0 0 0,0 1 0 0 0,-1-1 0 0 0,1 1 0 0 0,-1-1 0 0 0,1 1 0 0 0,0-1 0 0 0,-1 1 0 0 0,1-1 0 0 0,-1 1 0 0 0,0-1 0 0 0,1 1 0 0 0,-1 0 0 0 0,1-1 0 0 0,-1 1 0 0 0,1 0 0 0 0,-1 0 0 0 0,0-1 0 0 0,1 1 0 0 0,-1 0 0 0 0,0 0 0 0 0,-1 0 0 0 0,-8-1-122 0 0,-1 1 1 0 0,0 1-1 0 0,0 0 0 0 0,0 0 1 0 0,1 1-1 0 0,-15 4 1 0 0,18-4 86 0 0,-24 8 45 0 0,0 1-1 0 0,1 1 0 0 0,0 2 0 0 0,1 1 0 0 0,-38 25 0 0 0,54-32 51 0 0,0 1-1 0 0,1 0 1 0 0,0 0-1 0 0,1 2 1 0 0,0-1-1 0 0,0 1 1 0 0,-17 24-1 0 0,27-33-60 0 0,0 0 0 0 0,0 0 0 0 0,0-1 0 0 0,0 1 0 0 0,0 0 0 0 0,0 0 0 0 0,1 0 0 0 0,-1 0 0 0 0,1 0 0 0 0,-1 0 0 0 0,1 0 0 0 0,0 0 0 0 0,0 0 0 0 0,0 0 0 0 0,0 0 0 0 0,0 0 0 0 0,0 0 1 0 0,0 1-1 0 0,1-1 0 0 0,-1 0 0 0 0,1 0 0 0 0,0 0 0 0 0,-1-1 0 0 0,1 1 0 0 0,0 0 0 0 0,0 0 0 0 0,0 0 0 0 0,2 2 0 0 0,0-1-281 0 0,-1-1 0 0 0,1 1 0 0 0,0-1 0 0 0,-1 1 0 0 0,1-1 0 0 0,5 3 0 0 0,23 8-5118 0 0,-3-6-930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92 240 15407 0 0,'1'11'1638'0'0,"-3"-5"-1508"0"0,-1 1 1 0 0,1-1 0 0 0,-1 0 0 0 0,-1 0 0 0 0,-6 9 0 0 0,7-10 350 0 0,-2 0 1 0 0,1 1 0 0 0,0-2-1 0 0,-1 1 1 0 0,0 0-1 0 0,0-1 1 0 0,0 0-1 0 0,-1 0 1 0 0,0-1 0 0 0,-6 4-1 0 0,10-7 254 0 0,2-1-635 0 0,-1 0 0 0 0,0 0 0 0 0,0 0 0 0 0,1 0-1 0 0,-1-1 1 0 0,1 1 0 0 0,-1 0 0 0 0,1 0 0 0 0,-1-1 0 0 0,1 1 0 0 0,0 0 0 0 0,0-1 0 0 0,0 1 0 0 0,-1-1 0 0 0,1 1 0 0 0,0 0 0 0 0,1-1 0 0 0,-1 1 0 0 0,0 0-1 0 0,0-1 1 0 0,1 1 0 0 0,-1 0 0 0 0,1-1 0 0 0,-1 1 0 0 0,1-2 0 0 0,3-4-34 0 0,0-1 1 0 0,9-13-1 0 0,-10 17 97 0 0,18-28-25 0 0,2 1 1 0 0,53-53 0 0 0,-57 66-187 0 0,0 1 0 0 0,1 1 0 0 0,1 0 0 0 0,0 2 0 0 0,33-16 0 0 0,-49 27 7 0 0,1 1-1 0 0,0-1 1 0 0,-1 1 0 0 0,1 1 0 0 0,0-1 0 0 0,0 1 0 0 0,0 0 0 0 0,1 1-1 0 0,-1-1 1 0 0,0 1 0 0 0,10 1 0 0 0,-8 1 34 0 0,-1-1-1 0 0,1 1 0 0 0,-1 1 1 0 0,1 0-1 0 0,-1 0 1 0 0,0 0-1 0 0,0 1 1 0 0,11 8-1 0 0,106 66-596 0 0,-100-65 171 0 0,0 0 0 0 0,2-2 0 0 0,34 10 0 0 0,-9 0-1077 0 0,-49-21 1288 0 0,5 2-2263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20 21423 0 0,'0'-1'488'0'0,"0"-16"652"0"0,0 16-617 0 0,-1 0-342 0 0,-2 1-178 0 0,0 0-1 0 0,0 1 0 0 0,0-1 1 0 0,0 1-1 0 0,0-1 1 0 0,0 1-1 0 0,1 0 0 0 0,-1 0 1 0 0,0 0-1 0 0,1 0 1 0 0,-1 1-1 0 0,0-1 0 0 0,1 1 1 0 0,0-1-1 0 0,-1 1 1 0 0,1 0-1 0 0,0 0 0 0 0,0 0 1 0 0,0 0-1 0 0,0 0 1 0 0,-2 3-1 0 0,-6 8 51 0 0,1 0 1 0 0,-12 21-1 0 0,-75 164 220 0 0,13 8 46 0 0,48-117-272 0 0,-26 77 17 0 0,-54 245 0 0 0,110-390-110 0 0,0-2-141 0 0,0 0 0 0 0,2 1 1 0 0,-1 22-1 0 0,4-41-188 0 0,3 5-461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29 229 12895 0 0,'-6'-6'577'0'0,"3"4"-225"0"0,1-1 0 0 0,-1 0 1 0 0,1 0-1 0 0,-1 0 1 0 0,1 0-1 0 0,0 0 0 0 0,0-1 1 0 0,-2-8 5439 0 0,22 3-2457 0 0,13 2-2549 0 0,-14 4-411 0 0,11-1 52 0 0,49 0 0 0 0,-22 1-141 0 0,442-52 922 0 0,-317 33-1123 0 0,21-3-26 0 0,-99 7-151 0 0,67-9-423 0 0,-138 22-77 0 0,-22 4-51 0 0,-1-1-1 0 0,0 1 0 0 0,1 1 0 0 0,15 0 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81 5063 0 0,'-8'3'528'0'0,"-10"4"-45"0"0,-8 5 6968 0 0,-3 0 1932 0 0,30-12-9334 0 0,-1 0 0 0 0,0-1 0 0 0,0 1 0 0 0,0 0 0 0 0,0 0 0 0 0,0 0 0 0 0,0 0 0 0 0,0 0 0 0 0,0 0 0 0 0,0 0 0 0 0,0 0 0 0 0,0 0 0 0 0,0 0 0 0 0,0 0 0 0 0,-1-1 980 0 0,1 0-980 0 0,0 1 0 0 0,0 0 0 0 0,0 0 0 0 0,0 0 0 0 0,0 0 0 0 0,0 0 0 0 0,0 0 0 0 0,0 0 0 0 0,-1 0 0 0 0,12-6 527 0 0,17-6-540 0 0,2 4 224 0 0,1 1 0 0 0,49-4-1 0 0,63 3 106 0 0,-116 7-305 0 0,8 0-169 0 0,184-10 459 0 0,-165 5-1383 0 0,-1-2-1 0 0,57-16 1 0 0,-79 15-351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40 6447 0 0,'8'-5'114'0'0,"-1"1"80"0"0,-1 0-1 0 0,1-1 1 0 0,-1 0-1 0 0,11-11 10113 0 0,-18 19-8966 0 0,-1 7-973 0 0,-1 0 0 0 0,-1 0 0 0 0,1-1 0 0 0,-2 1 0 0 0,-7 12 0 0 0,-33 49 707 0 0,25-43-772 0 0,-203 359 716 0 0,55-87-1084 0 0,167-299-137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4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176 320 10135 0 0,'-20'-7'399'0'0,"-1"0"-1"0"0,-1 2 1 0 0,1 0-1 0 0,-1 2 1 0 0,-25-2-1 0 0,44 5-729 0 0,-13 1 4403 0 0,12 2-1376 0 0,8 4-1362 0 0,4 0-1149 0 0,0-1 0 0 0,0 0 0 0 0,1-1 0 0 0,-1 1 1 0 0,1-2-1 0 0,0 1 0 0 0,1-1 0 0 0,-1-1 0 0 0,1 1 0 0 0,11 1 1 0 0,12 2 374 0 0,61 4 0 0 0,-6-9 301 0 0,152-16 1 0 0,-191 10-741 0 0,405-65 534 0 0,-8-40-569 0 0,-200 39-704 0 0,-6-18-3926 0 0,-196 69 2450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13903 0 0,'0'0'1262'0'0,"0"2"-1037"0"0,0 3-46 0 0,-1 0 0 0 0,0 0 1 0 0,0 0-1 0 0,0 0 0 0 0,-1 0 0 0 0,1 0 1 0 0,-4 6-1 0 0,-20 36 2002 0 0,11-24-1516 0 0,-116 211 1304 0 0,-163 218-1 0 0,231-368-1950 0 0,-2-2 0 0 0,-124 118-1 0 0,179-192-11 0 0,-1 1-1 0 0,0-2 0 0 0,-19 12 1 0 0,29-19 3 0 0,0-1 0 0 0,-1 1 1 0 0,1-1-1 0 0,0 1 0 0 0,-1-1 0 0 0,1 1 1 0 0,0-1-1 0 0,0 1 0 0 0,0-1 0 0 0,-1 0 1 0 0,1 1-1 0 0,0-1 0 0 0,0 1 0 0 0,0-1 1 0 0,0 1-1 0 0,0-1 0 0 0,0 1 1 0 0,0-2-1 0 0,1-3 16 0 0,-1-1 1 0 0,1 1-1 0 0,1-1 1 0 0,-1 1-1 0 0,1 0 1 0 0,-1 0-1 0 0,2-1 1 0 0,-1 1-1 0 0,4-5 0 0 0,3-6-13 0 0,17-20-1 0 0,-2 4-28 0 0,2 1 0 0 0,1 2-1 0 0,1 0 1 0 0,1 2 0 0 0,40-28-1 0 0,-54 45 15 0 0,0 1-1 0 0,1 0 0 0 0,-1 1 1 0 0,2 1-1 0 0,-1 1 0 0 0,18-5 0 0 0,-21 8 40 0 0,0 1 0 0 0,0 0 0 0 0,0 1-1 0 0,1 0 1 0 0,-1 1 0 0 0,0 1 0 0 0,0 0-1 0 0,26 5 1 0 0,-27-3 38 0 0,0 0 1 0 0,-1 1-1 0 0,1 0 0 0 0,-1 1 0 0 0,0 0 1 0 0,0 1-1 0 0,-1 0 0 0 0,19 14 0 0 0,-26-17-59 0 0,1 0-1 0 0,-1 0 1 0 0,0 0-1 0 0,0 1 1 0 0,-1-1-1 0 0,1 1 1 0 0,-1-1-1 0 0,0 1 1 0 0,0 0-1 0 0,0 0 1 0 0,0 0 0 0 0,-1 0-1 0 0,1 0 1 0 0,-1 1-1 0 0,0-1 1 0 0,0 0-1 0 0,-1 1 1 0 0,1-1-1 0 0,-1 0 1 0 0,0 1-1 0 0,0-1 1 0 0,-1 0-1 0 0,1 1 1 0 0,-1-1-1 0 0,0 0 1 0 0,0 1-1 0 0,-3 6 1 0 0,-2 1 8 0 0,0-1 1 0 0,0 0 0 0 0,-1 0-1 0 0,-1 0 1 0 0,0 0-1 0 0,-15 14 1 0 0,12-13-100 0 0,0 1 0 0 0,1 0 0 0 0,-12 20 0 0 0,18-27 17 0 0,2-1-485 0 0,-1-1 0 0 0,1 1 0 0 0,0-1-1 0 0,0 1 1 0 0,0 0 0 0 0,1 0-1 0 0,-1 0 1 0 0,0 6 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82 8751 0 0,'0'0'794'0'0,"0"9"-636"0"0,0-4 648 0 0,0-1 0 0 0,0 0 0 0 0,1 0 0 0 0,-1 1 0 0 0,1-1 0 0 0,0 0 0 0 0,0 0 0 0 0,0 0 0 0 0,0 0 0 0 0,1 0 0 0 0,2 5 0 0 0,-2-8-590 0 0,0 1 0 0 0,0-1 0 0 0,1 0 0 0 0,-1 0 0 0 0,0 0 0 0 0,0 0 0 0 0,1 0 0 0 0,-1 0 0 0 0,0-1 0 0 0,1 1 0 0 0,-1-1 0 0 0,1 0 0 0 0,-1 1 0 0 0,1-1 0 0 0,3-1 0 0 0,-2 1 75 0 0,10 0 39 0 0,1 0 1 0 0,-1-2 0 0 0,1 0-1 0 0,-1 0 1 0 0,24-9 0 0 0,68-29 288 0 0,-97 37-584 0 0,4-3-49 0 0,43-19 84 0 0,-51 22-115 0 0,1 0 0 0 0,-1 0 0 0 0,0-1 0 0 0,-1 1 0 0 0,1-1 0 0 0,0-1 0 0 0,5-6 0 0 0,-9 10 24 0 0,-1 1-1 0 0,0 0 0 0 0,0-1 0 0 0,0 1 0 0 0,0 0 0 0 0,0-1 0 0 0,0 1 1 0 0,0-1-1 0 0,0 1 0 0 0,0 0 0 0 0,0-1 0 0 0,0 1 0 0 0,0 0 0 0 0,0-1 0 0 0,-1 1 1 0 0,1 0-1 0 0,0-1 0 0 0,0 1 0 0 0,0 0 0 0 0,0-1 0 0 0,-1 1 0 0 0,1 0 1 0 0,0-1-1 0 0,0 1 0 0 0,0 0 0 0 0,-1 0 0 0 0,1-1 0 0 0,0 1 0 0 0,-1 0 1 0 0,1-1-1 0 0,-9-5-455 0 0,3 3 269 0 0,1 1 1 0 0,-1 0 0 0 0,0 1-1 0 0,0-1 1 0 0,0 1-1 0 0,0 0 1 0 0,0 1-1 0 0,0-1 1 0 0,0 1 0 0 0,0 0-1 0 0,0 1 1 0 0,-6 1-1 0 0,-8 1-325 0 0,0 1 0 0 0,-24 10 0 0 0,20-5 452 0 0,0 1 0 0 0,1 1 0 0 0,0 1-1 0 0,1 1 1 0 0,-34 26 0 0 0,6 3 686 0 0,-46 49 0 0 0,40-30 214 0 0,51-54-719 0 0,0-1 0 0 0,1 1 0 0 0,-1 0 0 0 0,2 0 0 0 0,-1 0-1 0 0,1 1 1 0 0,0-1 0 0 0,-2 11 0 0 0,4-16-60 0 0,1 1 0 0 0,-1 0-1 0 0,1 0 1 0 0,0-1 0 0 0,0 1-1 0 0,0 0 1 0 0,0 0 0 0 0,1-1-1 0 0,-1 1 1 0 0,1 0 0 0 0,-1-1 0 0 0,1 1-1 0 0,0 0 1 0 0,0-1 0 0 0,0 1-1 0 0,1-1 1 0 0,1 3 0 0 0,0-1 13 0 0,-1-1-1 0 0,2 1 1 0 0,-1-1 0 0 0,0 0 0 0 0,1 0-1 0 0,-1 0 1 0 0,1-1 0 0 0,0 0 0 0 0,6 4 0 0 0,7 1 69 0 0,0-1 1 0 0,0-1 0 0 0,0-1-1 0 0,22 4 1 0 0,-9-4-40 0 0,0-1-1 0 0,36-2 1 0 0,63-7-1023 0 0,-60 2-1552 0 0,-33 2-5188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13 11519 0 0,'2'-1'528'0'0,"-1"-1"-341"0"0,-1 2-161 0 0,1-1 0 0 0,-1 0-1 0 0,1 1 1 0 0,-1-1-1 0 0,1 1 1 0 0,-1-1-1 0 0,1 1 1 0 0,-1-1 0 0 0,1 1-1 0 0,-1-1 1 0 0,1 1-1 0 0,-1 0 1 0 0,1-1-1 0 0,0 1 1 0 0,-1 0 0 0 0,1-1-1 0 0,0 1 1 0 0,-1 0-1 0 0,2 0 1 0 0,5-2 113 0 0,-5 2 466 0 0,-4 8-233 0 0,1 0 0 0 0,-1 0 0 0 0,0 0-1 0 0,0 0 1 0 0,-1-1 0 0 0,0 1 0 0 0,-1-1 0 0 0,-6 12 0 0 0,-1 1-34 0 0,-120 235 1758 0 0,77-146-1796 0 0,-230 448 182 0 0,32-150-48 0 0,223-362-358 0 0,-51 70 50 0 0,79-113-237 0 0,23-26-4158 0 0,-8 5 2815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833 128 11975 0 0,'12'-18'1090'0'0,"29"-40"-1381"0"0,-17 32 1989 0 0,3 5 4055 0 0,-18 17-1656 0 0,-8 6-3944 0 0,-1 3-117 0 0,0 1-1 0 0,0 0 1 0 0,-1-1 0 0 0,1 1-1 0 0,-1-1 1 0 0,0 1 0 0 0,-1-1-1 0 0,1 0 1 0 0,-1 1 0 0 0,-5 9-1 0 0,-4 6 54 0 0,-16 24-1 0 0,18-31-45 0 0,-282 406 317 0 0,92-139-192 0 0,196-277-168 0 0,-240 372 64 0 0,193-292-200 0 0,-39 72-321 0 0,80-129-53 0 0,8-24-266 0 0,3-1-662 0 0,-2-1 1394 0 0,0-1 0 0 0,0 0 0 0 0,0 0 1 0 0,1 0-1 0 0,-1 0 0 0 0,0 1 0 0 0,0-1 0 0 0,0 0 0 0 0,0 0 0 0 0,0 0 0 0 0,0 0 1 0 0,0 1-1 0 0,0-1 0 0 0,0 0 0 0 0,0 0 0 0 0,0 0 0 0 0,1 0 0 0 0,-1 0 0 0 0,0 0 1 0 0,0 1-1 0 0,0-1 0 0 0,0 0 0 0 0,0 0 0 0 0,1 0 0 0 0,-1 0 0 0 0,0 0 1 0 0,0 0-1 0 0,0 0 0 0 0,0 0 0 0 0,1 0 0 0 0,-1 0 0 0 0,0 0 0 0 0,0 0 0 0 0,0 0 1 0 0,0 0-1 0 0,1 0 0 0 0,-1 0 0 0 0,0 0 0 0 0,0 0 0 0 0,9-4-1820 0 0,2-4-288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 6911 0 0,'0'0'1'0'0,"-6"-6"577"0"0,0 0 0 0 0,0 0 0 0 0,0 1 0 0 0,-17-4 8394 0 0,27 17-7491 0 0,0-3-1267 0 0,-1-1 0 0 0,1 0 1 0 0,0 0-1 0 0,-1-1 0 0 0,2 1 1 0 0,-1-1-1 0 0,0 0 0 0 0,1 0 1 0 0,6 4-1 0 0,6 1 334 0 0,23 7 0 0 0,-31-12-420 0 0,23 7 341 0 0,0-1 0 0 0,1-2 0 0 0,-1-1 0 0 0,1-2 0 0 0,1-1 0 0 0,48-2 0 0 0,200-30 636 0 0,-259 26-1002 0 0,144-30 312 0 0,-31 4-308 0 0,-101 23-669 0 0,67-1-1 0 0,-73 10-966 0 0,-13 3-5900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17647 0 0,'0'0'1603'0'0,"1"2"-1318"0"0,3 4 42 0 0,0-1 0 0 0,0 1 0 0 0,-1 0 1 0 0,0 1-1 0 0,0-1 0 0 0,0 0 0 0 0,-1 1 0 0 0,0-1 0 0 0,0 1 0 0 0,-1 0 0 0 0,0 0 0 0 0,0-1 0 0 0,-1 1 0 0 0,1 0 0 0 0,-2 0 1 0 0,1 0-1 0 0,-1 0 0 0 0,-2 11 0 0 0,-3 0-179 0 0,0-1 0 0 0,-1-1 0 0 0,-1 0-1 0 0,-16 26 1 0 0,-47 56 434 0 0,43-66-795 0 0,19-22-34 0 0,0 0 0 0 0,-12 18 1 0 0,20-26-693 0 0,17-22-11913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18 251 15807 0 0,'0'0'1432'0'0,"1"2"-1180"0"0,1 2-61 0 0,0 0 0 0 0,0-1-1 0 0,-1 1 1 0 0,0 0 0 0 0,0 0-1 0 0,0 0 1 0 0,0 0-1 0 0,0 0 1 0 0,-1 7 0 0 0,0-10-27 0 0,1 1 0 0 0,-1-1 0 0 0,0 0 0 0 0,0 0 0 0 0,0 0 1 0 0,0 1-1 0 0,-1-1 0 0 0,1 0 0 0 0,0 0 0 0 0,0 0 0 0 0,-1 1 0 0 0,1-1 1 0 0,-1 0-1 0 0,1 0 0 0 0,-1 0 0 0 0,1 0 0 0 0,-1 0 0 0 0,0 0 0 0 0,0 0 1 0 0,1 0-1 0 0,-1 0 0 0 0,0 0 0 0 0,0-1 0 0 0,0 1 0 0 0,0 0 0 0 0,0 0 0 0 0,0-1 1 0 0,0 1-1 0 0,0-1 0 0 0,0 1 0 0 0,0-1 0 0 0,-1 1 0 0 0,1-1 0 0 0,0 1 1 0 0,0-1-1 0 0,0 0 0 0 0,0 0 0 0 0,-2 0 0 0 0,2-1-137 0 0,0-1-1 0 0,1 1 1 0 0,-1-1 0 0 0,1 1-1 0 0,0-1 1 0 0,-1 1 0 0 0,1-1-1 0 0,0 1 1 0 0,0-1 0 0 0,0 1-1 0 0,0-3 1 0 0,2-2-15 0 0,-1-1-1 0 0,1 1 0 0 0,0-1 1 0 0,0 1-1 0 0,1 0 1 0 0,-1 0-1 0 0,2 0 1 0 0,-1 0-1 0 0,0 0 0 0 0,1 1 1 0 0,0-1-1 0 0,1 1 1 0 0,4-5-1 0 0,1 0-52 0 0,1 0 0 0 0,1 0 0 0 0,-1 1 0 0 0,25-14 0 0 0,-19 14 24 0 0,0 1 1 0 0,1 0-1 0 0,0 2 1 0 0,0 0 0 0 0,27-5-1 0 0,-31 8 56 0 0,0 2 0 0 0,0-1 0 0 0,1 2 0 0 0,-1 0 0 0 0,0 1 0 0 0,1 0 0 0 0,26 6 0 0 0,-36-5-15 0 0,0-1-1 0 0,0 1 1 0 0,0 0 0 0 0,0 0-1 0 0,-1 0 1 0 0,1 0-1 0 0,-1 1 1 0 0,1 0 0 0 0,-1 0-1 0 0,0 0 1 0 0,0 1-1 0 0,5 5 1 0 0,-7-6-16 0 0,-1-1 1 0 0,1 1-1 0 0,0 0 0 0 0,-1 0 0 0 0,1 0 1 0 0,-1-1-1 0 0,0 2 0 0 0,0-1 0 0 0,0 0 0 0 0,-1 0 1 0 0,1 0-1 0 0,-1 0 0 0 0,0 0 0 0 0,1 1 1 0 0,-1-1-1 0 0,-1 0 0 0 0,1 0 0 0 0,0 0 1 0 0,-1 1-1 0 0,-1 5 0 0 0,-1-2-16 0 0,0 0 0 0 0,0 0 0 0 0,0-1 0 0 0,-1 1 0 0 0,1-1 0 0 0,-2 1 0 0 0,-5 6 0 0 0,7-9 2 0 0,-1 0 0 0 0,0 0 1 0 0,0 0-1 0 0,0-1 0 0 0,0 0 0 0 0,0 0 0 0 0,-1 0 1 0 0,0 0-1 0 0,1 0 0 0 0,-11 3 0 0 0,8-4-5 0 0,4-3-42 0 0,-6-10-69 0 0,10 6 90 0 0,0 3 6 0 0,0-5-21 0 0,1-1 1 0 0,1 0-1 0 0,-1 1 0 0 0,1-1 0 0 0,1 1 0 0 0,-1 0 1 0 0,9-13-1 0 0,38-43-128 0 0,-48 61 167 0 0,13-15-27 0 0,1 2 0 0 0,0 0 1 0 0,1 1-1 0 0,1 0 0 0 0,0 2 0 0 0,1 0 1 0 0,0 1-1 0 0,1 1 0 0 0,0 1 0 0 0,0 0 1 0 0,1 2-1 0 0,0 0 0 0 0,1 2 0 0 0,-1 0 1 0 0,1 1-1 0 0,22 0 0 0 0,-34 3 53 0 0,-1 1 0 0 0,1 0 0 0 0,-1 1 0 0 0,0 0-1 0 0,1 1 1 0 0,-1 0 0 0 0,0 0 0 0 0,0 1 0 0 0,13 5 0 0 0,-17-5 17 0 0,0-1 1 0 0,0 1-1 0 0,0 0 0 0 0,-1 1 1 0 0,0-1-1 0 0,1 1 1 0 0,-1 0-1 0 0,0 0 0 0 0,-1 0 1 0 0,1 0-1 0 0,-1 1 1 0 0,0-1-1 0 0,0 1 0 0 0,0 0 1 0 0,-1 0-1 0 0,1 0 1 0 0,1 6-1 0 0,-2-4-9 0 0,0 0 0 0 0,-1 1 0 0 0,0-1 0 0 0,0 0 0 0 0,-1 0 0 0 0,0 1 0 0 0,0-1 0 0 0,-1 0 1 0 0,1 0-1 0 0,-2 1 0 0 0,-1 7 0 0 0,-4 7-48 0 0,-1-2 0 0 0,-13 27-1 0 0,8-19-50 0 0,2-1-3823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19 147 5527 0 0,'0'0'423'0'0,"2"1"-278"0"0,14 1 3997 0 0,0-1-1 0 0,22 0 1 0 0,34-8 881 0 0,71-25-4376 0 0,-87 18 650 0 0,-32 8-1196 0 0,30-12 0 0 0,-46 15-188 0 0,0-1-1 0 0,0 0 1 0 0,0 0 0 0 0,0-1 0 0 0,-1 1 0 0 0,0-2-1 0 0,7-5 1 0 0,-14 10 66 0 0,1 1 0 0 0,-1 0 0 0 0,0-1-1 0 0,0 1 1 0 0,0 0 0 0 0,1-1 0 0 0,-1 1 0 0 0,0-1-1 0 0,0 1 1 0 0,0 0 0 0 0,0-1 0 0 0,0 1 0 0 0,0-1-1 0 0,0 1 1 0 0,0 0 0 0 0,0-1 0 0 0,0 1 0 0 0,0-1-1 0 0,0 1 1 0 0,0 0 0 0 0,0-1 0 0 0,0 1 0 0 0,0-1-1 0 0,0 1 1 0 0,0 0 0 0 0,-1-1 0 0 0,1 1 0 0 0,0 0-1 0 0,0-1 1 0 0,0 1 0 0 0,-1 0 0 0 0,1-1 0 0 0,0 1-1 0 0,0 0 1 0 0,-1-1 0 0 0,0 1 0 0 0,-11-9-491 0 0,5 7 328 0 0,0 0 1 0 0,-1 0-1 0 0,1 0 0 0 0,-1 1 0 0 0,0 0 1 0 0,1 1-1 0 0,-1 0 0 0 0,0 0 0 0 0,0 0 1 0 0,-13 4-1 0 0,-2 1-244 0 0,0 1 1 0 0,-27 11-1 0 0,28-9 570 0 0,1 2 1 0 0,0 0-1 0 0,0 2 0 0 0,1 0 1 0 0,1 1-1 0 0,0 1 0 0 0,1 1 0 0 0,1 1 1 0 0,0 0-1 0 0,1 1 0 0 0,1 1 1 0 0,0 0-1 0 0,-21 38 0 0 0,32-50 3 0 0,1 1-1 0 0,-1 1 1 0 0,2-1-1 0 0,-1 0 1 0 0,1 1-1 0 0,0 0 0 0 0,1-1 1 0 0,0 1-1 0 0,0 10 1 0 0,1-14-90 0 0,0-1 0 0 0,0 0 1 0 0,0 1-1 0 0,1-1 0 0 0,0 1 0 0 0,0-1 1 0 0,0 0-1 0 0,0 0 0 0 0,0 1 0 0 0,1-1 1 0 0,-1 0-1 0 0,1 0 0 0 0,0 0 0 0 0,0 0 1 0 0,0-1-1 0 0,0 1 0 0 0,0 0 0 0 0,1-1 1 0 0,-1 0-1 0 0,1 1 0 0 0,0-1 0 0 0,-1 0 1 0 0,5 1-1 0 0,1 1 13 0 0,0 0 1 0 0,0-1-1 0 0,1 0 0 0 0,-1 0 1 0 0,1-1-1 0 0,0 0 1 0 0,14 1-1 0 0,68-2 168 0 0,-51-2-166 0 0,239-12-1758 0 0,-244 10 160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39 4607 0 0,'4'-5'433'0'0,"1"0"-1"0"0,-1 0 1 0 0,0 0 0 0 0,7-13 6546 0 0,-13 18-6870 0 0,-1 1 0 0 0,0 0 0 0 0,1 0 0 0 0,-1 0 1 0 0,1 0-1 0 0,-1 0 0 0 0,1 1 0 0 0,0-1 0 0 0,0 1 0 0 0,-1-1 1 0 0,1 1-1 0 0,-2 2 0 0 0,-3 2 56 0 0,-25 18 227 0 0,2 2 1 0 0,1 1 0 0 0,-44 53-1 0 0,59-63-273 0 0,-68 92 90 0 0,71-93 97 0 0,0 1-1 0 0,2 1 1 0 0,0 0 0 0 0,-11 33-1 0 0,18-45-170 0 0,1 0 0 0 0,0 1 0 0 0,0-1 1 0 0,0 1-1 0 0,1-1 0 0 0,0 1 0 0 0,0-1 0 0 0,1 1 0 0 0,0-1 0 0 0,0 1 0 0 0,0-1 0 0 0,1 0 0 0 0,3 7 0 0 0,-4-9-87 0 0,1 1 0 0 0,0-1 1 0 0,0 0-1 0 0,1 0 0 0 0,-1 0 0 0 0,1-1 0 0 0,0 1 0 0 0,0-1 0 0 0,0 1 0 0 0,0-1 0 0 0,1 0 1 0 0,-1 0-1 0 0,1 0 0 0 0,0-1 0 0 0,0 1 0 0 0,0-1 0 0 0,0 0 0 0 0,0 0 0 0 0,6 1 1 0 0,-5-2 23 0 0,0 0 0 0 0,0 0 1 0 0,0-1-1 0 0,0 0 1 0 0,0 0-1 0 0,0 0 1 0 0,0-1-1 0 0,0 0 1 0 0,0 1-1 0 0,0-2 0 0 0,0 1 1 0 0,-1-1-1 0 0,1 1 1 0 0,0-1-1 0 0,6-4 1 0 0,5-4 85 0 0,1-1 1 0 0,23-19 0 0 0,-39 29-156 0 0,45-40 107 0 0,-1-3-1 0 0,51-64 1 0 0,-56 62-83 0 0,69-83 33 0 0,-104 122-121 0 0,-8 30-5 0 0,-16 30 287 0 0,-6 21-55 0 0,15-36-152 0 0,-10 40 34 0 0,18-67-47 0 0,1-1-1 0 0,0 1 0 0 0,1 0 1 0 0,-1-1-1 0 0,3 15 0 0 0,-2-23-111 0 0,1 0-1 0 0,-1 1 0 0 0,1-1 1 0 0,-1 0-1 0 0,1 1 0 0 0,0-1 1 0 0,0 0-1 0 0,0 0 0 0 0,0 0 1 0 0,0 0-1 0 0,0 0 0 0 0,1 0 1 0 0,-1 0-1 0 0,1 0 0 0 0,-1-1 1 0 0,1 1-1 0 0,0 0 0 0 0,0-1 1 0 0,0 1-1 0 0,0-1 0 0 0,0 0 1 0 0,0 0-1 0 0,0 0 0 0 0,0 0 1 0 0,0 0-1 0 0,0 0 0 0 0,1 0 1 0 0,-1-1-1 0 0,0 1 1 0 0,3-1-1 0 0,7 1-1387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2759 0 0,'0'0'14428'0'0,"0"-2"-13372"0"0,6-15-313 0 0,0-1-1 0 0,1 1 1 0 0,0 0-1 0 0,2 0 0 0 0,14-21 1 0 0,6 1-470 0 0,2 1-1 0 0,2 1 1 0 0,44-36 0 0 0,121-78-294 0 0,-197 149 21 0 0,15-11-53 0 0,23-12 0 0 0,-34 20 61 0 0,0 1 0 0 0,0 0-1 0 0,0 0 1 0 0,0 1 0 0 0,1-1-1 0 0,-1 1 1 0 0,0 0 0 0 0,1 0-1 0 0,8 0 1 0 0,-12 2 1 0 0,0-1-1 0 0,0 0 1 0 0,0 0 0 0 0,0 1-1 0 0,0-1 1 0 0,-1 1 0 0 0,1 0-1 0 0,0-1 1 0 0,0 1-1 0 0,-1 0 1 0 0,1 0 0 0 0,0 0-1 0 0,-1 0 1 0 0,1 0 0 0 0,-1 1-1 0 0,0-1 1 0 0,1 0 0 0 0,0 2-1 0 0,0 0 1 0 0,0 0 0 0 0,0 0-1 0 0,0 0 1 0 0,-1 1 0 0 0,1-1 0 0 0,-1 0-1 0 0,0 1 1 0 0,0-1 0 0 0,1 5 0 0 0,-1 0 15 0 0,0 1 0 0 0,-1-1 0 0 0,0 1 0 0 0,0 0 0 0 0,-1-1 0 0 0,0 1 0 0 0,-3 12 0 0 0,-6 9 108 0 0,-28 57 0 0 0,-1 3 95 0 0,37-83-216 0 0,0-1 0 0 0,0 1 0 0 0,1 0 0 0 0,-1 13-1 0 0,2-18-103 0 0,26 12-3445 0 0,-23-13 2988 0 0,1 1-364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12 6911 0 0,'0'0'528'0'0,"-6"-11"8725"0"0,6 11-9142 0 0,-8 7 1592 0 0,-1 8-1275 0 0,1 0 1 0 0,0 1 0 0 0,2 0-1 0 0,-10 32 1 0 0,7-18-111 0 0,-12 34 264 0 0,-51 138 748 0 0,-99 155-547 0 0,135-292-916 0 0,-4-3-1 0 0,-2-1 1 0 0,-66 74-1 0 0,71-94-387 0 0,-52 54-4151 0 0,75-84 78 0 0,-1-1-1180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13823 0 0,'-5'-7'1431'0'0,"-1"0"4345"0"0,19 5-4823 0 0,147-19 1494 0 0,156-18-394 0 0,3 22-4822 0 0,-283 17 686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87 607 17911 0 0,'0'0'820'0'0,"0"2"-16"0"0,-38 95 3267 0 0,26-69-3097 0 0,8-21-673 0 0,1 1-1 0 0,0-1 1 0 0,1 0-1 0 0,-1 1 1 0 0,-2 13-1 0 0,5-12-389 0 0,0-7-315 0 0,0 0-1 0 0,0 0 1 0 0,0 0 0 0 0,0 0 0 0 0,-1 0 0 0 0,1 0-1 0 0,-1 0 1 0 0,1 0 0 0 0,-1 0 0 0 0,0 0 0 0 0,0 0-1 0 0,0 0 1 0 0,0-1 0 0 0,0 1 0 0 0,0 0 0 0 0,0-1-1 0 0,0 1 1 0 0,-1-1 0 0 0,-2 3 0 0 0</inkml:trace>
  <inkml:trace contextRef="#ctx0" brushRef="#br0" timeOffset="1">1116 0 13823 0 0,'0'0'1598'0'0,"-1"3"-698"0"0,-10 37 1190 0 0,-3 0 0 0 0,-29 60 1 0 0,11-27-564 0 0,0 3-1269 0 0,-136 375 1324 0 0,156-401-1776 0 0,12-45 163 0 0,-1 0 0 0 0,1 0 0 0 0,0-1 1 0 0,0 1-1 0 0,1 0 0 0 0,-1 0 0 0 0,1-1 0 0 0,2 7 0 0 0,-2-9-293 0 0,0-1-1 0 0,0 1 1 0 0,0-1-1 0 0,1 0 1 0 0,-1 1-1 0 0,1-1 1 0 0,-1 0-1 0 0,1 0 1 0 0,-1 0-1 0 0,1 0 1 0 0,0 0 0 0 0,-1 0-1 0 0,1-1 1 0 0,0 1-1 0 0,0 0 1 0 0,3 0-1 0 0,7 0-7103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56 7367 0 0,'47'-34'446'0'0,"-41"31"166"0"0,0-1 0 0 0,0 1 0 0 0,0 1 0 0 0,0-1 1 0 0,0 1-1 0 0,12-3 5207 0 0,-17 18-4671 0 0,-3-6-847 0 0,1 1 0 0 0,-2-1 0 0 0,1 0 0 0 0,-1 0 0 0 0,0 0 0 0 0,-7 13 0 0 0,0-2 194 0 0,-157 286 2784 0 0,165-302-3273 0 0,-95 162 519 0 0,-87 154-15 0 0,50-67-102 0 0,102-193-657 0 0,-32 79 1 0 0,60-121-277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1 943 18367 0 0,'0'0'844'0'0,"1"-1"-20"0"0,9-2-700 0 0,-1 1-1 0 0,18-3 0 0 0,3 0 594 0 0,123-21 3533 0 0,-92 17-3067 0 0,218-12 965 0 0,-100 11-2138 0 0,-121 4-495 0 0,61-14 0 0 0,-60 4-1583 0 0,-32 7 160 0 0</inkml:trace>
  <inkml:trace contextRef="#ctx0" brushRef="#br0" timeOffset="1">1895 22 16871 0 0,'20'-22'4080'0'0,"-21"24"-3938"0"0,1 0-1 0 0,-1 0 1 0 0,0-1 0 0 0,0 1-1 0 0,1 0 1 0 0,-1 0 0 0 0,0-1-1 0 0,-1 1 1 0 0,-1 2-1 0 0,-1 2 64 0 0,-380 567 2726 0 0,281-438-2723 0 0,43-58-130 0 0,-60 100 0 0 0,101-144-37 0 0,0-2-43 0 0,2 0 0 0 0,-19 49 0 0 0,35-77-51 0 0,0 0 0 0 0,0 0 0 0 0,0 0 0 0 0,0 0-1 0 0,1 1 1 0 0,0-1 0 0 0,-1 0 0 0 0,1 0 0 0 0,1 6 0 0 0,-1-8-879 0 0,8 6-1572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60 184 16959 0 0,'-7'-1'139'0'0,"2"1"40"0"0,1 0 1 0 0,-1 1-1 0 0,1-1 0 0 0,-1 1 1 0 0,1 0-1 0 0,-1 0 0 0 0,1 0 1 0 0,0 0-1 0 0,-7 4 0 0 0,10-5 295 0 0,3 1 146 0 0,12-1-3 0 0,0 1 0 0 0,0-2 0 0 0,-1 0 0 0 0,1-1 0 0 0,23-5 1 0 0,-10 2-24 0 0,293-60 1131 0 0,-83 15-1485 0 0,-144 31-280 0 0,48-8-522 0 0,-46 12-3942 0 0,-68 11 2714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31 14511 0 0,'3'-6'222'0'0,"-2"4"-75"0"0,0 0 1 0 0,1 0-1 0 0,-1 1 1 0 0,1-1-1 0 0,-1 0 1 0 0,1 1-1 0 0,-1-1 1 0 0,5-2 0 0 0,1-2-26 0 0,-6 5 1017 0 0,-1 13 184 0 0,-3 6-914 0 0,0 0 1 0 0,-1 0-1 0 0,-1 0 1 0 0,-13 28-1 0 0,4-8-39 0 0,-170 402 1640 0 0,117-302-1778 0 0,-6-4 0 0 0,-103 143-1 0 0,168-265-207 0 0,-18 24 547 0 0,-50 56-1 0 0,75-91-230 0 0,10-7-197 0 0,29-19-131 0 0,35-33 1 0 0,29-19-417 0 0,-89 68 219 0 0,1 1 0 0 0,1 0 0 0 0,-1 1 1 0 0,1 1-1 0 0,29-8 0 0 0,-39 12 96 0 0,0 1-1 0 0,1 1 1 0 0,-1-1-1 0 0,0 1 1 0 0,1 0-1 0 0,-1 0 1 0 0,11 2-1 0 0,-14-2 71 0 0,0 0 1 0 0,-1 1-1 0 0,1-1 0 0 0,-1 1 0 0 0,1-1 0 0 0,-1 1 1 0 0,1 0-1 0 0,-1 0 0 0 0,1-1 0 0 0,-1 1 0 0 0,0 0 1 0 0,1 0-1 0 0,-1 1 0 0 0,0-1 0 0 0,0 0 0 0 0,0 0 1 0 0,0 0-1 0 0,0 1 0 0 0,0-1 0 0 0,0 1 0 0 0,0-1 1 0 0,0 1-1 0 0,-1-1 0 0 0,1 1 0 0 0,-1-1 0 0 0,1 1 1 0 0,-1-1-1 0 0,0 1 0 0 0,1 3 0 0 0,-1 4 204 0 0,-1 1-1 0 0,1 0 0 0 0,-2 0 1 0 0,1 0-1 0 0,-2 0 0 0 0,1-1 1 0 0,-6 13-1 0 0,4-10 85 0 0,0 0 1 0 0,1 1-1 0 0,-3 21 0 0 0,6-31-299 0 0,0 0 0 0 0,0 0-1 0 0,0 1 1 0 0,0-1 0 0 0,1 0 0 0 0,-1 0 0 0 0,1 0-1 0 0,0 0 1 0 0,0 0 0 0 0,0 0 0 0 0,0 0 0 0 0,1 0-1 0 0,-1 0 1 0 0,1 0 0 0 0,0 0 0 0 0,-1-1-1 0 0,1 1 1 0 0,0-1 0 0 0,1 1 0 0 0,-1-1 0 0 0,0 0-1 0 0,5 3 1 0 0,-2-1-542 0 0,1-1 0 0 0,0 0-1 0 0,0 0 1 0 0,0-1 0 0 0,1 1 0 0 0,-1-1 0 0 0,0-1-1 0 0,1 1 1 0 0,12 0 0 0 0,1 0-1435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8:5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12439 0 0,'0'0'958'0'0,"0"1"-438"0"0,4 40 5365 0 0,-4-39-5722 0 0,0-1 0 0 0,0 1 1 0 0,1-1-1 0 0,-1 1 0 0 0,0-1 1 0 0,1 1-1 0 0,-1-1 0 0 0,1 0 1 0 0,-1 1-1 0 0,1-1 0 0 0,0 0 1 0 0,0 1-1 0 0,-1-1 0 0 0,1 0 0 0 0,0 0 1 0 0,0 0-1 0 0,0 0 0 0 0,0 0 1 0 0,1 0-1 0 0,-1 0 0 0 0,0 0 1 0 0,0 0-1 0 0,1 0 0 0 0,-1-1 1 0 0,0 1-1 0 0,1 0 0 0 0,2 0 0 0 0,0 0 5 0 0,1 1 0 0 0,-1-1-1 0 0,1-1 1 0 0,-1 1-1 0 0,1-1 1 0 0,-1 0 0 0 0,7 0-1 0 0,-6 0-210 0 0,-1-1-1 0 0,0 0 1 0 0,1 0 0 0 0,-1 0-1 0 0,0-1 1 0 0,1 1 0 0 0,-1-1-1 0 0,0 0 1 0 0,0 0 0 0 0,0-1-1 0 0,-1 1 1 0 0,1-1-1 0 0,0 0 1 0 0,-1 0 0 0 0,0 0-1 0 0,0 0 1 0 0,0 0 0 0 0,0-1-1 0 0,0 1 1 0 0,-1-1 0 0 0,1 0-1 0 0,-1 0 1 0 0,0 0-1 0 0,2-7 1 0 0,-3 10-178 0 0,-3 2-1157 0 0,-30 20 1025 0 0,1 1 0 0 0,-35 33 0 0 0,34-27 637 0 0,25-23-234 0 0,-44 38 717 0 0,2 1-1 0 0,-57 66 1 0 0,101-104-653 0 0,0 1 1 0 0,0-1-1 0 0,1 1 0 0 0,0 0 1 0 0,-5 12-1 0 0,9-18-91 0 0,-1 1 1 0 0,0 0-1 0 0,1-1 0 0 0,-1 1 0 0 0,1 0 1 0 0,0 0-1 0 0,0 0 0 0 0,-1-1 1 0 0,1 1-1 0 0,0 0 0 0 0,1 0 1 0 0,-1 0-1 0 0,0-1 0 0 0,0 1 1 0 0,1 0-1 0 0,-1 0 0 0 0,1-1 1 0 0,0 1-1 0 0,-1 0 0 0 0,1-1 1 0 0,0 1-1 0 0,0-1 0 0 0,0 1 1 0 0,0-1-1 0 0,0 1 0 0 0,0-1 0 0 0,1 0 1 0 0,-1 1-1 0 0,3 1 0 0 0,1 0 50 0 0,1 1-1 0 0,0-1 1 0 0,0 0 0 0 0,1 0-1 0 0,-1 0 1 0 0,8 1-1 0 0,42 9 251 0 0,-34-9-246 0 0,263 51-1251 0 0,-275-53-5077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31 10679 0 0,'0'0'971'0'0,"0"-17"1626"0"0,-1 16-2469 0 0,1 0-1 0 0,0 0 1 0 0,-1 1-1 0 0,1-1 1 0 0,-1 0-1 0 0,0 0 0 0 0,1 1 1 0 0,-1-1-1 0 0,0 0 1 0 0,1 1-1 0 0,-1-1 1 0 0,0 0-1 0 0,0 1 1 0 0,1-1-1 0 0,-1 1 1 0 0,0-1-1 0 0,0 1 0 0 0,0 0 1 0 0,0-1-1 0 0,0 1 1 0 0,0 0-1 0 0,1-1 1 0 0,-1 1-1 0 0,0 0 1 0 0,0 0-1 0 0,0 0 0 0 0,0 0 1 0 0,0 0-1 0 0,0 0 1 0 0,0 0-1 0 0,0 0 1 0 0,0 1-1 0 0,0-1 1 0 0,0 0-1 0 0,0 1 1 0 0,0-1-1 0 0,0 1 0 0 0,-7 2-92 0 0,0 0-1 0 0,1 0 1 0 0,-10 7 0 0 0,12-7 250 0 0,-25 16-214 0 0,1 2 0 0 0,1 0 0 0 0,-31 34 0 0 0,43-41-19 0 0,-27 31 254 0 0,2 1 0 0 0,-53 78 1 0 0,88-117-249 0 0,-1 3 88 0 0,0 1 0 0 0,1-1 0 0 0,0 1 0 0 0,0 0 0 0 0,-5 17 0 0 0,10-26-100 0 0,0 2-1 0 0,0-1 1 0 0,0 0-1 0 0,1 0 1 0 0,-1 0-1 0 0,1 0 0 0 0,0 0 1 0 0,0 1-1 0 0,0-1 1 0 0,0 0-1 0 0,0 0 1 0 0,1 0-1 0 0,0 0 0 0 0,-1 1 1 0 0,1-1-1 0 0,0 0 1 0 0,1 0-1 0 0,-1 0 1 0 0,0-1-1 0 0,1 1 0 0 0,-1 0 1 0 0,1 0-1 0 0,0-1 1 0 0,0 1-1 0 0,5 3 0 0 0,-2-1 43 0 0,0-1 0 0 0,1 0 0 0 0,-1-1 0 0 0,1 1-1 0 0,0-1 1 0 0,0 0 0 0 0,1-1 0 0 0,-1 0 0 0 0,0 0-1 0 0,1 0 1 0 0,7 1 0 0 0,-4-2-13 0 0,0 0 0 0 0,0-1 0 0 0,1 0 0 0 0,-1-1 1 0 0,0 0-1 0 0,18-4 0 0 0,-9 0-36 0 0,-1-2 0 0 0,0 0-1 0 0,0 0 1 0 0,-1-2 0 0 0,0 0 0 0 0,-1-1 0 0 0,22-17 0 0 0,-21 14-65 0 0,0-1-1 0 0,-2 0 1 0 0,0-1-1 0 0,0-1 1 0 0,22-32-1 0 0,-32 40-6 0 0,-1-1-1 0 0,1 1 1 0 0,-1 0-1 0 0,0-1 1 0 0,-1 0-1 0 0,0 0 1 0 0,-1 0-1 0 0,0 0 1 0 0,0 0-1 0 0,-1-1 1 0 0,0 1-1 0 0,-1-1 1 0 0,0 1-1 0 0,0 0 1 0 0,-3-16-1 0 0,0 11-218 0 0,-1-1 0 0 0,0 2 0 0 0,-1-1 0 0 0,-7-14-1 0 0,8 20-198 0 0,0 1-1 0 0,0 0 1 0 0,-1 0-1 0 0,0 0 1 0 0,0 1-1 0 0,-1-1 0 0 0,0 1 1 0 0,-8-7-1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502 110 11951 0 0,'26'-20'490'0'0,"0"0"0"0"0,44-23 0 0 0,-14 17 7134 0 0,-57 28-7122 0 0,-6 9-279 0 0,0 0 1 0 0,0 0-1 0 0,-1-1 0 0 0,0 0 1 0 0,-1 0-1 0 0,-17 14 0 0 0,-67 46 355 0 0,-36 18-277 0 0,-110 79-136 0 0,215-148-136 0 0,2 1 0 0 0,0 1 1 0 0,-36 45-1 0 0,56-63-28 0 0,-1 1 0 0 0,1 0 0 0 0,0-1 0 0 0,0 1 0 0 0,0 0 0 0 0,1 0 0 0 0,-1 0 0 0 0,1 0 0 0 0,0 0 0 0 0,-1 6 0 0 0,3 1 41 0 0,0-9-38 0 0,0 1 0 0 0,0-1 0 0 0,1 0-1 0 0,-1 0 1 0 0,1 0 0 0 0,-1 0-1 0 0,1 0 1 0 0,0-1 0 0 0,0 1-1 0 0,0 0 1 0 0,0-1 0 0 0,0 1 0 0 0,0-1-1 0 0,0 0 1 0 0,0 0 0 0 0,0 0-1 0 0,1 0 1 0 0,-1 0 0 0 0,0 0-1 0 0,1 0 1 0 0,-1-1 0 0 0,1 1 0 0 0,4-1-1 0 0,6 1-11 0 0,-1 0-1 0 0,1-1 1 0 0,16-2-1 0 0,-3-1-1558 0 0,44-10 0 0 0,-34 2-6151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41 17279 0 0,'53'-41'5553'0'0,"-59"53"-4843"0"0,-2-2-550 0 0,-1-1 1 0 0,1 1-1 0 0,-2-2 0 0 0,-16 13 1 0 0,-4 5 54 0 0,-137 114 19 0 0,-65 64-4 0 0,223-196-197 0 0,2 1-1 0 0,-1-1 1 0 0,1 2 0 0 0,0-1-1 0 0,-6 13 1 0 0,12-20-26 0 0,0 0-1 0 0,0-1 1 0 0,1 1 0 0 0,-1 0-1 0 0,0 0 1 0 0,1 0 0 0 0,-1 0-1 0 0,1-1 1 0 0,-1 1 0 0 0,1 0-1 0 0,0 0 1 0 0,0 0 0 0 0,0 0-1 0 0,0 0 1 0 0,0 0 0 0 0,1 0-1 0 0,-1 0 1 0 0,0 0 0 0 0,1 0-1 0 0,0 0 1 0 0,-1-1 0 0 0,1 1-1 0 0,0 0 1 0 0,0 0 0 0 0,0-1-1 0 0,0 1 1 0 0,0 0 0 0 0,0-1-1 0 0,1 1 1 0 0,-1-1 0 0 0,0 0-1 0 0,1 1 1 0 0,-1-1 0 0 0,1 0-1 0 0,-1 0 1 0 0,1 0 0 0 0,0 0-1 0 0,3 2 1 0 0,2-1 51 0 0,0 1 0 0 0,0-1 0 0 0,0 1-1 0 0,0-2 1 0 0,0 1 0 0 0,11 0 0 0 0,47-1 74 0 0,-22-1-130 0 0,-36 1-31 0 0,62-1-1098 0 0,-58-1-384 0 0,0 0 1 0 0,14-4-1 0 0,-4-2-6044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15263 0 0,'0'0'2486'0'0,"1"2"-1560"0"0,2 9-359 0 0,-1 0 0 0 0,0 0 0 0 0,0 1-1 0 0,-1-1 1 0 0,0 1 0 0 0,-1-1 0 0 0,-1 14 0 0 0,-16 82-77 0 0,3-31-47 0 0,10-43-208 0 0,0 58-1 0 0,4-79-169 0 0,1 0 0 0 0,0 0 0 0 0,1 0-1 0 0,0-1 1 0 0,1 1 0 0 0,1-1 0 0 0,0 1-1 0 0,7 14 1 0 0,-10-23-19 0 0,1 0 1 0 0,0 0-1 0 0,0-1 1 0 0,-1 1-1 0 0,2 0 0 0 0,-1-1 1 0 0,0 0-1 0 0,0 1 1 0 0,1-1-1 0 0,-1 0 0 0 0,1 0 1 0 0,0 0-1 0 0,0-1 0 0 0,0 1 1 0 0,-1-1-1 0 0,7 3 1 0 0,-5-3-10 0 0,0-1 1 0 0,0 1-1 0 0,-1-1 1 0 0,1 0-1 0 0,0 0 1 0 0,0 0 0 0 0,-1 0-1 0 0,1-1 1 0 0,0 0-1 0 0,-1 1 1 0 0,1-1-1 0 0,0-1 1 0 0,-1 1 0 0 0,6-3-1 0 0,6-4 39 0 0,-1-1 1 0 0,0 0-1 0 0,-1-1 0 0 0,0 0 1 0 0,0-1-1 0 0,11-13 0 0 0,4-6 93 0 0,30-45 0 0 0,-31 35-94 0 0,-1-1-1 0 0,30-64 1 0 0,-43 74-1210 0 0,0-2 0 0 0,8-38 0 0 0,-10 30-1564 0 0,-7 22 959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36 652 3679 0 0,'0'0'284'0'0,"0"1"-186"0"0,-6 10 1071 0 0,5-9-281 0 0,0-1 0 0 0,0 1 0 0 0,0-1 1 0 0,0 1-1 0 0,0-1 0 0 0,0 0 0 0 0,-1 1 0 0 0,1-1 0 0 0,-1 0 0 0 0,1 0 0 0 0,0 0 0 0 0,-1 0 0 0 0,0 0 0 0 0,-2 1 3348 0 0,-3-24-2345 0 0,7 16-1750 0 0,1-1 0 0 0,0 1 0 0 0,0-1 0 0 0,1 1 1 0 0,-1 0-1 0 0,1 0 0 0 0,1 0 0 0 0,3-7 0 0 0,29-47 432 0 0,-17 31-375 0 0,117-159 535 0 0,-98 143-740 0 0,2 3 0 0 0,74-63 0 0 0,-83 82-1058 0 0,1 2 1 0 0,1 0-1 0 0,56-25 0 0 0,-80 43 139 0 0,-1-1-1 0 0,16-3 1 0 0,2 3-4693 0 0,-6 3-396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236 121 6447 0 0,'2'-1'499'0'0,"26"-13"2949"0"0,45-29 0 0 0,-49 27-853 0 0,1 1 0 0 0,37-16 1887 0 0,-64 33-4278 0 0,-4 6-90 0 0,0-1 1 0 0,-1 0-1 0 0,0 0 1 0 0,-15 11-1 0 0,-39 23 44 0 0,26-18-108 0 0,-80 47 6 0 0,-33 25 5 0 0,143-91-63 0 0,0-1 0 0 0,0 2 1 0 0,1-1-1 0 0,0 0 0 0 0,0 1 0 0 0,0 0 0 0 0,-6 10 0 0 0,10-14-19 0 0,0 0-1 0 0,0 1 0 0 0,0-1 0 0 0,1 0 0 0 0,-1 1 0 0 0,0-1 0 0 0,1 0 0 0 0,-1 1 0 0 0,0-1 0 0 0,1 0 0 0 0,0 0 0 0 0,-1 1 0 0 0,1-1 0 0 0,0 0 0 0 0,-1 0 0 0 0,3 1 0 0 0,-3-1-1 0 0,2 2-77 0 0,1-1 0 0 0,0 1-1 0 0,0 0 1 0 0,-1-1 0 0 0,2 0 0 0 0,-1 1-1 0 0,0-1 1 0 0,4 1 0 0 0,31 14-481 0 0,-29-14 459 0 0,-9-3 113 0 0,123 53-646 0 0,-104-43 880 0 0,0 1 1 0 0,0 0 0 0 0,-1 1-1 0 0,18 17 1 0 0,-28-22-33 0 0,-1 1-1 0 0,0 1 1 0 0,0-1-1 0 0,0 1 1 0 0,-1 0-1 0 0,7 16 1 0 0,-9-18-119 0 0,-1 0 1 0 0,0 1 0 0 0,-1-1-1 0 0,0 1 1 0 0,0 0-1 0 0,0 0 1 0 0,-1 0-1 0 0,0 0 1 0 0,0 12-1 0 0,-1-18-67 0 0,0-1 0 0 0,0 0 0 0 0,-1 1 0 0 0,1-1 0 0 0,0 0 0 0 0,-1 1 0 0 0,1-1 0 0 0,0 0 0 0 0,-1 0 0 0 0,1 0 0 0 0,-1 1 0 0 0,0-1 0 0 0,1 0 0 0 0,-1 0 0 0 0,0 0 0 0 0,0 0 0 0 0,0 0 0 0 0,0 0 0 0 0,0 0 0 0 0,0 0 0 0 0,0-1 0 0 0,-2 3 0 0 0,1-3-1 0 0,-1 1 0 0 0,1 0 1 0 0,0 0-1 0 0,-1-1 0 0 0,1 1 1 0 0,-1-1-1 0 0,1 0 0 0 0,-1 0 1 0 0,1 0-1 0 0,-1 0 1 0 0,-3-1-1 0 0,-6-1-139 0 0,0-1 0 0 0,1-1 0 0 0,-21-8 0 0 0,31 11 112 0 0,-33-15-1589 0 0,-59-37-1 0 0,60 31 63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821 765 7367 0 0,'0'0'334'0'0,"-1"1"-1"0"0,-25 25 10648 0 0,28-26-10773 0 0,2-1-120 0 0,0 1 0 0 0,1-1 0 0 0,-1 0 0 0 0,0 0-1 0 0,0-1 1 0 0,0 1 0 0 0,0-1 0 0 0,0 0 0 0 0,0 0 0 0 0,0 0 0 0 0,0 0-1 0 0,-1-1 1 0 0,7-5 0 0 0,4-6 217 0 0,23-27-1 0 0,-27 30-191 0 0,21-27 221 0 0,-1-2-1 0 0,40-72 0 0 0,29-96-37 0 0,-62 104-339 0 0,-32 87-109 0 0,-2 0 1 0 0,1 0 0 0 0,-2 0-1 0 0,1-22 1 0 0,-4 34 76 0 0,1 1 0 0 0,0 0 1 0 0,-1-1-1 0 0,0 1 0 0 0,0 0 0 0 0,0 0 0 0 0,0-1 0 0 0,-1 1 1 0 0,1 0-1 0 0,-1 0 0 0 0,0 1 0 0 0,-5-8 0 0 0,5 9 25 0 0,0-1 1 0 0,0 1-1 0 0,0 0 0 0 0,0 0 0 0 0,-1 0 1 0 0,1 0-1 0 0,0 1 0 0 0,-1-1 0 0 0,0 1 1 0 0,1-1-1 0 0,-1 1 0 0 0,0 0 0 0 0,0 0 1 0 0,1 0-1 0 0,-1 0 0 0 0,0 1 0 0 0,0-1 1 0 0,0 1-1 0 0,-5 0 0 0 0,-4 0-66 0 0,0 1 0 0 0,0 1 0 0 0,0 0 0 0 0,0 0 0 0 0,1 2 0 0 0,-22 7 0 0 0,16-3 57 0 0,1 0-1 0 0,0 1 0 0 0,-28 20 1 0 0,31-18 52 0 0,0 0 1 0 0,1 1-1 0 0,0 0 1 0 0,1 1-1 0 0,1 0 1 0 0,0 1-1 0 0,0 0 1 0 0,2 1 0 0 0,0 0-1 0 0,0 0 1 0 0,-6 21-1 0 0,-34 91 205 0 0,-33 82 292 0 0,-14 14 86 0 0,43-105-201 0 0,-46 92 122 0 0,75-166-372 0 0,-3 0 1 0 0,-52 66-1 0 0,19-39-87 0 0,-3-4 0 0 0,-73 63 0 0 0,91-97-1189 0 0,49-38 873 0 0,-1 0 1 0 0,1-1-1 0 0,4-9 0 0 0,4-6-1062 0 0,3 0-396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1839 0 0,'-1'2'8463'0'0,"-2"4"-7307"0"0,1 0 0 0 0,-1 0 0 0 0,1 1 0 0 0,1-1 0 0 0,-1 1 0 0 0,1 0 0 0 0,0-1 0 0 0,0 1 0 0 0,1 10 0 0 0,1-7-691 0 0,0 1 0 0 0,1 0 0 0 0,0-1 0 0 0,1 0 0 0 0,5 15 0 0 0,3 0-550 0 0,1 0 0 0 0,1-1-1 0 0,30 41 1 0 0,-32-48 83 0 0,-4-7-104 0 0,-1-1 0 0 0,1 1 0 0 0,1-1 0 0 0,14 14 1 0 0,-20-21-14 0 0,0-1 1 0 0,1 1 0 0 0,-1-1 0 0 0,0 1-1 0 0,0-1 1 0 0,1 0 0 0 0,-1 0 0 0 0,0 0-1 0 0,1 0 1 0 0,-1 0 0 0 0,1-1 0 0 0,-1 1-1 0 0,1-1 1 0 0,-1 0 0 0 0,1 1 0 0 0,0-1-1 0 0,-1 0 1 0 0,1-1 0 0 0,-1 1 0 0 0,1 0-1 0 0,-1-1 1 0 0,1 0 0 0 0,-1 1 0 0 0,1-1-1 0 0,-1 0 1 0 0,1 0 0 0 0,1-2 0 0 0,5-2-429 0 0,-1 0 0 0 0,0-1 0 0 0,0 0 0 0 0,-1 0 0 0 0,1-1 0 0 0,7-9 0 0 0,36-52-1635 0 0,-24 31 985 0 0,-1 3-2159 0 0,3-3-926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 10591 0 0,'-8'11'712'0'0,"0"0"0"0"0,1 1 0 0 0,0-1 0 0 0,0 1 0 0 0,-4 14 0 0 0,9-21-352 0 0,0-1 0 0 0,0 1 0 0 0,1 0 0 0 0,0 0 0 0 0,0 0 0 0 0,0 0 0 0 0,1 0 0 0 0,-1 0 0 0 0,1 0 0 0 0,1 0-1 0 0,-1 0 1 0 0,1 0 0 0 0,-1 0 0 0 0,2 0 0 0 0,-1 0 0 0 0,4 9 0 0 0,-4-12-265 0 0,1 1 0 0 0,0-1 0 0 0,-1 1 0 0 0,1-1 0 0 0,0 0 0 0 0,0 0 0 0 0,1 0 0 0 0,-1 0 0 0 0,0 0 0 0 0,1 0 0 0 0,-1 0 0 0 0,1-1 0 0 0,-1 1 0 0 0,1-1 0 0 0,0 0 0 0 0,0 0 0 0 0,0 0 0 0 0,0 0 0 0 0,0 0 0 0 0,0-1 0 0 0,5 1 0 0 0,4 0 148 0 0,1-1-1 0 0,0-1 1 0 0,22-3-1 0 0,-33 4-222 0 0,35-6 348 0 0,-1-2 0 0 0,45-16 0 0 0,68-32 263 0 0,-129 48-578 0 0,233-93 13 0 0,-245 98-280 0 0,-1 0 0 0 0,1 1 0 0 0,-1 0 0 0 0,1 0 0 0 0,10-1 0 0 0,-13 3-501 0 0,-1 0 1 0 0,0 0 0 0 0,1 0-1 0 0,-1 1 1 0 0,0 0 0 0 0,8 2-1 0 0,-1 0-1034 0 0,0-1-182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5527 0 0,'0'0'498'0'0,"7"6"-396"0"0,-5-4 227 0 0,-1 0-1 0 0,1 0 0 0 0,-1 0 1 0 0,0 0-1 0 0,0 0 0 0 0,0 0 0 0 0,0 0 1 0 0,0 0-1 0 0,0 0 0 0 0,0 1 0 0 0,-1-1 1 0 0,1 0-1 0 0,-1 0 0 0 0,0 1 1 0 0,0-1-1 0 0,0 3 0 0 0,0-1 220 0 0,-1-1 1 0 0,1 1-1 0 0,-1 0 1 0 0,0 0-1 0 0,0-1 0 0 0,-1 1 1 0 0,1-1-1 0 0,-1 1 0 0 0,-2 2 1 0 0,-1 3 703 0 0,-1-2 0 0 0,-10 14-1 0 0,-13 8-853 0 0,-39 31 1034 0 0,31-28-833 0 0,-41 46 0 0 0,74-74-510 0 0,0 1 0 0 0,0 0 1 0 0,1 0-1 0 0,-1 1 0 0 0,1-1 0 0 0,-3 10 0 0 0,5-13 67 0 0,4 10 256 0 0,-1-9-375 0 0,-1-1 0 0 0,1 0 0 0 0,0 1-1 0 0,0-1 1 0 0,1 0 0 0 0,-1 0 0 0 0,0 0 0 0 0,1 0-1 0 0,-1-1 1 0 0,1 1 0 0 0,0-1 0 0 0,-1 1 0 0 0,1-1-1 0 0,5 2 1 0 0,-1-2 18 0 0,-1 0 0 0 0,1 0 0 0 0,-1-1 0 0 0,1 1-1 0 0,-1-1 1 0 0,9-2 0 0 0,-6 2-6 0 0,0-1-1 0 0,0-1 1 0 0,-1 0 0 0 0,1 0-1 0 0,0-1 1 0 0,-1 0-1 0 0,0 0 1 0 0,16-9 0 0 0,-20 10-39 0 0,0-1 1 0 0,-1 0 0 0 0,1 0-1 0 0,0-1 1 0 0,-1 1 0 0 0,0-1-1 0 0,0 0 1 0 0,0 0 0 0 0,0 0-1 0 0,-1 0 1 0 0,0 0 0 0 0,1 0-1 0 0,-1-1 1 0 0,-1 1-1 0 0,1-1 1 0 0,-1 1 0 0 0,0-1-1 0 0,1-6 1 0 0,-1 0-118 0 0,0 0-1 0 0,0 0 1 0 0,-2-1-1 0 0,-2-19 1 0 0,-13-45 438 0 0,2 16-3343 0 0,12 46-6 0 0,0 0 0 0 0,0-18 0 0 0,2 23-3246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0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38 11519 0 0,'20'-38'6075'0'0,"-23"39"-5873"0"0,0-1 0 0 0,0 1 0 0 0,1 0 0 0 0,-1 0 0 0 0,0 0 0 0 0,0 1 0 0 0,1-1 0 0 0,-1 0 0 0 0,1 1 0 0 0,-1 0-1 0 0,1 0 1 0 0,-1-1 0 0 0,1 1 0 0 0,0 1 0 0 0,-3 2 0 0 0,-5 7 115 0 0,-13 19 0 0 0,-9 19 564 0 0,-32 66 0 0 0,-16 59-322 0 0,71-156-500 0 0,-121 301 37 0 0,118-289-160 0 0,3-7-998 0 0,1 0 1 0 0,-7 35-1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58 15575 0 0,'47'-58'5732'0'0,"-48"80"-5040"0"0,0-1-1 0 0,-2 0 0 0 0,-8 31 1 0 0,-23 61-459 0 0,30-99-135 0 0,-21 64-44 0 0,-3-2-1 0 0,-43 83 0 0 0,9-53 15 0 0,-114 149 0 0 0,86-121-47 0 0,77-111-50 0 0,1 1-1 0 0,1 1 0 0 0,-16 49 0 0 0,25-66-55 0 0,0 0 1 0 0,1 1 0 0 0,-2 15-1 0 0,3-22-33 0 0,0-1 0 0 0,0 1 0 0 0,0 0-1 0 0,0-1 1 0 0,0 1 0 0 0,0-1 0 0 0,1 1 0 0 0,-1-1-1 0 0,0 1 1 0 0,1-1 0 0 0,-1 0 0 0 0,1 1 0 0 0,0-1-1 0 0,-1 1 1 0 0,1-1 0 0 0,0 0 0 0 0,0 0-1 0 0,0 1 1 0 0,0-1 0 0 0,0 0 0 0 0,0 0 0 0 0,0 0-1 0 0,0 0 1 0 0,0 0 0 0 0,1 0 0 0 0,-1 0-1 0 0,0-1 1 0 0,1 1 0 0 0,1 1 0 0 0,11-1-1561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7367 0 0,'-2'1'2954'0'0,"-5"5"-631"0"0,0-1-1156 0 0,1 0 0 0 0,-1 1-1 0 0,1 0 1 0 0,0 0 0 0 0,-5 8 0 0 0,-25 38 571 0 0,-42 68-282 0 0,57-80-1424 0 0,1 1 0 0 0,2 2 0 0 0,-19 68 0 0 0,33-98 10 0 0,2 0 1 0 0,-1 1-1 0 0,2-1 0 0 0,0 1 1 0 0,0-1-1 0 0,3 27 0 0 0,-2-38 198 0 0,1-2-221 0 0,-1 1 0 0 0,0-1 0 0 0,0 0 0 0 0,0 1 0 0 0,0-1 0 0 0,0 0 0 0 0,0 1 0 0 0,1-1-1 0 0,-1 0 1 0 0,0 1 0 0 0,0-1 0 0 0,0 0 0 0 0,1 0 0 0 0,-1 1 0 0 0,0-1 0 0 0,0 0 0 0 0,1 0 0 0 0,-1 0 0 0 0,0 1 0 0 0,1-1-1 0 0,-1 0 1 0 0,0 0 0 0 0,1 0 0 0 0,-1 0 0 0 0,0 0 0 0 0,1 0 0 0 0,-1 0 0 0 0,0 0 0 0 0,1 1 0 0 0,-1-1 0 0 0,0 0 0 0 0,1-1 0 0 0,10 4 229 0 0,-7-4-205 0 0,-1 1-1 0 0,0-1 0 0 0,0 0 0 0 0,0 1 0 0 0,1-1 1 0 0,-1-1-1 0 0,0 1 0 0 0,0 0 0 0 0,0-1 0 0 0,0 1 1 0 0,-1-1-1 0 0,1 0 0 0 0,0 0 0 0 0,2-3 0 0 0,5-5 76 0 0,0 0 0 0 0,8-11-1 0 0,-16 17-89 0 0,22-25 191 0 0,-2-2 1 0 0,29-52 0 0 0,-43 68-260 0 0,0-1-1 0 0,-2 0 1 0 0,0 0 0 0 0,-1-1 0 0 0,0 1 0 0 0,-1-1-1 0 0,2-35 1 0 0,-5 48-46 0 0,-1-1-1 0 0,-1 1 0 0 0,1-1 1 0 0,-1 1-1 0 0,1-1 1 0 0,-1 1-1 0 0,0 0 0 0 0,-1-1 1 0 0,1 1-1 0 0,-1 0 1 0 0,0 0-1 0 0,0 0 1 0 0,-4-7-1 0 0,4 10 11 0 0,1-1 0 0 0,-1 0 0 0 0,0 0 0 0 0,1 1 0 0 0,-1-1 0 0 0,0 1 0 0 0,0 0 0 0 0,0-1 0 0 0,0 1 0 0 0,0 0 0 0 0,-1 0 0 0 0,1 0 0 0 0,0 1 0 0 0,0-1 0 0 0,-1 0 0 0 0,1 1 0 0 0,0 0 0 0 0,-1-1 0 0 0,1 1 0 0 0,0 0 0 0 0,-1 0 0 0 0,1 0 0 0 0,-1 1 0 0 0,1-1 0 0 0,0 0 0 0 0,-1 1 0 0 0,-1 0 0 0 0,-1 1-203 0 0,1-1 0 0 0,0 1 0 0 0,-1 0 0 0 0,1-1 0 0 0,0 2 0 0 0,0-1 0 0 0,0 1 0 0 0,0-1 0 0 0,-5 6 0 0 0,7-7-439 0 0,0 7-487 0 0,12-4-2900 0 0,2-3 3463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13791 0 0,'0'0'630'0'0,"1"1"-13"0"0,1 3-544 0 0,0 0 0 0 0,0 1 0 0 0,0-1 0 0 0,-1 1 0 0 0,0-1 0 0 0,0 1 0 0 0,0-1 0 0 0,0 6 0 0 0,0 40 2299 0 0,-1-17-497 0 0,1-9-851 0 0,6 83 1951 0 0,-5-87-2576 0 0,1 0-1 0 0,2 0 1 0 0,7 24-1 0 0,-2-22-102 0 0,-9-21 87 0 0,1 0-278 0 0,-1 0-80 0 0,1 0 0 0 0,0-1 0 0 0,0 1 0 0 0,0-1 0 0 0,0 0 0 0 0,0 0 0 0 0,0 1 0 0 0,-1-1 0 0 0,1 0 0 0 0,0-1 0 0 0,0 1 0 0 0,0 0 0 0 0,0 0 0 0 0,0-1 0 0 0,0 1 0 0 0,-1-1 0 0 0,1 0-1 0 0,0 0 1 0 0,0 1 0 0 0,-1-1 0 0 0,1 0 0 0 0,0 0 0 0 0,2-3 0 0 0,4-2 30 0 0,0-1-1 0 0,0-1 0 0 0,7-9 1 0 0,-8 10-35 0 0,52-65 94 0 0,10-12-298 0 0,-56 70 103 0 0,-4 4-15 0 0,1 0 1 0 0,0 1-1 0 0,0 0 1 0 0,14-10-1 0 0,-23 19 93 0 0,-1 0-1 0 0,1 0 1 0 0,-1 0-1 0 0,1 0 1 0 0,-1 0 0 0 0,0 0-1 0 0,1 0 1 0 0,-1 0-1 0 0,1 1 1 0 0,-1-1-1 0 0,1 0 1 0 0,-1 0 0 0 0,0 0-1 0 0,1 1 1 0 0,-1-1-1 0 0,1 0 1 0 0,-1 0-1 0 0,0 1 1 0 0,1-1 0 0 0,-1 0-1 0 0,0 1 1 0 0,1 0-1 0 0,-1-1 3 0 0,2 1 1 0 0,0 0 0 0 0,-1 0 0 0 0,1 0 0 0 0,-1 1 0 0 0,0-1 0 0 0,1 0 0 0 0,-1 1 0 0 0,0-1 0 0 0,0 1 0 0 0,0-1 0 0 0,0 1 0 0 0,0-1 0 0 0,0 1 0 0 0,0 0 0 0 0,0 2 0 0 0,1 1 0 0 0,3 8 24 0 0,-1 0 0 0 0,5 20 0 0 0,-6-19 8 0 0,10 26 0 0 0,3-7 67 0 0,26 43-1 0 0,-40-72-81 0 0,-1-1-1 0 0,1-1 1 0 0,1 1-1 0 0,-1 0 1 0 0,0 0-1 0 0,1-1 0 0 0,-1 0 1 0 0,1 1-1 0 0,0-1 1 0 0,0 0-1 0 0,0 0 0 0 0,0 0 1 0 0,0-1-1 0 0,0 1 1 0 0,4 1-1 0 0,-4-3 17 0 0,-1 1 0 0 0,1-1 0 0 0,0 0 0 0 0,0 0 0 0 0,0 0 0 0 0,-1 0 0 0 0,1 0 0 0 0,0 0 0 0 0,0-1 0 0 0,-1 1 0 0 0,1-1 0 0 0,0 0 0 0 0,-1 0 0 0 0,1 0 0 0 0,-1 0 0 0 0,1-1 0 0 0,-1 1 0 0 0,0 0 0 0 0,4-3 0 0 0,10-11 173 0 0,0 1 1 0 0,-1-2-1 0 0,0 0 0 0 0,-2-1 1 0 0,14-20-1 0 0,10-14-84 0 0,47-72-65 0 0,-44 60-50 0 0,7-10-241 0 0,50-69-885 0 0,-75 110-1524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 11055 0 0,'1'-1'852'0'0,"4"-2"-268"0"0,7-3 7738 0 0,7 4-5171 0 0,-4 2-1525 0 0,-13-1-849 0 0,-10 10-705 0 0,-74 62-72 0 0,50-44 0 0 0,-34 35 0 0 0,48-43 16 0 0,-17 26 0 0 0,30-39-12 0 0,1 0-1 0 0,1 0 1 0 0,-1 1-1 0 0,1 0 1 0 0,0 0-1 0 0,1 0 1 0 0,-1 0 0 0 0,-2 14-1 0 0,5-17-24 0 0,0-1-1 0 0,1 0 1 0 0,-1 1-1 0 0,0-1 1 0 0,1 0 0 0 0,0 1-1 0 0,0-1 1 0 0,0 0-1 0 0,0 1 1 0 0,0-1 0 0 0,1 0-1 0 0,-1 0 1 0 0,1 0-1 0 0,0 0 1 0 0,0-1-1 0 0,0 1 1 0 0,0 0 0 0 0,1-1-1 0 0,-1 0 1 0 0,1 1-1 0 0,-1-1 1 0 0,5 3 0 0 0,7 4-130 0 0,-1-1 0 0 0,1 0 0 0 0,21 8 1 0 0,-33-15 142 0 0,20 7-238 0 0,38 10 0 0 0,-46-15 276 0 0,0 1 1 0 0,0 0-1 0 0,-1 1 1 0 0,1 0-1 0 0,-1 1 0 0 0,0 0 1 0 0,17 13-1 0 0,-28-18 2 0 0,0 1 0 0 0,0-1 0 0 0,-1 1 1 0 0,1-1-1 0 0,-1 1 0 0 0,1 0 0 0 0,-1-1 0 0 0,0 1 0 0 0,0 0 0 0 0,1 0 0 0 0,-1 0 0 0 0,-1 0 1 0 0,1 0-1 0 0,0 0 0 0 0,0 0 0 0 0,-1 0 0 0 0,1 0 0 0 0,-1 1 0 0 0,0-1 0 0 0,1 0 0 0 0,-1 0 0 0 0,0 0 1 0 0,-1 1-1 0 0,1-1 0 0 0,0 0 0 0 0,0 0 0 0 0,-1 0 0 0 0,0 1 0 0 0,1-1 0 0 0,-1 0 0 0 0,0 0 1 0 0,0 0-1 0 0,0 0 0 0 0,-2 3 0 0 0,-1 1 59 0 0,-1 0 0 0 0,0 0 1 0 0,0 0-1 0 0,0-1 0 0 0,0 1 1 0 0,-1-1-1 0 0,0-1 0 0 0,-13 9 0 0 0,-8 1 53 0 0,-1 0 0 0 0,0-2 0 0 0,-1-1 0 0 0,0-2 0 0 0,-1-1 0 0 0,0-1 0 0 0,-31 4 0 0 0,44-10-124 0 0,0 0 0 0 0,0 0 0 0 0,-28-4 0 0 0,37 2-98 0 0,0-1 0 0 0,0 1 1 0 0,1-2-1 0 0,-1 1 0 0 0,0-1 1 0 0,1 0-1 0 0,0 0 0 0 0,0-1 1 0 0,-12-8-1 0 0,17 11-94 0 0,1 0-1 0 0,0 0 1 0 0,-1 0-1 0 0,1 0 1 0 0,0 0-1 0 0,0-1 1 0 0,0 1-1 0 0,0 0 1 0 0,0-1-1 0 0,0 1 1 0 0,0-1-1 0 0,0 1 1 0 0,0-3-1 0 0,-2-10-1252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380 437 4143 0 0,'0'0'9896'0'0,"1"-2"-8880"0"0,27-24 1944 0 0,-10 9-1686 0 0,23-27 0 0 0,-7 1 146 0 0,57-93 0 0 0,-74 108-1165 0 0,-6 12-78 0 0,9-23-1 0 0,-18 35-164 0 0,0 0-1 0 0,0-1 0 0 0,-1 1 0 0 0,0-1 1 0 0,0 1-1 0 0,0-1 0 0 0,0 0 0 0 0,-1 1 1 0 0,0-1-1 0 0,0-7 0 0 0,0 11-8 0 0,0 0 0 0 0,0 0 0 0 0,-1-1 0 0 0,1 1 0 0 0,0 0-1 0 0,-1 0 1 0 0,1-1 0 0 0,-1 1 0 0 0,1 0 0 0 0,-1 0 0 0 0,1 0 0 0 0,-1 0 0 0 0,0 0-1 0 0,0 0 1 0 0,0 0 0 0 0,1 0 0 0 0,-1 0 0 0 0,0 0 0 0 0,0 0 0 0 0,0 0 0 0 0,0 0-1 0 0,-1 1 1 0 0,0-1 0 0 0,0 0-4 0 0,0 0-1 0 0,-1 1 1 0 0,1-1-1 0 0,0 1 1 0 0,0 0-1 0 0,-1 0 1 0 0,1 0-1 0 0,0 0 1 0 0,-1 0-1 0 0,1 0 1 0 0,0 1-1 0 0,-3 0 1 0 0,-5 2-30 0 0,0 0 0 0 0,1 1 1 0 0,-1 0-1 0 0,-14 9 0 0 0,-70 47-38 0 0,3 4-1 0 0,-160 147 1 0 0,247-208 69 0 0,-17 17 0 0 0,-18 22 0 0 0,34-36 0 0 0,1 0 0 0 0,-1 0 0 0 0,1 0 0 0 0,0 1 0 0 0,1 0 0 0 0,0-1 0 0 0,0 1 0 0 0,0 0 0 0 0,-1 9 0 0 0,3-15 2 0 0,1 0 0 0 0,0 0-1 0 0,0 0 1 0 0,0 0 0 0 0,0 0 0 0 0,0 0-1 0 0,0 0 1 0 0,0 0 0 0 0,0 0 0 0 0,0 0-1 0 0,1 0 1 0 0,-1 0 0 0 0,0 0 0 0 0,1 0 0 0 0,-1 0-1 0 0,0 0 1 0 0,1 0 0 0 0,-1-1 0 0 0,1 1-1 0 0,0 0 1 0 0,-1 0 0 0 0,1 0 0 0 0,0 0-1 0 0,1 0 8 0 0,0 0 0 0 0,-1 0-1 0 0,1 0 1 0 0,0 0-1 0 0,0 0 1 0 0,0 0 0 0 0,0 0-1 0 0,0-1 1 0 0,0 1-1 0 0,3-1 1 0 0,5 1 30 0 0,0-1 0 0 0,0 0 0 0 0,15-2 0 0 0,-24 2-39 0 0,37-6 26 0 0,0-1 0 0 0,42-15-1 0 0,71-32 56 0 0,-113 40-76 0 0,-32 11-5 0 0,0 1 0 0 0,-1 0 0 0 0,1 0 0 0 0,1 1 0 0 0,-1 0 0 0 0,0 0 0 0 0,0 0 0 0 0,7 1 0 0 0,-4 3-16 0 0,-7-2 10 0 0,0 1 0 0 0,-1 0-1 0 0,1-1 1 0 0,-1 1 0 0 0,1 0-1 0 0,-1 0 1 0 0,0 0 0 0 0,0 0-1 0 0,0 0 1 0 0,0 0 0 0 0,0 0 0 0 0,0 1-1 0 0,0 2 1 0 0,6 35 24 0 0,-5-27-16 0 0,-1-11 2 0 0,-1-1 0 0 0,1 1-1 0 0,-1-1 1 0 0,1 1 0 0 0,0 0 0 0 0,0-1-1 0 0,0 0 1 0 0,-1 1 0 0 0,2-1-1 0 0,-1 1 1 0 0,0-1 0 0 0,0 0 0 0 0,0 0-1 0 0,1 0 1 0 0,-1 1 0 0 0,0-1 0 0 0,1-1-1 0 0,1 2 1 0 0,0 0 5 0 0,1 0 0 0 0,0 0 0 0 0,-1-1-1 0 0,1 0 1 0 0,8 2 0 0 0,9 0-650 0 0,27-1 0 0 0,-24-1 56 0 0,-4 1-372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1862 53 18399 0 0,'81'-52'2062'0'0,"-79"52"-804"0"0,-12 3-635 0 0,-149 55 250 0 0,65-20-634 0 0,-137 60-171 0 0,-73 59-471 0 0,-110 49-638 0 0,289-146 771 0 0,-186 102-35 0 0,275-141 305 0 0,1 2 0 0 0,0 1 0 0 0,2 1 0 0 0,2 2 0 0 0,0 1 0 0 0,-27 33 0 0 0,54-56 29 0 0,-1 0 0 0 0,1 1 0 0 0,0 0 0 0 0,1 0 0 0 0,-1 0 0 0 0,1 1 1 0 0,0-1-1 0 0,-2 9 0 0 0,4-12-4 0 0,0 0 0 0 0,1 0 0 0 0,0 1 0 0 0,-1-1 1 0 0,1 0-1 0 0,0 0 0 0 0,1 0 0 0 0,-1 0 0 0 0,0 0 1 0 0,1 0-1 0 0,0 0 0 0 0,-1 0 0 0 0,1 0 0 0 0,0 0 1 0 0,1-1-1 0 0,-1 1 0 0 0,0 0 0 0 0,1 0 1 0 0,0-1-1 0 0,-1 1 0 0 0,4 2 0 0 0,1 1 55 0 0,1 0 0 0 0,-1 0 0 0 0,1 0 0 0 0,1-1 0 0 0,-1 0 0 0 0,1-1 0 0 0,0 0 0 0 0,11 5 0 0 0,71 20 448 0 0,-68-23-432 0 0,14 3 146 0 0,1-1 1 0 0,1-3-1 0 0,63 3 0 0 0,114-15 773 0 0,-127-1-443 0 0,-1-4-1 0 0,134-36 1 0 0,-186 36-554 0 0,0-1 1 0 0,-2-1 0 0 0,0-2-1 0 0,59-38 1 0 0,-76 42-54 0 0,0 0 1 0 0,-1 0-1 0 0,-1-2 1 0 0,0 1-1 0 0,-1-2 0 0 0,13-17 1 0 0,-6 2-211 0 0,0 0 1 0 0,20-46-1 0 0,-31 58 123 0 0,-1-1 0 0 0,0 0-1 0 0,-2-1 1 0 0,0 1 0 0 0,-2-1-1 0 0,4-27 1 0 0,-8 36 109 0 0,0 11 11 0 0,0-1 1 0 0,0 1-1 0 0,0 0 1 0 0,0-1-1 0 0,0 1 1 0 0,0-1-1 0 0,0 1 1 0 0,0-1-1 0 0,0 1 1 0 0,0-1-1 0 0,-1 1 1 0 0,1-1-1 0 0,0 1 1 0 0,0 0-1 0 0,0-1 1 0 0,-1 1-1 0 0,1-1 1 0 0,0 1-1 0 0,0 0 1 0 0,-1-1-1 0 0,1 1 1 0 0,0 0-1 0 0,-1-1 1 0 0,1 1-1 0 0,0 0 1 0 0,-1-1-1 0 0,1 1 1 0 0,-1 0-1 0 0,-4 1-21 0 0,3-1 23 0 0,0 1 0 0 0,-1 0 0 0 0,1-1 0 0 0,0 1 0 0 0,-1 0 0 0 0,1 0 0 0 0,0 0 0 0 0,0 1 0 0 0,0-1 0 0 0,-4 3 0 0 0,-19 20 0 0 0,10-9 0 0 0,-1 0 0 0 0,-1-1 0 0 0,-1-1 0 0 0,0 0 0 0 0,-1-1 0 0 0,0-1 0 0 0,-40 17 0 0 0,2-10-48 0 0,-1-1 0 0 0,-72 9 0 0 0,-120 4-96 0 0,112-16 144 0 0,132-14-25 0 0,5 0-98 0 0,13-2-1547 0 0,-9 1 1491 0 0,56-17-4158 0 0,-34 11-2649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681 133 14567 0 0,'4'-3'168'0'0,"0"1"0"0"0,1 0 0 0 0,-1 0 0 0 0,1 0 0 0 0,0 1 0 0 0,0-1 0 0 0,0 1 0 0 0,0 0 0 0 0,5 0 0 0 0,9-2 2431 0 0,-32 15-1620 0 0,9-10-828 0 0,-1 0 0 0 0,1-1-1 0 0,-1 0 1 0 0,0 0 0 0 0,1 0 0 0 0,-1 0 0 0 0,0-1 0 0 0,0 0 0 0 0,0 0 0 0 0,1 0 0 0 0,-1-1 0 0 0,0 1 0 0 0,0-1 0 0 0,1 0 0 0 0,-1-1 0 0 0,1 1 0 0 0,-1-1 0 0 0,1 0 0 0 0,-1 0 0 0 0,1 0 0 0 0,0-1 0 0 0,0 1 0 0 0,0-1 0 0 0,0 0 0 0 0,1 0 0 0 0,-1 0 0 0 0,1-1 0 0 0,0 1 0 0 0,0-1 0 0 0,0 0 0 0 0,0 0 0 0 0,-3-7 0 0 0,0-1 124 0 0,3 5-191 0 0,-1-1 0 0 0,0 2 1 0 0,0-1-1 0 0,-6-8 0 0 0,8 13-96 0 0,1 1 0 0 0,-1-1 0 0 0,1 1 0 0 0,-1-1 0 0 0,1 1 0 0 0,-1 0 0 0 0,0 0 0 0 0,0 0 0 0 0,1 0 0 0 0,-1 0 0 0 0,0 0 0 0 0,0 1 0 0 0,0-1 0 0 0,0 0 0 0 0,0 1 0 0 0,0 0 0 0 0,0-1 0 0 0,0 1 0 0 0,0 0 0 0 0,0 0 0 0 0,-3 0 0 0 0,-10 3-94 0 0,0 0-1 0 0,0 1 1 0 0,1 0 0 0 0,0 1-1 0 0,0 1 1 0 0,0 0 0 0 0,-16 10-1 0 0,-85 63-135 0 0,61-37 220 0 0,2 2 0 0 0,-72 79 0 0 0,118-117 59 0 0,1 0 0 0 0,0 0 0 0 0,1 0 0 0 0,-1 1 0 0 0,1-1 0 0 0,1 1 0 0 0,-1 0 0 0 0,1 1 0 0 0,0-1 0 0 0,-3 13 0 0 0,6-19-30 0 0,1 0 1 0 0,-1-1-1 0 0,0 1 1 0 0,0-1-1 0 0,0 1 0 0 0,1-1 1 0 0,-1 1-1 0 0,0-1 0 0 0,0 1 1 0 0,1-1-1 0 0,-1 0 0 0 0,0 1 1 0 0,1-1-1 0 0,-1 1 0 0 0,1-1 1 0 0,-1 0-1 0 0,0 1 0 0 0,1-1 1 0 0,-1 0-1 0 0,1 1 1 0 0,-1-1-1 0 0,2 1 0 0 0,-1-1 16 0 0,2 2-8 0 0,1 0 0 0 0,-1-1 0 0 0,1 1 0 0 0,0-1-1 0 0,-1 0 1 0 0,1 0 0 0 0,0 0 0 0 0,0 0 0 0 0,0-1 0 0 0,0 0 0 0 0,-1 0 0 0 0,1 0-1 0 0,0 0 1 0 0,0 0 0 0 0,4-2 0 0 0,8-1 55 0 0,1-1-1 0 0,16-6 1 0 0,-29 8-69 0 0,115-43-106 0 0,-37 13 2 0 0,-82 32 102 0 0,139-45-270 0 0,-108 37 255 0 0,-31 8 16 0 0,1-1 0 0 0,-1 1 0 0 0,1 0 0 0 0,-1 0 0 0 0,1 0 0 0 0,-1 0 0 0 0,1 0 0 0 0,-1 0 0 0 0,1 0 0 0 0,-1 0 0 0 0,1 0 0 0 0,-1 0 0 0 0,1 0 0 0 0,-1 0 0 0 0,1 0 0 0 0,-1 1 0 0 0,2-1 0 0 0,-2 1 6 0 0,1 1 1 0 0,-1-1-1 0 0,1 0 0 0 0,-1 0 0 0 0,1 1 0 0 0,-1-1 1 0 0,0 0-1 0 0,0 1 0 0 0,1-1 0 0 0,-1 0 0 0 0,0 1 1 0 0,0-1-1 0 0,-1 0 0 0 0,1 1 0 0 0,0-1 0 0 0,0 0 1 0 0,-1 1-1 0 0,0 1 0 0 0,-8 27 156 0 0,-6 2-52 0 0,11-25-88 0 0,1 1 1 0 0,0-1 0 0 0,0 1-1 0 0,0-1 1 0 0,1 1 0 0 0,-2 12-1 0 0,3-11-87 0 0,2-9 20 0 0,-1 1 1 0 0,0-1-1 0 0,0 1 1 0 0,1-1-1 0 0,-1 1 0 0 0,0-1 1 0 0,1 1-1 0 0,-1-1 1 0 0,0 0-1 0 0,1 1 1 0 0,-1-1-1 0 0,1 0 0 0 0,-1 1 1 0 0,1-1-1 0 0,-1 0 1 0 0,0 0-1 0 0,1 1 1 0 0,-1-1-1 0 0,1 0 0 0 0,-1 0 1 0 0,1 0-1 0 0,-1 0 1 0 0,1 1-1 0 0,0-1 1 0 0,13 2-802 0 0,-3-1 118 0 0,0-1-1 0 0,0-1 1 0 0,0 0 0 0 0,1 0 0 0 0,-1-1-1 0 0,0-1 1 0 0,21-7 0 0 0,-2-2-2533 0 0,42-23 0 0 0,-42 18 969 0 0,-2-1 1 0 0,29-24-1 0 0,-52 39 2700 0 0,0 0 0 0 0,0 0 0 0 0,0 0-1 0 0,8-3 6921 0 0,-15 16-5527 0 0,2-3 4043 0 0,9-10-3841 0 0,45-31-748 0 0,21-10-986 0 0,-49 31-167 0 0,-1 2 0 0 0,42-13 0 0 0,-50 19-46 0 0,0 1 0 0 0,1 1 0 0 0,-1 1-1 0 0,0 0 1 0 0,22 2 0 0 0,-36-1-41 0 0,-1 1 1 0 0,1 0-1 0 0,-1 1 1 0 0,1-1-1 0 0,-1 0 0 0 0,1 1 1 0 0,-1 0-1 0 0,0-1 0 0 0,1 1 1 0 0,-1 0-1 0 0,0 0 0 0 0,1 0 1 0 0,-1 1-1 0 0,0-1 0 0 0,0 0 1 0 0,0 1-1 0 0,0-1 0 0 0,0 1 1 0 0,-1 0-1 0 0,1 0 0 0 0,0 0 1 0 0,-1-1-1 0 0,1 2 0 0 0,-1-1 1 0 0,0 0-1 0 0,0 0 1 0 0,1 0-1 0 0,-1 1 0 0 0,-1-1 1 0 0,1 0-1 0 0,0 1 0 0 0,-1-1 1 0 0,1 1-1 0 0,-1-1 0 0 0,0 0 1 0 0,0 1-1 0 0,0 4 0 0 0,0 3 20 0 0,-1 0-1 0 0,-1 0 0 0 0,0 0 0 0 0,0 0 0 0 0,-1 0 0 0 0,0-1 0 0 0,-1 1 1 0 0,-5 9-1 0 0,4-8 56 0 0,0-1-24 0 0,0 0 0 0 0,0-1 0 0 0,-1 0 0 0 0,-10 11 0 0 0,20-23-56 0 0,-1 0 1 0 0,0 0 0 0 0,1 1-1 0 0,-1 0 1 0 0,6-3 0 0 0,5-3-23 0 0,112-82-252 0 0,-77 52 74 0 0,2 3-1 0 0,75-40 1 0 0,-118 71 242 0 0,-1 1 0 0 0,1 0 0 0 0,0 0 0 0 0,0 1 0 0 0,0 0 0 0 0,0 0 0 0 0,0 1 0 0 0,10-1 0 0 0,-16 2-35 0 0,1 0 0 0 0,0 0 1 0 0,-1 1-1 0 0,1-1 0 0 0,-1 1 0 0 0,1-1 0 0 0,-1 1 0 0 0,1 0 1 0 0,-1 0-1 0 0,0 0 0 0 0,1 0 0 0 0,-1 0 0 0 0,0 1 0 0 0,0-1 1 0 0,0 1-1 0 0,0-1 0 0 0,0 1 0 0 0,0 0 0 0 0,0 0 0 0 0,-1 0 1 0 0,1 0-1 0 0,-1 0 0 0 0,1 0 0 0 0,-1 0 0 0 0,0 0 0 0 0,0 1 0 0 0,0-1 1 0 0,0 0-1 0 0,0 1 0 0 0,0 2 0 0 0,3 12 143 0 0,-1 0 0 0 0,-1 0-1 0 0,-1 0 1 0 0,-1 31 0 0 0,-1-21-82 0 0,1-18-361 0 0,0 1 0 0 0,-1-1-1 0 0,0 0 1 0 0,-1 0-1 0 0,0 0 1 0 0,-1 0 0 0 0,0-1-1 0 0,-5 11 1 0 0,-2 9-2750 0 0,3-9-5027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58 2303 0 0,'1'-1'28'0'0,"7"-12"181"0"0,0 1-1 0 0,18-19 14407 0 0,-27 33-14348 0 0,1 1 0 0 0,-1-1 0 0 0,0 1-1 0 0,0-1 1 0 0,0 1 0 0 0,0-1 0 0 0,0 0-1 0 0,0 0 1 0 0,-3 4 0 0 0,-2 5 437 0 0,-10 20 669 0 0,-1-1 0 0 0,-33 44 0 0 0,-51 50-183 0 0,-310 386 432 0 0,149-161-1239 0 0,24 17-229 0 0,185-266-49 0 0,-8 14-787 0 0,60-112-80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80 316 10591 0 0,'-2'1'488'0'0,"-22"17"194"0"0,-7 6-452 0 0,9-13 10871 0 0,23-13-10945 0 0,-1-1 0 0 0,1 1-1 0 0,0 0 1 0 0,1-1 0 0 0,-1 1-1 0 0,0 0 1 0 0,0 0-1 0 0,1 0 1 0 0,0 0 0 0 0,-1 0-1 0 0,1 0 1 0 0,3-2-1 0 0,-1 0 38 0 0,33-31 7 0 0,2 1-1 0 0,73-48 0 0 0,-87 65-186 0 0,-7 5-13 0 0,0 0 0 0 0,0 2 0 0 0,2 0 0 0 0,-1 2 0 0 0,30-10 0 0 0,-46 17 0 0 0,1 0 0 0 0,-1 0 0 0 0,1 1 0 0 0,-1-1 0 0 0,1 1 0 0 0,-1 0 0 0 0,1 0 0 0 0,-1 0 0 0 0,1 0 0 0 0,-1 1 0 0 0,1-1 0 0 0,-1 1 0 0 0,7 2 0 0 0,3 5-11 0 0,-10-4-14 0 0,-3-1 8 0 0,2 0 16 0 0,0 1 0 0 0,0-1 1 0 0,-1 1-1 0 0,0 0 0 0 0,0 0 1 0 0,0 0-1 0 0,0-1 0 0 0,0 1 1 0 0,-1 0-1 0 0,0 0 0 0 0,0 0 1 0 0,0 0-1 0 0,0 0 0 0 0,-1 0 1 0 0,1 0-1 0 0,-2 5 0 0 0,-3 6 26 0 0,1 0 0 0 0,-13 24 0 0 0,17-39-24 0 0,-8 19 82 0 0,11-21-44 0 0,2-3-44 0 0,63-57-418 0 0,-7 5 110 0 0,-31 34 142 0 0,0 1 0 0 0,2 2 0 0 0,0 1-1 0 0,44-19 1 0 0,-66 34 73 0 0,-3 0 3 0 0,1 1-1 0 0,0-1 0 0 0,0 2 1 0 0,16-4-1 0 0,-10 6 24 0 0,-12 1 97 0 0,-1 0-1 0 0,1 0 0 0 0,0 0 1 0 0,-1 0-1 0 0,1 0 1 0 0,-1 0-1 0 0,0 0 0 0 0,1 0 1 0 0,-1 1-1 0 0,0-1 1 0 0,0 1-1 0 0,0-1 0 0 0,0 1 1 0 0,0-1-1 0 0,0 1 1 0 0,0 0-1 0 0,0-1 0 0 0,-1 1 1 0 0,1 0-1 0 0,-1-1 1 0 0,1 1-1 0 0,-1 0 0 0 0,1 2 1 0 0,0 6 121 0 0,1 0 0 0 0,-1 17 0 0 0,-1-22-102 0 0,-4 83 704 0 0,2-69-688 0 0,0 0 0 0 0,1 0 0 0 0,2 0 0 0 0,0 0 0 0 0,4 25 0 0 0,0-10-164 0 0,-5-32-33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309 214 10135 0 0,'-6'-7'9315'0'0,"14"-6"-8546"0"0,1 1 0 0 0,0 0 0 0 0,1 0 0 0 0,1 1 0 0 0,-1 1 0 0 0,16-12 0 0 0,1-3-140 0 0,-17 17-441 0 0,-3 1-70 0 0,1 0 0 0 0,-1 0 0 0 0,0-1 0 0 0,-1 0-1 0 0,0 0 1 0 0,6-9 0 0 0,-9 8-98 0 0,-2 9-23 0 0,-1 0 0 0 0,0-1 0 0 0,0 1 0 0 0,0 0 0 0 0,0 0 1 0 0,0-1-1 0 0,0 1 0 0 0,0 0 0 0 0,1-1 0 0 0,-1 1 0 0 0,0 0 0 0 0,0-1 0 0 0,0 1 0 0 0,0 0 0 0 0,0 0 0 0 0,-1-1 0 0 0,1 1 0 0 0,0 0 1 0 0,0-1-1 0 0,0 1 0 0 0,0 0 0 0 0,0-1 0 0 0,0 1 0 0 0,0 0 0 0 0,-1 0 0 0 0,1-1 0 0 0,0 1 0 0 0,0 0 0 0 0,0 0 0 0 0,-1-1 0 0 0,1 1 0 0 0,0 0 1 0 0,0 0-1 0 0,0 0 0 0 0,-1-1 0 0 0,1 1 0 0 0,0 0 0 0 0,-1 0 0 0 0,1 0 0 0 0,0 0 0 0 0,0 0 0 0 0,-1 0 0 0 0,1-1 0 0 0,-12 1-225 0 0,12 1 194 0 0,-17 0-92 0 0,1 2 0 0 0,0 0-1 0 0,0 1 1 0 0,-31 12-1 0 0,-58 33-8 0 0,104-48 133 0 0,-113 59 1 0 0,92-46 6 0 0,1 0 0 0 0,-39 34-1 0 0,58-46 7 0 0,-1 0 0 0 0,1 0 0 0 0,0 0-1 0 0,-1 1 1 0 0,1-1 0 0 0,0 1 0 0 0,0 0 0 0 0,1-1-1 0 0,-1 1 1 0 0,1 0 0 0 0,-1 0 0 0 0,1 0-1 0 0,-2 5 1 0 0,4-6 5 0 0,0-1-1 0 0,0 0 1 0 0,0 0-1 0 0,-1 0 1 0 0,1 0-1 0 0,0-1 1 0 0,0 1 0 0 0,0 0-1 0 0,0 0 1 0 0,1-1-1 0 0,-1 1 1 0 0,0 0-1 0 0,0-1 1 0 0,0 1-1 0 0,1-1 1 0 0,0 1 0 0 0,0 0 11 0 0,10 3-6 0 0,0 0-1 0 0,0-1 1 0 0,0 0 0 0 0,0-1-1 0 0,1 0 1 0 0,16 0 0 0 0,77-5-738 0 0,-83 1 409 0 0,-10 0 181 0 0,-8 1 74 0 0,0 0 1 0 0,0 1 0 0 0,0-1-1 0 0,8 1 1 0 0,-9 20 472 0 0,-3-14-370 0 0,0 1 1 0 0,1-1 0 0 0,0 1 0 0 0,0-1-1 0 0,1 0 1 0 0,0 0 0 0 0,5 10-1 0 0,-5-12-53 0 0,0 0-1 0 0,0-1 1 0 0,1 1-1 0 0,-1-1 1 0 0,1 0 0 0 0,-1 0-1 0 0,1 0 1 0 0,0-1-1 0 0,0 1 1 0 0,0-1-1 0 0,7 3 1 0 0,7 2-189 0 0,1-1 0 0 0,-1-1-1 0 0,28 4 1 0 0,23 0-3480 0 0,-49-7 1974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54 451 6447 0 0,'0'0'499'0'0,"1"0"-190"0"0,27 3 2476 0 0,39 0 0 0 0,25 2 1661 0 0,5 14 1482 0 0,-98-17-5832 0 0,-5 1-76 0 0,0 1 1 0 0,1-1-1 0 0,-1 0 0 0 0,0-1 1 0 0,0 1-1 0 0,-1-1 0 0 0,-7 2 0 0 0,-49 8-267 0 0,59-12 209 0 0,-13 3-101 0 0,1-1-1 0 0,-1-1 0 0 0,0 0 0 0 0,0-1 1 0 0,-26-4-1 0 0,38 3 124 0 0,0 0 1 0 0,0-1-1 0 0,0 1 1 0 0,0-1-1 0 0,0 0 0 0 0,0-1 1 0 0,0 1-1 0 0,0-1 1 0 0,-5-4-1 0 0,7 4 18 0 0,0 1 0 0 0,1-1 0 0 0,-1 0 0 0 0,1 0 0 0 0,-1 0 0 0 0,1-1 0 0 0,0 1 0 0 0,0 0 0 0 0,0-1 0 0 0,1 1-1 0 0,-1-1 1 0 0,1 0 0 0 0,0 0 0 0 0,-1-5 0 0 0,1 1-2 0 0,1 0 0 0 0,-1 0 0 0 0,2-1 0 0 0,-1 1 0 0 0,1 0 0 0 0,0 0 0 0 0,1-1 0 0 0,0 1 0 0 0,0 0 0 0 0,4-8 0 0 0,3-5 0 0 0,0 0 0 0 0,17-26 0 0 0,-7 16-40 0 0,0 2-1 0 0,2 0 1 0 0,32-32-1 0 0,-43 50 21 0 0,1 0 1 0 0,1 1-1 0 0,-1 1 0 0 0,2 0 1 0 0,-1 1-1 0 0,1 0 0 0 0,1 0 1 0 0,-1 2-1 0 0,1 0 0 0 0,18-6 1 0 0,-23 10-6 0 0,0 0 1 0 0,0 1 0 0 0,0 0 0 0 0,0 0 0 0 0,0 1 0 0 0,0 0 0 0 0,1 1 0 0 0,-1 0 0 0 0,0 0 0 0 0,-1 1 0 0 0,1 0 0 0 0,0 0 0 0 0,0 1 0 0 0,12 6 0 0 0,4 5 44 0 0,-1 0-1 0 0,-1 2 1 0 0,29 24 0 0 0,-24-18 191 0 0,42 26 0 0 0,-68-47-183 0 0,0 0 1 0 0,0 1-1 0 0,1-1 1 0 0,-1 1-1 0 0,0 0 1 0 0,0-1 0 0 0,0 1-1 0 0,-1 0 1 0 0,1 0-1 0 0,2 3 1 0 0,-4-4-15 0 0,1 1 0 0 0,-1-1 0 0 0,1 0 0 0 0,-1 1 0 0 0,0-1 0 0 0,1 0 0 0 0,-1 1 0 0 0,0-1 0 0 0,0 0 0 0 0,0 1 0 0 0,0-1 0 0 0,0 0 0 0 0,0 1 0 0 0,0-1 0 0 0,-1 0 0 0 0,1 1 0 0 0,0-1 0 0 0,-1 0 0 0 0,1 1 0 0 0,-1-1-1 0 0,1 0 1 0 0,-2 2 0 0 0,-4 6 9 0 0,0 1-1 0 0,0-1 0 0 0,-1-1 0 0 0,-1 1 1 0 0,0-1-1 0 0,0 0 0 0 0,-16 11 0 0 0,-70 41-65 0 0,78-50 0 0 0,-15 7-155 0 0,0-1 0 0 0,-67 24-1 0 0,75-33 77 0 0,-1 0-1 0 0,0-2 1 0 0,0-1 0 0 0,-1-1-1 0 0,-28 0 1 0 0,47-3 68 0 0,1 0 0 0 0,-1 0 0 0 0,-10-3 0 0 0,15 3-29 0 0,1 0 1 0 0,-1 0 0 0 0,0 0-1 0 0,0 0 1 0 0,1-1 0 0 0,-1 1-1 0 0,0 0 1 0 0,1 0 0 0 0,-1-1-1 0 0,0 1 1 0 0,1 0 0 0 0,-1-1-1 0 0,0 1 1 0 0,1 0 0 0 0,-1-1-1 0 0,1 1 1 0 0,-1-1 0 0 0,1 1-1 0 0,-1-1 1 0 0,1 0 0 0 0,-1 1-1 0 0,1-1 1 0 0,-1 1 0 0 0,1-1-1 0 0,0 0 1 0 0,-1 1 0 0 0,1-1-1 0 0,0 0 1 0 0,0 1 0 0 0,-1-1-1 0 0,1 0 1 0 0,0 0 0 0 0,0 1-1 0 0,0-1 1 0 0,0 0 0 0 0,0 0-1 0 0,0 1 1 0 0,0-1 0 0 0,0 0-1 0 0,0 1 1 0 0,1-2 0 0 0,5-8-6404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23 5063 0 0,'5'-5'81'0'0,"6"-12"8022"0"0,-19 24-5472 0 0,2-2-1083 0 0,-31 37-359 0 0,-33 52-1 0 0,-26 52-885 0 0,24-34-242 0 0,-91 147-4 0 0,129-204-50 0 0,12-15 25 0 0,1 1 1 0 0,2 0-1 0 0,1 2 0 0 0,3 0 0 0 0,2 1 0 0 0,-12 63 1 0 0,15-62-4203 0 0,8-32-1894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 9215 0 0,'1'-7'14175'0'0,"-118"209"-12062"0"0,74-113-2224 0 0,42-88-129 0 0,12-2-1298 0 0,-7 0 1366 0 0,-1 0 0 0 0,0 0 0 0 0,0 0 0 0 0,0-1 0 0 0,-1 1 0 0 0,1-1 0 0 0,0 0 0 0 0,0 0 0 0 0,3-3 0 0 0,21-25-1809 0 0,-17 18 943 0 0,-2 3-1094 0 0,0 0-1 0 0,8-15 1 0 0,-1-2-3275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22 6447 0 0,'0'0'13200'0'0,"0"-1"-13066"0"0,0 1 1 0 0,0 0-1 0 0,0-1 0 0 0,0 1 0 0 0,0-1 1 0 0,0 1-1 0 0,0-1 0 0 0,0 1 0 0 0,0 0 1 0 0,1-1-1 0 0,-1 1 0 0 0,0-1 0 0 0,0 1 1 0 0,0 0-1 0 0,1-1 0 0 0,-1 1 0 0 0,0 0 1 0 0,0-1-1 0 0,1 1 0 0 0,-1 0 0 0 0,1-1 0 0 0,47-5 1439 0 0,-35 3-1348 0 0,-12 3-104 0 0,1-1-21 0 0,4-1-69 0 0,-27 23 22 0 0,-29 22-53 0 0,-92 60 0 0 0,69-54 0 0 0,60-41 1 0 0,9-6 9 0 0,0 1 1 0 0,0 0-1 0 0,0 0 1 0 0,0 0 0 0 0,-6 7-1 0 0,9-10-8 0 0,1 0 1 0 0,0 1-1 0 0,0-1 0 0 0,0 0 1 0 0,0 1-1 0 0,0-1 0 0 0,0 0 0 0 0,0 1 1 0 0,0-1-1 0 0,0 0 0 0 0,0 1 1 0 0,0-1-1 0 0,0 0 0 0 0,0 1 0 0 0,0-1 1 0 0,0 0-1 0 0,0 1 0 0 0,0-1 1 0 0,1 0-1 0 0,-1 1 0 0 0,0-1 0 0 0,0 0 1 0 0,0 1-1 0 0,1-1 0 0 0,-1 0 1 0 0,0 0-1 0 0,0 1 0 0 0,0-1 1 0 0,1 0-1 0 0,7 8 5 0 0,2-3 14 0 0,0 0 0 0 0,0 0 0 0 0,1-1 0 0 0,-1 0 0 0 0,23 5 0 0 0,8 2-23 0 0,-20-3 10 0 0,1 1 1 0 0,-1 0-1 0 0,26 17 0 0 0,-39-21 47 0 0,-1 0 1 0 0,0 0-1 0 0,-1 0 0 0 0,1 1 0 0 0,-1 0 0 0 0,0 0 1 0 0,0 0-1 0 0,-1 1 0 0 0,0 0 0 0 0,0 0 0 0 0,-1 1 1 0 0,4 7-1 0 0,-8-14-42 0 0,1 0 0 0 0,-1 0 0 0 0,0 0 0 0 0,0 0 0 0 0,0 0 0 0 0,0 0 1 0 0,0 0-1 0 0,0 0 0 0 0,-1 0 0 0 0,1 0 0 0 0,0 0 0 0 0,0 0 0 0 0,-1-1 0 0 0,1 1 1 0 0,0 0-1 0 0,-1 0 0 0 0,1 0 0 0 0,-1 0 0 0 0,1-1 0 0 0,-2 2 0 0 0,-12 12 185 0 0,7-10-147 0 0,0 0 1 0 0,0-1-1 0 0,0 0 0 0 0,-1 0 1 0 0,1-1-1 0 0,-11 3 0 0 0,-49 5 77 0 0,49-8-91 0 0,-75 9-371 0 0,-138-2 0 0 0,223-10 278 0 0,-2 1-24 0 0,-1 0 0 0 0,-15-4 0 0 0,24 4 45 0 0,0 0-1 0 0,1 0 1 0 0,-1-1-1 0 0,1 1 0 0 0,-1-1 1 0 0,1 1-1 0 0,-1-1 1 0 0,1 1-1 0 0,-1-1 1 0 0,1 0-1 0 0,0 0 1 0 0,-1 0-1 0 0,1 0 1 0 0,0 0-1 0 0,0 0 1 0 0,-1 0-1 0 0,1 0 1 0 0,0 0-1 0 0,0-1 1 0 0,0 1-1 0 0,1 0 1 0 0,-1-1-1 0 0,0 1 1 0 0,-1-3-1 0 0,2 3-108 0 0,0-1 0 0 0,0 0-1 0 0,0 1 1 0 0,1-1 0 0 0,-1 0-1 0 0,0 1 1 0 0,1-1 0 0 0,-1 1 0 0 0,1-1-1 0 0,-1 1 1 0 0,1-1 0 0 0,0 1-1 0 0,0-1 1 0 0,0 1 0 0 0,-1 0 0 0 0,1-1-1 0 0,1 1 1 0 0,0-2 0 0 0,26-22-2572 0 0,-21 19 2049 0 0,14-12-1609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60 13359 0 0,'0'-14'337'0'0,"0"7"-65"0"0,0 0 1 0 0,1 0-1 0 0,-1 0 1 0 0,4-10 7465 0 0,-5 18-7100 0 0,-25 77 605 0 0,-32 157-1 0 0,35-129-978 0 0,-62 214 21 0 0,64-261-259 0 0,-1 0 0 0 0,-4-2 0 0 0,-41 69 0 0 0,50-99-597 0 0,-1-1 0 0 0,-43 44 0 0 0,24-33-2641 0 0,-2-1-3586 0 0,25-24 484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25 189 5063 0 0,'0'0'390'0'0,"-1"-1"-252"0"0,0 0 362 0 0,0 0 0 0 0,-21-9 18096 0 0,45 26-17471 0 0,-13-11-1039 0 0,0-2 0 0 0,0 0-1 0 0,1 0 1 0 0,-1 0-1 0 0,1-2 1 0 0,0 1-1 0 0,-1-1 1 0 0,16-1-1 0 0,12-2 146 0 0,39-8 0 0 0,-54 7-151 0 0,108-22 252 0 0,140-45-1 0 0,-91 20-275 0 0,-36 17-668 0 0,-49 15-3112 0 0,-79 17 1727 0 0,-4 0-334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27 385 11887 0 0,'-2'22'988'0'0,"1"1"0"0"0,3 43 0 0 0,6-35 2424 0 0,-8-30-2644 0 0,-2 6 4352 0 0,1-7-5007 0 0,-1-1 0 0 0,0 0 0 0 0,0 0 0 0 0,1 0 0 0 0,-1 0 0 0 0,0 0 0 0 0,1 0 0 0 0,-1 0 0 0 0,1 0 0 0 0,0-1 0 0 0,-1 1 0 0 0,1 0 0 0 0,0-1 0 0 0,0 1 0 0 0,0-1 0 0 0,0 0 0 0 0,0 1 0 0 0,0-1 0 0 0,0 0 0 0 0,0 0 0 0 0,1 1 0 0 0,-1-1 0 0 0,1 0 0 0 0,-1 0 0 0 0,1 0 1 0 0,0-3-1 0 0,-1-3 59 0 0,0 0 1 0 0,1 1 0 0 0,0-1 0 0 0,1 1-1 0 0,2-14 1 0 0,0 9-45 0 0,1-1-1 0 0,0 1 1 0 0,1 0-1 0 0,1 1 1 0 0,0-1-1 0 0,0 1 1 0 0,1 0 0 0 0,0 1-1 0 0,16-18 1 0 0,7-2-109 0 0,52-43 0 0 0,-63 57-62 0 0,7-4-113 0 0,1 0 0 0 0,1 2 1 0 0,1 1-1 0 0,58-24 0 0 0,-45 24-999 0 0,1 3-1 0 0,0 1 1 0 0,49-6 0 0 0,-67 15-577 0 0,-2 4-271 0 0</inkml:trace>
  <inkml:trace contextRef="#ctx0" brushRef="#br0" timeOffset="1">989 90 12895 0 0,'5'-23'10801'0'0,"-6"24"-10663"0"0,0 0-1 0 0,-1 0 0 0 0,1 1 0 0 0,0-1 0 0 0,-1 0 1 0 0,1 1-1 0 0,0-1 0 0 0,0 1 0 0 0,0-1 0 0 0,-1 3 0 0 0,0 0 50 0 0,-19 24-23 0 0,-80 121 393 0 0,78-111-509 0 0,1 1 0 0 0,-16 42 1 0 0,33-69-189 0 0,0 0 0 0 0,1 0 1 0 0,1 1-1 0 0,0-1 0 0 0,1 1 1 0 0,0-1-1 0 0,0 25 0 0 0,2-35-102 0 0,0 0 0 0 0,1 0 0 0 0,-1 0 0 0 0,0-1 0 0 0,1 1-1 0 0,-1 0 1 0 0,1 0 0 0 0,0 0 0 0 0,0-1 0 0 0,1 3-1 0 0,9 6-5664 0 0,3-6-1247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15 11519 0 0,'1'-1'887'0'0,"10"-13"8354"0"0,-11 19-8987 0 0,-1 0 1 0 0,0 0-1 0 0,0 0 0 0 0,0-1 1 0 0,-1 1-1 0 0,0 0 0 0 0,-3 5 0 0 0,-2 7 29 0 0,-186 425 712 0 0,-32 31-1467 0 0,202-418-25 0 0,-35 76-1239 0 0,43-101-638 0 0,-1-1 0 0 0,-25 33 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564 302 3679 0 0,'0'0'2799'0'0,"1"2"-1462"0"0,10 26 1917 0 0,-10-26-2260 0 0,0 2-395 0 0,3 3 4210 0 0,0-8-4772 0 0,-1 0 0 0 0,0 0-1 0 0,1-1 1 0 0,-1 1 0 0 0,0-1 0 0 0,0 0-1 0 0,0 1 1 0 0,0-1 0 0 0,0-1 0 0 0,0 1-1 0 0,0 0 1 0 0,-1-1 0 0 0,1 1 0 0 0,-1-1-1 0 0,0 0 1 0 0,0 0 0 0 0,4-6-1 0 0,2-6-50 0 0,-1-1 0 0 0,9-25-1 0 0,-7 16 45 0 0,-3 12-61 0 0,1-3-97 0 0,-1 0 0 0 0,0-1 0 0 0,-1 0-1 0 0,0 0 1 0 0,-1 0 0 0 0,2-31 0 0 0,-6 46 96 0 0,0 0-1 0 0,0 1 0 0 0,0-1 0 0 0,0 1 1 0 0,0-1-1 0 0,0 0 0 0 0,-1 1 0 0 0,1-1 1 0 0,0 1-1 0 0,-1-1 0 0 0,1 0 1 0 0,-1 1-1 0 0,0-1 0 0 0,1 1 0 0 0,-1 0 1 0 0,0-1-1 0 0,0 1 0 0 0,0-1 0 0 0,0 1 1 0 0,0 0-1 0 0,0 0 0 0 0,-1 0 1 0 0,1 0-1 0 0,0 0 0 0 0,0 0 0 0 0,-1 0 1 0 0,1 0-1 0 0,-1 0 0 0 0,-1 0 1 0 0,-1 0-22 0 0,1 0 1 0 0,-1 1-1 0 0,0 0 0 0 0,1 0 1 0 0,-1 0-1 0 0,0 0 1 0 0,1 1-1 0 0,-1-1 1 0 0,1 1-1 0 0,-1 0 1 0 0,1 0-1 0 0,-5 2 1 0 0,-42 18-40 0 0,-55 31-1 0 0,37-16 113 0 0,24-13 440 0 0,1 2 1 0 0,1 1-1 0 0,1 2 1 0 0,2 2-1 0 0,1 2 1 0 0,1 1-1 0 0,-44 53 1 0 0,70-73-98 0 0,-17 28 0 0 0,25-36-325 0 0,0-1 1 0 0,1 1 0 0 0,0 0-1 0 0,0 1 1 0 0,0-1-1 0 0,1 0 1 0 0,-1 0 0 0 0,1 1-1 0 0,0 10 1 0 0,3-16 38 0 0,4 0-50 0 0,1 0 0 0 0,-1 0 0 0 0,0-1 0 0 0,0 1 0 0 0,0-1 0 0 0,0-1 0 0 0,12-3 0 0 0,44-22 130 0 0,-27 11-84 0 0,151-78 67 0 0,-173 87-133 0 0,85-43-2 0 0,-80 43 1 0 0,-18 7-5 0 0,0 0 0 0 0,-1 0 0 0 0,1 0-1 0 0,0 0 1 0 0,0 0 0 0 0,0 0 0 0 0,0 0 0 0 0,0 0 0 0 0,0 0 0 0 0,0 0 0 0 0,0 0 0 0 0,0 0 0 0 0,0 0 0 0 0,0 0 0 0 0,0 0 0 0 0,0 0 0 0 0,0 0 0 0 0,0 0 0 0 0,0 0 0 0 0,0 0 0 0 0,-1 0 0 0 0,1 0 0 0 0,0 1 0 0 0,0-1 0 0 0,0 0 0 0 0,0 0 0 0 0,0 0 0 0 0,0 0 0 0 0,0 0 0 0 0,0 0 0 0 0,0 0 0 0 0,0 0 0 0 0,0 0 0 0 0,0 0 0 0 0,0 0-1 0 0,0 0 1 0 0,0 0 0 0 0,0 1 0 0 0,0-1 0 0 0,0 0 0 0 0,0 0 0 0 0,0 0 0 0 0,0 0 0 0 0,0 0 0 0 0,0 0 0 0 0,1 0 0 0 0,-1 0 0 0 0,0 0 0 0 0,0 0 0 0 0,0 0 0 0 0,0 0 0 0 0,0 0 0 0 0,0 0 0 0 0,0 0 0 0 0,0 0 0 0 0,0 0 0 0 0,0 1 0 0 0,0-1 0 0 0,0 0 0 0 0,0 0 0 0 0,0 0 0 0 0,0 0 0 0 0,0 0 0 0 0,1 0 0 0 0,-5 6-3 0 0,-15 38 3 0 0,12-30-20 0 0,1 1-1 0 0,0 0 1 0 0,1 0-1 0 0,-5 27 1 0 0,10-40-175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1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1375 0 0,'0'-1'107'0'0,"7"-32"-253"0"0,-4 16 4277 0 0,2 1 0 0 0,0 0 1 0 0,12-24-1 0 0,4 4-1311 0 0,-14 25-2504 0 0,1 1 1 0 0,0 0 0 0 0,0 0 0 0 0,2 1 0 0 0,-1 0-1 0 0,1 1 1 0 0,0 0 0 0 0,0 0 0 0 0,1 1 0 0 0,0 1 0 0 0,1 0-1 0 0,-1 0 1 0 0,1 1 0 0 0,0 0 0 0 0,15-3 0 0 0,11-2-81 0 0,45-6 1 0 0,-65 14-258 0 0,1 1-1 0 0,-1 0 1 0 0,1 1 0 0 0,31 4-1 0 0,-42-2 17 0 0,0 0 0 0 0,-1 0 0 0 0,1 1-1 0 0,0 0 1 0 0,-1 0 0 0 0,1 1-1 0 0,-1 0 1 0 0,0 0 0 0 0,-1 1-1 0 0,1 0 1 0 0,-1 0 0 0 0,0 0-1 0 0,0 1 1 0 0,0 0 0 0 0,-1 0 0 0 0,0 0-1 0 0,7 11 1 0 0,-6-6 18 0 0,0 0 0 0 0,0 1-1 0 0,-1-1 1 0 0,-1 1 0 0 0,0 0 0 0 0,-1 0 0 0 0,0 1-1 0 0,-1-1 1 0 0,0 0 0 0 0,0 23 0 0 0,-1-25 74 0 0,-2 0 0 0 0,1-1 0 0 0,-1 1 0 0 0,-1 0 0 0 0,0-1-1 0 0,0 1 1 0 0,-1-1 0 0 0,0 0 0 0 0,-1 0 0 0 0,0 0 0 0 0,0 0 0 0 0,-1 0 0 0 0,0-1 0 0 0,0 0 0 0 0,-1 0 0 0 0,0-1 0 0 0,0 1 0 0 0,-1-1 0 0 0,0-1 0 0 0,-1 1 0 0 0,1-1 0 0 0,-15 9 0 0 0,0-2-39 0 0,-1-2 0 0 0,-1 0 0 0 0,1-1 0 0 0,-1-1 0 0 0,-46 10 0 0 0,35-13-223 0 0,-1 0 1 0 0,0-3-1 0 0,-56 0 0 0 0,91-3 171 0 0,-16-1-266 0 0,-25-3 1 0 0,39 3 183 0 0,-1 1-1 0 0,0-1 1 0 0,0 0 0 0 0,1 0 0 0 0,-1 0-1 0 0,1-1 1 0 0,-1 1 0 0 0,1-1 0 0 0,0 0-1 0 0,-1 0 1 0 0,1 0 0 0 0,0-1 0 0 0,-3-2-1 0 0,5 4-68 0 0,0-1-1 0 0,0 1 0 0 0,0-1 0 0 0,0 1 1 0 0,0-1-1 0 0,1 1 0 0 0,-1-1 0 0 0,1 1 1 0 0,-1-1-1 0 0,1 0 0 0 0,-1 1 0 0 0,1-1 1 0 0,0 0-1 0 0,0 0 0 0 0,0 1 0 0 0,0-3 0 0 0,3-17-1373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 16439 0 0,'15'-5'680'0'0,"-10"2"-273"0"0,1 1-1 0 0,0 0 0 0 0,0 0 1 0 0,0 0-1 0 0,1 1 0 0 0,-1 0 1 0 0,0 0-1 0 0,10 1 1 0 0,-17 15 1043 0 0,-1-9-1287 0 0,1 0 0 0 0,-2 1 1 0 0,1-1-1 0 0,-1 0 0 0 0,0 0 0 0 0,0 0 0 0 0,-5 7 0 0 0,-32 38 581 0 0,30-39-565 0 0,-19 23 299 0 0,-37 48 304 0 0,57-71-679 0 0,2 1 0 0 0,-1-1 0 0 0,2 1 0 0 0,0 0 1 0 0,-6 18-1 0 0,11-29-82 0 0,1 0 0 0 0,-1 1 1 0 0,0-1-1 0 0,1 1 1 0 0,0-1-1 0 0,-1 0 0 0 0,1 1 1 0 0,0-1-1 0 0,0 1 0 0 0,0-1 1 0 0,1 1-1 0 0,-1-1 0 0 0,1 1 1 0 0,-1-1-1 0 0,1 1 1 0 0,0-1-1 0 0,0 0 0 0 0,2 4 1 0 0,-2-4-5 0 0,1 0 0 0 0,-1-1 0 0 0,1 1 1 0 0,0-1-1 0 0,0 0 0 0 0,0 1 0 0 0,-1-1 1 0 0,1 0-1 0 0,0 0 0 0 0,1 0 0 0 0,-1 0 1 0 0,0 0-1 0 0,0-1 0 0 0,0 1 0 0 0,0-1 1 0 0,1 1-1 0 0,-1-1 0 0 0,0 0 0 0 0,0 0 1 0 0,4 0-1 0 0,15-1 31 0 0,0-1 0 0 0,0-1 0 0 0,-1 0 1 0 0,1-2-1 0 0,27-10 0 0 0,-7 0-152 0 0,61-32 0 0 0,-84 36-37 0 0,1 0-1 0 0,-2 0 0 0 0,0-2 1 0 0,27-24-1 0 0,-34 26 37 0 0,0 0-1 0 0,0 0 0 0 0,-1-1 0 0 0,0-1 0 0 0,-1 1 0 0 0,-1-1 0 0 0,9-20 0 0 0,-11 11-91 0 0,-4 20 101 0 0,-2 2-4 0 0,0 0 92 0 0,0 0 0 0 0,0 0 0 0 0,0 0 0 0 0,0 0 0 0 0,0 1 0 0 0,0-1 0 0 0,0 0 0 0 0,0 0 1 0 0,0 1-1 0 0,0-1 0 0 0,0 1 0 0 0,0-1 0 0 0,0 1 0 0 0,0-1 0 0 0,0 1 0 0 0,0 0 0 0 0,-16 14 72 0 0,12-10-41 0 0,-10 8 34 0 0,1 1 0 0 0,1 1 0 0 0,0 0-1 0 0,1 0 1 0 0,-20 35 0 0 0,28-42-27 0 0,0 0 0 0 0,1 0 0 0 0,0 1 0 0 0,1-1 0 0 0,-1 1 0 0 0,-1 15 0 0 0,4-18-23 0 0,0 0 1 0 0,0 0 0 0 0,0 0 0 0 0,1 0 0 0 0,-1-1-1 0 0,1 1 1 0 0,1 0 0 0 0,-1 0 0 0 0,1-1 0 0 0,0 1-1 0 0,4 6 1 0 0,-4-8-78 0 0,0-1 0 0 0,0 0-1 0 0,0 1 1 0 0,1-1 0 0 0,0 0-1 0 0,-1 0 1 0 0,1 0 0 0 0,0-1-1 0 0,0 1 1 0 0,0-1 0 0 0,1 1 0 0 0,-1-1-1 0 0,1 0 1 0 0,-1 0 0 0 0,5 1-1 0 0,-2-1-185 0 0,0 0 0 0 0,0-1 0 0 0,1 0 0 0 0,-1 0 0 0 0,0-1 0 0 0,0 1 0 0 0,0-1-1 0 0,1-1 1 0 0,5 0 0 0 0,6-2-503 0 0,-1-2 0 0 0,0 1 0 0 0,0-2 0 0 0,-1 0 0 0 0,32-17 0 0 0,-16 5-993 0 0,2-2-8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 18367 0 0,'0'0'47'0'0,"0"0"0"0"0,0 0 0 0 0,0 0 1 0 0,0 0-1 0 0,0 0 0 0 0,0 0 0 0 0,0 0 0 0 0,1 0 0 0 0,-1 0 0 0 0,0 0 0 0 0,0 0 0 0 0,0 0 0 0 0,0 0 0 0 0,0-1 0 0 0,0 1 0 0 0,0 0 1 0 0,0 0-1 0 0,0 0 0 0 0,0 0 0 0 0,0 0 0 0 0,0 0 0 0 0,0 0 0 0 0,0 0 0 0 0,0 0 0 0 0,0 0 0 0 0,0-1 0 0 0,0 1 0 0 0,0 0 1 0 0,0 0-1 0 0,0 0 0 0 0,0 0 0 0 0,0 0 0 0 0,0 0 0 0 0,0 0 0 0 0,0 0 0 0 0,0 0 0 0 0,0 0 0 0 0,0-1 0 0 0,-1 1 0 0 0,1 0 0 0 0,0 0 1 0 0,0 0-1 0 0,0 0 0 0 0,0 0 0 0 0,0 0 0 0 0,0 0 0 0 0,0 0 0 0 0,0 0 0 0 0,0 0 0 0 0,0 0 0 0 0,0 0 0 0 0,0 0 0 0 0,-1 0 0 0 0,1 0 1 0 0,0 0-1 0 0,0 0 0 0 0,0 0 0 0 0,0 0 0 0 0,0 0 0 0 0,0 0 0 0 0,0 0 0 0 0,0 0 0 0 0,0 0 0 0 0,-1 0 0 0 0,1 0 0 0 0,0 0 0 0 0,0 0 1 0 0,-10 12 408 0 0,1 0 0 0 0,0 0 1 0 0,1 1-1 0 0,-7 15 1 0 0,-4 6 67 0 0,-22 41 284 0 0,-52 139 1 0 0,69-155-733 0 0,-175 501 142 0 0,195-547-328 0 0,-19 58-146 0 0,20-63-127 0 0,-1 0 1 0 0,0 0 0 0 0,0 0-1 0 0,-1-1 1 0 0,0 1 0 0 0,-6 6-1 0 0,0-4-1453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3 130 18487 0 0,'-1'0'167'0'0,"1"-1"-1"0"0,0 1 0 0 0,0 0 0 0 0,-1-1 1 0 0,1 1-1 0 0,0 0 0 0 0,0-1 1 0 0,0 1-1 0 0,0 0 0 0 0,-1-1 1 0 0,1 1-1 0 0,0-1 0 0 0,0 1 0 0 0,0 0 1 0 0,0-1-1 0 0,0 1 0 0 0,0 0 1 0 0,0-1-1 0 0,0 1 0 0 0,0-1 1 0 0,0 0-1 0 0,4-2 165 0 0,0-1-1 0 0,0 1 1 0 0,0 0 0 0 0,0 0 0 0 0,1 0 0 0 0,-1 1 0 0 0,1-1-1 0 0,0 1 1 0 0,0 0 0 0 0,-1 1 0 0 0,9-3 0 0 0,11-1 377 0 0,24-3 0 0 0,339-45 415 0 0,-125 32-7458 0 0,-223 21 3678 0 0</inkml:trace>
  <inkml:trace contextRef="#ctx0" brushRef="#br0" timeOffset="1">1022 205 15575 0 0,'0'0'1410'0'0,"0"3"-1160"0"0,-15 39 49 0 0,-39 58 5866 0 0,46-87-5625 0 0,-2 3 360 0 0,4-6-365 0 0,1-1-1 0 0,-6 13 1 0 0,-14 36 678 0 0,22-51-1223 0 0,-2 9-1748 0 0,-12 22 0 0 0,11-29-73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1375 0 0,'23'-36'64'0'0,"-12"16"8"0"0,2-7-72 0 0,1-1 0 0 0,0-1 0 0 0,3-2 0 0 0,-1 1 3224 0 0,0-1 624 0 0,-2 1 128 0 0,2 5 24 0 0,1 1-2848 0 0,-1 5-568 0 0,0 3-112 0 0,0 3-24 0 0,-2 6-688 0 0,-1 3-136 0 0,0 6-24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7367 0 0,'0'0'667'0'0,"-1"2"-227"0"0,-43 47 7509 0 0,-1 1-5558 0 0,-18 27-760 0 0,-45 56 182 0 0,81-95-1410 0 0,-38 67-1 0 0,63-103-347 0 0,1 1 0 0 0,0 0 0 0 0,0-1 0 0 0,0 1 0 0 0,0 0 0 0 0,0 0 0 0 0,0 0 0 0 0,1 0 0 0 0,-1 0 0 0 0,1 0 0 0 0,0 0 0 0 0,0 0 0 0 0,0 5-1 0 0,1-7-4 0 0,0 0-1 0 0,0 0 0 0 0,0 0 0 0 0,0 0 0 0 0,-1-1 1 0 0,1 1-1 0 0,0 0 0 0 0,0-1 0 0 0,1 1 0 0 0,-1-1 0 0 0,0 1 1 0 0,0-1-1 0 0,0 1 0 0 0,0-1 0 0 0,0 0 0 0 0,0 0 0 0 0,1 0 1 0 0,1 1-1 0 0,-2-1 22 0 0,6 1 35 0 0,-1-1 0 0 0,1 0 1 0 0,0 0-1 0 0,0 0 0 0 0,0-1 1 0 0,-1 0-1 0 0,1 0 0 0 0,0 0 1 0 0,9-5-1 0 0,8-3 63 0 0,26-14-1 0 0,-35 16-100 0 0,3-2-32 0 0,1-1 0 0 0,-2 0 1 0 0,0-2-1 0 0,0 0 0 0 0,-1 0 0 0 0,0-2 1 0 0,16-18-1 0 0,-26 26-34 0 0,-1-1-1 0 0,-1 1 1 0 0,1-1 0 0 0,-1-1-1 0 0,0 1 1 0 0,-1-1 0 0 0,1 1 0 0 0,3-16-1 0 0,-6 17-44 0 0,0-1 1 0 0,0 0-1 0 0,-1 1 0 0 0,0-1 0 0 0,0 0 0 0 0,0 1 0 0 0,-1-1 0 0 0,0 1 0 0 0,0-1 0 0 0,-1 1 1 0 0,0-1-1 0 0,-3-8 0 0 0,4 12-255 0 0,-1-1 0 0 0,1 1 1 0 0,-1 0-1 0 0,0 0 0 0 0,0 0 1 0 0,0 0-1 0 0,0 0 0 0 0,-1 0 0 0 0,1 0 1 0 0,-1 1-1 0 0,0-1 0 0 0,0 1 1 0 0,0 0-1 0 0,0-1 0 0 0,0 1 0 0 0,0 1 1 0 0,0-1-1 0 0,-1 0 0 0 0,1 1 1 0 0,-6-2-1 0 0,-2 1-1401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13 263 7831 0 0,'0'2'603'0'0,"0"13"183"0"0,-6 25 1 0 0,-1 12 3895 0 0,7-47-4392 0 0,0 0 0 0 0,0 0-1 0 0,1 1 1 0 0,-1-1-1 0 0,1 0 1 0 0,0 0-1 0 0,3 8 1 0 0,-3-11-198 0 0,0-1-1 0 0,0 0 1 0 0,-1 0-1 0 0,1 0 1 0 0,0 1 0 0 0,0-1-1 0 0,0 0 1 0 0,0 0-1 0 0,0 0 1 0 0,0 0 0 0 0,0-1-1 0 0,1 1 1 0 0,-1 0-1 0 0,0 0 1 0 0,0-1 0 0 0,1 1-1 0 0,-1 0 1 0 0,0-1-1 0 0,1 0 1 0 0,-1 1 0 0 0,1-1-1 0 0,-1 0 1 0 0,1 0-1 0 0,-1 1 1 0 0,0-1 0 0 0,1 0-1 0 0,-1-1 1 0 0,1 1 0 0 0,-1 0-1 0 0,2-1 1 0 0,3 0 76 0 0,-1 0 0 0 0,1 0 0 0 0,-1-1 0 0 0,0 0 0 0 0,1 0 0 0 0,6-4 0 0 0,31-23 1019 0 0,-2-1 0 0 0,57-52 0 0 0,-57 46-647 0 0,3-3-61 0 0,89-72 847 0 0,-112 96-1189 0 0,1 0 0 0 0,0 2 0 0 0,1 0 0 0 0,37-14-1 0 0,-51 24-121 0 0,0 0-1 0 0,0 0 0 0 0,11-1 0 0 0,-18 4-5 0 0,0 0-1 0 0,0-1 1 0 0,0 1-1 0 0,0 0 1 0 0,0 0-1 0 0,0 1 1 0 0,0-1-1 0 0,0 0 1 0 0,0 0-1 0 0,0 1 0 0 0,0 0 1 0 0,0-1-1 0 0,-1 1 1 0 0,1 0-1 0 0,0 0 1 0 0,0 0-1 0 0,0 0 1 0 0,-1 0-1 0 0,1 0 1 0 0,2 3-1 0 0,-2-2-7 0 0,1 1 1 0 0,-1-1-1 0 0,0 1 1 0 0,0 0-1 0 0,-1-1 0 0 0,1 1 1 0 0,-1 0-1 0 0,1 0 1 0 0,-1 0-1 0 0,0 1 0 0 0,0-1 1 0 0,1 6-1 0 0,1 3-3 0 0,15 34 2 0 0,38 70 0 0 0,-1-1 0 0 0,-30-65-1822 0 0,-17-38-50 0 0,0 1 0 0 0,0-2 0 0 0,19 21 0 0 0,-15-21-6122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114 111 8751 0 0,'0'0'2254'0'0,"0"2"-781"0"0,-7 32 254 0 0,-2-1 0 0 0,-18 49 0 0 0,-2 6-691 0 0,17-39-736 0 0,1 0-1 0 0,-7 87 1 0 0,17-122-316 0 0,1 0 1 0 0,1 0-1 0 0,4 27 0 0 0,-5-40-13 0 0,1 1 1 0 0,-1 0-1 0 0,1 0 0 0 0,0-1 0 0 0,0 1 0 0 0,0-1 1 0 0,0 1-1 0 0,0 0 0 0 0,0-1 0 0 0,0 0 0 0 0,0 1 1 0 0,1-1-1 0 0,-1 0 0 0 0,2 2 0 0 0,-3-3 25 0 0,2 1-10 0 0,-1-1 0 0 0,1 0 0 0 0,-1 1 0 0 0,1-1 0 0 0,-1 0 0 0 0,1 0 0 0 0,-1 0 0 0 0,1 0 0 0 0,-1 0 0 0 0,1 0-1 0 0,0 0 1 0 0,-1-1 0 0 0,1 1 0 0 0,-1 0 0 0 0,0-1 0 0 0,1 1 0 0 0,1-2 0 0 0,-2 2 11 0 0,3-2 11 0 0,-1 1-1 0 0,0-1 0 0 0,1 0 1 0 0,-1 0-1 0 0,0 0 1 0 0,0-1-1 0 0,-1 1 0 0 0,1-1 1 0 0,4-4-1 0 0,19-29 117 0 0,-19 26-98 0 0,83-133 184 0 0,52-70 364 0 0,-128 190-255 0 0,-13 22 164 0 0,-5 16 41 0 0,-10 43 238 0 0,-8 69 1 0 0,18-90-643 0 0,2 0 0 0 0,1 0 0 0 0,5 41 0 0 0,-4-74-110 0 0,1 1 1 0 0,-1-1-1 0 0,1 0 1 0 0,0 1-1 0 0,0-1 1 0 0,0 0-1 0 0,0 0 1 0 0,1 0-1 0 0,0 0 0 0 0,0 0 1 0 0,0 0-1 0 0,4 5 1 0 0,-5-8-5 0 0,-1 0-1 0 0,1 0 1 0 0,0 0 0 0 0,0 0 0 0 0,0 0-1 0 0,0 0 1 0 0,-1 0 0 0 0,1 0 0 0 0,0-1 0 0 0,0 1-1 0 0,1 0 1 0 0,-1-1 0 0 0,0 1 0 0 0,0-1-1 0 0,0 1 1 0 0,0-1 0 0 0,0 1 0 0 0,1-1-1 0 0,-1 0 1 0 0,0 0 0 0 0,0 1 0 0 0,3-1 0 0 0,0 0 7 0 0,1 0 13 0 0,0 0-1 0 0,-1 0 1 0 0,1 0-1 0 0,0 0 1 0 0,-1-1-1 0 0,1 0 1 0 0,-1 0-1 0 0,1 0 1 0 0,-1 0-1 0 0,1-1 1 0 0,-1 0-1 0 0,0 0 0 0 0,0 0 1 0 0,0 0-1 0 0,0-1 1 0 0,0 0-1 0 0,0 1 1 0 0,5-7-1 0 0,5-5 100 0 0,-2 0 0 0 0,1-1 0 0 0,11-20-1 0 0,-11 17 36 0 0,23-39 449 0 0,-2-1-1 0 0,48-115 0 0 0,-43 60-816 0 0,-29 77-670 0 0,29-65-1 0 0,-37 98 651 0 0,-1 1 0 0 0,0-1 0 0 0,1 0 0 0 0,0 1 0 0 0,-1-1 0 0 0,1 1-1 0 0,0 0 1 0 0,0-1 0 0 0,1 1 0 0 0,-1 0 0 0 0,0 0 0 0 0,5-3 0 0 0,-6 5-46 0 0,-1 0 0 0 0,1 1 0 0 0,-1-1 0 0 0,1 0 0 0 0,0 0 1 0 0,-1 0-1 0 0,1 0 0 0 0,-1 0 0 0 0,1 1 0 0 0,-1-1 0 0 0,1 0 0 0 0,-1 0 0 0 0,1 1 0 0 0,-1-1 1 0 0,1 0-1 0 0,-1 1 0 0 0,1-1 0 0 0,-1 1 0 0 0,1-1 0 0 0,-1 0 0 0 0,1 2 0 0 0,10 9-7023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18975 0 0,'0'0'1720'0'0,"-2"0"-1417"0"0,-5 2-174 0 0,6-2-35 0 0,0 1 0 0 0,0-1 0 0 0,0 1 0 0 0,0 0 0 0 0,1 0 0 0 0,-1-1 0 0 0,0 1 0 0 0,0 0 0 0 0,1 0 0 0 0,-1 0 0 0 0,1 0 0 0 0,-1 0 0 0 0,1 0 0 0 0,-1 0 0 0 0,1 0 0 0 0,-1 2 0 0 0,0-1 116 0 0,-4 10 214 0 0,1 1 1 0 0,0-1-1 0 0,-4 20 0 0 0,7-26-353 0 0,-6 24 32 0 0,-2-1 0 0 0,-22 51 0 0 0,-36 51-1120 0 0,64-126 748 0 0,0 0-1 0 0,1 0 1 0 0,0 1-1 0 0,0-1 1 0 0,0 1-1 0 0,1-1 1 0 0,0 1 0 0 0,0 0-1 0 0,0-1 1 0 0,1 7-1 0 0,15-9-2078 0 0,4-2 1032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0 14279 0 0,'0'0'1103'0'0,"-3"0"-500"0"0,-3 2 27 0 0,-1-1 0 0 0,1 1 1 0 0,-1 0-1 0 0,1 0 0 0 0,-1 1 1 0 0,1 0-1 0 0,-9 5 0 0 0,5-1-199 0 0,1-1-1 0 0,0 2 0 0 0,-15 15 0 0 0,5 0-164 0 0,0 1-1 0 0,-22 40 0 0 0,10-9 108 0 0,2 2-1 0 0,3 0 0 0 0,-21 67 0 0 0,-40 186-205 0 0,14-46-237 0 0,57-218-74 0 0,-1-1 1 0 0,-31 57 0 0 0,31-71-364 0 0,-2-1-1 0 0,-1-1 1 0 0,-46 52 0 0 0,39-55-1430 0 0,9-13-2431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11519 0 0,'0'0'887'0'0,"-2"1"-583"0"0,-14 5 1378 0 0,0 0-1 0 0,-29 16 1 0 0,41-20-1332 0 0,1 0-381 0 0,-1 11 4332 0 0,4-11-4189 0 0,0 5-33 0 0,1-3-25 0 0,0 2-68 0 0,-1-5-109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46 819 18799 0 0,'-7'-4'204'0'0,"5"2"-68"0"0,0 1 0 0 0,0 0 0 0 0,0 0 0 0 0,-1 0 1 0 0,1 0-1 0 0,0 0 0 0 0,-1 0 0 0 0,1 1 0 0 0,0-1 0 0 0,-1 1 0 0 0,1-1 0 0 0,-1 1 0 0 0,-4 0 1 0 0,6 0 1121 0 0,11 7-579 0 0,-4-5-622 0 0,0 0 0 0 0,0 0 0 0 0,0 0-1 0 0,1-1 1 0 0,-1 0 0 0 0,11 0 0 0 0,42-2 200 0 0,-46 0-191 0 0,70-6 318 0 0,91-20 0 0 0,82-29-217 0 0,-252 55-163 0 0,30-7-24 0 0,294-85-73 0 0,-292 80-692 0 0,-1-2 0 0 0,-1-2 0 0 0,0-1 0 0 0,-2-1 0 0 0,0-2 0 0 0,57-48 0 0 0,-54 34-746 0 0,45-56 0 0 0,21-46-2138 0 0,-50 67 1380 0 0,50-53 5641 0 0,-100 123-3056 0 0,-1 0 1 0 0,0 0-1 0 0,1 0 1 0 0,-1 0-1 0 0,1 0 1 0 0,3 8 2078 0 0,-4 19-1909 0 0,0-25 33 0 0,-5 34 715 0 0,-2 0 1 0 0,-1 0 0 0 0,-21 55 0 0 0,20-63-887 0 0,-175 428 2111 0 0,128-329-2354 0 0,-143 283-458 0 0,193-400 330 0 0,-15 17-1 0 0,2-3-16 0 0,19-24 58 0 0,0 0 0 0 0,-1-1 1 0 0,1 1-1 0 0,0 0 0 0 0,0 0 0 0 0,-1 0 0 0 0,1 0 0 0 0,0 0 0 0 0,-1 0 0 0 0,1-1 0 0 0,0 1 0 0 0,0 0 0 0 0,-1 0 0 0 0,1-1 0 0 0,0 1 0 0 0,0 0 0 0 0,0 0 0 0 0,-1-1 0 0 0,1 1 0 0 0,0 0 0 0 0,0 0 0 0 0,0-1 0 0 0,0 1 0 0 0,0 0 0 0 0,0-1 0 0 0,-1 1 0 0 0,1-2-4 0 0,-1 0 1 0 0,1 0-1 0 0,0 0 0 0 0,0 0 1 0 0,0 0-1 0 0,0-1 0 0 0,0 1 0 0 0,0 0 1 0 0,0 0-1 0 0,1 0 0 0 0,-1 0 1 0 0,1 0-1 0 0,0-3 0 0 0,14-27-104 0 0,-12 26 92 0 0,8-15 20 0 0,2 1 0 0 0,0 0 0 0 0,0 1 0 0 0,2 0 0 0 0,1 1 0 0 0,0 1 0 0 0,1 1 0 0 0,1 0 0 0 0,0 1 0 0 0,1 1 0 0 0,1 1 0 0 0,0 0 0 0 0,0 2-1 0 0,27-11 1 0 0,-42 20 28 0 0,-1 0-1 0 0,1 1 1 0 0,0 0-1 0 0,0 0 1 0 0,0 0 0 0 0,0 0-1 0 0,0 1 1 0 0,0 0-1 0 0,0 0 1 0 0,0 0-1 0 0,0 1 1 0 0,0-1-1 0 0,-1 1 1 0 0,1 0-1 0 0,8 3 1 0 0,-9-2 15 0 0,0 0 1 0 0,-1 0-1 0 0,1 1 1 0 0,0-1-1 0 0,-1 1 0 0 0,1 0 1 0 0,-1 0-1 0 0,0 0 1 0 0,0 0-1 0 0,0 1 1 0 0,-1-1-1 0 0,1 1 1 0 0,-1 0-1 0 0,1 0 1 0 0,-1-1-1 0 0,-1 2 1 0 0,4 7-1 0 0,9 37 6 0 0,-10-30 59 0 0,2 1 0 0 0,1-1-1 0 0,10 22 1 0 0,-15-36-242 0 0,1 0 0 0 0,0 0-1 0 0,0-1 1 0 0,0 1-1 0 0,1-1 1 0 0,0 0 0 0 0,0 0-1 0 0,0 0 1 0 0,0 0 0 0 0,0-1-1 0 0,1 0 1 0 0,-1 0 0 0 0,1 0-1 0 0,0 0 1 0 0,0-1 0 0 0,8 3-1 0 0,29 6-2514 0 0,-19-9 574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6 18167 0 0,'0'0'73'0'0,"0"0"-1"0"0,0-1 0 0 0,0 1 1 0 0,0 0-1 0 0,0 0 1 0 0,1-1-1 0 0,-1 1 0 0 0,0 0 1 0 0,0 0-1 0 0,0-1 0 0 0,0 1 1 0 0,1 0-1 0 0,-1 0 1 0 0,0 0-1 0 0,0-1 0 0 0,0 1 1 0 0,1 0-1 0 0,-1 0 0 0 0,0 0 1 0 0,0 0-1 0 0,1-1 1 0 0,-1 1-1 0 0,0 0 0 0 0,1 0 1 0 0,-1 0-1 0 0,0 0 1 0 0,1 0-1 0 0,0 4 75 0 0,0 0 0 0 0,-1 0 1 0 0,1 0-1 0 0,-1 0 0 0 0,0 0 1 0 0,0 1-1 0 0,-1-1 0 0 0,1 0 1 0 0,-1 0-1 0 0,0 0 0 0 0,-1 5 1 0 0,-4 9 218 0 0,-10 21 0 0 0,10-25-265 0 0,-21 42 184 0 0,-3 0 0 0 0,-2-2 0 0 0,-54 70 0 0 0,-113 161-181 0 0,117-163-384 0 0,69-103 187 0 0,-77 117-1341 0 0,89-135 961 0 0,14-10-1751 0 0,0-4 867 0 0,1-6-46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27 622 9215 0 0,'0'0'422'0'0,"-15"-5"148"0"0,5 0 2760 0 0,9 1-234 0 0,5-13-1520 0 0,7-1-888 0 0,1 0 0 0 0,0 1 0 0 0,2 0 0 0 0,27-26 0 0 0,-8 7-82 0 0,135-139 1212 0 0,-133 143-1562 0 0,1 2-1 0 0,2 1 1 0 0,50-29-1 0 0,-45 33-72 0 0,90-36 0 0 0,-116 54-156 0 0,0 1 0 0 0,1 1 0 0 0,0 1 0 0 0,0 0 0 0 0,0 2-1 0 0,0 0 1 0 0,1 1 0 0 0,36 2 0 0 0,-50 0-25 0 0,1 0-1 0 0,-1 0 1 0 0,1 0-1 0 0,-1 1 0 0 0,0 0 1 0 0,0 0-1 0 0,0 1 1 0 0,0-1-1 0 0,0 1 1 0 0,0 0-1 0 0,-1 0 1 0 0,1 1-1 0 0,-1 0 1 0 0,0-1-1 0 0,0 1 1 0 0,0 0-1 0 0,-1 1 1 0 0,6 7-1 0 0,-5-4 3 0 0,0-1 1 0 0,0 1-1 0 0,-1-1 0 0 0,-1 1 1 0 0,1 0-1 0 0,-1 0 0 0 0,0 1 1 0 0,-1-1-1 0 0,0 0 0 0 0,-1 0 1 0 0,0 17-1 0 0,-1-8 52 0 0,-1 1 0 0 0,-1-1-1 0 0,-1 0 1 0 0,0 0 0 0 0,-1-1-1 0 0,-1 1 1 0 0,-1-1 0 0 0,0 0 0 0 0,-18 28-1 0 0,11-24-10 0 0,-1-1-1 0 0,0 0 1 0 0,-1-1 0 0 0,-1-1-1 0 0,-1-1 1 0 0,-33 24-1 0 0,27-23 0 0 0,-2-1-1 0 0,0-1 1 0 0,-52 22-1 0 0,63-32-384 0 0,1 0 0 0 0,0-1-1 0 0,-1 0 1 0 0,0-1 0 0 0,0-1 0 0 0,0-1-1 0 0,0 0 1 0 0,0 0 0 0 0,-26-4 0 0 0,24-2-2198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559 250 10247 0 0,'15'-6'542'0'0,"-5"4"-164"0"0,0-1 0 0 0,-1-1 0 0 0,1 0 0 0 0,16-10 1488 0 0,-24 12-306 0 0,0-2-1117 0 0,0-1-1 0 0,0 1 0 0 0,0-1 1 0 0,-1 0-1 0 0,0 0 0 0 0,0 0 1 0 0,0 0-1 0 0,0 0 0 0 0,-1 0 1 0 0,0 0-1 0 0,0 0 0 0 0,0 0 1 0 0,0 0-1 0 0,-1 0 1 0 0,0 0-1 0 0,-1-5 0 0 0,-3-8 282 0 0,-1-1-1 0 0,-15-33 1 0 0,20 49-705 0 0,-1 0 0 0 0,1 1 0 0 0,0-1 0 0 0,-1 1 0 0 0,0-1 0 0 0,1 1 0 0 0,-1 0 0 0 0,0-1 0 0 0,0 1 0 0 0,0 0 0 0 0,-1 0 0 0 0,1 0 0 0 0,-4-2 0 0 0,5 4-30 0 0,-1-1-1 0 0,0 1 1 0 0,1 0 0 0 0,-1-1 0 0 0,0 1-1 0 0,0 0 1 0 0,1 0 0 0 0,-1 0-1 0 0,0 0 1 0 0,0 0 0 0 0,1 0 0 0 0,-1 0-1 0 0,0 1 1 0 0,1-1 0 0 0,-1 1-1 0 0,0-1 1 0 0,1 1 0 0 0,-1 0 0 0 0,1 0-1 0 0,-1-1 1 0 0,1 1 0 0 0,-1 0-1 0 0,1 0 1 0 0,-2 2 0 0 0,-39 28-245 0 0,-204 158-322 0 0,198-148 610 0 0,2 3 1 0 0,-77 93 0 0 0,115-127 13 0 0,0 1 0 0 0,-6 14 1 0 0,12-22-29 0 0,1-1 1 0 0,-1 1-1 0 0,1 0 1 0 0,0 0 0 0 0,0 0-1 0 0,0 0 1 0 0,0 0-1 0 0,1 0 1 0 0,-1 0-1 0 0,1 0 1 0 0,0 0 0 0 0,0 0-1 0 0,0 0 1 0 0,0 0-1 0 0,2 5 1 0 0,-2-7-15 0 0,1 1 0 0 0,-1-1 1 0 0,1 0-1 0 0,0 0 0 0 0,0 0 1 0 0,0 0-1 0 0,-1-1 0 0 0,1 1 1 0 0,0 0-1 0 0,0 0 0 0 0,0 0 1 0 0,0-1-1 0 0,0 1 0 0 0,1 0 1 0 0,-1-1-1 0 0,0 1 0 0 0,0-1 1 0 0,0 0-1 0 0,0 1 0 0 0,1-1 1 0 0,-1 0-1 0 0,0 0 0 0 0,0 1 1 0 0,1-1-1 0 0,-1 0 0 0 0,0 0 1 0 0,0-1-1 0 0,1 1 0 0 0,1 0 1 0 0,6-2 13 0 0,0 1 0 0 0,17-7 0 0 0,-21 7-17 0 0,80-29-174 0 0,124-64-1 0 0,-96 41-583 0 0,-113 53 711 0 0,0 0 0 0 0,0-1 0 0 0,1 1 0 0 0,-1 0 0 0 0,0 0 0 0 0,0 0 0 0 0,1 0 0 0 0,-1 0 0 0 0,0-1 0 0 0,0 1 0 0 0,1 0 0 0 0,-1 0 0 0 0,0 0 0 0 0,0 0 0 0 0,1 0 0 0 0,-1 0 0 0 0,0 0 0 0 0,1 0 0 0 0,-1 0 0 0 0,0 0 0 0 0,0 0 0 0 0,1 0 0 0 0,-1 0 0 0 0,0 0-1 0 0,1 0 1 0 0,-1 0 0 0 0,0 0 0 0 0,0 0 0 0 0,1 1 0 0 0,-1-1 0 0 0,0 0 0 0 0,0 0 0 0 0,1 0 0 0 0,-1 0 0 0 0,0 0 0 0 0,0 1 0 0 0,0-1 0 0 0,1 0 0 0 0,-1 0 0 0 0,0 1 0 0 0,0-1 0 0 0,0 0 0 0 0,1 0 0 0 0,-1 1 0 0 0,0-1 0 0 0,0 0 0 0 0,0 0 0 0 0,0 1 0 0 0,0-1 0 0 0,0 0 0 0 0,0 0 0 0 0,0 1 0 0 0,0-1 0 0 0,0 0 0 0 0,0 1 0 0 0,0-1 0 0 0,0 0 0 0 0,0 0 0 0 0,0 1 0 0 0,0-1 0 0 0,-5 21-2285 0 0,4-20 2061 0 0,-2 10-1106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4 690 13823 0 0,'-1'-2'8361'0'0,"0"-7"-8085"0"0,0 0 0 0 0,1 0-1 0 0,0-1 1 0 0,0 1-1 0 0,1 0 1 0 0,0-1-1 0 0,1 1 1 0 0,0 0-1 0 0,0 0 1 0 0,1 0-1 0 0,0 0 1 0 0,8-14-1 0 0,6-8 1183 0 0,41-59-1 0 0,-46 72-1379 0 0,10-10-274 0 0,0 0 0 0 0,2 2-1 0 0,29-26 1 0 0,89-63-951 0 0,-113 93 674 0 0,68-49-1331 0 0,-75 56 215 0 0,2 1 0 0 0,34-15 0 0 0,-19 14-5779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88 12439 0 0,'3'-8'1291'0'0,"-2"6"-1154"0"0,0 0 0 0 0,-1 0-1 0 0,1-1 1 0 0,-1 1 0 0 0,1 0 0 0 0,-1 0-1 0 0,0-1 1 0 0,0 1 0 0 0,0 0 0 0 0,0-1 0 0 0,0 1-1 0 0,-1 0 1 0 0,1-1 0 0 0,0 1 0 0 0,-1 0-1 0 0,0 0 1 0 0,0 0 0 0 0,0 0 0 0 0,0-1 0 0 0,0 1-1 0 0,0 0 1 0 0,0 1 0 0 0,-1-1 0 0 0,1 0 0 0 0,0 0-1 0 0,-1 0 1 0 0,0 1 0 0 0,1-1 0 0 0,-1 1-1 0 0,0-1 1 0 0,0 1 0 0 0,0 0 0 0 0,0 0 0 0 0,0 0-1 0 0,0 0 1 0 0,0 0 0 0 0,-1 0 0 0 0,-2 0 0 0 0,-4-1 390 0 0,1 0 1 0 0,0 1 0 0 0,0 0 0 0 0,0 0 0 0 0,-1 1 0 0 0,1 0 0 0 0,0 0-1 0 0,-1 1 1 0 0,-13 3 0 0 0,-27 10-565 0 0,1 3 0 0 0,0 1 0 0 0,2 3 0 0 0,-47 27 0 0 0,45-20-29 0 0,-45 34 0 0 0,75-48 140 0 0,1 1 0 0 0,0 0 0 0 0,1 1 0 0 0,1 0 0 0 0,-18 26 0 0 0,31-39-65 0 0,0 0 0 0 0,0 0-1 0 0,0 1 1 0 0,1-1 0 0 0,-1 1 0 0 0,1-1 0 0 0,0 1 0 0 0,0 0-1 0 0,0-1 1 0 0,0 1 0 0 0,1 0 0 0 0,-1 0 0 0 0,1 0 0 0 0,0-1 0 0 0,1 8-1 0 0,-1-9-4 0 0,1 0 0 0 0,0 0 0 0 0,0 0-1 0 0,-1 1 1 0 0,1-1 0 0 0,1 0-1 0 0,-1 0 1 0 0,0 0 0 0 0,0 0-1 0 0,1-1 1 0 0,-1 1 0 0 0,1 0-1 0 0,0-1 1 0 0,-1 1 0 0 0,1 0 0 0 0,0-1-1 0 0,0 0 1 0 0,0 0 0 0 0,0 1-1 0 0,0-1 1 0 0,0 0 0 0 0,0-1-1 0 0,1 1 1 0 0,-1 0 0 0 0,0-1-1 0 0,5 2 1 0 0,1-1-4 0 0,1-1 0 0 0,-1 1 0 0 0,1-1 0 0 0,0-1 0 0 0,-1 1 0 0 0,1-1 0 0 0,11-4 0 0 0,60-19 0 0 0,-71 21 0 0 0,44-16 14 0 0,-21 6-2 0 0,1 2-1 0 0,43-9 0 0 0,-74 20-86 0 0,0 1 5 0 0,1-1-3 0 0,0 1-1 0 0,-1 0 1 0 0,1 1 0 0 0,0-1 0 0 0,-1 0-1 0 0,1 1 1 0 0,-1-1 0 0 0,4 4 0 0 0,7 3-1183 0 0,-1-6-1037 0 0,3 0-5194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4143 0 0,'0'0'18265'0'0,"-1"2"-17697"0"0,1-2-559 0 0,0 0-1 0 0,1 0 1 0 0,-1 0-1 0 0,0 0 0 0 0,0 0 1 0 0,0 0-1 0 0,0 0 0 0 0,0 0 1 0 0,0 0-1 0 0,0 0 0 0 0,0 0 1 0 0,1 0-1 0 0,-1 0 1 0 0,0 0-1 0 0,0 0 0 0 0,0 0 1 0 0,0 0-1 0 0,0 0 0 0 0,0 0 1 0 0,0 0-1 0 0,0 0 0 0 0,0 0 1 0 0,1 0-1 0 0,-1 0 1 0 0,0 1-1 0 0,0-1 0 0 0,0 0 1 0 0,0 0-1 0 0,0 0 0 0 0,0 0 1 0 0,0 0-1 0 0,0 0 0 0 0,0 0 1 0 0,0 0-1 0 0,0 0 1 0 0,0 0-1 0 0,0 1 0 0 0,0-1 1 0 0,0 0-1 0 0,0 0 0 0 0,0 0 1 0 0,0 0-1 0 0,0 0 0 0 0,0 0 1 0 0,0 0-1 0 0,0 0 1 0 0,0 1-1 0 0,0-1 0 0 0,0 0 1 0 0,0 0-1 0 0,0 0 0 0 0,0 0 1 0 0,0 0-1 0 0,0 0 0 0 0,0 0 1 0 0,0 0-1 0 0,0 1 1 0 0,0-1-1 0 0,0 0 0 0 0,0 0 1 0 0,14-9 875 0 0,21-17 486 0 0,-33 24-1352 0 0,13-9-19 0 0,117-89-55 0 0,-110 86 39 0 0,1 1 0 0 0,0 0 0 0 0,1 2 0 0 0,32-11-1 0 0,-52 20-6 0 0,0 1 0 0 0,1 0 0 0 0,-1 0 0 0 0,0 0 0 0 0,1 0 0 0 0,-1 1-1 0 0,0 0 1 0 0,9 0 0 0 0,-3 4-36 0 0,-8-2 64 0 0,-1 0 0 0 0,1 0 0 0 0,-1 0 0 0 0,0 0 0 0 0,0 0 0 0 0,0 0 0 0 0,0 0 0 0 0,0 0 0 0 0,0 0 0 0 0,0 0 0 0 0,-1 1-1 0 0,1-1 1 0 0,-1 0 0 0 0,0 1 0 0 0,1-1 0 0 0,-1 0 0 0 0,0 0 0 0 0,0 1 0 0 0,-1 2 0 0 0,0 6 64 0 0,-1 0 1 0 0,-4 17-1 0 0,0-7-6 0 0,-2 8 17 0 0,-14 35-1 0 0,22-63-25 0 0,8-8 61 0 0,-5 4-97 0 0,67-70 81 0 0,-44 43-83 0 0,35-29 1 0 0,-51 50-70 0 0,0 1 0 0 0,1 1 0 0 0,-1 0 1 0 0,1 1-1 0 0,1 0 0 0 0,-1 0 0 0 0,22-6 0 0 0,-29 11 38 0 0,0 0-1 0 0,0 0 0 0 0,0 0 0 0 0,0 0 0 0 0,0 1 1 0 0,0 0-1 0 0,0 0 0 0 0,1 0 0 0 0,-1 0 0 0 0,0 1 0 0 0,0-1 1 0 0,7 3-1 0 0,-10-2 36 0 0,0-1 0 0 0,0 1 0 0 0,0 0-1 0 0,1 0 1 0 0,-1 0 0 0 0,0 0 0 0 0,0 0 0 0 0,0 0 0 0 0,-1 0 0 0 0,2 2 0 0 0,4 4 31 0 0,-2-4-37 0 0,5 5 66 0 0,-1 0-1 0 0,1 1 0 0 0,7 10 1 0 0,-14-15-30 0 0,1 0 0 0 0,-1 0 0 0 0,0 1 0 0 0,0-1 0 0 0,0 0 0 0 0,-1 1 0 0 0,1 0 0 0 0,-1-1 0 0 0,0 1 0 0 0,0 0 0 0 0,-1 4 0 0 0,1-1-1 0 0,-2-1 0 0 0,1 1-1 0 0,-1-1 1 0 0,0 1 0 0 0,-1-1-1 0 0,1 0 1 0 0,-2 1 0 0 0,-2 7-1 0 0,-6 7-87 0 0,-14 25-1 0 0,10-20-358 0 0,3 4-1774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10135 0 0,'0'0'919'0'0,"0"2"-424"0"0,-1 0 324 0 0,0 0 1 0 0,0 1 0 0 0,1-1-1 0 0,-1 1 1 0 0,1-1 0 0 0,-1 1-1 0 0,1-1 1 0 0,0 1 0 0 0,0 0-1 0 0,0-1 1 0 0,1 5-1 0 0,0-5-597 0 0,0 1 0 0 0,-1-1-1 0 0,1 0 1 0 0,0 1-1 0 0,1-1 1 0 0,-1 0-1 0 0,0 0 1 0 0,1 0-1 0 0,-1 0 1 0 0,1 0-1 0 0,0 0 1 0 0,-1 0-1 0 0,1-1 1 0 0,0 1-1 0 0,0-1 1 0 0,0 1-1 0 0,0-1 1 0 0,1 0 0 0 0,3 2-1 0 0,2 0 34 0 0,0 0 0 0 0,1 0 0 0 0,-1-1 0 0 0,1-1 0 0 0,12 2 1 0 0,45-1 49 0 0,-64-2-301 0 0,25-1 1 0 0,28-3 1 0 0,-46 3-83 0 0,0 0 1 0 0,-1-1-1 0 0,1 0 0 0 0,0-1 0 0 0,-1 0 1 0 0,0 0-1 0 0,8-5 0 0 0,-14 7-104 0 0,1-4-168 0 0,-3 5 338 0 0,0 0-1 0 0,1-1 1 0 0,-1 1 0 0 0,0 0 0 0 0,1-1-1 0 0,-1 1 1 0 0,0 0 0 0 0,0 0-1 0 0,1-1 1 0 0,-1 1 0 0 0,0-1-1 0 0,0 1 1 0 0,0 0 0 0 0,0-1 0 0 0,1 1-1 0 0,-1 0 1 0 0,0-1 0 0 0,0 1-1 0 0,0-1 1 0 0,0 1 0 0 0,0 0-1 0 0,0-1 1 0 0,0 1 0 0 0,0-1 0 0 0,0 1-1 0 0,0 0 1 0 0,0-1 0 0 0,0 1-1 0 0,-1-1 1 0 0,1-1-18 0 0,-1 0 0 0 0,0 1 1 0 0,0-1-1 0 0,0 1 0 0 0,0-1 0 0 0,0 1 0 0 0,0-1 0 0 0,0 1 1 0 0,-1-1-1 0 0,1 1 0 0 0,0 0 0 0 0,-1 0 0 0 0,1 0 0 0 0,-1 0 0 0 0,-1-1 1 0 0,-1 0-25 0 0,0 0 1 0 0,0 0 0 0 0,0 1 0 0 0,0 0-1 0 0,-1-1 1 0 0,-5 1 0 0 0,1 0-14 0 0,-1 0 0 0 0,1 1 0 0 0,-1 0-1 0 0,1 1 1 0 0,-16 2 0 0 0,8 2 39 0 0,0 0 0 0 0,0 1-1 0 0,1 0 1 0 0,0 2 0 0 0,-19 11 0 0 0,-71 54 165 0 0,85-56-29 0 0,0 2-1 0 0,1 0 1 0 0,1 1 0 0 0,1 0 0 0 0,1 2-1 0 0,-17 27 1 0 0,31-44-100 0 0,1-1-1 0 0,-1 1 1 0 0,1 0-1 0 0,0-1 1 0 0,1 1 0 0 0,-1 0-1 0 0,1 0 1 0 0,0 0-1 0 0,0 1 1 0 0,0-1 0 0 0,1 0-1 0 0,0 10 1 0 0,0-12-30 0 0,1 1 1 0 0,0-1 0 0 0,-1 1-1 0 0,1-1 1 0 0,1 1-1 0 0,-1-1 1 0 0,0 0 0 0 0,1 1-1 0 0,-1-1 1 0 0,1 0 0 0 0,0 0-1 0 0,0 0 1 0 0,1 0-1 0 0,-1-1 1 0 0,0 1 0 0 0,1-1-1 0 0,0 1 1 0 0,0-1-1 0 0,3 3 1 0 0,5 1-506 0 0,-1-1 0 0 0,1 1 1 0 0,0-2-1 0 0,0 0 0 0 0,23 6 0 0 0,14-2-2481 0 0,-1-2-3279 0 0,-27-5 686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744 201 12439 0 0,'3'-12'860'0'0,"5"-23"0"0"0,-1-38 7264 0 0,0 1-4004 0 0,-6 63-3692 0 0,-5 22-492 0 0,-10 15-26 0 0,-31 47-1 0 0,23-41 59 0 0,-200 293-49 0 0,52-81 90 0 0,16 11-33 0 0,61-75-1296 0 0,56-103-7537 0 0,28-62 1823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22287 0 0,'0'0'1083'0'0,"-2"0"-474"0"0,-16 0 178 0 0,16 0-499 0 0,4 1 57 0 0,4 2-197 0 0,0 0 0 0 0,0-1-1 0 0,0 0 1 0 0,1 0 0 0 0,-1 0-1 0 0,1-1 1 0 0,-1 0 0 0 0,1 0 0 0 0,11-1-1 0 0,64-6 419 0 0,-66 5-477 0 0,634-97-612 0 0,-585 88-1198 0 0,-22 7-5396 0 0,-15 3-718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908 123 5527 0 0,'3'-8'568'0'0,"1"2"208"0"0,-1 0 0 0 0,1 0 0 0 0,1 0 0 0 0,-1 0 0 0 0,1 1-1 0 0,0 0 1 0 0,10-8 0 0 0,11-13 1336 0 0,-22 23-1916 0 0,0 0 0 0 0,0 0 1 0 0,0 1-1 0 0,0-1 0 0 0,0 1 0 0 0,1 0 0 0 0,-1 0 0 0 0,1 0 1 0 0,4-1-1 0 0,17-7 2066 0 0,-22 20-1459 0 0,-3-6-753 0 0,-1 0 1 0 0,0 0-1 0 0,0 0 1 0 0,0 0-1 0 0,-1 0 1 0 0,1 0-1 0 0,-1 0 1 0 0,0 0-1 0 0,0 0 1 0 0,0 0-1 0 0,-4 6 1 0 0,-3 7 142 0 0,-13 20 1 0 0,11-20 10 0 0,-107 173 1214 0 0,45-69-1004 0 0,-97 170-233 0 0,156-266-169 0 0,-221 368 191 0 0,216-368-226 0 0,-2-1 0 0 0,-1-1-1 0 0,-1-1 1 0 0,-1-1 0 0 0,-33 24 0 0 0,1-6-886 0 0,-82 42 1 0 0,130-77 749 0 0,2-1-98 0 0,-1 0-1 0 0,1 0 1 0 0,-1-1 0 0 0,1 0 0 0 0,-12 3-1 0 0,15-5-343 0 0,2-1 514 0 0,0 0 0 0 0,0 0 0 0 0,1 0 0 0 0,-1 0-1 0 0,0 0 1 0 0,1 0 0 0 0,-1 0 0 0 0,1 0 0 0 0,-1 0 0 0 0,1 0 0 0 0,0-1 0 0 0,0 0-83 0 0,5-6-1153 0 0,-1 0 0 0 0,1 0 0 0 0,10-11 0 0 0,10-9-3889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95 8287 0 0,'0'0'639'0'0,"0"3"-415"0"0,-1 6 991 0 0,-1 1 314 0 0,1 0 0 0 0,0 0 0 0 0,1 0 1 0 0,0 0-1 0 0,2 15 0 0 0,-2-23-1366 0 0,1 0 1 0 0,-1 1-1 0 0,1-1 0 0 0,0 0 1 0 0,0 0-1 0 0,0 0 0 0 0,0 0 1 0 0,0 0-1 0 0,0 0 0 0 0,0 0 1 0 0,1 0-1 0 0,-1-1 1 0 0,0 1-1 0 0,1 0 0 0 0,0-1 1 0 0,-1 1-1 0 0,1-1 0 0 0,0 0 1 0 0,0 0-1 0 0,0 1 0 0 0,0-1 1 0 0,0 0-1 0 0,0 0 0 0 0,0-1 1 0 0,0 1-1 0 0,0 0 0 0 0,1-1 1 0 0,-1 1-1 0 0,0-1 0 0 0,0 0 1 0 0,3 0-1 0 0,7 0 124 0 0,0 0 0 0 0,0-1 0 0 0,0-1 0 0 0,-1 1 0 0 0,1-2-1 0 0,-1 0 1 0 0,16-6 0 0 0,5-4-51 0 0,37-21 0 0 0,-49 23-185 0 0,-1 0 1 0 0,0-2 0 0 0,24-20-1 0 0,-42 32-50 0 0,1 0 0 0 0,-1 0-1 0 0,0 0 1 0 0,0 0 0 0 0,0 0 0 0 0,0-1-1 0 0,0 1 1 0 0,0 0 0 0 0,0-1-1 0 0,0 1 1 0 0,0-1 0 0 0,0 1-1 0 0,-1-1 1 0 0,1 1 0 0 0,-1-1-1 0 0,1 1 1 0 0,-1-1 0 0 0,0 0-1 0 0,1 1 1 0 0,-1-1 0 0 0,0 0-1 0 0,0 1 1 0 0,0-1 0 0 0,0 0 0 0 0,-1 1-1 0 0,1-1 1 0 0,0 1 0 0 0,-1-1-1 0 0,1 0 1 0 0,-1 1 0 0 0,1-1-1 0 0,-1 1 1 0 0,0-1 0 0 0,0 1-1 0 0,0-1 1 0 0,0 1 0 0 0,-1-2-1 0 0,-1 0-61 0 0,0 0 0 0 0,-1 0 0 0 0,1 0 1 0 0,-1 1-1 0 0,1-1 0 0 0,-1 1 0 0 0,0 0 0 0 0,0 0 0 0 0,0 0 0 0 0,0 1 0 0 0,-1-1 0 0 0,-7-1 0 0 0,-2 1-57 0 0,0 1 1 0 0,-1 1 0 0 0,1 0 0 0 0,0 0-1 0 0,-1 2 1 0 0,1 0 0 0 0,0 0-1 0 0,0 1 1 0 0,-15 6 0 0 0,-7 4 38 0 0,1 2 0 0 0,-41 23 0 0 0,25-10 147 0 0,-49 37 0 0 0,72-44 94 0 0,1 1 0 0 0,1 1 0 0 0,-25 30 0 0 0,45-46-126 0 0,0 1 0 0 0,0 0 0 0 0,0 0 0 0 0,1 1 0 0 0,0 0-1 0 0,1 0 1 0 0,-5 15 0 0 0,8-22-60 0 0,0 1 1 0 0,0-1-1 0 0,1 1 0 0 0,-1 0 0 0 0,1-1 1 0 0,-1 1-1 0 0,1 0 0 0 0,0-1 1 0 0,0 1-1 0 0,1 0 0 0 0,-1 0 1 0 0,0-1-1 0 0,1 1 0 0 0,0 0 0 0 0,-1-1 1 0 0,1 1-1 0 0,0-1 0 0 0,0 1 1 0 0,1-1-1 0 0,-1 1 0 0 0,0-1 0 0 0,1 0 1 0 0,0 0-1 0 0,-1 1 0 0 0,1-1 1 0 0,0 0-1 0 0,0-1 0 0 0,0 1 1 0 0,0 0-1 0 0,0-1 0 0 0,5 3 0 0 0,1 0-600 0 0,0-1-1 0 0,-1 0 1 0 0,1 0-1 0 0,11 1 1 0 0,11 2-7675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1 575 12439 0 0,'0'0'8014'0'0,"1"1"-7829"0"0,29 43 720 0 0,-29-43-666 0 0,1 0-38 0 0,7 3 29 0 0,-7-3-162 0 0,0 0 0 0 0,-1 0 0 0 0,1 0 0 0 0,0 0 0 0 0,0 0 0 0 0,0 0 0 0 0,0-1 0 0 0,0 1 0 0 0,0-1 0 0 0,-1 0 0 0 0,1 1 0 0 0,0-1 0 0 0,0 0 0 0 0,0 0 0 0 0,0 0 0 0 0,0 0 0 0 0,0-1 0 0 0,0 1 0 0 0,0-1 0 0 0,0 1 0 0 0,0-1 0 0 0,0 1-1 0 0,2-2 1 0 0,1-2 150 0 0,0 1-1 0 0,0-1 1 0 0,-1 1-1 0 0,0-1 1 0 0,1-1-1 0 0,-2 1 1 0 0,1-1-1 0 0,0 1 0 0 0,-1-1 1 0 0,0 0-1 0 0,4-8 1 0 0,-2 3 113 0 0,0 0 1 0 0,1 0-1 0 0,11-12 1 0 0,5-9 178 0 0,7-17 9 0 0,63-91 669 0 0,-77 120-1085 0 0,1 1 0 0 0,0 0 0 0 0,1 2 0 0 0,1-1 0 0 0,20-12 0 0 0,-10 10-101 0 0,1 2-1 0 0,1 1 1 0 0,0 2-1 0 0,1 1 1 0 0,1 1 0 0 0,0 2-1 0 0,1 1 1 0 0,0 1-1 0 0,45-4 1 0 0,37 1-400 0 0,36-6-487 0 0,-51-2-8346 0 0,-74 12 561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2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93 4607 0 0,'72'-39'1334'0'0,"1"5"8384"0"0,-62 29-7230 0 0,13-9 2585 0 0,-26 15-4870 0 0,-174 138 61 0 0,118-94-286 0 0,-119 72 0 0 0,-77 10-22 0 0,232-118 49 0 0,-35 10 1 0 0,56-18 51 0 0,25-8 107 0 0,2 1-235 0 0,0 2 0 0 0,1 1 0 0 0,-1 1 0 0 0,1 1 0 0 0,-1 1 1 0 0,34 5-1 0 0,-41-2 79 0 0,-1 1 1 0 0,1 0 0 0 0,-1 2 0 0 0,-1 0 0 0 0,1 1 0 0 0,-1 0 0 0 0,0 1-1 0 0,-1 2 1 0 0,26 17 0 0 0,23 15 172 0 0,-47-31-113 0 0,0 0 1 0 0,-1 2 0 0 0,24 20 0 0 0,-40-32-66 0 0,1 1-1 0 0,-1-1 1 0 0,0 1 0 0 0,1-1-1 0 0,-1 1 1 0 0,0 0 0 0 0,0 0-1 0 0,0 0 1 0 0,0-1 0 0 0,0 1-1 0 0,0 0 1 0 0,-1 0 0 0 0,1 0-1 0 0,0 0 1 0 0,-1 0 0 0 0,0 0-1 0 0,1 1 1 0 0,-1-1-1 0 0,0 3 1 0 0,-1-2 2 0 0,0 0 0 0 0,0 0 0 0 0,0 0 0 0 0,0 0 0 0 0,0-1 1 0 0,-1 1-1 0 0,1 0 0 0 0,-1-1 0 0 0,0 1 0 0 0,0-1 0 0 0,0 1 0 0 0,0-1 0 0 0,-2 2 0 0 0,-9 8 51 0 0,0-2-1 0 0,0 1 0 0 0,-1-2 1 0 0,-1 0-1 0 0,1 0 0 0 0,-1-1 1 0 0,-1-1-1 0 0,0-1 0 0 0,0 0 1 0 0,0-1-1 0 0,-21 4 1 0 0,-21 0 244 0 0,-112 4 0 0 0,92-9-92 0 0,43-1-166 0 0,-93 1 111 0 0,123-4-510 0 0,1 0 0 0 0,-1-1 1 0 0,0 1-1 0 0,1-1 0 0 0,-1 0 0 0 0,-7-3 0 0 0,12 3 207 0 0,-1 1 0 0 0,0 0 0 0 0,0-1 0 0 0,0 1-1 0 0,0-1 1 0 0,1 1 0 0 0,-1-1 0 0 0,0 0 0 0 0,1 1 0 0 0,-1-1 0 0 0,0 1-1 0 0,1-1 1 0 0,-1 0 0 0 0,1 0 0 0 0,-1 0 0 0 0,1 1 0 0 0,-1-1-1 0 0,1 0 1 0 0,0 0 0 0 0,-1 0 0 0 0,1 0 0 0 0,0 1 0 0 0,0-1 0 0 0,-1 0-1 0 0,1 0 1 0 0,0 0 0 0 0,0 0 0 0 0,0 0 0 0 0,0 0 0 0 0,0 0 0 0 0,0 0-1 0 0,1 0 1 0 0,-1 0 0 0 0,0 1 0 0 0,0-1 0 0 0,1 0 0 0 0,-1 0 0 0 0,1 0-1 0 0,0-1 1 0 0,7-12-7250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95 8287 0 0,'2'-3'4667'0'0,"-4"9"-1148"0"0,3 5-2525 0 0,0-5-588 0 0,-5 217 3510 0 0,9-38-2990 0 0,1-2-258 0 0,-6-181-91 0 0,-18-1 45 0 0,16-2-593 0 0,0 1 1 0 0,0-1-1 0 0,0 0 1 0 0,1 0-1 0 0,-1 0 1 0 0,0 0-1 0 0,0 0 1 0 0,1 0-1 0 0,-1 0 1 0 0,1-1 0 0 0,-1 1-1 0 0,1-1 1 0 0,0 1-1 0 0,-1-1 1 0 0,1 1-1 0 0,0-1 1 0 0,0 0-1 0 0,0 0 1 0 0,0 1-1 0 0,1-1 1 0 0,-1 0-1 0 0,-1-3 1 0 0,-1-5 24 0 0,0 1 0 0 0,1-1 0 0 0,-2-12-1 0 0,3 7-20 0 0,0 0-1 0 0,1 0 1 0 0,1-1-1 0 0,1 1 1 0 0,0 0-1 0 0,5-20 1 0 0,4-4 62 0 0,19-45 1 0 0,-14 47-113 0 0,2 0-1 0 0,1 1 0 0 0,3 1 1 0 0,39-50-1 0 0,-51 72 42 0 0,1 1 1 0 0,0 1-1 0 0,1 0 1 0 0,0 0-1 0 0,0 1 0 0 0,1 1 1 0 0,1 0-1 0 0,20-10 0 0 0,-16 12 23 0 0,0 0 0 0 0,0 1 0 0 0,0 0-1 0 0,1 2 1 0 0,0 0 0 0 0,33-2 0 0 0,-14 6 152 0 0,1 2 1 0 0,0 1 0 0 0,-1 2-1 0 0,40 10 1 0 0,48 7-153 0 0,-115-21-5 0 0,1 0 0 0 0,0-1 0 0 0,19-2 1 0 0,-26 1-436 0 0,0 1 0 0 0,-1-2 1 0 0,1 1-1 0 0,7-4 0 0 0,-9 4-481 0 0,0 0 0 0 0,-1-1-1 0 0,1 1 1 0 0,-1-1 0 0 0,1 0-1 0 0,-1 0 1 0 0,0 0 0 0 0,3-3-1 0 0,3-6-6773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397 176 1839 0 0,'0'0'13647'0'0,"1"2"-12816"0"0,0 0-577 0 0,0-1-1 0 0,0 0 1 0 0,0 1 0 0 0,0-1 0 0 0,1 0 0 0 0,-1 1 0 0 0,0-1 0 0 0,1 0 0 0 0,-1 0 0 0 0,1 0 0 0 0,-1 0 0 0 0,1-1 0 0 0,-1 1 0 0 0,3 1 0 0 0,-2-2 514 0 0,19-4 173 0 0,-17 3-896 0 0,-1 0 0 0 0,0-1 0 0 0,0 1 0 0 0,0-1 0 0 0,0 0 1 0 0,0 0-1 0 0,0 0 0 0 0,0 0 0 0 0,-1 0 0 0 0,1-1 0 0 0,-1 1 0 0 0,1-1 0 0 0,-1 0 0 0 0,0 1 0 0 0,0-1 0 0 0,0 0 0 0 0,-1 0 0 0 0,1-1 0 0 0,-1 1 0 0 0,2-4 0 0 0,-1 0-27 0 0,1-1-1 0 0,-1 0 0 0 0,0 0 0 0 0,-1 0 0 0 0,0 0 1 0 0,0 0-1 0 0,-1-13 0 0 0,0 17-28 0 0,-1-1 1 0 0,1 1-1 0 0,-1 0 0 0 0,0-1 1 0 0,0 1-1 0 0,-1-1 0 0 0,1 1 1 0 0,-3-4-1 0 0,4 6-9 0 0,-1 1 1 0 0,0 0-1 0 0,0 0 0 0 0,0-1 1 0 0,0 1-1 0 0,0 0 1 0 0,0 0-1 0 0,-1 0 0 0 0,1 0 1 0 0,0 0-1 0 0,0 0 0 0 0,-1 0 1 0 0,1 0-1 0 0,-1 1 0 0 0,1-1 1 0 0,-1 0-1 0 0,1 1 1 0 0,-1 0-1 0 0,1-1 0 0 0,-1 1 1 0 0,1 0-1 0 0,-1-1 0 0 0,0 1 1 0 0,1 0-1 0 0,-3 1 0 0 0,-4 0-98 0 0,0 0-1 0 0,0 1 1 0 0,0 0-1 0 0,0 0 0 0 0,0 1 1 0 0,1 0-1 0 0,-1 0 1 0 0,-8 5-1 0 0,-54 39-214 0 0,66-44 334 0 0,-53 43 62 0 0,-60 62 1 0 0,59-52 23 0 0,48-46-78 0 0,0 0-1 0 0,1 0 1 0 0,0 1-1 0 0,1 1 1 0 0,1 0 0 0 0,-10 17-1 0 0,16-28-4 0 0,1 0 0 0 0,-1 0 0 0 0,1 1 0 0 0,-1-1 0 0 0,1 0 0 0 0,-1 0 0 0 0,1 1 0 0 0,0-1 0 0 0,-1 0 0 0 0,1 1-1 0 0,0-1 1 0 0,0 0 0 0 0,0 1 0 0 0,0-1 0 0 0,0 0 0 0 0,0 1 0 0 0,0-1 0 0 0,1 0 0 0 0,-1 1 0 0 0,0-1 0 0 0,1 0 0 0 0,-1 0 0 0 0,1 1 0 0 0,1 1 0 0 0,-1-2 4 0 0,1 0 1 0 0,-1 0 0 0 0,0 0 0 0 0,1 0 0 0 0,0 0 0 0 0,-1 0 0 0 0,1 0 0 0 0,0 0 0 0 0,-1-1 0 0 0,1 1 0 0 0,0-1-1 0 0,0 1 1 0 0,-1-1 0 0 0,1 0 0 0 0,0 0 0 0 0,0 0 0 0 0,3 0 0 0 0,8-1 12 0 0,0 0 0 0 0,0-1 0 0 0,0 0 0 0 0,-1-1 0 0 0,1-1 1 0 0,21-8-1 0 0,72-41 10 0 0,-79 38-17 0 0,-1 2 0 0 0,-1-2-1 0 0,0-1 0 0 0,34-29 1 0 0,-53 40 7 0 0,-5 4 376 0 0,-2 2-361 0 0,0 0 0 0 0,-1 1 1 0 0,1-1-1 0 0,0 0 0 0 0,0 0 0 0 0,0 1 0 0 0,0-1 0 0 0,0 0 0 0 0,0 1 0 0 0,-1 2 1 0 0,1-2-14 0 0,-73 118 185 0 0,72-117-228 0 0,1 1-1 0 0,-1 0 1 0 0,1-1-1 0 0,-1 1 1 0 0,1 0-1 0 0,0 0 1 0 0,0 0-1 0 0,1 0 1 0 0,-1 6-1 0 0,1-8-1084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2 420 4607 0 0,'0'0'354'0'0,"-1"-9"2572"0"0,1 4-1884 0 0,-1 1 1 0 0,1-1-1 0 0,1 1 0 0 0,-1 0 0 0 0,1-1 0 0 0,0 1 0 0 0,0-1 0 0 0,0 1 0 0 0,2-5 0 0 0,0 3-480 0 0,0 0-1 0 0,0 0 1 0 0,0 0-1 0 0,1 1 1 0 0,7-8-1 0 0,3-2-463 0 0,1 1 0 0 0,1 1 1 0 0,17-12-1 0 0,-23 17 551 0 0,29-21-279 0 0,143-98 537 0 0,-157 112-868 0 0,1 2 0 0 0,0 0 1 0 0,1 1-1 0 0,0 2 0 0 0,43-11 0 0 0,-62 20-27 0 0,0-1-1 0 0,-1 1 1 0 0,1 1 0 0 0,0-1-1 0 0,-1 1 1 0 0,13 2 0 0 0,-18-2 0 0 0,0 0 1 0 0,0 1 0 0 0,0-1 0 0 0,0 1-1 0 0,0-1 1 0 0,0 1 0 0 0,0 0 0 0 0,-1 0-1 0 0,1 0 1 0 0,0 0 0 0 0,0 0 0 0 0,-1 0-1 0 0,1 1 1 0 0,-1-1 0 0 0,1 0 0 0 0,-1 1-1 0 0,1-1 1 0 0,-1 1 0 0 0,0 0 0 0 0,0-1-1 0 0,0 1 1 0 0,0 0 0 0 0,0 0 0 0 0,0 0-1 0 0,0-1 1 0 0,-1 1 0 0 0,1 0 0 0 0,-1 0-1 0 0,1 3 1 0 0,0 1 1 0 0,-1 0-1 0 0,0 0 0 0 0,-1 0 1 0 0,1 0-1 0 0,-1 0 1 0 0,0-1-1 0 0,-1 1 1 0 0,1 0-1 0 0,-1 0 0 0 0,-3 5 1 0 0,-5 10 105 0 0,-15 25 0 0 0,12-23 7 0 0,-23 38 106 0 0,-19 35-37 0 0,55-95-300 0 0,-1 0 1 0 0,1 0-1 0 0,0 0 1 0 0,-1 0-1 0 0,1 0 1 0 0,0 0-1 0 0,0 0 1 0 0,0-1-1 0 0,-1 1 0 0 0,1 0 1 0 0,0 0-1 0 0,0 0 1 0 0,0 0-1 0 0,0 0 1 0 0,1 0-1 0 0,-1 0 1 0 0,0 0-1 0 0,0 0 1 0 0,1 0-1 0 0,-1 0 1 0 0,0 0-1 0 0,1-1 1 0 0,-1 1-1 0 0,1 0 0 0 0,0 1 1 0 0,0 0-706 0 0,1-1 0 0 0,0 1 0 0 0,-1-1-1 0 0,1 1 1 0 0,0-1 0 0 0,0 0 0 0 0,0 0 0 0 0,3 2 0 0 0,8 1-5944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8751 0 0,'0'0'674'0'0,"1"1"-438"0"0,48 44 14550 0 0,-45-45-14090 0 0,-4 1-673 0 0,0-1 1 0 0,0 0-1 0 0,0 0 1 0 0,1 0-1 0 0,-1 0 1 0 0,0 0-1 0 0,0 0 1 0 0,0 0-1 0 0,0 0 1 0 0,1 0-1 0 0,-1 0 1 0 0,0 0-1 0 0,0 0 1 0 0,0 0-1 0 0,0 0 1 0 0,1 0-1 0 0,-1 0 1 0 0,0 0-1 0 0,0 0 1 0 0,0 0-1 0 0,0 0 1 0 0,1 0-1 0 0,-1 0 1 0 0,0 0-1 0 0,0 0 1 0 0,0 0-1 0 0,0-1 1 0 0,1 1-1 0 0,-1 0 1 0 0,0 0-1 0 0,0 0 1 0 0,0 0-1 0 0,0 0 1 0 0,0 0-1 0 0,0-1 1 0 0,1 1-1 0 0,-1 0 1 0 0,0 0-1 0 0,2-8 27 0 0,0 1 0 0 0,0-1 0 0 0,-1 0 0 0 0,0 0 0 0 0,-1 0 0 0 0,1 1 0 0 0,-1-1 0 0 0,-2-10 1 0 0,1-8-13 0 0,1 11-32 0 0,3-67 38 0 0,-2 71-40 0 0,1 0 0 0 0,0 0 0 0 0,1 1 1 0 0,0-1-1 0 0,7-14 0 0 0,-4 12-51 0 0,1 1 1 0 0,0 0-1 0 0,1 0 1 0 0,1 1-1 0 0,0 0 0 0 0,0 0 1 0 0,1 1-1 0 0,0 0 1 0 0,1 1-1 0 0,0 0 0 0 0,1 1 1 0 0,0 0-1 0 0,20-9 0 0 0,-12 8-37 0 0,0 0 0 0 0,1 2 0 0 0,0 0 0 0 0,0 1 0 0 0,1 2 0 0 0,0 0 0 0 0,44-2 0 0 0,-25 5 152 0 0,1 2 1 0 0,0 2-1 0 0,-1 1 1 0 0,54 13-1 0 0,-91-16-11 0 0,1 0 0 0 0,-1 1 0 0 0,0-1-1 0 0,1 1 1 0 0,-1 0 0 0 0,0 1-1 0 0,0-1 1 0 0,6 6 0 0 0,-8-7-35 0 0,-1 0 0 0 0,0 0-1 0 0,0 1 1 0 0,0-1 0 0 0,0 0 0 0 0,0 1 0 0 0,0-1 0 0 0,0 1-1 0 0,0-1 1 0 0,-1 1 0 0 0,1-1 0 0 0,0 1 0 0 0,-1 0 0 0 0,0-1-1 0 0,1 1 1 0 0,-1 0 0 0 0,0-1 0 0 0,0 1 0 0 0,0 0 0 0 0,0-1-1 0 0,0 1 1 0 0,0 0 0 0 0,0-1 0 0 0,-1 1 0 0 0,1 0 0 0 0,-1 2-1 0 0,-2 2 6 0 0,0 0 0 0 0,0-1-1 0 0,0 1 1 0 0,0-1-1 0 0,-1 1 1 0 0,0-1 0 0 0,0 0-1 0 0,-7 6 1 0 0,-42 33 47 0 0,43-37-60 0 0,-42 31-247 0 0,-2-1-1 0 0,-1-4 0 0 0,-2-1 0 0 0,-110 43 0 0 0,163-74 175 0 0,-13 5-292 0 0,-26 7 0 0 0,39-13 230 0 0,0 1 0 0 0,0 0 0 0 0,0-1 1 0 0,0 1-1 0 0,0-1 0 0 0,0 0 0 0 0,-1-1 0 0 0,1 1 0 0 0,0-1 1 0 0,0 0-1 0 0,0 0 0 0 0,-6-2 0 0 0,9 2 16 0 0,0 1 0 0 0,0-1 0 0 0,0 1 0 0 0,1-1-1 0 0,-1 1 1 0 0,0-1 0 0 0,0 0 0 0 0,1 1 0 0 0,-1-1 0 0 0,1 0 0 0 0,-1 0-1 0 0,0 1 1 0 0,1-1 0 0 0,0 0 0 0 0,-1 0 0 0 0,1 0 0 0 0,-1 0 0 0 0,1 0-1 0 0,0 1 1 0 0,0-1 0 0 0,-1 0 0 0 0,1 0 0 0 0,0 0 0 0 0,0 0 0 0 0,0 0-1 0 0,0 0 1 0 0,0 0 0 0 0,0 0 0 0 0,0 0 0 0 0,1 0 0 0 0,-1 0 0 0 0,0 0-1 0 0,0 0 1 0 0,1 0 0 0 0,5-18-1631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6911 0 0,'0'2'11194'0'0,"0"2"-10916"0"0,-1 0 0 0 0,1 0 1 0 0,-1 0-1 0 0,0 0 0 0 0,-1 0 1 0 0,1 0-1 0 0,-1-1 0 0 0,1 1 1 0 0,-1 0-1 0 0,0-1 0 0 0,-1 1 1 0 0,-4 5-1 0 0,-4 5 448 0 0,-23 20 0 0 0,25-26-403 0 0,-36 38-84 0 0,2 2 1 0 0,2 2-1 0 0,2 2 1 0 0,-51 89-1 0 0,74-110-227 0 0,1 0-1 0 0,2 1 1 0 0,-19 65-1 0 0,21-49-250 0 0,2 0-1 0 0,-3 58 1 0 0,10-86-1158 0 0,-1 0 0 0 0,-8 26 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266 239 5063 0 0,'-63'-31'990'0'0,"-79"-48"7250"0"0,134 74-7435 0 0,0-1 1 0 0,0 1 0 0 0,0-2 0 0 0,1 1-1 0 0,-14-15 1 0 0,20 19 53 0 0,2 1-534 0 0,1-2-250 0 0,1 0 1 0 0,-1 1-1 0 0,1-1 0 0 0,0 1 0 0 0,-1 0 0 0 0,1 0 1 0 0,0 0-1 0 0,0 0 0 0 0,1 0 0 0 0,-1 1 0 0 0,0-1 1 0 0,0 1-1 0 0,1 0 0 0 0,4-1 0 0 0,8-2 106 0 0,29-4 1 0 0,291-22 90 0 0,-331 30-264 0 0,108-3 208 0 0,-97 3-35 0 0,0 1-1 0 0,1 2 1 0 0,-1-1-1 0 0,28 10 0 0 0,-40-11-123 0 0,0 0-1 0 0,-1 1 0 0 0,0-1 0 0 0,1 1 1 0 0,-1 0-1 0 0,0 0 0 0 0,0 1 0 0 0,0-1 0 0 0,0 0 1 0 0,0 1-1 0 0,-1 0 0 0 0,1 0 0 0 0,-1-1 1 0 0,4 7-1 0 0,-3-4 2 0 0,-1 0-1 0 0,0 0 1 0 0,0 0 0 0 0,-1 0 0 0 0,0 0 0 0 0,0 0-1 0 0,0 0 1 0 0,0 0 0 0 0,0 9 0 0 0,-2 1-15 0 0,-1 0 1 0 0,0 0-1 0 0,0 0 1 0 0,-2 0-1 0 0,0-1 0 0 0,-9 22 1 0 0,-5 4-22 0 0,-36 62-1 0 0,-33 33 8 0 0,69-109-28 0 0,-49 70-1 0 0,25-38 0 0 0,-45 84 0 0 0,83-135 24 0 0,1 0 0 0 0,0 0-1 0 0,0 0 1 0 0,1 0 0 0 0,0 1 0 0 0,1-1-1 0 0,-1 1 1 0 0,1-1 0 0 0,1 1-1 0 0,0 0 1 0 0,0-1 0 0 0,0 1 0 0 0,1 0-1 0 0,3 14 1 0 0,-1-12 12 0 0,0-1 0 0 0,1 1 0 0 0,0-1 0 0 0,0 0 0 0 0,1 0 0 0 0,1-1 0 0 0,-1 0 0 0 0,1 1 0 0 0,1-2 0 0 0,13 15 0 0 0,-15-18-26 0 0,53 47 265 0 0,-52-46-249 0 0,1-1 1 0 0,-1 1-1 0 0,1-1 0 0 0,0-1 1 0 0,0 1-1 0 0,1-1 1 0 0,10 3-1 0 0,-16-5-110 0 0,1-1 0 0 0,-1 0 0 0 0,0 0 0 0 0,1 0-1 0 0,-1 0 1 0 0,0 0 0 0 0,1 0 0 0 0,-1 0 0 0 0,0-1 0 0 0,0 1 0 0 0,1-1 0 0 0,-1 1-1 0 0,0-1 1 0 0,0 0 0 0 0,3-1 0 0 0,-2-1-178 0 0,1 1 1 0 0,0-1-1 0 0,-1 0 0 0 0,0 1 0 0 0,1-2 1 0 0,-1 1-1 0 0,3-4 0 0 0,1-2-1250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66 6447 0 0,'1'-1'499'0'0,"16"-12"-367"0"0,2 0 8915 0 0,-12 1-6588 0 0,-4 6 2361 0 0,-3 5-4806 0 0,0 1-1 0 0,0-1 1 0 0,0 1-1 0 0,0-1 0 0 0,0 1 1 0 0,0-1-1 0 0,0 0 0 0 0,0 1 1 0 0,0-1-1 0 0,0 1 0 0 0,0-1 1 0 0,0 1-1 0 0,-1-1 1 0 0,1 0-1 0 0,0 1 0 0 0,0-1 1 0 0,-1 1-1 0 0,1-1 0 0 0,0 1 1 0 0,-1-1-1 0 0,1 1 0 0 0,0-1 1 0 0,-1 1-1 0 0,1 0 1 0 0,-1-1-1 0 0,1 1 0 0 0,-1-1 1 0 0,0 0 39 0 0,-1 1 1 0 0,0-1 0 0 0,1 0-1 0 0,-1 1 1 0 0,0-1 0 0 0,1 1 0 0 0,-1-1-1 0 0,0 1 1 0 0,-2 0 0 0 0,-5-1 176 0 0,0 2 1 0 0,-16 1-1 0 0,-112 22-285 0 0,-14 2 33 0 0,-9-1 155 0 0,109-12-133 0 0,28-6 0 0 0,8-1 0 0 0,13-1 0 0 0,2-4 0 0 0,-1 9 0 0 0,1-7 0 0 0,1 0 0 0 0,0-1 0 0 0,0 1 0 0 0,0 0 0 0 0,0 0 0 0 0,0-1 0 0 0,1 1 0 0 0,-1-1 0 0 0,1 1 0 0 0,0-1 0 0 0,0 1 0 0 0,0-1 0 0 0,0 0 0 0 0,0 0 0 0 0,5 3 0 0 0,4 3 0 0 0,0 0 0 0 0,14 6 0 0 0,-22-12 0 0 0,5 3 0 0 0,6 2 0 0 0,-1 1 0 0 0,1 0 0 0 0,-2 1 0 0 0,16 13 0 0 0,-22-13 0 0 0,-6-7 11 0 0,0 0 0 0 0,0 0 0 0 0,0 0-1 0 0,0-1 1 0 0,0 1 0 0 0,0 0 0 0 0,0 0 0 0 0,-1 0-1 0 0,1-1 1 0 0,-1 1 0 0 0,0 0 0 0 0,1-1 0 0 0,-1 1-1 0 0,0 0 1 0 0,0-1 0 0 0,0 1 0 0 0,0-1 0 0 0,0 1-1 0 0,-2 1 1 0 0,-2 2 45 0 0,1 0 0 0 0,-1-1 0 0 0,0 0 0 0 0,-6 5 0 0 0,-9 3-19 0 0,0-1-1 0 0,0 0 1 0 0,-1-1-1 0 0,-1-2 0 0 0,1 0 1 0 0,-1-1-1 0 0,-37 6 1 0 0,20-7 59 0 0,1-2 1 0 0,-2-1-1 0 0,-64-5 0 0 0,120 14-1020 0 0,28 15 0 0 0,-8-4-129 0 0,-23-16 451 0 0,0 0 0 0 0,0-1 0 0 0,28 9 0 0 0,-6-6-5003 0 0,-4-3-998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85 212 1839 0 0,'-32'-4'-169'0'0,"12"2"377"0"0,7 0 3094 0 0,-7 1 12307 0 0,57 0-14534 0 0,66-11 1 0 0,38-18 53 0 0,-106 23-830 0 0,617-132-347 0 0,-613 131-630 0 0,-21 4-774 0 0,-6 2-307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7831 0 0,'0'0'603'0'0,"0"2"-396"0"0,-1 9 515 0 0,-1 9 4906 0 0,0 14 7419 0 0,11-27-11842 0 0,-3-5-1424 0 0,1 0 0 0 0,0-1 0 0 0,12 1 0 0 0,-17-2-1117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 1375 0 0,'11'-2'704'0'0,"-4"2"1504"0"0,-4 9 666 0 0,12 0-556 0 0,-16-8-2264 0 0,-4 1-33 0 0,5-1 32 0 0,6 1 1 0 0,-1 2-33 0 0,-4-3 32 0 0,-20 17 4358 0 0,3-5-4358 0 0,13-12-53 0 0,0 0 2 0 0,-13 13-29 0 0,15-12-94 0 0,1 1-261 0 0,-2 2 441 0 0,-3 6-3515 0 0,1-3 3511 0 0,-2 4 386 0 0,6-12-431 0 0,0 0 1 0 0,0 0-1 0 0,0 1 1 0 0,-1-1-1 0 0,1 0 1 0 0,0 0-1 0 0,0 0 1 0 0,0 0-1 0 0,0 0 1 0 0,0 0-1 0 0,0 0 1 0 0,0 1-1 0 0,0-1 1 0 0,0 0-1 0 0,0 0 1 0 0,0 0-1 0 0,0 0 1 0 0,0 0-1 0 0,1 0 1 0 0,-1 0-1 0 0,0 1 1 0 0,0-1-1 0 0,0 0 1 0 0,0 0-1 0 0,0 0 1 0 0,0 0-1 0 0,0 0 1 0 0,0 0-1 0 0,0 0 1 0 0,0 0-1 0 0,0 0 1 0 0,0 0-1 0 0,0 0 1 0 0,1 1-1 0 0,-1-1 1 0 0,0 0-1 0 0,0 0 1 0 0,0 0-1 0 0,0 0 1 0 0,0 0-1 0 0,0 0 1 0 0,0 0-1 0 0,0 0 1 0 0,1 0-1 0 0,17-7 485 0 0,-14 4-538 0 0,4-1 121 0 0,-1-1 0 0 0,1 0-1 0 0,-1-1 1 0 0,7-7 0 0 0,-6 6-36 0 0,0 0 1 0 0,13-8-1 0 0,72-44 797 0 0,-85 54-682 0 0,0 0-159 0 0,-8 5-9 0 0,1 0-1 0 0,-1 0 1 0 0,0 0 0 0 0,0 1-1 0 0,0-1 1 0 0,0 0-1 0 0,1 0 1 0 0,-1 0-1 0 0,0 0 1 0 0,0 1-1 0 0,0-1 1 0 0,0 0 0 0 0,0 0-1 0 0,1 0 1 0 0,-1 1-1 0 0,0-1 1 0 0,0 0-1 0 0,0 0 1 0 0,0 0-1 0 0,0 1 1 0 0,0-1 0 0 0,0 0-1 0 0,0 0 1 0 0,0 1-1 0 0,0-1 1 0 0,0 0-1 0 0,0 0 1 0 0,0 1-1 0 0,0-1 1 0 0,0 0 0 0 0,0 0-1 0 0,0 0 1 0 0,0 1-1 0 0,-1-1 1 0 0,1 0-1 0 0,0 0 1 0 0,0 0-1 0 0,0 1 1 0 0,-2 5-611 0 0,0 0 0 0 0,-1 0-1 0 0,0-1 1 0 0,1 1 0 0 0,-2-1 0 0 0,1 1 0 0 0,-1-1 0 0 0,0 0-1 0 0,0-1 1 0 0,-8 8 2156 0 0,11-29 2354 0 0,7 9-3417 0 0,-4 7-347 0 0,-1-1 1 0 0,1 0-1 0 0,0 0 1 0 0,-1 0-1 0 0,0 0 1 0 0,1 0-1 0 0,-1-1 1 0 0,0 1-1 0 0,1-5 410 0 0,-3 8-1635 0 0,-19 17-1210 0 0,20-17 1991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1375 0 0,'1'-2'107'0'0,"12"-12"606"0"0,-2 0 0 0 0,13-20 1 0 0,15-19 943 0 0,-22 33-1502 0 0,1 1 0 0 0,1 0 0 0 0,35-25 0 0 0,-41 33 721 0 0,19-19-1 0 0,9-6 5676 0 0,-42 46-6009 0 0,0 0 0 0 0,0 0 0 0 0,-1 0 0 0 0,0 0 0 0 0,-1 0 0 0 0,-4 13 0 0 0,-30 55 937 0 0,21-46-1094 0 0,-3 6-29 0 0,-53 123-52 0 0,64-130 68 0 0,3-7-1573 0 0,-1-10-4595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40 157 13991 0 0,'-2'-2'639'0'0,"-2"-2"-50"0"0,-18-21-421 0 0,20 24 134 0 0,1-1 0 0 0,0 0-1 0 0,0 0 1 0 0,0 0 0 0 0,0 0-1 0 0,0 0 1 0 0,0 0-1 0 0,0 0 1 0 0,1-1 0 0 0,-1 1-1 0 0,1 0 1 0 0,-1-5 1416 0 0,5 1-446 0 0,-4 5-1231 0 0,0 1 1 0 0,0-1-1 0 0,0 1 0 0 0,0-1 1 0 0,0 1-1 0 0,0-1 0 0 0,1 0 1 0 0,-1 1-1 0 0,0-1 0 0 0,0 1 0 0 0,1-1 1 0 0,-1 1-1 0 0,0-1 0 0 0,1 1 1 0 0,-1 0-1 0 0,0-1 0 0 0,1 1 1 0 0,-1-1-1 0 0,1 1 0 0 0,10-2 140 0 0,0 1 0 0 0,-1 0 0 0 0,1 0-1 0 0,0 1 1 0 0,0 1 0 0 0,0 0 0 0 0,10 3 0 0 0,7-1-4 0 0,102 3 243 0 0,155-13 0 0 0,-284 7-420 0 0,128-7 55 0 0,247-3 26 0 0,-151 22-472 0 0,-207-11 166 0 0,1-2-1 0 0,30-3 0 0 0,-42 3-140 0 0,-1 0-1 0 0,0-1 1 0 0,0 0 0 0 0,0 1-1 0 0,-1-2 1 0 0,1 1-1 0 0,0-1 1 0 0,-1 0-1 0 0,0 0 1 0 0,1 0-1 0 0,7-8 1 0 0,-11 9 24 0 0,0 0 0 0 0,-1 1-1 0 0,0-1 1 0 0,1 0 0 0 0,-1 0 0 0 0,0 0 0 0 0,0 0-1 0 0,0 0 1 0 0,0 0 0 0 0,0-3 0 0 0,2-9-5725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31 3679 0 0,'-2'0'284'0'0,"-44"3"1376"0"0,-63 16 10924 0 0,93-16-12253 0 0,14-3 166 0 0,1 1 200 0 0,-2 1 2106 0 0,19 3-2599 0 0,1-2 1 0 0,-1 0-1 0 0,1 0 0 0 0,0-2 0 0 0,-1 0 1 0 0,1-1-1 0 0,19-2 0 0 0,122-23 177 0 0,-85 12-212 0 0,24 2 113 0 0,172 2 0 0 0,-240 9-257 0 0,216-7-788 0 0,-141 2-6684 0 0,-98 5 6747 0 0,27-2-6371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584 370 6911 0 0,'0'0'528'0'0,"1"2"-341"0"0,13 14 2711 0 0,-2 0 0 0 0,21 36 0 0 0,-31-49-2752 0 0,2 7 1386 0 0,-4-9-1365 0 0,0 0-1 0 0,1 0 0 0 0,-1 0 1 0 0,0 0-1 0 0,1 0 0 0 0,-1-1 1 0 0,0 1-1 0 0,1 0 1 0 0,-1 0-1 0 0,1-1 0 0 0,-1 1 1 0 0,1 0-1 0 0,-1 0 0 0 0,1-1 1 0 0,-1 1-1 0 0,1-1 0 0 0,0 1 1 0 0,0-1-1 0 0,-1 1 0 0 0,1-1 1 0 0,0 1-1 0 0,1 0 0 0 0,4 0-105 0 0,-1 0-1 0 0,1 0 0 0 0,0 0 0 0 0,-1-1 0 0 0,1 0 0 0 0,0 0 0 0 0,0 0 0 0 0,0-1 0 0 0,-1 1 0 0 0,1-2 0 0 0,0 1 0 0 0,6-3 0 0 0,0 0 60 0 0,0-1 1 0 0,0 0-1 0 0,-1-1 1 0 0,19-13-1 0 0,-20 12-148 0 0,0-2 0 0 0,-1 1 0 0 0,0-1-1 0 0,-1-1 1 0 0,0 0 0 0 0,0 0 0 0 0,-1 0 0 0 0,0-1-1 0 0,7-17 1 0 0,-7 14-14 0 0,-1-1 1 0 0,0 0-1 0 0,-2 0 0 0 0,0-1 0 0 0,0 1 1 0 0,-1-1-1 0 0,0-18 0 0 0,-3 23-71 0 0,0 0 0 0 0,-1 0 0 0 0,0 1-1 0 0,-1-1 1 0 0,0 0 0 0 0,-1 0 0 0 0,-6-16-1 0 0,7 21 4 0 0,-1 0 0 0 0,0 1 0 0 0,0-1-1 0 0,0 0 1 0 0,-1 1 0 0 0,1 0-1 0 0,-1 0 1 0 0,-1 0 0 0 0,1 1 0 0 0,-1-1-1 0 0,1 1 1 0 0,-1 0 0 0 0,-1 0-1 0 0,-7-4 1 0 0,8 6 47 0 0,1 0 0 0 0,-1 1 0 0 0,-1-1-1 0 0,1 1 1 0 0,0 0 0 0 0,0 1 0 0 0,0-1 0 0 0,-1 1 0 0 0,1 0-1 0 0,0 0 1 0 0,0 1 0 0 0,-1 0 0 0 0,1 0 0 0 0,0 0-1 0 0,-7 2 1 0 0,1 1-8 0 0,0 0-1 0 0,1 1 0 0 0,-1 0 0 0 0,1 1 1 0 0,-18 12-1 0 0,18-9 59 0 0,1-1 0 0 0,0 1 0 0 0,0 1 0 0 0,1 0 0 0 0,0 0 0 0 0,1 1 0 0 0,0 0 0 0 0,-8 16 0 0 0,-4 14-9 0 0,-13 44 1 0 0,27-72 22 0 0,-115 323 705 0 0,64-193-53 0 0,-46 133 215 0 0,94-252-848 0 0,-1 0 0 0 0,-1-1 0 0 0,-1 0 0 0 0,-2-1 0 0 0,0 0 0 0 0,-1-1 0 0 0,-22 26 0 0 0,-37 32 54 0 0,64-70-66 0 0,-1-1 0 0 0,-1 0 1 0 0,1-1-1 0 0,-1 0 0 0 0,0 0 1 0 0,-15 5-1 0 0,24-11 61 0 0,3-3-62 0 0,-1 1 1 0 0,1-1-1 0 0,0 0 0 0 0,-1 1 1 0 0,1-1-1 0 0,0 1 0 0 0,0-1 1 0 0,0 1-1 0 0,0-1 0 0 0,0 1 1 0 0,0 0-1 0 0,2-2 0 0 0,0 0-26 0 0,19-19-1324 0 0,31-25-1 0 0,-25 23-2889 0 0,8-6-1879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5 228 3223 0 0,'-5'-5'12550'0'0,"19"0"-9753"0"0,114-23 728 0 0,-77 18-2829 0 0,463-112 2627 0 0,-282 65-3478 0 0,-230 56-417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56 6911 0 0,'0'-1'315'0'0,"-2"-10"395"0"0,-5-16-1095 0 0,-4 11 11217 0 0,17 30-10153 0 0,9 21-173 0 0,1 0 1 0 0,2-2-1 0 0,43 60 1 0 0,-42-65-222 0 0,17 25 175 0 0,157 256 1478 0 0,-182-289-1929 0 0,92 159 122 0 0,-100-175-319 0 0,-1 0 0 0 0,1 0 1 0 0,1-1-1 0 0,-1 1 0 0 0,1-1 0 0 0,-1 0 0 0 0,1 0 0 0 0,0 0 0 0 0,0 0 1 0 0,0-1-1 0 0,0 1 0 0 0,1-1 0 0 0,-1 0 0 0 0,1-1 0 0 0,-1 1 1 0 0,1-1-1 0 0,5 2 0 0 0,-6-3-99 0 0,0 0 0 0 0,0 0-1 0 0,0 0 1 0 0,0-1 0 0 0,0 1 0 0 0,0-1 0 0 0,-1 0 0 0 0,1 0 0 0 0,0 0-1 0 0,0 0 1 0 0,-1-1 0 0 0,1 1 0 0 0,-1-1 0 0 0,1 0 0 0 0,-1 0 0 0 0,0-1-1 0 0,0 1 1 0 0,0-1 0 0 0,0 1 0 0 0,0-1 0 0 0,3-4 0 0 0,5-7-5863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1 9671 0 0,'0'0'6391'0'0,"-1"0"-5803"0"0,-6 4-399 0 0,1 0 0 0 0,0 0 1 0 0,1 0-1 0 0,-1 1 0 0 0,1-1 0 0 0,0 2 0 0 0,0-1 1 0 0,-6 8-1 0 0,-4 5 41 0 0,-172 161 823 0 0,80-80-682 0 0,-142 126 41 0 0,168-153-397 0 0,48-44 21 0 0,-20 17 57 0 0,47-39-86 0 0,0 0 1 0 0,1 1-1 0 0,0-1 1 0 0,0 1-1 0 0,1 0 1 0 0,-5 8-1 0 0,6-7-120 0 0,2-6-484 0 0,3-1 28 0 0,-1 0 0 0 0,0 0 0 0 0,1 1 0 0 0,-1-1 0 0 0,1 0 0 0 0,0 0 0 0 0,-1-1 0 0 0,1 1 1 0 0,0 0-1 0 0,-1-1 0 0 0,4 2 0 0 0,9 0-5078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4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47 365 12495 0 0,'0'0'1134'0'0,"-15"-6"572"0"0,-15-7 873 0 0,29 12-1654 0 0,1-1-485 0 0,0-2-346 0 0,1 1-1 0 0,-1-1 0 0 0,1 0 1 0 0,0 0-1 0 0,0 1 0 0 0,0-1 1 0 0,1 0-1 0 0,-1 1 0 0 0,1 0 1 0 0,0-1-1 0 0,3-4 1 0 0,5-5 111 0 0,16-17 1 0 0,-11 13-82 0 0,97-100 95 0 0,-89 95-223 0 0,2 1 1 0 0,54-35-1 0 0,-75 53-7 0 0,1 1 0 0 0,-1 0-1 0 0,1 0 1 0 0,0 0 0 0 0,0 0 0 0 0,0 1 0 0 0,0-1-1 0 0,0 1 1 0 0,1 1 0 0 0,-1-1 0 0 0,0 1-1 0 0,0 0 1 0 0,10 1 0 0 0,-15-1 7 0 0,1 0 0 0 0,0 1 0 0 0,-1-1 0 0 0,1 0 1 0 0,-1 1-1 0 0,1-1 0 0 0,-1 0 0 0 0,1 1 0 0 0,-1-1 0 0 0,0 1 0 0 0,1-1 1 0 0,-1 1-1 0 0,1-1 0 0 0,-1 1 0 0 0,0-1 0 0 0,0 1 0 0 0,1 0 0 0 0,-1-1 1 0 0,0 1-1 0 0,0-1 0 0 0,1 2 0 0 0,2 13-21 0 0,-3-14 15 0 0,1 9 0 0 0,0-1 1 0 0,-1 1-1 0 0,0 0 1 0 0,0-1-1 0 0,-4 16 1 0 0,-14 46 81 0 0,13-56-65 0 0,1-1 0 0 0,1 1 0 0 0,0 0-1 0 0,0-1 1 0 0,2 2 0 0 0,0-1-1 0 0,1 19 1 0 0,0-31 14 0 0,1 1 0 0 0,0 0 0 0 0,0-1 0 0 0,1 1 0 0 0,-1-1 0 0 0,1 1 0 0 0,-1-1 0 0 0,1 0 1 0 0,0 0-1 0 0,1 0 0 0 0,-1 0 0 0 0,0 0 0 0 0,1 0 0 0 0,0 0 0 0 0,-1-1 0 0 0,1 0 0 0 0,0 1 0 0 0,0-1 0 0 0,1 0 0 0 0,-1 0 0 0 0,0-1 0 0 0,7 4 0 0 0,4 0 143 0 0,0-1 0 0 0,0 0 0 0 0,0-1 0 0 0,23 2 0 0 0,-14-3-22 0 0,-1-2-1 0 0,33-4 1 0 0,-32 2-114 0 0,0 0-90 0 0,0-1-1 0 0,-1-1 0 0 0,0-1 0 0 0,1-1 0 0 0,39-16 0 0 0,-57 19-450 0 0,1 0 0 0 0,0-1 0 0 0,9-7 0 0 0,4-6-5304 0 0,-5 3-414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80 13303 0 0,'38'-24'1416'0'0,"-37"23"-1391"0"0,1 1-1 0 0,-1-1 1 0 0,0 0 0 0 0,1 0-1 0 0,-1 0 1 0 0,1 0-1 0 0,-1 0 1 0 0,0 0 0 0 0,2-2-1 0 0,-1-5 617 0 0,0 2 448 0 0,-8-3 229 0 0,4 7-1208 0 0,-1 0 0 0 0,1 0 0 0 0,0 0 0 0 0,-1 0 0 0 0,0 1 0 0 0,1-1 0 0 0,-1 1 0 0 0,0-1 1 0 0,0 1-1 0 0,0 0 0 0 0,0 0 0 0 0,0 1 0 0 0,0-1 0 0 0,0 0 0 0 0,0 1 0 0 0,0 0 0 0 0,0 0 1 0 0,-5 0-1 0 0,-7 1 81 0 0,1 0 0 0 0,-23 6 0 0 0,2 2-97 0 0,0 2 0 0 0,0 1 1 0 0,1 2-1 0 0,0 1 0 0 0,-55 35 0 0 0,31-11 160 0 0,1 2-1 0 0,-55 53 0 0 0,110-93-240 0 0,-12 12 175 0 0,-15 18 0 0 0,25-27-137 0 0,1 0-1 0 0,0 0 0 0 0,0 0 0 0 0,0 1 1 0 0,1-1-1 0 0,0 1 0 0 0,0 0 1 0 0,0-1-1 0 0,-2 10 0 0 0,3-12-36 0 0,1 0 0 0 0,0-1 0 0 0,0 1 0 0 0,-1-1 0 0 0,1 1 0 0 0,0 0-1 0 0,0-1 1 0 0,0 1 0 0 0,1-1 0 0 0,-1 1 0 0 0,0-1 0 0 0,1 1 0 0 0,-1 0 0 0 0,0-1 0 0 0,1 1 0 0 0,0-1 0 0 0,-1 0-1 0 0,1 1 1 0 0,0-1 0 0 0,0 1 0 0 0,0-1 0 0 0,0 0 0 0 0,0 0 0 0 0,0 1 0 0 0,0-1 0 0 0,1 0 0 0 0,-1 0-1 0 0,0 0 1 0 0,0-1 0 0 0,1 1 0 0 0,-1 0 0 0 0,1 0 0 0 0,-1-1 0 0 0,1 1 0 0 0,-1 0 0 0 0,1-1 0 0 0,-1 0-1 0 0,1 1 1 0 0,1-1 0 0 0,5 1 31 0 0,-1-1-1 0 0,0 1 0 0 0,0-1 1 0 0,0-1-1 0 0,1 0 0 0 0,-1 0 0 0 0,10-2 1 0 0,47-17 175 0 0,62-27 1 0 0,-35 6-205 0 0,-80 38-5 0 0,-9 3 2 0 0,2 1 14 0 0,8 10-14 0 0,-6-5-578 0 0,1 0 0 0 0,-1 0 1 0 0,13 7-1 0 0,-15-11-137 0 0,0 0 0 0 0,1 0 0 0 0,-1 0 0 0 0,1 0 0 0 0,0-1 0 0 0,-1 1 0 0 0,9 0 1 0 0,0-1-6385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 9671 0 0,'0'0'875'0'0,"1"-1"-719"0"0,3-4-28 0 0,-4 4 443 0 0,1 1-514 0 0,-1 1 0 0 0,0-1 0 0 0,0 0 1 0 0,0 0-1 0 0,0 0 0 0 0,0 0 0 0 0,0 0 1 0 0,0 0-1 0 0,0 0 0 0 0,0 0 0 0 0,0 0 1 0 0,1 1-1 0 0,-1-1 0 0 0,0 0 0 0 0,0 0 1 0 0,0 0-1 0 0,0 0 0 0 0,0 0 0 0 0,0 0 1 0 0,0 0-1 0 0,1 0 0 0 0,-1 0 0 0 0,0 0 1 0 0,0 0-1 0 0,0 0 0 0 0,0 0 0 0 0,0 0 1 0 0,0 0-1 0 0,1 0 0 0 0,-1 0 1 0 0,0 0-1 0 0,0 0 0 0 0,0 0 0 0 0,0 0 1 0 0,0 0-1 0 0,0 0 0 0 0,1 0 0 0 0,-1 0 1 0 0,0 0-1 0 0,0-1 0 0 0,0 1 0 0 0,0 0 1 0 0,0 0-1 0 0,0 0 0 0 0,0 0 0 0 0,0 0 1 0 0,1 0-1 0 0,-1 0 0 0 0,0 0 0 0 0,0 0 1 0 0,0-1-1 0 0,0 1 0 0 0,0 0 0 0 0,0 0 1 0 0,0 0-1 0 0,0 0 0 0 0,0 0 0 0 0,0 0 1 0 0,0-1-1 0 0,0 1 0 0 0,0 0 0 0 0,0 0 1 0 0,0 0-1 0 0,0 0 0 0 0,0 0 0 0 0,0 0 1 0 0,0-1-1 0 0,6 10 1019 0 0,-4-5-982 0 0,-1 0 0 0 0,-1 1 0 0 0,1-1 1 0 0,0 1-1 0 0,-1-1 0 0 0,0 1 0 0 0,0-1 0 0 0,-1 1 0 0 0,1-1 1 0 0,-1 1-1 0 0,-1 4 0 0 0,-4 11 216 0 0,-7 19 0 0 0,12-37-287 0 0,-14 33 330 0 0,-37 65 0 0 0,-31 28-353 0 0,27-43 49 0 0,56-84-70 0 0,-65 104 189 0 0,40-58-3150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212 617 1839 0 0,'-19'6'166'0'0,"-28"13"-1"0"0,-2 2 3712 0 0,42-19-2439 0 0,-1 1 0 0 0,0-1 1 0 0,0-1-1 0 0,-11 2 0 0 0,16-3-1215 0 0,0 0 1 0 0,-1 0-1 0 0,1 0 1 0 0,-1-1-1 0 0,1 1 0 0 0,0-1 1 0 0,0 0-1 0 0,-1 0 0 0 0,1 0 1 0 0,-4-2-1 0 0,6 2-120 0 0,1 0-1 0 0,-1 0 1 0 0,0 0-1 0 0,1-1 1 0 0,-1 1-1 0 0,1 0 1 0 0,-1 0-1 0 0,1 0 0 0 0,0 0 1 0 0,-1-1-1 0 0,1 1 1 0 0,0 0-1 0 0,0 0 1 0 0,0-1-1 0 0,0 1 1 0 0,0-2-1 0 0,0 2-36 0 0,0-4 64 0 0,1 0-1 0 0,0 0 0 0 0,0 0 1 0 0,0 0-1 0 0,0 0 0 0 0,1 1 1 0 0,0-1-1 0 0,0 0 1 0 0,4-5-1 0 0,4-8 139 0 0,14-15-1 0 0,-11 14-185 0 0,36-44 114 0 0,2 1-1 0 0,2 4 1 0 0,105-90 0 0 0,-130 125-92 0 0,1 1 0 0 0,2 1 1 0 0,0 2-1 0 0,0 1 1 0 0,69-27-1 0 0,-77 36 23 0 0,0 2 1 0 0,0 1-1 0 0,1 0 0 0 0,0 2 0 0 0,0 1 0 0 0,0 0 1 0 0,1 2-1 0 0,-1 1 0 0 0,48 6 0 0 0,-63-5-116 0 0,0 2-1 0 0,0-1 0 0 0,0 1 1 0 0,0 0-1 0 0,0 1 1 0 0,0 0-1 0 0,-1 0 0 0 0,0 1 1 0 0,0 0-1 0 0,0 0 1 0 0,7 8-1 0 0,-11-10-17 0 0,-1 0 0 0 0,1 1 0 0 0,-1 0 0 0 0,0 0 0 0 0,-1 0 0 0 0,1 0 0 0 0,-1 0 0 0 0,0 0 0 0 0,0 1 0 0 0,0-1 0 0 0,0 1 0 0 0,-1-1 0 0 0,1 1 0 0 0,-1 0 0 0 0,-1 0 0 0 0,1-1 0 0 0,-1 1 0 0 0,1 0 0 0 0,-2 0 0 0 0,1 0 0 0 0,0 0 0 0 0,-1-1 1 0 0,-1 7-1 0 0,-1-2 1 0 0,0 0 1 0 0,-1 0 0 0 0,0 0 0 0 0,0 0-1 0 0,-1-1 1 0 0,0 1 0 0 0,-1-1 0 0 0,0-1-1 0 0,0 1 1 0 0,-10 9 0 0 0,-11 8 6 0 0,-43 30-1 0 0,47-38-13 0 0,-467 320-594 0 0,468-322 622 0 0,-41 31-15 0 0,51-34 250 0 0,12-9-2180 0 0,15-1-9902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87 3679 0 0,'1'-1'284'0'0,"11"-24"20"0"0,-8 18 2216 0 0,-1 0-1 0 0,1 0 0 0 0,2-12 1 0 0,-3-1-1284 0 0,-14 19-354 0 0,5 2-762 0 0,0-1 0 0 0,1 1-1 0 0,-1 1 1 0 0,1-1-1 0 0,-1 1 1 0 0,1 0 0 0 0,0 0-1 0 0,-8 4 1 0 0,-40 27 163 0 0,48-29-275 0 0,-121 86-41 0 0,107-74 249 0 0,1 1 0 0 0,1 0 1 0 0,0 1-1 0 0,-19 26 0 0 0,34-41-139 0 0,-1 1 0 0 0,1-1 0 0 0,0 1 0 0 0,0-1 0 0 0,1 1 0 0 0,-1 0 0 0 0,1-1 0 0 0,-1 1 0 0 0,1 0 0 0 0,0 0 0 0 0,1 0 0 0 0,-1 0 0 0 0,1 0 0 0 0,0 0 0 0 0,0 0 0 0 0,0 0 0 0 0,1 7 0 0 0,0-9-45 0 0,-1-1 0 0 0,1 1 0 0 0,0-1 0 0 0,0 0 0 0 0,0 1 0 0 0,0-1 0 0 0,0 0 1 0 0,0 0-1 0 0,0 1 0 0 0,0-1 0 0 0,0 0 0 0 0,0 0 0 0 0,1 0 0 0 0,-1-1 0 0 0,0 1 0 0 0,1 0 1 0 0,-1 0-1 0 0,1-1 0 0 0,-1 1 0 0 0,1-1 0 0 0,-1 1 0 0 0,1-1 0 0 0,-1 0 0 0 0,4 1 1 0 0,0 0 94 0 0,1-1 0 0 0,0 0 1 0 0,0 0-1 0 0,11-2 1 0 0,18-6 120 0 0,0-1 0 0 0,-1-2 0 0 0,0-1 0 0 0,32-18 1 0 0,-52 24-217 0 0,0-1-16 0 0,-1 0 0 0 0,1 0 0 0 0,19-16 0 0 0,-27 18-26 0 0,0 0 1 0 0,-1 0 0 0 0,0 0 0 0 0,0-1 0 0 0,0 1 0 0 0,0-1 0 0 0,-1 0 0 0 0,0-1 0 0 0,5-9 0 0 0,-8 12-28 0 0,1 0 0 0 0,-1 0-1 0 0,0 0 1 0 0,0 0 0 0 0,0 0-1 0 0,0 0 1 0 0,-1-1 0 0 0,0 1 0 0 0,0 0-1 0 0,0 0 1 0 0,0 0 0 0 0,0-1-1 0 0,-1 1 1 0 0,0 0 0 0 0,0 0-1 0 0,0 0 1 0 0,-1 0 0 0 0,1 0 0 0 0,-1 0-1 0 0,0 1 1 0 0,0-1 0 0 0,0 0-1 0 0,0 1 1 0 0,-1-1 0 0 0,0 1 0 0 0,1 0-1 0 0,-1 0 1 0 0,0 0 0 0 0,-1 0-1 0 0,1 1 1 0 0,-7-5 0 0 0,0 2-299 0 0,0 0 0 0 0,0 1 0 0 0,0 0 0 0 0,-1 1 0 0 0,0 0 1 0 0,0 0-1 0 0,0 1 0 0 0,0 1 0 0 0,0 0 0 0 0,-22 0 0 0 0,31 2-16 0 0,-1-1-1 0 0,1 0 0 0 0,-1 1 1 0 0,1-1-1 0 0,0 1 1 0 0,0 0-1 0 0,-1 0 1 0 0,-2 1-1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146 241 4143 0 0,'42'-47'18244'0'0,"-43"49"-18059"0"0,-7 12-90 0 0,-1-1 0 0 0,0 1 0 0 0,-22 21-1 0 0,16-18-90 0 0,-17 25 0 0 0,-49 79 164 0 0,80-120-120 0 0,1-3-260 0 0,1 0 143 0 0,-1 0 0 0 0,1 0 0 0 0,0 0 0 0 0,0 0 0 0 0,0 0-1 0 0,0 0 1 0 0,2-2 0 0 0,1-4-150 0 0,15-34-1523 0 0,22-78 0 0 0,4-9 239 0 0,-38 111 807 0 0,2 0 1 0 0,0 1-1 0 0,1 0 1 0 0,24-30-1 0 0,-20 31-919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 7831 0 0,'0'0'603'0'0,"1"0"-396"0"0,15-7 3115 0 0,-9 8 617 0 0,-4 0-1392 0 0,-2 1-2130 0 0,0-1-393 0 0,0 0 1 0 0,-1 0-1 0 0,1 0 1 0 0,-1 1-1 0 0,1-1 1 0 0,-1 0-1 0 0,1 1 1 0 0,-1-1-1 0 0,1 0 1 0 0,-1 1-1 0 0,0-1 1 0 0,0 0-1 0 0,0 1 1 0 0,0-1-1 0 0,0 3 0 0 0,-1 0 79 0 0,1 0 0 0 0,-1 0 0 0 0,-1 0 0 0 0,1 0 0 0 0,-2 5 0 0 0,-3 2 170 0 0,0-1 1 0 0,-13 19-1 0 0,7-15-261 0 0,7-8-2 0 0,0 0 1 0 0,1 0-1 0 0,0 1 1 0 0,0 0-1 0 0,-5 11 1 0 0,9-17-8 0 0,0 0 0 0 0,-1 0 0 0 0,1 0-1 0 0,0 0 1 0 0,0 0 0 0 0,0 0 0 0 0,0 0 0 0 0,0 0 0 0 0,1 0 0 0 0,-1 0 0 0 0,0 0 0 0 0,0 0 0 0 0,1 0-1 0 0,-1 0 1 0 0,1 0 0 0 0,-1 0 0 0 0,1 0 0 0 0,-1 0 0 0 0,2 1 0 0 0,11 16-8 0 0,49 43 468 0 0,-41-41-134 0 0,0 0 0 0 0,25 33 1 0 0,-46-52-311 0 0,1 1 1 0 0,0-1-1 0 0,0 1 1 0 0,-1 0-1 0 0,1-1 1 0 0,-1 1-1 0 0,0 0 1 0 0,1-1-1 0 0,-1 1 1 0 0,0 0-1 0 0,0-1 1 0 0,0 1-1 0 0,0 0 1 0 0,0 0-1 0 0,-1-1 1 0 0,1 1-1 0 0,0 0 1 0 0,-1-1-1 0 0,1 1 1 0 0,-1 0-1 0 0,0-1 1 0 0,1 1-1 0 0,-1-1 1 0 0,0 1-1 0 0,0-1 1 0 0,-1 2-1 0 0,-1 1 33 0 0,0 0-1 0 0,0 0 1 0 0,-1 0-1 0 0,1 0 1 0 0,-1-1-1 0 0,1 0 0 0 0,-1 0 1 0 0,-5 3-1 0 0,-7 2-146 0 0,1-2 0 0 0,-1 0-1 0 0,0 0 1 0 0,-1-2 0 0 0,1 0 0 0 0,-1-1-1 0 0,0 0 1 0 0,0-2 0 0 0,0 0-1 0 0,-23-1 1 0 0,35 0-219 0 0,-1-1 0 0 0,1 1 0 0 0,-1-1 0 0 0,1 0 0 0 0,-1-1 1 0 0,1 1-1 0 0,0-1 0 0 0,0 0 0 0 0,0 0 0 0 0,-10-6 0 0 0,6-1-1137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37 10591 0 0,'0'-2'819'0'0,"0"1"-683"0"0,0 0 0 0 0,1 0 0 0 0,-1 0 0 0 0,0 0 1 0 0,0 0-1 0 0,0 0 0 0 0,0 0 0 0 0,0 0 0 0 0,0 0 0 0 0,-1 0 0 0 0,1 0 0 0 0,0 0 1 0 0,0 0-1 0 0,-1 0 0 0 0,1 0 0 0 0,-1 1 0 0 0,1-1 0 0 0,-1 0 0 0 0,1 0 0 0 0,-1 0 1 0 0,1 0-1 0 0,-1 0 0 0 0,0 1 0 0 0,1-1 0 0 0,-1 0 0 0 0,-2-1 0 0 0,2 1 296 0 0,-1 0-1 0 0,0 0 1 0 0,1 0-1 0 0,-1 0 1 0 0,0 1-1 0 0,0-1 1 0 0,0 1 0 0 0,0-1-1 0 0,-4 0 1 0 0,-4 1-337 0 0,0 0 1 0 0,1 1 0 0 0,-1 0 0 0 0,0 1 0 0 0,0 0 0 0 0,0 0-1 0 0,1 1 1 0 0,-1 0 0 0 0,-15 8 0 0 0,-5 6 72 0 0,-41 27-1 0 0,66-40-166 0 0,-8 4 2 0 0,-21 20 0 0 0,30-26-6 0 0,1 1 1 0 0,1 0 0 0 0,-1 0 0 0 0,0 1-1 0 0,1-1 1 0 0,0 0 0 0 0,-1 1 0 0 0,1 0 0 0 0,1-1-1 0 0,-1 1 1 0 0,-2 6 0 0 0,5-8-25 0 0,-1 0 0 0 0,0 0 0 0 0,1 0 0 0 0,-1 0 0 0 0,1 0 0 0 0,0 0 0 0 0,-1 0 0 0 0,1 0 0 0 0,0 0 0 0 0,0-1 0 0 0,0 1 0 0 0,1 0 0 0 0,1 1 0 0 0,-1 0-4 0 0,10 16-14 0 0,-10-15 34 0 0,1 1 0 0 0,0-1 0 0 0,0 1 1 0 0,0-1-1 0 0,0 0 0 0 0,1 0 0 0 0,0-1 0 0 0,0 1 0 0 0,7 4 0 0 0,135 88 287 0 0,-143-94-231 0 0,0 0-1 0 0,0 1 0 0 0,0-1 1 0 0,0 1-1 0 0,-1 0 0 0 0,1 0 1 0 0,-1 0-1 0 0,0 0 0 0 0,0 0 1 0 0,0 0-1 0 0,2 6 0 0 0,-4-7-29 0 0,0-1 1 0 0,0 1-1 0 0,-1-1 0 0 0,1 1 0 0 0,-1 0 0 0 0,1-1 0 0 0,-1 1 1 0 0,0-1-1 0 0,0 1 0 0 0,1-1 0 0 0,-1 0 0 0 0,0 1 0 0 0,0-1 1 0 0,0 0-1 0 0,-1 0 0 0 0,0 2 0 0 0,1-2-1 0 0,-3 2 12 0 0,1 0-1 0 0,-1 0 1 0 0,0 0-1 0 0,0-1 1 0 0,0 1-1 0 0,0-1 1 0 0,-1 0-1 0 0,1 0 1 0 0,-1-1-1 0 0,-7 3 1 0 0,-7 0 27 0 0,-24 2 1 0 0,35-5-42 0 0,-13 2 41 0 0,-1-2-1 0 0,-29-1 0 0 0,41-1-55 0 0,0 0-1 0 0,0-1 0 0 0,0 0 1 0 0,0 0-1 0 0,1-1 0 0 0,-1 0 1 0 0,-11-6-1 0 0,19 8-204 0 0,0 0 0 0 0,0 0 0 0 0,1 0 0 0 0,-1-1 0 0 0,0 1 0 0 0,1 0 0 0 0,-1-1 0 0 0,1 1 0 0 0,-1-1 0 0 0,1 1 0 0 0,0-1 0 0 0,0 1 0 0 0,-2-4 0 0 0,0-2-1376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7367 0 0,'7'-4'81'0'0,"0"-1"-1"0"0,0 1 1 0 0,1 1-1 0 0,-1 0 1 0 0,1 0-1 0 0,10-2 1 0 0,13-6 10866 0 0,-29 11-10662 0 0,-2 0-274 0 0,1 0 0 0 0,-1 0 1 0 0,0 0-1 0 0,1 0 0 0 0,-1 1 0 0 0,0-1 0 0 0,1 0 0 0 0,-1 0 0 0 0,0 0 0 0 0,1 0 1 0 0,-1 0-1 0 0,0 0 0 0 0,1 1 0 0 0,-1-1 0 0 0,0 0 0 0 0,0 0 0 0 0,1 1 0 0 0,-1-1 0 0 0,0 0 1 0 0,0 0-1 0 0,1 1 0 0 0,-1-1 0 0 0,0 0 0 0 0,0 0 0 0 0,0 1 0 0 0,0-1 0 0 0,1 0 1 0 0,-1 1-1 0 0,0-1 0 0 0,0 0 0 0 0,0 1 0 0 0,0-1 0 0 0,0 0 0 0 0,0 1 0 0 0,0 0 0 0 0,-2 18 680 0 0,-13 20 254 0 0,12-34-945 0 0,2-4 0 0 0,0 0 0 0 0,0 1 0 0 0,1-1 0 0 0,-1 1 0 0 0,0-1 0 0 0,1 1 0 0 0,-1-1 0 0 0,1 1 0 0 0,0-1 0 0 0,0 1 0 0 0,-1-1 0 0 0,1 1 0 0 0,0-1 0 0 0,0 1 0 0 0,0 0 0 0 0,1 1 0 0 0,-2 4 0 0 0,1-4 0 0 0,0-1 0 0 0,0 1 0 0 0,0-1 0 0 0,0 0 0 0 0,0 1 0 0 0,0-1 0 0 0,1 0 0 0 0,-1 1 0 0 0,2 2 0 0 0,-1-2 17 0 0,-1 0 0 0 0,1 0 0 0 0,0 0 1 0 0,1 0-1 0 0,-1 0 0 0 0,0-1 0 0 0,1 1 0 0 0,-1-1 0 0 0,1 1 0 0 0,0-1 0 0 0,0 1 0 0 0,0-1 1 0 0,0 0-1 0 0,0 0 0 0 0,1 0 0 0 0,3 3 0 0 0,-1-3 47 0 0,-1 0 1 0 0,0 0-1 0 0,1 0 0 0 0,0-1 1 0 0,0 1-1 0 0,-1-1 0 0 0,1 0 1 0 0,0 0-1 0 0,7 0 0 0 0,3-2 98 0 0,0 1-1 0 0,0-2 1 0 0,0 0 0 0 0,0-1-1 0 0,24-7 1 0 0,-36 9-150 0 0,1 0-1 0 0,-1-1 1 0 0,0 0 0 0 0,0 0-1 0 0,1 0 1 0 0,-1 0-1 0 0,0 0 1 0 0,-1 0 0 0 0,1-1-1 0 0,0 1 1 0 0,-1-1-1 0 0,1 0 1 0 0,-1 0 0 0 0,0 0-1 0 0,0 0 1 0 0,0 0 0 0 0,0-1-1 0 0,-1 1 1 0 0,1 0-1 0 0,1-7 1 0 0,-1 0 24 0 0,1 0 1 0 0,-2 1-1 0 0,0-1 1 0 0,0 0-1 0 0,0 0 0 0 0,-2-17 1 0 0,1 24-37 0 0,0 0 1 0 0,-1 0-1 0 0,1 0 1 0 0,0 0-1 0 0,-1 1 1 0 0,0-1-1 0 0,0 0 1 0 0,1 0-1 0 0,-2 1 1 0 0,-1-6-1 0 0,1 5-25 0 0,2 2 24 0 0,-1 0 1 0 0,1 1-1 0 0,0-1 1 0 0,0 0-1 0 0,0 1 1 0 0,-1-1 0 0 0,1 1-1 0 0,0-1 1 0 0,-1 1-1 0 0,1-1 1 0 0,-1 1-1 0 0,1-1 1 0 0,-1 1-1 0 0,1-1 1 0 0,-1 1-1 0 0,1-1 1 0 0,-1 1-1 0 0,1 0 1 0 0,-1-1 0 0 0,1 1-1 0 0,-1 0 1 0 0,0-1-1 0 0,1 1 1 0 0,-1 0-1 0 0,1 0 1 0 0,-1 0-1 0 0,0 0 1 0 0,0-1-1 0 0,-1 1 0 0 0,-2-1-6 0 0,1 1-1 0 0,-1-1 1 0 0,0 1-1 0 0,0 0 1 0 0,0 0 0 0 0,0 0-1 0 0,0 0 1 0 0,1 0-1 0 0,-1 1 1 0 0,0 0-1 0 0,0 0 1 0 0,0 0 0 0 0,1 0-1 0 0,-1 1 1 0 0,1-1-1 0 0,-4 3 1 0 0,0-1-172 0 0,1 1 1 0 0,0 0-1 0 0,0 0 1 0 0,1 0-1 0 0,-1 1 1 0 0,1 0-1 0 0,-9 10 0 0 0,3 3-2003 0 0,6-4-3354 0 0,3-3-647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8 318 10591 0 0,'0'0'10655'0'0,"-1"-1"-9866"0"0,0-2-660 0 0,0 1-1 0 0,0 0 1 0 0,0-1 0 0 0,1 1-1 0 0,-1-1 1 0 0,1 1 0 0 0,-1-1-1 0 0,1 1 1 0 0,0-1-1 0 0,0 0 1 0 0,0 1 0 0 0,0-1-1 0 0,1 1 1 0 0,-1-1 0 0 0,1 1-1 0 0,-1-1 1 0 0,3-4-1 0 0,0-3 109 0 0,1 0-1 0 0,1 0 0 0 0,5-10 0 0 0,1 3-210 0 0,1 1 1 0 0,0 0-1 0 0,1 1 0 0 0,0 0 1 0 0,2 1-1 0 0,0 0 0 0 0,0 2 0 0 0,1-1 1 0 0,0 2-1 0 0,1 0 0 0 0,1 1 1 0 0,0 1-1 0 0,36-13 0 0 0,-42 17-52 0 0,-1 1 1 0 0,1 1-1 0 0,0 0 0 0 0,0 0 1 0 0,16 0-1 0 0,-24 2 21 0 0,-1 1-1 0 0,1 1 1 0 0,0-1 0 0 0,0 0-1 0 0,0 1 1 0 0,-1 0 0 0 0,1 0-1 0 0,0 0 1 0 0,-1 0-1 0 0,1 1 1 0 0,-1-1 0 0 0,1 1-1 0 0,-1 0 1 0 0,0 0 0 0 0,0 0-1 0 0,1 1 1 0 0,-2-1 0 0 0,1 1-1 0 0,0-1 1 0 0,0 1-1 0 0,2 4 1 0 0,7 12 18 0 0,0 1-1 0 0,-2 1 1 0 0,0 0-1 0 0,9 31 1 0 0,-14-39-12 0 0,47 156-2042 0 0,-45-149-506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527 104 5063 0 0,'57'-30'681'0'0,"-25"12"1250"0"0,1 3 3509 0 0,-23 10-3789 0 0,-1-1 0 0 0,13-7-1 0 0,-5 2-92 0 0,-16 10-878 0 0,-1 1-566 0 0,1 0 0 0 0,-1 0 0 0 0,0 0 1 0 0,0 0-1 0 0,1-1 0 0 0,-1 1 1 0 0,0 0-1 0 0,0 0 0 0 0,1 0 1 0 0,-1 0-1 0 0,0 0 0 0 0,0-1 0 0 0,0 1 1 0 0,1 0-1 0 0,-1 0 0 0 0,0 0 1 0 0,0-1-1 0 0,0 1 0 0 0,0 0 1 0 0,0 0-1 0 0,1-1 0 0 0,-1 1 1 0 0,0 0-1 0 0,0 0 0 0 0,0-1 0 0 0,-12 6-4 0 0,1 0-1 0 0,0 0 0 0 0,0 1 0 0 0,1 0 0 0 0,0 1 0 0 0,0 1 0 0 0,-10 8 0 0 0,-11 8-12 0 0,-53 35-46 0 0,-47 35 34 0 0,100-69-71 0 0,0 1 0 0 0,-27 32-1 0 0,18-13-13 0 0,2 2 0 0 0,-41 66 0 0 0,65-90 0 0 0,1 1 0 0 0,1 1 0 0 0,1 0 0 0 0,1 0 0 0 0,1 1 0 0 0,1 0 0 0 0,-5 39 0 0 0,11-50 45 0 0,0-1 1 0 0,1 1-1 0 0,1 0 0 0 0,1 0 0 0 0,0 0 0 0 0,1-1 1 0 0,0 1-1 0 0,1 0 0 0 0,1-1 0 0 0,0 0 0 0 0,1 0 1 0 0,0 0-1 0 0,2-1 0 0 0,-1 1 0 0 0,2-1 0 0 0,-1-1 1 0 0,2 0-1 0 0,0 0 0 0 0,18 19 0 0 0,-19-23 14 0 0,1 0 0 0 0,0-1 0 0 0,1 0 0 0 0,-1-1-1 0 0,1 0 1 0 0,0 0 0 0 0,1-1 0 0 0,0-1 0 0 0,-1 0 0 0 0,1 0 0 0 0,1-1-1 0 0,-1 0 1 0 0,0-1 0 0 0,1 0 0 0 0,-1-1 0 0 0,1 0 0 0 0,0-1 0 0 0,-1 0 0 0 0,22-4-1 0 0,42-11-71 0 0,-73 14-138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11775 0 0,'0'0'1068'0'0,"-4"-6"3446"0"0,8 2-4362 0 0,0 1 1 0 0,0 0 0 0 0,1 0 0 0 0,-1 0-1 0 0,1 1 1 0 0,0-1 0 0 0,10-2 0 0 0,41-11 313 0 0,-33 11-273 0 0,10-3 37 0 0,-1 1-1 0 0,1 2 1 0 0,0 1 0 0 0,1 2 0 0 0,-1 1-1 0 0,0 2 1 0 0,1 1 0 0 0,-1 1-1 0 0,57 14 1 0 0,-80-14-143 0 0,0 0 0 0 0,0 1 0 0 0,0 0 0 0 0,-1 0 0 0 0,0 1 0 0 0,0 1 0 0 0,9 5 0 0 0,-16-9-76 0 0,0 0-1 0 0,0-1 1 0 0,0 1-1 0 0,0 0 1 0 0,0 0-1 0 0,0 0 1 0 0,-1 0 0 0 0,1 1-1 0 0,-1-1 1 0 0,1 0-1 0 0,-1 1 1 0 0,0-1-1 0 0,0 1 1 0 0,0-1-1 0 0,0 1 1 0 0,-1-1-1 0 0,1 1 1 0 0,-1 0 0 0 0,1-1-1 0 0,-1 1 1 0 0,0 0-1 0 0,0-1 1 0 0,0 1-1 0 0,-1 0 1 0 0,1-1-1 0 0,0 1 1 0 0,-1 0-1 0 0,0-1 1 0 0,0 1 0 0 0,0-1-1 0 0,0 1 1 0 0,-1 2-1 0 0,-4 4 11 0 0,0-1 1 0 0,-1 0-1 0 0,1 0 0 0 0,-2 0 0 0 0,1-1 0 0 0,-1 0 1 0 0,-11 8-1 0 0,-7 5-3 0 0,-29 28 38 0 0,-96 90-28 0 0,129-115-29 0 0,2 0 1 0 0,1 1-1 0 0,0 2 0 0 0,-22 41 0 0 0,32-50-1 0 0,2 0 1 0 0,0 1-1 0 0,1 0 0 0 0,1 0 0 0 0,0 0 1 0 0,2 0-1 0 0,0 1 0 0 0,1-1 0 0 0,1 1 1 0 0,0 0-1 0 0,4 31 0 0 0,-1-38 20 0 0,-1-1 0 0 0,2 0-1 0 0,-1 0 1 0 0,2 0 0 0 0,-1 0 0 0 0,1 0-1 0 0,1-1 1 0 0,0 1 0 0 0,1-1 0 0 0,0-1-1 0 0,0 1 1 0 0,1-1 0 0 0,0 0 0 0 0,1 0 0 0 0,0-1-1 0 0,0 0 1 0 0,1-1 0 0 0,0 0 0 0 0,0 0-1 0 0,12 7 1 0 0,-1-4 193 0 0,1-1 0 0 0,0-1 0 0 0,0-1 0 0 0,1-1 0 0 0,40 7 0 0 0,-33-9-740 0 0,31-1 0 0 0,26-7-6600 0 0,-72 2 122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9215 0 0,'0'0'6556'0'0,"-2"2"-5738"0"0,-104 142 2091 0 0,94-127-2877 0 0,-165 222 469 0 0,145-201-605 0 0,-67 72-942 0 0,75-86 699 0 0,0-2-1 0 0,-39 28 0 0 0,45-38-1751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35 5063 0 0,'17'-8'808'0'0,"23"-8"0"0"0,0 6 5827 0 0,-53 17 2786 0 0,-67 32-8830 0 0,11-8-399 0 0,-33 13-54 0 0,-97 59 0 0 0,162-80-66 0 0,0 1 0 0 0,1 2 1 0 0,2 1-1 0 0,-35 36 0 0 0,58-53-76 0 0,1 1 18 0 0,0 0 1 0 0,-15 21 0 0 0,23-29-13 0 0,0 0 0 0 0,0 0 0 0 0,0 1 1 0 0,0-1-1 0 0,1 1 0 0 0,0-1 1 0 0,0 1-1 0 0,0-1 0 0 0,0 1 0 0 0,0 0 1 0 0,1-1-1 0 0,-1 1 0 0 0,1 0 1 0 0,0 0-1 0 0,1 7 0 0 0,0-9-20 0 0,0 0-1 0 0,0 0 1 0 0,0 1 0 0 0,0-1-1 0 0,0 0 1 0 0,0 0-1 0 0,1 0 1 0 0,-1 0-1 0 0,1 0 1 0 0,-1-1 0 0 0,1 1-1 0 0,0 0 1 0 0,0-1-1 0 0,0 1 1 0 0,-1-1 0 0 0,1 0-1 0 0,1 0 1 0 0,-1 0-1 0 0,0 0 1 0 0,0 0 0 0 0,0 0-1 0 0,3 1 1 0 0,5 0-310 0 0,-1 1 1 0 0,1-1-1 0 0,0-1 0 0 0,10 1 1 0 0,12-2-1156 0 0,2-1-69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73 5063 0 0,'0'0'7839'0'0,"0"-1"-6735"0"0,2-5-172 0 0,0 0 1 0 0,0 1-1 0 0,-1-1 1 0 0,0 0-1 0 0,0 0 1 0 0,-1 0-1 0 0,1 0 0 0 0,-2-9 1 0 0,1 14-889 0 0,-1 1 0 0 0,1-1 0 0 0,0 0 0 0 0,-1 1 0 0 0,1-1 0 0 0,0 1 0 0 0,-1-1 0 0 0,1 1 0 0 0,-1-1 0 0 0,1 1 1 0 0,-1 0-1 0 0,0-1 0 0 0,1 1 0 0 0,-1 0 0 0 0,1-1 0 0 0,-1 1 0 0 0,0 0 0 0 0,1-1 0 0 0,-1 1 0 0 0,0 0 0 0 0,1 0 0 0 0,-1 0 0 0 0,0 0 0 0 0,0 0 0 0 0,-16-1 247 0 0,-1 4-185 0 0,0 1 0 0 0,0 1 0 0 0,-16 7 0 0 0,-2 0-33 0 0,-204 78-73 0 0,228-85 0 0 0,-1 2 0 0 0,-18 11 0 0 0,31-18-2 0 0,-1 1-1 0 0,1-1 1 0 0,-1 0-1 0 0,1 1 1 0 0,-1-1-1 0 0,1 0 1 0 0,-1 1-1 0 0,1-1 1 0 0,-1 1-1 0 0,1-1 1 0 0,-1 1-1 0 0,1-1 1 0 0,0 1-1 0 0,-1 0 0 0 0,1-1 1 0 0,0 1-1 0 0,0-1 1 0 0,-1 1-1 0 0,1 0 1 0 0,0-1-1 0 0,0 1 1 0 0,0 0-1 0 0,0-1 1 0 0,0 1-1 0 0,0-1 1 0 0,0 1-1 0 0,0 0 1 0 0,0-1-1 0 0,0 1 1 0 0,0 0-1 0 0,0-1 1 0 0,0 1-1 0 0,1 0 1 0 0,-1-1-1 0 0,0 1 1 0 0,0-1-1 0 0,1 2 1 0 0,0 0-16 0 0,0 1 1 0 0,0 1 0 0 0,0 0 0 0 0,0-1 1 0 0,1 1-1 0 0,0-1 0 0 0,-1 1 0 0 0,1-1 0 0 0,4 5 0 0 0,-2-2 2 0 0,14 23 15 0 0,-15-22 0 0 0,0-1 0 0 0,1 0 0 0 0,0 1 0 0 0,1-1 0 0 0,-1-1 0 0 0,1 1 0 0 0,1-1 0 0 0,-1 0 0 0 0,9 7 0 0 0,-1-3 0 0 0,0 0 0 0 0,-1 1 0 0 0,0 1 0 0 0,0 0 0 0 0,15 20 0 0 0,-25-28 0 0 0,1 1 0 0 0,-1-1 0 0 0,0 1 0 0 0,-1 0 0 0 0,1-1 0 0 0,0 1 0 0 0,-1 0 0 0 0,0 0 0 0 0,0 0 0 0 0,0 0 0 0 0,-1 0 0 0 0,1 0 0 0 0,-1 1 0 0 0,0-1 0 0 0,0 0 0 0 0,0 0 0 0 0,-1 0 0 0 0,-1 6 0 0 0,2-8 0 0 0,0-1 0 0 0,-1 1 0 0 0,1-1 0 0 0,-1 1 0 0 0,1 0 0 0 0,-1-1 0 0 0,0 1 0 0 0,1-1 0 0 0,-1 0 0 0 0,0 1 0 0 0,0-1 0 0 0,0 0 0 0 0,0 1 0 0 0,0-1 0 0 0,0 0 0 0 0,-1 0 0 0 0,1 0 0 0 0,-2 1 0 0 0,-2 1 0 0 0,-2 3 36 0 0,-1-1 1 0 0,0-1-1 0 0,0 1 1 0 0,0-2-1 0 0,-1 1 0 0 0,1-1 1 0 0,-1 0-1 0 0,0-1 0 0 0,0 0 1 0 0,-12 1-1 0 0,-6 0 97 0 0,0-1 1 0 0,-33-3-1 0 0,42-1-112 0 0,0-1 1 0 0,-18-4-1 0 0,10 1 64 0 0,25 6-63 0 0,20-2-2718 0 0,1 8-4320 0 0,-9-1 421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19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35 2759 0 0,'-10'-4'-337'0'0,"-63"-20"2672"0"0,65 22-1139 0 0,1 0 0 0 0,0 1 0 0 0,0 0 0 0 0,-1 1 0 0 0,1-1 0 0 0,-1 1 0 0 0,-13 3 0 0 0,19-3-499 0 0,-3 7 40 0 0,5-5-658 0 0,-1 1-1 0 0,1-1 1 0 0,-1 0-1 0 0,1 0 1 0 0,0 0 0 0 0,0 1-1 0 0,0-1 1 0 0,0 0-1 0 0,0 0 1 0 0,0 0-1 0 0,1 1 1 0 0,-1-1-1 0 0,1 0 1 0 0,0 0-1 0 0,1 3 1 0 0,17 33 593 0 0,-12-25-477 0 0,32 57 406 0 0,81 110-1 0 0,67 52-605 0 0,-136-170 168 0 0,75 116 0 0 0,-117-162 113 0 0,0 0 0 0 0,-2 0 0 0 0,0 1-1 0 0,9 29 1 0 0,-14-38 27 0 0,0 0-1 0 0,-1 0 0 0 0,0 1 0 0 0,0-1 0 0 0,-1 0 0 0 0,0 1 0 0 0,0-1 0 0 0,-1 0 0 0 0,0 1 0 0 0,-1-1 0 0 0,1 0 0 0 0,-5 11 0 0 0,2-10-239 0 0,-1 0 1 0 0,0 1-1 0 0,0-2 0 0 0,-1 1 1 0 0,0-1-1 0 0,0 0 0 0 0,-1 0 0 0 0,0 0 1 0 0,0-1-1 0 0,-1 0 0 0 0,0-1 1 0 0,-13 8-1 0 0,-7 2-99 0 0,-1-1 0 0 0,-49 18-1 0 0,-11 5 83 0 0,84-36-46 0 0,4-2-2 0 0,0 0 0 0 0,-1 1 0 0 0,1 0 0 0 0,0-1 1 0 0,-1 1-1 0 0,1 0 0 0 0,0 0 0 0 0,0-1 0 0 0,0 1 1 0 0,0 0-1 0 0,0 0 0 0 0,-2 2 0 0 0,3-3-77 0 0,0 1-1 0 0,-1-1 1 0 0,1 0-1 0 0,0 0 1 0 0,-1 1-1 0 0,1-1 1 0 0,0 1-1 0 0,-1-1 1 0 0,1 0-1 0 0,0 1 1 0 0,0-1-1 0 0,-1 1 1 0 0,1-1-1 0 0,0 0 1 0 0,0 1-1 0 0,0-1 1 0 0,0 1-1 0 0,0-1 1 0 0,0 1-1 0 0,-1-1 1 0 0,1 1-1 0 0,0-1 1 0 0,0 0-1 0 0,0 1 1 0 0,1-1-1 0 0,-1 1 1 0 0,0-1-1 0 0,0 2 1 0 0,1-1-1 0 0,-1 0 1 0 0,1 0-1 0 0,0 0 0 0 0,-1-1 1 0 0,1 1-1 0 0,0 0 0 0 0,0 0 1 0 0,0 0-1 0 0,-1-1 0 0 0,1 1 1 0 0,2 1-1 0 0,0 0-263 0 0,1 0 0 0 0,0-1 0 0 0,0 1 0 0 0,0-1-1 0 0,7 3 1 0 0,0-3-1005 0 0,0-1-40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15119 0 0,'44'-118'3658'0'0,"-33"95"-2453"0"0,-9 19-963 0 0,0 1-1 0 0,0-1 1 0 0,-1 0 0 0 0,1 1 0 0 0,1-5 0 0 0,-3 6 565 0 0,-2 15-4718 0 0,2-1 2469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72 14167 0 0,'0'0'1283'0'0,"-7"-4"-1030"0"0,-6-6 4575 0 0,14 8-4042 0 0,3-5-371 0 0,1 1 0 0 0,0-1 0 0 0,1 1 0 0 0,0 0 0 0 0,7-6 0 0 0,-12 11-215 0 0,6-4-83 0 0,-1 0-78 0 0,-4 4-110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20 919 0 0,'0'0'12502'0'0,"7"-8"-10268"0"0,7-4 1996 0 0,-14 15-4098 0 0,-1 16-69 0 0,-1-1 0 0 0,0 0 0 0 0,-2 0 1 0 0,0 0-1 0 0,-11 30 0 0 0,-45 90 223 0 0,35-84-282 0 0,-35 79 59 0 0,-97 155-1 0 0,156-287-62 0 0,-66 114-136 0 0,58-98 117 0 0,2 0-1 0 0,0 1 1 0 0,1 0 0 0 0,0 0 0 0 0,-2 19-1 0 0,6-20 6 0 0,3 1-140 0 0,3-14 112 0 0,-4-1-244 0 0,3-3 86 0 0,3-2 31 0 0,0 1-1 0 0,0-1 1 0 0,0 0-1 0 0,0-1 1 0 0,0 1 0 0 0,-1-1-1 0 0,1 0 1 0 0,-1 0-1 0 0,0-1 1 0 0,0 0 0 0 0,0 0-1 0 0,0 0 1 0 0,7-9-1 0 0,14-16-6146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65 425 6447 0 0,'-25'31'928'0'0,"-5"9"6203"0"0,29-39-6390 0 0,-7 19-55 0 0,8-18 394 0 0,2-2-1016 0 0,0-1 0 0 0,0 1 1 0 0,1-1-1 0 0,-1 1 0 0 0,0-1 0 0 0,0 0 1 0 0,0 0-1 0 0,0 0 0 0 0,0 0 1 0 0,0 0-1 0 0,0 0 0 0 0,3-3 1 0 0,21-21 216 0 0,-21 20-233 0 0,156-155 357 0 0,-79 72-321 0 0,28-29 208 0 0,-96 103-116 0 0,1 0-1 0 0,1 1 1 0 0,0 1-1 0 0,0 1 1 0 0,28-15-1 0 0,-36 22-90 0 0,0 1-1 0 0,-1 0 0 0 0,1 1 1 0 0,1-1-1 0 0,-1 1 1 0 0,0 1-1 0 0,0 0 0 0 0,1 0 1 0 0,-1 0-1 0 0,1 1 0 0 0,-1 1 1 0 0,0-1-1 0 0,1 1 0 0 0,-1 1 1 0 0,14 3-1 0 0,-6 0-64 0 0,-1 1 0 0 0,0 1 0 0 0,0 0 1 0 0,17 11-1 0 0,-26-14-14 0 0,1 0-1 0 0,-2 1 1 0 0,1 0 0 0 0,0 0 0 0 0,-1 0 0 0 0,0 1-1 0 0,0 0 1 0 0,-1 0 0 0 0,1 0 0 0 0,-1 0 0 0 0,5 11 0 0 0,-8-13 0 0 0,-1-1 1 0 0,1 1 0 0 0,0-1 0 0 0,-1 1 0 0 0,0-1 0 0 0,0 1 0 0 0,0-1 0 0 0,0 1-1 0 0,-1-1 1 0 0,1 1 0 0 0,-1-1 0 0 0,0 0 0 0 0,0 1 0 0 0,0-1 0 0 0,0 0 0 0 0,-3 6 0 0 0,-1 0 17 0 0,0 1 1 0 0,-1-1-1 0 0,0 0 1 0 0,-9 9-1 0 0,-11 9-18 0 0,-47 39-1 0 0,26-26-5 0 0,17-13 0 0 0,-144 123 0 0 0,139-123 0 0 0,-1-2 0 0 0,-1-1 0 0 0,-48 22 0 0 0,67-38-4 0 0,0-1 0 0 0,-25 5 0 0 0,41-11-68 0 0,2-3-1058 0 0,0 0 594 0 0,0 0 0 0 0,1 0 0 0 0,-1 0 0 0 0,1 0 1 0 0,-1 0-1 0 0,2-3 0 0 0,5-7-5715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21 8751 0 0,'0'0'794'0'0,"-6"-5"-636"0"0,0 2 604 0 0,0 1 0 0 0,0-1 0 0 0,0 2 0 0 0,0-1 0 0 0,-1 0 0 0 0,1 1 0 0 0,-1 0 0 0 0,1 1-1 0 0,-1 0 1 0 0,0 0 0 0 0,1 0 0 0 0,-1 0 0 0 0,1 1 0 0 0,-1 0 0 0 0,-7 3 0 0 0,7-1-715 0 0,0 1 1 0 0,0-1-1 0 0,0 1 0 0 0,0 0 1 0 0,1 1-1 0 0,0 0 1 0 0,0 0-1 0 0,1 0 0 0 0,-7 7 1 0 0,-5 9 123 0 0,-18 27 0 0 0,33-45-170 0 0,-20 30-24 0 0,2 0 1 0 0,2 1-1 0 0,0 0 0 0 0,3 2 1 0 0,-17 54-1 0 0,28-75 7 0 0,1 0 0 0 0,0 1 0 0 0,0 16 0 0 0,3-26 5 0 0,0 0-1 0 0,0 0 1 0 0,0-1 0 0 0,1 1 0 0 0,0 0 0 0 0,0 0-1 0 0,0-1 1 0 0,1 1 0 0 0,0-1 0 0 0,0 1 0 0 0,4 7 0 0 0,-4-11-121 0 0,0 0 1 0 0,-1 1-1 0 0,1-1 1 0 0,0 0 0 0 0,1-1-1 0 0,-1 1 1 0 0,0 0-1 0 0,1-1 1 0 0,-1 1 0 0 0,1-1-1 0 0,-1 0 1 0 0,1 0-1 0 0,-1 0 1 0 0,1 0 0 0 0,0 0-1 0 0,0 0 1 0 0,-1-1-1 0 0,1 1 1 0 0,0-1 0 0 0,0 0-1 0 0,3 0 1 0 0,10-1-1860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0,'0'0'1463'0'0,"1"2"-296"0"0,11 15-72 0 0,1-2 1 0 0,1 1 0 0 0,0-1-1 0 0,1-1 1 0 0,0-1-1 0 0,2 0 1 0 0,23 14 0 0 0,133 66-9 0 0,-121-67-633 0 0,101 40-107 0 0,-33-15-275 0 0,-64-25 801 0 0,-45-21-3892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11055 0 0,'-1'1'4970'0'0,"-2"8"-3876"0"0,-1 0 0 0 0,-1-1 0 0 0,1 1 0 0 0,-12 14 0 0 0,-28 30-1066 0 0,36-43 360 0 0,-33 32-48 0 0,-1-2 0 0 0,-67 49 0 0 0,52-44-276 0 0,8-7-755 0 0,-74 44 1 0 0,119-80 464 0 0,0 0-742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14887 0 0,'-1'0'680'0'0,"-2"2"-614"0"0,1 1 0 0 0,0-1-1 0 0,0 0 1 0 0,0 0-1 0 0,0 1 1 0 0,0 0 0 0 0,0-1-1 0 0,0 1 1 0 0,1 0 0 0 0,0 0-1 0 0,-1-1 1 0 0,0 6 0 0 0,0-2 27 0 0,1 1 1 0 0,0-1 0 0 0,0 0-1 0 0,0 1 1 0 0,1 11 0 0 0,1-6 49 0 0,1-1 0 0 0,0 0 1 0 0,0 0-1 0 0,1 0 0 0 0,0 0 1 0 0,8 17-1 0 0,-5-18 12 0 0,0 0 1 0 0,0-1 0 0 0,1 0-1 0 0,0 0 1 0 0,0 0-1 0 0,1-1 1 0 0,1 0-1 0 0,-1-1 1 0 0,13 9-1 0 0,12 6 555 0 0,48 23-1 0 0,-24-15-121 0 0,-44-22-480 0 0,8 3 188 0 0,-1 1 0 0 0,0 1 0 0 0,0 1 0 0 0,27 26 0 0 0,-43-36-211 0 0,0 1 1 0 0,0 0 0 0 0,0 0 0 0 0,-1 1-1 0 0,1-1 1 0 0,-1 1 0 0 0,0-1 0 0 0,-1 1-1 0 0,3 9 1 0 0,-4-10-32 0 0,0 0 0 0 0,0 0 1 0 0,-1 0-1 0 0,1 0 0 0 0,-1 0 0 0 0,-1 0 0 0 0,1 0 0 0 0,-1 0 0 0 0,0 0 1 0 0,0 0-1 0 0,0-1 0 0 0,-1 1 0 0 0,-3 7 0 0 0,0 0 1 0 0,-2 0 1 0 0,1-1-1 0 0,-2 0 0 0 0,1-1 1 0 0,-1 0-1 0 0,-15 14 0 0 0,-62 50 32 0 0,24-24-404 0 0,53-43 144 0 0,-25 21-620 0 0,10-15-3139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16 15695 0 0,'0'0'1418'0'0,"0"0"-1311"0"0,0-1 1 0 0,0 0-1 0 0,0 1 1 0 0,0-1 0 0 0,0 0-1 0 0,0 1 1 0 0,-1-1 0 0 0,1 0-1 0 0,0 1 1 0 0,0-1-1 0 0,-1 0 1 0 0,1 1 0 0 0,-1-2-1 0 0,-2 1 50 0 0,-1 0 0 0 0,1 0-1 0 0,0 0 1 0 0,-1 0 0 0 0,1 1 0 0 0,-1-1-1 0 0,1 1 1 0 0,-1 0 0 0 0,1 0 0 0 0,-1 0-1 0 0,1 1 1 0 0,0-1 0 0 0,-7 2 0 0 0,-7 3 267 0 0,-22 7 0 0 0,4 3-77 0 0,1 1 0 0 0,0 2 0 0 0,2 1 0 0 0,-32 24-1 0 0,57-37-334 0 0,0-1-1 0 0,0 1 0 0 0,0 1 0 0 0,1-1 0 0 0,0 1 0 0 0,0 0 0 0 0,0 0 0 0 0,1 1 0 0 0,-6 11 0 0 0,10-17-6 0 0,0 0 0 0 0,0 1 0 0 0,0-1 0 0 0,0 1 0 0 0,0 0 0 0 0,0-1 0 0 0,1 1 0 0 0,-1 0 0 0 0,1-1 0 0 0,0 1 0 0 0,0 0 0 0 0,0-1 0 0 0,0 1 0 0 0,0 0 0 0 0,0 0 0 0 0,1-1 0 0 0,0 1 0 0 0,-1 0 0 0 0,1-1 0 0 0,0 1 0 0 0,0-1 0 0 0,0 1 0 0 0,1-1 0 0 0,-1 0 0 0 0,1 1 0 0 0,-1-1 0 0 0,1 0 0 0 0,0 0 0 0 0,0 0 0 0 0,0 0 0 0 0,0 0 0 0 0,0 0 0 0 0,0-1 0 0 0,0 1 0 0 0,3 1 0 0 0,2 0 18 0 0,0 0 0 0 0,-1 0-1 0 0,1 0 1 0 0,0-1 0 0 0,0 0-1 0 0,1-1 1 0 0,-1 1 0 0 0,0-2 0 0 0,0 1-1 0 0,1-1 1 0 0,8 0 0 0 0,-5-1 11 0 0,0 0 1 0 0,0 0-1 0 0,-1-1 1 0 0,1-1 0 0 0,0 0-1 0 0,18-7 1 0 0,-24 7-25 0 0,1 0 0 0 0,-1-1 0 0 0,0 1 1 0 0,-1-1-1 0 0,1 0 0 0 0,-1 0 0 0 0,1 0 0 0 0,-1-1 1 0 0,-1 1-1 0 0,1-1 0 0 0,0 0 0 0 0,-1 0 1 0 0,0-1-1 0 0,-1 1 0 0 0,5-10 0 0 0,0-7 16 0 0,-1-1 0 0 0,7-41 0 0 0,-2 6-357 0 0,-10 55 146 0 0,-1 0-1 0 0,1 1 0 0 0,0-1 0 0 0,0 0 0 0 0,0 0 1 0 0,1 1-1 0 0,-1-1 0 0 0,1 0 0 0 0,-1 1 0 0 0,1 0 1 0 0,0-1-1 0 0,0 1 0 0 0,0 0 0 0 0,0 0 0 0 0,0 0 1 0 0,4-3-1 0 0,3 1-1089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 1375 0 0,'-9'2'128'0'0,"34"-6"11322"0"0,4-1-4736 0 0,40-5-3061 0 0,37-6-6046 0 0,-64 8 4246 0 0,-24 5-1783 0 0,5-2 110 0 0,26-1 0 0 0,-44 6-306 0 0,0-1-1 0 0,0 1 0 0 0,0 0 0 0 0,0 1 1 0 0,0-1-1 0 0,0 1 0 0 0,0 0 1 0 0,-1 1-1 0 0,1-1 0 0 0,0 1 1 0 0,6 2-1 0 0,-10-1-1292 0 0,1 6-357 0 0</inkml:trace>
  <inkml:trace contextRef="#ctx0" brushRef="#br0" timeOffset="1">11 327 8287 0 0,'0'0'756'0'0,"-1"1"-622"0"0,-4 3 3944 0 0,5-3-3496 0 0,-1 0 1 0 0,1-1 0 0 0,-1 1-1 0 0,1 0 1 0 0,-1 0-1 0 0,1 0 1 0 0,0-1 0 0 0,-1 3-1 0 0,1-3-390 0 0,0 1 1 0 0,0 0-1 0 0,0-1 0 0 0,0 1 0 0 0,0-1 1 0 0,0 1-1 0 0,0 0 0 0 0,0-1 0 0 0,0 1 0 0 0,1-1 1 0 0,-1 1-1 0 0,0-1 0 0 0,0 1 0 0 0,1-1 1 0 0,-1 1-1 0 0,1 0 0 0 0,0 1-64 0 0,0-1 0 0 0,1 0 0 0 0,-1 0 0 0 0,1 0 1 0 0,-1 1-1 0 0,0-1 0 0 0,1-1 0 0 0,0 1 0 0 0,2 1 0 0 0,1-1 59 0 0,0 1-1 0 0,0-1 1 0 0,0-1 0 0 0,0 1-1 0 0,0-1 1 0 0,0 0 0 0 0,9-1-1 0 0,37-7 491 0 0,-35 5-447 0 0,226-55-396 0 0,-156 35-7597 0 0,-55 14 212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1839 0 0,'-1'0'134'0'0,"-2"1"475"0"0,0 0 0 0 0,1 0 0 0 0,-1 0 0 0 0,1 1 0 0 0,0-1 0 0 0,-1 1 0 0 0,1-1 0 0 0,0 1 0 0 0,0 0 0 0 0,0 0 1 0 0,0 0-1 0 0,-2 2 0 0 0,-22 32 6433 0 0,20-27-6758 0 0,-155 274 3883 0 0,84-136-3733 0 0,43-84-400 0 0,-47 77-807 0 0,80-139 119 0 0,-5 9 1276 0 0,4-7-3079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8 462 15463 0 0,'-2'-9'370'0'0,"0"-1"0"0"0,0 0 0 0 0,1-11 0 0 0,1 17-320 0 0,0 0 1 0 0,0 0-1 0 0,1 1 1 0 0,-1-1 0 0 0,1 0-1 0 0,0 0 1 0 0,1 0-1 0 0,-1 0 1 0 0,1 1 0 0 0,-1-1-1 0 0,3-3 1 0 0,3-3 188 0 0,1 0 0 0 0,0 0 0 0 0,0 1 0 0 0,0 0 0 0 0,18-14 0 0 0,57-35 55 0 0,-50 36-171 0 0,24-17 273 0 0,116-73 909 0 0,-154 102-1140 0 0,0 1 0 0 0,0 1 0 0 0,1 1 1 0 0,0 0-1 0 0,0 2 0 0 0,1 0 0 0 0,34-3 0 0 0,-49 7-119 0 0,1 1 1 0 0,-1 0-1 0 0,1 0 0 0 0,-1 0 0 0 0,1 1 0 0 0,-1 0 1 0 0,0 0-1 0 0,1 1 0 0 0,-1 0 0 0 0,0 0 1 0 0,0 0-1 0 0,0 1 0 0 0,0 0 0 0 0,-1 0 0 0 0,1 0 1 0 0,-1 1-1 0 0,0 0 0 0 0,0 0 0 0 0,0 0 1 0 0,0 1-1 0 0,-1-1 0 0 0,1 1 0 0 0,-1 0 0 0 0,-1 1 1 0 0,1-1-1 0 0,4 10 0 0 0,-3-5-5 0 0,-1 0-1 0 0,0 0 1 0 0,-1 0 0 0 0,0 0-1 0 0,0 1 1 0 0,-1-1-1 0 0,-1 1 1 0 0,1 18 0 0 0,-3-14-15 0 0,0 0 0 0 0,0-1 1 0 0,-2 1-1 0 0,0 0 0 0 0,-8 25 1 0 0,3-20-9 0 0,-1 0-1 0 0,0 0 1 0 0,-2-1 0 0 0,0-1 0 0 0,-1 0 0 0 0,-1 0 0 0 0,0-1-1 0 0,-28 26 1 0 0,20-25 13 0 0,-1 0 1 0 0,0-2-1 0 0,-1-1 0 0 0,0-1 1 0 0,-2 0-1 0 0,1-2 0 0 0,-31 10 1 0 0,21-10-239 0 0,-1-2-1 0 0,0-2 1 0 0,0-1 0 0 0,-1-1 0 0 0,-36 0 0 0 0,60-6-721 0 0,1 0 0 0 0,-13-3 0 0 0,22 3-708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33 2303 0 0,'35'-15'-65'0'0,"6"-3"18594"0"0,-43 20-18347 0 0,0-1-1 0 0,1 0 1 0 0,-1 0 0 0 0,0 0-1 0 0,0 0 1 0 0,0 0 0 0 0,-3 1-1 0 0,1 0 94 0 0,-22 11 59 0 0,2 2 0 0 0,-1 0-1 0 0,2 2 1 0 0,0 1 0 0 0,2 0-1 0 0,-37 40 1 0 0,-32 40-216 0 0,18-21-1 0 0,-64 89 0 0 0,122-148-112 0 0,1 1 1 0 0,1 1-1 0 0,1 0 0 0 0,1 1 1 0 0,-11 31-1 0 0,19-45-3 0 0,0-1-1 0 0,0 1 0 0 0,1 0 1 0 0,0 0-1 0 0,0 0 1 0 0,0 0-1 0 0,1 0 1 0 0,1 0-1 0 0,-1 0 1 0 0,1 0-1 0 0,0 0 1 0 0,0 0-1 0 0,1 0 0 0 0,0 0 1 0 0,0-1-1 0 0,1 1 1 0 0,0-1-1 0 0,0 0 1 0 0,0 1-1 0 0,1-1 1 0 0,8 11-1 0 0,-5-10-548 0 0,0 1 0 0 0,14 10 0 0 0,-15-13-420 0 0,1 0 0 0 0,1-1-1 0 0,-1 1 1 0 0,1-2 0 0 0,0 1 0 0 0,10 3-1 0 0,5 0-6284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17999 0 0,'0'0'1632'0'0,"0"3"-1344"0"0,-4 47 357 0 0,2-35-101 0 0,1 0-1 0 0,0 1 1 0 0,2 17 0 0 0,2-17-235 0 0,0 0-1 0 0,2 0 0 0 0,-1 0 1 0 0,2-1-1 0 0,0 1 1 0 0,1-1-1 0 0,0-1 0 0 0,1 1 1 0 0,1-1-1 0 0,0-1 1 0 0,21 24-1 0 0,4-2-37 0 0,1 0 1 0 0,66 48-1 0 0,-52-46-135 0 0,64 37-1 0 0,-90-61-97 0 0,1-1 0 0 0,0-1-1 0 0,1-1 1 0 0,0-1-1 0 0,35 7 1 0 0,-51-15-291 0 0,0 1 0 0 0,0-1 0 0 0,0-1 0 0 0,-1 0 0 0 0,15-1 0 0 0,-20 1 6 0 0,1-1 1 0 0,0 0-1 0 0,0 0 0 0 0,-1 0 1 0 0,1 0-1 0 0,-1 0 1 0 0,1-1-1 0 0,-1 0 0 0 0,1 1 1 0 0,-1-1-1 0 0,0-1 1 0 0,0 1-1 0 0,0 0 0 0 0,0-1 1 0 0,0 1-1 0 0,2-4 1 0 0,4-9-7868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0 13359 0 0,'0'0'1027'0'0,"-1"1"-499"0"0,-80 85 5005 0 0,-50 48-4325 0 0,-216 131-57 0 0,290-224-1049 0 0,-119 69 48 0 0,172-108-139 0 0,-8 8 18 0 0,28-13-956 0 0,8-4-18 0 0,3-4-42 0 0</inkml:trace>
  <inkml:trace contextRef="#ctx0" brushRef="#br0" timeOffset="1">1019 386 11055 0 0,'1'-1'10503'0'0,"17"-7"-9697"0"0,-1 0 0 0 0,2 2 0 0 0,-1 0 1 0 0,0 0-1 0 0,32-3 0 0 0,-12 1-467 0 0,211-37-463 0 0,-242 44-247 0 0,-1 0-1 0 0,0 1 1 0 0,0 0 0 0 0,1 0 0 0 0,-1 0 0 0 0,0 1 0 0 0,1-1 0 0 0,-1 2-1 0 0,0-1 1 0 0,7 3 0 0 0,0 3-1445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8751 0 0,'-4'6'12678'0'0,"31"-8"-11696"0"0,-1-1 0 0 0,43-10 0 0 0,-16 2-641 0 0,126-23-116 0 0,-103 18-3672 0 0,-55 12 1584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5983 0 0,'0'0'464'0'0,"-2"0"-305"0"0,-1 1 117 0 0,0-1-1 0 0,1 1 1 0 0,-1 0-1 0 0,0 0 1 0 0,0 0 0 0 0,1 0-1 0 0,-1 1 1 0 0,1-1-1 0 0,-1 1 1 0 0,1 0 0 0 0,0-1-1 0 0,-1 1 1 0 0,1 0-1 0 0,0 0 1 0 0,0 1 0 0 0,1-1-1 0 0,-1 0 1 0 0,0 1-1 0 0,1-1 1 0 0,-3 5 0 0 0,0 1 418 0 0,0-1 0 0 0,0 1 1 0 0,1 1-1 0 0,0-1 0 0 0,0 0 1 0 0,-1 9-1 0 0,3-7-405 0 0,1 0 1 0 0,0 0-1 0 0,0 0 1 0 0,1-1-1 0 0,0 1 1 0 0,1 0-1 0 0,0 0 1 0 0,0-1-1 0 0,1 0 1 0 0,0 1-1 0 0,8 14 1 0 0,0-3 336 0 0,1-1-1 0 0,1 0 1 0 0,26 32 0 0 0,-22-33-227 0 0,2 0-1 0 0,-1-2 0 0 0,27 20 1 0 0,68 39 732 0 0,-15-10-356 0 0,-66-43-686 0 0,85 59 218 0 0,-113-79-528 0 0,0 0 0 0 0,1 0 0 0 0,-1-1 0 0 0,1 0-1 0 0,0 0 1 0 0,-1 0 0 0 0,1 0 0 0 0,9 1 0 0 0,-12-3 106 0 0,1 0 0 0 0,-1 0 1 0 0,0 0-1 0 0,0-1 0 0 0,0 1 1 0 0,0 0-1 0 0,0-1 0 0 0,0 0 1 0 0,0 1-1 0 0,0-1 0 0 0,0 0 1 0 0,0 0-1 0 0,0 0 0 0 0,-1 0 1 0 0,1-1-1 0 0,0 1 0 0 0,-1 0 1 0 0,1-1-1 0 0,-1 1 0 0 0,1-1 1 0 0,-1 0-1 0 0,0 1 0 0 0,3-5 0 0 0,6-9-1422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0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17103 0 0,'0'0'786'0'0,"-2"2"-21"0"0,-25 28 368 0 0,-31 44 0 0 0,-21 25 769 0 0,49-70-1635 0 0,-64 51-1 0 0,-42 15 90 0 0,133-94-356 0 0,-95 60 0 0 0,79-51-3718 0 0,14-7 414 0 0,14-8-3874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 13359 0 0,'-53'-23'7010'0'0,"65"27"-6648"0"0,20 12 0 0 0,-1 0 0 0 0,-1 2 0 0 0,0 2 0 0 0,35 29 0 0 0,98 105 1008 0 0,-146-137-1208 0 0,229 252 1756 0 0,-237-257-1810 0 0,0 0-1 0 0,-1 1 0 0 0,0 0 1 0 0,-1 1-1 0 0,0 0 1 0 0,9 27-1 0 0,-13-28-44 0 0,0-1 0 0 0,-1 0 0 0 0,-1 0 0 0 0,0 1 0 0 0,0-1 0 0 0,-1 1 0 0 0,-1-1 0 0 0,-3 24 0 0 0,0-22-17 0 0,0 1 1 0 0,-1-1-1 0 0,0 0 1 0 0,-1-1-1 0 0,-1 1 1 0 0,-15 23-1 0 0,-4 0 69 0 0,-30 32 1 0 0,-49 36 15 0 0,43-46-217 0 0,42-38-807 0 0,-11 11-2701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45 300 15463 0 0,'0'0'1400'0'0,"-9"6"652"0"0,8-6-1957 0 0,0 1-1 0 0,0-1 1 0 0,0 0 0 0 0,0 0-1 0 0,-1 0 1 0 0,1 1 0 0 0,0-1-1 0 0,0 0 1 0 0,0-1 0 0 0,0 1-1 0 0,-1 0 1 0 0,1 0 0 0 0,0 0-1 0 0,0-1 1 0 0,0 1-1 0 0,0 0 1 0 0,0-1 0 0 0,0 1-1 0 0,0-1 1 0 0,0 0 0 0 0,0 1-1 0 0,0-1 1 0 0,0 0 0 0 0,0 1-1 0 0,0-1 1 0 0,0 0 0 0 0,0 0-1 0 0,1 0 1 0 0,-1 0-1 0 0,0 0 1 0 0,1 0 0 0 0,-1 0-1 0 0,1 0 1 0 0,-1 0 0 0 0,1 0-1 0 0,-1 0 1 0 0,1 0 0 0 0,0 0-1 0 0,0-1 1 0 0,-1 1 0 0 0,1 0-1 0 0,0 0 1 0 0,0 0-1 0 0,0 0 1 0 0,0-1 0 0 0,0 1-1 0 0,0 0 1 0 0,1 0 0 0 0,-1 0-1 0 0,0 0 1 0 0,1-1 0 0 0,-1 1-1 0 0,1 0 1 0 0,-1 0 0 0 0,1-1-1 0 0,5-9 2 0 0,0 0-1 0 0,1 1 1 0 0,-1 0-1 0 0,2 0 1 0 0,0 0-1 0 0,0 1 1 0 0,1 0-1 0 0,0 0 1 0 0,14-9-1 0 0,8-4-36 0 0,58-32-1 0 0,16 2-75 0 0,-89 46 59 0 0,0 0 0 0 0,1 1 0 0 0,0 0-1 0 0,28-3 1 0 0,-41 8-6 0 0,-1 0 0 0 0,0 0 0 0 0,0 0 1 0 0,0 0-1 0 0,1 0 0 0 0,-1 1 0 0 0,0-1 0 0 0,0 1 0 0 0,0 0 0 0 0,4 2 0 0 0,-7-3-25 0 0,1 1-1 0 0,-1-1 0 0 0,1 1 0 0 0,-1-1 0 0 0,1 1 0 0 0,-1-1 0 0 0,1 1 0 0 0,-1 0 0 0 0,0-1 0 0 0,1 1 1 0 0,-1-1-1 0 0,0 1 0 0 0,0 0 0 0 0,1-1 0 0 0,-1 1 0 0 0,0 0 0 0 0,0 0 0 0 0,0-1 0 0 0,0 2 1 0 0,1 0 21 0 0,0 6 15 0 0,1 0 0 0 0,-1 1 0 0 0,0-1 0 0 0,-1 0 0 0 0,0 0 0 0 0,0 0 0 0 0,-1 1 0 0 0,-2 10 0 0 0,-3 6 24 0 0,-11 32-1 0 0,14-46-115 0 0,-1-1-44 0 0,0-1-1 0 0,1 1 0 0 0,1 0 1 0 0,0 0-1 0 0,0 0 0 0 0,1 0 1 0 0,0 0-1 0 0,1 15 0 0 0,0-24-106 0 0,0 1 0 0 0,1 0 0 0 0,0-1 1 0 0,-1 1-1 0 0,1-1 0 0 0,0 1 0 0 0,0 0 0 0 0,1 1 0 0 0,5 5-3850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13735 0 0,'0'0'630'0'0,"-9"-1"204"0"0,1 0 4614 0 0,11 0-4456 0 0,24-7-44 0 0,1 0 0 0 0,1 2 0 0 0,55-5 0 0 0,-50 7-728 0 0,-14 1-207 0 0,0 1 1 0 0,1 1-1 0 0,24 2 0 0 0,-12 0-371 0 0,4 0-3174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15463 0 0,'0'0'4338'0'0,"3"0"-3425"0"0,17-2-360 0 0,0-1 0 0 0,0-1 0 0 0,0 0 0 0 0,-1-2 0 0 0,22-8 0 0 0,12-3-186 0 0,137-26 211 0 0,-107 28-3877 0 0,-63 11-4588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428 284 2759 0 0,'-1'-1'474'0'0,"-9"0"1537"0"0,1 0 0 0 0,-1 1-1 0 0,-17 1 1 0 0,22-1-1416 0 0,0 1 1 0 0,1 0-1 0 0,-1 0 0 0 0,1 0 0 0 0,-1 0 1 0 0,1 1-1 0 0,-1-1 0 0 0,1 1 0 0 0,-8 5 1 0 0,11-6-34 0 0,1-1-447 0 0,-1 0 0 0 0,1 1 0 0 0,0-1 0 0 0,-1 0 0 0 0,1 0 0 0 0,0 1-1 0 0,0-1 1 0 0,-1 0 0 0 0,1 1 0 0 0,0-1 0 0 0,0 0 0 0 0,0 1 0 0 0,-1-1 0 0 0,1 1 0 0 0,0-1-1 0 0,0 0 1 0 0,0 1 0 0 0,0-1 0 0 0,0 1 0 0 0,0-1 0 0 0,0 0 0 0 0,0 1 0 0 0,0 0 0 0 0,2 2-17 0 0,1 0 1 0 0,-1 0-1 0 0,1 0 1 0 0,0 0 0 0 0,0-1-1 0 0,0 1 1 0 0,0-1-1 0 0,1 0 1 0 0,-1 0 0 0 0,1 0-1 0 0,-1 0 1 0 0,1 0-1 0 0,0-1 1 0 0,5 2-1 0 0,6 0 189 0 0,1 0-1 0 0,22 1 1 0 0,-1 0 65 0 0,173 19 536 0 0,-202-22-952 0 0,1 0 0 0 0,0-1 0 0 0,0 0-1 0 0,0-1 1 0 0,-1 0 0 0 0,1 0 0 0 0,0-1 0 0 0,-1 0 0 0 0,16-7-1 0 0,-19 7 25 0 0,0-1 1 0 0,0 1-1 0 0,-1-1 0 0 0,1-1 0 0 0,-1 1 0 0 0,0-1 0 0 0,0 0 0 0 0,0 0 0 0 0,0 0 0 0 0,-1 0 0 0 0,1 0 0 0 0,-1-1 0 0 0,0 0 0 0 0,-1 1 0 0 0,1-1 0 0 0,-1 0 0 0 0,2-6 0 0 0,0-1-179 0 0,-1 1 0 0 0,0-1 1 0 0,-1 0-1 0 0,0-1 1 0 0,-1 1-1 0 0,-1 0 0 0 0,1 0 1 0 0,-2 0-1 0 0,0-1 0 0 0,-3-17 1 0 0,2 22-24 0 0,0 0 1 0 0,-1 1-1 0 0,1-1 1 0 0,-1 1 0 0 0,-1-1-1 0 0,1 1 1 0 0,-1 0-1 0 0,-1 0 1 0 0,1 1 0 0 0,-1-1-1 0 0,0 1 1 0 0,-1 0-1 0 0,1 1 1 0 0,-1-1-1 0 0,0 1 1 0 0,-1 0 0 0 0,-7-4-1 0 0,8 6 119 0 0,0 0 0 0 0,0 0-1 0 0,-1 1 1 0 0,1 0 0 0 0,-1 1-1 0 0,1-1 1 0 0,-1 1 0 0 0,0 1 0 0 0,1-1-1 0 0,-1 1 1 0 0,0 0 0 0 0,0 0-1 0 0,1 1 1 0 0,-9 2 0 0 0,-11 3 223 0 0,0 1 0 0 0,-30 12 1 0 0,44-14-25 0 0,-21 7 244 0 0,1 2 0 0 0,1 1 0 0 0,0 2 0 0 0,1 0 0 0 0,1 3 0 0 0,0 0 0 0 0,2 2 0 0 0,1 0 0 0 0,-46 52 0 0 0,44-40 9 0 0,1 1-1 0 0,3 2 0 0 0,-35 65 1 0 0,46-74-156 0 0,1 0 1 0 0,1 1-1 0 0,2 1 1 0 0,1-1-1 0 0,1 2 1 0 0,-3 31-1 0 0,9-56-83 0 0,1 0-1 0 0,-1 0 1 0 0,1 0 0 0 0,0 0-1 0 0,1 0 1 0 0,0-1 0 0 0,0 1-1 0 0,0 0 1 0 0,0 0 0 0 0,1 0-1 0 0,0-1 1 0 0,0 1 0 0 0,1-1-1 0 0,0 1 1 0 0,0-1 0 0 0,0 0-1 0 0,0 0 1 0 0,1 0 0 0 0,0-1-1 0 0,0 1 1 0 0,0-1 0 0 0,0 0-1 0 0,1 0 1 0 0,-1 0 0 0 0,1-1-1 0 0,0 1 1 0 0,1-1-1 0 0,9 4 1 0 0,6 2 258 0 0,0-2 0 0 0,0 0 0 0 0,1-1 0 0 0,39 5 0 0 0,-13-6 157 0 0,55-2 1 0 0,-78-3-340 0 0,45-5 1 0 0,-62 3-153 0 0,0 1 0 0 0,0-1 0 0 0,-1 0 0 0 0,1-1 0 0 0,-1 0 0 0 0,1 0 0 0 0,-1-1 0 0 0,0 0 0 0 0,12-8 0 0 0,-17 10-15 0 0,0-1 1 0 0,0 1-1 0 0,0-1 0 0 0,0 0 1 0 0,0 0-1 0 0,2-3 0 0 0,-1 1-19 0 0,-2 3-108 0 0,-1-10-199 0 0,0 10 231 0 0,0 0 0 0 0,0-1-1 0 0,-1 1 1 0 0,1 0 0 0 0,0 0 0 0 0,-1-1-1 0 0,1 1 1 0 0,-1 0 0 0 0,0 0 0 0 0,1 0 0 0 0,-2-3-1 0 0,-8-3-3223 0 0,-7 5-6749 0 0,19 3 9945 0 0,-1-1-1 0 0,0 0 0 0 0,1 1 0 0 0,-1-1 0 0 0,0 0 1 0 0,1 0-1 0 0,-1 0 0 0 0,0 0 0 0 0,0 0 0 0 0,0 0 1 0 0,2-3-1 0 0,-2 3-31 0 0,8-10-279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50 1375 0 0,'-2'0'107'0'0,"-31"6"-429"0"0,-20 8 7407 0 0,43-11-5119 0 0,0 1 1 0 0,1 0 0 0 0,-11 7-1 0 0,-6 10-898 0 0,24-20-56 0 0,2 2-606 0 0,0-3-336 0 0,-1 1 1 0 0,1 0-1 0 0,0-1 0 0 0,0 1 1 0 0,0 0-1 0 0,0 0 1 0 0,0-1-1 0 0,0 1 0 0 0,0 0 1 0 0,0-1-1 0 0,0 1 0 0 0,0 0 1 0 0,0 0-1 0 0,1 0 1 0 0,0 1 23 0 0,1-1 1 0 0,0 1-1 0 0,0-1 1 0 0,-1 1-1 0 0,1-1 1 0 0,0 0-1 0 0,0 0 1 0 0,1 0-1 0 0,-1 0 1 0 0,0-1-1 0 0,0 1 1 0 0,0 0-1 0 0,1-1 1 0 0,-1 0-1 0 0,0 1 1 0 0,0-1-1 0 0,1 0 1 0 0,2 0-1 0 0,8-1 274 0 0,0 0 0 0 0,14-4 0 0 0,-17 4-185 0 0,14-5 94 0 0,-1-1 0 0 0,1-1 0 0 0,-1-1 0 0 0,26-15 0 0 0,2 1-38 0 0,-2 1-122 0 0,38-15-3822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30 210 1375 0 0,'0'0'66'0'0,"-6"-4"4"0"0,-9-7 416 0 0,14 11 27 0 0,1-1 0 0 0,-1 1 0 0 0,0-1 0 0 0,1 0 0 0 0,-1 1 1 0 0,1-1-1 0 0,-1 1 0 0 0,1-1 0 0 0,-1 0 0 0 0,1 0 0 0 0,0 1 0 0 0,-1-1 1 0 0,1 0-1 0 0,0 0 0 0 0,-1 1 0 0 0,1-1 0 0 0,0 0 0 0 0,0 0 0 0 0,0-1 1 0 0,0 0-138 0 0,0 1 1 0 0,0-1-1 0 0,1 1 1 0 0,-1-1-1 0 0,0 1 1 0 0,1-1 0 0 0,0 1-1 0 0,-1-1 1 0 0,1 1-1 0 0,1-2 1 0 0,2-4-122 0 0,1 1 1 0 0,0 0-1 0 0,10-8 0 0 0,-10 8 375 0 0,8-5-282 0 0,-1 0 1 0 0,2 1 0 0 0,-1 1 0 0 0,2 0 0 0 0,-1 0 0 0 0,20-7 0 0 0,-10 6-62 0 0,0 1 1 0 0,0 1 0 0 0,36-6 0 0 0,-39 11-85 0 0,-1 1 0 0 0,0 0 1 0 0,41 4-1 0 0,-60-2-192 0 0,1 0 0 0 0,0 0 0 0 0,0 0 0 0 0,0 0 0 0 0,-1 0-1 0 0,1 1 1 0 0,0-1 0 0 0,0 1 0 0 0,-1 0 0 0 0,1-1 0 0 0,0 1 0 0 0,-1 0 0 0 0,1 0 0 0 0,-1 0-1 0 0,1 0 1 0 0,-1 0 0 0 0,1 0 0 0 0,-1 1 0 0 0,0-1 0 0 0,1 0 0 0 0,-1 1 0 0 0,0-1-1 0 0,0 1 1 0 0,0-1 0 0 0,1 3 0 0 0,-2-2 0 0 0,1 1 0 0 0,-1-1 1 0 0,0 1-1 0 0,0-1 0 0 0,0 1 0 0 0,0-1 0 0 0,0 1 0 0 0,0-1 1 0 0,-1 1-1 0 0,1-1 0 0 0,-1 1 0 0 0,0-1 0 0 0,1 0 1 0 0,-1 1-1 0 0,0-1 0 0 0,0 0 0 0 0,-3 4 0 0 0,-21 31 27 0 0,-2-1 1 0 0,-57 58-1 0 0,35-42-17 0 0,26-25 0 0 0,0 0 1 0 0,-26 44-1 0 0,41-58-13 0 0,0 1 0 0 0,1 1 0 0 0,1-1 0 0 0,0 1 0 0 0,2 1 0 0 0,-1-1 0 0 0,-3 30 0 0 0,5-20-2 0 0,2 1 0 0 0,1-1 0 0 0,3 28-1 0 0,-1-37 3 0 0,1 0-1 0 0,0-1 0 0 0,1 1 0 0 0,0 0 1 0 0,14 28-1 0 0,-16-39 29 0 0,1 0-1 0 0,0 0 1 0 0,0 0 0 0 0,1-1-1 0 0,-1 1 1 0 0,1-1 0 0 0,0 0 0 0 0,0 0-1 0 0,0 0 1 0 0,1-1 0 0 0,-1 1 0 0 0,1-1-1 0 0,0 0 1 0 0,0-1 0 0 0,0 1 0 0 0,0-1-1 0 0,0 0 1 0 0,1 0 0 0 0,-1 0-1 0 0,1-1 1 0 0,-1 0 0 0 0,1 0 0 0 0,-1-1-1 0 0,1 1 1 0 0,0-1 0 0 0,-1 0 0 0 0,1-1-1 0 0,0 1 1 0 0,9-3 0 0 0,-9 1-96 0 0,1 0 0 0 0,-1 0 0 0 0,0 0 0 0 0,0-1 0 0 0,-1 0 0 0 0,10-6 0 0 0,-14 8-411 0 0,7-6-3929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22 11111 0 0,'0'0'1008'0'0,"2"-1"-828"0"0,5-3-58 0 0,-5 3 400 0 0,-2 1-436 0 0,1 0 0 0 0,-1 0 0 0 0,0 0 0 0 0,0 0 0 0 0,0 0 0 0 0,1 0 0 0 0,-1 0 0 0 0,0 0-1 0 0,0 0 1 0 0,1 0 0 0 0,-1 0 0 0 0,0 0 0 0 0,0 0 0 0 0,0 0 0 0 0,1-1 0 0 0,-1 1 0 0 0,0 0 0 0 0,0 0-1 0 0,0 0 1 0 0,0 0 0 0 0,1 0 0 0 0,-1-1 0 0 0,0 1 0 0 0,0 0 0 0 0,0 0 0 0 0,0 0 0 0 0,0-1 0 0 0,0 1-1 0 0,1 0 1 0 0,-1 0 0 0 0,0 0 0 0 0,0-1 0 0 0,0 1 0 0 0,0 0 0 0 0,0 0 0 0 0,0-1 0 0 0,-9 0 3994 0 0,-3 0-3563 0 0,11 1-269 0 0,-26-8 666 0 0,23 8-866 0 0,-1 1 1 0 0,1 0 0 0 0,0 0 0 0 0,0 0 0 0 0,0 1 0 0 0,-8 3 0 0 0,-12 4-33 0 0,10-5-16 0 0,1 0 0 0 0,-19 10 0 0 0,17-7 0 0 0,-25 8 0 0 0,24-11 55 0 0,1 1 1 0 0,0 1-1 0 0,0 0 0 0 0,0 1 0 0 0,0 1 1 0 0,-14 11-1 0 0,28-19 102 0 0,1 2-84 0 0,-1 0-61 0 0,1 1-1 0 0,-1 0 0 0 0,1-1 0 0 0,0 1 0 0 0,0 0 0 0 0,0-1 0 0 0,1 1 0 0 0,-1-1 0 0 0,0 1 1 0 0,1-1-1 0 0,0 1 0 0 0,0 0 0 0 0,0-1 0 0 0,1 3 0 0 0,2 4 41 0 0,5 26 120 0 0,-9-34-165 0 0,1 1-1 0 0,-1-1 1 0 0,0 1 0 0 0,1-1-1 0 0,-1 1 1 0 0,0-1-1 0 0,0 1 1 0 0,0-1 0 0 0,0 1-1 0 0,0 0 1 0 0,-1-1-1 0 0,1 1 1 0 0,0-1-1 0 0,-1 1 1 0 0,1-1 0 0 0,-1 0-1 0 0,1 1 1 0 0,-1-1-1 0 0,0 1 1 0 0,0 0 0 0 0,-2 3-2 0 0,1-1 0 0 0,-11 18 78 0 0,-20 12 88 0 0,33-33-169 0 0,0-1 1 0 0,0 1-1 0 0,0-1 1 0 0,0 1-1 0 0,0 0 1 0 0,0-1-1 0 0,1 1 1 0 0,-1-1-1 0 0,0 1 1 0 0,0-1-1 0 0,0 1 1 0 0,1-1-1 0 0,-1 1 1 0 0,0-1-1 0 0,0 1 1 0 0,1-1-1 0 0,-1 1 1 0 0,1-1-1 0 0,-1 1 1 0 0,1 0-1 0 0,-1-1-1 0 0,2 2-7 0 0,-1 0-1 0 0,1 0 1 0 0,0 0-1 0 0,0-1 0 0 0,0 1 1 0 0,0 0-1 0 0,0-1 1 0 0,1 1-1 0 0,-1-1 1 0 0,0 0-1 0 0,1 0 1 0 0,3 2-1 0 0,4 0-36 0 0,1-1 0 0 0,12 1 0 0 0,0 1 20 0 0,-21-4 72 0 0,-3 1 52 0 0,-10 6 0 0 0,1-1 0 0 0,-2 0 0 0 0,-20 8 0 0 0,20-9-18 0 0,0 0 0 0 0,0 1-1 0 0,-17 11 1 0 0,25-14-134 0 0,-1 1 1 0 0,1-1-1 0 0,0 1 0 0 0,0 0 1 0 0,-3 5-1 0 0,6-8-118 0 0,-6-15-8466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92 245 14887 0 0,'-10'1'279'0'0,"1"1"-1"0"0,-1 0 1 0 0,0 0 0 0 0,1 1-1 0 0,-1 0 1 0 0,-11 6-1 0 0,9-4 2446 0 0,14-4-2312 0 0,1 1-291 0 0,1 0 0 0 0,0 0 0 0 0,0-1 1 0 0,-1 0-1 0 0,1 1 0 0 0,0-1 0 0 0,0-1 1 0 0,1 1-1 0 0,-1-1 0 0 0,5 1 0 0 0,47-4 796 0 0,-47 2-781 0 0,330-53 1963 0 0,-151 19-1583 0 0,12 1-191 0 0,304-45 655 0 0,-97 11-3368 0 0,-387 63 154 0 0,-3-1-5664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46 4143 0 0,'-30'5'402'0'0,"-2"0"-119"0"0,12-7 10158 0 0,29-2-6928 0 0,52-18-3036 0 0,48 6-90 0 0,-67 11-354 0 0,11 0-33 0 0,105 3 0 0 0,-135 4 73 0 0,0 0-1 0 0,0 2 1 0 0,44 12-1 0 0,-57-13-27 0 0,1 1 0 0 0,-1 1 0 0 0,1-1 0 0 0,-1 2 0 0 0,-1-1 0 0 0,1 1 0 0 0,-1 1-1 0 0,0 0 1 0 0,0 0 0 0 0,8 10 0 0 0,-15-15-44 0 0,0 0-1 0 0,-1 0 1 0 0,1 0 0 0 0,-1 1-1 0 0,1-1 1 0 0,-1 0 0 0 0,0 1-1 0 0,0-1 1 0 0,0 1-1 0 0,0 0 1 0 0,0-1 0 0 0,0 1-1 0 0,-1 0 1 0 0,1-1 0 0 0,-1 1-1 0 0,0 0 1 0 0,0 0-1 0 0,0-1 1 0 0,0 1 0 0 0,0 0-1 0 0,-1 0 1 0 0,1-1 0 0 0,-1 1-1 0 0,0 0 1 0 0,0-1-1 0 0,0 1 1 0 0,-2 3 0 0 0,-3 5-2 0 0,-1-2 1 0 0,0 1-1 0 0,-1-1 1 0 0,1 0-1 0 0,-12 9 1 0 0,4-3 1 0 0,-33 34-12 0 0,21-23-46 0 0,2 1 0 0 0,0 0-1 0 0,-28 44 1 0 0,28-29 403 0 0,-40 88-1 0 0,56-108-127 0 0,1 0-1 0 0,2 1 0 0 0,0 0 0 0 0,1 1 1 0 0,1-1-1 0 0,-1 28 0 0 0,5-41-152 0 0,0 0-1 0 0,1 0 0 0 0,1 0 1 0 0,-1 0-1 0 0,2-1 0 0 0,-1 1 1 0 0,1 0-1 0 0,1-1 0 0 0,0 0 1 0 0,0 0-1 0 0,1 0 1 0 0,7 10-1 0 0,-9-13-50 0 0,1-1 0 0 0,0 0 0 0 0,0-1 0 0 0,0 1 0 0 0,1-1 0 0 0,0 0 0 0 0,0 0 0 0 0,0 0 0 0 0,0 0 0 0 0,0-1 0 0 0,1 0 0 0 0,-1 0 0 0 0,1-1 0 0 0,0 0 0 0 0,0 1 0 0 0,0-2 0 0 0,0 1 0 0 0,0-1 0 0 0,0 0 0 0 0,9 0 0 0 0,-12-1-264 0 0,0 1 0 0 0,0-1-1 0 0,-1-1 1 0 0,1 1 0 0 0,0 0 0 0 0,0-1 0 0 0,-1 1 0 0 0,1-1 0 0 0,0 0 0 0 0,-1 0-1 0 0,1 0 1 0 0,-1 0 0 0 0,1 0 0 0 0,3-4 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1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52 3679 0 0,'0'0'284'0'0,"-1"1"-186"0"0,1 0-14 0 0,-1-1-1 0 0,1 1 1 0 0,-1-1 0 0 0,1 0-1 0 0,-1 1 1 0 0,1-1 0 0 0,-1 0 0 0 0,1 1-1 0 0,-1-1 1 0 0,1 0 0 0 0,-1 1 0 0 0,1-1-1 0 0,-1 0 1 0 0,1 0 0 0 0,-1 0-1 0 0,0 1 1 0 0,1-1 0 0 0,-1 0 0 0 0,1 0-1 0 0,-1 0 1 0 0,0 0 0 0 0,1 0 0 0 0,-1 0-1 0 0,1 0 1 0 0,-1 0 0 0 0,0-1-1 0 0,1 1 1 0 0,-1 0 0 0 0,1 0 0 0 0,-10-2 7766 0 0,10 2-7796 0 0,0 0-1 0 0,0 0 1 0 0,0 0-1 0 0,0 0 1 0 0,0 0 0 0 0,1 0-1 0 0,-1 0 1 0 0,0-1-1 0 0,0 1 1 0 0,0 0-1 0 0,0 0 1 0 0,0 0-1 0 0,0 0 1 0 0,0 0 0 0 0,0 0-1 0 0,0 0 1 0 0,0 0-1 0 0,0 0 1 0 0,0-1-1 0 0,0 1 1 0 0,0 0-1 0 0,0 0 1 0 0,0 0 0 0 0,0 0-1 0 0,0 0 1 0 0,0 0-1 0 0,0 0 1 0 0,0 0-1 0 0,0 0 1 0 0,-1-1-1 0 0,1 1 1 0 0,0 0 0 0 0,0 0-1 0 0,0 0 1 0 0,0 0-1 0 0,0 0 1 0 0,0 0-1 0 0,0 0 1 0 0,0 0-1 0 0,0 0 1 0 0,0 0 0 0 0,0 0-1 0 0,0 0 1 0 0,0 0-1 0 0,-1 0 1 0 0,1-1-1 0 0,0 1 1 0 0,0 0-1 0 0,0 0 1 0 0,0 0 0 0 0,0 0-1 0 0,0 0 1 0 0,0 0-1 0 0,0 0 1 0 0,-1 0-1 0 0,1 0 1 0 0,0 0-1 0 0,0 0 1 0 0,0 0 0 0 0,0 0-1 0 0,0 0 1 0 0,0 1-1 0 0,0-1 1 0 0,0 0-1 0 0,0 0 1 0 0,0 0-1 0 0,-1 0 1 0 0,1 0-1 0 0,0 0 1 0 0,8-10 582 0 0,14-10-557 0 0,-20 19 113 0 0,-2 1-159 0 0,0 0-1 0 0,0 0 0 0 0,0 0 1 0 0,1 0-1 0 0,-1 0 1 0 0,0 0-1 0 0,0 0 0 0 0,0-1 1 0 0,0 1-1 0 0,1 0 0 0 0,-1 0 1 0 0,0 0-1 0 0,0 0 1 0 0,0 0-1 0 0,0 0 0 0 0,1 0 1 0 0,-1 0-1 0 0,0-1 0 0 0,0 1 1 0 0,0 0-1 0 0,0 0 1 0 0,0 0-1 0 0,0 0 0 0 0,1 0 1 0 0,-1-1-1 0 0,0 1 1 0 0,0 0-1 0 0,0 0 0 0 0,0 0 1 0 0,0 0-1 0 0,0-1 0 0 0,0 1 1 0 0,0 0-1 0 0,0 0 1 0 0,0 0-1 0 0,0-1 0 0 0,0 1 1 0 0,0 0-1 0 0,0 0 1 0 0,0 0-1 0 0,0-1 0 0 0,0 1 1 0 0,0 0-1 0 0,0 0 0 0 0,0 0 1 0 0,0 0-1 0 0,0-1 1 0 0,0 1-1 0 0,0 0 0 0 0,-1 0 1 0 0,1 0-1 0 0,0 0 1 0 0,0-1-1 0 0,0 1 0 0 0,0 0 1 0 0,0 0-1 0 0,0 0 0 0 0,-1 0 1 0 0,1 0-1 0 0,-1-1 19 0 0,1 0-1 0 0,-1 0 0 0 0,1 0 0 0 0,-1 0 1 0 0,0 1-1 0 0,0-1 0 0 0,1 0 1 0 0,-1 1-1 0 0,0-1 0 0 0,0 0 1 0 0,-1 0-1 0 0,-8-1-49 0 0,0 1 1 0 0,0 1-1 0 0,0-1 1 0 0,0 2-1 0 0,0-1 1 0 0,0 1-1 0 0,-11 3 1 0 0,8-2-1 0 0,-137 26 10 0 0,129-24 15 0 0,1 1 0 0 0,-1 1 0 0 0,1 1 0 0 0,1 1 1 0 0,0 1-1 0 0,0 1 0 0 0,0 0 0 0 0,1 1 0 0 0,-26 21 0 0 0,31-17 118 0 0,12-13-16 0 0,1-1-103 0 0,0 1-1 0 0,1 0 1 0 0,-1 0-1 0 0,0 0 1 0 0,1-1-1 0 0,-1 1 1 0 0,1 0 0 0 0,0 0-1 0 0,1 1 1 0 0,-2-3-26 0 0,3 5 11 0 0,1 0 0 0 0,1 0 0 0 0,-1-1 0 0 0,0 1 0 0 0,1-1 0 0 0,0 0 0 0 0,0-1 0 0 0,0 1-1 0 0,9 3 1 0 0,-6-2 2 0 0,-1 0 0 0 0,1 0 0 0 0,10 10 0 0 0,-13-9 35 0 0,1 0-1 0 0,-1 0 1 0 0,-1 0-1 0 0,1 1 0 0 0,-1 0 1 0 0,0 0-1 0 0,0 0 1 0 0,-1 1-1 0 0,0-1 1 0 0,3 12-1 0 0,-6-16-28 0 0,1 0 0 0 0,-1 0 1 0 0,1 0-1 0 0,-1 0 0 0 0,0-1 0 0 0,0 1 0 0 0,0 0 0 0 0,0 0 1 0 0,0 0-1 0 0,-1 0 0 0 0,1 0 0 0 0,-1 0 0 0 0,0-1 0 0 0,0 1 0 0 0,0 0 1 0 0,0-1-1 0 0,-1 1 0 0 0,1 0 0 0 0,-1-1 0 0 0,1 0 0 0 0,-1 1 1 0 0,0-1-1 0 0,0 0 0 0 0,0 0 0 0 0,0 0 0 0 0,0 0 0 0 0,-1 0 1 0 0,1 0-1 0 0,0-1 0 0 0,-1 1 0 0 0,-4 1 0 0 0,-11 4 144 0 0,0 0 0 0 0,0-1 0 0 0,-1-1 0 0 0,-27 4 0 0 0,-79 3 145 0 0,75-8-316 0 0,-78 0-2 0 0,112-4-1 0 0,14 0-98 0 0,24-7-1142 0 0,21 0-751 0 0,-3 1-5034 0 0,-19 0 838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 11311 0 0,'-7'-4'1031'0'0,"0"-2"-850"0"0,6 5-67 0 0,0 0-1 0 0,0 0 1 0 0,0 1 0 0 0,0-1-1 0 0,0 0 1 0 0,0 1-1 0 0,-1-1 1 0 0,1 1-1 0 0,0 0 1 0 0,0-1-1 0 0,0 1 1 0 0,-1 0 0 0 0,1 0-1 0 0,0 0 1 0 0,0-1-1 0 0,0 1 1 0 0,-1 1-1 0 0,1-1 1 0 0,0 0-1 0 0,0 0 1 0 0,0 0 0 0 0,-1 1-1 0 0,1-1 1 0 0,-1 1-1 0 0,-1 0-54 0 0,2-1 5 0 0,0 0 0 0 0,0 1 0 0 0,-1-1 0 0 0,1 1 0 0 0,0-1 0 0 0,0 1 0 0 0,0-1 0 0 0,0 1 0 0 0,0 0 1 0 0,0 0-1 0 0,0-1 0 0 0,0 1 0 0 0,0 0 0 0 0,0 0 0 0 0,0 0 0 0 0,-1 2 0 0 0,1-2-4 0 0,1 0-1 0 0,0 0 1 0 0,0 0-1 0 0,-1 0 1 0 0,1 0-1 0 0,0 0 1 0 0,0 0-1 0 0,0 0 1 0 0,0 0-1 0 0,0 0 1 0 0,0 0-1 0 0,0 0 1 0 0,0 0-1 0 0,1 0 1 0 0,-1 0-1 0 0,1 2 1 0 0,2 3 210 0 0,1 0 1 0 0,-1 0-1 0 0,1 0 1 0 0,0-1-1 0 0,7 7 1 0 0,-2-1 87 0 0,6 7 204 0 0,1 0 0 0 0,1-1 0 0 0,30 22 0 0 0,63 38 235 0 0,18 14-534 0 0,-58-29-199 0 0,-38-32-308 0 0,2-2 0 0 0,53 36 0 0 0,-85-63 63 0 0,0-1 0 0 0,1 0 0 0 0,-1 0 1 0 0,0 0-1 0 0,0 0 0 0 0,0 0 0 0 0,0 0 0 0 0,0 0 0 0 0,0-1 0 0 0,1 1 0 0 0,-1-1 0 0 0,0 1 0 0 0,0-1 0 0 0,0 0 0 0 0,1-1 1 0 0,9-5-4620 0 0,-2-3-1434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94 4607 0 0,'58'-54'1810'0'0,"-19"22"7955"0"0,-23 24-3585 0 0,-22 15-5520 0 0,-133 124-590 0 0,134-127-90 0 0,1-1 1 0 0,1 1 0 0 0,-1 0-1 0 0,1 0 1 0 0,0 0 0 0 0,-3 7-1 0 0,5-10 12 0 0,1 0 0 0 0,-1 0 0 0 0,1 0 0 0 0,-1 0 0 0 0,1 1 0 0 0,0-1 0 0 0,0 0 0 0 0,-1 0 0 0 0,1 1 0 0 0,0-1 0 0 0,0 0 0 0 0,0 0 0 0 0,0 1 0 0 0,1-1 0 0 0,-1 0 0 0 0,0 0 0 0 0,0 1 0 0 0,1-1 0 0 0,-1 0 0 0 0,1 0 0 0 0,-1 0 0 0 0,2 3 0 0 0,16 19-57 0 0,-15-19 59 0 0,99 117 400 0 0,-95-111-247 0 0,0 2 0 0 0,-1-1-1 0 0,0 1 1 0 0,8 23 0 0 0,-12-27-53 0 0,0-1 0 0 0,0 1 0 0 0,0 0 0 0 0,-1 0 1 0 0,0 0-1 0 0,-1 0 0 0 0,0 0 0 0 0,-1 17 0 0 0,0-22-75 0 0,-1 0-1 0 0,1 0 0 0 0,0 0 0 0 0,-1 1 0 0 0,1-1 0 0 0,-1-1 0 0 0,0 1 0 0 0,0 0 0 0 0,0 0 0 0 0,0-1 0 0 0,-1 1 0 0 0,1-1 0 0 0,-1 1 1 0 0,1-1-1 0 0,-1 0 0 0 0,0 0 0 0 0,0-1 0 0 0,0 1 0 0 0,0 0 0 0 0,0-1 0 0 0,0 0 0 0 0,-6 2 0 0 0,-7 2 33 0 0,0-1 0 0 0,0-1 0 0 0,-22 2 0 0 0,34-5-41 0 0,-57 5-82 0 0,0-4 0 0 0,-1-2 0 0 0,-77-11 0 0 0,131 11-52 0 0,0 0-1 0 0,1 0 1 0 0,-1-1 0 0 0,1 0 0 0 0,-1 0 0 0 0,1-1 0 0 0,0 1 0 0 0,-12-9-1 0 0,12 4-1252 0 0,5-4-395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1839 0 0,'24'6'21729'0'0,"-26"0"-21835"0"0,-4 3 157 0 0,-1 0-1 0 0,0 0 1 0 0,0-1 0 0 0,-1 0-1 0 0,0 0 1 0 0,-13 8 0 0 0,-2 4 30 0 0,-98 102 179 0 0,8-7-30 0 0,68-77-239 0 0,-2-2 0 0 0,-1-2-1 0 0,-58 30 1 0 0,91-54-152 0 0,15-10 152 0 0,0 0-1 0 0,0 0 1 0 0,0 0 0 0 0,0 0 0 0 0,0 0 0 0 0,0 0 0 0 0,0 0 0 0 0,1 0-1 0 0,-1 0 1 0 0,0 0 0 0 0,0 0 0 0 0,0 0 0 0 0,0 0 0 0 0,0 0-1 0 0,0 0 1 0 0,0 0 0 0 0,0 0 0 0 0,0 0 0 0 0,0 0 0 0 0,0 0 0 0 0,0 0-1 0 0,0 0 1 0 0,0 0 0 0 0,0 0 0 0 0,0 0 0 0 0,0 0 0 0 0,0 0 0 0 0,0 1-1 0 0,0-1 1 0 0,0 0 0 0 0,0 0 0 0 0,1 0 0 0 0,-1 0 0 0 0,0 0 0 0 0,0 0-1 0 0,0 0 1 0 0,0 0 0 0 0,0 0 0 0 0,0 0 0 0 0,0 0 0 0 0,0 0 0 0 0,0 0-1 0 0,0 0 1 0 0,0 0 0 0 0,0 0 0 0 0,-1 1 0 0 0,1-1 0 0 0,0 0-1 0 0,31-11-1417 0 0,5-4-64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34 228 6191 0 0,'0'0'556'0'0,"-8"0"-448"0"0,0-1-52 0 0,7 0 1008 0 0,-16-8 9959 0 0,21 11-10880 0 0,0 1 0 0 0,1-1 0 0 0,-1 0 0 0 0,1 0 0 0 0,-1 0 0 0 0,1-1 0 0 0,-1 0 0 0 0,1 1 0 0 0,0-2 0 0 0,0 1 0 0 0,0-1 0 0 0,-1 1 0 0 0,8-2 0 0 0,5 0 151 0 0,-1 0 1 0 0,29-8-1 0 0,-12 0-30 0 0,-20 5-167 0 0,0 0-1 0 0,21-2 0 0 0,152-7 35 0 0,-27-5 59 0 0,-33 1-4 0 0,204-17 582 0 0,-239 21-542 0 0,57-7 265 0 0,-125 18-478 0 0,135-11 149 0 0,-124 12-126 0 0,0 2 0 0 0,56 7 0 0 0,-43 2-72 0 0,-30-6 11 0 0,0 0 0 0 0,-1-2 0 0 0,25 1 0 0 0,-19-3 25 0 0,1-2 0 0 0,-1-1 0 0 0,34-9 0 0 0,66-24 0 0 0,-49 12 0 0 0,-48 17 0 0 0,0 1 0 0 0,46-6 0 0 0,-60 13-16 0 0,-2 1-64 0 0,-8-1-11 0 0,1-1 33 0 0,4 3 31 0 0,-5-3-53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0,'0'0'6463'0'0,"2"2"-5543"0"0,16 9-55 0 0,0 1 0 0 0,-1 1 0 0 0,17 16 0 0 0,46 51 916 0 0,11 12-249 0 0,-53-62-862 0 0,1 0 1 0 0,1-3-1 0 0,78 41 0 0 0,-55-38-151 0 0,2-4-1 0 0,69 20 0 0 0,-18-10-120 0 0,73 21 204 0 0,-171-53-1432 0 0,-11-3 10 0 0,-14-2 138 0 0,-24-3-6730 0 0,9 1 260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5983 0 0,'0'0'11711'0'0,"-1"1"-11050"0"0,-5 5-334 0 0,0 0 0 0 0,0 0-1 0 0,1 1 1 0 0,0 0 0 0 0,0 0-1 0 0,-6 11 1 0 0,-7 11 9 0 0,-20 23-103 0 0,-2-2 1 0 0,-72 69-1 0 0,76-86-164 0 0,-1-2 0 0 0,-2-1 0 0 0,-83 47 0 0 0,97-64 10 0 0,11-6 138 0 0,-1 1 0 0 0,1 0 0 0 0,1 1 0 0 0,-19 15 0 0 0,31-22-16 0 0,2-1-1 0 0,3 2-199 0 0,-1-1 0 0 0,1 0 0 0 0,0 1-1 0 0,0-2 1 0 0,0 1 0 0 0,0 0 0 0 0,0-1 0 0 0,0 0-1 0 0,1 0 1 0 0,-1 0 0 0 0,0 0 0 0 0,1-1 0 0 0,-1 1 0 0 0,5-1-1 0 0,8 0-868 0 0,-1-1-1 0 0,25-4 1 0 0,-3-4-1893 0 0,-20 2 867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 11975 0 0,'0'0'923'0'0,"1"0"-424"0"0,0-1 2 0 0,11-9 746 0 0,-7 2 3975 0 0,2 22-4203 0 0,-1-3-646 0 0,-2 5-82 0 0,-1-1 1 0 0,0 0-1 0 0,-1 1 0 0 0,0 22 1 0 0,-6 64 245 0 0,3-85-434 0 0,-8 69 407 0 0,-23 92 0 0 0,28-159-451 0 0,-25 122-1608 0 0,27-131 602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7367 0 0,'0'0'19895'0'0,"2"0"-19803"0"0,2 1-53 0 0,-1-1-22 0 0,0 1 1 0 0,-1-1-1 0 0,1 0 1 0 0,0 0 0 0 0,0 0-1 0 0,-1 0 1 0 0,1 0-1 0 0,0-1 1 0 0,0 1 0 0 0,-1-1-1 0 0,1 0 1 0 0,-1 0-1 0 0,6-2 1 0 0,-5 2 61 0 0,1-3-7 0 0,-2 3-7 0 0,-2 7-7 0 0,0-4-57 0 0,0 1-1 0 0,0-1 1 0 0,0 1-1 0 0,-1-1 1 0 0,1 1 0 0 0,-1-1-1 0 0,1 1 1 0 0,-1-1-1 0 0,-2 4 1 0 0,1-1-3 0 0,1-3-5 0 0,1 0-1 0 0,-1 0 1 0 0,1 0-1 0 0,-1 0 1 0 0,1 0-1 0 0,0 0 0 0 0,0 0 1 0 0,0 1-1 0 0,0 2 1 0 0,0-2-47 0 0,2 6 41 0 0,3 0 13 0 0,2 0 0 0 0,-2-3 11 0 0,-4-4 9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618 989 5527 0 0,'0'0'423'0'0,"0"2"-278"0"0,-27 54 4616 0 0,16-36-1925 0 0,-12 34 1654 0 0,26-55-4376 0 0,-1 0 1 0 0,1 0-1 0 0,-1 0 1 0 0,1 0-1 0 0,-1-1 1 0 0,0 1-1 0 0,0 0 1 0 0,0-1-1 0 0,0 0 1 0 0,4-3-1 0 0,0 0 100 0 0,18-15-126 0 0,-1 0 1 0 0,-1-2-1 0 0,-1 0 0 0 0,-1-2 1 0 0,20-29-1 0 0,75-137 325 0 0,-81 129-380 0 0,8-16-165 0 0,-4-2 0 0 0,-4-1 0 0 0,31-106 0 0 0,-57 159-70 0 0,-1-1 0 0 0,3-30 0 0 0,-9 47 87 0 0,0 0 0 0 0,0 0 0 0 0,-2 0 0 0 0,1 0 0 0 0,-1 0 1 0 0,-1 0-1 0 0,0 0 0 0 0,-5-16 0 0 0,6 25 85 0 0,0 0 0 0 0,0 0 0 0 0,0 0 0 0 0,0 0-1 0 0,0-1 1 0 0,0 1 0 0 0,0 1 0 0 0,-1-1 0 0 0,1 0-1 0 0,-1 0 1 0 0,1 0 0 0 0,-1 1 0 0 0,0-1 0 0 0,0 1 0 0 0,0-1-1 0 0,-3-1 1 0 0,3 2 9 0 0,-1 1 1 0 0,1-1-1 0 0,0 1 0 0 0,-1-1 0 0 0,1 1 0 0 0,0 0 1 0 0,-1 0-1 0 0,1 0 0 0 0,0 0 0 0 0,-1 1 0 0 0,1-1 1 0 0,0 0-1 0 0,-1 1 0 0 0,1 0 0 0 0,0-1 0 0 0,-4 3 1 0 0,-2 1-3 0 0,0 1 0 0 0,0-1 0 0 0,1 1 1 0 0,0 1-1 0 0,0 0 0 0 0,0 0 0 0 0,0 0 0 0 0,1 0 1 0 0,0 1-1 0 0,1 0 0 0 0,-6 9 0 0 0,-7 13 106 0 0,-21 48-1 0 0,32-63-53 0 0,-85 189 315 0 0,-49 97 218 0 0,112-244-549 0 0,2 1 0 0 0,3 1 0 0 0,2 1-1 0 0,-25 116 1 0 0,-9 89-1 0 0,42-214 15 0 0,-2 0-1 0 0,-3-1 0 0 0,-27 55 1 0 0,10-40 63 0 0,-3-1 1 0 0,-55 68 0 0 0,-68 47-109 0 0,174-177-346 0 0,18-10-4920 0 0,-14 3-400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9 228 17447 0 0,'0'0'796'0'0,"-1"1"-12"0"0,-5 0-425 0 0,4-1 558 0 0,19 4 315 0 0,-14-3-1168 0 0,-1 0-1 0 0,1 0 1 0 0,-1 0 0 0 0,1-1 0 0 0,0 0 0 0 0,-1 1 0 0 0,1-1 0 0 0,3 0 0 0 0,12-4 200 0 0,-1 0 0 0 0,0 0 0 0 0,0-2 0 0 0,0 0 0 0 0,22-12 0 0 0,-4 3 81 0 0,250-83-35 0 0,-178 65-1805 0 0,-66 21 683 0 0,34-13-2027 0 0,-44 11 1291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27 4607 0 0,'0'0'354'0'0,"-7"4"-220"0"0,-45 18 7790 0 0,-27 15-2487 0 0,52-26-4791 0 0,2 1 0 0 0,-27 17 0 0 0,44-23-537 0 0,1-1 1 0 0,0 1 0 0 0,0 1-1 0 0,0-1 1 0 0,0 1-1 0 0,1 0 1 0 0,0 1 0 0 0,1-1-1 0 0,0 1 1 0 0,0 0-1 0 0,1 0 1 0 0,0 1-1 0 0,0 0 1 0 0,1-1 0 0 0,-3 10-1 0 0,6-15-95 0 0,-1-1 0 0 0,1 0 0 0 0,-1 1 1 0 0,1-1-1 0 0,0 0 0 0 0,0 1 0 0 0,0-1 0 0 0,0 0 0 0 0,1 1 0 0 0,-1-1 0 0 0,1 0 0 0 0,-1 0 0 0 0,1 1 0 0 0,0-1 1 0 0,0 0-1 0 0,0 0 0 0 0,0 0 0 0 0,0 0 0 0 0,0 0 0 0 0,1 0 0 0 0,-1 0 0 0 0,1-1 0 0 0,-1 1 0 0 0,1 0 0 0 0,0-1 1 0 0,-1 1-1 0 0,1-1 0 0 0,0 1 0 0 0,0-1 0 0 0,0 0 0 0 0,0 0 0 0 0,0 0 0 0 0,1 0 0 0 0,-1 0 0 0 0,0-1 0 0 0,0 1 1 0 0,0-1-1 0 0,4 1 0 0 0,3 1 37 0 0,0-2 0 0 0,1 1 1 0 0,-1-1-1 0 0,1 0 1 0 0,-1-1-1 0 0,1 0 0 0 0,-1 0 1 0 0,10-4-1 0 0,-5 1-5 0 0,0 0-1 0 0,0-1 1 0 0,-1-1 0 0 0,1 0-1 0 0,19-14 1 0 0,-28 17-34 0 0,-1 0 1 0 0,1-1-1 0 0,-1 1 0 0 0,1-1 1 0 0,-1 0-1 0 0,-1 0 0 0 0,1-1 1 0 0,0 1-1 0 0,-1-1 0 0 0,0 0 1 0 0,0 0-1 0 0,-1 0 0 0 0,1 0 1 0 0,-1 0-1 0 0,0-1 0 0 0,0 1 1 0 0,1-9-1 0 0,-3 7-46 0 0,1 0 0 0 0,-2 0 0 0 0,1-1 1 0 0,-1 1-1 0 0,0 0 0 0 0,0 0 0 0 0,-1 0 0 0 0,-2-7 0 0 0,-25-53-423 0 0,21 49 394 0 0,-7-8-710 0 0,14 25 402 0 0,1-1-558 0 0,4-5-302 0 0,4 1-296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91 709 16703 0 0,'-1'0'763'0'0,"-25"-7"207"0"0,23 7-828 0 0,1 0-1 0 0,-1 0 1 0 0,1-1-1 0 0,-1 1 1 0 0,1-1 0 0 0,0 0-1 0 0,-1 1 1 0 0,1-1-1 0 0,0 0 1 0 0,-1-1 0 0 0,1 1-1 0 0,0 0 1 0 0,0 0-1 0 0,0-1 1 0 0,0 0-1 0 0,0 1 1 0 0,0-1 0 0 0,0 0-1 0 0,1 0 1 0 0,-1 0-1 0 0,1 0 1 0 0,-2-2 0 0 0,0-3 78 0 0,1 0 1 0 0,0 0 0 0 0,0 0 0 0 0,1 0 0 0 0,-1 0 0 0 0,2 0 0 0 0,-1-1 0 0 0,1 1 0 0 0,0 0 0 0 0,1 0-1 0 0,-1-1 1 0 0,3-6 0 0 0,1-6 39 0 0,1 0-1 0 0,0 1 0 0 0,10-21 1 0 0,-4 17-180 0 0,1 0 1 0 0,1 0-1 0 0,1 2 1 0 0,0 0-1 0 0,2 0 1 0 0,0 2-1 0 0,27-25 1 0 0,6 0-285 0 0,92-63 0 0 0,16 6-1395 0 0,-148 96 1032 0 0,1 1 0 0 0,0-1 0 0 0,13-3 0 0 0,-1 3-6385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34 12439 0 0,'5'-4'63'0'0,"-2"2"91"0"0,-1 0 0 0 0,1 0-1 0 0,-1 0 1 0 0,0-1 0 0 0,1 1-1 0 0,-1-1 1 0 0,-1 1 0 0 0,6-10 7985 0 0,-8 14-7946 0 0,-195 356 1774 0 0,-45 179-1655 0 0,240-535-312 0 0,-63 149 36 0 0,50-123-33 0 0,-2-1 0 0 0,0 0 0 0 0,-24 29 0 0 0,37-52-76 0 0,-1 0 0 0 0,0 0 0 0 0,0-1 0 0 0,0 1 0 0 0,0-1-1 0 0,0 0 1 0 0,-1 0 0 0 0,1 0 0 0 0,-1-1 0 0 0,0 1 0 0 0,1-1 0 0 0,-8 1 0 0 0,8-2-320 0 0,1 0 0 0 0,-1 0 0 0 0,0-1 0 0 0,0 1 0 0 0,0-1 0 0 0,0 0 0 0 0,0-1 0 0 0,0 1 0 0 0,0 0 0 0 0,-6-3 0 0 0,-12-5-6710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13935 0 0,'0'0'1262'0'0,"-2"1"-1037"0"0,-1 1-195 0 0,0 0 0 0 0,0 0 0 0 0,0 0 0 0 0,0 0 0 0 0,0 1 1 0 0,0 0-1 0 0,0-1 0 0 0,1 1 0 0 0,-3 4 0 0 0,-2 2 265 0 0,1 0 0 0 0,-5 11-1 0 0,6-10-84 0 0,1-1 0 0 0,1 1 0 0 0,0 0-1 0 0,0 0 1 0 0,1 0 0 0 0,0 1 0 0 0,1-1 0 0 0,0 0-1 0 0,1 1 1 0 0,0-1 0 0 0,0 0 0 0 0,4 19 0 0 0,-1-17-36 0 0,0 1-1 0 0,0-2 1 0 0,1 1 0 0 0,1 0 0 0 0,0-1 0 0 0,1 0 0 0 0,0 0 0 0 0,0-1-1 0 0,1 1 1 0 0,12 12 0 0 0,13 9 303 0 0,2-1-1 0 0,52 37 1 0 0,-72-57-382 0 0,67 42 472 0 0,-60-40-285 0 0,0 0-1 0 0,0 2 1 0 0,-2 0 0 0 0,30 29-1 0 0,-42-36-269 0 0,-2 1-12 0 0,-2-1-21 0 0,-2-7-91 0 0,-5-13-2817 0 0,1-3 1545 0 0,-1-2-58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8 6911 0 0,'2'-8'10200'0'0,"0"9"-10117"0"0,0 0 1 0 0,0 0-1 0 0,-1 1 0 0 0,1-1 1 0 0,0 0-1 0 0,-1 1 0 0 0,1 0 0 0 0,-1-1 1 0 0,1 1-1 0 0,-1 0 0 0 0,0-1 0 0 0,1 1 1 0 0,-1 0-1 0 0,0 0 0 0 0,0 2 0 0 0,1 1 32 0 0,-1-1 0 0 0,0 0 0 0 0,0 1 0 0 0,0-1 1 0 0,-1 1-1 0 0,1 8 0 0 0,-2 2 162 0 0,-1 1 1 0 0,0-1 0 0 0,-7 22-1 0 0,4-21-87 0 0,-1-1-1 0 0,0-1 0 0 0,-1 1 1 0 0,-12 18-1 0 0,-40 51 448 0 0,30-50-505 0 0,0-1-1 0 0,-3-2 1 0 0,-62 48-1 0 0,-118 67 27 0 0,126-89-62 0 0,80-54-85 0 0,4-2-10 0 0,0 0 0 0 0,0 0 0 0 0,0 1 0 0 0,1-1 0 0 0,-1 0 0 0 0,0 1 0 0 0,1-1 0 0 0,-1 1 1 0 0,1 0-1 0 0,-3 3 0 0 0,4-4 25 0 0,2-1-343 0 0,14-4-664 0 0,0 0 0 0 0,0 0-1 0 0,18-10 1 0 0,-4 2-5822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5983 0 0,'0'0'464'0'0,"1"-1"-305"0"0,7-10 1934 0 0,-1 1 1658 0 0,1 0 0 0 0,13-14 0 0 0,-18 21-3006 0 0,0 0 0 0 0,1 1 0 0 0,-1-1 0 0 0,7-2 0 0 0,-7 3-818 0 0,-1 1 0 0 0,0 0 0 0 0,1 1 0 0 0,-1-1 0 0 0,1 0 0 0 0,0 1 0 0 0,-1-1 0 0 0,5 1 0 0 0,-4 0 46 0 0,-1 0 0 0 0,0 1 0 0 0,1-1 0 0 0,-1 1 0 0 0,1 0 0 0 0,-1-1-1 0 0,0 1 1 0 0,0 0 0 0 0,1 0 0 0 0,-1 1 0 0 0,0-1 0 0 0,0 0 0 0 0,0 1-1 0 0,0-1 1 0 0,0 1 0 0 0,-1-1 0 0 0,1 1 0 0 0,2 3 0 0 0,0-1-199 0 0,3 3-1058 0 0,-2 2-392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 12551 0 0,'-11'4'335'0'0,"0"1"0"0"0,1 1-1 0 0,0-1 1 0 0,0 2 0 0 0,-16 13 3342 0 0,58-14-1961 0 0,-12-5-1225 0 0,0-2 0 0 0,1-1 1 0 0,-1 0-1 0 0,31-9 0 0 0,78-29 389 0 0,3-1 269 0 0,-128 40-1095 0 0,13 0 65 0 0,-16 1-159 0 0,-1 0-1 0 0,1 1 0 0 0,-1-1 1 0 0,1 0-1 0 0,-1 0 0 0 0,1 1 1 0 0,-1-1-1 0 0,1 0 0 0 0,-1 1 1 0 0,1-1-1 0 0,-1 0 0 0 0,1 1 1 0 0,-1-1-1 0 0,0 1 0 0 0,1-1 1 0 0,-1 1-1 0 0,1-1 0 0 0,-1 1 1 0 0,0-1-1 0 0,0 1 0 0 0,1-1 1 0 0,-1 1-1 0 0,0 0 0 0 0,0 0 1 0 0,4 13-2557 0 0,-4-14 2488 0 0,0 2-1214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 10159 0 0,'0'0'3730'0'0,"-2"1"-2860"0"0,-2 0-688 0 0,0 0-1 0 0,-1 1 0 0 0,1 0 0 0 0,0 0 1 0 0,0 0-1 0 0,1 1 0 0 0,-1-1 1 0 0,0 1-1 0 0,-3 3 0 0 0,-32 33 609 0 0,29-29-561 0 0,-56 65 968 0 0,56-62-962 0 0,1 1-1 0 0,0 0 1 0 0,-15 29 0 0 0,22-38-180 0 0,0 1-1 0 0,1-1 1 0 0,-1 0 0 0 0,1 0-1 0 0,0 1 1 0 0,0-1-1 0 0,1 1 1 0 0,-1-1 0 0 0,1 0-1 0 0,0 1 1 0 0,1-1-1 0 0,0 1 1 0 0,-1-1 0 0 0,2 0-1 0 0,-1 1 1 0 0,1-1-1 0 0,-1 0 1 0 0,1 0 0 0 0,1 0-1 0 0,-1 0 1 0 0,1 0-1 0 0,0-1 1 0 0,0 1 0 0 0,0-1-1 0 0,0 0 1 0 0,1 1-1 0 0,0-2 1 0 0,0 1 0 0 0,0 0-1 0 0,0-1 1 0 0,1 0-1 0 0,-1 0 1 0 0,1 0 0 0 0,0 0-1 0 0,0-1 1 0 0,0 0-1 0 0,0 0 1 0 0,0 0 0 0 0,10 1-1 0 0,-9-2-4 0 0,1-1 0 0 0,-1 0 0 0 0,0-1 0 0 0,1 1 0 0 0,-1-1 0 0 0,0 0 0 0 0,0-1 0 0 0,0 0 0 0 0,0 0 0 0 0,0 0 0 0 0,11-6 0 0 0,-6 2 39 0 0,0 0 1 0 0,-1-1-1 0 0,1-1 0 0 0,-1 0 1 0 0,10-9-1 0 0,-14 10-121 0 0,0 0 0 0 0,0 0 0 0 0,-1 0 0 0 0,0 0 0 0 0,0-1 0 0 0,-1 0 0 0 0,1 0 0 0 0,-2 0 0 0 0,1 0 0 0 0,2-12 0 0 0,-4 9-17 0 0,0 0 0 0 0,0 0 0 0 0,-1 0 0 0 0,-1-1 0 0 0,0 1 0 0 0,0 0 0 0 0,-4-21 0 0 0,3 30 35 0 0,-3-25-185 0 0,-9-24-1 0 0,11 44 59 0 0,0 0 1 0 0,-1 1-1 0 0,0-1 0 0 0,0 1 0 0 0,0-1 1 0 0,-1 1-1 0 0,0 0 0 0 0,-9-10 0 0 0,12 15-83 0 0,0 2-698 0 0,0-1 879 0 0,1 0 0 0 0,-1 0 0 0 0,1 1 0 0 0,-1-1 0 0 0,1 0 0 0 0,0 1 0 0 0,-1-1 1 0 0,1 0-1 0 0,0 1 0 0 0,-1-1 0 0 0,1 0 0 0 0,0 1 0 0 0,-1-1 0 0 0,1 1 0 0 0,0-1 0 0 0,0 1 0 0 0,0-1 0 0 0,-1 1 0 0 0,1-1 0 0 0,0 0 0 0 0,0 1 0 0 0,0-1 0 0 0,0 1 0 0 0,0-1 0 0 0,0 1 1 0 0,0-1-1 0 0,0 1 0 0 0,0 0 0 0 0,2 17-1684 0 0,5-4-2401 0 0,3 0-1210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 7831 0 0,'-7'-4'9458'0'0,"6"12"-8374"0"0,1-6-1002 0 0,-1-1 0 0 0,1 1-1 0 0,0-1 1 0 0,0 0 0 0 0,0 1 0 0 0,0-1-1 0 0,1 1 1 0 0,-1-1 0 0 0,0 1 0 0 0,1-1 0 0 0,-1 1-1 0 0,0-1 1 0 0,2 2 0 0 0,5 5 122 0 0,-6-7-169 0 0,0 0-1 0 0,0 1 0 0 0,0-1 1 0 0,0 0-1 0 0,0 0 0 0 0,0 0 1 0 0,0 1-1 0 0,-1-1 1 0 0,1 0-1 0 0,0 1 0 0 0,-1-1 1 0 0,1 1-1 0 0,-1-1 0 0 0,1 3 1 0 0,-1-2-12 0 0,1-1 0 0 0,-1 1 0 0 0,1 0 1 0 0,-1 0-1 0 0,1 0 0 0 0,0 0 0 0 0,0 0 0 0 0,0 0 0 0 0,0-1 1 0 0,0 1-1 0 0,0 0 0 0 0,1-1 0 0 0,-1 1 0 0 0,0-1 1 0 0,1 1-1 0 0,-1-1 0 0 0,1 0 0 0 0,0 0 0 0 0,1 2 0 0 0,9 4 148 0 0,22 11-1 0 0,-15-8 29 0 0,-13-7-142 0 0,9 5 89 0 0,-1 1-1 0 0,1 0 1 0 0,25 23 0 0 0,-38-30-138 0 0,1 1 0 0 0,0 0 1 0 0,0-1-1 0 0,-1 1 0 0 0,0 1 0 0 0,1-1 0 0 0,-1 0 0 0 0,0 0 0 0 0,-1 1 1 0 0,1 0-1 0 0,-1-1 0 0 0,1 1 0 0 0,-1 0 0 0 0,0-1 0 0 0,0 1 0 0 0,-1 0 0 0 0,1 0 1 0 0,-1 0-1 0 0,0 0 0 0 0,0-1 0 0 0,0 1 0 0 0,-1 0 0 0 0,-1 7 0 0 0,0-5 2 0 0,0-1-1 0 0,-1 1 1 0 0,1-1-1 0 0,-2 0 0 0 0,1 1 1 0 0,0-1-1 0 0,-1-1 1 0 0,0 1-1 0 0,0-1 0 0 0,0 1 1 0 0,-7 3-1 0 0,1 0 51 0 0,0 0-1 0 0,0-1 1 0 0,-1 0 0 0 0,-16 6-1 0 0,-141 52 408 0 0,166-64-474 0 0,-1 0 0 0 0,1-1 0 0 0,-1 1 0 0 0,1 0 0 0 0,-1-1 0 0 0,0 0 0 0 0,1 1 1 0 0,-1-1-1 0 0,0 0 0 0 0,-2-1 0 0 0,3 1-201 0 0,1-13-2033 0 0,2 1 243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11055 0 0,'0'0'1268'0'0,"-1"1"-597"0"0,-2 3-376 0 0,0-1 0 0 0,0 1 0 0 0,1 0 0 0 0,0 0-1 0 0,0 0 1 0 0,0 0 0 0 0,0 0 0 0 0,1 1 0 0 0,-2 5 0 0 0,-8 45 670 0 0,10-47-771 0 0,-13 161 1779 0 0,11-108-1593 0 0,-6 31 5 0 0,6-77-291 0 0,0 0 0 0 0,-1 0-1 0 0,0 0 1 0 0,-7 13 0 0 0,5-18 324 0 0,-2 4-3476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11975 0 0,'0'0'2980'0'0,"-10"3"327"0"0,8-2-3255 0 0,0 0 0 0 0,1 0 0 0 0,0 1 1 0 0,-1-1-1 0 0,1 0 0 0 0,0 1 0 0 0,-1-1 1 0 0,1 1-1 0 0,0 0 0 0 0,0-1 0 0 0,0 1 0 0 0,1 0 1 0 0,-1 0-1 0 0,0 0 0 0 0,1-1 0 0 0,-1 1 0 0 0,1 0 1 0 0,-1 0-1 0 0,1 0 0 0 0,0 0 0 0 0,0 0 0 0 0,0 0 1 0 0,0 0-1 0 0,0 0 0 0 0,0 0 0 0 0,1 0 0 0 0,-1 0 1 0 0,1-1-1 0 0,-1 1 0 0 0,1 0 0 0 0,0 0 0 0 0,0 0 1 0 0,1 2-1 0 0,4 6-21 0 0,1 0-1 0 0,0 0 1 0 0,0 0 0 0 0,14 12 0 0 0,-7-6 124 0 0,-6-7 14 0 0,-1 0-1 0 0,0 0 1 0 0,0 1 0 0 0,-1 0 0 0 0,9 21-1 0 0,-13-27-45 0 0,-1 1 1 0 0,0-1-1 0 0,0 1 0 0 0,0-1 0 0 0,0 1 0 0 0,0 0 0 0 0,-1-1 1 0 0,0 1-1 0 0,0 0 0 0 0,0-1 0 0 0,-1 1 0 0 0,0 0 0 0 0,0-1 1 0 0,0 1-1 0 0,0-1 0 0 0,-1 1 0 0 0,-2 6 0 0 0,-2 0-19 0 0,-1-1 1 0 0,0 0-1 0 0,0 0 0 0 0,-1 0 0 0 0,0-1 0 0 0,0 0 1 0 0,-1 0-1 0 0,-1-1 0 0 0,1-1 0 0 0,-17 11 0 0 0,-8 1-34 0 0,-69 29 0 0 0,100-47-68 0 0,-12 7-120 0 0,13-6-311 0 0,-1-1 0 0 0,1 1 0 0 0,-1-1 0 0 0,0 0 0 0 0,0 1 0 0 0,0-1-1 0 0,0-1 1 0 0,-4 2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90 5063 0 0,'-21'8'1182'0'0,"-29"16"0"0"0,6 5 11448 0 0,55-37-12049 0 0,50-40-101 0 0,-22 16-311 0 0,-29 24-132 0 0,0 1-1 0 0,0 0 0 0 0,1 1 1 0 0,0 0-1 0 0,0 0 0 0 0,1 2 1 0 0,0-1-1 0 0,-1 1 0 0 0,1 1 1 0 0,20-3-1 0 0,-30 6-9 0 0,1 0 0 0 0,-1 0 0 0 0,1 0 0 0 0,-1 1 0 0 0,1-1 0 0 0,0 1 0 0 0,-1 0 0 0 0,0 0 0 0 0,1-1 0 0 0,-1 2 0 0 0,0-1 0 0 0,1 0 0 0 0,-1 0 0 0 0,0 1 0 0 0,0-1 1 0 0,0 1-1 0 0,0 0 0 0 0,0-1 0 0 0,0 1 0 0 0,-1 0 0 0 0,1 0 0 0 0,1 3 0 0 0,3 4 48 0 0,0 1 0 0 0,-1-1-1 0 0,7 18 1 0 0,-11-23-73 0 0,0 0 7 0 0,0-1-1 0 0,0 1 1 0 0,-1 0 0 0 0,1 0 0 0 0,-1 0 0 0 0,0 0-1 0 0,0 0 1 0 0,0-1 0 0 0,-1 1 0 0 0,0 0 0 0 0,1 0-1 0 0,-1 0 1 0 0,0-1 0 0 0,-1 1 0 0 0,1 0-1 0 0,-1-1 1 0 0,0 1 0 0 0,-4 5 0 0 0,-1 2 8 0 0,0 0 0 0 0,-1 0 1 0 0,-1-1-1 0 0,-12 11 0 0 0,-151 119 214 0 0,167-136-218 0 0,-30 21 121 0 0,20-16-78 0 0,1 1-1 0 0,0 1 1 0 0,1 0-1 0 0,0 1 1 0 0,1 1-1 0 0,-11 14 1 0 0,22-26 14 0 0,-3 9 557 0 0,1-6-603 0 0,1-1 0 0 0,-1 0 0 0 0,1 0 0 0 0,-1 0 0 0 0,0-1 0 0 0,0 1 0 0 0,0-1 0 0 0,0 1 0 0 0,-5 1 0 0 0,-35 17 305 0 0,6-3-194 0 0,14-6-124 0 0,22-9 41 0 0,8-3-30 0 0,9-3 10 0 0,289-36 505 0 0,16-2 25 0 0,-312 39-560 0 0,24-7-16 0 0,-32 9-47 0 0,-19-7-1157 0 0,15 7 849 0 0,-1 1 0 0 0,1 0 0 0 0,0-1-1 0 0,-1 1 1 0 0,1 0 0 0 0,0 0-1 0 0,0 1 1 0 0,-4 1 0 0 0,-7 3-4370 0 0,-7 1-2548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2759 0 0,'0'0'15590'0'0,"2"1"-14949"0"0,2 3-260 0 0,0 0 0 0 0,0 1 0 0 0,-1-1 0 0 0,0 1 0 0 0,1 0 0 0 0,-2 0 0 0 0,1 0 1 0 0,3 10-1 0 0,-3-8-199 0 0,0 0 1 0 0,1 0 0 0 0,0 0 0 0 0,0-1 0 0 0,7 9-1 0 0,8 4 153 0 0,32 25-1 0 0,-30-28-158 0 0,32 33 0 0 0,-48-43-165 0 0,1 1 0 0 0,-1 0 0 0 0,0 0 0 0 0,0 0 0 0 0,-1 1 0 0 0,0-1 0 0 0,-1 1 0 0 0,1 0 0 0 0,2 12 0 0 0,-5-15-3 0 0,0 0 0 0 0,0 1-1 0 0,-1-1 1 0 0,0 0 0 0 0,0 1 0 0 0,0-1-1 0 0,0 0 1 0 0,-1 0 0 0 0,0 1 0 0 0,0-1-1 0 0,-1 0 1 0 0,1 0 0 0 0,-1 0 0 0 0,0 0-1 0 0,0-1 1 0 0,-1 1 0 0 0,1 0 0 0 0,-1-1-1 0 0,0 1 1 0 0,0-1 0 0 0,-1 0 0 0 0,-6 6-1 0 0,0-1 55 0 0,0-1 0 0 0,0 0 0 0 0,-1-1 0 0 0,0 0 0 0 0,0-1 0 0 0,-1 0 0 0 0,1 0 0 0 0,-15 3 0 0 0,6-1-113 0 0,0-1 0 0 0,0-2 0 0 0,-1 0 1 0 0,0-1-1 0 0,-25 2 0 0 0,43-6-87 0 0,0 0 0 0 0,0 0 0 0 0,0 0 0 0 0,1-1-1 0 0,-1 1 1 0 0,0-1 0 0 0,0 0 0 0 0,-4-1 0 0 0,5 0-1309 0 0,-1-7-382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30 176 14743 0 0,'-14'-8'1526'0'0,"-2"10"4551"0"0,29 2-5781 0 0,0 0 0 0 0,1-2 0 0 0,-1 1-1 0 0,0-2 1 0 0,25 1 0 0 0,70-8 747 0 0,-98 6-989 0 0,104-15 740 0 0,163-43 0 0 0,19-3-634 0 0,-83 23-5196 0 0,-181 30 2865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 14655 0 0,'0'0'9584'0'0,"1"-1"-9163"0"0,4-4-193 0 0,1 0 0 0 0,0 1 0 0 0,0 0 0 0 0,9-5-1 0 0,0 0-242 0 0,-14 8-65 0 0,-2 2-817 0 0,-10 1 456 0 0,-1 2 0 0 0,1-1 0 0 0,1 1 1 0 0,-1 1-1 0 0,-13 8 0 0 0,22-12-663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13103 0 0,'0'0'9491'0'0,"-7"0"-8335"0"0,4 0 1730 0 0,-2 0-2237 0 0,8-1-1118 0 0,15-2-4325 0 0,-11 2-23 0 0,2-1-2613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0:3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12439 0 0,'3'0'8738'0'0,"38"-1"-4824"0"0,-7 0-2972 0 0,41 4 0 0 0,-72-2-1577 0 0,24 2 2124 0 0,-17-3-4437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44 707 6015 0 0,'0'0'4095'0'0,"0"2"-3598"0"0,1 9-15 0 0,0-8 324 0 0,-2-1-422 0 0,-2 10 160 0 0,-1 0 0 0 0,0-1 0 0 0,-1 0 0 0 0,-11 20 0 0 0,14-29-113 0 0,2-1-288 0 0,0 0 0 0 0,0 0 1 0 0,0 0-1 0 0,-1 0 0 0 0,1 0 0 0 0,-1 0 0 0 0,1 0 1 0 0,-1 0-1 0 0,1 0 0 0 0,-1 0 0 0 0,0 1 1 0 0,-4 8 1444 0 0,8-10-1364 0 0,3-1-129 0 0,1-1 0 0 0,-1 1 1 0 0,0-1-1 0 0,0-1 1 0 0,0 1-1 0 0,0-1 0 0 0,9-5 1 0 0,43-31 433 0 0,-23 14-364 0 0,52-44-85 0 0,-56 42-67 0 0,130-127-13 0 0,-100 91 0 0 0,-31 32 18 0 0,0-1 0 0 0,28-42 0 0 0,-55 69-10 0 0,-2 4-7 0 0,0-1 1 0 0,0 0-1 0 0,0 1 0 0 0,0-1 0 0 0,0 0 0 0 0,0 1 0 0 0,-1-1 0 0 0,1 0 1 0 0,-1 0-1 0 0,1-2 0 0 0,-10 5 52 0 0,6 0-56 0 0,-1 1 0 0 0,0 0 0 0 0,1 0 0 0 0,0 1 0 0 0,-1-1 0 0 0,1 1 0 0 0,-5 5 1 0 0,-21 25-44 0 0,13-14 25 0 0,-7 11 8 0 0,2 0 1 0 0,0 2-1 0 0,-30 64 1 0 0,20-37 8 0 0,20-38 5 0 0,0-1-1 0 0,1 2 1 0 0,2-1-1 0 0,0 1 0 0 0,-6 28 1 0 0,13-47 15 0 0,1 1 1 0 0,0-1-1 0 0,0 0 1 0 0,0 0-1 0 0,0 0 1 0 0,0 1-1 0 0,1-1 1 0 0,-1 0-1 0 0,1 0 0 0 0,0 0 1 0 0,2 5-1 0 0,-3-7-6 0 0,1 1 0 0 0,-1-1 0 0 0,1 0 0 0 0,0 0 0 0 0,0 0 0 0 0,0 0 0 0 0,0 0 0 0 0,0 0 0 0 0,0 0 0 0 0,0 0 0 0 0,0 0-1 0 0,0 0 1 0 0,0 0 0 0 0,0-1 0 0 0,0 1 0 0 0,1 0 0 0 0,-1-1 0 0 0,0 1 0 0 0,0-1 0 0 0,1 0 0 0 0,-1 1 0 0 0,0-1 0 0 0,1 0 0 0 0,-1 0-1 0 0,1 0 1 0 0,-1 1 0 0 0,0-2 0 0 0,3 1 0 0 0,1-1 27 0 0,1-1 0 0 0,-1 1 0 0 0,1-1 0 0 0,-1-1 0 0 0,0 1 0 0 0,0-1 0 0 0,0 1 0 0 0,0-2 0 0 0,0 1 0 0 0,4-5 0 0 0,16-9 262 0 0,32-22 68 0 0,97-90 0 0 0,-88 71-335 0 0,182-157-32 0 0,-199 170 0 0 0,57-68 0 0 0,-90 93-21 0 0,-1-2-1 0 0,24-45 1 0 0,-34 58 21 0 0,-3 5-2 0 0,0-1 1 0 0,0 0-1 0 0,0 1 1 0 0,-1-1-1 0 0,1 0 1 0 0,0-7-1 0 0,-21 27-118 0 0,5 2 97 0 0,1 1 0 0 0,1 0 0 0 0,-12 24 0 0 0,2-4 19 0 0,-42 61-121 0 0,-11 18-432 0 0,59-88 386 0 0,0 2 1 0 0,-12 33-1 0 0,26-58 164 0 0,0 1 0 0 0,0-1 0 0 0,1 1 0 0 0,0-1 1 0 0,0 1-1 0 0,0-1 0 0 0,1 1 0 0 0,0-1 0 0 0,0 1 0 0 0,2 6 0 0 0,1 1 53 0 0,0 0 0 0 0,2 0 0 0 0,-1 0 0 0 0,11 18 1 0 0,-12-25-3 0 0,0 0-4 0 0,3 25-44 0 0,-6-31-48 0 0,0 1 0 0 0,1-1 1 0 0,-1 0-1 0 0,1 0 0 0 0,-1 0 1 0 0,1 0-1 0 0,0-1 1 0 0,-1 1-1 0 0,1 0 0 0 0,0 0 1 0 0,0 0-1 0 0,-1 0 0 0 0,1-1 1 0 0,0 1-1 0 0,0 0 1 0 0,0-1-1 0 0,0 1 0 0 0,0-1 1 0 0,0 1-1 0 0,0-1 0 0 0,0 1 1 0 0,0-1-1 0 0,0 0 1 0 0,0 1-1 0 0,0-1 0 0 0,0 0 1 0 0,1 0-1 0 0,-1 0 0 0 0,2 0 1 0 0,6 0-427 0 0,-1 0-1 0 0,18-2 1 0 0,-14 0-201 0 0,-10 2 357 0 0,1 0-1 0 0,-1-1 1 0 0,0 1 0 0 0,0 1 0 0 0,0-1-1 0 0,0 0 1 0 0,0 0 0 0 0,0 1 0 0 0,3 0-1 0 0,2 2-1157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7831 0 0,'0'0'603'0'0,"-9"7"3405"0"0,6-3-3351 0 0,1 0 0 0 0,-1 1-1 0 0,1-1 1 0 0,-1 0 0 0 0,1 1 0 0 0,1-1 0 0 0,-1 1-1 0 0,-1 7 1 0 0,1-4-143 0 0,1 0-1 0 0,0 0 1 0 0,1 0-1 0 0,1 14 1 0 0,0-8-185 0 0,1-1 0 0 0,1 1 1 0 0,0-1-1 0 0,1 0 0 0 0,11 24 1 0 0,-7-20-174 0 0,1 0 1 0 0,1 0 0 0 0,1-2 0 0 0,0 1 0 0 0,1-1 0 0 0,0-1-1 0 0,1 0 1 0 0,1-1 0 0 0,1 0 0 0 0,29 20 0 0 0,-13-12-33 0 0,31 19 89 0 0,80 38-226 0 0,-114-58-379 0 0,-17-12-1388 0 0,-10-7 1113 0 0,1-4-1883 0 0,-1 2 1784 0 0,0-1 1 0 0,0 0 0 0 0,-1 1-1 0 0,1-1 1 0 0,0 0 0 0 0,-1 1-1 0 0,1-5 1 0 0,0-6-5054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 2759 0 0,'-1'-1'680'0'0,"-17"-15"14565"0"0,17 16-14229 0 0,-1-1 1 0 0,0 1 0 0 0,-10 1-1528 0 0,2 3 574 0 0,0 0-1 0 0,1 1 0 0 0,0 0 1 0 0,0 1-1 0 0,0 0 1 0 0,1 0-1 0 0,0 0 1 0 0,-10 12-1 0 0,-6 3 5 0 0,-105 95 27 0 0,-30 24 127 0 0,153-134-238 0 0,5-5-63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3679 0 0,'0'0'15126'0'0,"1"-1"-14393"0"0,16-7-285 0 0,0 1-1 0 0,0 0 1 0 0,1 2 0 0 0,0 0-1 0 0,30-4 1 0 0,-24 4-288 0 0,77-13-61 0 0,29-5-791 0 0,-66 10-3920 0 0,-45 10-1792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71 5983 0 0,'-70'36'11670'0'0,"83"-32"-10516"0"0,2-2-678 0 0,0 0 1 0 0,0-1-1 0 0,1-1 0 0 0,-1 0 0 0 0,0-1 0 0 0,27-5 1 0 0,90-30 1066 0 0,-119 32-1436 0 0,62-22 377 0 0,43-13-4102 0 0,-99 36-3928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65 5295 0 0,'52'-8'405'0'0,"55"-3"0"0"0,29-4 2445 0 0,-94 7-2239 0 0,1 0 171 0 0,1 1-1 0 0,53 0 2960 0 0,-98 8-3212 0 0,-2 2-382 0 0,1 0 0 0 0,-1 0 0 0 0,0 0 0 0 0,0 0 0 0 0,0-1 0 0 0,0 0 0 0 0,0 1 0 0 0,-1-1 0 0 0,1 0 0 0 0,-1-1-1 0 0,1 1 1 0 0,-1-1 0 0 0,-4 2 0 0 0,-10 2 433 0 0,-28 4 0 0 0,32-7-339 0 0,-161 18 894 0 0,13-2-730 0 0,-124 40-478 0 0,156-30-164 0 0,5 1-169 0 0,-84 15-606 0 0,163-37 855 0 0,-1-2 1 0 0,-73-1-1 0 0,113-4 150 0 0,0-1 0 0 0,0 1 0 0 0,0-2 0 0 0,0 1 0 0 0,0-1-1 0 0,0 0 1 0 0,-12-5 0 0 0,9 1-84 0 0,-1 0-1 0 0,1-1 1 0 0,-16-14 0 0 0,-10-9-25 0 0,34 29 1102 0 0,5 0-929 0 0,-1 1 0 0 0,0-1 0 0 0,0 0 0 0 0,0 1 0 0 0,1-1 0 0 0,-1 1 0 0 0,4-1 0 0 0,-2 1-36 0 0,0 0 0 0 0,0 1 0 0 0,0-1 0 0 0,0 1 0 0 0,0 0 0 0 0,0 0 0 0 0,-1 0 0 0 0,1 0 1 0 0,0 1-1 0 0,-1 0 0 0 0,1-1 0 0 0,-1 1 0 0 0,1 0 0 0 0,-1 1 0 0 0,4 3 0 0 0,5 4 21 0 0,0 2 0 0 0,15 18 1 0 0,-17-17-51 0 0,37 45 8 0 0,-2 3 0 0 0,46 83 0 0 0,-68-104 17 0 0,-3 1 0 0 0,0 1-1 0 0,14 50 1 0 0,-6-4 799 0 0,-27-86-99 0 0,3 4 77 0 0,-8-6 560 0 0,3-1-1301 0 0,0 1 1 0 0,0-1 0 0 0,0 1 0 0 0,0-1-1 0 0,0 0 1 0 0,0 0 0 0 0,0 1-1 0 0,0-1 1 0 0,0 0 0 0 0,0 0-1 0 0,0-1 1 0 0,-2-2-46 0 0,1-1 0 0 0,0 1 0 0 0,0-1 0 0 0,1 0 0 0 0,-1 1 1 0 0,1-1-1 0 0,0 0 0 0 0,1 0 0 0 0,-1 0 0 0 0,1 0 0 0 0,0-6 0 0 0,1-10 12 0 0,5-27 1 0 0,-4 34-15 0 0,0-3-6 0 0,1 0 0 0 0,1 0 0 0 0,0 1 0 0 0,2-1 0 0 0,0 1 0 0 0,0 0 0 0 0,2 1 0 0 0,12-22 0 0 0,92-105-34 0 0,-11 15 4 0 0,-96 121 21 0 0,-3 4-2 0 0,0 0 0 0 0,-1 0 0 0 0,1 0 0 0 0,-1 0 1 0 0,0-1-1 0 0,1 1 0 0 0,0-4 0 0 0,0-1-110 0 0,-2 5-101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124 160 10047 0 0,'0'0'912'0'0,"-1"-1"-753"0"0,0-1 15 0 0,0 1-1 0 0,0 0 1 0 0,1 0-1 0 0,-1 0 1 0 0,0-1 0 0 0,1 1-1 0 0,-1 0 1 0 0,1-1-1 0 0,-1 1 1 0 0,1-1-1 0 0,0 1 1 0 0,-1 0 0 0 0,1-1-1 0 0,0 1 1 0 0,0-1-1 0 0,0 1 1 0 0,0-1 0 0 0,0 1-1 0 0,0 0 1 0 0,1-1-1 0 0,-1 1 1 0 0,0-1-1 0 0,2-1 1 0 0,-1 0 131 0 0,1 0 1 0 0,-1 1-1 0 0,1-1 1 0 0,0 0-1 0 0,0 1 0 0 0,5-5 1 0 0,0 0-40 0 0,0 1 1 0 0,1 1-1 0 0,-1-1 1 0 0,1 2-1 0 0,10-6 0 0 0,45-17 565 0 0,-41 18-507 0 0,34-12 562 0 0,-51 20-715 0 0,1-1 1 0 0,0 1-1 0 0,0 0 0 0 0,0 1 0 0 0,-1-1 1 0 0,1 1-1 0 0,11 1 0 0 0,-17 0-145 0 0,1-1 0 0 0,0 0 0 0 0,-1 1 0 0 0,1-1 0 0 0,-1 1 0 0 0,1-1 0 0 0,-1 1 0 0 0,1-1 0 0 0,-1 1 0 0 0,1-1 0 0 0,-1 1-1 0 0,1 0 1 0 0,-1-1 0 0 0,0 1 0 0 0,1-1 0 0 0,-1 1 0 0 0,0 0 0 0 0,1-1 0 0 0,-1 1 0 0 0,0 0 0 0 0,0 0 0 0 0,0-1 0 0 0,0 1 0 0 0,0 0 0 0 0,0-1 0 0 0,0 1 0 0 0,0 0 0 0 0,0 0-1 0 0,-1 21 63 0 0,-1-14-53 0 0,0-1 0 0 0,0 0 1 0 0,-1 0-1 0 0,0 0 0 0 0,0 0 0 0 0,-1 0 0 0 0,1 0 0 0 0,-2-1 0 0 0,-6 9 0 0 0,-7 6 49 0 0,-27 24 0 0 0,21-21-40 0 0,-12 9-6 0 0,-40 28-1 0 0,60-50-35 0 0,4-1-3 0 0,-6 5 7 0 0,-23 12 0 0 0,33-21 18 0 0,-1 0 1 0 0,2 0 0 0 0,-1 1-1 0 0,1 0 1 0 0,0 1 0 0 0,0-1-1 0 0,-8 13 1 0 0,15-19-11 0 0,-1 0 0 0 0,1 0-1 0 0,-1 0 1 0 0,1 0 0 0 0,0 0-1 0 0,-1 0 1 0 0,1 0 0 0 0,0 0-1 0 0,-1 0 1 0 0,1 0 0 0 0,0 0-1 0 0,0 0 1 0 0,0 0 0 0 0,0 0-1 0 0,0 0 1 0 0,0 0 0 0 0,1 1-1 0 0,-1-1 1 0 0,0 0 0 0 0,0 0 0 0 0,1 0-1 0 0,-1 0 1 0 0,1 0 0 0 0,-1-1-1 0 0,1 1 1 0 0,-1 0 0 0 0,1 0-1 0 0,-1 0 1 0 0,2 1 0 0 0,0 1 23 0 0,1-1 1 0 0,-1 0-1 0 0,0 0 1 0 0,0 0-1 0 0,1 0 1 0 0,0 0-1 0 0,-1 0 1 0 0,5 1-1 0 0,3 1 15 0 0,0-1-1 0 0,1 0 1 0 0,-1 0 0 0 0,1-2-1 0 0,-1 1 1 0 0,1-1 0 0 0,0-1-1 0 0,20-1 1 0 0,7-3 178 0 0,42-10 0 0 0,-68 11-223 0 0,24-5-150 0 0,34-6-571 0 0,-64 13 626 0 0,1 0 1 0 0,-1 1 0 0 0,0 0-1 0 0,1 0 1 0 0,-1 1-1 0 0,0 0 1 0 0,1 0 0 0 0,8 3-1 0 0,-14-4-61 0 0,1 1 0 0 0,-1-1-1 0 0,0 1 1 0 0,0 0 0 0 0,1-1 0 0 0,-1 1-1 0 0,0 0 1 0 0,0 0 0 0 0,0 0 0 0 0,0 0-1 0 0,0 0 1 0 0,0 0 0 0 0,0 0 0 0 0,0 1-1 0 0,-1-1 1 0 0,1 0 0 0 0,0 0 0 0 0,-1 1-1 0 0,1-1 1 0 0,-1 0 0 0 0,1 1 0 0 0,-1-1-1 0 0,1 0 1 0 0,-1 1 0 0 0,0-1 0 0 0,0 1-1 0 0,0-1 1 0 0,0 0 0 0 0,0 1 0 0 0,0-1-1 0 0,-1 2 1 0 0,-2 11-1519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43 11975 0 0,'-35'-2'2436'0'0,"0"-2"0"0"0,1-1 0 0 0,-68-18 0 0 0,91 20-2328 0 0,0 1 0 0 0,0 0 0 0 0,0 1-1 0 0,0 0 1 0 0,-1 1 0 0 0,1 0 0 0 0,0 1 0 0 0,0 0 0 0 0,-19 5-1 0 0,16-1-30 0 0,0-1 0 0 0,0 2 0 0 0,0 0 0 0 0,1 0-1 0 0,0 1 1 0 0,-23 17 0 0 0,-35 34 908 0 0,63-50-852 0 0,0 0 0 0 0,0 0 0 0 0,1 1 0 0 0,0 0 0 0 0,-11 20 0 0 0,17-27-119 0 0,0 1 0 0 0,0-1 0 0 0,0 0 0 0 0,0 1 0 0 0,0-1 1 0 0,1 1-1 0 0,-1-1 0 0 0,1 1 0 0 0,0-1 0 0 0,-1 1 0 0 0,1-1 0 0 0,1 1 0 0 0,-1-1 1 0 0,0 1-1 0 0,0-1 0 0 0,1 1 0 0 0,1 2 0 0 0,-2-3-7 0 0,1 0-1 0 0,0-1 1 0 0,0 1 0 0 0,0 0-1 0 0,1-1 1 0 0,-1 1 0 0 0,0-1 0 0 0,1 0-1 0 0,-1 1 1 0 0,0-1 0 0 0,1 0-1 0 0,0 0 1 0 0,-1 0 0 0 0,1 0-1 0 0,0 0 1 0 0,-1 0 0 0 0,1-1-1 0 0,0 1 1 0 0,0 0 0 0 0,0-1-1 0 0,0 0 1 0 0,-1 1 0 0 0,4-1-1 0 0,6 1 8 0 0,-1-1-1 0 0,1-1 0 0 0,-1 0 1 0 0,0 0-1 0 0,1-1 0 0 0,12-3 1 0 0,59-23 63 0 0,19-19-262 0 0,-92 43 175 0 0,-7 3-44 0 0,-14 5-101 0 0,5 0 87 0 0,6-3 4 0 0,2 0-185 0 0,7 16-2142 0 0,-1-6 959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8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15031 0 0,'0'0'1358'0'0,"0"2"-1118"0"0,1 7 93 0 0,0 0 0 0 0,0 0 1 0 0,1-1-1 0 0,0 1 1 0 0,1-1-1 0 0,0 1 1 0 0,0-1-1 0 0,1 0 0 0 0,0 0 1 0 0,0 0-1 0 0,1 0 1 0 0,0-1-1 0 0,0 0 1 0 0,1 0-1 0 0,10 9 1 0 0,6 6 148 0 0,1-2 1 0 0,2-1-1 0 0,31 20 1 0 0,81 57 315 0 0,-102-69-517 0 0,54 56 1 0 0,-35-25-143 0 0,-53-57-141 0 0,1 1 1 0 0,-1-1 0 0 0,0 0-1 0 0,1 0 1 0 0,-1 1 0 0 0,1-1-1 0 0,-1 0 1 0 0,1 0 0 0 0,-1-1-1 0 0,1 1 1 0 0,0 0 0 0 0,-1-1-1 0 0,1 1 1 0 0,0-1 0 0 0,-1 1-1 0 0,1-1 1 0 0,0 0 0 0 0,0 1-1 0 0,0-1 1 0 0,-1 0 0 0 0,1 0-1 0 0,0-1 1 0 0,0 1 0 0 0,0 0-1 0 0,-1 0 1 0 0,4-2 0 0 0,-3 2-29 0 0,2-2-57 0 0,1 1-1 0 0,-1-1 0 0 0,0 0 1 0 0,1-1-1 0 0,-1 1 1 0 0,0-1-1 0 0,-1 1 0 0 0,1-1 1 0 0,0 0-1 0 0,-1-1 0 0 0,4-2 1 0 0,-3 1-1565 0 0,-1 1 1 0 0,1-1 0 0 0,-1 0 0 0 0,5-10 0 0 0,-2 1-5267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26 10591 0 0,'0'0'819'0'0,"1"-1"-534"0"0,10-12 1047 0 0,-7 2 5824 0 0,-15 11-6440 0 0,1 3-667 0 0,0 1 1 0 0,0-1-1 0 0,1 2 0 0 0,0-1 0 0 0,0 1 0 0 0,0 1 0 0 0,0-1 1 0 0,-8 8-1 0 0,1-1-32 0 0,-170 128 612 0 0,21-15 438 0 0,161-123-1016 0 0,-3 3 32 0 0,1-1-1 0 0,0 1 1 0 0,0 0 0 0 0,0 1-1 0 0,0-1 1 0 0,1 1 0 0 0,0 0-1 0 0,0 1 1 0 0,1-1-1 0 0,-6 11 1 0 0,7-10-116 0 0,2-6-414 0 0,3 0-197 0 0,8 2-1152 0 0,2-2-3284 0 0,4-2-1816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9215 0 0,'0'0'10266'0'0,"3"1"-9492"0"0,5 1-427 0 0,1-1-1 0 0,0 0 1 0 0,0 0 0 0 0,0-1-1 0 0,0 1 1 0 0,0-2-1 0 0,0 0 1 0 0,13-2 0 0 0,9-1 110 0 0,39-5 550 0 0,103-28-1 0 0,-153 33-891 0 0,-6 0-320 0 0,17-3 596 0 0,-10 5-3639 0 0,-22 13-595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8751 0 0,'0'0'11472'0'0,"2"0"-10014"0"0,35-11 826 0 0,70-18 163 0 0,190-44-1527 0 0,-260 61-1016 0 0,-11 2-1398 0 0,39-7 0 0 0,-42 13-43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1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78 13103 0 0,'-39'-8'796'0'0,"-55"-6"0"0"0,-6 0 3476 0 0,121 2-3848 0 0,-13 9-461 0 0,1 1-1 0 0,0 0 1 0 0,0 1-1 0 0,0-1 1 0 0,13 1 0 0 0,8-1-164 0 0,4-2 49 0 0,81-7-19 0 0,-94 10 314 0 0,1 1 1 0 0,-1 1-1 0 0,29 5 1 0 0,-29-2 311 0 0,0 1 0 0 0,-1 1 0 0 0,0 0 1 0 0,33 16-1 0 0,-45-18-295 0 0,-1 0 0 0 0,1 1-1 0 0,-1 0 1 0 0,0 0 0 0 0,-1 0-1 0 0,1 1 1 0 0,-1 0 0 0 0,0 1-1 0 0,0 0 1 0 0,-1-1 0 0 0,0 2-1 0 0,0-1 1 0 0,-1 0 0 0 0,4 10-1 0 0,-4-8-106 0 0,-1 0 0 0 0,-1 0 0 0 0,0 0 0 0 0,0 1-1 0 0,0-1 1 0 0,-1 0 0 0 0,-1 1 0 0 0,0 0 0 0 0,0-1 0 0 0,-1 1-1 0 0,0-1 1 0 0,0 1 0 0 0,-1-1 0 0 0,-1 0 0 0 0,-2 9-1 0 0,-8 14-3 0 0,-1 0 0 0 0,-34 55-1 0 0,6-12 40 0 0,33-57-88 0 0,0 1 0 0 0,1 0 0 0 0,2 0 0 0 0,0 1 0 0 0,-6 34 0 0 0,11-46 0 0 0,0-1 0 0 0,0 0 0 0 0,1 0 0 0 0,1 0 0 0 0,-1 0 0 0 0,1 1 0 0 0,0-1 0 0 0,0 0 0 0 0,1 0 0 0 0,0 0 0 0 0,1-1 0 0 0,-1 1 0 0 0,1 0 0 0 0,0-1 0 0 0,1 0 0 0 0,0 1 0 0 0,0-1 0 0 0,0-1 0 0 0,8 9 0 0 0,-2-4 60 0 0,1-2 0 0 0,0 1 0 0 0,1-1 0 0 0,0-1 0 0 0,0 0 0 0 0,23 9 0 0 0,1-2 257 0 0,44 10 1 0 0,47 2 469 0 0,-44-11-2777 0 0,-29-2-4946 0 0,-43-9-764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22 4143 0 0,'0'0'10975'0'0,"1"-1"-10515"0"0,0 0-1 0 0,-1 0 1 0 0,1 0-1 0 0,0 0 1 0 0,-1 0-1 0 0,1-1 1 0 0,-1 1 0 0 0,1 0-1 0 0,-1 0 1 0 0,0-1-1 0 0,1 1 1 0 0,-1-2 0 0 0,-5 2-376 0 0,-1 0 1 0 0,0 0 0 0 0,1 0-1 0 0,-1 1 1 0 0,0 0 0 0 0,0 0 0 0 0,-10 2-1 0 0,-44 10 547 0 0,41-8-424 0 0,-76 15 467 0 0,23-5-509 0 0,-98 32 0 0 0,165-45-156 0 0,-15 8 46 0 0,13-3-44 0 0,4 1 0 0 0,4 2 42 0 0,1-6-35 0 0,0 0 0 0 0,0 0 0 0 0,1 0 0 0 0,-1 0-1 0 0,1-1 1 0 0,-1 1 0 0 0,1-1 0 0 0,0 1 0 0 0,0-1 0 0 0,0 0-1 0 0,0 0 1 0 0,0 0 0 0 0,0-1 0 0 0,7 3 0 0 0,9 6 66 0 0,74 60 40 0 0,-57-41-120 0 0,-28-22-2 0 0,-1 1-1 0 0,0-1 1 0 0,10 15 0 0 0,-13-17 6 0 0,-4-4-1 0 0,1-1 0 0 0,-1 1 0 0 0,0 0 1 0 0,1-1-1 0 0,-1 1 0 0 0,0 0 0 0 0,0-1 0 0 0,1 1 1 0 0,-1 0-1 0 0,0-1 0 0 0,0 1 0 0 0,0 0 0 0 0,0-1 0 0 0,0 1 1 0 0,0 0-1 0 0,0 0 0 0 0,0-1 0 0 0,0 1 0 0 0,0 0 1 0 0,0 0-1 0 0,0-1 0 0 0,-1 1 0 0 0,1 0 0 0 0,0-1 1 0 0,-1 1-1 0 0,1 0 0 0 0,0-1 0 0 0,-1 1 0 0 0,1-1 1 0 0,-1 2-1 0 0,-17 13 318 0 0,16-13-247 0 0,-4 2 49 0 0,0-1 0 0 0,-1 1-1 0 0,1-1 1 0 0,-1-1-1 0 0,0 1 1 0 0,-9 2-1 0 0,-47 6 546 0 0,37-6-524 0 0,-232 44 386 0 0,186-34-487 0 0,70-15-143 0 0,14 4-875 0 0,53 13-1475 0 0,-47-13 735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9007 0 0,'0'0'816'0'0,"2"1"-672"0"0,2 4-60 0 0,0 0 0 0 0,0 1 0 0 0,0-1-1 0 0,0 1 1 0 0,-1 0 0 0 0,4 10-1 0 0,3 5 1181 0 0,70 162 1018 0 0,-76-176-2275 0 0,-2 1 0 0 0,1-1 0 0 0,-1 0 0 0 0,-1 1 0 0 0,1 0-1 0 0,-1-1 1 0 0,0 1 0 0 0,-1 0 0 0 0,0-1 0 0 0,-1 10 0 0 0,1-12-7 0 0,-1 2 20 0 0,-1 0 0 0 0,1 0 0 0 0,-1-1 0 0 0,-1 1 0 0 0,1 0 0 0 0,-1-1 0 0 0,-5 9 0 0 0,5-8-9 0 0,2-5-3 0 0,-1 1 1 0 0,1-1-1 0 0,0 1 1 0 0,-1-1-1 0 0,1 1 1 0 0,-1-1-1 0 0,0 0 1 0 0,0 0-1 0 0,0 0 1 0 0,0 0-1 0 0,0 0 0 0 0,0 0 1 0 0,-1-1-1 0 0,-4 4 1 0 0,3-3-27 0 0,-2 2-264 0 0,0-1 0 0 0,0 1 0 0 0,0-1 0 0 0,-1-1 0 0 0,-13 5 0 0 0,12-5-175 0 0,6-2-331 0 0,-2 0-1076 0 0,-3-1 1388 0 0,5-12-5527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180 101 2759 0 0,'1'-2'207'0'0,"19"-37"899"0"0,-13 24 1762 0 0,1 1-1 0 0,12-17 4340 0 0,-22 36-7136 0 0,0 0 1 0 0,0-1-1 0 0,1 1 0 0 0,-1 8 1 0 0,-4 13 59 0 0,-87 212 419 0 0,32-85-451 0 0,9 12-539 0 0,41-127-1193 0 0,7-26-4182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7831 0 0,'-16'-2'-294'0'0,"0"3"10562"0"0,26 4-9470 0 0,4 0-542 0 0,0-1 0 0 0,0 0-1 0 0,1-1 1 0 0,-1 0 0 0 0,1-1 0 0 0,19 0-1 0 0,92-7 833 0 0,-116 4-1010 0 0,407-62 1919 0 0,-177 20-1368 0 0,1 18-455 0 0,-201 23-241 0 0,29-1-359 0 0,-59 3 63 0 0,-1 1 0 0 0,1 0 0 0 0,-1 0 0 0 0,19 5 0 0 0,-18-2-667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3223 0 0,'-2'0'240'0'0,"-29"-13"12180"0"0,36 10-12285 0 0,-1 0 0 0 0,1 1 0 0 0,0 0 0 0 0,0 0 0 0 0,0 0-1 0 0,0 0 1 0 0,7-1 0 0 0,42-5 148 0 0,-34 5-129 0 0,134-12 663 0 0,-125 14-599 0 0,-1 2 0 0 0,0 0-1 0 0,42 9 1 0 0,-62-9-185 0 0,1 2 0 0 0,-1-1 0 0 0,1 1 0 0 0,-1 1 0 0 0,0-1-1 0 0,-1 1 1 0 0,1 1 0 0 0,-1-1 0 0 0,1 1 0 0 0,11 11 0 0 0,-15-12-50 0 0,0 0 0 0 0,0 1 0 0 0,-1-1 0 0 0,0 1 0 0 0,0-1 0 0 0,0 1 0 0 0,0 0 0 0 0,-1 0 0 0 0,1 1 0 0 0,-1-1 0 0 0,-1 0 0 0 0,1 1 0 0 0,-1-1 0 0 0,0 1 0 0 0,0-1 0 0 0,0 1 0 0 0,-1 11 0 0 0,-1-8 0 0 0,-1 0 0 0 0,1 0-1 0 0,-2 0 1 0 0,1-1 0 0 0,-1 1 0 0 0,-1-1-1 0 0,1 1 1 0 0,-1-1 0 0 0,-9 13-1 0 0,-3 2 13 0 0,-33 37-1 0 0,48-58 7 0 0,-8 7 17 0 0,0 0 0 0 0,1 1 0 0 0,1 0 0 0 0,-1 1 0 0 0,2 0 0 0 0,-1 0 1 0 0,-6 19-1 0 0,9-20 0 0 0,2 0 0 0 0,-1 1 1 0 0,1-1-1 0 0,1 1 0 0 0,0-1 1 0 0,0 1-1 0 0,1-1 0 0 0,1 1 1 0 0,0-1-1 0 0,0 1 1 0 0,3 10-1 0 0,0-5 7 0 0,1 0 1 0 0,1 0-1 0 0,1-1 1 0 0,0 0-1 0 0,0 0 1 0 0,14 18-1 0 0,-17-28-134 0 0,0 0-1 0 0,0 0 1 0 0,1-1-1 0 0,0 1 1 0 0,0-1-1 0 0,1 0 1 0 0,-1 0-1 0 0,1 0 1 0 0,-1-1-1 0 0,1 0 1 0 0,0 0-1 0 0,12 3 1 0 0,-12-4-58 0 0,0 0 0 0 0,0-1 0 0 0,0 0 0 0 0,0 0 0 0 0,1 0 0 0 0,-1-1 0 0 0,0 1 0 0 0,0-2 0 0 0,1 1 0 0 0,-1-1 0 0 0,0 0 0 0 0,0 0 0 0 0,10-3 0 0 0,-5-2-1744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11519 0 0,'0'0'1428'0'0,"0"-8"1466"0"0,0 2-1980 0 0,0 0 1 0 0,1-1-1 0 0,0 1 1 0 0,0 0 0 0 0,1 0-1 0 0,3-10 1 0 0,-1 7-332 0 0,1 0 0 0 0,-1 0 0 0 0,11-13 1 0 0,-4 7-392 0 0,1 0-1 0 0,1 1 1 0 0,28-23 0 0 0,-29 27-174 0 0,1 1 0 0 0,0 1 0 0 0,0 0 0 0 0,18-8 0 0 0,-22 12-18 0 0,0 0-1 0 0,1 1 1 0 0,0 0 0 0 0,0 1 0 0 0,0 0 0 0 0,0 0-1 0 0,15 0 1 0 0,-12 5 0 0 0,-11-3 5 0 0,0 1 0 0 0,0 0-1 0 0,0 0 1 0 0,-1 0 0 0 0,1 1 0 0 0,0-1 0 0 0,0 0-1 0 0,-1 1 1 0 0,1-1 0 0 0,-1 1 0 0 0,1-1-1 0 0,-1 1 1 0 0,0 0 0 0 0,0-1 0 0 0,1 1 0 0 0,-1 0-1 0 0,0 0 1 0 0,-1 0 0 0 0,1 0 0 0 0,0 0-1 0 0,0 0 1 0 0,-1 0 0 0 0,0 0 0 0 0,1 0 0 0 0,-1 1-1 0 0,0-1 1 0 0,0 4 0 0 0,-1 4 84 0 0,0 1 1 0 0,-1 0-1 0 0,0 0 0 0 0,-5 14 1 0 0,1-1 64 0 0,2-6-6 0 0,1 0 0 0 0,-1 33 0 0 0,4-50-151 0 0,0-1 1 0 0,0 1-1 0 0,0 0 0 0 0,1 0 1 0 0,-1 0-1 0 0,0-1 0 0 0,0 1 1 0 0,1 0-1 0 0,-1 0 0 0 0,1-1 1 0 0,-1 1-1 0 0,0 0 1 0 0,1-1-1 0 0,-1 1 0 0 0,1 0 1 0 0,0-1-1 0 0,-1 1 0 0 0,1-1 1 0 0,-1 1-1 0 0,1-1 1 0 0,0 1-1 0 0,0-1 0 0 0,-1 0 1 0 0,1 1-1 0 0,0-1 0 0 0,0 0 1 0 0,-1 1-1 0 0,1-1 1 0 0,0 0-1 0 0,1 0 0 0 0,2 1-55 0 0,0 0 0 0 0,0-1 0 0 0,-1 0 0 0 0,1 0 0 0 0,4 0 0 0 0,5-2-939 0 0,1-1 0 0 0,23-6 0 0 0,4-6-5643 0 0,-9 1-510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11 8951 0 0,'0'0'808'0'0,"2"-1"-664"0"0,3-1 387 0 0,1 0 0 0 0,0 1 0 0 0,0 0 0 0 0,7-1 0 0 0,-5 1 3636 0 0,-178 26-1645 0 0,133-20-2136 0 0,0 2 0 0 0,-45 14 0 0 0,68-16-389 0 0,0 0 1 0 0,0 1-1 0 0,0 1 1 0 0,1 0 0 0 0,0 1-1 0 0,1 0 1 0 0,-1 1 0 0 0,-16 16-1 0 0,21-17 3 0 0,2 4 0 0 0,6-8 0 0 0,1-2 0 0 0,-1 0 0 0 0,0 0 0 0 0,0-1 0 0 0,1 1 0 0 0,-1 0 0 0 0,1 0 0 0 0,-1-1 0 0 0,1 1 0 0 0,-1 0 0 0 0,1-1 0 0 0,0 1 0 0 0,0-1 0 0 0,0 1 0 0 0,0-1 0 0 0,0 1 0 0 0,0-1 0 0 0,0 0 0 0 0,0 1 0 0 0,0-1 0 0 0,1 0 0 0 0,-1 0 0 0 0,3 2 0 0 0,1 0 0 0 0,1 2 0 0 0,1-1 0 0 0,0 1 0 0 0,0-1 0 0 0,0-1 0 0 0,16 6 0 0 0,41 9 0 0 0,-26-8 0 0 0,-27-8 0 0 0,-1 1 0 0 0,-1 0 0 0 0,1 1 0 0 0,0 0 0 0 0,-1 1 0 0 0,10 6 0 0 0,-7 0 0 0 0,-11-7 0 0 0,0-1 0 0 0,-1-1 3 0 0,0 0 1 0 0,0 0-1 0 0,0 0 0 0 0,0 0 0 0 0,0 0 0 0 0,0 0 1 0 0,-1 0-1 0 0,1-1 0 0 0,0 1 0 0 0,-1 0 0 0 0,0 0 1 0 0,1 0-1 0 0,-1 0 0 0 0,0 0 0 0 0,0-1 1 0 0,0 1-1 0 0,0 0 0 0 0,-1-1 0 0 0,1 1 0 0 0,-3 2 1 0 0,-3 3 22 0 0,1 0 0 0 0,-16 11 1 0 0,-19 10 66 0 0,-78 38-1 0 0,103-58-88 0 0,2-1-4 0 0,0 0 0 0 0,0-1 0 0 0,-1-1 0 0 0,0 0 0 0 0,-19 3 0 0 0,17-7 4 0 0,14-3-8 0 0,2 1-12 0 0,0 0 1 0 0,0 1 0 0 0,1-1 0 0 0,-1 1 0 0 0,0 0 0 0 0,1-1 0 0 0,-1 1 0 0 0,1-1 0 0 0,-1 1 0 0 0,1-1 0 0 0,-1 0 0 0 0,1 1 0 0 0,0-1 0 0 0,-1 1 0 0 0,1-1-1 0 0,-1 0 1 0 0,1 1 0 0 0,0-1 0 0 0,0 0 0 0 0,-1 1 0 0 0,1-1 0 0 0,0 0 0 0 0,0 0 0 0 0,0 1 0 0 0,0-1 0 0 0,0 0 0 0 0,0 0 0 0 0,0 1 0 0 0,0-2 0 0 0,5-20-567 0 0,-3 17 300 0 0,1-1 1 0 0,1 0-1 0 0,-1 1 1 0 0,1 0-1 0 0,0-1 1 0 0,0 2 0 0 0,0-1-1 0 0,1 0 1 0 0,0 1-1 0 0,0 0 1 0 0,0 0 0 0 0,0 0-1 0 0,0 1 1 0 0,1-1-1 0 0,11-4 1 0 0,-14 7-982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9559 0 0,'0'0'860'0'0,"-1"1"-705"0"0,-1 0-37 0 0,0 0-1 0 0,0 1 1 0 0,0-1-1 0 0,0 0 1 0 0,0 1-1 0 0,1-1 1 0 0,-1 1-1 0 0,1-1 1 0 0,-1 1-1 0 0,1 0 1 0 0,0 0-1 0 0,-1 0 1 0 0,1 0 0 0 0,0 0-1 0 0,0 0 1 0 0,0 2-1 0 0,0-2-60 0 0,1 0 1 0 0,0-1-1 0 0,0 1 0 0 0,0 0 1 0 0,0 0-1 0 0,0 0 0 0 0,0 0 1 0 0,0 0-1 0 0,1-1 0 0 0,-1 1 1 0 0,1 0-1 0 0,-1 0 0 0 0,1-1 1 0 0,0 1-1 0 0,1 2 0 0 0,2 3 115 0 0,1 0 0 0 0,0-1 0 0 0,1 0 0 0 0,0 0 0 0 0,0 0 0 0 0,8 6 0 0 0,-12-11-72 0 0,26 23 281 0 0,-1 2 1 0 0,0 0 0 0 0,-2 2-1 0 0,22 32 1 0 0,-37-45-147 0 0,-1 0 0 0 0,0 0-1 0 0,-1 1 1 0 0,8 23 0 0 0,-13-28-169 0 0,0 1-1 0 0,0 0 1 0 0,-1-1-1 0 0,0 1 1 0 0,-1 0-1 0 0,-1 0 1 0 0,0 16-1 0 0,-2-16-64 0 0,0 1-1 0 0,-1-1 0 0 0,-1 1 1 0 0,1-1-1 0 0,-2 0 1 0 0,0-1-1 0 0,0 1 0 0 0,-1-1 1 0 0,0 0-1 0 0,-15 18 1 0 0,6-9-6 0 0,-2-2 1 0 0,0 1 0 0 0,-1-2-1 0 0,-31 23 1 0 0,21-22-628 0 0,26-16 377 0 0,2-2 245 0 0,-1 0 1 0 0,1-1-1 0 0,0 1 0 0 0,-1 0 0 0 0,1 0 1 0 0,0 0-1 0 0,-1 0 0 0 0,1 1 0 0 0,0-1 1 0 0,0 0-1 0 0,-1 0 0 0 0,1 0 0 0 0,0 0 1 0 0,-1 0-1 0 0,1 0 0 0 0,0 0 0 0 0,0 0 0 0 0,-1 1 1 0 0,1-1-1 0 0,0 0 0 0 0,0 0 0 0 0,-1 0 1 0 0,1 0-1 0 0,0 1 0 0 0,0-1 0 0 0,0 0 1 0 0,-1 0-1 0 0,1 1 0 0 0,0-1 22 0 0,0 0-1 0 0,0 1 0 0 0,1-1 1 0 0,-1 0-1 0 0,0 0 1 0 0,0 1-1 0 0,0-1 1 0 0,1 0-1 0 0,-1 0 1 0 0,0 0-1 0 0,0 0 1 0 0,1 1-1 0 0,-1-1 0 0 0,0 0 1 0 0,0 0-1 0 0,1 0 1 0 0,-1 0-1 0 0,0 0 1 0 0,0 0-1 0 0,1 0 1 0 0,-1 0-1 0 0,0 1 1 0 0,0-1-1 0 0,1 0 1 0 0,-1 0-1 0 0,0 0 0 0 0,1 0 1 0 0,-1-1-1 0 0,0 1 1 0 0,1 0-1 0 0,5 0-275 0 0,0 0 0 0 0,0-1 0 0 0,0 0-1 0 0,1 0 1 0 0,-1-1 0 0 0,6-2 0 0 0,0-1-1335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63 1839 0 0,'140'-36'538'0'0,"-83"26"2781"0"0,100-7 0 0 0,-151 17-3178 0 0,45 0 1374 0 0,-47 1-1358 0 0,0-1 1 0 0,0 1-1 0 0,0 0 1 0 0,1 0-1 0 0,-1 0 1 0 0,0 1-1 0 0,0 0 1 0 0,-1-1-1 0 0,6 4 1 0 0,-8-4 187 0 0,0 0-208 0 0,0 1 0 0 0,0-1-1 0 0,0 0 1 0 0,0 1 0 0 0,-1-1-1 0 0,1 0 1 0 0,0 1 0 0 0,-1-1-1 0 0,1 1 1 0 0,-1-1 0 0 0,1 4-1 0 0,-3-1-36 0 0,-1 0 0 0 0,1-1 0 0 0,-1 1 0 0 0,0 0 1 0 0,0-1-1 0 0,0 0 0 0 0,-1 0 0 0 0,1 0 0 0 0,-1 0 0 0 0,0 0 0 0 0,1-1 0 0 0,-1 1 0 0 0,0-1 0 0 0,0 0 0 0 0,-1 0 0 0 0,1-1 0 0 0,-5 2 0 0 0,-10 3 174 0 0,1-2-1 0 0,-34 5 1 0 0,-864 78 734 0 0,800-83-807 0 0,-54 6 874 0 0,160-8-985 0 0,8-2 74 0 0,2 2-104 0 0,-2 5-48 0 0,4 3-12 0 0,6-2 0 0 0,33 11-27 0 0,-30-14 16 0 0,0 0 0 0 0,0 0-1 0 0,14 10 1 0 0,3 9 11 0 0,0 2 0 0 0,-2 1 0 0 0,40 52 0 0 0,-48-56 0 0 0,14 16-8 0 0,94 120-64 0 0,-108-135 72 0 0,-2 2 0 0 0,22 44 0 0 0,-37-67 0 0 0,0 0 0 0 0,0 0 0 0 0,0 0 0 0 0,0 0 0 0 0,0 0 0 0 0,0 5 0 0 0,-1-6 3 0 0,1-1 0 0 0,-1 1-1 0 0,0-1 1 0 0,0 0 0 0 0,0 1-1 0 0,0-1 1 0 0,0 0 0 0 0,0 1-1 0 0,0-1 1 0 0,-1 1 0 0 0,1-1-1 0 0,0 0 1 0 0,-1 0 0 0 0,1 1-1 0 0,-1-1 1 0 0,0 0 0 0 0,1 0-1 0 0,-1 1 1 0 0,0-1 0 0 0,0 0-1 0 0,0 0 1 0 0,1 0 0 0 0,-3 1-1 0 0,0 1 20 0 0,1-1 12 0 0,1 0 1 0 0,-1-1 0 0 0,0 1 0 0 0,0-1 0 0 0,0 1 0 0 0,0-1 0 0 0,0 0 0 0 0,0 0 0 0 0,0 0 0 0 0,0 0 0 0 0,0 0 0 0 0,0-1 0 0 0,-1 1 0 0 0,1 0 0 0 0,0-1 0 0 0,0 0-1 0 0,-4 1 1 0 0,2-1 52 0 0,0 0 0 0 0,1 0 0 0 0,-1-1 0 0 0,1 1 0 0 0,-1-1 0 0 0,0 1 0 0 0,1-1 0 0 0,-1 0 0 0 0,1-1 0 0 0,-4-1 0 0 0,5 2-44 0 0,0 0 0 0 0,1-1-1 0 0,-1 1 1 0 0,1-1 0 0 0,0 0 0 0 0,-1 0 0 0 0,1 1 0 0 0,0-1 0 0 0,0 0 0 0 0,0 0-1 0 0,0 0 1 0 0,1 0 0 0 0,-1 0 0 0 0,0 0 0 0 0,1 0 0 0 0,-1 0 0 0 0,1 0-1 0 0,0-4 1 0 0,-1-2 69 0 0,1 0 0 0 0,0 1 0 0 0,2-16 0 0 0,4-3-49 0 0,2 0-1 0 0,0 1 1 0 0,2 0-1 0 0,16-31 1 0 0,-16 35-53 0 0,6-10 59 0 0,28-40 0 0 0,-30 51-17 0 0,-1 0-1 0 0,-1-2 0 0 0,-1 0 1 0 0,17-44-1 0 0,-23 44-28 0 0,0-1 1 0 0,-2 0-1 0 0,0 1 1 0 0,-1-40-1 0 0,0 41-219 0 0,-1 18-1781 0 0,1 8-1525 0 0,0-1 3693 0 0,5 9-1435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 1839 0 0,'-65'20'1677'0'0,"47"-13"2777"0"0,-26 13-1 0 0,16-9 737 0 0,41-20-4092 0 0,-4 4-736 0 0,20-12 1050 0 0,41-18 1 0 0,-69 35-1395 0 0,0-1 1 0 0,1 1-1 0 0,-1 0 0 0 0,0 0 1 0 0,0 0-1 0 0,0-1 1 0 0,0 1-1 0 0,0 0 0 0 0,1 1 1 0 0,-1-1-1 0 0,0 0 1 0 0,0 0-1 0 0,0 0 0 0 0,0 1 1 0 0,0-1-1 0 0,0 1 1 0 0,0-1-1 0 0,1 0 0 0 0,-1 1 1 0 0,0 0-1 0 0,-1-1 1 0 0,1 1-1 0 0,0 0 0 0 0,0-1 1 0 0,0 1-1 0 0,1 1 0 0 0,0 0 18 0 0,-1 0-1 0 0,1 0 0 0 0,-1 0 1 0 0,0 0-1 0 0,0 0 0 0 0,1 0 1 0 0,-1 0-1 0 0,0 1 0 0 0,-1-1 1 0 0,2 5-1 0 0,-1-3-28 0 0,-1-1-1 0 0,0 1 0 0 0,0 0 1 0 0,0 0-1 0 0,-1 0 0 0 0,0 0 1 0 0,1 0-1 0 0,-1 0 1 0 0,-2 5-1 0 0,-17 32 102 0 0,6-12-72 0 0,11-21-19 0 0,-1 0 0 0 0,-1-1-1 0 0,0 1 1 0 0,0-1 0 0 0,0 0 0 0 0,-8 8-1 0 0,-2 2-10 0 0,-23 20-1 0 0,-11 10 6 0 0,33-28 33 0 0,2-4 33 0 0,-17 24 1 0 0,28-35-37 0 0,0 1-1 0 0,1-1 1 0 0,-1 0-1 0 0,1 1 1 0 0,0-1-1 0 0,1 1 1 0 0,-1 0-1 0 0,1 0 1 0 0,0 0-1 0 0,0-1 1 0 0,0 8-1 0 0,1-9-13 0 0,0-1 0 0 0,0 1 0 0 0,0-1-1 0 0,1 1 1 0 0,-1-1 0 0 0,1 0 0 0 0,0 1 0 0 0,0-1-1 0 0,0 0 1 0 0,0 1 0 0 0,0-1 0 0 0,0 0 0 0 0,0 0-1 0 0,1 0 1 0 0,2 3 0 0 0,-1-2 5 0 0,0 0 0 0 0,0-1 0 0 0,1 1 0 0 0,-1-1 0 0 0,1 1 0 0 0,-1-1 0 0 0,1 0 0 0 0,5 1 0 0 0,5 2 35 0 0,1-1-1 0 0,-1-1 0 0 0,1 0 0 0 0,15 0 0 0 0,11-2-22 0 0,-1-1 1 0 0,71-10-1 0 0,-29 2-17 0 0,53-9-1779 0 0,-133 17 944 0 0,-7 7-2928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5983 0 0,'0'0'10063'0'0,"2"0"-9576"0"0,172-33 3290 0 0,-61 10-2536 0 0,56 6-1149 0 0,-157 16-308 0 0,35-6-4108 0 0,-35 5 2380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6911 0 0,'0'0'315'0'0,"-2"0"-7"0"0,-14 2 10063 0 0,17-1-10240 0 0,1 1 1 0 0,-1-1 0 0 0,1 0 0 0 0,0 0 0 0 0,-1 0 0 0 0,1 1 0 0 0,0-2-1 0 0,0 1 1 0 0,3 1 0 0 0,4 1 140 0 0,0 0 0 0 0,0-1-1 0 0,0-1 1 0 0,0 1 0 0 0,0-1-1 0 0,14-1 1 0 0,59-6 730 0 0,-51 2-658 0 0,270-38 995 0 0,-256 35-2833 0 0,-18 4-5435 0 0,-16 1 285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5983 0 0,'0'0'10312'0'0,"2"0"-9976"0"0,8 1 722 0 0,-2 0-746 0 0,0 0 1 0 0,0 1-1 0 0,0 0 0 0 0,15 5 0 0 0,-21-6-291 0 0,0 0-1 0 0,0 1 1 0 0,0-1 0 0 0,0 0-1 0 0,0 1 1 0 0,0-1-1 0 0,0 1 1 0 0,0 0 0 0 0,-1-1-1 0 0,1 1 1 0 0,-1 0-1 0 0,1 0 1 0 0,-1 0 0 0 0,0 0-1 0 0,0 0 1 0 0,1 0-1 0 0,-2 1 1 0 0,1-1-1 0 0,0 0 1 0 0,0 0 0 0 0,0 5-1 0 0,0 3 37 0 0,0-1 1 0 0,-1 1-1 0 0,0 0 0 0 0,-1 0 0 0 0,0-1 0 0 0,-1 1 1 0 0,0 0-1 0 0,0-1 0 0 0,-7 17 0 0 0,-4 7-19 0 0,-26 42 1 0 0,20-39 32 0 0,-32 57-23 0 0,-27 57 48 0 0,76-146-262 0 0,1 0 0 0 0,-1 0-1 0 0,1 0 1 0 0,0 0 0 0 0,0 0-1 0 0,0 0 1 0 0,0 0 0 0 0,1 0-1 0 0,0 0 1 0 0,0 0 0 0 0,0 0-1 0 0,0 1 1 0 0,1-1 0 0 0,-1 0-1 0 0,3 5 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5063 0 0,'-5'2'12555'0'0,"30"2"-11824"0"0,-1-1 0 0 0,1-1 1 0 0,25-2-1 0 0,79-9 745 0 0,-84 5-1144 0 0,332-39 1234 0 0,-67 6-894 0 0,0 20-1758 0 0,-270 21-3720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 4607 0 0,'0'0'208'0'0,"-9"0"32"0"0,-9 0 7066 0 0,20 0-6480 0 0,189-13 2856 0 0,-126 7-2663 0 0,127 2-1 0 0,-178 5-900 0 0,0 1 0 0 0,0 0 0 0 0,19 6 1 0 0,-28-6-101 0 0,-1-1 0 0 0,1 1 0 0 0,-1 0 0 0 0,1 0 0 0 0,-1 0 0 0 0,0 1 0 0 0,0 0 0 0 0,0-1 0 0 0,0 1 0 0 0,-1 1 0 0 0,1-1 0 0 0,-1 0 0 0 0,5 7 0 0 0,-7-7-21 0 0,0-1 0 0 0,0 0-1 0 0,0 1 1 0 0,0-1 0 0 0,0 1 0 0 0,0 0-1 0 0,-1-1 1 0 0,0 1 0 0 0,1-1 0 0 0,-1 1-1 0 0,0 0 1 0 0,0-1 0 0 0,0 1 0 0 0,-1 0-1 0 0,1-1 1 0 0,-1 1 0 0 0,1-1 0 0 0,-1 1-1 0 0,0-1 1 0 0,0 1 0 0 0,0-1 0 0 0,0 1-1 0 0,-2 2 1 0 0,-4 6-30 0 0,-1 0 0 0 0,0 0 0 0 0,-12 13 0 0 0,10-13 51 0 0,-123 157-18 0 0,121-151 7 0 0,-18 22-16 0 0,2 1-1 0 0,-37 72 1 0 0,58-99 7 0 0,2 0 0 0 0,0 0-1 0 0,1 0 1 0 0,0 0 0 0 0,0 1 0 0 0,2-1 0 0 0,0 1 0 0 0,0 0 0 0 0,1 0 0 0 0,1 0-1 0 0,0 0 1 0 0,1-1 0 0 0,1 1 0 0 0,3 16 0 0 0,-2-23 16 0 0,-1 0 0 0 0,1 0-1 0 0,0 1 1 0 0,1-2 0 0 0,0 1 0 0 0,0 0 0 0 0,0-1 0 0 0,1 0 0 0 0,0 0-1 0 0,0 0 1 0 0,1 0 0 0 0,-1-1 0 0 0,1 0 0 0 0,1 0 0 0 0,-1-1 0 0 0,0 0-1 0 0,8 4 1 0 0,12 5-34 0 0,1-2 1 0 0,-1-1-1 0 0,35 9 0 0 0,-46-15-51 0 0,11 3-360 0 0,-24-6-320 0 0,5 2-2155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47 2303 0 0,'0'0'102'0'0,"-1"-1"-1"0"0,-5-1 151 0 0,5 2 12 0 0,0-1-1 0 0,0 1 1 0 0,1-1-1 0 0,-1 1 1 0 0,0-1 0 0 0,0 1-1 0 0,1-1 1 0 0,-1 1-1 0 0,1-1 1 0 0,-1 0-1 0 0,0 1 1 0 0,1-1 0 0 0,-1 0-1 0 0,1 1 1 0 0,0-1-1 0 0,-1 0 1 0 0,1 0 0 0 0,0 0-1 0 0,-1 1 1 0 0,1-1-1 0 0,0 0 1 0 0,0 0-1 0 0,-1 0 1 0 0,1 0 0 0 0,0 0-1 0 0,0 1 1 0 0,0-1-1 0 0,0 0 1 0 0,0 0-1 0 0,1 0 1 0 0,-1 0 0 0 0,0 0-1 0 0,0 1 1 0 0,1-4 1403 0 0,-8-12 4620 0 0,9 17-6228 0 0,-2-1-59 0 0,0 0 0 0 0,0 0 0 0 0,0 0 0 0 0,1 0 1 0 0,-1 1-1 0 0,0-1 0 0 0,0 0 0 0 0,1 0 1 0 0,-1 0-1 0 0,0 0 0 0 0,0 0 0 0 0,0 1 1 0 0,0-1-1 0 0,1 0 0 0 0,-1 0 0 0 0,0 1 1 0 0,0-1-1 0 0,0 0 0 0 0,0 0 0 0 0,0 0 1 0 0,0 1-1 0 0,1-1 0 0 0,-1 0 0 0 0,0 0 1 0 0,0 1-1 0 0,0-1 0 0 0,0 0 0 0 0,0 0 1 0 0,0 1-1 0 0,0-1 0 0 0,0 0 0 0 0,0 0 0 0 0,0 1 1 0 0,0-1-1 0 0,0 0 0 0 0,0 0 0 0 0,-1 1 1 0 0,1-1-1 0 0,0 0 0 0 0,0 0 0 0 0,0 1 1 0 0,0-1-1 0 0,0 0 0 0 0,0 0 0 0 0,-1 1 1 0 0,-6 7 5 0 0,6-7-1 0 0,-5 4 29 0 0,-1 1 0 0 0,1-1-1 0 0,-1 0 1 0 0,-1-1 0 0 0,1 1 0 0 0,-9 3-1 0 0,-51 17 68 0 0,26-11-98 0 0,-37 11-3 0 0,2-1 0 0 0,71-22 13 0 0,0 0-1 0 0,-1 1 1 0 0,1 0-1 0 0,0 0 0 0 0,-7 5 1 0 0,12-7-10 0 0,-1-1-1 0 0,0 0 1 0 0,1 1 0 0 0,-1-1-1 0 0,0 1 1 0 0,1-1 0 0 0,-1 1-1 0 0,1-1 1 0 0,-1 1 0 0 0,1 0-1 0 0,-1-1 1 0 0,1 1 0 0 0,-1 0-1 0 0,1-1 1 0 0,0 1 0 0 0,-1 0-1 0 0,1 0 1 0 0,-1 0 0 0 0,1 2-1 0 0,-1-3 0 0 0,1 1 0 0 0,0 0 0 0 0,-1-1 0 0 0,1 1 0 0 0,-1 0 0 0 0,1 0 0 0 0,0-1 0 0 0,0 1 0 0 0,-1 0 0 0 0,1 0 0 0 0,0 0 0 0 0,0-1 0 0 0,0 1 0 0 0,0 0 0 0 0,0 0 0 0 0,0 0 0 0 0,0 0 0 0 0,0-1 0 0 0,0 1 0 0 0,1 1 0 0 0,0 1 10 0 0,0 3-9 0 0,0-1 0 0 0,0 1 0 0 0,1-1 1 0 0,0 1-1 0 0,0-1 0 0 0,0 1 1 0 0,0-1-1 0 0,1 0 0 0 0,0 0 0 0 0,0 0 1 0 0,1-1-1 0 0,-1 1 0 0 0,1-1 1 0 0,7 7-1 0 0,8 5 34 0 0,0-1 1 0 0,25 16 0 0 0,-18-13-2 0 0,-10-8-5 0 0,-10-6-9 0 0,-1-1 0 0 0,1 1-1 0 0,-1 0 1 0 0,0 0-1 0 0,-1 0 1 0 0,1 1 0 0 0,7 9-1 0 0,-12-13-16 0 0,1 0 0 0 0,-1-1 0 0 0,0 1 0 0 0,0 0 0 0 0,0 0 0 0 0,1-1 0 0 0,-1 1 0 0 0,0 0-1 0 0,0 0 1 0 0,0-1 0 0 0,0 1 0 0 0,0 0 0 0 0,0-1 0 0 0,0 1 0 0 0,-1 0 0 0 0,1 0 0 0 0,0-1 0 0 0,0 1 0 0 0,-1 0-1 0 0,1-1 1 0 0,0 1 0 0 0,-1 0 0 0 0,1-1 0 0 0,-1 2 0 0 0,-11 13 48 0 0,0-6-15 0 0,-1-1-1 0 0,0 0 1 0 0,-1 0-1 0 0,1-1 1 0 0,-1-1-1 0 0,-16 5 1 0 0,13-5-29 0 0,-71 25 54 0 0,-1-4 0 0 0,-124 20 1 0 0,186-44-66 0 0,9-3-282 0 0,21-1 197 0 0,1 1 0 0 0,0-1-1 0 0,-1 0 1 0 0,1 0 0 0 0,3-2-1 0 0,9-1-124 0 0,67-16-2337 0 0,-57 13-3870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17 10591 0 0,'1'-1'819'0'0,"1"0"-672"0"0,8-13 10126 0 0,-12 15-9433 0 0,-4 2-645 0 0,0 0 0 0 0,0 0 1 0 0,1 1-1 0 0,-1 0 0 0 0,1 0 0 0 0,-7 8 1 0 0,-29 35 364 0 0,20-22-286 0 0,-16 20 182 0 0,-51 81 0 0 0,-19 58-231 0 0,72-121-194 0 0,-71 141-20 0 0,2-2 42 0 0,2-12 5 0 0,68-123-64 0 0,7-20-670 0 0,26-46 348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52 1375 0 0,'0'0'15720'0'0,"2"0"-15256"0"0,8-1-102 0 0,0 0 1 0 0,0-1-1 0 0,0-1 0 0 0,0 1 0 0 0,-1-2 0 0 0,1 1 0 0 0,10-7 1 0 0,-9 5-127 0 0,0 1 0 0 0,0 0 0 0 0,0 0 0 0 0,0 1 1 0 0,18-3-1 0 0,-19 6-196 0 0,1 2 3 0 0,-2 2-33 0 0,-1 1-10 0 0,-2 4 0 0 0,-5-6 0 0 0,-1 0 0 0 0,1-1 0 0 0,-1 1 0 0 0,0 0 0 0 0,0 0 0 0 0,0 0 0 0 0,0 0 0 0 0,0-1 0 0 0,-1 1 0 0 0,1 0 0 0 0,-1 0 0 0 0,1 0 0 0 0,-1-1 0 0 0,0 1 0 0 0,0 0 0 0 0,-1-1 0 0 0,1 1 0 0 0,0-1 0 0 0,-1 1 0 0 0,0-1 0 0 0,-3 4 0 0 0,-5 5 0 0 0,0 0 0 0 0,-1-1 0 0 0,-12 9 0 0 0,9-7 0 0 0,-190 177-72 0 0,177-158 70 0 0,17-17 8 0 0,-17 16 1 0 0,25-28 35 0 0,0 3-20 0 0,-15 23 31 0 0,16-26-52 0 0,-2 2 1 0 0,1 0-1 0 0,-1-1 1 0 0,1 1 0 0 0,-1-1-1 0 0,-5 5 1 0 0,7-7 195 0 0,13 2-28 0 0,10-2 112 0 0,0 0-1 0 0,-1-2 0 0 0,1 0 0 0 0,29-6 0 0 0,-14 2-77 0 0,-1 0-61 0 0,1 2 0 0 0,0 2 0 0 0,64 5 0 0 0,-25 13-131 0 0,-70-15-11 0 0,36 12-480 0 0,-40-13 156 0 0,9 0-4501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6:2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80 2303 0 0,'0'0'2344'0'0,"-1"0"-1673"0"0,-9-2-491 0 0,1 0-1 0 0,0 0 0 0 0,-1 2 1 0 0,-15-1-1 0 0,23 1 179 0 0,-27 4 2258 0 0,22-3-2718 0 0,0 1 1 0 0,0 0 0 0 0,0 1-1 0 0,-7 2 1 0 0,13-4 26 0 0,0-1-57 0 0,-7 2 120 0 0,7-2-9 0 0,0 0-1 0 0,-1 0 1 0 0,1 0-1 0 0,0 0 1 0 0,-1 0 0 0 0,1 0-1 0 0,0 0 1 0 0,-1 0-1 0 0,1 0 1 0 0,0-1-1 0 0,-1 1 1 0 0,1 0-1 0 0,0-1 1 0 0,0 1-1 0 0,0-1 1 0 0,-1 0-1 0 0,0 0 1 0 0,-8-3 23 0 0,-8 1 1135 0 0,-1 2-1 0 0,-19 1 0 0 0,22 0 1543 0 0,15 0-2257 0 0,1-1-308 0 0,-1 0 0 0 0,1 0 0 0 0,0 0-1 0 0,-1 0 1 0 0,1 0 0 0 0,0 0 0 0 0,0 0 0 0 0,0 0 0 0 0,0 0 0 0 0,0 0 0 0 0,0 0 0 0 0,0-1 0 0 0,19-45 4381 0 0,-19 43-4292 0 0,1-7 1007 0 0,0 11-1187 0 0,-1-1-1 0 0,1 1 1 0 0,-1 0 0 0 0,1-1 0 0 0,-1 1 0 0 0,1 0 0 0 0,-1 0 0 0 0,1-1 0 0 0,-1 1 0 0 0,1 0 0 0 0,0 0-1 0 0,-1 0 1 0 0,1 0 0 0 0,-1 0 0 0 0,1 0 0 0 0,0 0 0 0 0,-1 0 0 0 0,1 0 0 0 0,-1 0 0 0 0,1 0-1 0 0,0 0 1 0 0,-1 0 0 0 0,2 1 0 0 0,5 0 77 0 0,0 0 1 0 0,1 0-1 0 0,-1 1 0 0 0,0 0 0 0 0,0 1 0 0 0,0 0 1 0 0,-1 0-1 0 0,1 0 0 0 0,-1 1 0 0 0,1 0 0 0 0,-1 0 1 0 0,0 1-1 0 0,-1-1 0 0 0,1 1 0 0 0,-1 1 1 0 0,0-1-1 0 0,0 1 0 0 0,7 10 0 0 0,-6-6-81 0 0,-1 0 1 0 0,1 1-1 0 0,-2 0 0 0 0,1-1 1 0 0,-2 1-1 0 0,1 1 0 0 0,-1-1 1 0 0,-1 0-1 0 0,0 1 0 0 0,-1-1 1 0 0,0 20-1 0 0,-4-2 2 0 0,-1-1-1 0 0,-13 45 1 0 0,13-56-19 0 0,3-13-2 0 0,1-2 0 0 0,0 0 0 0 0,-1 0 0 0 0,1 0 0 0 0,0 0 0 0 0,0 0 0 0 0,0 0 0 0 0,1 1 0 0 0,-1-1 0 0 0,0 0 0 0 0,1 0 0 0 0,1 4 0 0 0,8 31 0 0 0,-9-35-4 0 0,-1-1 1 0 0,0 1-1 0 0,1-1 0 0 0,-1 1 1 0 0,0-1-1 0 0,0 1 0 0 0,-1-1 0 0 0,1 1 1 0 0,0 0-1 0 0,0-1 0 0 0,-1 1 0 0 0,1-1 1 0 0,-1 1-1 0 0,1-1 0 0 0,-1 0 1 0 0,0 1-1 0 0,1-1 0 0 0,-1 1 0 0 0,0-1 1 0 0,-2 2-1 0 0,1-1 5 0 0,0 0 1 0 0,-1 0-1 0 0,1 0 1 0 0,-1-1-1 0 0,0 1 1 0 0,1-1-1 0 0,-4 2 1 0 0,0 0-8 0 0,-3 0 15 0 0,1 0 0 0 0,-1 0 1 0 0,0-1-1 0 0,0 0 0 0 0,1 0 0 0 0,-2-1 0 0 0,-11 1 0 0 0,19-2 493 0 0,22 3-981 0 0,20 5-1227 0 0,-10-3-6213 0 0,-17-2 1384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6:2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12495 0 0,'-1'1'572'0'0,"-17"0"143"0"0,0 0-1 0 0,-32-4 0 0 0,43 3 89 0 0,-89-5 8511 0 0,115 11-9109 0 0,-7-2-146 0 0,117 23 188 0 0,74 18 162 0 0,-88-11-345 0 0,-98-28-64 0 0,-5-3 0 0 0,0 0 0 0 0,0 0 0 0 0,17 1 0 0 0,-20-3 11 0 0,-9-1-11 0 0,0 0 0 0 0,0 0 0 0 0,0 0 0 0 0,0 0 0 0 0,-1 0 0 0 0,1 0 0 0 0,0 1 0 0 0,0-1 0 0 0,0 0 0 0 0,0 0 0 0 0,0 0 0 0 0,0 0 0 0 0,-1 0 1 0 0,1 0-1 0 0,0 0 0 0 0,0 1 0 0 0,0-1 0 0 0,0 0 0 0 0,0 0 0 0 0,0 0 0 0 0,0 0 0 0 0,0 0 0 0 0,0 1 0 0 0,0-1 0 0 0,0 0 0 0 0,0 0 0 0 0,0 0 0 0 0,0 0 0 0 0,0 1 0 0 0,0-1 0 0 0,0 0 0 0 0,0 0 1 0 0,0 0-1 0 0,0 0 0 0 0,0 0 0 0 0,0 1 0 0 0,0-1 0 0 0,0 0 0 0 0,0 0 0 0 0,0 0 0 0 0,0 0 0 0 0,0 0 0 0 0,0 1 0 0 0,1-1 0 0 0,-1 0 0 0 0,0 0 0 0 0,0 0 0 0 0,0 0 0 0 0,0 0 0 0 0,0 0 0 0 0,0 0 1 0 0,0 0-1 0 0,1 0 0 0 0,-1 1 0 0 0,0-1 0 0 0,0 0 0 0 0,0 0 0 0 0,0 0 0 0 0,0 0 0 0 0,1 0 0 0 0,-1 0 0 0 0,0 0 0 0 0,0 0 0 0 0,0 0 0 0 0,0 0 0 0 0,1 0 0 0 0,-1 0 0 0 0,-11 8-14 0 0,11-8 14 0 0,-25 14 0 0 0,-31 14 0 0 0,-4 1 0 0 0,-3 2 0 0 0,-9 6 0 0 0,9-5 0 0 0,45-24 0 0 0,0 1 0 0 0,1 0 0 0 0,-31 23 0 0 0,31-18-167 0 0,-36 18 1 0 0,32-19 75 0 0,19-12-28 0 0,13 0-4142 0 0,3-1-1140 0 0,2-3-1554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6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62 7367 0 0,'10'-7'551'0'0,"26"-20"-471"0"0,-16 7 10873 0 0,-21 19-10888 0 0,0 1-1 0 0,-1-1 1 0 0,1 1-1 0 0,-1-1 1 0 0,1 1 0 0 0,-1 0-1 0 0,1-1 1 0 0,-1 1-1 0 0,0 0 1 0 0,1 0-1 0 0,-3 1 1 0 0,-9 1 106 0 0,-1 1 0 0 0,0 1 0 0 0,1 0 0 0 0,0 1 0 0 0,-24 12-1 0 0,18-8-26 0 0,-88 50 385 0 0,51-26-315 0 0,37-22-95 0 0,1 0-1 0 0,0 2 1 0 0,-29 26 0 0 0,39-31-31 0 0,-1 0 0 0 0,1 2-1 0 0,1-1 1 0 0,0 1 0 0 0,0 0 0 0 0,1 0 0 0 0,0 0-1 0 0,-6 17 1 0 0,10-24-68 0 0,1 1 1 0 0,0 0-1 0 0,0 0 0 0 0,0 0 0 0 0,0 0 0 0 0,1 0 0 0 0,0 0 1 0 0,0 1-1 0 0,0-1 0 0 0,0 0 0 0 0,0 0 0 0 0,1 0 1 0 0,0 0-1 0 0,0 0 0 0 0,0 0 0 0 0,0 0 0 0 0,1-1 0 0 0,3 8 1 0 0,-2-7 1 0 0,0 0-1 0 0,0 0 1 0 0,1 0 0 0 0,-1 0 0 0 0,1 0 0 0 0,0-1 0 0 0,0 1 0 0 0,0-1 0 0 0,1 0 0 0 0,-1-1 0 0 0,1 1-1 0 0,0-1 1 0 0,0 0 0 0 0,5 2 0 0 0,10 2 99 0 0,-1-1-1 0 0,1-1 1 0 0,0-1-1 0 0,38 2 1 0 0,81-10 492 0 0,-92 0-323 0 0,-1-2 0 0 0,73-22-1 0 0,-105 25-260 0 0,1-1-1 0 0,-1 0 1 0 0,0-1-1 0 0,-1 0 0 0 0,0-2 1 0 0,0 1-1 0 0,0-1 0 0 0,-1-1 1 0 0,0-1-1 0 0,16-16 0 0 0,-24 22-13 0 0,-1-1-1 0 0,1 1 0 0 0,-1-1 1 0 0,-1 0-1 0 0,1 0 0 0 0,-1 0 1 0 0,1 0-1 0 0,-1-1 0 0 0,-1 1 1 0 0,3-9-1 0 0,-3 5-20 0 0,0 0 0 0 0,-1 0 1 0 0,0 0-1 0 0,0 0 0 0 0,-1 0 1 0 0,-1-11-1 0 0,-2 4-89 0 0,0 0-1 0 0,-1 1 1 0 0,-1 0 0 0 0,0 0-1 0 0,-1 0 1 0 0,0 0-1 0 0,-10-13 1 0 0,13 23 34 0 0,1 0-1 0 0,-1 0 1 0 0,-1 0-1 0 0,1 1 0 0 0,-1-1 1 0 0,1 1-1 0 0,-1 0 1 0 0,0 1-1 0 0,-1-1 1 0 0,-5-3-1 0 0,7 6 30 0 0,1 0 0 0 0,0-1 0 0 0,0 1 0 0 0,-1 0 0 0 0,1 1-1 0 0,0-1 1 0 0,-1 0 0 0 0,1 1 0 0 0,0 0 0 0 0,-1 0 0 0 0,1 0-1 0 0,-1 0 1 0 0,1 1 0 0 0,-1-1 0 0 0,1 1 0 0 0,0 0 0 0 0,-1 0 0 0 0,1 0-1 0 0,0 0 1 0 0,-4 2 0 0 0,0 1-191 0 0,-1 1-1 0 0,1 0 1 0 0,0 0-1 0 0,0 0 1 0 0,1 1 0 0 0,-9 9-1 0 0,3 1-1172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9559 0 0,'0'0'3658'0'0,"-1"2"-2753"0"0,-6 46 2059 0 0,-20 98-539 0 0,16-114-2374 0 0,-1 1-1 0 0,-1-2 1 0 0,-31 53-1 0 0,20-40-149 0 0,9-18-477 0 0,-1-1 0 0 0,-28 31 0 0 0,19-34-1468 0 0,25-22 1999 0 0,-11 9-1697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43 1839 0 0,'-3'0'134'0'0,"-43"3"1265"0"0,36-2 1498 0 0,0 1-1 0 0,-18 6 0 0 0,-8 7 4634 0 0,48-9-6906 0 0,-7-2-508 0 0,2 0-25 0 0,0-1 0 0 0,0-1 0 0 0,0 1 0 0 0,0-1 0 0 0,0-1 0 0 0,1 1-1 0 0,-1-1 1 0 0,10 0 0 0 0,62-4 296 0 0,-58 2-316 0 0,126-15 659 0 0,144-34 0 0 0,-227 38-494 0 0,-12 4-39 0 0,104-2-1 0 0,-67 9-3017 0 0,-64 1 1187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110 153 5527 0 0,'-2'1'423'0'0,"-66"19"3084"0"0,29-5 5889 0 0,42-15-8911 0 0,15 0-180 0 0,0-1 0 0 0,-1-1 0 0 0,1 0 1 0 0,17-6-1 0 0,-25 6-220 0 0,118-30 780 0 0,-48 12-496 0 0,54-15-86 0 0,191-38 1223 0 0,-283 67-2026 0 0,-1 2 1 0 0,1 1-1 0 0,1 3 1 0 0,-1 1 0 0 0,80 14-1 0 0,-82-7-1112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265 863 9215 0 0,'2'0'422'0'0,"27"9"148"0"0,-25-8-292 0 0,0 0-1 0 0,0 0 1 0 0,0-1-1 0 0,0 1 1 0 0,0-1-1 0 0,0 0 1 0 0,0 0-1 0 0,0-1 1 0 0,0 1-1 0 0,0-1 1 0 0,0 0-1 0 0,0 0 1 0 0,0 0-1 0 0,0 0 0 0 0,-1-1 1 0 0,1 1-1 0 0,0-1 1 0 0,-1 0-1 0 0,7-5 1 0 0,4-3 1283 0 0,0-2 0 0 0,-1 0 1 0 0,14-15-1 0 0,-23 23-1500 0 0,20-23-108 0 0,-1-1-1 0 0,-1-1 0 0 0,-2 0 1 0 0,-1-2-1 0 0,-1 0 1 0 0,-2-1-1 0 0,-1 0 0 0 0,-2-2 1 0 0,-1 0-1 0 0,-2 0 1 0 0,-1-1-1 0 0,-1 0 1 0 0,-3 0-1 0 0,0-1 0 0 0,-1-41 1 0 0,-1 7-41 0 0,-1 49 17 0 0,-1 0-1 0 0,-1 0 0 0 0,0 0 0 0 0,-2 0 0 0 0,-4-22 0 0 0,2 34 60 0 0,4 9 10 0 0,0-1 0 0 0,0 1 1 0 0,0 0-1 0 0,-1 0 0 0 0,1-1 0 0 0,0 1 0 0 0,0 0 0 0 0,0 0 1 0 0,0-1-1 0 0,-1 1 0 0 0,1 0 0 0 0,0 0 0 0 0,0 0 0 0 0,-1-1 0 0 0,1 1 1 0 0,0 0-1 0 0,0 0 0 0 0,-1 0 0 0 0,1 0 0 0 0,0 0 0 0 0,0 0 1 0 0,-1-1-1 0 0,1 1 0 0 0,0 0 0 0 0,-1 0 0 0 0,0 1 3 0 0,0-1 0 0 0,-1 1-1 0 0,1-1 1 0 0,0 1 0 0 0,0 0 0 0 0,0 0 0 0 0,0-1-1 0 0,0 1 1 0 0,0 0 0 0 0,0 0 0 0 0,0 0-1 0 0,0 0 1 0 0,0 0 0 0 0,0 0 0 0 0,1 0-1 0 0,-2 2 1 0 0,-12 23 37 0 0,13-22-37 0 0,-17 36 26 0 0,-15 57 1 0 0,19-51-19 0 0,-36 121 23 0 0,-11 31 8 0 0,8-33-40 0 0,-40 116 0 0 0,71-227 15 0 0,-2-1 0 0 0,-3-1-1 0 0,-1-1 1 0 0,-3-2 0 0 0,-2-1-1 0 0,-2-1 1 0 0,-65 65 0 0 0,93-105-170 0 0,10-20-1912 0 0,3-3 795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86 16615 0 0,'-9'1'1506'0'0,"2"0"-1152"0"0,5-1 134 0 0,11 9 726 0 0,-7-7-1105 0 0,1-1 0 0 0,-1 1 0 0 0,1-1 1 0 0,0 0-1 0 0,0 0 0 0 0,-1 0 0 0 0,1 0 1 0 0,0 0-1 0 0,0-1 0 0 0,0 1 1 0 0,6-1-1 0 0,36-1 597 0 0,-40 1-605 0 0,344-57 1742 0 0,-313 50-1870 0 0,93-25-2870 0 0,-92 20 1274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152 332 9671 0 0,'-43'8'930'0'0,"-12"0"1262"0"0,19-8 3150 0 0,35 0-5278 0 0,1 0 0 0 0,-1 0 0 0 0,0 0 0 0 0,0 0 0 0 0,1 0 0 0 0,-1 0 0 0 0,0 0 0 0 0,1-1 0 0 0,-1 1 0 0 0,0 0 0 0 0,1-1-1 0 0,-1 1 1 0 0,0 0 0 0 0,1-1 0 0 0,-1 1 0 0 0,1-1 0 0 0,-1 1 0 0 0,1-1 0 0 0,-1 1 0 0 0,1-1 0 0 0,-1 1 0 0 0,1-1 0 0 0,-1 1 0 0 0,1-1 0 0 0,0 0 0 0 0,-1 1 0 0 0,1-1-1 0 0,0 0 1 0 0,0 1 0 0 0,-1-1 0 0 0,1 0 0 0 0,0 1 0 0 0,0-1 0 0 0,0 0 0 0 0,0 0 0 0 0,0 1 0 0 0,0-1 0 0 0,0 0 0 0 0,0 1 0 0 0,0-1 0 0 0,0 0 0 0 0,0 1 0 0 0,1-1-1 0 0,-1 0 1 0 0,0 0 0 0 0,0 1 0 0 0,1-1 0 0 0,-1 1 0 0 0,1-2 0 0 0,1-3 143 0 0,1 0 0 0 0,-1 0 0 0 0,1 0 0 0 0,7-8 0 0 0,21-23 41 0 0,3 2 0 0 0,0 1 0 0 0,2 2 0 0 0,45-29 0 0 0,-56 43-201 0 0,1 1-1 0 0,0 2 0 0 0,0 0 1 0 0,40-12-1 0 0,-39 19 130 0 0,-27 7-175 0 0,1 0 1 0 0,-1 0-1 0 0,1 1 0 0 0,-1-1 0 0 0,1 0 1 0 0,-1 0-1 0 0,1 1 0 0 0,-1-1 0 0 0,1 1 1 0 0,-1-1-1 0 0,0 0 0 0 0,1 1 1 0 0,-1-1-1 0 0,0 1 0 0 0,1-1 0 0 0,-1 1 1 0 0,0-1-1 0 0,0 1 0 0 0,1-1 0 0 0,-1 1 1 0 0,0-1-1 0 0,0 1 0 0 0,0 0 0 0 0,0 0-2 0 0,2 3 28 0 0,-1 0 0 0 0,0 1 0 0 0,0-1 0 0 0,0 0 0 0 0,-1 1 0 0 0,1-1 0 0 0,-1 1 0 0 0,0-1 0 0 0,-1 9-1 0 0,-11 42 405 0 0,6-34-336 0 0,0 5-52 0 0,2-13-32 0 0,1-1 0 0 0,1 1 0 0 0,0 0 0 0 0,1 0 0 0 0,0-1 0 0 0,1 16 0 0 0,0-20-5 0 0,1 1 0 0 0,1 0 0 0 0,-1 0 0 0 0,1-1 0 0 0,1 1 0 0 0,0-1 0 0 0,0 1 0 0 0,5 7-1 0 0,-1-3 13 0 0,-2-4 20 0 0,0-1 1 0 0,0 1-1 0 0,1-1 0 0 0,0 0 0 0 0,1 0 0 0 0,0 0 0 0 0,0-1 1 0 0,15 11-1 0 0,-19-16-12 0 0,1 0 0 0 0,-1 0 0 0 0,1 0 0 0 0,-1 0 1 0 0,1-1-1 0 0,-1 0 0 0 0,1 0 0 0 0,0 0 0 0 0,0 0 1 0 0,-1 0-1 0 0,1-1 0 0 0,0 1 0 0 0,0-1 0 0 0,0 0 0 0 0,0 0 1 0 0,0-1-1 0 0,0 1 0 0 0,-1-1 0 0 0,7-1 0 0 0,6-4 14 0 0,0 1 0 0 0,0-2 0 0 0,17-9 0 0 0,-24 12-26 0 0,239-121-406 0 0,-204 107-1396 0 0,-42 17 887 0 0,-5 14-1568 0 0,-2 1 503 0 0,-4 0-4814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14743 0 0,'0'0'10787'0'0,"0"2"-10394"0"0,2 2-283 0 0,0-1 0 0 0,0 1 0 0 0,0 0 1 0 0,0-1-1 0 0,1 1 0 0 0,0-1 0 0 0,-1 0 0 0 0,1 0 0 0 0,0 0 0 0 0,1 0 0 0 0,-1-1 0 0 0,0 1 1 0 0,1-1-1 0 0,-1 0 0 0 0,1 0 0 0 0,0 0 0 0 0,0 0 0 0 0,0-1 0 0 0,7 3 0 0 0,5 0 59 0 0,0-1-1 0 0,0 0 1 0 0,30 2-1 0 0,14-4-53 0 0,-1-2 0 0 0,0-3-1 0 0,59-12 1 0 0,173-46-181 0 0,-172 34-188 0 0,-118 28 229 0 0,40-7-417 0 0,-38 7 242 0 0,0-1-1 0 0,0 1 1 0 0,-1 0 0 0 0,1 1-1 0 0,0-1 1 0 0,0 0 0 0 0,0 1-1 0 0,-1-1 1 0 0,1 1 0 0 0,0 0-1 0 0,4 2 1 0 0,-6-2 16 0 0,0 1-1 0 0,0-1 1 0 0,-1 0-1 0 0,1 0 1 0 0,0 1-1 0 0,0-1 1 0 0,-1 0-1 0 0,1 1 1 0 0,-1-1-1 0 0,0 1 1 0 0,1-1-1 0 0,-1 0 1 0 0,0 1-1 0 0,0-1 1 0 0,0 1 0 0 0,0 2-1 0 0,0-2-162 0 0,0 14-983 0 0,-3 0-13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2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33 4543 0 0,'0'0'208'0'0,"-1"0"-9"0"0,-2-3-46 0 0,-6-4 3504 0 0,8 5-3478 0 0,0 0 1 0 0,0 0 0 0 0,0 0 0 0 0,0 0 0 0 0,0 0 0 0 0,-1-8 8079 0 0,1 11-7979 0 0,-5 9-119 0 0,0 0 1 0 0,1 1-1 0 0,0-1 0 0 0,1 1 1 0 0,0 0-1 0 0,1 0 0 0 0,0 0 1 0 0,1 0-1 0 0,0 0 0 0 0,1 1 1 0 0,0-1-1 0 0,1 0 0 0 0,0 1 1 0 0,1-1-1 0 0,3 20 0 0 0,18 69 330 0 0,5-2 0 0 0,41 100-1 0 0,-58-173-392 0 0,1 0 1 0 0,2-1-1 0 0,0-1 0 0 0,28 37 0 0 0,-28-43-15 0 0,2-2 0 0 0,0 1 0 0 0,0-2 0 0 0,1 0 0 0 0,1-1 0 0 0,26 16 0 0 0,118 59 530 0 0,-144-78-575 0 0,-15-7-24 0 0,-1 0-2 0 0,5 7 11 0 0,-3 0 10 0 0,-4-6-64 0 0,1-1 0 0 0,0 0-1 0 0,-1 0 1 0 0,0 1-1 0 0,0-1 1 0 0,0 0-1 0 0,0 0 1 0 0,0 0-1 0 0,0 0 1 0 0,-1 0-1 0 0,-2 3 1 0 0,0 1-1063 0 0,-1-1-1 0 0,0 1 1 0 0,-7 6 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922 183 4607 0 0,'1'-1'208'0'0,"24"-45"1115"0"0,-16 27 1434 0 0,2 0 0 0 0,15-22 0 0 0,21-16 3281 0 0,-49 58-5971 0 0,1 0 0 0 0,-1 0 0 0 0,1 0-1 0 0,-1 0 1 0 0,1 0 0 0 0,0 0 0 0 0,-1 0-1 0 0,1 0 1 0 0,-1 2 0 0 0,-1 0 4 0 0,-17 18 80 0 0,1 0 0 0 0,-30 45 1 0 0,-13 16-38 0 0,-135 120 101 0 0,67-73-33 0 0,43-39 106 0 0,-135 108 0 0 0,44-59 751 0 0,171-133-987 0 0,0-2-17 0 0,0 2-1 0 0,1-1 1 0 0,0 1 0 0 0,0 0-1 0 0,1 0 1 0 0,-6 8-1 0 0,7-8-12 0 0,5-3 31 0 0,0-2-49 0 0,0 0-1 0 0,0-1 1 0 0,1 1 0 0 0,-1 0-1 0 0,0-1 1 0 0,0 1 0 0 0,1 0-1 0 0,-1-1 1 0 0,0 0 0 0 0,1 1-1 0 0,-1-1 1 0 0,0 0 0 0 0,1 0-1 0 0,-1 1 1 0 0,0-1 0 0 0,1 0-1 0 0,-1 0 1 0 0,1-1-1 0 0,-1 1 1 0 0,0 0 0 0 0,1 0-1 0 0,-1-1 1 0 0,0 1 0 0 0,1-1-1 0 0,-1 1 1 0 0,0-1 0 0 0,1 1-1 0 0,-1-1 1 0 0,0 0 0 0 0,0 0-1 0 0,0 1 1 0 0,0-1 0 0 0,0 0-1 0 0,2-2 1 0 0,-2 2-4 0 0,4-4-362 0 0,0-1 0 0 0,-1 0 0 0 0,0 0 0 0 0,0 0 0 0 0,0-1 0 0 0,0 1 0 0 0,-1-1 0 0 0,3-10 1 0 0,3-5-1659 0 0,-3 11-4999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1382 66 5983 0 0,'18'-13'325'0'0,"0"0"0"0"0,23-27 10508 0 0,-54 55-10791 0 0,-2-1 0 0 0,0-1 1 0 0,-1 0-1 0 0,0-2 0 0 0,0 1 0 0 0,-2-2 0 0 0,1 0 1 0 0,-26 9-1 0 0,-13-2 215 0 0,0-3 0 0 0,-60 8 0 0 0,-24 5-275 0 0,-78 18-834 0 0,171-38 155 0 0,-1-3 1 0 0,-78-1-1 0 0,123-3 640 0 0,0 0 0 0 0,0-1 1 0 0,0 1-1 0 0,0-1 0 0 0,0 1 1 0 0,0-1-1 0 0,0 0 0 0 0,0 0 1 0 0,0 0-1 0 0,1 0 0 0 0,-1-1 1 0 0,0 1-1 0 0,-2-3 0 0 0,5 3 39 0 0,0 0 0 0 0,0 0 0 0 0,1-1 0 0 0,-1 1 0 0 0,1 0-1 0 0,-1-1 1 0 0,1 1 0 0 0,-1 0 0 0 0,1 0 0 0 0,0 0 0 0 0,-1 0 0 0 0,1 0 0 0 0,0 0-1 0 0,1-2 1 0 0,4-3 45 0 0,0 0-1 0 0,0 1 1 0 0,1-1 0 0 0,0 1-1 0 0,0 0 1 0 0,0 1 0 0 0,10-5-1 0 0,-5 3 198 0 0,0 1 0 0 0,1 0 0 0 0,24-5 1 0 0,-34 9-158 0 0,0 0 1 0 0,-1 1 0 0 0,1 0-1 0 0,0 0 1 0 0,-1-1 0 0 0,1 2 0 0 0,0-1-1 0 0,0 0 1 0 0,-1 0 0 0 0,1 1 0 0 0,0 0-1 0 0,-1-1 1 0 0,1 1 0 0 0,-1 0-1 0 0,1 0 1 0 0,-1 0 0 0 0,1 1 0 0 0,-1-1-1 0 0,0 1 1 0 0,3 2 0 0 0,-2-2-17 0 0,-1 1 1 0 0,0-1-1 0 0,0 1 1 0 0,0 0-1 0 0,0 0 0 0 0,-1 0 1 0 0,1 0-1 0 0,-1 0 1 0 0,0 1-1 0 0,0-1 1 0 0,0 0-1 0 0,0 0 1 0 0,0 1-1 0 0,-1-1 0 0 0,1 7 1 0 0,-2 10-7 0 0,1 0 0 0 0,-2-1 0 0 0,-1 1 0 0 0,0 0 0 0 0,-2-1 0 0 0,0 0 0 0 0,-12 29 0 0 0,-1-7-46 0 0,-1-1 0 0 0,-35 51 0 0 0,17-36-151 0 0,-2-2 0 0 0,-2-2 0 0 0,-3-2 0 0 0,-2-2 0 0 0,-97 78 0 0 0,129-114 152 0 0,-20 13 0 0 0,2 2 0 0 0,1 1 0 0 0,-33 36 0 0 0,52-45 76 0 0,11-16 432 0 0,4-2-308 0 0,16-2 58 0 0,1-1-1 0 0,0-1 1 0 0,-1-1-1 0 0,0 0 1 0 0,21-10-1 0 0,-5 4-66 0 0,169-45 1253 0 0,-158 48-995 0 0,1 2 1 0 0,71-1-1 0 0,-55 7-658 0 0,-60-1 103 0 0,0 1 0 0 0,-1-1 0 0 0,1 1 1 0 0,-1-1-1 0 0,1 0 0 0 0,-1 0 0 0 0,0 0 0 0 0,1 0 1 0 0,-1 0-1 0 0,0 0 0 0 0,1-1 0 0 0,-1 1 0 0 0,3-4 1 0 0,12-13-3755 0 0,-11 10-2502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5983 0 0,'1'-1'11546'0'0,"1"-2"-11330"0"0,1 0 1 0 0,0 1 0 0 0,0-1 0 0 0,0 1 0 0 0,0-1 0 0 0,1 1 0 0 0,-1 0 0 0 0,0 0 0 0 0,1 0-1 0 0,0 1 1 0 0,5-2 0 0 0,7-2 353 0 0,24-4 0 0 0,-29 7-324 0 0,227-31 2601 0 0,-77 27-4511 0 0,-137 4-1107 0 0,-15 0 1185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0,'0'0'852'0'0,"1"1"-560"0"0,4 14 719 0 0,1-2 0 0 0,1 1 0 0 0,0-1 0 0 0,1 0 0 0 0,1-1 0 0 0,16 20 1 0 0,5 1 444 0 0,36 29 1 0 0,89 63 427 0 0,-118-101-1774 0 0,0 0 0 0 0,62 27 0 0 0,-87-46-41 0 0,-1-1 0 0 0,1 0 0 0 0,0-1 0 0 0,1 0 0 0 0,-1 0 0 0 0,0-2 0 0 0,1 1 0 0 0,20-2 0 0 0,-24 0-362 0 0,1-1 1 0 0,-1-1-1 0 0,0 0 0 0 0,18-6 1 0 0,-19 5-967 0 0,0-1 0 0 0,0 0 0 0 0,0 0 0 0 0,0-1 0 0 0,11-9 1 0 0,-5 0-5640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 15407 0 0,'4'-9'1638'0'0,"-1"2"214"0"0,-5 8-1768 0 0,0 0 1 0 0,1 0 0 0 0,-1 0 0 0 0,0 0-1 0 0,1 0 1 0 0,-1 1 0 0 0,1-1 0 0 0,-1 0 0 0 0,1 1-1 0 0,-1-1 1 0 0,1 1 0 0 0,-2 2 0 0 0,1-1 25 0 0,-71 96 488 0 0,-20 26-472 0 0,-80 59-66 0 0,94-102-706 0 0,65-69 350 0 0,12-10-144 0 0,13-10-3280 0 0</inkml:trace>
  <inkml:trace contextRef="#ctx0" brushRef="#br0" timeOffset="1">1045 48 15551 0 0,'0'1'712'0'0,"1"8"-563"0"0,0 0 0 0 0,-1 0 1 0 0,-1 0-1 0 0,1 0 0 0 0,-1 0 0 0 0,-1 0 0 0 0,0 0 0 0 0,0 0 0 0 0,-1 0 0 0 0,-4 10 0 0 0,-7 12 941 0 0,-24 39 0 0 0,38-70-1086 0 0,-116 175 2344 0 0,22-37-1203 0 0,-84 134-12 0 0,125-193-1143 0 0,49-73 67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3679 0 0,'2'-7'327'0'0,"-1"-4"-1056"0"0,2-15 2355 0 0,-2 20-322 0 0,0 0 0 0 0,0 0 1 0 0,1 1-1 0 0,0-1 0 0 0,0 1 1 0 0,0-1-1 0 0,0 1 1 0 0,6-9-1 0 0,8-7-496 0 0,1 1 1 0 0,0 0 0 0 0,1 1-1 0 0,37-29 1 0 0,92-55-400 0 0,-120 85-209 0 0,4-2-124 0 0,1 2 0 0 0,1 0-1 0 0,1 2 1 0 0,0 2 0 0 0,1 1 0 0 0,1 2 0 0 0,55-11 0 0 0,-81 21 13 0 0,1-1 1 0 0,0 2 0 0 0,-1-1 0 0 0,1 2 0 0 0,0-1 0 0 0,0 1 0 0 0,-1 1 0 0 0,1 0 0 0 0,10 4 0 0 0,-15-4-18 0 0,1 1 1 0 0,-1-1-1 0 0,1 2 0 0 0,-1-1 1 0 0,0 1-1 0 0,0 0 1 0 0,0 0-1 0 0,-1 1 0 0 0,1-1 1 0 0,-1 1-1 0 0,0 1 1 0 0,-1-1-1 0 0,1 1 0 0 0,4 8 1 0 0,-5-8-1 0 0,0 1 0 0 0,0 0 1 0 0,-1 1-1 0 0,0-1 0 0 0,-1 1 0 0 0,1-1 1 0 0,-1 1-1 0 0,-1 0 0 0 0,0 0 0 0 0,1 12 1 0 0,-2-14-33 0 0,0-1-1 0 0,-1 1 1 0 0,0 0 0 0 0,0 0 0 0 0,-1-1 0 0 0,1 1 0 0 0,-1-1 0 0 0,0 1 0 0 0,-1-1 0 0 0,1 0 0 0 0,-1 0 0 0 0,0 0-1 0 0,0 0 1 0 0,-1-1 0 0 0,-4 6 0 0 0,-9 8 33 0 0,-1-2-1 0 0,-1 0 1 0 0,0-1-1 0 0,-1-1 0 0 0,-29 16 1 0 0,-115 48 463 0 0,99-49-467 0 0,20-8-74 0 0,-1-2 1 0 0,0-2-1 0 0,-55 12 0 0 0,97-28-41 0 0,1-1 0 0 0,-1 1 0 0 0,0-1 0 0 0,0 1 0 0 0,0-1 0 0 0,1 0 0 0 0,-1 0 0 0 0,0-1 0 0 0,-6-1 0 0 0,8 2-992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576 606 7919 0 0,'1'2'363'0'0,"-1"10"-238"0"0,0-1 1 0 0,0 1-1 0 0,-4 20 0 0 0,0-2 517 0 0,0-4 299 0 0,-1 12 3468 0 0,16-50-3370 0 0,16-21-740 0 0,-1-2 0 0 0,-2-1 0 0 0,-1 0 0 0 0,-2-2 0 0 0,-2-1 1 0 0,-1 0-1 0 0,-2-1 0 0 0,13-53 0 0 0,-24 68-350 0 0,-1-1-1 0 0,0 0 1 0 0,-2 0 0 0 0,-1 0 0 0 0,-1 0-1 0 0,-2-1 1 0 0,0 1 0 0 0,-2 0-1 0 0,-1 1 1 0 0,-9-32 0 0 0,13 53-6 0 0,0 1 35 0 0,0 1 1 0 0,1-1-1 0 0,-1 0 1 0 0,0 0-1 0 0,-1 1 1 0 0,1-1-1 0 0,0 1 1 0 0,-1-1-1 0 0,1 1 1 0 0,-1 0 0 0 0,0-1-1 0 0,0 1 1 0 0,0 0-1 0 0,0 0 1 0 0,0 0-1 0 0,0 1 1 0 0,-1-1-1 0 0,1 0 1 0 0,-3-1-1 0 0,4 3 19 0 0,0 0-1 0 0,1 0 1 0 0,-1 0-1 0 0,0 0 1 0 0,0 0-1 0 0,1 0 1 0 0,-1 0-1 0 0,0 0 1 0 0,1 0-1 0 0,-1 0 1 0 0,0 0-1 0 0,1 0 1 0 0,-1 1 0 0 0,0-1-1 0 0,1 0 1 0 0,-1 0-1 0 0,0 1 1 0 0,1-1-1 0 0,-1 1 1 0 0,0-1-1 0 0,1 0 1 0 0,-2 2-1 0 0,-10 9-44 0 0,3 2 65 0 0,0 0 0 0 0,1 0 0 0 0,0 0 0 0 0,-9 25 0 0 0,-19 61 96 0 0,32-86-107 0 0,-52 191 132 0 0,26-85-136 0 0,0 1-2 0 0,13-47 0 0 0,-37 99 0 0 0,41-138 0 0 0,-3 0 0 0 0,-20 33 0 0 0,16-34 11 0 0,-171 291 890 0 0,149-225-210 0 0,39-95-648 0 0,-4 4-33 0 0,-2 1-10 0 0,6-7-24 0 0,0 1-1 0 0,1-1 0 0 0,-1 0 1 0 0,1 1-1 0 0,0 0 1 0 0,-4 4-1 0 0,3-1-76 0 0,2-5-50 0 0,-1 1-11 0 0,-4 4-45 0 0,-1 0 0 0 0,1-1 1 0 0,-1 1-1 0 0,0-2 0 0 0,-12 8 1 0 0,19-12 205 0 0,0 0 0 0 0,0-1 1 0 0,0 1-1 0 0,0 0 0 0 0,0 0 1 0 0,0 0-1 0 0,0 0 1 0 0,0 0-1 0 0,0 0 0 0 0,0 0 1 0 0,0 0-1 0 0,0-1 1 0 0,0 1-1 0 0,-1 0 0 0 0,1 0 1 0 0,0 0-1 0 0,0 0 0 0 0,0 0 1 0 0,0 0-1 0 0,0 0 1 0 0,0 0-1 0 0,0 0 0 0 0,0 0 1 0 0,0 0-1 0 0,0 0 1 0 0,0-1-1 0 0,0 1 0 0 0,0 0 1 0 0,0 0-1 0 0,-1 0 0 0 0,1 0 1 0 0,0 0-1 0 0,0 0 1 0 0,0 0-1 0 0,0 0 0 0 0,0 0 1 0 0,0 0-1 0 0,0 0 0 0 0,0 0 1 0 0,-1 0-1 0 0,1 0 1 0 0,0 0-1 0 0,0 0 0 0 0,0 0 1 0 0,0 0-1 0 0,0 0 1 0 0,0 0-1 0 0,0 0 0 0 0,5-8-107 0 0,33-31-1385 0 0,-12 14 615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18 202 12439 0 0,'-1'-2'958'0'0,"-16"-13"4388"0"0,19 15-4750 0 0,16-5-67 0 0,1 1 0 0 0,33-3 1 0 0,-3 1 78 0 0,-38 5-523 0 0,287-59 1879 0 0,-196 26-1760 0 0,-53 17-484 0 0,0 2 0 0 0,68-11 0 0 0,-104 24-244 0 0,25-3-1348 0 0,-13 3-3613 0 0,-7 1-1023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11 6911 0 0,'0'0'528'0'0,"12"-11"9263"0"0,-15 17-8107 0 0,-12 13-2243 0 0,-62 58 1638 0 0,29-32-490 0 0,21-18-292 0 0,2-3 102 0 0,-25 31 0 0 0,43-47-326 0 0,2 1 0 0 0,-1-1 0 0 0,1 1 0 0 0,0 0 0 0 0,0 0 0 0 0,1 0 0 0 0,1 0 0 0 0,-5 16 0 0 0,7-22-62 0 0,1 0 1 0 0,-1 0-1 0 0,1 0 0 0 0,0 0 0 0 0,-1 0 1 0 0,1-1-1 0 0,1 1 0 0 0,-1 0 1 0 0,0 0-1 0 0,1 0 0 0 0,-1 0 0 0 0,1 0 1 0 0,0 0-1 0 0,0-1 0 0 0,0 1 0 0 0,0 0 1 0 0,1-1-1 0 0,-1 1 0 0 0,1-1 0 0 0,0 1 1 0 0,-1-1-1 0 0,1 0 0 0 0,3 3 1 0 0,-1-2-15 0 0,0 0 1 0 0,0 0 0 0 0,1-1-1 0 0,-1 1 1 0 0,1-1 0 0 0,-1 0-1 0 0,1-1 1 0 0,0 1 0 0 0,0-1-1 0 0,0 0 1 0 0,0 0 0 0 0,9 0-1 0 0,1 0-674 0 0,1-1-1 0 0,23-3 0 0 0,7-5-5087 0 0,-17-1-373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110 542 5527 0 0,'-47'42'1222'0'0,"2"-2"5915"0"0,44-49-6084 0 0,0-4-295 0 0,3 4-437 0 0,0 0 0 0 0,1 0-1 0 0,0 1 1 0 0,1-1 0 0 0,5-10 0 0 0,29-41 224 0 0,-17 29-246 0 0,4-7-183 0 0,3 1 1 0 0,1 1-1 0 0,1 1 0 0 0,2 2 1 0 0,2 2-1 0 0,1 0 1 0 0,1 3-1 0 0,1 1 0 0 0,1 1 1 0 0,2 3-1 0 0,0 1 0 0 0,2 2 1 0 0,66-23-1 0 0,-96 39-10 0 0,0 0-1 0 0,0 1 1 0 0,0 1-1 0 0,0 0 1 0 0,0 0-1 0 0,1 1 1 0 0,18 2-1 0 0,-27-1-77 0 0,0 0 1 0 0,0 1-1 0 0,0-1 0 0 0,0 1 0 0 0,-1 0 0 0 0,1 1 0 0 0,0-1 0 0 0,-1 1 1 0 0,1-1-1 0 0,0 1 0 0 0,-1 0 0 0 0,0 0 0 0 0,0 1 0 0 0,1-1 0 0 0,-1 1 1 0 0,-1-1-1 0 0,1 1 0 0 0,0 0 0 0 0,-1 0 0 0 0,1 0 0 0 0,-1 0 0 0 0,0 1 0 0 0,0-1 1 0 0,0 1-1 0 0,-1-1 0 0 0,1 1 0 0 0,1 5 0 0 0,-1 1 21 0 0,0 0 0 0 0,-1-1 0 0 0,0 1 0 0 0,-1 0 1 0 0,0 0-1 0 0,0 0 0 0 0,-1 0 0 0 0,-3 14 0 0 0,-24 79 273 0 0,21-81-278 0 0,-5 15-32 0 0,-2-1 0 0 0,-1 0 0 0 0,-2-1 0 0 0,-40 61 0 0 0,40-71-110 0 0,-1-2-1 0 0,-1-1 1 0 0,-1 0-1 0 0,-1-1 1 0 0,-1-1-1 0 0,-1-2 1 0 0,-25 17-1 0 0,7-10 35 0 0,0-1 0 0 0,-2-3 0 0 0,0-1 0 0 0,-2-2 0 0 0,0-3 0 0 0,0-1 0 0 0,-2-2 0 0 0,-57 7 0 0 0,94-18-30 0 0,1-1-1 0 0,-1 0 1 0 0,0 0 0 0 0,-11-3-1 0 0,19 3-270 0 0,7-11-2300 0 0,1-1 1095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152 212 5063 0 0,'0'0'390'0'0,"-2"2"-252"0"0,-7 5 1029 0 0,1 1-1 0 0,0 1 0 0 0,0 0 1 0 0,1 0-1 0 0,-8 12 1 0 0,9-12-967 0 0,-3 5 264 0 0,0 0-1 0 0,1 1 1 0 0,1 0 0 0 0,0 0 0 0 0,1 1-1 0 0,-5 23 1 0 0,-14 98 553 0 0,21-104-873 0 0,2 7 1686 0 0,4-42-1742 0 0,-1 1 0 0 0,1-1 0 0 0,-1 1 0 0 0,1-1 0 0 0,-1 1-1 0 0,1-1 1 0 0,-1 0 0 0 0,0 1 0 0 0,2-5 0 0 0,-1 4 29 0 0,8-16 134 0 0,0 0 0 0 0,-2-1-1 0 0,10-27 1 0 0,2-8-30 0 0,-6 26-124 0 0,1 0 0 0 0,2 1 0 0 0,0 1-1 0 0,2 0 1 0 0,0 2 0 0 0,40-40 0 0 0,-11 21 110 0 0,2 1 1 0 0,69-44-1 0 0,-108 79-97 0 0,1 0-1 0 0,-1 1 1 0 0,1 0-1 0 0,0 0 1 0 0,1 2 0 0 0,-1-1-1 0 0,1 2 1 0 0,20-4-1 0 0,-25 6-66 0 0,1 0 0 0 0,0 1 0 0 0,-1 0 0 0 0,1 1 0 0 0,0 0 0 0 0,-1 0 0 0 0,1 1 0 0 0,-1 0 0 0 0,1 0 0 0 0,-1 1 0 0 0,0 0 0 0 0,0 0 0 0 0,0 1 0 0 0,7 5 0 0 0,-3-2-253 0 0,-1 0 1 0 0,1-1 0 0 0,17 6-1 0 0,-24-10-42 0 0,1 0-1 0 0,-1-1 1 0 0,1 0-1 0 0,0 0 0 0 0,-1-1 1 0 0,1 1-1 0 0,0-1 1 0 0,-1 0-1 0 0,1-1 0 0 0,9-1 1 0 0,17-6-6256 0 0,-17 4 437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 9671 0 0,'-2'0'748'0'0,"-3"-2"-570"0"0,-1 0 0 0 0,1 1 0 0 0,-1 0-1 0 0,-7 0 1 0 0,-13 3 5404 0 0,28 11-4762 0 0,1-5-710 0 0,-1 0 1 0 0,1 0 0 0 0,0 0-1 0 0,1 0 1 0 0,0 0-1 0 0,0-1 1 0 0,1 1-1 0 0,6 6 1 0 0,49 53 587 0 0,-56-62-612 0 0,81 79 927 0 0,-32-34-329 0 0,59 74 0 0 0,-102-111-650 0 0,0 1 0 0 0,-2 0 0 0 0,1 0 0 0 0,-2 0 0 0 0,0 1 0 0 0,0 1 0 0 0,3 16 1 0 0,-6-20-27 0 0,-2 0 0 0 0,0 1 1 0 0,0-1-1 0 0,-1 1 1 0 0,-1-1-1 0 0,0 1 1 0 0,-1-1-1 0 0,0 1 1 0 0,-6 21-1 0 0,2-16-18 0 0,-1 0 1 0 0,-1-1-1 0 0,0 0 0 0 0,-2 0 0 0 0,0 0 0 0 0,-1-1 1 0 0,0-1-1 0 0,-1 0 0 0 0,-1 0 0 0 0,0-1 0 0 0,-2 0 1 0 0,1-1-1 0 0,-1-1 0 0 0,-1 0 0 0 0,0-1 0 0 0,-1-1 1 0 0,0 0-1 0 0,0-1 0 0 0,-32 12 0 0 0,33-15-51 0 0,0-1 1 0 0,0 0-1 0 0,-1-2 0 0 0,0 1 1 0 0,-17 0-1 0 0,32-4-29 0 0,12-10-2637 0 0,27-31-1054 0 0,-17 18 1831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3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0,'0'0'18823'0'0,"0"1"-18356"0"0,9 65 1743 0 0,-5-33-1859 0 0,1-1 0 0 0,2 1 0 0 0,12 37 0 0 0,-9-44-293 0 0,0-1 1 0 0,22 38-1 0 0,-27-55-51 0 0,1 1 0 0 0,1-1 1 0 0,-1 0-1 0 0,1 0 0 0 0,0-1 0 0 0,1 0 0 0 0,0 0 0 0 0,0-1 0 0 0,0 0 0 0 0,10 5 0 0 0,2-2 53 0 0,-1 0 0 0 0,1-2 0 0 0,0 0 0 0 0,1-1-1 0 0,-1-1 1 0 0,27 2 0 0 0,-47-7-60 0 0,0 0 0 0 0,1 1 0 0 0,-1-1 1 0 0,0 0-1 0 0,1 0 0 0 0,-1 0 0 0 0,0 0 0 0 0,1 0 0 0 0,-1 0 0 0 0,0 0 0 0 0,0 0 1 0 0,1 1-1 0 0,-1-1 0 0 0,0 0 0 0 0,0 0 0 0 0,1 0 0 0 0,-1 1 0 0 0,0-1 0 0 0,0 0 0 0 0,0 0 1 0 0,1 0-1 0 0,-1 1 0 0 0,0-1 0 0 0,0 0 0 0 0,0 1 0 0 0,0-1 0 0 0,0 0 0 0 0,0 0 1 0 0,1 1-1 0 0,-1-1 0 0 0,0 0 0 0 0,0 1 0 0 0,0-1 0 0 0,0 0 0 0 0,0 0 0 0 0,0 1 0 0 0,0-1 1 0 0,0 0-1 0 0,0 1 0 0 0,-8 15-262 0 0,3-9-25 0 0,0-1 0 0 0,-11 10-1 0 0,10-11-622 0 0,-1-1 0 0 0,1 0 0 0 0,-1 0 0 0 0,0-1 0 0 0,0 0 0 0 0,0 0 0 0 0,-1-1 0 0 0,1 1 0 0 0,-1-2-1 0 0,1 1 1 0 0,-9 0 0 0 0,13-2-1066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3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16 4607 0 0,'1'-15'14792'0'0,"-21"33"-13913"0"0,1 0 0 0 0,-20 26 0 0 0,19-21-380 0 0,-33 31 0 0 0,-125 124 4 0 0,75-69-342 0 0,87-92-140 0 0,7-7-10 0 0,1-2-1 0 0,-16 12 1 0 0,2-1-26 0 0,21-18-59 0 0,38-16-998 0 0,-29 14-184 0 0,-1-1-3888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8 5527 0 0,'7'-7'7758'0'0,"-8"9"-7625"0"0,0 1 0 0 0,0-1 0 0 0,0 0 0 0 0,-1 0 0 0 0,1 1 1 0 0,-1-1-1 0 0,1 0 0 0 0,-4 3 0 0 0,2-1 38 0 0,-9 8 84 0 0,0-1 0 0 0,0 0 0 0 0,-1 0 0 0 0,0-1 0 0 0,-1-1 0 0 0,-22 11 0 0 0,2 0 49 0 0,-5 6-157 0 0,1 1-1 0 0,1 2 0 0 0,1 1 0 0 0,2 2 1 0 0,1 1-1 0 0,-45 60 0 0 0,65-75-79 0 0,1 2 0 0 0,1-1 1 0 0,0 2-1 0 0,2-1 0 0 0,0 1 0 0 0,1 1 0 0 0,2 0 0 0 0,-5 23 0 0 0,9-34-60 0 0,1 0 0 0 0,0 0 1 0 0,1 0-1 0 0,0 0 0 0 0,1 1 0 0 0,0-1 0 0 0,5 20 0 0 0,-4-23 25 0 0,0-1 0 0 0,1 1-1 0 0,0-1 1 0 0,0 0 0 0 0,1 0-1 0 0,-1 0 1 0 0,2 0 0 0 0,-1-1-1 0 0,1 1 1 0 0,0-1 0 0 0,11 10 0 0 0,7 2 289 0 0,2-1 0 0 0,0-1 0 0 0,0-2 0 0 0,34 15 0 0 0,-8-5-128 0 0,-43-20-239 0 0,-7-4-205 0 0,7 2-1760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24 110 7831 0 0,'-6'-7'810'0'0,"-7"-13"1377"0"0,8 13 880 0 0,6 5-2437 0 0,1-2-491 0 0,0 0 1 0 0,0 0-1 0 0,1 1 0 0 0,-1-1 1 0 0,1 1-1 0 0,0-1 1 0 0,0 1-1 0 0,0 0 1 0 0,1 0-1 0 0,-1 1 1 0 0,1-1-1 0 0,-1 1 0 0 0,1-1 1 0 0,0 1-1 0 0,0 0 1 0 0,0 1-1 0 0,6-3 1 0 0,3 0 0 0 0,-1 0 1 0 0,1 0 0 0 0,0 2-1 0 0,24-3 1 0 0,-24 5-43 0 0,1 0 0 0 0,0 1 0 0 0,-1 0 1 0 0,1 1-1 0 0,-1 1 0 0 0,0 0 0 0 0,0 1 0 0 0,0 1 0 0 0,0-1 0 0 0,18 11 1 0 0,-15-6-79 0 0,0 1 1 0 0,-1 0 0 0 0,0 1-1 0 0,-1 1 1 0 0,0 0 0 0 0,-1 1 0 0 0,15 19-1 0 0,-22-25-20 0 0,-1 0-1 0 0,0 0 1 0 0,-1 1-1 0 0,1 0 1 0 0,-1 0-1 0 0,-1 0 1 0 0,0 0-1 0 0,0 1 1 0 0,0-1 0 0 0,-1 1-1 0 0,1 9 1 0 0,-3-11 4 0 0,1 0 1 0 0,-1 0 0 0 0,-1 0-1 0 0,1 0 1 0 0,-1 0-1 0 0,-1-1 1 0 0,1 1 0 0 0,-1 0-1 0 0,0-1 1 0 0,0 1 0 0 0,-1-1-1 0 0,0 0 1 0 0,0 0 0 0 0,-8 11-1 0 0,-71 86 356 0 0,49-64-68 0 0,-52 81-1 0 0,79-110-195 0 0,1 0 0 0 0,0 1 0 0 0,0 0 0 0 0,1 0 0 0 0,1 0 0 0 0,0 1 0 0 0,-3 16 0 0 0,6-22-33 0 0,-1-1 0 0 0,1 1 0 0 0,0 0 1 0 0,0 0-1 0 0,1-1 0 0 0,0 1 0 0 0,0 0 0 0 0,0-1 0 0 0,1 1 0 0 0,0-1 0 0 0,0 1 0 0 0,0-1 0 0 0,1 0 0 0 0,-1 0 1 0 0,1 0-1 0 0,0 0 0 0 0,4 4 0 0 0,0-1 16 0 0,0-1 0 0 0,1 0 1 0 0,-1-1-1 0 0,1 1 0 0 0,0-1 0 0 0,1-1 1 0 0,0 0-1 0 0,14 7 0 0 0,4-2 111 0 0,46 12-1 0 0,-9-4-296 0 0,-62-17-33 0 0,-13 2-8176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4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 7687 0 0,'0'0'4580'0'0,"-9"2"-3729"0"0,-40 7 5080 0 0,43-17-5121 0 0,2 7-710 0 0,0-1-1 0 0,-1 1 0 0 0,1 0 1 0 0,0 0-1 0 0,0 1 1 0 0,0-1-1 0 0,-1 1 1 0 0,1 0-1 0 0,0 0 0 0 0,0 0 1 0 0,-1 1-1 0 0,1-1 1 0 0,-8 3-1 0 0,-7 3-86 0 0,0 0 0 0 0,0 1-1 0 0,1 0 1 0 0,0 2 0 0 0,-26 16-1 0 0,37-22-12 0 0,5-1 0 0 0,-1-1 0 0 0,1 1 0 0 0,0-1 0 0 0,-1 1 0 0 0,1 0 0 0 0,0 0 0 0 0,0 0 0 0 0,0 0 0 0 0,0 0 0 0 0,-2 5 0 0 0,-2 5 0 0 0,7-7 0 0 0,0-4 0 0 0,0 2 0 0 0,1 1 0 0 0,-1-1 0 0 0,1 0 0 0 0,-1 1 0 0 0,1-1 0 0 0,0 0 0 0 0,1 0 0 0 0,-1-1 0 0 0,0 1 0 0 0,5 4 0 0 0,32 23 0 0 0,-17-15 0 0 0,-16-10 16 0 0,5 3-6 0 0,-1 0 0 0 0,0 1 0 0 0,0 0-1 0 0,-1 0 1 0 0,12 17 0 0 0,-13-9 47 0 0,-8-9-62 0 0,-1-5 17 0 0,0-1-5 0 0,1 1 1 0 0,-1-1-1 0 0,0 0 1 0 0,0 0-1 0 0,0 0 1 0 0,0 0-1 0 0,0 0 1 0 0,0 0-1 0 0,0-1 1 0 0,-1 1-1 0 0,1 0 1 0 0,-1-1-1 0 0,1 1 1 0 0,-1 0-1 0 0,0-1 1 0 0,-3 3-1 0 0,-5 2 23 0 0,1-1-1 0 0,-11 5 1 0 0,18-9-28 0 0,-26 11 46 0 0,0-1 0 0 0,-1-1 0 0 0,0-1 0 0 0,-1-2-1 0 0,-42 5 1 0 0,39-7 14 0 0,10-2-24 0 0,0 0 1 0 0,-24-1-1 0 0,74-11-299 0 0,102-8-3536 0 0,-106 12 2402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 10191 0 0,'-9'-5'240'0'0,"0"1"1"0"0,-1 0-1 0 0,1 1 0 0 0,-1-1 0 0 0,0 2 0 0 0,0 0 0 0 0,0 0 0 0 0,-14-1 2403 0 0,25 4-2612 0 0,-1 0 1 0 0,1 0-1 0 0,-1 0 0 0 0,1 0 0 0 0,-1-1 0 0 0,1 1 0 0 0,0 0 1 0 0,-1 0-1 0 0,1-1 0 0 0,0 1 0 0 0,1 1 0 0 0,1 0 31 0 0,13 11 72 0 0,0 0 0 0 0,1-1 0 0 0,0 0 0 0 0,26 11 0 0 0,-16-8-52 0 0,204 125 923 0 0,-173-100 687 0 0,96 87-1 0 0,-123-97-919 0 0,43 55-1 0 0,-58-65-606 0 0,-2 1 0 0 0,-1 1-1 0 0,0 0 1 0 0,10 27 0 0 0,-20-41-147 0 0,0 0 0 0 0,-1 1 0 0 0,1-1 0 0 0,-2 1 1 0 0,1-1-1 0 0,-1 1 0 0 0,-1 0 0 0 0,0-1 0 0 0,0 1 0 0 0,0 0 0 0 0,-1 0 1 0 0,-1-1-1 0 0,1 1 0 0 0,-1-1 0 0 0,-1 1 0 0 0,0-1 0 0 0,-7 16 1 0 0,2-11 15 0 0,1 0 0 0 0,-2-1 0 0 0,0 0 1 0 0,0-1-1 0 0,-1 1 0 0 0,0-2 0 0 0,-1 0 1 0 0,0 0-1 0 0,-23 15 0 0 0,-181 129 113 0 0,195-141-299 0 0,18-12 21 0 0,5-1-1785 0 0,27-5-397 0 0,-13 0 998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11255 0 0,'0'0'2079'0'0,"3"-1"-1128"0"0,98-28 3137 0 0,54-17-2098 0 0,-96 29-1684 0 0,1 2-1 0 0,0 2 0 0 0,90-6 1 0 0,-133 20-520 0 0,-11-1-1367 0 0,1 0-3732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19 124 10591 0 0,'-2'1'819'0'0,"1"0"-643"0"0,-14 4 7859 0 0,21-3-7748 0 0,0-1 0 0 0,0-1 1 0 0,1 1-1 0 0,-1-1 1 0 0,0 0-1 0 0,0-1 0 0 0,10-1 1 0 0,42-13 552 0 0,-27 6-348 0 0,85-22 84 0 0,42-11-685 0 0,-52 16-4379 0 0,-70 17-2632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55 164 5063 0 0,'-8'-4'528'0'0,"-4"-1"-491"0"0,-21-9 6970 0 0,33 14-6921 0 0,-1-1 0 0 0,1 1 0 0 0,0-1 0 0 0,0 1-1 0 0,0 0 1 0 0,0-1 0 0 0,-1 1 0 0 0,1 0 0 0 0,0-1 0 0 0,0 1-1 0 0,0-1 1 0 0,0 1 0 0 0,0 0 0 0 0,0-1 0 0 0,0 1 0 0 0,0-1-1 0 0,0 1 1 0 0,0-1 0 0 0,0 1 0 0 0,1 0 0 0 0,-1-1-1 0 0,0 1 1 0 0,0 0 0 0 0,0-1 0 0 0,0 1 0 0 0,1-1 0 0 0,4-10 771 0 0,-1 5-691 0 0,0 1 0 0 0,1-1 0 0 0,0 1 1 0 0,0 0-1 0 0,1 0 0 0 0,-1 1 0 0 0,1-1 0 0 0,0 1 0 0 0,0 0 1 0 0,0 1-1 0 0,1 0 0 0 0,-1 0 0 0 0,11-3 0 0 0,10-2 4 0 0,0 1-1 0 0,32-4 1 0 0,-36 8 0 0 0,41-8 72 0 0,-1 3-1 0 0,2 3 1 0 0,-1 3 0 0 0,66 6-1 0 0,-118-3-229 0 0,0 1-1 0 0,-1 0 1 0 0,1 0-1 0 0,-1 2 1 0 0,0-1-1 0 0,0 1 1 0 0,11 6-1 0 0,-18-8-14 0 0,0 0-1 0 0,-1 0 0 0 0,1 0 1 0 0,-1 1-1 0 0,0 0 1 0 0,0 0-1 0 0,0-1 1 0 0,0 2-1 0 0,-1-1 1 0 0,1 0-1 0 0,-1 0 0 0 0,1 1 1 0 0,-1 0-1 0 0,-1-1 1 0 0,1 1-1 0 0,0 0 1 0 0,-1 0-1 0 0,0 0 1 0 0,0 0-1 0 0,0 0 1 0 0,0 0-1 0 0,0 0 0 0 0,-1 5 1 0 0,0 2-3 0 0,-1 0 0 0 0,0-1 1 0 0,-1 1-1 0 0,0 0 0 0 0,-1-1 0 0 0,0 1 1 0 0,0-1-1 0 0,-2 0 0 0 0,1 0 0 0 0,-10 16 1 0 0,-7 7-19 0 0,-39 48 1 0 0,52-72 22 0 0,-110 125 29 0 0,36-43 44 0 0,72-80 51 0 0,1 0-1 0 0,0 1 1 0 0,1 0-1 0 0,1 0 1 0 0,0 1 0 0 0,-7 16-1 0 0,12-24-98 0 0,1 1-1 0 0,-1 0 1 0 0,1-1-1 0 0,-1 1 1 0 0,2 0-1 0 0,-1-1 1 0 0,1 1 0 0 0,0 0-1 0 0,0 0 1 0 0,0-1-1 0 0,1 1 1 0 0,0 0-1 0 0,0 0 1 0 0,0-1-1 0 0,1 1 1 0 0,0-1-1 0 0,0 1 1 0 0,4 6 0 0 0,-2-5-21 0 0,0-1 1 0 0,0 0 0 0 0,1-1 0 0 0,-1 1 0 0 0,1-1 0 0 0,0 0 0 0 0,1 0 0 0 0,10 8 0 0 0,0-3 31 0 0,1-1 1 0 0,22 9-1 0 0,57 19 46 0 0,-9-5-103 0 0,-85-31-65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407 242 11255 0 0,'0'0'1290'0'0,"2"0"-832"0"0,8-2 243 0 0,-1 1 0 0 0,1-1 0 0 0,-1-1 0 0 0,0 0 0 0 0,0 0 0 0 0,0-1-1 0 0,0 0 1 0 0,11-7 0 0 0,-16 6-486 0 0,0 1-1 0 0,0-1 1 0 0,0 0-1 0 0,-1 0 0 0 0,0 0 1 0 0,0-1-1 0 0,0 1 1 0 0,-1-1-1 0 0,0 0 1 0 0,2-8-1 0 0,-3 11-109 0 0,2-5 8 0 0,-1-1-1 0 0,0 1 0 0 0,0 0 0 0 0,-1-1 1 0 0,0-11-1 0 0,-1 16-71 0 0,0 0-1 0 0,0 0 0 0 0,-1 0 1 0 0,0 0-1 0 0,0 0 1 0 0,0 0-1 0 0,0 0 1 0 0,0 0-1 0 0,-1 0 0 0 0,1 0 1 0 0,-1 0-1 0 0,0 1 1 0 0,-3-4-1 0 0,3 5-44 0 0,0 0 0 0 0,1 0 1 0 0,-1 1-1 0 0,0-1 0 0 0,-1 1 0 0 0,1-1 0 0 0,0 1 0 0 0,0 0 1 0 0,0 0-1 0 0,-1 0 0 0 0,1 0 0 0 0,0 0 0 0 0,-1 1 0 0 0,1-1 1 0 0,-1 1-1 0 0,1 0 0 0 0,-1-1 0 0 0,1 1 0 0 0,-1 0 0 0 0,1 0 1 0 0,-1 1-1 0 0,1-1 0 0 0,-1 0 0 0 0,-4 2 0 0 0,-1 1-25 0 0,-1-1-1 0 0,1 1 1 0 0,0 1 0 0 0,0-1-1 0 0,-13 10 1 0 0,-33 21-77 0 0,-20 12-277 0 0,-102 85 0 0 0,165-122 383 0 0,0 1 0 0 0,1 1 0 0 0,0-1 0 0 0,1 2 0 0 0,0-1 0 0 0,0 1 0 0 0,2 1 0 0 0,-1-1 0 0 0,-9 26 0 0 0,17-37 2 0 0,-1 0 0 0 0,0 1 0 0 0,1-1 0 0 0,0 1 0 0 0,-1-1 1 0 0,1 0-1 0 0,0 1 0 0 0,0-1 0 0 0,0 1 0 0 0,0-1 0 0 0,0 1 0 0 0,0-1 0 0 0,0 1 0 0 0,0-1 0 0 0,1 1 0 0 0,-1-1 0 0 0,0 1 0 0 0,1-1 0 0 0,0 0 0 0 0,-1 1 0 0 0,2 1 1 0 0,-1-2 3 0 0,0 0 0 0 0,0 0 0 0 0,1 0 1 0 0,-1 0-1 0 0,0 0 0 0 0,1 0 1 0 0,-1-1-1 0 0,1 1 0 0 0,-1 0 1 0 0,1-1-1 0 0,0 1 0 0 0,-1-1 1 0 0,1 1-1 0 0,-1-1 0 0 0,4 0 1 0 0,5 1 25 0 0,0-2 1 0 0,0 1-1 0 0,0-1 1 0 0,19-5-1 0 0,10-5 66 0 0,65-27-1 0 0,-31 9-33 0 0,-54 24-51 0 0,-18 5 3 0 0,1 1 0 0 0,-1-1 0 0 0,0 1 0 0 0,0 0 0 0 0,0-1 0 0 0,0 1-1 0 0,1 0 1 0 0,-1 0 0 0 0,0 0 0 0 0,0 0 0 0 0,-1 0 0 0 0,1 0-1 0 0,0 0 1 0 0,0 0 0 0 0,0 0 0 0 0,0 2 0 0 0,0 1 13 0 0,1 1 0 0 0,-2-1 0 0 0,1 1 0 0 0,0-1 1 0 0,-1 1-1 0 0,0 5 0 0 0,0-1 8 0 0,0-1 0 0 0,1 1 0 0 0,0 0 0 0 0,3 11 0 0 0,-4-19-43 0 0,0-1 0 0 0,0 0-1 0 0,0 1 1 0 0,0-1 0 0 0,0 0 0 0 0,0 1-1 0 0,0-1 1 0 0,1 0 0 0 0,-1 0 0 0 0,0 1-1 0 0,0-1 1 0 0,0 0 0 0 0,1 0-1 0 0,-1 1 1 0 0,0-1 0 0 0,0 0 0 0 0,0 0-1 0 0,1 1 1 0 0,-1-1 0 0 0,0 0 0 0 0,1 0-1 0 0,-1 0 1 0 0,0 0 0 0 0,0 0 0 0 0,1 1-1 0 0,-1-1 1 0 0,0 0 0 0 0,1 0 0 0 0,-1 0-1 0 0,0 0 1 0 0,1 0 0 0 0,-1 0 0 0 0,14-5-492 0 0,11-14-636 0 0,-25 18 1119 0 0,34-31-6553 0 0,-16 15 229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40 4607 0 0,'1'-1'208'0'0,"2"-5"-9"0"0,0-2 196 0 0,4-7 9568 0 0,-3 6-5360 0 0,-2 9-4485 0 0,13 1 206 0 0,-15-1-315 0 0,0 0 0 0 0,0 0 0 0 0,0 0 0 0 0,0 0 0 0 0,0 0 0 0 0,0 0 0 0 0,0 1 0 0 0,0-1 0 0 0,0 0 0 0 0,0 0 0 0 0,0 0 0 0 0,0 0 0 0 0,0 0 1 0 0,0 0-1 0 0,0 0 0 0 0,0 0 0 0 0,0 0 0 0 0,-1 1 0 0 0,1-1 0 0 0,0 0 0 0 0,0 0 0 0 0,0 0 0 0 0,0 0 0 0 0,0 0 0 0 0,0 0 0 0 0,0 0 0 0 0,0 0 0 0 0,0 0 0 0 0,0 0 0 0 0,0 0 0 0 0,0 1 0 0 0,0-1 0 0 0,-1 0 0 0 0,1 0 1 0 0,0 0-1 0 0,0 0 0 0 0,0 0 0 0 0,0 0 0 0 0,0 0 0 0 0,0 0 0 0 0,0 0 0 0 0,0 0 0 0 0,0 0 0 0 0,-1 0 0 0 0,1 0 0 0 0,0 0 0 0 0,0 0 0 0 0,0 0 0 0 0,0 0 0 0 0,0 0 0 0 0,0 0 0 0 0,0 0 0 0 0,0 0 0 0 0,-1 0 0 0 0,1 0 0 0 0,-31 7 731 0 0,16-4-940 0 0,-217 44 200 0 0,194-40 64 0 0,0 2 0 0 0,1 2 0 0 0,0 1 0 0 0,-66 31 0 0 0,73-24 112 0 0,29-18-48 0 0,1 1-122 0 0,0 0 0 0 0,1 0-1 0 0,-1 0 1 0 0,1 0 0 0 0,0 0-1 0 0,0 0 1 0 0,-1 0 0 0 0,1 0-1 0 0,0 0 1 0 0,1 0 0 0 0,-1-1-1 0 0,0 1 1 0 0,0 0 0 0 0,1-1-1 0 0,-1 1 1 0 0,1-1 0 0 0,-1 0-1 0 0,3 2 1 0 0,5 4 17 0 0,0-1 0 0 0,13 6 0 0 0,-11-6-8 0 0,17 10-15 0 0,-17-10 0 0 0,0 0 0 0 0,0 1 0 0 0,16 13 0 0 0,-21-15 0 0 0,-1 1 0 0 0,0-1 0 0 0,0 1 0 0 0,0 1 0 0 0,-1-1 0 0 0,0 1 0 0 0,0 0 0 0 0,-1-1 0 0 0,4 10 0 0 0,-6-13 16 0 0,0 0 1 0 0,0 1-1 0 0,0-1 0 0 0,0 0 1 0 0,-1 0-1 0 0,1 0 0 0 0,-1 0 0 0 0,0 1 1 0 0,0-1-1 0 0,0 0 0 0 0,-1 0 1 0 0,1 0-1 0 0,-1 1 0 0 0,1-1 0 0 0,-1 0 1 0 0,-2 5-1 0 0,1-4 21 0 0,0 0 0 0 0,-1 0 1 0 0,1-1-1 0 0,-1 1 0 0 0,0-1 0 0 0,0 1 1 0 0,0-1-1 0 0,-1 0 0 0 0,1 0 0 0 0,-6 4 1 0 0,-5 1 31 0 0,1-1 1 0 0,-1 0-1 0 0,-1-1 1 0 0,1-1 0 0 0,-25 6-1 0 0,-30 4 51 0 0,-71 6 0 0 0,110-20-115 0 0,2-2-33 0 0,26 1-82 0 0,28-23-1541 0 0,-17 19 1149 0 0,0 0 0 0 0,0 0 0 0 0,13-3 0 0 0,0 1-3280 0 0,-16 4 1792 0 0,15-3-4070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368 129 7831 0 0,'0'0'706'0'0,"-1"1"-578"0"0,-2 2 394 0 0,0 0 1 0 0,0 1-1 0 0,0-1 1 0 0,1 1-1 0 0,-1 0 1 0 0,1 0-1 0 0,0 0 0 0 0,0 0 1 0 0,0 0-1 0 0,0 0 1 0 0,1 1-1 0 0,0-1 1 0 0,-1 8-1 0 0,1-10-399 0 0,1 1 0 0 0,0 0 0 0 0,1 0-1 0 0,-1-1 1 0 0,0 1 0 0 0,1 0 0 0 0,0-1-1 0 0,-1 1 1 0 0,1-1 0 0 0,0 1 0 0 0,0-1 0 0 0,1 1-1 0 0,-1-1 1 0 0,0 0 0 0 0,1 1 0 0 0,-1-1-1 0 0,1 0 1 0 0,0 0 0 0 0,0 0 0 0 0,0 0-1 0 0,0 0 1 0 0,0-1 0 0 0,0 1 0 0 0,5 2 0 0 0,-3-2-49 0 0,1 0 1 0 0,0 0-1 0 0,0 0 1 0 0,0-1 0 0 0,0 1-1 0 0,0-1 1 0 0,0 0-1 0 0,0-1 1 0 0,1 0 0 0 0,8 0-1 0 0,0-1 52 0 0,1 0 0 0 0,23-6 0 0 0,-13 1-86 0 0,0-1 0 0 0,0-1 0 0 0,0-1 0 0 0,-1-1 0 0 0,-1-2 0 0 0,0 0 0 0 0,0-1 0 0 0,31-25 0 0 0,-50 35-67 0 0,1-1 0 0 0,-1-1 0 0 0,0 1 0 0 0,0-1 0 0 0,0 1 0 0 0,-1-1 0 0 0,0 0 0 0 0,0-1 0 0 0,0 1 0 0 0,0 0 0 0 0,1-7 0 0 0,-3 10 16 0 0,-1 0-1 0 0,1 0 1 0 0,-1-1 0 0 0,0 1-1 0 0,1 0 1 0 0,-1 0-1 0 0,0 0 1 0 0,0 0-1 0 0,-1-1 1 0 0,1 1 0 0 0,0 0-1 0 0,-1 0 1 0 0,1 0-1 0 0,-1 0 1 0 0,0 0 0 0 0,0 0-1 0 0,0 0 1 0 0,0 0-1 0 0,0 0 1 0 0,0 0 0 0 0,0 1-1 0 0,0-1 1 0 0,-1 0-1 0 0,1 1 1 0 0,-1-1-1 0 0,1 1 1 0 0,-1-1 0 0 0,0 1-1 0 0,0 0 1 0 0,0 0-1 0 0,1 0 1 0 0,-1 0 0 0 0,-2-1-1 0 0,-4-1-20 0 0,1 0 0 0 0,-1 1 0 0 0,0 0 0 0 0,1 0 0 0 0,-1 0 0 0 0,0 1 0 0 0,0 1 0 0 0,0-1 0 0 0,-11 2 0 0 0,1 0-53 0 0,-1 2 0 0 0,-33 8-1 0 0,33-6 88 0 0,0 2 0 0 0,1 0 0 0 0,0 2 0 0 0,1 0-1 0 0,-18 12 1 0 0,-79 63 23 0 0,38-27-7 0 0,45-35-29 0 0,-77 58 117 0 0,90-65-1 0 0,1 1 0 0 0,0 1 0 0 0,-25 32 1 0 0,38-43-38 0 0,0 0 1 0 0,0 1 0 0 0,0 0 0 0 0,1 0 0 0 0,0 0 0 0 0,0 0 0 0 0,1 0 0 0 0,0 1 0 0 0,0-1 0 0 0,0 1 0 0 0,0 9 0 0 0,2-12-37 0 0,0 0 0 0 0,0 0 0 0 0,1 0 0 0 0,0 0 0 0 0,0 0 0 0 0,0 0 0 0 0,0 0 0 0 0,1 0 0 0 0,0 0 0 0 0,0-1 0 0 0,0 1 0 0 0,0-1 0 0 0,1 1 0 0 0,-1-1 0 0 0,1 0 0 0 0,1 0 0 0 0,-1 0 0 0 0,4 3 1 0 0,2 0 61 0 0,0 0 0 0 0,0 0 0 0 0,0-1 0 0 0,1 0 0 0 0,0-1 0 0 0,0 0 1 0 0,1-1-1 0 0,-1 0 0 0 0,1 0 0 0 0,0-1 0 0 0,0-1 0 0 0,0 0 1 0 0,22 2-1 0 0,-10-4 77 0 0,-1 0 0 0 0,0-1 1 0 0,0-1-1 0 0,0-2 0 0 0,0 0 1 0 0,25-8-1 0 0,-18 3-22 0 0,10-2 179 0 0,74-33 0 0 0,-77 30-328 0 0,-34 13-105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5063 0 0,'-2'0'232'0'0,"-10"3"77"0"0,0 0 0 0 0,1 0-1 0 0,-16 8 1 0 0,-4 1 6692 0 0,24-8-3104 0 0,12 0-1702 0 0,12-1-1273 0 0,13-4-361 0 0,0 0 0 0 0,-1-2 0 0 0,49-11 0 0 0,-18 2-168 0 0,40 3 309 0 0,-32 3-1583 0 0,-24 0-2805 0 0,-29 2-3424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67 4607 0 0,'-42'-16'519'0'0,"-54"-34"12273"0"0,98 50-12616 0 0,17 2-112 0 0,1 0 0 0 0,-1 1-1 0 0,0 2 1 0 0,0 0 0 0 0,31 12 0 0 0,21 7-62 0 0,-58-21-1 0 0,152 46 36 0 0,-138-39 165 0 0,0 1 1 0 0,-1 1 0 0 0,47 30-1 0 0,-66-37-144 0 0,0 0-1 0 0,0 0 0 0 0,-1 1 1 0 0,1 0-1 0 0,-2 0 0 0 0,1 1 1 0 0,-1-1-1 0 0,1 1 0 0 0,-2 1 1 0 0,1-1-1 0 0,-1 1 0 0 0,4 11 1 0 0,-5-13-35 0 0,-2 1 1 0 0,1 0 0 0 0,-1-1 0 0 0,0 1 0 0 0,0 0 0 0 0,-1 0 0 0 0,0 0 0 0 0,0 0 0 0 0,-1 0 0 0 0,0-1 0 0 0,0 1 0 0 0,0 0 0 0 0,-1 0-1 0 0,0-1 1 0 0,0 1 0 0 0,-4 5 0 0 0,-4 9 102 0 0,-1-2 0 0 0,-26 36 0 0 0,-34 32 241 0 0,-9 11-86 0 0,68-81-280 0 0,2 0 0 0 0,-1 0 1 0 0,2 1-1 0 0,-10 25 0 0 0,17-37 12 0 0,0 1 0 0 0,1-1 0 0 0,-1 1 0 0 0,1 0 0 0 0,0-1 0 0 0,1 1 0 0 0,-1 0 0 0 0,1 0 0 0 0,1 0 0 0 0,0 0 1 0 0,0-1-1 0 0,0 1 0 0 0,0 0 0 0 0,1-1 0 0 0,3 8 0 0 0,-3-9 57 0 0,1 0 1 0 0,0 0 0 0 0,0 0-1 0 0,0 0 1 0 0,0 0-1 0 0,1-1 1 0 0,0 1 0 0 0,0-1-1 0 0,0 0 1 0 0,0 0 0 0 0,1-1-1 0 0,0 1 1 0 0,-1-1 0 0 0,1 0-1 0 0,0-1 1 0 0,1 1 0 0 0,-1-1-1 0 0,7 3 1 0 0,0-2 14 0 0,0-1-1 0 0,1 1 1 0 0,-1-2 0 0 0,0 0-1 0 0,1 0 1 0 0,-1-1 0 0 0,1-1 0 0 0,23-4-1 0 0,-20 2-663 0 0,0-1-1 0 0,19-8 1 0 0,-21 7-1969 0 0,0-2 0 0 0,18-10 0 0 0,-19 8-3695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1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85 5063 0 0,'0'0'4992'0'0,"10"-15"-657"0"0,-3 7-3708 0 0,1 2 0 0 0,0-1-1 0 0,1 1 1 0 0,-1 0 0 0 0,1 1 0 0 0,1 0 0 0 0,16-6 0 0 0,-25 10-385 0 0,14-9 2135 0 0,-21 9-2342 0 0,0 0 0 0 0,0 0 0 0 0,0 0 0 0 0,0 0 0 0 0,-1 1 0 0 0,1 0 0 0 0,0 1 0 0 0,-9 1 0 0 0,-53 13-39 0 0,29-5 12 0 0,-307 76 237 0 0,335-84-234 0 0,9-2-10 0 0,-1 1 0 0 0,0-1 0 0 0,0 1 0 0 0,0 0 0 0 0,0 0 0 0 0,0 0 0 0 0,1 1 0 0 0,-1-1 0 0 0,0 1 0 0 0,-4 3 0 0 0,7-4 2 0 0,0-1-1 0 0,-1 1 1 0 0,1-1 0 0 0,0 1 0 0 0,0 0 0 0 0,-1 0 0 0 0,1-1-1 0 0,0 1 1 0 0,0 0 0 0 0,0-1 0 0 0,0 1 0 0 0,0 0-1 0 0,0 0 1 0 0,0-1 0 0 0,0 1 0 0 0,1 0 0 0 0,-1 1 0 0 0,0-1-1 0 0,1 7 1 0 0,1-1 1 0 0,0 0-1 0 0,0 0 0 0 0,0 0 0 0 0,1 0 0 0 0,0 0 1 0 0,0 0-1 0 0,1-1 0 0 0,7 11 0 0 0,4 4 13 0 0,25 27 0 0 0,-33-42 39 0 0,1 1 1 0 0,0-1-1 0 0,0-1 0 0 0,0 1 0 0 0,1-1 0 0 0,0-1 1 0 0,-1 0-1 0 0,2 0 0 0 0,16 4 0 0 0,-25-7 412 0 0,-1 1-451 0 0,0 0 0 0 0,-1 1 0 0 0,1-1 0 0 0,-1 0-1 0 0,0 0 1 0 0,1 0 0 0 0,-1 0 0 0 0,0 0 0 0 0,0 0 0 0 0,-1 0 0 0 0,1 0 0 0 0,0 0 0 0 0,-1 0 0 0 0,1 0 0 0 0,-1-1 0 0 0,1 1 0 0 0,-1-1 0 0 0,0 1-1 0 0,-2 1 1 0 0,-6 3 67 0 0,1 0 0 0 0,-17 7 0 0 0,20-10-53 0 0,-68 25 100 0 0,31-13-84 0 0,-119 38-108 0 0,123-41 33 0 0,32-10 186 0 0,-2 1-982 0 0,9-5 326 0 0,4-3 212 0 0,3 0-78 0 0,0-1 0 0 0,0 2 0 0 0,0-1 0 0 0,0 1 1 0 0,1 0-1 0 0,12-4 0 0 0,-3 1-574 0 0,14-8-591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4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 3679 0 0,'0'0'167'0'0,"-1"0"-7"0"0,-3-2 319 0 0,-28-13 4933 0 0,30 15-5111 0 0,0-1-1 0 0,0 1 1 0 0,0-1 0 0 0,0 1-1 0 0,-1 0 1 0 0,1 0 0 0 0,0 0 0 0 0,0 0-1 0 0,0 0 1 0 0,-3 1 0 0 0,3-1 253 0 0,-5 7 1742 0 0,7-2-2047 0 0,0-1 0 0 0,0 0 0 0 0,0 1 0 0 0,1-1 0 0 0,-1 0 0 0 0,1 0 0 0 0,0 0 0 0 0,1 0 0 0 0,-1 1 0 0 0,1-1 0 0 0,-1-1-1 0 0,1 1 1 0 0,0 0 0 0 0,5 6 0 0 0,6 7 1050 0 0,25 27 0 0 0,-26-31-832 0 0,26 29 716 0 0,105 121 736 0 0,-128-146-1862 0 0,1-1 0 0 0,1 0 0 0 0,0-1 0 0 0,1 0 0 0 0,0-2 0 0 0,26 15 0 0 0,-35-24-36 0 0,0 1-1 0 0,0-2 1 0 0,1 1 0 0 0,-1-2-1 0 0,14 4 1 0 0,-12-5-10 0 0,-2-1 7 0 0,-8 0-123 0 0,-14 16-2066 0 0,2-2 1266 0 0,10-13 392 0 0,-10 5-1262 0 0,5-6-3008 0 0,5 0 4251 0 0,0 0-1 0 0,-1-1 1 0 0,1 1-1 0 0,0-1 1 0 0,0 1-1 0 0,0-1 1 0 0,0 1-1 0 0,0-1 1 0 0,-2-1-1 0 0,-3-5-4207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10159 0 0,'0'0'2700'0'0,"1"2"-1822"0"0,-1 3-599 0 0,0 0 0 0 0,0 1 0 0 0,0-1 0 0 0,-1 0 0 0 0,0 0 0 0 0,0 0 1 0 0,0 0-1 0 0,0 0 0 0 0,-1 0 0 0 0,0-1 0 0 0,0 1 0 0 0,0 0 1 0 0,-1-1-1 0 0,-4 8 0 0 0,-7 8 747 0 0,-31 32 1 0 0,28-32-479 0 0,-7 7-235 0 0,-1 0 1 0 0,0-2 0 0 0,-2 0 0 0 0,-32 21 0 0 0,47-38-275 0 0,-16 11 170 0 0,0 0-1 0 0,-32 31 1 0 0,59-49-145 0 0,0 1-11 0 0,-1 4-71 0 0,0 6 129 0 0,2-6-1532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4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3679 0 0,'0'0'574'0'0,"-8"-2"2438"0"0,4 1-2382 0 0,0 0 0 0 0,1 1 0 0 0,-1 0 1 0 0,0 0-1 0 0,0 0 0 0 0,0 0 1 0 0,1 1-1 0 0,-1-1 0 0 0,-5 2 0 0 0,8-1-427 0 0,-1 0-1 0 0,1 0 1 0 0,0 0-1 0 0,0 0 0 0 0,0 0 1 0 0,-1 0-1 0 0,1 0 1 0 0,0 0-1 0 0,0 0 0 0 0,1 1 1 0 0,-1-1-1 0 0,0 0 1 0 0,0 1-1 0 0,1-1 1 0 0,-2 3-1 0 0,2-3 191 0 0,0 10 383 0 0,2 2-357 0 0,1-1 0 0 0,0 0 0 0 0,1 0 0 0 0,0-1 0 0 0,1 1 0 0 0,8 14 0 0 0,8 20 632 0 0,111 253 2533 0 0,-124-284-3515 0 0,1 0-1 0 0,1 0 1 0 0,0 0 0 0 0,1-1-1 0 0,25 24 1 0 0,-31-33-47 0 0,0-1-1 0 0,1 0 1 0 0,-1 0-1 0 0,1 0 1 0 0,0-1-1 0 0,0 1 1 0 0,1-2-1 0 0,-1 1 1 0 0,1-1-1 0 0,-1 0 1 0 0,1 0 0 0 0,0 0-1 0 0,0-1 1 0 0,-1 0-1 0 0,1-1 1 0 0,0 1-1 0 0,0-1 1 0 0,7-1-1 0 0,-1-1-21 0 0,0-1-1 0 0,-1 0 0 0 0,1 0 1 0 0,-1-1-1 0 0,19-9 0 0 0,-31 12-54 0 0,1 1-1 0 0,0-1 0 0 0,0 1 0 0 0,0-1 1 0 0,0 0-1 0 0,-1 0 0 0 0,1 1 0 0 0,0-1 1 0 0,-1 0-1 0 0,1 0 0 0 0,0 0 0 0 0,-1 0 0 0 0,1 0 1 0 0,-1 0-1 0 0,1-1 0 0 0,-1 0 26 0 0,1 1-169 0 0,-3-2-2685 0 0,1-1 2463 0 0,0 0 0 0 0,-1 1 1 0 0,1-1-1 0 0,0 0 1 0 0,0-4-1 0 0,1-3-463 0 0,0-15-317 0 0,2 9-3947 0 0,0 6-283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4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24 7831 0 0,'0'0'603'0'0,"0"-2"-396"0"0,14-19 11139 0 0,-13 30-10966 0 0,-1-3-216 0 0,-1 0-1 0 0,0-1 1 0 0,0 1-1 0 0,-1 0 1 0 0,1-1 0 0 0,-1 1-1 0 0,-4 7 1 0 0,-21 37 612 0 0,26-49-764 0 0,-19 30 273 0 0,-1 0 0 0 0,-2-2-1 0 0,-48 48 1 0 0,-92 68 69 0 0,35-34 49 0 0,100-85-247 0 0,-55 55 480 0 0,65-64-596 0 0,11-12-32 0 0,1 1 0 0 0,0 1-1 0 0,1-1 1 0 0,-1 1 0 0 0,-7 13 0 0 0,8-12-25 0 0,28-13-651 0 0,2-6-1238 0 0,-9 1-3869 0 0,-3 1-1491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35 547 5063 0 0,'-2'2'390'0'0,"-21"48"325"0"0,20-44 434 0 0,1 1 0 0 0,1-1 0 0 0,-2 10-1 0 0,3-14-957 0 0,0 0 0 0 0,0 0-1 0 0,0 0 1 0 0,0-1-1 0 0,1 1 1 0 0,-1 0 0 0 0,1 0-1 0 0,0 0 1 0 0,-1 0 0 0 0,1-1-1 0 0,0 1 1 0 0,0 0-1 0 0,0-1 1 0 0,0 1 0 0 0,2 2-1 0 0,-2-3-194 0 0,1 1 122 0 0,0 0 1 0 0,-1-1-1 0 0,1 1 1 0 0,0-1-1 0 0,0 0 0 0 0,1 1 1 0 0,-1-1-1 0 0,0 0 1 0 0,0 0-1 0 0,1 0 1 0 0,-1-1-1 0 0,0 1 1 0 0,1 0-1 0 0,-1-1 1 0 0,1 0-1 0 0,-1 0 1 0 0,0 1-1 0 0,1-1 1 0 0,-1-1-1 0 0,4 1 1 0 0,0-1 150 0 0,0 0 0 0 0,0 0 1 0 0,0-1-1 0 0,1 1 1 0 0,-1-1-1 0 0,-1-1 0 0 0,11-5 1 0 0,38-26 883 0 0,-39 24-855 0 0,70-47 533 0 0,121-85-75 0 0,-164 109-741 0 0,-1-2 0 0 0,59-65 0 0 0,-84 82-15 0 0,2-1 0 0 0,27-42 0 0 0,-41 55-13 0 0,-23 16-66 0 0,13-5 72 0 0,0 0-1 0 0,1 0 0 0 0,-1 0 1 0 0,1 0-1 0 0,1 1 0 0 0,-8 10 1 0 0,-20 42-56 0 0,14-23 47 0 0,-19 29 16 0 0,-2 3 0 0 0,-32 74 0 0 0,71-140 0 0 0,0 0 0 0 0,-1-1 0 0 0,1 1 0 0 0,0 0-1 0 0,-1 0 1 0 0,1-1 0 0 0,0 1 0 0 0,0 0 0 0 0,0 0 0 0 0,0 0 0 0 0,0-1-1 0 0,0 1 1 0 0,0 0 0 0 0,0 0 0 0 0,0-1 0 0 0,1 2 0 0 0,3 2 6 0 0,-3-3 1 0 0,2 1 9 0 0,-1 0 0 0 0,1-1-1 0 0,0 1 1 0 0,0 0 0 0 0,0-1 0 0 0,0 0 0 0 0,1 0 0 0 0,-1 0 0 0 0,0 0 0 0 0,0 0 0 0 0,1 0-1 0 0,-1-1 1 0 0,0 0 0 0 0,1 1 0 0 0,3-2 0 0 0,7 1 133 0 0,1-1 0 0 0,15-3 0 0 0,-10 0-83 0 0,1-1-1 0 0,-1-1 0 0 0,0-1 1 0 0,-1 0-1 0 0,0-1 1 0 0,32-19-1 0 0,-27 11 10 0 0,0-1 0 0 0,-1-1 0 0 0,0-1-1 0 0,24-27 1 0 0,35-42 67 0 0,-4-4 1 0 0,88-133-1 0 0,-164 222-130 0 0,3-10 40 0 0,-28 35-63 0 0,18-17 3 0 0,-8 13-30 0 0,6-8 31 0 0,1-1-4 0 0,1-1 11 0 0,-2 0 0 0 0,0 1 0 0 0,-10 7 0 0 0,1-5 0 0 0,12-8 0 0 0,-5 4 0 0 0,0 0 0 0 0,0 1 0 0 0,0 0 0 0 0,1 0 0 0 0,0 1 0 0 0,-7 11 0 0 0,1 5-15 0 0,1 1 0 0 0,1 1 0 0 0,-16 53 0 0 0,9-22 3 0 0,-12 42 12 0 0,27-84 0 0 0,1-1 0 0 0,1 1 0 0 0,1 0 0 0 0,0 25 0 0 0,1-34 0 0 0,1 4 0 0 0,11 12 0 0 0,-10-19-39 0 0,0-1 0 0 0,1 0 0 0 0,-1 0 0 0 0,1-1 0 0 0,-1 1-1 0 0,1 0 1 0 0,0-1 0 0 0,0 1 0 0 0,0-1 0 0 0,0 0 0 0 0,0 0 0 0 0,1 0 0 0 0,-1-1-1 0 0,1 1 1 0 0,-1-1 0 0 0,1 0 0 0 0,0 0 0 0 0,-1 0 0 0 0,1 0 0 0 0,0-1 0 0 0,0 1 0 0 0,5-1-1 0 0,8-1-629 0 0,0 0-1 0 0,0-1 1 0 0,30-8 0 0 0,-23 5-430 0 0,-11 3-5777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97 16063 0 0,'22'-19'545'0'0,"1"1"-1"0"0,1 0 0 0 0,45-23 1686 0 0,-77 49-1829 0 0,-35 48 185 0 0,1 2-1 0 0,4 1 0 0 0,2 3 0 0 0,-32 74 1 0 0,-23 67-549 0 0,-116 241-9 0 0,162-351-778 0 0,-19 37-2202 0 0,58-121-1967 0 0,0-2-1420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90 2759 0 0,'-5'4'16250'0'0,"14"-3"-15771"0"0,-1-1 1 0 0,1 0-1 0 0,0-1 1 0 0,0 0-1 0 0,12-3 1 0 0,47-14 1039 0 0,-37 8-1058 0 0,37-11-128 0 0,-29 8-1012 0 0,73-13 1 0 0,-110 25-499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3:1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 9215 0 0,'-7'5'603'0'0,"-26"23"433"0"0,23-14 1775 0 0,10-14-2568 0 0,0 0 1 0 0,-1 1 0 0 0,1-1-1 0 0,0 1 1 0 0,0-1 0 0 0,0 0-1 0 0,0 1 1 0 0,-1-1-1 0 0,1 1 1 0 0,0-1 0 0 0,0 0-1 0 0,0 1 1 0 0,0-1 0 0 0,0 1-1 0 0,0-1 1 0 0,0 0 0 0 0,0 1-1 0 0,0-1 1 0 0,0 1 0 0 0,0-1-1 0 0,0 1 1 0 0,1-1 0 0 0,-1 0-1 0 0,0 1 1 0 0,0 0-1 0 0,10 5 1367 0 0,13-3-1013 0 0,-5-4-181 0 0,0-1 0 0 0,0-1 0 0 0,0-1 0 0 0,-1 0 1 0 0,22-9-1 0 0,14-4 117 0 0,165-32 97 0 0,-122 39-3152 0 0,-80 8 1225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5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9559 0 0,'0'0'6250'0'0,"-2"2"-5590"0"0,-5 5 1493 0 0,6-5-1728 0 0,1 2-235 0 0,1 0 0 0 0,-1 0 0 0 0,0 0 0 0 0,1 0 0 0 0,0 0-1 0 0,0 0 1 0 0,0 0 0 0 0,1-1 0 0 0,3 8 0 0 0,21 36 953 0 0,-24-43-1041 0 0,21 33 725 0 0,4 4 58 0 0,33 75-1 0 0,-48-88-737 0 0,30 65 248 0 0,-36-81-333 0 0,1-1 0 0 0,0 0 1 0 0,1 0-1 0 0,1 0 1 0 0,15 14-1 0 0,-21-22-60 0 0,0-1 1 0 0,0 0-1 0 0,0 0 0 0 0,0 0 0 0 0,1 0 1 0 0,-1-1-1 0 0,1 0 0 0 0,-1 1 1 0 0,1-1-1 0 0,0 0 0 0 0,-1-1 0 0 0,1 1 1 0 0,0-1-1 0 0,0 1 0 0 0,0-1 0 0 0,-1 0 1 0 0,1 0-1 0 0,7-2 0 0 0,5-1 3 0 0,0-1 0 0 0,-1-1 0 0 0,18-7 0 0 0,-10 3-4 0 0,-23 9-1 0 0,12-4-44 0 0,21-11 0 0 0,-31 14-55 0 0,-21 5-6244 0 0,0-1 3472 0 0,10-2 1424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5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15 2303 0 0,'3'-14'16158'0'0,"-16"13"-13287"0"0,-6 6-4980 0 0,10-1 3755 0 0,2 1-1431 0 0,-1 0 1 0 0,1 1 0 0 0,0 0 0 0 0,1 0-1 0 0,-1 1 1 0 0,1 0 0 0 0,1 0 0 0 0,-1 1-1 0 0,1-1 1 0 0,-6 14 0 0 0,-101 164 1000 0 0,83-142-1117 0 0,-3-1-1 0 0,-39 42 1 0 0,54-68-73 0 0,0-1 1 0 0,0 0 0 0 0,-26 16-1 0 0,33-25-3 0 0,6-4 25 0 0,-3 2-25 0 0,5-3 30 0 0,0-1 0 0 0,-8 5-42 0 0,4 6-11 0 0,3-1-24 0 0,2-8-93 0 0,4-2-14 0 0,0-2-39 0 0,1 1-1 0 0,-1-1 1 0 0,1 0-1 0 0,-1 0 0 0 0,0 0 1 0 0,0 0-1 0 0,0 0 1 0 0,0-1-1 0 0,3-3 1 0 0,5-7-1445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5759 0 0,'0'0'5118'0'0,"-7"0"-3318"0"0,-18-5 4422 0 0,25 12-5682 0 0,2-2-400 0 0,-1 0-1 0 0,1 0 0 0 0,0 0 1 0 0,0 0-1 0 0,0-1 0 0 0,0 1 1 0 0,1 0-1 0 0,3 4 1 0 0,4 7 165 0 0,15 26 524 0 0,1-1-1 0 0,53 61 1 0 0,78 60 222 0 0,-146-153-997 0 0,-1 1 0 0 0,1-2-1 0 0,1 1 1 0 0,-1-2-1 0 0,1 1 1 0 0,22 9-1 0 0,-31-16-38 0 0,0 0 0 0 0,0 0 0 0 0,0 0 0 0 0,0 0 0 0 0,0 0 1 0 0,1-1-1 0 0,-1 1 0 0 0,0-1 0 0 0,0 0 0 0 0,0 0 0 0 0,0 0 0 0 0,1 0 0 0 0,-1-1 0 0 0,0 1 0 0 0,4-2 0 0 0,1 0 4 0 0,-5 1-47 0 0,1 0 0 0 0,-1 0 1 0 0,1 0-1 0 0,-1-1 0 0 0,1 0 0 0 0,-1 1 0 0 0,0-1 0 0 0,3-3 1 0 0,5-4-2431 0 0,-28 4 736 0 0,7 5 966 0 0,-1 0 1 0 0,0 1 0 0 0,1 0 0 0 0,-18 5 0 0 0,-10 1-2324 0 0,16-5 1360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1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10799 0 0,'0'0'4194'0'0,"-2"0"-3180"0"0,-2 3-723 0 0,-1 0 0 0 0,1 1 0 0 0,0-1 0 0 0,-1 1 0 0 0,2 0 0 0 0,-1 0 0 0 0,0 0 0 0 0,1 0 0 0 0,0 1 0 0 0,-4 5 0 0 0,-12 16 414 0 0,-32 32 51 0 0,-86 108 486 0 0,84-90-799 0 0,-4-2 0 0 0,-80 81 0 0 0,117-136-393 0 0,0-1-1 0 0,-37 25 0 0 0,53-41-40 0 0,-8 8 57 0 0,11-9 1 0 0,2-2 10 0 0,6-11-468 0 0,1 2 1 0 0,0-1-1 0 0,0 1 1 0 0,1 0-1 0 0,1 1 0 0 0,14-12 1 0 0,-4 3-1984 0 0,-9 7 634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351 223 5983 0 0,'0'0'464'0'0,"1"-3"-305"0"0,1-5-347 0 0,2-12 1387 0 0,1 1 0 0 0,0 0 1 0 0,2 0-1 0 0,11-25 0 0 0,-11 31-1121 0 0,0 1-21 0 0,-1 0 0 0 0,-1 0 0 0 0,5-17-1 0 0,-6 18-28 0 0,-4 9 856 0 0,-2 4-772 0 0,-77 60 371 0 0,41-30-391 0 0,-21 19 16 0 0,-25 19-63 0 0,68-57-57 0 0,-11 6 206 0 0,-39 39 0 0 0,60-52-113 0 0,-1 1 0 0 0,1 0-1 0 0,1 0 1 0 0,0 1 0 0 0,0-1 0 0 0,0 1-1 0 0,1 0 1 0 0,0 1 0 0 0,0-1 0 0 0,-4 18-1 0 0,7-22-38 0 0,1 1 1 0 0,-1 0-1 0 0,1 0 0 0 0,0-1 0 0 0,0 1 0 0 0,1 0 1 0 0,-1 0-1 0 0,1-1 0 0 0,0 1 0 0 0,0 0 0 0 0,1-1 1 0 0,-1 1-1 0 0,3 3 0 0 0,-2-6-22 0 0,-1 0 0 0 0,1 0 0 0 0,0-1 0 0 0,0 1 0 0 0,0-1 0 0 0,0 1 0 0 0,0-1 1 0 0,0 0-1 0 0,0 0 0 0 0,0 0 0 0 0,1 0 0 0 0,-1 0 0 0 0,5 0 0 0 0,-6 0-1 0 0,5 0 35 0 0,-1 0 0 0 0,1 0 0 0 0,0-1 1 0 0,-1 0-1 0 0,1 0 0 0 0,0 0 0 0 0,-1 0 0 0 0,1-1 1 0 0,0 0-1 0 0,-1-1 0 0 0,1 1 0 0 0,-1-1 0 0 0,11-4 1 0 0,2-3 239 0 0,-1-1 0 0 0,27-18 0 0 0,-5-3-10 0 0,-1-1 0 0 0,64-72 0 0 0,-88 90-282 0 0,-11 10-4 0 0,3-10 66 0 0,-5 12-73 0 0,-12 9-1475 0 0,3 1 1624 0 0,-1 0-1 0 0,1 0 1 0 0,1 0 0 0 0,0 1 0 0 0,0 0 0 0 0,0 0-1 0 0,1 1 1 0 0,1 0 0 0 0,0 0 0 0 0,0 0-1 0 0,-5 16 1 0 0,7-11-140 0 0,2 0 0 0 0,1-14-68 0 0,1 0 1 0 0,-1 1-1 0 0,1-1 0 0 0,-1 0 0 0 0,1 0 0 0 0,-1 1 1 0 0,1-1-1 0 0,0 0 0 0 0,0 0 0 0 0,0 0 1 0 0,0 0-1 0 0,-1 0 0 0 0,1 0 0 0 0,1 0 0 0 0,-1 0 1 0 0,0 0-1 0 0,0 0 0 0 0,0-1 0 0 0,0 1 0 0 0,0 0 1 0 0,1-1-1 0 0,-1 1 0 0 0,2 0 0 0 0,1 0-554 0 0,0 0 1 0 0,0 0-1 0 0,0-1 0 0 0,0 1 0 0 0,1-1 0 0 0,5 0 0 0 0,10-2-5142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72 157 4607 0 0,'0'0'354'0'0,"-2"2"-233"0"0,-18 21 4657 0 0,-30 24 2959 0 0,51-49-7181 0 0,4-5-295 0 0,-1-1 1 0 0,1 1 0 0 0,0 0 0 0 0,1 1 0 0 0,0-1 0 0 0,0 1 0 0 0,13-10 0 0 0,56-34-84 0 0,-38 26-47 0 0,-6 4-31 0 0,0 1 0 0 0,65-29 1 0 0,-94 47 56 0 0,0 2 3 0 0,1 0-126 0 0,0 1 1 0 0,0-1-1 0 0,-1 1 0 0 0,1 0 1 0 0,0-1-1 0 0,-1 1 0 0 0,0 1 0 0 0,1-1 1 0 0,-1 0-1 0 0,0 0 0 0 0,0 1 1 0 0,-1 0-1 0 0,1-1 0 0 0,0 1 0 0 0,-1 0 1 0 0,1-1-1 0 0,-1 1 0 0 0,0 0 1 0 0,0 0-1 0 0,1 5 0 0 0,1 7 39 0 0,-1 1 0 0 0,0 0 0 0 0,-1 16 0 0 0,2 4-93 0 0,-2-26-174 0 0,0 0-1 0 0,0 0 1 0 0,-1 0 0 0 0,-1 0-1 0 0,-2 18 1 0 0,0-12-2462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109 393 8751 0 0,'0'0'6886'0'0,"-3"0"-6034"0"0,-3 0-533 0 0,-1 0 1 0 0,0 0 0 0 0,1-1 0 0 0,-1 0 0 0 0,1-1 0 0 0,-1 0-1 0 0,-10-4 1 0 0,15 5-289 0 0,-1 0-1 0 0,1 0 0 0 0,0-1 1 0 0,0 1-1 0 0,0-1 0 0 0,0 1 1 0 0,0-1-1 0 0,0 0 1 0 0,1 0-1 0 0,-1 0 0 0 0,0 0 1 0 0,1 0-1 0 0,0 0 0 0 0,-1 0 1 0 0,1-1-1 0 0,0 1 0 0 0,0 0 1 0 0,0-3-1 0 0,-2-4-22 0 0,1 0 0 0 0,0 0-1 0 0,-1-12 1 0 0,3 14-9 0 0,0 0 0 0 0,0 0 0 0 0,1 1 0 0 0,0-1 0 0 0,0 0-1 0 0,1 0 1 0 0,-1 1 0 0 0,1-1 0 0 0,1 0 0 0 0,0 1 0 0 0,0 0 0 0 0,7-12 0 0 0,2 1-75 0 0,0 0 1 0 0,29-30 0 0 0,-31 37 2 0 0,1 1-1 0 0,1 0 0 0 0,0 0 1 0 0,0 2-1 0 0,0-1 0 0 0,1 1 1 0 0,0 1-1 0 0,0 0 0 0 0,23-6 1 0 0,0 3 1 0 0,0 1 0 0 0,58-5 0 0 0,-75 11 201 0 0,0 1 1 0 0,29 1-1 0 0,-43 1-14 0 0,0-1 1 0 0,0 1 0 0 0,0 0 0 0 0,0 1-1 0 0,0-1 1 0 0,0 1 0 0 0,0 0 0 0 0,0 0-1 0 0,-1 0 1 0 0,1 1 0 0 0,-1-1 0 0 0,1 1-1 0 0,6 6 1 0 0,-10-7-63 0 0,1 0-1 0 0,-1 0 1 0 0,0 0 0 0 0,1 0-1 0 0,-1 0 1 0 0,0 1 0 0 0,0-1-1 0 0,-1 0 1 0 0,1 0-1 0 0,0 1 1 0 0,0 3 0 0 0,0 0 25 0 0,0-1-44 0 0,0 1 1 0 0,-1-1 0 0 0,1 0-1 0 0,-1 1 1 0 0,0-1 0 0 0,-1 0 0 0 0,1 1-1 0 0,-1-1 1 0 0,0 0 0 0 0,0 0 0 0 0,-1 1-1 0 0,0-1 1 0 0,0 0 0 0 0,0-1-1 0 0,0 1 1 0 0,-1 0 0 0 0,0-1 0 0 0,0 1-1 0 0,0-1 1 0 0,0 0 0 0 0,-5 4 0 0 0,-5 6 16 0 0,-1-1 0 0 0,0-1 1 0 0,-1-1-1 0 0,-26 16 1 0 0,12-10-192 0 0,0-2-1 0 0,-56 20 1 0 0,10-10-1691 0 0,-1-4-4652 0 0,60-17 679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26 12751 0 0,'4'-4'197'0'0,"21"-11"968"0"0,-12 9 1263 0 0,-16 9-2186 0 0,-138 228 718 0 0,-101 225-890 0 0,237-447-457 0 0,1 0 0 0 0,1 0 1 0 0,-1 0-1 0 0,2 0 0 0 0,-1 0 1 0 0,-1 14-1 0 0,3-20-832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6911 0 0,'-7'-1'11991'0'0,"17"3"-11317"0"0,-10-2-593 0 0,24 2 557 0 0,0 0 1 0 0,-1-2 0 0 0,43-5 0 0 0,-35 3-252 0 0,196-21 1262 0 0,44-2-907 0 0,-221 22-841 0 0,0 3 1 0 0,0 2 0 0 0,83 13-1 0 0,-119-12-626 0 0,0 0-1 0 0,13 7 1 0 0,7 6-6620 0 0,-19-7 821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13 7367 0 0,'0'0'334'0'0,"1"-2"-1"0"0,3-6 92 0 0,-4 6 1174 0 0,-2 10 2340 0 0,-6 6-2254 0 0,5-9-933 0 0,-97 170 1485 0 0,74-130-1925 0 0,-25 49 304 0 0,-7 43 220 0 0,-90 194 246 0 0,141-317-1077 0 0,-16 34 0 0 0,-2-2-1 0 0,-60 85 0 0 0,-57 27-4 0 0,135-151 0 0 0,4-4 0 0 0,0 0 0 0 0,1 0 0 0 0,-1 0 0 0 0,1 1 0 0 0,0-1 0 0 0,0 1 0 0 0,0-1 0 0 0,-2 7 0 0 0,-1 1-13 0 0,4-9-87 0 0,3-1-153 0 0,-1 0 201 0 0,1 0 0 0 0,-1-1 1 0 0,0 1-1 0 0,1 0 1 0 0,-1-1-1 0 0,1 1 0 0 0,-1-1 1 0 0,1 0-1 0 0,-1 0 1 0 0,1 1-1 0 0,-1-1 1 0 0,1 0-1 0 0,-1 0 0 0 0,1 0 1 0 0,-1-1-1 0 0,1 1 1 0 0,-1 0-1 0 0,3-1 1 0 0,3-1-189 0 0,-1 0 0 0 0,0 0 1 0 0,0 0-1 0 0,0-1 1 0 0,0 0-1 0 0,10-7 1 0 0,5-6-4668 0 0,-7 2-955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58 128 7831 0 0,'-34'18'706'0'0,"21"-11"-578"0"0,4 2 164 0 0,9-8-166 0 0,0-1 0 0 0,-1 1 0 0 0,1 0 0 0 0,0-1 0 0 0,0 1 0 0 0,0 0 0 0 0,0-1 0 0 0,0 1 0 0 0,0 0 1 0 0,0 0-1 0 0,0-1 0 0 0,0 1 0 0 0,0 0 0 0 0,0-1 0 0 0,0 1 0 0 0,1 0 0 0 0,-1-1 0 0 0,0 1 0 0 0,0 0 0 0 0,1-1 0 0 0,-1 1 1 0 0,0-1-1 0 0,2 2 0 0 0,-2-1 229 0 0,2 2-62 0 0,0 0-1 0 0,0 0 1 0 0,1-1-1 0 0,-1 1 1 0 0,1-1-1 0 0,-1 1 1 0 0,1-1-1 0 0,0 0 1 0 0,0 0 0 0 0,0 0-1 0 0,0 0 1 0 0,1 0-1 0 0,-1-1 1 0 0,0 0-1 0 0,1 1 1 0 0,4 0-1 0 0,6 1 57 0 0,0 0 0 0 0,23 2 0 0 0,-8-3 8 0 0,-1-2 0 0 0,0-1-1 0 0,34-5 1 0 0,85-21 602 0 0,-121 22-773 0 0,387-115 2291 0 0,-282 77-1630 0 0,-103 35-813 0 0,1 0 0 0 0,33-3 0 0 0,-60 11-207 0 0,1 16-8949 0 0,-2 2 2612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99 3679 0 0,'0'0'284'0'0,"2"-2"-186"0"0,31-42 9918 0 0,-21 25-9794 0 0,-10 18 389 0 0,-2 0-533 0 0,0 0 1 0 0,1 0-1 0 0,-1 1 1 0 0,0-1-1 0 0,1 0 0 0 0,-1 0 1 0 0,0 1-1 0 0,0-1 0 0 0,0 0 1 0 0,1 0-1 0 0,-1 0 1 0 0,0 0-1 0 0,0 1 0 0 0,0-1 1 0 0,0 0-1 0 0,-1 0 1 0 0,1 0-1 0 0,0 0 0 0 0,0 1 1 0 0,0-1-1 0 0,-1 0 1 0 0,1 0-1 0 0,0 1 0 0 0,-1-1 1 0 0,1 0-1 0 0,-1 0 1 0 0,1 1-1 0 0,-1-1 0 0 0,1 0 1 0 0,-1 1-1 0 0,1-1 1 0 0,-1 1-1 0 0,1-1 0 0 0,-1 1 1 0 0,0-1-1 0 0,0 1 0 0 0,1-1 1 0 0,-1 1-1 0 0,0 0 1 0 0,0-1-1 0 0,1 1 0 0 0,-1 0 1 0 0,0 0-1 0 0,0-1 1 0 0,0 1-1 0 0,-1 0 0 0 0,-2-1 30 0 0,-1 0-1 0 0,0 1 0 0 0,1 0 0 0 0,-1-1 1 0 0,1 1-1 0 0,-1 1 0 0 0,-8 1 1 0 0,-5 3-68 0 0,1 1 0 0 0,-1 1 0 0 0,1 0 0 0 0,1 1 0 0 0,-1 1 0 0 0,-27 21 0 0 0,-84 76 132 0 0,128-105-170 0 0,-25 21 199 0 0,1 1 1 0 0,-38 48-1 0 0,60-68-175 0 0,-1 1 1 0 0,1 0-1 0 0,0 0 0 0 0,0 0 1 0 0,1 0-1 0 0,-1 0 0 0 0,1 0 0 0 0,0 0 1 0 0,-1 6-1 0 0,2-8 39 0 0,2 1-1 0 0,1 0-32 0 0,0-1 0 0 0,0 1-1 0 0,0 0 1 0 0,0-1 0 0 0,0 0 0 0 0,1 1 0 0 0,-1-1-1 0 0,1-1 1 0 0,0 1 0 0 0,-1 0 0 0 0,1-1-1 0 0,8 2 1 0 0,-5-2 24 0 0,1 0 0 0 0,-1-1 0 0 0,1 1-1 0 0,0-1 1 0 0,-1-1 0 0 0,12-1 0 0 0,2-3 56 0 0,0-1 1 0 0,0-1 0 0 0,40-18 0 0 0,-23 7-44 0 0,-1-2 0 0 0,36-26-1 0 0,-63 38-92 0 0,-8 7-146 0 0,-4 15-5809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15287 0 0,'0'0'1386'0'0,"2"-1"-1013"0"0,9-5 385 0 0,0 0 0 0 0,-1-1 0 0 0,0 0 0 0 0,10-8 0 0 0,-6 3-36 0 0,20-12-1 0 0,95-56-137 0 0,109-58 256 0 0,-232 134-842 0 0,22-6 15 0 0,-28 10-12 0 0,0 0-1 0 0,0 0 1 0 0,0 0 0 0 0,0 0-1 0 0,0 0 1 0 0,0 0 0 0 0,0 0 0 0 0,0 0-1 0 0,0 0 1 0 0,1 0 0 0 0,-1-1-1 0 0,0 1 1 0 0,0 0 0 0 0,0 0 0 0 0,0 0-1 0 0,0 0 1 0 0,0 0 0 0 0,0 0 0 0 0,0 0-1 0 0,1 0 1 0 0,-1 0 0 0 0,0 0-1 0 0,0 0 1 0 0,0 1 0 0 0,0-1 0 0 0,0 0-1 0 0,0 0 1 0 0,0 0 0 0 0,0 0-1 0 0,0 0 1 0 0,0 0 0 0 0,1 0 0 0 0,-1 0-1 0 0,0 0 1 0 0,0 0 0 0 0,0 0 0 0 0,0 0-1 0 0,0 0 1 0 0,0 0 0 0 0,0 0-1 0 0,0 0 1 0 0,0 1 0 0 0,0-1 0 0 0,0 0-1 0 0,0 0 1 0 0,0 0 0 0 0,0 0 0 0 0,0 0-1 0 0,0 0 1 0 0,0 0 0 0 0,0 0-1 0 0,0 0 1 0 0,0 1 0 0 0,0-1 0 0 0,0 0-1 0 0,0 0 1 0 0,0 0 0 0 0,0 0-1 0 0,2 6 14 0 0,-1 0 0 0 0,-1 0 0 0 0,1 0 0 0 0,-1 0 0 0 0,0-1-1 0 0,0 1 1 0 0,-1 0 0 0 0,0 0 0 0 0,-3 11 0 0 0,-21 59 113 0 0,8-31-126 0 0,7-16 52 0 0,6-15-53 0 0,2 0-202 0 0,3-2-1369 0 0,0-10 1215 0 0,-1 1-1537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170 322 10135 0 0,'-2'-1'5459'0'0,"-19"-8"-1918"0"0,-46-21 248 0 0,57 25-3517 0 0,1-1 0 0 0,0 0 0 0 0,0 0 0 0 0,-15-14 0 0 0,22 18-251 0 0,0-1-1 0 0,0 1 0 0 0,1-1 0 0 0,-1 0 1 0 0,0 1-1 0 0,1-1 0 0 0,0 0 0 0 0,0 0 1 0 0,0 0-1 0 0,0 0 0 0 0,0 0 0 0 0,0 0 1 0 0,1-1-1 0 0,-1 1 0 0 0,1 0 0 0 0,0 0 1 0 0,0 0-1 0 0,0 0 0 0 0,1-1 0 0 0,-1 1 1 0 0,1 0-1 0 0,0 0 0 0 0,-1 0 0 0 0,1 0 1 0 0,1 0-1 0 0,-1 0 0 0 0,0 0 0 0 0,1 1 1 0 0,-1-1-1 0 0,1 0 0 0 0,0 1 0 0 0,0-1 1 0 0,0 1-1 0 0,0-1 0 0 0,1 1 0 0 0,-1 0 1 0 0,4-2-1 0 0,20-16-420 0 0,1 1 0 0 0,46-23 0 0 0,-54 33 288 0 0,1 1 1 0 0,-1 0 0 0 0,1 1-1 0 0,1 2 1 0 0,23-5 0 0 0,-27 9 269 0 0,1 1 0 0 0,0 0 0 0 0,-1 1 1 0 0,1 0-1 0 0,32 9 0 0 0,-6 3 433 0 0,-41-12-446 0 0,-1 1-25 0 0,8 7-85 0 0,-2 3 7 0 0,-8-8-41 0 0,1-1 0 0 0,-1 1-1 0 0,0 0 1 0 0,0-1 0 0 0,0 1-1 0 0,0-1 1 0 0,-1 1 0 0 0,1-1-1 0 0,-1 1 1 0 0,0-1-1 0 0,0 1 1 0 0,0-1 0 0 0,-1 1-1 0 0,1-1 1 0 0,-1 0 0 0 0,0 0-1 0 0,1 0 1 0 0,-1 0 0 0 0,-1 0-1 0 0,-2 3 1 0 0,-4 4-2 0 0,0 0 1 0 0,-1-1-1 0 0,0 0 1 0 0,-14 9-1 0 0,-16 8-490 0 0,-2 0 0 0 0,0-3 0 0 0,-2-2-1 0 0,-66 24 1 0 0,96-41-1543 0 0,12-4 324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15119 0 0,'0'0'1366'0'0,"-2"1"-1126"0"0,-34 28-1 0 0,2 1 0 0 0,2 2 0 0 0,1 1 0 0 0,-35 47 0 0 0,-95 158 1173 0 0,146-215-1419 0 0,-61 87 58 0 0,-20 33-141 0 0,91-135 62 0 0,0 1 0 0 0,1 0 0 0 0,0-1 0 0 0,1 1 0 0 0,-4 16 0 0 0,5-8-41 0 0,5-1 51 0 0,11 7-1167 0 0,-12-21 538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16671 0 0,'5'0'3275'0'0,"-9"3"-1833"0"0,-14 11-750 0 0,-26 16-941 0 0,-64 32 316 0 0,-136 56 0 0 0,226-110-57 0 0,11-6-10 0 0,1 1 0 0 0,-1 0 0 0 0,1 0 0 0 0,-8 6 0 0 0,14-9-1 0 0,-1 0 0 0 0,1 1-1 0 0,-1-1 1 0 0,1 0 0 0 0,-1 1-1 0 0,1-1 1 0 0,0 0-1 0 0,-1 1 1 0 0,1-1 0 0 0,0 1-1 0 0,-1-1 1 0 0,1 1 0 0 0,0-1-1 0 0,-1 1 1 0 0,1-1 0 0 0,0 1-1 0 0,0-1 1 0 0,0 1 0 0 0,0 0-9 0 0,0 0-1 0 0,1 0 1 0 0,0 0 0 0 0,-1 0-1 0 0,1-1 1 0 0,-1 1 0 0 0,1 0 0 0 0,0-1-1 0 0,0 1 1 0 0,-1 0 0 0 0,1-1-1 0 0,0 1 1 0 0,0-1 0 0 0,0 1 0 0 0,0-1-1 0 0,0 1 1 0 0,-1-1 0 0 0,1 0-1 0 0,0 0 1 0 0,2 1 0 0 0,22 4-180 0 0,52-2-621 0 0,-42-2 529 0 0,69 10 0 0 0,-79-6 265 0 0,44 16 1 0 0,-57-16 101 0 0,-1 0-1 0 0,1 0 1 0 0,-1 1 0 0 0,0 1 0 0 0,14 11 0 0 0,-23-17 4 0 0,0 1 1 0 0,0-1-1 0 0,-1 1 1 0 0,1 0-1 0 0,-1 0 1 0 0,1-1-1 0 0,-1 1 1 0 0,0 0-1 0 0,1 0 1 0 0,-1 0-1 0 0,0 0 1 0 0,0 0-1 0 0,-1 1 1 0 0,1-1-1 0 0,0 0 1 0 0,-1 0-1 0 0,1 0 1 0 0,-1 4-1 0 0,0-3-43 0 0,0 0 0 0 0,-1 0 0 0 0,1 0 0 0 0,-1 0 0 0 0,0-1 0 0 0,0 1 0 0 0,0 0-1 0 0,0 0 1 0 0,0-1 0 0 0,-1 1 0 0 0,1-1 0 0 0,-4 5 0 0 0,-1 0-25 0 0,-1 1 1 0 0,0-2-1 0 0,0 1 1 0 0,0-1-1 0 0,-1 0 1 0 0,0 0-1 0 0,-12 6 1 0 0,-11 3 67 0 0,1-2 1 0 0,-37 12-1 0 0,-69 13 179 0 0,60-18-146 0 0,39-8-114 0 0,24-7 12 0 0,0-1 0 0 0,0 0-1 0 0,-27 3 1 0 0,23-7 68 0 0,12-3-76 0 0,3 1 1 0 0,-16-10 51 0 0,17 11-61 0 0,0 1-1 0 0,0-1 1 0 0,0 1-1 0 0,1-1 0 0 0,-1 0 1 0 0,0 1-1 0 0,0-1 1 0 0,1 0-1 0 0,-1 1 0 0 0,1-1 1 0 0,-1 0-1 0 0,0 0 1 0 0,1 0-1 0 0,-1 1 0 0 0,1-1 1 0 0,0 0-1 0 0,-1 0 0 0 0,1 0 1 0 0,0 0-1 0 0,0 0 1 0 0,-1-1-1 0 0,1-2 9 0 0,-5-10-394 0 0,1-1 0 0 0,0 0-1 0 0,2 0 1 0 0,0 0-1 0 0,0 0 1 0 0,1-16 0 0 0,1 17-939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347 313 1375 0 0,'3'-2'107'0'0,"35"-26"2987"0"0,-28 19-1133 0 0,0 0 0 0 0,-1-1-1 0 0,0 0 1 0 0,-1-1 0 0 0,0 1-1 0 0,8-16 1 0 0,-9 13-1096 0 0,-1-1-1 0 0,8-24 1 0 0,-11 28-361 0 0,7-19 923 0 0,4-31 1 0 0,-14 58-1389 0 0,0 1 0 0 0,0-1 0 0 0,0 0 1 0 0,0 0-1 0 0,0 0 0 0 0,-1 0 0 0 0,1 1 0 0 0,-1-1 0 0 0,-1-3 1 0 0,2 3-67 0 0,-1 1 15 0 0,0 1 0 0 0,1-1 0 0 0,-1 0 1 0 0,0 0-1 0 0,0 0 0 0 0,0 1 0 0 0,0-1 0 0 0,0 0 0 0 0,0 1 0 0 0,0-1 0 0 0,0 1 0 0 0,0-1 1 0 0,0 1-1 0 0,0 0 0 0 0,0-1 0 0 0,0 1 0 0 0,0 0 0 0 0,0 0 0 0 0,0 0 0 0 0,0 0 0 0 0,0 0 1 0 0,0 0-1 0 0,-2 0 0 0 0,-4 0-24 0 0,1 1-1 0 0,-1 0 1 0 0,1 0 0 0 0,-1 1 0 0 0,1 0 0 0 0,0 0-1 0 0,0 0 1 0 0,-12 7 0 0 0,-45 32-74 0 0,48-31 83 0 0,-42 31-33 0 0,3 2 0 0 0,1 2 0 0 0,-52 59 0 0 0,96-95 60 0 0,1 1 0 0 0,0 0 0 0 0,1 0 0 0 0,0 1 0 0 0,1 0 0 0 0,0 0 0 0 0,-7 20 0 0 0,10-12 11 0 0,3-15 0 0 0,1 1 1 0 0,0-1-1 0 0,0 0 1 0 0,0 0 0 0 0,2 5-1 0 0,-3-8-5 0 0,1 0 0 0 0,-1-1 0 0 0,1 1 0 0 0,-1 0 0 0 0,1-1 0 0 0,-1 1 0 0 0,1-1 0 0 0,-1 1 0 0 0,1-1 0 0 0,-1 1 0 0 0,1-1 0 0 0,0 1 0 0 0,-1-1 0 0 0,1 1 0 0 0,0-1-1 0 0,-1 0 1 0 0,1 1 0 0 0,0-1 0 0 0,0 0 0 0 0,0 0 0 0 0,2 1 13 0 0,4 2 27 0 0,1-1-1 0 0,-1 0 1 0 0,1-1-1 0 0,0 1 1 0 0,-1-1 0 0 0,1-1-1 0 0,0 0 1 0 0,0 0-1 0 0,-1 0 1 0 0,1-1-1 0 0,12-2 1 0 0,4-3 36 0 0,-1 0-1 0 0,31-14 1 0 0,-41 15-78 0 0,-1 0 0 0 0,0-1 0 0 0,-1 0 0 0 0,17-13 0 0 0,-7 2-5 0 0,-1-1-1 0 0,17-20 1 0 0,-27 27-11 0 0,-8 9-47 0 0,-7 17-246 0 0,-1 1 154 0 0,2-8-28 0 0,1 1-1 0 0,0 0 0 0 0,1-1 0 0 0,0 1 0 0 0,0 0 1 0 0,0 10-1 0 0,2-17-161 0 0,1 0 0 0 0,-1 0 0 0 0,1 0 0 0 0,-1 0 0 0 0,1 0 0 0 0,0 0 0 0 0,0 0 0 0 0,0 0 0 0 0,0 0 0 0 0,0-1-1 0 0,0 1 1 0 0,2 2 0 0 0,-2-2 83 0 0,1 0-1521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14367 0 0,'0'0'1306'0'0,"0"-1"-1077"0"0,21-99 4636 0 0,-17 87-4308 0 0,1-1 0 0 0,0 1 0 0 0,1 0 0 0 0,0 1 0 0 0,12-17-1 0 0,-8 15-328 0 0,1 1-1 0 0,0 1 0 0 0,1 0 0 0 0,0 1 0 0 0,1 0 0 0 0,16-10 0 0 0,90-51-59 0 0,-50 33-523 0 0,42-21-4995 0 0,-90 50-2132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89 5983 0 0,'0'0'464'0'0,"2"2"-305"0"0,1 3 1109 0 0,0-1 0 0 0,1 0 1 0 0,-1 0-1 0 0,1 0 0 0 0,0 0 0 0 0,6 4 0 0 0,-5-5-482 0 0,0 0 1 0 0,0 0-1 0 0,0 0 0 0 0,1-1 0 0 0,8 3 0 0 0,-6-3-437 0 0,0 0 0 0 0,1-1 1 0 0,-1 0-1 0 0,1 0 0 0 0,0-1 0 0 0,-1 0 0 0 0,1 0 0 0 0,14-3 0 0 0,3-2 104 0 0,0-1 0 0 0,0-1-1 0 0,-1-1 1 0 0,0-1 0 0 0,33-17 0 0 0,-50 22-421 0 0,2-1 20 0 0,-1 0 0 0 0,0 0 0 0 0,1-1 0 0 0,-2 0 0 0 0,1-1 0 0 0,12-13 0 0 0,-16 13-77 0 0,-4 5-111 0 0,-9-8-287 0 0,6 9 375 0 0,0 0 1 0 0,0 0-1 0 0,-1 0 0 0 0,1 0 0 0 0,0 0 0 0 0,-1 0 1 0 0,1 1-1 0 0,-1-1 0 0 0,1 1 0 0 0,-1 0 0 0 0,1 0 1 0 0,-1 0-1 0 0,1 0 0 0 0,-1 0 0 0 0,-3 1 0 0 0,-40 9-548 0 0,41-9 533 0 0,-25 9-25 0 0,1 1-1 0 0,0 1 1 0 0,1 1 0 0 0,0 2-1 0 0,1 1 1 0 0,-38 29-1 0 0,-137 131-440 0 0,164-141 509 0 0,-15 19 20 0 0,48-47 0 0 0,-1 0 0 0 0,0 1 0 0 0,1-1 0 0 0,1 1 0 0 0,-8 17 0 0 0,11-23 3 0 0,0-1 0 0 0,1 1 0 0 0,-1 0 0 0 0,1-1 0 0 0,-1 1 0 0 0,1 0 0 0 0,0 0 0 0 0,0-1 0 0 0,0 1 1 0 0,0 0-1 0 0,0 0 0 0 0,0 0 0 0 0,0-1 0 0 0,0 1 0 0 0,1 0 0 0 0,-1-1 0 0 0,1 1 0 0 0,-1 0 0 0 0,1-1 0 0 0,0 1 0 0 0,-1 0 0 0 0,1-1 0 0 0,0 1 0 0 0,1 1 0 0 0,1-1 6 0 0,-1-1 0 0 0,0 1 0 0 0,0 0-1 0 0,1-1 1 0 0,-1 1 0 0 0,1-1 0 0 0,-1 0 0 0 0,1 0-1 0 0,-1 0 1 0 0,1 0 0 0 0,0-1 0 0 0,-1 1 0 0 0,1-1-1 0 0,4 1 1 0 0,28 0 160 0 0,0-1-1 0 0,62-10 0 0 0,-54 5-49 0 0,251-41-1575 0 0,-209 26-1113 0 0,-46 11 1242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314 118 15087 0 0,'0'0'1366'0'0,"1"1"-1126"0"0,0 4-8 0 0,0 1 1 0 0,1-1 0 0 0,0 0 0 0 0,0 0-1 0 0,0 0 1 0 0,1-1 0 0 0,0 1 0 0 0,0 0 0 0 0,0-1-1 0 0,0 0 1 0 0,1 0 0 0 0,0 0 0 0 0,0 0-1 0 0,0 0 1 0 0,0-1 0 0 0,0 1 0 0 0,10 4 0 0 0,-8-5 2 0 0,-1 0 0 0 0,1-1 0 0 0,1 1 1 0 0,-1-1-1 0 0,0-1 0 0 0,0 1 1 0 0,1-1-1 0 0,-1 0 0 0 0,1-1 0 0 0,-1 1 1 0 0,1-1-1 0 0,-1-1 0 0 0,0 1 1 0 0,1-1-1 0 0,7-2 0 0 0,13-4 21 0 0,-1-2 0 0 0,0-1 0 0 0,0-1 0 0 0,0-2 0 0 0,37-24 0 0 0,-56 33-246 0 0,-1-1 1 0 0,0 0-1 0 0,0-1 0 0 0,0 1 0 0 0,-1-1 0 0 0,0 0 1 0 0,8-12-1 0 0,-12 16-23 0 0,1 0 0 0 0,-1 0 0 0 0,-1-1 0 0 0,1 1 0 0 0,0 0 0 0 0,0 0 0 0 0,-1 0 0 0 0,1 0 0 0 0,-1-1 1 0 0,0 1-1 0 0,0 0 0 0 0,0 0 0 0 0,0-4 0 0 0,0 4-15 0 0,-1 0 1 0 0,0 1 0 0 0,1-1-1 0 0,-1 0 1 0 0,0 1 0 0 0,0-1-1 0 0,0 1 1 0 0,0-1-1 0 0,0 1 1 0 0,0-1 0 0 0,0 1-1 0 0,0 0 1 0 0,-1-1 0 0 0,1 1-1 0 0,0 0 1 0 0,-1 0 0 0 0,1 0-1 0 0,-1 0 1 0 0,-2-1-1 0 0,-1 0-88 0 0,0 0 1 0 0,0 0-1 0 0,0 1 0 0 0,-1 0 0 0 0,1 0 0 0 0,0 0 0 0 0,-1 0 0 0 0,1 1 0 0 0,-1 0 0 0 0,1 0 0 0 0,-9 1 0 0 0,0 1-383 0 0,-1 1-1 0 0,-28 9 1 0 0,6 4-66 0 0,0 0 0 0 0,1 3 0 0 0,-39 26 0 0 0,32-17 684 0 0,1 2 0 0 0,1 2 0 0 0,-71 72 0 0 0,94-85 44 0 0,2 0 0 0 0,0 1 0 0 0,2 0 0 0 0,0 2 0 0 0,1-1 0 0 0,1 2-1 0 0,2 0 1 0 0,0 0 0 0 0,1 0 0 0 0,-6 27 0 0 0,14-46-135 0 0,0-1 1 0 0,1 1-1 0 0,-1-1 1 0 0,1 1-1 0 0,0 0 0 0 0,-1-1 1 0 0,2 1-1 0 0,-1-1 0 0 0,0 1 1 0 0,1 0-1 0 0,0-1 0 0 0,0 1 1 0 0,0-1-1 0 0,0 1 0 0 0,0-1 1 0 0,1 0-1 0 0,-1 1 0 0 0,1-1 1 0 0,0 0-1 0 0,0 0 0 0 0,0 0 1 0 0,5 4-1 0 0,-3-3-9 0 0,1-1 1 0 0,0 1-1 0 0,0-1 0 0 0,0 0 0 0 0,1 0 1 0 0,-1-1-1 0 0,1 0 0 0 0,0 0 1 0 0,-1 0-1 0 0,1 0 0 0 0,0-1 1 0 0,10 1-1 0 0,3-1 10 0 0,1 0-1 0 0,-1-1 1 0 0,1-1 0 0 0,32-6 0 0 0,-15 0-560 0 0,54-20 0 0 0,-14-1-734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14047 0 0,'0'0'1628'0'0,"0"3"-956"0"0,-1 11-180 0 0,0-1 0 0 0,-1 0 0 0 0,-1 0 0 0 0,0 0 0 0 0,-9 24 0 0 0,-33 62 119 0 0,9-31-122 0 0,-44 63 0 0 0,-54 57-18 0 0,93-131-399 0 0,-46 82 0 0 0,81-127-88 0 0,5-10-60 0 0,2-5-2437 0 0,4-14 230 0 0,5-6-3909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18 412 4143 0 0,'0'-3'191'0'0,"-8"-37"-73"0"0,5 25 890 0 0,-3-26 0 0 0,5 36 87 0 0,1 0-1 0 0,1 0 1 0 0,-1 0-1 0 0,1 0 1 0 0,1-7-1 0 0,0 4-377 0 0,1 0 0 0 0,0 0 0 0 0,1 1 0 0 0,0-1 1 0 0,0 1-1 0 0,0 0 0 0 0,9-10 0 0 0,-4 7-376 0 0,-1 1 0 0 0,1 0 0 0 0,1 1 0 0 0,14-10 1 0 0,4 1-264 0 0,1 1-1 0 0,60-24 1 0 0,74-16-85 0 0,-136 49 34 0 0,-1 2 0 0 0,1 0-1 0 0,0 2 1 0 0,37 0 0 0 0,-57 3 60 0 0,0 1 1 0 0,-1-1-1 0 0,1 1 1 0 0,0 1 0 0 0,-1-1-1 0 0,1 1 1 0 0,10 4-1 0 0,-14-5-34 0 0,-1 1 0 0 0,1 0 0 0 0,0-1 0 0 0,0 1 0 0 0,-1 0 0 0 0,1 1 0 0 0,-1-1 0 0 0,0 0 0 0 0,0 1 0 0 0,0-1 0 0 0,0 1-1 0 0,0 0 1 0 0,0-1 0 0 0,-1 1 0 0 0,1 0 0 0 0,-1 0 0 0 0,2 6 0 0 0,0 1 35 0 0,-2-1 0 0 0,1 1 0 0 0,-2 0 0 0 0,1-1 0 0 0,-1 1 0 0 0,0 0 0 0 0,-1-1 0 0 0,-1 1 0 0 0,1-1-1 0 0,-1 1 1 0 0,-1-1 0 0 0,-5 14 0 0 0,0-3 30 0 0,0-1 0 0 0,-2 0 0 0 0,-1 0-1 0 0,-20 28 1 0 0,18-32-128 0 0,0 0 1 0 0,-1 0-1 0 0,-1-2 1 0 0,-30 23-1 0 0,-73 39 51 0 0,77-51 19 0 0,-82 45-17 0 0,100-58-141 0 0,-2-1 0 0 0,0-1 0 0 0,-33 9 0 0 0,56-18-33 0 0,0 0 0 0 0,0 1 0 0 0,0-1 0 0 0,0 0 0 0 0,0 0 0 0 0,0 0 0 0 0,0 0 0 0 0,0 0 0 0 0,0-1 0 0 0,-4 0 0 0 0,5 1-36 0 0,0-1-1 0 0,0 1 0 0 0,0-1 0 0 0,1 1 1 0 0,-1-1-1 0 0,0 1 0 0 0,0-1 0 0 0,0 0 1 0 0,1 1-1 0 0,-1-1 0 0 0,0 0 0 0 0,1 0 1 0 0,-1 1-1 0 0,1-1 0 0 0,-1 0 0 0 0,1 0 1 0 0,-1 0-1 0 0,1 0 0 0 0,-1 0 0 0 0,1 0 1 0 0,0 0-1 0 0,0 0 0 0 0,-1-1 1 0 0,0-16-1711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19 10135 0 0,'29'-18'9720'0'0,"-32"20"-8974"0"0,-25 17-592 0 0,-92 72 24 0 0,-38 69 466 0 0,152-152-602 0 0,0-1 0 0 0,0 0 0 0 0,0 1 0 0 0,1 0 1 0 0,0 0-1 0 0,1 1 0 0 0,0 0 0 0 0,0-1 0 0 0,1 1 1 0 0,0 1-1 0 0,-2 9 0 0 0,5-3 22 0 0,1-13-52 0 0,-1-1 1 0 0,1 0-1 0 0,-1 1 0 0 0,1-1 0 0 0,0 0 0 0 0,0 0 1 0 0,0 0-1 0 0,0 0 0 0 0,0 0 0 0 0,0 0 1 0 0,1 0-1 0 0,-1 0 0 0 0,1 0 0 0 0,-1 0 0 0 0,1-1 1 0 0,0 1-1 0 0,2 1 0 0 0,-1-1 25 0 0,0 0 0 0 0,0-1 1 0 0,0 0-1 0 0,1 1 0 0 0,-1-1 0 0 0,0 0 0 0 0,1-1 1 0 0,-1 1-1 0 0,0-1 0 0 0,7 1 0 0 0,0-1 74 0 0,0-1 0 0 0,0 0 0 0 0,-1-1 0 0 0,1 0 0 0 0,0 0-1 0 0,-1-1 1 0 0,12-5 0 0 0,14-8 51 0 0,0-1 0 0 0,37-25 0 0 0,-55 31-100 0 0,0-2-1 0 0,0 0 1 0 0,-1-1 0 0 0,-1-1-1 0 0,20-25 1 0 0,-31 33-97 0 0,0 1 0 0 0,0-1 0 0 0,-1 0 0 0 0,0 0 0 0 0,0 0 0 0 0,-1 0 0 0 0,0 0 0 0 0,0-1 0 0 0,-1 1 0 0 0,1-1 0 0 0,-2 1 0 0 0,1-1 0 0 0,-1 1 0 0 0,0-1 0 0 0,-1 1 0 0 0,0-1 0 0 0,0 1 0 0 0,-1-1 0 0 0,0 1-1 0 0,-3-10 1 0 0,3 12-13 0 0,0-1 0 0 0,-1 1-1 0 0,0 0 1 0 0,0 0 0 0 0,0 0-1 0 0,0 0 1 0 0,-1 0-1 0 0,0 1 1 0 0,0-1 0 0 0,0 1-1 0 0,-8-6 1 0 0,8 7 22 0 0,0 1-1 0 0,0 0 1 0 0,0-1 0 0 0,-1 2-1 0 0,1-1 1 0 0,-1 0 0 0 0,1 1-1 0 0,-1 0 1 0 0,1 0 0 0 0,-1 0-1 0 0,0 1 1 0 0,0-1 0 0 0,1 1-1 0 0,-1 0 1 0 0,-9 2 0 0 0,-35 8-3422 0 0,36-6-3615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28 16439 0 0,'2'-2'754'0'0,"19"-13"247"0"0,-20 15-799 0 0,-1 0 0 0 0,0 0 0 0 0,1 0 0 0 0,-1-1 0 0 0,1 1 0 0 0,-1 0-1 0 0,0 0 1 0 0,0-1 0 0 0,1 1 0 0 0,-1 0 0 0 0,0 0 0 0 0,1-1 0 0 0,-1 1 0 0 0,0 0 0 0 0,0-1 0 0 0,1 1 0 0 0,-1 0 0 0 0,0-1 0 0 0,0 1 0 0 0,0 0 0 0 0,0-1 0 0 0,1 1 0 0 0,-1-1 0 0 0,0 1-1 0 0,0 0 1 0 0,0-1 0 0 0,0 0 0 0 0,-10 0 859 0 0,-21 7-1331 0 0,3 6 287 0 0,0 0 0 0 0,1 2-1 0 0,-28 20 1 0 0,-72 58 11 0 0,100-72-27 0 0,25-18-1 0 0,-3 1-8 0 0,0 0 1 0 0,0 1-1 0 0,1-1 1 0 0,-1 1-1 0 0,1 0 1 0 0,0 1-1 0 0,0-1 1 0 0,1 1-1 0 0,-1 0 1 0 0,-3 7-1 0 0,7-11-7 0 0,0 1-1 0 0,-1 0 0 0 0,1-1 0 0 0,0 1 0 0 0,0-1 0 0 0,1 1 1 0 0,-1-1-1 0 0,0 1 0 0 0,0 0 0 0 0,1-1 0 0 0,-1 1 0 0 0,1-1 1 0 0,-1 1-1 0 0,1-1 0 0 0,0 0 0 0 0,0 1 0 0 0,1 1 0 0 0,16 20-163 0 0,80 72-821 0 0,-80-78 1051 0 0,-16-16 13 0 0,0 1 21 0 0,0 0-10 0 0,0 0 0 0 0,0 1-1 0 0,0-1 1 0 0,0 1-1 0 0,0-1 1 0 0,0 1 0 0 0,-1-1-1 0 0,0 1 1 0 0,1 0-1 0 0,-1 0 1 0 0,0 0 0 0 0,0 0-1 0 0,-1 0 1 0 0,1 0-1 0 0,0 0 1 0 0,-1 0 0 0 0,0 6-1 0 0,0-7 25 0 0,-1 1-10 0 0,-1-1-74 0 0,0 1 0 0 0,1-1 0 0 0,-1 0 0 0 0,0 0 1 0 0,-1 1-1 0 0,1-1 0 0 0,0-1 0 0 0,-1 1 0 0 0,1 0 0 0 0,-1 0 0 0 0,1-1 0 0 0,-1 0 0 0 0,0 1 0 0 0,1-1 0 0 0,-5 1 1 0 0,0-1 8 0 0,0 1 1 0 0,-1-1 0 0 0,1 0-1 0 0,-1-1 1 0 0,-10 0-1 0 0,-261-33-254 0 0,239 23-3114 0 0,38 10 1697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5063 0 0,'0'0'13052'0'0,"-2"1"-11881"0"0,-3 2-832 0 0,0 0 0 0 0,1 0 0 0 0,-1 1 0 0 0,1-1 0 0 0,0 1-1 0 0,0 0 1 0 0,0 0 0 0 0,0 0 0 0 0,-4 8 0 0 0,-29 48 842 0 0,35-57-1102 0 0,-4 7 6 0 0,0 0-1 0 0,1 1 1 0 0,0 0-1 0 0,1-1 1 0 0,0 1 0 0 0,0 1-1 0 0,1-1 1 0 0,1 1-1 0 0,0-1 1 0 0,0 1-1 0 0,1-1 1 0 0,1 1 0 0 0,1 18-1 0 0,1-16-97 0 0,1 3-1893 0 0,0-19 368 0 0,9-4-77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52 9215 0 0,'27'-22'366'0'0,"-4"4"1250"0"0,-10 6 6826 0 0,-13 13-8345 0 0,-1 0 0 0 0,0 0-1 0 0,1 0 1 0 0,-1 0 0 0 0,1 0 0 0 0,0 0-1 0 0,-1 0 1 0 0,1 1 0 0 0,0-1 0 0 0,0 0-1 0 0,-1 2 1 0 0,0 4 89 0 0,-11 24 32 0 0,-1-1 0 0 0,-1 0 0 0 0,-30 45 0 0 0,14-25 53 0 0,10-14-109 0 0,-134 213 794 0 0,-77 43-256 0 0,112-149-619 0 0,-33 37-6 0 0,142-169-581 0 0,-22 18 0 0 0,31-27-58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13359 0 0,'0'0'7295'0'0,"3"2"-6542"0"0,1-1-606 0 0,1 1 0 0 0,0-1 0 0 0,-1 1 0 0 0,1-1 1 0 0,0-1-1 0 0,0 1 0 0 0,-1-1 0 0 0,1 1 0 0 0,7-2 0 0 0,49-7 1321 0 0,-23 3-691 0 0,248-33 395 0 0,-256 32-2410 0 0,37-13 0 0 0,26-17-4855 0 0,-66 25-1546 0 0</inkml:trace>
  <inkml:trace contextRef="#ctx0" brushRef="#br0" timeOffset="1">794 115 13847 0 0,'0'0'1254'0'0,"-1"3"-1029"0"0,-1 6 275 0 0,0 1 0 0 0,-2 15 0 0 0,4-18 12 0 0,-1-1 0 0 0,0 0 0 0 0,0 0 0 0 0,-4 10 0 0 0,1-3 365 0 0,1 2-303 0 0,-1 0-1 0 0,-1-1 1 0 0,0 0-1 0 0,-1 0 1 0 0,0 0-1 0 0,-1 0 1 0 0,-1-1-1 0 0,-15 21 0 0 0,17-27-594 0 0,-34 41-492 0 0,16-29-2736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12895 0 0,'7'-10'1152'0'0,"1"1"-928"0"0,-1 0-224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97 4607 0 0,'-7'-7'17510'0'0,"7"7"-17274"0"0,-13 10 1989 0 0,-10 21-2701 0 0,15-12 637 0 0,0 0 0 0 0,1 1 1 0 0,1-1-1 0 0,-7 37 0 0 0,8-35-126 0 0,3-4 44 0 0,-2 33 0 0 0,2-15 131 0 0,1-32 6 0 0,1 0-96 0 0,5 22 592 0 0,-4-22-304 0 0,1-3-288 0 0,3 1-76 0 0,-1 0-1 0 0,1-1 1 0 0,-1 0-1 0 0,1 1 1 0 0,0-2 0 0 0,-1 1-1 0 0,1 0 1 0 0,-1-1-1 0 0,1 0 1 0 0,-1 0 0 0 0,1 0-1 0 0,-1-1 1 0 0,5-2-1 0 0,7-3 55 0 0,-1-2 0 0 0,18-12-1 0 0,-2 1-11 0 0,194-137 183 0 0,-141 95-1002 0 0,-74 54 562 0 0,76-58-2177 0 0,-71 53 7 0 0,21-24 0 0 0,-25 24 217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0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22 8751 0 0,'0'0'674'0'0,"0"3"-438"0"0,-2 9-591 0 0,0 3 1977 0 0,1 0 0 0 0,1 18 0 0 0,0-28-1234 0 0,0 0-1 0 0,1 0 1 0 0,0 0-1 0 0,0 0 1 0 0,1-1 0 0 0,-1 1-1 0 0,1 0 1 0 0,0-1-1 0 0,0 1 1 0 0,0-1 0 0 0,4 4-1 0 0,-6-7-330 0 0,1 0 0 0 0,-1-1-1 0 0,1 1 1 0 0,0-1 0 0 0,-1 1-1 0 0,1-1 1 0 0,0 1 0 0 0,0-1 0 0 0,-1 0-1 0 0,1 1 1 0 0,0-1 0 0 0,0 0-1 0 0,0 1 1 0 0,-1-1 0 0 0,1 0-1 0 0,0 0 1 0 0,0 0 0 0 0,1 0 0 0 0,2 1 155 0 0,3 1 83 0 0,0 0 1 0 0,0 0 0 0 0,1-1 0 0 0,-1 0 0 0 0,0 0 0 0 0,1-1 0 0 0,-1 0 0 0 0,1 0 0 0 0,11-3 0 0 0,0-1 183 0 0,1-1 0 0 0,25-9-1 0 0,-14 1-213 0 0,38-21 0 0 0,-44 21-268 0 0,-12 5 13 0 0,0-1 0 0 0,0 0 0 0 0,-1-1 0 0 0,0 0 0 0 0,11-14 0 0 0,-14 14-10 0 0,-4 2-20 0 0,-4 6-77 0 0,-6 2-57 0 0,0 1 107 0 0,1 0 0 0 0,-1 0 0 0 0,0 1 0 0 0,0-1 0 0 0,1 1 0 0 0,-7 3-1 0 0,-5 2-47 0 0,-82 30-54 0 0,3 4-1 0 0,-98 58 1 0 0,165-83 149 0 0,-33 22 0 0 0,53-33 0 0 0,0 1 0 0 0,0 1 0 0 0,1-1 0 0 0,0 1 0 0 0,-6 9 0 0 0,5-1 13 0 0,8-13 0 0 0,-1 0-1 0 0,1 0 1 0 0,0 0-1 0 0,1 0 1 0 0,-1 0-1 0 0,0 0 1 0 0,1 0-1 0 0,-1 0 1 0 0,1 0-1 0 0,-1 0 0 0 0,1 0 1 0 0,0 0-1 0 0,0 0 1 0 0,0 0-1 0 0,0 0 1 0 0,0 0-1 0 0,0-1 1 0 0,1 1-1 0 0,-1-1 0 0 0,0 1 1 0 0,1-1-1 0 0,0 1 1 0 0,-1-1-1 0 0,1 0 1 0 0,0 1-1 0 0,2 0 1 0 0,4 3 97 0 0,1-1 1 0 0,-1 1 0 0 0,1-2 0 0 0,14 5 0 0 0,9 1 282 0 0,0-2-1 0 0,1-1 1 0 0,-1-2-1 0 0,59 1 1 0 0,-46-6-426 0 0,-1-1 0 0 0,0-3-1 0 0,1-2 1 0 0,-2-1 0 0 0,61-21 0 0 0,-94 26-500 0 0,-1 0-760 0 0,-2 1 0 0 0,15-8 0 0 0,-11 3-6867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63 149 5527 0 0,'-13'-1'116'0'0,"-29"-1"2434"0"0,41 2-2298 0 0,1 0-1 0 0,0-1 1 0 0,-1 1 0 0 0,1 0 0 0 0,-1 0 0 0 0,1 0 0 0 0,0-1-1 0 0,-1 1 1 0 0,1 0 0 0 0,0 0 0 0 0,0-1 0 0 0,-1 1 0 0 0,1 0-1 0 0,0-1 1 0 0,-1 1 0 0 0,1 0 0 0 0,0-1 0 0 0,0 1-1 0 0,0-1 1 0 0,-1 1 0 0 0,1 0 0 0 0,0-1 0 0 0,0 1 0 0 0,0-1-1 0 0,0 1 1 0 0,0 0 0 0 0,0-1 0 0 0,0 0 0 0 0,1-12 839 0 0,0 10-1016 0 0,1 1 0 0 0,0-1 0 0 0,-1 1 0 0 0,1 0 1 0 0,1 0-1 0 0,-1 0 0 0 0,0 0 0 0 0,0 1 0 0 0,5-4 0 0 0,28-13 269 0 0,-21 12-195 0 0,10-7 52 0 0,0 2-1 0 0,2 1 1 0 0,-1 1-1 0 0,1 1 0 0 0,0 1 1 0 0,1 2-1 0 0,0 0 1 0 0,49-1-1 0 0,-71 6-128 0 0,1 0 0 0 0,0 1 0 0 0,-1-1 0 0 0,1 1 0 0 0,0 0 0 0 0,-1 1 0 0 0,1 0 0 0 0,-1-1 0 0 0,0 2 0 0 0,0-1 0 0 0,1 1 0 0 0,4 3 1 0 0,-6-3-34 0 0,-1-1 1 0 0,0 1 0 0 0,0 0-1 0 0,0 0 1 0 0,0 1 0 0 0,0-1-1 0 0,-1 1 1 0 0,0-1 0 0 0,1 1-1 0 0,-1 0 1 0 0,-1 0 0 0 0,1 0-1 0 0,0 0 1 0 0,-1 0 0 0 0,0 0-1 0 0,1 8 1 0 0,0 2-14 0 0,-1 0 0 0 0,-1 1-1 0 0,0-1 1 0 0,-1 0 0 0 0,-4 22 0 0 0,-22 71 49 0 0,15-63-24 0 0,-14 37-176 0 0,-38 84-1 0 0,48-127 113 0 0,-5 9 62 0 0,6-13 107 0 0,1 0 0 0 0,2 1 0 0 0,-10 42 0 0 0,20-67-128 0 0,0-1 0 0 0,1 1 1 0 0,0 0-1 0 0,1-1 1 0 0,0 1-1 0 0,0 0 1 0 0,1 0-1 0 0,0-1 0 0 0,1 1 1 0 0,0-1-1 0 0,1 1 1 0 0,0-1-1 0 0,0 0 0 0 0,1 0 1 0 0,0 0-1 0 0,0 0 1 0 0,7 8-1 0 0,-3-6 63 0 0,0-1-1 0 0,1 1 1 0 0,0-2 0 0 0,1 1-1 0 0,0-1 1 0 0,1-1 0 0 0,0 0-1 0 0,18 11 1 0 0,-23-16 4 0 0,13 5-3546 0 0,-18-7 3259 0 0,0-1 0 0 0,0 0 0 0 0,0-1-1 0 0,0 1 1 0 0,1 0 0 0 0,-1 0 0 0 0,0 0-1 0 0,0-1 1 0 0,0 1 0 0 0,0-1 0 0 0,0 1-1 0 0,0 0 1 0 0,0-1 0 0 0,0 0 0 0 0,0 1-1 0 0,1-2 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38 6879 0 0,'0'0'315'0'0,"1"-1"-7"0"0,7-8-199 0 0,19-18 11934 0 0,-28 29-11834 0 0,0 9-156 0 0,-2 0 0 0 0,0 0 1 0 0,0 0-1 0 0,0 0 0 0 0,-7 11 0 0 0,-31 54-50 0 0,23-44 22 0 0,-47 81 40 0 0,-13 25-619 0 0,51-87-235 0 0,-19 36-5246 0 0,45-85 4316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75 7831 0 0,'-2'1'603'0'0,"-21"3"-175"0"0,22-4-219 0 0,0 0-1 0 0,0 0 1 0 0,0 0-1 0 0,0 0 0 0 0,0 0 1 0 0,0 0-1 0 0,0 0 1 0 0,0 1-1 0 0,0-1 1 0 0,0 0-1 0 0,0 1 1 0 0,0-1-1 0 0,1 1 1 0 0,-1-1-1 0 0,0 1 1 0 0,0 0-1 0 0,0-1 1 0 0,0 2-1 0 0,1-2-74 0 0,0 1-1 0 0,0-1 0 0 0,0 1 1 0 0,0-1-1 0 0,1 0 0 0 0,-1 1 1 0 0,0-1-1 0 0,0 1 0 0 0,1-1 1 0 0,-1 0-1 0 0,0 1 0 0 0,0-1 1 0 0,1 1-1 0 0,-1-1 1 0 0,0 0-1 0 0,1 0 0 0 0,-1 1 1 0 0,1-1-1 0 0,-1 0 0 0 0,0 0 1 0 0,1 1-1 0 0,-1-1 0 0 0,1 0 1 0 0,-1 0-1 0 0,1 0 0 0 0,6 3 241 0 0,-1-1 0 0 0,0 1 0 0 0,1-2-1 0 0,9 2 1 0 0,22-1 332 0 0,0-2-1 0 0,-1-2 1 0 0,56-9 0 0 0,-50 5-330 0 0,2 0 29 0 0,151-16 862 0 0,-138 18-1091 0 0,82 5 1 0 0,-106 2-266 0 0,0-2-1 0 0,0-1 0 0 0,-1-2 1 0 0,1-1-1 0 0,61-14 1 0 0,-64 9-247 0 0,-4-1-388 0 0,1 2 1 0 0,0 1-1 0 0,0 1 0 0 0,30-1 0 0 0,-55 6-1472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4143 0 0,'2'-1'5119'0'0,"2"-3"-4310"0"0,1 0 0 0 0,-1 1 0 0 0,1 0 0 0 0,0 0 0 0 0,0 0 0 0 0,0 1 0 0 0,9-4 0 0 0,42-10-5 0 0,-42 12-360 0 0,102-25 791 0 0,219-64 659 0 0,-307 84-1809 0 0,172-53 501 0 0,-133 44-406 0 0,70-8 0 0 0,55 9-1229 0 0,-145 17-349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317 699 7279 0 0,'0'3'332'0'0,"-4"23"2706"0"0,19-25-1182 0 0,-11-2-1662 0 0,-1 0 1 0 0,0 0-1 0 0,1 0 0 0 0,-1 0 1 0 0,0-1-1 0 0,1 1 1 0 0,-1-1-1 0 0,0 0 1 0 0,4-3-1 0 0,26-24 1041 0 0,-26 23-1036 0 0,44-44 663 0 0,-3-2-1 0 0,43-61 0 0 0,-73 89-766 0 0,-2-1 1 0 0,0-1-1 0 0,-2 0 0 0 0,15-39 0 0 0,-19 40-56 0 0,-1-1 0 0 0,9-48 0 0 0,-16 65-121 0 0,-1 0 0 0 0,0-1 0 0 0,-1 1-1 0 0,0-1 1 0 0,0 1 0 0 0,-1 0 0 0 0,-1-1 0 0 0,1 1 0 0 0,-1 0 0 0 0,-1 0 0 0 0,-6-16 0 0 0,8 23 38 0 0,0-1 0 0 0,-1 0 0 0 0,1 1 0 0 0,-1-1 0 0 0,0 0 0 0 0,0 1 0 0 0,0 0 0 0 0,0 0 0 0 0,0-1 0 0 0,0 1-1 0 0,-1 0 1 0 0,1 1 0 0 0,-1-1 0 0 0,1 0 0 0 0,-1 1 0 0 0,0-1 0 0 0,1 1 0 0 0,-1 0 0 0 0,0 0 0 0 0,0 0 0 0 0,0 0 0 0 0,0 1 0 0 0,0-1-1 0 0,0 1 1 0 0,0 0 0 0 0,0 0 0 0 0,-4 0 0 0 0,2 1 29 0 0,1-1-1 0 0,-1 1 0 0 0,0 1 1 0 0,1-1-1 0 0,-1 1 0 0 0,1-1 1 0 0,0 1-1 0 0,0 0 0 0 0,0 1 1 0 0,0-1-1 0 0,0 1 0 0 0,0 0 1 0 0,0 0-1 0 0,1 0 1 0 0,-1 0-1 0 0,-5 8 0 0 0,-1 3 60 0 0,0 1-1 0 0,1 0 1 0 0,0 1-1 0 0,1 0 1 0 0,-8 24 0 0 0,-18 77 153 0 0,7-20-120 0 0,16-64-69 0 0,-83 246 160 0 0,61-195-104 0 0,-54 100 0 0 0,46-109-21 0 0,-4-3 0 0 0,-55 70-1 0 0,72-102-219 0 0,27-38 66 0 0,5-15-2823 0 0,-2 7 2555 0 0,6-15-772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11975 0 0,'-2'1'547'0'0,"-21"5"3413"0"0,24-5-3718 0 0,0-1 1 0 0,0 0-1 0 0,0 1 0 0 0,-1-1 1 0 0,1 0-1 0 0,0 1 1 0 0,0-1-1 0 0,0 1 0 0 0,0-1 1 0 0,-1 1-1 0 0,2 1 0 0 0,4 2 282 0 0,0-2-270 0 0,0 0 0 0 0,0 0 0 0 0,0-1 0 0 0,0 0 0 0 0,0 0 0 0 0,0 0 0 0 0,0 0-1 0 0,11-2 1 0 0,53-6 871 0 0,-40 2-737 0 0,53-4 300 0 0,116 0-1 0 0,-127 6-2623 0 0,-25-3-5034 0 0,-20 1-12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10135 0 0,'0'0'7395'0'0,"-1"3"-7063"0"0,-22 54 317 0 0,-50 90 0 0 0,53-111-480 0 0,-2 12-72 0 0,1 0 0 0 0,-23 81 1 0 0,39-113-189 0 0,0-1 1 0 0,-13 24-1 0 0,1-12-5392 0 0,6-16-480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56 249 8751 0 0,'-55'-20'8403'0'0,"57"20"-8059"0"0,152-14 1823 0 0,-108 8-1735 0 0,76-14 1146 0 0,145-45 0 0 0,-66 14-653 0 0,-76 23-527 0 0,163-15 1 0 0,-261 42-930 0 0,0 1-1 0 0,1 1 0 0 0,-1 1 1 0 0,0 2-1 0 0,45 11 1 0 0,-51-10-1158 0 0,1-1-65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14 288 6303 0 0,'0'0'571'0'0,"-2"0"-472"0"0,-7 0 2505 0 0,8-2-1703 0 0,1-1-746 0 0,-1 1 0 0 0,1 0 0 0 0,0-1 0 0 0,0 1-1 0 0,0 0 1 0 0,0-1 0 0 0,0 1 0 0 0,0 0 0 0 0,1-1 0 0 0,-1 1 0 0 0,1 0 0 0 0,0-1-1 0 0,1-2 1 0 0,0 1 95 0 0,1-1 0 0 0,-1 1-1 0 0,1-1 1 0 0,0 1-1 0 0,7-7 1 0 0,4-2 308 0 0,0 0 0 0 0,24-15 0 0 0,-29 22-383 0 0,193-140 1359 0 0,-199 143-1527 0 0,-2 2 2 0 0,0 0 1 0 0,0 1-1 0 0,0-1 1 0 0,-1 1-1 0 0,1-1 0 0 0,0 0 1 0 0,0 1-1 0 0,0-1 1 0 0,0 1-1 0 0,0 0 1 0 0,0-1-1 0 0,1 1 1 0 0,1 13 60 0 0,-2-4-70 0 0,-1 0 0 0 0,-1 0 0 0 0,0 0 0 0 0,0 0 0 0 0,-3 11 0 0 0,-2 15 0 0 0,2-8 2 0 0,2-19 5 0 0,1 1-1 0 0,0-1 1 0 0,0 1-1 0 0,1-1 0 0 0,0 1 1 0 0,1-1-1 0 0,2 16 1 0 0,-3-20-3 0 0,1 0 0 0 0,-1 0 1 0 0,1 0-1 0 0,0 0 0 0 0,0 0 1 0 0,0 0-1 0 0,1 0 0 0 0,1 4 1 0 0,2 0 20 0 0,-5-6-21 0 0,1 0 1 0 0,0 0 0 0 0,0 0-1 0 0,-1 0 1 0 0,1 0 0 0 0,1 0-1 0 0,-1-1 1 0 0,0 1 0 0 0,0 0-1 0 0,1 0 1 0 0,1 1 0 0 0,2 2 9 0 0,-1-1 11 0 0,-1 0-1 0 0,1 0 0 0 0,0 0 0 0 0,0 0 1 0 0,0-1-1 0 0,1 0 0 0 0,-1 0 1 0 0,1 0-1 0 0,0 0 0 0 0,0 0 0 0 0,0-1 1 0 0,0 0-1 0 0,8 2 0 0 0,-1-2 79 0 0,0 0-1 0 0,1 0 0 0 0,-1-2 1 0 0,24 0-1 0 0,105-4 288 0 0,-32-2-2204 0 0,-92 5 710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1327 116 14511 0 0,'208'-113'2043'0'0,"-202"110"-658"0"0,-5 5-595 0 0,-12 8-421 0 0,-23 14-492 0 0,-32 8 481 0 0,-2-4-1 0 0,-76 22 0 0 0,126-45-326 0 0,-114 41 50 0 0,42-13-100 0 0,-162 35 0 0 0,240-66-71 0 0,-1 0 1 0 0,1-1 0 0 0,0-1-1 0 0,-1 0 1 0 0,-21-3 0 0 0,29 2 19 0 0,0 0 0 0 0,0 0 1 0 0,0 0-1 0 0,0-1 0 0 0,0 1 0 0 0,1-1 1 0 0,-1 0-1 0 0,0-1 0 0 0,1 1 0 0 0,0-1 1 0 0,0 0-1 0 0,0 0 0 0 0,0-1 0 0 0,0 1 1 0 0,1-1-1 0 0,-6-6 0 0 0,7 7-40 0 0,1 0-1 0 0,-1 0 0 0 0,1-1 1 0 0,0 1-1 0 0,0 0 0 0 0,1 0 1 0 0,-1-1-1 0 0,1 1 0 0 0,0-1 1 0 0,-1 1-1 0 0,1 0 0 0 0,1-1 1 0 0,-1 1-1 0 0,0 0 0 0 0,1-1 1 0 0,0 1-1 0 0,1-4 0 0 0,-2 5-89 0 0,2 2 102 0 0,-1 1 103 0 0,0-1 1 0 0,1 0-1 0 0,-1 1 0 0 0,0-1 1 0 0,0 0-1 0 0,1 1 1 0 0,-1 0-1 0 0,0-1 1 0 0,0 1-1 0 0,0 0 1 0 0,0 0-1 0 0,0-1 1 0 0,0 1-1 0 0,0 0 0 0 0,0 0 1 0 0,0 0-1 0 0,0 0 1 0 0,1 2-1 0 0,14 24 160 0 0,-10-14-124 0 0,-1 0 1 0 0,0 1 0 0 0,-1-1 0 0 0,0 1-1 0 0,-1 0 1 0 0,-1 1 0 0 0,0-1 0 0 0,-1 0-1 0 0,-1 1 1 0 0,0-1 0 0 0,-3 20 0 0 0,1-15-34 0 0,-1 0 1 0 0,-2 0 0 0 0,0-1 0 0 0,0 1-1 0 0,-2-1 1 0 0,0-1 0 0 0,-1 1 0 0 0,-12 17 0 0 0,12-22-8 0 0,-2-1 1 0 0,0 0 0 0 0,0 0 0 0 0,-1-1 0 0 0,-16 13 0 0 0,-65 42-3 0 0,16-13 1 0 0,38-22 0 0 0,-212 155 64 0 0,234-174-56 0 0,15-8-42 0 0,-2-2 455 0 0,5 1-205 0 0,-2-2-202 0 0,0-1 1 0 0,0 1 0 0 0,1-1-1 0 0,-1 1 1 0 0,0-1-1 0 0,1 1 1 0 0,-1-1 0 0 0,0 1-1 0 0,1-1 1 0 0,-1 1-1 0 0,1-1 1 0 0,-1 1 0 0 0,0-1-1 0 0,1 0 1 0 0,-1 1-1 0 0,1-1 1 0 0,0 1 0 0 0,15 2 513 0 0,0-1 0 0 0,29 0 1 0 0,-24-2-34 0 0,24 5-1 0 0,-1 2 128 0 0,1-3 0 0 0,-1-1 0 0 0,67-4 0 0 0,-86-2-529 0 0,0-1 0 0 0,0-2 0 0 0,0-1 1 0 0,-1 0-1 0 0,25-13 0 0 0,-47 20-212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8 144 9671 0 0,'-1'-2'748'0'0,"-5"-5"3307"0"0,6 6-3659 0 0,1 0 0 0 0,0 0-1 0 0,0 0 1 0 0,-1 0 0 0 0,1 0 0 0 0,0 0 0 0 0,0 0 0 0 0,0 0-1 0 0,0 1 1 0 0,2-2 0 0 0,22-8 121 0 0,-17 7-145 0 0,58-17 896 0 0,78-14 1 0 0,-15 4-29 0 0,-99 23-936 0 0,0 0 0 0 0,54-3 0 0 0,-81 10-291 0 0,8-1-188 0 0,1 0 1 0 0,-1 1-1 0 0,0 0 0 0 0,0 1 1 0 0,1 0-1 0 0,-1 1 0 0 0,13 3 1 0 0,-22-4-553 0 0,1-1-741 0 0,11 2-320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11 5063 0 0,'0'0'16331'0'0,"-1"-1"-16095"0"0,0-1-1 0 0,0 1 1 0 0,0 0-1 0 0,-1 0 1 0 0,1 0 0 0 0,0 0-1 0 0,-3-2 1 0 0,-15 5-190 0 0,1 0 1 0 0,-1 2-1 0 0,1 0 0 0 0,0 1 0 0 0,-29 12 0 0 0,-3 0-43 0 0,-45 19-3 0 0,-7 5 0 0 0,102-41 0 0 0,0 0 0 0 0,-1 0 0 0 0,1 0 0 0 0,0 0 0 0 0,0 0 0 0 0,0 0 0 0 0,-1 0 0 0 0,1 1 0 0 0,0-1 0 0 0,0 0 0 0 0,0 0 0 0 0,0 0 0 0 0,0 0 0 0 0,-1 1 0 0 0,1-1 0 0 0,0 0 0 0 0,0 0 0 0 0,0 0 0 0 0,0 1 0 0 0,0-1 0 0 0,0 0 0 0 0,0 0 0 0 0,0 0 0 0 0,0 1 0 0 0,0-1 0 0 0,0 0 0 0 0,0 0 0 0 0,0 1 0 0 0,0-1 0 0 0,0 0 0 0 0,0 0 0 0 0,0 0 0 0 0,0 1 0 0 0,0-1 0 0 0,0 0 0 0 0,0 0 0 0 0,0 0 0 0 0,0 1 0 0 0,1-1 0 0 0,-1 0 0 0 0,0 0 0 0 0,0 0 0 0 0,0 1 0 0 0,0-1 0 0 0,0 0 0 0 0,1 0 0 0 0,-1 0 0 0 0,0 0 0 0 0,0 1 0 0 0,10 8 0 0 0,-9-7 0 0 0,58 73 0 0 0,-39-48 0 0 0,-17-23 0 0 0,12 22 0 0 0,-13-21 3 0 0,0-1-1 0 0,-1 0 1 0 0,1 1 0 0 0,0 6-1 0 0,-1-10 8 0 0,-1 1 0 0 0,0-1-1 0 0,1 0 1 0 0,-1 0 0 0 0,0 1-1 0 0,0-1 1 0 0,0 0 0 0 0,0 0-1 0 0,0 1 1 0 0,0-1-1 0 0,0 0 1 0 0,-1 0 0 0 0,1 1-1 0 0,0-1 1 0 0,-1 0 0 0 0,1 0-1 0 0,-1 0 1 0 0,1 1 0 0 0,-1-1-1 0 0,-1 1 1 0 0,0 1 31 0 0,0 1-2 0 0,-1 0 0 0 0,0-1 0 0 0,0 1 0 0 0,0-1-1 0 0,0 0 1 0 0,-1 0 0 0 0,1 0 0 0 0,-1 0 0 0 0,-7 3-1 0 0,-2 2 136 0 0,-22 8-1 0 0,12-8-68 0 0,0 0 0 0 0,0-2 0 0 0,0 0 0 0 0,-1-2 0 0 0,0 0-1 0 0,0-2 1 0 0,0 0 0 0 0,-47-4 0 0 0,56 0-51 0 0,0 0 0 0 0,0-1 0 0 0,-22-6 0 0 0,31 7-75 0 0,5 2-83 0 0,8 11-1355 0 0,13 14-596 0 0,-8-11 286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0,'0'0'10144'0'0,"2"3"-8994"0"0,25 38 120 0 0,-11-15-503 0 0,2-1 0 0 0,27 30 1 0 0,14 6-36 0 0,2-3 0 0 0,91 68 0 0 0,-147-123-770 0 0,1 1 0 0 0,-1-1 0 0 0,0-1 0 0 0,1 1 1 0 0,-1-1-1 0 0,1 0 0 0 0,0 0 0 0 0,0 0 0 0 0,0-1 1 0 0,0 0-1 0 0,0 0 0 0 0,0-1 0 0 0,0 0 0 0 0,0 0 1 0 0,0 0-1 0 0,12-3 0 0 0,-12 2-435 0 0,0-1 0 0 0,0 0 0 0 0,0 0 0 0 0,0 0 0 0 0,-1-1 0 0 0,1 0 0 0 0,-1 0 0 0 0,0-1 0 0 0,0 1 0 0 0,7-7 0 0 0,2-5-4959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13591 0 0,'0'0'1231'0'0,"-3"0"-1014"0"0,1 0-53 0 0,-1 0-1 0 0,1 1 1 0 0,-1-1-1 0 0,1 0 1 0 0,-1 1-1 0 0,1 0 1 0 0,0 0 0 0 0,-1-1-1 0 0,1 2 1 0 0,0-1-1 0 0,-1 0 1 0 0,1 0-1 0 0,0 1 1 0 0,0-1-1 0 0,0 1 1 0 0,0-1-1 0 0,-2 4 1 0 0,-1 0 91 0 0,-11 13 488 0 0,-25 37 0 0 0,-4 6-406 0 0,5-15-244 0 0,-74 68 0 0 0,74-76-510 0 0,38-36 74 0 0,5-1-1821 0 0,12 5 544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37 10135 0 0,'4'-4'123'0'0,"0"0"0"0"0,1 0 0 0 0,-1 1-1 0 0,1-1 1 0 0,0 1 0 0 0,0 0 0 0 0,1 0 0 0 0,-1 1-1 0 0,0-1 1 0 0,7-1 0 0 0,-11 4 70 0 0,0 0 0 0 0,0 0 0 0 0,0 0 0 0 0,0 0 0 0 0,0 0-1 0 0,0 0 1 0 0,0 0 0 0 0,0 1 0 0 0,0-1 0 0 0,0 0 0 0 0,0 1 0 0 0,0-1 0 0 0,0 0 0 0 0,0 1 0 0 0,0-1 0 0 0,0 1 0 0 0,-1 0-1 0 0,1-1 1 0 0,0 1 0 0 0,0-1 0 0 0,-1 1 0 0 0,2 1 0 0 0,0 0 124 0 0,-1 0 0 0 0,1 0 0 0 0,-1 0-1 0 0,0 0 1 0 0,1 0 0 0 0,-1 0 0 0 0,1 4 0 0 0,-1 0-188 0 0,0-1 0 0 0,0 1 0 0 0,-1 0 0 0 0,0 0 0 0 0,0-1 0 0 0,-1 1 1 0 0,1 0-1 0 0,-3 9 0 0 0,-16 48 67 0 0,14-49-67 0 0,-11 29 89 0 0,-2 0 0 0 0,-2-1 0 0 0,-27 42 0 0 0,-86 113 203 0 0,108-161-420 0 0,-43 57 50 0 0,-33 49 26 0 0,95-133-134 0 0,1 1 0 0 0,-9 17-1 0 0,13-24-96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6911 0 0,'1'-1'528'0'0,"7"-63"3939"0"0,-6 42-3354 0 0,2-1 0 0 0,7-26 0 0 0,-9 41-880 0 0,1 1-1 0 0,0-1 1 0 0,1 0 0 0 0,0 1 0 0 0,0 0-1 0 0,0 0 1 0 0,1 0 0 0 0,0 1 0 0 0,9-10 0 0 0,-7 9-200 0 0,0 0-1 0 0,1 1 1 0 0,0 0 0 0 0,0 0 0 0 0,0 0 0 0 0,1 1 0 0 0,0 1 0 0 0,0-1 0 0 0,0 1 0 0 0,0 1 0 0 0,1 0 0 0 0,-1 0 0 0 0,1 1-1 0 0,0 0 1 0 0,0 1 0 0 0,0 0 0 0 0,-1 0 0 0 0,1 1 0 0 0,0 0 0 0 0,0 1 0 0 0,0 0 0 0 0,0 1 0 0 0,0 0 0 0 0,-1 0 0 0 0,16 7 0 0 0,-7 0 199 0 0,0 1 1 0 0,-1 0-1 0 0,0 1 1 0 0,0 1-1 0 0,-1 1 1 0 0,-1 0-1 0 0,21 24 1 0 0,-29-29-43 0 0,-1 0 1 0 0,1 1-1 0 0,-1 0 1 0 0,-1 0 0 0 0,0 1-1 0 0,6 14 1 0 0,-9-20-145 0 0,-1 1 0 0 0,1-1 0 0 0,-1 0 0 0 0,-1 0 0 0 0,1 1 0 0 0,0-1-1 0 0,-1 0 1 0 0,0 1 0 0 0,0-1 0 0 0,0 0 0 0 0,-1 1 0 0 0,1-1 0 0 0,-1 0 0 0 0,0 1 0 0 0,0-1-1 0 0,-1 0 1 0 0,1 0 0 0 0,-4 6 0 0 0,0-2 7 0 0,-1 0 0 0 0,0 0-1 0 0,-1-1 1 0 0,1 0 0 0 0,-1-1 0 0 0,-1 1 0 0 0,1-1-1 0 0,-15 9 1 0 0,-8 1 111 0 0,-36 16 0 0 0,30-15-71 0 0,-138 52 2 0 0,96-40-689 0 0,55-21-1028 0 0,8-5-3351 0 0,2-3-2037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52 1375 0 0,'39'-20'18'0'0,"0"-1"436"0"0,-9 10 12865 0 0,-35 28-12450 0 0,1-8-766 0 0,0-1 0 0 0,0 1 1 0 0,-1-1-1 0 0,0 0 0 0 0,-1 0 0 0 0,0-1 0 0 0,0 1 0 0 0,-12 9 0 0 0,-63 48 417 0 0,77-61-481 0 0,-153 103 805 0 0,-67 53-331 0 0,192-133-491 0 0,-40 44 0 0 0,62-59 11 0 0,0 0 0 0 0,0 1 0 0 0,1 0 0 0 0,1 0-1 0 0,0 1 1 0 0,1 0 0 0 0,-5 16 0 0 0,10-26-26 0 0,1 1 1 0 0,0-1-1 0 0,0 1 1 0 0,0 0-1 0 0,0-1 0 0 0,1 1 1 0 0,0 0-1 0 0,0 0 1 0 0,0-1-1 0 0,1 1 0 0 0,-1 0 1 0 0,1-1-1 0 0,0 1 1 0 0,0 0-1 0 0,1-1 1 0 0,1 5-1 0 0,0-4-3 0 0,0 0-1 0 0,1 0 1 0 0,-1 0 0 0 0,1-1-1 0 0,0 1 1 0 0,0-1-1 0 0,0 0 1 0 0,0 0 0 0 0,1 0-1 0 0,0-1 1 0 0,0 0 0 0 0,8 5-1 0 0,-2-3-479 0 0,0 1 0 0 0,21 5 0 0 0,-1-3-5944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103 111 6447 0 0,'-100'-73'5192'0'0,"100"73"-5090"0"0,-1 0 1 0 0,1 0-1 0 0,0 0 1 0 0,0 0-1 0 0,0 0 1 0 0,0-1-1 0 0,-1 1 1 0 0,1 0-1 0 0,0 0 1 0 0,0 0-1 0 0,0-1 0 0 0,0 1 1 0 0,0 0-1 0 0,0 0 1 0 0,-1 0-1 0 0,1-1 1 0 0,0 1-1 0 0,0 0 1 0 0,0 0-1 0 0,0 0 1 0 0,0-1-1 0 0,0 1 0 0 0,0 0 1 0 0,0 0-1 0 0,0-1 1 0 0,0 1-1 0 0,0 0 1 0 0,0 0-1 0 0,0-1 1 0 0,0 1-1 0 0,0 0 1 0 0,1 0-1 0 0,-1 0 1 0 0,0-1-1 0 0,0 1 0 0 0,0 0 1 0 0,4-4-42 0 0,1 1 1 0 0,-1 0-1 0 0,1 0 0 0 0,-1 1 0 0 0,1-1 1 0 0,0 1-1 0 0,0 0 0 0 0,0 0 1 0 0,0 1-1 0 0,0 0 0 0 0,1-1 0 0 0,-1 2 1 0 0,0-1-1 0 0,7 0 0 0 0,13 1 197 0 0,43 4 1 0 0,-59-3-168 0 0,39 5 157 0 0,-1 2 0 0 0,0 3 1 0 0,-1 1-1 0 0,0 2 0 0 0,-1 3 1 0 0,59 29-1 0 0,-97-42-215 0 0,0 0-1 0 0,0 0 0 0 0,0 1 1 0 0,0-1-1 0 0,-1 1 1 0 0,0 1-1 0 0,0 0 0 0 0,0-1 1 0 0,9 14-1 0 0,-13-15-17 0 0,0 0 0 0 0,0 0 0 0 0,0 0 0 0 0,0 1 0 0 0,-1-1 0 0 0,1 0 0 0 0,-1 1 0 0 0,0-1 0 0 0,-1 1 0 0 0,1-1 0 0 0,-1 1 0 0 0,0 0 0 0 0,0-1 0 0 0,0 1 0 0 0,0-1 0 0 0,-1 1 0 0 0,0-1 0 0 0,0 1 0 0 0,-2 4 0 0 0,-4 7-15 0 0,-1 0 0 0 0,0 0 0 0 0,-2 0 0 0 0,0-1 0 0 0,-20 23 0 0 0,30-37 0 0 0,-24 26-8 0 0,-46 41 0 0 0,42-43-8 0 0,-39 47 1 0 0,60-63 13 0 0,0 0 1 0 0,0 1-1 0 0,1 0 0 0 0,0 1 1 0 0,1-1-1 0 0,0 1 0 0 0,1 0 1 0 0,0 0-1 0 0,-3 16 0 0 0,7-23 5 0 0,-1 1 1 0 0,1 0-1 0 0,0-1 0 0 0,0 1 0 0 0,1 0 0 0 0,-1-1 1 0 0,1 1-1 0 0,0 0 0 0 0,0-1 0 0 0,1 1 0 0 0,-1-1 1 0 0,1 0-1 0 0,0 1 0 0 0,0-1 0 0 0,1 0 1 0 0,-1 0-1 0 0,1 0 0 0 0,0-1 0 0 0,0 1 0 0 0,5 4 1 0 0,0 0 6 0 0,0-1 1 0 0,1 0 0 0 0,0 0 0 0 0,0-1 0 0 0,1 0 0 0 0,0-1 0 0 0,14 7 0 0 0,84 29 138 0 0,-95-36-149 0 0,18 9-60 0 0,-23-10 62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34 7975 0 0,'0'0'931'0'0,"2"0"-495"0"0,119-20 5676 0 0,-94 14-4112 0 0,-25 5-229 0 0,0 0-1257 0 0,-2 1-480 0 0,0 0 0 0 0,-1 0 0 0 0,1 0 0 0 0,0 0-1 0 0,0 0 1 0 0,0 0 0 0 0,0 0 0 0 0,0-1 0 0 0,0 1 0 0 0,0 0-1 0 0,0 0 1 0 0,-1 0 0 0 0,1 0 0 0 0,0 0 0 0 0,0 0 0 0 0,0 0 0 0 0,0 0-1 0 0,0 0 1 0 0,0 0 0 0 0,0 0 0 0 0,0-1 0 0 0,0 1 0 0 0,0 0-1 0 0,0 0 1 0 0,0 0 0 0 0,0 0 0 0 0,0 0 0 0 0,0 0 0 0 0,0 0-1 0 0,-1 0 1 0 0,1-1 0 0 0,0 1 0 0 0,0 0 0 0 0,0 0 0 0 0,0 0 0 0 0,1 0-1 0 0,-1 0 1 0 0,0 0 0 0 0,0 0 0 0 0,0 0 0 0 0,0-1 0 0 0,0 1-1 0 0,0 0 1 0 0,0 0 0 0 0,0 0 0 0 0,0 0 0 0 0,0 0 0 0 0,0 0-1 0 0,0 0 1 0 0,0 0 0 0 0,0 0 0 0 0,0-1 0 0 0,0 1 0 0 0,0 0 0 0 0,1 0-1 0 0,-1 0 1 0 0,0 0 0 0 0,0 0 0 0 0,0 0 0 0 0,0 0 0 0 0,0 0-1 0 0,0 0 1 0 0,-16 1 533 0 0,-24 8-460 0 0,-97 26 80 0 0,-11 5-176 0 0,85-24 0 0 0,48-10 31 0 0,15-6-41 0 0,-1 0 0 0 0,0 0-1 0 0,1 1 1 0 0,-1-1 0 0 0,0 0-1 0 0,1 1 1 0 0,-1-1-1 0 0,1 1 1 0 0,-1-1 0 0 0,1 1-1 0 0,-1-1 1 0 0,1 0 0 0 0,-1 1-1 0 0,1 0 1 0 0,0-1 0 0 0,-1 2-1 0 0,1-1 0 0 0,0-1 0 0 0,0 1 0 0 0,0 0 0 0 0,0 0 0 0 0,0-1 0 0 0,0 1 0 0 0,0 0 0 0 0,1-1 0 0 0,-1 1 0 0 0,0 0 0 0 0,1-1 0 0 0,-1 1 0 0 0,0 0 0 0 0,1-1 0 0 0,-1 1 0 0 0,1 0 0 0 0,0 0 0 0 0,3 3-9 0 0,0 0-1 0 0,1 0 0 0 0,0 0 1 0 0,8 6-1 0 0,9 5-14 0 0,-10-5 24 0 0,2 1-11 0 0,-3 3-31 0 0,-3 1 31 0 0,-2 1 11 0 0,-6 0 0 0 0,-3 0-11 0 0,2-13 7 0 0,0 1 0 0 0,-1 0 0 0 0,0-1 0 0 0,0 1-1 0 0,0-1 1 0 0,-1 0 0 0 0,1 1 0 0 0,-1-1 0 0 0,1 0-1 0 0,-1-1 1 0 0,0 1 0 0 0,0 0 0 0 0,0-1-1 0 0,-4 3 1 0 0,1-2 7 0 0,0 0 0 0 0,0 0 0 0 0,0-1 0 0 0,-1 0 0 0 0,1 0 0 0 0,-1 0 0 0 0,-11 0 0 0 0,-5 0 38 0 0,-1-2 0 0 0,1-1 0 0 0,-40-6 0 0 0,60 7-37 0 0,-11-2-9 0 0,6 1 2 0 0,0 0 1 0 0,1 0 0 0 0,-1 1-1 0 0,1 0 1 0 0,-1 0 0 0 0,-13 3-1 0 0,19-3-226 0 0,1 2-767 0 0,-3 1 1235 0 0,1 1-2495 0 0,9 11-9902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2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54 12095 0 0,'-63'-19'765'0'0,"-13"-5"-243"0"0,64 21-389 0 0,0 0 1 0 0,-1 1-1 0 0,-20-1 0 0 0,30 3 1810 0 0,6 4-1795 0 0,3 3-101 0 0,0 0 1 0 0,1 0 0 0 0,0-1-1 0 0,0 1 1 0 0,1-1-1 0 0,8 5 1 0 0,56 30 143 0 0,-45-26-130 0 0,-4-3-16 0 0,207 126 494 0 0,41 68 387 0 0,-210-154-469 0 0,-2 3-1 0 0,63 77 1 0 0,-107-114-339 0 0,-1 0 0 0 0,-1 1-1 0 0,0 1 1 0 0,-2 0 0 0 0,18 43 0 0 0,-25-52-98 0 0,-1 0 1 0 0,0 0-1 0 0,-1 0 1 0 0,0 1 0 0 0,0-1-1 0 0,-1 1 1 0 0,-1-1-1 0 0,0 1 1 0 0,-1-1 0 0 0,0 1-1 0 0,0-1 1 0 0,-1 1-1 0 0,-7 19 1 0 0,4-17-13 0 0,-1-1 0 0 0,-1-1 0 0 0,0 1 1 0 0,-1-1-1 0 0,0 0 0 0 0,0-1 0 0 0,-2 0 0 0 0,1 0 1 0 0,-1-1-1 0 0,-16 13 0 0 0,-13 6 37 0 0,-73 43-1 0 0,91-60-42 0 0,-174 99-533 0 0,-27 16-159 0 0,189-108 527 0 0,31-17-90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138 251 7799 0 0,'0'0'706'0'0,"0"-2"-474"0"0,-1-32 7142 0 0,2 32-6886 0 0,4-4-14 0 0,-4 5 700 0 0,1-1-775 0 0,8-5 4217 0 0,-9 10-4391 0 0,0 0-206 0 0,0 1 1 0 0,-1-1-1 0 0,1 1 0 0 0,-1-1 0 0 0,0 1 0 0 0,0 0 1 0 0,-1-1-1 0 0,1 1 0 0 0,-1-1 0 0 0,0 1 0 0 0,0-1 1 0 0,0 1-1 0 0,0-1 0 0 0,-3 6 0 0 0,-4 7-7 0 0,-18 26 0 0 0,18-30 28 0 0,-99 136 120 0 0,121-159-160 0 0,11-13 0 0 0,25-31-13 0 0,4-6-54 0 0,103-89-1 0 0,-141 135 2 0 0,0 0 0 0 0,18-21-1 0 0,-17 15 10 0 0,2 2 1 0 0,36-30-1 0 0,-51 46 71 0 0,-1 1 1 0 0,1-1-1 0 0,0 1 1 0 0,0 1 0 0 0,0-1-1 0 0,0 0 1 0 0,0 1-1 0 0,0 0 1 0 0,0 0-1 0 0,1 0 1 0 0,-1 1-1 0 0,0-1 1 0 0,1 1-1 0 0,-1 0 1 0 0,5 1 0 0 0,-7-1 10 0 0,1 0 0 0 0,-1 0 0 0 0,0 1 1 0 0,0-1-1 0 0,1 1 0 0 0,-1 0 1 0 0,0 0-1 0 0,0 0 0 0 0,0 0 1 0 0,0 0-1 0 0,0 0 0 0 0,0 0 1 0 0,0 1-1 0 0,-1-1 0 0 0,1 1 0 0 0,0-1 1 0 0,-1 1-1 0 0,1-1 0 0 0,-1 1 1 0 0,1 0-1 0 0,-1 0 0 0 0,0 0 1 0 0,0 0-1 0 0,0 0 0 0 0,0 0 1 0 0,0 0-1 0 0,0 0 0 0 0,-1 1 1 0 0,1-1-1 0 0,-1 2 0 0 0,1 5 52 0 0,0-1 0 0 0,-1 0-1 0 0,-1 0 1 0 0,1 1 0 0 0,-1-1 0 0 0,-1 0-1 0 0,0 0 1 0 0,-2 8 0 0 0,-6 11 45 0 0,-12 24 0 0 0,15-35-109 0 0,-57 101 85 0 0,51-94-63 0 0,1-2-22 0 0,-42 78-564 0 0,53-97 163 0 0,13-4-5309 0 0,-8 2 4475 0 0,13-5-5418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72 134 6911 0 0,'9'-2'12358'0'0,"-8"2"-12144"0"0,-4 14 1967 0 0,-13 19-2386 0 0,6-11 414 0 0,0 1-1 0 0,1 0 1 0 0,1 0-1 0 0,2 1 1 0 0,0 0 0 0 0,-3 35-1 0 0,6-50-204 0 0,3-7 1 0 0,-1 0-1 0 0,1 0 0 0 0,0 0 0 0 0,0 0 0 0 0,-1 0 0 0 0,1 0 0 0 0,1 1 1 0 0,-1-1-1 0 0,0 0 0 0 0,0 0 0 0 0,1 0 0 0 0,-1 0 0 0 0,1 0 0 0 0,0 0 1 0 0,0 0-1 0 0,1 3 0 0 0,-1-4 17 0 0,-1 1 1 0 0,1-1-1 0 0,0 1 0 0 0,0-1 1 0 0,0 1-1 0 0,1-1 0 0 0,-1 0 1 0 0,0 0-1 0 0,0 1 0 0 0,1-1 1 0 0,-1 0-1 0 0,1 0 0 0 0,-1 0 1 0 0,1 0-1 0 0,-1-1 0 0 0,1 1 1 0 0,-1 0-1 0 0,1-1 0 0 0,0 1 1 0 0,-1-1-1 0 0,3 1 1 0 0,2 0 111 0 0,0 0 1 0 0,0-1 0 0 0,13 0 0 0 0,-2-1 62 0 0,0-1 0 0 0,0 0-1 0 0,0-2 1 0 0,0 0 0 0 0,0 0-1 0 0,18-9 1 0 0,-26 9-97 0 0,1-1-1 0 0,-1 0 1 0 0,0 0-1 0 0,0-1 1 0 0,-1 0-1 0 0,1 0 1 0 0,-1-1-1 0 0,-1 0 1 0 0,1-1-1 0 0,-1 1 1 0 0,9-14-1 0 0,79-149-31 0 0,-65 115-154 0 0,-21 37-425 0 0,17-29-514 0 0,-23 43 445 0 0,1-1-1 0 0,-1 1 0 0 0,1-1 1 0 0,0 1-1 0 0,0 0 0 0 0,9-6 1 0 0,-9 8-2112 0 0,6-1-4145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15 4607 0 0,'0'-1'354'0'0,"3"-12"8909"0"0,-2 18-7386 0 0,-3 16-1827 0 0,-7 10 937 0 0,-2 0 0 0 0,-27 53 0 0 0,18-40-552 0 0,-16 34 75 0 0,-3-2 1 0 0,-58 84-1 0 0,-19-4-229 0 0,-159 166-1 0 0,273-319-288 0 0,-12 13-258 0 0,-1-1-1 0 0,0 0 1 0 0,-1-1 0 0 0,-25 16-1 0 0,39-29-1023 0 0,-3-8-2064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100 139 5983 0 0,'0'3'274'0'0,"1"6"-97"0"0,0-5-149 0 0,-1 1 1 0 0,0 0-1 0 0,0 0 0 0 0,0 0 0 0 0,-1 0 0 0 0,-2 8 0 0 0,1-2 1859 0 0,0 0 0 0 0,-1-1 0 0 0,-1 1 0 0 0,0-1 0 0 0,-8 17 0 0 0,1-10-1281 0 0,7-12-153 0 0,0-1 0 0 0,0 1-1 0 0,0-1 1 0 0,-1 0 0 0 0,0 0 0 0 0,-7 4 0 0 0,10-6-200 0 0,0-1-12 0 0,-7 2-21 0 0,7-2 193 0 0,1-3-317 0 0,0 0-78 0 0,0 1-1 0 0,0-1 1 0 0,1 0-1 0 0,-1 0 0 0 0,0 0 1 0 0,1 0-1 0 0,0 0 0 0 0,-1 0 1 0 0,1 0-1 0 0,0 0 0 0 0,0 0 1 0 0,0 0-1 0 0,0 0 0 0 0,1 0 1 0 0,-1 0-1 0 0,0 0 0 0 0,1 0 1 0 0,0 0-1 0 0,-1 0 0 0 0,1 0 1 0 0,0 0-1 0 0,1-2 1 0 0,4-7 78 0 0,1 1 1 0 0,12-17-1 0 0,-8 12 22 0 0,-2 4-35 0 0,0 0-1 0 0,1 0 1 0 0,0 1-1 0 0,1 0 1 0 0,0 1-1 0 0,0 1 1 0 0,1-1-1 0 0,22-11 1 0 0,-13 11 123 0 0,-1 0 1 0 0,1 1 0 0 0,1 1-1 0 0,40-7 1 0 0,-54 11-108 0 0,6 1-36 0 0,-11 3 12 0 0,0 0 0 0 0,0 0 0 0 0,0 0-1 0 0,-1 1 1 0 0,1-1 0 0 0,5 4-1 0 0,-7-5-70 0 0,-1 1-1 0 0,1-1 1 0 0,-1 1-1 0 0,1 0 1 0 0,-1-1-1 0 0,1 1 1 0 0,-1-1-1 0 0,1 1 1 0 0,-1 0-1 0 0,0-1 1 0 0,1 1-1 0 0,-1 0 1 0 0,0 0-1 0 0,1-1 1 0 0,-1 1-1 0 0,0 0 1 0 0,0 0-1 0 0,0-1 1 0 0,0 1-1 0 0,0 1 0 0 0,0 1-1 0 0,1 0 4 0 0,-1 1 0 0 0,1 0 0 0 0,-1-1 0 0 0,0 1 0 0 0,0-1 0 0 0,-1 1 0 0 0,1 0 0 0 0,-1-1 0 0 0,0 1 0 0 0,0-1 0 0 0,-1 5 0 0 0,-2 1 18 0 0,-1 1 0 0 0,-8 13 0 0 0,11-19-24 0 0,0-1 0 0 0,0 0 0 0 0,0 1 0 0 0,-1-1 0 0 0,1 0 0 0 0,-1 0 0 0 0,0 0 0 0 0,-5 3 0 0 0,-1 2 0 0 0,2-2-107 0 0,0 0-1 0 0,-1-1 1 0 0,1 1-1 0 0,-1-2 1 0 0,0 1 0 0 0,-15 5-1 0 0,21-9-15 0 0,2-4 14 0 0,1 1 101 0 0,-1-1 0 0 0,1 0 0 0 0,0 1 0 0 0,0-1 1 0 0,0 1-1 0 0,0-1 0 0 0,0 1 0 0 0,0 0 0 0 0,1-1 0 0 0,2-2 0 0 0,21-25-60 0 0,-18 23 63 0 0,8-9 26 0 0,1 1 0 0 0,1 1 0 0 0,0 1 0 0 0,36-21 0 0 0,82-34 109 0 0,-125 63-128 0 0,6-2 59 0 0,0 1-1 0 0,1 0 1 0 0,-1 2-1 0 0,1-1 1 0 0,22-1-1 0 0,-38 6-57 0 0,0 0 1 0 0,-1 0-1 0 0,1 0 0 0 0,0 0 1 0 0,0 0-1 0 0,-1 0 0 0 0,1 0 1 0 0,0 1-1 0 0,-1-1 0 0 0,1 0 1 0 0,0 0-1 0 0,0 1 0 0 0,-1-1 1 0 0,1 0-1 0 0,-1 1 0 0 0,1-1 0 0 0,0 1 1 0 0,-1-1-1 0 0,1 1 0 0 0,2 1 8 0 0,8 5 56 0 0,-11-6-63 0 0,1-1 1 0 0,0 1-1 0 0,-1 0 0 0 0,1-1 0 0 0,-1 1 0 0 0,1-1 1 0 0,-1 1-1 0 0,1 0 0 0 0,-1 0 0 0 0,1-1 1 0 0,-1 1-1 0 0,0 0 0 0 0,1 0 0 0 0,-1-1 0 0 0,0 1 1 0 0,0 0-1 0 0,1 1 0 0 0,0 2 0 0 0,2 3 0 0 0,0 3-13 0 0,-2 19 78 0 0,-1-16-39 0 0,-1-1-1 0 0,-1 1 1 0 0,0 0-1 0 0,-1-1 1 0 0,-8 24 0 0 0,2-13-83 0 0,-25 44 0 0 0,31-60-63 0 0,-1 1 0 0 0,1 0 0 0 0,-3 13 0 0 0,5-18-28 0 0,3-2-1384 0 0,1-1 1237 0 0,-1 1 0 0 0,0 0-1 0 0,1-1 1 0 0,-1 0 0 0 0,0 1-1 0 0,1-1 1 0 0,-1 0 0 0 0,1-1 0 0 0,-1 1-1 0 0,1 0 1 0 0,-1-1 0 0 0,0 1-1 0 0,1-1 1 0 0,-1 1 0 0 0,0-1-1 0 0,3-2 1 0 0,13-5-6829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421 171 9671 0 0,'1'-2'84'0'0,"100"-131"4386"0"0,-67 97 1448 0 0,-34 39-5318 0 0,-5 21-234 0 0,0-1 1 0 0,-2 0-1 0 0,-14 35 0 0 0,5-16-176 0 0,-101 238 368 0 0,74-184-467 0 0,15-30-70 0 0,-4-2 1 0 0,-63 99-1 0 0,33-70-211 0 0,27-39-64 0 0,-43 50 1 0 0,76-102 150 0 0,1-3-423 0 0,0 0 519 0 0,0 0 1 0 0,0 0-1 0 0,1 0 1 0 0,-1-1-1 0 0,0 1 1 0 0,0 0-1 0 0,1 0 1 0 0,-1-1-1 0 0,1 1 1 0 0,-1-1-1 0 0,1 1 1 0 0,0 0-1 0 0,-1-1 1 0 0,1-1-1 0 0,0-2 7 0 0,0-1 0 0 0,0 1 0 0 0,1 0 0 0 0,0-1 0 0 0,0 1 0 0 0,0 0 0 0 0,0 0 0 0 0,5-9 0 0 0,19-40 0 0 0,-23 52 0 0 0,13-24 8 0 0,0 2-1 0 0,2 0 0 0 0,23-24 1 0 0,64-61 26 0 0,-93 98-34 0 0,-10 10 0 0 0,51-48 0 0 0,-46 44 0 0 0,1 0 0 0 0,0 0 0 0 0,0 1 0 0 0,0 0 0 0 0,1 0 0 0 0,11-3 0 0 0,-15 5 19 0 0,1 1 0 0 0,-1 1 0 0 0,1-1 0 0 0,0 1 0 0 0,-1 0 0 0 0,1 0 0 0 0,0 0 0 0 0,0 1 1 0 0,-1-1-1 0 0,1 1 0 0 0,-1 0 0 0 0,1 1 0 0 0,-1-1 0 0 0,1 1 0 0 0,-1 0 0 0 0,0 0 0 0 0,7 4 0 0 0,-7-3 6 0 0,1 0 1 0 0,0 0-1 0 0,-1 1 1 0 0,0 0-1 0 0,0 0 1 0 0,0 0-1 0 0,0 0 1 0 0,-1 0-1 0 0,0 1 1 0 0,0 0-1 0 0,0-1 1 0 0,0 1-1 0 0,-1 0 1 0 0,3 7-1 0 0,-2-2 46 0 0,-1 0 0 0 0,-1-1-1 0 0,0 1 1 0 0,0 0-1 0 0,0 0 1 0 0,-2 0-1 0 0,1 0 1 0 0,-1-1-1 0 0,0 1 1 0 0,-6 18-1 0 0,3-13 75 0 0,-1-1 0 0 0,-1 0 0 0 0,0 0 0 0 0,-1-1 0 0 0,-1 1 0 0 0,-12 15 0 0 0,-1-1 70 0 0,0-1 0 0 0,-2-2 0 0 0,-46 41 0 0 0,59-58-199 0 0,-1 1 1 0 0,-1-1-1 0 0,1-1 1 0 0,-1 0-1 0 0,-1-1 1 0 0,1 0-1 0 0,-1-1 0 0 0,0 0 1 0 0,0-1-1 0 0,0 0 1 0 0,-1-1-1 0 0,-17 1 0 0 0,28-4-30 0 0,0 0 0 0 0,0 0-1 0 0,0 0 1 0 0,0-1 0 0 0,0 1-1 0 0,0-1 1 0 0,0 0 0 0 0,1 0-1 0 0,-1 0 1 0 0,0 0 0 0 0,0 0-1 0 0,1-1 1 0 0,-1 1-1 0 0,1-1 1 0 0,-1 0 0 0 0,1 0-1 0 0,0 1 1 0 0,0-2 0 0 0,-1 1-1 0 0,2 0 1 0 0,-1 0 0 0 0,0-1-1 0 0,0 1 1 0 0,-1-4 0 0 0,2 3-240 0 0,-1 1 0 0 0,1-1 1 0 0,0 0-1 0 0,1 1 1 0 0,-1-1-1 0 0,0 0 1 0 0,1 0-1 0 0,0 0 1 0 0,-1 1-1 0 0,1-1 0 0 0,0 0 1 0 0,1 0-1 0 0,-1 0 1 0 0,0 0-1 0 0,1 1 1 0 0,1-6-1 0 0,5-9-5012 0 0,2 0-1396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5983 0 0,'3'1'464'0'0,"5"0"-335"0"0,0 0 0 0 0,0 1 0 0 0,12 4 0 0 0,45 24 8894 0 0,-32-13-4583 0 0,-19-12-3935 0 0,-1-1 0 0 0,0 0 0 0 0,1 0 1 0 0,0-1-1 0 0,0-1 0 0 0,0-1 0 0 0,0 0 0 0 0,0 0 1 0 0,0-2-1 0 0,21-2 0 0 0,-32 3-491 0 0,-1 0-1 0 0,0 0 0 0 0,0 0 1 0 0,0 0-1 0 0,0-1 1 0 0,1 1-1 0 0,-1-1 0 0 0,0 1 1 0 0,3-3-1 0 0,0 1 2 0 0,9-5 7 0 0,-12 6-18 0 0,0 1 0 0 0,0-1 0 0 0,0 0 0 0 0,0 0 0 0 0,-1 0 1 0 0,1 0-1 0 0,0 0 0 0 0,0-1 0 0 0,-1 1 0 0 0,3-3 0 0 0,-1 0 4 0 0,11-10-8 0 0,-13 9 0 0 0,0 1 0 0 0,0 1-10 0 0,0-1-1 0 0,0 1 0 0 0,-1 0 1 0 0,1 0-1 0 0,-1-1 1 0 0,0 1-1 0 0,0 0 1 0 0,0 0-1 0 0,0-1 1 0 0,-1 1-1 0 0,1 0 0 0 0,-1-1 1 0 0,0 1-1 0 0,0 0 1 0 0,0 0-1 0 0,0 0 1 0 0,-3-5-1 0 0,3 6 3 0 0,0 0 0 0 0,0 0 0 0 0,0 1 0 0 0,-1-1 0 0 0,1 1 0 0 0,-1-1 0 0 0,1 1 0 0 0,-1-1-1 0 0,1 1 1 0 0,-1 0 0 0 0,1 0 0 0 0,-1 0 0 0 0,0 0 0 0 0,0 0 0 0 0,0 0 0 0 0,0 0 0 0 0,0 0 0 0 0,1 1 0 0 0,-1-1 0 0 0,0 1 0 0 0,-1 0 0 0 0,1-1-1 0 0,0 1 1 0 0,0 0 0 0 0,0 0 0 0 0,0 0 0 0 0,0 0 0 0 0,-3 1 0 0 0,-9 3-41 0 0,1 1 0 0 0,-1 0 0 0 0,1 1 1 0 0,0 0-1 0 0,1 1 0 0 0,-1 1 0 0 0,-14 11 0 0 0,-76 71-99 0 0,76-64 114 0 0,17-16 26 0 0,1 0 0 0 0,-1 1 0 0 0,1 0-1 0 0,1 0 1 0 0,0 1 0 0 0,-8 17 0 0 0,13-23 2 0 0,0 1 0 0 0,1-1-1 0 0,-1 1 1 0 0,1-1 0 0 0,0 1 0 0 0,1 0-1 0 0,0 0 1 0 0,0 0 0 0 0,0 0-1 0 0,1 0 1 0 0,0 0 0 0 0,1 0 0 0 0,-1 0-1 0 0,4 12 1 0 0,2-5-55 0 0,-4-10 35 0 0,0-1 1 0 0,1 0 0 0 0,-1 0-1 0 0,1 0 1 0 0,0 0-1 0 0,0-1 1 0 0,0 1-1 0 0,0-1 1 0 0,0 0 0 0 0,1 0-1 0 0,-1 0 1 0 0,1 0-1 0 0,-1 0 1 0 0,1-1-1 0 0,0 0 1 0 0,0 0 0 0 0,-1 0-1 0 0,1 0 1 0 0,5 0-1 0 0,9 1-1357 0 0,1-1 0 0 0,35-3 0 0 0,-16 1-4416 0 0,-15 1-495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0 546 14887 0 0,'0'0'7631'0'0,"2"-2"-7094"0"0,4-6-272 0 0,0 0-1 0 0,-1 0 1 0 0,0-1 0 0 0,0 0-1 0 0,-1 0 1 0 0,0 0 0 0 0,0-1-1 0 0,-1 1 1 0 0,0-1 0 0 0,-1 1-1 0 0,1-12 1 0 0,1-12 167 0 0,0-7 70 0 0,3-1 1 0 0,20-75-1 0 0,-23 105-483 0 0,0-1-1 0 0,1 1 0 0 0,0 0 0 0 0,1 0 1 0 0,1 0-1 0 0,-1 1 0 0 0,2 0 0 0 0,-1 0 1 0 0,1 1-1 0 0,1 0 0 0 0,0 0 1 0 0,0 1-1 0 0,1 0 0 0 0,12-8 0 0 0,-12 11-31 0 0,0-1-1 0 0,1 1 1 0 0,0 1-1 0 0,0 0 0 0 0,1 0 1 0 0,-1 1-1 0 0,1 1 0 0 0,-1 0 1 0 0,1 0-1 0 0,23 1 1 0 0,2 3-279 0 0,-1 1 1 0 0,44 11 0 0 0,-71-13 217 0 0,64 10-777 0 0,7 1-1271 0 0,-29 1-5739 0 0,-36-7 731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83 5527 0 0,'21'-32'1171'0'0,"-8"10"7536"0"0,-20 8-3118 0 0,6 11-5410 0 0,-1 2-4 0 0,0-1 1 0 0,-1 1-1 0 0,1 0 1 0 0,0 0-1 0 0,-1 0 1 0 0,1 0-1 0 0,-1 0 1 0 0,1 0-1 0 0,-1 0 1 0 0,0 1 0 0 0,1 0-1 0 0,-1-1 1 0 0,-3 1-1 0 0,5 0-134 0 0,-4 0 85 0 0,0 1 0 0 0,0-1 0 0 0,0 1-1 0 0,0 0 1 0 0,0 0 0 0 0,0 0 0 0 0,0 1 0 0 0,0-1 0 0 0,1 1-1 0 0,-9 5 1 0 0,-4 3 70 0 0,-22 18-1 0 0,33-24-167 0 0,-11 9-6 0 0,2-2-12 0 0,0 0 0 0 0,1 1 0 0 0,-25 26 0 0 0,37-35-13 0 0,-1 0 0 0 0,0 1 1 0 0,1-1-1 0 0,0 1 0 0 0,-1 0 1 0 0,1-1-1 0 0,1 1 0 0 0,-1 0 1 0 0,1 0-1 0 0,-1 0 0 0 0,1 1 0 0 0,0-1 1 0 0,1 0-1 0 0,-1 0 0 0 0,1 1 1 0 0,0-1-1 0 0,0 0 0 0 0,0 0 1 0 0,0 1-1 0 0,1-1 0 0 0,0 0 0 0 0,2 7 1 0 0,-1-7-32 0 0,0 1-1 0 0,0-1 1 0 0,1 0 0 0 0,-1 0 0 0 0,1 0 0 0 0,0 0 0 0 0,1-1 0 0 0,-1 1-1 0 0,1-1 1 0 0,-1 0 0 0 0,5 3 0 0 0,10 7-243 0 0,23 11 0 0 0,-16-10 206 0 0,4 4 19 0 0,35 22-32 0 0,-56-33 110 0 0,0 1 0 0 0,0 0-1 0 0,-1 0 1 0 0,0 1 0 0 0,-1 0 0 0 0,0 0-1 0 0,0 1 1 0 0,-1 0 0 0 0,7 17-1 0 0,-10-21 72 0 0,-1 0 0 0 0,0-1 0 0 0,0 1 0 0 0,0 1 0 0 0,-1-1 0 0 0,0 6 0 0 0,0-10-64 0 0,0-1 4 0 0,0 0 0 0 0,0 0 0 0 0,-1 1-1 0 0,1-1 1 0 0,0 0 0 0 0,-1 0 0 0 0,1 0-1 0 0,-1 0 1 0 0,1 0 0 0 0,-1 0 0 0 0,0 0-1 0 0,0 0 1 0 0,1-1 0 0 0,-1 1 0 0 0,0 0-1 0 0,0 0 1 0 0,0 0 0 0 0,0-1 0 0 0,1 1-1 0 0,-3 0 1 0 0,-19 10 350 0 0,8-7-263 0 0,-1-1-1 0 0,1-1 1 0 0,-1 0-1 0 0,0 0 1 0 0,0-2 0 0 0,-23-1-1 0 0,3 0-23 0 0,8 1-92 0 0,-82-3 238 0 0,94 2-392 0 0,0-1 0 0 0,-1-1 0 0 0,1 0-1 0 0,-28-10 1 0 0,40 11-147 0 0,0 1 0 0 0,1 0 0 0 0,-1-1-1 0 0,0 0 1 0 0,0 1 0 0 0,1-1 0 0 0,-1 0 0 0 0,1-1-1 0 0,-3-1 1 0 0,-4-10-8407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17191 0 0,'0'0'1558'0'0,"-2"2"-1282"0"0,1-1-256 0 0,-1 0 0 0 0,1 0 0 0 0,-1 0 0 0 0,1 0 1 0 0,-1 0-1 0 0,1 1 0 0 0,0-1 0 0 0,0 1 1 0 0,0-1-1 0 0,0 1 0 0 0,-1 1 0 0 0,0 8 388 0 0,3-9-362 0 0,-1 0 21 0 0,0 1 1 0 0,0-1 0 0 0,0 1 0 0 0,0-1-1 0 0,1 1 1 0 0,0-1 0 0 0,-1 1 0 0 0,1-1 0 0 0,0 0-1 0 0,0 1 1 0 0,0-1 0 0 0,3 4 0 0 0,16 21 97 0 0,-5-12 47 0 0,26 20-1 0 0,-13-10 10 0 0,-12-11-32 0 0,3 2 152 0 0,-1 1 1 0 0,0 1 0 0 0,17 23 0 0 0,-34-38-292 0 0,1-1 1 0 0,0 1-1 0 0,-1 0 0 0 0,0-1 1 0 0,0 1-1 0 0,1 0 0 0 0,-2 0 0 0 0,1 0 1 0 0,0 0-1 0 0,0 0 0 0 0,-1 0 1 0 0,0 0-1 0 0,0 0 0 0 0,0 6 0 0 0,-1-5-6 0 0,1 1 0 0 0,-2 0-1 0 0,1 0 1 0 0,0-1-1 0 0,-1 1 1 0 0,0-1 0 0 0,0 1-1 0 0,-4 5 1 0 0,-3 2-38 0 0,1-1 0 0 0,-1 0 1 0 0,-1-1-1 0 0,0 0 0 0 0,-16 12 0 0 0,12-11-64 0 0,-1-1 1 0 0,0-1-1 0 0,-1 0 0 0 0,0-1 0 0 0,-1-1 1 0 0,1 0-1 0 0,-1-1 0 0 0,-1-1 1 0 0,-26 4-1 0 0,25-5-672 0 0,0-1-1 0 0,0-2 1 0 0,0 1 0 0 0,0-2 0 0 0,-35-4 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57 4143 0 0,'39'-57'15508'0'0,"-39"60"-14238"0"0,-11 38-952 0 0,-1-2 0 0 0,-21 46 1 0 0,7-17 94 0 0,6-14-279 0 0,-3-1 1 0 0,-1-2-1 0 0,-3 0 1 0 0,-2-2 0 0 0,-2-1-1 0 0,-53 64 1 0 0,68-94-135 0 0,-157 187 0 0 0,159-186-14 0 0,-75 102-534 0 0,76-100 398 0 0,0 1-1 0 0,1 1 0 0 0,-16 43 0 0 0,28-64-173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17911 0 0,'0'0'2451'0'0,"2"2"-1899"0"0,5 2-255 0 0,0-1 1 0 0,1 0-1 0 0,-1 0 1 0 0,1-1-1 0 0,0 1 1 0 0,15 1-1 0 0,54 3 958 0 0,-51-5-903 0 0,115 3 834 0 0,151-14 0 0 0,-146-6-4770 0 0,-126 11-2262 0 0,-2-2-1716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24 5983 0 0,'5'-5'79'0'0,"-3"3"-23"0"0,0 0-1 0 0,0 1 1 0 0,-1-1 0 0 0,1 1-1 0 0,0-1 1 0 0,1 1 0 0 0,-1 0 0 0 0,0 0-1 0 0,0 0 1 0 0,0 0 0 0 0,1 0-1 0 0,-1 0 1 0 0,0 1 0 0 0,1-1 0 0 0,-1 1-1 0 0,1-1 1 0 0,2 1 0 0 0,-3 0 312 0 0,-1 0 0 0 0,0 0 1 0 0,1 1-1 0 0,-1-1 0 0 0,0 0 1 0 0,1 1-1 0 0,-1-1 0 0 0,0 0 1 0 0,1 1-1 0 0,-1 0 0 0 0,0-1 1 0 0,0 1-1 0 0,1 0 0 0 0,-1 0 1 0 0,0-1-1 0 0,0 1 0 0 0,0 0 1 0 0,0 0-1 0 0,0 0 0 0 0,0 0 1 0 0,0 0-1 0 0,-1 1 0 0 0,1-1 1 0 0,0 0-1 0 0,-1 0 0 0 0,1 0 1 0 0,-1 1-1 0 0,2 1 0 0 0,0 4 161 0 0,0-1 1 0 0,0 1-1 0 0,0-1 0 0 0,1 12 1 0 0,-2-1-154 0 0,-1 0 0 0 0,0 0 0 0 0,-1 0 0 0 0,-5 26 0 0 0,-20 68 859 0 0,22-96-1108 0 0,-9 29 28 0 0,-2-1 0 0 0,-2 0 0 0 0,-2 0 0 0 0,-25 41 0 0 0,9-28 49 0 0,-2 0 1 0 0,-54 59-1 0 0,56-72-252 0 0,-39 42-225 0 0,62-73 225 0 0,0 0 1 0 0,-1-1-1 0 0,0-1 0 0 0,-22 13 0 0 0,35-22 16 0 0,-1-1 1 0 0,1 1-1 0 0,-1-1 1 0 0,0 0-1 0 0,0 1 0 0 0,1-1 1 0 0,-1 0-1 0 0,0 1 0 0 0,1-1 1 0 0,-1 0-1 0 0,0 0 1 0 0,0 0-1 0 0,1 0 0 0 0,-1 0 1 0 0,0 1-1 0 0,0-1 0 0 0,0-1 1 0 0,1 1-1 0 0,-1 0 1 0 0,0 0-1 0 0,0 0 0 0 0,1 0 1 0 0,-2-1-1 0 0,1 0 12 0 0,0 1 0 0 0,1-1-1 0 0,-1 1 1 0 0,1-1 0 0 0,-1 0 0 0 0,1 0 0 0 0,0 1-1 0 0,-1-1 1 0 0,1 0 0 0 0,0 0 0 0 0,-1 1-1 0 0,1-1 1 0 0,0 0 0 0 0,0 0 0 0 0,0 0 0 0 0,-1 0-1 0 0,1-1 1 0 0,0-3 1 0 0,1 1-1 0 0,-1-1 1 0 0,1 0 0 0 0,-1 0-1 0 0,1 1 1 0 0,2-5-1 0 0,3-6 12 0 0,1 1 0 0 0,0 0 0 0 0,1 1 0 0 0,0-1 0 0 0,13-14 0 0 0,-1 4-7 0 0,39-35 1 0 0,-53 54 71 0 0,0 0 0 0 0,1 0 0 0 0,0 0 0 0 0,-1 0 0 0 0,2 1 1 0 0,-1 1-1 0 0,0-1 0 0 0,1 1 0 0 0,10-3 0 0 0,-15 5-35 0 0,0 1-1 0 0,0-1 1 0 0,0 1 0 0 0,0-1-1 0 0,0 1 1 0 0,0 0 0 0 0,1 1 0 0 0,-1-1-1 0 0,0 0 1 0 0,0 1 0 0 0,0-1 0 0 0,0 1-1 0 0,0 0 1 0 0,0 0 0 0 0,0 1-1 0 0,0-1 1 0 0,0 0 0 0 0,-1 1 0 0 0,1 0-1 0 0,0 0 1 0 0,-1 0 0 0 0,0 0 0 0 0,1 0-1 0 0,-1 0 1 0 0,0 0 0 0 0,3 5-1 0 0,1 3-5 0 0,0 0 1 0 0,-1 0-1 0 0,0 1 0 0 0,-1-1 0 0 0,3 14 0 0 0,11 24-257 0 0,-17-47 125 0 0,0 1-1 0 0,0-1 1 0 0,-1 0-1 0 0,1 0 1 0 0,0 0-1 0 0,0 0 1 0 0,0 1-1 0 0,0-1 1 0 0,1-1-1 0 0,-1 1 0 0 0,0 0 1 0 0,0 0-1 0 0,0 0 1 0 0,1-1-1 0 0,-1 1 1 0 0,0 0-1 0 0,1-1 1 0 0,-1 1-1 0 0,1-1 0 0 0,-1 0 1 0 0,0 1-1 0 0,1-1 1 0 0,1 0-1 0 0,2 0-1003 0 0,0 0 0 0 0,0-1 0 0 0,0 1 0 0 0,-1-1 0 0 0,7-2 0 0 0,10-3-5200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97 107 2759 0 0,'1'2'5711'0'0,"0"0"-5116"0"0,0 0 0 0 0,0-1 0 0 0,0 1 0 0 0,1-1 0 0 0,-1 1 0 0 0,0-1 0 0 0,1 0 0 0 0,-1 1 0 0 0,1-1 0 0 0,-1 0 0 0 0,1 0 0 0 0,0 0 0 0 0,-1 0 0 0 0,1-1 0 0 0,4 2 0 0 0,-3-1-254 0 0,1 0 0 0 0,-1-1 0 0 0,1 1 0 0 0,-1-1 0 0 0,1 0 0 0 0,0 0 1 0 0,-1 0-1 0 0,5-1 0 0 0,2-2 29 0 0,1 1 0 0 0,0-2 0 0 0,-1 1 0 0 0,19-10 0 0 0,-18 7 4 0 0,3 0 147 0 0,23-16 0 0 0,-33 19-466 0 0,-1-1 0 0 0,1 1 1 0 0,-1-1-1 0 0,0 0 0 0 0,0 0 1 0 0,0 0-1 0 0,2-6 0 0 0,-3 7-37 0 0,-1-1 24 0 0,0-6-43 0 0,-2 5-59 0 0,-1 4 42 0 0,0-1 0 0 0,1 1 0 0 0,-1 0 0 0 0,0-1 0 0 0,0 1 0 0 0,0 0 0 0 0,0 0 0 0 0,0 0 0 0 0,0 1-1 0 0,-1-1 1 0 0,1 0 0 0 0,0 1 0 0 0,0-1 0 0 0,0 1 0 0 0,-3 0 0 0 0,0 0-38 0 0,0 0 0 0 0,0 0 0 0 0,0 1 0 0 0,0 0 0 0 0,1 0 0 0 0,-10 3 0 0 0,2 1-36 0 0,-1 1-1 0 0,1 0 0 0 0,0 1 1 0 0,-15 11-1 0 0,-5 6-9 0 0,-28 27-1 0 0,51-42 100 0 0,0 0 0 0 0,0 1 0 0 0,1 0-1 0 0,0 0 1 0 0,1 1 0 0 0,0 0 0 0 0,-5 12-1 0 0,10-19-32 0 0,1-1 0 0 0,-1 1-1 0 0,1 0 1 0 0,0 0-1 0 0,0 0 1 0 0,0 0 0 0 0,1 0-1 0 0,-1 0 1 0 0,1 0-1 0 0,0 0 1 0 0,0 0-1 0 0,1 0 1 0 0,-1 0 0 0 0,2 5-1 0 0,-1-5-39 0 0,1-1 0 0 0,-1 1 0 0 0,1-1 0 0 0,0 0 0 0 0,0 0 1 0 0,0 0-1 0 0,1 0 0 0 0,-1 0 0 0 0,1-1 0 0 0,-1 1 0 0 0,1 0 0 0 0,0-1 0 0 0,0 0 0 0 0,0 0 0 0 0,5 3 0 0 0,10 4-1102 0 0,3-2-308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128 633 11743 0 0,'0'0'539'0'0,"-9"1"181"0"0,-22 7-650 0 0,4 0 843 0 0,13-6-278 0 0,4 1 755 0 0,-1-2 1 0 0,-11 2-1 0 0,20-3-732 0 0,1-12-205 0 0,1 10-426 0 0,0-1-1 0 0,0 1 1 0 0,-1 0-1 0 0,2 0 1 0 0,-1 0-1 0 0,0 0 1 0 0,0-1-1 0 0,1-2 1 0 0,6-14 64 0 0,0 1 0 0 0,1-1 0 0 0,17-27 0 0 0,38-48 272 0 0,-58 85-312 0 0,20-24 65 0 0,1 1 1 0 0,2 1-1 0 0,1 2 0 0 0,38-31 0 0 0,-22 24-92 0 0,2 2-1 0 0,72-38 0 0 0,-81 52 184 0 0,59-22 0 0 0,-78 35-50 0 0,1 1 1 0 0,0 1-1 0 0,0 1 0 0 0,0 1 1 0 0,26-1-1 0 0,-39 3-119 0 0,1 2 0 0 0,-1-1 0 0 0,0 1 0 0 0,1 0 0 0 0,-1 1 0 0 0,0 0 0 0 0,0 0 0 0 0,0 0 0 0 0,0 1 0 0 0,-1 0 0 0 0,1 0 0 0 0,-1 1 0 0 0,1 0 0 0 0,-1 0 0 0 0,0 0 0 0 0,-1 1-1 0 0,1 0 1 0 0,-1 0 0 0 0,0 0 0 0 0,0 1 0 0 0,0 0 0 0 0,-1 0 0 0 0,0 0 0 0 0,0 0 0 0 0,-1 1 0 0 0,0-1 0 0 0,0 1 0 0 0,0 0 0 0 0,-1 0 0 0 0,0 0 0 0 0,0 0 0 0 0,0 9-1 0 0,0 1-23 0 0,0 0-1 0 0,-2-1 0 0 0,0 1 0 0 0,-1-1 0 0 0,-1 1 1 0 0,0-1-1 0 0,-1 1 0 0 0,-1-1 0 0 0,-1 0 0 0 0,0 0 1 0 0,-1-1-1 0 0,0 1 0 0 0,-2-2 0 0 0,1 1 0 0 0,-2-1 1 0 0,0 0-1 0 0,-1 0 0 0 0,0-1 0 0 0,-14 13 0 0 0,6-11-70 0 0,0 0-1 0 0,-2-1 0 0 0,1-1 0 0 0,-2-1 0 0 0,0-1 0 0 0,-41 16 0 0 0,-142 35-878 0 0,155-50 784 0 0,34-8 64 0 0,-93 23-331 0 0,85-23-12 0 0,0 0 0 0 0,-38 0 0 0 0,59-4-59 0 0,11-9-3073 0 0,-6 7 3106 0 0,12-10-1161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16 312 19727 0 0,'0'-2'903'0'0,"-15"-39"405"0"0,14 38-1201 0 0,1 0 0 0 0,0 0 1 0 0,0-1-1 0 0,1 1 0 0 0,-1 0 1 0 0,1 0-1 0 0,-1-1 0 0 0,1 1 0 0 0,0 0 1 0 0,0 0-1 0 0,0 0 0 0 0,1 0 1 0 0,-1 0-1 0 0,1 0 0 0 0,0 1 1 0 0,2-5-1 0 0,6-5 91 0 0,0 0 0 0 0,12-11 0 0 0,-18 19-187 0 0,20-17 72 0 0,0 0 0 0 0,1 2 0 0 0,1 1 0 0 0,1 1 0 0 0,0 1 0 0 0,1 2 0 0 0,42-16 0 0 0,-58 25-72 0 0,-12 5-11 0 0,1 0 1 0 0,-1 0 0 0 0,0 0 0 0 0,0 0-1 0 0,0 0 1 0 0,0 0 0 0 0,0 0-1 0 0,0-1 1 0 0,0 1 0 0 0,0 0-1 0 0,0 0 1 0 0,0 0 0 0 0,1 0 0 0 0,-1 0-1 0 0,0 0 1 0 0,0 0 0 0 0,0 0-1 0 0,0 0 1 0 0,0 0 0 0 0,0 0-1 0 0,0 0 1 0 0,0 0 0 0 0,0 0 0 0 0,1 0-1 0 0,-1 1 1 0 0,0-1 0 0 0,0 0-1 0 0,0 0 1 0 0,0 0 0 0 0,0 0-1 0 0,0 0 1 0 0,0 0 0 0 0,0 0 0 0 0,0 0-1 0 0,0 0 1 0 0,0 0 0 0 0,0 0-1 0 0,1 0 1 0 0,-1 0 0 0 0,0 0-1 0 0,0 0 1 0 0,0 1 0 0 0,0-1 0 0 0,0 0-1 0 0,0 0 1 0 0,0 0 0 0 0,0 0-1 0 0,0 0 1 0 0,0 0 0 0 0,0 0-1 0 0,0 0 1 0 0,0 0 0 0 0,0 1 0 0 0,0-1-1 0 0,0 0 1 0 0,0 0 0 0 0,0 0-1 0 0,0 0 1 0 0,0 0 0 0 0,0 0-1 0 0,1 6 1 0 0,0-1 0 0 0,-1 1 0 0 0,1 0 0 0 0,-1-1 0 0 0,0 1 1 0 0,-1 0-1 0 0,1-1 0 0 0,-1 1 0 0 0,0-1 0 0 0,-3 9 0 0 0,-4 9-2 0 0,-13 27 0 0 0,-2 7 55 0 0,18-42-54 0 0,1-6 10 0 0,1 1 1 0 0,0 0 0 0 0,0 0 0 0 0,1 0-1 0 0,1 0 1 0 0,-1 0 0 0 0,1 17 0 0 0,5-13 31 0 0,6-2-31 0 0,-6-9-30 0 0,1-1 0 0 0,-1 0 0 0 0,1 0 0 0 0,0 0 0 0 0,0 0 0 0 0,0-1-1 0 0,0 0 1 0 0,0 0 0 0 0,0 0 0 0 0,0-1 0 0 0,0 1 0 0 0,9-2 0 0 0,1 0-1048 0 0,0-1 1 0 0,0 0-1 0 0,17-6 1 0 0,-16 3-428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203 121 5959 0 0,'1'-3'267'0'0,"47"-66"541"0"0,-15 20 11443 0 0,-31 52-11803 0 0,0 1-365 0 0,0 0-1 0 0,0 0 1 0 0,0 0 0 0 0,0 0 0 0 0,-1 0 0 0 0,1 0 0 0 0,-1 1 0 0 0,0-1 0 0 0,-1 0 0 0 0,1 7 0 0 0,-1-3 58 0 0,0 1 1 0 0,0-1-1 0 0,-1 1 0 0 0,-5 15 0 0 0,-2 3 132 0 0,-2 0 0 0 0,-17 33 0 0 0,20-44-212 0 0,-146 253 130 0 0,66-124-886 0 0,83-137-1446 0 0,11-17-2754 0 0,5-6-1429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197 381 8719 0 0,'-67'24'971'0'0,"-40"12"552"0"0,107-36-1469 0 0,-1 1 0 0 0,0-1 0 0 0,0 0 0 0 0,1 0-1 0 0,-1 1 1 0 0,0-1 0 0 0,0 0 0 0 0,0 0 0 0 0,1 0 0 0 0,-1 0 0 0 0,0 0 0 0 0,0 0 0 0 0,0 0 0 0 0,1-1 0 0 0,-1 1 0 0 0,0 0 0 0 0,0 0 0 0 0,1-1 0 0 0,-1 1 0 0 0,0 0 0 0 0,1-1 0 0 0,-1 1 0 0 0,0 0 0 0 0,1-1 0 0 0,-2 0 0 0 0,2 0 23 0 0,-1 0 0 0 0,1 0 0 0 0,0 0 0 0 0,-1 0 0 0 0,1 0 0 0 0,0 0-1 0 0,-1 0 1 0 0,1 0 0 0 0,0 0 0 0 0,0 0 0 0 0,0 0 0 0 0,0 0 0 0 0,0 0 0 0 0,0 0 0 0 0,1 0 0 0 0,-1-1 0 0 0,2-6 313 0 0,0 0-1 0 0,1 0 1 0 0,6-11-1 0 0,-8 17-358 0 0,10-18 421 0 0,2 1 0 0 0,0 0 0 0 0,1 1 0 0 0,18-19 0 0 0,-15 17-90 0 0,0 3-157 0 0,1 0 1 0 0,0 1-1 0 0,1 0 0 0 0,1 2 0 0 0,0 0 0 0 0,1 1 1 0 0,31-14-1 0 0,-4 6 98 0 0,1 3 1 0 0,71-18-1 0 0,-82 26 111 0 0,0 2 0 0 0,1 2 0 0 0,64-3 0 0 0,-85 9-328 0 0,0 1 0 0 0,-1 0 1 0 0,1 1-1 0 0,-1 1 0 0 0,0 1 1 0 0,0 0-1 0 0,0 1 0 0 0,0 1 1 0 0,-1 1-1 0 0,24 12 0 0 0,-37-17-83 0 0,0 0 0 0 0,0 0-1 0 0,0 0 1 0 0,0 0-1 0 0,0 1 1 0 0,-1-1 0 0 0,1 1-1 0 0,-1 0 1 0 0,0-1-1 0 0,0 1 1 0 0,0 0-1 0 0,0 0 1 0 0,0 1 0 0 0,-1-1-1 0 0,1 0 1 0 0,-1 1-1 0 0,0-1 1 0 0,0 0 0 0 0,1 8-1 0 0,-2-6 0 0 0,0 1 0 0 0,0 0 0 0 0,0 0 0 0 0,-1 0 0 0 0,0-1 0 0 0,0 1 0 0 0,-1 0-1 0 0,0-1 1 0 0,0 1 0 0 0,0-1 0 0 0,-5 9 0 0 0,-4 5 1 0 0,-1 0 0 0 0,-1 0 0 0 0,-1-1-1 0 0,0-1 1 0 0,-34 31 0 0 0,22-26 9 0 0,-1 0 0 0 0,-1-2-1 0 0,-39 21 1 0 0,26-21-60 0 0,0-2-1 0 0,-1-2 1 0 0,-1-1 0 0 0,-1-2-1 0 0,0-2 1 0 0,0-3 0 0 0,-47 4-1 0 0,-153 15-444 0 0,241-27 242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35 6447 0 0,'16'-34'16903'0'0,"-18"35"-16630"0"0,-24 15-4 0 0,1 0 0 0 0,-37 34 0 0 0,-43 48-365 0 0,76-69 77 0 0,-27 22-37 0 0,28-26 13 0 0,1 1-1 0 0,-37 45 1 0 0,57-62 35 0 0,0 1 1 0 0,1 0 0 0 0,0 1 0 0 0,0-1 0 0 0,2 1 0 0 0,-1 0 0 0 0,1 0 0 0 0,1 1 0 0 0,0-1 0 0 0,0 1 0 0 0,1 0 0 0 0,0 15-1 0 0,2-16-30 0 0,0-1-1 0 0,1 1 0 0 0,0-1 0 0 0,1 0 0 0 0,0 1 0 0 0,0-1 0 0 0,2 0 0 0 0,-1 0 0 0 0,1 0 0 0 0,0-1 0 0 0,1 1 0 0 0,0-1 0 0 0,1 0 0 0 0,0-1 0 0 0,0 1 1 0 0,1-1-1 0 0,0 0 0 0 0,0-1 0 0 0,1 0 0 0 0,0 0 0 0 0,0 0 0 0 0,1-1 0 0 0,0 0 0 0 0,0-1 0 0 0,0 0 0 0 0,0-1 0 0 0,1 0 0 0 0,0 0 0 0 0,13 3 0 0 0,-10-4-607 0 0,0 0-1 0 0,0-1 1 0 0,0 0-1 0 0,0-2 0 0 0,15 1 1 0 0,-11-4-6264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13247 0 0,'0'0'4530'0'0,"-1"3"-3518"0"0,-65 145 2143 0 0,27-55-2493 0 0,-2-1-466 0 0,34-72-144 0 0,6-16-58 0 0,2 0-3 0 0,-1-3 8 0 0,0 0-1 0 0,0 0 0 0 0,0 0 1 0 0,0 0-1 0 0,0 0 1 0 0,0 0-1 0 0,1 1 0 0 0,-1-1 1 0 0,0 0-1 0 0,1 0 0 0 0,-1 0 1 0 0,1 0-1 0 0,0 1 1 0 0,2 4-1779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27 195 8287 0 0,'-2'-1'639'0'0,"-1"1"-522"0"0,-19-5 7798 0 0,25 6-7427 0 0,48 7 824 0 0,0-2 0 0 0,0-2 0 0 0,56-3 0 0 0,157-20 757 0 0,-112 5-1169 0 0,-43 5-476 0 0,-2-5 0 0 0,170-44 0 0 0,-138 27-310 0 0,-46 11-76 0 0,-41 11-75 0 0,11-3-38 0 0,-61 11-5 0 0,26-13-11861 0 0,-13 7 6226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6911 0 0,'-3'0'315'0'0,"-76"6"779"0"0,44-5 6063 0 0,33 0-5664 0 0,-6 3 4484 0 0,135 71-5522 0 0,-23-12-202 0 0,29 3-198 0 0,-112-57-41 0 0,1-2 0 0 0,1 0 0 0 0,-1-1 0 0 0,31 4 0 0 0,-35-8 8 0 0,-3 0 46 0 0,1-1 1 0 0,23-1-1 0 0,-75 16 60 0 0,23-12-124 0 0,-1-1-1 0 0,-21 2 1 0 0,-7 1 49 0 0,1 4 7 0 0,-1 1 0 0 0,2 2 0 0 0,-50 23 0 0 0,85-33-60 0 0,-6 2 0 0 0,0 1 0 0 0,1 0 0 0 0,0 1 0 0 0,-15 12 0 0 0,15-11-11 0 0,6-5-31 0 0,-5 4 31 0 0,-2 2 11 0 0,-1-1 0 0 0,-19 11-12 0 0,29-18-61 0 0,-1 2-127 0 0,3-3 149 0 0,0 0-1 0 0,0 0 1 0 0,0 0 0 0 0,0 0 0 0 0,-1 0 0 0 0,1 0 0 0 0,0 0 0 0 0,0 0 0 0 0,0 0 0 0 0,0 0 0 0 0,0 1 0 0 0,-1-1-1 0 0,1 0 1 0 0,0 0 0 0 0,0 0 0 0 0,0 0 0 0 0,0 0 0 0 0,0 0 0 0 0,0 1 0 0 0,0-1 0 0 0,-1 0 0 0 0,1 0-1 0 0,0 0 1 0 0,0 0 0 0 0,0 1 0 0 0,0-1 0 0 0,0 0 0 0 0,0 0 0 0 0,0 0 0 0 0,0 0 0 0 0,0 1 0 0 0,0-1-1 0 0,0 0 1 0 0,0 0 0 0 0,0 0 0 0 0,0 0 0 0 0,0 1 0 0 0,0-1 0 0 0,0 0 0 0 0,0 0 0 0 0,0 0 0 0 0,0 1-1 0 0,10-2 51 0 0,0 0-1 0 0,0 0 0 0 0,0-1 0 0 0,0 0 0 0 0,-1-1 0 0 0,11-4 0 0 0,-3 0 11 0 0,-13 5 15 0 0,1-4 21 0 0,1 1 21 0 0,-5 4 449 0 0,0-1-695 0 0,5-5-1593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81 9215 0 0,'3'-8'330'0'0,"1"-2"37"0"0,16-11 118 0 0,-15 16 142 0 0,1 1 0 0 0,0-1 0 0 0,0 2 1 0 0,1-1-1 0 0,-1 0 0 0 0,1 1 1 0 0,-1 1-1 0 0,1-1 0 0 0,0 1 0 0 0,0 0 1 0 0,0 0-1 0 0,9 0 0 0 0,-14 2 381 0 0,0 1-526 0 0,0 0-438 0 0,0 0 1 0 0,-1 0 0 0 0,1 0-1 0 0,-1 0 1 0 0,1 0 0 0 0,-1 0-1 0 0,0 1 1 0 0,1-1 0 0 0,-1 0-1 0 0,0 1 1 0 0,0-1 0 0 0,0 1-1 0 0,0-1 1 0 0,0 1 0 0 0,0 0 0 0 0,-1 0-1 0 0,1-1 1 0 0,0 1 0 0 0,-1 0-1 0 0,1 0 1 0 0,-1 0 0 0 0,0-1-1 0 0,0 1 1 0 0,0 0 0 0 0,0 0-1 0 0,0 0 1 0 0,0 0 0 0 0,0 0-1 0 0,0-1 1 0 0,-2 5 0 0 0,-4 20 193 0 0,-2 1 0 0 0,-17 40-1 0 0,-30 51 112 0 0,22-52-190 0 0,-106 241 65 0 0,106-239-175 0 0,-42 104-34 0 0,65-142-122 0 0,1-2-662 0 0,-1-1 1 0 0,-17 34-1 0 0,25-59-362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68 15031 0 0,'-2'0'90'0'0,"-14"0"631"0"0,-26 3-1 0 0,38-2-622 0 0,-1 0 0 0 0,1 0 1 0 0,-1 0-1 0 0,1 1 0 0 0,0-1 0 0 0,0 1 0 0 0,-1 0 0 0 0,1 1 1 0 0,0-1-1 0 0,-3 3 0 0 0,5-4 934 0 0,-1 11-420 0 0,3-11-589 0 0,0 0 0 0 0,0-1 0 0 0,0 1 0 0 0,0 0 1 0 0,0 0-1 0 0,1-1 0 0 0,-1 1 0 0 0,0 0 0 0 0,0-1 0 0 0,0 1 1 0 0,1-1-1 0 0,-1 1 0 0 0,0 0 0 0 0,1-1 0 0 0,-1 1 0 0 0,0-1 1 0 0,1 1-1 0 0,-1-1 0 0 0,1 1 0 0 0,-1-1 0 0 0,1 1 0 0 0,-1-1 0 0 0,1 1 1 0 0,0 0-1 0 0,14 7 301 0 0,-4-3-91 0 0,1-1 0 0 0,0-1 0 0 0,1 0 0 0 0,-1 0 0 0 0,22 1 0 0 0,65-2 490 0 0,-65-2-491 0 0,65-4 598 0 0,-1-4-1 0 0,143-31 1 0 0,-119 10 179 0 0,-80 19-851 0 0,-14 1 13 0 0,35-15 1 0 0,-28 10-2925 0 0,-1 2-5808 0 0,-19 8 1965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8751 0 0,'0'0'9735'0'0,"3"-1"-9128"0"0,135-39 2527 0 0,79-18-1170 0 0,-182 51-1624 0 0,-23 3-269 0 0,0 2 1 0 0,0 0 0 0 0,1 0 0 0 0,16 0 0 0 0,-14 5-59 0 0,-4 0-34 0 0,-9-2-81 0 0,-9 12-2959 0 0,4-9 2617 0 0,-2 4-2829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250 126 10799 0 0,'0'0'979'0'0,"2"1"-656"0"0,19 7 2674 0 0,35 20 0 0 0,-38-18-1951 0 0,0-1 0 0 0,34 12 0 0 0,-44-19-894 0 0,0-1 1 0 0,-1 1 0 0 0,1-2 0 0 0,0 1 0 0 0,0-1 0 0 0,0 0 0 0 0,0-1 0 0 0,0 1 0 0 0,0-2 0 0 0,14-3 0 0 0,-5 0-37 0 0,-1-2-1 0 0,1 0 1 0 0,26-15 0 0 0,-37 18-120 0 0,0 0 0 0 0,0-1 1 0 0,0 1-1 0 0,-1-1 1 0 0,1 0-1 0 0,-1-1 0 0 0,0 1 1 0 0,7-12-1 0 0,-10 13-37 0 0,0 1 0 0 0,0 0 1 0 0,0-1-1 0 0,-1 1 0 0 0,1-1 0 0 0,-1 0 0 0 0,0 1 1 0 0,0-1-1 0 0,0 0 0 0 0,-1 0 0 0 0,1 0 0 0 0,-1 0 1 0 0,0 0-1 0 0,0 1 0 0 0,0-1 0 0 0,-1 0 0 0 0,1 0 1 0 0,-2-5-1 0 0,1 7-4 0 0,1 1 0 0 0,-1 0 0 0 0,0-1 0 0 0,0 1 0 0 0,1-1 0 0 0,-1 1-1 0 0,0 0 1 0 0,0 0 0 0 0,0-1 0 0 0,0 1 0 0 0,-1 0 0 0 0,1 0 0 0 0,0 0 0 0 0,0 0 0 0 0,-1 0 0 0 0,-2-1 0 0 0,1 1-48 0 0,0 0-1 0 0,0 0 1 0 0,0 0-1 0 0,-1 0 1 0 0,1 1-1 0 0,0-1 1 0 0,-6 1-1 0 0,-4 0-206 0 0,1 1 0 0 0,-1 1 0 0 0,-15 3 0 0 0,28-4 293 0 0,-40 10-422 0 0,1 1 0 0 0,-64 31 0 0 0,17-6 357 0 0,56-25 75 0 0,0 0 0 0 0,1 2 0 0 0,1 2 0 0 0,-44 31 0 0 0,62-39 74 0 0,-1 1 1 0 0,1 1-1 0 0,1 0 1 0 0,0 0-1 0 0,-13 19 0 0 0,17-20 26 0 0,0-1-1 0 0,1 1 0 0 0,0-1 0 0 0,1 1 0 0 0,-1 0 0 0 0,2 0 1 0 0,-1 1-1 0 0,1-1 0 0 0,0 11 0 0 0,1-14-43 0 0,1 1 1 0 0,0 0-1 0 0,0-1 0 0 0,1 1 1 0 0,0 0-1 0 0,0 0 0 0 0,0-1 0 0 0,1 1 1 0 0,0-1-1 0 0,1 0 0 0 0,-1 1 0 0 0,1-1 1 0 0,0 0-1 0 0,1 0 0 0 0,-1-1 0 0 0,1 1 1 0 0,0-1-1 0 0,1 0 0 0 0,-1 0 0 0 0,1 0 1 0 0,0-1-1 0 0,0 1 0 0 0,0-1 0 0 0,11 6 1 0 0,-2-3-7 0 0,0 0 1 0 0,0-1-1 0 0,0 0 0 0 0,0-1 1 0 0,1-1-1 0 0,0 0 1 0 0,0-1-1 0 0,0-1 1 0 0,30 1-1 0 0,-3-5-396 0 0,1-1 0 0 0,-1-3-1 0 0,79-20 1 0 0,-72 12-588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 9671 0 0,'0'0'1179'0'0,"2"-1"-250"0"0,2 0-492 0 0,0-1-1 0 0,-1 1 1 0 0,1 1-1 0 0,0-1 0 0 0,-1 0 1 0 0,1 1-1 0 0,0 0 1 0 0,0 0-1 0 0,0 0 0 0 0,-1 0 1 0 0,1 1-1 0 0,6 1 1 0 0,-9-2-347 0 0,0 0 1 0 0,0 1 0 0 0,0-1 0 0 0,0 1 0 0 0,0-1 0 0 0,0 1 0 0 0,0-1 0 0 0,0 1 0 0 0,0 0 0 0 0,0-1 0 0 0,-1 1-1 0 0,1 0 1 0 0,0 0 0 0 0,-1-1 0 0 0,1 1 0 0 0,0 1 0 0 0,2 2 125 0 0,1 1-185 0 0,-1-1 1 0 0,1 1-1 0 0,-1 1 1 0 0,0-1-1 0 0,-1 0 1 0 0,1 1-1 0 0,-1-1 1 0 0,0 1-1 0 0,-1 0 1 0 0,1 0-1 0 0,-1 0 1 0 0,0 0-1 0 0,-1-1 1 0 0,1 1-1 0 0,-1 0 1 0 0,-1 0-1 0 0,1 0 1 0 0,-2 6-1 0 0,0 2 64 0 0,-1 0 1 0 0,0 0-1 0 0,-1 0 0 0 0,0-1 0 0 0,-1 0 0 0 0,-11 20 0 0 0,-26 31 204 0 0,9-13-85 0 0,20-30-131 0 0,6-12-55 0 0,1 1-1 0 0,0 1 0 0 0,1-1 0 0 0,0 1 1 0 0,0 0-1 0 0,1 0 0 0 0,-3 14 1 0 0,6-9-18 0 0,5 0-10 0 0,-4-15-1 0 0,1 0 0 0 0,-1 0 0 0 0,1 0 0 0 0,0 0 0 0 0,-1 0 0 0 0,1 0 0 0 0,0 0-1 0 0,0 0 1 0 0,0 0 0 0 0,1 1 0 0 0,3 0-272 0 0,-1 0 1 0 0,1 0-1 0 0,-1 0 0 0 0,1-1 0 0 0,0 0 1 0 0,-1 0-1 0 0,1 0 0 0 0,0 0 0 0 0,0-1 1 0 0,0 0-1 0 0,0 0 0 0 0,0 0 0 0 0,9-2 1 0 0,6-3-6154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22 6911 0 0,'0'0'315'0'0,"-2"-1"-7"0"0,-2-2-202 0 0,0 0 0 0 0,0 1 0 0 0,-1 0 0 0 0,1 0 0 0 0,-1 0 0 0 0,0 1 0 0 0,1-1 0 0 0,-1 1 0 0 0,0 0 0 0 0,-5 0-1 0 0,1 1 1241 0 0,0 0 0 0 0,0 1-1 0 0,1-1 1 0 0,-18 6-1 0 0,-1 0 380 0 0,1 2 0 0 0,-42 18-1 0 0,53-19-1585 0 0,0 1 0 0 0,0 0 0 0 0,1 1-1 0 0,1 1 1 0 0,-20 17 0 0 0,17-13-118 0 0,2-1 7 0 0,-18 22 0 0 0,24-23-28 0 0,4-2-14 0 0,4-9 7 0 0,1-1 0 0 0,-1 1 0 0 0,0-1 0 0 0,0 1 0 0 0,0 0 0 0 0,0-1 0 0 0,1 1 0 0 0,-1-1 0 0 0,0 1 0 0 0,0-1 0 0 0,1 1 0 0 0,-1-1 0 0 0,0 1 0 0 0,1-1 0 0 0,-1 1 0 0 0,0-1 0 0 0,1 0 0 0 0,-1 1 0 0 0,1-1 0 0 0,-1 1 0 0 0,1-1 0 0 0,2 3-35 0 0,0-1 0 0 0,0 0 1 0 0,0 0-1 0 0,0 0 0 0 0,1 0 0 0 0,-1-1 0 0 0,0 1 0 0 0,1-1 1 0 0,-1 0-1 0 0,1 0 0 0 0,-1 0 0 0 0,6 0 0 0 0,-6 0 2 0 0,33 5-149 0 0,-26-5 172 0 0,1 1-1 0 0,0 0 1 0 0,-1 0 0 0 0,1 1-1 0 0,-1 1 1 0 0,0 0 0 0 0,15 7-1 0 0,1 4 119 0 0,1-1-1 0 0,0-1 1 0 0,38 11-1 0 0,2 1 388 0 0,-64-24-434 0 0,0 0 1 0 0,1 1-1 0 0,-1-1 1 0 0,0 1-1 0 0,0 0 1 0 0,0 0-1 0 0,0 0 0 0 0,0 0 1 0 0,0 1-1 0 0,0-1 1 0 0,-1 1-1 0 0,1-1 1 0 0,-1 1-1 0 0,0 0 1 0 0,4 6-1 0 0,-5-7-15 0 0,-1 0-1 0 0,1-1 1 0 0,-1 1-1 0 0,1 0 1 0 0,-1-1-1 0 0,1 1 0 0 0,-1 0 1 0 0,0 0-1 0 0,0 0 1 0 0,0-1-1 0 0,0 1 0 0 0,0 0 1 0 0,-1 0-1 0 0,1-1 1 0 0,0 1-1 0 0,-2 2 1 0 0,1 1 39 0 0,-1 0 0 0 0,0-1 1 0 0,0 0-1 0 0,-4 6 1 0 0,-1-1-27 0 0,0 1 1 0 0,-1-1 0 0 0,0-1-1 0 0,0 0 1 0 0,-1 0 0 0 0,0 0-1 0 0,-1-1 1 0 0,-18 10-1 0 0,0-2 144 0 0,-61 22 0 0 0,69-30-203 0 0,0-1-1 0 0,0-2 1 0 0,0 0 0 0 0,-1-1-1 0 0,-33 1 1 0 0,22-4-8 0 0,0-2 1 0 0,-60-11-1 0 0,89 12 15 0 0,-10-1 0 0 0,1 0 0 0 0,-1-1 0 0 0,1-1 0 0 0,0 0 0 0 0,0-1 0 0 0,-17-8 0 0 0,24 11 7 0 0,4 2-1 0 0,-1-1 0 0 0,1 1-1 0 0,0-1 1 0 0,0 1 0 0 0,0-1 0 0 0,-1 0-1 0 0,1 1 1 0 0,0-1 0 0 0,0 0 0 0 0,0 0 0 0 0,0 0-1 0 0,1 0 1 0 0,-1 0 0 0 0,0 0 0 0 0,0 0-1 0 0,0 0 1 0 0,1 0 0 0 0,-1 0 0 0 0,0 0-1 0 0,0-3 1 0 0,0 2-123 0 0,1 2-38 0 0,0-1 0 0 0,0 0 1 0 0,1 0-1 0 0,-1 0 0 0 0,0 0 1 0 0,0 0-1 0 0,1 0 0 0 0,-1 0 0 0 0,1 0 1 0 0,-1 0-1 0 0,1 1 0 0 0,-1-1 1 0 0,1 0-1 0 0,-1 0 0 0 0,1 1 0 0 0,-1-1 1 0 0,1 0-1 0 0,0 1 0 0 0,0-1 1 0 0,-1 0-1 0 0,1 1 0 0 0,0-1 0 0 0,0 1 1 0 0,0-1-1 0 0,0 1 0 0 0,-1 0 1 0 0,3-1-1 0 0,9-4-1140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10591 0 0,'0'0'1374'0'0,"0"3"52"0"0,1 16-25 0 0,0-1-1 0 0,-2 1 0 0 0,0 0 0 0 0,-7 29 1 0 0,-24 77-797 0 0,9-38 1085 0 0,-12 123-292 0 0,24-132-1083 0 0,-25 100 0 0 0,26-145-301 0 0,-1 0 0 0 0,-1-1 0 0 0,-2 0-1 0 0,-27 46 1 0 0,32-63-17 0 0,-5 6-40 0 0,1 1-1 0 0,1 0 0 0 0,1 1 1 0 0,-11 32-1 0 0,22-53-669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80 3679 0 0,'14'-17'-55'0'0,"17"-18"1890"0"0,-27 30-451 0 0,1 1-1 0 0,0-1 0 0 0,0 1 0 0 0,10-5 4087 0 0,-6 22-4523 0 0,-7-10-864 0 0,-1 0 0 0 0,0 0 0 0 0,0 1 0 0 0,0-1 0 0 0,0 0 0 0 0,-1 1 1 0 0,0-1-1 0 0,1 1 0 0 0,-1-1 0 0 0,0 1 0 0 0,-1-1 0 0 0,1 0 0 0 0,-1 4 0 0 0,-2 8 336 0 0,-8 23-1 0 0,7-28-250 0 0,-116 360 3134 0 0,99-310-3046 0 0,2 6-9 0 0,2 1 0 0 0,-15 128 0 0 0,22-118-73 0 0,-3 40-14 0 0,12-114-164 0 0,1 0 1 0 0,-1-1-1 0 0,1 1 1 0 0,0 0-1 0 0,0 0 1 0 0,0 0-1 0 0,1 0 1 0 0,-1-1-1 0 0,1 1 1 0 0,-1 0-1 0 0,3 3 1 0 0,-2-2 2 0 0,0-1-80 0 0,-1-3-23 0 0,0 0 96 0 0,1 0 0 0 0,-1 0 0 0 0,0 0 0 0 0,0 0 0 0 0,1 0 0 0 0,-1 0-1 0 0,0 0 1 0 0,0 0 0 0 0,0 0 0 0 0,1 0 0 0 0,-1 0 0 0 0,0 0 0 0 0,0 1 0 0 0,1-1 0 0 0,-1 0 0 0 0,0 0 0 0 0,0 0 0 0 0,0 0 0 0 0,0 1 0 0 0,1-1 0 0 0,-1 0 0 0 0,0 0 0 0 0,0 0 0 0 0,0 1 0 0 0,1-1-10 0 0,-1 1-1 0 0,0-1 1 0 0,0 0 0 0 0,0 0 0 0 0,1 1 0 0 0,-1-1 0 0 0,0 0 0 0 0,0 0-1 0 0,1 1 1 0 0,-1-1 0 0 0,0 0 0 0 0,1 0 0 0 0,-1 0 0 0 0,0 0 0 0 0,1 1-1 0 0,-1-1 1 0 0,0 0 0 0 0,1 0 0 0 0,-1 0 0 0 0,0 0 0 0 0,1 0 0 0 0,-1 0-1 0 0,0 0 1 0 0,1 0 0 0 0,-1 0 0 0 0,0 0 0 0 0,1 0 0 0 0,-1 0 0 0 0,1 0-1 0 0,3-1-285 0 0,0 0-1 0 0,0 0 0 0 0,0 0 0 0 0,0 0 0 0 0,-1-1 0 0 0,1 0 0 0 0,0 1 0 0 0,-1-1 0 0 0,1 0 0 0 0,-1-1 0 0 0,0 1 0 0 0,0-1 0 0 0,0 1 0 0 0,0-1 0 0 0,0 0 0 0 0,0 0 0 0 0,3-6 0 0 0,5-10-6291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15407 0 0,'-3'0'704'0'0,"1"0"-463"0"0,-17-5 2186 0 0,22 6-1493 0 0,12 3-321 0 0,1 1 0 0 0,-1-2 0 0 0,1 0 0 0 0,0-1 0 0 0,0 0 0 0 0,21-2 0 0 0,101-10 1029 0 0,-109 7-1309 0 0,48-7 202 0 0,43-3 58 0 0,162 0 46 0 0,-221 12-3684 0 0,1 0-3301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41 9215 0 0,'0'0'707'0'0,"-2"-2"-464"0"0,-4-3 793 0 0,-1-1-1 0 0,0 1 1 0 0,-16-9 0 0 0,20 13-605 0 0,-2-1 0 0 0,1 1-1 0 0,0 0 1 0 0,0 0 0 0 0,0 0 0 0 0,-1 0 0 0 0,1 1 0 0 0,0 0-1 0 0,0-1 1 0 0,-1 2 0 0 0,-5 0 0 0 0,-25 9 3835 0 0,46-1-3706 0 0,1-3-139 0 0,24 11 0 0 0,7 4-45 0 0,52 41 53 0 0,-78-51-410 0 0,1-1 0 0 0,35 17-1 0 0,-28-16-10 0 0,-12-6-8 0 0,0 0 0 0 0,20 4 0 0 0,-31-9 0 0 0,1 2 0 0 0,0-2 0 0 0,0 1 0 0 0,-1 0 0 0 0,1 0 0 0 0,0-1 0 0 0,0 0 0 0 0,0 1 0 0 0,5-1 0 0 0,21-1 0 0 0,2 2 43 0 0,-40 12-166 0 0,1-7 100 0 0,-1 1-1 0 0,0-2 1 0 0,-1 1 0 0 0,1-1-1 0 0,-17 6 1 0 0,-8 4-13 0 0,0 1 36 0 0,-48 15 0 0 0,13-6 0 0 0,12-3 122 0 0,18-7 97 0 0,-41 20 0 0 0,75-32-166 0 0,-4 2 5 0 0,-4 14 172 0 0,12-18-228 0 0,0 0-26 0 0,1 0 0 0 0,-1 0 0 0 0,0 0-1 0 0,1 0 1 0 0,-1 0 0 0 0,1 0-1 0 0,-1 0 1 0 0,1 1 0 0 0,0-1 0 0 0,-1 0-1 0 0,1 2 1 0 0,7 11-356 0 0,-5-11 27 0 0,5-2-1193 0 0,-6 0 1343 0 0,-1-1-1 0 0,1 0 0 0 0,0 0 1 0 0,-1 1-1 0 0,1-1 0 0 0,0 0 1 0 0,-1 0-1 0 0,1 0 0 0 0,0 0 1 0 0,-1 0-1 0 0,1 0 0 0 0,0 0 1 0 0,-1 0-1 0 0,1 0 0 0 0,0 0 1 0 0,0 0-1 0 0,16-2-7443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27 10591 0 0,'0'0'819'0'0,"1"-1"-534"0"0,5-7-1255 0 0,0-5 11372 0 0,-6 8-8443 0 0,-9 6-1842 0 0,1 1-1 0 0,0 0 1 0 0,0 0 0 0 0,0 0 0 0 0,0 1 0 0 0,0 0 0 0 0,0 0-1 0 0,-10 8 1 0 0,-12 4 73 0 0,-135 53-130 0 0,150-62-103 0 0,1 0 1 0 0,0 2-1 0 0,0-1 0 0 0,-16 13 1 0 0,29-19-37 0 0,1 1-98 0 0,0 0 100 0 0,1 0 0 0 0,-1 0 0 0 0,1 0 0 0 0,0 0 0 0 0,0 0 0 0 0,0-1-1 0 0,0 1 1 0 0,0 0 0 0 0,0 0 0 0 0,0-1 0 0 0,0 1 0 0 0,1-1 0 0 0,-1 1 0 0 0,0-1 0 0 0,1 0 0 0 0,0 1 0 0 0,-1-1 0 0 0,1 0 0 0 0,2 1-1 0 0,6 4-211 0 0,1 0 0 0 0,13 5 0 0 0,-16-8 99 0 0,14 7-75 0 0,22 9 58 0 0,-9-6 117 0 0,0 1-1 0 0,-1 2 1 0 0,-1 1-1 0 0,-1 2 1 0 0,60 44 0 0 0,-89-60 291 0 0,-1-1 1 0 0,1 1-1 0 0,0-1 1 0 0,-1 1 0 0 0,0 0-1 0 0,0 0 1 0 0,0 1-1 0 0,0-1 1 0 0,0 0 0 0 0,0 0-1 0 0,-1 1 1 0 0,0-1 0 0 0,2 8-1 0 0,-3-8-87 0 0,0 0 0 0 0,0 0 0 0 0,0 0 0 0 0,0 0 0 0 0,-1 0 0 0 0,1 0 0 0 0,-1 0 0 0 0,0 0 0 0 0,0-1 0 0 0,0 1 0 0 0,0 0 0 0 0,-3 4 0 0 0,2-2 7 0 0,-1 1-106 0 0,-1 0 0 0 0,0 0 1 0 0,0 0-1 0 0,0-1 0 0 0,-1 1 0 0 0,0-1 1 0 0,0 0-1 0 0,0 0 0 0 0,0-1 0 0 0,-1 0 0 0 0,0 0 1 0 0,0 0-1 0 0,0 0 0 0 0,-13 4 0 0 0,1-1 13 0 0,0-1-1 0 0,-1 0 0 0 0,1-2 1 0 0,-26 4-1 0 0,24-6-17 0 0,0-1 1 0 0,-1-1-1 0 0,1-1 0 0 0,0-1 1 0 0,1 0-1 0 0,-26-7 0 0 0,17 2-4 0 0,1-2 0 0 0,1 0 0 0 0,-48-25 0 0 0,37 20-2359 0 0,27 11 209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33 7831 0 0,'-31'-8'670'0'0,"-63"-11"-650"0"0,77 16 1776 0 0,-29 0 4577 0 0,46 6-5801 0 0,2 3-404 0 0,0 1 0 0 0,0-1 0 0 0,1 0 0 0 0,-1-1-1 0 0,1 1 1 0 0,5 7 0 0 0,27 34 369 0 0,-20-27-312 0 0,28 35 192 0 0,34 50-34 0 0,-22-19-189 0 0,89 131-20 0 0,127 140-143 0 0,-246-327 93 0 0,-2 1-1 0 0,-1 1 1 0 0,25 51-1 0 0,-41-72-30 0 0,-2 1 0 0 0,0-1-1 0 0,0 1 1 0 0,-1 0 0 0 0,0 1-1 0 0,1 16 1 0 0,-4-21-28 0 0,0 0-1 0 0,0 0 1 0 0,-1 0 0 0 0,0 0 0 0 0,0 0 0 0 0,-1 0 0 0 0,0 0 0 0 0,0-1 0 0 0,-1 1-1 0 0,0-1 1 0 0,-4 8 0 0 0,-2 0 45 0 0,-1-1 1 0 0,-1 1-1 0 0,0-2 0 0 0,0 0 1 0 0,-2 0-1 0 0,1-1 0 0 0,-2 0 0 0 0,1-2 1 0 0,-2 1-1 0 0,-27 14 0 0 0,-13 3 118 0 0,-99 36-1 0 0,112-48-291 0 0,-127 39-3509 0 0,146-49 2366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3679 0 0,'0'0'284'0'0,"3"-1"-186"0"0,169-46 12863 0 0,-55 22-9424 0 0,47 5-1328 0 0,-68 11-2067 0 0,-93 9-225 0 0,-1 13-8233 0 0,-4 1 2052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5063 0 0,'0'0'16466'0'0,"3"1"-15780"0"0,7 1-362 0 0,-1 0 0 0 0,1-1 0 0 0,-1 0 0 0 0,1 0 0 0 0,11-1 0 0 0,54-7 575 0 0,-30 2-421 0 0,-12 3-611 0 0,68-5 1234 0 0,-84 7-2263 0 0,0 1 0 0 0,0 0 0 0 0,29 7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6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68 4607 0 0,'12'-17'631'0'0,"7"-11"-658"0"0,-10 8 11246 0 0,-15 18-9771 0 0,-3 1-905 0 0,1 4-345 0 0,0 1 0 0 0,0 0 1 0 0,0 0-1 0 0,1 1 0 0 0,-11 8 1 0 0,6-5-37 0 0,-76 51 105 0 0,33-24 61 0 0,-97 80-1 0 0,55-16-327 0 0,85-85 0 0 0,1 0 0 0 0,0 1 0 0 0,1 1 0 0 0,1-1 0 0 0,-11 26 0 0 0,19-39 0 0 0,0 1 0 0 0,0-1 0 0 0,0 1 0 0 0,1 0 0 0 0,-1-1 0 0 0,1 1 0 0 0,0 0 0 0 0,-1-1 0 0 0,1 1 0 0 0,1 0 0 0 0,-1 0 0 0 0,0-1 0 0 0,1 1 0 0 0,-1 0 0 0 0,1-1 0 0 0,1 4 0 0 0,-1-4 0 0 0,-1-1 0 0 0,1 1 0 0 0,0-1 0 0 0,0 0 0 0 0,0 1 0 0 0,1-1 0 0 0,-1 0 0 0 0,0 0 0 0 0,0 0 0 0 0,1 0 0 0 0,-1 0 0 0 0,0 0 0 0 0,1 0 0 0 0,-1 0 0 0 0,1 0 0 0 0,-1-1 0 0 0,1 1 0 0 0,0-1 0 0 0,-1 1 0 0 0,1-1 0 0 0,0 0 0 0 0,-1 1 0 0 0,1-1 0 0 0,0 0 0 0 0,-1 0 0 0 0,4-1 0 0 0,15-1 49 0 0,0-2 0 0 0,0-1-1 0 0,0-1 1 0 0,-1 0 0 0 0,20-10-1 0 0,-15 7-13 0 0,-1-2 0 0 0,0 0 0 0 0,-1-2 0 0 0,0-1 0 0 0,-1 0 0 0 0,-1-1 0 0 0,0-2 0 0 0,-1 0 0 0 0,0-1 0 0 0,-2 0 0 0 0,22-31 0 0 0,-33 40-10 0 0,-1 0 0 0 0,0-1 0 0 0,0 0-1 0 0,-1 0 1 0 0,0 0 0 0 0,-1 0 0 0 0,0-1 0 0 0,-1 1-1 0 0,0-1 1 0 0,1-18 0 0 0,-3 20-93 0 0,0 0 0 0 0,0 0 0 0 0,-1 0 0 0 0,0 0 0 0 0,-1 0 0 0 0,0 0 0 0 0,0 0 0 0 0,-1 1-1 0 0,0-1 1 0 0,0 1 0 0 0,-1 0 0 0 0,0 0 0 0 0,-7-10 0 0 0,10 17 28 0 0,-1-1 0 0 0,1 0 0 0 0,0 1 0 0 0,0-1-1 0 0,-1 1 1 0 0,1-1 0 0 0,-1 1 0 0 0,0-1 0 0 0,1 1 0 0 0,-1 0 0 0 0,0 0 0 0 0,1 0-1 0 0,-1 0 1 0 0,0 0 0 0 0,0 1 0 0 0,0-1 0 0 0,0 0 0 0 0,0 1 0 0 0,0-1-1 0 0,0 1 1 0 0,0 0 0 0 0,-4 0 0 0 0,2 0-121 0 0,1 1 0 0 0,-1 0 0 0 0,1 0 1 0 0,0 1-1 0 0,-1-1 0 0 0,1 1 0 0 0,0-1 0 0 0,0 1 0 0 0,0 0 0 0 0,0 0 0 0 0,0 0 0 0 0,-3 4 1 0 0,-10 13-2948 0 0,8-7-2338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52 572 10135 0 0,'-1'1'778'0'0,"-6"17"1231"0"0,-19 33 0 0 0,8-17 6323 0 0,27-47-7631 0 0,27-43 449 0 0,-10 14-309 0 0,36-43 0 0 0,-19 35-590 0 0,2 2 0 0 0,72-59-1 0 0,-72 73-248 0 0,2 1-1 0 0,2 3 1 0 0,0 1 0 0 0,2 3-1 0 0,1 2 1 0 0,64-20-1 0 0,-110 42 2 0 0,35-13-73 0 0,1 3 1 0 0,54-11 0 0 0,-88 22 8 0 0,0 1 0 0 0,0-1 0 0 0,0 1 0 0 0,15 2 0 0 0,-21-2-103 0 0,0 0 0 0 0,0 1 0 0 0,1-1 1 0 0,-1 1-1 0 0,0 0 0 0 0,0 0 1 0 0,0 0-1 0 0,0 0 0 0 0,0 0 1 0 0,0 0-1 0 0,0 0 0 0 0,0 1 0 0 0,0-1 1 0 0,-1 1-1 0 0,1-1 0 0 0,0 1 1 0 0,-1 0-1 0 0,1 0 0 0 0,-1-1 1 0 0,0 1-1 0 0,1 3 0 0 0,2 5-1420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10591 0 0,'0'0'1368'0'0,"0"4"-132"0"0,1 9-489 0 0,0 1-1 0 0,-1-1 0 0 0,0 1 1 0 0,-1-1-1 0 0,-1 1 0 0 0,0-1 1 0 0,-5 16-1 0 0,-35 94 240 0 0,33-98-672 0 0,-112 237 743 0 0,48-114-1078 0 0,60-120 36 0 0,-23 56 110 0 0,26-64-1708 0 0,4-9-3977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128 429 11575 0 0,'-3'1'530'0'0,"-38"24"204"0"0,32-18-316 0 0,-1-1 0 0 0,0 0 0 0 0,0 0 0 0 0,-20 7 0 0 0,30-13-334 0 0,-1 0 0 0 0,1 1 1 0 0,0-1-1 0 0,-1 0 1 0 0,1 0-1 0 0,-1 0 0 0 0,1 0 1 0 0,0 1-1 0 0,-1-1 0 0 0,1 0 1 0 0,-1 0-1 0 0,1 0 1 0 0,0 0-1 0 0,-1 0 0 0 0,1 0 1 0 0,-1 0-1 0 0,1 0 0 0 0,0 0 1 0 0,-1 0-1 0 0,1 0 1 0 0,0-1-1 0 0,-1 1 0 0 0,1 0 1 0 0,-1 0-1 0 0,1 0 1 0 0,0 0-1 0 0,-1-1 0 0 0,1 1 1 0 0,0 0-1 0 0,-1 0 0 0 0,1-1 1 0 0,0 1-1 0 0,-1 0 1 0 0,1 0-1 0 0,0-1 0 0 0,0 1 1 0 0,0 0-1 0 0,-1-1 0 0 0,1 1 1 0 0,0 0-1 0 0,0-1 1 0 0,0 1-1 0 0,-1-1 0 0 0,1 1 1 0 0,0 0-1 0 0,0-1 1 0 0,0 1-1 0 0,0-1 0 0 0,0 1 1 0 0,0 0-1 0 0,0-1 0 0 0,0 1 1 0 0,0-1-1 0 0,0 1 1 0 0,0 0-1 0 0,0-1 0 0 0,0 1 1 0 0,1 0-1 0 0,-1-1 1 0 0,0 1-1 0 0,0-1 0 0 0,0 1 1 0 0,0 0-1 0 0,1-1 0 0 0,13-27 420 0 0,-13 26-216 0 0,7-11-147 0 0,1 0 1 0 0,1 0-1 0 0,0 1 1 0 0,1 1 0 0 0,22-20-1 0 0,69-44-62 0 0,-88 66-42 0 0,40-25 17 0 0,0 2-1 0 0,2 3 1 0 0,66-24 0 0 0,184-46 1283 0 0,-276 90-920 0 0,44-5 0 0 0,-64 13-330 0 0,0 0 1 0 0,0 1-1 0 0,0 0 1 0 0,-1 0-1 0 0,1 1 1 0 0,0 0-1 0 0,0 1 1 0 0,15 4-1 0 0,-23-5-72 0 0,1 0 0 0 0,-1 0 1 0 0,1 0-1 0 0,-1 0 0 0 0,0 0 0 0 0,0 0 0 0 0,1 1 1 0 0,-1-1-1 0 0,0 1 0 0 0,0-1 0 0 0,-1 1 0 0 0,1 0 1 0 0,0 0-1 0 0,-1 0 0 0 0,1 0 0 0 0,-1 0 0 0 0,1 0 0 0 0,-1 0 1 0 0,0 1-1 0 0,0-1 0 0 0,0 0 0 0 0,0 1 0 0 0,0-1 1 0 0,-1 1-1 0 0,1-1 0 0 0,-1 1 0 0 0,1-1 0 0 0,-1 1 0 0 0,0 0 1 0 0,0-1-1 0 0,0 1 0 0 0,-1-1 0 0 0,1 1 0 0 0,-1 2 1 0 0,-1 3 0 0 0,-1 1 1 0 0,0 0 0 0 0,0-1-1 0 0,-1 0 1 0 0,0 0-1 0 0,-1 0 1 0 0,1-1 0 0 0,-10 12-1 0 0,-11 10 38 0 0,-1-1-1 0 0,-43 36 0 0 0,-68 42 128 0 0,91-71-163 0 0,20-17-227 0 0,-1-1 0 0 0,0-1 0 0 0,-2-1 0 0 0,-51 19 0 0 0,23-15-522 0 0,-93 18 0 0 0,121-32-1103 0 0,27-5 210 0 0,-1-1-273 0 0,-9-3-58 0 0,9 2-12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69 13359 0 0,'37'-56'1634'0'0,"-36"54"-553"0"0,0 0 355 0 0,2-7 3344 0 0,-6 9-4390 0 0,-2 1-279 0 0,0 0-1 0 0,-1 0 0 0 0,1 0 0 0 0,0 1 0 0 0,0-1 0 0 0,0 1 0 0 0,0 1 0 0 0,0-1 0 0 0,0 1 0 0 0,1-1 0 0 0,-9 7 0 0 0,-6 7 23 0 0,-22 20 0 0 0,37-31-118 0 0,-62 57 3 0 0,4 3-1 0 0,-84 113 1 0 0,120-140-34 0 0,-39 80 0 0 0,54-92 10 0 0,1-1-1 0 0,1 1 1 0 0,1 0 0 0 0,-7 44-1 0 0,13-57 6 0 0,1 1 0 0 0,0-1 0 0 0,1 1 0 0 0,3 22 0 0 0,-2-31 3 0 0,-1 0 0 0 0,2 1-1 0 0,-1-1 1 0 0,1 0-1 0 0,0 1 1 0 0,0-1-1 0 0,0 0 1 0 0,1 0-1 0 0,-1 0 1 0 0,1-1 0 0 0,0 1-1 0 0,1-1 1 0 0,-1 0-1 0 0,6 5 1 0 0,3 1 148 0 0,1-1 0 0 0,0-1 0 0 0,0 0 1 0 0,1-1-1 0 0,21 9 0 0 0,-14-7 282 0 0,39 25 0 0 0,-57-31-368 0 0,2 3-184 0 0,0 5-1575 0 0,-4-10 654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4143 0 0,'12'2'20107'0'0,"-11"4"-22899"0"0,-1 2 2895 0 0,0 1-1 0 0,-1-1 1 0 0,-1 1 0 0 0,1-1 0 0 0,-1 0-1 0 0,-1 0 1 0 0,-5 15 0 0 0,2-7-73 0 0,-4 10 6 0 0,-1-1 0 0 0,-1 0 0 0 0,-16 24 0 0 0,-51 67-132 0 0,7-11-119 0 0,69-101 193 0 0,0 1 0 0 0,1 0 0 0 0,0 0 0 0 0,0 1 0 0 0,0-1 0 0 0,-1 9-1 0 0,3-11-34 0 0,0-1-27 0 0,3 10-1212 0 0,0-12 748 0 0,8 0-756 0 0,-8 0-332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8751 0 0,'0'0'4938'0'0,"2"2"-3664"0"0,19 16-396 0 0,-19-17-648 0 0,0 2 5 0 0,2 1-14 0 0,1 1 0 0 0,-1-1 0 0 0,1 0 0 0 0,0 0 0 0 0,0 0 1 0 0,1-1-1 0 0,-1 0 0 0 0,1 0 0 0 0,-1 0 0 0 0,1-1 0 0 0,10 3 0 0 0,-1-1 168 0 0,0-1-1 0 0,0-1 1 0 0,28 1-1 0 0,49-6 373 0 0,-47 1-573 0 0,105-10 496 0 0,151-32 0 0 0,-85 10-178 0 0,63-12 227 0 0,-209 33-563 0 0,-12 3-82 0 0,98-30 0 0 0,-144 35-104 0 0,-9 4-76 0 0,-13 12-3661 0 0,-2 0 2309 0 0,0 0-371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9815 0 0,'0'0'890'0'0,"-2"1"-733"0"0,-1 0 55 0 0,0 0 1 0 0,0 0-1 0 0,0 0 1 0 0,0-1-1 0 0,0 1 1 0 0,0-1-1 0 0,-12 0 8710 0 0,17 2-8666 0 0,8 6-66 0 0,1-1 0 0 0,-1 0 0 0 0,1-1-1 0 0,0 0 1 0 0,15 6 0 0 0,67 20 506 0 0,-59-21-483 0 0,201 75 115 0 0,-130-44-328 0 0,-92-37-47 0 0,-2 0-174 0 0,-19-2 81 0 0,-5 0 140 0 0,4 0 0 0 0,0 0 0 0 0,0 0 0 0 0,1 1 0 0 0,-12 6 0 0 0,15-7 0 0 0,0 0 0 0 0,0-1 0 0 0,-1 1 0 0 0,-6 1 0 0 0,-46 13-43 0 0,0 3 0 0 0,2 3 0 0 0,0 2-1 0 0,-72 44 1 0 0,105-55 58 0 0,22-14 215 0 0,4 1-174 0 0,2 1-230 0 0,0-1-1 0 0,0 0 0 0 0,0 0 0 0 0,0-1 1 0 0,0 1-1 0 0,1-1 0 0 0,-1 0 1 0 0,0-1-1 0 0,0 1 0 0 0,0-1 0 0 0,0 0 1 0 0,1 0-1 0 0,-1-1 0 0 0,-1 1 0 0 0,8-4 1 0 0,2-2-1196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13991 0 0,'0'0'1268'0'0,"2"2"-1041"0"0,1 1-147 0 0,-1 0 0 0 0,0 0 0 0 0,-1 0 0 0 0,1 0 0 0 0,0 1 0 0 0,-1-1 0 0 0,0 1 0 0 0,1-1 0 0 0,-2 1-1 0 0,1-1 1 0 0,0 1 0 0 0,-1 0 0 0 0,1-1 0 0 0,-1 1 0 0 0,0 0 0 0 0,0 0 0 0 0,-1 5 0 0 0,-2 9 206 0 0,0 0-1 0 0,-7 22 1 0 0,-8 11 369 0 0,-2-1 0 0 0,-47 86 0 0 0,0 0-123 0 0,-79 208-108 0 0,113-274-825 0 0,-81 128-1 0 0,94-166 341 0 0,20-32 15 0 0,-1 0 1 0 0,1 1-1 0 0,0-1 0 0 0,-1 1 0 0 0,1-1 0 0 0,0 1 0 0 0,-1-1 0 0 0,1 0 1 0 0,0 1-1 0 0,0-1 0 0 0,0 1 0 0 0,0-1 0 0 0,-1 1 0 0 0,1-1 0 0 0,0 1 1 0 0,0 0-1 0 0,0-1 0 0 0,0 1 0 0 0,0-1 0 0 0,0 1 0 0 0,0 0 1 0 0,9-2-280 0 0,14-13 33 0 0,-2-1-11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5983 0 0,'0'0'542'0'0,"3"0"-446"0"0,69-6 6158 0 0,-8 0 556 0 0,-21 0-6532 0 0,-33 5-44 0 0,27-6 1760 0 0,48-2 1 0 0,-73 8-1606 0 0,-1 1 0 0 0,0 1 0 0 0,1 0 0 0 0,-1 1-1 0 0,0 0 1 0 0,0 0 0 0 0,0 1 0 0 0,20 8 0 0 0,-24-8-335 0 0,0-1 0 0 0,0 1 0 0 0,0-1 0 0 0,1-1 0 0 0,-1 0 0 0 0,1 0 0 0 0,0 0 0 0 0,-1-1 0 0 0,1 0 0 0 0,-1 0 0 0 0,12-3-1 0 0,8-2-49 0 0,49-17 0 0 0,-42 11 22 0 0,127-43-2034 0 0,-143 45 1604 0 0,-3 1-1608 0 0,-4 5-5762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5063 0 0,'0'0'390'0'0,"-2"1"-252"0"0,-2 1 364 0 0,0 0-1 0 0,0 1 1 0 0,1-1-1 0 0,-1 1 1 0 0,1 0-1 0 0,0 0 1 0 0,0 0-1 0 0,-5 6 0 0 0,1 0 1476 0 0,-1 2 1475 0 0,4 2-2544 0 0,4-11-720 0 0,0-2-135 0 0,0 1 0 0 0,0 0 0 0 0,-1 0 0 0 0,1 0 0 0 0,0 0 0 0 0,1 0 0 0 0,-1 0 1 0 0,0 0-1 0 0,0 0 0 0 0,0 0 0 0 0,0-1 0 0 0,1 1 0 0 0,-1 0 0 0 0,0 0 0 0 0,1 0 1 0 0,-1 0-1 0 0,1 1 0 0 0,1 1 111 0 0,3 6 95 0 0,0 0 1 0 0,0 0-1 0 0,1-1 1 0 0,0 0 0 0 0,1 0-1 0 0,14 14 1 0 0,3 3-35 0 0,211 208 749 0 0,-221-221-932 0 0,2 3 14 0 0,0 1 0 0 0,-1 0 0 0 0,0 1 0 0 0,-2 1 0 0 0,0 0 0 0 0,-1 1 0 0 0,13 27 0 0 0,-21-36-10 0 0,0-1 1 0 0,-1 1-1 0 0,0-1 1 0 0,0 1-1 0 0,-1 0 1 0 0,-1 0-1 0 0,1 1 1 0 0,-2-1-1 0 0,1 0 1 0 0,-2 0-1 0 0,1 0 1 0 0,-1 1-1 0 0,-1-1 0 0 0,0 0 1 0 0,0 0-1 0 0,-1-1 1 0 0,0 1-1 0 0,-5 11 1 0 0,0-6 89 0 0,-1 1 1 0 0,-1-1-1 0 0,0 0 1 0 0,-17 18-1 0 0,-54 49 393 0 0,18-19-159 0 0,20-22-193 0 0,-1-1 0 0 0,-61 41-1 0 0,6-4-186 0 0,97-76-87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142 325 9759 0 0,'0'0'6762'0'0,"-2"2"-6244"0"0,-2 0-262 0 0,0 1 0 0 0,0 0 0 0 0,1 0-1 0 0,-1 1 1 0 0,1-1 0 0 0,-1 1 0 0 0,-4 6 0 0 0,-19 35 103 0 0,2-3-125 0 0,9-20-191 0 0,8-14-37 0 0,2 1 1 0 0,0 0-1 0 0,0 0 0 0 0,-5 11 1 0 0,10-18 110 0 0,3-3-112 0 0,-1 1-1 0 0,0 0 1 0 0,0-1 0 0 0,0 1-1 0 0,0-1 1 0 0,0 1-1 0 0,0-1 1 0 0,0 1-1 0 0,0-1 1 0 0,0 0 0 0 0,0 0-1 0 0,1-1 1 0 0,1-1-1 0 0,95-79-103 0 0,-52 41 38 0 0,-3 4-21 0 0,92-77-105 0 0,-100 87 262 0 0,75-42-1 0 0,-97 62 122 0 0,0 1 0 0 0,1 1 0 0 0,28-8 0 0 0,-41 13-172 0 0,0 0 0 0 0,0 0 0 0 0,-1 0 0 0 0,1 0 0 0 0,0 0 0 0 0,0 0 0 0 0,0 0 0 0 0,0 0 0 0 0,0 0 0 0 0,0 1 0 0 0,-1-1 0 0 0,1 0 0 0 0,0 1 0 0 0,0-1 0 0 0,0 0-1 0 0,-1 1 1 0 0,1-1 0 0 0,0 1 0 0 0,0-1 0 0 0,-1 1 0 0 0,1-1 0 0 0,0 1 0 0 0,-1 0 0 0 0,1-1 0 0 0,-1 1 0 0 0,2 1 0 0 0,-1 0-3 0 0,0 0 0 0 0,1 1 0 0 0,-1-1 0 0 0,-1 0 0 0 0,1 1 0 0 0,0-1 0 0 0,0 5 0 0 0,0 1 6 0 0,-1 0 0 0 0,0 0 0 0 0,0 0 0 0 0,-1 0-1 0 0,0-1 1 0 0,-1 1 0 0 0,0 0 0 0 0,0 0 0 0 0,-4 8 0 0 0,-1 2 38 0 0,-1 1 1 0 0,-17 25-1 0 0,18-33-43 0 0,0 0 0 0 0,-1 0 0 0 0,-1-1 0 0 0,0 1 0 0 0,0-2 0 0 0,-1 1 0 0 0,-13 9 0 0 0,12-13-22 0 0,11-6-4 0 0,-1 0-1 0 0,1 0 0 0 0,-1 1 1 0 0,1-1-1 0 0,-1 0 0 0 0,1 0 1 0 0,-1 0-1 0 0,1 0 0 0 0,-1 0 1 0 0,1 0-1 0 0,-1 0 0 0 0,1 0 1 0 0,-1-1-1 0 0,1 1 0 0 0,-1 0 1 0 0,1 0-1 0 0,0 0 0 0 0,-1 0 1 0 0,1-1-1 0 0,-1 1 0 0 0,1 0 1 0 0,-1 0-1 0 0,1-1 0 0 0,0 1 1 0 0,-1 0-1 0 0,1-1 1 0 0,0 1-1 0 0,-1 0 0 0 0,1-1 1 0 0,0 1-1 0 0,0-1 0 0 0,-1 1 1 0 0,1 0-1 0 0,0-1 0 0 0,0 1 1 0 0,0-1-1 0 0,-1 1 0 0 0,1-1 1 0 0,0 1-1 0 0,0-1 0 0 0,0 1 1 0 0,0-1-1 0 0,0 1 0 0 0,0-1 1 0 0,0 1-1 0 0,0-1 0 0 0,0 1 1 0 0,0-1-1 0 0,0 1 0 0 0,0 0 1 0 0,1-2-1 0 0,-1 0-33 0 0,1-1 1 0 0,0 0-1 0 0,0 1 0 0 0,0-1 0 0 0,0 0 1 0 0,0 1-1 0 0,2-4 0 0 0,11-11-90 0 0,1 1 0 0 0,32-28 0 0 0,-23 22 51 0 0,114-92-48 0 0,-113 96 97 0 0,1 2 1 0 0,1 0 0 0 0,52-20-1 0 0,-42 21 121 0 0,-4 1 210 0 0,0 2 0 0 0,0 1-1 0 0,53-9 1 0 0,-84 20-272 0 0,0 0 0 0 0,0 0 0 0 0,-1 0 0 0 0,1 0 0 0 0,0 0 0 0 0,0 1 0 0 0,0-1 0 0 0,0 1 0 0 0,0-1-1 0 0,2 2 1 0 0,0 0 28 0 0,-2-1 14 0 0,0 1-2 0 0,-1 0-55 0 0,1 0 1 0 0,-1 1-1 0 0,1-1 1 0 0,-1 1-1 0 0,0-1 0 0 0,0 1 1 0 0,0-1-1 0 0,-1 1 1 0 0,1 0-1 0 0,0 0 1 0 0,-1-1-1 0 0,0 1 1 0 0,0 0-1 0 0,0 4 0 0 0,-1 5 15 0 0,-1 0 0 0 0,0 0 0 0 0,-1 0 0 0 0,-7 21 0 0 0,-23 43-13 0 0,16-41-20 0 0,-35 65-146 0 0,51-98 105 0 0,0 0 0 0 0,0 0 0 0 0,0 0 0 0 0,1 0 0 0 0,-1 1 0 0 0,1-1-1 0 0,0 0 1 0 0,0 1 0 0 0,-1-1 0 0 0,2 3 0 0 0,-1-2-93 0 0,0-1-252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382 101 10103 0 0,'0'0'919'0'0,"1"-2"-759"0"0,-1 1-101 0 0,1-1 0 0 0,0 1 0 0 0,-1-1 0 0 0,1 1 0 0 0,0 0 0 0 0,-1-1 0 0 0,1 1 0 0 0,0 0 0 0 0,0 0 0 0 0,0-1 0 0 0,0 1 0 0 0,0 0 0 0 0,0 0 0 0 0,1 0 0 0 0,-1 0 0 0 0,0 0 0 0 0,0 1 0 0 0,1-1 0 0 0,-1 0 0 0 0,1 1 0 0 0,-1-1 0 0 0,3 0 0 0 0,2-1 5152 0 0,-15 0-3994 0 0,5 2-1030 0 0,-1 0 0 0 0,1 0 0 0 0,0 1 0 0 0,-1-1 0 0 0,1 1 0 0 0,0 0 0 0 0,0 0 0 0 0,0 0 0 0 0,-8 4-1 0 0,-1 1-27 0 0,-20 14-1 0 0,15-9-98 0 0,-5 4 54 0 0,1 1 1 0 0,0 1 0 0 0,-37 38 0 0 0,31-25 273 0 0,-47 67 0 0 0,65-83-237 0 0,1 2-1 0 0,1 0 0 0 0,0 0 0 0 0,-6 20 1 0 0,11-28-77 0 0,0 1 1 0 0,1 0-1 0 0,0 0 1 0 0,1 0-1 0 0,0 1 1 0 0,0-1-1 0 0,1 0 1 0 0,0 0-1 0 0,2 16 0 0 0,-1-23 5 0 0,0-1-57 0 0,1 1 0 0 0,0-1 1 0 0,0 0-1 0 0,0 0 0 0 0,0 0 0 0 0,0 0 0 0 0,0 0 1 0 0,0 0-1 0 0,1-1 0 0 0,-1 1 0 0 0,0-1 0 0 0,0 1 0 0 0,0-1 1 0 0,1 0-1 0 0,-1 0 0 0 0,0 0 0 0 0,0 0 0 0 0,1 0 1 0 0,-1-1-1 0 0,3 0 0 0 0,2 0 26 0 0,1-1-1 0 0,-1-1 1 0 0,0 1-1 0 0,12-8 1 0 0,17-12 32 0 0,-1-2-1 0 0,53-48 0 0 0,-44 35-77 0 0,25-18-2 0 0,-19 16 0 0 0,53-54 0 0 0,-77 66 0 0 0,65-64 0 0 0,-68 70 0 0 0,0 1 0 0 0,31-18 0 0 0,-46 33-11 0 0,-7 6 7 0 0,-1-1-1 0 0,1 1 0 0 0,-1 0 0 0 0,1-1 1 0 0,-1 1-1 0 0,1 0 0 0 0,-1 0 0 0 0,1-1 1 0 0,-1 1-1 0 0,0 0 0 0 0,1 0 0 0 0,-1 0 1 0 0,0 1-1 0 0,0-2 5 0 0,1 4-7 0 0,0 0 0 0 0,-1 0 0 0 0,0 0 0 0 0,0 0 0 0 0,0 0 0 0 0,0 0 0 0 0,-1 1 0 0 0,1-1 1 0 0,-1 0-1 0 0,0 0 0 0 0,0 0 0 0 0,-3 6 0 0 0,-4 7-44 0 0,-14 24 0 0 0,12-23 40 0 0,-50 84 11 0 0,-21 41 0 0 0,76-136 2 0 0,4-5-3 0 0,0 0 0 0 0,0 1 0 0 0,0-1 0 0 0,0 1 0 0 0,0-1 0 0 0,1 1-1 0 0,-1-1 1 0 0,1 1 0 0 0,-1 0 0 0 0,1-1 0 0 0,0 5 0 0 0,0-5-104 0 0,9 7-654 0 0,-7-8 525 0 0,1 1-1 0 0,-1-1 1 0 0,1 0-1 0 0,-1 0 1 0 0,1 0-1 0 0,-1 0 1 0 0,1 0-1 0 0,0 0 1 0 0,0-1-1 0 0,-1 0 1 0 0,1 1-1 0 0,0-1 0 0 0,0 0 1 0 0,0 0-1 0 0,5-1 1 0 0,5-1-1227 0 0,0-1-1 0 0,14-5 1 0 0,-5 2 336 0 0,7-2-992 0 0,-21 5 1127 0 0,1 1-1 0 0,-1 0 0 0 0,1 0 0 0 0,23 2 14471 0 0,-32-3-13437 0 0,-1 0 0 0 0,1 0 0 0 0,-1 0 0 0 0,1 0 0 0 0,0 0 0 0 0,0 0 0 0 0,0 0 0 0 0,1 0 0 0 0,-1 0 0 0 0,1 0 0 0 0,0 0 0 0 0,-1 0 0 0 0,1 1 0 0 0,0-1 0 0 0,1 0 0 0 0,-1 0-1 0 0,0 1 1 0 0,1-1 0 0 0,0 1 0 0 0,2-4 0 0 0,6-7 34 0 0,1 0-1 0 0,17-16 1 0 0,-21 22-33 0 0,22-20 18 0 0,1 2-1 0 0,1 1 1 0 0,2 1-1 0 0,0 2 0 0 0,1 1 1 0 0,1 2-1 0 0,0 1 1 0 0,2 2-1 0 0,0 1 1 0 0,41-9-1 0 0,-73 22-6 0 0,0 0 0 0 0,-1 0 0 0 0,1 0 0 0 0,0 1 0 0 0,0 0 0 0 0,0 0 0 0 0,-1 0 0 0 0,1 1 0 0 0,0-1 0 0 0,6 3 0 0 0,-9-2-32 0 0,1-1-1 0 0,-1 1 1 0 0,0 0-1 0 0,0 1 1 0 0,0-1-1 0 0,0 0 1 0 0,0 0-1 0 0,0 1 1 0 0,0 0-1 0 0,0-1 1 0 0,0 1-1 0 0,-1 0 1 0 0,1 0-1 0 0,-1 0 1 0 0,1 0-1 0 0,-1 0 1 0 0,0 0-1 0 0,1 0 1 0 0,-1 0-1 0 0,0 0 1 0 0,0 4-1 0 0,3 8-122 0 0,-1 1-1 0 0,-1-1 0 0 0,-1 1 1 0 0,0 0-1 0 0,-1-1 1 0 0,0 1-1 0 0,-1-1 0 0 0,-1 1 1 0 0,0-1-1 0 0,-8 28 1 0 0,-6 5-763 0 0,-40 83 1 0 0,41-98 658 0 0,15-31 11 0 0,-6 13-874 0 0,5-7-2723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10591 0 0,'0'0'4384'0'0,"3"3"-2589"0"0,4 5-1271 0 0,1-1-1 0 0,0 0 1 0 0,0 0 0 0 0,1 0 0 0 0,0-1 0 0 0,18 9-1 0 0,-20-11-379 0 0,1-1-1 0 0,-1 0 1 0 0,1-1-1 0 0,-1 0 0 0 0,1 0 1 0 0,0-1-1 0 0,0 0 1 0 0,0 0-1 0 0,0 0 0 0 0,13-2 1 0 0,-8-1-68 0 0,0 0 0 0 0,0 0-1 0 0,0-2 1 0 0,0 1 0 0 0,-1-2 0 0 0,1 0 0 0 0,12-7 0 0 0,-19 9-80 0 0,0-1 0 0 0,0 0 0 0 0,0 0 1 0 0,0 0-1 0 0,-1-1 0 0 0,0 0 0 0 0,0 0 1 0 0,0-1-1 0 0,0 1 0 0 0,-1-1 0 0 0,0 0 1 0 0,0 0-1 0 0,-1-1 0 0 0,4-8 0 0 0,-6 12-24 0 0,0 0-1 0 0,0 0 1 0 0,-1 0-1 0 0,0 0 1 0 0,1 0-1 0 0,-1-1 1 0 0,0 1-1 0 0,-1 0 1 0 0,1 0-1 0 0,0 0 1 0 0,-1-1-1 0 0,0 1 1 0 0,0 0-1 0 0,0 0 1 0 0,0 0-1 0 0,0 0 1 0 0,0 1-1 0 0,-1-1 1 0 0,0 0-1 0 0,-2-3 1 0 0,2 4-2 0 0,0 1 1 0 0,0-1-1 0 0,0 1 0 0 0,0 0 1 0 0,-1-1-1 0 0,1 1 0 0 0,0 0 1 0 0,-1 0-1 0 0,1 0 1 0 0,-1 1-1 0 0,-2-1 0 0 0,3 0 5 0 0,-5 0-6 0 0,-1 0 0 0 0,1 0 0 0 0,-1 1 1 0 0,1 0-1 0 0,0 0 0 0 0,-1 0 0 0 0,1 1 1 0 0,-1 1-1 0 0,1-1 0 0 0,-8 3 0 0 0,-2 2-12 0 0,-1 1 0 0 0,-30 16 0 0 0,32-14 18 0 0,0 0 0 0 0,1 2 0 0 0,0 0 0 0 0,0 0 0 0 0,-25 27 0 0 0,36-33 19 0 0,0 0-1 0 0,0 1 1 0 0,0-1-1 0 0,1 1 1 0 0,0 0-1 0 0,0 0 1 0 0,0 0-1 0 0,-3 12 1 0 0,5-13 5 0 0,1-1 1 0 0,-1 1-1 0 0,1-1 1 0 0,0 1 0 0 0,0-1-1 0 0,0 1 1 0 0,1-1 0 0 0,-1 1-1 0 0,1-1 1 0 0,0 1 0 0 0,0-1-1 0 0,1 0 1 0 0,-1 1 0 0 0,4 4-1 0 0,-3-4 1 0 0,1 0 0 0 0,0-1 0 0 0,0 1 1 0 0,0-1-1 0 0,0 0 0 0 0,1 0 0 0 0,6 6 0 0 0,4 1-3 0 0,23 13 0 0 0,-20-14-4 0 0,-16-9 3 0 0,0 0-1 0 0,0-1 1 0 0,0 1-1 0 0,0-1 0 0 0,0 0 1 0 0,0 1-1 0 0,-1-1 1 0 0,1 0-1 0 0,1 1 1 0 0,-1-1-1 0 0,0 0 1 0 0,0 0-1 0 0,1 0 0 0 0,3 0-7 0 0,25 5-786 0 0,-19-6 165 0 0,-3-1 198 0 0,10-2-1585 0 0,-2-1-4222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6447 0 0,'0'0'2296'0'0,"1"3"-486"0"0,8 23 6278 0 0,-5-15-5836 0 0,3-22-1546 0 0,22-42 110 0 0,-18 37-684 0 0,-6 7-57 0 0,1 1-1 0 0,0 0 0 0 0,1 0 1 0 0,13-12-1 0 0,2 1-49 0 0,0 1 0 0 0,2 1 0 0 0,0 1-1 0 0,1 1 1 0 0,1 1 0 0 0,0 2 0 0 0,32-11 0 0 0,-50 21 33 0 0,0 0 0 0 0,0 0-1 0 0,0 1 1 0 0,15 0 0 0 0,-21 1-40 0 0,-1 1-1 0 0,1 0 1 0 0,0-1-1 0 0,0 1 1 0 0,-1 0 0 0 0,1 0-1 0 0,0 0 1 0 0,-1 0-1 0 0,1 0 1 0 0,-1 0-1 0 0,1 0 1 0 0,-1 0-1 0 0,0 1 1 0 0,1-1 0 0 0,0 2-1 0 0,-1-1 6 0 0,1 0-10 0 0,0 0 1 0 0,-1 0-1 0 0,1 0 0 0 0,-1 0 1 0 0,0 1-1 0 0,0-1 0 0 0,0 0 0 0 0,0 1 1 0 0,0-1-1 0 0,0 1 0 0 0,0-1 1 0 0,-1 1-1 0 0,0 0 0 0 0,1 2 0 0 0,-1 1 5 0 0,0-1-1 0 0,-1 0 1 0 0,1 0-1 0 0,-1 0 1 0 0,0 0-1 0 0,-4 9 1 0 0,-1 0 19 0 0,0-1 0 0 0,-1 1 0 0 0,0-1 0 0 0,-10 12 0 0 0,9-13-23 0 0,-19 23 28 0 0,26-33-145 0 0,2-4-294 0 0,5-15 227 0 0,1 0 0 0 0,1 1 0 0 0,1 0 0 0 0,0 1 1 0 0,1 0-1 0 0,0 0 0 0 0,22-21 0 0 0,-18 24 111 0 0,0 1 1 0 0,1 1-1 0 0,1 0 0 0 0,21-9 1 0 0,30-19 63 0 0,-51 28 0 0 0,1 0 0 0 0,0 2 0 0 0,22-8 0 0 0,-34 14 37 0 0,0 1 0 0 0,1 0 0 0 0,-1 0 0 0 0,1 0 0 0 0,-1 0 0 0 0,1 1-1 0 0,-1 0 1 0 0,1 0 0 0 0,-1 1 0 0 0,1-1 0 0 0,-1 1 0 0 0,1 0 0 0 0,8 4 0 0 0,3 2 66 0 0,-15-4-87 0 0,-1-1 4 0 0,0 0-3 0 0,0-1 0 0 0,0 1-1 0 0,-1 0 1 0 0,1-1-1 0 0,0 1 1 0 0,-1 0 0 0 0,1 0-1 0 0,-1 0 1 0 0,1 0-1 0 0,-1 0 1 0 0,0-1 0 0 0,0 4-1 0 0,0 24 145 0 0,-1-25-141 0 0,-1 20 61 0 0,-1 0-1 0 0,-2-1 0 0 0,0 1 0 0 0,-2-1 0 0 0,-14 35 0 0 0,-13 12-725 0 0,33-68 368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29 17447 0 0,'0'0'4168'0'0,"-2"1"-3945"0"0,-6 2-128 0 0,0 1 0 0 0,1 0 0 0 0,0 0 1 0 0,0 1-1 0 0,0 0 0 0 0,1 0 0 0 0,-1 0 0 0 0,1 1 1 0 0,0 0-1 0 0,-9 13 0 0 0,-3 7-91 0 0,-23 46 0 0 0,-1-1 14 0 0,37-62-18 0 0,-3 3 0 0 0,1 0 0 0 0,0 0 0 0 0,1 1 0 0 0,-5 14 0 0 0,6-11 0 0 0,4-3 0 0 0,2-10 0 0 0,0-1 0 0 0,-1 0 0 0 0,1 0 0 0 0,0-1 0 0 0,0 1 0 0 0,1 0 0 0 0,-1 0 0 0 0,0 0 0 0 0,1-1 0 0 0,-1 1 0 0 0,4 2 0 0 0,6 3 0 0 0,-5-5 26 0 0,-1 0-1 0 0,1-1 0 0 0,0 0 1 0 0,-1 0-1 0 0,1 0 1 0 0,0-1-1 0 0,0 1 1 0 0,0-1-1 0 0,0-1 0 0 0,0 1 1 0 0,0-1-1 0 0,-1 0 1 0 0,1-1-1 0 0,0 1 1 0 0,10-5-1 0 0,-7 2 33 0 0,0 0-1 0 0,0 0 1 0 0,-1-1-1 0 0,0 0 1 0 0,0 0-1 0 0,0-1 1 0 0,0 0 0 0 0,-1-1-1 0 0,7-7 1 0 0,-10 9 13 0 0,0 0 0 0 0,0-1 0 0 0,-1 1 1 0 0,1-1-1 0 0,-2 0 0 0 0,1 0 0 0 0,0 0 0 0 0,-1 0 0 0 0,0-1 1 0 0,-1 1-1 0 0,1-1 0 0 0,-1 1 0 0 0,0-1 0 0 0,-1 1 0 0 0,0-1 1 0 0,0 1-1 0 0,0-1 0 0 0,-2-9 0 0 0,-3-7-23 0 0,-1 1 0 0 0,-1 0 0 0 0,-19-41 0 0 0,5 14 9 0 0,5 8-73 0 0,15 39-60 0 0,-10 26-6301 0 0,9-11 3804 0 0,2-1-3633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34 399 11231 0 0,'0'0'1016'0'0,"0"3"-836"0"0,0 8 902 0 0,0-10-810 0 0,0 0 0 0 0,0 0 0 0 0,-1 0 0 0 0,1 0 0 0 0,0 0 0 0 0,0 0 0 0 0,-1 0 1 0 0,1 0-1 0 0,-1-1 0 0 0,1 1 0 0 0,-1 0 0 0 0,1 0 0 0 0,-1-1 0 0 0,0 1 0 0 0,1 0 0 0 0,-1 0 0 0 0,0-1 0 0 0,1 1 0 0 0,-1-1 0 0 0,0 1 0 0 0,0-1 1 0 0,0 1-1 0 0,1-1 0 0 0,-1 1 0 0 0,0-1 0 0 0,0 0 0 0 0,0 0 0 0 0,0 1 0 0 0,0-1 0 0 0,-1 0 0 0 0,0 0 1100 0 0,1-1-761 0 0,0 0-539 0 0,-1 0 0 0 0,1-1 0 0 0,0 1 0 0 0,1-1 0 0 0,-1 1 0 0 0,0-1 0 0 0,0 1 1 0 0,1-1-1 0 0,-1 0 0 0 0,1 1 0 0 0,-1-1 0 0 0,1 0 0 0 0,0 1 0 0 0,-1-1 0 0 0,1 0 0 0 0,0 0 0 0 0,0 1 1 0 0,0-1-1 0 0,1 0 0 0 0,-1 1 0 0 0,0-1 0 0 0,1 0 0 0 0,-1 1 0 0 0,1-1 0 0 0,0-2 0 0 0,4-8-50 0 0,-1 1-1 0 0,10-16 0 0 0,-11 22 46 0 0,19-33-22 0 0,2 2 0 0 0,1 0 0 0 0,55-59 0 0 0,-64 78-11 0 0,2 0 0 0 0,0 1-1 0 0,32-22 1 0 0,-41 32-326 0 0,0 1-1 0 0,0 1 1 0 0,0-1-1 0 0,1 1 1 0 0,0 1-1 0 0,-1 0 1 0 0,1 0-1 0 0,0 1 1 0 0,1 0-1 0 0,-1 1 1 0 0,11 0-1 0 0,-18 1 64 0 0,-1 0 0 0 0,1 0-1 0 0,-1 1 1 0 0,0-1-1 0 0,1 1 1 0 0,-1-1-1 0 0,0 1 1 0 0,0 0-1 0 0,1 0 1 0 0,-1 0-1 0 0,0 0 1 0 0,0 0-1 0 0,0 1 1 0 0,3 2-1 0 0,0 0-1448 0 0,-1 1-1 0 0,1 0 0 0 0,-1 0 0 0 0,3 7 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173 240 7367 0 0,'0'0'13162'0'0,"-1"3"-12854"0"0,-1 0-234 0 0,1 0 0 0 0,0-1 1 0 0,0 1-1 0 0,0 1 1 0 0,0-1-1 0 0,0 0 1 0 0,1 0-1 0 0,-1 0 1 0 0,1 0-1 0 0,0 0 0 0 0,0 1 1 0 0,0-1-1 0 0,1 0 1 0 0,-1 0-1 0 0,1 0 1 0 0,0 0-1 0 0,-1 0 1 0 0,1 0-1 0 0,1 0 1 0 0,-1 0-1 0 0,0 0 0 0 0,1 0 1 0 0,-1 0-1 0 0,3 2 1 0 0,0 2-3 0 0,1-1 1 0 0,-1 0-1 0 0,1 0 1 0 0,0 0-1 0 0,1 0 1 0 0,0-1-1 0 0,11 9 1 0 0,9 4 40 0 0,7 3-93 0 0,-14-10-51 0 0,-15-9-290 0 0,0 0-1 0 0,1 0 1 0 0,-1 0-1 0 0,1-1 1 0 0,-1 1-1 0 0,1-1 0 0 0,-1 0 1 0 0,1 0-1 0 0,0-1 1 0 0,8 1-1 0 0,-11-2-23 0 0,1 0 0 0 0,-1 0-1 0 0,0 0 1 0 0,0 0 0 0 0,0 0 0 0 0,0-1-1 0 0,0 1 1 0 0,0-1 0 0 0,-1 1 0 0 0,1-1-1 0 0,0 0 1 0 0,-1 0 0 0 0,1 1-1 0 0,-1-1 1 0 0,2-4 0 0 0,-1 4-236 0 0,8-13-1601 0 0,-2 1-1 0 0,11-22 1 0 0,10-35-773 0 0,-3 7 1578 0 0,15-38 3988 0 0,-20 49 72 0 0,-17 43-1631 0 0,4-11 412 0 0,-5 8 3850 0 0,-3 13-5208 0 0,0-1 0 0 0,0 0 0 0 0,0 1 0 0 0,0-1-1 0 0,-1 1 1 0 0,1-1 0 0 0,0 1 0 0 0,0-1 0 0 0,0 1-1 0 0,-1-1 1 0 0,1 1 0 0 0,0-1 0 0 0,0 1 0 0 0,-1-1-1 0 0,1 1 1 0 0,0-1 0 0 0,-1 1 0 0 0,1 0 0 0 0,-1-1 0 0 0,1 1-1 0 0,0-1 1 0 0,-1 1 0 0 0,1 0 0 0 0,-1 0 0 0 0,1-1-1 0 0,-1 1 1 0 0,1 0 0 0 0,-1 0 0 0 0,1-1 0 0 0,-1 1-1 0 0,0 0 1 0 0,1 0 0 0 0,-1 0 0 0 0,1 0 0 0 0,-1 0 0 0 0,1 0-1 0 0,-1 0 1 0 0,0 0 0 0 0,1 0 0 0 0,-1 0 0 0 0,1 0-1 0 0,-1 0 1 0 0,1 1 0 0 0,-1-1 0 0 0,-3 1 16 0 0,1 0 0 0 0,0 0 0 0 0,0 0 1 0 0,-1 0-1 0 0,-4 3 0 0 0,2 0 69 0 0,0 1 1 0 0,1 0 0 0 0,-1 0-1 0 0,1 0 1 0 0,0 0-1 0 0,0 1 1 0 0,1 0 0 0 0,-4 6-1 0 0,0 1-24 0 0,1 0 1 0 0,1 0-1 0 0,-6 15 0 0 0,-39 152 147 0 0,34-113-147 0 0,-34 88 0 0 0,25-93-253 0 0,-4-1-1 0 0,-1-2 1 0 0,-68 94 0 0 0,58-99-409 0 0,-53 76-1919 0 0,92-128 1300 0 0,6-4-352 0 0,14-7-92 0 0,4-4-10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58 12031 0 0,'4'-5'206'0'0,"0"0"-1"0"0,1 1 1 0 0,0 0-1 0 0,-1 0 0 0 0,1 0 1 0 0,1 0-1 0 0,-1 1 1 0 0,0 0-1 0 0,1 0 1 0 0,0 0-1 0 0,-1 1 0 0 0,1 0 1 0 0,12-3-1 0 0,-9 3 485 0 0,-1 0 0 0 0,0 1 0 0 0,0 0 0 0 0,0 0 0 0 0,9 1 0 0 0,-16 1-624 0 0,0 0 0 0 0,-1 0 0 0 0,1 0-1 0 0,0 0 1 0 0,0 0 0 0 0,-1 0 0 0 0,1 0-1 0 0,-1 0 1 0 0,1 0 0 0 0,0 2 0 0 0,-1-3-28 0 0,1 3 9 0 0,-1-1 1 0 0,1 1 0 0 0,-1 0-1 0 0,0 0 1 0 0,1 0 0 0 0,-1 0-1 0 0,0-1 1 0 0,-1 1 0 0 0,1 0 0 0 0,0 0-1 0 0,-1 0 1 0 0,0-1 0 0 0,0 4-1 0 0,-17 37 344 0 0,11-28-267 0 0,-32 68 425 0 0,-56 89 0 0 0,-60 69-308 0 0,117-186-234 0 0,-47 79 6 0 0,71-109-7 0 0,2 2-1 0 0,1-1 1 0 0,-15 56-1 0 0,25-70-392 0 0,1-9 304 0 0,0-1-180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5063 0 0,'2'2'3340'0'0,"7"11"339"0"0,20 25 3683 0 0,-23-31-6944 0 0,0-1-1 0 0,0 0 1 0 0,7 6 0 0 0,-8-9-221 0 0,-1 0 0 0 0,1 0 0 0 0,0-1 0 0 0,0 0-1 0 0,0 0 1 0 0,0 0 0 0 0,0 0 0 0 0,0-1 0 0 0,1 0 0 0 0,8 1 0 0 0,2-1 270 0 0,34-3 0 0 0,-37 1-267 0 0,7-1-96 0 0,0 0 0 0 0,0-1 0 0 0,-1-2 0 0 0,1 0 0 0 0,-1-1 0 0 0,0-1 0 0 0,26-13 0 0 0,-42 18-164 0 0,0 1-1 0 0,-1-1 1 0 0,1-1 0 0 0,0 1-1 0 0,-1 0 1 0 0,0-1-1 0 0,0 1 1 0 0,0-1 0 0 0,3-3-1 0 0,-4 4-128 0 0,-8-10-210 0 0,6 11 368 0 0,-1-1 1 0 0,0 1-1 0 0,1 0 1 0 0,-1 0-1 0 0,0 0 0 0 0,0 0 1 0 0,0 0-1 0 0,0 1 0 0 0,1-1 1 0 0,-1 0-1 0 0,0 1 0 0 0,0 0 1 0 0,0-1-1 0 0,-1 1 0 0 0,1 0 1 0 0,0 0-1 0 0,0 0 0 0 0,0 0 1 0 0,0 0-1 0 0,-2 1 0 0 0,-7 1-126 0 0,1 0-1 0 0,-17 7 1 0 0,17-6 73 0 0,-38 12-13 0 0,0 3-1 0 0,2 1 1 0 0,0 3 0 0 0,1 1-1 0 0,-58 41 1 0 0,91-55 98 0 0,-22 21 0 0 0,30-25 8 0 0,0-1 1 0 0,1 0 0 0 0,-1 1-1 0 0,1 0 1 0 0,0 0 0 0 0,0 0-1 0 0,-4 10 1 0 0,7-14-6 0 0,0 0 0 0 0,-1 0-1 0 0,1 0 1 0 0,0-1 0 0 0,0 1 0 0 0,0 0 0 0 0,0 0 0 0 0,0 0 0 0 0,1 0 0 0 0,-1 0-1 0 0,0-1 1 0 0,0 1 0 0 0,0 0 0 0 0,1 0 0 0 0,-1 0 0 0 0,0-1 0 0 0,1 1-1 0 0,-1 0 1 0 0,2 1 0 0 0,-1 0 9 0 0,1 1 1 0 0,0 0-1 0 0,-1 0 1 0 0,1-1-1 0 0,1 1 1 0 0,-1-1-1 0 0,0 0 1 0 0,1 1-1 0 0,-1-1 1 0 0,1 0-1 0 0,-1 0 1 0 0,1-1-1 0 0,0 1 1 0 0,0 0-1 0 0,0-1 1 0 0,0 0-1 0 0,0 0 1 0 0,0 0-1 0 0,0 0 0 0 0,1 0 1 0 0,5 0-1 0 0,4 1 16 0 0,1-1 0 0 0,-1-1 0 0 0,24-2 0 0 0,-6-1-1255 0 0,0-2 1 0 0,43-12-1 0 0,-40 6-5801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91 1839 0 0,'23'-15'626'0'0,"29"-14"0"0"0,-30 18 2755 0 0,1 1 1 0 0,0 1-1 0 0,29-6 1 0 0,-52 14-3232 0 0,1 1 0 0 0,-1 0 1 0 0,1 0-1 0 0,-1 0 1 0 0,1 0-1 0 0,-1-1 1 0 0,1 1-1 0 0,-1 0 1 0 0,1 0-1 0 0,-1 0 1 0 0,0 0-1 0 0,1 0 0 0 0,-1 0 1 0 0,1 0-1 0 0,-1 0 1 0 0,1 0-1 0 0,-1 0 1 0 0,1 0-1 0 0,-1 1 1 0 0,1-1-1 0 0,-1 0 1 0 0,1 0-1 0 0,-5 11 1255 0 0,1-5-1274 0 0,-1-1 0 0 0,0 0 1 0 0,0 0-1 0 0,0-1 0 0 0,-1 1 1 0 0,-9 7-1 0 0,-35 20 442 0 0,32-21-460 0 0,-42 23 205 0 0,40-24-283 0 0,0 0-1 0 0,0 2 1 0 0,-29 24-1 0 0,37-25-34 0 0,4 0 0 0 0,6 3 0 0 0,1-13 0 0 0,0 0-4 0 0,0 1 1 0 0,0 0-1 0 0,0-1 0 0 0,0 1 1 0 0,1 0-1 0 0,-1-1 1 0 0,1 1-1 0 0,-1 0 0 0 0,2 2 1 0 0,22 25-33 0 0,-3-9 27 0 0,0-1-1 0 0,26 17 1 0 0,-28-22 0 0 0,0 1 0 0 0,-1 1 0 0 0,26 28 0 0 0,-40-40 9 0 0,-1 0 0 0 0,0 0 0 0 0,-1 0 0 0 0,4 8 0 0 0,0 2 0 0 0,-6 2 0 0 0,0-13 18 0 0,-1 0 1 0 0,0 0-1 0 0,0-1 0 0 0,0 1 0 0 0,0 0 0 0 0,-1-1 1 0 0,1 1-1 0 0,-1-1 0 0 0,1 1 0 0 0,-1-1 0 0 0,0 0 1 0 0,0 0-1 0 0,0 0 0 0 0,0 0 0 0 0,0 0 1 0 0,-1 0-1 0 0,1-1 0 0 0,0 1 0 0 0,-1-1 0 0 0,0 1 1 0 0,1-1-1 0 0,-6 2 0 0 0,-5 1 178 0 0,0-1 1 0 0,0 0-1 0 0,-22 2 0 0 0,29-4-144 0 0,-166 14 764 0 0,137-10-952 0 0,-1-2 0 0 0,0-1 0 0 0,-37-4 0 0 0,72 2 57 0 0,0 0-1 0 0,0 0 1 0 0,0 0 0 0 0,0 0-1 0 0,0-1 1 0 0,0 1-1 0 0,0 0 1 0 0,0-1 0 0 0,0 1-1 0 0,0 0 1 0 0,0-1-1 0 0,1 1 1 0 0,-1-1 0 0 0,0 0-1 0 0,0 1 1 0 0,1-1-1 0 0,-1 0 1 0 0,0 1 0 0 0,1-1-1 0 0,-1 0 1 0 0,0 0-1 0 0,1 1 1 0 0,-1-1 0 0 0,1 0-1 0 0,-1 0 1 0 0,1 0-1 0 0,0 0 1 0 0,-1 0 0 0 0,1 0-1 0 0,0 0 1 0 0,0 0-1 0 0,0 0 1 0 0,0 1 0 0 0,-1-1-1 0 0,1 0 1 0 0,0 0-1 0 0,1 0 1 0 0,-1 0 0 0 0,0-2-1 0 0,5-12-1464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39 7831 0 0,'3'0'603'0'0,"4"-1"-20"0"0,-1-1 0 0 0,1 0 0 0 0,-1 0 0 0 0,0-1 0 0 0,9-4 0 0 0,-5 2 2121 0 0,0 1 0 0 0,18-6 1 0 0,-20 7-1310 0 0,-15 3 1269 0 0,-18 4-1273 0 0,13 1-1340 0 0,1 1-1 0 0,-1 0 1 0 0,1 1 0 0 0,0 0-1 0 0,-13 12 1 0 0,-1-1-19 0 0,1 0-53 0 0,0 0 1 0 0,-24 26-1 0 0,39-35 8 0 0,0 1 0 0 0,1 0-1 0 0,0 1 1 0 0,0-1 0 0 0,1 2 0 0 0,1-1-1 0 0,-7 16 1 0 0,12-24-75 0 0,1 0 21 0 0,0-1 0 0 0,1 1 0 0 0,-1 0 1 0 0,1 0-1 0 0,0-1 0 0 0,0 1 0 0 0,0 0 0 0 0,0-1 0 0 0,0 1 0 0 0,0-1 0 0 0,1 0 0 0 0,-1 1 1 0 0,1-1-1 0 0,2 3 0 0 0,4 4-232 0 0,1-1 1 0 0,12 9-1 0 0,-4-2-22 0 0,-12-10 292 0 0,-1 0 0 0 0,0 0 0 0 0,-1 0 0 0 0,1 0-1 0 0,-1 1 1 0 0,4 10 0 0 0,-5-13 29 0 0,0 0 0 0 0,-1 0 0 0 0,1 1 0 0 0,-1-1 0 0 0,0 1 0 0 0,0-1 0 0 0,1 5 0 0 0,-2-1 0 0 0,4 18 5 0 0,-2-1-1 0 0,0 27 0 0 0,-2-46 66 0 0,0 0 0 0 0,0 0 0 0 0,0 0 0 0 0,-1 0 0 0 0,0 0 0 0 0,0 0 0 0 0,0 0 0 0 0,-1-1-1 0 0,1 1 1 0 0,-1 0 0 0 0,0-1 0 0 0,-1 1 0 0 0,1-1 0 0 0,-1 0 0 0 0,0 0 0 0 0,0 0 0 0 0,0 0-1 0 0,0 0 1 0 0,-1-1 0 0 0,0 0 0 0 0,1 1 0 0 0,-1-1 0 0 0,0-1 0 0 0,-1 1 0 0 0,1 0-1 0 0,0-1 1 0 0,-1 0 0 0 0,-6 2 0 0 0,-7 3 3 0 0,-75 22 85 0 0,82-27-155 0 0,0 0-1 0 0,0 0 1 0 0,0-1-1 0 0,0-1 0 0 0,0 0 1 0 0,-18-2-1 0 0,13 0-90 0 0,0-1 1 0 0,0-1-1 0 0,0-1 0 0 0,-24-10 0 0 0,31 10-136 0 0,0 1 0 0 0,1-1-1 0 0,0-1 1 0 0,0 1 0 0 0,1-1 0 0 0,-1-1 0 0 0,1 1-1 0 0,1-1 1 0 0,-9-10 0 0 0,3-3-1204 0 0,4-2-327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 5063 0 0,'0'0'2096'0'0,"3"0"-341"0"0,8-3 90 0 0,-9 3-177 0 0,1-1-790 0 0,-2 1-799 0 0,0-1 1 0 0,1 1 0 0 0,-1-1-1 0 0,0 1 1 0 0,1 0 0 0 0,-1 0 0 0 0,0 0-1 0 0,1 0 1 0 0,-1 0 0 0 0,0 0-1 0 0,1 0 1 0 0,-1 0 0 0 0,0 0-1 0 0,1 0 1 0 0,-1 1 0 0 0,0-1 0 0 0,1 1-1 0 0,-1-1 1 0 0,0 1 0 0 0,0-1-1 0 0,0 1 1 0 0,1 0 0 0 0,-1-1-1 0 0,0 1 1 0 0,0 0 0 0 0,1 1 0 0 0,2 4 222 0 0,-1-1 0 0 0,0 1 0 0 0,0 0 0 0 0,-1 0 0 0 0,1 0 0 0 0,-1 0 1 0 0,0 0-1 0 0,1 13 0 0 0,3 55 1089 0 0,-5-65-1239 0 0,0 31 3 0 0,-3 0 0 0 0,0 0 0 0 0,-3 0 0 0 0,-1-1 0 0 0,-2 1 0 0 0,-2-1 0 0 0,-16 42 0 0 0,16-56-154 0 0,-2-1-1 0 0,0 0 1 0 0,-2-1-1 0 0,-28 37 1 0 0,-77 75 50 0 0,73-86-26 0 0,-11 17 144 0 0,50-56-165 0 0,-1 1-1 0 0,2 0 1 0 0,-1 0-1 0 0,-7 18 0 0 0,13-26-249 0 0,1-3 202 0 0,1 0-1 0 0,-1 1 1 0 0,0-1 0 0 0,0 1 0 0 0,0-1 0 0 0,-1 1 0 0 0,1-1-1 0 0,0 0 1 0 0,0 1 0 0 0,0-1 0 0 0,0 1 0 0 0,0-1 0 0 0,0 0-1 0 0,-1 1 1 0 0,1-1 0 0 0,0 1 0 0 0,0-1 0 0 0,-1 0 0 0 0,1 1-1 0 0,-1-1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12 1375 0 0,'-30'-5'-1321'0'0,"14"2"8232"0"0,-1 1 0 0 0,-32 0-1 0 0,12 7-2146 0 0,38-3-4710 0 0,1 0-51 0 0,-1 1-1 0 0,0 0 0 0 0,0 0 0 0 0,0 0 0 0 0,0 0 0 0 0,-1 0 0 0 0,1 0 0 0 0,-1 0 0 0 0,0 0 0 0 0,0 0 0 0 0,0 0 0 0 0,0 0 0 0 0,0 0 0 0 0,-1 0 0 0 0,0 3 1 0 0,-1 0 19 0 0,0 0 0 0 0,0 0 1 0 0,-1-1-1 0 0,-6 11 1 0 0,4-8 22 0 0,-14 24 92 0 0,5-10-74 0 0,1 1-1 0 0,1 0 1 0 0,-9 25 0 0 0,17-31-68 0 0,5-13-27 0 0,0-3-22 0 0,-1 0 14 0 0,0-1 0 0 0,1 1-1 0 0,-1-1 1 0 0,0 0-1 0 0,1 1 1 0 0,-1-1-1 0 0,0 1 1 0 0,1-1-1 0 0,-1 0 1 0 0,0 1-1 0 0,1-1 1 0 0,-1 0 0 0 0,1 0-1 0 0,-1 1 1 0 0,0-1-1 0 0,1 0 1 0 0,-1 0-1 0 0,1 0 1 0 0,-1 1-1 0 0,1-1 1 0 0,-1 0 0 0 0,1 0-1 0 0,-1 0 1 0 0,1 0-1 0 0,-1 0 1 0 0,1 0-1 0 0,0 0 1 0 0,14-1-1536 0 0,6-5-4215 0 0,5-5-1787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121 345 9671 0 0,'0'0'748'0'0,"-2"0"-492"0"0,-10 1 650 0 0,1 1 0 0 0,-1 0 0 0 0,1 1-1 0 0,0 0 1 0 0,-18 7 0 0 0,6-1-819 0 0,14-8 634 0 0,9-5 539 0 0,8-7-411 0 0,9-6-492 0 0,0 1 0 0 0,2 1 0 0 0,22-15 0 0 0,3-1-319 0 0,35-37 106 0 0,-51 42 9 0 0,1 2 0 0 0,59-38-1 0 0,-68 51-9 0 0,0 0 0 0 0,1 1 0 0 0,1 2 0 0 0,-1 0 0 0 0,2 1 0 0 0,33-6 1 0 0,-47 12-69 0 0,1 0 0 0 0,0 0 0 0 0,-1 1 0 0 0,1 0 0 0 0,0 0 0 0 0,-1 1 1 0 0,1 1-1 0 0,-1 0 0 0 0,1 0 0 0 0,-1 1 0 0 0,0 0 0 0 0,0 0 1 0 0,0 1-1 0 0,0 0 0 0 0,-1 1 0 0 0,1 0 0 0 0,-1 0 0 0 0,8 8 0 0 0,-9-7-56 0 0,-2 0-1 0 0,1 1 1 0 0,-1 0-1 0 0,0 0 1 0 0,0 0-1 0 0,0 1 1 0 0,-1-1-1 0 0,-1 1 1 0 0,1 0-1 0 0,3 14 1 0 0,1 9 78 0 0,7 49 0 0 0,-10-51-84 0 0,-1-11-5 0 0,-2-11 0 0 0,-1 1-1 0 0,0-1 1 0 0,0 1-1 0 0,0 0 1 0 0,-1 11-1 0 0,-2-5 4 0 0,-3 1-11 0 0,3-10 2 0 0,-2-1 1 0 0,1 0-1 0 0,0 1 0 0 0,-1-1 1 0 0,0-1-1 0 0,0 1 0 0 0,0 0 0 0 0,0-1 1 0 0,0 0-1 0 0,-1 0 0 0 0,0 0 0 0 0,-5 2 1 0 0,-10 4 17 0 0,-36 10-1 0 0,37-13-16 0 0,-46 14 29 0 0,-88 15 0 0 0,136-32 0 0 0,-29 1-1 0 0,39-4-54 0 0,1-1-1 0 0,-1 1 0 0 0,1-1 0 0 0,-1 0 0 0 0,1 0 0 0 0,0-1 0 0 0,-9-3 0 0 0,15 5-20 0 0,-1-1-1 0 0,0 1 0 0 0,0-1 1 0 0,0 0-1 0 0,1 1 0 0 0,-1-1 1 0 0,0 0-1 0 0,1 1 1 0 0,-1-1-1 0 0,1 0 0 0 0,-1 0 1 0 0,0 0-1 0 0,1 0 1 0 0,0 0-1 0 0,-1 1 0 0 0,1-1 1 0 0,0 0-1 0 0,-1 0 1 0 0,1 0-1 0 0,0 0 0 0 0,0 0 1 0 0,0-2-1 0 0,1-19-1798 0 0,4 4 408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70 548 8287 0 0,'0'0'639'0'0,"-2"0"-415"0"0,-46-2 7547 0 0,32-1-1109 0 0,13-10-5986 0 0,3 10-627 0 0,0 0 0 0 0,0 0 0 0 0,0 0-1 0 0,0 0 1 0 0,1 0 0 0 0,-1 0 0 0 0,1 0 0 0 0,0 0-1 0 0,0 0 1 0 0,0 0 0 0 0,0 0 0 0 0,0 0 0 0 0,1 0-1 0 0,0 0 1 0 0,-1 1 0 0 0,3-3 0 0 0,5-6 35 0 0,0 1 0 0 0,16-13 0 0 0,-4 2 27 0 0,209-255 36 0 0,-216 259-153 0 0,1-1 0 0 0,1 2 0 0 0,0 0 0 0 0,1 1 0 0 0,20-14 0 0 0,-31 26-127 0 0,0-1-1 0 0,1 1 1 0 0,-1 0 0 0 0,1 1-1 0 0,-1 0 1 0 0,1 0 0 0 0,13-2-1 0 0,10 2-5033 0 0,-16 2-2043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5983 0 0,'0'0'5218'0'0,"1"2"-4353"0"0,-1-1-745 0 0,0 0 0 0 0,1 1-1 0 0,-1-1 1 0 0,0 0 0 0 0,0 0 0 0 0,0 0 0 0 0,-1 1-1 0 0,1-1 1 0 0,0 0 0 0 0,0 0 0 0 0,-1 0 0 0 0,1 1 0 0 0,-1-1-1 0 0,1 0 1 0 0,-1 0 0 0 0,0 1 0 0 0,-17 20 1475 0 0,5-11-322 0 0,-20 14 0 0 0,32-23-1143 0 0,-32 21 1120 0 0,-41 40 0 0 0,61-51-1050 0 0,1 1-1 0 0,1 0 1 0 0,0 1-1 0 0,1 0 1 0 0,-15 27-1 0 0,24-39-64 0 0,2 1 27 0 0,-1 0-110 0 0,1-1-1 0 0,0 1 1 0 0,0 0-1 0 0,0-1 1 0 0,0 1-1 0 0,0-1 1 0 0,1 1-1 0 0,-1-1 1 0 0,1 1-1 0 0,-1-1 1 0 0,5 4-1 0 0,-2-3 52 0 0,0 1-1 0 0,1-1 0 0 0,0 0 0 0 0,-1 0 0 0 0,11 3 0 0 0,-6-2 19 0 0,0 1-16 0 0,0-1 1 0 0,1-1-1 0 0,-1 0 0 0 0,1 0 1 0 0,0-1-1 0 0,0 0 1 0 0,0-1-1 0 0,15 1 0 0 0,1-2-23 0 0,-23 0-8 0 0,-1-1 5 0 0,1-2-40 0 0,0 0 0 0 0,-1 1 0 0 0,1-1 0 0 0,0 0 0 0 0,-1-1 0 0 0,0 1 0 0 0,0 0 0 0 0,0-1 0 0 0,0 1 0 0 0,0-1 0 0 0,-1 1 0 0 0,1-1 0 0 0,0-5 0 0 0,2-9 220 0 0,4-31-1 0 0,-5 24-113 0 0,-1 13-135 0 0,28-147 68 0 0,-26 133-206 0 0,-4 24 0 0 0,-29-6-1733 0 0,8 10-171 0 0,0 3-3311 0 0,-3 3-1861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 6911 0 0,'-2'0'315'0'0,"0"-1"-205"0"0,-19-1 197 0 0,-18 8 2731 0 0,37-5-1352 0 0,0 1-144 0 0,-2 3-1219 0 0,0 1 0 0 0,1 0 1 0 0,-1-1-1 0 0,1 1 1 0 0,0 1-1 0 0,1-1 1 0 0,-3 7-1 0 0,-10 51 1256 0 0,4-17-709 0 0,-4 8-504 0 0,-3-1 1 0 0,-3 0 0 0 0,-1-2 0 0 0,-3 0 0 0 0,-2-2 0 0 0,-3-1 0 0 0,-1-1 0 0 0,-40 45 0 0 0,61-81-299 0 0,0-2-1 0 0,-1 1 1 0 0,0-1-1 0 0,-1-1 1 0 0,0 0-1 0 0,0 0 1 0 0,-1-2 0 0 0,-27 13-1 0 0,30-18 19 0 0,-7 2-544 0 0,8-11-875 0 0,9 6 1223 0 0,-1 1-1 0 0,0-1 1 0 0,1 0 0 0 0,-1 1 0 0 0,1-1 0 0 0,0 0 0 0 0,-1 1-1 0 0,1-1 1 0 0,-1 0 0 0 0,1 0 0 0 0,0 1 0 0 0,0-1-1 0 0,-1 0 1 0 0,1 0 0 0 0,0 0 0 0 0,0 1 0 0 0,0-1 0 0 0,0-2-1 0 0,0 0-351 0 0,-1-16-1549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11 412 3223 0 0,'-9'-8'9171'0'0,"7"0"-4024"0"0,3 6-4816 0 0,0 0 0 0 0,0 0 1 0 0,-1 0-1 0 0,1 1 0 0 0,0-1 0 0 0,0 0 1 0 0,1 1-1 0 0,-1-1 0 0 0,2-2 0 0 0,6-5-615 0 0,0 1 0 0 0,14-9 0 0 0,-20 15 1204 0 0,121-96 914 0 0,-11 9-926 0 0,-77 64-605 0 0,0 0 0 0 0,47-21 0 0 0,-62 35-243 0 0,0 2-1 0 0,1 1 1 0 0,0 1 0 0 0,0 1-1 0 0,43-7 1 0 0,-59 12-66 0 0,0 0 0 0 0,1 1-1 0 0,-1 0 1 0 0,0 0 0 0 0,1 1 0 0 0,-1-1 0 0 0,0 1 0 0 0,1 1 0 0 0,-1-1-1 0 0,0 1 1 0 0,0 0 0 0 0,0 0 0 0 0,0 1 0 0 0,-1 0 0 0 0,1 0 0 0 0,-1 0 0 0 0,1 1-1 0 0,-1 0 1 0 0,0 0 0 0 0,-1 0 0 0 0,1 1 0 0 0,-1-1 0 0 0,1 1 0 0 0,-1 0-1 0 0,-1 0 1 0 0,1 1 0 0 0,-1-1 0 0 0,0 1 0 0 0,0-1 0 0 0,-1 1 0 0 0,1 0 0 0 0,-1 0-1 0 0,-1 0 1 0 0,3 11 0 0 0,-3-6-1 0 0,0 1 0 0 0,0-1 1 0 0,-1 1-1 0 0,-1 0 0 0 0,0-1 0 0 0,-1 1 0 0 0,0-1 1 0 0,0 1-1 0 0,-1-1 0 0 0,-6 13 0 0 0,-2 3-7 0 0,-1-1 0 0 0,-1-1-1 0 0,-16 24 1 0 0,21-38 17 0 0,0-1-1 0 0,0 0 1 0 0,-1-1 0 0 0,0 1-1 0 0,-11 7 1 0 0,-1-1 21 0 0,-33 20 0 0 0,28-22 36 0 0,0-1 0 0 0,-1-2 0 0 0,-35 12 0 0 0,-87 14 148 0 0,90-27-416 0 0,52-9 165 0 0,0 0-1 0 0,0-1 1 0 0,0 0-1 0 0,1-1 1 0 0,-1 1 0 0 0,-12-4-1 0 0,18 4-71 0 0,0-1 0 0 0,-1 1-1 0 0,1-1 1 0 0,0 1 0 0 0,0-1-1 0 0,0 0 1 0 0,-1 0 0 0 0,1 1-1 0 0,0-1 1 0 0,0 0 0 0 0,0 0-1 0 0,0 0 1 0 0,0 0 0 0 0,1 0 0 0 0,-1 0-1 0 0,0-1 1 0 0,0 1 0 0 0,1 0-1 0 0,-1 0 1 0 0,1-1 0 0 0,-1 1-1 0 0,1 0 1 0 0,-1 0 0 0 0,1-1-1 0 0,0 1 1 0 0,-1-2 0 0 0,2-11-1500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10135 0 0,'2'2'464'0'0,"5"5"-358"0"0,-1 0-1 0 0,1 0 0 0 0,-2 1 0 0 0,1 0 0 0 0,-1 0 0 0 0,0 0 0 0 0,4 11 1 0 0,-4-10 1204 0 0,0-1 0 0 0,11 14 0 0 0,-4-7 196 0 0,-8-9-1180 0 0,1 0 0 0 0,0-1 0 0 0,0 0 0 0 0,1 0 0 0 0,0 0 0 0 0,0-1 0 0 0,0 0 0 0 0,8 4 0 0 0,-11-6-71 0 0,0-1 1 0 0,0 1-1 0 0,1-1 0 0 0,-1 0 1 0 0,0-1-1 0 0,1 1 0 0 0,-1-1 0 0 0,1 1 1 0 0,-1-1-1 0 0,1 0 0 0 0,-1 0 1 0 0,0 0-1 0 0,1-1 0 0 0,-1 1 0 0 0,1-1 1 0 0,-1 0-1 0 0,0 0 0 0 0,4-1 1 0 0,1-2-193 0 0,0 1 0 0 0,0-1 0 0 0,-1 0 0 0 0,0-1 0 0 0,0 0 0 0 0,7-5 0 0 0,-1-2 14 0 0,23-25 0 0 0,-32 33-67 0 0,-1 1 0 0 0,0-1 1 0 0,0-1-1 0 0,-1 1 0 0 0,0 0 1 0 0,1 0-1 0 0,-1-1 0 0 0,-1 1 1 0 0,1-1-1 0 0,-1 0 0 0 0,2-9 0 0 0,-4 4-10 0 0,-1 9-7 0 0,1-1-1 0 0,-1 1 1 0 0,1 0-1 0 0,-1 0 1 0 0,1 0-1 0 0,-1 0 1 0 0,1 0-1 0 0,-1 1 1 0 0,0-1-1 0 0,1 1 1 0 0,-1-1-1 0 0,0 1 1 0 0,0-1-1 0 0,0 1 1 0 0,1 0-1 0 0,-1 0 1 0 0,0 0-1 0 0,-3 0 1 0 0,-36 5-112 0 0,13 1 97 0 0,0 2 0 0 0,0 1-1 0 0,1 1 1 0 0,0 2 0 0 0,1 0-1 0 0,1 2 1 0 0,0 1 0 0 0,1 1 0 0 0,0 1-1 0 0,1 1 1 0 0,1 1 0 0 0,1 0-1 0 0,-23 29 1 0 0,40-43 22 0 0,1-1 0 0 0,-1 1 0 0 0,1 0 0 0 0,0 0 0 0 0,-3 9 0 0 0,2 2 0 0 0,4-14-13 0 0,0 0 0 0 0,0 0 0 0 0,1 0 0 0 0,-1 0 0 0 0,1 0 0 0 0,-1 0 0 0 0,1 0 0 0 0,-1 0 0 0 0,1 0 0 0 0,0 0 0 0 0,0 0 0 0 0,0 0 0 0 0,0-1 0 0 0,0 1 0 0 0,0 0 0 0 0,1-1 0 0 0,-1 1 0 0 0,0-1 0 0 0,1 0 0 0 0,-1 1-1 0 0,1-1 1 0 0,0 0 0 0 0,-1 0 0 0 0,1 0 0 0 0,0 0 0 0 0,0 0 0 0 0,0 0 0 0 0,0 0 0 0 0,0-1 0 0 0,0 1 0 0 0,0-1 0 0 0,2 1 0 0 0,6 0-776 0 0,0 0-1 0 0,0 0 1 0 0,0-1-1 0 0,-1 0 1 0 0,14-2 0 0 0,-7 0-983 0 0,2 0-170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138 740 4607 0 0,'12'11'302'0'0,"25"17"-1"0"0,-5-4 10212 0 0,-42-32-9813 0 0,-11-12 287 0 0,0 0 0 0 0,2-2-1 0 0,0 0 1 0 0,1-1 0 0 0,-18-32-1 0 0,25 37-622 0 0,0-1 0 0 0,2 0 0 0 0,0 0-1 0 0,1-1 1 0 0,1 0 0 0 0,1-1 0 0 0,-4-23 0 0 0,8 32-252 0 0,1 0-1 0 0,0 0 1 0 0,1-1 0 0 0,0 1 0 0 0,1 0 0 0 0,1-1-1 0 0,-1 1 1 0 0,2 0 0 0 0,0 0 0 0 0,0 1 0 0 0,1-1-1 0 0,1 0 1 0 0,9-18 0 0 0,-7 19-65 0 0,1 0 0 0 0,0 1 0 0 0,1 0 0 0 0,0 0 0 0 0,0 1 0 0 0,1 0 0 0 0,0 1 0 0 0,0-1 0 0 0,1 2 0 0 0,0 0 0 0 0,13-6 0 0 0,17-6-31 0 0,80-26 0 0 0,-81 31-16 0 0,86-23-889 0 0,-119 34 704 0 0,6-1-1317 0 0,1 0-1 0 0,24-13 1 0 0,-24 8-6485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19607 0 0,'0'0'1779'0'0,"-3"0"-1464"0"0,-5 2-298 0 0,1 1 1 0 0,-1 0-1 0 0,1 0 1 0 0,0 1 0 0 0,0 0-1 0 0,0 0 1 0 0,1 1 0 0 0,0-1-1 0 0,-11 11 1 0 0,-50 57 146 0 0,64-68-162 0 0,-33 37 3 0 0,-186 233 5 0 0,191-231-10 0 0,3 1-1 0 0,1 1 0 0 0,3 2 1 0 0,-31 82-1 0 0,40-79 43 0 0,-9 59 0 0 0,16-62-106 0 0,-26 77 0 0 0,21-84-1317 0 0,13-38 794 0 0,-1 0-42 0 0,-2 5 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 18655 0 0,'0'0'859'0'0,"-1"3"-26"0"0,-10 28-501 0 0,10-13-309 0 0,1-16-9 0 0,0 1 0 0 0,1-1 1 0 0,-1 0-1 0 0,1 0 0 0 0,-1 0 0 0 0,1 0 1 0 0,0 0-1 0 0,0 0 0 0 0,0 0 0 0 0,0 0 0 0 0,0 0 1 0 0,1-1-1 0 0,-1 1 0 0 0,0 0 0 0 0,1-1 1 0 0,-1 1-1 0 0,3 1 0 0 0,-1-1 26 0 0,0 0 0 0 0,1 0 0 0 0,-1 0 0 0 0,1 0 0 0 0,-1-1 0 0 0,1 0 0 0 0,0 1 0 0 0,7 0 0 0 0,4 0 191 0 0,1-1-1 0 0,-1 0 1 0 0,28-3 0 0 0,-41 2-201 0 0,357-45 3745 0 0,-246 19-2975 0 0,10-2-788 0 0,-40 16-2784 0 0,-63 10-256 0 0,-8 2 1369 0 0</inkml:trace>
  <inkml:trace contextRef="#ctx0" brushRef="#br0" timeOffset="1">854 48 10591 0 0,'0'0'5300'0'0,"-1"3"-2989"0"0,-1 3-1748 0 0,-1 1 1 0 0,1 0-1 0 0,1 0 1 0 0,0 0-1 0 0,0 0 1 0 0,0 0 0 0 0,0 8-1 0 0,2-6-411 0 0,0-1 0 0 0,0 0 0 0 0,0 0 0 0 0,1 1 1 0 0,0-1-1 0 0,1 0 0 0 0,0-1 0 0 0,0 1 0 0 0,1 0 0 0 0,5 8 0 0 0,1-1-199 0 0,1-1 1 0 0,0 0-1 0 0,1-1 0 0 0,1 0 0 0 0,0-1 1 0 0,1 0-1 0 0,0-1 0 0 0,1-1 0 0 0,0 0 1 0 0,0-1-1 0 0,1-1 0 0 0,0 0 0 0 0,1-1 1 0 0,25 7-1 0 0,-37-13-331 0 0,-1 0 1 0 0,1 0 0 0 0,-1-1 0 0 0,1 0-1 0 0,-1 0 1 0 0,1 0 0 0 0,-1 0-1 0 0,1-1 1 0 0,-1 0 0 0 0,0 0-1 0 0,1 0 1 0 0,7-3 0 0 0,2-3-1465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17711 0 0,'0'0'2270'0'0,"-1"3"-1898"0"0,-14 97 742 0 0,6-69-728 0 0,-1-1 1 0 0,-1 0-1 0 0,-25 46 0 0 0,-56 79 1269 0 0,90-151-1627 0 0,-58 88 758 0 0,-33 57-146 0 0,68-105-542 0 0,-28 68-1 0 0,53-112-97 0 0,-6 15-21 0 0,1-1 1 0 0,0 1 0 0 0,1-1-1 0 0,1 1 1 0 0,-3 25 0 0 0,7-40-57 0 0,-1 0 0 0 0,1 1 0 0 0,-1-1 1 0 0,1 0-1 0 0,-1 1 0 0 0,1-1 0 0 0,0 0 1 0 0,-1 0-1 0 0,1 1 0 0 0,-1-1 0 0 0,1 0 0 0 0,0 0 1 0 0,-1 0-1 0 0,1 0 0 0 0,0 0 0 0 0,-1 0 1 0 0,1 0-1 0 0,0 0 0 0 0,-1 0 0 0 0,2 0 1 0 0,13-3-2415 0 0,1-4-5601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84 19583 0 0,'2'-2'895'0'0,"7"-12"-113"0"0,16-18 0 0 0,-22 28-494 0 0,1 0 0 0 0,0 0 0 0 0,0 1 1 0 0,1-1-1 0 0,-1 1 0 0 0,1 0 0 0 0,0 0 0 0 0,7-3 0 0 0,-12 6-272 0 0,1-1 1 0 0,-1 1-1 0 0,1 0 1 0 0,-1 0-1 0 0,1 0 0 0 0,0 0 1 0 0,-1-1-1 0 0,1 1 0 0 0,0 0 1 0 0,-1 0-1 0 0,1 0 0 0 0,0 0 1 0 0,-1 0-1 0 0,1 1 0 0 0,-1-1 1 0 0,1 0-1 0 0,0 0 0 0 0,-1 0 1 0 0,1 0-1 0 0,-1 1 0 0 0,1-1 1 0 0,0 0-1 0 0,-1 1 1 0 0,1-1-1 0 0,-1 0 0 0 0,1 1 1 0 0,-1-1-1 0 0,1 1 0 0 0,-1-1 1 0 0,0 0-1 0 0,1 1 0 0 0,-1-1 1 0 0,1 1-1 0 0,-1 0 0 0 0,0-1 1 0 0,0 1-1 0 0,1-1 0 0 0,-1 1 1 0 0,0-1-1 0 0,0 1 0 0 0,0 0 1 0 0,1 0-1 0 0,-1 2 53 0 0,1 0-1 0 0,0 0 1 0 0,-1 1 0 0 0,0-1-1 0 0,0 0 1 0 0,0 0-1 0 0,-1 4 1 0 0,-2 10-63 0 0,-1 0 0 0 0,-1 0 1 0 0,-12 27-1 0 0,-28 47 36 0 0,35-72-34 0 0,-87 148 44 0 0,29-54 2 0 0,-15 26-42 0 0,-67 129-13 0 0,150-268-3 0 0,-14 28-455 0 0,1 1 1 0 0,2 0-1 0 0,1 1 0 0 0,-7 33 1 0 0,17-61-378 0 0,11-4-3503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4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29 20791 0 0,'0'0'2256'0'0,"-11"-9"-6216"0"0,-2-2 2360 0 0,4 2-5560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00:41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10135 0 0,'1'-2'464'0'0,"5"-20"168"0"0,1-2 460 0 0,-1 17 975 0 0,-4 5-1122 0 0,0 0 335 0 0,-1 0-808 0 0,7-5-365 0 0,5 0-94 0 0,-4 5-81 0 0,1 0-1 0 0,0 0 0 0 0,0 1 1 0 0,0 0-1 0 0,0 1 0 0 0,0 0 1 0 0,18 3-1 0 0,14 0-570 0 0,104 4-918 0 0,-121-5 1582 0 0,868 48 4675 0 0,-826-49-4411 0 0,554 20 1591 0 0,-1 28-1301 0 0,-350-4-492 0 0,-5 15-117 0 0,-242-55 27 0 0,95 27-520 0 0,-2 6 0 0 0,149 68 1 0 0,94 32-3908 0 0,-296-120-1442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48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 3223 0 0,'2'-1'240'0'0,"14"-6"11104"0"0,-15 13-11054 0 0,-1 0-1 0 0,-1 0 1 0 0,1 0-1 0 0,-1 0 1 0 0,0 0-1 0 0,0 0 1 0 0,-3 8-1 0 0,-19 43 249 0 0,15-40-290 0 0,-88 177 939 0 0,55-119-1029 0 0,-40 108 1 0 0,61-118-162 0 0,20-63-105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4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9215 0 0,'0'0'2391'0'0,"2"-1"-812"0"0,125-26 3864 0 0,-40 6-4182 0 0,43-1 325 0 0,1 6 0 0 0,203 0 0 0 0,-236 18-1533 0 0,-44 1-217 0 0,1-4 1 0 0,-1-1-1 0 0,57-10 1 0 0,7-15-2079 0 0,-94 19 92 0 0,27-11 1 0 0,-38 12 251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4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7 138 14743 0 0,'-6'-3'3779'0'0,"7"5"-3689"0"0,1 1 1 0 0,1 0 0 0 0,-1-1-1 0 0,0 0 1 0 0,1 1-1 0 0,-1-1 1 0 0,1 0-1 0 0,-1 0 1 0 0,1-1-1 0 0,0 1 1 0 0,0-1 0 0 0,0 1-1 0 0,0-1 1 0 0,0 0-1 0 0,0 0 1 0 0,1 0-1 0 0,-1 0 1 0 0,3 0-1 0 0,10 1 203 0 0,-1 0-1 0 0,25 0 0 0 0,163-16 891 0 0,-1-15-453 0 0,-23 2-340 0 0,-131 21-475 0 0,303-41-19 0 0,-120 7-5447 0 0,-173 29-1092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592 592 2759 0 0,'0'0'8931'0'0,"0"2"-7764"0"0,0-2-983 0 0,0 1 0 0 0,0 0 1 0 0,0 0-1 0 0,0-1 1 0 0,0 1-1 0 0,0 0 0 0 0,0 0 1 0 0,0-1-1 0 0,0 1 1 0 0,1 0-1 0 0,-1-1 0 0 0,0 1 1 0 0,0 0-1 0 0,1-1 1 0 0,-1 1-1 0 0,0 0 0 0 0,1-1 1 0 0,-1 1-1 0 0,1 0 1 0 0,-1-1-1 0 0,1 1 0 0 0,-1-1 1 0 0,1 1-1 0 0,-1-1 1 0 0,2 1-1 0 0,0 0-38 0 0,-1-1 0 0 0,1 1 1 0 0,0-1-1 0 0,0 0 0 0 0,0 0 0 0 0,0 0 0 0 0,-1 0 1 0 0,1 0-1 0 0,0-1 0 0 0,3 0 0 0 0,6-2-6 0 0,1 0 0 0 0,-2-1 0 0 0,1-1-1 0 0,0 0 1 0 0,-1 0 0 0 0,0-1 0 0 0,0 0-1 0 0,16-14 1 0 0,-3 1-27 0 0,-2-2 0 0 0,25-29 1 0 0,-25 24-45 0 0,0 0 1 0 0,-2-2 0 0 0,18-33 0 0 0,-30 48-189 0 0,0-1 1 0 0,-1-1 0 0 0,-1 1-1 0 0,0-1 1 0 0,-1 0-1 0 0,-1 0 1 0 0,0 0-1 0 0,-1-1 1 0 0,0-16-1 0 0,-2 20-110 0 0,0-9-378 0 0,-3-28 1 0 0,2 43 508 0 0,0 1 1 0 0,0 0 0 0 0,0 0 0 0 0,-1 0 0 0 0,1 0-1 0 0,-1 0 1 0 0,-1 0 0 0 0,1 0 0 0 0,-1 1-1 0 0,-5-8 1 0 0,7 10 67 0 0,0 1-1 0 0,0 0 1 0 0,-1 0-1 0 0,1-1 1 0 0,-1 1-1 0 0,1 0 1 0 0,-1 0 0 0 0,0 1-1 0 0,1-1 1 0 0,-1 0-1 0 0,0 0 1 0 0,1 1-1 0 0,-1-1 1 0 0,0 1-1 0 0,0 0 1 0 0,0 0-1 0 0,1-1 1 0 0,-1 1 0 0 0,0 0-1 0 0,0 0 1 0 0,0 0-1 0 0,1 1 1 0 0,-1-1-1 0 0,0 0 1 0 0,0 1-1 0 0,0-1 1 0 0,1 1-1 0 0,-1 0 1 0 0,0 0 0 0 0,1-1-1 0 0,-1 1 1 0 0,-2 2-1 0 0,-5 3-50 0 0,0 0 0 0 0,0 1 1 0 0,0 0-1 0 0,-7 9 0 0 0,12-12 70 0 0,-21 21 8 0 0,2 2 0 0 0,1 1 0 0 0,1 0 1 0 0,-29 53-1 0 0,-54 133 374 0 0,95-193-332 0 0,-74 164 290 0 0,-57 127 1144 0 0,-14-7 253 0 0,129-262-1647 0 0,-1-1 0 0 0,-2-1 0 0 0,-2-2 0 0 0,-42 44 0 0 0,63-75-36 0 0,5-7-477 0 0,6-7 69 0 0,4-7-287 0 0,4-6-191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5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27 162 17647 0 0,'-9'2'1603'0'0,"7"-2"-1461"0"0,-10 5 84 0 0,11-5-209 0 0,1 0 1 0 0,0 0 0 0 0,0 0-1 0 0,0 0 1 0 0,-1 1-1 0 0,1-1 1 0 0,0 0 0 0 0,0 0-1 0 0,0 0 1 0 0,0 0-1 0 0,0 1 1 0 0,-1-1 0 0 0,1 0-1 0 0,0 0 1 0 0,0 1-1 0 0,0-1 1 0 0,0 0 0 0 0,0 0-1 0 0,0 0 1 0 0,0 1-1 0 0,0-1 1 0 0,0 0 0 0 0,0 0-1 0 0,0 1 1 0 0,0-1-1 0 0,0 0 1 0 0,0 0-1 0 0,0 0 1 0 0,0 1 0 0 0,0-1-1 0 0,0 0 1 0 0,0 0-1 0 0,0 1 1 0 0,0-1 0 0 0,1 0-1 0 0,-1 0 1 0 0,0 0-1 0 0,0 1 1 0 0,0-1 0 0 0,0 0-1 0 0,0 0 1 0 0,1 0-1 0 0,-1 0 1 0 0,0 1 0 0 0,0-1-1 0 0,0 0 1 0 0,1 0-1 0 0,-1 0 1 0 0,0 0 0 0 0,1 0-1 0 0,8 7 357 0 0,-3-5-225 0 0,1-1 1 0 0,-1 1 0 0 0,0-1 0 0 0,1 0 0 0 0,-1-1-1 0 0,1 1 1 0 0,-1-1 0 0 0,9-1 0 0 0,52-10 665 0 0,-60 10-733 0 0,296-83 1938 0 0,-67 14-2452 0 0,-204 61-286 0 0,-13 4-400 0 0,-1 1 0 0 0,21-3 0 0 0,-21 7-957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5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0,'0'0'10758'0'0,"1"2"-10286"0"0,19 47 1193 0 0,24 53 24 0 0,87 120 534 0 0,20-12-1160 0 0,-123-171-1022 0 0,82 93 154 0 0,-62-77-153 0 0,-12-19 58 0 0,-3-5-124 0 0,-32-29-23 0 0,-1-1-1 0 0,1 0 1 0 0,-1 0 0 0 0,1 0-1 0 0,-1 0 1 0 0,1 1-1 0 0,-1-1 1 0 0,0 0 0 0 0,0 0-1 0 0,1 3 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5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9 5063 0 0,'0'-9'7940'0'0,"-5"13"-7209"0"0,0-1-1 0 0,1 1 1 0 0,-1-1-1 0 0,-6 9 1 0 0,-1 3-380 0 0,-13 20 0 0 0,-6 7-31 0 0,-61 74 68 0 0,36-45-243 0 0,-106 107 1 0 0,-116 87 1467 0 0,184-182-1315 0 0,73-66-203 0 0,-1-1-1 0 0,-42 22 0 0 0,52-33-62 0 0,5-4-2 0 0,6-4-44 0 0,4-3-47 0 0,14-17-3582 0 0,-11 16 1530 0 0,11-13-4238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7:5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10 340 4607 0 0,'-9'4'12542'0'0,"9"-7"-12423"0"0,2 0 1 0 0,-1 0-1 0 0,0 0 0 0 0,1 0 1 0 0,-1 0-1 0 0,1 1 1 0 0,0-1-1 0 0,0 1 1 0 0,0-1-1 0 0,0 1 1 0 0,4-4-1 0 0,1-2 29 0 0,40-40 19 0 0,2 2 0 0 0,72-53 0 0 0,-87 73-52 0 0,2 2 0 0 0,60-32-1 0 0,-95 56-12 0 0,-1 2-26 0 0,-3 15-17 0 0,-1-1 0 0 0,-12 30 0 0 0,-2 13 165 0 0,11-34-55 0 0,0 3 97 0 0,-4 32 0 0 0,10-52-223 0 0,0 0 1 0 0,1-1-1 0 0,0 1 0 0 0,0 0 0 0 0,1 0 0 0 0,0 0 1 0 0,0-1-1 0 0,1 1 0 0 0,2 8 0 0 0,-2-13-21 0 0,0 1 0 0 0,0 0 0 0 0,1-1 0 0 0,-1 1 0 0 0,1-1 0 0 0,0 0 0 0 0,0 0 0 0 0,0 0 0 0 0,0 0 1 0 0,0-1-1 0 0,1 1 0 0 0,-1-1 0 0 0,1 0 0 0 0,-1 0 0 0 0,1 0 0 0 0,0 0 0 0 0,0-1 0 0 0,0 1 0 0 0,0-1 0 0 0,7 1 0 0 0,3 1 140 0 0,0-1 0 0 0,0-1-1 0 0,-1 0 1 0 0,29-3 0 0 0,-19-1-34 0 0,0 0-1 0 0,0-2 0 0 0,0-1 1 0 0,-1-1-1 0 0,0-1 1 0 0,0 0-1 0 0,0-2 0 0 0,-1 0 1 0 0,26-19-1 0 0,-17 8-284 0 0,0-2 1 0 0,-2-1-1 0 0,-1-1 0 0 0,-1-1 0 0 0,28-36 0 0 0,-50 56-205 0 0,1 1 0 0 0,-1 1 1 0 0,9-8-1 0 0,-12 11-172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 5983 0 0,'-2'0'464'0'0,"-15"-10"14083"0"0,28 10-12512 0 0,426-22 2096 0 0,-25-34-3557 0 0,-236 26-3556 0 0,-138 23 1421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886 464 3223 0 0,'0'0'143'0'0,"1"1"-3"0"0,11 28 1209 0 0,9 14 8899 0 0,-10-42-8314 0 0,-7-2-1761 0 0,-1 0 1 0 0,1-1-1 0 0,-1 0 1 0 0,1 0 0 0 0,-1 0-1 0 0,0 0 1 0 0,1-1-1 0 0,-1 1 1 0 0,0-1-1 0 0,-1 0 1 0 0,1 0 0 0 0,0 0-1 0 0,-1 0 1 0 0,0 0-1 0 0,0 0 1 0 0,0-1 0 0 0,0 1-1 0 0,0-1 1 0 0,0 1-1 0 0,-1-1 1 0 0,0 0 0 0 0,0 0-1 0 0,0 0 1 0 0,0 0-1 0 0,-1 1 1 0 0,1-1 0 0 0,-1 0-1 0 0,0 0 1 0 0,0 0-1 0 0,-1 0 1 0 0,1 0-1 0 0,-1 0 1 0 0,0 0 0 0 0,0 0-1 0 0,-2-4 1 0 0,-27-55 115 0 0,19 44-281 0 0,2-1 0 0 0,0 1 0 0 0,2-1 0 0 0,-9-31 0 0 0,13 37-8 0 0,1 0 0 0 0,0 0 0 0 0,1 0 0 0 0,1 0 0 0 0,0-1 0 0 0,1 1 0 0 0,4-22 0 0 0,-2 18-1 0 0,0 3-2 0 0,0 1 0 0 0,7-20-1 0 0,-9 31-38 0 0,0-3 20 0 0,0 4-36 0 0,-2 4-118 0 0,1-1 169 0 0,0 0 1 0 0,0 0-1 0 0,0 0 0 0 0,0 0 1 0 0,0 0-1 0 0,1 0 0 0 0,-1 0 1 0 0,0 0-1 0 0,0 0 0 0 0,1 0 1 0 0,-1 0-1 0 0,1 1 1 0 0,-1-2-1 0 0,2 3 0 0 0,15 31-32 0 0,-14-26 50 0 0,-3-6-8 0 0,0 0 1 0 0,-1-1-1 0 0,1 1 1 0 0,0 0 0 0 0,-1-1-1 0 0,1 1 1 0 0,-1-1-1 0 0,0 1 1 0 0,0 0-1 0 0,1-1 1 0 0,-1 0-1 0 0,0 1 1 0 0,0-1 0 0 0,-2 2-1 0 0,-4 3-3 0 0,0 1 0 0 0,-1-2 0 0 0,0 1 0 0 0,0-1 0 0 0,0 0 0 0 0,-11 5 0 0 0,-5 2 0 0 0,-170 79 0 0 0,172-83 13 0 0,0-1 0 0 0,0-1 0 0 0,-1-1-1 0 0,-31 3 1 0 0,-93 0 51 0 0,122-8-47 0 0,0-1-1 0 0,0-1 1 0 0,0-1 0 0 0,0-1-1 0 0,-24-8 1 0 0,32 7-4 0 0,0-1-1 0 0,0-1 1 0 0,1 0-1 0 0,0-1 1 0 0,1-1-1 0 0,0-1 1 0 0,-25-19-1 0 0,12 1-12 0 0,22 21 0 0 0,4 1-15 0 0,2 5-54 0 0,0 3 12 0 0,5 33 46 0 0,-2-18 11 0 0,0-13 0 0 0,0-1 0 0 0,6 14 0 0 0,2 0 0 0 0,0-1 0 0 0,1-1 0 0 0,15 17 0 0 0,-4-3-28 0 0,-1 1 1 0 0,34 65-1 0 0,7 9-17 0 0,13 19 45 0 0,-9-15 0 0 0,-63-101 4 0 0,0-1-1 0 0,-1 1 1 0 0,1 0 0 0 0,-1 0-1 0 0,-1 0 1 0 0,1 1 0 0 0,2 14-1 0 0,-5-17 1 0 0,1 0-1 0 0,-1 0 0 0 0,0 0 0 0 0,0 0 1 0 0,0 0-1 0 0,-1 0 0 0 0,0 0 0 0 0,0-1 1 0 0,0 1-1 0 0,0 0 0 0 0,-1 0 0 0 0,0-1 1 0 0,-3 7-1 0 0,-11 15 39 0 0,-1-1 0 0 0,-28 33 0 0 0,-47 40 44 0 0,87-93-82 0 0,-21 22 143 0 0,-7 7 288 0 0,-53 68 0 0 0,81-93-376 0 0,2-2 7 0 0,14-9-11 0 0,-5-1-313 0 0,-1 0-1 0 0,0 0 0 0 0,1 0 1 0 0,-1-1-1 0 0,-1 0 1 0 0,9-7-1 0 0,7-6-6937 0 0,-8 8 394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17 6911 0 0,'2'-1'528'0'0,"1"1"-84"0"0,0-1 1 0 0,0 1-1 0 0,0-1 0 0 0,0 0 0 0 0,0 0 0 0 0,0 0 0 0 0,-1-1 0 0 0,5-1 0 0 0,2-3 7189 0 0,-11 8-7367 0 0,-11 6-149 0 0,0 1-1 0 0,0 1 0 0 0,1 0 0 0 0,-21 22 1 0 0,12-11-59 0 0,-44 50-26 0 0,0 0 0 0 0,41-46-32 0 0,-26 36 0 0 0,4-5 0 0 0,20-26 84 0 0,2 1 1 0 0,-38 62-1 0 0,52-75 30 0 0,1 1 1 0 0,0 0-1 0 0,1 1 0 0 0,1-1 1 0 0,1 2-1 0 0,-6 40 1 0 0,10-51-71 0 0,2-1 1 0 0,-1 0 0 0 0,1 0-1 0 0,1 1 1 0 0,0-1 0 0 0,0 0-1 0 0,0 1 1 0 0,2-1 0 0 0,-1 0-1 0 0,1 0 1 0 0,0-1 0 0 0,1 1-1 0 0,0-1 1 0 0,0 1 0 0 0,8 9-1 0 0,-9-14 10 0 0,1 0 1 0 0,0-1-1 0 0,0 1 0 0 0,0-1 0 0 0,1 0 1 0 0,-1 0-1 0 0,1-1 0 0 0,0 0 0 0 0,5 3 1 0 0,47 14 600 0 0,-54-18-614 0 0,11 2 68 0 0,-1-1 0 0 0,0 0 0 0 0,1 0 0 0 0,14-1 0 0 0,56-5 38 0 0,-65 2-456 0 0,36-9 0 0 0,-43 8-830 0 0,0-1 0 0 0,11-5 0 0 0,-10 2-501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16 349 13735 0 0,'0'0'2258'0'0,"-1"2"-1844"0"0,-2 4-140 0 0,1 1-1 0 0,0-1 0 0 0,0 1 0 0 0,0-1 1 0 0,1 1-1 0 0,0 0 0 0 0,0 0 1 0 0,0 7-1 0 0,6 59 1293 0 0,-1-30-1208 0 0,-3-37-285 0 0,0 0 0 0 0,0 0 1 0 0,0 0-1 0 0,1 0 0 0 0,-1 0 0 0 0,6 10 2053 0 0,3-30-1557 0 0,-5 8-415 0 0,2-8-62 0 0,-1 0 1 0 0,0-1-1 0 0,-1 0 1 0 0,0 0-1 0 0,-2 0 0 0 0,5-29 1 0 0,0-2-36 0 0,4-29-42 0 0,-9 49 1 0 0,1 0 1 0 0,9-33-1 0 0,-11 54-16 0 0,5-20 0 0 0,2 1 0 0 0,0 0 0 0 0,1 0 0 0 0,16-25 0 0 0,-23 46-8 0 0,0-1-1 0 0,0 0 1 0 0,0 1-1 0 0,0-1 1 0 0,1 1-1 0 0,-1 0 1 0 0,1 0-1 0 0,0 1 1 0 0,0-1-1 0 0,0 1 1 0 0,0-1 0 0 0,5-1-1 0 0,-2 2 7 0 0,-1 0 1 0 0,1 0-1 0 0,1 1 0 0 0,-1 0 0 0 0,0 0 1 0 0,0 0-1 0 0,8 1 0 0 0,9 2 15 0 0,0 1 0 0 0,-1 1 0 0 0,38 12 0 0 0,-56-15-13 0 0,109 37 111 0 0,-51-16-775 0 0,-59-21 320 0 0,0 0-1 0 0,0 0 1 0 0,-1 0 0 0 0,1-1 0 0 0,0 1 0 0 0,0-1 0 0 0,7-1 0 0 0,9-2-7462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12031 0 0,'0'0'554'0'0,"-9"0"175"0"0,-10 5-761 0 0,13-5 5629 0 0,15 19-5978 0 0,-2-11 380 0 0,1-1 0 0 0,0 0 0 0 0,0 0 0 0 0,0 0 1 0 0,1-1-1 0 0,0 0 0 0 0,11 5 0 0 0,3 3-339 0 0,23 14 899 0 0,-18-12 425 0 0,-1 1 1 0 0,32 26-1 0 0,-52-37-872 0 0,0 1 0 0 0,0 0 0 0 0,-1 0 0 0 0,0 0 1 0 0,0 1-1 0 0,0 0 0 0 0,-1 0 0 0 0,0 1 0 0 0,-1-1 0 0 0,0 1 0 0 0,6 18 0 0 0,-9-21-56 0 0,0-1-1 0 0,-1 1 0 0 0,1 0 0 0 0,-1 0 0 0 0,0-1 0 0 0,-1 1 0 0 0,1 0 1 0 0,-1-1-1 0 0,0 1 0 0 0,-1 0 0 0 0,1-1 0 0 0,-5 10 0 0 0,-3 5 137 0 0,-1-1 0 0 0,-13 20 0 0 0,2-6-369 0 0,13-19-24 0 0,-18 20-1 0 0,21-28-113 0 0,3-4-20 0 0,-3 3-396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82 210 3223 0 0,'-31'-17'-20'0'0,"26"15"1025"0"0,-1-1 1 0 0,1 0 0 0 0,0 0-1 0 0,0 0 1 0 0,-8-7 0 0 0,12 8-811 0 0,-1 1 1 0 0,1 0 0 0 0,0-1 0 0 0,1 1 0 0 0,-1 0-1 0 0,0-1 1 0 0,0 1 0 0 0,0-1 0 0 0,1 0 0 0 0,-1 1-1 0 0,1-1 1 0 0,-1 1 0 0 0,1-1 0 0 0,0 0 0 0 0,0 1-1 0 0,0-1 1 0 0,-1 0 0 0 0,2 1 0 0 0,-1-1 0 0 0,0 0-1 0 0,0 1 1 0 0,0-1 0 0 0,1 0 0 0 0,-1 1 0 0 0,2-3-1 0 0,1-3 107 0 0,1 0 0 0 0,1 0 0 0 0,-1 0 0 0 0,1 1 0 0 0,0-1 0 0 0,1 1 0 0 0,0 1 0 0 0,10-10 0 0 0,3-2 468 0 0,-14 12-633 0 0,1 1 0 0 0,0 0 0 0 0,0 0 0 0 0,0 0-1 0 0,0 1 1 0 0,1 0 0 0 0,-1 0 0 0 0,1 0 0 0 0,0 1 0 0 0,0 0-1 0 0,0 1 1 0 0,0-1 0 0 0,0 1 0 0 0,0 1 0 0 0,0-1-1 0 0,13 2 1 0 0,3 1 58 0 0,0 0-1 0 0,0 2 1 0 0,42 13-1 0 0,-54-13-168 0 0,0 0-1 0 0,0 1 1 0 0,-1 1-1 0 0,0 0 1 0 0,1 0-1 0 0,-2 1 1 0 0,1 0-1 0 0,-1 1 1 0 0,0 0 0 0 0,-1 1-1 0 0,0-1 1 0 0,11 16-1 0 0,-18-21 0 0 0,0-1 1 0 0,1 1-1 0 0,-1 0 0 0 0,0-1 1 0 0,0 1-1 0 0,-1 0 0 0 0,1 0 1 0 0,-1 0-1 0 0,1 0 0 0 0,-1 0 1 0 0,0 0-1 0 0,0 0 0 0 0,0-1 1 0 0,0 1-1 0 0,-2 5 0 0 0,1-2 32 0 0,0 0-1 0 0,-1 1 1 0 0,0-1 0 0 0,0 0-1 0 0,-1 0 1 0 0,-3 6 0 0 0,-15 19-70 0 0,-1-1 1 0 0,-28 31 0 0 0,-15 18 6 0 0,63-76 12 0 0,-50 71 44 0 0,45-62-50 0 0,1-1-1 0 0,0 1 0 0 0,1 0 1 0 0,-7 23-1 0 0,10-25 3 0 0,-2 5 17 0 0,0 1-1 0 0,-2 28 1 0 0,6-39-4 0 0,0 1 0 0 0,0 0 0 0 0,1 0 0 0 0,0-1 0 0 0,0 1 0 0 0,0-1 0 0 0,1 1 0 0 0,0-1 0 0 0,0 1 0 0 0,0-1 0 0 0,4 7 0 0 0,0-2 84 0 0,1 0 1 0 0,0-1 0 0 0,1 1 0 0 0,0-2 0 0 0,0 1-1 0 0,1-1 1 0 0,0 0 0 0 0,0-1 0 0 0,0 0 0 0 0,16 8 0 0 0,-11-8-42 0 0,-1-1 0 0 0,1 0 0 0 0,1-1 0 0 0,-1 0 0 0 0,1-2 0 0 0,-1 1 0 0 0,28 1 0 0 0,-5-1-2 0 0,-22-2-18 0 0,1 0 0 0 0,0-2 0 0 0,23-1 0 0 0,-35 1-627 0 0,9-2 1528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53 3679 0 0,'7'-4'382'0'0,"10"-10"332"0"0,7-6 8854 0 0,-23 20-9478 0 0,-1 0 0 0 0,0 0 0 0 0,1-1 0 0 0,-1 1 0 0 0,0 0 0 0 0,1 0 0 0 0,-1-1 0 0 0,0 1-1 0 0,0 0 1 0 0,0-1 0 0 0,1 1 0 0 0,-1 0 0 0 0,0-1 0 0 0,0 1 0 0 0,0 0 0 0 0,0-1 0 0 0,0 1 0 0 0,1 0 0 0 0,-1-1 0 0 0,0 1-1 0 0,0 0 1 0 0,0-1 0 0 0,0 1 0 0 0,0-1 0 0 0,0 1 0 0 0,0 0 0 0 0,0-1 0 0 0,0 1 0 0 0,0 0 0 0 0,-1-1 0 0 0,1 1-1 0 0,0 0 1 0 0,0-1 0 0 0,0 1 0 0 0,0 0 0 0 0,0-1 0 0 0,-1 1 0 0 0,1 0 0 0 0,0-1 0 0 0,0 1 0 0 0,-1 0 0 0 0,1 0-1 0 0,0-1 1 0 0,0 1 0 0 0,-1 0 0 0 0,-5-1 72 0 0,-1 1 1 0 0,1 0-1 0 0,0 1 0 0 0,0-1 0 0 0,0 1 0 0 0,-8 3 1 0 0,-9 0 56 0 0,-25 4 281 0 0,0 2 1 0 0,-84 30-1 0 0,95-25-412 0 0,-69 41 0 0 0,104-55-76 0 0,1 0-1 0 0,-1 0 1 0 0,0 0 0 0 0,1 0-1 0 0,0 0 1 0 0,-1 0 0 0 0,1 0-1 0 0,0 1 1 0 0,-1-1-1 0 0,-1 4 1 0 0,1 8 78 0 0,2-11-76 0 0,1 10 17 0 0,3 4 78 0 0,1-12-94 0 0,-3-3 1 0 0,4 4 6 0 0,0 0-1 0 0,0 0 1 0 0,0-1 0 0 0,0 0-1 0 0,1 0 1 0 0,12 5 0 0 0,47 13 105 0 0,-30-11-77 0 0,-31-9-36 0 0,1-1 0 0 0,-1 2 1 0 0,0-1-1 0 0,0 1 0 0 0,-1-1 0 0 0,1 1 0 0 0,0 0 0 0 0,-1 1 0 0 0,0-1 0 0 0,6 7 0 0 0,-9-8 1 0 0,1 0 0 0 0,-1 0 0 0 0,1 0-1 0 0,-1 0 1 0 0,0 0 0 0 0,0 1 0 0 0,0-1-1 0 0,0 0 1 0 0,-1 1 0 0 0,1-1 0 0 0,-1 1-1 0 0,1-1 1 0 0,-1 0 0 0 0,0 1 0 0 0,0-1-1 0 0,0 1 1 0 0,0 0 0 0 0,0-1 0 0 0,0 0-1 0 0,-1 1 1 0 0,0-1 0 0 0,1 1 0 0 0,-1-1-1 0 0,0 1 1 0 0,-2 2 0 0 0,1-1 5 0 0,0-1 0 0 0,0 0 0 0 0,0 0 0 0 0,-1 0-1 0 0,1 0 1 0 0,-1 0 0 0 0,0-1 0 0 0,0 1 0 0 0,0-1 0 0 0,0 0 0 0 0,-6 4 0 0 0,-5 2-8 0 0,-22 8 1 0 0,25-12 71 0 0,-1 1-50 0 0,1 0 1 0 0,-1-1-1 0 0,0 0 0 0 0,0-1 1 0 0,0 0-1 0 0,-1-1 1 0 0,1 0-1 0 0,-1-1 0 0 0,-15-1 1 0 0,21 0-30 0 0,-1-1-1 0 0,1 0 1 0 0,0 0 0 0 0,0 0 0 0 0,0-1 0 0 0,0 0 0 0 0,-8-4-1 0 0,14 5-86 0 0,8-17-498 0 0,-2 11 20 0 0,0 0 0 0 0,1 1 1 0 0,-1 0-1 0 0,1 0 0 0 0,1 0 1 0 0,-1 0-1 0 0,1 1 0 0 0,0 0 1 0 0,11-5-1 0 0,-16 8 366 0 0,21-12-1626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 12351 0 0,'-65'-11'1336'0'0,"48"4"1842"0"0,18 9-2709 0 0,50 60 330 0 0,3-2-1 0 0,2-3 1 0 0,82 66 0 0 0,-44-51-252 0 0,80 66 681 0 0,-153-120-944 0 0,0 2 0 0 0,-1 0 0 0 0,26 36 0 0 0,-36-42-250 0 0,0 2 0 0 0,0 0 0 0 0,-2 0 1 0 0,0 0-1 0 0,-1 1 0 0 0,8 26 0 0 0,-13-36 14 0 0,-1 0 0 0 0,0 0 0 0 0,0 1-1 0 0,0-1 1 0 0,-1 0 0 0 0,0 0 0 0 0,0 1 0 0 0,-1-1 0 0 0,0 0-1 0 0,0 0 1 0 0,-1 0 0 0 0,-4 12 0 0 0,2-10-2 0 0,-1 1 0 0 0,0-1 0 0 0,0 0 0 0 0,-1-1 1 0 0,0 1-1 0 0,-1-1 0 0 0,-14 14 0 0 0,-3-2 129 0 0,0-1 0 0 0,-2-1 0 0 0,0-2 0 0 0,-53 26-1 0 0,-93 32 288 0 0,170-73-552 0 0,-5 2-76 0 0,-1 1 1 0 0,1 0-1 0 0,0 0 0 0 0,-10 8 0 0 0,11-5-346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456 621 2759 0 0,'0'2'6563'0'0,"0"7"-2040"0"0,6-1-2857 0 0,-4-8-1557 0 0,0 0 0 0 0,0 1 0 0 0,1-1 0 0 0,-1 0 0 0 0,0 0 0 0 0,0 0 0 0 0,0 0 0 0 0,0-1 0 0 0,0 1-1 0 0,0 0 1 0 0,0-1 0 0 0,0 0 0 0 0,-1 1 0 0 0,1-1 0 0 0,0 0 0 0 0,0 0 0 0 0,0 0 0 0 0,-1 0 0 0 0,3-2 0 0 0,7-4 380 0 0,17-17 1 0 0,-21 17-320 0 0,11-10-23 0 0,-1-1-1 0 0,-1-1 1 0 0,0 0-1 0 0,-2-1 0 0 0,0 0 1 0 0,-1-1-1 0 0,-1-1 1 0 0,10-25-1 0 0,-11 18-209 0 0,-1 0 0 0 0,-2 0 0 0 0,0-1 0 0 0,-2 0 0 0 0,-1-1 0 0 0,0-35 1 0 0,-4 56-169 0 0,-1 0-1 0 0,0 0 1 0 0,-1 0 0 0 0,0-1 0 0 0,0 1 0 0 0,-1 0 0 0 0,-1 0 0 0 0,0 1 0 0 0,0-1 0 0 0,-7-13 0 0 0,9 21 142 0 0,-1 0 0 0 0,0 1 0 0 0,1-1 0 0 0,-1 0 0 0 0,0 1-1 0 0,0-1 1 0 0,0 1 0 0 0,0 0 0 0 0,0-1 0 0 0,0 1 0 0 0,0 0 0 0 0,-1 1-1 0 0,1-1 1 0 0,0 0 0 0 0,-1 0 0 0 0,1 1 0 0 0,0 0 0 0 0,-1-1 0 0 0,1 1-1 0 0,-1 0 1 0 0,1 0 0 0 0,0 0 0 0 0,-1 0 0 0 0,-3 2 0 0 0,-2-1-34 0 0,0 0-1 0 0,1 1 1 0 0,-1 0 0 0 0,1 1 0 0 0,0-1 0 0 0,-11 7 0 0 0,8-4 102 0 0,1 1 0 0 0,0 0 0 0 0,0 1 1 0 0,1 0-1 0 0,0 1 0 0 0,0-1 0 0 0,0 2 1 0 0,-9 13-1 0 0,12-15 26 0 0,1 0 0 0 0,0 1 0 0 0,0-1 0 0 0,1 1-1 0 0,0 0 1 0 0,0 0 0 0 0,1 0 0 0 0,0 0 0 0 0,0 0 0 0 0,1 1 0 0 0,0 15 0 0 0,1 57 48 0 0,2 1 197 0 0,-11 89 1 0 0,-3-82-103 0 0,-4 0 0 0 0,-4-1-1 0 0,-3-1 1 0 0,-54 130 0 0 0,44-146 307 0 0,-4-2-1 0 0,-2-1 1 0 0,-74 95 0 0 0,97-141-419 0 0,-1-1 1 0 0,-1-1 0 0 0,-24 21-1 0 0,34-36-50 0 0,7-5-68 0 0,1-1 1 0 0,0 1-1 0 0,0-1 1 0 0,-1 0-1 0 0,1 1 1 0 0,0-1 0 0 0,0 0-1 0 0,-1 1 1 0 0,1-1-1 0 0,0 0 1 0 0,0 1 0 0 0,0-1-1 0 0,0 1 1 0 0,0-2-1 0 0,2-11-1183 0 0,1-1-50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8751 0 0,'0'0'7419'0'0,"3"0"-6951"0"0,42-2 685 0 0,1-1-1 0 0,88-20 1 0 0,87-37-458 0 0,-204 55-616 0 0,67-20-71 0 0,36-11 152 0 0,-40 14-6008 0 0,-47 13-687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3223 0 0,'0'0'143'0'0,"-2"1"-3"0"0,-22 12 2239 0 0,9-1 3616 0 0,-24 24 0 0 0,13-10-5073 0 0,0-4-618 0 0,10-9-15 0 0,-21 23 0 0 0,26-24-187 0 0,-3 2-45 0 0,1 0-1 0 0,1 1 1 0 0,1 1 0 0 0,0 0 0 0 0,0 0-1 0 0,-10 25 1 0 0,14-25 100 0 0,1 0 0 0 0,1 0 0 0 0,0 0-1 0 0,1 1 1 0 0,-3 33 0 0 0,7-48-145 0 0,0 0-1 0 0,0 0 0 0 0,1-1 1 0 0,-1 1-1 0 0,1 0 0 0 0,0-1 1 0 0,-1 1-1 0 0,1-1 0 0 0,0 1 1 0 0,0-1-1 0 0,0 1 1 0 0,0-1-1 0 0,0 1 0 0 0,0-1 1 0 0,1 0-1 0 0,-1 0 0 0 0,0 0 1 0 0,3 2-1 0 0,25 14 21 0 0,-24-15-167 0 0,1 0 0 0 0,-1 0 0 0 0,1-1 0 0 0,0 0 0 0 0,0 0 0 0 0,0 0 0 0 0,0-1 0 0 0,10 0 0 0 0,45-8-3190 0 0,-54 7 3095 0 0,27-5-1456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47 14279 0 0,'9'-7'589'0'0,"0"0"0"0"0,0 1-1 0 0,1 0 1 0 0,12-6 0 0 0,5 4 3347 0 0,-25 8-2887 0 0,-3 1-754 0 0,-3 5-178 0 0,1-1 0 0 0,-1 1 0 0 0,0-1-1 0 0,0 0 1 0 0,-1-1 0 0 0,1 1 0 0 0,-10 6 0 0 0,-42 27 124 0 0,42-29-169 0 0,-26 17 42 0 0,2 1-1 0 0,1 2 1 0 0,1 2 0 0 0,-41 44-1 0 0,68-64-27 0 0,1-1 0 0 0,0 1 1 0 0,-10 20-1 0 0,16-27-38 0 0,-1 1 0 0 0,1-1 0 0 0,1 1 0 0 0,-1-1-1 0 0,1 1 1 0 0,-1 0 0 0 0,1 0 0 0 0,1 0 0 0 0,-1 0 0 0 0,1 0 0 0 0,0 0 0 0 0,0 10 0 0 0,1-14-29 0 0,-1 1 0 0 0,1-1-1 0 0,-1 1 1 0 0,1-1 0 0 0,-1 1-1 0 0,1-1 1 0 0,0 0 0 0 0,0 1 0 0 0,0-1-1 0 0,0 0 1 0 0,0 0 0 0 0,0 1-1 0 0,0-1 1 0 0,0 0 0 0 0,0 0 0 0 0,0 0-1 0 0,1 0 1 0 0,1 1 0 0 0,1-1 10 0 0,-1 1 0 0 0,0-1 0 0 0,1 0 0 0 0,-1 0 0 0 0,1 0 0 0 0,0 0 0 0 0,6 0 0 0 0,2-1 60 0 0,0 0 0 0 0,0-1-1 0 0,0 0 1 0 0,12-3 0 0 0,22-8 210 0 0,82-34 1 0 0,-96 33-246 0 0,-20 8-44 0 0,1 0-1 0 0,-1-1 0 0 0,0-1 0 0 0,0 0 1 0 0,-1-1-1 0 0,17-14 0 0 0,-20 14-21 0 0,0 0 0 0 0,-1 0 0 0 0,0-1 0 0 0,-1 0 0 0 0,1 0 1 0 0,-2 0-1 0 0,1-1 0 0 0,5-16 0 0 0,-8 18-61 0 0,0 1 1 0 0,-1-1-1 0 0,0 0 1 0 0,0 1-1 0 0,-1-1 1 0 0,0 0-1 0 0,0-13 1 0 0,-1 18-56 0 0,0 1 1 0 0,-1-1-1 0 0,1 1 1 0 0,0-1 0 0 0,-1 1-1 0 0,0-1 1 0 0,0 1-1 0 0,0-1 1 0 0,0 1 0 0 0,0 0-1 0 0,0-1 1 0 0,0 1-1 0 0,-1 0 1 0 0,1 0 0 0 0,-1 0-1 0 0,0 0 1 0 0,0 0-1 0 0,1 0 1 0 0,-1 1 0 0 0,0-1-1 0 0,-1 0 1 0 0,1 1-1 0 0,0 0 1 0 0,0-1 0 0 0,-1 1-1 0 0,-4-2 1 0 0,-12-2-837 0 0,0 1 1 0 0,0 0 0 0 0,0 1-1 0 0,-39 0 1 0 0,42 2 213 0 0,-2 0-242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15719 0 0,'0'0'1424'0'0,"0"2"-1172"0"0,-1 6-140 0 0,1 0 0 0 0,-1 0-1 0 0,1 0 1 0 0,1 0 0 0 0,0 0 0 0 0,0 0-1 0 0,0-1 1 0 0,1 1 0 0 0,0 0 0 0 0,5 12-1 0 0,-1-9 178 0 0,-1-1-1 0 0,1 1 0 0 0,1-1 0 0 0,0 0 0 0 0,0-1 1 0 0,12 12-1 0 0,7 3 473 0 0,1-1 1 0 0,1-2 0 0 0,58 34-1 0 0,135 88 30 0 0,-220-142-908 0 0,1 0-1 0 0,-1 0 1 0 0,1 0-1 0 0,-1 0 1 0 0,0 0-1 0 0,1 1 1 0 0,-1-1-1 0 0,0 1 1 0 0,0-1-1 0 0,0 0 1 0 0,0 1-1 0 0,0 0 1 0 0,-1-1-1 0 0,2 4 0 0 0,-2-4 45 0 0,0 0-1 0 0,0 0 0 0 0,0 0 0 0 0,0 0 0 0 0,0 0 1 0 0,0-1-1 0 0,0 1 0 0 0,-1 0 0 0 0,1 0 0 0 0,0 0 0 0 0,-1 0 1 0 0,1 0-1 0 0,0 0 0 0 0,-1-1 0 0 0,1 1 0 0 0,-1 0 0 0 0,1 0 1 0 0,-1-1-1 0 0,0 1 0 0 0,1 0 0 0 0,-1-1 0 0 0,0 1 0 0 0,1-1 1 0 0,-1 1-1 0 0,0-1 0 0 0,0 1 0 0 0,0-1 0 0 0,1 1 0 0 0,-1-1 1 0 0,0 0-1 0 0,-1 1 0 0 0,0 0-182 0 0,1-1 0 0 0,-1 1 1 0 0,1-1-1 0 0,-1 0 0 0 0,0 0 0 0 0,1 0 0 0 0,-1 0 1 0 0,0 0-1 0 0,1 0 0 0 0,-1 0 0 0 0,1 0 1 0 0,-1 0-1 0 0,0-1 0 0 0,1 1 0 0 0,-1-1 0 0 0,1 1 1 0 0,-3-2-1 0 0,-8-4-1367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 14423 0 0,'0'0'1307'0'0,"-9"-1"-523"0"0,6 1-614 0 0,0 1 1 0 0,0 1-1 0 0,1-1 1 0 0,-1 0-1 0 0,0 1 1 0 0,0-1-1 0 0,1 1 1 0 0,-1 0-1 0 0,1 0 0 0 0,0 0 1 0 0,-1 0-1 0 0,-2 5 1 0 0,-25 36 444 0 0,14-20-281 0 0,-137 172 694 0 0,128-162-975 0 0,-36 36-1 0 0,43-52-34 0 0,-1 0-1 0 0,-1-1 0 0 0,-36 22 1 0 0,55-37-121 0 0,2-2-180 0 0,1 1 109 0 0,0-1-1 0 0,-1 1 0 0 0,1-1 1 0 0,-1 0-1 0 0,1 0 0 0 0,-1 1 0 0 0,1-1 1 0 0,1-2-1 0 0,5-2-540 0 0,10-4-1521 0 0,1-2-3730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0,'0'0'1931'0'0,"2"1"-866"0"0,84 65 3603 0 0,25 23-1499 0 0,-94-74-2753 0 0,-1 2-1 0 0,-1 0 1 0 0,0 0 0 0 0,15 25 0 0 0,-18-23-237 0 0,-1 1 0 0 0,-1 0 0 0 0,-1 1 0 0 0,-1 0 0 0 0,0 1 0 0 0,-2 0 0 0 0,-1 0 0 0 0,0 0 0 0 0,1 30 0 0 0,-5-34-148 0 0,-1-1 0 0 0,0 1 1 0 0,-1-1-1 0 0,-1 1 0 0 0,-1-1 0 0 0,0 1 1 0 0,-1-1-1 0 0,-1 0 0 0 0,-1-1 0 0 0,0 1 1 0 0,-1-1-1 0 0,-15 23 0 0 0,12-23-18 0 0,-1 0 1 0 0,0-1-1 0 0,-1-1 0 0 0,-1 0 0 0 0,0 0 0 0 0,-1-1 1 0 0,-1-1-1 0 0,0 0 0 0 0,-29 16 0 0 0,41-26-181 0 0,1-1 0 0 0,-1 0 1 0 0,0 0-1 0 0,0 0 0 0 0,0 0 0 0 0,-1-1 0 0 0,1 1 0 0 0,0-1 0 0 0,0 0 1 0 0,0 0-1 0 0,-5 0 0 0 0,8 0 105 0 0,-1 0 0 0 0,0-1 1 0 0,0 1-1 0 0,0 0 0 0 0,0 0 1 0 0,0-1-1 0 0,0 1 0 0 0,1-1 1 0 0,-1 1-1 0 0,0-1 0 0 0,0 1 1 0 0,0-1-1 0 0,1 0 0 0 0,-1 1 1 0 0,0-1-1 0 0,1 0 0 0 0,-1 1 1 0 0,1-1-1 0 0,-1 0 0 0 0,1 0 1 0 0,-1 0-1 0 0,1 1 0 0 0,-1-1 1 0 0,1 0-1 0 0,0 0 0 0 0,0 0 1 0 0,-1 0-1 0 0,1 0 0 0 0,0 0 1 0 0,0 0-1 0 0,0 0 0 0 0,0 0 1 0 0,0 0-1 0 0,0 1 0 0 0,0-1 1 0 0,0 0-1 0 0,0 0 0 0 0,1 0 1 0 0,-1 0-1 0 0,0 0 0 0 0,1-1 1 0 0,0-3-766 0 0,1-1 1 0 0,0 1 0 0 0,0 0 0 0 0,0 0 0 0 0,6-9 0 0 0,4-1-940 0 0</inkml:trace>
  <inkml:trace contextRef="#ctx0" brushRef="#br0" timeOffset="1">1074 308 12095 0 0,'0'0'1419'0'0,"-1"1"-695"0"0,-7 7 911 0 0,8-8-1569 0 0,0 0 0 0 0,-1 0 0 0 0,1 0 0 0 0,0 1 0 0 0,0-1 0 0 0,0 0 1 0 0,0 0-1 0 0,0 0 0 0 0,0 0 0 0 0,0 1 0 0 0,0-1 0 0 0,0 0 0 0 0,0 0 0 0 0,0 0 1 0 0,0 1-1 0 0,0-1 0 0 0,0 0 0 0 0,0 0 0 0 0,0 0 0 0 0,0 0 0 0 0,0 1 0 0 0,1-1 0 0 0,-1 0 1 0 0,0 0-1 0 0,0 0 0 0 0,0 0 0 0 0,0 1 0 0 0,0-1 0 0 0,1 0 0 0 0,0 1 46 0 0,1 0-1 0 0,-1-1 0 0 0,1 1 1 0 0,-1 0-1 0 0,1-1 0 0 0,0 0 1 0 0,-1 1-1 0 0,1-1 0 0 0,0 0 1 0 0,-1 0-1 0 0,3 0 1 0 0,28 0 559 0 0,0-2 1 0 0,-1-1 0 0 0,36-9 0 0 0,-39 8-359 0 0,33-8 76 0 0,-28 5-319 0 0,0 1 0 0 0,0 2 1 0 0,52-1-1 0 0,-80 5-772 0 0,0 1 0 0 0,0 0 0 0 0,0 0 0 0 0,0 0 0 0 0,9 3 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16759 0 0,'0'0'4042'0'0,"3"1"-3285"0"0,2 1-550 0 0,0 0 1 0 0,0 0-1 0 0,0-1 0 0 0,0 0 1 0 0,0 0-1 0 0,0 0 1 0 0,1-1-1 0 0,9 0 0 0 0,48-6 623 0 0,-41 3-637 0 0,154-33 755 0 0,-42 8-4537 0 0,-108 24-4346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3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50 2759 0 0,'-9'0'248'0'0,"7"0"-245"0"0,-15-2 1282 0 0,-1 0 0 0 0,1 1 0 0 0,-1 1 1 0 0,1 1-1 0 0,-20 3 3040 0 0,39-3-4063 0 0,4 1-183 0 0,-1 0-1 0 0,1-1 0 0 0,-1 0 0 0 0,1 0 1 0 0,0 0-1 0 0,0-1 0 0 0,-1 0 1 0 0,1 0-1 0 0,10-2 0 0 0,58-13 109 0 0,-34 5-69 0 0,24-2 520 0 0,1 3 0 0 0,-1 2 0 0 0,98 4 0 0 0,-143 4-327 0 0,0 1 0 0 0,-1 0 0 0 0,30 9-1 0 0,-41-9-237 0 0,1 1 0 0 0,-1-1 0 0 0,0 1 0 0 0,0 1 0 0 0,0-1 0 0 0,0 1 0 0 0,-1 1 0 0 0,1-1 0 0 0,-1 1 0 0 0,0 0 0 0 0,7 8 0 0 0,-11-11-61 0 0,-1 0 1 0 0,1 1 0 0 0,-1-1-1 0 0,0 1 1 0 0,1-1-1 0 0,-1 1 1 0 0,0-1-1 0 0,0 1 1 0 0,-1-1 0 0 0,1 1-1 0 0,0 0 1 0 0,-1 0-1 0 0,0-1 1 0 0,1 5-1 0 0,-2-2 10 0 0,1 0 0 0 0,-1-1-1 0 0,0 1 1 0 0,0-1-1 0 0,0 1 1 0 0,-1-1 0 0 0,0 0-1 0 0,-2 5 1 0 0,-2 3 46 0 0,-2-1 1 0 0,1 0-1 0 0,-1-1 0 0 0,-1 1 1 0 0,-10 9-1 0 0,-137 153 181 0 0,126-132-295 0 0,1 1 1 0 0,-38 71-1 0 0,61-98 43 0 0,0 0 0 0 0,0-1 0 0 0,2 2-1 0 0,0-1 1 0 0,0 0 0 0 0,2 1 0 0 0,0 0 0 0 0,0 0-1 0 0,2 20 1 0 0,1-23 1 0 0,0 0-1 0 0,0 0 0 0 0,2 0 1 0 0,-1 0-1 0 0,2 0 0 0 0,0-1 1 0 0,0 1-1 0 0,1-1 0 0 0,1 0 1 0 0,0-1-1 0 0,11 18 0 0 0,-14-26 6 0 0,-1 0 0 0 0,1 0 0 0 0,-1-1 0 0 0,1 1 1 0 0,0-1-1 0 0,0 0 0 0 0,0 0 0 0 0,0 0 0 0 0,0 0 0 0 0,0 0 0 0 0,0-1 0 0 0,1 0 0 0 0,-1 1 0 0 0,1-1 0 0 0,3 0 0 0 0,5 1-7 0 0,-1 0 0 0 0,1-1 0 0 0,14-1 0 0 0,-13-1-31 0 0,-11 1-344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3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48 7599 0 0,'0'0'10506'0'0,"-2"-7"-10172"0"0,-3-17 89 0 0,4 23-186 0 0,-20-12 222 0 0,16 12-438 0 0,1 1 0 0 0,-1-1 0 0 0,0 1 0 0 0,1-1 0 0 0,-1 1 0 0 0,0 1 0 0 0,1-1 0 0 0,-1 1 0 0 0,-8 2 0 0 0,-5 2-36 0 0,-18 8-1 0 0,26-10 30 0 0,-72 25-14 0 0,55-20 0 0 0,0 0 0 0 0,0 3 0 0 0,1 0 0 0 0,-38 22 0 0 0,63-31 0 0 0,-1-1 0 0 0,1 0 0 0 0,-1 1 0 0 0,1-1 0 0 0,0 1 0 0 0,0 0 0 0 0,-1-1 0 0 0,1 1 0 0 0,0 0 0 0 0,0 0 0 0 0,1 0 0 0 0,-1-1 0 0 0,0 1 0 0 0,1 0 0 0 0,-1 0 0 0 0,1 0 0 0 0,-1 0 0 0 0,1 0 0 0 0,0 1 0 0 0,0-1 0 0 0,0 0 0 0 0,0 3 0 0 0,1-5 0 0 0,0 9 2 0 0,1 1-1 0 0,0-1 1 0 0,0 0-1 0 0,1 0 1 0 0,0-1-1 0 0,1 1 1 0 0,0-1 0 0 0,1 1-1 0 0,-1-1 1 0 0,10 12-1 0 0,3 0 15 0 0,1 0 0 0 0,28 26-1 0 0,-17-25 90 0 0,-19-15-13 0 0,0 1 0 0 0,15 13 1 0 0,-23-18-44 0 0,1 1 1 0 0,-1-1 0 0 0,0 1-1 0 0,1 0 1 0 0,-1-1 0 0 0,0 1-1 0 0,-1 0 1 0 0,1 0 0 0 0,0 0-1 0 0,1 6 1 0 0,-3-7-25 0 0,0 0 0 0 0,0 0-1 0 0,0 0 1 0 0,0 1 0 0 0,0-1 0 0 0,0 0-1 0 0,-1 0 1 0 0,1 0 0 0 0,-1 0-1 0 0,0 0 1 0 0,0 0 0 0 0,0 0 0 0 0,0 0-1 0 0,0 0 1 0 0,0 0 0 0 0,0-1 0 0 0,0 1-1 0 0,-1 0 1 0 0,1-1 0 0 0,-1 1-1 0 0,-2 2 1 0 0,-9 6 109 0 0,2 0-65 0 0,-1 0 0 0 0,-1-1 1 0 0,1-1-1 0 0,-19 9 0 0 0,7-6-73 0 0,-8 4 14 0 0,-52 17 0 0 0,74-29 4 0 0,0 0-1 0 0,-1-1 0 0 0,1-1 0 0 0,-1 1 0 0 0,0-2 0 0 0,1 1 1 0 0,-1-2-1 0 0,0 1 0 0 0,-16-4 0 0 0,14 2 38 0 0,1-1-1 0 0,-1-1 1 0 0,0 0-1 0 0,1-1 1 0 0,0 0-1 0 0,0 0 1 0 0,-18-13-1 0 0,-1-3-209 0 0,30 20 94 0 0,-2-3-409 0 0,24 11-8946 0 0,-6-3 4154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5 246 1375 0 0,'0'0'13962'0'0,"0"2"-13613"0"0,-5 140 2235 0 0,5-103-2103 0 0,15-55 17 0 0,3-12-156 0 0,-1-1 1 0 0,20-43 0 0 0,4-7-226 0 0,-27 52-78 0 0,0 1-32 0 0,2 1 0 0 0,0 0 0 0 0,26-30 0 0 0,-37 51 33 0 0,-1-1 1 0 0,1 1-1 0 0,1 0 1 0 0,-1 0-1 0 0,1 1 1 0 0,-1 0-1 0 0,1 0 1 0 0,0 0-1 0 0,0 0 1 0 0,0 1-1 0 0,0 0 1 0 0,1 1-1 0 0,-1-1 1 0 0,12 0-1 0 0,6 1 219 0 0,1 0 0 0 0,40 6 0 0 0,-10-1-33 0 0,-25-2-194 0 0,1 1-1 0 0,56 14 1 0 0,-81-16-601 0 0,0 0 0 0 0,0 0 0 0 0,11-1 0 0 0,-16 0-658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4607 0 0,'0'0'354'0'0,"-1"2"135"0"0,-2 2 432 0 0,0 0 0 0 0,0 0 0 0 0,1 0 0 0 0,0 1 1 0 0,0-1-1 0 0,0 1 0 0 0,0 0 0 0 0,1-1 0 0 0,-1 7 0 0 0,0-2-287 0 0,1 1 0 0 0,1-1 0 0 0,-1 1 0 0 0,3 12 0 0 0,0-3-250 0 0,2 0 0 0 0,0-1 0 0 0,1 0 0 0 0,9 24 0 0 0,-6-24 15 0 0,1 0-1 0 0,1 0 0 0 0,0-1 1 0 0,23 27-1 0 0,58 54 581 0 0,-63-73-720 0 0,1-1 1 0 0,52 33-1 0 0,69 30 311 0 0,-15-10-434 0 0,-111-65-212 0 0,-13-6 50 0 0,-1 0 0 0 0,1 0 1 0 0,13 12-1 0 0,-22-18-145 0 0,-1 0-499 0 0,1-1 445 0 0,0 0 0 0 0,-1 1 0 0 0,1-1 0 0 0,0 0 0 0 0,-1 0 0 0 0,1-1 0 0 0,-1 1 0 0 0,0 0 0 0 0,1 0 0 0 0,-1-1 0 0 0,0 1 0 0 0,0-1 0 0 0,0 1 0 0 0,0-1 0 0 0,0 1 0 0 0,0-1 0 0 0,1-3 1 0 0,4-12-6826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3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28 5527 0 0,'0'0'423'0'0,"-2"-9"4312"0"0,2 8-4388 0 0,0 1-1 0 0,-1-1 1 0 0,1 0 0 0 0,0 0 0 0 0,-1 0 0 0 0,1 0 0 0 0,-1 0 0 0 0,1 0 0 0 0,0 1 0 0 0,-1-1-1 0 0,0 0 1 0 0,1 0 0 0 0,-1 1 0 0 0,0-1 0 0 0,1 0 0 0 0,-1 1 0 0 0,0-1 0 0 0,0 0 0 0 0,-1 0-201 0 0,1 1 1 0 0,0-1-1 0 0,0 1 1 0 0,-1-1 0 0 0,1 1-1 0 0,0 0 1 0 0,-1 0-1 0 0,1 0 1 0 0,0-1 0 0 0,-1 1-1 0 0,-2 1 1 0 0,1-1-103 0 0,0 1-1 0 0,0-1 1 0 0,-1 1 0 0 0,1 0-1 0 0,0 0 1 0 0,0 1 0 0 0,0-1-1 0 0,0 1 1 0 0,0-1 0 0 0,-4 4-1 0 0,-129 118 890 0 0,20-17-732 0 0,12-13 198 0 0,-20 17 240 0 0,101-94-513 0 0,-31 18-1 0 0,34-23-67 0 0,1 1 0 0 0,-30 24-1 0 0,42-29-70 0 0,6-6-54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28 232 4607 0 0,'0'0'208'0'0,"-1"2"-9"0"0,-4 9 861 0 0,1 0-1 0 0,0 1 0 0 0,1-1 1 0 0,0 1-1 0 0,0 0 1 0 0,0 20-1 0 0,2-15 1266 0 0,2 30-1 0 0,5-5-484 0 0,-4-44-1582 0 0,1-1-155 0 0,0 0 1 0 0,0 0 0 0 0,0-1-1 0 0,0 1 1 0 0,0-1 0 0 0,-1 0-1 0 0,0 0 1 0 0,0 0 0 0 0,0 0-1 0 0,0 0 1 0 0,0 0 0 0 0,-1 0-1 0 0,1-7 1 0 0,2-8 203 0 0,1-37-1 0 0,0 3 15 0 0,-3 40-297 0 0,1 1 0 0 0,0-1 0 0 0,0 1 0 0 0,2-1 0 0 0,-1 1 0 0 0,8-13 0 0 0,-9 20-25 0 0,1 0 1 0 0,-1 0-1 0 0,1 0 0 0 0,0 0 1 0 0,0 1-1 0 0,0 0 0 0 0,1-1 1 0 0,-1 2-1 0 0,1-1 0 0 0,0 0 1 0 0,0 1-1 0 0,1 0 0 0 0,-1 0 1 0 0,1 1-1 0 0,6-3 0 0 0,147-36 106 0 0,-21 7-18 0 0,-127 31-705 0 0,0 1-1 0 0,0-1 1 0 0,1 2 0 0 0,18-1-1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464 937 15199 0 0,'0'0'1172'0'0,"-1"1"-765"0"0,-13 16 4518 0 0,18-18-4168 0 0,6-3-374 0 0,-1 1-1 0 0,1-2 0 0 0,-1 1 0 0 0,18-12 0 0 0,36-30 386 0 0,-58 41-684 0 0,33-26 42 0 0,-2-2 1 0 0,-2-1-1 0 0,-1-2 1 0 0,35-50-1 0 0,100-170-238 0 0,-151 227-18 0 0,0 0 1 0 0,12-34-1 0 0,1-2-393 0 0,-20 46 252 0 0,-1-1-1 0 0,0-1 1 0 0,-2 1-1 0 0,8-34 1 0 0,-13 47 193 0 0,-1 0 1 0 0,0 0 0 0 0,0 0-1 0 0,-1 0 1 0 0,0 0 0 0 0,0-1-1 0 0,-2-12 1 0 0,1 19 63 0 0,0 1 0 0 0,0-1 0 0 0,0 1 0 0 0,0-1 0 0 0,0 1 0 0 0,1 0 0 0 0,-1-1 0 0 0,0 1 0 0 0,0 0 0 0 0,0 0 0 0 0,0 0 0 0 0,0 0 0 0 0,0 0 0 0 0,0 0 0 0 0,0 0 0 0 0,0 0 0 0 0,0 0 0 0 0,-2 0 0 0 0,2 1-8 0 0,-2-1 11 0 0,-1 1-1 0 0,1-1 0 0 0,0 1 1 0 0,0 0-1 0 0,-1 1 1 0 0,1-1-1 0 0,0 0 1 0 0,0 1-1 0 0,0 0 1 0 0,0 0-1 0 0,1 0 0 0 0,-1 0 1 0 0,0 0-1 0 0,1 0 1 0 0,-4 4-1 0 0,-3 5-19 0 0,1 1-1 0 0,-11 17 1 0 0,5-8 30 0 0,-19 35 96 0 0,2 1-1 0 0,-35 92 0 0 0,14-31-78 0 0,-219 385 359 0 0,136-265-24 0 0,103-184-127 0 0,-69 90 0 0 0,-54 37 263 0 0,118-139-367 0 0,-35 32-21 0 0,71-73-166 0 0,14-9-1274 0 0,6-5-844 0 0,2-1-5441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15031 0 0,'0'0'1358'0'0,"0"-2"-1118"0"0,1-5 2164 0 0,5-1 889 0 0,27-3-2900 0 0,0 2 0 0 0,65-10-1 0 0,-36 8-294 0 0,70-8-1431 0 0,-43 11-4901 0 0,-73 8 4446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9215 0 0,'0'0'10015'0'0,"0"2"-8974"0"0,-4 17-32 0 0,-11 33 0 0 0,5-21-379 0 0,1 2-180 0 0,-26 99 234 0 0,32-116-670 0 0,1-1 0 0 0,1 1 0 0 0,0 0 0 0 0,1 0 0 0 0,0-1 0 0 0,5 26 0 0 0,5-7 35 0 0,-2-21-1077 0 0,-7-12 756 0 0,-1 0 1 0 0,1 0-1 0 0,0 0 1 0 0,-1 0-1 0 0,1 0 0 0 0,0 0 1 0 0,-1 0-1 0 0,1 1 1 0 0,-1-1-1 0 0,1 2 1 0 0,-1 3-481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239 266 6359 0 0,'0'0'6164'0'0,"1"2"-5497"0"0,1 1-33 0 0,0 0 0 0 0,0 0-1 0 0,0 0 1 0 0,0-1 0 0 0,0 1 0 0 0,1 0 0 0 0,3 2 0 0 0,0 0-221 0 0,0-1 0 0 0,0 0 0 0 0,8 3 0 0 0,0 0-210 0 0,1-2 1 0 0,26 8-1 0 0,-23-9-177 0 0,0-1 0 0 0,0-1 0 0 0,0-1 0 0 0,0 0 0 0 0,0-1 0 0 0,0-1 0 0 0,0-1-1 0 0,0-1 1 0 0,0 0 0 0 0,24-8 0 0 0,-16 2-3 0 0,0-1 0 0 0,-1-1-1 0 0,-1-1 1 0 0,0-1 0 0 0,0-2-1 0 0,25-19 1 0 0,-35 23-144 0 0,-1-1-1 0 0,0 0 0 0 0,0 0 1 0 0,-1-2-1 0 0,-1 1 0 0 0,0-1 1 0 0,9-18-1 0 0,-18 30 77 0 0,-1 0 1 0 0,0 0 0 0 0,0 0-1 0 0,0 0 1 0 0,-1 0 0 0 0,1 0-1 0 0,0 0 1 0 0,-1-1-1 0 0,1 1 1 0 0,-1 0 0 0 0,0 0-1 0 0,0 0 1 0 0,0-1-1 0 0,0 1 1 0 0,0 0 0 0 0,0 0-1 0 0,-1 0 1 0 0,1-1 0 0 0,-1 1-1 0 0,1 0 1 0 0,-1 0-1 0 0,0 0 1 0 0,0 0 0 0 0,0 0-1 0 0,0 0 1 0 0,-2-2-1 0 0,0 0-60 0 0,-1 1-1 0 0,1 0 0 0 0,-1 0 1 0 0,1 0-1 0 0,-1 0 0 0 0,0 1 1 0 0,0 0-1 0 0,-1-1 0 0 0,1 1 1 0 0,0 1-1 0 0,-8-3 0 0 0,-3 0 47 0 0,1 1 0 0 0,-1 1-1 0 0,0 0 1 0 0,-1 1 0 0 0,1 1 0 0 0,0 0-1 0 0,-20 3 1 0 0,-107 25-392 0 0,121-23 336 0 0,-87 25-106 0 0,90-23 206 0 0,0 0 1 0 0,0 2-1 0 0,-28 17 0 0 0,15-5 44 0 0,1 1-1 0 0,1 2 0 0 0,-47 49 0 0 0,60-54 122 0 0,0 1-1 0 0,1 0 0 0 0,1 1 0 0 0,1 1 0 0 0,1 0 0 0 0,-15 38 1 0 0,15-26-35 0 0,-13 51 1 0 0,23-76-47 0 0,0 1 0 0 0,0 0 1 0 0,1 0-1 0 0,1 0 1 0 0,0 0-1 0 0,0 0 1 0 0,1 0-1 0 0,0-1 0 0 0,0 1 1 0 0,5 14-1 0 0,-5-22-8 0 0,0 1-1 0 0,0-1 1 0 0,1 0-1 0 0,-1 1 1 0 0,1-1 0 0 0,-1 0-1 0 0,1 0 1 0 0,0 0-1 0 0,-1 0 1 0 0,1 0-1 0 0,0 0 1 0 0,1 0-1 0 0,3 2 1 0 0,-1-1 72 0 0,0-1-1 0 0,0 0 1 0 0,-1 0 0 0 0,1 0 0 0 0,1-1-1 0 0,8 2 1 0 0,2-1 312 0 0,0-1 0 0 0,1 0-1 0 0,26-4 1 0 0,34-8 443 0 0,107-28-1 0 0,-73 12-666 0 0,-84 21-216 0 0,-1 1-1 0 0,48-2 0 0 0,-72 7-230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7 139 3223 0 0,'-7'-2'15220'0'0,"28"-10"-13454"0"0,4-3-1078 0 0,2 2 1 0 0,36-14-1 0 0,-39 17-451 0 0,-5 3-126 0 0,68-26 277 0 0,-72 28-364 0 0,0 1 0 0 0,0 0 1 0 0,29-2-1 0 0,-40 6-104 0 0,-1 0 0 0 0,1 0-1 0 0,-1 0 1 0 0,0 1 0 0 0,1-1 0 0 0,-1 1 0 0 0,1 0-1 0 0,-1 0 1 0 0,0 0 0 0 0,1 0 0 0 0,-1 1-1 0 0,0-1 1 0 0,4 3 0 0 0,-5-2-371 0 0,1 0 0 0 0,0 1 0 0 0,-1-1 0 0 0,1 1 0 0 0,-1-1 0 0 0,0 1 0 0 0,3 5 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5983 0 0,'0'0'464'0'0,"-16"10"1911"0"0,25-10 4752 0 0,17-2-6067 0 0,16-1-678 0 0,-18 3 50 0 0,0 1 1 0 0,0 0-1 0 0,0 2 0 0 0,39 10 0 0 0,-55-11-343 0 0,0 1-1 0 0,-1 0 1 0 0,0 0-1 0 0,0 1 1 0 0,0 0 0 0 0,0 0-1 0 0,11 10 1 0 0,-14-10-51 0 0,0 0 0 0 0,0 0 0 0 0,0 1 1 0 0,-1 0-1 0 0,1-1 0 0 0,-1 1 0 0 0,0 1 0 0 0,-1-1 1 0 0,1 0-1 0 0,-1 1 0 0 0,3 9 0 0 0,-3-2-24 0 0,0 0-1 0 0,0-1 1 0 0,-1 1-1 0 0,-1 0 1 0 0,0 0-1 0 0,-1-1 1 0 0,0 1-1 0 0,-6 23 1 0 0,-1-9-16 0 0,0 0-1 0 0,-2 0 1 0 0,-12 24-1 0 0,8-26 25 0 0,-27 38 0 0 0,27-42-15 0 0,0 0 0 0 0,-16 34-1 0 0,24-41-7 0 0,0 1 0 0 0,1-1 1 0 0,0 1-1 0 0,2 0 0 0 0,-3 16 0 0 0,5-25 6 0 0,1 1-1 0 0,0 0 1 0 0,0 0 0 0 0,1-1-1 0 0,-1 1 1 0 0,2 0 0 0 0,-1-1-1 0 0,1 1 1 0 0,0-1 0 0 0,0 1-1 0 0,0-1 1 0 0,1 0 0 0 0,7 12-1 0 0,-7-14 12 0 0,0 0-1 0 0,0 0 0 0 0,0 0 0 0 0,1-1 1 0 0,-1 1-1 0 0,1-1 0 0 0,0 0 1 0 0,0 0-1 0 0,0 0 0 0 0,0 0 1 0 0,1-1-1 0 0,-1 0 0 0 0,1 1 1 0 0,5 0-1 0 0,0 0 4 0 0,0-1 0 0 0,-1 0 0 0 0,1-1 1 0 0,0-1-1 0 0,-1 1 0 0 0,15-2 0 0 0,2-2 104 0 0,7 0-3223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 6015 0 0,'0'0'5976'0'0,"-9"1"1296"0"0,10-3-7753 0 0,-1-2 2414 0 0,-6 9-396 0 0,0 0-1526 0 0,-3-2 0 0 0,0 0 31 0 0,2 0-18 0 0,5-2 428 0 0,1-1-439 0 0,-1 1-1 0 0,1-1 0 0 0,-1 1 0 0 0,1 0 0 0 0,0-1 0 0 0,-1 1 0 0 0,1 0 1 0 0,0 0-1 0 0,0 0 0 0 0,-3 2 0 0 0,0 1 13 0 0,0-2-7 0 0,1 1 0 0 0,-1-1-1 0 0,1 1 1 0 0,0 0 0 0 0,0-1-1 0 0,0 2 1 0 0,0-1 0 0 0,1 0 0 0 0,-1 0-1 0 0,-2 6 1 0 0,-10 13 11 0 0,12-18-29 0 0,-2 3 0 0 0,0 0 0 0 0,0-1 0 0 0,-9 8 0 0 0,8-8 0 0 0,4 3 0 0 0,4-5 0 0 0,0 0 0 0 0,0 0 0 0 0,0 0 0 0 0,0 0 0 0 0,0 0 0 0 0,1 0 0 0 0,0-1 0 0 0,0 1 0 0 0,0-1 0 0 0,0 0 0 0 0,0 0 0 0 0,1 0 0 0 0,5 3 0 0 0,-4-2 0 0 0,0 1 0 0 0,0-1 0 0 0,0 1 0 0 0,-1 0 0 0 0,7 8 0 0 0,0 7 0 0 0,-6-5 0 0 0,-6-10 0 0 0,0-2 0 0 0,1 0 4 0 0,-1 1 0 0 0,1-1-1 0 0,-1 1 1 0 0,0-1 0 0 0,0 0 0 0 0,-1 0 0 0 0,1 1-1 0 0,-1-1 1 0 0,1 0 0 0 0,-1 0 0 0 0,0-1-1 0 0,0 1 1 0 0,0 0 0 0 0,0-1 0 0 0,-1 1-1 0 0,1-1 1 0 0,-1 1 0 0 0,0-1 0 0 0,1 0 0 0 0,-6 2-1 0 0,-4 3 26 0 0,-1-1-1 0 0,1-1 0 0 0,-25 7 0 0 0,21-7-17 0 0,-26 6 23 0 0,-2-1 0 0 0,1-2 0 0 0,-1-3 0 0 0,-87 1 0 0 0,128-6-30 0 0,-9 0 31 0 0,0-1 1 0 0,1 0-1 0 0,-22-4 1 0 0,31 5 573 0 0,34-3-430 0 0,-24 2-232 0 0,1 1 1 0 0,-1-1-1 0 0,14 2 0 0 0,50 10-4877 0 0,-56-11-2220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4143 0 0,'0'0'319'0'0,"-15"-6"9978"0"0,13 9-10132 0 0,0-1-1 0 0,0 1 0 0 0,1-1 1 0 0,-1 1-1 0 0,1 0 0 0 0,0 0 1 0 0,0 0-1 0 0,0 0 0 0 0,0 0 1 0 0,0 0-1 0 0,1 0 0 0 0,-1 0 1 0 0,1 0-1 0 0,0 0 0 0 0,0 0 0 0 0,0 0 1 0 0,0 0-1 0 0,1 4 0 0 0,1 3 112 0 0,0 0-1 0 0,0 0 0 0 0,1 0 1 0 0,6 14-1 0 0,-5-18-157 0 0,-1 1 0 0 0,1-1 0 0 0,1 0 1 0 0,-1 0-1 0 0,1 0 0 0 0,0-1 0 0 0,8 8 0 0 0,45 32 578 0 0,-46-36-564 0 0,20 12 324 0 0,0-2 0 0 0,46 20 1 0 0,-10-6 109 0 0,25 15-255 0 0,109 59 331 0 0,-196-103-636 0 0,-4-3-11 0 0,0 0 1 0 0,0 0-1 0 0,0 0 0 0 0,0 0 1 0 0,0 0-1 0 0,0 0 0 0 0,0-1 1 0 0,1 1-1 0 0,-1-1 0 0 0,3 1 1 0 0,-4-1-134 0 0,1 0 0 0 0,-1 1 0 0 0,1-1 0 0 0,-1 0 0 0 0,1 0 1 0 0,-1 0-1 0 0,1-1 0 0 0,-1 1 0 0 0,1 0 0 0 0,-1-1 0 0 0,1 1 0 0 0,-1 0 0 0 0,1-1 1 0 0,-1 0-1 0 0,0 1 0 0 0,1-1 0 0 0,-1 0 0 0 0,0 0 0 0 0,1 0 0 0 0,-1 0 0 0 0,0 0 1 0 0,0 0-1 0 0,0 0 0 0 0,0 0 0 0 0,0 0 0 0 0,0 0 0 0 0,0-1 0 0 0,0 1 0 0 0,-1 0 1 0 0,1-1-1 0 0,0-1 0 0 0,2-6-1637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4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11055 0 0,'0'0'6492'0'0,"1"1"-5930"0"0,1 2-373 0 0,-1 0 0 0 0,1 0 0 0 0,-1 0 0 0 0,0-1 0 0 0,0 1 0 0 0,0 0 0 0 0,-1 0 0 0 0,1 0 0 0 0,-1 1 0 0 0,1-1 0 0 0,-1 0 0 0 0,0 0 0 0 0,0 0 0 0 0,-1 0 0 0 0,0 3 0 0 0,0-1-53 0 0,0 1 0 0 0,-1-1 0 0 0,0 0 0 0 0,0 0 0 0 0,-1 0 1 0 0,1 0-1 0 0,-1-1 0 0 0,-3 5 0 0 0,-4 3-38 0 0,0 0 1 0 0,-1-1-1 0 0,-1 0 1 0 0,1 0-1 0 0,-16 9 0 0 0,-19 12-14 0 0,5-4 42 0 0,-46 41 0 0 0,87-68-218 0 0,-1-1-38 0 0,0 1 1 0 0,0 0-1 0 0,0-1 1 0 0,0 1 0 0 0,1 0-1 0 0,-1 0 1 0 0,0 0-1 0 0,1 0 1 0 0,-1 0-1 0 0,0 0 1 0 0,1 0-1 0 0,-1 0 1 0 0,1 0-1 0 0,0 0 1 0 0,-1 1 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0,'0'0'7319'0'0,"2"1"-7068"0"0,2 0 6 0 0,0 0 0 0 0,0-1 0 0 0,0 1 0 0 0,1-1 0 0 0,-1 0 1 0 0,0 0-1 0 0,0 0 0 0 0,6-2 0 0 0,39-8 1605 0 0,-16 2-897 0 0,-12 5-760 0 0,0 2 0 0 0,0 0 0 0 0,25 3 1 0 0,-20-1-56 0 0,36-3 0 0 0,-6-4 114 0 0,-1 0-102 0 0,85 0-1 0 0,-44 6-108 0 0,199-5 25 0 0,-208 3 52 0 0,-56 3-125 0 0,-1-2 1 0 0,37-6-1 0 0,72-10 72 0 0,-116 14-36 0 0,117-2 355 0 0,-114 4-111 0 0,40 2 0 0 0,9 1 247 0 0,40-3 146 0 0,-61 2-560 0 0,-6 1-111 0 0,65 11-1 0 0,15 2-7 0 0,118-9 137 0 0,54 0-136 0 0,-223-2 0 0 0,246 5 0 0 0,-251-8-15 0 0,163-5 758 0 0,-72 2-209 0 0,24-1-72 0 0,-73 19-283 0 0,4 0-130 0 0,-12-13-49 0 0,127-12 0 0 0,64 0 302 0 0,-52 4 484 0 0,-217 3-711 0 0,0 2 1 0 0,-1 1-1 0 0,46 7 0 0 0,-64-8-337 0 0,0 0 0 0 0,0-1 0 0 0,0 0 0 0 0,0 0 0 0 0,15-5-1 0 0,-6 3-299 0 0,-18 2 500 0 0,2 1-214 0 0,1-1 0 0 0,-1 1 0 0 0,0-1 0 0 0,1 1-1 0 0,-1 0 1 0 0,0 0 0 0 0,1 0 0 0 0,-1 0 0 0 0,4 1 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460 8719 0 0,'0'0'399'0'0,"1"0"-4"0"0,21-3-330 0 0,-16 2 413 0 0,0 1 0 0 0,0-1 0 0 0,0 0 1 0 0,-1-1-1 0 0,1 1 0 0 0,0-1 0 0 0,-1 0 1 0 0,19-15 9299 0 0,-24 17-9687 0 0,-2-4-1384 0 0,-16-45 1857 0 0,-16-69 0 0 0,26 76-513 0 0,-5-55 0 0 0,3 14-14 0 0,9 75-83 0 0,-1-21-207 0 0,3 31 195 0 0,3 6 47 0 0,-2 2 11 0 0,-2-8 0 0 0,0-1 0 0 0,-1 1 0 0 0,1 0 0 0 0,-1-1 0 0 0,1 1 0 0 0,-1 0 0 0 0,0-1 0 0 0,0 1 0 0 0,0-1 0 0 0,1 0 0 0 0,-2 1 0 0 0,1-1 0 0 0,0 0 0 0 0,0 1 0 0 0,0-1 0 0 0,0 0 0 0 0,-1 0 0 0 0,1 0 0 0 0,-1 0 0 0 0,1 0 0 0 0,-1 0 0 0 0,1-1 0 0 0,-1 1 0 0 0,-2 0 0 0 0,-4 2 0 0 0,-1 0 0 0 0,0-1 0 0 0,-12 1 0 0 0,10-1 0 0 0,-303 34-64 0 0,158-26-123 0 0,0-5 1 0 0,-202-22-1 0 0,344 15 187 0 0,-19-1 12 0 0,32 3 583 0 0,11 7-461 0 0,-5-3-125 0 0,0 0 0 0 0,-1 0-1 0 0,1 1 1 0 0,-1 0 0 0 0,0 0-1 0 0,0 0 1 0 0,4 8 0 0 0,0 0 3 0 0,1-1 1 0 0,11 13-1 0 0,-8-14-31 0 0,-1-1 0 0 0,2 0 1 0 0,0 0-1 0 0,0-2 0 0 0,27 15 0 0 0,-22-15-9 0 0,-1 2 1 0 0,-1 0-1 0 0,23 20 0 0 0,89 92-72 0 0,-96-87 62 0 0,48 67 0 0 0,-61-75 38 0 0,32 51 0 0 0,-45-65 0 0 0,1-1 0 0 0,-2 1 0 0 0,0 0 0 0 0,6 22 0 0 0,-10-34 3 0 0,-1 0-1 0 0,1 0 0 0 0,-1 1 1 0 0,0-1-1 0 0,1 0 1 0 0,-1 0-1 0 0,0 1 0 0 0,0-1 1 0 0,0 0-1 0 0,0 1 1 0 0,0-1-1 0 0,0 0 0 0 0,0 1 1 0 0,0-1-1 0 0,-1 0 1 0 0,1 0-1 0 0,0 1 0 0 0,-1-1 1 0 0,1 0-1 0 0,-2 2 1 0 0,0 1 23 0 0,-1 1-19 0 0,0 0-1 0 0,0 0 0 0 0,0 0 0 0 0,-1-1 0 0 0,1 1 0 0 0,-1-1 0 0 0,0 0 0 0 0,0 0 0 0 0,-1 0 0 0 0,1-1 0 0 0,-9 6 0 0 0,-5 0 18 0 0,0 0-1 0 0,-20 7 1 0 0,-11 5-5 0 0,20-8-19 0 0,18-9 0 0 0,0 1 0 0 0,0 1 0 0 0,-16 11 0 0 0,23-12 0 0 0,6-3 0 0 0,5-1 0 0 0,11-1-419 0 0,1-1 0 0 0,-1-1 0 0 0,0 0 0 0 0,0-2 0 0 0,0 0 0 0 0,-1 0 0 0 0,23-11 0 0 0,-16 6-6701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13359 0 0,'2'1'5026'0'0,"3"0"-4127"0"0,0 0 0 0 0,1 0 0 0 0,-1 0 1 0 0,9 0-1 0 0,45-5 384 0 0,-35 2-609 0 0,-7 1-695 0 0,203-19 2666 0 0,-111 2-4167 0 0,-3-10-6021 0 0,-76 18-375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53 9007 0 0,'20'-4'481'0'0,"25"-9"0"0"0,-2 1-315 0 0,79-12 7842 0 0,-122 26-7934 0 0,0 0 0 0 0,0 0 0 0 0,0 0 0 0 0,0 0 1 0 0,-1-1-1 0 0,1 1 0 0 0,0 0 0 0 0,-1 0 0 0 0,0 0 0 0 0,0 1 0 0 0,-4 4 21 0 0,-1 0 1 0 0,1-1 0 0 0,-1 0-1 0 0,0 0 1 0 0,0 0 0 0 0,-1-1-1 0 0,-13 9 1 0 0,-3 3 44 0 0,-99 96 280 0 0,108-99-397 0 0,-3 3 61 0 0,1 1-1 0 0,1 0 1 0 0,1 1 0 0 0,0 0-1 0 0,1 1 1 0 0,2 1 0 0 0,-15 32-1 0 0,25-49-22 0 0,0-1 0 0 0,0 1 0 0 0,0 0 0 0 0,0 0 0 0 0,0 1 0 0 0,1-1 0 0 0,0 0-1 0 0,0 0 1 0 0,0 0 0 0 0,0 0 0 0 0,1 0 0 0 0,-1 0 0 0 0,1 0 0 0 0,0 0 0 0 0,1 0 0 0 0,-1 0 0 0 0,1 0-1 0 0,-1-1 1 0 0,1 1 0 0 0,0 0 0 0 0,0-1 0 0 0,5 6 0 0 0,3 2 160 0 0,0-1 0 0 0,1 0 1 0 0,0 0-1 0 0,0-1 0 0 0,13 7 0 0 0,-14-10-312 0 0,1-1 0 0 0,-1 0 0 0 0,1-1 0 0 0,-1 0 0 0 0,1-1-1 0 0,0 0 1 0 0,0-1 0 0 0,21 2 0 0 0,-28-4-371 0 0,0 0 0 0 0,0 0 0 0 0,0 0 0 0 0,0-1 0 0 0,8-1 0 0 0,8-6-5379 0 0,-7 2-326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2 168 7831 0 0,'0'2'6019'0'0,"-1"3"-5681"0"0,1 0 0 0 0,0 0 1 0 0,0 1-1 0 0,0-1 0 0 0,0 0 1 0 0,1 0-1 0 0,0 0 0 0 0,0 0 0 0 0,0 0 1 0 0,0 0-1 0 0,1 0 0 0 0,0 0 0 0 0,0 0 1 0 0,1-1-1 0 0,-1 1 0 0 0,1-1 0 0 0,0 1 1 0 0,0-1-1 0 0,4 4 0 0 0,34 36 1088 0 0,-29-31-1165 0 0,0-1 0 0 0,-1 2 0 0 0,13 19-1 0 0,-18-25-157 0 0,-5-7-48 0 0,0 1 1 0 0,0-1 0 0 0,-1 0 0 0 0,1 1-1 0 0,0-1 1 0 0,0 1 0 0 0,-1-1 0 0 0,1 1-1 0 0,-1-1 1 0 0,1 1 0 0 0,-1 0 0 0 0,0-1-1 0 0,1 3 1 0 0,-1-3 225 0 0,-2-1-122 0 0,-2-4-125 0 0,-1 0-1 0 0,1 1 0 0 0,-1-1 1 0 0,1-1-1 0 0,1 1 1 0 0,-1-1-1 0 0,1 1 1 0 0,-1-1-1 0 0,1 0 1 0 0,-4-10-1 0 0,2 3 39 0 0,0 0 0 0 0,0-1 0 0 0,-4-23 0 0 0,8 30-72 0 0,0-1 0 0 0,1 0 0 0 0,0 0 0 0 0,0 0 0 0 0,0 0 0 0 0,1 0 0 0 0,0 0 0 0 0,0 1 0 0 0,1-1 0 0 0,0 0 0 0 0,0 1 0 0 0,0-1 0 0 0,1 1 0 0 0,0 0 0 0 0,0 0 0 0 0,5-7 0 0 0,0 3 0 0 0,-1 1 0 0 0,1 0 0 0 0,0 0 0 0 0,1 1 0 0 0,0 0 0 0 0,0 1 0 0 0,1 0 0 0 0,17-10 0 0 0,64-30 76 0 0,-74 40-51 0 0,-1 0 0 0 0,1 2 0 0 0,31-7 0 0 0,-47 12-23 0 0,39-6 97 0 0,-19 7-358 0 0,-20 0 229 0 0,1-1-254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12607 0 0,'0'0'579'0'0,"-1"-1"-15"0"0,-23-5-292 0 0,22 6 577 0 0,3 5-672 0 0,0 1 0 0 0,0-1-1 0 0,0 0 1 0 0,0 1-1 0 0,1-1 1 0 0,0 0 0 0 0,0 0-1 0 0,0 0 1 0 0,1 0 0 0 0,0 0-1 0 0,-1-1 1 0 0,6 6 0 0 0,3 4 162 0 0,0-2 0 0 0,21 20 0 0 0,0-8 271 0 0,0-1 1 0 0,1-2-1 0 0,39 20 1 0 0,-42-25-111 0 0,37 18 566 0 0,-40-21-603 0 0,-1 1 0 0 0,0 0 0 0 0,-1 2-1 0 0,26 22 1 0 0,-46-33-440 0 0,1 0 1 0 0,-1 1-1 0 0,0 0 0 0 0,0 0 1 0 0,-1 0-1 0 0,0 0 0 0 0,0 1 1 0 0,0 0-1 0 0,-1 0 0 0 0,0 0 1 0 0,-1 0-1 0 0,4 13 0 0 0,-4-9 23 0 0,-1-1-1 0 0,0 1 1 0 0,-1 0-1 0 0,0-1 1 0 0,0 1 0 0 0,-1 0-1 0 0,-1 0 1 0 0,-3 13-1 0 0,-1-3 12 0 0,-1 0 1 0 0,-1-1-1 0 0,-1 0 0 0 0,-1 0 0 0 0,0-1 0 0 0,-2 0 1 0 0,0-1-1 0 0,-19 22 0 0 0,-24 16-145 0 0,39-40 26 0 0,0 0 0 0 0,0 1 0 0 0,-22 34 0 0 0,37-50-39 0 0,1 0-1 0 0,-1-1 1 0 0,1 1 0 0 0,-1 0-1 0 0,1 0 1 0 0,0-1 0 0 0,0 1-1 0 0,-1 0 1 0 0,1 0 0 0 0,0-1-1 0 0,0 1 1 0 0,0 0 0 0 0,0 0-1 0 0,-1 0 1 0 0,1 0 0 0 0,0-1-1 0 0,1 1 1 0 0,-1 0-1 0 0,0 0 1 0 0,0 0 0 0 0,0-1-1 0 0,1 3 1 0 0,7 5-6770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8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0,'0'0'6087'0'0,"2"1"-5308"0"0,10 6-122 0 0,0 1 1 0 0,0 0-1 0 0,0 1 1 0 0,-1 0 0 0 0,-1 1-1 0 0,1 0 1 0 0,16 23 0 0 0,-8-8-319 0 0,-1 2 1 0 0,22 45 0 0 0,-36-65-353 0 0,-1 1 0 0 0,0-1 0 0 0,0 1 1 0 0,-1 0-1 0 0,0 0 0 0 0,-1 0 1 0 0,1 1-1 0 0,-2-1 0 0 0,1 0 0 0 0,-1 0 1 0 0,0 1-1 0 0,-1-1 0 0 0,0 0 1 0 0,0 0-1 0 0,-1 0 0 0 0,0 0 1 0 0,-5 13-1 0 0,3-12-114 0 0,-1 1-1 0 0,0-1 1 0 0,0 1 0 0 0,-1-2 0 0 0,0 1 0 0 0,-1-1 0 0 0,0 0-1 0 0,0 0 1 0 0,-1 0 0 0 0,0-1 0 0 0,0-1 0 0 0,-1 1-1 0 0,-11 5 1 0 0,16-10-116 0 0,0 0 0 0 0,0 0 1 0 0,0-1-1 0 0,0 1 0 0 0,-5 0 0 0 0,7-2-1046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 7831 0 0,'-7'-6'810'0'0,"1"1"-525"0"0,-9-6 300 0 0,6 7 6407 0 0,10 18-6185 0 0,7 9-118 0 0,1 1 0 0 0,1-1 1 0 0,25 41-1 0 0,-28-52-509 0 0,26 41 398 0 0,2-2-1 0 0,2-1 1 0 0,2-2-1 0 0,3-2 1 0 0,86 75-1 0 0,-121-114-549 0 0,103 81 270 0 0,-90-73-293 0 0,1-2 0 0 0,0 0 1 0 0,37 15-1 0 0,-57-28-58 0 0,0 0-1 0 0,0 1 1 0 0,0-1 0 0 0,0 0-1 0 0,0 0 1 0 0,0 0-1 0 0,0 0 1 0 0,0 0 0 0 0,0 0-1 0 0,0 0 1 0 0,0-1-1 0 0,0 1 1 0 0,0 0 0 0 0,0 0-1 0 0,-1-1 1 0 0,1 1-1 0 0,0 0 1 0 0,0-1 0 0 0,0 1-1 0 0,0-1 1 0 0,-1 1 0 0 0,1-1-1 0 0,0 0 1 0 0,0 1-1 0 0,-1-1 1 0 0,2-1 0 0 0,-1 1-266 0 0,1-1 0 0 0,-1 0 0 0 0,0 1 1 0 0,0-1-1 0 0,0 0 0 0 0,0 0 0 0 0,0 0 0 0 0,0 0 1 0 0,0 1-1 0 0,0-4 0 0 0,0-8-1593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8 8751 0 0,'0'0'674'0'0,"0"-1"-438"0"0,-3-5 2422 0 0,-15 5 908 0 0,13 3-3410 0 0,1-1 0 0 0,0 1 0 0 0,0-1 0 0 0,1 1 0 0 0,-1 1 1 0 0,0-1-1 0 0,1 0 0 0 0,-1 1 0 0 0,1 0 0 0 0,-6 5 0 0 0,-8 6 224 0 0,-7 6 79 0 0,1 0 0 0 0,-32 37-1 0 0,12-12-157 0 0,-21 21-111 0 0,-37 36-34 0 0,79-81-130 0 0,-1-2 0 0 0,-46 28 0 0 0,18-17 160 0 0,-101 43 0 0 0,126-66-42 0 0,20-5-278 0 0,6-1-664 0 0,11-2-86 0 0,23-12-1758 0 0,-13 3-3284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10047 0 0,'-2'1'463'0'0,"-60"27"2764"0"0,56-19-314 0 0,7-7-2811 0 0,0 0 1 0 0,0 0 0 0 0,0 0-1 0 0,0 0 1 0 0,0 0-1 0 0,0 0 1 0 0,0-1-1 0 0,1 1 1 0 0,-1 0-1 0 0,0-1 1 0 0,1 1-1 0 0,0-1 1 0 0,-1 1 0 0 0,1-1-1 0 0,0 0 1 0 0,0 0-1 0 0,0 0 1 0 0,-1 0-1 0 0,5 2 1 0 0,6 1 195 0 0,-1 0-1 0 0,18 4 1 0 0,-8-3 7 0 0,93 24 649 0 0,2 0-41 0 0,-52-6-740 0 0,-41-13-123 0 0,27 7 0 0 0,-20-11 20 0 0,1-1 1 0 0,39 1-1 0 0,-5 0 95 0 0,-4 5-70 0 0,-61-11-88 0 0,0 1 0 0 0,1-1 0 0 0,-1 1 0 0 0,0-1 0 0 0,0 1 0 0 0,0-1 0 0 0,0 1-1 0 0,0-1 1 0 0,0 1 0 0 0,0-1 0 0 0,0 1 0 0 0,0-1 0 0 0,0 1 0 0 0,0-1 0 0 0,0 1 0 0 0,0-1 0 0 0,-1 1 0 0 0,1-1 0 0 0,0 1 0 0 0,0 0 0 0 0,-1-1 4 0 0,0 3 18 0 0,0 0-1 0 0,-1 0 1 0 0,0-1-1 0 0,0 1 1 0 0,0 0 0 0 0,0-1-1 0 0,0 1 1 0 0,0-1-1 0 0,-1 0 1 0 0,1 0 0 0 0,-1 0-1 0 0,-3 3 1 0 0,-5 1 62 0 0,-21 11-1 0 0,-386 142 145 0 0,414-159-235 0 0,-10 8 34 0 0,5-3-4 0 0,1 0-30 0 0,0 2 0 0 0,4 0-13 0 0,3-5-81 0 0,6 1-2385 0 0,-3-2 2045 0 0,1 0-1 0 0,0 0 1 0 0,0 0 0 0 0,6 1 0 0 0,9-1-4587 0 0,1-4-921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53 4143 0 0,'7'-1'70'0'0,"-6"1"-24"0"0,1 0 0 0 0,0 0 0 0 0,-1-1-1 0 0,1 1 1 0 0,-1-1 0 0 0,1 1 0 0 0,-1-1 0 0 0,1 1 0 0 0,13-14 11741 0 0,-35 19-11326 0 0,1 0 0 0 0,0 2 1 0 0,-27 12-1 0 0,19-8-320 0 0,-12 5 12 0 0,2 1-1 0 0,-69 45 0 0 0,90-51-77 0 0,0 1-1 0 0,1 0 1 0 0,0 1-1 0 0,2 1 1 0 0,-1 0-1 0 0,2 1 1 0 0,0 0 0 0 0,-16 26-1 0 0,26-37-6 0 0,0-1 0 0 0,0 1 0 0 0,1 0 0 0 0,-1 0 0 0 0,1 0 0 0 0,0 0-1 0 0,0 0 1 0 0,0 0 0 0 0,1 1 0 0 0,-1-1 0 0 0,1 0 0 0 0,0 0 0 0 0,0 0 0 0 0,0 1 0 0 0,1-1-1 0 0,0 0 1 0 0,0 0 0 0 0,0 0 0 0 0,0 0 0 0 0,0 0 0 0 0,1 0 0 0 0,0 0 0 0 0,0-1 0 0 0,0 1-1 0 0,0 0 1 0 0,0-1 0 0 0,1 1 0 0 0,-1-1 0 0 0,1 0 0 0 0,0 0 0 0 0,0 0 0 0 0,1-1 0 0 0,-1 1-1 0 0,0-1 1 0 0,7 4 0 0 0,5 1 111 0 0,0 0 0 0 0,0-2 1 0 0,0 0-1 0 0,1 0 0 0 0,0-2 0 0 0,0 0 0 0 0,0 0 0 0 0,32-1 0 0 0,-6-3 34 0 0,-1-1-1 0 0,55-11 0 0 0,-65 6-125 0 0,0-1 0 0 0,0-1 0 0 0,-1-2 0 0 0,-1-1 0 0 0,0-1 0 0 0,29-18-1 0 0,-54 28-82 0 0,0 0 0 0 0,1 0 0 0 0,-1 0-1 0 0,0 0 1 0 0,-1-1 0 0 0,1 1 0 0 0,-1-1 0 0 0,1 0-1 0 0,-1 0 1 0 0,0-1 0 0 0,-1 1 0 0 0,1 0-1 0 0,-1-1 1 0 0,1 0 0 0 0,-2 1 0 0 0,1-1-1 0 0,1-7 1 0 0,-1 6-26 0 0,-2-1 0 0 0,1 0-1 0 0,-1 0 1 0 0,0 0 0 0 0,0 1 0 0 0,-1-1-1 0 0,0 0 1 0 0,0 0 0 0 0,-1 1 0 0 0,1-1 0 0 0,-1 1-1 0 0,-5-11 1 0 0,0 3-116 0 0,1 0 0 0 0,-2 0 0 0 0,0 0 0 0 0,-1 1 0 0 0,0 0 0 0 0,-1 1 0 0 0,-14-14 0 0 0,16 17-281 0 0,1 1 0 0 0,-12-17 0 0 0,-4-5-2817 0 0,3 12-2720 0 0,15 11 4405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0 668 2303 0 0,'0'0'1698'0'0,"0"3"-26"0"0,4 21 3425 0 0,-3-22-4420 0 0,12 19 659 0 0,-11-19-672 0 0,1-1 0 0 0,0 2-473 0 0,1-1 1 0 0,0 0-1 0 0,0-1 0 0 0,0 1 0 0 0,0-1 0 0 0,0 0 0 0 0,1 0 0 0 0,-1 0 0 0 0,0 0 1 0 0,1-1-1 0 0,-1 0 0 0 0,0 0 0 0 0,1 0 0 0 0,-1 0 0 0 0,0-1 0 0 0,1 1 1 0 0,-1-1-1 0 0,0 0 0 0 0,7-3 0 0 0,0-1-13 0 0,0-1 0 0 0,0 1 1 0 0,-1-2-1 0 0,0 1 0 0 0,0-2 0 0 0,15-13 0 0 0,48-59 146 0 0,-54 58-256 0 0,187-229 502 0 0,-134 156-175 0 0,-82 116-470 0 0,-23 28 75 0 0,1 2 0 0 0,-45 98 0 0 0,74-141 0 0 0,-7 12 0 0 0,2 0 0 0 0,0 1 0 0 0,1 0 0 0 0,2 1 0 0 0,-5 26 0 0 0,10-33 0 0 0,0-12 8 0 0,1-1-1 0 0,-1 0 1 0 0,1 1-1 0 0,0-1 1 0 0,0 0-1 0 0,0 0 1 0 0,0 0 0 0 0,0 1-1 0 0,0-1 1 0 0,0 0-1 0 0,1 0 1 0 0,-1 0-1 0 0,1-1 1 0 0,-1 1-1 0 0,1 0 1 0 0,4 2-1 0 0,-3-2 20 0 0,0 0-1 0 0,0-1 0 0 0,0 0 1 0 0,0 1-1 0 0,1-1 0 0 0,-1 0 1 0 0,0-1-1 0 0,1 1 1 0 0,-1 0-1 0 0,6-1 0 0 0,3 0 57 0 0,0-1-1 0 0,0-1 0 0 0,0 1 1 0 0,-1-2-1 0 0,21-6 0 0 0,8-5-12 0 0,0-2 0 0 0,-1-1 0 0 0,-1-2 0 0 0,0-1 0 0 0,-2-2 0 0 0,0-2 0 0 0,-2-1 0 0 0,58-55 0 0 0,-65 53-73 0 0,97-101 103 0 0,-92 92-70 0 0,45-67 0 0 0,-59 75 7 0 0,-2 4-59 0 0,-1 0 1 0 0,-1-1 0 0 0,14-34 0 0 0,-27 56-33 0 0,-1-3 26 0 0,0 4-44 0 0,-2 2 51 0 0,0 1 0 0 0,-1-1 0 0 0,1 0 0 0 0,0 1 0 0 0,0 0 0 0 0,0-1 0 0 0,1 1-1 0 0,-1 0 1 0 0,0 0 0 0 0,0 0 0 0 0,0 1 0 0 0,1-1 0 0 0,-3 2 0 0 0,-2 2-12 0 0,0 0 1 0 0,0 1 0 0 0,1 0 0 0 0,-1 0 0 0 0,1 0 0 0 0,-7 13-1 0 0,-21 46 0 0 0,16-28-18 0 0,-74 152-10 0 0,65-128 54 0 0,-21 78-1 0 0,44-129 10 0 0,0 1 0 0 0,1 1 0 0 0,1-1 0 0 0,0 0 0 0 0,0 0 0 0 0,1 1 0 0 0,0-1-1 0 0,3 17 1 0 0,-2-24 1 0 0,0 0 0 0 0,0 0 0 0 0,0 0-1 0 0,0 0 1 0 0,1 0 0 0 0,0 0-1 0 0,0 0 1 0 0,0-1 0 0 0,0 1 0 0 0,0-1-1 0 0,1 1 1 0 0,-1-1 0 0 0,1 0-1 0 0,0 0 1 0 0,0 0 0 0 0,0 0 0 0 0,1-1-1 0 0,-1 1 1 0 0,0-1 0 0 0,1 0 0 0 0,0 0-1 0 0,-1 0 1 0 0,1-1 0 0 0,0 1-1 0 0,7 1 1 0 0,1-1-11 0 0,1 0-1 0 0,-1 0 1 0 0,0-1-1 0 0,1-1 1 0 0,-1 0 0 0 0,24-4-1 0 0,10-6-2396 0 0,-33 6-4443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7367 0 0,'0'0'568'0'0,"-1"2"-32"0"0,0 2 315 0 0,-1 1-1 0 0,1 0 0 0 0,1-1 1 0 0,-1 1-1 0 0,0 0 0 0 0,1 0 0 0 0,0-1 1 0 0,0 1-1 0 0,1 0 0 0 0,1 7 1 0 0,-1-6-552 0 0,1-1 0 0 0,0 1 1 0 0,0-1-1 0 0,1 1 1 0 0,-1-1-1 0 0,1 0 0 0 0,0 0 1 0 0,7 8-1 0 0,11 9 438 0 0,1 0 0 0 0,0-2 1 0 0,37 26-1 0 0,-39-31-561 0 0,64 47 242 0 0,95 53-1 0 0,-113-81-549 0 0,-57-30 97 0 0,1-1-1 0 0,-1 0 1 0 0,1 0 0 0 0,-1-1-1 0 0,16 2 1 0 0,-22-4-57 0 0,-1 0 0 0 0,1 0-1 0 0,0 0 1 0 0,0-1 0 0 0,-1 1 0 0 0,1-1-1 0 0,0 1 1 0 0,-1-1 0 0 0,1 0 0 0 0,0 0-1 0 0,-1 0 1 0 0,1-1 0 0 0,-1 1 0 0 0,0 0 0 0 0,4-4-1 0 0,-4 3-647 0 0,1 0-1 0 0,-1 0 1 0 0,-1 0-1 0 0,1 0 1 0 0,0-1-1 0 0,-1 1 1 0 0,1-1-1 0 0,-1 1 0 0 0,2-5 1 0 0,3-10-5851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74 13159 0 0,'19'-14'721'0'0,"-3"1"-391"0"0,36-19 0 0 0,-48 30-132 0 0,0 0-1 0 0,0 0 1 0 0,0 0-1 0 0,0 1 1 0 0,1 0 0 0 0,-1-1-1 0 0,1 2 1 0 0,-1-1 0 0 0,1 0-1 0 0,-1 1 1 0 0,1 0 0 0 0,0 0-1 0 0,-1 0 1 0 0,7 2 0 0 0,-9-2-89 0 0,0 1 0 0 0,0-1 0 0 0,0 1 0 0 0,0 0 0 0 0,-1 0 0 0 0,1 0 0 0 0,0 0 0 0 0,-1 0 0 0 0,1 0 0 0 0,-1 0 0 0 0,1 0 0 0 0,-1 0 0 0 0,1 1 1 0 0,-1-1-1 0 0,0 1 0 0 0,0-1 0 0 0,0 1 0 0 0,2 2 0 0 0,-2 0 4 0 0,0-1 0 0 0,0 0 1 0 0,0 0-1 0 0,0 1 0 0 0,-1-1 0 0 0,1 0 1 0 0,-1 1-1 0 0,0-1 0 0 0,0 0 0 0 0,-1 4 1 0 0,-1 8 142 0 0,-1 0 0 0 0,-1 0 1 0 0,-9 26-1 0 0,9-32-178 0 0,-16 41 417 0 0,-45 83-1 0 0,-41 42 127 0 0,76-125-486 0 0,-201 274 116 0 0,15-22-573 0 0,175-235 1 0 0,-30 44-2147 0 0,64-101 1521 0 0,-1-1 0 0 0,0 0 0 0 0,-1 0-1 0 0,-10 8 1 0 0,8-8-553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 13903 0 0,'0'0'1262'0'0,"-1"-1"-1037"0"0,-4 0-102 0 0,3 1 16 0 0,1 0 1 0 0,-1 0 0 0 0,0 0 0 0 0,0 0 0 0 0,1 0-1 0 0,-1 0 1 0 0,0 0 0 0 0,1 0 0 0 0,-1 1 0 0 0,0-1-1 0 0,1 1 1 0 0,-1 0 0 0 0,0-1 0 0 0,1 1 0 0 0,-1 0-1 0 0,1 0 1 0 0,-1 0 0 0 0,1 0 0 0 0,0 0 0 0 0,-1 0-1 0 0,1 0 1 0 0,0 0 0 0 0,-2 2 0 0 0,-2 4 38 0 0,-1 0 0 0 0,1 1 0 0 0,-6 9 1 0 0,4-5 130 0 0,-9 11-78 0 0,-1-1 1 0 0,-1-1 0 0 0,-25 23-1 0 0,-66 51 214 0 0,97-84-419 0 0,5-6-11 0 0,-101 81 144 0 0,85-70-111 0 0,0 0-1 0 0,-49 22 0 0 0,51-31-56 0 0,20-7-95 0 0,2-1-232 0 0,5-7-591 0 0,0 0-1 0 0,1 1 1 0 0,10-9 0 0 0,5-3-5503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70 3223 0 0,'-7'3'283'0'0,"-15"7"18274"0"0,28-10-20662 0 0,13-1 2595 0 0,0 0 1 0 0,0-2-1 0 0,0 0 1 0 0,-1-1 0 0 0,35-12-1 0 0,-20 6-136 0 0,110-25 547 0 0,-70 26-1870 0 0,-56 8-489 0 0,-1 1 0 0 0,23 4 0 0 0,-37-4-18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0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13303 0 0,'0'0'3462'0'0,"2"1"-2346"0"0,1 0-825 0 0,1 0 1 0 0,-1-1 0 0 0,1 1 0 0 0,-1-1-1 0 0,1 1 1 0 0,0-1 0 0 0,-1 0 0 0 0,1 0-1 0 0,-1-1 1 0 0,6 0 0 0 0,40-11 1352 0 0,-34 8-1252 0 0,25-7-61 0 0,1 2 0 0 0,0 2-1 0 0,0 1 1 0 0,1 3 0 0 0,64 2 0 0 0,-71 4-3539 0 0,-24-5 1584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1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72 244 3679 0 0,'-1'1'2307'0'0,"-3"3"-1420"0"0,0-1-1 0 0,0 1 1 0 0,0 0 0 0 0,1 0-1 0 0,-1 0 1 0 0,1 1-1 0 0,0-1 1 0 0,-4 9 0 0 0,3-5-274 0 0,1 1 0 0 0,0 0 0 0 0,0 0-1 0 0,-2 15 1 0 0,2-10-339 0 0,2 1-1 0 0,0-1 1 0 0,1 1-1 0 0,0-1 1 0 0,1 1-1 0 0,5 19 1 0 0,-2-13 41 0 0,12 36 0 0 0,-15-56-227 0 0,-1 0-54 0 0,1-1 1 0 0,-1 1-1 0 0,0-1 0 0 0,0 0 1 0 0,1 1-1 0 0,-1-1 0 0 0,0 1 0 0 0,0-1 1 0 0,0 0-1 0 0,0 1 0 0 0,0-1 0 0 0,0 1 1 0 0,0-1-1 0 0,0 1 0 0 0,0-1 0 0 0,0 1 1 0 0,0-1-1 0 0,0 0 0 0 0,0 1 1 0 0,-1-1-21 0 0,-1 0 0 0 0,0 0 0 0 0,1-1 0 0 0,-1 1 0 0 0,0 0 0 0 0,1-1 0 0 0,-1 0 0 0 0,1 1 0 0 0,-1-1 0 0 0,1 0 0 0 0,-1 0 0 0 0,1 0 0 0 0,0 0 0 0 0,-1 0 0 0 0,1 0 0 0 0,0 0 0 0 0,0 0 0 0 0,0-1 0 0 0,0 1 0 0 0,0 0 0 0 0,0-1 0 0 0,0 1 0 0 0,0-1 0 0 0,0 1 0 0 0,1-1 0 0 0,-1 1 0 0 0,1-1 0 0 0,-1 1 0 0 0,0-3 0 0 0,-1-8 79 0 0,1 1 0 0 0,0 0 0 0 0,0 0 1 0 0,1 0-1 0 0,0-1 0 0 0,1 1 0 0 0,2-12 1 0 0,21-78 338 0 0,-22 94-412 0 0,2-8-1 0 0,1 1 0 0 0,0-1 0 0 0,1 1 0 0 0,1 0-1 0 0,0 0 1 0 0,1 1 0 0 0,11-15 0 0 0,-13 20-18 0 0,1 1-1 0 0,0-1 1 0 0,1 1 0 0 0,0 0 0 0 0,0 1 0 0 0,1 0-1 0 0,-1 0 1 0 0,1 1 0 0 0,0 0 0 0 0,1 1-1 0 0,15-6 1 0 0,298-68 1290 0 0,-292 72-1126 0 0,22-4 173 0 0,59-4 1 0 0,-91 13-334 0 0,1 0 0 0 0,-1 2 0 0 0,1 1 1 0 0,-1 0-1 0 0,36 9 0 0 0,-57-11-47 0 0,1 1 0 0 0,0-1 0 0 0,-1 0 0 0 0,1 0-1 0 0,0 1 1 0 0,-1-1 0 0 0,1 0 0 0 0,0 1 0 0 0,-1-1 0 0 0,1 1 0 0 0,-1-1-1 0 0,1 0 1 0 0,-1 1 0 0 0,1 0 0 0 0,-1-1 0 0 0,1 1 0 0 0,-1-1 0 0 0,1 1-1 0 0,-1-1 1 0 0,0 1 0 0 0,1 0 0 0 0,-1-1 0 0 0,0 1 0 0 0,0 0 0 0 0,1-1-1 0 0,-1 1 1 0 0,0 0 0 0 0,0 0 0 0 0,0-1 0 0 0,0 1 0 0 0,0 0 0 0 0,0-1 0 0 0,0 1-1 0 0,0 0 1 0 0,0 0 0 0 0,0-1 0 0 0,-1 1 0 0 0,1 0 0 0 0,0-1 0 0 0,0 1-1 0 0,-1 0 1 0 0,0 0 0 0 0,0 2-280 0 0,0 0 0 0 0,-1 0 0 0 0,0-1 0 0 0,1 1 0 0 0,-1 0 0 0 0,0-1 0 0 0,-1 0 0 0 0,1 0 0 0 0,0 1 0 0 0,-5 2 0 0 0,-6 4-1320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12959 0 0,'0'0'4498'0'0,"1"-1"-3442"0"0,43-9 1266 0 0,10-2-1090 0 0,79-12 476 0 0,-7 1-860 0 0,176-8 369 0 0,-67 8-1151 0 0,-217 21-121 0 0,222-23-2213 0 0,-189 23-1184 0 0,-49 2 1976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 6911 0 0,'-6'-1'1039'0'0,"-22"-1"-1798"0"0,13 4 10405 0 0,33-10-9456 0 0,0 1 0 0 0,0 1 0 0 0,0 0 0 0 0,1 1 1 0 0,0 1-1 0 0,27-2 0 0 0,-6 4 527 0 0,-1 1 0 0 0,45 6 0 0 0,-74-4-601 0 0,-1 0-1 0 0,0 0 1 0 0,0 1-1 0 0,0 0 1 0 0,0 1-1 0 0,0 0 1 0 0,14 7-1 0 0,-19-8-81 0 0,-1 1-1 0 0,1-1 0 0 0,-1 0 1 0 0,0 1-1 0 0,0 0 1 0 0,0 0-1 0 0,0 0 0 0 0,-1 0 1 0 0,1 0-1 0 0,-1 0 1 0 0,0 1-1 0 0,1-1 0 0 0,-2 1 1 0 0,1 0-1 0 0,0 0 1 0 0,-1-1-1 0 0,1 1 0 0 0,-1 0 1 0 0,1 8-1 0 0,1 9-33 0 0,-2 0 0 0 0,0 33 0 0 0,-2-42 0 0 0,0-1 0 0 0,-1 1 0 0 0,0-1 0 0 0,-1 0 0 0 0,0 0 0 0 0,-7 16 0 0 0,-51 89-354 0 0,38-75 150 0 0,2 0 1 0 0,-17 45-1 0 0,36-80 192 0 0,0 0 1 0 0,1 0-1 0 0,0 0 1 0 0,0 0-1 0 0,0 0 1 0 0,0 0-1 0 0,1 0 0 0 0,0 0 1 0 0,0 0-1 0 0,1 0 1 0 0,0 0-1 0 0,2 9 1 0 0,-1-11 26 0 0,-1 0 0 0 0,1 0 1 0 0,0 0-1 0 0,0 0 0 0 0,0 0 1 0 0,1-1-1 0 0,-1 1 0 0 0,1-1 1 0 0,0 0-1 0 0,0 0 0 0 0,0 0 1 0 0,0 0-1 0 0,1 0 0 0 0,-1 0 1 0 0,1-1-1 0 0,-1 0 1 0 0,1 0-1 0 0,5 2 0 0 0,8 3 166 0 0,1-1 0 0 0,-1-1-1 0 0,1 0 1 0 0,0-1-1 0 0,27 1 1 0 0,-26-3-309 0 0,-17-1-62 0 0,6-4-3214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29:1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35 3679 0 0,'0'0'9079'0'0,"7"-10"-7303"0"0,-4 6-1198 0 0,-3 4-511 0 0,0-1-1 0 0,1 1 0 0 0,-1-1 0 0 0,1 1 0 0 0,-1-1 1 0 0,1 1-1 0 0,-1-1 0 0 0,1 1 0 0 0,-1 0 0 0 0,1-1 1 0 0,-1 1-1 0 0,1 0 0 0 0,-1-1 0 0 0,1 1 0 0 0,0-1 1 0 0,4 0 1112 0 0,-1 1-1 0 0,1-1 1 0 0,-1 1 0 0 0,11 0 2012 0 0,-39-9-2842 0 0,15 8-340 0 0,0 0 0 0 0,0 0 0 0 0,0 1 0 0 0,0 0 0 0 0,0 1 0 0 0,0 0-1 0 0,0 1 1 0 0,0-1 0 0 0,-16 7 0 0 0,-5 3 21 0 0,-40 21-1 0 0,61-27-29 0 0,5-3 0 0 0,-1 0 0 0 0,1 0 0 0 0,0 1 0 0 0,0 0 0 0 0,0 0 0 0 0,1 0 0 0 0,-1 0 0 0 0,0 0 0 0 0,-5 8 0 0 0,7-10 0 0 0,2 0 0 0 0,-1 0 0 0 0,0-1 0 0 0,1 1 0 0 0,-1-1 0 0 0,1 1 0 0 0,-1 0 0 0 0,1-1 0 0 0,0 1 0 0 0,-1 0 0 0 0,1-1 0 0 0,0 1 0 0 0,-1 0 0 0 0,1 0 0 0 0,0 0 0 0 0,0-1 0 0 0,0 1 0 0 0,-1 0 0 0 0,1 1 0 0 0,0 0-6 0 0,-1 7-41 0 0,1-7 46 0 0,1 1 0 0 0,-1-1 0 0 0,1 1 0 0 0,0-1 1 0 0,0 0-1 0 0,0 1 0 0 0,1-1 0 0 0,-1 0 0 0 0,0 0 1 0 0,1 0-1 0 0,0 0 0 0 0,-1 0 0 0 0,5 3 0 0 0,-2 0 2 0 0,8 6-1 0 0,0 0 0 0 0,0-1 0 0 0,24 15 0 0 0,16 13 0 0 0,-45-31 0 0 0,-3 1 0 0 0,-4-6 1 0 0,0 0 1 0 0,0 0-1 0 0,-1 0 0 0 0,1 0 1 0 0,-1 0-1 0 0,1-1 0 0 0,-1 1 1 0 0,0 0-1 0 0,0 0 0 0 0,0-1 0 0 0,0 1 1 0 0,0 0-1 0 0,0-1 0 0 0,0 1 1 0 0,-1-1-1 0 0,1 1 0 0 0,-3 1 0 0 0,-28 21 43 0 0,10-11-26 0 0,-1-1 1 0 0,-1-1-1 0 0,0-1 1 0 0,-33 9-1 0 0,-19 8-17 0 0,60-22 10 0 0,14-5 86 0 0,7 0-2694 0 0,1 0-647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0:2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90 10135 0 0,'5'-20'448'0'0,"-1"11"96"0"0,1-5-440 0 0,1 1-104 0 0,-3 2 0 0 0,1 2 1456 0 0,1 2 3840 0 0,2 0-5896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0:2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2759 0 0,'0'0'248'0'0,"9"-4"-248"0"0,0 1 0 0 0,0 1 1952 0 0,0 6 336 0 0,0 5 72 0 0,0 1 8 0 0,0 1-2008 0 0,0 2-360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11687 0 0,'0'0'6016'0'0,"2"2"-5680"0"0,5 5-138 0 0,0 1-1 0 0,1-1 1 0 0,0 0-1 0 0,1 0 1 0 0,12 7-1 0 0,51 24 346 0 0,-50-28-364 0 0,0 2-1 0 0,33 23 1 0 0,-30-16-114 0 0,-1 2-1 0 0,-2 0 0 0 0,29 33 1 0 0,-43-44-31 0 0,-1 0 0 0 0,0 0-1 0 0,0 0 1 0 0,-1 1 0 0 0,-1 0 0 0 0,1 0 0 0 0,-2 1 0 0 0,0 0 0 0 0,0-1-1 0 0,-1 1 1 0 0,2 18 0 0 0,-4-23 24 0 0,-2 0 1 0 0,1-1-1 0 0,-1 1 0 0 0,0-1 0 0 0,0 1 0 0 0,-1-1 1 0 0,0 1-1 0 0,0-1 0 0 0,0 0 0 0 0,-1 0 0 0 0,0 0 1 0 0,0 0-1 0 0,-1 0 0 0 0,1-1 0 0 0,-8 9 1 0 0,-5 4 27 0 0,-1-1 0 0 0,-35 29 0 0 0,40-36-79 0 0,-1-1 1 0 0,-21 12 0 0 0,28-18-25 0 0,0 0 1 0 0,0-1-1 0 0,0 1 1 0 0,0-1-1 0 0,0 0 1 0 0,0-1-1 0 0,-1 0 1 0 0,-10 1-1 0 0,16-2-61 0 0,1 0 0 0 0,-1 0 1 0 0,0 0-1 0 0,1 0 0 0 0,-1 0 0 0 0,1 0 0 0 0,-1 0 0 0 0,1 0 0 0 0,-1 0 0 0 0,0-1 1 0 0,1 1-1 0 0,-1 0 0 0 0,1-1 0 0 0,-1 1 0 0 0,1 0 0 0 0,-1-1 0 0 0,0 0 0 0 0,-1 0-214 0 0,-7-6-750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07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19 243 12895 0 0,'-11'-2'1378'0'0,"4"0"3374"0"0,20 5-3164 0 0,-1-2-1234 0 0,-1-1 1 0 0,0 0 0 0 0,0-1 0 0 0,0 0 0 0 0,0-1-1 0 0,12-4 1 0 0,65-22 882 0 0,-86 28-1207 0 0,24-10 212 0 0,102-36 955 0 0,137-30 0 0 0,-145 49-1640 0 0,232-18 1 0 0,-335 44-1024 0 0,-3 1-63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1487 51 13215 0 0,'14'-10'309'0'0,"1"1"0"0"0,0 1 0 0 0,0 0-1 0 0,20-7 1 0 0,-34 15 267 0 0,0 0-501 0 0,-1-1-1 0 0,1 1 0 0 0,-1 0 1 0 0,1 0-1 0 0,-1 0 1 0 0,1 1-1 0 0,-1-1 1 0 0,1 0-1 0 0,-1 0 0 0 0,1 0 1 0 0,-1 0-1 0 0,1 0 1 0 0,-1 1-1 0 0,1-1 0 0 0,-1 0 1 0 0,1 0-1 0 0,-1 1 1 0 0,1-1-1 0 0,-1 0 0 0 0,0 1 1 0 0,1-1-1 0 0,-1 0 1 0 0,1 1-1 0 0,-1-1 0 0 0,0 1 1 0 0,0-1-1 0 0,1 0 1 0 0,-1 2-1 0 0,1-1 5 0 0,-1 0-1 0 0,0 0 1 0 0,0 1-1 0 0,0-1 1 0 0,0 0-1 0 0,0 0 1 0 0,0 0-1 0 0,0 1 1 0 0,-1-1-1 0 0,1 0 1 0 0,0 0-1 0 0,-1 2 1 0 0,-1 2 61 0 0,-1 0-1 0 0,1 0 1 0 0,-1 0 0 0 0,-5 6 0 0 0,-5 5 90 0 0,0-2 1 0 0,-1 1-1 0 0,-21 14 1 0 0,-51 33 177 0 0,72-53-343 0 0,-1-1 0 0 0,0 0 0 0 0,-1-2 0 0 0,1 0 0 0 0,-1 0-1 0 0,-17 3 1 0 0,-103 14 33 0 0,62-13-59 0 0,-53 11-288 0 0,-227 42-1075 0 0,277-46 1010 0 0,-168 41-343 0 0,221-51 615 0 0,-1-1 0 0 0,0-2 0 0 0,1 0 1 0 0,-1-2-1 0 0,0 0 0 0 0,0-2 0 0 0,-26-3 0 0 0,47 3 35 0 0,1-1-1 0 0,0 0 1 0 0,0 0-1 0 0,-1 0 1 0 0,1 0-1 0 0,0-1 1 0 0,0 1-1 0 0,0-1 1 0 0,1 0-1 0 0,-1 0 1 0 0,-5-4-1 0 0,7 5 32 0 0,0 0 0 0 0,0 0 0 0 0,0 0 1 0 0,0 0-1 0 0,0 0 0 0 0,1 0 0 0 0,-1 0 0 0 0,0 0 0 0 0,1-1 0 0 0,-1 1 0 0 0,0 0 0 0 0,1-1 0 0 0,0 1 0 0 0,-1 0 0 0 0,1-1 0 0 0,0 1 0 0 0,-1-1 0 0 0,1 1 1 0 0,0 0-1 0 0,0-1 0 0 0,0 1 0 0 0,0-1 0 0 0,1 1 0 0 0,-1-1 0 0 0,0 1 0 0 0,1 0 0 0 0,-1-1 0 0 0,2-1 0 0 0,-2 1 752 0 0,1 3-767 0 0,0-1 0 0 0,-1 0 1 0 0,1 0-1 0 0,0 1 0 0 0,-1-1 0 0 0,1 1 0 0 0,0-1 0 0 0,-1 0 0 0 0,1 1 0 0 0,-1-1 1 0 0,1 1-1 0 0,-1 0 0 0 0,1-1 0 0 0,-1 1 0 0 0,1-1 0 0 0,-1 1 0 0 0,1 0 0 0 0,-1-1 1 0 0,0 1-1 0 0,0 0 0 0 0,1 0 0 0 0,5 16-36 0 0,6 40-28 0 0,-10-43 46 0 0,0-1 0 0 0,1 1 0 0 0,1 0 0 0 0,0-1 0 0 0,1 0 0 0 0,8 16 0 0 0,2-5 27 0 0,0-1 0 0 0,2-1 0 0 0,1 0 0 0 0,0-1 0 0 0,1-1 0 0 0,2-1 0 0 0,31 24 0 0 0,-23-23 146 0 0,1-1 0 0 0,0-1 1 0 0,2-2-1 0 0,0-1 0 0 0,49 15 1 0 0,-47-18 366 0 0,42 20 0 0 0,-75-31-522 0 0,0 0-1 0 0,-1-1 1 0 0,1 1-1 0 0,0 0 0 0 0,0-1 1 0 0,0 1-1 0 0,-1 0 1 0 0,1 0-1 0 0,0 0 1 0 0,-1-1-1 0 0,1 1 1 0 0,-1 0-1 0 0,1 0 1 0 0,-1 0-1 0 0,0 0 1 0 0,1 0-1 0 0,-1 0 1 0 0,0 0-1 0 0,0 0 0 0 0,1 0 1 0 0,-1 0-1 0 0,0 0 1 0 0,0 0-1 0 0,0 2 1 0 0,-1 1-6 0 0,1-1 0 0 0,0 1 0 0 0,-1-1 0 0 0,0 1 0 0 0,-2 4-1 0 0,0 0 15 0 0,-1 0 0 0 0,0 0-1 0 0,-1-1 1 0 0,0 1-1 0 0,0-1 1 0 0,-1 0 0 0 0,0 0-1 0 0,-10 8 1 0 0,1-2 23 0 0,-1 0 0 0 0,-29 17 0 0 0,44-30-22 0 0,0 1 0 0 0,0 0 1 0 0,1-1-1 0 0,-1 1 0 0 0,0-1 1 0 0,0 0-1 0 0,0 1 0 0 0,0-1 1 0 0,0 0-1 0 0,0 0 0 0 0,0 1 1 0 0,0-1-1 0 0,0 0 0 0 0,0 0 1 0 0,0 0-1 0 0,0 0 0 0 0,0-1 1 0 0,0 1-1 0 0,0 0 0 0 0,0 0 1 0 0,0 0-1 0 0,0-1 0 0 0,0 1 0 0 0,0-1 1 0 0,-1 0-1 0 0,0 0 38 0 0,1 0 0 0 0,-1-1-1 0 0,1 1 1 0 0,-1-1 0 0 0,1 1 0 0 0,0-1-1 0 0,0 0 1 0 0,-1 1 0 0 0,1-1 0 0 0,0 0-1 0 0,-1-4 1 0 0,0-1 81 0 0,-1-1 0 0 0,2 1 0 0 0,-1-1 1 0 0,1 0-1 0 0,-1-13 0 0 0,3 9-131 0 0,0 1 0 0 0,0-1 0 0 0,1 1 1 0 0,1 0-1 0 0,0 0 0 0 0,1 0 0 0 0,0 0 1 0 0,0 1-1 0 0,1-1 0 0 0,7-10 0 0 0,10-13 28 0 0,41-49-1 0 0,-13 19-19 0 0,-14 15-50 0 0,60-92-297 0 0,-84 121 284 0 0,0-1-1 0 0,-2-1 1 0 0,-1 1 0 0 0,0-2 0 0 0,5-25 0 0 0,-9 12-176 0 0,-4 34 195 0 0,-1 0 0 0 0,0 0 0 0 0,0 0 0 0 0,0 0 0 0 0,0 0 0 0 0,-1 0 0 0 0,1 1 0 0 0,0-1 0 0 0,-1 0 0 0 0,1 0 0 0 0,-1 0 0 0 0,0 0 0 0 0,0 1 0 0 0,0-1 0 0 0,-1-2 0 0 0,1 4-4 0 0,0 0-1 0 0,0 0 1 0 0,0 1 0 0 0,0-1 0 0 0,-1 0-1 0 0,1 1 1 0 0,0-1 0 0 0,0 0 0 0 0,1 1-1 0 0,-1-1 1 0 0,0 1 0 0 0,0 0 0 0 0,0-1-1 0 0,0 1 1 0 0,-1 1 0 0 0,-13 14-851 0 0,14-14-486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62 2759 0 0,'-19'5'16699'0'0,"24"-10"-16255"0"0,-1 0-358 0 0,2 0 0 0 0,-1 0 0 0 0,0 1 0 0 0,1 0 0 0 0,0 0 0 0 0,0 1 0 0 0,0-1 0 0 0,8-2 0 0 0,1 1 50 0 0,0 0 0 0 0,0 1-1 0 0,20-3 1 0 0,-34 7-68 0 0,0 2-14 0 0,-1 3-34 0 0,0-1 1 0 0,0 1 0 0 0,-1 0 0 0 0,1 0-1 0 0,-1 0 1 0 0,0-1 0 0 0,0 1 0 0 0,-1-1-1 0 0,1 1 1 0 0,-1-1 0 0 0,0 1 0 0 0,-1-1 0 0 0,1 0-1 0 0,-4 5 1 0 0,-7 9 68 0 0,-28 30 1 0 0,21-26-62 0 0,-48 50 23 0 0,11-13-26 0 0,50-51-13 0 0,9-7 2 0 0,-1-1 0 0 0,0 1 0 0 0,0 0 0 0 0,1-1-1 0 0,-1 1 1 0 0,0-1 0 0 0,1 1 0 0 0,-1-1 0 0 0,0 0 0 0 0,1 1-1 0 0,-1-1 1 0 0,2 0 0 0 0,9-1 98 0 0,-1 0-1 0 0,1-1 0 0 0,13-4 1 0 0,-2 0-7 0 0,10-1-19 0 0,40-8 281 0 0,-63 14-329 0 0,-1 0 0 0 0,1 1 0 0 0,-1 0 0 0 0,1 0 0 0 0,15 4 0 0 0,-20-3-137 0 0,0 0 0 0 0,-1 1 0 0 0,1 0-1 0 0,0 0 1 0 0,-1 1 0 0 0,1-1 0 0 0,-1 1 0 0 0,0 0-1 0 0,0 0 1 0 0,0 1 0 0 0,4 4 0 0 0,-5-5-30 0 0,0 0 0 0 0,0 0-1 0 0,-1 0 1 0 0,1 1 0 0 0,-1-1 0 0 0,0 1 0 0 0,0 0 0 0 0,0 0-1 0 0,-1 0 1 0 0,1 0 0 0 0,-1 0 0 0 0,0 0 0 0 0,1 7 0 0 0,-2 5-1121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0,'0'0'1127'0'0,"0"2"25"0"0,0 2-628 0 0,1 1 0 0 0,-1-1 0 0 0,1 1 1 0 0,0-1-1 0 0,0 1 0 0 0,1-1 0 0 0,-1 0 0 0 0,1 0 0 0 0,0 0 1 0 0,0 0-1 0 0,1 0 0 0 0,3 5 0 0 0,6 5 326 0 0,24 24-1 0 0,-9-10 91 0 0,27 33-19 0 0,92 98 434 0 0,-132-144-1230 0 0,0-1-1 0 0,1-1 0 0 0,0 0 1 0 0,1-2-1 0 0,0 1 1 0 0,1-2-1 0 0,0 0 1 0 0,32 13-1 0 0,-24-15 119 0 0,42 10-1 0 0,-58-16-251 0 0,1 0-1 0 0,-1-1 1 0 0,0 0-1 0 0,0-1 1 0 0,1 0-1 0 0,-1-1 1 0 0,0 0 0 0 0,12-2-1 0 0,-20 2-112 0 0,1 0 1 0 0,-1 1-1 0 0,1-1 0 0 0,-1 0 0 0 0,0 1 1 0 0,1-1-1 0 0,-1 0 0 0 0,0 0 1 0 0,2-2-1 0 0,-2 0-2462 0 0,1-6 1249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16783 0 0,'0'0'3452'0'0,"-1"2"-3049"0"0,0 5-170 0 0,-1 0 0 0 0,-1 0 0 0 0,1 0 0 0 0,-1 0 0 0 0,-1 0 1 0 0,-4 8-1 0 0,-31 41 392 0 0,22-33-430 0 0,-17 22-107 0 0,-2-2 1 0 0,-2-2-1 0 0,-2-1 1 0 0,-77 60-1 0 0,97-84-82 0 0,1-1 74 0 0,-34 22 1 0 0,52-36-129 0 0,3-3-444 0 0,30-17-2292 0 0,-9 4-4648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4607 0 0,'0'0'15007'0'0,"2"0"-14318"0"0,3 2-407 0 0,-1-1 0 0 0,1-1 0 0 0,0 1 1 0 0,0-1-1 0 0,0 1 0 0 0,0-1 0 0 0,8-2 0 0 0,39-8 568 0 0,-25 4-498 0 0,2 0-277 0 0,80-12 848 0 0,-96 17-1285 0 0,1 0 0 0 0,-1 1 0 0 0,0 0 1 0 0,1 1-1 0 0,-1 1 0 0 0,14 3 0 0 0,-14-1-5128 0 0,-4 1-1720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6447 0 0,'2'0'9683'0'0,"23"-6"-5142"0"0,14-9-2731 0 0,-10 3-824 0 0,4 0-861 0 0,78-24 1716 0 0,-94 32-2437 0 0,23-2-1 0 0,-28 5-991 0 0,1 0 0 0 0,20 2-1 0 0,-14 1-5671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34 359 5983 0 0,'2'2'4307'0'0,"-1"1"-3833"0"0,1 0 0 0 0,0 0 0 0 0,-1 0 0 0 0,0 0 0 0 0,1 0-1 0 0,-1 0 1 0 0,0 0 0 0 0,-1 1 0 0 0,1-1 0 0 0,-1 0 0 0 0,1 1 0 0 0,-1 3 0 0 0,-3 48 1167 0 0,1-26-695 0 0,1-4-594 0 0,1-1 0 0 0,2 0 1 0 0,0-1-1 0 0,9 36 0 0 0,-8-49-285 0 0,1 0-1 0 0,9 17 1 0 0,-11-22 7 0 0,-1-3 1127 0 0,-2-10-1061 0 0,0-1-1 0 0,0 1 1 0 0,-1 0 0 0 0,0 0 0 0 0,-6-12 0 0 0,1 0-89 0 0,-17-41-38 0 0,16 42-13 0 0,1 0-1 0 0,-9-34 0 0 0,15 48 1 0 0,0-1 0 0 0,0 1 0 0 0,1 0 0 0 0,0-1 0 0 0,0 1 0 0 0,0-1 0 0 0,0 1 0 0 0,1 0 0 0 0,0-1 0 0 0,0 1 0 0 0,1 0 0 0 0,3-10 0 0 0,0 7 0 0 0,-1 0 0 0 0,1 1 0 0 0,0 0 0 0 0,1 0 0 0 0,0 0 0 0 0,0 1 0 0 0,8-7 0 0 0,35-30-32 0 0,87-55 0 0 0,-109 80 34 0 0,16-11 15 0 0,0 2 0 0 0,54-24 0 0 0,-61 34 16 0 0,-13 6 9 0 0,28-9 1 0 0,-44 18-15 0 0,-1 0-1 0 0,1 0 1 0 0,-1 1-1 0 0,1 0 1 0 0,0 0 0 0 0,-1 1-1 0 0,1 0 1 0 0,0 0-1 0 0,8 1 1 0 0,-13 0-22 0 0,0-1 0 0 0,0 1 0 0 0,0 0 1 0 0,-1-1-1 0 0,1 1 0 0 0,0 0 0 0 0,-1 0 1 0 0,1 0-1 0 0,-1 0 0 0 0,1 0 0 0 0,-1 0 1 0 0,1 1-1 0 0,-1-1 0 0 0,0 0 0 0 0,0 1 0 0 0,1-1 1 0 0,-1 1-1 0 0,0-1 0 0 0,0 1 0 0 0,0 0 1 0 0,-1-1-1 0 0,1 1 0 0 0,0 0 0 0 0,-1 0 0 0 0,1-1 1 0 0,-1 1-1 0 0,1 3 0 0 0,0 5-28 0 0,0 0 0 0 0,-1 1 0 0 0,0-1 0 0 0,-2 10 0 0 0,1-3-12 0 0,0-11-44 0 0,1 6-1146 0 0,-1 0 1 0 0,3 19-1 0 0,1-20-6040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3:5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76 202 6911 0 0,'0'0'528'0'0,"-2"0"-341"0"0,-33 2 2084 0 0,-3 0 7766 0 0,51 1-8636 0 0,12-1-889 0 0,1-1 0 0 0,-1-1 1 0 0,0-1-1 0 0,38-6 0 0 0,-57 6-460 0 0,382-81 779 0 0,-84 13-171 0 0,-181 50-425 0 0,245-4-1 0 0,-336 23-2365 0 0,54-7 0 0 0,-71 5 244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74 124 1375 0 0,'4'-7'6946'0'0,"-10"3"-6913"0"0,-2 2 22 0 0,-24-3 1627 0 0,31 5-1170 0 0,-16-6 2860 0 0,16 6-3166 0 0,0 0 1 0 0,1 0-1 0 0,-1 0 0 0 0,1 0 0 0 0,-1 0 0 0 0,1 0 0 0 0,-1 0 0 0 0,1 0 1 0 0,-1-1-1 0 0,0 1 0 0 0,1 0 0 0 0,-1 0 0 0 0,1 0 0 0 0,-1-1 0 0 0,1 1 0 0 0,0 0 1 0 0,-1-1-1 0 0,1 1 0 0 0,-1 0 0 0 0,1-1 0 0 0,-1 1 0 0 0,1-1 0 0 0,0 1 1 0 0,-1 0-1 0 0,1-1 0 0 0,0 1 0 0 0,-1-2 0 0 0,2 1-108 0 0,-1-1 0 0 0,1 1 0 0 0,0-1 0 0 0,-1 1 0 0 0,1 0-1 0 0,0-1 1 0 0,0 1 0 0 0,0 0 0 0 0,0-1 0 0 0,0 1 0 0 0,2-1 0 0 0,2-4-26 0 0,1-1 1 0 0,0 1-1 0 0,0 0 1 0 0,1 1-1 0 0,-1 0 1 0 0,1 0-1 0 0,0 0 0 0 0,1 1 1 0 0,-1 0-1 0 0,1 0 1 0 0,12-4-1 0 0,-12 6 0 0 0,0 0 0 0 0,0 0-1 0 0,1 1 1 0 0,-1 0 0 0 0,1 0 0 0 0,-1 1-1 0 0,16 1 1 0 0,-19 0-44 0 0,0 0-1 0 0,0 0 1 0 0,0 0-1 0 0,0 1 1 0 0,0 0-1 0 0,0 0 1 0 0,-1 0-1 0 0,1 1 1 0 0,-1-1-1 0 0,0 1 1 0 0,1 0-1 0 0,-1 0 1 0 0,0 1-1 0 0,3 3 1 0 0,6 8-15 0 0,0 0 0 0 0,-1 1-1 0 0,-1 0 1 0 0,-1 1 0 0 0,14 28 0 0 0,-22-42-11 0 0,-1 0 1 0 0,1 0-1 0 0,-1 0 0 0 0,0 0 1 0 0,0 0-1 0 0,0 1 0 0 0,0-1 0 0 0,0 0 1 0 0,-1 1-1 0 0,1-1 0 0 0,-1 0 1 0 0,0 1-1 0 0,0-1 0 0 0,0 0 0 0 0,-1 1 1 0 0,1-1-1 0 0,-1 0 0 0 0,0 1 1 0 0,1-1-1 0 0,-2 0 0 0 0,1 0 0 0 0,0 0 1 0 0,-1 0-1 0 0,1 0 0 0 0,-1 0 1 0 0,0 0-1 0 0,-2 3 0 0 0,-29 34-2 0 0,-63 85 0 0 0,80-102 0 0 0,2 1 0 0 0,0 1 0 0 0,-17 43 0 0 0,28-60-2 0 0,1 0 1 0 0,-1 0-1 0 0,2 1 1 0 0,-1-1-1 0 0,1 1 0 0 0,0-1 1 0 0,1 1-1 0 0,0 0 0 0 0,0-1 1 0 0,1 1-1 0 0,0 0 0 0 0,4 15 1 0 0,-3-17 28 0 0,1 0-1 0 0,0-1 1 0 0,0 1 0 0 0,0-1 0 0 0,1 0 0 0 0,0 0 0 0 0,0 0-1 0 0,0-1 1 0 0,1 1 0 0 0,0-1 0 0 0,0 0 0 0 0,0 0 0 0 0,1-1-1 0 0,0 0 1 0 0,11 7 0 0 0,-7-5 130 0 0,0-2 0 0 0,0 0 1 0 0,1 0-1 0 0,-1-1 0 0 0,20 4 0 0 0,55 1 782 0 0,-56-7-671 0 0,0 2 0 0 0,45 9-1 0 0,-65-10-271 0 0,-7-2-70 0 0,-10-7-6473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2T18:34:1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13 9871 0 0,'0'0'12144'0'0,"4"-9"-11508"0"0,-2 6-427 0 0,-2 3-204 0 0,0 0 0 0 0,1 0 0 0 0,-1 0 0 0 0,0 0 0 0 0,1 0 0 0 0,-1 1 0 0 0,0-1 0 0 0,1 0 0 0 0,-1 0 0 0 0,0 0 0 0 0,1 1 0 0 0,-1-1 0 0 0,0 0 0 0 0,1 0 0 0 0,-1 1 0 0 0,0-1 0 0 0,0 0 0 0 0,1 0 0 0 0,-1 1 0 0 0,0-1 0 0 0,0 0 0 0 0,0 1 0 0 0,0-1 0 0 0,1 0 0 0 0,-1 1 0 0 0,0-1 0 0 0,0 0 0 0 0,0 1 0 0 0,0-1 0 0 0,0 1 0 0 0,7 8-5 0 0,1-2 0 0 0,-8-7 0 0 0,1 1 0 0 0,0 0 0 0 0,0 0 0 0 0,0-1 0 0 0,0 1 0 0 0,-1-1 0 0 0,1 1 0 0 0,0-1 0 0 0,0 1 0 0 0,0-1 0 0 0,0 0 0 0 0,0 1 0 0 0,0-1 0 0 0,1 0 0 0 0,1 0 0 0 0,0 1 0 0 0,4 2 0 0 0,-9 2 11 0 0,1-5 122 0 0,1 0-115 0 0,0-1-1 0 0,-1 0 1 0 0,1 1 0 0 0,0-1-1 0 0,0 0 1 0 0,0 1-1 0 0,0-1 1 0 0,0 0 0 0 0,0 1-1 0 0,0-1 1 0 0,0 0-1 0 0,0 1 1 0 0,1-1 0 0 0,-1 0-1 0 0,0 0 1 0 0,1 0 45 0 0,-1 0-1 0 0,0 1 1 0 0,0-1-1 0 0,0 0 1 0 0,0 0 0 0 0,0 1-1 0 0,0-1 1 0 0,0 0 0 0 0,0 0-1 0 0,0 1 1 0 0,0-1 0 0 0,0 0-1 0 0,0 0 1 0 0,-1-1-1 0 0,-1 1-58 0 0,0 0 0 0 0,0 0-1 0 0,-1 1 1 0 0,1-1 0 0 0,-1 0 0 0 0,1 1-1 0 0,-1 0 1 0 0,1-1 0 0 0,0 1-1 0 0,-1 0 1 0 0,1 0 0 0 0,-1 0-1 0 0,1 1 1 0 0,-5 0 0 0 0,-5 2 29 0 0,-21 9 1 0 0,9-4-18 0 0,-4 0-16 0 0,1 1 0 0 0,0 1 0 0 0,1 2 0 0 0,-40 23 0 0 0,64-34-1 0 0,1 0-3 0 0,0-1-1 0 0,0 1 1 0 0,0 0 0 0 0,0 0 0 0 0,0 0 0 0 0,0-1-1 0 0,0 1 1 0 0,0 0 0 0 0,0 0 0 0 0,0 0 0 0 0,1 1 0 0 0,-1-1-1 0 0,-1 2 1 0 0,0 4-8 0 0,2 2 12 0 0,1-7 0 0 0,0 1 0 0 0,0-1 0 0 0,0 0 0 0 0,0 0 0 0 0,1 0 0 0 0,-1 0 0 0 0,1 0 0 0 0,-1 0 0 0 0,1 0 0 0 0,0 0 0 0 0,3 2 0 0 0,26 16 0 0 0,-25-17 0 0 0,1 1 0 0 0,-1 0 0 0 0,8 7 0 0 0,-8-6 0 0 0,-1 2 0 0 0,1-1 0 0 0,-1 0 0 0 0,-1 1 0 0 0,1 0 0 0 0,-1 0 0 0 0,0 1 0 0 0,-1-1 0 0 0,1 1 0 0 0,-2 0 0 0 0,1 0 0 0 0,-1 0 0 0 0,0 0 0 0 0,-1 0 0 0 0,0 0 0 0 0,0 0 0 0 0,0 1 0 0 0,-1-1 0 0 0,-1 0 0 0 0,-2 16 0 0 0,2-17 0 0 0,-1 0 0 0 0,1 0 0 0 0,-2 0 0 0 0,1 0 0 0 0,-1 0 0 0 0,0 0 0 0 0,0 0 0 0 0,-1-1 0 0 0,0 0 0 0 0,0 1 0 0 0,-1-1 0 0 0,1-1 0 0 0,-1 1 0 0 0,-1-1 0 0 0,1 0 0 0 0,-1 0 0 0 0,0 0 0 0 0,0-1 0 0 0,0 0 0 0 0,0 0 0 0 0,-1-1 0 0 0,0 0 0 0 0,-8 4 0 0 0,4-4 8 0 0,0-1-1 0 0,0 1 1 0 0,-1-2-1 0 0,1 1 1 0 0,0-2-1 0 0,-1 1 1 0 0,-16-3-1 0 0,7-1 14 0 0,0-1 0 0 0,0-1-1 0 0,-21-8 1 0 0,24 8 38 0 0,6 2-59 0 0,1-1-1 0 0,0-1 1 0 0,-15-7-1 0 0,25 11-4 0 0,1 1-1 0 0,0 0 1 0 0,-1 0-1 0 0,1 0 1 0 0,-1 0-1 0 0,1 0 1 0 0,-1 0-1 0 0,1 0 1 0 0,-1 0-1 0 0,1 0 1 0 0,-1 0-1 0 0,1 0 1 0 0,-1 0-1 0 0,1 1 1 0 0,0-1-1 0 0,-1 0 1 0 0,1 0-1 0 0,-1 0 1 0 0,1 1-1 0 0,-1-1 1 0 0,1 0 0 0 0,0 0-1 0 0,-1 1 1 0 0,1-1-1 0 0,0 0 1 0 0,-1 1-1 0 0,1-1 1 0 0,0 0-1 0 0,-1 1 1 0 0,1-1-1 0 0,0 1 1 0 0,-1 0-1 0 0,-5 14-93 0 0,5-14 82 0 0,0 1 1 0 0,1-1-1 0 0,-1 1 0 0 0,1-1 1 0 0,0 1-1 0 0,-1 0 0 0 0,1-1 1 0 0,0 1-1 0 0,0 0 0 0 0,0-1 0 0 0,0 1 1 0 0,0 0-1 0 0,1-1 0 0 0,-1 1 1 0 0,0 0-1 0 0,1-1 0 0 0,-1 1 0 0 0,1-1 1 0 0,0 1-1 0 0,0 0 0 0 0,-1-1 1 0 0,1 0-1 0 0,0 1 0 0 0,0-1 1 0 0,0 0-1 0 0,0 1 0 0 0,1-1 0 0 0,-1 0 1 0 0,0 0-1 0 0,0 0 0 0 0,1 0 1 0 0,-1 0-1 0 0,1 0 0 0 0,-1 0 1 0 0,3 1-1 0 0,2 0-285 0 0,0 0 0 0 0,0 0 0 0 0,0-1 0 0 0,0 0-1 0 0,0 0 1 0 0,0 0 0 0 0,1-1 0 0 0,7 0 0 0 0,13-2-1083 0 0,6-3-14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1799-9FDA-458C-BACE-365315854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F30DB-2E94-40D1-AF03-3B8698083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3241-ADF0-405F-A8E1-23CB7669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6CC7-EAB6-4951-ACEC-8B118961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44BD-6474-4D7B-BF11-F96EFFF2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5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AC2E-0510-4D64-87F0-C1881F20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5EBF5-9A2F-4557-9F21-4D1EB58C7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63AB6-5B84-43B8-9629-915C812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BF7EF-DE1A-4110-945E-70DB3195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5D643-F275-4E02-A67A-C278A933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D5F7-C2FC-4375-B5D2-5AA7ED8DB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65202-6F29-4D2E-9F34-DB3DEFA60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C9C3F-1151-417D-812A-E1511F65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9546E-8FDD-4D87-939B-D41957A8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5026-7A97-40DE-BE29-DA62F3B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7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CD97-1E4A-420C-B1E9-B7D10035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DE34-5760-4477-88DD-C94DDC8E3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1E43-9B52-44D4-8190-AA5453DD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8C37B-6A60-4A37-B1FB-8A5C9E5B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EDB05-F2F2-4490-96ED-BBF20D68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D86B-43D2-4593-80F8-77947795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A3621-0B32-414F-BACA-DD3D8446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53BE-8325-422F-B4EB-B2FD513B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49F64-B7FF-4BB4-9CDC-F46CF469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58F3F-049A-4FF7-BC96-079B5858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4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B02A-2F39-49B0-9D77-56242507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C9D-3C50-4931-BFA1-35988D319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ECDB9-91E5-4A64-8A3E-018C1480E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BE69B-406F-49A5-929E-6C3C5660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FD05-73E1-4DF0-8B97-D723606A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052B0-C65E-4C69-9574-70CB6303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5D4B-6933-4254-9634-18CD1825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A66D-3696-40BB-8DAD-19662D369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AE781-495B-4841-8C91-BD58DBBA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29966-E38F-48A1-9EB2-524FD92DE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8B73A-3267-4D2A-A3CC-4E8AF111F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3C4C9-D3C3-44FE-BEF0-75864E8A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5FCB7-79F1-4708-A054-AD0E379F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D08CB-AD59-41C3-B15E-E8B5FB50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6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BB3F-E9C8-4614-A896-49854907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8A693-41A7-4A91-A62F-2A98AE4A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64122-9246-4E4B-8995-BBE666AA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6DF09-1859-4018-A6AD-5606385B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EF028-F1E6-47BF-80FA-F555A4C8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03937-2CD8-4647-9874-53F7B1F7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2D28F-C3E0-4817-98AE-D2BC0E5C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C1CA-E855-44D4-8437-27D0966B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C0BA-F87D-4E1D-A047-E6983024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B78B5-82EE-4AAD-98A3-5A6A8920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C463B-DAA6-4D5C-9DCA-630F55CD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5930B-B30C-4967-B7F5-3E12A946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9D9F-2EC0-422C-98E9-4AF21C3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AF8A-8FA5-4C47-9AC1-19D834A2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A120F-CB72-48EF-BE83-5CF4F887D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9310-4122-4499-B7A5-FF226BD49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52884-0F1B-4333-8E4F-F328A3CE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958F-E6C9-479F-B3F8-87C62F75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13E3F-D355-415F-9881-8B8E7994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07DC2-D24F-481E-BFAE-437663E6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3532-7261-4805-98B0-0C8337A6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4129-4C3A-4342-AB68-C7BEC4F15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1ADA-FE0C-48FC-99B6-69ECCFFA2F5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2DB99-85E1-44C0-A8CE-EAD836AA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03AAE-6DBD-4945-9959-8FB5E5E31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4135-B746-44E1-843B-17F4685D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0.png"/><Relationship Id="rId299" Type="http://schemas.openxmlformats.org/officeDocument/2006/relationships/image" Target="../media/image2011.png"/><Relationship Id="rId21" Type="http://schemas.openxmlformats.org/officeDocument/2006/relationships/image" Target="../media/image1872.png"/><Relationship Id="rId63" Type="http://schemas.openxmlformats.org/officeDocument/2006/relationships/image" Target="../media/image1893.png"/><Relationship Id="rId159" Type="http://schemas.openxmlformats.org/officeDocument/2006/relationships/image" Target="../media/image1941.png"/><Relationship Id="rId324" Type="http://schemas.openxmlformats.org/officeDocument/2006/relationships/customXml" Target="../ink/ink2031.xml"/><Relationship Id="rId366" Type="http://schemas.openxmlformats.org/officeDocument/2006/relationships/customXml" Target="../ink/ink2052.xml"/><Relationship Id="rId170" Type="http://schemas.openxmlformats.org/officeDocument/2006/relationships/customXml" Target="../ink/ink1954.xml"/><Relationship Id="rId226" Type="http://schemas.openxmlformats.org/officeDocument/2006/relationships/customXml" Target="../ink/ink1982.xml"/><Relationship Id="rId433" Type="http://schemas.openxmlformats.org/officeDocument/2006/relationships/image" Target="../media/image2078.png"/><Relationship Id="rId268" Type="http://schemas.openxmlformats.org/officeDocument/2006/relationships/customXml" Target="../ink/ink2003.xml"/><Relationship Id="rId475" Type="http://schemas.openxmlformats.org/officeDocument/2006/relationships/image" Target="../media/image2098.png"/><Relationship Id="rId32" Type="http://schemas.openxmlformats.org/officeDocument/2006/relationships/customXml" Target="../ink/ink1885.xml"/><Relationship Id="rId74" Type="http://schemas.openxmlformats.org/officeDocument/2006/relationships/customXml" Target="../ink/ink1906.xml"/><Relationship Id="rId128" Type="http://schemas.openxmlformats.org/officeDocument/2006/relationships/customXml" Target="../ink/ink1933.xml"/><Relationship Id="rId335" Type="http://schemas.openxmlformats.org/officeDocument/2006/relationships/image" Target="../media/image2029.png"/><Relationship Id="rId377" Type="http://schemas.openxmlformats.org/officeDocument/2006/relationships/image" Target="../media/image2050.png"/><Relationship Id="rId5" Type="http://schemas.openxmlformats.org/officeDocument/2006/relationships/image" Target="../media/image1864.png"/><Relationship Id="rId181" Type="http://schemas.openxmlformats.org/officeDocument/2006/relationships/image" Target="../media/image1952.png"/><Relationship Id="rId237" Type="http://schemas.openxmlformats.org/officeDocument/2006/relationships/image" Target="../media/image1980.png"/><Relationship Id="rId402" Type="http://schemas.openxmlformats.org/officeDocument/2006/relationships/customXml" Target="../ink/ink2070.xml"/><Relationship Id="rId279" Type="http://schemas.openxmlformats.org/officeDocument/2006/relationships/image" Target="../media/image2001.png"/><Relationship Id="rId444" Type="http://schemas.openxmlformats.org/officeDocument/2006/relationships/customXml" Target="../ink/ink2091.xml"/><Relationship Id="rId43" Type="http://schemas.openxmlformats.org/officeDocument/2006/relationships/image" Target="../media/image1883.png"/><Relationship Id="rId139" Type="http://schemas.openxmlformats.org/officeDocument/2006/relationships/image" Target="../media/image1931.png"/><Relationship Id="rId290" Type="http://schemas.openxmlformats.org/officeDocument/2006/relationships/customXml" Target="../ink/ink2014.xml"/><Relationship Id="rId304" Type="http://schemas.openxmlformats.org/officeDocument/2006/relationships/customXml" Target="../ink/ink2021.xml"/><Relationship Id="rId346" Type="http://schemas.openxmlformats.org/officeDocument/2006/relationships/customXml" Target="../ink/ink2042.xml"/><Relationship Id="rId388" Type="http://schemas.openxmlformats.org/officeDocument/2006/relationships/customXml" Target="../ink/ink2063.xml"/><Relationship Id="rId85" Type="http://schemas.openxmlformats.org/officeDocument/2006/relationships/image" Target="../media/image1904.png"/><Relationship Id="rId150" Type="http://schemas.openxmlformats.org/officeDocument/2006/relationships/customXml" Target="../ink/ink1944.xml"/><Relationship Id="rId192" Type="http://schemas.openxmlformats.org/officeDocument/2006/relationships/customXml" Target="../ink/ink1965.xml"/><Relationship Id="rId206" Type="http://schemas.openxmlformats.org/officeDocument/2006/relationships/customXml" Target="../ink/ink1972.xml"/><Relationship Id="rId413" Type="http://schemas.openxmlformats.org/officeDocument/2006/relationships/image" Target="../media/image2068.png"/><Relationship Id="rId248" Type="http://schemas.openxmlformats.org/officeDocument/2006/relationships/customXml" Target="../ink/ink1993.xml"/><Relationship Id="rId455" Type="http://schemas.openxmlformats.org/officeDocument/2006/relationships/image" Target="../media/image2089.png"/><Relationship Id="rId12" Type="http://schemas.openxmlformats.org/officeDocument/2006/relationships/customXml" Target="../ink/ink1875.xml"/><Relationship Id="rId108" Type="http://schemas.openxmlformats.org/officeDocument/2006/relationships/customXml" Target="../ink/ink1923.xml"/><Relationship Id="rId315" Type="http://schemas.openxmlformats.org/officeDocument/2006/relationships/image" Target="../media/image2019.png"/><Relationship Id="rId357" Type="http://schemas.openxmlformats.org/officeDocument/2006/relationships/image" Target="../media/image2040.png"/><Relationship Id="rId54" Type="http://schemas.openxmlformats.org/officeDocument/2006/relationships/customXml" Target="../ink/ink1896.xml"/><Relationship Id="rId96" Type="http://schemas.openxmlformats.org/officeDocument/2006/relationships/customXml" Target="../ink/ink1917.xml"/><Relationship Id="rId161" Type="http://schemas.openxmlformats.org/officeDocument/2006/relationships/image" Target="../media/image1942.png"/><Relationship Id="rId217" Type="http://schemas.openxmlformats.org/officeDocument/2006/relationships/image" Target="../media/image1970.png"/><Relationship Id="rId399" Type="http://schemas.openxmlformats.org/officeDocument/2006/relationships/image" Target="../media/image2061.png"/><Relationship Id="rId259" Type="http://schemas.openxmlformats.org/officeDocument/2006/relationships/image" Target="../media/image1991.png"/><Relationship Id="rId424" Type="http://schemas.openxmlformats.org/officeDocument/2006/relationships/customXml" Target="../ink/ink2081.xml"/><Relationship Id="rId466" Type="http://schemas.openxmlformats.org/officeDocument/2006/relationships/customXml" Target="../ink/ink2102.xml"/><Relationship Id="rId23" Type="http://schemas.openxmlformats.org/officeDocument/2006/relationships/image" Target="../media/image1873.png"/><Relationship Id="rId119" Type="http://schemas.openxmlformats.org/officeDocument/2006/relationships/image" Target="../media/image1921.png"/><Relationship Id="rId270" Type="http://schemas.openxmlformats.org/officeDocument/2006/relationships/customXml" Target="../ink/ink2004.xml"/><Relationship Id="rId326" Type="http://schemas.openxmlformats.org/officeDocument/2006/relationships/customXml" Target="../ink/ink2032.xml"/><Relationship Id="rId65" Type="http://schemas.openxmlformats.org/officeDocument/2006/relationships/image" Target="../media/image1894.png"/><Relationship Id="rId130" Type="http://schemas.openxmlformats.org/officeDocument/2006/relationships/customXml" Target="../ink/ink1934.xml"/><Relationship Id="rId368" Type="http://schemas.openxmlformats.org/officeDocument/2006/relationships/customXml" Target="../ink/ink2053.xml"/><Relationship Id="rId172" Type="http://schemas.openxmlformats.org/officeDocument/2006/relationships/customXml" Target="../ink/ink1955.xml"/><Relationship Id="rId228" Type="http://schemas.openxmlformats.org/officeDocument/2006/relationships/customXml" Target="../ink/ink1983.xml"/><Relationship Id="rId435" Type="http://schemas.openxmlformats.org/officeDocument/2006/relationships/image" Target="../media/image2079.png"/><Relationship Id="rId477" Type="http://schemas.openxmlformats.org/officeDocument/2006/relationships/image" Target="../media/image2099.png"/><Relationship Id="rId281" Type="http://schemas.openxmlformats.org/officeDocument/2006/relationships/image" Target="../media/image2002.png"/><Relationship Id="rId337" Type="http://schemas.openxmlformats.org/officeDocument/2006/relationships/image" Target="../media/image2030.png"/><Relationship Id="rId34" Type="http://schemas.openxmlformats.org/officeDocument/2006/relationships/customXml" Target="../ink/ink1886.xml"/><Relationship Id="rId76" Type="http://schemas.openxmlformats.org/officeDocument/2006/relationships/customXml" Target="../ink/ink1907.xml"/><Relationship Id="rId141" Type="http://schemas.openxmlformats.org/officeDocument/2006/relationships/image" Target="../media/image1932.png"/><Relationship Id="rId379" Type="http://schemas.openxmlformats.org/officeDocument/2006/relationships/image" Target="../media/image2051.png"/><Relationship Id="rId7" Type="http://schemas.openxmlformats.org/officeDocument/2006/relationships/image" Target="../media/image1865.png"/><Relationship Id="rId183" Type="http://schemas.openxmlformats.org/officeDocument/2006/relationships/image" Target="../media/image1953.png"/><Relationship Id="rId239" Type="http://schemas.openxmlformats.org/officeDocument/2006/relationships/image" Target="../media/image1981.png"/><Relationship Id="rId390" Type="http://schemas.openxmlformats.org/officeDocument/2006/relationships/customXml" Target="../ink/ink2064.xml"/><Relationship Id="rId404" Type="http://schemas.openxmlformats.org/officeDocument/2006/relationships/customXml" Target="../ink/ink2071.xml"/><Relationship Id="rId446" Type="http://schemas.openxmlformats.org/officeDocument/2006/relationships/customXml" Target="../ink/ink2092.xml"/><Relationship Id="rId250" Type="http://schemas.openxmlformats.org/officeDocument/2006/relationships/customXml" Target="../ink/ink1994.xml"/><Relationship Id="rId292" Type="http://schemas.openxmlformats.org/officeDocument/2006/relationships/customXml" Target="../ink/ink2015.xml"/><Relationship Id="rId306" Type="http://schemas.openxmlformats.org/officeDocument/2006/relationships/customXml" Target="../ink/ink2022.xml"/><Relationship Id="rId45" Type="http://schemas.openxmlformats.org/officeDocument/2006/relationships/image" Target="../media/image1884.png"/><Relationship Id="rId87" Type="http://schemas.openxmlformats.org/officeDocument/2006/relationships/image" Target="../media/image1905.png"/><Relationship Id="rId110" Type="http://schemas.openxmlformats.org/officeDocument/2006/relationships/customXml" Target="../ink/ink1924.xml"/><Relationship Id="rId348" Type="http://schemas.openxmlformats.org/officeDocument/2006/relationships/customXml" Target="../ink/ink2043.xml"/><Relationship Id="rId152" Type="http://schemas.openxmlformats.org/officeDocument/2006/relationships/customXml" Target="../ink/ink1945.xml"/><Relationship Id="rId194" Type="http://schemas.openxmlformats.org/officeDocument/2006/relationships/customXml" Target="../ink/ink1966.xml"/><Relationship Id="rId208" Type="http://schemas.openxmlformats.org/officeDocument/2006/relationships/customXml" Target="../ink/ink1973.xml"/><Relationship Id="rId415" Type="http://schemas.openxmlformats.org/officeDocument/2006/relationships/image" Target="../media/image2069.png"/><Relationship Id="rId457" Type="http://schemas.openxmlformats.org/officeDocument/2006/relationships/image" Target="../media/image2090.png"/><Relationship Id="rId261" Type="http://schemas.openxmlformats.org/officeDocument/2006/relationships/image" Target="../media/image1992.png"/><Relationship Id="rId14" Type="http://schemas.openxmlformats.org/officeDocument/2006/relationships/customXml" Target="../ink/ink1876.xml"/><Relationship Id="rId56" Type="http://schemas.openxmlformats.org/officeDocument/2006/relationships/customXml" Target="../ink/ink1897.xml"/><Relationship Id="rId317" Type="http://schemas.openxmlformats.org/officeDocument/2006/relationships/image" Target="../media/image2020.png"/><Relationship Id="rId359" Type="http://schemas.openxmlformats.org/officeDocument/2006/relationships/image" Target="../media/image2041.png"/><Relationship Id="rId98" Type="http://schemas.openxmlformats.org/officeDocument/2006/relationships/customXml" Target="../ink/ink1918.xml"/><Relationship Id="rId121" Type="http://schemas.openxmlformats.org/officeDocument/2006/relationships/image" Target="../media/image1922.png"/><Relationship Id="rId163" Type="http://schemas.openxmlformats.org/officeDocument/2006/relationships/image" Target="../media/image1943.png"/><Relationship Id="rId219" Type="http://schemas.openxmlformats.org/officeDocument/2006/relationships/image" Target="../media/image1971.png"/><Relationship Id="rId370" Type="http://schemas.openxmlformats.org/officeDocument/2006/relationships/customXml" Target="../ink/ink2054.xml"/><Relationship Id="rId426" Type="http://schemas.openxmlformats.org/officeDocument/2006/relationships/customXml" Target="../ink/ink2082.xml"/><Relationship Id="rId230" Type="http://schemas.openxmlformats.org/officeDocument/2006/relationships/customXml" Target="../ink/ink1984.xml"/><Relationship Id="rId468" Type="http://schemas.openxmlformats.org/officeDocument/2006/relationships/customXml" Target="../ink/ink2103.xml"/><Relationship Id="rId25" Type="http://schemas.openxmlformats.org/officeDocument/2006/relationships/image" Target="../media/image1874.png"/><Relationship Id="rId67" Type="http://schemas.openxmlformats.org/officeDocument/2006/relationships/image" Target="../media/image1895.png"/><Relationship Id="rId272" Type="http://schemas.openxmlformats.org/officeDocument/2006/relationships/customXml" Target="../ink/ink2005.xml"/><Relationship Id="rId328" Type="http://schemas.openxmlformats.org/officeDocument/2006/relationships/customXml" Target="../ink/ink2033.xml"/><Relationship Id="rId132" Type="http://schemas.openxmlformats.org/officeDocument/2006/relationships/customXml" Target="../ink/ink1935.xml"/><Relationship Id="rId174" Type="http://schemas.openxmlformats.org/officeDocument/2006/relationships/customXml" Target="../ink/ink1956.xml"/><Relationship Id="rId381" Type="http://schemas.openxmlformats.org/officeDocument/2006/relationships/image" Target="../media/image2052.png"/><Relationship Id="rId241" Type="http://schemas.openxmlformats.org/officeDocument/2006/relationships/image" Target="../media/image1982.png"/><Relationship Id="rId437" Type="http://schemas.openxmlformats.org/officeDocument/2006/relationships/image" Target="../media/image2080.png"/><Relationship Id="rId479" Type="http://schemas.openxmlformats.org/officeDocument/2006/relationships/image" Target="../media/image2100.png"/><Relationship Id="rId36" Type="http://schemas.openxmlformats.org/officeDocument/2006/relationships/customXml" Target="../ink/ink1887.xml"/><Relationship Id="rId283" Type="http://schemas.openxmlformats.org/officeDocument/2006/relationships/image" Target="../media/image2003.png"/><Relationship Id="rId339" Type="http://schemas.openxmlformats.org/officeDocument/2006/relationships/image" Target="../media/image2031.png"/><Relationship Id="rId78" Type="http://schemas.openxmlformats.org/officeDocument/2006/relationships/customXml" Target="../ink/ink1908.xml"/><Relationship Id="rId101" Type="http://schemas.openxmlformats.org/officeDocument/2006/relationships/image" Target="../media/image1912.png"/><Relationship Id="rId143" Type="http://schemas.openxmlformats.org/officeDocument/2006/relationships/image" Target="../media/image1933.png"/><Relationship Id="rId185" Type="http://schemas.openxmlformats.org/officeDocument/2006/relationships/image" Target="../media/image1954.png"/><Relationship Id="rId350" Type="http://schemas.openxmlformats.org/officeDocument/2006/relationships/customXml" Target="../ink/ink2044.xml"/><Relationship Id="rId406" Type="http://schemas.openxmlformats.org/officeDocument/2006/relationships/customXml" Target="../ink/ink2072.xml"/><Relationship Id="rId9" Type="http://schemas.openxmlformats.org/officeDocument/2006/relationships/image" Target="../media/image1866.png"/><Relationship Id="rId210" Type="http://schemas.openxmlformats.org/officeDocument/2006/relationships/customXml" Target="../ink/ink1974.xml"/><Relationship Id="rId392" Type="http://schemas.openxmlformats.org/officeDocument/2006/relationships/customXml" Target="../ink/ink2065.xml"/><Relationship Id="rId448" Type="http://schemas.openxmlformats.org/officeDocument/2006/relationships/customXml" Target="../ink/ink2093.xml"/><Relationship Id="rId252" Type="http://schemas.openxmlformats.org/officeDocument/2006/relationships/customXml" Target="../ink/ink1995.xml"/><Relationship Id="rId294" Type="http://schemas.openxmlformats.org/officeDocument/2006/relationships/customXml" Target="../ink/ink2016.xml"/><Relationship Id="rId308" Type="http://schemas.openxmlformats.org/officeDocument/2006/relationships/customXml" Target="../ink/ink2023.xml"/><Relationship Id="rId47" Type="http://schemas.openxmlformats.org/officeDocument/2006/relationships/image" Target="../media/image1885.png"/><Relationship Id="rId89" Type="http://schemas.openxmlformats.org/officeDocument/2006/relationships/image" Target="../media/image1906.png"/><Relationship Id="rId112" Type="http://schemas.openxmlformats.org/officeDocument/2006/relationships/customXml" Target="../ink/ink1925.xml"/><Relationship Id="rId154" Type="http://schemas.openxmlformats.org/officeDocument/2006/relationships/customXml" Target="../ink/ink1946.xml"/><Relationship Id="rId361" Type="http://schemas.openxmlformats.org/officeDocument/2006/relationships/image" Target="../media/image2042.png"/><Relationship Id="rId196" Type="http://schemas.openxmlformats.org/officeDocument/2006/relationships/customXml" Target="../ink/ink1967.xml"/><Relationship Id="rId417" Type="http://schemas.openxmlformats.org/officeDocument/2006/relationships/image" Target="../media/image2070.png"/><Relationship Id="rId459" Type="http://schemas.openxmlformats.org/officeDocument/2006/relationships/image" Target="../media/image2091.png"/><Relationship Id="rId16" Type="http://schemas.openxmlformats.org/officeDocument/2006/relationships/customXml" Target="../ink/ink1877.xml"/><Relationship Id="rId221" Type="http://schemas.openxmlformats.org/officeDocument/2006/relationships/image" Target="../media/image1972.png"/><Relationship Id="rId263" Type="http://schemas.openxmlformats.org/officeDocument/2006/relationships/image" Target="../media/image1993.png"/><Relationship Id="rId319" Type="http://schemas.openxmlformats.org/officeDocument/2006/relationships/image" Target="../media/image2021.png"/><Relationship Id="rId470" Type="http://schemas.openxmlformats.org/officeDocument/2006/relationships/customXml" Target="../ink/ink2104.xml"/><Relationship Id="rId58" Type="http://schemas.openxmlformats.org/officeDocument/2006/relationships/customXml" Target="../ink/ink1898.xml"/><Relationship Id="rId123" Type="http://schemas.openxmlformats.org/officeDocument/2006/relationships/image" Target="../media/image1923.png"/><Relationship Id="rId330" Type="http://schemas.openxmlformats.org/officeDocument/2006/relationships/customXml" Target="../ink/ink2034.xml"/><Relationship Id="rId165" Type="http://schemas.openxmlformats.org/officeDocument/2006/relationships/image" Target="../media/image1944.png"/><Relationship Id="rId372" Type="http://schemas.openxmlformats.org/officeDocument/2006/relationships/customXml" Target="../ink/ink2055.xml"/><Relationship Id="rId428" Type="http://schemas.openxmlformats.org/officeDocument/2006/relationships/customXml" Target="../ink/ink2083.xml"/><Relationship Id="rId232" Type="http://schemas.openxmlformats.org/officeDocument/2006/relationships/customXml" Target="../ink/ink1985.xml"/><Relationship Id="rId274" Type="http://schemas.openxmlformats.org/officeDocument/2006/relationships/customXml" Target="../ink/ink2006.xml"/><Relationship Id="rId27" Type="http://schemas.openxmlformats.org/officeDocument/2006/relationships/image" Target="../media/image1875.png"/><Relationship Id="rId69" Type="http://schemas.openxmlformats.org/officeDocument/2006/relationships/image" Target="../media/image1896.png"/><Relationship Id="rId134" Type="http://schemas.openxmlformats.org/officeDocument/2006/relationships/customXml" Target="../ink/ink1936.xml"/><Relationship Id="rId80" Type="http://schemas.openxmlformats.org/officeDocument/2006/relationships/customXml" Target="../ink/ink1909.xml"/><Relationship Id="rId176" Type="http://schemas.openxmlformats.org/officeDocument/2006/relationships/customXml" Target="../ink/ink1957.xml"/><Relationship Id="rId341" Type="http://schemas.openxmlformats.org/officeDocument/2006/relationships/image" Target="../media/image2032.png"/><Relationship Id="rId383" Type="http://schemas.openxmlformats.org/officeDocument/2006/relationships/image" Target="../media/image2053.png"/><Relationship Id="rId439" Type="http://schemas.openxmlformats.org/officeDocument/2006/relationships/image" Target="../media/image2081.png"/><Relationship Id="rId201" Type="http://schemas.openxmlformats.org/officeDocument/2006/relationships/image" Target="../media/image1962.png"/><Relationship Id="rId243" Type="http://schemas.openxmlformats.org/officeDocument/2006/relationships/image" Target="../media/image1983.png"/><Relationship Id="rId285" Type="http://schemas.openxmlformats.org/officeDocument/2006/relationships/image" Target="../media/image2004.png"/><Relationship Id="rId450" Type="http://schemas.openxmlformats.org/officeDocument/2006/relationships/customXml" Target="../ink/ink2094.xml"/><Relationship Id="rId38" Type="http://schemas.openxmlformats.org/officeDocument/2006/relationships/customXml" Target="../ink/ink1888.xml"/><Relationship Id="rId103" Type="http://schemas.openxmlformats.org/officeDocument/2006/relationships/image" Target="../media/image1913.png"/><Relationship Id="rId310" Type="http://schemas.openxmlformats.org/officeDocument/2006/relationships/customXml" Target="../ink/ink2024.xml"/><Relationship Id="rId91" Type="http://schemas.openxmlformats.org/officeDocument/2006/relationships/image" Target="../media/image1907.png"/><Relationship Id="rId145" Type="http://schemas.openxmlformats.org/officeDocument/2006/relationships/image" Target="../media/image1934.png"/><Relationship Id="rId187" Type="http://schemas.openxmlformats.org/officeDocument/2006/relationships/image" Target="../media/image1955.png"/><Relationship Id="rId352" Type="http://schemas.openxmlformats.org/officeDocument/2006/relationships/customXml" Target="../ink/ink2045.xml"/><Relationship Id="rId394" Type="http://schemas.openxmlformats.org/officeDocument/2006/relationships/customXml" Target="../ink/ink2066.xml"/><Relationship Id="rId408" Type="http://schemas.openxmlformats.org/officeDocument/2006/relationships/customXml" Target="../ink/ink2073.xml"/><Relationship Id="rId212" Type="http://schemas.openxmlformats.org/officeDocument/2006/relationships/customXml" Target="../ink/ink1975.xml"/><Relationship Id="rId254" Type="http://schemas.openxmlformats.org/officeDocument/2006/relationships/customXml" Target="../ink/ink1996.xml"/><Relationship Id="rId49" Type="http://schemas.openxmlformats.org/officeDocument/2006/relationships/image" Target="../media/image1886.png"/><Relationship Id="rId114" Type="http://schemas.openxmlformats.org/officeDocument/2006/relationships/customXml" Target="../ink/ink1926.xml"/><Relationship Id="rId296" Type="http://schemas.openxmlformats.org/officeDocument/2006/relationships/customXml" Target="../ink/ink2017.xml"/><Relationship Id="rId461" Type="http://schemas.openxmlformats.org/officeDocument/2006/relationships/image" Target="../media/image2092.png"/><Relationship Id="rId60" Type="http://schemas.openxmlformats.org/officeDocument/2006/relationships/customXml" Target="../ink/ink1899.xml"/><Relationship Id="rId156" Type="http://schemas.openxmlformats.org/officeDocument/2006/relationships/customXml" Target="../ink/ink1947.xml"/><Relationship Id="rId198" Type="http://schemas.openxmlformats.org/officeDocument/2006/relationships/customXml" Target="../ink/ink1968.xml"/><Relationship Id="rId321" Type="http://schemas.openxmlformats.org/officeDocument/2006/relationships/image" Target="../media/image2022.png"/><Relationship Id="rId363" Type="http://schemas.openxmlformats.org/officeDocument/2006/relationships/image" Target="../media/image2043.png"/><Relationship Id="rId419" Type="http://schemas.openxmlformats.org/officeDocument/2006/relationships/image" Target="../media/image2071.png"/><Relationship Id="rId223" Type="http://schemas.openxmlformats.org/officeDocument/2006/relationships/image" Target="../media/image1973.png"/><Relationship Id="rId430" Type="http://schemas.openxmlformats.org/officeDocument/2006/relationships/customXml" Target="../ink/ink2084.xml"/><Relationship Id="rId18" Type="http://schemas.openxmlformats.org/officeDocument/2006/relationships/customXml" Target="../ink/ink1878.xml"/><Relationship Id="rId265" Type="http://schemas.openxmlformats.org/officeDocument/2006/relationships/image" Target="../media/image1994.png"/><Relationship Id="rId472" Type="http://schemas.openxmlformats.org/officeDocument/2006/relationships/customXml" Target="../ink/ink2105.xml"/><Relationship Id="rId125" Type="http://schemas.openxmlformats.org/officeDocument/2006/relationships/image" Target="../media/image1924.png"/><Relationship Id="rId167" Type="http://schemas.openxmlformats.org/officeDocument/2006/relationships/image" Target="../media/image1945.png"/><Relationship Id="rId332" Type="http://schemas.openxmlformats.org/officeDocument/2006/relationships/customXml" Target="../ink/ink2035.xml"/><Relationship Id="rId374" Type="http://schemas.openxmlformats.org/officeDocument/2006/relationships/customXml" Target="../ink/ink2056.xml"/><Relationship Id="rId71" Type="http://schemas.openxmlformats.org/officeDocument/2006/relationships/image" Target="../media/image1897.png"/><Relationship Id="rId234" Type="http://schemas.openxmlformats.org/officeDocument/2006/relationships/customXml" Target="../ink/ink1986.xml"/><Relationship Id="rId2" Type="http://schemas.openxmlformats.org/officeDocument/2006/relationships/customXml" Target="../ink/ink1870.xml"/><Relationship Id="rId29" Type="http://schemas.openxmlformats.org/officeDocument/2006/relationships/image" Target="../media/image1876.png"/><Relationship Id="rId276" Type="http://schemas.openxmlformats.org/officeDocument/2006/relationships/customXml" Target="../ink/ink2007.xml"/><Relationship Id="rId441" Type="http://schemas.openxmlformats.org/officeDocument/2006/relationships/image" Target="../media/image2082.png"/><Relationship Id="rId40" Type="http://schemas.openxmlformats.org/officeDocument/2006/relationships/customXml" Target="../ink/ink1889.xml"/><Relationship Id="rId136" Type="http://schemas.openxmlformats.org/officeDocument/2006/relationships/customXml" Target="../ink/ink1937.xml"/><Relationship Id="rId178" Type="http://schemas.openxmlformats.org/officeDocument/2006/relationships/customXml" Target="../ink/ink1958.xml"/><Relationship Id="rId301" Type="http://schemas.openxmlformats.org/officeDocument/2006/relationships/image" Target="../media/image2012.png"/><Relationship Id="rId343" Type="http://schemas.openxmlformats.org/officeDocument/2006/relationships/image" Target="../media/image2033.png"/><Relationship Id="rId82" Type="http://schemas.openxmlformats.org/officeDocument/2006/relationships/customXml" Target="../ink/ink1910.xml"/><Relationship Id="rId203" Type="http://schemas.openxmlformats.org/officeDocument/2006/relationships/image" Target="../media/image1963.png"/><Relationship Id="rId385" Type="http://schemas.openxmlformats.org/officeDocument/2006/relationships/image" Target="../media/image2054.png"/><Relationship Id="rId245" Type="http://schemas.openxmlformats.org/officeDocument/2006/relationships/image" Target="../media/image1984.png"/><Relationship Id="rId287" Type="http://schemas.openxmlformats.org/officeDocument/2006/relationships/image" Target="../media/image2005.png"/><Relationship Id="rId410" Type="http://schemas.openxmlformats.org/officeDocument/2006/relationships/customXml" Target="../ink/ink2074.xml"/><Relationship Id="rId452" Type="http://schemas.openxmlformats.org/officeDocument/2006/relationships/customXml" Target="../ink/ink2095.xml"/><Relationship Id="rId105" Type="http://schemas.openxmlformats.org/officeDocument/2006/relationships/image" Target="../media/image1914.png"/><Relationship Id="rId147" Type="http://schemas.openxmlformats.org/officeDocument/2006/relationships/image" Target="../media/image1935.png"/><Relationship Id="rId312" Type="http://schemas.openxmlformats.org/officeDocument/2006/relationships/customXml" Target="../ink/ink2025.xml"/><Relationship Id="rId354" Type="http://schemas.openxmlformats.org/officeDocument/2006/relationships/customXml" Target="../ink/ink2046.xml"/><Relationship Id="rId51" Type="http://schemas.openxmlformats.org/officeDocument/2006/relationships/image" Target="../media/image1887.png"/><Relationship Id="rId72" Type="http://schemas.openxmlformats.org/officeDocument/2006/relationships/customXml" Target="../ink/ink1905.xml"/><Relationship Id="rId93" Type="http://schemas.openxmlformats.org/officeDocument/2006/relationships/image" Target="../media/image1908.png"/><Relationship Id="rId189" Type="http://schemas.openxmlformats.org/officeDocument/2006/relationships/image" Target="../media/image1956.png"/><Relationship Id="rId375" Type="http://schemas.openxmlformats.org/officeDocument/2006/relationships/image" Target="../media/image2049.png"/><Relationship Id="rId396" Type="http://schemas.openxmlformats.org/officeDocument/2006/relationships/customXml" Target="../ink/ink2067.xml"/><Relationship Id="rId3" Type="http://schemas.openxmlformats.org/officeDocument/2006/relationships/image" Target="../media/image1863.png"/><Relationship Id="rId214" Type="http://schemas.openxmlformats.org/officeDocument/2006/relationships/customXml" Target="../ink/ink1976.xml"/><Relationship Id="rId235" Type="http://schemas.openxmlformats.org/officeDocument/2006/relationships/image" Target="../media/image1979.png"/><Relationship Id="rId256" Type="http://schemas.openxmlformats.org/officeDocument/2006/relationships/customXml" Target="../ink/ink1997.xml"/><Relationship Id="rId277" Type="http://schemas.openxmlformats.org/officeDocument/2006/relationships/image" Target="../media/image2000.png"/><Relationship Id="rId298" Type="http://schemas.openxmlformats.org/officeDocument/2006/relationships/customXml" Target="../ink/ink2018.xml"/><Relationship Id="rId400" Type="http://schemas.openxmlformats.org/officeDocument/2006/relationships/customXml" Target="../ink/ink2069.xml"/><Relationship Id="rId421" Type="http://schemas.openxmlformats.org/officeDocument/2006/relationships/image" Target="../media/image2072.png"/><Relationship Id="rId442" Type="http://schemas.openxmlformats.org/officeDocument/2006/relationships/customXml" Target="../ink/ink2090.xml"/><Relationship Id="rId463" Type="http://schemas.openxmlformats.org/officeDocument/2006/relationships/image" Target="../media/image2093.png"/><Relationship Id="rId116" Type="http://schemas.openxmlformats.org/officeDocument/2006/relationships/customXml" Target="../ink/ink1927.xml"/><Relationship Id="rId137" Type="http://schemas.openxmlformats.org/officeDocument/2006/relationships/image" Target="../media/image1930.png"/><Relationship Id="rId158" Type="http://schemas.openxmlformats.org/officeDocument/2006/relationships/customXml" Target="../ink/ink1948.xml"/><Relationship Id="rId302" Type="http://schemas.openxmlformats.org/officeDocument/2006/relationships/customXml" Target="../ink/ink2020.xml"/><Relationship Id="rId323" Type="http://schemas.openxmlformats.org/officeDocument/2006/relationships/image" Target="../media/image2023.png"/><Relationship Id="rId344" Type="http://schemas.openxmlformats.org/officeDocument/2006/relationships/customXml" Target="../ink/ink2041.xml"/><Relationship Id="rId20" Type="http://schemas.openxmlformats.org/officeDocument/2006/relationships/customXml" Target="../ink/ink1879.xml"/><Relationship Id="rId41" Type="http://schemas.openxmlformats.org/officeDocument/2006/relationships/image" Target="../media/image1882.png"/><Relationship Id="rId62" Type="http://schemas.openxmlformats.org/officeDocument/2006/relationships/customXml" Target="../ink/ink1900.xml"/><Relationship Id="rId83" Type="http://schemas.openxmlformats.org/officeDocument/2006/relationships/image" Target="../media/image1903.png"/><Relationship Id="rId179" Type="http://schemas.openxmlformats.org/officeDocument/2006/relationships/image" Target="../media/image1951.png"/><Relationship Id="rId365" Type="http://schemas.openxmlformats.org/officeDocument/2006/relationships/image" Target="../media/image2044.png"/><Relationship Id="rId386" Type="http://schemas.openxmlformats.org/officeDocument/2006/relationships/customXml" Target="../ink/ink2062.xml"/><Relationship Id="rId190" Type="http://schemas.openxmlformats.org/officeDocument/2006/relationships/customXml" Target="../ink/ink1964.xml"/><Relationship Id="rId204" Type="http://schemas.openxmlformats.org/officeDocument/2006/relationships/customXml" Target="../ink/ink1971.xml"/><Relationship Id="rId225" Type="http://schemas.openxmlformats.org/officeDocument/2006/relationships/image" Target="../media/image1974.png"/><Relationship Id="rId246" Type="http://schemas.openxmlformats.org/officeDocument/2006/relationships/customXml" Target="../ink/ink1992.xml"/><Relationship Id="rId267" Type="http://schemas.openxmlformats.org/officeDocument/2006/relationships/image" Target="../media/image1995.png"/><Relationship Id="rId288" Type="http://schemas.openxmlformats.org/officeDocument/2006/relationships/customXml" Target="../ink/ink2013.xml"/><Relationship Id="rId411" Type="http://schemas.openxmlformats.org/officeDocument/2006/relationships/image" Target="../media/image2067.png"/><Relationship Id="rId432" Type="http://schemas.openxmlformats.org/officeDocument/2006/relationships/customXml" Target="../ink/ink2085.xml"/><Relationship Id="rId453" Type="http://schemas.openxmlformats.org/officeDocument/2006/relationships/image" Target="../media/image2088.png"/><Relationship Id="rId474" Type="http://schemas.openxmlformats.org/officeDocument/2006/relationships/customXml" Target="../ink/ink2106.xml"/><Relationship Id="rId106" Type="http://schemas.openxmlformats.org/officeDocument/2006/relationships/customXml" Target="../ink/ink1922.xml"/><Relationship Id="rId127" Type="http://schemas.openxmlformats.org/officeDocument/2006/relationships/image" Target="../media/image1925.png"/><Relationship Id="rId313" Type="http://schemas.openxmlformats.org/officeDocument/2006/relationships/image" Target="../media/image2018.png"/><Relationship Id="rId10" Type="http://schemas.openxmlformats.org/officeDocument/2006/relationships/customXml" Target="../ink/ink1874.xml"/><Relationship Id="rId31" Type="http://schemas.openxmlformats.org/officeDocument/2006/relationships/image" Target="../media/image1877.png"/><Relationship Id="rId52" Type="http://schemas.openxmlformats.org/officeDocument/2006/relationships/customXml" Target="../ink/ink1895.xml"/><Relationship Id="rId73" Type="http://schemas.openxmlformats.org/officeDocument/2006/relationships/image" Target="../media/image1898.png"/><Relationship Id="rId94" Type="http://schemas.openxmlformats.org/officeDocument/2006/relationships/customXml" Target="../ink/ink1916.xml"/><Relationship Id="rId148" Type="http://schemas.openxmlformats.org/officeDocument/2006/relationships/customXml" Target="../ink/ink1943.xml"/><Relationship Id="rId169" Type="http://schemas.openxmlformats.org/officeDocument/2006/relationships/image" Target="../media/image1946.png"/><Relationship Id="rId334" Type="http://schemas.openxmlformats.org/officeDocument/2006/relationships/customXml" Target="../ink/ink2036.xml"/><Relationship Id="rId355" Type="http://schemas.openxmlformats.org/officeDocument/2006/relationships/image" Target="../media/image2039.png"/><Relationship Id="rId376" Type="http://schemas.openxmlformats.org/officeDocument/2006/relationships/customXml" Target="../ink/ink2057.xml"/><Relationship Id="rId397" Type="http://schemas.openxmlformats.org/officeDocument/2006/relationships/image" Target="../media/image2060.png"/><Relationship Id="rId4" Type="http://schemas.openxmlformats.org/officeDocument/2006/relationships/customXml" Target="../ink/ink1871.xml"/><Relationship Id="rId180" Type="http://schemas.openxmlformats.org/officeDocument/2006/relationships/customXml" Target="../ink/ink1959.xml"/><Relationship Id="rId215" Type="http://schemas.openxmlformats.org/officeDocument/2006/relationships/image" Target="../media/image1969.png"/><Relationship Id="rId236" Type="http://schemas.openxmlformats.org/officeDocument/2006/relationships/customXml" Target="../ink/ink1987.xml"/><Relationship Id="rId257" Type="http://schemas.openxmlformats.org/officeDocument/2006/relationships/image" Target="../media/image1990.png"/><Relationship Id="rId278" Type="http://schemas.openxmlformats.org/officeDocument/2006/relationships/customXml" Target="../ink/ink2008.xml"/><Relationship Id="rId401" Type="http://schemas.openxmlformats.org/officeDocument/2006/relationships/image" Target="../media/image2062.png"/><Relationship Id="rId422" Type="http://schemas.openxmlformats.org/officeDocument/2006/relationships/customXml" Target="../ink/ink2080.xml"/><Relationship Id="rId443" Type="http://schemas.openxmlformats.org/officeDocument/2006/relationships/image" Target="../media/image2083.png"/><Relationship Id="rId464" Type="http://schemas.openxmlformats.org/officeDocument/2006/relationships/customXml" Target="../ink/ink2101.xml"/><Relationship Id="rId303" Type="http://schemas.openxmlformats.org/officeDocument/2006/relationships/image" Target="../media/image2013.png"/><Relationship Id="rId42" Type="http://schemas.openxmlformats.org/officeDocument/2006/relationships/customXml" Target="../ink/ink1890.xml"/><Relationship Id="rId84" Type="http://schemas.openxmlformats.org/officeDocument/2006/relationships/customXml" Target="../ink/ink1911.xml"/><Relationship Id="rId138" Type="http://schemas.openxmlformats.org/officeDocument/2006/relationships/customXml" Target="../ink/ink1938.xml"/><Relationship Id="rId345" Type="http://schemas.openxmlformats.org/officeDocument/2006/relationships/image" Target="../media/image2034.png"/><Relationship Id="rId387" Type="http://schemas.openxmlformats.org/officeDocument/2006/relationships/image" Target="../media/image2055.png"/><Relationship Id="rId191" Type="http://schemas.openxmlformats.org/officeDocument/2006/relationships/image" Target="../media/image1957.png"/><Relationship Id="rId205" Type="http://schemas.openxmlformats.org/officeDocument/2006/relationships/image" Target="../media/image1964.png"/><Relationship Id="rId247" Type="http://schemas.openxmlformats.org/officeDocument/2006/relationships/image" Target="../media/image1985.png"/><Relationship Id="rId412" Type="http://schemas.openxmlformats.org/officeDocument/2006/relationships/customXml" Target="../ink/ink2075.xml"/><Relationship Id="rId107" Type="http://schemas.openxmlformats.org/officeDocument/2006/relationships/image" Target="../media/image1915.png"/><Relationship Id="rId289" Type="http://schemas.openxmlformats.org/officeDocument/2006/relationships/image" Target="../media/image2006.png"/><Relationship Id="rId454" Type="http://schemas.openxmlformats.org/officeDocument/2006/relationships/customXml" Target="../ink/ink2096.xml"/><Relationship Id="rId11" Type="http://schemas.openxmlformats.org/officeDocument/2006/relationships/image" Target="../media/image1867.png"/><Relationship Id="rId53" Type="http://schemas.openxmlformats.org/officeDocument/2006/relationships/image" Target="../media/image1888.png"/><Relationship Id="rId149" Type="http://schemas.openxmlformats.org/officeDocument/2006/relationships/image" Target="../media/image1936.png"/><Relationship Id="rId314" Type="http://schemas.openxmlformats.org/officeDocument/2006/relationships/customXml" Target="../ink/ink2026.xml"/><Relationship Id="rId356" Type="http://schemas.openxmlformats.org/officeDocument/2006/relationships/customXml" Target="../ink/ink2047.xml"/><Relationship Id="rId398" Type="http://schemas.openxmlformats.org/officeDocument/2006/relationships/customXml" Target="../ink/ink2068.xml"/><Relationship Id="rId95" Type="http://schemas.openxmlformats.org/officeDocument/2006/relationships/image" Target="../media/image1909.png"/><Relationship Id="rId160" Type="http://schemas.openxmlformats.org/officeDocument/2006/relationships/customXml" Target="../ink/ink1949.xml"/><Relationship Id="rId216" Type="http://schemas.openxmlformats.org/officeDocument/2006/relationships/customXml" Target="../ink/ink1977.xml"/><Relationship Id="rId423" Type="http://schemas.openxmlformats.org/officeDocument/2006/relationships/image" Target="../media/image2073.png"/><Relationship Id="rId258" Type="http://schemas.openxmlformats.org/officeDocument/2006/relationships/customXml" Target="../ink/ink1998.xml"/><Relationship Id="rId465" Type="http://schemas.openxmlformats.org/officeDocument/2006/relationships/image" Target="../media/image2094.png"/><Relationship Id="rId22" Type="http://schemas.openxmlformats.org/officeDocument/2006/relationships/customXml" Target="../ink/ink1880.xml"/><Relationship Id="rId64" Type="http://schemas.openxmlformats.org/officeDocument/2006/relationships/customXml" Target="../ink/ink1901.xml"/><Relationship Id="rId118" Type="http://schemas.openxmlformats.org/officeDocument/2006/relationships/customXml" Target="../ink/ink1928.xml"/><Relationship Id="rId325" Type="http://schemas.openxmlformats.org/officeDocument/2006/relationships/image" Target="../media/image2024.png"/><Relationship Id="rId367" Type="http://schemas.openxmlformats.org/officeDocument/2006/relationships/image" Target="../media/image2045.png"/><Relationship Id="rId171" Type="http://schemas.openxmlformats.org/officeDocument/2006/relationships/image" Target="../media/image1947.png"/><Relationship Id="rId227" Type="http://schemas.openxmlformats.org/officeDocument/2006/relationships/image" Target="../media/image1975.png"/><Relationship Id="rId269" Type="http://schemas.openxmlformats.org/officeDocument/2006/relationships/image" Target="../media/image1996.png"/><Relationship Id="rId434" Type="http://schemas.openxmlformats.org/officeDocument/2006/relationships/customXml" Target="../ink/ink2086.xml"/><Relationship Id="rId476" Type="http://schemas.openxmlformats.org/officeDocument/2006/relationships/customXml" Target="../ink/ink2107.xml"/><Relationship Id="rId33" Type="http://schemas.openxmlformats.org/officeDocument/2006/relationships/image" Target="../media/image1878.png"/><Relationship Id="rId129" Type="http://schemas.openxmlformats.org/officeDocument/2006/relationships/image" Target="../media/image1926.png"/><Relationship Id="rId280" Type="http://schemas.openxmlformats.org/officeDocument/2006/relationships/customXml" Target="../ink/ink2009.xml"/><Relationship Id="rId336" Type="http://schemas.openxmlformats.org/officeDocument/2006/relationships/customXml" Target="../ink/ink2037.xml"/><Relationship Id="rId75" Type="http://schemas.openxmlformats.org/officeDocument/2006/relationships/image" Target="../media/image1899.png"/><Relationship Id="rId140" Type="http://schemas.openxmlformats.org/officeDocument/2006/relationships/customXml" Target="../ink/ink1939.xml"/><Relationship Id="rId182" Type="http://schemas.openxmlformats.org/officeDocument/2006/relationships/customXml" Target="../ink/ink1960.xml"/><Relationship Id="rId378" Type="http://schemas.openxmlformats.org/officeDocument/2006/relationships/customXml" Target="../ink/ink2058.xml"/><Relationship Id="rId403" Type="http://schemas.openxmlformats.org/officeDocument/2006/relationships/image" Target="../media/image2063.png"/><Relationship Id="rId6" Type="http://schemas.openxmlformats.org/officeDocument/2006/relationships/customXml" Target="../ink/ink1872.xml"/><Relationship Id="rId238" Type="http://schemas.openxmlformats.org/officeDocument/2006/relationships/customXml" Target="../ink/ink1988.xml"/><Relationship Id="rId445" Type="http://schemas.openxmlformats.org/officeDocument/2006/relationships/image" Target="../media/image2084.png"/><Relationship Id="rId291" Type="http://schemas.openxmlformats.org/officeDocument/2006/relationships/image" Target="../media/image2007.png"/><Relationship Id="rId305" Type="http://schemas.openxmlformats.org/officeDocument/2006/relationships/image" Target="../media/image2014.png"/><Relationship Id="rId347" Type="http://schemas.openxmlformats.org/officeDocument/2006/relationships/image" Target="../media/image2035.png"/><Relationship Id="rId44" Type="http://schemas.openxmlformats.org/officeDocument/2006/relationships/customXml" Target="../ink/ink1891.xml"/><Relationship Id="rId86" Type="http://schemas.openxmlformats.org/officeDocument/2006/relationships/customXml" Target="../ink/ink1912.xml"/><Relationship Id="rId151" Type="http://schemas.openxmlformats.org/officeDocument/2006/relationships/image" Target="../media/image1937.png"/><Relationship Id="rId389" Type="http://schemas.openxmlformats.org/officeDocument/2006/relationships/image" Target="../media/image2056.png"/><Relationship Id="rId193" Type="http://schemas.openxmlformats.org/officeDocument/2006/relationships/image" Target="../media/image1958.png"/><Relationship Id="rId207" Type="http://schemas.openxmlformats.org/officeDocument/2006/relationships/image" Target="../media/image1965.png"/><Relationship Id="rId249" Type="http://schemas.openxmlformats.org/officeDocument/2006/relationships/image" Target="../media/image1986.png"/><Relationship Id="rId414" Type="http://schemas.openxmlformats.org/officeDocument/2006/relationships/customXml" Target="../ink/ink2076.xml"/><Relationship Id="rId456" Type="http://schemas.openxmlformats.org/officeDocument/2006/relationships/customXml" Target="../ink/ink2097.xml"/><Relationship Id="rId13" Type="http://schemas.openxmlformats.org/officeDocument/2006/relationships/image" Target="../media/image1868.png"/><Relationship Id="rId109" Type="http://schemas.openxmlformats.org/officeDocument/2006/relationships/image" Target="../media/image1916.png"/><Relationship Id="rId260" Type="http://schemas.openxmlformats.org/officeDocument/2006/relationships/customXml" Target="../ink/ink1999.xml"/><Relationship Id="rId316" Type="http://schemas.openxmlformats.org/officeDocument/2006/relationships/customXml" Target="../ink/ink2027.xml"/><Relationship Id="rId55" Type="http://schemas.openxmlformats.org/officeDocument/2006/relationships/image" Target="../media/image1889.png"/><Relationship Id="rId97" Type="http://schemas.openxmlformats.org/officeDocument/2006/relationships/image" Target="../media/image1910.png"/><Relationship Id="rId120" Type="http://schemas.openxmlformats.org/officeDocument/2006/relationships/customXml" Target="../ink/ink1929.xml"/><Relationship Id="rId358" Type="http://schemas.openxmlformats.org/officeDocument/2006/relationships/customXml" Target="../ink/ink2048.xml"/><Relationship Id="rId162" Type="http://schemas.openxmlformats.org/officeDocument/2006/relationships/customXml" Target="../ink/ink1950.xml"/><Relationship Id="rId218" Type="http://schemas.openxmlformats.org/officeDocument/2006/relationships/customXml" Target="../ink/ink1978.xml"/><Relationship Id="rId425" Type="http://schemas.openxmlformats.org/officeDocument/2006/relationships/image" Target="../media/image2074.png"/><Relationship Id="rId467" Type="http://schemas.openxmlformats.org/officeDocument/2006/relationships/image" Target="../media/image2095.png"/><Relationship Id="rId271" Type="http://schemas.openxmlformats.org/officeDocument/2006/relationships/image" Target="../media/image1997.png"/><Relationship Id="rId24" Type="http://schemas.openxmlformats.org/officeDocument/2006/relationships/customXml" Target="../ink/ink1881.xml"/><Relationship Id="rId66" Type="http://schemas.openxmlformats.org/officeDocument/2006/relationships/customXml" Target="../ink/ink1902.xml"/><Relationship Id="rId131" Type="http://schemas.openxmlformats.org/officeDocument/2006/relationships/image" Target="../media/image1927.png"/><Relationship Id="rId327" Type="http://schemas.openxmlformats.org/officeDocument/2006/relationships/image" Target="../media/image2025.png"/><Relationship Id="rId369" Type="http://schemas.openxmlformats.org/officeDocument/2006/relationships/image" Target="../media/image2046.png"/><Relationship Id="rId173" Type="http://schemas.openxmlformats.org/officeDocument/2006/relationships/image" Target="../media/image1948.png"/><Relationship Id="rId229" Type="http://schemas.openxmlformats.org/officeDocument/2006/relationships/image" Target="../media/image1976.png"/><Relationship Id="rId380" Type="http://schemas.openxmlformats.org/officeDocument/2006/relationships/customXml" Target="../ink/ink2059.xml"/><Relationship Id="rId436" Type="http://schemas.openxmlformats.org/officeDocument/2006/relationships/customXml" Target="../ink/ink2087.xml"/><Relationship Id="rId240" Type="http://schemas.openxmlformats.org/officeDocument/2006/relationships/customXml" Target="../ink/ink1989.xml"/><Relationship Id="rId478" Type="http://schemas.openxmlformats.org/officeDocument/2006/relationships/customXml" Target="../ink/ink2108.xml"/><Relationship Id="rId35" Type="http://schemas.openxmlformats.org/officeDocument/2006/relationships/image" Target="../media/image1879.png"/><Relationship Id="rId77" Type="http://schemas.openxmlformats.org/officeDocument/2006/relationships/image" Target="../media/image1900.png"/><Relationship Id="rId100" Type="http://schemas.openxmlformats.org/officeDocument/2006/relationships/customXml" Target="../ink/ink1919.xml"/><Relationship Id="rId282" Type="http://schemas.openxmlformats.org/officeDocument/2006/relationships/customXml" Target="../ink/ink2010.xml"/><Relationship Id="rId338" Type="http://schemas.openxmlformats.org/officeDocument/2006/relationships/customXml" Target="../ink/ink2038.xml"/><Relationship Id="rId8" Type="http://schemas.openxmlformats.org/officeDocument/2006/relationships/customXml" Target="../ink/ink1873.xml"/><Relationship Id="rId142" Type="http://schemas.openxmlformats.org/officeDocument/2006/relationships/customXml" Target="../ink/ink1940.xml"/><Relationship Id="rId184" Type="http://schemas.openxmlformats.org/officeDocument/2006/relationships/customXml" Target="../ink/ink1961.xml"/><Relationship Id="rId391" Type="http://schemas.openxmlformats.org/officeDocument/2006/relationships/image" Target="../media/image2057.png"/><Relationship Id="rId405" Type="http://schemas.openxmlformats.org/officeDocument/2006/relationships/image" Target="../media/image2064.png"/><Relationship Id="rId447" Type="http://schemas.openxmlformats.org/officeDocument/2006/relationships/image" Target="../media/image2085.png"/><Relationship Id="rId251" Type="http://schemas.openxmlformats.org/officeDocument/2006/relationships/image" Target="../media/image1987.png"/><Relationship Id="rId46" Type="http://schemas.openxmlformats.org/officeDocument/2006/relationships/customXml" Target="../ink/ink1892.xml"/><Relationship Id="rId293" Type="http://schemas.openxmlformats.org/officeDocument/2006/relationships/image" Target="../media/image2008.png"/><Relationship Id="rId307" Type="http://schemas.openxmlformats.org/officeDocument/2006/relationships/image" Target="../media/image2015.png"/><Relationship Id="rId349" Type="http://schemas.openxmlformats.org/officeDocument/2006/relationships/image" Target="../media/image2036.png"/><Relationship Id="rId88" Type="http://schemas.openxmlformats.org/officeDocument/2006/relationships/customXml" Target="../ink/ink1913.xml"/><Relationship Id="rId111" Type="http://schemas.openxmlformats.org/officeDocument/2006/relationships/image" Target="../media/image1917.png"/><Relationship Id="rId153" Type="http://schemas.openxmlformats.org/officeDocument/2006/relationships/image" Target="../media/image1938.png"/><Relationship Id="rId195" Type="http://schemas.openxmlformats.org/officeDocument/2006/relationships/image" Target="../media/image1959.png"/><Relationship Id="rId209" Type="http://schemas.openxmlformats.org/officeDocument/2006/relationships/image" Target="../media/image1966.png"/><Relationship Id="rId360" Type="http://schemas.openxmlformats.org/officeDocument/2006/relationships/customXml" Target="../ink/ink2049.xml"/><Relationship Id="rId416" Type="http://schemas.openxmlformats.org/officeDocument/2006/relationships/customXml" Target="../ink/ink2077.xml"/><Relationship Id="rId220" Type="http://schemas.openxmlformats.org/officeDocument/2006/relationships/customXml" Target="../ink/ink1979.xml"/><Relationship Id="rId458" Type="http://schemas.openxmlformats.org/officeDocument/2006/relationships/customXml" Target="../ink/ink2098.xml"/><Relationship Id="rId15" Type="http://schemas.openxmlformats.org/officeDocument/2006/relationships/image" Target="../media/image1869.png"/><Relationship Id="rId57" Type="http://schemas.openxmlformats.org/officeDocument/2006/relationships/image" Target="../media/image1890.png"/><Relationship Id="rId262" Type="http://schemas.openxmlformats.org/officeDocument/2006/relationships/customXml" Target="../ink/ink2000.xml"/><Relationship Id="rId318" Type="http://schemas.openxmlformats.org/officeDocument/2006/relationships/customXml" Target="../ink/ink2028.xml"/><Relationship Id="rId99" Type="http://schemas.openxmlformats.org/officeDocument/2006/relationships/image" Target="../media/image1911.png"/><Relationship Id="rId122" Type="http://schemas.openxmlformats.org/officeDocument/2006/relationships/customXml" Target="../ink/ink1930.xml"/><Relationship Id="rId164" Type="http://schemas.openxmlformats.org/officeDocument/2006/relationships/customXml" Target="../ink/ink1951.xml"/><Relationship Id="rId371" Type="http://schemas.openxmlformats.org/officeDocument/2006/relationships/image" Target="../media/image2047.png"/><Relationship Id="rId427" Type="http://schemas.openxmlformats.org/officeDocument/2006/relationships/image" Target="../media/image2075.png"/><Relationship Id="rId469" Type="http://schemas.openxmlformats.org/officeDocument/2006/relationships/image" Target="../media/image2096.png"/><Relationship Id="rId26" Type="http://schemas.openxmlformats.org/officeDocument/2006/relationships/customXml" Target="../ink/ink1882.xml"/><Relationship Id="rId231" Type="http://schemas.openxmlformats.org/officeDocument/2006/relationships/image" Target="../media/image1977.png"/><Relationship Id="rId273" Type="http://schemas.openxmlformats.org/officeDocument/2006/relationships/image" Target="../media/image1998.png"/><Relationship Id="rId329" Type="http://schemas.openxmlformats.org/officeDocument/2006/relationships/image" Target="../media/image2026.png"/><Relationship Id="rId68" Type="http://schemas.openxmlformats.org/officeDocument/2006/relationships/customXml" Target="../ink/ink1903.xml"/><Relationship Id="rId133" Type="http://schemas.openxmlformats.org/officeDocument/2006/relationships/image" Target="../media/image1928.png"/><Relationship Id="rId175" Type="http://schemas.openxmlformats.org/officeDocument/2006/relationships/image" Target="../media/image1949.png"/><Relationship Id="rId340" Type="http://schemas.openxmlformats.org/officeDocument/2006/relationships/customXml" Target="../ink/ink2039.xml"/><Relationship Id="rId200" Type="http://schemas.openxmlformats.org/officeDocument/2006/relationships/customXml" Target="../ink/ink1969.xml"/><Relationship Id="rId382" Type="http://schemas.openxmlformats.org/officeDocument/2006/relationships/customXml" Target="../ink/ink2060.xml"/><Relationship Id="rId438" Type="http://schemas.openxmlformats.org/officeDocument/2006/relationships/customXml" Target="../ink/ink2088.xml"/><Relationship Id="rId242" Type="http://schemas.openxmlformats.org/officeDocument/2006/relationships/customXml" Target="../ink/ink1990.xml"/><Relationship Id="rId284" Type="http://schemas.openxmlformats.org/officeDocument/2006/relationships/customXml" Target="../ink/ink2011.xml"/><Relationship Id="rId37" Type="http://schemas.openxmlformats.org/officeDocument/2006/relationships/image" Target="../media/image1880.png"/><Relationship Id="rId79" Type="http://schemas.openxmlformats.org/officeDocument/2006/relationships/image" Target="../media/image1901.png"/><Relationship Id="rId102" Type="http://schemas.openxmlformats.org/officeDocument/2006/relationships/customXml" Target="../ink/ink1920.xml"/><Relationship Id="rId144" Type="http://schemas.openxmlformats.org/officeDocument/2006/relationships/customXml" Target="../ink/ink1941.xml"/><Relationship Id="rId90" Type="http://schemas.openxmlformats.org/officeDocument/2006/relationships/customXml" Target="../ink/ink1914.xml"/><Relationship Id="rId186" Type="http://schemas.openxmlformats.org/officeDocument/2006/relationships/customXml" Target="../ink/ink1962.xml"/><Relationship Id="rId351" Type="http://schemas.openxmlformats.org/officeDocument/2006/relationships/image" Target="../media/image2037.png"/><Relationship Id="rId393" Type="http://schemas.openxmlformats.org/officeDocument/2006/relationships/image" Target="../media/image2058.png"/><Relationship Id="rId407" Type="http://schemas.openxmlformats.org/officeDocument/2006/relationships/image" Target="../media/image2065.png"/><Relationship Id="rId449" Type="http://schemas.openxmlformats.org/officeDocument/2006/relationships/image" Target="../media/image2086.png"/><Relationship Id="rId211" Type="http://schemas.openxmlformats.org/officeDocument/2006/relationships/image" Target="../media/image1967.png"/><Relationship Id="rId253" Type="http://schemas.openxmlformats.org/officeDocument/2006/relationships/image" Target="../media/image1988.png"/><Relationship Id="rId295" Type="http://schemas.openxmlformats.org/officeDocument/2006/relationships/image" Target="../media/image2009.png"/><Relationship Id="rId309" Type="http://schemas.openxmlformats.org/officeDocument/2006/relationships/image" Target="../media/image2016.png"/><Relationship Id="rId460" Type="http://schemas.openxmlformats.org/officeDocument/2006/relationships/customXml" Target="../ink/ink2099.xml"/><Relationship Id="rId48" Type="http://schemas.openxmlformats.org/officeDocument/2006/relationships/customXml" Target="../ink/ink1893.xml"/><Relationship Id="rId113" Type="http://schemas.openxmlformats.org/officeDocument/2006/relationships/image" Target="../media/image1918.png"/><Relationship Id="rId320" Type="http://schemas.openxmlformats.org/officeDocument/2006/relationships/customXml" Target="../ink/ink2029.xml"/><Relationship Id="rId155" Type="http://schemas.openxmlformats.org/officeDocument/2006/relationships/image" Target="../media/image1939.png"/><Relationship Id="rId197" Type="http://schemas.openxmlformats.org/officeDocument/2006/relationships/image" Target="../media/image1960.png"/><Relationship Id="rId362" Type="http://schemas.openxmlformats.org/officeDocument/2006/relationships/customXml" Target="../ink/ink2050.xml"/><Relationship Id="rId418" Type="http://schemas.openxmlformats.org/officeDocument/2006/relationships/customXml" Target="../ink/ink2078.xml"/><Relationship Id="rId222" Type="http://schemas.openxmlformats.org/officeDocument/2006/relationships/customXml" Target="../ink/ink1980.xml"/><Relationship Id="rId264" Type="http://schemas.openxmlformats.org/officeDocument/2006/relationships/customXml" Target="../ink/ink2001.xml"/><Relationship Id="rId471" Type="http://schemas.openxmlformats.org/officeDocument/2006/relationships/image" Target="../media/image2097.png"/><Relationship Id="rId17" Type="http://schemas.openxmlformats.org/officeDocument/2006/relationships/image" Target="../media/image1870.png"/><Relationship Id="rId59" Type="http://schemas.openxmlformats.org/officeDocument/2006/relationships/image" Target="../media/image1891.png"/><Relationship Id="rId124" Type="http://schemas.openxmlformats.org/officeDocument/2006/relationships/customXml" Target="../ink/ink1931.xml"/><Relationship Id="rId70" Type="http://schemas.openxmlformats.org/officeDocument/2006/relationships/customXml" Target="../ink/ink1904.xml"/><Relationship Id="rId166" Type="http://schemas.openxmlformats.org/officeDocument/2006/relationships/customXml" Target="../ink/ink1952.xml"/><Relationship Id="rId331" Type="http://schemas.openxmlformats.org/officeDocument/2006/relationships/image" Target="../media/image2027.png"/><Relationship Id="rId373" Type="http://schemas.openxmlformats.org/officeDocument/2006/relationships/image" Target="../media/image2048.png"/><Relationship Id="rId429" Type="http://schemas.openxmlformats.org/officeDocument/2006/relationships/image" Target="../media/image207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78.png"/><Relationship Id="rId440" Type="http://schemas.openxmlformats.org/officeDocument/2006/relationships/customXml" Target="../ink/ink2089.xml"/><Relationship Id="rId28" Type="http://schemas.openxmlformats.org/officeDocument/2006/relationships/customXml" Target="../ink/ink1883.xml"/><Relationship Id="rId275" Type="http://schemas.openxmlformats.org/officeDocument/2006/relationships/image" Target="../media/image1999.png"/><Relationship Id="rId300" Type="http://schemas.openxmlformats.org/officeDocument/2006/relationships/customXml" Target="../ink/ink2019.xml"/><Relationship Id="rId81" Type="http://schemas.openxmlformats.org/officeDocument/2006/relationships/image" Target="../media/image1902.png"/><Relationship Id="rId135" Type="http://schemas.openxmlformats.org/officeDocument/2006/relationships/image" Target="../media/image1929.png"/><Relationship Id="rId177" Type="http://schemas.openxmlformats.org/officeDocument/2006/relationships/image" Target="../media/image1950.png"/><Relationship Id="rId342" Type="http://schemas.openxmlformats.org/officeDocument/2006/relationships/customXml" Target="../ink/ink2040.xml"/><Relationship Id="rId384" Type="http://schemas.openxmlformats.org/officeDocument/2006/relationships/customXml" Target="../ink/ink2061.xml"/><Relationship Id="rId202" Type="http://schemas.openxmlformats.org/officeDocument/2006/relationships/customXml" Target="../ink/ink1970.xml"/><Relationship Id="rId244" Type="http://schemas.openxmlformats.org/officeDocument/2006/relationships/customXml" Target="../ink/ink1991.xml"/><Relationship Id="rId39" Type="http://schemas.openxmlformats.org/officeDocument/2006/relationships/image" Target="../media/image1881.png"/><Relationship Id="rId286" Type="http://schemas.openxmlformats.org/officeDocument/2006/relationships/customXml" Target="../ink/ink2012.xml"/><Relationship Id="rId451" Type="http://schemas.openxmlformats.org/officeDocument/2006/relationships/image" Target="../media/image2087.png"/><Relationship Id="rId50" Type="http://schemas.openxmlformats.org/officeDocument/2006/relationships/customXml" Target="../ink/ink1894.xml"/><Relationship Id="rId104" Type="http://schemas.openxmlformats.org/officeDocument/2006/relationships/customXml" Target="../ink/ink1921.xml"/><Relationship Id="rId146" Type="http://schemas.openxmlformats.org/officeDocument/2006/relationships/customXml" Target="../ink/ink1942.xml"/><Relationship Id="rId188" Type="http://schemas.openxmlformats.org/officeDocument/2006/relationships/customXml" Target="../ink/ink1963.xml"/><Relationship Id="rId311" Type="http://schemas.openxmlformats.org/officeDocument/2006/relationships/image" Target="../media/image2017.png"/><Relationship Id="rId353" Type="http://schemas.openxmlformats.org/officeDocument/2006/relationships/image" Target="../media/image2038.png"/><Relationship Id="rId395" Type="http://schemas.openxmlformats.org/officeDocument/2006/relationships/image" Target="../media/image2059.png"/><Relationship Id="rId409" Type="http://schemas.openxmlformats.org/officeDocument/2006/relationships/image" Target="../media/image2066.png"/><Relationship Id="rId92" Type="http://schemas.openxmlformats.org/officeDocument/2006/relationships/customXml" Target="../ink/ink1915.xml"/><Relationship Id="rId213" Type="http://schemas.openxmlformats.org/officeDocument/2006/relationships/image" Target="../media/image1968.png"/><Relationship Id="rId420" Type="http://schemas.openxmlformats.org/officeDocument/2006/relationships/customXml" Target="../ink/ink2079.xml"/><Relationship Id="rId255" Type="http://schemas.openxmlformats.org/officeDocument/2006/relationships/image" Target="../media/image1989.png"/><Relationship Id="rId297" Type="http://schemas.openxmlformats.org/officeDocument/2006/relationships/image" Target="../media/image2010.png"/><Relationship Id="rId462" Type="http://schemas.openxmlformats.org/officeDocument/2006/relationships/customXml" Target="../ink/ink2100.xml"/><Relationship Id="rId115" Type="http://schemas.openxmlformats.org/officeDocument/2006/relationships/image" Target="../media/image1919.png"/><Relationship Id="rId157" Type="http://schemas.openxmlformats.org/officeDocument/2006/relationships/image" Target="../media/image1940.png"/><Relationship Id="rId322" Type="http://schemas.openxmlformats.org/officeDocument/2006/relationships/customXml" Target="../ink/ink2030.xml"/><Relationship Id="rId364" Type="http://schemas.openxmlformats.org/officeDocument/2006/relationships/customXml" Target="../ink/ink2051.xml"/><Relationship Id="rId61" Type="http://schemas.openxmlformats.org/officeDocument/2006/relationships/image" Target="../media/image1892.png"/><Relationship Id="rId199" Type="http://schemas.openxmlformats.org/officeDocument/2006/relationships/image" Target="../media/image1961.png"/><Relationship Id="rId19" Type="http://schemas.openxmlformats.org/officeDocument/2006/relationships/image" Target="../media/image1871.png"/><Relationship Id="rId224" Type="http://schemas.openxmlformats.org/officeDocument/2006/relationships/customXml" Target="../ink/ink1981.xml"/><Relationship Id="rId266" Type="http://schemas.openxmlformats.org/officeDocument/2006/relationships/customXml" Target="../ink/ink2002.xml"/><Relationship Id="rId431" Type="http://schemas.openxmlformats.org/officeDocument/2006/relationships/image" Target="../media/image2077.png"/><Relationship Id="rId473" Type="http://schemas.openxmlformats.org/officeDocument/2006/relationships/image" Target="../media/image25.png"/><Relationship Id="rId30" Type="http://schemas.openxmlformats.org/officeDocument/2006/relationships/customXml" Target="../ink/ink1884.xml"/><Relationship Id="rId126" Type="http://schemas.openxmlformats.org/officeDocument/2006/relationships/customXml" Target="../ink/ink1932.xml"/><Relationship Id="rId168" Type="http://schemas.openxmlformats.org/officeDocument/2006/relationships/customXml" Target="../ink/ink1953.xml"/><Relationship Id="rId333" Type="http://schemas.openxmlformats.org/officeDocument/2006/relationships/image" Target="../media/image202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7.xml"/><Relationship Id="rId21" Type="http://schemas.openxmlformats.org/officeDocument/2006/relationships/image" Target="../media/image2110.png"/><Relationship Id="rId42" Type="http://schemas.openxmlformats.org/officeDocument/2006/relationships/customXml" Target="../ink/ink2129.xml"/><Relationship Id="rId63" Type="http://schemas.openxmlformats.org/officeDocument/2006/relationships/customXml" Target="../ink/ink2140.xml"/><Relationship Id="rId84" Type="http://schemas.openxmlformats.org/officeDocument/2006/relationships/image" Target="../media/image2140.png"/><Relationship Id="rId138" Type="http://schemas.openxmlformats.org/officeDocument/2006/relationships/image" Target="../media/image2167.png"/><Relationship Id="rId16" Type="http://schemas.openxmlformats.org/officeDocument/2006/relationships/customXml" Target="../ink/ink2116.xml"/><Relationship Id="rId107" Type="http://schemas.openxmlformats.org/officeDocument/2006/relationships/customXml" Target="../ink/ink2162.xml"/><Relationship Id="rId11" Type="http://schemas.openxmlformats.org/officeDocument/2006/relationships/image" Target="../media/image2105.png"/><Relationship Id="rId32" Type="http://schemas.openxmlformats.org/officeDocument/2006/relationships/customXml" Target="../ink/ink2124.xml"/><Relationship Id="rId37" Type="http://schemas.openxmlformats.org/officeDocument/2006/relationships/image" Target="../media/image2117.png"/><Relationship Id="rId53" Type="http://schemas.openxmlformats.org/officeDocument/2006/relationships/image" Target="../media/image2125.png"/><Relationship Id="rId58" Type="http://schemas.openxmlformats.org/officeDocument/2006/relationships/customXml" Target="../ink/ink2137.xml"/><Relationship Id="rId74" Type="http://schemas.openxmlformats.org/officeDocument/2006/relationships/image" Target="../media/image2135.png"/><Relationship Id="rId79" Type="http://schemas.openxmlformats.org/officeDocument/2006/relationships/customXml" Target="../ink/ink2148.xml"/><Relationship Id="rId102" Type="http://schemas.openxmlformats.org/officeDocument/2006/relationships/image" Target="../media/image2149.png"/><Relationship Id="rId123" Type="http://schemas.openxmlformats.org/officeDocument/2006/relationships/customXml" Target="../ink/ink2170.xml"/><Relationship Id="rId128" Type="http://schemas.openxmlformats.org/officeDocument/2006/relationships/image" Target="../media/image2162.png"/><Relationship Id="rId5" Type="http://schemas.openxmlformats.org/officeDocument/2006/relationships/image" Target="../media/image2102.png"/><Relationship Id="rId90" Type="http://schemas.openxmlformats.org/officeDocument/2006/relationships/image" Target="../media/image2143.png"/><Relationship Id="rId95" Type="http://schemas.openxmlformats.org/officeDocument/2006/relationships/customXml" Target="../ink/ink2156.xml"/><Relationship Id="rId22" Type="http://schemas.openxmlformats.org/officeDocument/2006/relationships/customXml" Target="../ink/ink2119.xml"/><Relationship Id="rId27" Type="http://schemas.openxmlformats.org/officeDocument/2006/relationships/image" Target="../media/image2113.png"/><Relationship Id="rId43" Type="http://schemas.openxmlformats.org/officeDocument/2006/relationships/image" Target="../media/image2120.png"/><Relationship Id="rId48" Type="http://schemas.openxmlformats.org/officeDocument/2006/relationships/customXml" Target="../ink/ink2132.xml"/><Relationship Id="rId64" Type="http://schemas.openxmlformats.org/officeDocument/2006/relationships/image" Target="../media/image2130.png"/><Relationship Id="rId69" Type="http://schemas.openxmlformats.org/officeDocument/2006/relationships/customXml" Target="../ink/ink2143.xml"/><Relationship Id="rId113" Type="http://schemas.openxmlformats.org/officeDocument/2006/relationships/customXml" Target="../ink/ink2165.xml"/><Relationship Id="rId118" Type="http://schemas.openxmlformats.org/officeDocument/2006/relationships/image" Target="../media/image2157.png"/><Relationship Id="rId134" Type="http://schemas.openxmlformats.org/officeDocument/2006/relationships/image" Target="../media/image2165.png"/><Relationship Id="rId139" Type="http://schemas.openxmlformats.org/officeDocument/2006/relationships/customXml" Target="../ink/ink2178.xml"/><Relationship Id="rId80" Type="http://schemas.openxmlformats.org/officeDocument/2006/relationships/image" Target="../media/image2138.png"/><Relationship Id="rId85" Type="http://schemas.openxmlformats.org/officeDocument/2006/relationships/customXml" Target="../ink/ink2151.xml"/><Relationship Id="rId12" Type="http://schemas.openxmlformats.org/officeDocument/2006/relationships/customXml" Target="../ink/ink2114.xml"/><Relationship Id="rId17" Type="http://schemas.openxmlformats.org/officeDocument/2006/relationships/image" Target="../media/image2108.png"/><Relationship Id="rId33" Type="http://schemas.openxmlformats.org/officeDocument/2006/relationships/image" Target="../media/image2115.png"/><Relationship Id="rId38" Type="http://schemas.openxmlformats.org/officeDocument/2006/relationships/customXml" Target="../ink/ink2127.xml"/><Relationship Id="rId59" Type="http://schemas.openxmlformats.org/officeDocument/2006/relationships/image" Target="../media/image2128.png"/><Relationship Id="rId103" Type="http://schemas.openxmlformats.org/officeDocument/2006/relationships/customXml" Target="../ink/ink2160.xml"/><Relationship Id="rId108" Type="http://schemas.openxmlformats.org/officeDocument/2006/relationships/image" Target="../media/image2152.png"/><Relationship Id="rId124" Type="http://schemas.openxmlformats.org/officeDocument/2006/relationships/image" Target="../media/image2160.png"/><Relationship Id="rId129" Type="http://schemas.openxmlformats.org/officeDocument/2006/relationships/customXml" Target="../ink/ink2173.xml"/><Relationship Id="rId54" Type="http://schemas.openxmlformats.org/officeDocument/2006/relationships/customXml" Target="../ink/ink2135.xml"/><Relationship Id="rId70" Type="http://schemas.openxmlformats.org/officeDocument/2006/relationships/image" Target="../media/image2133.png"/><Relationship Id="rId75" Type="http://schemas.openxmlformats.org/officeDocument/2006/relationships/customXml" Target="../ink/ink2146.xml"/><Relationship Id="rId91" Type="http://schemas.openxmlformats.org/officeDocument/2006/relationships/customXml" Target="../ink/ink2154.xml"/><Relationship Id="rId96" Type="http://schemas.openxmlformats.org/officeDocument/2006/relationships/image" Target="../media/image2146.png"/><Relationship Id="rId140" Type="http://schemas.openxmlformats.org/officeDocument/2006/relationships/image" Target="../media/image21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1.xml"/><Relationship Id="rId23" Type="http://schemas.openxmlformats.org/officeDocument/2006/relationships/image" Target="../media/image2111.png"/><Relationship Id="rId28" Type="http://schemas.openxmlformats.org/officeDocument/2006/relationships/customXml" Target="../ink/ink2122.xml"/><Relationship Id="rId49" Type="http://schemas.openxmlformats.org/officeDocument/2006/relationships/image" Target="../media/image2123.png"/><Relationship Id="rId114" Type="http://schemas.openxmlformats.org/officeDocument/2006/relationships/image" Target="../media/image2155.png"/><Relationship Id="rId119" Type="http://schemas.openxmlformats.org/officeDocument/2006/relationships/customXml" Target="../ink/ink2168.xml"/><Relationship Id="rId44" Type="http://schemas.openxmlformats.org/officeDocument/2006/relationships/customXml" Target="../ink/ink2130.xml"/><Relationship Id="rId60" Type="http://schemas.openxmlformats.org/officeDocument/2006/relationships/customXml" Target="../ink/ink2138.xml"/><Relationship Id="rId65" Type="http://schemas.openxmlformats.org/officeDocument/2006/relationships/customXml" Target="../ink/ink2141.xml"/><Relationship Id="rId81" Type="http://schemas.openxmlformats.org/officeDocument/2006/relationships/customXml" Target="../ink/ink2149.xml"/><Relationship Id="rId86" Type="http://schemas.openxmlformats.org/officeDocument/2006/relationships/image" Target="../media/image2141.png"/><Relationship Id="rId130" Type="http://schemas.openxmlformats.org/officeDocument/2006/relationships/image" Target="../media/image2163.png"/><Relationship Id="rId135" Type="http://schemas.openxmlformats.org/officeDocument/2006/relationships/customXml" Target="../ink/ink2176.xml"/><Relationship Id="rId13" Type="http://schemas.openxmlformats.org/officeDocument/2006/relationships/image" Target="../media/image2106.png"/><Relationship Id="rId18" Type="http://schemas.openxmlformats.org/officeDocument/2006/relationships/customXml" Target="../ink/ink2117.xml"/><Relationship Id="rId39" Type="http://schemas.openxmlformats.org/officeDocument/2006/relationships/image" Target="../media/image2118.png"/><Relationship Id="rId109" Type="http://schemas.openxmlformats.org/officeDocument/2006/relationships/customXml" Target="../ink/ink2163.xml"/><Relationship Id="rId34" Type="http://schemas.openxmlformats.org/officeDocument/2006/relationships/customXml" Target="../ink/ink2125.xml"/><Relationship Id="rId50" Type="http://schemas.openxmlformats.org/officeDocument/2006/relationships/customXml" Target="../ink/ink2133.xml"/><Relationship Id="rId55" Type="http://schemas.openxmlformats.org/officeDocument/2006/relationships/image" Target="../media/image2126.png"/><Relationship Id="rId76" Type="http://schemas.openxmlformats.org/officeDocument/2006/relationships/image" Target="../media/image2136.png"/><Relationship Id="rId97" Type="http://schemas.openxmlformats.org/officeDocument/2006/relationships/customXml" Target="../ink/ink2157.xml"/><Relationship Id="rId104" Type="http://schemas.openxmlformats.org/officeDocument/2006/relationships/image" Target="../media/image2150.png"/><Relationship Id="rId120" Type="http://schemas.openxmlformats.org/officeDocument/2006/relationships/image" Target="../media/image2158.png"/><Relationship Id="rId125" Type="http://schemas.openxmlformats.org/officeDocument/2006/relationships/customXml" Target="../ink/ink2171.xml"/><Relationship Id="rId7" Type="http://schemas.openxmlformats.org/officeDocument/2006/relationships/image" Target="../media/image2103.png"/><Relationship Id="rId71" Type="http://schemas.openxmlformats.org/officeDocument/2006/relationships/customXml" Target="../ink/ink2144.xml"/><Relationship Id="rId92" Type="http://schemas.openxmlformats.org/officeDocument/2006/relationships/image" Target="../media/image2144.png"/><Relationship Id="rId2" Type="http://schemas.openxmlformats.org/officeDocument/2006/relationships/customXml" Target="../ink/ink2109.xml"/><Relationship Id="rId29" Type="http://schemas.openxmlformats.org/officeDocument/2006/relationships/image" Target="../media/image2114.png"/><Relationship Id="rId24" Type="http://schemas.openxmlformats.org/officeDocument/2006/relationships/customXml" Target="../ink/ink2120.xml"/><Relationship Id="rId40" Type="http://schemas.openxmlformats.org/officeDocument/2006/relationships/customXml" Target="../ink/ink2128.xml"/><Relationship Id="rId45" Type="http://schemas.openxmlformats.org/officeDocument/2006/relationships/image" Target="../media/image2121.png"/><Relationship Id="rId66" Type="http://schemas.openxmlformats.org/officeDocument/2006/relationships/image" Target="../media/image2131.png"/><Relationship Id="rId87" Type="http://schemas.openxmlformats.org/officeDocument/2006/relationships/customXml" Target="../ink/ink2152.xml"/><Relationship Id="rId110" Type="http://schemas.openxmlformats.org/officeDocument/2006/relationships/image" Target="../media/image2153.png"/><Relationship Id="rId115" Type="http://schemas.openxmlformats.org/officeDocument/2006/relationships/customXml" Target="../ink/ink2166.xml"/><Relationship Id="rId131" Type="http://schemas.openxmlformats.org/officeDocument/2006/relationships/customXml" Target="../ink/ink2174.xml"/><Relationship Id="rId136" Type="http://schemas.openxmlformats.org/officeDocument/2006/relationships/image" Target="../media/image2166.png"/><Relationship Id="rId61" Type="http://schemas.openxmlformats.org/officeDocument/2006/relationships/customXml" Target="../ink/ink2139.xml"/><Relationship Id="rId82" Type="http://schemas.openxmlformats.org/officeDocument/2006/relationships/image" Target="../media/image2139.png"/><Relationship Id="rId19" Type="http://schemas.openxmlformats.org/officeDocument/2006/relationships/image" Target="../media/image2109.png"/><Relationship Id="rId14" Type="http://schemas.openxmlformats.org/officeDocument/2006/relationships/customXml" Target="../ink/ink2115.xml"/><Relationship Id="rId30" Type="http://schemas.openxmlformats.org/officeDocument/2006/relationships/customXml" Target="../ink/ink2123.xml"/><Relationship Id="rId35" Type="http://schemas.openxmlformats.org/officeDocument/2006/relationships/image" Target="../media/image2116.png"/><Relationship Id="rId56" Type="http://schemas.openxmlformats.org/officeDocument/2006/relationships/customXml" Target="../ink/ink2136.xml"/><Relationship Id="rId77" Type="http://schemas.openxmlformats.org/officeDocument/2006/relationships/customXml" Target="../ink/ink2147.xml"/><Relationship Id="rId100" Type="http://schemas.openxmlformats.org/officeDocument/2006/relationships/image" Target="../media/image2148.png"/><Relationship Id="rId105" Type="http://schemas.openxmlformats.org/officeDocument/2006/relationships/customXml" Target="../ink/ink2161.xml"/><Relationship Id="rId126" Type="http://schemas.openxmlformats.org/officeDocument/2006/relationships/image" Target="../media/image2161.png"/><Relationship Id="rId8" Type="http://schemas.openxmlformats.org/officeDocument/2006/relationships/customXml" Target="../ink/ink2112.xml"/><Relationship Id="rId51" Type="http://schemas.openxmlformats.org/officeDocument/2006/relationships/image" Target="../media/image2124.png"/><Relationship Id="rId72" Type="http://schemas.openxmlformats.org/officeDocument/2006/relationships/image" Target="../media/image2134.png"/><Relationship Id="rId93" Type="http://schemas.openxmlformats.org/officeDocument/2006/relationships/customXml" Target="../ink/ink2155.xml"/><Relationship Id="rId98" Type="http://schemas.openxmlformats.org/officeDocument/2006/relationships/image" Target="../media/image2147.png"/><Relationship Id="rId121" Type="http://schemas.openxmlformats.org/officeDocument/2006/relationships/customXml" Target="../ink/ink2169.xml"/><Relationship Id="rId3" Type="http://schemas.openxmlformats.org/officeDocument/2006/relationships/image" Target="../media/image2101.png"/><Relationship Id="rId25" Type="http://schemas.openxmlformats.org/officeDocument/2006/relationships/image" Target="../media/image2112.png"/><Relationship Id="rId46" Type="http://schemas.openxmlformats.org/officeDocument/2006/relationships/customXml" Target="../ink/ink2131.xml"/><Relationship Id="rId67" Type="http://schemas.openxmlformats.org/officeDocument/2006/relationships/customXml" Target="../ink/ink2142.xml"/><Relationship Id="rId116" Type="http://schemas.openxmlformats.org/officeDocument/2006/relationships/image" Target="../media/image2156.png"/><Relationship Id="rId137" Type="http://schemas.openxmlformats.org/officeDocument/2006/relationships/customXml" Target="../ink/ink2177.xml"/><Relationship Id="rId20" Type="http://schemas.openxmlformats.org/officeDocument/2006/relationships/customXml" Target="../ink/ink2118.xml"/><Relationship Id="rId41" Type="http://schemas.openxmlformats.org/officeDocument/2006/relationships/image" Target="../media/image2119.png"/><Relationship Id="rId62" Type="http://schemas.openxmlformats.org/officeDocument/2006/relationships/image" Target="../media/image2129.png"/><Relationship Id="rId83" Type="http://schemas.openxmlformats.org/officeDocument/2006/relationships/customXml" Target="../ink/ink2150.xml"/><Relationship Id="rId88" Type="http://schemas.openxmlformats.org/officeDocument/2006/relationships/image" Target="../media/image2142.png"/><Relationship Id="rId111" Type="http://schemas.openxmlformats.org/officeDocument/2006/relationships/customXml" Target="../ink/ink2164.xml"/><Relationship Id="rId132" Type="http://schemas.openxmlformats.org/officeDocument/2006/relationships/image" Target="../media/image2164.png"/><Relationship Id="rId15" Type="http://schemas.openxmlformats.org/officeDocument/2006/relationships/image" Target="../media/image2107.png"/><Relationship Id="rId36" Type="http://schemas.openxmlformats.org/officeDocument/2006/relationships/customXml" Target="../ink/ink2126.xml"/><Relationship Id="rId57" Type="http://schemas.openxmlformats.org/officeDocument/2006/relationships/image" Target="../media/image2127.png"/><Relationship Id="rId106" Type="http://schemas.openxmlformats.org/officeDocument/2006/relationships/image" Target="../media/image2151.png"/><Relationship Id="rId127" Type="http://schemas.openxmlformats.org/officeDocument/2006/relationships/customXml" Target="../ink/ink2172.xml"/><Relationship Id="rId10" Type="http://schemas.openxmlformats.org/officeDocument/2006/relationships/customXml" Target="../ink/ink2113.xml"/><Relationship Id="rId31" Type="http://schemas.openxmlformats.org/officeDocument/2006/relationships/image" Target="../media/image25.png"/><Relationship Id="rId52" Type="http://schemas.openxmlformats.org/officeDocument/2006/relationships/customXml" Target="../ink/ink2134.xml"/><Relationship Id="rId73" Type="http://schemas.openxmlformats.org/officeDocument/2006/relationships/customXml" Target="../ink/ink2145.xml"/><Relationship Id="rId78" Type="http://schemas.openxmlformats.org/officeDocument/2006/relationships/image" Target="../media/image2137.png"/><Relationship Id="rId94" Type="http://schemas.openxmlformats.org/officeDocument/2006/relationships/image" Target="../media/image2145.png"/><Relationship Id="rId99" Type="http://schemas.openxmlformats.org/officeDocument/2006/relationships/customXml" Target="../ink/ink2158.xml"/><Relationship Id="rId101" Type="http://schemas.openxmlformats.org/officeDocument/2006/relationships/customXml" Target="../ink/ink2159.xml"/><Relationship Id="rId122" Type="http://schemas.openxmlformats.org/officeDocument/2006/relationships/image" Target="../media/image2159.png"/><Relationship Id="rId4" Type="http://schemas.openxmlformats.org/officeDocument/2006/relationships/customXml" Target="../ink/ink2110.xml"/><Relationship Id="rId9" Type="http://schemas.openxmlformats.org/officeDocument/2006/relationships/image" Target="../media/image2104.png"/><Relationship Id="rId26" Type="http://schemas.openxmlformats.org/officeDocument/2006/relationships/customXml" Target="../ink/ink2121.xml"/><Relationship Id="rId47" Type="http://schemas.openxmlformats.org/officeDocument/2006/relationships/image" Target="../media/image2122.png"/><Relationship Id="rId68" Type="http://schemas.openxmlformats.org/officeDocument/2006/relationships/image" Target="../media/image2132.png"/><Relationship Id="rId89" Type="http://schemas.openxmlformats.org/officeDocument/2006/relationships/customXml" Target="../ink/ink2153.xml"/><Relationship Id="rId112" Type="http://schemas.openxmlformats.org/officeDocument/2006/relationships/image" Target="../media/image2154.png"/><Relationship Id="rId133" Type="http://schemas.openxmlformats.org/officeDocument/2006/relationships/customXml" Target="../ink/ink217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26.png"/><Relationship Id="rId21" Type="http://schemas.openxmlformats.org/officeDocument/2006/relationships/image" Target="../media/image2178.png"/><Relationship Id="rId324" Type="http://schemas.openxmlformats.org/officeDocument/2006/relationships/customXml" Target="../ink/ink2340.xml"/><Relationship Id="rId531" Type="http://schemas.openxmlformats.org/officeDocument/2006/relationships/customXml" Target="../ink/ink2444.xml"/><Relationship Id="rId629" Type="http://schemas.openxmlformats.org/officeDocument/2006/relationships/customXml" Target="../ink/ink2493.xml"/><Relationship Id="rId170" Type="http://schemas.openxmlformats.org/officeDocument/2006/relationships/customXml" Target="../ink/ink2263.xml"/><Relationship Id="rId268" Type="http://schemas.openxmlformats.org/officeDocument/2006/relationships/customXml" Target="../ink/ink2312.xml"/><Relationship Id="rId475" Type="http://schemas.openxmlformats.org/officeDocument/2006/relationships/image" Target="../media/image2405.png"/><Relationship Id="rId32" Type="http://schemas.openxmlformats.org/officeDocument/2006/relationships/customXml" Target="../ink/ink2194.xml"/><Relationship Id="rId128" Type="http://schemas.openxmlformats.org/officeDocument/2006/relationships/customXml" Target="../ink/ink2242.xml"/><Relationship Id="rId335" Type="http://schemas.openxmlformats.org/officeDocument/2006/relationships/image" Target="../media/image2335.png"/><Relationship Id="rId542" Type="http://schemas.openxmlformats.org/officeDocument/2006/relationships/image" Target="../media/image2437.png"/><Relationship Id="rId181" Type="http://schemas.openxmlformats.org/officeDocument/2006/relationships/image" Target="../media/image2258.png"/><Relationship Id="rId402" Type="http://schemas.openxmlformats.org/officeDocument/2006/relationships/customXml" Target="../ink/ink2379.xml"/><Relationship Id="rId279" Type="http://schemas.openxmlformats.org/officeDocument/2006/relationships/image" Target="../media/image2307.png"/><Relationship Id="rId486" Type="http://schemas.openxmlformats.org/officeDocument/2006/relationships/customXml" Target="../ink/ink2421.xml"/><Relationship Id="rId43" Type="http://schemas.openxmlformats.org/officeDocument/2006/relationships/image" Target="../media/image2189.png"/><Relationship Id="rId139" Type="http://schemas.openxmlformats.org/officeDocument/2006/relationships/image" Target="../media/image2237.png"/><Relationship Id="rId346" Type="http://schemas.openxmlformats.org/officeDocument/2006/relationships/customXml" Target="../ink/ink2351.xml"/><Relationship Id="rId553" Type="http://schemas.openxmlformats.org/officeDocument/2006/relationships/customXml" Target="../ink/ink2455.xml"/><Relationship Id="rId192" Type="http://schemas.openxmlformats.org/officeDocument/2006/relationships/customXml" Target="../ink/ink2274.xml"/><Relationship Id="rId206" Type="http://schemas.openxmlformats.org/officeDocument/2006/relationships/customXml" Target="../ink/ink2281.xml"/><Relationship Id="rId413" Type="http://schemas.openxmlformats.org/officeDocument/2006/relationships/image" Target="../media/image2374.png"/><Relationship Id="rId497" Type="http://schemas.openxmlformats.org/officeDocument/2006/relationships/image" Target="../media/image2416.png"/><Relationship Id="rId620" Type="http://schemas.openxmlformats.org/officeDocument/2006/relationships/image" Target="../media/image2476.png"/><Relationship Id="rId357" Type="http://schemas.openxmlformats.org/officeDocument/2006/relationships/image" Target="../media/image2346.png"/><Relationship Id="rId54" Type="http://schemas.openxmlformats.org/officeDocument/2006/relationships/customXml" Target="../ink/ink2205.xml"/><Relationship Id="rId217" Type="http://schemas.openxmlformats.org/officeDocument/2006/relationships/image" Target="../media/image2276.png"/><Relationship Id="rId564" Type="http://schemas.openxmlformats.org/officeDocument/2006/relationships/image" Target="../media/image2448.png"/><Relationship Id="rId424" Type="http://schemas.openxmlformats.org/officeDocument/2006/relationships/customXml" Target="../ink/ink2390.xml"/><Relationship Id="rId631" Type="http://schemas.openxmlformats.org/officeDocument/2006/relationships/image" Target="../media/image2481.png"/><Relationship Id="rId270" Type="http://schemas.openxmlformats.org/officeDocument/2006/relationships/customXml" Target="../ink/ink2313.xml"/><Relationship Id="rId65" Type="http://schemas.openxmlformats.org/officeDocument/2006/relationships/image" Target="../media/image2200.png"/><Relationship Id="rId130" Type="http://schemas.openxmlformats.org/officeDocument/2006/relationships/customXml" Target="../ink/ink2243.xml"/><Relationship Id="rId368" Type="http://schemas.openxmlformats.org/officeDocument/2006/relationships/customXml" Target="../ink/ink2362.xml"/><Relationship Id="rId575" Type="http://schemas.openxmlformats.org/officeDocument/2006/relationships/customXml" Target="../ink/ink2466.xml"/><Relationship Id="rId228" Type="http://schemas.openxmlformats.org/officeDocument/2006/relationships/customXml" Target="../ink/ink2292.xml"/><Relationship Id="rId435" Type="http://schemas.openxmlformats.org/officeDocument/2006/relationships/image" Target="../media/image2385.png"/><Relationship Id="rId642" Type="http://schemas.openxmlformats.org/officeDocument/2006/relationships/image" Target="../media/image2486.png"/><Relationship Id="rId281" Type="http://schemas.openxmlformats.org/officeDocument/2006/relationships/image" Target="../media/image2308.png"/><Relationship Id="rId502" Type="http://schemas.openxmlformats.org/officeDocument/2006/relationships/customXml" Target="../ink/ink2429.xml"/><Relationship Id="rId76" Type="http://schemas.openxmlformats.org/officeDocument/2006/relationships/customXml" Target="../ink/ink2216.xml"/><Relationship Id="rId141" Type="http://schemas.openxmlformats.org/officeDocument/2006/relationships/image" Target="../media/image2238.png"/><Relationship Id="rId379" Type="http://schemas.openxmlformats.org/officeDocument/2006/relationships/image" Target="../media/image2357.png"/><Relationship Id="rId586" Type="http://schemas.openxmlformats.org/officeDocument/2006/relationships/image" Target="../media/image2459.png"/><Relationship Id="rId7" Type="http://schemas.openxmlformats.org/officeDocument/2006/relationships/image" Target="../media/image2171.png"/><Relationship Id="rId239" Type="http://schemas.openxmlformats.org/officeDocument/2006/relationships/image" Target="../media/image2287.png"/><Relationship Id="rId446" Type="http://schemas.openxmlformats.org/officeDocument/2006/relationships/customXml" Target="../ink/ink2401.xml"/><Relationship Id="rId292" Type="http://schemas.openxmlformats.org/officeDocument/2006/relationships/customXml" Target="../ink/ink2324.xml"/><Relationship Id="rId306" Type="http://schemas.openxmlformats.org/officeDocument/2006/relationships/customXml" Target="../ink/ink2331.xml"/><Relationship Id="rId87" Type="http://schemas.openxmlformats.org/officeDocument/2006/relationships/image" Target="../media/image2211.png"/><Relationship Id="rId513" Type="http://schemas.openxmlformats.org/officeDocument/2006/relationships/image" Target="../media/image2424.png"/><Relationship Id="rId597" Type="http://schemas.openxmlformats.org/officeDocument/2006/relationships/customXml" Target="../ink/ink2477.xml"/><Relationship Id="rId152" Type="http://schemas.openxmlformats.org/officeDocument/2006/relationships/customXml" Target="../ink/ink2254.xml"/><Relationship Id="rId457" Type="http://schemas.openxmlformats.org/officeDocument/2006/relationships/image" Target="../media/image2396.png"/><Relationship Id="rId14" Type="http://schemas.openxmlformats.org/officeDocument/2006/relationships/customXml" Target="../ink/ink2185.xml"/><Relationship Id="rId317" Type="http://schemas.openxmlformats.org/officeDocument/2006/relationships/image" Target="../media/image2326.png"/><Relationship Id="rId524" Type="http://schemas.openxmlformats.org/officeDocument/2006/relationships/customXml" Target="../ink/ink2440.xml"/><Relationship Id="rId98" Type="http://schemas.openxmlformats.org/officeDocument/2006/relationships/customXml" Target="../ink/ink2227.xml"/><Relationship Id="rId163" Type="http://schemas.openxmlformats.org/officeDocument/2006/relationships/image" Target="../media/image2249.png"/><Relationship Id="rId370" Type="http://schemas.openxmlformats.org/officeDocument/2006/relationships/customXml" Target="../ink/ink2363.xml"/><Relationship Id="rId230" Type="http://schemas.openxmlformats.org/officeDocument/2006/relationships/customXml" Target="../ink/ink2293.xml"/><Relationship Id="rId468" Type="http://schemas.openxmlformats.org/officeDocument/2006/relationships/customXml" Target="../ink/ink2412.xml"/><Relationship Id="rId25" Type="http://schemas.openxmlformats.org/officeDocument/2006/relationships/image" Target="../media/image2180.png"/><Relationship Id="rId328" Type="http://schemas.openxmlformats.org/officeDocument/2006/relationships/customXml" Target="../ink/ink2342.xml"/><Relationship Id="rId535" Type="http://schemas.openxmlformats.org/officeDocument/2006/relationships/customXml" Target="../ink/ink2446.xml"/><Relationship Id="rId174" Type="http://schemas.openxmlformats.org/officeDocument/2006/relationships/customXml" Target="../ink/ink2265.xml"/><Relationship Id="rId381" Type="http://schemas.openxmlformats.org/officeDocument/2006/relationships/image" Target="../media/image2358.png"/><Relationship Id="rId602" Type="http://schemas.openxmlformats.org/officeDocument/2006/relationships/image" Target="../media/image2467.png"/><Relationship Id="rId241" Type="http://schemas.openxmlformats.org/officeDocument/2006/relationships/image" Target="../media/image2288.png"/><Relationship Id="rId479" Type="http://schemas.openxmlformats.org/officeDocument/2006/relationships/image" Target="../media/image2407.png"/><Relationship Id="rId36" Type="http://schemas.openxmlformats.org/officeDocument/2006/relationships/customXml" Target="../ink/ink2196.xml"/><Relationship Id="rId339" Type="http://schemas.openxmlformats.org/officeDocument/2006/relationships/image" Target="../media/image2337.png"/><Relationship Id="rId546" Type="http://schemas.openxmlformats.org/officeDocument/2006/relationships/image" Target="../media/image2439.png"/><Relationship Id="rId101" Type="http://schemas.openxmlformats.org/officeDocument/2006/relationships/image" Target="../media/image2218.png"/><Relationship Id="rId185" Type="http://schemas.openxmlformats.org/officeDocument/2006/relationships/image" Target="../media/image2260.png"/><Relationship Id="rId406" Type="http://schemas.openxmlformats.org/officeDocument/2006/relationships/customXml" Target="../ink/ink2381.xml"/><Relationship Id="rId392" Type="http://schemas.openxmlformats.org/officeDocument/2006/relationships/customXml" Target="../ink/ink2374.xml"/><Relationship Id="rId613" Type="http://schemas.openxmlformats.org/officeDocument/2006/relationships/customXml" Target="../ink/ink2485.xml"/><Relationship Id="rId252" Type="http://schemas.openxmlformats.org/officeDocument/2006/relationships/customXml" Target="../ink/ink2304.xml"/><Relationship Id="rId47" Type="http://schemas.openxmlformats.org/officeDocument/2006/relationships/image" Target="../media/image2191.png"/><Relationship Id="rId112" Type="http://schemas.openxmlformats.org/officeDocument/2006/relationships/customXml" Target="../ink/ink2234.xml"/><Relationship Id="rId557" Type="http://schemas.openxmlformats.org/officeDocument/2006/relationships/customXml" Target="../ink/ink2457.xml"/><Relationship Id="rId196" Type="http://schemas.openxmlformats.org/officeDocument/2006/relationships/customXml" Target="../ink/ink2276.xml"/><Relationship Id="rId417" Type="http://schemas.openxmlformats.org/officeDocument/2006/relationships/image" Target="../media/image2376.png"/><Relationship Id="rId459" Type="http://schemas.openxmlformats.org/officeDocument/2006/relationships/image" Target="../media/image2397.png"/><Relationship Id="rId624" Type="http://schemas.openxmlformats.org/officeDocument/2006/relationships/image" Target="../media/image2478.png"/><Relationship Id="rId16" Type="http://schemas.openxmlformats.org/officeDocument/2006/relationships/customXml" Target="../ink/ink2186.xml"/><Relationship Id="rId221" Type="http://schemas.openxmlformats.org/officeDocument/2006/relationships/image" Target="../media/image2278.png"/><Relationship Id="rId263" Type="http://schemas.openxmlformats.org/officeDocument/2006/relationships/image" Target="../media/image2299.png"/><Relationship Id="rId319" Type="http://schemas.openxmlformats.org/officeDocument/2006/relationships/image" Target="../media/image2327.png"/><Relationship Id="rId470" Type="http://schemas.openxmlformats.org/officeDocument/2006/relationships/customXml" Target="../ink/ink2413.xml"/><Relationship Id="rId526" Type="http://schemas.openxmlformats.org/officeDocument/2006/relationships/customXml" Target="../ink/ink2441.xml"/><Relationship Id="rId58" Type="http://schemas.openxmlformats.org/officeDocument/2006/relationships/customXml" Target="../ink/ink2207.xml"/><Relationship Id="rId123" Type="http://schemas.openxmlformats.org/officeDocument/2006/relationships/image" Target="../media/image2229.png"/><Relationship Id="rId330" Type="http://schemas.openxmlformats.org/officeDocument/2006/relationships/customXml" Target="../ink/ink2343.xml"/><Relationship Id="rId568" Type="http://schemas.openxmlformats.org/officeDocument/2006/relationships/image" Target="../media/image2450.png"/><Relationship Id="rId165" Type="http://schemas.openxmlformats.org/officeDocument/2006/relationships/image" Target="../media/image2250.png"/><Relationship Id="rId372" Type="http://schemas.openxmlformats.org/officeDocument/2006/relationships/customXml" Target="../ink/ink2364.xml"/><Relationship Id="rId428" Type="http://schemas.openxmlformats.org/officeDocument/2006/relationships/customXml" Target="../ink/ink2392.xml"/><Relationship Id="rId635" Type="http://schemas.openxmlformats.org/officeDocument/2006/relationships/customXml" Target="../ink/ink2497.xml"/><Relationship Id="rId232" Type="http://schemas.openxmlformats.org/officeDocument/2006/relationships/customXml" Target="../ink/ink2294.xml"/><Relationship Id="rId274" Type="http://schemas.openxmlformats.org/officeDocument/2006/relationships/customXml" Target="../ink/ink2315.xml"/><Relationship Id="rId481" Type="http://schemas.openxmlformats.org/officeDocument/2006/relationships/image" Target="../media/image2408.png"/><Relationship Id="rId27" Type="http://schemas.openxmlformats.org/officeDocument/2006/relationships/image" Target="../media/image2181.png"/><Relationship Id="rId69" Type="http://schemas.openxmlformats.org/officeDocument/2006/relationships/image" Target="../media/image2202.png"/><Relationship Id="rId134" Type="http://schemas.openxmlformats.org/officeDocument/2006/relationships/customXml" Target="../ink/ink2245.xml"/><Relationship Id="rId537" Type="http://schemas.openxmlformats.org/officeDocument/2006/relationships/customXml" Target="../ink/ink2447.xml"/><Relationship Id="rId579" Type="http://schemas.openxmlformats.org/officeDocument/2006/relationships/customXml" Target="../ink/ink2468.xml"/><Relationship Id="rId80" Type="http://schemas.openxmlformats.org/officeDocument/2006/relationships/customXml" Target="../ink/ink2218.xml"/><Relationship Id="rId176" Type="http://schemas.openxmlformats.org/officeDocument/2006/relationships/customXml" Target="../ink/ink2266.xml"/><Relationship Id="rId341" Type="http://schemas.openxmlformats.org/officeDocument/2006/relationships/image" Target="../media/image2338.png"/><Relationship Id="rId383" Type="http://schemas.openxmlformats.org/officeDocument/2006/relationships/image" Target="../media/image2359.png"/><Relationship Id="rId439" Type="http://schemas.openxmlformats.org/officeDocument/2006/relationships/image" Target="../media/image2387.png"/><Relationship Id="rId590" Type="http://schemas.openxmlformats.org/officeDocument/2006/relationships/image" Target="../media/image2461.png"/><Relationship Id="rId604" Type="http://schemas.openxmlformats.org/officeDocument/2006/relationships/image" Target="../media/image2468.png"/><Relationship Id="rId646" Type="http://schemas.openxmlformats.org/officeDocument/2006/relationships/image" Target="../media/image2488.png"/><Relationship Id="rId201" Type="http://schemas.openxmlformats.org/officeDocument/2006/relationships/image" Target="../media/image2268.png"/><Relationship Id="rId243" Type="http://schemas.openxmlformats.org/officeDocument/2006/relationships/image" Target="../media/image2289.png"/><Relationship Id="rId285" Type="http://schemas.openxmlformats.org/officeDocument/2006/relationships/image" Target="../media/image2310.png"/><Relationship Id="rId450" Type="http://schemas.openxmlformats.org/officeDocument/2006/relationships/customXml" Target="../ink/ink2403.xml"/><Relationship Id="rId506" Type="http://schemas.openxmlformats.org/officeDocument/2006/relationships/customXml" Target="../ink/ink2431.xml"/><Relationship Id="rId38" Type="http://schemas.openxmlformats.org/officeDocument/2006/relationships/customXml" Target="../ink/ink2197.xml"/><Relationship Id="rId103" Type="http://schemas.openxmlformats.org/officeDocument/2006/relationships/image" Target="../media/image2219.png"/><Relationship Id="rId310" Type="http://schemas.openxmlformats.org/officeDocument/2006/relationships/customXml" Target="../ink/ink2333.xml"/><Relationship Id="rId492" Type="http://schemas.openxmlformats.org/officeDocument/2006/relationships/customXml" Target="../ink/ink2424.xml"/><Relationship Id="rId548" Type="http://schemas.openxmlformats.org/officeDocument/2006/relationships/image" Target="../media/image2440.png"/><Relationship Id="rId91" Type="http://schemas.openxmlformats.org/officeDocument/2006/relationships/image" Target="../media/image2213.png"/><Relationship Id="rId145" Type="http://schemas.openxmlformats.org/officeDocument/2006/relationships/image" Target="../media/image2240.png"/><Relationship Id="rId187" Type="http://schemas.openxmlformats.org/officeDocument/2006/relationships/image" Target="../media/image2261.png"/><Relationship Id="rId352" Type="http://schemas.openxmlformats.org/officeDocument/2006/relationships/customXml" Target="../ink/ink2354.xml"/><Relationship Id="rId394" Type="http://schemas.openxmlformats.org/officeDocument/2006/relationships/customXml" Target="../ink/ink2375.xml"/><Relationship Id="rId408" Type="http://schemas.openxmlformats.org/officeDocument/2006/relationships/customXml" Target="../ink/ink2382.xml"/><Relationship Id="rId615" Type="http://schemas.openxmlformats.org/officeDocument/2006/relationships/customXml" Target="../ink/ink2486.xml"/><Relationship Id="rId212" Type="http://schemas.openxmlformats.org/officeDocument/2006/relationships/customXml" Target="../ink/ink2284.xml"/><Relationship Id="rId254" Type="http://schemas.openxmlformats.org/officeDocument/2006/relationships/customXml" Target="../ink/ink2305.xml"/><Relationship Id="rId49" Type="http://schemas.openxmlformats.org/officeDocument/2006/relationships/image" Target="../media/image2192.png"/><Relationship Id="rId114" Type="http://schemas.openxmlformats.org/officeDocument/2006/relationships/customXml" Target="../ink/ink2235.xml"/><Relationship Id="rId296" Type="http://schemas.openxmlformats.org/officeDocument/2006/relationships/customXml" Target="../ink/ink2326.xml"/><Relationship Id="rId461" Type="http://schemas.openxmlformats.org/officeDocument/2006/relationships/image" Target="../media/image2398.png"/><Relationship Id="rId517" Type="http://schemas.openxmlformats.org/officeDocument/2006/relationships/image" Target="../media/image2426.png"/><Relationship Id="rId559" Type="http://schemas.openxmlformats.org/officeDocument/2006/relationships/customXml" Target="../ink/ink2458.xml"/><Relationship Id="rId60" Type="http://schemas.openxmlformats.org/officeDocument/2006/relationships/customXml" Target="../ink/ink2208.xml"/><Relationship Id="rId156" Type="http://schemas.openxmlformats.org/officeDocument/2006/relationships/customXml" Target="../ink/ink2256.xml"/><Relationship Id="rId198" Type="http://schemas.openxmlformats.org/officeDocument/2006/relationships/customXml" Target="../ink/ink2277.xml"/><Relationship Id="rId321" Type="http://schemas.openxmlformats.org/officeDocument/2006/relationships/image" Target="../media/image2328.png"/><Relationship Id="rId363" Type="http://schemas.openxmlformats.org/officeDocument/2006/relationships/image" Target="../media/image2349.png"/><Relationship Id="rId419" Type="http://schemas.openxmlformats.org/officeDocument/2006/relationships/image" Target="../media/image2377.png"/><Relationship Id="rId570" Type="http://schemas.openxmlformats.org/officeDocument/2006/relationships/image" Target="../media/image2451.png"/><Relationship Id="rId626" Type="http://schemas.openxmlformats.org/officeDocument/2006/relationships/image" Target="../media/image2479.png"/><Relationship Id="rId223" Type="http://schemas.openxmlformats.org/officeDocument/2006/relationships/image" Target="../media/image2279.png"/><Relationship Id="rId430" Type="http://schemas.openxmlformats.org/officeDocument/2006/relationships/customXml" Target="../ink/ink2393.xml"/><Relationship Id="rId18" Type="http://schemas.openxmlformats.org/officeDocument/2006/relationships/customXml" Target="../ink/ink2187.xml"/><Relationship Id="rId265" Type="http://schemas.openxmlformats.org/officeDocument/2006/relationships/image" Target="../media/image2300.png"/><Relationship Id="rId472" Type="http://schemas.openxmlformats.org/officeDocument/2006/relationships/customXml" Target="../ink/ink2414.xml"/><Relationship Id="rId528" Type="http://schemas.openxmlformats.org/officeDocument/2006/relationships/customXml" Target="../ink/ink2442.xml"/><Relationship Id="rId125" Type="http://schemas.openxmlformats.org/officeDocument/2006/relationships/image" Target="../media/image2230.png"/><Relationship Id="rId167" Type="http://schemas.openxmlformats.org/officeDocument/2006/relationships/image" Target="../media/image2251.png"/><Relationship Id="rId332" Type="http://schemas.openxmlformats.org/officeDocument/2006/relationships/customXml" Target="../ink/ink2344.xml"/><Relationship Id="rId374" Type="http://schemas.openxmlformats.org/officeDocument/2006/relationships/customXml" Target="../ink/ink2365.xml"/><Relationship Id="rId581" Type="http://schemas.openxmlformats.org/officeDocument/2006/relationships/customXml" Target="../ink/ink2469.xml"/><Relationship Id="rId71" Type="http://schemas.openxmlformats.org/officeDocument/2006/relationships/image" Target="../media/image2203.png"/><Relationship Id="rId234" Type="http://schemas.openxmlformats.org/officeDocument/2006/relationships/customXml" Target="../ink/ink2295.xml"/><Relationship Id="rId637" Type="http://schemas.openxmlformats.org/officeDocument/2006/relationships/customXml" Target="../ink/ink2498.xml"/><Relationship Id="rId2" Type="http://schemas.openxmlformats.org/officeDocument/2006/relationships/customXml" Target="../ink/ink2179.xml"/><Relationship Id="rId29" Type="http://schemas.openxmlformats.org/officeDocument/2006/relationships/image" Target="../media/image2182.png"/><Relationship Id="rId276" Type="http://schemas.openxmlformats.org/officeDocument/2006/relationships/customXml" Target="../ink/ink2316.xml"/><Relationship Id="rId441" Type="http://schemas.openxmlformats.org/officeDocument/2006/relationships/image" Target="../media/image2388.png"/><Relationship Id="rId483" Type="http://schemas.openxmlformats.org/officeDocument/2006/relationships/image" Target="../media/image2409.png"/><Relationship Id="rId539" Type="http://schemas.openxmlformats.org/officeDocument/2006/relationships/customXml" Target="../ink/ink2448.xml"/><Relationship Id="rId40" Type="http://schemas.openxmlformats.org/officeDocument/2006/relationships/customXml" Target="../ink/ink2198.xml"/><Relationship Id="rId136" Type="http://schemas.openxmlformats.org/officeDocument/2006/relationships/customXml" Target="../ink/ink2246.xml"/><Relationship Id="rId178" Type="http://schemas.openxmlformats.org/officeDocument/2006/relationships/customXml" Target="../ink/ink2267.xml"/><Relationship Id="rId301" Type="http://schemas.openxmlformats.org/officeDocument/2006/relationships/image" Target="../media/image2318.png"/><Relationship Id="rId343" Type="http://schemas.openxmlformats.org/officeDocument/2006/relationships/image" Target="../media/image2339.png"/><Relationship Id="rId550" Type="http://schemas.openxmlformats.org/officeDocument/2006/relationships/image" Target="../media/image2441.png"/><Relationship Id="rId82" Type="http://schemas.openxmlformats.org/officeDocument/2006/relationships/customXml" Target="../ink/ink2219.xml"/><Relationship Id="rId203" Type="http://schemas.openxmlformats.org/officeDocument/2006/relationships/image" Target="../media/image2269.png"/><Relationship Id="rId385" Type="http://schemas.openxmlformats.org/officeDocument/2006/relationships/image" Target="../media/image2360.png"/><Relationship Id="rId592" Type="http://schemas.openxmlformats.org/officeDocument/2006/relationships/image" Target="../media/image2462.png"/><Relationship Id="rId606" Type="http://schemas.openxmlformats.org/officeDocument/2006/relationships/image" Target="../media/image2469.png"/><Relationship Id="rId648" Type="http://schemas.openxmlformats.org/officeDocument/2006/relationships/image" Target="../media/image2489.png"/><Relationship Id="rId245" Type="http://schemas.openxmlformats.org/officeDocument/2006/relationships/image" Target="../media/image2290.png"/><Relationship Id="rId287" Type="http://schemas.openxmlformats.org/officeDocument/2006/relationships/image" Target="../media/image2311.png"/><Relationship Id="rId410" Type="http://schemas.openxmlformats.org/officeDocument/2006/relationships/customXml" Target="../ink/ink2383.xml"/><Relationship Id="rId452" Type="http://schemas.openxmlformats.org/officeDocument/2006/relationships/customXml" Target="../ink/ink2404.xml"/><Relationship Id="rId494" Type="http://schemas.openxmlformats.org/officeDocument/2006/relationships/customXml" Target="../ink/ink2425.xml"/><Relationship Id="rId508" Type="http://schemas.openxmlformats.org/officeDocument/2006/relationships/customXml" Target="../ink/ink2432.xml"/><Relationship Id="rId105" Type="http://schemas.openxmlformats.org/officeDocument/2006/relationships/image" Target="../media/image2220.png"/><Relationship Id="rId147" Type="http://schemas.openxmlformats.org/officeDocument/2006/relationships/image" Target="../media/image2241.png"/><Relationship Id="rId312" Type="http://schemas.openxmlformats.org/officeDocument/2006/relationships/customXml" Target="../ink/ink2334.xml"/><Relationship Id="rId354" Type="http://schemas.openxmlformats.org/officeDocument/2006/relationships/customXml" Target="../ink/ink2355.xml"/><Relationship Id="rId51" Type="http://schemas.openxmlformats.org/officeDocument/2006/relationships/image" Target="../media/image2193.png"/><Relationship Id="rId93" Type="http://schemas.openxmlformats.org/officeDocument/2006/relationships/image" Target="../media/image2214.png"/><Relationship Id="rId189" Type="http://schemas.openxmlformats.org/officeDocument/2006/relationships/image" Target="../media/image2262.png"/><Relationship Id="rId396" Type="http://schemas.openxmlformats.org/officeDocument/2006/relationships/customXml" Target="../ink/ink2376.xml"/><Relationship Id="rId561" Type="http://schemas.openxmlformats.org/officeDocument/2006/relationships/customXml" Target="../ink/ink2459.xml"/><Relationship Id="rId617" Type="http://schemas.openxmlformats.org/officeDocument/2006/relationships/customXml" Target="../ink/ink2487.xml"/><Relationship Id="rId214" Type="http://schemas.openxmlformats.org/officeDocument/2006/relationships/customXml" Target="../ink/ink2285.xml"/><Relationship Id="rId256" Type="http://schemas.openxmlformats.org/officeDocument/2006/relationships/customXml" Target="../ink/ink2306.xml"/><Relationship Id="rId298" Type="http://schemas.openxmlformats.org/officeDocument/2006/relationships/customXml" Target="../ink/ink2327.xml"/><Relationship Id="rId421" Type="http://schemas.openxmlformats.org/officeDocument/2006/relationships/image" Target="../media/image2378.png"/><Relationship Id="rId463" Type="http://schemas.openxmlformats.org/officeDocument/2006/relationships/image" Target="../media/image2399.png"/><Relationship Id="rId519" Type="http://schemas.openxmlformats.org/officeDocument/2006/relationships/image" Target="../media/image2427.png"/><Relationship Id="rId116" Type="http://schemas.openxmlformats.org/officeDocument/2006/relationships/customXml" Target="../ink/ink2236.xml"/><Relationship Id="rId158" Type="http://schemas.openxmlformats.org/officeDocument/2006/relationships/customXml" Target="../ink/ink2257.xml"/><Relationship Id="rId323" Type="http://schemas.openxmlformats.org/officeDocument/2006/relationships/image" Target="../media/image2329.png"/><Relationship Id="rId530" Type="http://schemas.openxmlformats.org/officeDocument/2006/relationships/customXml" Target="../ink/ink2443.xml"/><Relationship Id="rId20" Type="http://schemas.openxmlformats.org/officeDocument/2006/relationships/customXml" Target="../ink/ink2188.xml"/><Relationship Id="rId62" Type="http://schemas.openxmlformats.org/officeDocument/2006/relationships/customXml" Target="../ink/ink2209.xml"/><Relationship Id="rId365" Type="http://schemas.openxmlformats.org/officeDocument/2006/relationships/image" Target="../media/image2350.png"/><Relationship Id="rId572" Type="http://schemas.openxmlformats.org/officeDocument/2006/relationships/image" Target="../media/image2452.png"/><Relationship Id="rId628" Type="http://schemas.openxmlformats.org/officeDocument/2006/relationships/image" Target="../media/image2480.png"/><Relationship Id="rId225" Type="http://schemas.openxmlformats.org/officeDocument/2006/relationships/image" Target="../media/image2280.png"/><Relationship Id="rId267" Type="http://schemas.openxmlformats.org/officeDocument/2006/relationships/image" Target="../media/image2301.png"/><Relationship Id="rId432" Type="http://schemas.openxmlformats.org/officeDocument/2006/relationships/customXml" Target="../ink/ink2394.xml"/><Relationship Id="rId474" Type="http://schemas.openxmlformats.org/officeDocument/2006/relationships/customXml" Target="../ink/ink2415.xml"/><Relationship Id="rId127" Type="http://schemas.openxmlformats.org/officeDocument/2006/relationships/image" Target="../media/image2231.png"/><Relationship Id="rId31" Type="http://schemas.openxmlformats.org/officeDocument/2006/relationships/image" Target="../media/image2183.png"/><Relationship Id="rId73" Type="http://schemas.openxmlformats.org/officeDocument/2006/relationships/image" Target="../media/image2204.png"/><Relationship Id="rId169" Type="http://schemas.openxmlformats.org/officeDocument/2006/relationships/image" Target="../media/image2252.png"/><Relationship Id="rId334" Type="http://schemas.openxmlformats.org/officeDocument/2006/relationships/customXml" Target="../ink/ink2345.xml"/><Relationship Id="rId376" Type="http://schemas.openxmlformats.org/officeDocument/2006/relationships/customXml" Target="../ink/ink2366.xml"/><Relationship Id="rId541" Type="http://schemas.openxmlformats.org/officeDocument/2006/relationships/customXml" Target="../ink/ink2449.xml"/><Relationship Id="rId583" Type="http://schemas.openxmlformats.org/officeDocument/2006/relationships/customXml" Target="../ink/ink2470.xml"/><Relationship Id="rId639" Type="http://schemas.openxmlformats.org/officeDocument/2006/relationships/customXml" Target="../ink/ink2499.xml"/><Relationship Id="rId4" Type="http://schemas.openxmlformats.org/officeDocument/2006/relationships/customXml" Target="../ink/ink2180.xml"/><Relationship Id="rId180" Type="http://schemas.openxmlformats.org/officeDocument/2006/relationships/customXml" Target="../ink/ink2268.xml"/><Relationship Id="rId236" Type="http://schemas.openxmlformats.org/officeDocument/2006/relationships/customXml" Target="../ink/ink2296.xml"/><Relationship Id="rId278" Type="http://schemas.openxmlformats.org/officeDocument/2006/relationships/customXml" Target="../ink/ink2317.xml"/><Relationship Id="rId401" Type="http://schemas.openxmlformats.org/officeDocument/2006/relationships/image" Target="../media/image2368.png"/><Relationship Id="rId443" Type="http://schemas.openxmlformats.org/officeDocument/2006/relationships/image" Target="../media/image2389.png"/><Relationship Id="rId303" Type="http://schemas.openxmlformats.org/officeDocument/2006/relationships/image" Target="../media/image2319.png"/><Relationship Id="rId485" Type="http://schemas.openxmlformats.org/officeDocument/2006/relationships/image" Target="../media/image2410.png"/><Relationship Id="rId42" Type="http://schemas.openxmlformats.org/officeDocument/2006/relationships/customXml" Target="../ink/ink2199.xml"/><Relationship Id="rId84" Type="http://schemas.openxmlformats.org/officeDocument/2006/relationships/customXml" Target="../ink/ink2220.xml"/><Relationship Id="rId138" Type="http://schemas.openxmlformats.org/officeDocument/2006/relationships/customXml" Target="../ink/ink2247.xml"/><Relationship Id="rId345" Type="http://schemas.openxmlformats.org/officeDocument/2006/relationships/image" Target="../media/image2340.png"/><Relationship Id="rId387" Type="http://schemas.openxmlformats.org/officeDocument/2006/relationships/image" Target="../media/image2361.png"/><Relationship Id="rId510" Type="http://schemas.openxmlformats.org/officeDocument/2006/relationships/customXml" Target="../ink/ink2433.xml"/><Relationship Id="rId552" Type="http://schemas.openxmlformats.org/officeDocument/2006/relationships/image" Target="../media/image2442.png"/><Relationship Id="rId594" Type="http://schemas.openxmlformats.org/officeDocument/2006/relationships/image" Target="../media/image2463.png"/><Relationship Id="rId608" Type="http://schemas.openxmlformats.org/officeDocument/2006/relationships/image" Target="../media/image2470.png"/><Relationship Id="rId191" Type="http://schemas.openxmlformats.org/officeDocument/2006/relationships/image" Target="../media/image2263.png"/><Relationship Id="rId205" Type="http://schemas.openxmlformats.org/officeDocument/2006/relationships/image" Target="../media/image2270.png"/><Relationship Id="rId247" Type="http://schemas.openxmlformats.org/officeDocument/2006/relationships/image" Target="../media/image2291.png"/><Relationship Id="rId412" Type="http://schemas.openxmlformats.org/officeDocument/2006/relationships/customXml" Target="../ink/ink2384.xml"/><Relationship Id="rId107" Type="http://schemas.openxmlformats.org/officeDocument/2006/relationships/image" Target="../media/image2221.png"/><Relationship Id="rId289" Type="http://schemas.openxmlformats.org/officeDocument/2006/relationships/image" Target="../media/image2312.png"/><Relationship Id="rId454" Type="http://schemas.openxmlformats.org/officeDocument/2006/relationships/customXml" Target="../ink/ink2405.xml"/><Relationship Id="rId496" Type="http://schemas.openxmlformats.org/officeDocument/2006/relationships/customXml" Target="../ink/ink2426.xml"/><Relationship Id="rId11" Type="http://schemas.openxmlformats.org/officeDocument/2006/relationships/image" Target="../media/image2173.png"/><Relationship Id="rId53" Type="http://schemas.openxmlformats.org/officeDocument/2006/relationships/image" Target="../media/image2194.png"/><Relationship Id="rId149" Type="http://schemas.openxmlformats.org/officeDocument/2006/relationships/image" Target="../media/image2242.png"/><Relationship Id="rId314" Type="http://schemas.openxmlformats.org/officeDocument/2006/relationships/customXml" Target="../ink/ink2335.xml"/><Relationship Id="rId356" Type="http://schemas.openxmlformats.org/officeDocument/2006/relationships/customXml" Target="../ink/ink2356.xml"/><Relationship Id="rId398" Type="http://schemas.openxmlformats.org/officeDocument/2006/relationships/customXml" Target="../ink/ink2377.xml"/><Relationship Id="rId521" Type="http://schemas.openxmlformats.org/officeDocument/2006/relationships/image" Target="../media/image2428.png"/><Relationship Id="rId563" Type="http://schemas.openxmlformats.org/officeDocument/2006/relationships/customXml" Target="../ink/ink2460.xml"/><Relationship Id="rId619" Type="http://schemas.openxmlformats.org/officeDocument/2006/relationships/customXml" Target="../ink/ink2488.xml"/><Relationship Id="rId95" Type="http://schemas.openxmlformats.org/officeDocument/2006/relationships/image" Target="../media/image2215.png"/><Relationship Id="rId160" Type="http://schemas.openxmlformats.org/officeDocument/2006/relationships/customXml" Target="../ink/ink2258.xml"/><Relationship Id="rId216" Type="http://schemas.openxmlformats.org/officeDocument/2006/relationships/customXml" Target="../ink/ink2286.xml"/><Relationship Id="rId423" Type="http://schemas.openxmlformats.org/officeDocument/2006/relationships/image" Target="../media/image2379.png"/><Relationship Id="rId258" Type="http://schemas.openxmlformats.org/officeDocument/2006/relationships/customXml" Target="../ink/ink2307.xml"/><Relationship Id="rId465" Type="http://schemas.openxmlformats.org/officeDocument/2006/relationships/image" Target="../media/image2400.png"/><Relationship Id="rId630" Type="http://schemas.openxmlformats.org/officeDocument/2006/relationships/customXml" Target="../ink/ink2494.xml"/><Relationship Id="rId22" Type="http://schemas.openxmlformats.org/officeDocument/2006/relationships/customXml" Target="../ink/ink2189.xml"/><Relationship Id="rId64" Type="http://schemas.openxmlformats.org/officeDocument/2006/relationships/customXml" Target="../ink/ink2210.xml"/><Relationship Id="rId118" Type="http://schemas.openxmlformats.org/officeDocument/2006/relationships/customXml" Target="../ink/ink2237.xml"/><Relationship Id="rId325" Type="http://schemas.openxmlformats.org/officeDocument/2006/relationships/image" Target="../media/image2330.png"/><Relationship Id="rId367" Type="http://schemas.openxmlformats.org/officeDocument/2006/relationships/image" Target="../media/image2351.png"/><Relationship Id="rId532" Type="http://schemas.openxmlformats.org/officeDocument/2006/relationships/image" Target="../media/image2432.png"/><Relationship Id="rId574" Type="http://schemas.openxmlformats.org/officeDocument/2006/relationships/image" Target="../media/image2453.png"/><Relationship Id="rId171" Type="http://schemas.openxmlformats.org/officeDocument/2006/relationships/image" Target="../media/image2253.png"/><Relationship Id="rId227" Type="http://schemas.openxmlformats.org/officeDocument/2006/relationships/image" Target="../media/image2281.png"/><Relationship Id="rId269" Type="http://schemas.openxmlformats.org/officeDocument/2006/relationships/image" Target="../media/image2302.png"/><Relationship Id="rId434" Type="http://schemas.openxmlformats.org/officeDocument/2006/relationships/customXml" Target="../ink/ink2395.xml"/><Relationship Id="rId476" Type="http://schemas.openxmlformats.org/officeDocument/2006/relationships/customXml" Target="../ink/ink2416.xml"/><Relationship Id="rId641" Type="http://schemas.openxmlformats.org/officeDocument/2006/relationships/customXml" Target="../ink/ink2500.xml"/><Relationship Id="rId33" Type="http://schemas.openxmlformats.org/officeDocument/2006/relationships/image" Target="../media/image2184.png"/><Relationship Id="rId129" Type="http://schemas.openxmlformats.org/officeDocument/2006/relationships/image" Target="../media/image2232.png"/><Relationship Id="rId280" Type="http://schemas.openxmlformats.org/officeDocument/2006/relationships/customXml" Target="../ink/ink2318.xml"/><Relationship Id="rId336" Type="http://schemas.openxmlformats.org/officeDocument/2006/relationships/customXml" Target="../ink/ink2346.xml"/><Relationship Id="rId501" Type="http://schemas.openxmlformats.org/officeDocument/2006/relationships/image" Target="../media/image2418.png"/><Relationship Id="rId543" Type="http://schemas.openxmlformats.org/officeDocument/2006/relationships/customXml" Target="../ink/ink2450.xml"/><Relationship Id="rId75" Type="http://schemas.openxmlformats.org/officeDocument/2006/relationships/image" Target="../media/image2205.png"/><Relationship Id="rId140" Type="http://schemas.openxmlformats.org/officeDocument/2006/relationships/customXml" Target="../ink/ink2248.xml"/><Relationship Id="rId182" Type="http://schemas.openxmlformats.org/officeDocument/2006/relationships/customXml" Target="../ink/ink2269.xml"/><Relationship Id="rId378" Type="http://schemas.openxmlformats.org/officeDocument/2006/relationships/customXml" Target="../ink/ink2367.xml"/><Relationship Id="rId403" Type="http://schemas.openxmlformats.org/officeDocument/2006/relationships/image" Target="../media/image2369.png"/><Relationship Id="rId585" Type="http://schemas.openxmlformats.org/officeDocument/2006/relationships/customXml" Target="../ink/ink2471.xml"/><Relationship Id="rId6" Type="http://schemas.openxmlformats.org/officeDocument/2006/relationships/customXml" Target="../ink/ink2181.xml"/><Relationship Id="rId238" Type="http://schemas.openxmlformats.org/officeDocument/2006/relationships/customXml" Target="../ink/ink2297.xml"/><Relationship Id="rId445" Type="http://schemas.openxmlformats.org/officeDocument/2006/relationships/image" Target="../media/image2390.png"/><Relationship Id="rId487" Type="http://schemas.openxmlformats.org/officeDocument/2006/relationships/image" Target="../media/image2411.png"/><Relationship Id="rId610" Type="http://schemas.openxmlformats.org/officeDocument/2006/relationships/image" Target="../media/image2471.png"/><Relationship Id="rId291" Type="http://schemas.openxmlformats.org/officeDocument/2006/relationships/image" Target="../media/image2313.png"/><Relationship Id="rId305" Type="http://schemas.openxmlformats.org/officeDocument/2006/relationships/image" Target="../media/image2320.png"/><Relationship Id="rId347" Type="http://schemas.openxmlformats.org/officeDocument/2006/relationships/image" Target="../media/image2341.png"/><Relationship Id="rId512" Type="http://schemas.openxmlformats.org/officeDocument/2006/relationships/customXml" Target="../ink/ink2434.xml"/><Relationship Id="rId44" Type="http://schemas.openxmlformats.org/officeDocument/2006/relationships/customXml" Target="../ink/ink2200.xml"/><Relationship Id="rId86" Type="http://schemas.openxmlformats.org/officeDocument/2006/relationships/customXml" Target="../ink/ink2221.xml"/><Relationship Id="rId151" Type="http://schemas.openxmlformats.org/officeDocument/2006/relationships/image" Target="../media/image2243.png"/><Relationship Id="rId389" Type="http://schemas.openxmlformats.org/officeDocument/2006/relationships/image" Target="../media/image2362.png"/><Relationship Id="rId554" Type="http://schemas.openxmlformats.org/officeDocument/2006/relationships/image" Target="../media/image2443.png"/><Relationship Id="rId596" Type="http://schemas.openxmlformats.org/officeDocument/2006/relationships/image" Target="../media/image2464.png"/><Relationship Id="rId193" Type="http://schemas.openxmlformats.org/officeDocument/2006/relationships/image" Target="../media/image2264.png"/><Relationship Id="rId207" Type="http://schemas.openxmlformats.org/officeDocument/2006/relationships/image" Target="../media/image2271.png"/><Relationship Id="rId249" Type="http://schemas.openxmlformats.org/officeDocument/2006/relationships/image" Target="../media/image2292.png"/><Relationship Id="rId414" Type="http://schemas.openxmlformats.org/officeDocument/2006/relationships/customXml" Target="../ink/ink2385.xml"/><Relationship Id="rId456" Type="http://schemas.openxmlformats.org/officeDocument/2006/relationships/customXml" Target="../ink/ink2406.xml"/><Relationship Id="rId498" Type="http://schemas.openxmlformats.org/officeDocument/2006/relationships/customXml" Target="../ink/ink2427.xml"/><Relationship Id="rId621" Type="http://schemas.openxmlformats.org/officeDocument/2006/relationships/customXml" Target="../ink/ink2489.xml"/><Relationship Id="rId13" Type="http://schemas.openxmlformats.org/officeDocument/2006/relationships/image" Target="../media/image2174.png"/><Relationship Id="rId109" Type="http://schemas.openxmlformats.org/officeDocument/2006/relationships/image" Target="../media/image2222.png"/><Relationship Id="rId260" Type="http://schemas.openxmlformats.org/officeDocument/2006/relationships/customXml" Target="../ink/ink2308.xml"/><Relationship Id="rId316" Type="http://schemas.openxmlformats.org/officeDocument/2006/relationships/customXml" Target="../ink/ink2336.xml"/><Relationship Id="rId523" Type="http://schemas.openxmlformats.org/officeDocument/2006/relationships/image" Target="../media/image2429.png"/><Relationship Id="rId55" Type="http://schemas.openxmlformats.org/officeDocument/2006/relationships/image" Target="../media/image2195.png"/><Relationship Id="rId97" Type="http://schemas.openxmlformats.org/officeDocument/2006/relationships/image" Target="../media/image2216.png"/><Relationship Id="rId120" Type="http://schemas.openxmlformats.org/officeDocument/2006/relationships/customXml" Target="../ink/ink2238.xml"/><Relationship Id="rId358" Type="http://schemas.openxmlformats.org/officeDocument/2006/relationships/customXml" Target="../ink/ink2357.xml"/><Relationship Id="rId565" Type="http://schemas.openxmlformats.org/officeDocument/2006/relationships/customXml" Target="../ink/ink2461.xml"/><Relationship Id="rId162" Type="http://schemas.openxmlformats.org/officeDocument/2006/relationships/customXml" Target="../ink/ink2259.xml"/><Relationship Id="rId218" Type="http://schemas.openxmlformats.org/officeDocument/2006/relationships/customXml" Target="../ink/ink2287.xml"/><Relationship Id="rId425" Type="http://schemas.openxmlformats.org/officeDocument/2006/relationships/image" Target="../media/image2380.png"/><Relationship Id="rId467" Type="http://schemas.openxmlformats.org/officeDocument/2006/relationships/image" Target="../media/image2401.png"/><Relationship Id="rId632" Type="http://schemas.openxmlformats.org/officeDocument/2006/relationships/customXml" Target="../ink/ink2495.xml"/><Relationship Id="rId271" Type="http://schemas.openxmlformats.org/officeDocument/2006/relationships/image" Target="../media/image2303.png"/><Relationship Id="rId24" Type="http://schemas.openxmlformats.org/officeDocument/2006/relationships/customXml" Target="../ink/ink2190.xml"/><Relationship Id="rId66" Type="http://schemas.openxmlformats.org/officeDocument/2006/relationships/customXml" Target="../ink/ink2211.xml"/><Relationship Id="rId131" Type="http://schemas.openxmlformats.org/officeDocument/2006/relationships/image" Target="../media/image2233.png"/><Relationship Id="rId327" Type="http://schemas.openxmlformats.org/officeDocument/2006/relationships/image" Target="../media/image2331.png"/><Relationship Id="rId369" Type="http://schemas.openxmlformats.org/officeDocument/2006/relationships/image" Target="../media/image2352.png"/><Relationship Id="rId534" Type="http://schemas.openxmlformats.org/officeDocument/2006/relationships/image" Target="../media/image2433.png"/><Relationship Id="rId576" Type="http://schemas.openxmlformats.org/officeDocument/2006/relationships/image" Target="../media/image2454.png"/><Relationship Id="rId173" Type="http://schemas.openxmlformats.org/officeDocument/2006/relationships/image" Target="../media/image2254.png"/><Relationship Id="rId229" Type="http://schemas.openxmlformats.org/officeDocument/2006/relationships/image" Target="../media/image2282.png"/><Relationship Id="rId380" Type="http://schemas.openxmlformats.org/officeDocument/2006/relationships/customXml" Target="../ink/ink2368.xml"/><Relationship Id="rId436" Type="http://schemas.openxmlformats.org/officeDocument/2006/relationships/customXml" Target="../ink/ink2396.xml"/><Relationship Id="rId601" Type="http://schemas.openxmlformats.org/officeDocument/2006/relationships/customXml" Target="../ink/ink2479.xml"/><Relationship Id="rId643" Type="http://schemas.openxmlformats.org/officeDocument/2006/relationships/customXml" Target="../ink/ink2501.xml"/><Relationship Id="rId240" Type="http://schemas.openxmlformats.org/officeDocument/2006/relationships/customXml" Target="../ink/ink2298.xml"/><Relationship Id="rId478" Type="http://schemas.openxmlformats.org/officeDocument/2006/relationships/customXml" Target="../ink/ink2417.xml"/><Relationship Id="rId35" Type="http://schemas.openxmlformats.org/officeDocument/2006/relationships/image" Target="../media/image2185.png"/><Relationship Id="rId77" Type="http://schemas.openxmlformats.org/officeDocument/2006/relationships/image" Target="../media/image2206.png"/><Relationship Id="rId100" Type="http://schemas.openxmlformats.org/officeDocument/2006/relationships/customXml" Target="../ink/ink2228.xml"/><Relationship Id="rId282" Type="http://schemas.openxmlformats.org/officeDocument/2006/relationships/customXml" Target="../ink/ink2319.xml"/><Relationship Id="rId338" Type="http://schemas.openxmlformats.org/officeDocument/2006/relationships/customXml" Target="../ink/ink2347.xml"/><Relationship Id="rId503" Type="http://schemas.openxmlformats.org/officeDocument/2006/relationships/image" Target="../media/image2419.png"/><Relationship Id="rId545" Type="http://schemas.openxmlformats.org/officeDocument/2006/relationships/customXml" Target="../ink/ink2451.xml"/><Relationship Id="rId587" Type="http://schemas.openxmlformats.org/officeDocument/2006/relationships/customXml" Target="../ink/ink2472.xml"/><Relationship Id="rId8" Type="http://schemas.openxmlformats.org/officeDocument/2006/relationships/customXml" Target="../ink/ink2182.xml"/><Relationship Id="rId142" Type="http://schemas.openxmlformats.org/officeDocument/2006/relationships/customXml" Target="../ink/ink2249.xml"/><Relationship Id="rId184" Type="http://schemas.openxmlformats.org/officeDocument/2006/relationships/customXml" Target="../ink/ink2270.xml"/><Relationship Id="rId391" Type="http://schemas.openxmlformats.org/officeDocument/2006/relationships/image" Target="../media/image2363.png"/><Relationship Id="rId405" Type="http://schemas.openxmlformats.org/officeDocument/2006/relationships/image" Target="../media/image2370.png"/><Relationship Id="rId447" Type="http://schemas.openxmlformats.org/officeDocument/2006/relationships/image" Target="../media/image2391.png"/><Relationship Id="rId612" Type="http://schemas.openxmlformats.org/officeDocument/2006/relationships/image" Target="../media/image2472.png"/><Relationship Id="rId251" Type="http://schemas.openxmlformats.org/officeDocument/2006/relationships/image" Target="../media/image2293.png"/><Relationship Id="rId489" Type="http://schemas.openxmlformats.org/officeDocument/2006/relationships/image" Target="../media/image2412.png"/><Relationship Id="rId46" Type="http://schemas.openxmlformats.org/officeDocument/2006/relationships/customXml" Target="../ink/ink2201.xml"/><Relationship Id="rId293" Type="http://schemas.openxmlformats.org/officeDocument/2006/relationships/image" Target="../media/image2314.png"/><Relationship Id="rId307" Type="http://schemas.openxmlformats.org/officeDocument/2006/relationships/image" Target="../media/image2321.png"/><Relationship Id="rId349" Type="http://schemas.openxmlformats.org/officeDocument/2006/relationships/image" Target="../media/image2342.png"/><Relationship Id="rId514" Type="http://schemas.openxmlformats.org/officeDocument/2006/relationships/customXml" Target="../ink/ink2435.xml"/><Relationship Id="rId556" Type="http://schemas.openxmlformats.org/officeDocument/2006/relationships/image" Target="../media/image2444.png"/><Relationship Id="rId88" Type="http://schemas.openxmlformats.org/officeDocument/2006/relationships/customXml" Target="../ink/ink2222.xml"/><Relationship Id="rId111" Type="http://schemas.openxmlformats.org/officeDocument/2006/relationships/image" Target="../media/image2223.png"/><Relationship Id="rId153" Type="http://schemas.openxmlformats.org/officeDocument/2006/relationships/image" Target="../media/image2244.png"/><Relationship Id="rId195" Type="http://schemas.openxmlformats.org/officeDocument/2006/relationships/image" Target="../media/image2265.png"/><Relationship Id="rId209" Type="http://schemas.openxmlformats.org/officeDocument/2006/relationships/image" Target="../media/image2272.png"/><Relationship Id="rId360" Type="http://schemas.openxmlformats.org/officeDocument/2006/relationships/customXml" Target="../ink/ink2358.xml"/><Relationship Id="rId416" Type="http://schemas.openxmlformats.org/officeDocument/2006/relationships/customXml" Target="../ink/ink2386.xml"/><Relationship Id="rId598" Type="http://schemas.openxmlformats.org/officeDocument/2006/relationships/image" Target="../media/image2465.png"/><Relationship Id="rId220" Type="http://schemas.openxmlformats.org/officeDocument/2006/relationships/customXml" Target="../ink/ink2288.xml"/><Relationship Id="rId458" Type="http://schemas.openxmlformats.org/officeDocument/2006/relationships/customXml" Target="../ink/ink2407.xml"/><Relationship Id="rId623" Type="http://schemas.openxmlformats.org/officeDocument/2006/relationships/customXml" Target="../ink/ink2490.xml"/><Relationship Id="rId15" Type="http://schemas.openxmlformats.org/officeDocument/2006/relationships/image" Target="../media/image2175.png"/><Relationship Id="rId57" Type="http://schemas.openxmlformats.org/officeDocument/2006/relationships/image" Target="../media/image2196.png"/><Relationship Id="rId262" Type="http://schemas.openxmlformats.org/officeDocument/2006/relationships/customXml" Target="../ink/ink2309.xml"/><Relationship Id="rId318" Type="http://schemas.openxmlformats.org/officeDocument/2006/relationships/customXml" Target="../ink/ink2337.xml"/><Relationship Id="rId525" Type="http://schemas.openxmlformats.org/officeDocument/2006/relationships/image" Target="../media/image25.png"/><Relationship Id="rId567" Type="http://schemas.openxmlformats.org/officeDocument/2006/relationships/customXml" Target="../ink/ink2462.xml"/><Relationship Id="rId99" Type="http://schemas.openxmlformats.org/officeDocument/2006/relationships/image" Target="../media/image2217.png"/><Relationship Id="rId122" Type="http://schemas.openxmlformats.org/officeDocument/2006/relationships/customXml" Target="../ink/ink2239.xml"/><Relationship Id="rId164" Type="http://schemas.openxmlformats.org/officeDocument/2006/relationships/customXml" Target="../ink/ink2260.xml"/><Relationship Id="rId371" Type="http://schemas.openxmlformats.org/officeDocument/2006/relationships/image" Target="../media/image2353.png"/><Relationship Id="rId427" Type="http://schemas.openxmlformats.org/officeDocument/2006/relationships/image" Target="../media/image2381.png"/><Relationship Id="rId469" Type="http://schemas.openxmlformats.org/officeDocument/2006/relationships/image" Target="../media/image2402.png"/><Relationship Id="rId634" Type="http://schemas.openxmlformats.org/officeDocument/2006/relationships/image" Target="../media/image2482.png"/><Relationship Id="rId26" Type="http://schemas.openxmlformats.org/officeDocument/2006/relationships/customXml" Target="../ink/ink2191.xml"/><Relationship Id="rId231" Type="http://schemas.openxmlformats.org/officeDocument/2006/relationships/image" Target="../media/image2283.png"/><Relationship Id="rId273" Type="http://schemas.openxmlformats.org/officeDocument/2006/relationships/image" Target="../media/image2304.png"/><Relationship Id="rId329" Type="http://schemas.openxmlformats.org/officeDocument/2006/relationships/image" Target="../media/image2332.png"/><Relationship Id="rId480" Type="http://schemas.openxmlformats.org/officeDocument/2006/relationships/customXml" Target="../ink/ink2418.xml"/><Relationship Id="rId536" Type="http://schemas.openxmlformats.org/officeDocument/2006/relationships/image" Target="../media/image2434.png"/><Relationship Id="rId68" Type="http://schemas.openxmlformats.org/officeDocument/2006/relationships/customXml" Target="../ink/ink2212.xml"/><Relationship Id="rId133" Type="http://schemas.openxmlformats.org/officeDocument/2006/relationships/image" Target="../media/image2234.png"/><Relationship Id="rId175" Type="http://schemas.openxmlformats.org/officeDocument/2006/relationships/image" Target="../media/image2255.png"/><Relationship Id="rId340" Type="http://schemas.openxmlformats.org/officeDocument/2006/relationships/customXml" Target="../ink/ink2348.xml"/><Relationship Id="rId578" Type="http://schemas.openxmlformats.org/officeDocument/2006/relationships/image" Target="../media/image2455.png"/><Relationship Id="rId200" Type="http://schemas.openxmlformats.org/officeDocument/2006/relationships/customXml" Target="../ink/ink2278.xml"/><Relationship Id="rId382" Type="http://schemas.openxmlformats.org/officeDocument/2006/relationships/customXml" Target="../ink/ink2369.xml"/><Relationship Id="rId438" Type="http://schemas.openxmlformats.org/officeDocument/2006/relationships/customXml" Target="../ink/ink2397.xml"/><Relationship Id="rId603" Type="http://schemas.openxmlformats.org/officeDocument/2006/relationships/customXml" Target="../ink/ink2480.xml"/><Relationship Id="rId645" Type="http://schemas.openxmlformats.org/officeDocument/2006/relationships/customXml" Target="../ink/ink2502.xml"/><Relationship Id="rId242" Type="http://schemas.openxmlformats.org/officeDocument/2006/relationships/customXml" Target="../ink/ink2299.xml"/><Relationship Id="rId284" Type="http://schemas.openxmlformats.org/officeDocument/2006/relationships/customXml" Target="../ink/ink2320.xml"/><Relationship Id="rId491" Type="http://schemas.openxmlformats.org/officeDocument/2006/relationships/image" Target="../media/image2413.png"/><Relationship Id="rId505" Type="http://schemas.openxmlformats.org/officeDocument/2006/relationships/image" Target="../media/image2420.png"/><Relationship Id="rId37" Type="http://schemas.openxmlformats.org/officeDocument/2006/relationships/image" Target="../media/image2186.png"/><Relationship Id="rId79" Type="http://schemas.openxmlformats.org/officeDocument/2006/relationships/image" Target="../media/image2207.png"/><Relationship Id="rId102" Type="http://schemas.openxmlformats.org/officeDocument/2006/relationships/customXml" Target="../ink/ink2229.xml"/><Relationship Id="rId144" Type="http://schemas.openxmlformats.org/officeDocument/2006/relationships/customXml" Target="../ink/ink2250.xml"/><Relationship Id="rId547" Type="http://schemas.openxmlformats.org/officeDocument/2006/relationships/customXml" Target="../ink/ink2452.xml"/><Relationship Id="rId589" Type="http://schemas.openxmlformats.org/officeDocument/2006/relationships/customXml" Target="../ink/ink2473.xml"/><Relationship Id="rId90" Type="http://schemas.openxmlformats.org/officeDocument/2006/relationships/customXml" Target="../ink/ink2223.xml"/><Relationship Id="rId186" Type="http://schemas.openxmlformats.org/officeDocument/2006/relationships/customXml" Target="../ink/ink2271.xml"/><Relationship Id="rId351" Type="http://schemas.openxmlformats.org/officeDocument/2006/relationships/image" Target="../media/image2343.png"/><Relationship Id="rId393" Type="http://schemas.openxmlformats.org/officeDocument/2006/relationships/image" Target="../media/image2364.png"/><Relationship Id="rId407" Type="http://schemas.openxmlformats.org/officeDocument/2006/relationships/image" Target="../media/image2371.png"/><Relationship Id="rId449" Type="http://schemas.openxmlformats.org/officeDocument/2006/relationships/image" Target="../media/image2392.png"/><Relationship Id="rId614" Type="http://schemas.openxmlformats.org/officeDocument/2006/relationships/image" Target="../media/image2473.png"/><Relationship Id="rId211" Type="http://schemas.openxmlformats.org/officeDocument/2006/relationships/image" Target="../media/image2273.png"/><Relationship Id="rId253" Type="http://schemas.openxmlformats.org/officeDocument/2006/relationships/image" Target="../media/image2294.png"/><Relationship Id="rId295" Type="http://schemas.openxmlformats.org/officeDocument/2006/relationships/image" Target="../media/image2315.png"/><Relationship Id="rId309" Type="http://schemas.openxmlformats.org/officeDocument/2006/relationships/image" Target="../media/image2322.png"/><Relationship Id="rId460" Type="http://schemas.openxmlformats.org/officeDocument/2006/relationships/customXml" Target="../ink/ink2408.xml"/><Relationship Id="rId516" Type="http://schemas.openxmlformats.org/officeDocument/2006/relationships/customXml" Target="../ink/ink2436.xml"/><Relationship Id="rId48" Type="http://schemas.openxmlformats.org/officeDocument/2006/relationships/customXml" Target="../ink/ink2202.xml"/><Relationship Id="rId113" Type="http://schemas.openxmlformats.org/officeDocument/2006/relationships/image" Target="../media/image2224.png"/><Relationship Id="rId320" Type="http://schemas.openxmlformats.org/officeDocument/2006/relationships/customXml" Target="../ink/ink2338.xml"/><Relationship Id="rId558" Type="http://schemas.openxmlformats.org/officeDocument/2006/relationships/image" Target="../media/image2445.png"/><Relationship Id="rId155" Type="http://schemas.openxmlformats.org/officeDocument/2006/relationships/image" Target="../media/image2245.png"/><Relationship Id="rId197" Type="http://schemas.openxmlformats.org/officeDocument/2006/relationships/image" Target="../media/image2266.png"/><Relationship Id="rId362" Type="http://schemas.openxmlformats.org/officeDocument/2006/relationships/customXml" Target="../ink/ink2359.xml"/><Relationship Id="rId418" Type="http://schemas.openxmlformats.org/officeDocument/2006/relationships/customXml" Target="../ink/ink2387.xml"/><Relationship Id="rId625" Type="http://schemas.openxmlformats.org/officeDocument/2006/relationships/customXml" Target="../ink/ink2491.xml"/><Relationship Id="rId222" Type="http://schemas.openxmlformats.org/officeDocument/2006/relationships/customXml" Target="../ink/ink2289.xml"/><Relationship Id="rId264" Type="http://schemas.openxmlformats.org/officeDocument/2006/relationships/customXml" Target="../ink/ink2310.xml"/><Relationship Id="rId471" Type="http://schemas.openxmlformats.org/officeDocument/2006/relationships/image" Target="../media/image2403.png"/><Relationship Id="rId17" Type="http://schemas.openxmlformats.org/officeDocument/2006/relationships/image" Target="../media/image2176.png"/><Relationship Id="rId59" Type="http://schemas.openxmlformats.org/officeDocument/2006/relationships/image" Target="../media/image2197.png"/><Relationship Id="rId124" Type="http://schemas.openxmlformats.org/officeDocument/2006/relationships/customXml" Target="../ink/ink2240.xml"/><Relationship Id="rId527" Type="http://schemas.openxmlformats.org/officeDocument/2006/relationships/image" Target="../media/image2430.png"/><Relationship Id="rId569" Type="http://schemas.openxmlformats.org/officeDocument/2006/relationships/customXml" Target="../ink/ink2463.xml"/><Relationship Id="rId70" Type="http://schemas.openxmlformats.org/officeDocument/2006/relationships/customXml" Target="../ink/ink2213.xml"/><Relationship Id="rId166" Type="http://schemas.openxmlformats.org/officeDocument/2006/relationships/customXml" Target="../ink/ink2261.xml"/><Relationship Id="rId331" Type="http://schemas.openxmlformats.org/officeDocument/2006/relationships/image" Target="../media/image2333.png"/><Relationship Id="rId373" Type="http://schemas.openxmlformats.org/officeDocument/2006/relationships/image" Target="../media/image2354.png"/><Relationship Id="rId429" Type="http://schemas.openxmlformats.org/officeDocument/2006/relationships/image" Target="../media/image2382.png"/><Relationship Id="rId580" Type="http://schemas.openxmlformats.org/officeDocument/2006/relationships/image" Target="../media/image2456.png"/><Relationship Id="rId636" Type="http://schemas.openxmlformats.org/officeDocument/2006/relationships/image" Target="../media/image248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84.png"/><Relationship Id="rId440" Type="http://schemas.openxmlformats.org/officeDocument/2006/relationships/customXml" Target="../ink/ink2398.xml"/><Relationship Id="rId28" Type="http://schemas.openxmlformats.org/officeDocument/2006/relationships/customXml" Target="../ink/ink2192.xml"/><Relationship Id="rId275" Type="http://schemas.openxmlformats.org/officeDocument/2006/relationships/image" Target="../media/image2305.png"/><Relationship Id="rId300" Type="http://schemas.openxmlformats.org/officeDocument/2006/relationships/customXml" Target="../ink/ink2328.xml"/><Relationship Id="rId482" Type="http://schemas.openxmlformats.org/officeDocument/2006/relationships/customXml" Target="../ink/ink2419.xml"/><Relationship Id="rId538" Type="http://schemas.openxmlformats.org/officeDocument/2006/relationships/image" Target="../media/image2435.png"/><Relationship Id="rId81" Type="http://schemas.openxmlformats.org/officeDocument/2006/relationships/image" Target="../media/image2208.png"/><Relationship Id="rId135" Type="http://schemas.openxmlformats.org/officeDocument/2006/relationships/image" Target="../media/image2235.png"/><Relationship Id="rId177" Type="http://schemas.openxmlformats.org/officeDocument/2006/relationships/image" Target="../media/image2256.png"/><Relationship Id="rId342" Type="http://schemas.openxmlformats.org/officeDocument/2006/relationships/customXml" Target="../ink/ink2349.xml"/><Relationship Id="rId384" Type="http://schemas.openxmlformats.org/officeDocument/2006/relationships/customXml" Target="../ink/ink2370.xml"/><Relationship Id="rId591" Type="http://schemas.openxmlformats.org/officeDocument/2006/relationships/customXml" Target="../ink/ink2474.xml"/><Relationship Id="rId605" Type="http://schemas.openxmlformats.org/officeDocument/2006/relationships/customXml" Target="../ink/ink2481.xml"/><Relationship Id="rId202" Type="http://schemas.openxmlformats.org/officeDocument/2006/relationships/customXml" Target="../ink/ink2279.xml"/><Relationship Id="rId244" Type="http://schemas.openxmlformats.org/officeDocument/2006/relationships/customXml" Target="../ink/ink2300.xml"/><Relationship Id="rId647" Type="http://schemas.openxmlformats.org/officeDocument/2006/relationships/customXml" Target="../ink/ink2503.xml"/><Relationship Id="rId39" Type="http://schemas.openxmlformats.org/officeDocument/2006/relationships/image" Target="../media/image2187.png"/><Relationship Id="rId286" Type="http://schemas.openxmlformats.org/officeDocument/2006/relationships/customXml" Target="../ink/ink2321.xml"/><Relationship Id="rId451" Type="http://schemas.openxmlformats.org/officeDocument/2006/relationships/image" Target="../media/image2393.png"/><Relationship Id="rId493" Type="http://schemas.openxmlformats.org/officeDocument/2006/relationships/image" Target="../media/image2414.png"/><Relationship Id="rId507" Type="http://schemas.openxmlformats.org/officeDocument/2006/relationships/image" Target="../media/image2421.png"/><Relationship Id="rId549" Type="http://schemas.openxmlformats.org/officeDocument/2006/relationships/customXml" Target="../ink/ink2453.xml"/><Relationship Id="rId50" Type="http://schemas.openxmlformats.org/officeDocument/2006/relationships/customXml" Target="../ink/ink2203.xml"/><Relationship Id="rId104" Type="http://schemas.openxmlformats.org/officeDocument/2006/relationships/customXml" Target="../ink/ink2230.xml"/><Relationship Id="rId146" Type="http://schemas.openxmlformats.org/officeDocument/2006/relationships/customXml" Target="../ink/ink2251.xml"/><Relationship Id="rId188" Type="http://schemas.openxmlformats.org/officeDocument/2006/relationships/customXml" Target="../ink/ink2272.xml"/><Relationship Id="rId311" Type="http://schemas.openxmlformats.org/officeDocument/2006/relationships/image" Target="../media/image2323.png"/><Relationship Id="rId353" Type="http://schemas.openxmlformats.org/officeDocument/2006/relationships/image" Target="../media/image2344.png"/><Relationship Id="rId395" Type="http://schemas.openxmlformats.org/officeDocument/2006/relationships/image" Target="../media/image2365.png"/><Relationship Id="rId409" Type="http://schemas.openxmlformats.org/officeDocument/2006/relationships/image" Target="../media/image2372.png"/><Relationship Id="rId560" Type="http://schemas.openxmlformats.org/officeDocument/2006/relationships/image" Target="../media/image2446.png"/><Relationship Id="rId92" Type="http://schemas.openxmlformats.org/officeDocument/2006/relationships/customXml" Target="../ink/ink2224.xml"/><Relationship Id="rId213" Type="http://schemas.openxmlformats.org/officeDocument/2006/relationships/image" Target="../media/image2274.png"/><Relationship Id="rId420" Type="http://schemas.openxmlformats.org/officeDocument/2006/relationships/customXml" Target="../ink/ink2388.xml"/><Relationship Id="rId616" Type="http://schemas.openxmlformats.org/officeDocument/2006/relationships/image" Target="../media/image2474.png"/><Relationship Id="rId255" Type="http://schemas.openxmlformats.org/officeDocument/2006/relationships/image" Target="../media/image2295.png"/><Relationship Id="rId297" Type="http://schemas.openxmlformats.org/officeDocument/2006/relationships/image" Target="../media/image2316.png"/><Relationship Id="rId462" Type="http://schemas.openxmlformats.org/officeDocument/2006/relationships/customXml" Target="../ink/ink2409.xml"/><Relationship Id="rId518" Type="http://schemas.openxmlformats.org/officeDocument/2006/relationships/customXml" Target="../ink/ink2437.xml"/><Relationship Id="rId115" Type="http://schemas.openxmlformats.org/officeDocument/2006/relationships/image" Target="../media/image2225.png"/><Relationship Id="rId157" Type="http://schemas.openxmlformats.org/officeDocument/2006/relationships/image" Target="../media/image2246.png"/><Relationship Id="rId322" Type="http://schemas.openxmlformats.org/officeDocument/2006/relationships/customXml" Target="../ink/ink2339.xml"/><Relationship Id="rId364" Type="http://schemas.openxmlformats.org/officeDocument/2006/relationships/customXml" Target="../ink/ink2360.xml"/><Relationship Id="rId61" Type="http://schemas.openxmlformats.org/officeDocument/2006/relationships/image" Target="../media/image2198.png"/><Relationship Id="rId199" Type="http://schemas.openxmlformats.org/officeDocument/2006/relationships/image" Target="../media/image2267.png"/><Relationship Id="rId571" Type="http://schemas.openxmlformats.org/officeDocument/2006/relationships/customXml" Target="../ink/ink2464.xml"/><Relationship Id="rId627" Type="http://schemas.openxmlformats.org/officeDocument/2006/relationships/customXml" Target="../ink/ink2492.xml"/><Relationship Id="rId19" Type="http://schemas.openxmlformats.org/officeDocument/2006/relationships/image" Target="../media/image2177.png"/><Relationship Id="rId224" Type="http://schemas.openxmlformats.org/officeDocument/2006/relationships/customXml" Target="../ink/ink2290.xml"/><Relationship Id="rId266" Type="http://schemas.openxmlformats.org/officeDocument/2006/relationships/customXml" Target="../ink/ink2311.xml"/><Relationship Id="rId431" Type="http://schemas.openxmlformats.org/officeDocument/2006/relationships/image" Target="../media/image2383.png"/><Relationship Id="rId473" Type="http://schemas.openxmlformats.org/officeDocument/2006/relationships/image" Target="../media/image2404.png"/><Relationship Id="rId529" Type="http://schemas.openxmlformats.org/officeDocument/2006/relationships/image" Target="../media/image2431.png"/><Relationship Id="rId30" Type="http://schemas.openxmlformats.org/officeDocument/2006/relationships/customXml" Target="../ink/ink2193.xml"/><Relationship Id="rId126" Type="http://schemas.openxmlformats.org/officeDocument/2006/relationships/customXml" Target="../ink/ink2241.xml"/><Relationship Id="rId168" Type="http://schemas.openxmlformats.org/officeDocument/2006/relationships/customXml" Target="../ink/ink2262.xml"/><Relationship Id="rId333" Type="http://schemas.openxmlformats.org/officeDocument/2006/relationships/image" Target="../media/image2334.png"/><Relationship Id="rId540" Type="http://schemas.openxmlformats.org/officeDocument/2006/relationships/image" Target="../media/image2436.png"/><Relationship Id="rId72" Type="http://schemas.openxmlformats.org/officeDocument/2006/relationships/customXml" Target="../ink/ink2214.xml"/><Relationship Id="rId375" Type="http://schemas.openxmlformats.org/officeDocument/2006/relationships/image" Target="../media/image2355.png"/><Relationship Id="rId582" Type="http://schemas.openxmlformats.org/officeDocument/2006/relationships/image" Target="../media/image2457.png"/><Relationship Id="rId638" Type="http://schemas.openxmlformats.org/officeDocument/2006/relationships/image" Target="../media/image2484.png"/><Relationship Id="rId3" Type="http://schemas.openxmlformats.org/officeDocument/2006/relationships/image" Target="../media/image2169.png"/><Relationship Id="rId235" Type="http://schemas.openxmlformats.org/officeDocument/2006/relationships/image" Target="../media/image2285.png"/><Relationship Id="rId277" Type="http://schemas.openxmlformats.org/officeDocument/2006/relationships/image" Target="../media/image2306.png"/><Relationship Id="rId400" Type="http://schemas.openxmlformats.org/officeDocument/2006/relationships/customXml" Target="../ink/ink2378.xml"/><Relationship Id="rId442" Type="http://schemas.openxmlformats.org/officeDocument/2006/relationships/customXml" Target="../ink/ink2399.xml"/><Relationship Id="rId484" Type="http://schemas.openxmlformats.org/officeDocument/2006/relationships/customXml" Target="../ink/ink2420.xml"/><Relationship Id="rId137" Type="http://schemas.openxmlformats.org/officeDocument/2006/relationships/image" Target="../media/image2236.png"/><Relationship Id="rId302" Type="http://schemas.openxmlformats.org/officeDocument/2006/relationships/customXml" Target="../ink/ink2329.xml"/><Relationship Id="rId344" Type="http://schemas.openxmlformats.org/officeDocument/2006/relationships/customXml" Target="../ink/ink2350.xml"/><Relationship Id="rId41" Type="http://schemas.openxmlformats.org/officeDocument/2006/relationships/image" Target="../media/image2188.png"/><Relationship Id="rId83" Type="http://schemas.openxmlformats.org/officeDocument/2006/relationships/image" Target="../media/image2209.png"/><Relationship Id="rId179" Type="http://schemas.openxmlformats.org/officeDocument/2006/relationships/image" Target="../media/image2257.png"/><Relationship Id="rId386" Type="http://schemas.openxmlformats.org/officeDocument/2006/relationships/customXml" Target="../ink/ink2371.xml"/><Relationship Id="rId551" Type="http://schemas.openxmlformats.org/officeDocument/2006/relationships/customXml" Target="../ink/ink2454.xml"/><Relationship Id="rId593" Type="http://schemas.openxmlformats.org/officeDocument/2006/relationships/customXml" Target="../ink/ink2475.xml"/><Relationship Id="rId607" Type="http://schemas.openxmlformats.org/officeDocument/2006/relationships/customXml" Target="../ink/ink2482.xml"/><Relationship Id="rId190" Type="http://schemas.openxmlformats.org/officeDocument/2006/relationships/customXml" Target="../ink/ink2273.xml"/><Relationship Id="rId204" Type="http://schemas.openxmlformats.org/officeDocument/2006/relationships/customXml" Target="../ink/ink2280.xml"/><Relationship Id="rId246" Type="http://schemas.openxmlformats.org/officeDocument/2006/relationships/customXml" Target="../ink/ink2301.xml"/><Relationship Id="rId288" Type="http://schemas.openxmlformats.org/officeDocument/2006/relationships/customXml" Target="../ink/ink2322.xml"/><Relationship Id="rId411" Type="http://schemas.openxmlformats.org/officeDocument/2006/relationships/image" Target="../media/image2373.png"/><Relationship Id="rId453" Type="http://schemas.openxmlformats.org/officeDocument/2006/relationships/image" Target="../media/image2394.png"/><Relationship Id="rId509" Type="http://schemas.openxmlformats.org/officeDocument/2006/relationships/image" Target="../media/image2422.png"/><Relationship Id="rId106" Type="http://schemas.openxmlformats.org/officeDocument/2006/relationships/customXml" Target="../ink/ink2231.xml"/><Relationship Id="rId313" Type="http://schemas.openxmlformats.org/officeDocument/2006/relationships/image" Target="../media/image2324.png"/><Relationship Id="rId495" Type="http://schemas.openxmlformats.org/officeDocument/2006/relationships/image" Target="../media/image2415.png"/><Relationship Id="rId10" Type="http://schemas.openxmlformats.org/officeDocument/2006/relationships/customXml" Target="../ink/ink2183.xml"/><Relationship Id="rId52" Type="http://schemas.openxmlformats.org/officeDocument/2006/relationships/customXml" Target="../ink/ink2204.xml"/><Relationship Id="rId94" Type="http://schemas.openxmlformats.org/officeDocument/2006/relationships/customXml" Target="../ink/ink2225.xml"/><Relationship Id="rId148" Type="http://schemas.openxmlformats.org/officeDocument/2006/relationships/customXml" Target="../ink/ink2252.xml"/><Relationship Id="rId355" Type="http://schemas.openxmlformats.org/officeDocument/2006/relationships/image" Target="../media/image2345.png"/><Relationship Id="rId397" Type="http://schemas.openxmlformats.org/officeDocument/2006/relationships/image" Target="../media/image2366.png"/><Relationship Id="rId520" Type="http://schemas.openxmlformats.org/officeDocument/2006/relationships/customXml" Target="../ink/ink2438.xml"/><Relationship Id="rId562" Type="http://schemas.openxmlformats.org/officeDocument/2006/relationships/image" Target="../media/image2447.png"/><Relationship Id="rId618" Type="http://schemas.openxmlformats.org/officeDocument/2006/relationships/image" Target="../media/image2475.png"/><Relationship Id="rId215" Type="http://schemas.openxmlformats.org/officeDocument/2006/relationships/image" Target="../media/image2275.png"/><Relationship Id="rId257" Type="http://schemas.openxmlformats.org/officeDocument/2006/relationships/image" Target="../media/image2296.png"/><Relationship Id="rId422" Type="http://schemas.openxmlformats.org/officeDocument/2006/relationships/customXml" Target="../ink/ink2389.xml"/><Relationship Id="rId464" Type="http://schemas.openxmlformats.org/officeDocument/2006/relationships/customXml" Target="../ink/ink2410.xml"/><Relationship Id="rId299" Type="http://schemas.openxmlformats.org/officeDocument/2006/relationships/image" Target="../media/image2317.png"/><Relationship Id="rId63" Type="http://schemas.openxmlformats.org/officeDocument/2006/relationships/image" Target="../media/image2199.png"/><Relationship Id="rId159" Type="http://schemas.openxmlformats.org/officeDocument/2006/relationships/image" Target="../media/image2247.png"/><Relationship Id="rId366" Type="http://schemas.openxmlformats.org/officeDocument/2006/relationships/customXml" Target="../ink/ink2361.xml"/><Relationship Id="rId573" Type="http://schemas.openxmlformats.org/officeDocument/2006/relationships/customXml" Target="../ink/ink2465.xml"/><Relationship Id="rId226" Type="http://schemas.openxmlformats.org/officeDocument/2006/relationships/customXml" Target="../ink/ink2291.xml"/><Relationship Id="rId433" Type="http://schemas.openxmlformats.org/officeDocument/2006/relationships/image" Target="../media/image2384.png"/><Relationship Id="rId640" Type="http://schemas.openxmlformats.org/officeDocument/2006/relationships/image" Target="../media/image2485.png"/><Relationship Id="rId74" Type="http://schemas.openxmlformats.org/officeDocument/2006/relationships/customXml" Target="../ink/ink2215.xml"/><Relationship Id="rId377" Type="http://schemas.openxmlformats.org/officeDocument/2006/relationships/image" Target="../media/image2356.png"/><Relationship Id="rId500" Type="http://schemas.openxmlformats.org/officeDocument/2006/relationships/customXml" Target="../ink/ink2428.xml"/><Relationship Id="rId584" Type="http://schemas.openxmlformats.org/officeDocument/2006/relationships/image" Target="../media/image2458.png"/><Relationship Id="rId5" Type="http://schemas.openxmlformats.org/officeDocument/2006/relationships/image" Target="../media/image2170.png"/><Relationship Id="rId237" Type="http://schemas.openxmlformats.org/officeDocument/2006/relationships/image" Target="../media/image2286.png"/><Relationship Id="rId444" Type="http://schemas.openxmlformats.org/officeDocument/2006/relationships/customXml" Target="../ink/ink2400.xml"/><Relationship Id="rId290" Type="http://schemas.openxmlformats.org/officeDocument/2006/relationships/customXml" Target="../ink/ink2323.xml"/><Relationship Id="rId304" Type="http://schemas.openxmlformats.org/officeDocument/2006/relationships/customXml" Target="../ink/ink2330.xml"/><Relationship Id="rId388" Type="http://schemas.openxmlformats.org/officeDocument/2006/relationships/customXml" Target="../ink/ink2372.xml"/><Relationship Id="rId511" Type="http://schemas.openxmlformats.org/officeDocument/2006/relationships/image" Target="../media/image2423.png"/><Relationship Id="rId609" Type="http://schemas.openxmlformats.org/officeDocument/2006/relationships/customXml" Target="../ink/ink2483.xml"/><Relationship Id="rId85" Type="http://schemas.openxmlformats.org/officeDocument/2006/relationships/image" Target="../media/image2210.png"/><Relationship Id="rId150" Type="http://schemas.openxmlformats.org/officeDocument/2006/relationships/customXml" Target="../ink/ink2253.xml"/><Relationship Id="rId595" Type="http://schemas.openxmlformats.org/officeDocument/2006/relationships/customXml" Target="../ink/ink2476.xml"/><Relationship Id="rId248" Type="http://schemas.openxmlformats.org/officeDocument/2006/relationships/customXml" Target="../ink/ink2302.xml"/><Relationship Id="rId455" Type="http://schemas.openxmlformats.org/officeDocument/2006/relationships/image" Target="../media/image2395.png"/><Relationship Id="rId12" Type="http://schemas.openxmlformats.org/officeDocument/2006/relationships/customXml" Target="../ink/ink2184.xml"/><Relationship Id="rId108" Type="http://schemas.openxmlformats.org/officeDocument/2006/relationships/customXml" Target="../ink/ink2232.xml"/><Relationship Id="rId315" Type="http://schemas.openxmlformats.org/officeDocument/2006/relationships/image" Target="../media/image2325.png"/><Relationship Id="rId522" Type="http://schemas.openxmlformats.org/officeDocument/2006/relationships/customXml" Target="../ink/ink2439.xml"/><Relationship Id="rId96" Type="http://schemas.openxmlformats.org/officeDocument/2006/relationships/customXml" Target="../ink/ink2226.xml"/><Relationship Id="rId161" Type="http://schemas.openxmlformats.org/officeDocument/2006/relationships/image" Target="../media/image2248.png"/><Relationship Id="rId399" Type="http://schemas.openxmlformats.org/officeDocument/2006/relationships/image" Target="../media/image2367.png"/><Relationship Id="rId259" Type="http://schemas.openxmlformats.org/officeDocument/2006/relationships/image" Target="../media/image2297.png"/><Relationship Id="rId466" Type="http://schemas.openxmlformats.org/officeDocument/2006/relationships/customXml" Target="../ink/ink2411.xml"/><Relationship Id="rId23" Type="http://schemas.openxmlformats.org/officeDocument/2006/relationships/image" Target="../media/image2179.png"/><Relationship Id="rId119" Type="http://schemas.openxmlformats.org/officeDocument/2006/relationships/image" Target="../media/image2227.png"/><Relationship Id="rId326" Type="http://schemas.openxmlformats.org/officeDocument/2006/relationships/customXml" Target="../ink/ink2341.xml"/><Relationship Id="rId533" Type="http://schemas.openxmlformats.org/officeDocument/2006/relationships/customXml" Target="../ink/ink2445.xml"/><Relationship Id="rId172" Type="http://schemas.openxmlformats.org/officeDocument/2006/relationships/customXml" Target="../ink/ink2264.xml"/><Relationship Id="rId477" Type="http://schemas.openxmlformats.org/officeDocument/2006/relationships/image" Target="../media/image2406.png"/><Relationship Id="rId600" Type="http://schemas.openxmlformats.org/officeDocument/2006/relationships/image" Target="../media/image2466.png"/><Relationship Id="rId337" Type="http://schemas.openxmlformats.org/officeDocument/2006/relationships/image" Target="../media/image2336.png"/><Relationship Id="rId34" Type="http://schemas.openxmlformats.org/officeDocument/2006/relationships/customXml" Target="../ink/ink2195.xml"/><Relationship Id="rId544" Type="http://schemas.openxmlformats.org/officeDocument/2006/relationships/image" Target="../media/image2438.png"/><Relationship Id="rId183" Type="http://schemas.openxmlformats.org/officeDocument/2006/relationships/image" Target="../media/image2259.png"/><Relationship Id="rId390" Type="http://schemas.openxmlformats.org/officeDocument/2006/relationships/customXml" Target="../ink/ink2373.xml"/><Relationship Id="rId404" Type="http://schemas.openxmlformats.org/officeDocument/2006/relationships/customXml" Target="../ink/ink2380.xml"/><Relationship Id="rId611" Type="http://schemas.openxmlformats.org/officeDocument/2006/relationships/customXml" Target="../ink/ink2484.xml"/><Relationship Id="rId250" Type="http://schemas.openxmlformats.org/officeDocument/2006/relationships/customXml" Target="../ink/ink2303.xml"/><Relationship Id="rId488" Type="http://schemas.openxmlformats.org/officeDocument/2006/relationships/customXml" Target="../ink/ink2422.xml"/><Relationship Id="rId45" Type="http://schemas.openxmlformats.org/officeDocument/2006/relationships/image" Target="../media/image2190.png"/><Relationship Id="rId110" Type="http://schemas.openxmlformats.org/officeDocument/2006/relationships/customXml" Target="../ink/ink2233.xml"/><Relationship Id="rId348" Type="http://schemas.openxmlformats.org/officeDocument/2006/relationships/customXml" Target="../ink/ink2352.xml"/><Relationship Id="rId555" Type="http://schemas.openxmlformats.org/officeDocument/2006/relationships/customXml" Target="../ink/ink2456.xml"/><Relationship Id="rId194" Type="http://schemas.openxmlformats.org/officeDocument/2006/relationships/customXml" Target="../ink/ink2275.xml"/><Relationship Id="rId208" Type="http://schemas.openxmlformats.org/officeDocument/2006/relationships/customXml" Target="../ink/ink2282.xml"/><Relationship Id="rId415" Type="http://schemas.openxmlformats.org/officeDocument/2006/relationships/image" Target="../media/image2375.png"/><Relationship Id="rId622" Type="http://schemas.openxmlformats.org/officeDocument/2006/relationships/image" Target="../media/image2477.png"/><Relationship Id="rId261" Type="http://schemas.openxmlformats.org/officeDocument/2006/relationships/image" Target="../media/image2298.png"/><Relationship Id="rId499" Type="http://schemas.openxmlformats.org/officeDocument/2006/relationships/image" Target="../media/image2417.png"/><Relationship Id="rId56" Type="http://schemas.openxmlformats.org/officeDocument/2006/relationships/customXml" Target="../ink/ink2206.xml"/><Relationship Id="rId359" Type="http://schemas.openxmlformats.org/officeDocument/2006/relationships/image" Target="../media/image2347.png"/><Relationship Id="rId566" Type="http://schemas.openxmlformats.org/officeDocument/2006/relationships/image" Target="../media/image2449.png"/><Relationship Id="rId121" Type="http://schemas.openxmlformats.org/officeDocument/2006/relationships/image" Target="../media/image2228.png"/><Relationship Id="rId219" Type="http://schemas.openxmlformats.org/officeDocument/2006/relationships/image" Target="../media/image2277.png"/><Relationship Id="rId426" Type="http://schemas.openxmlformats.org/officeDocument/2006/relationships/customXml" Target="../ink/ink2391.xml"/><Relationship Id="rId633" Type="http://schemas.openxmlformats.org/officeDocument/2006/relationships/customXml" Target="../ink/ink2496.xml"/><Relationship Id="rId67" Type="http://schemas.openxmlformats.org/officeDocument/2006/relationships/image" Target="../media/image2201.png"/><Relationship Id="rId272" Type="http://schemas.openxmlformats.org/officeDocument/2006/relationships/customXml" Target="../ink/ink2314.xml"/><Relationship Id="rId577" Type="http://schemas.openxmlformats.org/officeDocument/2006/relationships/customXml" Target="../ink/ink2467.xml"/><Relationship Id="rId132" Type="http://schemas.openxmlformats.org/officeDocument/2006/relationships/customXml" Target="../ink/ink2244.xml"/><Relationship Id="rId437" Type="http://schemas.openxmlformats.org/officeDocument/2006/relationships/image" Target="../media/image2386.png"/><Relationship Id="rId644" Type="http://schemas.openxmlformats.org/officeDocument/2006/relationships/image" Target="../media/image2487.png"/><Relationship Id="rId283" Type="http://schemas.openxmlformats.org/officeDocument/2006/relationships/image" Target="../media/image2309.png"/><Relationship Id="rId490" Type="http://schemas.openxmlformats.org/officeDocument/2006/relationships/customXml" Target="../ink/ink2423.xml"/><Relationship Id="rId504" Type="http://schemas.openxmlformats.org/officeDocument/2006/relationships/customXml" Target="../ink/ink2430.xml"/><Relationship Id="rId78" Type="http://schemas.openxmlformats.org/officeDocument/2006/relationships/customXml" Target="../ink/ink2217.xml"/><Relationship Id="rId143" Type="http://schemas.openxmlformats.org/officeDocument/2006/relationships/image" Target="../media/image2239.png"/><Relationship Id="rId350" Type="http://schemas.openxmlformats.org/officeDocument/2006/relationships/customXml" Target="../ink/ink2353.xml"/><Relationship Id="rId588" Type="http://schemas.openxmlformats.org/officeDocument/2006/relationships/image" Target="../media/image2460.png"/><Relationship Id="rId9" Type="http://schemas.openxmlformats.org/officeDocument/2006/relationships/image" Target="../media/image2172.png"/><Relationship Id="rId210" Type="http://schemas.openxmlformats.org/officeDocument/2006/relationships/customXml" Target="../ink/ink2283.xml"/><Relationship Id="rId448" Type="http://schemas.openxmlformats.org/officeDocument/2006/relationships/customXml" Target="../ink/ink2402.xml"/><Relationship Id="rId294" Type="http://schemas.openxmlformats.org/officeDocument/2006/relationships/customXml" Target="../ink/ink2325.xml"/><Relationship Id="rId308" Type="http://schemas.openxmlformats.org/officeDocument/2006/relationships/customXml" Target="../ink/ink2332.xml"/><Relationship Id="rId515" Type="http://schemas.openxmlformats.org/officeDocument/2006/relationships/image" Target="../media/image2425.png"/><Relationship Id="rId89" Type="http://schemas.openxmlformats.org/officeDocument/2006/relationships/image" Target="../media/image2212.png"/><Relationship Id="rId154" Type="http://schemas.openxmlformats.org/officeDocument/2006/relationships/customXml" Target="../ink/ink2255.xml"/><Relationship Id="rId361" Type="http://schemas.openxmlformats.org/officeDocument/2006/relationships/image" Target="../media/image2348.png"/><Relationship Id="rId599" Type="http://schemas.openxmlformats.org/officeDocument/2006/relationships/customXml" Target="../ink/ink247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7.png"/><Relationship Id="rId299" Type="http://schemas.openxmlformats.org/officeDocument/2006/relationships/image" Target="../media/image2636.png"/><Relationship Id="rId21" Type="http://schemas.openxmlformats.org/officeDocument/2006/relationships/image" Target="../media/image2499.png"/><Relationship Id="rId63" Type="http://schemas.openxmlformats.org/officeDocument/2006/relationships/image" Target="../media/image2520.png"/><Relationship Id="rId159" Type="http://schemas.openxmlformats.org/officeDocument/2006/relationships/image" Target="../media/image2568.png"/><Relationship Id="rId324" Type="http://schemas.openxmlformats.org/officeDocument/2006/relationships/customXml" Target="../ink/ink2665.xml"/><Relationship Id="rId366" Type="http://schemas.openxmlformats.org/officeDocument/2006/relationships/customXml" Target="../ink/ink2686.xml"/><Relationship Id="rId170" Type="http://schemas.openxmlformats.org/officeDocument/2006/relationships/customXml" Target="../ink/ink2588.xml"/><Relationship Id="rId226" Type="http://schemas.openxmlformats.org/officeDocument/2006/relationships/customXml" Target="../ink/ink2616.xml"/><Relationship Id="rId433" Type="http://schemas.openxmlformats.org/officeDocument/2006/relationships/image" Target="../media/image2702.png"/><Relationship Id="rId268" Type="http://schemas.openxmlformats.org/officeDocument/2006/relationships/customXml" Target="../ink/ink2637.xml"/><Relationship Id="rId475" Type="http://schemas.openxmlformats.org/officeDocument/2006/relationships/image" Target="../media/image2723.png"/><Relationship Id="rId32" Type="http://schemas.openxmlformats.org/officeDocument/2006/relationships/customXml" Target="../ink/ink2519.xml"/><Relationship Id="rId74" Type="http://schemas.openxmlformats.org/officeDocument/2006/relationships/customXml" Target="../ink/ink2540.xml"/><Relationship Id="rId128" Type="http://schemas.openxmlformats.org/officeDocument/2006/relationships/customXml" Target="../ink/ink2567.xml"/><Relationship Id="rId335" Type="http://schemas.openxmlformats.org/officeDocument/2006/relationships/image" Target="../media/image2654.png"/><Relationship Id="rId377" Type="http://schemas.openxmlformats.org/officeDocument/2006/relationships/image" Target="../media/image2675.png"/><Relationship Id="rId500" Type="http://schemas.openxmlformats.org/officeDocument/2006/relationships/customXml" Target="../ink/ink2753.xml"/><Relationship Id="rId5" Type="http://schemas.openxmlformats.org/officeDocument/2006/relationships/image" Target="../media/image2491.png"/><Relationship Id="rId181" Type="http://schemas.openxmlformats.org/officeDocument/2006/relationships/image" Target="../media/image2579.png"/><Relationship Id="rId237" Type="http://schemas.openxmlformats.org/officeDocument/2006/relationships/image" Target="../media/image2606.png"/><Relationship Id="rId402" Type="http://schemas.openxmlformats.org/officeDocument/2006/relationships/customXml" Target="../ink/ink2704.xml"/><Relationship Id="rId279" Type="http://schemas.openxmlformats.org/officeDocument/2006/relationships/image" Target="../media/image2626.png"/><Relationship Id="rId444" Type="http://schemas.openxmlformats.org/officeDocument/2006/relationships/customXml" Target="../ink/ink2725.xml"/><Relationship Id="rId486" Type="http://schemas.openxmlformats.org/officeDocument/2006/relationships/customXml" Target="../ink/ink2746.xml"/><Relationship Id="rId43" Type="http://schemas.openxmlformats.org/officeDocument/2006/relationships/image" Target="../media/image2510.png"/><Relationship Id="rId139" Type="http://schemas.openxmlformats.org/officeDocument/2006/relationships/image" Target="../media/image2558.png"/><Relationship Id="rId290" Type="http://schemas.openxmlformats.org/officeDocument/2006/relationships/customXml" Target="../ink/ink2648.xml"/><Relationship Id="rId304" Type="http://schemas.openxmlformats.org/officeDocument/2006/relationships/customXml" Target="../ink/ink2655.xml"/><Relationship Id="rId346" Type="http://schemas.openxmlformats.org/officeDocument/2006/relationships/customXml" Target="../ink/ink2676.xml"/><Relationship Id="rId388" Type="http://schemas.openxmlformats.org/officeDocument/2006/relationships/customXml" Target="../ink/ink2697.xml"/><Relationship Id="rId85" Type="http://schemas.openxmlformats.org/officeDocument/2006/relationships/image" Target="../media/image2531.png"/><Relationship Id="rId150" Type="http://schemas.openxmlformats.org/officeDocument/2006/relationships/customXml" Target="../ink/ink2578.xml"/><Relationship Id="rId192" Type="http://schemas.openxmlformats.org/officeDocument/2006/relationships/customXml" Target="../ink/ink2599.xml"/><Relationship Id="rId206" Type="http://schemas.openxmlformats.org/officeDocument/2006/relationships/customXml" Target="../ink/ink2606.xml"/><Relationship Id="rId413" Type="http://schemas.openxmlformats.org/officeDocument/2006/relationships/image" Target="../media/image2692.png"/><Relationship Id="rId248" Type="http://schemas.openxmlformats.org/officeDocument/2006/relationships/customXml" Target="../ink/ink2627.xml"/><Relationship Id="rId455" Type="http://schemas.openxmlformats.org/officeDocument/2006/relationships/image" Target="../media/image2713.png"/><Relationship Id="rId497" Type="http://schemas.openxmlformats.org/officeDocument/2006/relationships/image" Target="../media/image2734.png"/><Relationship Id="rId12" Type="http://schemas.openxmlformats.org/officeDocument/2006/relationships/customXml" Target="../ink/ink2509.xml"/><Relationship Id="rId108" Type="http://schemas.openxmlformats.org/officeDocument/2006/relationships/customXml" Target="../ink/ink2557.xml"/><Relationship Id="rId315" Type="http://schemas.openxmlformats.org/officeDocument/2006/relationships/image" Target="../media/image2644.png"/><Relationship Id="rId357" Type="http://schemas.openxmlformats.org/officeDocument/2006/relationships/image" Target="../media/image2665.png"/><Relationship Id="rId54" Type="http://schemas.openxmlformats.org/officeDocument/2006/relationships/customXml" Target="../ink/ink2530.xml"/><Relationship Id="rId96" Type="http://schemas.openxmlformats.org/officeDocument/2006/relationships/customXml" Target="../ink/ink2551.xml"/><Relationship Id="rId161" Type="http://schemas.openxmlformats.org/officeDocument/2006/relationships/image" Target="../media/image2569.png"/><Relationship Id="rId217" Type="http://schemas.openxmlformats.org/officeDocument/2006/relationships/image" Target="../media/image2596.png"/><Relationship Id="rId399" Type="http://schemas.openxmlformats.org/officeDocument/2006/relationships/image" Target="../media/image2685.png"/><Relationship Id="rId259" Type="http://schemas.openxmlformats.org/officeDocument/2006/relationships/image" Target="../media/image2616.png"/><Relationship Id="rId424" Type="http://schemas.openxmlformats.org/officeDocument/2006/relationships/customXml" Target="../ink/ink2715.xml"/><Relationship Id="rId466" Type="http://schemas.openxmlformats.org/officeDocument/2006/relationships/customXml" Target="../ink/ink2736.xml"/><Relationship Id="rId23" Type="http://schemas.openxmlformats.org/officeDocument/2006/relationships/image" Target="../media/image2500.png"/><Relationship Id="rId119" Type="http://schemas.openxmlformats.org/officeDocument/2006/relationships/image" Target="../media/image2548.png"/><Relationship Id="rId270" Type="http://schemas.openxmlformats.org/officeDocument/2006/relationships/customXml" Target="../ink/ink2638.xml"/><Relationship Id="rId326" Type="http://schemas.openxmlformats.org/officeDocument/2006/relationships/customXml" Target="../ink/ink2666.xml"/><Relationship Id="rId65" Type="http://schemas.openxmlformats.org/officeDocument/2006/relationships/image" Target="../media/image2521.png"/><Relationship Id="rId130" Type="http://schemas.openxmlformats.org/officeDocument/2006/relationships/customXml" Target="../ink/ink2568.xml"/><Relationship Id="rId368" Type="http://schemas.openxmlformats.org/officeDocument/2006/relationships/customXml" Target="../ink/ink2687.xml"/><Relationship Id="rId172" Type="http://schemas.openxmlformats.org/officeDocument/2006/relationships/customXml" Target="../ink/ink2589.xml"/><Relationship Id="rId228" Type="http://schemas.openxmlformats.org/officeDocument/2006/relationships/customXml" Target="../ink/ink2617.xml"/><Relationship Id="rId435" Type="http://schemas.openxmlformats.org/officeDocument/2006/relationships/image" Target="../media/image2703.png"/><Relationship Id="rId477" Type="http://schemas.openxmlformats.org/officeDocument/2006/relationships/image" Target="../media/image2724.png"/><Relationship Id="rId281" Type="http://schemas.openxmlformats.org/officeDocument/2006/relationships/image" Target="../media/image2627.png"/><Relationship Id="rId337" Type="http://schemas.openxmlformats.org/officeDocument/2006/relationships/image" Target="../media/image2655.png"/><Relationship Id="rId502" Type="http://schemas.openxmlformats.org/officeDocument/2006/relationships/customXml" Target="../ink/ink2754.xml"/><Relationship Id="rId34" Type="http://schemas.openxmlformats.org/officeDocument/2006/relationships/customXml" Target="../ink/ink2520.xml"/><Relationship Id="rId76" Type="http://schemas.openxmlformats.org/officeDocument/2006/relationships/customXml" Target="../ink/ink2541.xml"/><Relationship Id="rId141" Type="http://schemas.openxmlformats.org/officeDocument/2006/relationships/image" Target="../media/image2559.png"/><Relationship Id="rId379" Type="http://schemas.openxmlformats.org/officeDocument/2006/relationships/image" Target="../media/image2676.png"/><Relationship Id="rId7" Type="http://schemas.openxmlformats.org/officeDocument/2006/relationships/image" Target="../media/image2492.png"/><Relationship Id="rId183" Type="http://schemas.openxmlformats.org/officeDocument/2006/relationships/image" Target="../media/image2580.png"/><Relationship Id="rId239" Type="http://schemas.openxmlformats.org/officeDocument/2006/relationships/image" Target="../media/image2607.png"/><Relationship Id="rId390" Type="http://schemas.openxmlformats.org/officeDocument/2006/relationships/customXml" Target="../ink/ink2698.xml"/><Relationship Id="rId404" Type="http://schemas.openxmlformats.org/officeDocument/2006/relationships/customXml" Target="../ink/ink2705.xml"/><Relationship Id="rId446" Type="http://schemas.openxmlformats.org/officeDocument/2006/relationships/customXml" Target="../ink/ink2726.xml"/><Relationship Id="rId250" Type="http://schemas.openxmlformats.org/officeDocument/2006/relationships/customXml" Target="../ink/ink2628.xml"/><Relationship Id="rId292" Type="http://schemas.openxmlformats.org/officeDocument/2006/relationships/customXml" Target="../ink/ink2649.xml"/><Relationship Id="rId306" Type="http://schemas.openxmlformats.org/officeDocument/2006/relationships/customXml" Target="../ink/ink2656.xml"/><Relationship Id="rId488" Type="http://schemas.openxmlformats.org/officeDocument/2006/relationships/customXml" Target="../ink/ink2747.xml"/><Relationship Id="rId45" Type="http://schemas.openxmlformats.org/officeDocument/2006/relationships/image" Target="../media/image2511.png"/><Relationship Id="rId87" Type="http://schemas.openxmlformats.org/officeDocument/2006/relationships/image" Target="../media/image2532.png"/><Relationship Id="rId110" Type="http://schemas.openxmlformats.org/officeDocument/2006/relationships/customXml" Target="../ink/ink2558.xml"/><Relationship Id="rId348" Type="http://schemas.openxmlformats.org/officeDocument/2006/relationships/customXml" Target="../ink/ink2677.xml"/><Relationship Id="rId152" Type="http://schemas.openxmlformats.org/officeDocument/2006/relationships/customXml" Target="../ink/ink2579.xml"/><Relationship Id="rId194" Type="http://schemas.openxmlformats.org/officeDocument/2006/relationships/customXml" Target="../ink/ink2600.xml"/><Relationship Id="rId208" Type="http://schemas.openxmlformats.org/officeDocument/2006/relationships/customXml" Target="../ink/ink2607.xml"/><Relationship Id="rId415" Type="http://schemas.openxmlformats.org/officeDocument/2006/relationships/image" Target="../media/image2693.png"/><Relationship Id="rId457" Type="http://schemas.openxmlformats.org/officeDocument/2006/relationships/image" Target="../media/image2714.png"/><Relationship Id="rId261" Type="http://schemas.openxmlformats.org/officeDocument/2006/relationships/image" Target="../media/image2617.png"/><Relationship Id="rId499" Type="http://schemas.openxmlformats.org/officeDocument/2006/relationships/image" Target="../media/image2735.png"/><Relationship Id="rId14" Type="http://schemas.openxmlformats.org/officeDocument/2006/relationships/customXml" Target="../ink/ink2510.xml"/><Relationship Id="rId56" Type="http://schemas.openxmlformats.org/officeDocument/2006/relationships/customXml" Target="../ink/ink2531.xml"/><Relationship Id="rId317" Type="http://schemas.openxmlformats.org/officeDocument/2006/relationships/image" Target="../media/image2645.png"/><Relationship Id="rId359" Type="http://schemas.openxmlformats.org/officeDocument/2006/relationships/image" Target="../media/image2666.png"/><Relationship Id="rId98" Type="http://schemas.openxmlformats.org/officeDocument/2006/relationships/customXml" Target="../ink/ink2552.xml"/><Relationship Id="rId121" Type="http://schemas.openxmlformats.org/officeDocument/2006/relationships/image" Target="../media/image2549.png"/><Relationship Id="rId163" Type="http://schemas.openxmlformats.org/officeDocument/2006/relationships/image" Target="../media/image2570.png"/><Relationship Id="rId219" Type="http://schemas.openxmlformats.org/officeDocument/2006/relationships/image" Target="../media/image2597.png"/><Relationship Id="rId370" Type="http://schemas.openxmlformats.org/officeDocument/2006/relationships/customXml" Target="../ink/ink2688.xml"/><Relationship Id="rId426" Type="http://schemas.openxmlformats.org/officeDocument/2006/relationships/customXml" Target="../ink/ink2716.xml"/><Relationship Id="rId230" Type="http://schemas.openxmlformats.org/officeDocument/2006/relationships/customXml" Target="../ink/ink2618.xml"/><Relationship Id="rId468" Type="http://schemas.openxmlformats.org/officeDocument/2006/relationships/customXml" Target="../ink/ink2737.xml"/><Relationship Id="rId25" Type="http://schemas.openxmlformats.org/officeDocument/2006/relationships/image" Target="../media/image2501.png"/><Relationship Id="rId67" Type="http://schemas.openxmlformats.org/officeDocument/2006/relationships/image" Target="../media/image2522.png"/><Relationship Id="rId272" Type="http://schemas.openxmlformats.org/officeDocument/2006/relationships/customXml" Target="../ink/ink2639.xml"/><Relationship Id="rId328" Type="http://schemas.openxmlformats.org/officeDocument/2006/relationships/customXml" Target="../ink/ink2667.xml"/><Relationship Id="rId132" Type="http://schemas.openxmlformats.org/officeDocument/2006/relationships/customXml" Target="../ink/ink2569.xml"/><Relationship Id="rId174" Type="http://schemas.openxmlformats.org/officeDocument/2006/relationships/customXml" Target="../ink/ink2590.xml"/><Relationship Id="rId381" Type="http://schemas.openxmlformats.org/officeDocument/2006/relationships/image" Target="../media/image2677.png"/><Relationship Id="rId241" Type="http://schemas.openxmlformats.org/officeDocument/2006/relationships/image" Target="../media/image2608.png"/><Relationship Id="rId437" Type="http://schemas.openxmlformats.org/officeDocument/2006/relationships/image" Target="../media/image2704.png"/><Relationship Id="rId479" Type="http://schemas.openxmlformats.org/officeDocument/2006/relationships/image" Target="../media/image2725.png"/><Relationship Id="rId36" Type="http://schemas.openxmlformats.org/officeDocument/2006/relationships/customXml" Target="../ink/ink2521.xml"/><Relationship Id="rId283" Type="http://schemas.openxmlformats.org/officeDocument/2006/relationships/image" Target="../media/image2628.png"/><Relationship Id="rId339" Type="http://schemas.openxmlformats.org/officeDocument/2006/relationships/image" Target="../media/image2656.png"/><Relationship Id="rId490" Type="http://schemas.openxmlformats.org/officeDocument/2006/relationships/customXml" Target="../ink/ink2748.xml"/><Relationship Id="rId504" Type="http://schemas.openxmlformats.org/officeDocument/2006/relationships/customXml" Target="../ink/ink2755.xml"/><Relationship Id="rId78" Type="http://schemas.openxmlformats.org/officeDocument/2006/relationships/customXml" Target="../ink/ink2542.xml"/><Relationship Id="rId101" Type="http://schemas.openxmlformats.org/officeDocument/2006/relationships/image" Target="../media/image2539.png"/><Relationship Id="rId143" Type="http://schemas.openxmlformats.org/officeDocument/2006/relationships/image" Target="../media/image2560.png"/><Relationship Id="rId185" Type="http://schemas.openxmlformats.org/officeDocument/2006/relationships/image" Target="../media/image2581.png"/><Relationship Id="rId350" Type="http://schemas.openxmlformats.org/officeDocument/2006/relationships/customXml" Target="../ink/ink2678.xml"/><Relationship Id="rId406" Type="http://schemas.openxmlformats.org/officeDocument/2006/relationships/customXml" Target="../ink/ink2706.xml"/><Relationship Id="rId9" Type="http://schemas.openxmlformats.org/officeDocument/2006/relationships/image" Target="../media/image2493.png"/><Relationship Id="rId210" Type="http://schemas.openxmlformats.org/officeDocument/2006/relationships/customXml" Target="../ink/ink2608.xml"/><Relationship Id="rId392" Type="http://schemas.openxmlformats.org/officeDocument/2006/relationships/customXml" Target="../ink/ink2699.xml"/><Relationship Id="rId448" Type="http://schemas.openxmlformats.org/officeDocument/2006/relationships/customXml" Target="../ink/ink2727.xml"/><Relationship Id="rId252" Type="http://schemas.openxmlformats.org/officeDocument/2006/relationships/customXml" Target="../ink/ink2629.xml"/><Relationship Id="rId294" Type="http://schemas.openxmlformats.org/officeDocument/2006/relationships/customXml" Target="../ink/ink2650.xml"/><Relationship Id="rId308" Type="http://schemas.openxmlformats.org/officeDocument/2006/relationships/customXml" Target="../ink/ink2657.xml"/><Relationship Id="rId47" Type="http://schemas.openxmlformats.org/officeDocument/2006/relationships/image" Target="../media/image2512.png"/><Relationship Id="rId89" Type="http://schemas.openxmlformats.org/officeDocument/2006/relationships/image" Target="../media/image2533.png"/><Relationship Id="rId112" Type="http://schemas.openxmlformats.org/officeDocument/2006/relationships/customXml" Target="../ink/ink2559.xml"/><Relationship Id="rId154" Type="http://schemas.openxmlformats.org/officeDocument/2006/relationships/customXml" Target="../ink/ink2580.xml"/><Relationship Id="rId361" Type="http://schemas.openxmlformats.org/officeDocument/2006/relationships/image" Target="../media/image2667.png"/><Relationship Id="rId196" Type="http://schemas.openxmlformats.org/officeDocument/2006/relationships/customXml" Target="../ink/ink2601.xml"/><Relationship Id="rId417" Type="http://schemas.openxmlformats.org/officeDocument/2006/relationships/image" Target="../media/image2694.png"/><Relationship Id="rId459" Type="http://schemas.openxmlformats.org/officeDocument/2006/relationships/image" Target="../media/image2715.png"/><Relationship Id="rId16" Type="http://schemas.openxmlformats.org/officeDocument/2006/relationships/customXml" Target="../ink/ink2511.xml"/><Relationship Id="rId221" Type="http://schemas.openxmlformats.org/officeDocument/2006/relationships/image" Target="../media/image2598.png"/><Relationship Id="rId263" Type="http://schemas.openxmlformats.org/officeDocument/2006/relationships/image" Target="../media/image2618.png"/><Relationship Id="rId319" Type="http://schemas.openxmlformats.org/officeDocument/2006/relationships/image" Target="../media/image2646.png"/><Relationship Id="rId470" Type="http://schemas.openxmlformats.org/officeDocument/2006/relationships/customXml" Target="../ink/ink2738.xml"/><Relationship Id="rId58" Type="http://schemas.openxmlformats.org/officeDocument/2006/relationships/customXml" Target="../ink/ink2532.xml"/><Relationship Id="rId123" Type="http://schemas.openxmlformats.org/officeDocument/2006/relationships/image" Target="../media/image2550.png"/><Relationship Id="rId330" Type="http://schemas.openxmlformats.org/officeDocument/2006/relationships/customXml" Target="../ink/ink2668.xml"/><Relationship Id="rId165" Type="http://schemas.openxmlformats.org/officeDocument/2006/relationships/image" Target="../media/image2571.png"/><Relationship Id="rId372" Type="http://schemas.openxmlformats.org/officeDocument/2006/relationships/customXml" Target="../ink/ink2689.xml"/><Relationship Id="rId428" Type="http://schemas.openxmlformats.org/officeDocument/2006/relationships/customXml" Target="../ink/ink2717.xml"/><Relationship Id="rId232" Type="http://schemas.openxmlformats.org/officeDocument/2006/relationships/customXml" Target="../ink/ink2619.xml"/><Relationship Id="rId274" Type="http://schemas.openxmlformats.org/officeDocument/2006/relationships/customXml" Target="../ink/ink2640.xml"/><Relationship Id="rId481" Type="http://schemas.openxmlformats.org/officeDocument/2006/relationships/image" Target="../media/image2726.png"/><Relationship Id="rId27" Type="http://schemas.openxmlformats.org/officeDocument/2006/relationships/image" Target="../media/image2502.png"/><Relationship Id="rId69" Type="http://schemas.openxmlformats.org/officeDocument/2006/relationships/image" Target="../media/image2523.png"/><Relationship Id="rId134" Type="http://schemas.openxmlformats.org/officeDocument/2006/relationships/customXml" Target="../ink/ink2570.xml"/><Relationship Id="rId80" Type="http://schemas.openxmlformats.org/officeDocument/2006/relationships/customXml" Target="../ink/ink2543.xml"/><Relationship Id="rId176" Type="http://schemas.openxmlformats.org/officeDocument/2006/relationships/customXml" Target="../ink/ink2591.xml"/><Relationship Id="rId341" Type="http://schemas.openxmlformats.org/officeDocument/2006/relationships/image" Target="../media/image2657.png"/><Relationship Id="rId383" Type="http://schemas.openxmlformats.org/officeDocument/2006/relationships/image" Target="../media/image2678.png"/><Relationship Id="rId439" Type="http://schemas.openxmlformats.org/officeDocument/2006/relationships/image" Target="../media/image2705.png"/><Relationship Id="rId201" Type="http://schemas.openxmlformats.org/officeDocument/2006/relationships/image" Target="../media/image2588.png"/><Relationship Id="rId243" Type="http://schemas.openxmlformats.org/officeDocument/2006/relationships/image" Target="../media/image2609.png"/><Relationship Id="rId285" Type="http://schemas.openxmlformats.org/officeDocument/2006/relationships/image" Target="../media/image2629.png"/><Relationship Id="rId450" Type="http://schemas.openxmlformats.org/officeDocument/2006/relationships/customXml" Target="../ink/ink2728.xml"/><Relationship Id="rId506" Type="http://schemas.openxmlformats.org/officeDocument/2006/relationships/customXml" Target="../ink/ink2756.xml"/><Relationship Id="rId38" Type="http://schemas.openxmlformats.org/officeDocument/2006/relationships/customXml" Target="../ink/ink2522.xml"/><Relationship Id="rId103" Type="http://schemas.openxmlformats.org/officeDocument/2006/relationships/image" Target="../media/image2540.png"/><Relationship Id="rId310" Type="http://schemas.openxmlformats.org/officeDocument/2006/relationships/customXml" Target="../ink/ink2658.xml"/><Relationship Id="rId492" Type="http://schemas.openxmlformats.org/officeDocument/2006/relationships/customXml" Target="../ink/ink2749.xml"/><Relationship Id="rId91" Type="http://schemas.openxmlformats.org/officeDocument/2006/relationships/image" Target="../media/image2534.png"/><Relationship Id="rId145" Type="http://schemas.openxmlformats.org/officeDocument/2006/relationships/image" Target="../media/image2561.png"/><Relationship Id="rId187" Type="http://schemas.openxmlformats.org/officeDocument/2006/relationships/image" Target="../media/image2582.png"/><Relationship Id="rId352" Type="http://schemas.openxmlformats.org/officeDocument/2006/relationships/customXml" Target="../ink/ink2679.xml"/><Relationship Id="rId394" Type="http://schemas.openxmlformats.org/officeDocument/2006/relationships/customXml" Target="../ink/ink2700.xml"/><Relationship Id="rId408" Type="http://schemas.openxmlformats.org/officeDocument/2006/relationships/customXml" Target="../ink/ink2707.xml"/><Relationship Id="rId212" Type="http://schemas.openxmlformats.org/officeDocument/2006/relationships/customXml" Target="../ink/ink2609.xml"/><Relationship Id="rId254" Type="http://schemas.openxmlformats.org/officeDocument/2006/relationships/customXml" Target="../ink/ink2630.xml"/><Relationship Id="rId49" Type="http://schemas.openxmlformats.org/officeDocument/2006/relationships/image" Target="../media/image2513.png"/><Relationship Id="rId114" Type="http://schemas.openxmlformats.org/officeDocument/2006/relationships/customXml" Target="../ink/ink2560.xml"/><Relationship Id="rId296" Type="http://schemas.openxmlformats.org/officeDocument/2006/relationships/customXml" Target="../ink/ink2651.xml"/><Relationship Id="rId461" Type="http://schemas.openxmlformats.org/officeDocument/2006/relationships/image" Target="../media/image2716.png"/><Relationship Id="rId60" Type="http://schemas.openxmlformats.org/officeDocument/2006/relationships/customXml" Target="../ink/ink2533.xml"/><Relationship Id="rId156" Type="http://schemas.openxmlformats.org/officeDocument/2006/relationships/customXml" Target="../ink/ink2581.xml"/><Relationship Id="rId198" Type="http://schemas.openxmlformats.org/officeDocument/2006/relationships/customXml" Target="../ink/ink2602.xml"/><Relationship Id="rId321" Type="http://schemas.openxmlformats.org/officeDocument/2006/relationships/image" Target="../media/image2647.png"/><Relationship Id="rId363" Type="http://schemas.openxmlformats.org/officeDocument/2006/relationships/image" Target="../media/image2668.png"/><Relationship Id="rId419" Type="http://schemas.openxmlformats.org/officeDocument/2006/relationships/image" Target="../media/image2695.png"/><Relationship Id="rId223" Type="http://schemas.openxmlformats.org/officeDocument/2006/relationships/image" Target="../media/image2599.png"/><Relationship Id="rId430" Type="http://schemas.openxmlformats.org/officeDocument/2006/relationships/customXml" Target="../ink/ink2718.xml"/><Relationship Id="rId18" Type="http://schemas.openxmlformats.org/officeDocument/2006/relationships/customXml" Target="../ink/ink2512.xml"/><Relationship Id="rId265" Type="http://schemas.openxmlformats.org/officeDocument/2006/relationships/image" Target="../media/image2619.png"/><Relationship Id="rId472" Type="http://schemas.openxmlformats.org/officeDocument/2006/relationships/customXml" Target="../ink/ink2739.xml"/><Relationship Id="rId125" Type="http://schemas.openxmlformats.org/officeDocument/2006/relationships/image" Target="../media/image2551.png"/><Relationship Id="rId167" Type="http://schemas.openxmlformats.org/officeDocument/2006/relationships/image" Target="../media/image2572.png"/><Relationship Id="rId332" Type="http://schemas.openxmlformats.org/officeDocument/2006/relationships/customXml" Target="../ink/ink2669.xml"/><Relationship Id="rId374" Type="http://schemas.openxmlformats.org/officeDocument/2006/relationships/customXml" Target="../ink/ink2690.xml"/><Relationship Id="rId71" Type="http://schemas.openxmlformats.org/officeDocument/2006/relationships/image" Target="../media/image2524.png"/><Relationship Id="rId234" Type="http://schemas.openxmlformats.org/officeDocument/2006/relationships/customXml" Target="../ink/ink2620.xml"/><Relationship Id="rId2" Type="http://schemas.openxmlformats.org/officeDocument/2006/relationships/customXml" Target="../ink/ink2504.xml"/><Relationship Id="rId29" Type="http://schemas.openxmlformats.org/officeDocument/2006/relationships/image" Target="../media/image2503.png"/><Relationship Id="rId276" Type="http://schemas.openxmlformats.org/officeDocument/2006/relationships/customXml" Target="../ink/ink2641.xml"/><Relationship Id="rId441" Type="http://schemas.openxmlformats.org/officeDocument/2006/relationships/image" Target="../media/image2706.png"/><Relationship Id="rId483" Type="http://schemas.openxmlformats.org/officeDocument/2006/relationships/image" Target="../media/image2727.png"/><Relationship Id="rId40" Type="http://schemas.openxmlformats.org/officeDocument/2006/relationships/customXml" Target="../ink/ink2523.xml"/><Relationship Id="rId136" Type="http://schemas.openxmlformats.org/officeDocument/2006/relationships/customXml" Target="../ink/ink2571.xml"/><Relationship Id="rId178" Type="http://schemas.openxmlformats.org/officeDocument/2006/relationships/customXml" Target="../ink/ink2592.xml"/><Relationship Id="rId301" Type="http://schemas.openxmlformats.org/officeDocument/2006/relationships/image" Target="../media/image2637.png"/><Relationship Id="rId343" Type="http://schemas.openxmlformats.org/officeDocument/2006/relationships/image" Target="../media/image2658.png"/><Relationship Id="rId82" Type="http://schemas.openxmlformats.org/officeDocument/2006/relationships/customXml" Target="../ink/ink2544.xml"/><Relationship Id="rId203" Type="http://schemas.openxmlformats.org/officeDocument/2006/relationships/image" Target="../media/image2589.png"/><Relationship Id="rId385" Type="http://schemas.openxmlformats.org/officeDocument/2006/relationships/image" Target="../media/image2679.png"/><Relationship Id="rId245" Type="http://schemas.openxmlformats.org/officeDocument/2006/relationships/image" Target="../media/image2610.png"/><Relationship Id="rId287" Type="http://schemas.openxmlformats.org/officeDocument/2006/relationships/image" Target="../media/image2630.png"/><Relationship Id="rId410" Type="http://schemas.openxmlformats.org/officeDocument/2006/relationships/customXml" Target="../ink/ink2708.xml"/><Relationship Id="rId452" Type="http://schemas.openxmlformats.org/officeDocument/2006/relationships/customXml" Target="../ink/ink2729.xml"/><Relationship Id="rId494" Type="http://schemas.openxmlformats.org/officeDocument/2006/relationships/customXml" Target="../ink/ink2750.xml"/><Relationship Id="rId508" Type="http://schemas.openxmlformats.org/officeDocument/2006/relationships/customXml" Target="../ink/ink2757.xml"/><Relationship Id="rId105" Type="http://schemas.openxmlformats.org/officeDocument/2006/relationships/image" Target="../media/image2541.png"/><Relationship Id="rId147" Type="http://schemas.openxmlformats.org/officeDocument/2006/relationships/image" Target="../media/image2562.png"/><Relationship Id="rId312" Type="http://schemas.openxmlformats.org/officeDocument/2006/relationships/customXml" Target="../ink/ink2659.xml"/><Relationship Id="rId354" Type="http://schemas.openxmlformats.org/officeDocument/2006/relationships/customXml" Target="../ink/ink2680.xml"/><Relationship Id="rId51" Type="http://schemas.openxmlformats.org/officeDocument/2006/relationships/image" Target="../media/image2514.png"/><Relationship Id="rId93" Type="http://schemas.openxmlformats.org/officeDocument/2006/relationships/image" Target="../media/image2535.png"/><Relationship Id="rId189" Type="http://schemas.openxmlformats.org/officeDocument/2006/relationships/image" Target="../media/image2583.png"/><Relationship Id="rId396" Type="http://schemas.openxmlformats.org/officeDocument/2006/relationships/customXml" Target="../ink/ink2701.xml"/><Relationship Id="rId214" Type="http://schemas.openxmlformats.org/officeDocument/2006/relationships/customXml" Target="../ink/ink2610.xml"/><Relationship Id="rId256" Type="http://schemas.openxmlformats.org/officeDocument/2006/relationships/customXml" Target="../ink/ink2631.xml"/><Relationship Id="rId298" Type="http://schemas.openxmlformats.org/officeDocument/2006/relationships/customXml" Target="../ink/ink2652.xml"/><Relationship Id="rId421" Type="http://schemas.openxmlformats.org/officeDocument/2006/relationships/image" Target="../media/image2696.png"/><Relationship Id="rId463" Type="http://schemas.openxmlformats.org/officeDocument/2006/relationships/image" Target="../media/image2717.png"/><Relationship Id="rId116" Type="http://schemas.openxmlformats.org/officeDocument/2006/relationships/customXml" Target="../ink/ink2561.xml"/><Relationship Id="rId158" Type="http://schemas.openxmlformats.org/officeDocument/2006/relationships/customXml" Target="../ink/ink2582.xml"/><Relationship Id="rId323" Type="http://schemas.openxmlformats.org/officeDocument/2006/relationships/image" Target="../media/image2648.png"/><Relationship Id="rId20" Type="http://schemas.openxmlformats.org/officeDocument/2006/relationships/customXml" Target="../ink/ink2513.xml"/><Relationship Id="rId62" Type="http://schemas.openxmlformats.org/officeDocument/2006/relationships/customXml" Target="../ink/ink2534.xml"/><Relationship Id="rId365" Type="http://schemas.openxmlformats.org/officeDocument/2006/relationships/image" Target="../media/image2669.png"/><Relationship Id="rId225" Type="http://schemas.openxmlformats.org/officeDocument/2006/relationships/image" Target="../media/image2600.png"/><Relationship Id="rId267" Type="http://schemas.openxmlformats.org/officeDocument/2006/relationships/image" Target="../media/image2620.png"/><Relationship Id="rId432" Type="http://schemas.openxmlformats.org/officeDocument/2006/relationships/customXml" Target="../ink/ink2719.xml"/><Relationship Id="rId474" Type="http://schemas.openxmlformats.org/officeDocument/2006/relationships/customXml" Target="../ink/ink2740.xml"/><Relationship Id="rId127" Type="http://schemas.openxmlformats.org/officeDocument/2006/relationships/image" Target="../media/image2552.png"/><Relationship Id="rId31" Type="http://schemas.openxmlformats.org/officeDocument/2006/relationships/image" Target="../media/image2504.png"/><Relationship Id="rId73" Type="http://schemas.openxmlformats.org/officeDocument/2006/relationships/image" Target="../media/image2525.png"/><Relationship Id="rId169" Type="http://schemas.openxmlformats.org/officeDocument/2006/relationships/image" Target="../media/image2573.png"/><Relationship Id="rId334" Type="http://schemas.openxmlformats.org/officeDocument/2006/relationships/customXml" Target="../ink/ink2670.xml"/><Relationship Id="rId376" Type="http://schemas.openxmlformats.org/officeDocument/2006/relationships/customXml" Target="../ink/ink2691.xml"/><Relationship Id="rId4" Type="http://schemas.openxmlformats.org/officeDocument/2006/relationships/customXml" Target="../ink/ink2505.xml"/><Relationship Id="rId180" Type="http://schemas.openxmlformats.org/officeDocument/2006/relationships/customXml" Target="../ink/ink2593.xml"/><Relationship Id="rId236" Type="http://schemas.openxmlformats.org/officeDocument/2006/relationships/customXml" Target="../ink/ink2621.xml"/><Relationship Id="rId278" Type="http://schemas.openxmlformats.org/officeDocument/2006/relationships/customXml" Target="../ink/ink2642.xml"/><Relationship Id="rId401" Type="http://schemas.openxmlformats.org/officeDocument/2006/relationships/image" Target="../media/image2686.png"/><Relationship Id="rId443" Type="http://schemas.openxmlformats.org/officeDocument/2006/relationships/image" Target="../media/image2707.png"/><Relationship Id="rId303" Type="http://schemas.openxmlformats.org/officeDocument/2006/relationships/image" Target="../media/image2638.png"/><Relationship Id="rId485" Type="http://schemas.openxmlformats.org/officeDocument/2006/relationships/image" Target="../media/image2728.png"/><Relationship Id="rId42" Type="http://schemas.openxmlformats.org/officeDocument/2006/relationships/customXml" Target="../ink/ink2524.xml"/><Relationship Id="rId84" Type="http://schemas.openxmlformats.org/officeDocument/2006/relationships/customXml" Target="../ink/ink2545.xml"/><Relationship Id="rId138" Type="http://schemas.openxmlformats.org/officeDocument/2006/relationships/customXml" Target="../ink/ink2572.xml"/><Relationship Id="rId345" Type="http://schemas.openxmlformats.org/officeDocument/2006/relationships/image" Target="../media/image2659.png"/><Relationship Id="rId387" Type="http://schemas.openxmlformats.org/officeDocument/2006/relationships/image" Target="../media/image2680.png"/><Relationship Id="rId191" Type="http://schemas.openxmlformats.org/officeDocument/2006/relationships/image" Target="../media/image2584.png"/><Relationship Id="rId205" Type="http://schemas.openxmlformats.org/officeDocument/2006/relationships/image" Target="../media/image2590.png"/><Relationship Id="rId247" Type="http://schemas.openxmlformats.org/officeDocument/2006/relationships/image" Target="../media/image2611.png"/><Relationship Id="rId412" Type="http://schemas.openxmlformats.org/officeDocument/2006/relationships/customXml" Target="../ink/ink2709.xml"/><Relationship Id="rId107" Type="http://schemas.openxmlformats.org/officeDocument/2006/relationships/image" Target="../media/image2542.png"/><Relationship Id="rId289" Type="http://schemas.openxmlformats.org/officeDocument/2006/relationships/image" Target="../media/image2631.png"/><Relationship Id="rId454" Type="http://schemas.openxmlformats.org/officeDocument/2006/relationships/customXml" Target="../ink/ink2730.xml"/><Relationship Id="rId496" Type="http://schemas.openxmlformats.org/officeDocument/2006/relationships/customXml" Target="../ink/ink2751.xml"/><Relationship Id="rId11" Type="http://schemas.openxmlformats.org/officeDocument/2006/relationships/image" Target="../media/image2494.png"/><Relationship Id="rId53" Type="http://schemas.openxmlformats.org/officeDocument/2006/relationships/image" Target="../media/image2515.png"/><Relationship Id="rId149" Type="http://schemas.openxmlformats.org/officeDocument/2006/relationships/image" Target="../media/image2563.png"/><Relationship Id="rId314" Type="http://schemas.openxmlformats.org/officeDocument/2006/relationships/customXml" Target="../ink/ink2660.xml"/><Relationship Id="rId356" Type="http://schemas.openxmlformats.org/officeDocument/2006/relationships/customXml" Target="../ink/ink2681.xml"/><Relationship Id="rId398" Type="http://schemas.openxmlformats.org/officeDocument/2006/relationships/customXml" Target="../ink/ink2702.xml"/><Relationship Id="rId95" Type="http://schemas.openxmlformats.org/officeDocument/2006/relationships/image" Target="../media/image2536.png"/><Relationship Id="rId160" Type="http://schemas.openxmlformats.org/officeDocument/2006/relationships/customXml" Target="../ink/ink2583.xml"/><Relationship Id="rId216" Type="http://schemas.openxmlformats.org/officeDocument/2006/relationships/customXml" Target="../ink/ink2611.xml"/><Relationship Id="rId423" Type="http://schemas.openxmlformats.org/officeDocument/2006/relationships/image" Target="../media/image2697.png"/><Relationship Id="rId258" Type="http://schemas.openxmlformats.org/officeDocument/2006/relationships/customXml" Target="../ink/ink2632.xml"/><Relationship Id="rId465" Type="http://schemas.openxmlformats.org/officeDocument/2006/relationships/image" Target="../media/image2718.png"/><Relationship Id="rId22" Type="http://schemas.openxmlformats.org/officeDocument/2006/relationships/customXml" Target="../ink/ink2514.xml"/><Relationship Id="rId64" Type="http://schemas.openxmlformats.org/officeDocument/2006/relationships/customXml" Target="../ink/ink2535.xml"/><Relationship Id="rId118" Type="http://schemas.openxmlformats.org/officeDocument/2006/relationships/customXml" Target="../ink/ink2562.xml"/><Relationship Id="rId325" Type="http://schemas.openxmlformats.org/officeDocument/2006/relationships/image" Target="../media/image2649.png"/><Relationship Id="rId367" Type="http://schemas.openxmlformats.org/officeDocument/2006/relationships/image" Target="../media/image2670.png"/><Relationship Id="rId171" Type="http://schemas.openxmlformats.org/officeDocument/2006/relationships/image" Target="../media/image2574.png"/><Relationship Id="rId227" Type="http://schemas.openxmlformats.org/officeDocument/2006/relationships/image" Target="../media/image2601.png"/><Relationship Id="rId269" Type="http://schemas.openxmlformats.org/officeDocument/2006/relationships/image" Target="../media/image2621.png"/><Relationship Id="rId434" Type="http://schemas.openxmlformats.org/officeDocument/2006/relationships/customXml" Target="../ink/ink2720.xml"/><Relationship Id="rId476" Type="http://schemas.openxmlformats.org/officeDocument/2006/relationships/customXml" Target="../ink/ink2741.xml"/><Relationship Id="rId33" Type="http://schemas.openxmlformats.org/officeDocument/2006/relationships/image" Target="../media/image2505.png"/><Relationship Id="rId129" Type="http://schemas.openxmlformats.org/officeDocument/2006/relationships/image" Target="../media/image2553.png"/><Relationship Id="rId280" Type="http://schemas.openxmlformats.org/officeDocument/2006/relationships/customXml" Target="../ink/ink2643.xml"/><Relationship Id="rId336" Type="http://schemas.openxmlformats.org/officeDocument/2006/relationships/customXml" Target="../ink/ink2671.xml"/><Relationship Id="rId501" Type="http://schemas.openxmlformats.org/officeDocument/2006/relationships/image" Target="../media/image2736.png"/><Relationship Id="rId75" Type="http://schemas.openxmlformats.org/officeDocument/2006/relationships/image" Target="../media/image2526.png"/><Relationship Id="rId140" Type="http://schemas.openxmlformats.org/officeDocument/2006/relationships/customXml" Target="../ink/ink2573.xml"/><Relationship Id="rId182" Type="http://schemas.openxmlformats.org/officeDocument/2006/relationships/customXml" Target="../ink/ink2594.xml"/><Relationship Id="rId378" Type="http://schemas.openxmlformats.org/officeDocument/2006/relationships/customXml" Target="../ink/ink2692.xml"/><Relationship Id="rId403" Type="http://schemas.openxmlformats.org/officeDocument/2006/relationships/image" Target="../media/image2687.png"/><Relationship Id="rId6" Type="http://schemas.openxmlformats.org/officeDocument/2006/relationships/customXml" Target="../ink/ink2506.xml"/><Relationship Id="rId238" Type="http://schemas.openxmlformats.org/officeDocument/2006/relationships/customXml" Target="../ink/ink2622.xml"/><Relationship Id="rId445" Type="http://schemas.openxmlformats.org/officeDocument/2006/relationships/image" Target="../media/image2708.png"/><Relationship Id="rId487" Type="http://schemas.openxmlformats.org/officeDocument/2006/relationships/image" Target="../media/image2729.png"/><Relationship Id="rId291" Type="http://schemas.openxmlformats.org/officeDocument/2006/relationships/image" Target="../media/image2632.png"/><Relationship Id="rId305" Type="http://schemas.openxmlformats.org/officeDocument/2006/relationships/image" Target="../media/image2639.png"/><Relationship Id="rId347" Type="http://schemas.openxmlformats.org/officeDocument/2006/relationships/image" Target="../media/image2660.png"/><Relationship Id="rId44" Type="http://schemas.openxmlformats.org/officeDocument/2006/relationships/customXml" Target="../ink/ink2525.xml"/><Relationship Id="rId86" Type="http://schemas.openxmlformats.org/officeDocument/2006/relationships/customXml" Target="../ink/ink2546.xml"/><Relationship Id="rId151" Type="http://schemas.openxmlformats.org/officeDocument/2006/relationships/image" Target="../media/image2564.png"/><Relationship Id="rId389" Type="http://schemas.openxmlformats.org/officeDocument/2006/relationships/image" Target="../media/image2681.png"/><Relationship Id="rId193" Type="http://schemas.openxmlformats.org/officeDocument/2006/relationships/image" Target="../media/image25.png"/><Relationship Id="rId207" Type="http://schemas.openxmlformats.org/officeDocument/2006/relationships/image" Target="../media/image2591.png"/><Relationship Id="rId249" Type="http://schemas.openxmlformats.org/officeDocument/2006/relationships/image" Target="../media/image2612.png"/><Relationship Id="rId414" Type="http://schemas.openxmlformats.org/officeDocument/2006/relationships/customXml" Target="../ink/ink2710.xml"/><Relationship Id="rId456" Type="http://schemas.openxmlformats.org/officeDocument/2006/relationships/customXml" Target="../ink/ink2731.xml"/><Relationship Id="rId498" Type="http://schemas.openxmlformats.org/officeDocument/2006/relationships/customXml" Target="../ink/ink2752.xml"/><Relationship Id="rId13" Type="http://schemas.openxmlformats.org/officeDocument/2006/relationships/image" Target="../media/image2495.png"/><Relationship Id="rId109" Type="http://schemas.openxmlformats.org/officeDocument/2006/relationships/image" Target="../media/image2543.png"/><Relationship Id="rId260" Type="http://schemas.openxmlformats.org/officeDocument/2006/relationships/customXml" Target="../ink/ink2633.xml"/><Relationship Id="rId316" Type="http://schemas.openxmlformats.org/officeDocument/2006/relationships/customXml" Target="../ink/ink2661.xml"/><Relationship Id="rId55" Type="http://schemas.openxmlformats.org/officeDocument/2006/relationships/image" Target="../media/image2516.png"/><Relationship Id="rId97" Type="http://schemas.openxmlformats.org/officeDocument/2006/relationships/image" Target="../media/image2537.png"/><Relationship Id="rId120" Type="http://schemas.openxmlformats.org/officeDocument/2006/relationships/customXml" Target="../ink/ink2563.xml"/><Relationship Id="rId358" Type="http://schemas.openxmlformats.org/officeDocument/2006/relationships/customXml" Target="../ink/ink2682.xml"/><Relationship Id="rId162" Type="http://schemas.openxmlformats.org/officeDocument/2006/relationships/customXml" Target="../ink/ink2584.xml"/><Relationship Id="rId218" Type="http://schemas.openxmlformats.org/officeDocument/2006/relationships/customXml" Target="../ink/ink2612.xml"/><Relationship Id="rId425" Type="http://schemas.openxmlformats.org/officeDocument/2006/relationships/image" Target="../media/image2698.png"/><Relationship Id="rId467" Type="http://schemas.openxmlformats.org/officeDocument/2006/relationships/image" Target="../media/image2719.png"/><Relationship Id="rId271" Type="http://schemas.openxmlformats.org/officeDocument/2006/relationships/image" Target="../media/image2622.png"/><Relationship Id="rId24" Type="http://schemas.openxmlformats.org/officeDocument/2006/relationships/customXml" Target="../ink/ink2515.xml"/><Relationship Id="rId66" Type="http://schemas.openxmlformats.org/officeDocument/2006/relationships/customXml" Target="../ink/ink2536.xml"/><Relationship Id="rId131" Type="http://schemas.openxmlformats.org/officeDocument/2006/relationships/image" Target="../media/image2554.png"/><Relationship Id="rId327" Type="http://schemas.openxmlformats.org/officeDocument/2006/relationships/image" Target="../media/image2650.png"/><Relationship Id="rId369" Type="http://schemas.openxmlformats.org/officeDocument/2006/relationships/image" Target="../media/image2671.png"/><Relationship Id="rId173" Type="http://schemas.openxmlformats.org/officeDocument/2006/relationships/image" Target="../media/image2575.png"/><Relationship Id="rId229" Type="http://schemas.openxmlformats.org/officeDocument/2006/relationships/image" Target="../media/image2602.png"/><Relationship Id="rId380" Type="http://schemas.openxmlformats.org/officeDocument/2006/relationships/customXml" Target="../ink/ink2693.xml"/><Relationship Id="rId436" Type="http://schemas.openxmlformats.org/officeDocument/2006/relationships/customXml" Target="../ink/ink2721.xml"/><Relationship Id="rId240" Type="http://schemas.openxmlformats.org/officeDocument/2006/relationships/customXml" Target="../ink/ink2623.xml"/><Relationship Id="rId478" Type="http://schemas.openxmlformats.org/officeDocument/2006/relationships/customXml" Target="../ink/ink2742.xml"/><Relationship Id="rId35" Type="http://schemas.openxmlformats.org/officeDocument/2006/relationships/image" Target="../media/image2506.png"/><Relationship Id="rId77" Type="http://schemas.openxmlformats.org/officeDocument/2006/relationships/image" Target="../media/image2527.png"/><Relationship Id="rId100" Type="http://schemas.openxmlformats.org/officeDocument/2006/relationships/customXml" Target="../ink/ink2553.xml"/><Relationship Id="rId282" Type="http://schemas.openxmlformats.org/officeDocument/2006/relationships/customXml" Target="../ink/ink2644.xml"/><Relationship Id="rId338" Type="http://schemas.openxmlformats.org/officeDocument/2006/relationships/customXml" Target="../ink/ink2672.xml"/><Relationship Id="rId503" Type="http://schemas.openxmlformats.org/officeDocument/2006/relationships/image" Target="../media/image2737.png"/><Relationship Id="rId8" Type="http://schemas.openxmlformats.org/officeDocument/2006/relationships/customXml" Target="../ink/ink2507.xml"/><Relationship Id="rId142" Type="http://schemas.openxmlformats.org/officeDocument/2006/relationships/customXml" Target="../ink/ink2574.xml"/><Relationship Id="rId184" Type="http://schemas.openxmlformats.org/officeDocument/2006/relationships/customXml" Target="../ink/ink2595.xml"/><Relationship Id="rId391" Type="http://schemas.openxmlformats.org/officeDocument/2006/relationships/image" Target="../media/image2682.png"/><Relationship Id="rId405" Type="http://schemas.openxmlformats.org/officeDocument/2006/relationships/image" Target="../media/image2688.png"/><Relationship Id="rId447" Type="http://schemas.openxmlformats.org/officeDocument/2006/relationships/image" Target="../media/image2709.png"/><Relationship Id="rId251" Type="http://schemas.openxmlformats.org/officeDocument/2006/relationships/image" Target="../media/image2613.png"/><Relationship Id="rId489" Type="http://schemas.openxmlformats.org/officeDocument/2006/relationships/image" Target="../media/image2730.png"/><Relationship Id="rId46" Type="http://schemas.openxmlformats.org/officeDocument/2006/relationships/customXml" Target="../ink/ink2526.xml"/><Relationship Id="rId293" Type="http://schemas.openxmlformats.org/officeDocument/2006/relationships/image" Target="../media/image2633.png"/><Relationship Id="rId307" Type="http://schemas.openxmlformats.org/officeDocument/2006/relationships/image" Target="../media/image2640.png"/><Relationship Id="rId349" Type="http://schemas.openxmlformats.org/officeDocument/2006/relationships/image" Target="../media/image2661.png"/><Relationship Id="rId88" Type="http://schemas.openxmlformats.org/officeDocument/2006/relationships/customXml" Target="../ink/ink2547.xml"/><Relationship Id="rId111" Type="http://schemas.openxmlformats.org/officeDocument/2006/relationships/image" Target="../media/image2544.png"/><Relationship Id="rId153" Type="http://schemas.openxmlformats.org/officeDocument/2006/relationships/image" Target="../media/image2565.png"/><Relationship Id="rId195" Type="http://schemas.openxmlformats.org/officeDocument/2006/relationships/image" Target="../media/image2585.png"/><Relationship Id="rId209" Type="http://schemas.openxmlformats.org/officeDocument/2006/relationships/image" Target="../media/image2592.png"/><Relationship Id="rId360" Type="http://schemas.openxmlformats.org/officeDocument/2006/relationships/customXml" Target="../ink/ink2683.xml"/><Relationship Id="rId416" Type="http://schemas.openxmlformats.org/officeDocument/2006/relationships/customXml" Target="../ink/ink2711.xml"/><Relationship Id="rId220" Type="http://schemas.openxmlformats.org/officeDocument/2006/relationships/customXml" Target="../ink/ink2613.xml"/><Relationship Id="rId458" Type="http://schemas.openxmlformats.org/officeDocument/2006/relationships/customXml" Target="../ink/ink2732.xml"/><Relationship Id="rId15" Type="http://schemas.openxmlformats.org/officeDocument/2006/relationships/image" Target="../media/image2496.png"/><Relationship Id="rId57" Type="http://schemas.openxmlformats.org/officeDocument/2006/relationships/image" Target="../media/image2517.png"/><Relationship Id="rId262" Type="http://schemas.openxmlformats.org/officeDocument/2006/relationships/customXml" Target="../ink/ink2634.xml"/><Relationship Id="rId318" Type="http://schemas.openxmlformats.org/officeDocument/2006/relationships/customXml" Target="../ink/ink2662.xml"/><Relationship Id="rId99" Type="http://schemas.openxmlformats.org/officeDocument/2006/relationships/image" Target="../media/image2538.png"/><Relationship Id="rId122" Type="http://schemas.openxmlformats.org/officeDocument/2006/relationships/customXml" Target="../ink/ink2564.xml"/><Relationship Id="rId164" Type="http://schemas.openxmlformats.org/officeDocument/2006/relationships/customXml" Target="../ink/ink2585.xml"/><Relationship Id="rId371" Type="http://schemas.openxmlformats.org/officeDocument/2006/relationships/image" Target="../media/image2672.png"/><Relationship Id="rId427" Type="http://schemas.openxmlformats.org/officeDocument/2006/relationships/image" Target="../media/image2699.png"/><Relationship Id="rId469" Type="http://schemas.openxmlformats.org/officeDocument/2006/relationships/image" Target="../media/image2720.png"/><Relationship Id="rId26" Type="http://schemas.openxmlformats.org/officeDocument/2006/relationships/customXml" Target="../ink/ink2516.xml"/><Relationship Id="rId231" Type="http://schemas.openxmlformats.org/officeDocument/2006/relationships/image" Target="../media/image2603.png"/><Relationship Id="rId273" Type="http://schemas.openxmlformats.org/officeDocument/2006/relationships/image" Target="../media/image2623.png"/><Relationship Id="rId329" Type="http://schemas.openxmlformats.org/officeDocument/2006/relationships/image" Target="../media/image2651.png"/><Relationship Id="rId480" Type="http://schemas.openxmlformats.org/officeDocument/2006/relationships/customXml" Target="../ink/ink2743.xml"/><Relationship Id="rId68" Type="http://schemas.openxmlformats.org/officeDocument/2006/relationships/customXml" Target="../ink/ink2537.xml"/><Relationship Id="rId133" Type="http://schemas.openxmlformats.org/officeDocument/2006/relationships/image" Target="../media/image2555.png"/><Relationship Id="rId175" Type="http://schemas.openxmlformats.org/officeDocument/2006/relationships/image" Target="../media/image2576.png"/><Relationship Id="rId340" Type="http://schemas.openxmlformats.org/officeDocument/2006/relationships/customXml" Target="../ink/ink2673.xml"/><Relationship Id="rId200" Type="http://schemas.openxmlformats.org/officeDocument/2006/relationships/customXml" Target="../ink/ink2603.xml"/><Relationship Id="rId382" Type="http://schemas.openxmlformats.org/officeDocument/2006/relationships/customXml" Target="../ink/ink2694.xml"/><Relationship Id="rId438" Type="http://schemas.openxmlformats.org/officeDocument/2006/relationships/customXml" Target="../ink/ink2722.xml"/><Relationship Id="rId242" Type="http://schemas.openxmlformats.org/officeDocument/2006/relationships/customXml" Target="../ink/ink2624.xml"/><Relationship Id="rId284" Type="http://schemas.openxmlformats.org/officeDocument/2006/relationships/customXml" Target="../ink/ink2645.xml"/><Relationship Id="rId491" Type="http://schemas.openxmlformats.org/officeDocument/2006/relationships/image" Target="../media/image2731.png"/><Relationship Id="rId505" Type="http://schemas.openxmlformats.org/officeDocument/2006/relationships/image" Target="../media/image2738.png"/><Relationship Id="rId37" Type="http://schemas.openxmlformats.org/officeDocument/2006/relationships/image" Target="../media/image2507.png"/><Relationship Id="rId79" Type="http://schemas.openxmlformats.org/officeDocument/2006/relationships/image" Target="../media/image2528.png"/><Relationship Id="rId102" Type="http://schemas.openxmlformats.org/officeDocument/2006/relationships/customXml" Target="../ink/ink2554.xml"/><Relationship Id="rId144" Type="http://schemas.openxmlformats.org/officeDocument/2006/relationships/customXml" Target="../ink/ink2575.xml"/><Relationship Id="rId90" Type="http://schemas.openxmlformats.org/officeDocument/2006/relationships/customXml" Target="../ink/ink2548.xml"/><Relationship Id="rId186" Type="http://schemas.openxmlformats.org/officeDocument/2006/relationships/customXml" Target="../ink/ink2596.xml"/><Relationship Id="rId351" Type="http://schemas.openxmlformats.org/officeDocument/2006/relationships/image" Target="../media/image2662.png"/><Relationship Id="rId393" Type="http://schemas.openxmlformats.org/officeDocument/2006/relationships/image" Target="../media/image11.png"/><Relationship Id="rId407" Type="http://schemas.openxmlformats.org/officeDocument/2006/relationships/image" Target="../media/image2689.png"/><Relationship Id="rId449" Type="http://schemas.openxmlformats.org/officeDocument/2006/relationships/image" Target="../media/image2710.png"/><Relationship Id="rId211" Type="http://schemas.openxmlformats.org/officeDocument/2006/relationships/image" Target="../media/image2593.png"/><Relationship Id="rId253" Type="http://schemas.openxmlformats.org/officeDocument/2006/relationships/image" Target="../media/image2614.png"/><Relationship Id="rId295" Type="http://schemas.openxmlformats.org/officeDocument/2006/relationships/image" Target="../media/image2634.png"/><Relationship Id="rId309" Type="http://schemas.openxmlformats.org/officeDocument/2006/relationships/image" Target="../media/image2641.png"/><Relationship Id="rId460" Type="http://schemas.openxmlformats.org/officeDocument/2006/relationships/customXml" Target="../ink/ink2733.xml"/><Relationship Id="rId48" Type="http://schemas.openxmlformats.org/officeDocument/2006/relationships/customXml" Target="../ink/ink2527.xml"/><Relationship Id="rId113" Type="http://schemas.openxmlformats.org/officeDocument/2006/relationships/image" Target="../media/image2545.png"/><Relationship Id="rId320" Type="http://schemas.openxmlformats.org/officeDocument/2006/relationships/customXml" Target="../ink/ink2663.xml"/><Relationship Id="rId155" Type="http://schemas.openxmlformats.org/officeDocument/2006/relationships/image" Target="../media/image2566.png"/><Relationship Id="rId197" Type="http://schemas.openxmlformats.org/officeDocument/2006/relationships/image" Target="../media/image2586.png"/><Relationship Id="rId362" Type="http://schemas.openxmlformats.org/officeDocument/2006/relationships/customXml" Target="../ink/ink2684.xml"/><Relationship Id="rId418" Type="http://schemas.openxmlformats.org/officeDocument/2006/relationships/customXml" Target="../ink/ink2712.xml"/><Relationship Id="rId222" Type="http://schemas.openxmlformats.org/officeDocument/2006/relationships/customXml" Target="../ink/ink2614.xml"/><Relationship Id="rId264" Type="http://schemas.openxmlformats.org/officeDocument/2006/relationships/customXml" Target="../ink/ink2635.xml"/><Relationship Id="rId471" Type="http://schemas.openxmlformats.org/officeDocument/2006/relationships/image" Target="../media/image2721.png"/><Relationship Id="rId17" Type="http://schemas.openxmlformats.org/officeDocument/2006/relationships/image" Target="../media/image2497.png"/><Relationship Id="rId59" Type="http://schemas.openxmlformats.org/officeDocument/2006/relationships/image" Target="../media/image2518.png"/><Relationship Id="rId124" Type="http://schemas.openxmlformats.org/officeDocument/2006/relationships/customXml" Target="../ink/ink2565.xml"/><Relationship Id="rId70" Type="http://schemas.openxmlformats.org/officeDocument/2006/relationships/customXml" Target="../ink/ink2538.xml"/><Relationship Id="rId166" Type="http://schemas.openxmlformats.org/officeDocument/2006/relationships/customXml" Target="../ink/ink2586.xml"/><Relationship Id="rId331" Type="http://schemas.openxmlformats.org/officeDocument/2006/relationships/image" Target="../media/image2652.png"/><Relationship Id="rId373" Type="http://schemas.openxmlformats.org/officeDocument/2006/relationships/image" Target="../media/image2673.png"/><Relationship Id="rId4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04.png"/><Relationship Id="rId440" Type="http://schemas.openxmlformats.org/officeDocument/2006/relationships/customXml" Target="../ink/ink2723.xml"/><Relationship Id="rId28" Type="http://schemas.openxmlformats.org/officeDocument/2006/relationships/customXml" Target="../ink/ink2517.xml"/><Relationship Id="rId275" Type="http://schemas.openxmlformats.org/officeDocument/2006/relationships/image" Target="../media/image2624.png"/><Relationship Id="rId300" Type="http://schemas.openxmlformats.org/officeDocument/2006/relationships/customXml" Target="../ink/ink2653.xml"/><Relationship Id="rId482" Type="http://schemas.openxmlformats.org/officeDocument/2006/relationships/customXml" Target="../ink/ink2744.xml"/><Relationship Id="rId81" Type="http://schemas.openxmlformats.org/officeDocument/2006/relationships/image" Target="../media/image2529.png"/><Relationship Id="rId135" Type="http://schemas.openxmlformats.org/officeDocument/2006/relationships/image" Target="../media/image2556.png"/><Relationship Id="rId177" Type="http://schemas.openxmlformats.org/officeDocument/2006/relationships/image" Target="../media/image2577.png"/><Relationship Id="rId342" Type="http://schemas.openxmlformats.org/officeDocument/2006/relationships/customXml" Target="../ink/ink2674.xml"/><Relationship Id="rId384" Type="http://schemas.openxmlformats.org/officeDocument/2006/relationships/customXml" Target="../ink/ink2695.xml"/><Relationship Id="rId202" Type="http://schemas.openxmlformats.org/officeDocument/2006/relationships/customXml" Target="../ink/ink2604.xml"/><Relationship Id="rId244" Type="http://schemas.openxmlformats.org/officeDocument/2006/relationships/customXml" Target="../ink/ink2625.xml"/><Relationship Id="rId39" Type="http://schemas.openxmlformats.org/officeDocument/2006/relationships/image" Target="../media/image2508.png"/><Relationship Id="rId286" Type="http://schemas.openxmlformats.org/officeDocument/2006/relationships/customXml" Target="../ink/ink2646.xml"/><Relationship Id="rId451" Type="http://schemas.openxmlformats.org/officeDocument/2006/relationships/image" Target="../media/image2711.png"/><Relationship Id="rId493" Type="http://schemas.openxmlformats.org/officeDocument/2006/relationships/image" Target="../media/image2732.png"/><Relationship Id="rId507" Type="http://schemas.openxmlformats.org/officeDocument/2006/relationships/image" Target="../media/image2739.png"/><Relationship Id="rId50" Type="http://schemas.openxmlformats.org/officeDocument/2006/relationships/customXml" Target="../ink/ink2528.xml"/><Relationship Id="rId104" Type="http://schemas.openxmlformats.org/officeDocument/2006/relationships/customXml" Target="../ink/ink2555.xml"/><Relationship Id="rId146" Type="http://schemas.openxmlformats.org/officeDocument/2006/relationships/customXml" Target="../ink/ink2576.xml"/><Relationship Id="rId188" Type="http://schemas.openxmlformats.org/officeDocument/2006/relationships/customXml" Target="../ink/ink2597.xml"/><Relationship Id="rId311" Type="http://schemas.openxmlformats.org/officeDocument/2006/relationships/image" Target="../media/image2642.png"/><Relationship Id="rId353" Type="http://schemas.openxmlformats.org/officeDocument/2006/relationships/image" Target="../media/image2663.png"/><Relationship Id="rId395" Type="http://schemas.openxmlformats.org/officeDocument/2006/relationships/image" Target="../media/image2683.png"/><Relationship Id="rId409" Type="http://schemas.openxmlformats.org/officeDocument/2006/relationships/image" Target="../media/image2690.png"/><Relationship Id="rId92" Type="http://schemas.openxmlformats.org/officeDocument/2006/relationships/customXml" Target="../ink/ink2549.xml"/><Relationship Id="rId213" Type="http://schemas.openxmlformats.org/officeDocument/2006/relationships/image" Target="../media/image2594.png"/><Relationship Id="rId420" Type="http://schemas.openxmlformats.org/officeDocument/2006/relationships/customXml" Target="../ink/ink2713.xml"/><Relationship Id="rId255" Type="http://schemas.openxmlformats.org/officeDocument/2006/relationships/image" Target="../media/image381.png"/><Relationship Id="rId297" Type="http://schemas.openxmlformats.org/officeDocument/2006/relationships/image" Target="../media/image2635.png"/><Relationship Id="rId462" Type="http://schemas.openxmlformats.org/officeDocument/2006/relationships/customXml" Target="../ink/ink2734.xml"/><Relationship Id="rId115" Type="http://schemas.openxmlformats.org/officeDocument/2006/relationships/image" Target="../media/image2546.png"/><Relationship Id="rId157" Type="http://schemas.openxmlformats.org/officeDocument/2006/relationships/image" Target="../media/image2567.png"/><Relationship Id="rId322" Type="http://schemas.openxmlformats.org/officeDocument/2006/relationships/customXml" Target="../ink/ink2664.xml"/><Relationship Id="rId364" Type="http://schemas.openxmlformats.org/officeDocument/2006/relationships/customXml" Target="../ink/ink2685.xml"/><Relationship Id="rId61" Type="http://schemas.openxmlformats.org/officeDocument/2006/relationships/image" Target="../media/image2519.png"/><Relationship Id="rId199" Type="http://schemas.openxmlformats.org/officeDocument/2006/relationships/image" Target="../media/image2587.png"/><Relationship Id="rId19" Type="http://schemas.openxmlformats.org/officeDocument/2006/relationships/image" Target="../media/image2498.png"/><Relationship Id="rId224" Type="http://schemas.openxmlformats.org/officeDocument/2006/relationships/customXml" Target="../ink/ink2615.xml"/><Relationship Id="rId266" Type="http://schemas.openxmlformats.org/officeDocument/2006/relationships/customXml" Target="../ink/ink2636.xml"/><Relationship Id="rId431" Type="http://schemas.openxmlformats.org/officeDocument/2006/relationships/image" Target="../media/image2701.png"/><Relationship Id="rId473" Type="http://schemas.openxmlformats.org/officeDocument/2006/relationships/image" Target="../media/image2722.png"/><Relationship Id="rId30" Type="http://schemas.openxmlformats.org/officeDocument/2006/relationships/customXml" Target="../ink/ink2518.xml"/><Relationship Id="rId126" Type="http://schemas.openxmlformats.org/officeDocument/2006/relationships/customXml" Target="../ink/ink2566.xml"/><Relationship Id="rId168" Type="http://schemas.openxmlformats.org/officeDocument/2006/relationships/customXml" Target="../ink/ink2587.xml"/><Relationship Id="rId333" Type="http://schemas.openxmlformats.org/officeDocument/2006/relationships/image" Target="../media/image2653.png"/><Relationship Id="rId72" Type="http://schemas.openxmlformats.org/officeDocument/2006/relationships/customXml" Target="../ink/ink2539.xml"/><Relationship Id="rId375" Type="http://schemas.openxmlformats.org/officeDocument/2006/relationships/image" Target="../media/image2674.png"/><Relationship Id="rId3" Type="http://schemas.openxmlformats.org/officeDocument/2006/relationships/image" Target="../media/image2490.png"/><Relationship Id="rId235" Type="http://schemas.openxmlformats.org/officeDocument/2006/relationships/image" Target="../media/image2605.png"/><Relationship Id="rId277" Type="http://schemas.openxmlformats.org/officeDocument/2006/relationships/image" Target="../media/image2625.png"/><Relationship Id="rId400" Type="http://schemas.openxmlformats.org/officeDocument/2006/relationships/customXml" Target="../ink/ink2703.xml"/><Relationship Id="rId442" Type="http://schemas.openxmlformats.org/officeDocument/2006/relationships/customXml" Target="../ink/ink2724.xml"/><Relationship Id="rId484" Type="http://schemas.openxmlformats.org/officeDocument/2006/relationships/customXml" Target="../ink/ink2745.xml"/><Relationship Id="rId137" Type="http://schemas.openxmlformats.org/officeDocument/2006/relationships/image" Target="../media/image2557.png"/><Relationship Id="rId302" Type="http://schemas.openxmlformats.org/officeDocument/2006/relationships/customXml" Target="../ink/ink2654.xml"/><Relationship Id="rId344" Type="http://schemas.openxmlformats.org/officeDocument/2006/relationships/customXml" Target="../ink/ink2675.xml"/><Relationship Id="rId41" Type="http://schemas.openxmlformats.org/officeDocument/2006/relationships/image" Target="../media/image2509.png"/><Relationship Id="rId83" Type="http://schemas.openxmlformats.org/officeDocument/2006/relationships/image" Target="../media/image2530.png"/><Relationship Id="rId179" Type="http://schemas.openxmlformats.org/officeDocument/2006/relationships/image" Target="../media/image2578.png"/><Relationship Id="rId386" Type="http://schemas.openxmlformats.org/officeDocument/2006/relationships/customXml" Target="../ink/ink2696.xml"/><Relationship Id="rId190" Type="http://schemas.openxmlformats.org/officeDocument/2006/relationships/customXml" Target="../ink/ink2598.xml"/><Relationship Id="rId204" Type="http://schemas.openxmlformats.org/officeDocument/2006/relationships/customXml" Target="../ink/ink2605.xml"/><Relationship Id="rId246" Type="http://schemas.openxmlformats.org/officeDocument/2006/relationships/customXml" Target="../ink/ink2626.xml"/><Relationship Id="rId288" Type="http://schemas.openxmlformats.org/officeDocument/2006/relationships/customXml" Target="../ink/ink2647.xml"/><Relationship Id="rId411" Type="http://schemas.openxmlformats.org/officeDocument/2006/relationships/image" Target="../media/image2691.png"/><Relationship Id="rId453" Type="http://schemas.openxmlformats.org/officeDocument/2006/relationships/image" Target="../media/image2712.png"/><Relationship Id="rId509" Type="http://schemas.openxmlformats.org/officeDocument/2006/relationships/image" Target="../media/image2740.png"/><Relationship Id="rId106" Type="http://schemas.openxmlformats.org/officeDocument/2006/relationships/customXml" Target="../ink/ink2556.xml"/><Relationship Id="rId313" Type="http://schemas.openxmlformats.org/officeDocument/2006/relationships/image" Target="../media/image2643.png"/><Relationship Id="rId495" Type="http://schemas.openxmlformats.org/officeDocument/2006/relationships/image" Target="../media/image2733.png"/><Relationship Id="rId10" Type="http://schemas.openxmlformats.org/officeDocument/2006/relationships/customXml" Target="../ink/ink2508.xml"/><Relationship Id="rId52" Type="http://schemas.openxmlformats.org/officeDocument/2006/relationships/customXml" Target="../ink/ink2529.xml"/><Relationship Id="rId94" Type="http://schemas.openxmlformats.org/officeDocument/2006/relationships/customXml" Target="../ink/ink2550.xml"/><Relationship Id="rId148" Type="http://schemas.openxmlformats.org/officeDocument/2006/relationships/customXml" Target="../ink/ink2577.xml"/><Relationship Id="rId355" Type="http://schemas.openxmlformats.org/officeDocument/2006/relationships/image" Target="../media/image2664.png"/><Relationship Id="rId397" Type="http://schemas.openxmlformats.org/officeDocument/2006/relationships/image" Target="../media/image2684.png"/><Relationship Id="rId215" Type="http://schemas.openxmlformats.org/officeDocument/2006/relationships/image" Target="../media/image2595.png"/><Relationship Id="rId257" Type="http://schemas.openxmlformats.org/officeDocument/2006/relationships/image" Target="../media/image2615.png"/><Relationship Id="rId422" Type="http://schemas.openxmlformats.org/officeDocument/2006/relationships/customXml" Target="../ink/ink2714.xml"/><Relationship Id="rId464" Type="http://schemas.openxmlformats.org/officeDocument/2006/relationships/customXml" Target="../ink/ink273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8.png"/><Relationship Id="rId299" Type="http://schemas.openxmlformats.org/officeDocument/2006/relationships/image" Target="../media/image2889.png"/><Relationship Id="rId21" Type="http://schemas.openxmlformats.org/officeDocument/2006/relationships/image" Target="../media/image2750.png"/><Relationship Id="rId63" Type="http://schemas.openxmlformats.org/officeDocument/2006/relationships/image" Target="../media/image2771.png"/><Relationship Id="rId159" Type="http://schemas.openxmlformats.org/officeDocument/2006/relationships/image" Target="../media/image2819.png"/><Relationship Id="rId324" Type="http://schemas.openxmlformats.org/officeDocument/2006/relationships/customXml" Target="../ink/ink2919.xml"/><Relationship Id="rId170" Type="http://schemas.openxmlformats.org/officeDocument/2006/relationships/customXml" Target="../ink/ink2842.xml"/><Relationship Id="rId226" Type="http://schemas.openxmlformats.org/officeDocument/2006/relationships/customXml" Target="../ink/ink2870.xml"/><Relationship Id="rId268" Type="http://schemas.openxmlformats.org/officeDocument/2006/relationships/customXml" Target="../ink/ink2891.xml"/><Relationship Id="rId32" Type="http://schemas.openxmlformats.org/officeDocument/2006/relationships/customXml" Target="../ink/ink2773.xml"/><Relationship Id="rId74" Type="http://schemas.openxmlformats.org/officeDocument/2006/relationships/customXml" Target="../ink/ink2794.xml"/><Relationship Id="rId128" Type="http://schemas.openxmlformats.org/officeDocument/2006/relationships/customXml" Target="../ink/ink2821.xml"/><Relationship Id="rId335" Type="http://schemas.openxmlformats.org/officeDocument/2006/relationships/image" Target="../media/image2907.png"/><Relationship Id="rId5" Type="http://schemas.openxmlformats.org/officeDocument/2006/relationships/image" Target="../media/image2742.png"/><Relationship Id="rId181" Type="http://schemas.openxmlformats.org/officeDocument/2006/relationships/image" Target="../media/image2830.png"/><Relationship Id="rId237" Type="http://schemas.openxmlformats.org/officeDocument/2006/relationships/image" Target="../media/image2858.png"/><Relationship Id="rId279" Type="http://schemas.openxmlformats.org/officeDocument/2006/relationships/image" Target="../media/image2879.png"/><Relationship Id="rId43" Type="http://schemas.openxmlformats.org/officeDocument/2006/relationships/image" Target="../media/image2761.png"/><Relationship Id="rId139" Type="http://schemas.openxmlformats.org/officeDocument/2006/relationships/image" Target="../media/image2809.png"/><Relationship Id="rId290" Type="http://schemas.openxmlformats.org/officeDocument/2006/relationships/customXml" Target="../ink/ink2902.xml"/><Relationship Id="rId304" Type="http://schemas.openxmlformats.org/officeDocument/2006/relationships/customXml" Target="../ink/ink2909.xml"/><Relationship Id="rId346" Type="http://schemas.openxmlformats.org/officeDocument/2006/relationships/customXml" Target="../ink/ink2930.xml"/><Relationship Id="rId85" Type="http://schemas.openxmlformats.org/officeDocument/2006/relationships/image" Target="../media/image2782.png"/><Relationship Id="rId150" Type="http://schemas.openxmlformats.org/officeDocument/2006/relationships/customXml" Target="../ink/ink2832.xml"/><Relationship Id="rId192" Type="http://schemas.openxmlformats.org/officeDocument/2006/relationships/customXml" Target="../ink/ink2853.xml"/><Relationship Id="rId206" Type="http://schemas.openxmlformats.org/officeDocument/2006/relationships/customXml" Target="../ink/ink2860.xml"/><Relationship Id="rId248" Type="http://schemas.openxmlformats.org/officeDocument/2006/relationships/customXml" Target="../ink/ink2881.xml"/><Relationship Id="rId12" Type="http://schemas.openxmlformats.org/officeDocument/2006/relationships/customXml" Target="../ink/ink2763.xml"/><Relationship Id="rId108" Type="http://schemas.openxmlformats.org/officeDocument/2006/relationships/customXml" Target="../ink/ink2811.xml"/><Relationship Id="rId315" Type="http://schemas.openxmlformats.org/officeDocument/2006/relationships/image" Target="../media/image2897.png"/><Relationship Id="rId54" Type="http://schemas.openxmlformats.org/officeDocument/2006/relationships/customXml" Target="../ink/ink2784.xml"/><Relationship Id="rId96" Type="http://schemas.openxmlformats.org/officeDocument/2006/relationships/customXml" Target="../ink/ink2805.xml"/><Relationship Id="rId161" Type="http://schemas.openxmlformats.org/officeDocument/2006/relationships/image" Target="../media/image2820.png"/><Relationship Id="rId217" Type="http://schemas.openxmlformats.org/officeDocument/2006/relationships/image" Target="../media/image2848.png"/><Relationship Id="rId259" Type="http://schemas.openxmlformats.org/officeDocument/2006/relationships/image" Target="../media/image2869.png"/><Relationship Id="rId23" Type="http://schemas.openxmlformats.org/officeDocument/2006/relationships/image" Target="../media/image2751.png"/><Relationship Id="rId119" Type="http://schemas.openxmlformats.org/officeDocument/2006/relationships/image" Target="../media/image2799.png"/><Relationship Id="rId270" Type="http://schemas.openxmlformats.org/officeDocument/2006/relationships/customXml" Target="../ink/ink2892.xml"/><Relationship Id="rId326" Type="http://schemas.openxmlformats.org/officeDocument/2006/relationships/customXml" Target="../ink/ink2920.xml"/><Relationship Id="rId65" Type="http://schemas.openxmlformats.org/officeDocument/2006/relationships/image" Target="../media/image2772.png"/><Relationship Id="rId130" Type="http://schemas.openxmlformats.org/officeDocument/2006/relationships/customXml" Target="../ink/ink2822.xml"/><Relationship Id="rId172" Type="http://schemas.openxmlformats.org/officeDocument/2006/relationships/customXml" Target="../ink/ink2843.xml"/><Relationship Id="rId228" Type="http://schemas.openxmlformats.org/officeDocument/2006/relationships/customXml" Target="../ink/ink2871.xml"/><Relationship Id="rId281" Type="http://schemas.openxmlformats.org/officeDocument/2006/relationships/image" Target="../media/image2880.png"/><Relationship Id="rId337" Type="http://schemas.openxmlformats.org/officeDocument/2006/relationships/image" Target="../media/image2908.png"/><Relationship Id="rId34" Type="http://schemas.openxmlformats.org/officeDocument/2006/relationships/customXml" Target="../ink/ink2774.xml"/><Relationship Id="rId76" Type="http://schemas.openxmlformats.org/officeDocument/2006/relationships/customXml" Target="../ink/ink2795.xml"/><Relationship Id="rId141" Type="http://schemas.openxmlformats.org/officeDocument/2006/relationships/image" Target="../media/image2810.png"/><Relationship Id="rId7" Type="http://schemas.openxmlformats.org/officeDocument/2006/relationships/image" Target="../media/image2743.png"/><Relationship Id="rId183" Type="http://schemas.openxmlformats.org/officeDocument/2006/relationships/image" Target="../media/image2831.png"/><Relationship Id="rId239" Type="http://schemas.openxmlformats.org/officeDocument/2006/relationships/image" Target="../media/image2859.png"/><Relationship Id="rId250" Type="http://schemas.openxmlformats.org/officeDocument/2006/relationships/customXml" Target="../ink/ink2882.xml"/><Relationship Id="rId292" Type="http://schemas.openxmlformats.org/officeDocument/2006/relationships/customXml" Target="../ink/ink2903.xml"/><Relationship Id="rId306" Type="http://schemas.openxmlformats.org/officeDocument/2006/relationships/customXml" Target="../ink/ink2910.xml"/><Relationship Id="rId45" Type="http://schemas.openxmlformats.org/officeDocument/2006/relationships/image" Target="../media/image2762.png"/><Relationship Id="rId87" Type="http://schemas.openxmlformats.org/officeDocument/2006/relationships/image" Target="../media/image2783.png"/><Relationship Id="rId110" Type="http://schemas.openxmlformats.org/officeDocument/2006/relationships/customXml" Target="../ink/ink2812.xml"/><Relationship Id="rId152" Type="http://schemas.openxmlformats.org/officeDocument/2006/relationships/customXml" Target="../ink/ink2833.xml"/><Relationship Id="rId194" Type="http://schemas.openxmlformats.org/officeDocument/2006/relationships/customXml" Target="../ink/ink2854.xml"/><Relationship Id="rId208" Type="http://schemas.openxmlformats.org/officeDocument/2006/relationships/customXml" Target="../ink/ink2861.xml"/><Relationship Id="rId261" Type="http://schemas.openxmlformats.org/officeDocument/2006/relationships/image" Target="../media/image2870.png"/><Relationship Id="rId14" Type="http://schemas.openxmlformats.org/officeDocument/2006/relationships/customXml" Target="../ink/ink2764.xml"/><Relationship Id="rId35" Type="http://schemas.openxmlformats.org/officeDocument/2006/relationships/image" Target="../media/image2757.png"/><Relationship Id="rId56" Type="http://schemas.openxmlformats.org/officeDocument/2006/relationships/customXml" Target="../ink/ink2785.xml"/><Relationship Id="rId77" Type="http://schemas.openxmlformats.org/officeDocument/2006/relationships/image" Target="../media/image2778.png"/><Relationship Id="rId100" Type="http://schemas.openxmlformats.org/officeDocument/2006/relationships/customXml" Target="../ink/ink2807.xml"/><Relationship Id="rId282" Type="http://schemas.openxmlformats.org/officeDocument/2006/relationships/customXml" Target="../ink/ink2898.xml"/><Relationship Id="rId317" Type="http://schemas.openxmlformats.org/officeDocument/2006/relationships/image" Target="../media/image2898.png"/><Relationship Id="rId338" Type="http://schemas.openxmlformats.org/officeDocument/2006/relationships/customXml" Target="../ink/ink2926.xml"/><Relationship Id="rId8" Type="http://schemas.openxmlformats.org/officeDocument/2006/relationships/customXml" Target="../ink/ink2761.xml"/><Relationship Id="rId98" Type="http://schemas.openxmlformats.org/officeDocument/2006/relationships/customXml" Target="../ink/ink2806.xml"/><Relationship Id="rId121" Type="http://schemas.openxmlformats.org/officeDocument/2006/relationships/image" Target="../media/image2800.png"/><Relationship Id="rId142" Type="http://schemas.openxmlformats.org/officeDocument/2006/relationships/customXml" Target="../ink/ink2828.xml"/><Relationship Id="rId163" Type="http://schemas.openxmlformats.org/officeDocument/2006/relationships/image" Target="../media/image2821.png"/><Relationship Id="rId184" Type="http://schemas.openxmlformats.org/officeDocument/2006/relationships/customXml" Target="../ink/ink2849.xml"/><Relationship Id="rId219" Type="http://schemas.openxmlformats.org/officeDocument/2006/relationships/image" Target="../media/image2849.png"/><Relationship Id="rId230" Type="http://schemas.openxmlformats.org/officeDocument/2006/relationships/customXml" Target="../ink/ink2872.xml"/><Relationship Id="rId251" Type="http://schemas.openxmlformats.org/officeDocument/2006/relationships/image" Target="../media/image2865.png"/><Relationship Id="rId25" Type="http://schemas.openxmlformats.org/officeDocument/2006/relationships/image" Target="../media/image2752.png"/><Relationship Id="rId46" Type="http://schemas.openxmlformats.org/officeDocument/2006/relationships/customXml" Target="../ink/ink2780.xml"/><Relationship Id="rId67" Type="http://schemas.openxmlformats.org/officeDocument/2006/relationships/image" Target="../media/image2773.png"/><Relationship Id="rId272" Type="http://schemas.openxmlformats.org/officeDocument/2006/relationships/customXml" Target="../ink/ink2893.xml"/><Relationship Id="rId293" Type="http://schemas.openxmlformats.org/officeDocument/2006/relationships/image" Target="../media/image2886.png"/><Relationship Id="rId307" Type="http://schemas.openxmlformats.org/officeDocument/2006/relationships/image" Target="../media/image2893.png"/><Relationship Id="rId328" Type="http://schemas.openxmlformats.org/officeDocument/2006/relationships/customXml" Target="../ink/ink2921.xml"/><Relationship Id="rId88" Type="http://schemas.openxmlformats.org/officeDocument/2006/relationships/customXml" Target="../ink/ink2801.xml"/><Relationship Id="rId111" Type="http://schemas.openxmlformats.org/officeDocument/2006/relationships/image" Target="../media/image2795.png"/><Relationship Id="rId132" Type="http://schemas.openxmlformats.org/officeDocument/2006/relationships/customXml" Target="../ink/ink2823.xml"/><Relationship Id="rId153" Type="http://schemas.openxmlformats.org/officeDocument/2006/relationships/image" Target="../media/image2816.png"/><Relationship Id="rId174" Type="http://schemas.openxmlformats.org/officeDocument/2006/relationships/customXml" Target="../ink/ink2844.xml"/><Relationship Id="rId195" Type="http://schemas.openxmlformats.org/officeDocument/2006/relationships/image" Target="../media/image2837.png"/><Relationship Id="rId209" Type="http://schemas.openxmlformats.org/officeDocument/2006/relationships/image" Target="../media/image2844.png"/><Relationship Id="rId220" Type="http://schemas.openxmlformats.org/officeDocument/2006/relationships/customXml" Target="../ink/ink2867.xml"/><Relationship Id="rId241" Type="http://schemas.openxmlformats.org/officeDocument/2006/relationships/image" Target="../media/image2860.png"/><Relationship Id="rId15" Type="http://schemas.openxmlformats.org/officeDocument/2006/relationships/image" Target="../media/image2747.png"/><Relationship Id="rId36" Type="http://schemas.openxmlformats.org/officeDocument/2006/relationships/customXml" Target="../ink/ink2775.xml"/><Relationship Id="rId57" Type="http://schemas.openxmlformats.org/officeDocument/2006/relationships/image" Target="../media/image2768.png"/><Relationship Id="rId262" Type="http://schemas.openxmlformats.org/officeDocument/2006/relationships/customXml" Target="../ink/ink2888.xml"/><Relationship Id="rId283" Type="http://schemas.openxmlformats.org/officeDocument/2006/relationships/image" Target="../media/image2881.png"/><Relationship Id="rId318" Type="http://schemas.openxmlformats.org/officeDocument/2006/relationships/customXml" Target="../ink/ink2916.xml"/><Relationship Id="rId339" Type="http://schemas.openxmlformats.org/officeDocument/2006/relationships/image" Target="../media/image2909.png"/><Relationship Id="rId78" Type="http://schemas.openxmlformats.org/officeDocument/2006/relationships/customXml" Target="../ink/ink2796.xml"/><Relationship Id="rId99" Type="http://schemas.openxmlformats.org/officeDocument/2006/relationships/image" Target="../media/image2789.png"/><Relationship Id="rId101" Type="http://schemas.openxmlformats.org/officeDocument/2006/relationships/image" Target="../media/image2790.png"/><Relationship Id="rId122" Type="http://schemas.openxmlformats.org/officeDocument/2006/relationships/customXml" Target="../ink/ink2818.xml"/><Relationship Id="rId143" Type="http://schemas.openxmlformats.org/officeDocument/2006/relationships/image" Target="../media/image2811.png"/><Relationship Id="rId164" Type="http://schemas.openxmlformats.org/officeDocument/2006/relationships/customXml" Target="../ink/ink2839.xml"/><Relationship Id="rId185" Type="http://schemas.openxmlformats.org/officeDocument/2006/relationships/image" Target="../media/image2832.png"/><Relationship Id="rId9" Type="http://schemas.openxmlformats.org/officeDocument/2006/relationships/image" Target="../media/image2744.png"/><Relationship Id="rId210" Type="http://schemas.openxmlformats.org/officeDocument/2006/relationships/customXml" Target="../ink/ink2862.xml"/><Relationship Id="rId26" Type="http://schemas.openxmlformats.org/officeDocument/2006/relationships/customXml" Target="../ink/ink2770.xml"/><Relationship Id="rId231" Type="http://schemas.openxmlformats.org/officeDocument/2006/relationships/image" Target="../media/image2855.png"/><Relationship Id="rId252" Type="http://schemas.openxmlformats.org/officeDocument/2006/relationships/customXml" Target="../ink/ink2883.xml"/><Relationship Id="rId273" Type="http://schemas.openxmlformats.org/officeDocument/2006/relationships/image" Target="../media/image2876.png"/><Relationship Id="rId294" Type="http://schemas.openxmlformats.org/officeDocument/2006/relationships/customXml" Target="../ink/ink2904.xml"/><Relationship Id="rId308" Type="http://schemas.openxmlformats.org/officeDocument/2006/relationships/customXml" Target="../ink/ink2911.xml"/><Relationship Id="rId329" Type="http://schemas.openxmlformats.org/officeDocument/2006/relationships/image" Target="../media/image2904.png"/><Relationship Id="rId47" Type="http://schemas.openxmlformats.org/officeDocument/2006/relationships/image" Target="../media/image2763.png"/><Relationship Id="rId68" Type="http://schemas.openxmlformats.org/officeDocument/2006/relationships/customXml" Target="../ink/ink2791.xml"/><Relationship Id="rId89" Type="http://schemas.openxmlformats.org/officeDocument/2006/relationships/image" Target="../media/image2784.png"/><Relationship Id="rId112" Type="http://schemas.openxmlformats.org/officeDocument/2006/relationships/customXml" Target="../ink/ink2813.xml"/><Relationship Id="rId133" Type="http://schemas.openxmlformats.org/officeDocument/2006/relationships/image" Target="../media/image2806.png"/><Relationship Id="rId154" Type="http://schemas.openxmlformats.org/officeDocument/2006/relationships/customXml" Target="../ink/ink2834.xml"/><Relationship Id="rId175" Type="http://schemas.openxmlformats.org/officeDocument/2006/relationships/image" Target="../media/image2827.png"/><Relationship Id="rId340" Type="http://schemas.openxmlformats.org/officeDocument/2006/relationships/customXml" Target="../ink/ink2927.xml"/><Relationship Id="rId196" Type="http://schemas.openxmlformats.org/officeDocument/2006/relationships/customXml" Target="../ink/ink2855.xml"/><Relationship Id="rId200" Type="http://schemas.openxmlformats.org/officeDocument/2006/relationships/customXml" Target="../ink/ink2857.xml"/><Relationship Id="rId16" Type="http://schemas.openxmlformats.org/officeDocument/2006/relationships/customXml" Target="../ink/ink2765.xml"/><Relationship Id="rId221" Type="http://schemas.openxmlformats.org/officeDocument/2006/relationships/image" Target="../media/image2850.png"/><Relationship Id="rId242" Type="http://schemas.openxmlformats.org/officeDocument/2006/relationships/customXml" Target="../ink/ink2878.xml"/><Relationship Id="rId263" Type="http://schemas.openxmlformats.org/officeDocument/2006/relationships/image" Target="../media/image2871.png"/><Relationship Id="rId284" Type="http://schemas.openxmlformats.org/officeDocument/2006/relationships/customXml" Target="../ink/ink2899.xml"/><Relationship Id="rId319" Type="http://schemas.openxmlformats.org/officeDocument/2006/relationships/image" Target="../media/image2899.png"/><Relationship Id="rId37" Type="http://schemas.openxmlformats.org/officeDocument/2006/relationships/image" Target="../media/image2758.png"/><Relationship Id="rId58" Type="http://schemas.openxmlformats.org/officeDocument/2006/relationships/customXml" Target="../ink/ink2786.xml"/><Relationship Id="rId79" Type="http://schemas.openxmlformats.org/officeDocument/2006/relationships/image" Target="../media/image2779.png"/><Relationship Id="rId102" Type="http://schemas.openxmlformats.org/officeDocument/2006/relationships/customXml" Target="../ink/ink2808.xml"/><Relationship Id="rId123" Type="http://schemas.openxmlformats.org/officeDocument/2006/relationships/image" Target="../media/image2801.png"/><Relationship Id="rId144" Type="http://schemas.openxmlformats.org/officeDocument/2006/relationships/customXml" Target="../ink/ink2829.xml"/><Relationship Id="rId330" Type="http://schemas.openxmlformats.org/officeDocument/2006/relationships/customXml" Target="../ink/ink2922.xml"/><Relationship Id="rId90" Type="http://schemas.openxmlformats.org/officeDocument/2006/relationships/customXml" Target="../ink/ink2802.xml"/><Relationship Id="rId165" Type="http://schemas.openxmlformats.org/officeDocument/2006/relationships/image" Target="../media/image2822.png"/><Relationship Id="rId186" Type="http://schemas.openxmlformats.org/officeDocument/2006/relationships/customXml" Target="../ink/ink2850.xml"/><Relationship Id="rId211" Type="http://schemas.openxmlformats.org/officeDocument/2006/relationships/image" Target="../media/image2845.png"/><Relationship Id="rId232" Type="http://schemas.openxmlformats.org/officeDocument/2006/relationships/customXml" Target="../ink/ink2873.xml"/><Relationship Id="rId253" Type="http://schemas.openxmlformats.org/officeDocument/2006/relationships/image" Target="../media/image2866.png"/><Relationship Id="rId274" Type="http://schemas.openxmlformats.org/officeDocument/2006/relationships/customXml" Target="../ink/ink2894.xml"/><Relationship Id="rId295" Type="http://schemas.openxmlformats.org/officeDocument/2006/relationships/image" Target="../media/image2887.png"/><Relationship Id="rId309" Type="http://schemas.openxmlformats.org/officeDocument/2006/relationships/image" Target="../media/image2894.png"/><Relationship Id="rId27" Type="http://schemas.openxmlformats.org/officeDocument/2006/relationships/image" Target="../media/image2753.png"/><Relationship Id="rId48" Type="http://schemas.openxmlformats.org/officeDocument/2006/relationships/customXml" Target="../ink/ink2781.xml"/><Relationship Id="rId69" Type="http://schemas.openxmlformats.org/officeDocument/2006/relationships/image" Target="../media/image2774.png"/><Relationship Id="rId113" Type="http://schemas.openxmlformats.org/officeDocument/2006/relationships/image" Target="../media/image2796.png"/><Relationship Id="rId134" Type="http://schemas.openxmlformats.org/officeDocument/2006/relationships/customXml" Target="../ink/ink2824.xml"/><Relationship Id="rId320" Type="http://schemas.openxmlformats.org/officeDocument/2006/relationships/customXml" Target="../ink/ink2917.xml"/><Relationship Id="rId80" Type="http://schemas.openxmlformats.org/officeDocument/2006/relationships/customXml" Target="../ink/ink2797.xml"/><Relationship Id="rId155" Type="http://schemas.openxmlformats.org/officeDocument/2006/relationships/image" Target="../media/image2817.png"/><Relationship Id="rId176" Type="http://schemas.openxmlformats.org/officeDocument/2006/relationships/customXml" Target="../ink/ink2845.xml"/><Relationship Id="rId197" Type="http://schemas.openxmlformats.org/officeDocument/2006/relationships/image" Target="../media/image2838.png"/><Relationship Id="rId341" Type="http://schemas.openxmlformats.org/officeDocument/2006/relationships/image" Target="../media/image2910.png"/><Relationship Id="rId201" Type="http://schemas.openxmlformats.org/officeDocument/2006/relationships/image" Target="../media/image2840.png"/><Relationship Id="rId222" Type="http://schemas.openxmlformats.org/officeDocument/2006/relationships/customXml" Target="../ink/ink2868.xml"/><Relationship Id="rId243" Type="http://schemas.openxmlformats.org/officeDocument/2006/relationships/image" Target="../media/image2861.png"/><Relationship Id="rId264" Type="http://schemas.openxmlformats.org/officeDocument/2006/relationships/customXml" Target="../ink/ink2889.xml"/><Relationship Id="rId285" Type="http://schemas.openxmlformats.org/officeDocument/2006/relationships/image" Target="../media/image2882.png"/><Relationship Id="rId17" Type="http://schemas.openxmlformats.org/officeDocument/2006/relationships/image" Target="../media/image2748.png"/><Relationship Id="rId38" Type="http://schemas.openxmlformats.org/officeDocument/2006/relationships/customXml" Target="../ink/ink2776.xml"/><Relationship Id="rId59" Type="http://schemas.openxmlformats.org/officeDocument/2006/relationships/image" Target="../media/image2769.png"/><Relationship Id="rId103" Type="http://schemas.openxmlformats.org/officeDocument/2006/relationships/image" Target="../media/image2791.png"/><Relationship Id="rId124" Type="http://schemas.openxmlformats.org/officeDocument/2006/relationships/customXml" Target="../ink/ink2819.xml"/><Relationship Id="rId310" Type="http://schemas.openxmlformats.org/officeDocument/2006/relationships/customXml" Target="../ink/ink2912.xml"/><Relationship Id="rId70" Type="http://schemas.openxmlformats.org/officeDocument/2006/relationships/customXml" Target="../ink/ink2792.xml"/><Relationship Id="rId91" Type="http://schemas.openxmlformats.org/officeDocument/2006/relationships/image" Target="../media/image2785.png"/><Relationship Id="rId145" Type="http://schemas.openxmlformats.org/officeDocument/2006/relationships/image" Target="../media/image2812.png"/><Relationship Id="rId166" Type="http://schemas.openxmlformats.org/officeDocument/2006/relationships/customXml" Target="../ink/ink2840.xml"/><Relationship Id="rId187" Type="http://schemas.openxmlformats.org/officeDocument/2006/relationships/image" Target="../media/image2833.png"/><Relationship Id="rId331" Type="http://schemas.openxmlformats.org/officeDocument/2006/relationships/image" Target="../media/image29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63.xml"/><Relationship Id="rId233" Type="http://schemas.openxmlformats.org/officeDocument/2006/relationships/image" Target="../media/image2856.png"/><Relationship Id="rId254" Type="http://schemas.openxmlformats.org/officeDocument/2006/relationships/customXml" Target="../ink/ink2884.xml"/><Relationship Id="rId28" Type="http://schemas.openxmlformats.org/officeDocument/2006/relationships/customXml" Target="../ink/ink2771.xml"/><Relationship Id="rId49" Type="http://schemas.openxmlformats.org/officeDocument/2006/relationships/image" Target="../media/image2764.png"/><Relationship Id="rId114" Type="http://schemas.openxmlformats.org/officeDocument/2006/relationships/customXml" Target="../ink/ink2814.xml"/><Relationship Id="rId275" Type="http://schemas.openxmlformats.org/officeDocument/2006/relationships/image" Target="../media/image2877.png"/><Relationship Id="rId296" Type="http://schemas.openxmlformats.org/officeDocument/2006/relationships/customXml" Target="../ink/ink2905.xml"/><Relationship Id="rId300" Type="http://schemas.openxmlformats.org/officeDocument/2006/relationships/customXml" Target="../ink/ink2907.xml"/><Relationship Id="rId60" Type="http://schemas.openxmlformats.org/officeDocument/2006/relationships/customXml" Target="../ink/ink2787.xml"/><Relationship Id="rId81" Type="http://schemas.openxmlformats.org/officeDocument/2006/relationships/image" Target="../media/image2780.png"/><Relationship Id="rId135" Type="http://schemas.openxmlformats.org/officeDocument/2006/relationships/image" Target="../media/image2807.png"/><Relationship Id="rId156" Type="http://schemas.openxmlformats.org/officeDocument/2006/relationships/customXml" Target="../ink/ink2835.xml"/><Relationship Id="rId177" Type="http://schemas.openxmlformats.org/officeDocument/2006/relationships/image" Target="../media/image2828.png"/><Relationship Id="rId198" Type="http://schemas.openxmlformats.org/officeDocument/2006/relationships/customXml" Target="../ink/ink2856.xml"/><Relationship Id="rId321" Type="http://schemas.openxmlformats.org/officeDocument/2006/relationships/image" Target="../media/image2900.png"/><Relationship Id="rId342" Type="http://schemas.openxmlformats.org/officeDocument/2006/relationships/customXml" Target="../ink/ink2928.xml"/><Relationship Id="rId202" Type="http://schemas.openxmlformats.org/officeDocument/2006/relationships/customXml" Target="../ink/ink2858.xml"/><Relationship Id="rId223" Type="http://schemas.openxmlformats.org/officeDocument/2006/relationships/image" Target="../media/image2851.png"/><Relationship Id="rId244" Type="http://schemas.openxmlformats.org/officeDocument/2006/relationships/customXml" Target="../ink/ink2879.xml"/><Relationship Id="rId18" Type="http://schemas.openxmlformats.org/officeDocument/2006/relationships/customXml" Target="../ink/ink2766.xml"/><Relationship Id="rId39" Type="http://schemas.openxmlformats.org/officeDocument/2006/relationships/image" Target="../media/image2759.png"/><Relationship Id="rId265" Type="http://schemas.openxmlformats.org/officeDocument/2006/relationships/image" Target="../media/image2872.png"/><Relationship Id="rId286" Type="http://schemas.openxmlformats.org/officeDocument/2006/relationships/customXml" Target="../ink/ink2900.xml"/><Relationship Id="rId50" Type="http://schemas.openxmlformats.org/officeDocument/2006/relationships/customXml" Target="../ink/ink2782.xml"/><Relationship Id="rId104" Type="http://schemas.openxmlformats.org/officeDocument/2006/relationships/customXml" Target="../ink/ink2809.xml"/><Relationship Id="rId125" Type="http://schemas.openxmlformats.org/officeDocument/2006/relationships/image" Target="../media/image2802.png"/><Relationship Id="rId146" Type="http://schemas.openxmlformats.org/officeDocument/2006/relationships/customXml" Target="../ink/ink2830.xml"/><Relationship Id="rId167" Type="http://schemas.openxmlformats.org/officeDocument/2006/relationships/image" Target="../media/image2823.png"/><Relationship Id="rId188" Type="http://schemas.openxmlformats.org/officeDocument/2006/relationships/customXml" Target="../ink/ink2851.xml"/><Relationship Id="rId311" Type="http://schemas.openxmlformats.org/officeDocument/2006/relationships/image" Target="../media/image2895.png"/><Relationship Id="rId332" Type="http://schemas.openxmlformats.org/officeDocument/2006/relationships/customXml" Target="../ink/ink2923.xml"/><Relationship Id="rId71" Type="http://schemas.openxmlformats.org/officeDocument/2006/relationships/image" Target="../media/image2775.png"/><Relationship Id="rId92" Type="http://schemas.openxmlformats.org/officeDocument/2006/relationships/customXml" Target="../ink/ink2803.xml"/><Relationship Id="rId213" Type="http://schemas.openxmlformats.org/officeDocument/2006/relationships/image" Target="../media/image2846.png"/><Relationship Id="rId234" Type="http://schemas.openxmlformats.org/officeDocument/2006/relationships/customXml" Target="../ink/ink2874.xml"/><Relationship Id="rId2" Type="http://schemas.openxmlformats.org/officeDocument/2006/relationships/customXml" Target="../ink/ink2758.xml"/><Relationship Id="rId29" Type="http://schemas.openxmlformats.org/officeDocument/2006/relationships/image" Target="../media/image2754.png"/><Relationship Id="rId255" Type="http://schemas.openxmlformats.org/officeDocument/2006/relationships/image" Target="../media/image2867.png"/><Relationship Id="rId276" Type="http://schemas.openxmlformats.org/officeDocument/2006/relationships/customXml" Target="../ink/ink2895.xml"/><Relationship Id="rId297" Type="http://schemas.openxmlformats.org/officeDocument/2006/relationships/image" Target="../media/image2888.png"/><Relationship Id="rId40" Type="http://schemas.openxmlformats.org/officeDocument/2006/relationships/customXml" Target="../ink/ink2777.xml"/><Relationship Id="rId115" Type="http://schemas.openxmlformats.org/officeDocument/2006/relationships/image" Target="../media/image2797.png"/><Relationship Id="rId136" Type="http://schemas.openxmlformats.org/officeDocument/2006/relationships/customXml" Target="../ink/ink2825.xml"/><Relationship Id="rId157" Type="http://schemas.openxmlformats.org/officeDocument/2006/relationships/image" Target="../media/image2818.png"/><Relationship Id="rId178" Type="http://schemas.openxmlformats.org/officeDocument/2006/relationships/customXml" Target="../ink/ink2846.xml"/><Relationship Id="rId301" Type="http://schemas.openxmlformats.org/officeDocument/2006/relationships/image" Target="../media/image2890.png"/><Relationship Id="rId322" Type="http://schemas.openxmlformats.org/officeDocument/2006/relationships/customXml" Target="../ink/ink2918.xml"/><Relationship Id="rId343" Type="http://schemas.openxmlformats.org/officeDocument/2006/relationships/image" Target="../media/image2911.png"/><Relationship Id="rId61" Type="http://schemas.openxmlformats.org/officeDocument/2006/relationships/image" Target="../media/image2770.png"/><Relationship Id="rId82" Type="http://schemas.openxmlformats.org/officeDocument/2006/relationships/customXml" Target="../ink/ink2798.xml"/><Relationship Id="rId199" Type="http://schemas.openxmlformats.org/officeDocument/2006/relationships/image" Target="../media/image2839.png"/><Relationship Id="rId203" Type="http://schemas.openxmlformats.org/officeDocument/2006/relationships/image" Target="../media/image2841.png"/><Relationship Id="rId19" Type="http://schemas.openxmlformats.org/officeDocument/2006/relationships/image" Target="../media/image2749.png"/><Relationship Id="rId224" Type="http://schemas.openxmlformats.org/officeDocument/2006/relationships/customXml" Target="../ink/ink2869.xml"/><Relationship Id="rId245" Type="http://schemas.openxmlformats.org/officeDocument/2006/relationships/image" Target="../media/image2862.png"/><Relationship Id="rId266" Type="http://schemas.openxmlformats.org/officeDocument/2006/relationships/customXml" Target="../ink/ink2890.xml"/><Relationship Id="rId287" Type="http://schemas.openxmlformats.org/officeDocument/2006/relationships/image" Target="../media/image2883.png"/><Relationship Id="rId30" Type="http://schemas.openxmlformats.org/officeDocument/2006/relationships/customXml" Target="../ink/ink2772.xml"/><Relationship Id="rId105" Type="http://schemas.openxmlformats.org/officeDocument/2006/relationships/image" Target="../media/image2792.png"/><Relationship Id="rId126" Type="http://schemas.openxmlformats.org/officeDocument/2006/relationships/customXml" Target="../ink/ink2820.xml"/><Relationship Id="rId147" Type="http://schemas.openxmlformats.org/officeDocument/2006/relationships/image" Target="../media/image2813.png"/><Relationship Id="rId168" Type="http://schemas.openxmlformats.org/officeDocument/2006/relationships/customXml" Target="../ink/ink2841.xml"/><Relationship Id="rId312" Type="http://schemas.openxmlformats.org/officeDocument/2006/relationships/customXml" Target="../ink/ink2913.xml"/><Relationship Id="rId333" Type="http://schemas.openxmlformats.org/officeDocument/2006/relationships/image" Target="../media/image2906.png"/><Relationship Id="rId51" Type="http://schemas.openxmlformats.org/officeDocument/2006/relationships/image" Target="../media/image2765.png"/><Relationship Id="rId72" Type="http://schemas.openxmlformats.org/officeDocument/2006/relationships/customXml" Target="../ink/ink2793.xml"/><Relationship Id="rId93" Type="http://schemas.openxmlformats.org/officeDocument/2006/relationships/image" Target="../media/image2786.png"/><Relationship Id="rId189" Type="http://schemas.openxmlformats.org/officeDocument/2006/relationships/image" Target="../media/image2834.png"/><Relationship Id="rId3" Type="http://schemas.openxmlformats.org/officeDocument/2006/relationships/image" Target="../media/image2741.png"/><Relationship Id="rId214" Type="http://schemas.openxmlformats.org/officeDocument/2006/relationships/customXml" Target="../ink/ink2864.xml"/><Relationship Id="rId235" Type="http://schemas.openxmlformats.org/officeDocument/2006/relationships/image" Target="../media/image2857.png"/><Relationship Id="rId256" Type="http://schemas.openxmlformats.org/officeDocument/2006/relationships/customXml" Target="../ink/ink2885.xml"/><Relationship Id="rId277" Type="http://schemas.openxmlformats.org/officeDocument/2006/relationships/image" Target="../media/image2878.png"/><Relationship Id="rId298" Type="http://schemas.openxmlformats.org/officeDocument/2006/relationships/customXml" Target="../ink/ink2906.xml"/><Relationship Id="rId116" Type="http://schemas.openxmlformats.org/officeDocument/2006/relationships/customXml" Target="../ink/ink2815.xml"/><Relationship Id="rId137" Type="http://schemas.openxmlformats.org/officeDocument/2006/relationships/image" Target="../media/image2808.png"/><Relationship Id="rId158" Type="http://schemas.openxmlformats.org/officeDocument/2006/relationships/customXml" Target="../ink/ink2836.xml"/><Relationship Id="rId302" Type="http://schemas.openxmlformats.org/officeDocument/2006/relationships/customXml" Target="../ink/ink2908.xml"/><Relationship Id="rId323" Type="http://schemas.openxmlformats.org/officeDocument/2006/relationships/image" Target="../media/image2901.png"/><Relationship Id="rId344" Type="http://schemas.openxmlformats.org/officeDocument/2006/relationships/customXml" Target="../ink/ink2929.xml"/><Relationship Id="rId20" Type="http://schemas.openxmlformats.org/officeDocument/2006/relationships/customXml" Target="../ink/ink2767.xml"/><Relationship Id="rId41" Type="http://schemas.openxmlformats.org/officeDocument/2006/relationships/image" Target="../media/image2760.png"/><Relationship Id="rId62" Type="http://schemas.openxmlformats.org/officeDocument/2006/relationships/customXml" Target="../ink/ink2788.xml"/><Relationship Id="rId83" Type="http://schemas.openxmlformats.org/officeDocument/2006/relationships/image" Target="../media/image2781.png"/><Relationship Id="rId179" Type="http://schemas.openxmlformats.org/officeDocument/2006/relationships/image" Target="../media/image2829.png"/><Relationship Id="rId190" Type="http://schemas.openxmlformats.org/officeDocument/2006/relationships/customXml" Target="../ink/ink2852.xml"/><Relationship Id="rId204" Type="http://schemas.openxmlformats.org/officeDocument/2006/relationships/customXml" Target="../ink/ink2859.xml"/><Relationship Id="rId225" Type="http://schemas.openxmlformats.org/officeDocument/2006/relationships/image" Target="../media/image2852.png"/><Relationship Id="rId246" Type="http://schemas.openxmlformats.org/officeDocument/2006/relationships/customXml" Target="../ink/ink2880.xml"/><Relationship Id="rId267" Type="http://schemas.openxmlformats.org/officeDocument/2006/relationships/image" Target="../media/image2873.png"/><Relationship Id="rId288" Type="http://schemas.openxmlformats.org/officeDocument/2006/relationships/customXml" Target="../ink/ink2901.xml"/><Relationship Id="rId106" Type="http://schemas.openxmlformats.org/officeDocument/2006/relationships/customXml" Target="../ink/ink2810.xml"/><Relationship Id="rId127" Type="http://schemas.openxmlformats.org/officeDocument/2006/relationships/image" Target="../media/image2803.png"/><Relationship Id="rId313" Type="http://schemas.openxmlformats.org/officeDocument/2006/relationships/image" Target="../media/image2896.png"/><Relationship Id="rId10" Type="http://schemas.openxmlformats.org/officeDocument/2006/relationships/customXml" Target="../ink/ink2762.xml"/><Relationship Id="rId31" Type="http://schemas.openxmlformats.org/officeDocument/2006/relationships/image" Target="../media/image2755.png"/><Relationship Id="rId52" Type="http://schemas.openxmlformats.org/officeDocument/2006/relationships/customXml" Target="../ink/ink2783.xml"/><Relationship Id="rId73" Type="http://schemas.openxmlformats.org/officeDocument/2006/relationships/image" Target="../media/image2776.png"/><Relationship Id="rId94" Type="http://schemas.openxmlformats.org/officeDocument/2006/relationships/customXml" Target="../ink/ink2804.xml"/><Relationship Id="rId148" Type="http://schemas.openxmlformats.org/officeDocument/2006/relationships/customXml" Target="../ink/ink2831.xml"/><Relationship Id="rId169" Type="http://schemas.openxmlformats.org/officeDocument/2006/relationships/image" Target="../media/image2824.png"/><Relationship Id="rId334" Type="http://schemas.openxmlformats.org/officeDocument/2006/relationships/customXml" Target="../ink/ink2924.xml"/><Relationship Id="rId4" Type="http://schemas.openxmlformats.org/officeDocument/2006/relationships/customXml" Target="../ink/ink2759.xml"/><Relationship Id="rId180" Type="http://schemas.openxmlformats.org/officeDocument/2006/relationships/customXml" Target="../ink/ink2847.xml"/><Relationship Id="rId215" Type="http://schemas.openxmlformats.org/officeDocument/2006/relationships/image" Target="../media/image2847.png"/><Relationship Id="rId236" Type="http://schemas.openxmlformats.org/officeDocument/2006/relationships/customXml" Target="../ink/ink2875.xml"/><Relationship Id="rId257" Type="http://schemas.openxmlformats.org/officeDocument/2006/relationships/image" Target="../media/image2868.png"/><Relationship Id="rId278" Type="http://schemas.openxmlformats.org/officeDocument/2006/relationships/customXml" Target="../ink/ink2896.xml"/><Relationship Id="rId303" Type="http://schemas.openxmlformats.org/officeDocument/2006/relationships/image" Target="../media/image2891.png"/><Relationship Id="rId42" Type="http://schemas.openxmlformats.org/officeDocument/2006/relationships/customXml" Target="../ink/ink2778.xml"/><Relationship Id="rId84" Type="http://schemas.openxmlformats.org/officeDocument/2006/relationships/customXml" Target="../ink/ink2799.xml"/><Relationship Id="rId138" Type="http://schemas.openxmlformats.org/officeDocument/2006/relationships/customXml" Target="../ink/ink2826.xml"/><Relationship Id="rId345" Type="http://schemas.openxmlformats.org/officeDocument/2006/relationships/image" Target="../media/image2912.png"/><Relationship Id="rId191" Type="http://schemas.openxmlformats.org/officeDocument/2006/relationships/image" Target="../media/image2835.png"/><Relationship Id="rId205" Type="http://schemas.openxmlformats.org/officeDocument/2006/relationships/image" Target="../media/image2842.png"/><Relationship Id="rId247" Type="http://schemas.openxmlformats.org/officeDocument/2006/relationships/image" Target="../media/image2863.png"/><Relationship Id="rId107" Type="http://schemas.openxmlformats.org/officeDocument/2006/relationships/image" Target="../media/image2793.png"/><Relationship Id="rId289" Type="http://schemas.openxmlformats.org/officeDocument/2006/relationships/image" Target="../media/image2884.png"/><Relationship Id="rId11" Type="http://schemas.openxmlformats.org/officeDocument/2006/relationships/image" Target="../media/image2745.png"/><Relationship Id="rId53" Type="http://schemas.openxmlformats.org/officeDocument/2006/relationships/image" Target="../media/image2766.png"/><Relationship Id="rId149" Type="http://schemas.openxmlformats.org/officeDocument/2006/relationships/image" Target="../media/image2814.png"/><Relationship Id="rId314" Type="http://schemas.openxmlformats.org/officeDocument/2006/relationships/customXml" Target="../ink/ink2914.xml"/><Relationship Id="rId95" Type="http://schemas.openxmlformats.org/officeDocument/2006/relationships/image" Target="../media/image2787.png"/><Relationship Id="rId160" Type="http://schemas.openxmlformats.org/officeDocument/2006/relationships/customXml" Target="../ink/ink2837.xml"/><Relationship Id="rId216" Type="http://schemas.openxmlformats.org/officeDocument/2006/relationships/customXml" Target="../ink/ink2865.xml"/><Relationship Id="rId258" Type="http://schemas.openxmlformats.org/officeDocument/2006/relationships/customXml" Target="../ink/ink2886.xml"/><Relationship Id="rId22" Type="http://schemas.openxmlformats.org/officeDocument/2006/relationships/customXml" Target="../ink/ink2768.xml"/><Relationship Id="rId64" Type="http://schemas.openxmlformats.org/officeDocument/2006/relationships/customXml" Target="../ink/ink2789.xml"/><Relationship Id="rId118" Type="http://schemas.openxmlformats.org/officeDocument/2006/relationships/customXml" Target="../ink/ink2816.xml"/><Relationship Id="rId325" Type="http://schemas.openxmlformats.org/officeDocument/2006/relationships/image" Target="../media/image2902.png"/><Relationship Id="rId171" Type="http://schemas.openxmlformats.org/officeDocument/2006/relationships/image" Target="../media/image2825.png"/><Relationship Id="rId227" Type="http://schemas.openxmlformats.org/officeDocument/2006/relationships/image" Target="../media/image2853.png"/><Relationship Id="rId269" Type="http://schemas.openxmlformats.org/officeDocument/2006/relationships/image" Target="../media/image2874.png"/><Relationship Id="rId33" Type="http://schemas.openxmlformats.org/officeDocument/2006/relationships/image" Target="../media/image2756.png"/><Relationship Id="rId129" Type="http://schemas.openxmlformats.org/officeDocument/2006/relationships/image" Target="../media/image2804.png"/><Relationship Id="rId280" Type="http://schemas.openxmlformats.org/officeDocument/2006/relationships/customXml" Target="../ink/ink2897.xml"/><Relationship Id="rId336" Type="http://schemas.openxmlformats.org/officeDocument/2006/relationships/customXml" Target="../ink/ink2925.xml"/><Relationship Id="rId75" Type="http://schemas.openxmlformats.org/officeDocument/2006/relationships/image" Target="../media/image2777.png"/><Relationship Id="rId140" Type="http://schemas.openxmlformats.org/officeDocument/2006/relationships/customXml" Target="../ink/ink2827.xml"/><Relationship Id="rId182" Type="http://schemas.openxmlformats.org/officeDocument/2006/relationships/customXml" Target="../ink/ink2848.xml"/><Relationship Id="rId6" Type="http://schemas.openxmlformats.org/officeDocument/2006/relationships/customXml" Target="../ink/ink2760.xml"/><Relationship Id="rId238" Type="http://schemas.openxmlformats.org/officeDocument/2006/relationships/customXml" Target="../ink/ink2876.xml"/><Relationship Id="rId291" Type="http://schemas.openxmlformats.org/officeDocument/2006/relationships/image" Target="../media/image2885.png"/><Relationship Id="rId305" Type="http://schemas.openxmlformats.org/officeDocument/2006/relationships/image" Target="../media/image2892.png"/><Relationship Id="rId347" Type="http://schemas.openxmlformats.org/officeDocument/2006/relationships/image" Target="../media/image2913.png"/><Relationship Id="rId44" Type="http://schemas.openxmlformats.org/officeDocument/2006/relationships/customXml" Target="../ink/ink2779.xml"/><Relationship Id="rId86" Type="http://schemas.openxmlformats.org/officeDocument/2006/relationships/customXml" Target="../ink/ink2800.xml"/><Relationship Id="rId151" Type="http://schemas.openxmlformats.org/officeDocument/2006/relationships/image" Target="../media/image2815.png"/><Relationship Id="rId193" Type="http://schemas.openxmlformats.org/officeDocument/2006/relationships/image" Target="../media/image2836.png"/><Relationship Id="rId207" Type="http://schemas.openxmlformats.org/officeDocument/2006/relationships/image" Target="../media/image2843.png"/><Relationship Id="rId249" Type="http://schemas.openxmlformats.org/officeDocument/2006/relationships/image" Target="../media/image2864.png"/><Relationship Id="rId13" Type="http://schemas.openxmlformats.org/officeDocument/2006/relationships/image" Target="../media/image2746.png"/><Relationship Id="rId109" Type="http://schemas.openxmlformats.org/officeDocument/2006/relationships/image" Target="../media/image2794.png"/><Relationship Id="rId260" Type="http://schemas.openxmlformats.org/officeDocument/2006/relationships/customXml" Target="../ink/ink2887.xml"/><Relationship Id="rId316" Type="http://schemas.openxmlformats.org/officeDocument/2006/relationships/customXml" Target="../ink/ink2915.xml"/><Relationship Id="rId55" Type="http://schemas.openxmlformats.org/officeDocument/2006/relationships/image" Target="../media/image2767.png"/><Relationship Id="rId97" Type="http://schemas.openxmlformats.org/officeDocument/2006/relationships/image" Target="../media/image2788.png"/><Relationship Id="rId120" Type="http://schemas.openxmlformats.org/officeDocument/2006/relationships/customXml" Target="../ink/ink2817.xml"/><Relationship Id="rId162" Type="http://schemas.openxmlformats.org/officeDocument/2006/relationships/customXml" Target="../ink/ink2838.xml"/><Relationship Id="rId218" Type="http://schemas.openxmlformats.org/officeDocument/2006/relationships/customXml" Target="../ink/ink2866.xml"/><Relationship Id="rId271" Type="http://schemas.openxmlformats.org/officeDocument/2006/relationships/image" Target="../media/image2875.png"/><Relationship Id="rId24" Type="http://schemas.openxmlformats.org/officeDocument/2006/relationships/customXml" Target="../ink/ink2769.xml"/><Relationship Id="rId66" Type="http://schemas.openxmlformats.org/officeDocument/2006/relationships/customXml" Target="../ink/ink2790.xml"/><Relationship Id="rId131" Type="http://schemas.openxmlformats.org/officeDocument/2006/relationships/image" Target="../media/image2805.png"/><Relationship Id="rId327" Type="http://schemas.openxmlformats.org/officeDocument/2006/relationships/image" Target="../media/image2903.png"/><Relationship Id="rId173" Type="http://schemas.openxmlformats.org/officeDocument/2006/relationships/image" Target="../media/image2826.png"/><Relationship Id="rId229" Type="http://schemas.openxmlformats.org/officeDocument/2006/relationships/image" Target="../media/image2854.png"/><Relationship Id="rId240" Type="http://schemas.openxmlformats.org/officeDocument/2006/relationships/customXml" Target="../ink/ink287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0.png"/><Relationship Id="rId299" Type="http://schemas.openxmlformats.org/officeDocument/2006/relationships/image" Target="../media/image3060.png"/><Relationship Id="rId21" Type="http://schemas.openxmlformats.org/officeDocument/2006/relationships/image" Target="../media/image2923.png"/><Relationship Id="rId63" Type="http://schemas.openxmlformats.org/officeDocument/2006/relationships/image" Target="../media/image2944.png"/><Relationship Id="rId159" Type="http://schemas.openxmlformats.org/officeDocument/2006/relationships/image" Target="../media/image2991.png"/><Relationship Id="rId324" Type="http://schemas.openxmlformats.org/officeDocument/2006/relationships/customXml" Target="../ink/ink3092.xml"/><Relationship Id="rId366" Type="http://schemas.openxmlformats.org/officeDocument/2006/relationships/customXml" Target="../ink/ink3113.xml"/><Relationship Id="rId170" Type="http://schemas.openxmlformats.org/officeDocument/2006/relationships/customXml" Target="../ink/ink3015.xml"/><Relationship Id="rId226" Type="http://schemas.openxmlformats.org/officeDocument/2006/relationships/customXml" Target="../ink/ink3043.xml"/><Relationship Id="rId268" Type="http://schemas.openxmlformats.org/officeDocument/2006/relationships/customXml" Target="../ink/ink3064.xml"/><Relationship Id="rId32" Type="http://schemas.openxmlformats.org/officeDocument/2006/relationships/customXml" Target="../ink/ink2946.xml"/><Relationship Id="rId74" Type="http://schemas.openxmlformats.org/officeDocument/2006/relationships/customXml" Target="../ink/ink2967.xml"/><Relationship Id="rId128" Type="http://schemas.openxmlformats.org/officeDocument/2006/relationships/customXml" Target="../ink/ink2994.xml"/><Relationship Id="rId335" Type="http://schemas.openxmlformats.org/officeDocument/2006/relationships/image" Target="../media/image3078.png"/><Relationship Id="rId377" Type="http://schemas.openxmlformats.org/officeDocument/2006/relationships/image" Target="../media/image3099.png"/><Relationship Id="rId5" Type="http://schemas.openxmlformats.org/officeDocument/2006/relationships/image" Target="../media/image2915.png"/><Relationship Id="rId181" Type="http://schemas.openxmlformats.org/officeDocument/2006/relationships/image" Target="../media/image3002.png"/><Relationship Id="rId237" Type="http://schemas.openxmlformats.org/officeDocument/2006/relationships/image" Target="../media/image3030.png"/><Relationship Id="rId279" Type="http://schemas.openxmlformats.org/officeDocument/2006/relationships/image" Target="../media/image3050.png"/><Relationship Id="rId43" Type="http://schemas.openxmlformats.org/officeDocument/2006/relationships/image" Target="../media/image2934.png"/><Relationship Id="rId139" Type="http://schemas.openxmlformats.org/officeDocument/2006/relationships/image" Target="../media/image2981.png"/><Relationship Id="rId290" Type="http://schemas.openxmlformats.org/officeDocument/2006/relationships/customXml" Target="../ink/ink3075.xml"/><Relationship Id="rId304" Type="http://schemas.openxmlformats.org/officeDocument/2006/relationships/customXml" Target="../ink/ink3082.xml"/><Relationship Id="rId346" Type="http://schemas.openxmlformats.org/officeDocument/2006/relationships/customXml" Target="../ink/ink3103.xml"/><Relationship Id="rId85" Type="http://schemas.openxmlformats.org/officeDocument/2006/relationships/image" Target="../media/image2954.png"/><Relationship Id="rId150" Type="http://schemas.openxmlformats.org/officeDocument/2006/relationships/customXml" Target="../ink/ink3005.xml"/><Relationship Id="rId192" Type="http://schemas.openxmlformats.org/officeDocument/2006/relationships/customXml" Target="../ink/ink3026.xml"/><Relationship Id="rId206" Type="http://schemas.openxmlformats.org/officeDocument/2006/relationships/customXml" Target="../ink/ink3033.xml"/><Relationship Id="rId248" Type="http://schemas.openxmlformats.org/officeDocument/2006/relationships/customXml" Target="../ink/ink3054.xml"/><Relationship Id="rId12" Type="http://schemas.openxmlformats.org/officeDocument/2006/relationships/customXml" Target="../ink/ink2936.xml"/><Relationship Id="rId108" Type="http://schemas.openxmlformats.org/officeDocument/2006/relationships/customXml" Target="../ink/ink2984.xml"/><Relationship Id="rId315" Type="http://schemas.openxmlformats.org/officeDocument/2006/relationships/image" Target="../media/image3068.png"/><Relationship Id="rId357" Type="http://schemas.openxmlformats.org/officeDocument/2006/relationships/image" Target="../media/image3089.png"/><Relationship Id="rId54" Type="http://schemas.openxmlformats.org/officeDocument/2006/relationships/customXml" Target="../ink/ink2957.xml"/><Relationship Id="rId96" Type="http://schemas.openxmlformats.org/officeDocument/2006/relationships/customXml" Target="../ink/ink2978.xml"/><Relationship Id="rId161" Type="http://schemas.openxmlformats.org/officeDocument/2006/relationships/image" Target="../media/image2992.png"/><Relationship Id="rId217" Type="http://schemas.openxmlformats.org/officeDocument/2006/relationships/image" Target="../media/image3020.png"/><Relationship Id="rId259" Type="http://schemas.openxmlformats.org/officeDocument/2006/relationships/image" Target="../media/image3041.png"/><Relationship Id="rId23" Type="http://schemas.openxmlformats.org/officeDocument/2006/relationships/image" Target="../media/image2924.png"/><Relationship Id="rId119" Type="http://schemas.openxmlformats.org/officeDocument/2006/relationships/image" Target="../media/image2971.png"/><Relationship Id="rId270" Type="http://schemas.openxmlformats.org/officeDocument/2006/relationships/customXml" Target="../ink/ink3065.xml"/><Relationship Id="rId326" Type="http://schemas.openxmlformats.org/officeDocument/2006/relationships/customXml" Target="../ink/ink3093.xml"/><Relationship Id="rId65" Type="http://schemas.openxmlformats.org/officeDocument/2006/relationships/image" Target="../media/image2945.png"/><Relationship Id="rId130" Type="http://schemas.openxmlformats.org/officeDocument/2006/relationships/customXml" Target="../ink/ink2995.xml"/><Relationship Id="rId368" Type="http://schemas.openxmlformats.org/officeDocument/2006/relationships/customXml" Target="../ink/ink3114.xml"/><Relationship Id="rId172" Type="http://schemas.openxmlformats.org/officeDocument/2006/relationships/customXml" Target="../ink/ink3016.xml"/><Relationship Id="rId228" Type="http://schemas.openxmlformats.org/officeDocument/2006/relationships/customXml" Target="../ink/ink3044.xml"/><Relationship Id="rId281" Type="http://schemas.openxmlformats.org/officeDocument/2006/relationships/image" Target="../media/image3051.png"/><Relationship Id="rId337" Type="http://schemas.openxmlformats.org/officeDocument/2006/relationships/image" Target="../media/image3079.png"/><Relationship Id="rId34" Type="http://schemas.openxmlformats.org/officeDocument/2006/relationships/customXml" Target="../ink/ink2947.xml"/><Relationship Id="rId76" Type="http://schemas.openxmlformats.org/officeDocument/2006/relationships/customXml" Target="../ink/ink2968.xml"/><Relationship Id="rId141" Type="http://schemas.openxmlformats.org/officeDocument/2006/relationships/image" Target="../media/image2982.png"/><Relationship Id="rId379" Type="http://schemas.openxmlformats.org/officeDocument/2006/relationships/image" Target="../media/image3100.png"/><Relationship Id="rId7" Type="http://schemas.openxmlformats.org/officeDocument/2006/relationships/image" Target="../media/image2916.png"/><Relationship Id="rId183" Type="http://schemas.openxmlformats.org/officeDocument/2006/relationships/image" Target="../media/image3003.png"/><Relationship Id="rId239" Type="http://schemas.openxmlformats.org/officeDocument/2006/relationships/image" Target="../media/image3031.png"/><Relationship Id="rId250" Type="http://schemas.openxmlformats.org/officeDocument/2006/relationships/customXml" Target="../ink/ink3055.xml"/><Relationship Id="rId292" Type="http://schemas.openxmlformats.org/officeDocument/2006/relationships/customXml" Target="../ink/ink3076.xml"/><Relationship Id="rId306" Type="http://schemas.openxmlformats.org/officeDocument/2006/relationships/customXml" Target="../ink/ink3083.xml"/><Relationship Id="rId45" Type="http://schemas.openxmlformats.org/officeDocument/2006/relationships/image" Target="../media/image2935.png"/><Relationship Id="rId87" Type="http://schemas.openxmlformats.org/officeDocument/2006/relationships/image" Target="../media/image2955.png"/><Relationship Id="rId110" Type="http://schemas.openxmlformats.org/officeDocument/2006/relationships/customXml" Target="../ink/ink2985.xml"/><Relationship Id="rId348" Type="http://schemas.openxmlformats.org/officeDocument/2006/relationships/customXml" Target="../ink/ink3104.xml"/><Relationship Id="rId152" Type="http://schemas.openxmlformats.org/officeDocument/2006/relationships/customXml" Target="../ink/ink3006.xml"/><Relationship Id="rId194" Type="http://schemas.openxmlformats.org/officeDocument/2006/relationships/customXml" Target="../ink/ink3027.xml"/><Relationship Id="rId208" Type="http://schemas.openxmlformats.org/officeDocument/2006/relationships/customXml" Target="../ink/ink3034.xml"/><Relationship Id="rId261" Type="http://schemas.openxmlformats.org/officeDocument/2006/relationships/image" Target="../media/image3042.png"/><Relationship Id="rId14" Type="http://schemas.openxmlformats.org/officeDocument/2006/relationships/customXml" Target="../ink/ink2937.xml"/><Relationship Id="rId56" Type="http://schemas.openxmlformats.org/officeDocument/2006/relationships/customXml" Target="../ink/ink2958.xml"/><Relationship Id="rId317" Type="http://schemas.openxmlformats.org/officeDocument/2006/relationships/image" Target="../media/image3069.png"/><Relationship Id="rId359" Type="http://schemas.openxmlformats.org/officeDocument/2006/relationships/image" Target="../media/image3090.png"/><Relationship Id="rId98" Type="http://schemas.openxmlformats.org/officeDocument/2006/relationships/customXml" Target="../ink/ink2979.xml"/><Relationship Id="rId121" Type="http://schemas.openxmlformats.org/officeDocument/2006/relationships/image" Target="../media/image2972.png"/><Relationship Id="rId163" Type="http://schemas.openxmlformats.org/officeDocument/2006/relationships/image" Target="../media/image2993.png"/><Relationship Id="rId219" Type="http://schemas.openxmlformats.org/officeDocument/2006/relationships/image" Target="../media/image3021.png"/><Relationship Id="rId370" Type="http://schemas.openxmlformats.org/officeDocument/2006/relationships/customXml" Target="../ink/ink3115.xml"/><Relationship Id="rId230" Type="http://schemas.openxmlformats.org/officeDocument/2006/relationships/customXml" Target="../ink/ink3045.xml"/><Relationship Id="rId25" Type="http://schemas.openxmlformats.org/officeDocument/2006/relationships/image" Target="../media/image2925.png"/><Relationship Id="rId67" Type="http://schemas.openxmlformats.org/officeDocument/2006/relationships/image" Target="../media/image2946.png"/><Relationship Id="rId272" Type="http://schemas.openxmlformats.org/officeDocument/2006/relationships/customXml" Target="../ink/ink3066.xml"/><Relationship Id="rId328" Type="http://schemas.openxmlformats.org/officeDocument/2006/relationships/customXml" Target="../ink/ink3094.xml"/><Relationship Id="rId132" Type="http://schemas.openxmlformats.org/officeDocument/2006/relationships/customXml" Target="../ink/ink2996.xml"/><Relationship Id="rId174" Type="http://schemas.openxmlformats.org/officeDocument/2006/relationships/customXml" Target="../ink/ink3017.xml"/><Relationship Id="rId381" Type="http://schemas.openxmlformats.org/officeDocument/2006/relationships/image" Target="../media/image3101.png"/><Relationship Id="rId241" Type="http://schemas.openxmlformats.org/officeDocument/2006/relationships/image" Target="../media/image3032.png"/><Relationship Id="rId36" Type="http://schemas.openxmlformats.org/officeDocument/2006/relationships/customXml" Target="../ink/ink2948.xml"/><Relationship Id="rId283" Type="http://schemas.openxmlformats.org/officeDocument/2006/relationships/image" Target="../media/image3052.png"/><Relationship Id="rId339" Type="http://schemas.openxmlformats.org/officeDocument/2006/relationships/image" Target="../media/image3080.png"/><Relationship Id="rId78" Type="http://schemas.openxmlformats.org/officeDocument/2006/relationships/customXml" Target="../ink/ink2969.xml"/><Relationship Id="rId101" Type="http://schemas.openxmlformats.org/officeDocument/2006/relationships/image" Target="../media/image2962.png"/><Relationship Id="rId143" Type="http://schemas.openxmlformats.org/officeDocument/2006/relationships/image" Target="../media/image2983.png"/><Relationship Id="rId185" Type="http://schemas.openxmlformats.org/officeDocument/2006/relationships/image" Target="../media/image3004.png"/><Relationship Id="rId350" Type="http://schemas.openxmlformats.org/officeDocument/2006/relationships/customXml" Target="../ink/ink3105.xml"/><Relationship Id="rId9" Type="http://schemas.openxmlformats.org/officeDocument/2006/relationships/image" Target="../media/image2917.png"/><Relationship Id="rId210" Type="http://schemas.openxmlformats.org/officeDocument/2006/relationships/customXml" Target="../ink/ink3035.xml"/><Relationship Id="rId26" Type="http://schemas.openxmlformats.org/officeDocument/2006/relationships/customXml" Target="../ink/ink2943.xml"/><Relationship Id="rId231" Type="http://schemas.openxmlformats.org/officeDocument/2006/relationships/image" Target="../media/image3027.png"/><Relationship Id="rId252" Type="http://schemas.openxmlformats.org/officeDocument/2006/relationships/customXml" Target="../ink/ink3056.xml"/><Relationship Id="rId273" Type="http://schemas.openxmlformats.org/officeDocument/2006/relationships/image" Target="../media/image3047.png"/><Relationship Id="rId294" Type="http://schemas.openxmlformats.org/officeDocument/2006/relationships/customXml" Target="../ink/ink3077.xml"/><Relationship Id="rId308" Type="http://schemas.openxmlformats.org/officeDocument/2006/relationships/customXml" Target="../ink/ink3084.xml"/><Relationship Id="rId329" Type="http://schemas.openxmlformats.org/officeDocument/2006/relationships/image" Target="../media/image3075.png"/><Relationship Id="rId47" Type="http://schemas.openxmlformats.org/officeDocument/2006/relationships/image" Target="../media/image2936.png"/><Relationship Id="rId68" Type="http://schemas.openxmlformats.org/officeDocument/2006/relationships/customXml" Target="../ink/ink2964.xml"/><Relationship Id="rId89" Type="http://schemas.openxmlformats.org/officeDocument/2006/relationships/image" Target="../media/image2956.png"/><Relationship Id="rId112" Type="http://schemas.openxmlformats.org/officeDocument/2006/relationships/customXml" Target="../ink/ink2986.xml"/><Relationship Id="rId133" Type="http://schemas.openxmlformats.org/officeDocument/2006/relationships/image" Target="../media/image2978.png"/><Relationship Id="rId154" Type="http://schemas.openxmlformats.org/officeDocument/2006/relationships/customXml" Target="../ink/ink3007.xml"/><Relationship Id="rId175" Type="http://schemas.openxmlformats.org/officeDocument/2006/relationships/image" Target="../media/image2999.png"/><Relationship Id="rId340" Type="http://schemas.openxmlformats.org/officeDocument/2006/relationships/customXml" Target="../ink/ink3100.xml"/><Relationship Id="rId361" Type="http://schemas.openxmlformats.org/officeDocument/2006/relationships/image" Target="../media/image3091.png"/><Relationship Id="rId196" Type="http://schemas.openxmlformats.org/officeDocument/2006/relationships/customXml" Target="../ink/ink3028.xml"/><Relationship Id="rId200" Type="http://schemas.openxmlformats.org/officeDocument/2006/relationships/customXml" Target="../ink/ink3030.xml"/><Relationship Id="rId382" Type="http://schemas.openxmlformats.org/officeDocument/2006/relationships/customXml" Target="../ink/ink3121.xml"/><Relationship Id="rId16" Type="http://schemas.openxmlformats.org/officeDocument/2006/relationships/customXml" Target="../ink/ink2938.xml"/><Relationship Id="rId221" Type="http://schemas.openxmlformats.org/officeDocument/2006/relationships/image" Target="../media/image3022.png"/><Relationship Id="rId242" Type="http://schemas.openxmlformats.org/officeDocument/2006/relationships/customXml" Target="../ink/ink3051.xml"/><Relationship Id="rId263" Type="http://schemas.openxmlformats.org/officeDocument/2006/relationships/image" Target="../media/image3043.png"/><Relationship Id="rId284" Type="http://schemas.openxmlformats.org/officeDocument/2006/relationships/customXml" Target="../ink/ink3072.xml"/><Relationship Id="rId319" Type="http://schemas.openxmlformats.org/officeDocument/2006/relationships/image" Target="../media/image3070.png"/><Relationship Id="rId37" Type="http://schemas.openxmlformats.org/officeDocument/2006/relationships/image" Target="../media/image2931.png"/><Relationship Id="rId58" Type="http://schemas.openxmlformats.org/officeDocument/2006/relationships/customXml" Target="../ink/ink2959.xml"/><Relationship Id="rId79" Type="http://schemas.openxmlformats.org/officeDocument/2006/relationships/image" Target="../media/image1253.png"/><Relationship Id="rId102" Type="http://schemas.openxmlformats.org/officeDocument/2006/relationships/customXml" Target="../ink/ink2981.xml"/><Relationship Id="rId123" Type="http://schemas.openxmlformats.org/officeDocument/2006/relationships/image" Target="../media/image2973.png"/><Relationship Id="rId144" Type="http://schemas.openxmlformats.org/officeDocument/2006/relationships/customXml" Target="../ink/ink3002.xml"/><Relationship Id="rId330" Type="http://schemas.openxmlformats.org/officeDocument/2006/relationships/customXml" Target="../ink/ink3095.xml"/><Relationship Id="rId90" Type="http://schemas.openxmlformats.org/officeDocument/2006/relationships/customXml" Target="../ink/ink2975.xml"/><Relationship Id="rId165" Type="http://schemas.openxmlformats.org/officeDocument/2006/relationships/image" Target="../media/image2994.png"/><Relationship Id="rId186" Type="http://schemas.openxmlformats.org/officeDocument/2006/relationships/customXml" Target="../ink/ink3023.xml"/><Relationship Id="rId351" Type="http://schemas.openxmlformats.org/officeDocument/2006/relationships/image" Target="../media/image3086.png"/><Relationship Id="rId372" Type="http://schemas.openxmlformats.org/officeDocument/2006/relationships/customXml" Target="../ink/ink3116.xml"/><Relationship Id="rId211" Type="http://schemas.openxmlformats.org/officeDocument/2006/relationships/image" Target="../media/image3017.png"/><Relationship Id="rId232" Type="http://schemas.openxmlformats.org/officeDocument/2006/relationships/customXml" Target="../ink/ink3046.xml"/><Relationship Id="rId253" Type="http://schemas.openxmlformats.org/officeDocument/2006/relationships/image" Target="../media/image3038.png"/><Relationship Id="rId274" Type="http://schemas.openxmlformats.org/officeDocument/2006/relationships/customXml" Target="../ink/ink3067.xml"/><Relationship Id="rId295" Type="http://schemas.openxmlformats.org/officeDocument/2006/relationships/image" Target="../media/image3058.png"/><Relationship Id="rId309" Type="http://schemas.openxmlformats.org/officeDocument/2006/relationships/image" Target="../media/image3065.png"/><Relationship Id="rId27" Type="http://schemas.openxmlformats.org/officeDocument/2006/relationships/image" Target="../media/image2926.png"/><Relationship Id="rId48" Type="http://schemas.openxmlformats.org/officeDocument/2006/relationships/customXml" Target="../ink/ink2954.xml"/><Relationship Id="rId69" Type="http://schemas.openxmlformats.org/officeDocument/2006/relationships/image" Target="../media/image2947.png"/><Relationship Id="rId113" Type="http://schemas.openxmlformats.org/officeDocument/2006/relationships/image" Target="../media/image2968.png"/><Relationship Id="rId134" Type="http://schemas.openxmlformats.org/officeDocument/2006/relationships/customXml" Target="../ink/ink2997.xml"/><Relationship Id="rId320" Type="http://schemas.openxmlformats.org/officeDocument/2006/relationships/customXml" Target="../ink/ink3090.xml"/><Relationship Id="rId80" Type="http://schemas.openxmlformats.org/officeDocument/2006/relationships/customXml" Target="../ink/ink2970.xml"/><Relationship Id="rId155" Type="http://schemas.openxmlformats.org/officeDocument/2006/relationships/image" Target="../media/image2989.png"/><Relationship Id="rId176" Type="http://schemas.openxmlformats.org/officeDocument/2006/relationships/customXml" Target="../ink/ink3018.xml"/><Relationship Id="rId197" Type="http://schemas.openxmlformats.org/officeDocument/2006/relationships/image" Target="../media/image3010.png"/><Relationship Id="rId341" Type="http://schemas.openxmlformats.org/officeDocument/2006/relationships/image" Target="../media/image3081.png"/><Relationship Id="rId362" Type="http://schemas.openxmlformats.org/officeDocument/2006/relationships/customXml" Target="../ink/ink3111.xml"/><Relationship Id="rId383" Type="http://schemas.openxmlformats.org/officeDocument/2006/relationships/customXml" Target="../ink/ink3122.xml"/><Relationship Id="rId201" Type="http://schemas.openxmlformats.org/officeDocument/2006/relationships/image" Target="../media/image3012.png"/><Relationship Id="rId222" Type="http://schemas.openxmlformats.org/officeDocument/2006/relationships/customXml" Target="../ink/ink3041.xml"/><Relationship Id="rId243" Type="http://schemas.openxmlformats.org/officeDocument/2006/relationships/image" Target="../media/image3033.png"/><Relationship Id="rId264" Type="http://schemas.openxmlformats.org/officeDocument/2006/relationships/customXml" Target="../ink/ink3062.xml"/><Relationship Id="rId285" Type="http://schemas.openxmlformats.org/officeDocument/2006/relationships/image" Target="../media/image3053.png"/><Relationship Id="rId17" Type="http://schemas.openxmlformats.org/officeDocument/2006/relationships/image" Target="../media/image2921.png"/><Relationship Id="rId38" Type="http://schemas.openxmlformats.org/officeDocument/2006/relationships/customXml" Target="../ink/ink2949.xml"/><Relationship Id="rId59" Type="http://schemas.openxmlformats.org/officeDocument/2006/relationships/image" Target="../media/image2942.png"/><Relationship Id="rId103" Type="http://schemas.openxmlformats.org/officeDocument/2006/relationships/image" Target="../media/image2963.png"/><Relationship Id="rId124" Type="http://schemas.openxmlformats.org/officeDocument/2006/relationships/customXml" Target="../ink/ink2992.xml"/><Relationship Id="rId310" Type="http://schemas.openxmlformats.org/officeDocument/2006/relationships/customXml" Target="../ink/ink3085.xml"/><Relationship Id="rId70" Type="http://schemas.openxmlformats.org/officeDocument/2006/relationships/customXml" Target="../ink/ink2965.xml"/><Relationship Id="rId91" Type="http://schemas.openxmlformats.org/officeDocument/2006/relationships/image" Target="../media/image2957.png"/><Relationship Id="rId145" Type="http://schemas.openxmlformats.org/officeDocument/2006/relationships/image" Target="../media/image2984.png"/><Relationship Id="rId166" Type="http://schemas.openxmlformats.org/officeDocument/2006/relationships/customXml" Target="../ink/ink3013.xml"/><Relationship Id="rId187" Type="http://schemas.openxmlformats.org/officeDocument/2006/relationships/image" Target="../media/image3005.png"/><Relationship Id="rId331" Type="http://schemas.openxmlformats.org/officeDocument/2006/relationships/image" Target="../media/image3076.png"/><Relationship Id="rId352" Type="http://schemas.openxmlformats.org/officeDocument/2006/relationships/customXml" Target="../ink/ink3106.xml"/><Relationship Id="rId373" Type="http://schemas.openxmlformats.org/officeDocument/2006/relationships/image" Target="../media/image30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6.xml"/><Relationship Id="rId233" Type="http://schemas.openxmlformats.org/officeDocument/2006/relationships/image" Target="../media/image3028.png"/><Relationship Id="rId254" Type="http://schemas.openxmlformats.org/officeDocument/2006/relationships/customXml" Target="../ink/ink3057.xml"/><Relationship Id="rId28" Type="http://schemas.openxmlformats.org/officeDocument/2006/relationships/customXml" Target="../ink/ink2944.xml"/><Relationship Id="rId49" Type="http://schemas.openxmlformats.org/officeDocument/2006/relationships/image" Target="../media/image2937.png"/><Relationship Id="rId114" Type="http://schemas.openxmlformats.org/officeDocument/2006/relationships/customXml" Target="../ink/ink2987.xml"/><Relationship Id="rId275" Type="http://schemas.openxmlformats.org/officeDocument/2006/relationships/image" Target="../media/image3048.png"/><Relationship Id="rId296" Type="http://schemas.openxmlformats.org/officeDocument/2006/relationships/customXml" Target="../ink/ink3078.xml"/><Relationship Id="rId300" Type="http://schemas.openxmlformats.org/officeDocument/2006/relationships/customXml" Target="../ink/ink3080.xml"/><Relationship Id="rId60" Type="http://schemas.openxmlformats.org/officeDocument/2006/relationships/customXml" Target="../ink/ink2960.xml"/><Relationship Id="rId81" Type="http://schemas.openxmlformats.org/officeDocument/2006/relationships/image" Target="../media/image2952.png"/><Relationship Id="rId135" Type="http://schemas.openxmlformats.org/officeDocument/2006/relationships/image" Target="../media/image2979.png"/><Relationship Id="rId156" Type="http://schemas.openxmlformats.org/officeDocument/2006/relationships/customXml" Target="../ink/ink3008.xml"/><Relationship Id="rId177" Type="http://schemas.openxmlformats.org/officeDocument/2006/relationships/image" Target="../media/image3000.png"/><Relationship Id="rId198" Type="http://schemas.openxmlformats.org/officeDocument/2006/relationships/customXml" Target="../ink/ink3029.xml"/><Relationship Id="rId321" Type="http://schemas.openxmlformats.org/officeDocument/2006/relationships/image" Target="../media/image3071.png"/><Relationship Id="rId342" Type="http://schemas.openxmlformats.org/officeDocument/2006/relationships/customXml" Target="../ink/ink3101.xml"/><Relationship Id="rId363" Type="http://schemas.openxmlformats.org/officeDocument/2006/relationships/image" Target="../media/image3092.png"/><Relationship Id="rId384" Type="http://schemas.openxmlformats.org/officeDocument/2006/relationships/image" Target="../media/image3102.png"/><Relationship Id="rId202" Type="http://schemas.openxmlformats.org/officeDocument/2006/relationships/customXml" Target="../ink/ink3031.xml"/><Relationship Id="rId223" Type="http://schemas.openxmlformats.org/officeDocument/2006/relationships/image" Target="../media/image3023.png"/><Relationship Id="rId244" Type="http://schemas.openxmlformats.org/officeDocument/2006/relationships/customXml" Target="../ink/ink3052.xml"/><Relationship Id="rId18" Type="http://schemas.openxmlformats.org/officeDocument/2006/relationships/customXml" Target="../ink/ink2939.xml"/><Relationship Id="rId39" Type="http://schemas.openxmlformats.org/officeDocument/2006/relationships/image" Target="../media/image2932.png"/><Relationship Id="rId265" Type="http://schemas.openxmlformats.org/officeDocument/2006/relationships/image" Target="../media/image3044.png"/><Relationship Id="rId286" Type="http://schemas.openxmlformats.org/officeDocument/2006/relationships/customXml" Target="../ink/ink3073.xml"/><Relationship Id="rId50" Type="http://schemas.openxmlformats.org/officeDocument/2006/relationships/customXml" Target="../ink/ink2955.xml"/><Relationship Id="rId104" Type="http://schemas.openxmlformats.org/officeDocument/2006/relationships/customXml" Target="../ink/ink2982.xml"/><Relationship Id="rId125" Type="http://schemas.openxmlformats.org/officeDocument/2006/relationships/image" Target="../media/image2974.png"/><Relationship Id="rId146" Type="http://schemas.openxmlformats.org/officeDocument/2006/relationships/customXml" Target="../ink/ink3003.xml"/><Relationship Id="rId167" Type="http://schemas.openxmlformats.org/officeDocument/2006/relationships/image" Target="../media/image2995.png"/><Relationship Id="rId188" Type="http://schemas.openxmlformats.org/officeDocument/2006/relationships/customXml" Target="../ink/ink3024.xml"/><Relationship Id="rId311" Type="http://schemas.openxmlformats.org/officeDocument/2006/relationships/image" Target="../media/image3066.png"/><Relationship Id="rId332" Type="http://schemas.openxmlformats.org/officeDocument/2006/relationships/customXml" Target="../ink/ink3096.xml"/><Relationship Id="rId353" Type="http://schemas.openxmlformats.org/officeDocument/2006/relationships/image" Target="../media/image3087.png"/><Relationship Id="rId374" Type="http://schemas.openxmlformats.org/officeDocument/2006/relationships/customXml" Target="../ink/ink3117.xml"/><Relationship Id="rId71" Type="http://schemas.openxmlformats.org/officeDocument/2006/relationships/image" Target="../media/image2948.png"/><Relationship Id="rId92" Type="http://schemas.openxmlformats.org/officeDocument/2006/relationships/customXml" Target="../ink/ink2976.xml"/><Relationship Id="rId213" Type="http://schemas.openxmlformats.org/officeDocument/2006/relationships/image" Target="../media/image3018.png"/><Relationship Id="rId234" Type="http://schemas.openxmlformats.org/officeDocument/2006/relationships/customXml" Target="../ink/ink3047.xml"/><Relationship Id="rId2" Type="http://schemas.openxmlformats.org/officeDocument/2006/relationships/customXml" Target="../ink/ink2931.xml"/><Relationship Id="rId29" Type="http://schemas.openxmlformats.org/officeDocument/2006/relationships/image" Target="../media/image2927.png"/><Relationship Id="rId255" Type="http://schemas.openxmlformats.org/officeDocument/2006/relationships/image" Target="../media/image3039.png"/><Relationship Id="rId276" Type="http://schemas.openxmlformats.org/officeDocument/2006/relationships/customXml" Target="../ink/ink3068.xml"/><Relationship Id="rId297" Type="http://schemas.openxmlformats.org/officeDocument/2006/relationships/image" Target="../media/image3059.png"/><Relationship Id="rId40" Type="http://schemas.openxmlformats.org/officeDocument/2006/relationships/customXml" Target="../ink/ink2950.xml"/><Relationship Id="rId115" Type="http://schemas.openxmlformats.org/officeDocument/2006/relationships/image" Target="../media/image2969.png"/><Relationship Id="rId136" Type="http://schemas.openxmlformats.org/officeDocument/2006/relationships/customXml" Target="../ink/ink2998.xml"/><Relationship Id="rId157" Type="http://schemas.openxmlformats.org/officeDocument/2006/relationships/image" Target="../media/image2990.png"/><Relationship Id="rId178" Type="http://schemas.openxmlformats.org/officeDocument/2006/relationships/customXml" Target="../ink/ink3019.xml"/><Relationship Id="rId301" Type="http://schemas.openxmlformats.org/officeDocument/2006/relationships/image" Target="../media/image3061.png"/><Relationship Id="rId322" Type="http://schemas.openxmlformats.org/officeDocument/2006/relationships/customXml" Target="../ink/ink3091.xml"/><Relationship Id="rId343" Type="http://schemas.openxmlformats.org/officeDocument/2006/relationships/image" Target="../media/image3082.png"/><Relationship Id="rId364" Type="http://schemas.openxmlformats.org/officeDocument/2006/relationships/customXml" Target="../ink/ink3112.xml"/><Relationship Id="rId61" Type="http://schemas.openxmlformats.org/officeDocument/2006/relationships/image" Target="../media/image2943.png"/><Relationship Id="rId82" Type="http://schemas.openxmlformats.org/officeDocument/2006/relationships/customXml" Target="../ink/ink2971.xml"/><Relationship Id="rId199" Type="http://schemas.openxmlformats.org/officeDocument/2006/relationships/image" Target="../media/image3011.png"/><Relationship Id="rId203" Type="http://schemas.openxmlformats.org/officeDocument/2006/relationships/image" Target="../media/image3013.png"/><Relationship Id="rId19" Type="http://schemas.openxmlformats.org/officeDocument/2006/relationships/image" Target="../media/image2922.png"/><Relationship Id="rId224" Type="http://schemas.openxmlformats.org/officeDocument/2006/relationships/customXml" Target="../ink/ink3042.xml"/><Relationship Id="rId245" Type="http://schemas.openxmlformats.org/officeDocument/2006/relationships/image" Target="../media/image3034.png"/><Relationship Id="rId266" Type="http://schemas.openxmlformats.org/officeDocument/2006/relationships/customXml" Target="../ink/ink3063.xml"/><Relationship Id="rId287" Type="http://schemas.openxmlformats.org/officeDocument/2006/relationships/image" Target="../media/image3054.png"/><Relationship Id="rId30" Type="http://schemas.openxmlformats.org/officeDocument/2006/relationships/customXml" Target="../ink/ink2945.xml"/><Relationship Id="rId105" Type="http://schemas.openxmlformats.org/officeDocument/2006/relationships/image" Target="../media/image2964.png"/><Relationship Id="rId126" Type="http://schemas.openxmlformats.org/officeDocument/2006/relationships/customXml" Target="../ink/ink2993.xml"/><Relationship Id="rId147" Type="http://schemas.openxmlformats.org/officeDocument/2006/relationships/image" Target="../media/image2985.png"/><Relationship Id="rId168" Type="http://schemas.openxmlformats.org/officeDocument/2006/relationships/customXml" Target="../ink/ink3014.xml"/><Relationship Id="rId312" Type="http://schemas.openxmlformats.org/officeDocument/2006/relationships/customXml" Target="../ink/ink3086.xml"/><Relationship Id="rId333" Type="http://schemas.openxmlformats.org/officeDocument/2006/relationships/image" Target="../media/image3077.png"/><Relationship Id="rId354" Type="http://schemas.openxmlformats.org/officeDocument/2006/relationships/customXml" Target="../ink/ink3107.xml"/><Relationship Id="rId51" Type="http://schemas.openxmlformats.org/officeDocument/2006/relationships/image" Target="../media/image2938.png"/><Relationship Id="rId72" Type="http://schemas.openxmlformats.org/officeDocument/2006/relationships/customXml" Target="../ink/ink2966.xml"/><Relationship Id="rId93" Type="http://schemas.openxmlformats.org/officeDocument/2006/relationships/image" Target="../media/image2958.png"/><Relationship Id="rId189" Type="http://schemas.openxmlformats.org/officeDocument/2006/relationships/image" Target="../media/image3006.png"/><Relationship Id="rId375" Type="http://schemas.openxmlformats.org/officeDocument/2006/relationships/image" Target="../media/image3098.png"/><Relationship Id="rId3" Type="http://schemas.openxmlformats.org/officeDocument/2006/relationships/image" Target="../media/image2914.png"/><Relationship Id="rId214" Type="http://schemas.openxmlformats.org/officeDocument/2006/relationships/customXml" Target="../ink/ink3037.xml"/><Relationship Id="rId235" Type="http://schemas.openxmlformats.org/officeDocument/2006/relationships/image" Target="../media/image3029.png"/><Relationship Id="rId256" Type="http://schemas.openxmlformats.org/officeDocument/2006/relationships/customXml" Target="../ink/ink3058.xml"/><Relationship Id="rId277" Type="http://schemas.openxmlformats.org/officeDocument/2006/relationships/image" Target="../media/image3049.png"/><Relationship Id="rId298" Type="http://schemas.openxmlformats.org/officeDocument/2006/relationships/customXml" Target="../ink/ink3079.xml"/><Relationship Id="rId116" Type="http://schemas.openxmlformats.org/officeDocument/2006/relationships/customXml" Target="../ink/ink2988.xml"/><Relationship Id="rId137" Type="http://schemas.openxmlformats.org/officeDocument/2006/relationships/image" Target="../media/image2980.png"/><Relationship Id="rId158" Type="http://schemas.openxmlformats.org/officeDocument/2006/relationships/customXml" Target="../ink/ink3009.xml"/><Relationship Id="rId302" Type="http://schemas.openxmlformats.org/officeDocument/2006/relationships/customXml" Target="../ink/ink3081.xml"/><Relationship Id="rId323" Type="http://schemas.openxmlformats.org/officeDocument/2006/relationships/image" Target="../media/image3072.png"/><Relationship Id="rId344" Type="http://schemas.openxmlformats.org/officeDocument/2006/relationships/customXml" Target="../ink/ink3102.xml"/><Relationship Id="rId20" Type="http://schemas.openxmlformats.org/officeDocument/2006/relationships/customXml" Target="../ink/ink2940.xml"/><Relationship Id="rId41" Type="http://schemas.openxmlformats.org/officeDocument/2006/relationships/image" Target="../media/image2933.png"/><Relationship Id="rId62" Type="http://schemas.openxmlformats.org/officeDocument/2006/relationships/customXml" Target="../ink/ink2961.xml"/><Relationship Id="rId83" Type="http://schemas.openxmlformats.org/officeDocument/2006/relationships/image" Target="../media/image2953.png"/><Relationship Id="rId179" Type="http://schemas.openxmlformats.org/officeDocument/2006/relationships/image" Target="../media/image3001.png"/><Relationship Id="rId365" Type="http://schemas.openxmlformats.org/officeDocument/2006/relationships/image" Target="../media/image3093.png"/><Relationship Id="rId190" Type="http://schemas.openxmlformats.org/officeDocument/2006/relationships/customXml" Target="../ink/ink3025.xml"/><Relationship Id="rId204" Type="http://schemas.openxmlformats.org/officeDocument/2006/relationships/customXml" Target="../ink/ink3032.xml"/><Relationship Id="rId225" Type="http://schemas.openxmlformats.org/officeDocument/2006/relationships/image" Target="../media/image3024.png"/><Relationship Id="rId246" Type="http://schemas.openxmlformats.org/officeDocument/2006/relationships/customXml" Target="../ink/ink3053.xml"/><Relationship Id="rId267" Type="http://schemas.openxmlformats.org/officeDocument/2006/relationships/image" Target="../media/image25.png"/><Relationship Id="rId288" Type="http://schemas.openxmlformats.org/officeDocument/2006/relationships/customXml" Target="../ink/ink3074.xml"/><Relationship Id="rId106" Type="http://schemas.openxmlformats.org/officeDocument/2006/relationships/customXml" Target="../ink/ink2983.xml"/><Relationship Id="rId127" Type="http://schemas.openxmlformats.org/officeDocument/2006/relationships/image" Target="../media/image2975.png"/><Relationship Id="rId313" Type="http://schemas.openxmlformats.org/officeDocument/2006/relationships/image" Target="../media/image3067.png"/><Relationship Id="rId10" Type="http://schemas.openxmlformats.org/officeDocument/2006/relationships/customXml" Target="../ink/ink2935.xml"/><Relationship Id="rId31" Type="http://schemas.openxmlformats.org/officeDocument/2006/relationships/image" Target="../media/image2928.png"/><Relationship Id="rId52" Type="http://schemas.openxmlformats.org/officeDocument/2006/relationships/customXml" Target="../ink/ink2956.xml"/><Relationship Id="rId73" Type="http://schemas.openxmlformats.org/officeDocument/2006/relationships/image" Target="../media/image2949.png"/><Relationship Id="rId94" Type="http://schemas.openxmlformats.org/officeDocument/2006/relationships/customXml" Target="../ink/ink2977.xml"/><Relationship Id="rId148" Type="http://schemas.openxmlformats.org/officeDocument/2006/relationships/customXml" Target="../ink/ink3004.xml"/><Relationship Id="rId169" Type="http://schemas.openxmlformats.org/officeDocument/2006/relationships/image" Target="../media/image2996.png"/><Relationship Id="rId334" Type="http://schemas.openxmlformats.org/officeDocument/2006/relationships/customXml" Target="../ink/ink3097.xml"/><Relationship Id="rId355" Type="http://schemas.openxmlformats.org/officeDocument/2006/relationships/image" Target="../media/image3088.png"/><Relationship Id="rId376" Type="http://schemas.openxmlformats.org/officeDocument/2006/relationships/customXml" Target="../ink/ink3118.xml"/><Relationship Id="rId4" Type="http://schemas.openxmlformats.org/officeDocument/2006/relationships/customXml" Target="../ink/ink2932.xml"/><Relationship Id="rId180" Type="http://schemas.openxmlformats.org/officeDocument/2006/relationships/customXml" Target="../ink/ink3020.xml"/><Relationship Id="rId215" Type="http://schemas.openxmlformats.org/officeDocument/2006/relationships/image" Target="../media/image3019.png"/><Relationship Id="rId236" Type="http://schemas.openxmlformats.org/officeDocument/2006/relationships/customXml" Target="../ink/ink3048.xml"/><Relationship Id="rId257" Type="http://schemas.openxmlformats.org/officeDocument/2006/relationships/image" Target="../media/image3040.png"/><Relationship Id="rId278" Type="http://schemas.openxmlformats.org/officeDocument/2006/relationships/customXml" Target="../ink/ink3069.xml"/><Relationship Id="rId303" Type="http://schemas.openxmlformats.org/officeDocument/2006/relationships/image" Target="../media/image3062.png"/><Relationship Id="rId42" Type="http://schemas.openxmlformats.org/officeDocument/2006/relationships/customXml" Target="../ink/ink2951.xml"/><Relationship Id="rId84" Type="http://schemas.openxmlformats.org/officeDocument/2006/relationships/customXml" Target="../ink/ink2972.xml"/><Relationship Id="rId138" Type="http://schemas.openxmlformats.org/officeDocument/2006/relationships/customXml" Target="../ink/ink2999.xml"/><Relationship Id="rId345" Type="http://schemas.openxmlformats.org/officeDocument/2006/relationships/image" Target="../media/image3083.png"/><Relationship Id="rId191" Type="http://schemas.openxmlformats.org/officeDocument/2006/relationships/image" Target="../media/image3007.png"/><Relationship Id="rId205" Type="http://schemas.openxmlformats.org/officeDocument/2006/relationships/image" Target="../media/image3014.png"/><Relationship Id="rId247" Type="http://schemas.openxmlformats.org/officeDocument/2006/relationships/image" Target="../media/image3035.png"/><Relationship Id="rId107" Type="http://schemas.openxmlformats.org/officeDocument/2006/relationships/image" Target="../media/image2965.png"/><Relationship Id="rId289" Type="http://schemas.openxmlformats.org/officeDocument/2006/relationships/image" Target="../media/image3055.png"/><Relationship Id="rId11" Type="http://schemas.openxmlformats.org/officeDocument/2006/relationships/image" Target="../media/image2918.png"/><Relationship Id="rId53" Type="http://schemas.openxmlformats.org/officeDocument/2006/relationships/image" Target="../media/image2939.png"/><Relationship Id="rId149" Type="http://schemas.openxmlformats.org/officeDocument/2006/relationships/image" Target="../media/image2986.png"/><Relationship Id="rId314" Type="http://schemas.openxmlformats.org/officeDocument/2006/relationships/customXml" Target="../ink/ink3087.xml"/><Relationship Id="rId356" Type="http://schemas.openxmlformats.org/officeDocument/2006/relationships/customXml" Target="../ink/ink3108.xml"/><Relationship Id="rId95" Type="http://schemas.openxmlformats.org/officeDocument/2006/relationships/image" Target="../media/image2959.png"/><Relationship Id="rId160" Type="http://schemas.openxmlformats.org/officeDocument/2006/relationships/customXml" Target="../ink/ink3010.xml"/><Relationship Id="rId216" Type="http://schemas.openxmlformats.org/officeDocument/2006/relationships/customXml" Target="../ink/ink3038.xml"/><Relationship Id="rId258" Type="http://schemas.openxmlformats.org/officeDocument/2006/relationships/customXml" Target="../ink/ink3059.xml"/><Relationship Id="rId22" Type="http://schemas.openxmlformats.org/officeDocument/2006/relationships/customXml" Target="../ink/ink2941.xml"/><Relationship Id="rId64" Type="http://schemas.openxmlformats.org/officeDocument/2006/relationships/customXml" Target="../ink/ink2962.xml"/><Relationship Id="rId118" Type="http://schemas.openxmlformats.org/officeDocument/2006/relationships/customXml" Target="../ink/ink2989.xml"/><Relationship Id="rId325" Type="http://schemas.openxmlformats.org/officeDocument/2006/relationships/image" Target="../media/image3073.png"/><Relationship Id="rId367" Type="http://schemas.openxmlformats.org/officeDocument/2006/relationships/image" Target="../media/image3094.png"/><Relationship Id="rId171" Type="http://schemas.openxmlformats.org/officeDocument/2006/relationships/image" Target="../media/image2997.png"/><Relationship Id="rId227" Type="http://schemas.openxmlformats.org/officeDocument/2006/relationships/image" Target="../media/image3025.png"/><Relationship Id="rId269" Type="http://schemas.openxmlformats.org/officeDocument/2006/relationships/image" Target="../media/image3045.png"/><Relationship Id="rId33" Type="http://schemas.openxmlformats.org/officeDocument/2006/relationships/image" Target="../media/image2929.png"/><Relationship Id="rId129" Type="http://schemas.openxmlformats.org/officeDocument/2006/relationships/image" Target="../media/image2976.png"/><Relationship Id="rId280" Type="http://schemas.openxmlformats.org/officeDocument/2006/relationships/customXml" Target="../ink/ink3070.xml"/><Relationship Id="rId336" Type="http://schemas.openxmlformats.org/officeDocument/2006/relationships/customXml" Target="../ink/ink3098.xml"/><Relationship Id="rId75" Type="http://schemas.openxmlformats.org/officeDocument/2006/relationships/image" Target="../media/image2950.png"/><Relationship Id="rId140" Type="http://schemas.openxmlformats.org/officeDocument/2006/relationships/customXml" Target="../ink/ink3000.xml"/><Relationship Id="rId182" Type="http://schemas.openxmlformats.org/officeDocument/2006/relationships/customXml" Target="../ink/ink3021.xml"/><Relationship Id="rId378" Type="http://schemas.openxmlformats.org/officeDocument/2006/relationships/customXml" Target="../ink/ink3119.xml"/><Relationship Id="rId6" Type="http://schemas.openxmlformats.org/officeDocument/2006/relationships/customXml" Target="../ink/ink2933.xml"/><Relationship Id="rId238" Type="http://schemas.openxmlformats.org/officeDocument/2006/relationships/customXml" Target="../ink/ink3049.xml"/><Relationship Id="rId291" Type="http://schemas.openxmlformats.org/officeDocument/2006/relationships/image" Target="../media/image3056.png"/><Relationship Id="rId305" Type="http://schemas.openxmlformats.org/officeDocument/2006/relationships/image" Target="../media/image3063.png"/><Relationship Id="rId347" Type="http://schemas.openxmlformats.org/officeDocument/2006/relationships/image" Target="../media/image3084.png"/><Relationship Id="rId44" Type="http://schemas.openxmlformats.org/officeDocument/2006/relationships/customXml" Target="../ink/ink2952.xml"/><Relationship Id="rId86" Type="http://schemas.openxmlformats.org/officeDocument/2006/relationships/customXml" Target="../ink/ink2973.xml"/><Relationship Id="rId151" Type="http://schemas.openxmlformats.org/officeDocument/2006/relationships/image" Target="../media/image2987.png"/><Relationship Id="rId193" Type="http://schemas.openxmlformats.org/officeDocument/2006/relationships/image" Target="../media/image3008.png"/><Relationship Id="rId207" Type="http://schemas.openxmlformats.org/officeDocument/2006/relationships/image" Target="../media/image3015.png"/><Relationship Id="rId249" Type="http://schemas.openxmlformats.org/officeDocument/2006/relationships/image" Target="../media/image3036.png"/><Relationship Id="rId13" Type="http://schemas.openxmlformats.org/officeDocument/2006/relationships/image" Target="../media/image2919.png"/><Relationship Id="rId109" Type="http://schemas.openxmlformats.org/officeDocument/2006/relationships/image" Target="../media/image2966.png"/><Relationship Id="rId260" Type="http://schemas.openxmlformats.org/officeDocument/2006/relationships/customXml" Target="../ink/ink3060.xml"/><Relationship Id="rId316" Type="http://schemas.openxmlformats.org/officeDocument/2006/relationships/customXml" Target="../ink/ink3088.xml"/><Relationship Id="rId55" Type="http://schemas.openxmlformats.org/officeDocument/2006/relationships/image" Target="../media/image2940.png"/><Relationship Id="rId97" Type="http://schemas.openxmlformats.org/officeDocument/2006/relationships/image" Target="../media/image2960.png"/><Relationship Id="rId120" Type="http://schemas.openxmlformats.org/officeDocument/2006/relationships/customXml" Target="../ink/ink2990.xml"/><Relationship Id="rId358" Type="http://schemas.openxmlformats.org/officeDocument/2006/relationships/customXml" Target="../ink/ink3109.xml"/><Relationship Id="rId162" Type="http://schemas.openxmlformats.org/officeDocument/2006/relationships/customXml" Target="../ink/ink3011.xml"/><Relationship Id="rId218" Type="http://schemas.openxmlformats.org/officeDocument/2006/relationships/customXml" Target="../ink/ink3039.xml"/><Relationship Id="rId271" Type="http://schemas.openxmlformats.org/officeDocument/2006/relationships/image" Target="../media/image3046.png"/><Relationship Id="rId24" Type="http://schemas.openxmlformats.org/officeDocument/2006/relationships/customXml" Target="../ink/ink2942.xml"/><Relationship Id="rId66" Type="http://schemas.openxmlformats.org/officeDocument/2006/relationships/customXml" Target="../ink/ink2963.xml"/><Relationship Id="rId131" Type="http://schemas.openxmlformats.org/officeDocument/2006/relationships/image" Target="../media/image2977.png"/><Relationship Id="rId327" Type="http://schemas.openxmlformats.org/officeDocument/2006/relationships/image" Target="../media/image3074.png"/><Relationship Id="rId369" Type="http://schemas.openxmlformats.org/officeDocument/2006/relationships/image" Target="../media/image3095.png"/><Relationship Id="rId173" Type="http://schemas.openxmlformats.org/officeDocument/2006/relationships/image" Target="../media/image2998.png"/><Relationship Id="rId229" Type="http://schemas.openxmlformats.org/officeDocument/2006/relationships/image" Target="../media/image3026.png"/><Relationship Id="rId380" Type="http://schemas.openxmlformats.org/officeDocument/2006/relationships/customXml" Target="../ink/ink3120.xml"/><Relationship Id="rId240" Type="http://schemas.openxmlformats.org/officeDocument/2006/relationships/customXml" Target="../ink/ink3050.xml"/><Relationship Id="rId35" Type="http://schemas.openxmlformats.org/officeDocument/2006/relationships/image" Target="../media/image2930.png"/><Relationship Id="rId77" Type="http://schemas.openxmlformats.org/officeDocument/2006/relationships/image" Target="../media/image2951.png"/><Relationship Id="rId100" Type="http://schemas.openxmlformats.org/officeDocument/2006/relationships/customXml" Target="../ink/ink2980.xml"/><Relationship Id="rId282" Type="http://schemas.openxmlformats.org/officeDocument/2006/relationships/customXml" Target="../ink/ink3071.xml"/><Relationship Id="rId338" Type="http://schemas.openxmlformats.org/officeDocument/2006/relationships/customXml" Target="../ink/ink3099.xml"/><Relationship Id="rId8" Type="http://schemas.openxmlformats.org/officeDocument/2006/relationships/customXml" Target="../ink/ink2934.xml"/><Relationship Id="rId142" Type="http://schemas.openxmlformats.org/officeDocument/2006/relationships/customXml" Target="../ink/ink3001.xml"/><Relationship Id="rId184" Type="http://schemas.openxmlformats.org/officeDocument/2006/relationships/customXml" Target="../ink/ink3022.xml"/><Relationship Id="rId251" Type="http://schemas.openxmlformats.org/officeDocument/2006/relationships/image" Target="../media/image3037.png"/><Relationship Id="rId46" Type="http://schemas.openxmlformats.org/officeDocument/2006/relationships/customXml" Target="../ink/ink2953.xml"/><Relationship Id="rId293" Type="http://schemas.openxmlformats.org/officeDocument/2006/relationships/image" Target="../media/image3057.png"/><Relationship Id="rId307" Type="http://schemas.openxmlformats.org/officeDocument/2006/relationships/image" Target="../media/image3064.png"/><Relationship Id="rId349" Type="http://schemas.openxmlformats.org/officeDocument/2006/relationships/image" Target="../media/image3085.png"/><Relationship Id="rId88" Type="http://schemas.openxmlformats.org/officeDocument/2006/relationships/customXml" Target="../ink/ink2974.xml"/><Relationship Id="rId111" Type="http://schemas.openxmlformats.org/officeDocument/2006/relationships/image" Target="../media/image2967.png"/><Relationship Id="rId153" Type="http://schemas.openxmlformats.org/officeDocument/2006/relationships/image" Target="../media/image2988.png"/><Relationship Id="rId195" Type="http://schemas.openxmlformats.org/officeDocument/2006/relationships/image" Target="../media/image3009.png"/><Relationship Id="rId209" Type="http://schemas.openxmlformats.org/officeDocument/2006/relationships/image" Target="../media/image3016.png"/><Relationship Id="rId360" Type="http://schemas.openxmlformats.org/officeDocument/2006/relationships/customXml" Target="../ink/ink3110.xml"/><Relationship Id="rId220" Type="http://schemas.openxmlformats.org/officeDocument/2006/relationships/customXml" Target="../ink/ink3040.xml"/><Relationship Id="rId15" Type="http://schemas.openxmlformats.org/officeDocument/2006/relationships/image" Target="../media/image2920.png"/><Relationship Id="rId57" Type="http://schemas.openxmlformats.org/officeDocument/2006/relationships/image" Target="../media/image2941.png"/><Relationship Id="rId262" Type="http://schemas.openxmlformats.org/officeDocument/2006/relationships/customXml" Target="../ink/ink3061.xml"/><Relationship Id="rId318" Type="http://schemas.openxmlformats.org/officeDocument/2006/relationships/customXml" Target="../ink/ink3089.xml"/><Relationship Id="rId99" Type="http://schemas.openxmlformats.org/officeDocument/2006/relationships/image" Target="../media/image2961.png"/><Relationship Id="rId122" Type="http://schemas.openxmlformats.org/officeDocument/2006/relationships/customXml" Target="../ink/ink2991.xml"/><Relationship Id="rId164" Type="http://schemas.openxmlformats.org/officeDocument/2006/relationships/customXml" Target="../ink/ink3012.xml"/><Relationship Id="rId371" Type="http://schemas.openxmlformats.org/officeDocument/2006/relationships/image" Target="../media/image3096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0.png"/><Relationship Id="rId299" Type="http://schemas.openxmlformats.org/officeDocument/2006/relationships/image" Target="../media/image3250.png"/><Relationship Id="rId21" Type="http://schemas.openxmlformats.org/officeDocument/2006/relationships/image" Target="../media/image3112.png"/><Relationship Id="rId63" Type="http://schemas.openxmlformats.org/officeDocument/2006/relationships/image" Target="../media/image3133.png"/><Relationship Id="rId159" Type="http://schemas.openxmlformats.org/officeDocument/2006/relationships/image" Target="../media/image3181.png"/><Relationship Id="rId324" Type="http://schemas.openxmlformats.org/officeDocument/2006/relationships/customXml" Target="../ink/ink3284.xml"/><Relationship Id="rId366" Type="http://schemas.openxmlformats.org/officeDocument/2006/relationships/customXml" Target="../ink/ink3305.xml"/><Relationship Id="rId170" Type="http://schemas.openxmlformats.org/officeDocument/2006/relationships/customXml" Target="../ink/ink3207.xml"/><Relationship Id="rId226" Type="http://schemas.openxmlformats.org/officeDocument/2006/relationships/customXml" Target="../ink/ink3235.xml"/><Relationship Id="rId433" Type="http://schemas.openxmlformats.org/officeDocument/2006/relationships/image" Target="../media/image3317.png"/><Relationship Id="rId268" Type="http://schemas.openxmlformats.org/officeDocument/2006/relationships/customXml" Target="../ink/ink3256.xml"/><Relationship Id="rId475" Type="http://schemas.openxmlformats.org/officeDocument/2006/relationships/image" Target="../media/image3338.png"/><Relationship Id="rId32" Type="http://schemas.openxmlformats.org/officeDocument/2006/relationships/customXml" Target="../ink/ink3138.xml"/><Relationship Id="rId74" Type="http://schemas.openxmlformats.org/officeDocument/2006/relationships/customXml" Target="../ink/ink3159.xml"/><Relationship Id="rId128" Type="http://schemas.openxmlformats.org/officeDocument/2006/relationships/customXml" Target="../ink/ink3186.xml"/><Relationship Id="rId335" Type="http://schemas.openxmlformats.org/officeDocument/2006/relationships/image" Target="../media/image3268.png"/><Relationship Id="rId377" Type="http://schemas.openxmlformats.org/officeDocument/2006/relationships/image" Target="../media/image3289.png"/><Relationship Id="rId5" Type="http://schemas.openxmlformats.org/officeDocument/2006/relationships/image" Target="../media/image3104.png"/><Relationship Id="rId181" Type="http://schemas.openxmlformats.org/officeDocument/2006/relationships/image" Target="../media/image3192.png"/><Relationship Id="rId237" Type="http://schemas.openxmlformats.org/officeDocument/2006/relationships/image" Target="../media/image3219.png"/><Relationship Id="rId402" Type="http://schemas.openxmlformats.org/officeDocument/2006/relationships/customXml" Target="../ink/ink3323.xml"/><Relationship Id="rId279" Type="http://schemas.openxmlformats.org/officeDocument/2006/relationships/image" Target="../media/image3240.png"/><Relationship Id="rId444" Type="http://schemas.openxmlformats.org/officeDocument/2006/relationships/customXml" Target="../ink/ink3344.xml"/><Relationship Id="rId486" Type="http://schemas.openxmlformats.org/officeDocument/2006/relationships/customXml" Target="../ink/ink3365.xml"/><Relationship Id="rId43" Type="http://schemas.openxmlformats.org/officeDocument/2006/relationships/image" Target="../media/image3123.png"/><Relationship Id="rId139" Type="http://schemas.openxmlformats.org/officeDocument/2006/relationships/image" Target="../media/image3171.png"/><Relationship Id="rId290" Type="http://schemas.openxmlformats.org/officeDocument/2006/relationships/customXml" Target="../ink/ink3267.xml"/><Relationship Id="rId304" Type="http://schemas.openxmlformats.org/officeDocument/2006/relationships/customXml" Target="../ink/ink3274.xml"/><Relationship Id="rId346" Type="http://schemas.openxmlformats.org/officeDocument/2006/relationships/customXml" Target="../ink/ink3295.xml"/><Relationship Id="rId388" Type="http://schemas.openxmlformats.org/officeDocument/2006/relationships/customXml" Target="../ink/ink3316.xml"/><Relationship Id="rId85" Type="http://schemas.openxmlformats.org/officeDocument/2006/relationships/image" Target="../media/image3144.png"/><Relationship Id="rId150" Type="http://schemas.openxmlformats.org/officeDocument/2006/relationships/customXml" Target="../ink/ink3197.xml"/><Relationship Id="rId192" Type="http://schemas.openxmlformats.org/officeDocument/2006/relationships/customXml" Target="../ink/ink3218.xml"/><Relationship Id="rId206" Type="http://schemas.openxmlformats.org/officeDocument/2006/relationships/customXml" Target="../ink/ink3225.xml"/><Relationship Id="rId413" Type="http://schemas.openxmlformats.org/officeDocument/2006/relationships/image" Target="../media/image3307.png"/><Relationship Id="rId248" Type="http://schemas.openxmlformats.org/officeDocument/2006/relationships/customXml" Target="../ink/ink3246.xml"/><Relationship Id="rId455" Type="http://schemas.openxmlformats.org/officeDocument/2006/relationships/image" Target="../media/image3328.png"/><Relationship Id="rId497" Type="http://schemas.openxmlformats.org/officeDocument/2006/relationships/image" Target="../media/image3349.png"/><Relationship Id="rId12" Type="http://schemas.openxmlformats.org/officeDocument/2006/relationships/customXml" Target="../ink/ink3128.xml"/><Relationship Id="rId108" Type="http://schemas.openxmlformats.org/officeDocument/2006/relationships/customXml" Target="../ink/ink3176.xml"/><Relationship Id="rId315" Type="http://schemas.openxmlformats.org/officeDocument/2006/relationships/image" Target="../media/image3258.png"/><Relationship Id="rId357" Type="http://schemas.openxmlformats.org/officeDocument/2006/relationships/image" Target="../media/image3279.png"/><Relationship Id="rId54" Type="http://schemas.openxmlformats.org/officeDocument/2006/relationships/customXml" Target="../ink/ink3149.xml"/><Relationship Id="rId96" Type="http://schemas.openxmlformats.org/officeDocument/2006/relationships/customXml" Target="../ink/ink3170.xml"/><Relationship Id="rId161" Type="http://schemas.openxmlformats.org/officeDocument/2006/relationships/image" Target="../media/image3182.png"/><Relationship Id="rId217" Type="http://schemas.openxmlformats.org/officeDocument/2006/relationships/image" Target="../media/image3209.png"/><Relationship Id="rId399" Type="http://schemas.openxmlformats.org/officeDocument/2006/relationships/image" Target="../media/image3300.png"/><Relationship Id="rId259" Type="http://schemas.openxmlformats.org/officeDocument/2006/relationships/image" Target="../media/image3230.png"/><Relationship Id="rId424" Type="http://schemas.openxmlformats.org/officeDocument/2006/relationships/customXml" Target="../ink/ink3334.xml"/><Relationship Id="rId466" Type="http://schemas.openxmlformats.org/officeDocument/2006/relationships/customXml" Target="../ink/ink3355.xml"/><Relationship Id="rId23" Type="http://schemas.openxmlformats.org/officeDocument/2006/relationships/image" Target="../media/image3113.png"/><Relationship Id="rId119" Type="http://schemas.openxmlformats.org/officeDocument/2006/relationships/image" Target="../media/image3161.png"/><Relationship Id="rId270" Type="http://schemas.openxmlformats.org/officeDocument/2006/relationships/customXml" Target="../ink/ink3257.xml"/><Relationship Id="rId326" Type="http://schemas.openxmlformats.org/officeDocument/2006/relationships/customXml" Target="../ink/ink3285.xml"/><Relationship Id="rId65" Type="http://schemas.openxmlformats.org/officeDocument/2006/relationships/image" Target="../media/image3134.png"/><Relationship Id="rId130" Type="http://schemas.openxmlformats.org/officeDocument/2006/relationships/customXml" Target="../ink/ink3187.xml"/><Relationship Id="rId368" Type="http://schemas.openxmlformats.org/officeDocument/2006/relationships/customXml" Target="../ink/ink3306.xml"/><Relationship Id="rId172" Type="http://schemas.openxmlformats.org/officeDocument/2006/relationships/customXml" Target="../ink/ink3208.xml"/><Relationship Id="rId228" Type="http://schemas.openxmlformats.org/officeDocument/2006/relationships/customXml" Target="../ink/ink3236.xml"/><Relationship Id="rId435" Type="http://schemas.openxmlformats.org/officeDocument/2006/relationships/image" Target="../media/image3318.png"/><Relationship Id="rId477" Type="http://schemas.openxmlformats.org/officeDocument/2006/relationships/image" Target="../media/image3339.png"/><Relationship Id="rId281" Type="http://schemas.openxmlformats.org/officeDocument/2006/relationships/image" Target="../media/image3241.png"/><Relationship Id="rId337" Type="http://schemas.openxmlformats.org/officeDocument/2006/relationships/image" Target="../media/image3269.png"/><Relationship Id="rId34" Type="http://schemas.openxmlformats.org/officeDocument/2006/relationships/customXml" Target="../ink/ink3139.xml"/><Relationship Id="rId76" Type="http://schemas.openxmlformats.org/officeDocument/2006/relationships/customXml" Target="../ink/ink3160.xml"/><Relationship Id="rId141" Type="http://schemas.openxmlformats.org/officeDocument/2006/relationships/image" Target="../media/image3172.png"/><Relationship Id="rId379" Type="http://schemas.openxmlformats.org/officeDocument/2006/relationships/image" Target="../media/image3290.png"/><Relationship Id="rId7" Type="http://schemas.openxmlformats.org/officeDocument/2006/relationships/image" Target="../media/image3105.png"/><Relationship Id="rId183" Type="http://schemas.openxmlformats.org/officeDocument/2006/relationships/image" Target="../media/image3193.png"/><Relationship Id="rId239" Type="http://schemas.openxmlformats.org/officeDocument/2006/relationships/image" Target="../media/image3220.png"/><Relationship Id="rId390" Type="http://schemas.openxmlformats.org/officeDocument/2006/relationships/customXml" Target="../ink/ink3317.xml"/><Relationship Id="rId404" Type="http://schemas.openxmlformats.org/officeDocument/2006/relationships/customXml" Target="../ink/ink3324.xml"/><Relationship Id="rId446" Type="http://schemas.openxmlformats.org/officeDocument/2006/relationships/customXml" Target="../ink/ink3345.xml"/><Relationship Id="rId250" Type="http://schemas.openxmlformats.org/officeDocument/2006/relationships/customXml" Target="../ink/ink3247.xml"/><Relationship Id="rId292" Type="http://schemas.openxmlformats.org/officeDocument/2006/relationships/customXml" Target="../ink/ink3268.xml"/><Relationship Id="rId306" Type="http://schemas.openxmlformats.org/officeDocument/2006/relationships/customXml" Target="../ink/ink3275.xml"/><Relationship Id="rId488" Type="http://schemas.openxmlformats.org/officeDocument/2006/relationships/customXml" Target="../ink/ink3366.xml"/><Relationship Id="rId45" Type="http://schemas.openxmlformats.org/officeDocument/2006/relationships/image" Target="../media/image3124.png"/><Relationship Id="rId87" Type="http://schemas.openxmlformats.org/officeDocument/2006/relationships/image" Target="../media/image3145.png"/><Relationship Id="rId110" Type="http://schemas.openxmlformats.org/officeDocument/2006/relationships/customXml" Target="../ink/ink3177.xml"/><Relationship Id="rId348" Type="http://schemas.openxmlformats.org/officeDocument/2006/relationships/customXml" Target="../ink/ink3296.xml"/><Relationship Id="rId152" Type="http://schemas.openxmlformats.org/officeDocument/2006/relationships/customXml" Target="../ink/ink3198.xml"/><Relationship Id="rId194" Type="http://schemas.openxmlformats.org/officeDocument/2006/relationships/customXml" Target="../ink/ink3219.xml"/><Relationship Id="rId208" Type="http://schemas.openxmlformats.org/officeDocument/2006/relationships/customXml" Target="../ink/ink3226.xml"/><Relationship Id="rId415" Type="http://schemas.openxmlformats.org/officeDocument/2006/relationships/image" Target="../media/image3308.png"/><Relationship Id="rId457" Type="http://schemas.openxmlformats.org/officeDocument/2006/relationships/image" Target="../media/image3329.png"/><Relationship Id="rId261" Type="http://schemas.openxmlformats.org/officeDocument/2006/relationships/image" Target="../media/image3231.png"/><Relationship Id="rId499" Type="http://schemas.openxmlformats.org/officeDocument/2006/relationships/image" Target="../media/image3350.png"/><Relationship Id="rId14" Type="http://schemas.openxmlformats.org/officeDocument/2006/relationships/customXml" Target="../ink/ink3129.xml"/><Relationship Id="rId56" Type="http://schemas.openxmlformats.org/officeDocument/2006/relationships/customXml" Target="../ink/ink3150.xml"/><Relationship Id="rId317" Type="http://schemas.openxmlformats.org/officeDocument/2006/relationships/image" Target="../media/image3259.png"/><Relationship Id="rId359" Type="http://schemas.openxmlformats.org/officeDocument/2006/relationships/image" Target="../media/image3280.png"/><Relationship Id="rId98" Type="http://schemas.openxmlformats.org/officeDocument/2006/relationships/customXml" Target="../ink/ink3171.xml"/><Relationship Id="rId121" Type="http://schemas.openxmlformats.org/officeDocument/2006/relationships/image" Target="../media/image3162.png"/><Relationship Id="rId163" Type="http://schemas.openxmlformats.org/officeDocument/2006/relationships/image" Target="../media/image3183.png"/><Relationship Id="rId219" Type="http://schemas.openxmlformats.org/officeDocument/2006/relationships/image" Target="../media/image3210.png"/><Relationship Id="rId370" Type="http://schemas.openxmlformats.org/officeDocument/2006/relationships/customXml" Target="../ink/ink3307.xml"/><Relationship Id="rId426" Type="http://schemas.openxmlformats.org/officeDocument/2006/relationships/customXml" Target="../ink/ink3335.xml"/><Relationship Id="rId230" Type="http://schemas.openxmlformats.org/officeDocument/2006/relationships/customXml" Target="../ink/ink3237.xml"/><Relationship Id="rId468" Type="http://schemas.openxmlformats.org/officeDocument/2006/relationships/customXml" Target="../ink/ink3356.xml"/><Relationship Id="rId25" Type="http://schemas.openxmlformats.org/officeDocument/2006/relationships/image" Target="../media/image3114.png"/><Relationship Id="rId67" Type="http://schemas.openxmlformats.org/officeDocument/2006/relationships/image" Target="../media/image3135.png"/><Relationship Id="rId272" Type="http://schemas.openxmlformats.org/officeDocument/2006/relationships/customXml" Target="../ink/ink3258.xml"/><Relationship Id="rId328" Type="http://schemas.openxmlformats.org/officeDocument/2006/relationships/customXml" Target="../ink/ink3286.xml"/><Relationship Id="rId132" Type="http://schemas.openxmlformats.org/officeDocument/2006/relationships/customXml" Target="../ink/ink3188.xml"/><Relationship Id="rId174" Type="http://schemas.openxmlformats.org/officeDocument/2006/relationships/customXml" Target="../ink/ink3209.xml"/><Relationship Id="rId381" Type="http://schemas.openxmlformats.org/officeDocument/2006/relationships/image" Target="../media/image3291.png"/><Relationship Id="rId241" Type="http://schemas.openxmlformats.org/officeDocument/2006/relationships/image" Target="../media/image3221.png"/><Relationship Id="rId437" Type="http://schemas.openxmlformats.org/officeDocument/2006/relationships/image" Target="../media/image3319.png"/><Relationship Id="rId479" Type="http://schemas.openxmlformats.org/officeDocument/2006/relationships/image" Target="../media/image3340.png"/><Relationship Id="rId36" Type="http://schemas.openxmlformats.org/officeDocument/2006/relationships/customXml" Target="../ink/ink3140.xml"/><Relationship Id="rId283" Type="http://schemas.openxmlformats.org/officeDocument/2006/relationships/image" Target="../media/image3242.png"/><Relationship Id="rId339" Type="http://schemas.openxmlformats.org/officeDocument/2006/relationships/image" Target="../media/image3270.png"/><Relationship Id="rId490" Type="http://schemas.openxmlformats.org/officeDocument/2006/relationships/customXml" Target="../ink/ink3367.xml"/><Relationship Id="rId78" Type="http://schemas.openxmlformats.org/officeDocument/2006/relationships/customXml" Target="../ink/ink3161.xml"/><Relationship Id="rId101" Type="http://schemas.openxmlformats.org/officeDocument/2006/relationships/image" Target="../media/image3152.png"/><Relationship Id="rId143" Type="http://schemas.openxmlformats.org/officeDocument/2006/relationships/image" Target="../media/image3173.png"/><Relationship Id="rId185" Type="http://schemas.openxmlformats.org/officeDocument/2006/relationships/image" Target="../media/image3194.png"/><Relationship Id="rId350" Type="http://schemas.openxmlformats.org/officeDocument/2006/relationships/customXml" Target="../ink/ink3297.xml"/><Relationship Id="rId406" Type="http://schemas.openxmlformats.org/officeDocument/2006/relationships/customXml" Target="../ink/ink3325.xml"/><Relationship Id="rId9" Type="http://schemas.openxmlformats.org/officeDocument/2006/relationships/image" Target="../media/image3106.png"/><Relationship Id="rId210" Type="http://schemas.openxmlformats.org/officeDocument/2006/relationships/customXml" Target="../ink/ink3227.xml"/><Relationship Id="rId392" Type="http://schemas.openxmlformats.org/officeDocument/2006/relationships/customXml" Target="../ink/ink3318.xml"/><Relationship Id="rId448" Type="http://schemas.openxmlformats.org/officeDocument/2006/relationships/customXml" Target="../ink/ink3346.xml"/><Relationship Id="rId252" Type="http://schemas.openxmlformats.org/officeDocument/2006/relationships/customXml" Target="../ink/ink3248.xml"/><Relationship Id="rId294" Type="http://schemas.openxmlformats.org/officeDocument/2006/relationships/customXml" Target="../ink/ink3269.xml"/><Relationship Id="rId308" Type="http://schemas.openxmlformats.org/officeDocument/2006/relationships/customXml" Target="../ink/ink3276.xml"/><Relationship Id="rId47" Type="http://schemas.openxmlformats.org/officeDocument/2006/relationships/image" Target="../media/image3125.png"/><Relationship Id="rId89" Type="http://schemas.openxmlformats.org/officeDocument/2006/relationships/image" Target="../media/image3146.png"/><Relationship Id="rId112" Type="http://schemas.openxmlformats.org/officeDocument/2006/relationships/customXml" Target="../ink/ink3178.xml"/><Relationship Id="rId154" Type="http://schemas.openxmlformats.org/officeDocument/2006/relationships/customXml" Target="../ink/ink3199.xml"/><Relationship Id="rId361" Type="http://schemas.openxmlformats.org/officeDocument/2006/relationships/image" Target="../media/image3281.png"/><Relationship Id="rId196" Type="http://schemas.openxmlformats.org/officeDocument/2006/relationships/customXml" Target="../ink/ink3220.xml"/><Relationship Id="rId417" Type="http://schemas.openxmlformats.org/officeDocument/2006/relationships/image" Target="../media/image3309.png"/><Relationship Id="rId459" Type="http://schemas.openxmlformats.org/officeDocument/2006/relationships/image" Target="../media/image3330.png"/><Relationship Id="rId16" Type="http://schemas.openxmlformats.org/officeDocument/2006/relationships/customXml" Target="../ink/ink3130.xml"/><Relationship Id="rId221" Type="http://schemas.openxmlformats.org/officeDocument/2006/relationships/image" Target="../media/image3211.png"/><Relationship Id="rId263" Type="http://schemas.openxmlformats.org/officeDocument/2006/relationships/image" Target="../media/image3232.png"/><Relationship Id="rId319" Type="http://schemas.openxmlformats.org/officeDocument/2006/relationships/image" Target="../media/image3260.png"/><Relationship Id="rId470" Type="http://schemas.openxmlformats.org/officeDocument/2006/relationships/customXml" Target="../ink/ink3357.xml"/><Relationship Id="rId58" Type="http://schemas.openxmlformats.org/officeDocument/2006/relationships/customXml" Target="../ink/ink3151.xml"/><Relationship Id="rId123" Type="http://schemas.openxmlformats.org/officeDocument/2006/relationships/image" Target="../media/image3163.png"/><Relationship Id="rId330" Type="http://schemas.openxmlformats.org/officeDocument/2006/relationships/customXml" Target="../ink/ink3287.xml"/><Relationship Id="rId165" Type="http://schemas.openxmlformats.org/officeDocument/2006/relationships/image" Target="../media/image3184.png"/><Relationship Id="rId372" Type="http://schemas.openxmlformats.org/officeDocument/2006/relationships/customXml" Target="../ink/ink3308.xml"/><Relationship Id="rId428" Type="http://schemas.openxmlformats.org/officeDocument/2006/relationships/customXml" Target="../ink/ink3336.xml"/><Relationship Id="rId232" Type="http://schemas.openxmlformats.org/officeDocument/2006/relationships/customXml" Target="../ink/ink3238.xml"/><Relationship Id="rId274" Type="http://schemas.openxmlformats.org/officeDocument/2006/relationships/customXml" Target="../ink/ink3259.xml"/><Relationship Id="rId481" Type="http://schemas.openxmlformats.org/officeDocument/2006/relationships/image" Target="../media/image3341.png"/><Relationship Id="rId27" Type="http://schemas.openxmlformats.org/officeDocument/2006/relationships/image" Target="../media/image3115.png"/><Relationship Id="rId69" Type="http://schemas.openxmlformats.org/officeDocument/2006/relationships/image" Target="../media/image3136.png"/><Relationship Id="rId134" Type="http://schemas.openxmlformats.org/officeDocument/2006/relationships/customXml" Target="../ink/ink3189.xml"/><Relationship Id="rId80" Type="http://schemas.openxmlformats.org/officeDocument/2006/relationships/customXml" Target="../ink/ink3162.xml"/><Relationship Id="rId176" Type="http://schemas.openxmlformats.org/officeDocument/2006/relationships/customXml" Target="../ink/ink3210.xml"/><Relationship Id="rId341" Type="http://schemas.openxmlformats.org/officeDocument/2006/relationships/image" Target="../media/image3271.png"/><Relationship Id="rId383" Type="http://schemas.openxmlformats.org/officeDocument/2006/relationships/image" Target="../media/image3292.png"/><Relationship Id="rId439" Type="http://schemas.openxmlformats.org/officeDocument/2006/relationships/image" Target="../media/image3320.png"/><Relationship Id="rId201" Type="http://schemas.openxmlformats.org/officeDocument/2006/relationships/image" Target="../media/image3202.png"/><Relationship Id="rId243" Type="http://schemas.openxmlformats.org/officeDocument/2006/relationships/image" Target="../media/image3222.png"/><Relationship Id="rId285" Type="http://schemas.openxmlformats.org/officeDocument/2006/relationships/image" Target="../media/image3243.png"/><Relationship Id="rId450" Type="http://schemas.openxmlformats.org/officeDocument/2006/relationships/customXml" Target="../ink/ink3347.xml"/><Relationship Id="rId38" Type="http://schemas.openxmlformats.org/officeDocument/2006/relationships/customXml" Target="../ink/ink3141.xml"/><Relationship Id="rId103" Type="http://schemas.openxmlformats.org/officeDocument/2006/relationships/image" Target="../media/image3153.png"/><Relationship Id="rId310" Type="http://schemas.openxmlformats.org/officeDocument/2006/relationships/customXml" Target="../ink/ink3277.xml"/><Relationship Id="rId492" Type="http://schemas.openxmlformats.org/officeDocument/2006/relationships/customXml" Target="../ink/ink3368.xml"/><Relationship Id="rId91" Type="http://schemas.openxmlformats.org/officeDocument/2006/relationships/image" Target="../media/image3147.png"/><Relationship Id="rId145" Type="http://schemas.openxmlformats.org/officeDocument/2006/relationships/image" Target="../media/image3174.png"/><Relationship Id="rId187" Type="http://schemas.openxmlformats.org/officeDocument/2006/relationships/image" Target="../media/image3195.png"/><Relationship Id="rId352" Type="http://schemas.openxmlformats.org/officeDocument/2006/relationships/customXml" Target="../ink/ink3298.xml"/><Relationship Id="rId394" Type="http://schemas.openxmlformats.org/officeDocument/2006/relationships/customXml" Target="../ink/ink3319.xml"/><Relationship Id="rId408" Type="http://schemas.openxmlformats.org/officeDocument/2006/relationships/customXml" Target="../ink/ink3326.xml"/><Relationship Id="rId212" Type="http://schemas.openxmlformats.org/officeDocument/2006/relationships/customXml" Target="../ink/ink3228.xml"/><Relationship Id="rId254" Type="http://schemas.openxmlformats.org/officeDocument/2006/relationships/customXml" Target="../ink/ink3249.xml"/><Relationship Id="rId49" Type="http://schemas.openxmlformats.org/officeDocument/2006/relationships/image" Target="../media/image3126.png"/><Relationship Id="rId114" Type="http://schemas.openxmlformats.org/officeDocument/2006/relationships/customXml" Target="../ink/ink3179.xml"/><Relationship Id="rId296" Type="http://schemas.openxmlformats.org/officeDocument/2006/relationships/customXml" Target="../ink/ink3270.xml"/><Relationship Id="rId461" Type="http://schemas.openxmlformats.org/officeDocument/2006/relationships/image" Target="../media/image3331.png"/><Relationship Id="rId60" Type="http://schemas.openxmlformats.org/officeDocument/2006/relationships/customXml" Target="../ink/ink3152.xml"/><Relationship Id="rId156" Type="http://schemas.openxmlformats.org/officeDocument/2006/relationships/customXml" Target="../ink/ink3200.xml"/><Relationship Id="rId198" Type="http://schemas.openxmlformats.org/officeDocument/2006/relationships/customXml" Target="../ink/ink3221.xml"/><Relationship Id="rId321" Type="http://schemas.openxmlformats.org/officeDocument/2006/relationships/image" Target="../media/image3261.png"/><Relationship Id="rId363" Type="http://schemas.openxmlformats.org/officeDocument/2006/relationships/image" Target="../media/image3282.png"/><Relationship Id="rId419" Type="http://schemas.openxmlformats.org/officeDocument/2006/relationships/image" Target="../media/image3310.png"/><Relationship Id="rId223" Type="http://schemas.openxmlformats.org/officeDocument/2006/relationships/image" Target="../media/image3212.png"/><Relationship Id="rId430" Type="http://schemas.openxmlformats.org/officeDocument/2006/relationships/customXml" Target="../ink/ink3337.xml"/><Relationship Id="rId18" Type="http://schemas.openxmlformats.org/officeDocument/2006/relationships/customXml" Target="../ink/ink3131.xml"/><Relationship Id="rId265" Type="http://schemas.openxmlformats.org/officeDocument/2006/relationships/image" Target="../media/image3233.png"/><Relationship Id="rId472" Type="http://schemas.openxmlformats.org/officeDocument/2006/relationships/customXml" Target="../ink/ink3358.xml"/><Relationship Id="rId125" Type="http://schemas.openxmlformats.org/officeDocument/2006/relationships/image" Target="../media/image3164.png"/><Relationship Id="rId167" Type="http://schemas.openxmlformats.org/officeDocument/2006/relationships/image" Target="../media/image3185.png"/><Relationship Id="rId332" Type="http://schemas.openxmlformats.org/officeDocument/2006/relationships/customXml" Target="../ink/ink3288.xml"/><Relationship Id="rId374" Type="http://schemas.openxmlformats.org/officeDocument/2006/relationships/customXml" Target="../ink/ink3309.xml"/><Relationship Id="rId71" Type="http://schemas.openxmlformats.org/officeDocument/2006/relationships/image" Target="../media/image3137.png"/><Relationship Id="rId234" Type="http://schemas.openxmlformats.org/officeDocument/2006/relationships/customXml" Target="../ink/ink3239.xml"/><Relationship Id="rId2" Type="http://schemas.openxmlformats.org/officeDocument/2006/relationships/customXml" Target="../ink/ink3123.xml"/><Relationship Id="rId29" Type="http://schemas.openxmlformats.org/officeDocument/2006/relationships/image" Target="../media/image3116.png"/><Relationship Id="rId276" Type="http://schemas.openxmlformats.org/officeDocument/2006/relationships/customXml" Target="../ink/ink3260.xml"/><Relationship Id="rId441" Type="http://schemas.openxmlformats.org/officeDocument/2006/relationships/image" Target="../media/image3321.png"/><Relationship Id="rId483" Type="http://schemas.openxmlformats.org/officeDocument/2006/relationships/image" Target="../media/image3342.png"/><Relationship Id="rId40" Type="http://schemas.openxmlformats.org/officeDocument/2006/relationships/customXml" Target="../ink/ink3142.xml"/><Relationship Id="rId136" Type="http://schemas.openxmlformats.org/officeDocument/2006/relationships/customXml" Target="../ink/ink3190.xml"/><Relationship Id="rId178" Type="http://schemas.openxmlformats.org/officeDocument/2006/relationships/customXml" Target="../ink/ink3211.xml"/><Relationship Id="rId301" Type="http://schemas.openxmlformats.org/officeDocument/2006/relationships/image" Target="../media/image3251.png"/><Relationship Id="rId343" Type="http://schemas.openxmlformats.org/officeDocument/2006/relationships/image" Target="../media/image3272.png"/><Relationship Id="rId82" Type="http://schemas.openxmlformats.org/officeDocument/2006/relationships/customXml" Target="../ink/ink3163.xml"/><Relationship Id="rId203" Type="http://schemas.openxmlformats.org/officeDocument/2006/relationships/image" Target="../media/image3203.png"/><Relationship Id="rId385" Type="http://schemas.openxmlformats.org/officeDocument/2006/relationships/image" Target="../media/image3293.png"/><Relationship Id="rId245" Type="http://schemas.openxmlformats.org/officeDocument/2006/relationships/image" Target="../media/image3223.png"/><Relationship Id="rId287" Type="http://schemas.openxmlformats.org/officeDocument/2006/relationships/image" Target="../media/image3244.png"/><Relationship Id="rId410" Type="http://schemas.openxmlformats.org/officeDocument/2006/relationships/customXml" Target="../ink/ink3327.xml"/><Relationship Id="rId452" Type="http://schemas.openxmlformats.org/officeDocument/2006/relationships/customXml" Target="../ink/ink3348.xml"/><Relationship Id="rId494" Type="http://schemas.openxmlformats.org/officeDocument/2006/relationships/customXml" Target="../ink/ink3369.xml"/><Relationship Id="rId105" Type="http://schemas.openxmlformats.org/officeDocument/2006/relationships/image" Target="../media/image3154.png"/><Relationship Id="rId147" Type="http://schemas.openxmlformats.org/officeDocument/2006/relationships/image" Target="../media/image3175.png"/><Relationship Id="rId312" Type="http://schemas.openxmlformats.org/officeDocument/2006/relationships/customXml" Target="../ink/ink3278.xml"/><Relationship Id="rId354" Type="http://schemas.openxmlformats.org/officeDocument/2006/relationships/customXml" Target="../ink/ink3299.xml"/><Relationship Id="rId51" Type="http://schemas.openxmlformats.org/officeDocument/2006/relationships/image" Target="../media/image3127.png"/><Relationship Id="rId93" Type="http://schemas.openxmlformats.org/officeDocument/2006/relationships/image" Target="../media/image3148.png"/><Relationship Id="rId189" Type="http://schemas.openxmlformats.org/officeDocument/2006/relationships/image" Target="../media/image3196.png"/><Relationship Id="rId396" Type="http://schemas.openxmlformats.org/officeDocument/2006/relationships/customXml" Target="../ink/ink3320.xml"/><Relationship Id="rId214" Type="http://schemas.openxmlformats.org/officeDocument/2006/relationships/customXml" Target="../ink/ink3229.xml"/><Relationship Id="rId256" Type="http://schemas.openxmlformats.org/officeDocument/2006/relationships/customXml" Target="../ink/ink3250.xml"/><Relationship Id="rId298" Type="http://schemas.openxmlformats.org/officeDocument/2006/relationships/customXml" Target="../ink/ink3271.xml"/><Relationship Id="rId421" Type="http://schemas.openxmlformats.org/officeDocument/2006/relationships/image" Target="../media/image3311.png"/><Relationship Id="rId463" Type="http://schemas.openxmlformats.org/officeDocument/2006/relationships/image" Target="../media/image3332.png"/><Relationship Id="rId116" Type="http://schemas.openxmlformats.org/officeDocument/2006/relationships/customXml" Target="../ink/ink3180.xml"/><Relationship Id="rId158" Type="http://schemas.openxmlformats.org/officeDocument/2006/relationships/customXml" Target="../ink/ink3201.xml"/><Relationship Id="rId323" Type="http://schemas.openxmlformats.org/officeDocument/2006/relationships/image" Target="../media/image3262.png"/><Relationship Id="rId20" Type="http://schemas.openxmlformats.org/officeDocument/2006/relationships/customXml" Target="../ink/ink3132.xml"/><Relationship Id="rId62" Type="http://schemas.openxmlformats.org/officeDocument/2006/relationships/customXml" Target="../ink/ink3153.xml"/><Relationship Id="rId365" Type="http://schemas.openxmlformats.org/officeDocument/2006/relationships/image" Target="../media/image3283.png"/><Relationship Id="rId225" Type="http://schemas.openxmlformats.org/officeDocument/2006/relationships/image" Target="../media/image3213.png"/><Relationship Id="rId267" Type="http://schemas.openxmlformats.org/officeDocument/2006/relationships/image" Target="../media/image3234.png"/><Relationship Id="rId432" Type="http://schemas.openxmlformats.org/officeDocument/2006/relationships/customXml" Target="../ink/ink3338.xml"/><Relationship Id="rId474" Type="http://schemas.openxmlformats.org/officeDocument/2006/relationships/customXml" Target="../ink/ink3359.xml"/><Relationship Id="rId106" Type="http://schemas.openxmlformats.org/officeDocument/2006/relationships/customXml" Target="../ink/ink3175.xml"/><Relationship Id="rId127" Type="http://schemas.openxmlformats.org/officeDocument/2006/relationships/image" Target="../media/image3165.png"/><Relationship Id="rId313" Type="http://schemas.openxmlformats.org/officeDocument/2006/relationships/image" Target="../media/image3257.png"/><Relationship Id="rId495" Type="http://schemas.openxmlformats.org/officeDocument/2006/relationships/image" Target="../media/image3348.png"/><Relationship Id="rId10" Type="http://schemas.openxmlformats.org/officeDocument/2006/relationships/customXml" Target="../ink/ink3127.xml"/><Relationship Id="rId31" Type="http://schemas.openxmlformats.org/officeDocument/2006/relationships/image" Target="../media/image3117.png"/><Relationship Id="rId52" Type="http://schemas.openxmlformats.org/officeDocument/2006/relationships/customXml" Target="../ink/ink3148.xml"/><Relationship Id="rId73" Type="http://schemas.openxmlformats.org/officeDocument/2006/relationships/image" Target="../media/image3138.png"/><Relationship Id="rId94" Type="http://schemas.openxmlformats.org/officeDocument/2006/relationships/customXml" Target="../ink/ink3169.xml"/><Relationship Id="rId148" Type="http://schemas.openxmlformats.org/officeDocument/2006/relationships/customXml" Target="../ink/ink3196.xml"/><Relationship Id="rId169" Type="http://schemas.openxmlformats.org/officeDocument/2006/relationships/image" Target="../media/image3186.png"/><Relationship Id="rId334" Type="http://schemas.openxmlformats.org/officeDocument/2006/relationships/customXml" Target="../ink/ink3289.xml"/><Relationship Id="rId355" Type="http://schemas.openxmlformats.org/officeDocument/2006/relationships/image" Target="../media/image3278.png"/><Relationship Id="rId376" Type="http://schemas.openxmlformats.org/officeDocument/2006/relationships/customXml" Target="../ink/ink3310.xml"/><Relationship Id="rId397" Type="http://schemas.openxmlformats.org/officeDocument/2006/relationships/image" Target="../media/image3299.png"/><Relationship Id="rId4" Type="http://schemas.openxmlformats.org/officeDocument/2006/relationships/customXml" Target="../ink/ink3124.xml"/><Relationship Id="rId180" Type="http://schemas.openxmlformats.org/officeDocument/2006/relationships/customXml" Target="../ink/ink3212.xml"/><Relationship Id="rId215" Type="http://schemas.openxmlformats.org/officeDocument/2006/relationships/image" Target="../media/image3208.png"/><Relationship Id="rId236" Type="http://schemas.openxmlformats.org/officeDocument/2006/relationships/customXml" Target="../ink/ink3240.xml"/><Relationship Id="rId257" Type="http://schemas.openxmlformats.org/officeDocument/2006/relationships/image" Target="../media/image3229.png"/><Relationship Id="rId278" Type="http://schemas.openxmlformats.org/officeDocument/2006/relationships/customXml" Target="../ink/ink3261.xml"/><Relationship Id="rId401" Type="http://schemas.openxmlformats.org/officeDocument/2006/relationships/image" Target="../media/image3301.png"/><Relationship Id="rId422" Type="http://schemas.openxmlformats.org/officeDocument/2006/relationships/customXml" Target="../ink/ink3333.xml"/><Relationship Id="rId443" Type="http://schemas.openxmlformats.org/officeDocument/2006/relationships/image" Target="../media/image3322.png"/><Relationship Id="rId464" Type="http://schemas.openxmlformats.org/officeDocument/2006/relationships/customXml" Target="../ink/ink3354.xml"/><Relationship Id="rId303" Type="http://schemas.openxmlformats.org/officeDocument/2006/relationships/image" Target="../media/image3252.png"/><Relationship Id="rId485" Type="http://schemas.openxmlformats.org/officeDocument/2006/relationships/image" Target="../media/image3343.png"/><Relationship Id="rId42" Type="http://schemas.openxmlformats.org/officeDocument/2006/relationships/customXml" Target="../ink/ink3143.xml"/><Relationship Id="rId84" Type="http://schemas.openxmlformats.org/officeDocument/2006/relationships/customXml" Target="../ink/ink3164.xml"/><Relationship Id="rId138" Type="http://schemas.openxmlformats.org/officeDocument/2006/relationships/customXml" Target="../ink/ink3191.xml"/><Relationship Id="rId345" Type="http://schemas.openxmlformats.org/officeDocument/2006/relationships/image" Target="../media/image3273.png"/><Relationship Id="rId387" Type="http://schemas.openxmlformats.org/officeDocument/2006/relationships/image" Target="../media/image3294.png"/><Relationship Id="rId191" Type="http://schemas.openxmlformats.org/officeDocument/2006/relationships/image" Target="../media/image3197.png"/><Relationship Id="rId205" Type="http://schemas.openxmlformats.org/officeDocument/2006/relationships/image" Target="../media/image3204.png"/><Relationship Id="rId247" Type="http://schemas.openxmlformats.org/officeDocument/2006/relationships/image" Target="../media/image3224.png"/><Relationship Id="rId412" Type="http://schemas.openxmlformats.org/officeDocument/2006/relationships/customXml" Target="../ink/ink3328.xml"/><Relationship Id="rId107" Type="http://schemas.openxmlformats.org/officeDocument/2006/relationships/image" Target="../media/image3155.png"/><Relationship Id="rId289" Type="http://schemas.openxmlformats.org/officeDocument/2006/relationships/image" Target="../media/image3245.png"/><Relationship Id="rId454" Type="http://schemas.openxmlformats.org/officeDocument/2006/relationships/customXml" Target="../ink/ink3349.xml"/><Relationship Id="rId496" Type="http://schemas.openxmlformats.org/officeDocument/2006/relationships/customXml" Target="../ink/ink3370.xml"/><Relationship Id="rId11" Type="http://schemas.openxmlformats.org/officeDocument/2006/relationships/image" Target="../media/image3107.png"/><Relationship Id="rId53" Type="http://schemas.openxmlformats.org/officeDocument/2006/relationships/image" Target="../media/image3128.png"/><Relationship Id="rId149" Type="http://schemas.openxmlformats.org/officeDocument/2006/relationships/image" Target="../media/image3176.png"/><Relationship Id="rId314" Type="http://schemas.openxmlformats.org/officeDocument/2006/relationships/customXml" Target="../ink/ink3279.xml"/><Relationship Id="rId356" Type="http://schemas.openxmlformats.org/officeDocument/2006/relationships/customXml" Target="../ink/ink3300.xml"/><Relationship Id="rId398" Type="http://schemas.openxmlformats.org/officeDocument/2006/relationships/customXml" Target="../ink/ink3321.xml"/><Relationship Id="rId95" Type="http://schemas.openxmlformats.org/officeDocument/2006/relationships/image" Target="../media/image3149.png"/><Relationship Id="rId160" Type="http://schemas.openxmlformats.org/officeDocument/2006/relationships/customXml" Target="../ink/ink3202.xml"/><Relationship Id="rId216" Type="http://schemas.openxmlformats.org/officeDocument/2006/relationships/customXml" Target="../ink/ink3230.xml"/><Relationship Id="rId423" Type="http://schemas.openxmlformats.org/officeDocument/2006/relationships/image" Target="../media/image3312.png"/><Relationship Id="rId258" Type="http://schemas.openxmlformats.org/officeDocument/2006/relationships/customXml" Target="../ink/ink3251.xml"/><Relationship Id="rId465" Type="http://schemas.openxmlformats.org/officeDocument/2006/relationships/image" Target="../media/image3333.png"/><Relationship Id="rId22" Type="http://schemas.openxmlformats.org/officeDocument/2006/relationships/customXml" Target="../ink/ink3133.xml"/><Relationship Id="rId64" Type="http://schemas.openxmlformats.org/officeDocument/2006/relationships/customXml" Target="../ink/ink3154.xml"/><Relationship Id="rId118" Type="http://schemas.openxmlformats.org/officeDocument/2006/relationships/customXml" Target="../ink/ink3181.xml"/><Relationship Id="rId325" Type="http://schemas.openxmlformats.org/officeDocument/2006/relationships/image" Target="../media/image3263.png"/><Relationship Id="rId367" Type="http://schemas.openxmlformats.org/officeDocument/2006/relationships/image" Target="../media/image3284.png"/><Relationship Id="rId171" Type="http://schemas.openxmlformats.org/officeDocument/2006/relationships/image" Target="../media/image3187.png"/><Relationship Id="rId227" Type="http://schemas.openxmlformats.org/officeDocument/2006/relationships/image" Target="../media/image3214.png"/><Relationship Id="rId269" Type="http://schemas.openxmlformats.org/officeDocument/2006/relationships/image" Target="../media/image3235.png"/><Relationship Id="rId434" Type="http://schemas.openxmlformats.org/officeDocument/2006/relationships/customXml" Target="../ink/ink3339.xml"/><Relationship Id="rId476" Type="http://schemas.openxmlformats.org/officeDocument/2006/relationships/customXml" Target="../ink/ink3360.xml"/><Relationship Id="rId33" Type="http://schemas.openxmlformats.org/officeDocument/2006/relationships/image" Target="../media/image3118.png"/><Relationship Id="rId129" Type="http://schemas.openxmlformats.org/officeDocument/2006/relationships/image" Target="../media/image3166.png"/><Relationship Id="rId280" Type="http://schemas.openxmlformats.org/officeDocument/2006/relationships/customXml" Target="../ink/ink3262.xml"/><Relationship Id="rId336" Type="http://schemas.openxmlformats.org/officeDocument/2006/relationships/customXml" Target="../ink/ink3290.xml"/><Relationship Id="rId75" Type="http://schemas.openxmlformats.org/officeDocument/2006/relationships/image" Target="../media/image3139.png"/><Relationship Id="rId140" Type="http://schemas.openxmlformats.org/officeDocument/2006/relationships/customXml" Target="../ink/ink3192.xml"/><Relationship Id="rId182" Type="http://schemas.openxmlformats.org/officeDocument/2006/relationships/customXml" Target="../ink/ink3213.xml"/><Relationship Id="rId378" Type="http://schemas.openxmlformats.org/officeDocument/2006/relationships/customXml" Target="../ink/ink3311.xml"/><Relationship Id="rId403" Type="http://schemas.openxmlformats.org/officeDocument/2006/relationships/image" Target="../media/image3302.png"/><Relationship Id="rId6" Type="http://schemas.openxmlformats.org/officeDocument/2006/relationships/customXml" Target="../ink/ink3125.xml"/><Relationship Id="rId238" Type="http://schemas.openxmlformats.org/officeDocument/2006/relationships/customXml" Target="../ink/ink3241.xml"/><Relationship Id="rId445" Type="http://schemas.openxmlformats.org/officeDocument/2006/relationships/image" Target="../media/image3323.png"/><Relationship Id="rId487" Type="http://schemas.openxmlformats.org/officeDocument/2006/relationships/image" Target="../media/image3344.png"/><Relationship Id="rId291" Type="http://schemas.openxmlformats.org/officeDocument/2006/relationships/image" Target="../media/image3246.png"/><Relationship Id="rId305" Type="http://schemas.openxmlformats.org/officeDocument/2006/relationships/image" Target="../media/image3253.png"/><Relationship Id="rId347" Type="http://schemas.openxmlformats.org/officeDocument/2006/relationships/image" Target="../media/image3274.png"/><Relationship Id="rId44" Type="http://schemas.openxmlformats.org/officeDocument/2006/relationships/customXml" Target="../ink/ink3144.xml"/><Relationship Id="rId86" Type="http://schemas.openxmlformats.org/officeDocument/2006/relationships/customXml" Target="../ink/ink3165.xml"/><Relationship Id="rId151" Type="http://schemas.openxmlformats.org/officeDocument/2006/relationships/image" Target="../media/image3177.png"/><Relationship Id="rId389" Type="http://schemas.openxmlformats.org/officeDocument/2006/relationships/image" Target="../media/image3295.png"/><Relationship Id="rId193" Type="http://schemas.openxmlformats.org/officeDocument/2006/relationships/image" Target="../media/image3198.png"/><Relationship Id="rId207" Type="http://schemas.openxmlformats.org/officeDocument/2006/relationships/image" Target="../media/image3205.png"/><Relationship Id="rId249" Type="http://schemas.openxmlformats.org/officeDocument/2006/relationships/image" Target="../media/image3225.png"/><Relationship Id="rId414" Type="http://schemas.openxmlformats.org/officeDocument/2006/relationships/customXml" Target="../ink/ink3329.xml"/><Relationship Id="rId456" Type="http://schemas.openxmlformats.org/officeDocument/2006/relationships/customXml" Target="../ink/ink3350.xml"/><Relationship Id="rId498" Type="http://schemas.openxmlformats.org/officeDocument/2006/relationships/customXml" Target="../ink/ink3371.xml"/><Relationship Id="rId13" Type="http://schemas.openxmlformats.org/officeDocument/2006/relationships/image" Target="../media/image3108.png"/><Relationship Id="rId109" Type="http://schemas.openxmlformats.org/officeDocument/2006/relationships/image" Target="../media/image3156.png"/><Relationship Id="rId260" Type="http://schemas.openxmlformats.org/officeDocument/2006/relationships/customXml" Target="../ink/ink3252.xml"/><Relationship Id="rId316" Type="http://schemas.openxmlformats.org/officeDocument/2006/relationships/customXml" Target="../ink/ink3280.xml"/><Relationship Id="rId55" Type="http://schemas.openxmlformats.org/officeDocument/2006/relationships/image" Target="../media/image3129.png"/><Relationship Id="rId97" Type="http://schemas.openxmlformats.org/officeDocument/2006/relationships/image" Target="../media/image3150.png"/><Relationship Id="rId120" Type="http://schemas.openxmlformats.org/officeDocument/2006/relationships/customXml" Target="../ink/ink3182.xml"/><Relationship Id="rId358" Type="http://schemas.openxmlformats.org/officeDocument/2006/relationships/customXml" Target="../ink/ink3301.xml"/><Relationship Id="rId162" Type="http://schemas.openxmlformats.org/officeDocument/2006/relationships/customXml" Target="../ink/ink3203.xml"/><Relationship Id="rId218" Type="http://schemas.openxmlformats.org/officeDocument/2006/relationships/customXml" Target="../ink/ink3231.xml"/><Relationship Id="rId425" Type="http://schemas.openxmlformats.org/officeDocument/2006/relationships/image" Target="../media/image3313.png"/><Relationship Id="rId467" Type="http://schemas.openxmlformats.org/officeDocument/2006/relationships/image" Target="../media/image3334.png"/><Relationship Id="rId271" Type="http://schemas.openxmlformats.org/officeDocument/2006/relationships/image" Target="../media/image3236.png"/><Relationship Id="rId24" Type="http://schemas.openxmlformats.org/officeDocument/2006/relationships/customXml" Target="../ink/ink3134.xml"/><Relationship Id="rId66" Type="http://schemas.openxmlformats.org/officeDocument/2006/relationships/customXml" Target="../ink/ink3155.xml"/><Relationship Id="rId131" Type="http://schemas.openxmlformats.org/officeDocument/2006/relationships/image" Target="../media/image3167.png"/><Relationship Id="rId327" Type="http://schemas.openxmlformats.org/officeDocument/2006/relationships/image" Target="../media/image3264.png"/><Relationship Id="rId369" Type="http://schemas.openxmlformats.org/officeDocument/2006/relationships/image" Target="../media/image3285.png"/><Relationship Id="rId173" Type="http://schemas.openxmlformats.org/officeDocument/2006/relationships/image" Target="../media/image3188.png"/><Relationship Id="rId229" Type="http://schemas.openxmlformats.org/officeDocument/2006/relationships/image" Target="../media/image3215.png"/><Relationship Id="rId380" Type="http://schemas.openxmlformats.org/officeDocument/2006/relationships/customXml" Target="../ink/ink3312.xml"/><Relationship Id="rId436" Type="http://schemas.openxmlformats.org/officeDocument/2006/relationships/customXml" Target="../ink/ink3340.xml"/><Relationship Id="rId240" Type="http://schemas.openxmlformats.org/officeDocument/2006/relationships/customXml" Target="../ink/ink3242.xml"/><Relationship Id="rId478" Type="http://schemas.openxmlformats.org/officeDocument/2006/relationships/customXml" Target="../ink/ink3361.xml"/><Relationship Id="rId35" Type="http://schemas.openxmlformats.org/officeDocument/2006/relationships/image" Target="../media/image3119.png"/><Relationship Id="rId77" Type="http://schemas.openxmlformats.org/officeDocument/2006/relationships/image" Target="../media/image3140.png"/><Relationship Id="rId100" Type="http://schemas.openxmlformats.org/officeDocument/2006/relationships/customXml" Target="../ink/ink3172.xml"/><Relationship Id="rId282" Type="http://schemas.openxmlformats.org/officeDocument/2006/relationships/customXml" Target="../ink/ink3263.xml"/><Relationship Id="rId338" Type="http://schemas.openxmlformats.org/officeDocument/2006/relationships/customXml" Target="../ink/ink3291.xml"/><Relationship Id="rId8" Type="http://schemas.openxmlformats.org/officeDocument/2006/relationships/customXml" Target="../ink/ink3126.xml"/><Relationship Id="rId142" Type="http://schemas.openxmlformats.org/officeDocument/2006/relationships/customXml" Target="../ink/ink3193.xml"/><Relationship Id="rId184" Type="http://schemas.openxmlformats.org/officeDocument/2006/relationships/customXml" Target="../ink/ink3214.xml"/><Relationship Id="rId391" Type="http://schemas.openxmlformats.org/officeDocument/2006/relationships/image" Target="../media/image3296.png"/><Relationship Id="rId405" Type="http://schemas.openxmlformats.org/officeDocument/2006/relationships/image" Target="../media/image3303.png"/><Relationship Id="rId447" Type="http://schemas.openxmlformats.org/officeDocument/2006/relationships/image" Target="../media/image3324.png"/><Relationship Id="rId251" Type="http://schemas.openxmlformats.org/officeDocument/2006/relationships/image" Target="../media/image3226.png"/><Relationship Id="rId489" Type="http://schemas.openxmlformats.org/officeDocument/2006/relationships/image" Target="../media/image3345.png"/><Relationship Id="rId46" Type="http://schemas.openxmlformats.org/officeDocument/2006/relationships/customXml" Target="../ink/ink3145.xml"/><Relationship Id="rId293" Type="http://schemas.openxmlformats.org/officeDocument/2006/relationships/image" Target="../media/image3247.png"/><Relationship Id="rId307" Type="http://schemas.openxmlformats.org/officeDocument/2006/relationships/image" Target="../media/image3254.png"/><Relationship Id="rId349" Type="http://schemas.openxmlformats.org/officeDocument/2006/relationships/image" Target="../media/image3275.png"/><Relationship Id="rId88" Type="http://schemas.openxmlformats.org/officeDocument/2006/relationships/customXml" Target="../ink/ink3166.xml"/><Relationship Id="rId111" Type="http://schemas.openxmlformats.org/officeDocument/2006/relationships/image" Target="../media/image3157.png"/><Relationship Id="rId153" Type="http://schemas.openxmlformats.org/officeDocument/2006/relationships/image" Target="../media/image3178.png"/><Relationship Id="rId195" Type="http://schemas.openxmlformats.org/officeDocument/2006/relationships/image" Target="../media/image3199.png"/><Relationship Id="rId209" Type="http://schemas.openxmlformats.org/officeDocument/2006/relationships/image" Target="../media/image25.png"/><Relationship Id="rId360" Type="http://schemas.openxmlformats.org/officeDocument/2006/relationships/customXml" Target="../ink/ink3302.xml"/><Relationship Id="rId416" Type="http://schemas.openxmlformats.org/officeDocument/2006/relationships/customXml" Target="../ink/ink3330.xml"/><Relationship Id="rId220" Type="http://schemas.openxmlformats.org/officeDocument/2006/relationships/customXml" Target="../ink/ink3232.xml"/><Relationship Id="rId458" Type="http://schemas.openxmlformats.org/officeDocument/2006/relationships/customXml" Target="../ink/ink3351.xml"/><Relationship Id="rId15" Type="http://schemas.openxmlformats.org/officeDocument/2006/relationships/image" Target="../media/image3109.png"/><Relationship Id="rId57" Type="http://schemas.openxmlformats.org/officeDocument/2006/relationships/image" Target="../media/image3130.png"/><Relationship Id="rId262" Type="http://schemas.openxmlformats.org/officeDocument/2006/relationships/customXml" Target="../ink/ink3253.xml"/><Relationship Id="rId318" Type="http://schemas.openxmlformats.org/officeDocument/2006/relationships/customXml" Target="../ink/ink3281.xml"/><Relationship Id="rId99" Type="http://schemas.openxmlformats.org/officeDocument/2006/relationships/image" Target="../media/image3151.png"/><Relationship Id="rId122" Type="http://schemas.openxmlformats.org/officeDocument/2006/relationships/customXml" Target="../ink/ink3183.xml"/><Relationship Id="rId164" Type="http://schemas.openxmlformats.org/officeDocument/2006/relationships/customXml" Target="../ink/ink3204.xml"/><Relationship Id="rId371" Type="http://schemas.openxmlformats.org/officeDocument/2006/relationships/image" Target="../media/image3286.png"/><Relationship Id="rId427" Type="http://schemas.openxmlformats.org/officeDocument/2006/relationships/image" Target="../media/image3314.png"/><Relationship Id="rId469" Type="http://schemas.openxmlformats.org/officeDocument/2006/relationships/image" Target="../media/image3335.png"/><Relationship Id="rId26" Type="http://schemas.openxmlformats.org/officeDocument/2006/relationships/customXml" Target="../ink/ink3135.xml"/><Relationship Id="rId231" Type="http://schemas.openxmlformats.org/officeDocument/2006/relationships/image" Target="../media/image3216.png"/><Relationship Id="rId273" Type="http://schemas.openxmlformats.org/officeDocument/2006/relationships/image" Target="../media/image3237.png"/><Relationship Id="rId329" Type="http://schemas.openxmlformats.org/officeDocument/2006/relationships/image" Target="../media/image3265.png"/><Relationship Id="rId480" Type="http://schemas.openxmlformats.org/officeDocument/2006/relationships/customXml" Target="../ink/ink3362.xml"/><Relationship Id="rId68" Type="http://schemas.openxmlformats.org/officeDocument/2006/relationships/customXml" Target="../ink/ink3156.xml"/><Relationship Id="rId133" Type="http://schemas.openxmlformats.org/officeDocument/2006/relationships/image" Target="../media/image3168.png"/><Relationship Id="rId175" Type="http://schemas.openxmlformats.org/officeDocument/2006/relationships/image" Target="../media/image3189.png"/><Relationship Id="rId340" Type="http://schemas.openxmlformats.org/officeDocument/2006/relationships/customXml" Target="../ink/ink3292.xml"/><Relationship Id="rId200" Type="http://schemas.openxmlformats.org/officeDocument/2006/relationships/customXml" Target="../ink/ink3222.xml"/><Relationship Id="rId382" Type="http://schemas.openxmlformats.org/officeDocument/2006/relationships/customXml" Target="../ink/ink3313.xml"/><Relationship Id="rId438" Type="http://schemas.openxmlformats.org/officeDocument/2006/relationships/customXml" Target="../ink/ink3341.xml"/><Relationship Id="rId242" Type="http://schemas.openxmlformats.org/officeDocument/2006/relationships/customXml" Target="../ink/ink3243.xml"/><Relationship Id="rId284" Type="http://schemas.openxmlformats.org/officeDocument/2006/relationships/customXml" Target="../ink/ink3264.xml"/><Relationship Id="rId491" Type="http://schemas.openxmlformats.org/officeDocument/2006/relationships/image" Target="../media/image3346.png"/><Relationship Id="rId37" Type="http://schemas.openxmlformats.org/officeDocument/2006/relationships/image" Target="../media/image3120.png"/><Relationship Id="rId79" Type="http://schemas.openxmlformats.org/officeDocument/2006/relationships/image" Target="../media/image3141.png"/><Relationship Id="rId102" Type="http://schemas.openxmlformats.org/officeDocument/2006/relationships/customXml" Target="../ink/ink3173.xml"/><Relationship Id="rId144" Type="http://schemas.openxmlformats.org/officeDocument/2006/relationships/customXml" Target="../ink/ink3194.xml"/><Relationship Id="rId90" Type="http://schemas.openxmlformats.org/officeDocument/2006/relationships/customXml" Target="../ink/ink3167.xml"/><Relationship Id="rId186" Type="http://schemas.openxmlformats.org/officeDocument/2006/relationships/customXml" Target="../ink/ink3215.xml"/><Relationship Id="rId351" Type="http://schemas.openxmlformats.org/officeDocument/2006/relationships/image" Target="../media/image3276.png"/><Relationship Id="rId393" Type="http://schemas.openxmlformats.org/officeDocument/2006/relationships/image" Target="../media/image3297.png"/><Relationship Id="rId407" Type="http://schemas.openxmlformats.org/officeDocument/2006/relationships/image" Target="../media/image3304.png"/><Relationship Id="rId449" Type="http://schemas.openxmlformats.org/officeDocument/2006/relationships/image" Target="../media/image3325.png"/><Relationship Id="rId211" Type="http://schemas.openxmlformats.org/officeDocument/2006/relationships/image" Target="../media/image3206.png"/><Relationship Id="rId253" Type="http://schemas.openxmlformats.org/officeDocument/2006/relationships/image" Target="../media/image3227.png"/><Relationship Id="rId295" Type="http://schemas.openxmlformats.org/officeDocument/2006/relationships/image" Target="../media/image3248.png"/><Relationship Id="rId309" Type="http://schemas.openxmlformats.org/officeDocument/2006/relationships/image" Target="../media/image3255.png"/><Relationship Id="rId460" Type="http://schemas.openxmlformats.org/officeDocument/2006/relationships/customXml" Target="../ink/ink3352.xml"/><Relationship Id="rId48" Type="http://schemas.openxmlformats.org/officeDocument/2006/relationships/customXml" Target="../ink/ink3146.xml"/><Relationship Id="rId113" Type="http://schemas.openxmlformats.org/officeDocument/2006/relationships/image" Target="../media/image3158.png"/><Relationship Id="rId320" Type="http://schemas.openxmlformats.org/officeDocument/2006/relationships/customXml" Target="../ink/ink3282.xml"/><Relationship Id="rId155" Type="http://schemas.openxmlformats.org/officeDocument/2006/relationships/image" Target="../media/image3179.png"/><Relationship Id="rId197" Type="http://schemas.openxmlformats.org/officeDocument/2006/relationships/image" Target="../media/image3200.png"/><Relationship Id="rId362" Type="http://schemas.openxmlformats.org/officeDocument/2006/relationships/customXml" Target="../ink/ink3303.xml"/><Relationship Id="rId418" Type="http://schemas.openxmlformats.org/officeDocument/2006/relationships/customXml" Target="../ink/ink3331.xml"/><Relationship Id="rId222" Type="http://schemas.openxmlformats.org/officeDocument/2006/relationships/customXml" Target="../ink/ink3233.xml"/><Relationship Id="rId264" Type="http://schemas.openxmlformats.org/officeDocument/2006/relationships/customXml" Target="../ink/ink3254.xml"/><Relationship Id="rId471" Type="http://schemas.openxmlformats.org/officeDocument/2006/relationships/image" Target="../media/image3336.png"/><Relationship Id="rId17" Type="http://schemas.openxmlformats.org/officeDocument/2006/relationships/image" Target="../media/image3110.png"/><Relationship Id="rId59" Type="http://schemas.openxmlformats.org/officeDocument/2006/relationships/image" Target="../media/image3131.png"/><Relationship Id="rId124" Type="http://schemas.openxmlformats.org/officeDocument/2006/relationships/customXml" Target="../ink/ink3184.xml"/><Relationship Id="rId70" Type="http://schemas.openxmlformats.org/officeDocument/2006/relationships/customXml" Target="../ink/ink3157.xml"/><Relationship Id="rId166" Type="http://schemas.openxmlformats.org/officeDocument/2006/relationships/customXml" Target="../ink/ink3205.xml"/><Relationship Id="rId331" Type="http://schemas.openxmlformats.org/officeDocument/2006/relationships/image" Target="../media/image3266.png"/><Relationship Id="rId373" Type="http://schemas.openxmlformats.org/officeDocument/2006/relationships/image" Target="../media/image3287.png"/><Relationship Id="rId429" Type="http://schemas.openxmlformats.org/officeDocument/2006/relationships/image" Target="../media/image33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17.png"/><Relationship Id="rId440" Type="http://schemas.openxmlformats.org/officeDocument/2006/relationships/customXml" Target="../ink/ink3342.xml"/><Relationship Id="rId28" Type="http://schemas.openxmlformats.org/officeDocument/2006/relationships/customXml" Target="../ink/ink3136.xml"/><Relationship Id="rId275" Type="http://schemas.openxmlformats.org/officeDocument/2006/relationships/image" Target="../media/image3238.png"/><Relationship Id="rId300" Type="http://schemas.openxmlformats.org/officeDocument/2006/relationships/customXml" Target="../ink/ink3272.xml"/><Relationship Id="rId482" Type="http://schemas.openxmlformats.org/officeDocument/2006/relationships/customXml" Target="../ink/ink3363.xml"/><Relationship Id="rId81" Type="http://schemas.openxmlformats.org/officeDocument/2006/relationships/image" Target="../media/image3142.png"/><Relationship Id="rId135" Type="http://schemas.openxmlformats.org/officeDocument/2006/relationships/image" Target="../media/image3169.png"/><Relationship Id="rId177" Type="http://schemas.openxmlformats.org/officeDocument/2006/relationships/image" Target="../media/image3190.png"/><Relationship Id="rId342" Type="http://schemas.openxmlformats.org/officeDocument/2006/relationships/customXml" Target="../ink/ink3293.xml"/><Relationship Id="rId384" Type="http://schemas.openxmlformats.org/officeDocument/2006/relationships/customXml" Target="../ink/ink3314.xml"/><Relationship Id="rId202" Type="http://schemas.openxmlformats.org/officeDocument/2006/relationships/customXml" Target="../ink/ink3223.xml"/><Relationship Id="rId244" Type="http://schemas.openxmlformats.org/officeDocument/2006/relationships/customXml" Target="../ink/ink3244.xml"/><Relationship Id="rId39" Type="http://schemas.openxmlformats.org/officeDocument/2006/relationships/image" Target="../media/image3121.png"/><Relationship Id="rId286" Type="http://schemas.openxmlformats.org/officeDocument/2006/relationships/customXml" Target="../ink/ink3265.xml"/><Relationship Id="rId451" Type="http://schemas.openxmlformats.org/officeDocument/2006/relationships/image" Target="../media/image3326.png"/><Relationship Id="rId493" Type="http://schemas.openxmlformats.org/officeDocument/2006/relationships/image" Target="../media/image3347.png"/><Relationship Id="rId50" Type="http://schemas.openxmlformats.org/officeDocument/2006/relationships/customXml" Target="../ink/ink3147.xml"/><Relationship Id="rId104" Type="http://schemas.openxmlformats.org/officeDocument/2006/relationships/customXml" Target="../ink/ink3174.xml"/><Relationship Id="rId146" Type="http://schemas.openxmlformats.org/officeDocument/2006/relationships/customXml" Target="../ink/ink3195.xml"/><Relationship Id="rId188" Type="http://schemas.openxmlformats.org/officeDocument/2006/relationships/customXml" Target="../ink/ink3216.xml"/><Relationship Id="rId311" Type="http://schemas.openxmlformats.org/officeDocument/2006/relationships/image" Target="../media/image3256.png"/><Relationship Id="rId353" Type="http://schemas.openxmlformats.org/officeDocument/2006/relationships/image" Target="../media/image3277.png"/><Relationship Id="rId395" Type="http://schemas.openxmlformats.org/officeDocument/2006/relationships/image" Target="../media/image3298.png"/><Relationship Id="rId409" Type="http://schemas.openxmlformats.org/officeDocument/2006/relationships/image" Target="../media/image3305.png"/><Relationship Id="rId92" Type="http://schemas.openxmlformats.org/officeDocument/2006/relationships/customXml" Target="../ink/ink3168.xml"/><Relationship Id="rId213" Type="http://schemas.openxmlformats.org/officeDocument/2006/relationships/image" Target="../media/image3207.png"/><Relationship Id="rId420" Type="http://schemas.openxmlformats.org/officeDocument/2006/relationships/customXml" Target="../ink/ink3332.xml"/><Relationship Id="rId255" Type="http://schemas.openxmlformats.org/officeDocument/2006/relationships/image" Target="../media/image3228.png"/><Relationship Id="rId297" Type="http://schemas.openxmlformats.org/officeDocument/2006/relationships/image" Target="../media/image3249.png"/><Relationship Id="rId462" Type="http://schemas.openxmlformats.org/officeDocument/2006/relationships/customXml" Target="../ink/ink3353.xml"/><Relationship Id="rId115" Type="http://schemas.openxmlformats.org/officeDocument/2006/relationships/image" Target="../media/image3159.png"/><Relationship Id="rId157" Type="http://schemas.openxmlformats.org/officeDocument/2006/relationships/image" Target="../media/image3180.png"/><Relationship Id="rId322" Type="http://schemas.openxmlformats.org/officeDocument/2006/relationships/customXml" Target="../ink/ink3283.xml"/><Relationship Id="rId364" Type="http://schemas.openxmlformats.org/officeDocument/2006/relationships/customXml" Target="../ink/ink3304.xml"/><Relationship Id="rId61" Type="http://schemas.openxmlformats.org/officeDocument/2006/relationships/image" Target="../media/image3132.png"/><Relationship Id="rId199" Type="http://schemas.openxmlformats.org/officeDocument/2006/relationships/image" Target="../media/image3201.png"/><Relationship Id="rId19" Type="http://schemas.openxmlformats.org/officeDocument/2006/relationships/image" Target="../media/image3111.png"/><Relationship Id="rId224" Type="http://schemas.openxmlformats.org/officeDocument/2006/relationships/customXml" Target="../ink/ink3234.xml"/><Relationship Id="rId266" Type="http://schemas.openxmlformats.org/officeDocument/2006/relationships/customXml" Target="../ink/ink3255.xml"/><Relationship Id="rId431" Type="http://schemas.openxmlformats.org/officeDocument/2006/relationships/image" Target="../media/image3316.png"/><Relationship Id="rId473" Type="http://schemas.openxmlformats.org/officeDocument/2006/relationships/image" Target="../media/image3337.png"/><Relationship Id="rId30" Type="http://schemas.openxmlformats.org/officeDocument/2006/relationships/customXml" Target="../ink/ink3137.xml"/><Relationship Id="rId126" Type="http://schemas.openxmlformats.org/officeDocument/2006/relationships/customXml" Target="../ink/ink3185.xml"/><Relationship Id="rId168" Type="http://schemas.openxmlformats.org/officeDocument/2006/relationships/customXml" Target="../ink/ink3206.xml"/><Relationship Id="rId333" Type="http://schemas.openxmlformats.org/officeDocument/2006/relationships/image" Target="../media/image3267.png"/><Relationship Id="rId72" Type="http://schemas.openxmlformats.org/officeDocument/2006/relationships/customXml" Target="../ink/ink3158.xml"/><Relationship Id="rId375" Type="http://schemas.openxmlformats.org/officeDocument/2006/relationships/image" Target="../media/image3288.png"/><Relationship Id="rId3" Type="http://schemas.openxmlformats.org/officeDocument/2006/relationships/image" Target="../media/image3103.png"/><Relationship Id="rId235" Type="http://schemas.openxmlformats.org/officeDocument/2006/relationships/image" Target="../media/image3218.png"/><Relationship Id="rId277" Type="http://schemas.openxmlformats.org/officeDocument/2006/relationships/image" Target="../media/image3239.png"/><Relationship Id="rId400" Type="http://schemas.openxmlformats.org/officeDocument/2006/relationships/customXml" Target="../ink/ink3322.xml"/><Relationship Id="rId442" Type="http://schemas.openxmlformats.org/officeDocument/2006/relationships/customXml" Target="../ink/ink3343.xml"/><Relationship Id="rId484" Type="http://schemas.openxmlformats.org/officeDocument/2006/relationships/customXml" Target="../ink/ink3364.xml"/><Relationship Id="rId137" Type="http://schemas.openxmlformats.org/officeDocument/2006/relationships/image" Target="../media/image3170.png"/><Relationship Id="rId302" Type="http://schemas.openxmlformats.org/officeDocument/2006/relationships/customXml" Target="../ink/ink3273.xml"/><Relationship Id="rId344" Type="http://schemas.openxmlformats.org/officeDocument/2006/relationships/customXml" Target="../ink/ink3294.xml"/><Relationship Id="rId41" Type="http://schemas.openxmlformats.org/officeDocument/2006/relationships/image" Target="../media/image3122.png"/><Relationship Id="rId83" Type="http://schemas.openxmlformats.org/officeDocument/2006/relationships/image" Target="../media/image3143.png"/><Relationship Id="rId179" Type="http://schemas.openxmlformats.org/officeDocument/2006/relationships/image" Target="../media/image3191.png"/><Relationship Id="rId386" Type="http://schemas.openxmlformats.org/officeDocument/2006/relationships/customXml" Target="../ink/ink3315.xml"/><Relationship Id="rId190" Type="http://schemas.openxmlformats.org/officeDocument/2006/relationships/customXml" Target="../ink/ink3217.xml"/><Relationship Id="rId204" Type="http://schemas.openxmlformats.org/officeDocument/2006/relationships/customXml" Target="../ink/ink3224.xml"/><Relationship Id="rId246" Type="http://schemas.openxmlformats.org/officeDocument/2006/relationships/customXml" Target="../ink/ink3245.xml"/><Relationship Id="rId288" Type="http://schemas.openxmlformats.org/officeDocument/2006/relationships/customXml" Target="../ink/ink3266.xml"/><Relationship Id="rId411" Type="http://schemas.openxmlformats.org/officeDocument/2006/relationships/image" Target="../media/image3306.png"/><Relationship Id="rId453" Type="http://schemas.openxmlformats.org/officeDocument/2006/relationships/image" Target="../media/image332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8.png"/><Relationship Id="rId21" Type="http://schemas.openxmlformats.org/officeDocument/2006/relationships/image" Target="../media/image3360.png"/><Relationship Id="rId324" Type="http://schemas.openxmlformats.org/officeDocument/2006/relationships/customXml" Target="../ink/ink3533.xml"/><Relationship Id="rId531" Type="http://schemas.openxmlformats.org/officeDocument/2006/relationships/image" Target="../media/image3615.png"/><Relationship Id="rId170" Type="http://schemas.openxmlformats.org/officeDocument/2006/relationships/customXml" Target="../ink/ink3456.xml"/><Relationship Id="rId268" Type="http://schemas.openxmlformats.org/officeDocument/2006/relationships/customXml" Target="../ink/ink3505.xml"/><Relationship Id="rId475" Type="http://schemas.openxmlformats.org/officeDocument/2006/relationships/image" Target="../media/image3587.png"/><Relationship Id="rId32" Type="http://schemas.openxmlformats.org/officeDocument/2006/relationships/customXml" Target="../ink/ink3387.xml"/><Relationship Id="rId128" Type="http://schemas.openxmlformats.org/officeDocument/2006/relationships/customXml" Target="../ink/ink3435.xml"/><Relationship Id="rId335" Type="http://schemas.openxmlformats.org/officeDocument/2006/relationships/image" Target="../media/image3517.png"/><Relationship Id="rId542" Type="http://schemas.openxmlformats.org/officeDocument/2006/relationships/customXml" Target="../ink/ink3642.xml"/><Relationship Id="rId181" Type="http://schemas.openxmlformats.org/officeDocument/2006/relationships/image" Target="../media/image3440.png"/><Relationship Id="rId402" Type="http://schemas.openxmlformats.org/officeDocument/2006/relationships/customXml" Target="../ink/ink3572.xml"/><Relationship Id="rId279" Type="http://schemas.openxmlformats.org/officeDocument/2006/relationships/image" Target="../media/image3489.png"/><Relationship Id="rId486" Type="http://schemas.openxmlformats.org/officeDocument/2006/relationships/customXml" Target="../ink/ink3614.xml"/><Relationship Id="rId43" Type="http://schemas.openxmlformats.org/officeDocument/2006/relationships/image" Target="../media/image3371.png"/><Relationship Id="rId139" Type="http://schemas.openxmlformats.org/officeDocument/2006/relationships/image" Target="../media/image3419.png"/><Relationship Id="rId346" Type="http://schemas.openxmlformats.org/officeDocument/2006/relationships/customXml" Target="../ink/ink3544.xml"/><Relationship Id="rId192" Type="http://schemas.openxmlformats.org/officeDocument/2006/relationships/customXml" Target="../ink/ink3467.xml"/><Relationship Id="rId206" Type="http://schemas.openxmlformats.org/officeDocument/2006/relationships/customXml" Target="../ink/ink3474.xml"/><Relationship Id="rId413" Type="http://schemas.openxmlformats.org/officeDocument/2006/relationships/image" Target="../media/image3556.png"/><Relationship Id="rId497" Type="http://schemas.openxmlformats.org/officeDocument/2006/relationships/image" Target="../media/image3598.png"/><Relationship Id="rId12" Type="http://schemas.openxmlformats.org/officeDocument/2006/relationships/customXml" Target="../ink/ink3377.xml"/><Relationship Id="rId108" Type="http://schemas.openxmlformats.org/officeDocument/2006/relationships/customXml" Target="../ink/ink3425.xml"/><Relationship Id="rId315" Type="http://schemas.openxmlformats.org/officeDocument/2006/relationships/image" Target="../media/image3507.png"/><Relationship Id="rId357" Type="http://schemas.openxmlformats.org/officeDocument/2006/relationships/image" Target="../media/image3528.png"/><Relationship Id="rId522" Type="http://schemas.openxmlformats.org/officeDocument/2006/relationships/customXml" Target="../ink/ink3632.xml"/><Relationship Id="rId54" Type="http://schemas.openxmlformats.org/officeDocument/2006/relationships/customXml" Target="../ink/ink3398.xml"/><Relationship Id="rId96" Type="http://schemas.openxmlformats.org/officeDocument/2006/relationships/customXml" Target="../ink/ink3419.xml"/><Relationship Id="rId161" Type="http://schemas.openxmlformats.org/officeDocument/2006/relationships/image" Target="../media/image3430.png"/><Relationship Id="rId217" Type="http://schemas.openxmlformats.org/officeDocument/2006/relationships/image" Target="../media/image3458.png"/><Relationship Id="rId399" Type="http://schemas.openxmlformats.org/officeDocument/2006/relationships/image" Target="../media/image3549.png"/><Relationship Id="rId259" Type="http://schemas.openxmlformats.org/officeDocument/2006/relationships/image" Target="../media/image3479.png"/><Relationship Id="rId424" Type="http://schemas.openxmlformats.org/officeDocument/2006/relationships/customXml" Target="../ink/ink3583.xml"/><Relationship Id="rId466" Type="http://schemas.openxmlformats.org/officeDocument/2006/relationships/customXml" Target="../ink/ink3604.xml"/><Relationship Id="rId23" Type="http://schemas.openxmlformats.org/officeDocument/2006/relationships/image" Target="../media/image3361.png"/><Relationship Id="rId119" Type="http://schemas.openxmlformats.org/officeDocument/2006/relationships/image" Target="../media/image3409.png"/><Relationship Id="rId270" Type="http://schemas.openxmlformats.org/officeDocument/2006/relationships/customXml" Target="../ink/ink3506.xml"/><Relationship Id="rId326" Type="http://schemas.openxmlformats.org/officeDocument/2006/relationships/customXml" Target="../ink/ink3534.xml"/><Relationship Id="rId533" Type="http://schemas.openxmlformats.org/officeDocument/2006/relationships/image" Target="../media/image3616.png"/><Relationship Id="rId65" Type="http://schemas.openxmlformats.org/officeDocument/2006/relationships/image" Target="../media/image3382.png"/><Relationship Id="rId130" Type="http://schemas.openxmlformats.org/officeDocument/2006/relationships/customXml" Target="../ink/ink3436.xml"/><Relationship Id="rId368" Type="http://schemas.openxmlformats.org/officeDocument/2006/relationships/customXml" Target="../ink/ink3555.xml"/><Relationship Id="rId172" Type="http://schemas.openxmlformats.org/officeDocument/2006/relationships/customXml" Target="../ink/ink3457.xml"/><Relationship Id="rId228" Type="http://schemas.openxmlformats.org/officeDocument/2006/relationships/customXml" Target="../ink/ink3485.xml"/><Relationship Id="rId435" Type="http://schemas.openxmlformats.org/officeDocument/2006/relationships/image" Target="../media/image3567.png"/><Relationship Id="rId477" Type="http://schemas.openxmlformats.org/officeDocument/2006/relationships/image" Target="../media/image3588.png"/><Relationship Id="rId281" Type="http://schemas.openxmlformats.org/officeDocument/2006/relationships/image" Target="../media/image3490.png"/><Relationship Id="rId337" Type="http://schemas.openxmlformats.org/officeDocument/2006/relationships/image" Target="../media/image3518.png"/><Relationship Id="rId502" Type="http://schemas.openxmlformats.org/officeDocument/2006/relationships/customXml" Target="../ink/ink3622.xml"/><Relationship Id="rId34" Type="http://schemas.openxmlformats.org/officeDocument/2006/relationships/customXml" Target="../ink/ink3388.xml"/><Relationship Id="rId76" Type="http://schemas.openxmlformats.org/officeDocument/2006/relationships/customXml" Target="../ink/ink3409.xml"/><Relationship Id="rId141" Type="http://schemas.openxmlformats.org/officeDocument/2006/relationships/image" Target="../media/image3420.png"/><Relationship Id="rId379" Type="http://schemas.openxmlformats.org/officeDocument/2006/relationships/image" Target="../media/image3539.png"/><Relationship Id="rId544" Type="http://schemas.openxmlformats.org/officeDocument/2006/relationships/customXml" Target="../ink/ink3643.xml"/><Relationship Id="rId7" Type="http://schemas.openxmlformats.org/officeDocument/2006/relationships/image" Target="../media/image3353.png"/><Relationship Id="rId183" Type="http://schemas.openxmlformats.org/officeDocument/2006/relationships/image" Target="../media/image3441.png"/><Relationship Id="rId239" Type="http://schemas.openxmlformats.org/officeDocument/2006/relationships/image" Target="../media/image3469.png"/><Relationship Id="rId390" Type="http://schemas.openxmlformats.org/officeDocument/2006/relationships/customXml" Target="../ink/ink3566.xml"/><Relationship Id="rId404" Type="http://schemas.openxmlformats.org/officeDocument/2006/relationships/customXml" Target="../ink/ink3573.xml"/><Relationship Id="rId446" Type="http://schemas.openxmlformats.org/officeDocument/2006/relationships/customXml" Target="../ink/ink3594.xml"/><Relationship Id="rId250" Type="http://schemas.openxmlformats.org/officeDocument/2006/relationships/customXml" Target="../ink/ink3496.xml"/><Relationship Id="rId292" Type="http://schemas.openxmlformats.org/officeDocument/2006/relationships/customXml" Target="../ink/ink3517.xml"/><Relationship Id="rId306" Type="http://schemas.openxmlformats.org/officeDocument/2006/relationships/customXml" Target="../ink/ink3524.xml"/><Relationship Id="rId488" Type="http://schemas.openxmlformats.org/officeDocument/2006/relationships/customXml" Target="../ink/ink3615.xml"/><Relationship Id="rId45" Type="http://schemas.openxmlformats.org/officeDocument/2006/relationships/image" Target="../media/image3372.png"/><Relationship Id="rId87" Type="http://schemas.openxmlformats.org/officeDocument/2006/relationships/image" Target="../media/image3393.png"/><Relationship Id="rId110" Type="http://schemas.openxmlformats.org/officeDocument/2006/relationships/customXml" Target="../ink/ink3426.xml"/><Relationship Id="rId348" Type="http://schemas.openxmlformats.org/officeDocument/2006/relationships/customXml" Target="../ink/ink3545.xml"/><Relationship Id="rId513" Type="http://schemas.openxmlformats.org/officeDocument/2006/relationships/image" Target="../media/image3606.png"/><Relationship Id="rId152" Type="http://schemas.openxmlformats.org/officeDocument/2006/relationships/customXml" Target="../ink/ink3447.xml"/><Relationship Id="rId194" Type="http://schemas.openxmlformats.org/officeDocument/2006/relationships/customXml" Target="../ink/ink3468.xml"/><Relationship Id="rId208" Type="http://schemas.openxmlformats.org/officeDocument/2006/relationships/customXml" Target="../ink/ink3475.xml"/><Relationship Id="rId415" Type="http://schemas.openxmlformats.org/officeDocument/2006/relationships/image" Target="../media/image3557.png"/><Relationship Id="rId457" Type="http://schemas.openxmlformats.org/officeDocument/2006/relationships/image" Target="../media/image3578.png"/><Relationship Id="rId261" Type="http://schemas.openxmlformats.org/officeDocument/2006/relationships/image" Target="../media/image3480.png"/><Relationship Id="rId499" Type="http://schemas.openxmlformats.org/officeDocument/2006/relationships/image" Target="../media/image3599.png"/><Relationship Id="rId14" Type="http://schemas.openxmlformats.org/officeDocument/2006/relationships/customXml" Target="../ink/ink3378.xml"/><Relationship Id="rId56" Type="http://schemas.openxmlformats.org/officeDocument/2006/relationships/customXml" Target="../ink/ink3399.xml"/><Relationship Id="rId317" Type="http://schemas.openxmlformats.org/officeDocument/2006/relationships/image" Target="../media/image3508.png"/><Relationship Id="rId359" Type="http://schemas.openxmlformats.org/officeDocument/2006/relationships/image" Target="../media/image3529.png"/><Relationship Id="rId524" Type="http://schemas.openxmlformats.org/officeDocument/2006/relationships/customXml" Target="../ink/ink3633.xml"/><Relationship Id="rId98" Type="http://schemas.openxmlformats.org/officeDocument/2006/relationships/customXml" Target="../ink/ink3420.xml"/><Relationship Id="rId121" Type="http://schemas.openxmlformats.org/officeDocument/2006/relationships/image" Target="../media/image3410.png"/><Relationship Id="rId163" Type="http://schemas.openxmlformats.org/officeDocument/2006/relationships/image" Target="../media/image3431.png"/><Relationship Id="rId219" Type="http://schemas.openxmlformats.org/officeDocument/2006/relationships/image" Target="../media/image3459.png"/><Relationship Id="rId370" Type="http://schemas.openxmlformats.org/officeDocument/2006/relationships/customXml" Target="../ink/ink3556.xml"/><Relationship Id="rId426" Type="http://schemas.openxmlformats.org/officeDocument/2006/relationships/customXml" Target="../ink/ink3584.xml"/><Relationship Id="rId230" Type="http://schemas.openxmlformats.org/officeDocument/2006/relationships/customXml" Target="../ink/ink3486.xml"/><Relationship Id="rId468" Type="http://schemas.openxmlformats.org/officeDocument/2006/relationships/customXml" Target="../ink/ink3605.xml"/><Relationship Id="rId25" Type="http://schemas.openxmlformats.org/officeDocument/2006/relationships/image" Target="../media/image3362.png"/><Relationship Id="rId67" Type="http://schemas.openxmlformats.org/officeDocument/2006/relationships/image" Target="../media/image3383.png"/><Relationship Id="rId272" Type="http://schemas.openxmlformats.org/officeDocument/2006/relationships/customXml" Target="../ink/ink3507.xml"/><Relationship Id="rId328" Type="http://schemas.openxmlformats.org/officeDocument/2006/relationships/customXml" Target="../ink/ink3535.xml"/><Relationship Id="rId535" Type="http://schemas.openxmlformats.org/officeDocument/2006/relationships/image" Target="../media/image3617.png"/><Relationship Id="rId132" Type="http://schemas.openxmlformats.org/officeDocument/2006/relationships/customXml" Target="../ink/ink3437.xml"/><Relationship Id="rId174" Type="http://schemas.openxmlformats.org/officeDocument/2006/relationships/customXml" Target="../ink/ink3458.xml"/><Relationship Id="rId381" Type="http://schemas.openxmlformats.org/officeDocument/2006/relationships/image" Target="../media/image3540.png"/><Relationship Id="rId241" Type="http://schemas.openxmlformats.org/officeDocument/2006/relationships/image" Target="../media/image3470.png"/><Relationship Id="rId437" Type="http://schemas.openxmlformats.org/officeDocument/2006/relationships/image" Target="../media/image3568.png"/><Relationship Id="rId479" Type="http://schemas.openxmlformats.org/officeDocument/2006/relationships/image" Target="../media/image3589.png"/><Relationship Id="rId36" Type="http://schemas.openxmlformats.org/officeDocument/2006/relationships/customXml" Target="../ink/ink3389.xml"/><Relationship Id="rId283" Type="http://schemas.openxmlformats.org/officeDocument/2006/relationships/image" Target="../media/image3491.png"/><Relationship Id="rId339" Type="http://schemas.openxmlformats.org/officeDocument/2006/relationships/image" Target="../media/image3519.png"/><Relationship Id="rId490" Type="http://schemas.openxmlformats.org/officeDocument/2006/relationships/customXml" Target="../ink/ink3616.xml"/><Relationship Id="rId504" Type="http://schemas.openxmlformats.org/officeDocument/2006/relationships/customXml" Target="../ink/ink3623.xml"/><Relationship Id="rId546" Type="http://schemas.openxmlformats.org/officeDocument/2006/relationships/customXml" Target="../ink/ink3644.xml"/><Relationship Id="rId78" Type="http://schemas.openxmlformats.org/officeDocument/2006/relationships/customXml" Target="../ink/ink3410.xml"/><Relationship Id="rId101" Type="http://schemas.openxmlformats.org/officeDocument/2006/relationships/image" Target="../media/image3400.png"/><Relationship Id="rId143" Type="http://schemas.openxmlformats.org/officeDocument/2006/relationships/image" Target="../media/image3421.png"/><Relationship Id="rId185" Type="http://schemas.openxmlformats.org/officeDocument/2006/relationships/image" Target="../media/image3442.png"/><Relationship Id="rId350" Type="http://schemas.openxmlformats.org/officeDocument/2006/relationships/customXml" Target="../ink/ink3546.xml"/><Relationship Id="rId406" Type="http://schemas.openxmlformats.org/officeDocument/2006/relationships/customXml" Target="../ink/ink3574.xml"/><Relationship Id="rId9" Type="http://schemas.openxmlformats.org/officeDocument/2006/relationships/image" Target="../media/image3354.png"/><Relationship Id="rId210" Type="http://schemas.openxmlformats.org/officeDocument/2006/relationships/customXml" Target="../ink/ink3476.xml"/><Relationship Id="rId392" Type="http://schemas.openxmlformats.org/officeDocument/2006/relationships/customXml" Target="../ink/ink3567.xml"/><Relationship Id="rId448" Type="http://schemas.openxmlformats.org/officeDocument/2006/relationships/customXml" Target="../ink/ink3595.xml"/><Relationship Id="rId252" Type="http://schemas.openxmlformats.org/officeDocument/2006/relationships/customXml" Target="../ink/ink3497.xml"/><Relationship Id="rId294" Type="http://schemas.openxmlformats.org/officeDocument/2006/relationships/customXml" Target="../ink/ink3518.xml"/><Relationship Id="rId308" Type="http://schemas.openxmlformats.org/officeDocument/2006/relationships/customXml" Target="../ink/ink3525.xml"/><Relationship Id="rId515" Type="http://schemas.openxmlformats.org/officeDocument/2006/relationships/image" Target="../media/image3607.png"/><Relationship Id="rId47" Type="http://schemas.openxmlformats.org/officeDocument/2006/relationships/image" Target="../media/image3373.png"/><Relationship Id="rId89" Type="http://schemas.openxmlformats.org/officeDocument/2006/relationships/image" Target="../media/image3394.png"/><Relationship Id="rId112" Type="http://schemas.openxmlformats.org/officeDocument/2006/relationships/customXml" Target="../ink/ink3427.xml"/><Relationship Id="rId154" Type="http://schemas.openxmlformats.org/officeDocument/2006/relationships/customXml" Target="../ink/ink3448.xml"/><Relationship Id="rId361" Type="http://schemas.openxmlformats.org/officeDocument/2006/relationships/image" Target="../media/image3530.png"/><Relationship Id="rId196" Type="http://schemas.openxmlformats.org/officeDocument/2006/relationships/customXml" Target="../ink/ink3469.xml"/><Relationship Id="rId417" Type="http://schemas.openxmlformats.org/officeDocument/2006/relationships/image" Target="../media/image3558.png"/><Relationship Id="rId459" Type="http://schemas.openxmlformats.org/officeDocument/2006/relationships/image" Target="../media/image3579.png"/><Relationship Id="rId16" Type="http://schemas.openxmlformats.org/officeDocument/2006/relationships/customXml" Target="../ink/ink3379.xml"/><Relationship Id="rId221" Type="http://schemas.openxmlformats.org/officeDocument/2006/relationships/image" Target="../media/image3460.png"/><Relationship Id="rId263" Type="http://schemas.openxmlformats.org/officeDocument/2006/relationships/image" Target="../media/image3481.png"/><Relationship Id="rId319" Type="http://schemas.openxmlformats.org/officeDocument/2006/relationships/image" Target="../media/image3509.png"/><Relationship Id="rId470" Type="http://schemas.openxmlformats.org/officeDocument/2006/relationships/customXml" Target="../ink/ink3606.xml"/><Relationship Id="rId526" Type="http://schemas.openxmlformats.org/officeDocument/2006/relationships/customXml" Target="../ink/ink3634.xml"/><Relationship Id="rId58" Type="http://schemas.openxmlformats.org/officeDocument/2006/relationships/customXml" Target="../ink/ink3400.xml"/><Relationship Id="rId123" Type="http://schemas.openxmlformats.org/officeDocument/2006/relationships/image" Target="../media/image3411.png"/><Relationship Id="rId330" Type="http://schemas.openxmlformats.org/officeDocument/2006/relationships/customXml" Target="../ink/ink3536.xml"/><Relationship Id="rId165" Type="http://schemas.openxmlformats.org/officeDocument/2006/relationships/image" Target="../media/image3432.png"/><Relationship Id="rId372" Type="http://schemas.openxmlformats.org/officeDocument/2006/relationships/customXml" Target="../ink/ink3557.xml"/><Relationship Id="rId428" Type="http://schemas.openxmlformats.org/officeDocument/2006/relationships/customXml" Target="../ink/ink3585.xml"/><Relationship Id="rId232" Type="http://schemas.openxmlformats.org/officeDocument/2006/relationships/customXml" Target="../ink/ink3487.xml"/><Relationship Id="rId274" Type="http://schemas.openxmlformats.org/officeDocument/2006/relationships/customXml" Target="../ink/ink3508.xml"/><Relationship Id="rId481" Type="http://schemas.openxmlformats.org/officeDocument/2006/relationships/image" Target="../media/image3590.png"/><Relationship Id="rId27" Type="http://schemas.openxmlformats.org/officeDocument/2006/relationships/image" Target="../media/image3363.png"/><Relationship Id="rId69" Type="http://schemas.openxmlformats.org/officeDocument/2006/relationships/image" Target="../media/image3384.png"/><Relationship Id="rId134" Type="http://schemas.openxmlformats.org/officeDocument/2006/relationships/customXml" Target="../ink/ink3438.xml"/><Relationship Id="rId537" Type="http://schemas.openxmlformats.org/officeDocument/2006/relationships/image" Target="../media/image3618.png"/><Relationship Id="rId80" Type="http://schemas.openxmlformats.org/officeDocument/2006/relationships/customXml" Target="../ink/ink3411.xml"/><Relationship Id="rId176" Type="http://schemas.openxmlformats.org/officeDocument/2006/relationships/customXml" Target="../ink/ink3459.xml"/><Relationship Id="rId341" Type="http://schemas.openxmlformats.org/officeDocument/2006/relationships/image" Target="../media/image3520.png"/><Relationship Id="rId383" Type="http://schemas.openxmlformats.org/officeDocument/2006/relationships/image" Target="../media/image3541.png"/><Relationship Id="rId439" Type="http://schemas.openxmlformats.org/officeDocument/2006/relationships/image" Target="../media/image3569.png"/><Relationship Id="rId201" Type="http://schemas.openxmlformats.org/officeDocument/2006/relationships/image" Target="../media/image3450.png"/><Relationship Id="rId243" Type="http://schemas.openxmlformats.org/officeDocument/2006/relationships/image" Target="../media/image3471.png"/><Relationship Id="rId285" Type="http://schemas.openxmlformats.org/officeDocument/2006/relationships/image" Target="../media/image3492.png"/><Relationship Id="rId450" Type="http://schemas.openxmlformats.org/officeDocument/2006/relationships/customXml" Target="../ink/ink3596.xml"/><Relationship Id="rId506" Type="http://schemas.openxmlformats.org/officeDocument/2006/relationships/customXml" Target="../ink/ink3624.xml"/><Relationship Id="rId38" Type="http://schemas.openxmlformats.org/officeDocument/2006/relationships/customXml" Target="../ink/ink3390.xml"/><Relationship Id="rId103" Type="http://schemas.openxmlformats.org/officeDocument/2006/relationships/image" Target="../media/image3401.png"/><Relationship Id="rId310" Type="http://schemas.openxmlformats.org/officeDocument/2006/relationships/customXml" Target="../ink/ink3526.xml"/><Relationship Id="rId492" Type="http://schemas.openxmlformats.org/officeDocument/2006/relationships/customXml" Target="../ink/ink3617.xml"/><Relationship Id="rId548" Type="http://schemas.openxmlformats.org/officeDocument/2006/relationships/customXml" Target="../ink/ink3645.xml"/><Relationship Id="rId91" Type="http://schemas.openxmlformats.org/officeDocument/2006/relationships/image" Target="../media/image3395.png"/><Relationship Id="rId145" Type="http://schemas.openxmlformats.org/officeDocument/2006/relationships/image" Target="../media/image3422.png"/><Relationship Id="rId187" Type="http://schemas.openxmlformats.org/officeDocument/2006/relationships/image" Target="../media/image3443.png"/><Relationship Id="rId352" Type="http://schemas.openxmlformats.org/officeDocument/2006/relationships/customXml" Target="../ink/ink3547.xml"/><Relationship Id="rId394" Type="http://schemas.openxmlformats.org/officeDocument/2006/relationships/customXml" Target="../ink/ink3568.xml"/><Relationship Id="rId408" Type="http://schemas.openxmlformats.org/officeDocument/2006/relationships/customXml" Target="../ink/ink3575.xml"/><Relationship Id="rId212" Type="http://schemas.openxmlformats.org/officeDocument/2006/relationships/customXml" Target="../ink/ink3477.xml"/><Relationship Id="rId254" Type="http://schemas.openxmlformats.org/officeDocument/2006/relationships/customXml" Target="../ink/ink3498.xml"/><Relationship Id="rId49" Type="http://schemas.openxmlformats.org/officeDocument/2006/relationships/image" Target="../media/image3374.png"/><Relationship Id="rId114" Type="http://schemas.openxmlformats.org/officeDocument/2006/relationships/customXml" Target="../ink/ink3428.xml"/><Relationship Id="rId296" Type="http://schemas.openxmlformats.org/officeDocument/2006/relationships/customXml" Target="../ink/ink3519.xml"/><Relationship Id="rId461" Type="http://schemas.openxmlformats.org/officeDocument/2006/relationships/image" Target="../media/image3580.png"/><Relationship Id="rId517" Type="http://schemas.openxmlformats.org/officeDocument/2006/relationships/image" Target="../media/image3608.png"/><Relationship Id="rId60" Type="http://schemas.openxmlformats.org/officeDocument/2006/relationships/customXml" Target="../ink/ink3401.xml"/><Relationship Id="rId156" Type="http://schemas.openxmlformats.org/officeDocument/2006/relationships/customXml" Target="../ink/ink3449.xml"/><Relationship Id="rId198" Type="http://schemas.openxmlformats.org/officeDocument/2006/relationships/customXml" Target="../ink/ink3470.xml"/><Relationship Id="rId321" Type="http://schemas.openxmlformats.org/officeDocument/2006/relationships/image" Target="../media/image3510.png"/><Relationship Id="rId363" Type="http://schemas.openxmlformats.org/officeDocument/2006/relationships/image" Target="../media/image3531.png"/><Relationship Id="rId419" Type="http://schemas.openxmlformats.org/officeDocument/2006/relationships/image" Target="../media/image3559.png"/><Relationship Id="rId223" Type="http://schemas.openxmlformats.org/officeDocument/2006/relationships/image" Target="../media/image3461.png"/><Relationship Id="rId430" Type="http://schemas.openxmlformats.org/officeDocument/2006/relationships/customXml" Target="../ink/ink3586.xml"/><Relationship Id="rId18" Type="http://schemas.openxmlformats.org/officeDocument/2006/relationships/customXml" Target="../ink/ink3380.xml"/><Relationship Id="rId265" Type="http://schemas.openxmlformats.org/officeDocument/2006/relationships/image" Target="../media/image3482.png"/><Relationship Id="rId472" Type="http://schemas.openxmlformats.org/officeDocument/2006/relationships/customXml" Target="../ink/ink3607.xml"/><Relationship Id="rId528" Type="http://schemas.openxmlformats.org/officeDocument/2006/relationships/customXml" Target="../ink/ink3635.xml"/><Relationship Id="rId125" Type="http://schemas.openxmlformats.org/officeDocument/2006/relationships/image" Target="../media/image3412.png"/><Relationship Id="rId167" Type="http://schemas.openxmlformats.org/officeDocument/2006/relationships/image" Target="../media/image3433.png"/><Relationship Id="rId332" Type="http://schemas.openxmlformats.org/officeDocument/2006/relationships/customXml" Target="../ink/ink3537.xml"/><Relationship Id="rId374" Type="http://schemas.openxmlformats.org/officeDocument/2006/relationships/customXml" Target="../ink/ink3558.xml"/><Relationship Id="rId71" Type="http://schemas.openxmlformats.org/officeDocument/2006/relationships/image" Target="../media/image3385.png"/><Relationship Id="rId234" Type="http://schemas.openxmlformats.org/officeDocument/2006/relationships/customXml" Target="../ink/ink3488.xml"/><Relationship Id="rId2" Type="http://schemas.openxmlformats.org/officeDocument/2006/relationships/customXml" Target="../ink/ink3372.xml"/><Relationship Id="rId29" Type="http://schemas.openxmlformats.org/officeDocument/2006/relationships/image" Target="../media/image3364.png"/><Relationship Id="rId276" Type="http://schemas.openxmlformats.org/officeDocument/2006/relationships/customXml" Target="../ink/ink3509.xml"/><Relationship Id="rId441" Type="http://schemas.openxmlformats.org/officeDocument/2006/relationships/image" Target="../media/image3570.png"/><Relationship Id="rId483" Type="http://schemas.openxmlformats.org/officeDocument/2006/relationships/image" Target="../media/image3591.png"/><Relationship Id="rId539" Type="http://schemas.openxmlformats.org/officeDocument/2006/relationships/image" Target="../media/image3619.png"/><Relationship Id="rId40" Type="http://schemas.openxmlformats.org/officeDocument/2006/relationships/customXml" Target="../ink/ink3391.xml"/><Relationship Id="rId136" Type="http://schemas.openxmlformats.org/officeDocument/2006/relationships/customXml" Target="../ink/ink3439.xml"/><Relationship Id="rId178" Type="http://schemas.openxmlformats.org/officeDocument/2006/relationships/customXml" Target="../ink/ink3460.xml"/><Relationship Id="rId301" Type="http://schemas.openxmlformats.org/officeDocument/2006/relationships/image" Target="../media/image3500.png"/><Relationship Id="rId343" Type="http://schemas.openxmlformats.org/officeDocument/2006/relationships/image" Target="../media/image3521.png"/><Relationship Id="rId82" Type="http://schemas.openxmlformats.org/officeDocument/2006/relationships/customXml" Target="../ink/ink3412.xml"/><Relationship Id="rId203" Type="http://schemas.openxmlformats.org/officeDocument/2006/relationships/image" Target="../media/image3451.png"/><Relationship Id="rId385" Type="http://schemas.openxmlformats.org/officeDocument/2006/relationships/image" Target="../media/image3542.png"/><Relationship Id="rId245" Type="http://schemas.openxmlformats.org/officeDocument/2006/relationships/image" Target="../media/image3472.png"/><Relationship Id="rId287" Type="http://schemas.openxmlformats.org/officeDocument/2006/relationships/image" Target="../media/image3493.png"/><Relationship Id="rId410" Type="http://schemas.openxmlformats.org/officeDocument/2006/relationships/customXml" Target="../ink/ink3576.xml"/><Relationship Id="rId452" Type="http://schemas.openxmlformats.org/officeDocument/2006/relationships/customXml" Target="../ink/ink3597.xml"/><Relationship Id="rId494" Type="http://schemas.openxmlformats.org/officeDocument/2006/relationships/customXml" Target="../ink/ink3618.xml"/><Relationship Id="rId508" Type="http://schemas.openxmlformats.org/officeDocument/2006/relationships/customXml" Target="../ink/ink3625.xml"/><Relationship Id="rId105" Type="http://schemas.openxmlformats.org/officeDocument/2006/relationships/image" Target="../media/image3402.png"/><Relationship Id="rId147" Type="http://schemas.openxmlformats.org/officeDocument/2006/relationships/image" Target="../media/image3423.png"/><Relationship Id="rId312" Type="http://schemas.openxmlformats.org/officeDocument/2006/relationships/customXml" Target="../ink/ink3527.xml"/><Relationship Id="rId354" Type="http://schemas.openxmlformats.org/officeDocument/2006/relationships/customXml" Target="../ink/ink3548.xml"/><Relationship Id="rId51" Type="http://schemas.openxmlformats.org/officeDocument/2006/relationships/image" Target="../media/image3375.png"/><Relationship Id="rId93" Type="http://schemas.openxmlformats.org/officeDocument/2006/relationships/image" Target="../media/image3396.png"/><Relationship Id="rId189" Type="http://schemas.openxmlformats.org/officeDocument/2006/relationships/image" Target="../media/image3444.png"/><Relationship Id="rId396" Type="http://schemas.openxmlformats.org/officeDocument/2006/relationships/customXml" Target="../ink/ink3569.xml"/><Relationship Id="rId214" Type="http://schemas.openxmlformats.org/officeDocument/2006/relationships/customXml" Target="../ink/ink3478.xml"/><Relationship Id="rId256" Type="http://schemas.openxmlformats.org/officeDocument/2006/relationships/customXml" Target="../ink/ink3499.xml"/><Relationship Id="rId298" Type="http://schemas.openxmlformats.org/officeDocument/2006/relationships/customXml" Target="../ink/ink3520.xml"/><Relationship Id="rId421" Type="http://schemas.openxmlformats.org/officeDocument/2006/relationships/image" Target="../media/image3560.png"/><Relationship Id="rId463" Type="http://schemas.openxmlformats.org/officeDocument/2006/relationships/image" Target="../media/image3581.png"/><Relationship Id="rId519" Type="http://schemas.openxmlformats.org/officeDocument/2006/relationships/image" Target="../media/image3609.png"/><Relationship Id="rId116" Type="http://schemas.openxmlformats.org/officeDocument/2006/relationships/customXml" Target="../ink/ink3429.xml"/><Relationship Id="rId158" Type="http://schemas.openxmlformats.org/officeDocument/2006/relationships/customXml" Target="../ink/ink3450.xml"/><Relationship Id="rId323" Type="http://schemas.openxmlformats.org/officeDocument/2006/relationships/image" Target="../media/image3511.png"/><Relationship Id="rId530" Type="http://schemas.openxmlformats.org/officeDocument/2006/relationships/customXml" Target="../ink/ink3636.xml"/><Relationship Id="rId20" Type="http://schemas.openxmlformats.org/officeDocument/2006/relationships/customXml" Target="../ink/ink3381.xml"/><Relationship Id="rId62" Type="http://schemas.openxmlformats.org/officeDocument/2006/relationships/customXml" Target="../ink/ink3402.xml"/><Relationship Id="rId365" Type="http://schemas.openxmlformats.org/officeDocument/2006/relationships/image" Target="../media/image3532.png"/><Relationship Id="rId225" Type="http://schemas.openxmlformats.org/officeDocument/2006/relationships/image" Target="../media/image3462.png"/><Relationship Id="rId267" Type="http://schemas.openxmlformats.org/officeDocument/2006/relationships/image" Target="../media/image3483.png"/><Relationship Id="rId432" Type="http://schemas.openxmlformats.org/officeDocument/2006/relationships/customXml" Target="../ink/ink3587.xml"/><Relationship Id="rId474" Type="http://schemas.openxmlformats.org/officeDocument/2006/relationships/customXml" Target="../ink/ink3608.xml"/><Relationship Id="rId127" Type="http://schemas.openxmlformats.org/officeDocument/2006/relationships/image" Target="../media/image3413.png"/><Relationship Id="rId31" Type="http://schemas.openxmlformats.org/officeDocument/2006/relationships/image" Target="../media/image3365.png"/><Relationship Id="rId73" Type="http://schemas.openxmlformats.org/officeDocument/2006/relationships/image" Target="../media/image3386.png"/><Relationship Id="rId169" Type="http://schemas.openxmlformats.org/officeDocument/2006/relationships/image" Target="../media/image3434.png"/><Relationship Id="rId334" Type="http://schemas.openxmlformats.org/officeDocument/2006/relationships/customXml" Target="../ink/ink3538.xml"/><Relationship Id="rId376" Type="http://schemas.openxmlformats.org/officeDocument/2006/relationships/customXml" Target="../ink/ink3559.xml"/><Relationship Id="rId541" Type="http://schemas.openxmlformats.org/officeDocument/2006/relationships/image" Target="../media/image3620.png"/><Relationship Id="rId4" Type="http://schemas.openxmlformats.org/officeDocument/2006/relationships/customXml" Target="../ink/ink3373.xml"/><Relationship Id="rId180" Type="http://schemas.openxmlformats.org/officeDocument/2006/relationships/customXml" Target="../ink/ink3461.xml"/><Relationship Id="rId236" Type="http://schemas.openxmlformats.org/officeDocument/2006/relationships/customXml" Target="../ink/ink3489.xml"/><Relationship Id="rId278" Type="http://schemas.openxmlformats.org/officeDocument/2006/relationships/customXml" Target="../ink/ink3510.xml"/><Relationship Id="rId401" Type="http://schemas.openxmlformats.org/officeDocument/2006/relationships/image" Target="../media/image3550.png"/><Relationship Id="rId443" Type="http://schemas.openxmlformats.org/officeDocument/2006/relationships/image" Target="../media/image3571.png"/><Relationship Id="rId303" Type="http://schemas.openxmlformats.org/officeDocument/2006/relationships/image" Target="../media/image3501.png"/><Relationship Id="rId485" Type="http://schemas.openxmlformats.org/officeDocument/2006/relationships/image" Target="../media/image3592.png"/><Relationship Id="rId42" Type="http://schemas.openxmlformats.org/officeDocument/2006/relationships/customXml" Target="../ink/ink3392.xml"/><Relationship Id="rId84" Type="http://schemas.openxmlformats.org/officeDocument/2006/relationships/customXml" Target="../ink/ink3413.xml"/><Relationship Id="rId138" Type="http://schemas.openxmlformats.org/officeDocument/2006/relationships/customXml" Target="../ink/ink3440.xml"/><Relationship Id="rId345" Type="http://schemas.openxmlformats.org/officeDocument/2006/relationships/image" Target="../media/image3522.png"/><Relationship Id="rId387" Type="http://schemas.openxmlformats.org/officeDocument/2006/relationships/image" Target="../media/image3543.png"/><Relationship Id="rId510" Type="http://schemas.openxmlformats.org/officeDocument/2006/relationships/customXml" Target="../ink/ink3626.xml"/><Relationship Id="rId191" Type="http://schemas.openxmlformats.org/officeDocument/2006/relationships/image" Target="../media/image3445.png"/><Relationship Id="rId205" Type="http://schemas.openxmlformats.org/officeDocument/2006/relationships/image" Target="../media/image3452.png"/><Relationship Id="rId247" Type="http://schemas.openxmlformats.org/officeDocument/2006/relationships/image" Target="../media/image3473.png"/><Relationship Id="rId412" Type="http://schemas.openxmlformats.org/officeDocument/2006/relationships/customXml" Target="../ink/ink3577.xml"/><Relationship Id="rId107" Type="http://schemas.openxmlformats.org/officeDocument/2006/relationships/image" Target="../media/image3403.png"/><Relationship Id="rId289" Type="http://schemas.openxmlformats.org/officeDocument/2006/relationships/image" Target="../media/image3494.png"/><Relationship Id="rId454" Type="http://schemas.openxmlformats.org/officeDocument/2006/relationships/customXml" Target="../ink/ink3598.xml"/><Relationship Id="rId496" Type="http://schemas.openxmlformats.org/officeDocument/2006/relationships/customXml" Target="../ink/ink3619.xml"/><Relationship Id="rId11" Type="http://schemas.openxmlformats.org/officeDocument/2006/relationships/image" Target="../media/image3355.png"/><Relationship Id="rId53" Type="http://schemas.openxmlformats.org/officeDocument/2006/relationships/image" Target="../media/image3376.png"/><Relationship Id="rId149" Type="http://schemas.openxmlformats.org/officeDocument/2006/relationships/image" Target="../media/image3424.png"/><Relationship Id="rId314" Type="http://schemas.openxmlformats.org/officeDocument/2006/relationships/customXml" Target="../ink/ink3528.xml"/><Relationship Id="rId356" Type="http://schemas.openxmlformats.org/officeDocument/2006/relationships/customXml" Target="../ink/ink3549.xml"/><Relationship Id="rId398" Type="http://schemas.openxmlformats.org/officeDocument/2006/relationships/customXml" Target="../ink/ink3570.xml"/><Relationship Id="rId521" Type="http://schemas.openxmlformats.org/officeDocument/2006/relationships/image" Target="../media/image3610.png"/><Relationship Id="rId95" Type="http://schemas.openxmlformats.org/officeDocument/2006/relationships/image" Target="../media/image3397.png"/><Relationship Id="rId160" Type="http://schemas.openxmlformats.org/officeDocument/2006/relationships/customXml" Target="../ink/ink3451.xml"/><Relationship Id="rId216" Type="http://schemas.openxmlformats.org/officeDocument/2006/relationships/customXml" Target="../ink/ink3479.xml"/><Relationship Id="rId423" Type="http://schemas.openxmlformats.org/officeDocument/2006/relationships/image" Target="../media/image3561.png"/><Relationship Id="rId258" Type="http://schemas.openxmlformats.org/officeDocument/2006/relationships/customXml" Target="../ink/ink3500.xml"/><Relationship Id="rId465" Type="http://schemas.openxmlformats.org/officeDocument/2006/relationships/image" Target="../media/image3582.png"/><Relationship Id="rId22" Type="http://schemas.openxmlformats.org/officeDocument/2006/relationships/customXml" Target="../ink/ink3382.xml"/><Relationship Id="rId64" Type="http://schemas.openxmlformats.org/officeDocument/2006/relationships/customXml" Target="../ink/ink3403.xml"/><Relationship Id="rId118" Type="http://schemas.openxmlformats.org/officeDocument/2006/relationships/customXml" Target="../ink/ink3430.xml"/><Relationship Id="rId325" Type="http://schemas.openxmlformats.org/officeDocument/2006/relationships/image" Target="../media/image3512.png"/><Relationship Id="rId367" Type="http://schemas.openxmlformats.org/officeDocument/2006/relationships/image" Target="../media/image3533.png"/><Relationship Id="rId532" Type="http://schemas.openxmlformats.org/officeDocument/2006/relationships/customXml" Target="../ink/ink3637.xml"/><Relationship Id="rId171" Type="http://schemas.openxmlformats.org/officeDocument/2006/relationships/image" Target="../media/image3435.png"/><Relationship Id="rId227" Type="http://schemas.openxmlformats.org/officeDocument/2006/relationships/image" Target="../media/image3463.png"/><Relationship Id="rId269" Type="http://schemas.openxmlformats.org/officeDocument/2006/relationships/image" Target="../media/image3484.png"/><Relationship Id="rId434" Type="http://schemas.openxmlformats.org/officeDocument/2006/relationships/customXml" Target="../ink/ink3588.xml"/><Relationship Id="rId476" Type="http://schemas.openxmlformats.org/officeDocument/2006/relationships/customXml" Target="../ink/ink3609.xml"/><Relationship Id="rId33" Type="http://schemas.openxmlformats.org/officeDocument/2006/relationships/image" Target="../media/image3366.png"/><Relationship Id="rId129" Type="http://schemas.openxmlformats.org/officeDocument/2006/relationships/image" Target="../media/image3414.png"/><Relationship Id="rId280" Type="http://schemas.openxmlformats.org/officeDocument/2006/relationships/customXml" Target="../ink/ink3511.xml"/><Relationship Id="rId336" Type="http://schemas.openxmlformats.org/officeDocument/2006/relationships/customXml" Target="../ink/ink3539.xml"/><Relationship Id="rId501" Type="http://schemas.openxmlformats.org/officeDocument/2006/relationships/image" Target="../media/image3600.png"/><Relationship Id="rId543" Type="http://schemas.openxmlformats.org/officeDocument/2006/relationships/image" Target="../media/image3621.png"/><Relationship Id="rId75" Type="http://schemas.openxmlformats.org/officeDocument/2006/relationships/image" Target="../media/image3387.png"/><Relationship Id="rId140" Type="http://schemas.openxmlformats.org/officeDocument/2006/relationships/customXml" Target="../ink/ink3441.xml"/><Relationship Id="rId182" Type="http://schemas.openxmlformats.org/officeDocument/2006/relationships/customXml" Target="../ink/ink3462.xml"/><Relationship Id="rId378" Type="http://schemas.openxmlformats.org/officeDocument/2006/relationships/customXml" Target="../ink/ink3560.xml"/><Relationship Id="rId403" Type="http://schemas.openxmlformats.org/officeDocument/2006/relationships/image" Target="../media/image3551.png"/><Relationship Id="rId6" Type="http://schemas.openxmlformats.org/officeDocument/2006/relationships/customXml" Target="../ink/ink3374.xml"/><Relationship Id="rId238" Type="http://schemas.openxmlformats.org/officeDocument/2006/relationships/customXml" Target="../ink/ink3490.xml"/><Relationship Id="rId445" Type="http://schemas.openxmlformats.org/officeDocument/2006/relationships/image" Target="../media/image3572.png"/><Relationship Id="rId487" Type="http://schemas.openxmlformats.org/officeDocument/2006/relationships/image" Target="../media/image3593.png"/><Relationship Id="rId291" Type="http://schemas.openxmlformats.org/officeDocument/2006/relationships/image" Target="../media/image3495.png"/><Relationship Id="rId305" Type="http://schemas.openxmlformats.org/officeDocument/2006/relationships/image" Target="../media/image3502.png"/><Relationship Id="rId347" Type="http://schemas.openxmlformats.org/officeDocument/2006/relationships/image" Target="../media/image3523.png"/><Relationship Id="rId512" Type="http://schemas.openxmlformats.org/officeDocument/2006/relationships/customXml" Target="../ink/ink3627.xml"/><Relationship Id="rId44" Type="http://schemas.openxmlformats.org/officeDocument/2006/relationships/customXml" Target="../ink/ink3393.xml"/><Relationship Id="rId86" Type="http://schemas.openxmlformats.org/officeDocument/2006/relationships/customXml" Target="../ink/ink3414.xml"/><Relationship Id="rId151" Type="http://schemas.openxmlformats.org/officeDocument/2006/relationships/image" Target="../media/image3425.png"/><Relationship Id="rId389" Type="http://schemas.openxmlformats.org/officeDocument/2006/relationships/image" Target="../media/image3544.png"/><Relationship Id="rId193" Type="http://schemas.openxmlformats.org/officeDocument/2006/relationships/image" Target="../media/image3446.png"/><Relationship Id="rId207" Type="http://schemas.openxmlformats.org/officeDocument/2006/relationships/image" Target="../media/image3453.png"/><Relationship Id="rId249" Type="http://schemas.openxmlformats.org/officeDocument/2006/relationships/image" Target="../media/image3474.png"/><Relationship Id="rId414" Type="http://schemas.openxmlformats.org/officeDocument/2006/relationships/customXml" Target="../ink/ink3578.xml"/><Relationship Id="rId456" Type="http://schemas.openxmlformats.org/officeDocument/2006/relationships/customXml" Target="../ink/ink3599.xml"/><Relationship Id="rId498" Type="http://schemas.openxmlformats.org/officeDocument/2006/relationships/customXml" Target="../ink/ink3620.xml"/><Relationship Id="rId13" Type="http://schemas.openxmlformats.org/officeDocument/2006/relationships/image" Target="../media/image3356.png"/><Relationship Id="rId109" Type="http://schemas.openxmlformats.org/officeDocument/2006/relationships/image" Target="../media/image3404.png"/><Relationship Id="rId260" Type="http://schemas.openxmlformats.org/officeDocument/2006/relationships/customXml" Target="../ink/ink3501.xml"/><Relationship Id="rId316" Type="http://schemas.openxmlformats.org/officeDocument/2006/relationships/customXml" Target="../ink/ink3529.xml"/><Relationship Id="rId523" Type="http://schemas.openxmlformats.org/officeDocument/2006/relationships/image" Target="../media/image3611.png"/><Relationship Id="rId55" Type="http://schemas.openxmlformats.org/officeDocument/2006/relationships/image" Target="../media/image3377.png"/><Relationship Id="rId97" Type="http://schemas.openxmlformats.org/officeDocument/2006/relationships/image" Target="../media/image3398.png"/><Relationship Id="rId120" Type="http://schemas.openxmlformats.org/officeDocument/2006/relationships/customXml" Target="../ink/ink3431.xml"/><Relationship Id="rId358" Type="http://schemas.openxmlformats.org/officeDocument/2006/relationships/customXml" Target="../ink/ink3550.xml"/><Relationship Id="rId162" Type="http://schemas.openxmlformats.org/officeDocument/2006/relationships/customXml" Target="../ink/ink3452.xml"/><Relationship Id="rId218" Type="http://schemas.openxmlformats.org/officeDocument/2006/relationships/customXml" Target="../ink/ink3480.xml"/><Relationship Id="rId425" Type="http://schemas.openxmlformats.org/officeDocument/2006/relationships/image" Target="../media/image3562.png"/><Relationship Id="rId467" Type="http://schemas.openxmlformats.org/officeDocument/2006/relationships/image" Target="../media/image3583.png"/><Relationship Id="rId271" Type="http://schemas.openxmlformats.org/officeDocument/2006/relationships/image" Target="../media/image3485.png"/><Relationship Id="rId24" Type="http://schemas.openxmlformats.org/officeDocument/2006/relationships/customXml" Target="../ink/ink3383.xml"/><Relationship Id="rId66" Type="http://schemas.openxmlformats.org/officeDocument/2006/relationships/customXml" Target="../ink/ink3404.xml"/><Relationship Id="rId131" Type="http://schemas.openxmlformats.org/officeDocument/2006/relationships/image" Target="../media/image3415.png"/><Relationship Id="rId327" Type="http://schemas.openxmlformats.org/officeDocument/2006/relationships/image" Target="../media/image3513.png"/><Relationship Id="rId369" Type="http://schemas.openxmlformats.org/officeDocument/2006/relationships/image" Target="../media/image3534.png"/><Relationship Id="rId534" Type="http://schemas.openxmlformats.org/officeDocument/2006/relationships/customXml" Target="../ink/ink3638.xml"/><Relationship Id="rId173" Type="http://schemas.openxmlformats.org/officeDocument/2006/relationships/image" Target="../media/image3436.png"/><Relationship Id="rId229" Type="http://schemas.openxmlformats.org/officeDocument/2006/relationships/image" Target="../media/image3464.png"/><Relationship Id="rId380" Type="http://schemas.openxmlformats.org/officeDocument/2006/relationships/customXml" Target="../ink/ink3561.xml"/><Relationship Id="rId436" Type="http://schemas.openxmlformats.org/officeDocument/2006/relationships/customXml" Target="../ink/ink3589.xml"/><Relationship Id="rId240" Type="http://schemas.openxmlformats.org/officeDocument/2006/relationships/customXml" Target="../ink/ink3491.xml"/><Relationship Id="rId478" Type="http://schemas.openxmlformats.org/officeDocument/2006/relationships/customXml" Target="../ink/ink3610.xml"/><Relationship Id="rId35" Type="http://schemas.openxmlformats.org/officeDocument/2006/relationships/image" Target="../media/image3367.png"/><Relationship Id="rId77" Type="http://schemas.openxmlformats.org/officeDocument/2006/relationships/image" Target="../media/image3388.png"/><Relationship Id="rId100" Type="http://schemas.openxmlformats.org/officeDocument/2006/relationships/customXml" Target="../ink/ink3421.xml"/><Relationship Id="rId282" Type="http://schemas.openxmlformats.org/officeDocument/2006/relationships/customXml" Target="../ink/ink3512.xml"/><Relationship Id="rId338" Type="http://schemas.openxmlformats.org/officeDocument/2006/relationships/customXml" Target="../ink/ink3540.xml"/><Relationship Id="rId503" Type="http://schemas.openxmlformats.org/officeDocument/2006/relationships/image" Target="../media/image3601.png"/><Relationship Id="rId545" Type="http://schemas.openxmlformats.org/officeDocument/2006/relationships/image" Target="../media/image3622.png"/><Relationship Id="rId8" Type="http://schemas.openxmlformats.org/officeDocument/2006/relationships/customXml" Target="../ink/ink3375.xml"/><Relationship Id="rId142" Type="http://schemas.openxmlformats.org/officeDocument/2006/relationships/customXml" Target="../ink/ink3442.xml"/><Relationship Id="rId184" Type="http://schemas.openxmlformats.org/officeDocument/2006/relationships/customXml" Target="../ink/ink3463.xml"/><Relationship Id="rId391" Type="http://schemas.openxmlformats.org/officeDocument/2006/relationships/image" Target="../media/image3545.png"/><Relationship Id="rId405" Type="http://schemas.openxmlformats.org/officeDocument/2006/relationships/image" Target="../media/image3552.png"/><Relationship Id="rId447" Type="http://schemas.openxmlformats.org/officeDocument/2006/relationships/image" Target="../media/image3573.png"/><Relationship Id="rId251" Type="http://schemas.openxmlformats.org/officeDocument/2006/relationships/image" Target="../media/image3475.png"/><Relationship Id="rId489" Type="http://schemas.openxmlformats.org/officeDocument/2006/relationships/image" Target="../media/image3594.png"/><Relationship Id="rId46" Type="http://schemas.openxmlformats.org/officeDocument/2006/relationships/customXml" Target="../ink/ink3394.xml"/><Relationship Id="rId293" Type="http://schemas.openxmlformats.org/officeDocument/2006/relationships/image" Target="../media/image3496.png"/><Relationship Id="rId307" Type="http://schemas.openxmlformats.org/officeDocument/2006/relationships/image" Target="../media/image3503.png"/><Relationship Id="rId349" Type="http://schemas.openxmlformats.org/officeDocument/2006/relationships/image" Target="../media/image3524.png"/><Relationship Id="rId514" Type="http://schemas.openxmlformats.org/officeDocument/2006/relationships/customXml" Target="../ink/ink3628.xml"/><Relationship Id="rId88" Type="http://schemas.openxmlformats.org/officeDocument/2006/relationships/customXml" Target="../ink/ink3415.xml"/><Relationship Id="rId111" Type="http://schemas.openxmlformats.org/officeDocument/2006/relationships/image" Target="../media/image3405.png"/><Relationship Id="rId153" Type="http://schemas.openxmlformats.org/officeDocument/2006/relationships/image" Target="../media/image3426.png"/><Relationship Id="rId195" Type="http://schemas.openxmlformats.org/officeDocument/2006/relationships/image" Target="../media/image3447.png"/><Relationship Id="rId209" Type="http://schemas.openxmlformats.org/officeDocument/2006/relationships/image" Target="../media/image3454.png"/><Relationship Id="rId360" Type="http://schemas.openxmlformats.org/officeDocument/2006/relationships/customXml" Target="../ink/ink3551.xml"/><Relationship Id="rId416" Type="http://schemas.openxmlformats.org/officeDocument/2006/relationships/customXml" Target="../ink/ink3579.xml"/><Relationship Id="rId220" Type="http://schemas.openxmlformats.org/officeDocument/2006/relationships/customXml" Target="../ink/ink3481.xml"/><Relationship Id="rId458" Type="http://schemas.openxmlformats.org/officeDocument/2006/relationships/customXml" Target="../ink/ink3600.xml"/><Relationship Id="rId15" Type="http://schemas.openxmlformats.org/officeDocument/2006/relationships/image" Target="../media/image3357.png"/><Relationship Id="rId57" Type="http://schemas.openxmlformats.org/officeDocument/2006/relationships/image" Target="../media/image3378.png"/><Relationship Id="rId262" Type="http://schemas.openxmlformats.org/officeDocument/2006/relationships/customXml" Target="../ink/ink3502.xml"/><Relationship Id="rId318" Type="http://schemas.openxmlformats.org/officeDocument/2006/relationships/customXml" Target="../ink/ink3530.xml"/><Relationship Id="rId525" Type="http://schemas.openxmlformats.org/officeDocument/2006/relationships/image" Target="../media/image3612.png"/><Relationship Id="rId99" Type="http://schemas.openxmlformats.org/officeDocument/2006/relationships/image" Target="../media/image3399.png"/><Relationship Id="rId122" Type="http://schemas.openxmlformats.org/officeDocument/2006/relationships/customXml" Target="../ink/ink3432.xml"/><Relationship Id="rId164" Type="http://schemas.openxmlformats.org/officeDocument/2006/relationships/customXml" Target="../ink/ink3453.xml"/><Relationship Id="rId371" Type="http://schemas.openxmlformats.org/officeDocument/2006/relationships/image" Target="../media/image3535.png"/><Relationship Id="rId427" Type="http://schemas.openxmlformats.org/officeDocument/2006/relationships/image" Target="../media/image3563.png"/><Relationship Id="rId469" Type="http://schemas.openxmlformats.org/officeDocument/2006/relationships/image" Target="../media/image3584.png"/><Relationship Id="rId26" Type="http://schemas.openxmlformats.org/officeDocument/2006/relationships/customXml" Target="../ink/ink3384.xml"/><Relationship Id="rId231" Type="http://schemas.openxmlformats.org/officeDocument/2006/relationships/image" Target="../media/image3465.png"/><Relationship Id="rId273" Type="http://schemas.openxmlformats.org/officeDocument/2006/relationships/image" Target="../media/image3486.png"/><Relationship Id="rId329" Type="http://schemas.openxmlformats.org/officeDocument/2006/relationships/image" Target="../media/image3514.png"/><Relationship Id="rId480" Type="http://schemas.openxmlformats.org/officeDocument/2006/relationships/customXml" Target="../ink/ink3611.xml"/><Relationship Id="rId536" Type="http://schemas.openxmlformats.org/officeDocument/2006/relationships/customXml" Target="../ink/ink3639.xml"/><Relationship Id="rId68" Type="http://schemas.openxmlformats.org/officeDocument/2006/relationships/customXml" Target="../ink/ink3405.xml"/><Relationship Id="rId133" Type="http://schemas.openxmlformats.org/officeDocument/2006/relationships/image" Target="../media/image3416.png"/><Relationship Id="rId175" Type="http://schemas.openxmlformats.org/officeDocument/2006/relationships/image" Target="../media/image3437.png"/><Relationship Id="rId340" Type="http://schemas.openxmlformats.org/officeDocument/2006/relationships/customXml" Target="../ink/ink3541.xml"/><Relationship Id="rId200" Type="http://schemas.openxmlformats.org/officeDocument/2006/relationships/customXml" Target="../ink/ink3471.xml"/><Relationship Id="rId382" Type="http://schemas.openxmlformats.org/officeDocument/2006/relationships/customXml" Target="../ink/ink3562.xml"/><Relationship Id="rId438" Type="http://schemas.openxmlformats.org/officeDocument/2006/relationships/customXml" Target="../ink/ink3590.xml"/><Relationship Id="rId242" Type="http://schemas.openxmlformats.org/officeDocument/2006/relationships/customXml" Target="../ink/ink3492.xml"/><Relationship Id="rId284" Type="http://schemas.openxmlformats.org/officeDocument/2006/relationships/customXml" Target="../ink/ink3513.xml"/><Relationship Id="rId491" Type="http://schemas.openxmlformats.org/officeDocument/2006/relationships/image" Target="../media/image3595.png"/><Relationship Id="rId505" Type="http://schemas.openxmlformats.org/officeDocument/2006/relationships/image" Target="../media/image3602.png"/><Relationship Id="rId37" Type="http://schemas.openxmlformats.org/officeDocument/2006/relationships/image" Target="../media/image3368.png"/><Relationship Id="rId79" Type="http://schemas.openxmlformats.org/officeDocument/2006/relationships/image" Target="../media/image3389.png"/><Relationship Id="rId102" Type="http://schemas.openxmlformats.org/officeDocument/2006/relationships/customXml" Target="../ink/ink3422.xml"/><Relationship Id="rId144" Type="http://schemas.openxmlformats.org/officeDocument/2006/relationships/customXml" Target="../ink/ink3443.xml"/><Relationship Id="rId547" Type="http://schemas.openxmlformats.org/officeDocument/2006/relationships/image" Target="../media/image3623.png"/><Relationship Id="rId90" Type="http://schemas.openxmlformats.org/officeDocument/2006/relationships/customXml" Target="../ink/ink3416.xml"/><Relationship Id="rId186" Type="http://schemas.openxmlformats.org/officeDocument/2006/relationships/customXml" Target="../ink/ink3464.xml"/><Relationship Id="rId351" Type="http://schemas.openxmlformats.org/officeDocument/2006/relationships/image" Target="../media/image3525.png"/><Relationship Id="rId393" Type="http://schemas.openxmlformats.org/officeDocument/2006/relationships/image" Target="../media/image3546.png"/><Relationship Id="rId407" Type="http://schemas.openxmlformats.org/officeDocument/2006/relationships/image" Target="../media/image3553.png"/><Relationship Id="rId449" Type="http://schemas.openxmlformats.org/officeDocument/2006/relationships/image" Target="../media/image3574.png"/><Relationship Id="rId211" Type="http://schemas.openxmlformats.org/officeDocument/2006/relationships/image" Target="../media/image3455.png"/><Relationship Id="rId253" Type="http://schemas.openxmlformats.org/officeDocument/2006/relationships/image" Target="../media/image3476.png"/><Relationship Id="rId295" Type="http://schemas.openxmlformats.org/officeDocument/2006/relationships/image" Target="../media/image3497.png"/><Relationship Id="rId309" Type="http://schemas.openxmlformats.org/officeDocument/2006/relationships/image" Target="../media/image3504.png"/><Relationship Id="rId460" Type="http://schemas.openxmlformats.org/officeDocument/2006/relationships/customXml" Target="../ink/ink3601.xml"/><Relationship Id="rId516" Type="http://schemas.openxmlformats.org/officeDocument/2006/relationships/customXml" Target="../ink/ink3629.xml"/><Relationship Id="rId48" Type="http://schemas.openxmlformats.org/officeDocument/2006/relationships/customXml" Target="../ink/ink3395.xml"/><Relationship Id="rId113" Type="http://schemas.openxmlformats.org/officeDocument/2006/relationships/image" Target="../media/image3406.png"/><Relationship Id="rId320" Type="http://schemas.openxmlformats.org/officeDocument/2006/relationships/customXml" Target="../ink/ink3531.xml"/><Relationship Id="rId155" Type="http://schemas.openxmlformats.org/officeDocument/2006/relationships/image" Target="../media/image3427.png"/><Relationship Id="rId197" Type="http://schemas.openxmlformats.org/officeDocument/2006/relationships/image" Target="../media/image3448.png"/><Relationship Id="rId362" Type="http://schemas.openxmlformats.org/officeDocument/2006/relationships/customXml" Target="../ink/ink3552.xml"/><Relationship Id="rId418" Type="http://schemas.openxmlformats.org/officeDocument/2006/relationships/customXml" Target="../ink/ink3580.xml"/><Relationship Id="rId222" Type="http://schemas.openxmlformats.org/officeDocument/2006/relationships/customXml" Target="../ink/ink3482.xml"/><Relationship Id="rId264" Type="http://schemas.openxmlformats.org/officeDocument/2006/relationships/customXml" Target="../ink/ink3503.xml"/><Relationship Id="rId471" Type="http://schemas.openxmlformats.org/officeDocument/2006/relationships/image" Target="../media/image3585.png"/><Relationship Id="rId17" Type="http://schemas.openxmlformats.org/officeDocument/2006/relationships/image" Target="../media/image3358.png"/><Relationship Id="rId59" Type="http://schemas.openxmlformats.org/officeDocument/2006/relationships/image" Target="../media/image3379.png"/><Relationship Id="rId124" Type="http://schemas.openxmlformats.org/officeDocument/2006/relationships/customXml" Target="../ink/ink3433.xml"/><Relationship Id="rId527" Type="http://schemas.openxmlformats.org/officeDocument/2006/relationships/image" Target="../media/image3613.png"/><Relationship Id="rId70" Type="http://schemas.openxmlformats.org/officeDocument/2006/relationships/customXml" Target="../ink/ink3406.xml"/><Relationship Id="rId166" Type="http://schemas.openxmlformats.org/officeDocument/2006/relationships/customXml" Target="../ink/ink3454.xml"/><Relationship Id="rId331" Type="http://schemas.openxmlformats.org/officeDocument/2006/relationships/image" Target="../media/image3515.png"/><Relationship Id="rId373" Type="http://schemas.openxmlformats.org/officeDocument/2006/relationships/image" Target="../media/image3536.png"/><Relationship Id="rId429" Type="http://schemas.openxmlformats.org/officeDocument/2006/relationships/image" Target="../media/image356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66.png"/><Relationship Id="rId440" Type="http://schemas.openxmlformats.org/officeDocument/2006/relationships/customXml" Target="../ink/ink3591.xml"/><Relationship Id="rId28" Type="http://schemas.openxmlformats.org/officeDocument/2006/relationships/customXml" Target="../ink/ink3385.xml"/><Relationship Id="rId275" Type="http://schemas.openxmlformats.org/officeDocument/2006/relationships/image" Target="../media/image3487.png"/><Relationship Id="rId300" Type="http://schemas.openxmlformats.org/officeDocument/2006/relationships/customXml" Target="../ink/ink3521.xml"/><Relationship Id="rId482" Type="http://schemas.openxmlformats.org/officeDocument/2006/relationships/customXml" Target="../ink/ink3612.xml"/><Relationship Id="rId538" Type="http://schemas.openxmlformats.org/officeDocument/2006/relationships/customXml" Target="../ink/ink3640.xml"/><Relationship Id="rId81" Type="http://schemas.openxmlformats.org/officeDocument/2006/relationships/image" Target="../media/image3390.png"/><Relationship Id="rId135" Type="http://schemas.openxmlformats.org/officeDocument/2006/relationships/image" Target="../media/image3417.png"/><Relationship Id="rId177" Type="http://schemas.openxmlformats.org/officeDocument/2006/relationships/image" Target="../media/image3438.png"/><Relationship Id="rId342" Type="http://schemas.openxmlformats.org/officeDocument/2006/relationships/customXml" Target="../ink/ink3542.xml"/><Relationship Id="rId384" Type="http://schemas.openxmlformats.org/officeDocument/2006/relationships/customXml" Target="../ink/ink3563.xml"/><Relationship Id="rId202" Type="http://schemas.openxmlformats.org/officeDocument/2006/relationships/customXml" Target="../ink/ink3472.xml"/><Relationship Id="rId244" Type="http://schemas.openxmlformats.org/officeDocument/2006/relationships/customXml" Target="../ink/ink3493.xml"/><Relationship Id="rId39" Type="http://schemas.openxmlformats.org/officeDocument/2006/relationships/image" Target="../media/image3369.png"/><Relationship Id="rId286" Type="http://schemas.openxmlformats.org/officeDocument/2006/relationships/customXml" Target="../ink/ink3514.xml"/><Relationship Id="rId451" Type="http://schemas.openxmlformats.org/officeDocument/2006/relationships/image" Target="../media/image3575.png"/><Relationship Id="rId493" Type="http://schemas.openxmlformats.org/officeDocument/2006/relationships/image" Target="../media/image3596.png"/><Relationship Id="rId507" Type="http://schemas.openxmlformats.org/officeDocument/2006/relationships/image" Target="../media/image3603.png"/><Relationship Id="rId549" Type="http://schemas.openxmlformats.org/officeDocument/2006/relationships/image" Target="../media/image3624.png"/><Relationship Id="rId50" Type="http://schemas.openxmlformats.org/officeDocument/2006/relationships/customXml" Target="../ink/ink3396.xml"/><Relationship Id="rId104" Type="http://schemas.openxmlformats.org/officeDocument/2006/relationships/customXml" Target="../ink/ink3423.xml"/><Relationship Id="rId146" Type="http://schemas.openxmlformats.org/officeDocument/2006/relationships/customXml" Target="../ink/ink3444.xml"/><Relationship Id="rId188" Type="http://schemas.openxmlformats.org/officeDocument/2006/relationships/customXml" Target="../ink/ink3465.xml"/><Relationship Id="rId311" Type="http://schemas.openxmlformats.org/officeDocument/2006/relationships/image" Target="../media/image3505.png"/><Relationship Id="rId353" Type="http://schemas.openxmlformats.org/officeDocument/2006/relationships/image" Target="../media/image3526.png"/><Relationship Id="rId395" Type="http://schemas.openxmlformats.org/officeDocument/2006/relationships/image" Target="../media/image3547.png"/><Relationship Id="rId409" Type="http://schemas.openxmlformats.org/officeDocument/2006/relationships/image" Target="../media/image3554.png"/><Relationship Id="rId92" Type="http://schemas.openxmlformats.org/officeDocument/2006/relationships/customXml" Target="../ink/ink3417.xml"/><Relationship Id="rId213" Type="http://schemas.openxmlformats.org/officeDocument/2006/relationships/image" Target="../media/image3456.png"/><Relationship Id="rId420" Type="http://schemas.openxmlformats.org/officeDocument/2006/relationships/customXml" Target="../ink/ink3581.xml"/><Relationship Id="rId255" Type="http://schemas.openxmlformats.org/officeDocument/2006/relationships/image" Target="../media/image3477.png"/><Relationship Id="rId297" Type="http://schemas.openxmlformats.org/officeDocument/2006/relationships/image" Target="../media/image3498.png"/><Relationship Id="rId462" Type="http://schemas.openxmlformats.org/officeDocument/2006/relationships/customXml" Target="../ink/ink3602.xml"/><Relationship Id="rId518" Type="http://schemas.openxmlformats.org/officeDocument/2006/relationships/customXml" Target="../ink/ink3630.xml"/><Relationship Id="rId115" Type="http://schemas.openxmlformats.org/officeDocument/2006/relationships/image" Target="../media/image3407.png"/><Relationship Id="rId157" Type="http://schemas.openxmlformats.org/officeDocument/2006/relationships/image" Target="../media/image3428.png"/><Relationship Id="rId322" Type="http://schemas.openxmlformats.org/officeDocument/2006/relationships/customXml" Target="../ink/ink3532.xml"/><Relationship Id="rId364" Type="http://schemas.openxmlformats.org/officeDocument/2006/relationships/customXml" Target="../ink/ink3553.xml"/><Relationship Id="rId61" Type="http://schemas.openxmlformats.org/officeDocument/2006/relationships/image" Target="../media/image3380.png"/><Relationship Id="rId199" Type="http://schemas.openxmlformats.org/officeDocument/2006/relationships/image" Target="../media/image3449.png"/><Relationship Id="rId19" Type="http://schemas.openxmlformats.org/officeDocument/2006/relationships/image" Target="../media/image3359.png"/><Relationship Id="rId224" Type="http://schemas.openxmlformats.org/officeDocument/2006/relationships/customXml" Target="../ink/ink3483.xml"/><Relationship Id="rId266" Type="http://schemas.openxmlformats.org/officeDocument/2006/relationships/customXml" Target="../ink/ink3504.xml"/><Relationship Id="rId431" Type="http://schemas.openxmlformats.org/officeDocument/2006/relationships/image" Target="../media/image3565.png"/><Relationship Id="rId473" Type="http://schemas.openxmlformats.org/officeDocument/2006/relationships/image" Target="../media/image3586.png"/><Relationship Id="rId529" Type="http://schemas.openxmlformats.org/officeDocument/2006/relationships/image" Target="../media/image3614.png"/><Relationship Id="rId30" Type="http://schemas.openxmlformats.org/officeDocument/2006/relationships/customXml" Target="../ink/ink3386.xml"/><Relationship Id="rId126" Type="http://schemas.openxmlformats.org/officeDocument/2006/relationships/customXml" Target="../ink/ink3434.xml"/><Relationship Id="rId168" Type="http://schemas.openxmlformats.org/officeDocument/2006/relationships/customXml" Target="../ink/ink3455.xml"/><Relationship Id="rId333" Type="http://schemas.openxmlformats.org/officeDocument/2006/relationships/image" Target="../media/image3516.png"/><Relationship Id="rId540" Type="http://schemas.openxmlformats.org/officeDocument/2006/relationships/customXml" Target="../ink/ink3641.xml"/><Relationship Id="rId72" Type="http://schemas.openxmlformats.org/officeDocument/2006/relationships/customXml" Target="../ink/ink3407.xml"/><Relationship Id="rId375" Type="http://schemas.openxmlformats.org/officeDocument/2006/relationships/image" Target="../media/image3537.png"/><Relationship Id="rId3" Type="http://schemas.openxmlformats.org/officeDocument/2006/relationships/image" Target="../media/image3351.png"/><Relationship Id="rId235" Type="http://schemas.openxmlformats.org/officeDocument/2006/relationships/image" Target="../media/image3467.png"/><Relationship Id="rId277" Type="http://schemas.openxmlformats.org/officeDocument/2006/relationships/image" Target="../media/image3488.png"/><Relationship Id="rId400" Type="http://schemas.openxmlformats.org/officeDocument/2006/relationships/customXml" Target="../ink/ink3571.xml"/><Relationship Id="rId442" Type="http://schemas.openxmlformats.org/officeDocument/2006/relationships/customXml" Target="../ink/ink3592.xml"/><Relationship Id="rId484" Type="http://schemas.openxmlformats.org/officeDocument/2006/relationships/customXml" Target="../ink/ink3613.xml"/><Relationship Id="rId137" Type="http://schemas.openxmlformats.org/officeDocument/2006/relationships/image" Target="../media/image3418.png"/><Relationship Id="rId302" Type="http://schemas.openxmlformats.org/officeDocument/2006/relationships/customXml" Target="../ink/ink3522.xml"/><Relationship Id="rId344" Type="http://schemas.openxmlformats.org/officeDocument/2006/relationships/customXml" Target="../ink/ink3543.xml"/><Relationship Id="rId41" Type="http://schemas.openxmlformats.org/officeDocument/2006/relationships/image" Target="../media/image3370.png"/><Relationship Id="rId83" Type="http://schemas.openxmlformats.org/officeDocument/2006/relationships/image" Target="../media/image3391.png"/><Relationship Id="rId179" Type="http://schemas.openxmlformats.org/officeDocument/2006/relationships/image" Target="../media/image3439.png"/><Relationship Id="rId386" Type="http://schemas.openxmlformats.org/officeDocument/2006/relationships/customXml" Target="../ink/ink3564.xml"/><Relationship Id="rId190" Type="http://schemas.openxmlformats.org/officeDocument/2006/relationships/customXml" Target="../ink/ink3466.xml"/><Relationship Id="rId204" Type="http://schemas.openxmlformats.org/officeDocument/2006/relationships/customXml" Target="../ink/ink3473.xml"/><Relationship Id="rId246" Type="http://schemas.openxmlformats.org/officeDocument/2006/relationships/customXml" Target="../ink/ink3494.xml"/><Relationship Id="rId288" Type="http://schemas.openxmlformats.org/officeDocument/2006/relationships/customXml" Target="../ink/ink3515.xml"/><Relationship Id="rId411" Type="http://schemas.openxmlformats.org/officeDocument/2006/relationships/image" Target="../media/image3555.png"/><Relationship Id="rId453" Type="http://schemas.openxmlformats.org/officeDocument/2006/relationships/image" Target="../media/image3576.png"/><Relationship Id="rId509" Type="http://schemas.openxmlformats.org/officeDocument/2006/relationships/image" Target="../media/image3604.png"/><Relationship Id="rId106" Type="http://schemas.openxmlformats.org/officeDocument/2006/relationships/customXml" Target="../ink/ink3424.xml"/><Relationship Id="rId313" Type="http://schemas.openxmlformats.org/officeDocument/2006/relationships/image" Target="../media/image3506.png"/><Relationship Id="rId495" Type="http://schemas.openxmlformats.org/officeDocument/2006/relationships/image" Target="../media/image3597.png"/><Relationship Id="rId10" Type="http://schemas.openxmlformats.org/officeDocument/2006/relationships/customXml" Target="../ink/ink3376.xml"/><Relationship Id="rId52" Type="http://schemas.openxmlformats.org/officeDocument/2006/relationships/customXml" Target="../ink/ink3397.xml"/><Relationship Id="rId94" Type="http://schemas.openxmlformats.org/officeDocument/2006/relationships/customXml" Target="../ink/ink3418.xml"/><Relationship Id="rId148" Type="http://schemas.openxmlformats.org/officeDocument/2006/relationships/customXml" Target="../ink/ink3445.xml"/><Relationship Id="rId355" Type="http://schemas.openxmlformats.org/officeDocument/2006/relationships/image" Target="../media/image3527.png"/><Relationship Id="rId397" Type="http://schemas.openxmlformats.org/officeDocument/2006/relationships/image" Target="../media/image3548.png"/><Relationship Id="rId520" Type="http://schemas.openxmlformats.org/officeDocument/2006/relationships/customXml" Target="../ink/ink3631.xml"/><Relationship Id="rId215" Type="http://schemas.openxmlformats.org/officeDocument/2006/relationships/image" Target="../media/image3457.png"/><Relationship Id="rId257" Type="http://schemas.openxmlformats.org/officeDocument/2006/relationships/image" Target="../media/image3478.png"/><Relationship Id="rId422" Type="http://schemas.openxmlformats.org/officeDocument/2006/relationships/customXml" Target="../ink/ink3582.xml"/><Relationship Id="rId464" Type="http://schemas.openxmlformats.org/officeDocument/2006/relationships/customXml" Target="../ink/ink3603.xml"/><Relationship Id="rId299" Type="http://schemas.openxmlformats.org/officeDocument/2006/relationships/image" Target="../media/image3499.png"/><Relationship Id="rId63" Type="http://schemas.openxmlformats.org/officeDocument/2006/relationships/image" Target="../media/image3381.png"/><Relationship Id="rId159" Type="http://schemas.openxmlformats.org/officeDocument/2006/relationships/image" Target="../media/image3429.png"/><Relationship Id="rId366" Type="http://schemas.openxmlformats.org/officeDocument/2006/relationships/customXml" Target="../ink/ink3554.xml"/><Relationship Id="rId226" Type="http://schemas.openxmlformats.org/officeDocument/2006/relationships/customXml" Target="../ink/ink3484.xml"/><Relationship Id="rId433" Type="http://schemas.openxmlformats.org/officeDocument/2006/relationships/image" Target="../media/image3566.png"/><Relationship Id="rId74" Type="http://schemas.openxmlformats.org/officeDocument/2006/relationships/customXml" Target="../ink/ink3408.xml"/><Relationship Id="rId377" Type="http://schemas.openxmlformats.org/officeDocument/2006/relationships/image" Target="../media/image3538.png"/><Relationship Id="rId500" Type="http://schemas.openxmlformats.org/officeDocument/2006/relationships/customXml" Target="../ink/ink3621.xml"/><Relationship Id="rId5" Type="http://schemas.openxmlformats.org/officeDocument/2006/relationships/image" Target="../media/image3352.png"/><Relationship Id="rId237" Type="http://schemas.openxmlformats.org/officeDocument/2006/relationships/image" Target="../media/image3468.png"/><Relationship Id="rId444" Type="http://schemas.openxmlformats.org/officeDocument/2006/relationships/customXml" Target="../ink/ink3593.xml"/><Relationship Id="rId290" Type="http://schemas.openxmlformats.org/officeDocument/2006/relationships/customXml" Target="../ink/ink3516.xml"/><Relationship Id="rId304" Type="http://schemas.openxmlformats.org/officeDocument/2006/relationships/customXml" Target="../ink/ink3523.xml"/><Relationship Id="rId388" Type="http://schemas.openxmlformats.org/officeDocument/2006/relationships/customXml" Target="../ink/ink3565.xml"/><Relationship Id="rId511" Type="http://schemas.openxmlformats.org/officeDocument/2006/relationships/image" Target="../media/image3605.png"/><Relationship Id="rId85" Type="http://schemas.openxmlformats.org/officeDocument/2006/relationships/image" Target="../media/image3392.png"/><Relationship Id="rId150" Type="http://schemas.openxmlformats.org/officeDocument/2006/relationships/customXml" Target="../ink/ink3446.xml"/><Relationship Id="rId248" Type="http://schemas.openxmlformats.org/officeDocument/2006/relationships/customXml" Target="../ink/ink3495.xml"/><Relationship Id="rId455" Type="http://schemas.openxmlformats.org/officeDocument/2006/relationships/image" Target="../media/image3577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2.png"/><Relationship Id="rId671" Type="http://schemas.openxmlformats.org/officeDocument/2006/relationships/image" Target="../media/image3955.png"/><Relationship Id="rId21" Type="http://schemas.openxmlformats.org/officeDocument/2006/relationships/image" Target="../media/image3634.png"/><Relationship Id="rId324" Type="http://schemas.openxmlformats.org/officeDocument/2006/relationships/image" Target="../media/image3783.png"/><Relationship Id="rId531" Type="http://schemas.openxmlformats.org/officeDocument/2006/relationships/image" Target="../media/image3885.png"/><Relationship Id="rId629" Type="http://schemas.openxmlformats.org/officeDocument/2006/relationships/image" Target="../media/image3934.png"/><Relationship Id="rId170" Type="http://schemas.openxmlformats.org/officeDocument/2006/relationships/customXml" Target="../ink/ink3730.xml"/><Relationship Id="rId268" Type="http://schemas.openxmlformats.org/officeDocument/2006/relationships/customXml" Target="../ink/ink3779.xml"/><Relationship Id="rId475" Type="http://schemas.openxmlformats.org/officeDocument/2006/relationships/image" Target="../media/image3857.png"/><Relationship Id="rId682" Type="http://schemas.openxmlformats.org/officeDocument/2006/relationships/customXml" Target="../ink/ink3987.xml"/><Relationship Id="rId32" Type="http://schemas.openxmlformats.org/officeDocument/2006/relationships/customXml" Target="../ink/ink3661.xml"/><Relationship Id="rId128" Type="http://schemas.openxmlformats.org/officeDocument/2006/relationships/customXml" Target="../ink/ink3709.xml"/><Relationship Id="rId335" Type="http://schemas.openxmlformats.org/officeDocument/2006/relationships/customXml" Target="../ink/ink3813.xml"/><Relationship Id="rId542" Type="http://schemas.openxmlformats.org/officeDocument/2006/relationships/customXml" Target="../ink/ink3917.xml"/><Relationship Id="rId181" Type="http://schemas.openxmlformats.org/officeDocument/2006/relationships/image" Target="../media/image3714.png"/><Relationship Id="rId402" Type="http://schemas.openxmlformats.org/officeDocument/2006/relationships/customXml" Target="../ink/ink3847.xml"/><Relationship Id="rId279" Type="http://schemas.openxmlformats.org/officeDocument/2006/relationships/image" Target="../media/image3763.png"/><Relationship Id="rId486" Type="http://schemas.openxmlformats.org/officeDocument/2006/relationships/customXml" Target="../ink/ink3889.xml"/><Relationship Id="rId43" Type="http://schemas.openxmlformats.org/officeDocument/2006/relationships/image" Target="../media/image3645.png"/><Relationship Id="rId139" Type="http://schemas.openxmlformats.org/officeDocument/2006/relationships/image" Target="../media/image3693.png"/><Relationship Id="rId346" Type="http://schemas.openxmlformats.org/officeDocument/2006/relationships/image" Target="../media/image3794.png"/><Relationship Id="rId553" Type="http://schemas.openxmlformats.org/officeDocument/2006/relationships/image" Target="../media/image3896.png"/><Relationship Id="rId192" Type="http://schemas.openxmlformats.org/officeDocument/2006/relationships/customXml" Target="../ink/ink3741.xml"/><Relationship Id="rId206" Type="http://schemas.openxmlformats.org/officeDocument/2006/relationships/customXml" Target="../ink/ink3748.xml"/><Relationship Id="rId413" Type="http://schemas.openxmlformats.org/officeDocument/2006/relationships/image" Target="../media/image3826.png"/><Relationship Id="rId497" Type="http://schemas.openxmlformats.org/officeDocument/2006/relationships/image" Target="../media/image3868.png"/><Relationship Id="rId620" Type="http://schemas.openxmlformats.org/officeDocument/2006/relationships/customXml" Target="../ink/ink3956.xml"/><Relationship Id="rId357" Type="http://schemas.openxmlformats.org/officeDocument/2006/relationships/image" Target="../media/image3798.png"/><Relationship Id="rId54" Type="http://schemas.openxmlformats.org/officeDocument/2006/relationships/customXml" Target="../ink/ink3672.xml"/><Relationship Id="rId217" Type="http://schemas.openxmlformats.org/officeDocument/2006/relationships/image" Target="../media/image3732.png"/><Relationship Id="rId564" Type="http://schemas.openxmlformats.org/officeDocument/2006/relationships/customXml" Target="../ink/ink3928.xml"/><Relationship Id="rId424" Type="http://schemas.openxmlformats.org/officeDocument/2006/relationships/customXml" Target="../ink/ink3858.xml"/><Relationship Id="rId631" Type="http://schemas.openxmlformats.org/officeDocument/2006/relationships/image" Target="../media/image3935.png"/><Relationship Id="rId270" Type="http://schemas.openxmlformats.org/officeDocument/2006/relationships/customXml" Target="../ink/ink3780.xml"/><Relationship Id="rId65" Type="http://schemas.openxmlformats.org/officeDocument/2006/relationships/image" Target="../media/image3656.png"/><Relationship Id="rId130" Type="http://schemas.openxmlformats.org/officeDocument/2006/relationships/customXml" Target="../ink/ink3710.xml"/><Relationship Id="rId368" Type="http://schemas.openxmlformats.org/officeDocument/2006/relationships/customXml" Target="../ink/ink3830.xml"/><Relationship Id="rId575" Type="http://schemas.openxmlformats.org/officeDocument/2006/relationships/image" Target="../media/image3907.png"/><Relationship Id="rId228" Type="http://schemas.openxmlformats.org/officeDocument/2006/relationships/customXml" Target="../ink/ink3759.xml"/><Relationship Id="rId435" Type="http://schemas.openxmlformats.org/officeDocument/2006/relationships/image" Target="../media/image3837.png"/><Relationship Id="rId642" Type="http://schemas.openxmlformats.org/officeDocument/2006/relationships/customXml" Target="../ink/ink3967.xml"/><Relationship Id="rId281" Type="http://schemas.openxmlformats.org/officeDocument/2006/relationships/image" Target="../media/image3764.png"/><Relationship Id="rId502" Type="http://schemas.openxmlformats.org/officeDocument/2006/relationships/customXml" Target="../ink/ink3897.xml"/><Relationship Id="rId76" Type="http://schemas.openxmlformats.org/officeDocument/2006/relationships/customXml" Target="../ink/ink3683.xml"/><Relationship Id="rId141" Type="http://schemas.openxmlformats.org/officeDocument/2006/relationships/image" Target="../media/image3694.png"/><Relationship Id="rId379" Type="http://schemas.openxmlformats.org/officeDocument/2006/relationships/image" Target="../media/image3809.png"/><Relationship Id="rId586" Type="http://schemas.openxmlformats.org/officeDocument/2006/relationships/customXml" Target="../ink/ink3939.xml"/><Relationship Id="rId7" Type="http://schemas.openxmlformats.org/officeDocument/2006/relationships/image" Target="../media/image3627.png"/><Relationship Id="rId239" Type="http://schemas.openxmlformats.org/officeDocument/2006/relationships/image" Target="../media/image3743.png"/><Relationship Id="rId446" Type="http://schemas.openxmlformats.org/officeDocument/2006/relationships/customXml" Target="../ink/ink3869.xml"/><Relationship Id="rId653" Type="http://schemas.openxmlformats.org/officeDocument/2006/relationships/image" Target="../media/image3946.png"/><Relationship Id="rId292" Type="http://schemas.openxmlformats.org/officeDocument/2006/relationships/customXml" Target="../ink/ink3791.xml"/><Relationship Id="rId306" Type="http://schemas.openxmlformats.org/officeDocument/2006/relationships/customXml" Target="../ink/ink3798.xml"/><Relationship Id="rId87" Type="http://schemas.openxmlformats.org/officeDocument/2006/relationships/image" Target="../media/image3667.png"/><Relationship Id="rId513" Type="http://schemas.openxmlformats.org/officeDocument/2006/relationships/image" Target="../media/image3876.png"/><Relationship Id="rId597" Type="http://schemas.openxmlformats.org/officeDocument/2006/relationships/image" Target="../media/image3918.png"/><Relationship Id="rId152" Type="http://schemas.openxmlformats.org/officeDocument/2006/relationships/customXml" Target="../ink/ink3721.xml"/><Relationship Id="rId457" Type="http://schemas.openxmlformats.org/officeDocument/2006/relationships/image" Target="../media/image3848.png"/><Relationship Id="rId664" Type="http://schemas.openxmlformats.org/officeDocument/2006/relationships/customXml" Target="../ink/ink3978.xml"/><Relationship Id="rId14" Type="http://schemas.openxmlformats.org/officeDocument/2006/relationships/customXml" Target="../ink/ink3652.xml"/><Relationship Id="rId317" Type="http://schemas.openxmlformats.org/officeDocument/2006/relationships/image" Target="../media/image3780.png"/><Relationship Id="rId524" Type="http://schemas.openxmlformats.org/officeDocument/2006/relationships/customXml" Target="../ink/ink3908.xml"/><Relationship Id="rId98" Type="http://schemas.openxmlformats.org/officeDocument/2006/relationships/customXml" Target="../ink/ink3694.xml"/><Relationship Id="rId163" Type="http://schemas.openxmlformats.org/officeDocument/2006/relationships/image" Target="../media/image3705.png"/><Relationship Id="rId370" Type="http://schemas.openxmlformats.org/officeDocument/2006/relationships/customXml" Target="../ink/ink3831.xml"/><Relationship Id="rId230" Type="http://schemas.openxmlformats.org/officeDocument/2006/relationships/customXml" Target="../ink/ink3760.xml"/><Relationship Id="rId468" Type="http://schemas.openxmlformats.org/officeDocument/2006/relationships/customXml" Target="../ink/ink3880.xml"/><Relationship Id="rId675" Type="http://schemas.openxmlformats.org/officeDocument/2006/relationships/image" Target="../media/image3956.png"/><Relationship Id="rId25" Type="http://schemas.openxmlformats.org/officeDocument/2006/relationships/image" Target="../media/image3636.png"/><Relationship Id="rId328" Type="http://schemas.openxmlformats.org/officeDocument/2006/relationships/image" Target="../media/image3785.png"/><Relationship Id="rId535" Type="http://schemas.openxmlformats.org/officeDocument/2006/relationships/image" Target="../media/image3887.png"/><Relationship Id="rId174" Type="http://schemas.openxmlformats.org/officeDocument/2006/relationships/customXml" Target="../ink/ink3732.xml"/><Relationship Id="rId381" Type="http://schemas.openxmlformats.org/officeDocument/2006/relationships/image" Target="../media/image3810.png"/><Relationship Id="rId602" Type="http://schemas.openxmlformats.org/officeDocument/2006/relationships/customXml" Target="../ink/ink3947.xml"/><Relationship Id="rId241" Type="http://schemas.openxmlformats.org/officeDocument/2006/relationships/image" Target="../media/image3744.png"/><Relationship Id="rId479" Type="http://schemas.openxmlformats.org/officeDocument/2006/relationships/image" Target="../media/image3859.png"/><Relationship Id="rId36" Type="http://schemas.openxmlformats.org/officeDocument/2006/relationships/customXml" Target="../ink/ink3663.xml"/><Relationship Id="rId339" Type="http://schemas.openxmlformats.org/officeDocument/2006/relationships/customXml" Target="../ink/ink3815.xml"/><Relationship Id="rId546" Type="http://schemas.openxmlformats.org/officeDocument/2006/relationships/customXml" Target="../ink/ink3919.xml"/><Relationship Id="rId101" Type="http://schemas.openxmlformats.org/officeDocument/2006/relationships/image" Target="../media/image3674.png"/><Relationship Id="rId185" Type="http://schemas.openxmlformats.org/officeDocument/2006/relationships/image" Target="../media/image3716.png"/><Relationship Id="rId406" Type="http://schemas.openxmlformats.org/officeDocument/2006/relationships/customXml" Target="../ink/ink3849.xml"/><Relationship Id="rId392" Type="http://schemas.openxmlformats.org/officeDocument/2006/relationships/customXml" Target="../ink/ink3842.xml"/><Relationship Id="rId613" Type="http://schemas.openxmlformats.org/officeDocument/2006/relationships/image" Target="../media/image3926.png"/><Relationship Id="rId252" Type="http://schemas.openxmlformats.org/officeDocument/2006/relationships/customXml" Target="../ink/ink3771.xml"/><Relationship Id="rId47" Type="http://schemas.openxmlformats.org/officeDocument/2006/relationships/image" Target="../media/image3647.png"/><Relationship Id="rId112" Type="http://schemas.openxmlformats.org/officeDocument/2006/relationships/customXml" Target="../ink/ink3701.xml"/><Relationship Id="rId557" Type="http://schemas.openxmlformats.org/officeDocument/2006/relationships/image" Target="../media/image3898.png"/><Relationship Id="rId196" Type="http://schemas.openxmlformats.org/officeDocument/2006/relationships/customXml" Target="../ink/ink3743.xml"/><Relationship Id="rId417" Type="http://schemas.openxmlformats.org/officeDocument/2006/relationships/image" Target="../media/image3828.png"/><Relationship Id="rId624" Type="http://schemas.openxmlformats.org/officeDocument/2006/relationships/customXml" Target="../ink/ink3958.xml"/><Relationship Id="rId263" Type="http://schemas.openxmlformats.org/officeDocument/2006/relationships/image" Target="../media/image3755.png"/><Relationship Id="rId470" Type="http://schemas.openxmlformats.org/officeDocument/2006/relationships/customXml" Target="../ink/ink3881.xml"/><Relationship Id="rId58" Type="http://schemas.openxmlformats.org/officeDocument/2006/relationships/customXml" Target="../ink/ink3674.xml"/><Relationship Id="rId123" Type="http://schemas.openxmlformats.org/officeDocument/2006/relationships/image" Target="../media/image3685.png"/><Relationship Id="rId330" Type="http://schemas.openxmlformats.org/officeDocument/2006/relationships/image" Target="../media/image3786.png"/><Relationship Id="rId568" Type="http://schemas.openxmlformats.org/officeDocument/2006/relationships/customXml" Target="../ink/ink3930.xml"/><Relationship Id="rId428" Type="http://schemas.openxmlformats.org/officeDocument/2006/relationships/customXml" Target="../ink/ink3860.xml"/><Relationship Id="rId635" Type="http://schemas.openxmlformats.org/officeDocument/2006/relationships/image" Target="../media/image3937.png"/><Relationship Id="rId274" Type="http://schemas.openxmlformats.org/officeDocument/2006/relationships/customXml" Target="../ink/ink3782.xml"/><Relationship Id="rId481" Type="http://schemas.openxmlformats.org/officeDocument/2006/relationships/image" Target="../media/image3860.png"/><Relationship Id="rId69" Type="http://schemas.openxmlformats.org/officeDocument/2006/relationships/image" Target="../media/image3658.png"/><Relationship Id="rId134" Type="http://schemas.openxmlformats.org/officeDocument/2006/relationships/customXml" Target="../ink/ink3712.xml"/><Relationship Id="rId579" Type="http://schemas.openxmlformats.org/officeDocument/2006/relationships/image" Target="../media/image3909.png"/><Relationship Id="rId341" Type="http://schemas.openxmlformats.org/officeDocument/2006/relationships/customXml" Target="../ink/ink3816.xml"/><Relationship Id="rId439" Type="http://schemas.openxmlformats.org/officeDocument/2006/relationships/image" Target="../media/image3839.png"/><Relationship Id="rId646" Type="http://schemas.openxmlformats.org/officeDocument/2006/relationships/customXml" Target="../ink/ink3969.xml"/><Relationship Id="rId201" Type="http://schemas.openxmlformats.org/officeDocument/2006/relationships/image" Target="../media/image3724.png"/><Relationship Id="rId285" Type="http://schemas.openxmlformats.org/officeDocument/2006/relationships/image" Target="../media/image3766.png"/><Relationship Id="rId506" Type="http://schemas.openxmlformats.org/officeDocument/2006/relationships/customXml" Target="../ink/ink3899.xml"/><Relationship Id="rId492" Type="http://schemas.openxmlformats.org/officeDocument/2006/relationships/customXml" Target="../ink/ink3892.xml"/><Relationship Id="rId91" Type="http://schemas.openxmlformats.org/officeDocument/2006/relationships/image" Target="../media/image3669.png"/><Relationship Id="rId145" Type="http://schemas.openxmlformats.org/officeDocument/2006/relationships/image" Target="../media/image3696.png"/><Relationship Id="rId187" Type="http://schemas.openxmlformats.org/officeDocument/2006/relationships/image" Target="../media/image3717.png"/><Relationship Id="rId352" Type="http://schemas.openxmlformats.org/officeDocument/2006/relationships/image" Target="../media/image3796.png"/><Relationship Id="rId394" Type="http://schemas.openxmlformats.org/officeDocument/2006/relationships/customXml" Target="../ink/ink3843.xml"/><Relationship Id="rId408" Type="http://schemas.openxmlformats.org/officeDocument/2006/relationships/customXml" Target="../ink/ink3850.xml"/><Relationship Id="rId615" Type="http://schemas.openxmlformats.org/officeDocument/2006/relationships/image" Target="../media/image3927.png"/><Relationship Id="rId212" Type="http://schemas.openxmlformats.org/officeDocument/2006/relationships/customXml" Target="../ink/ink3751.xml"/><Relationship Id="rId254" Type="http://schemas.openxmlformats.org/officeDocument/2006/relationships/customXml" Target="../ink/ink3772.xml"/><Relationship Id="rId657" Type="http://schemas.openxmlformats.org/officeDocument/2006/relationships/image" Target="../media/image3948.png"/><Relationship Id="rId49" Type="http://schemas.openxmlformats.org/officeDocument/2006/relationships/image" Target="../media/image3648.png"/><Relationship Id="rId114" Type="http://schemas.openxmlformats.org/officeDocument/2006/relationships/customXml" Target="../ink/ink3702.xml"/><Relationship Id="rId296" Type="http://schemas.openxmlformats.org/officeDocument/2006/relationships/customXml" Target="../ink/ink3793.xml"/><Relationship Id="rId461" Type="http://schemas.openxmlformats.org/officeDocument/2006/relationships/image" Target="../media/image3850.png"/><Relationship Id="rId517" Type="http://schemas.openxmlformats.org/officeDocument/2006/relationships/image" Target="../media/image3878.png"/><Relationship Id="rId559" Type="http://schemas.openxmlformats.org/officeDocument/2006/relationships/image" Target="../media/image3899.png"/><Relationship Id="rId60" Type="http://schemas.openxmlformats.org/officeDocument/2006/relationships/customXml" Target="../ink/ink3675.xml"/><Relationship Id="rId156" Type="http://schemas.openxmlformats.org/officeDocument/2006/relationships/customXml" Target="../ink/ink3723.xml"/><Relationship Id="rId198" Type="http://schemas.openxmlformats.org/officeDocument/2006/relationships/customXml" Target="../ink/ink3744.xml"/><Relationship Id="rId321" Type="http://schemas.openxmlformats.org/officeDocument/2006/relationships/customXml" Target="../ink/ink3806.xml"/><Relationship Id="rId363" Type="http://schemas.openxmlformats.org/officeDocument/2006/relationships/image" Target="../media/image3801.png"/><Relationship Id="rId419" Type="http://schemas.openxmlformats.org/officeDocument/2006/relationships/image" Target="../media/image3829.png"/><Relationship Id="rId570" Type="http://schemas.openxmlformats.org/officeDocument/2006/relationships/customXml" Target="../ink/ink3931.xml"/><Relationship Id="rId626" Type="http://schemas.openxmlformats.org/officeDocument/2006/relationships/customXml" Target="../ink/ink3959.xml"/><Relationship Id="rId223" Type="http://schemas.openxmlformats.org/officeDocument/2006/relationships/image" Target="../media/image3735.png"/><Relationship Id="rId430" Type="http://schemas.openxmlformats.org/officeDocument/2006/relationships/customXml" Target="../ink/ink3861.xml"/><Relationship Id="rId668" Type="http://schemas.openxmlformats.org/officeDocument/2006/relationships/customXml" Target="../ink/ink3980.xml"/><Relationship Id="rId18" Type="http://schemas.openxmlformats.org/officeDocument/2006/relationships/customXml" Target="../ink/ink3654.xml"/><Relationship Id="rId265" Type="http://schemas.openxmlformats.org/officeDocument/2006/relationships/image" Target="../media/image3756.png"/><Relationship Id="rId472" Type="http://schemas.openxmlformats.org/officeDocument/2006/relationships/customXml" Target="../ink/ink3882.xml"/><Relationship Id="rId528" Type="http://schemas.openxmlformats.org/officeDocument/2006/relationships/customXml" Target="../ink/ink3910.xml"/><Relationship Id="rId125" Type="http://schemas.openxmlformats.org/officeDocument/2006/relationships/image" Target="../media/image3686.png"/><Relationship Id="rId167" Type="http://schemas.openxmlformats.org/officeDocument/2006/relationships/image" Target="../media/image3707.png"/><Relationship Id="rId332" Type="http://schemas.openxmlformats.org/officeDocument/2006/relationships/image" Target="../media/image3787.png"/><Relationship Id="rId374" Type="http://schemas.openxmlformats.org/officeDocument/2006/relationships/customXml" Target="../ink/ink3833.xml"/><Relationship Id="rId581" Type="http://schemas.openxmlformats.org/officeDocument/2006/relationships/image" Target="../media/image3910.png"/><Relationship Id="rId71" Type="http://schemas.openxmlformats.org/officeDocument/2006/relationships/image" Target="../media/image3659.png"/><Relationship Id="rId234" Type="http://schemas.openxmlformats.org/officeDocument/2006/relationships/customXml" Target="../ink/ink3762.xml"/><Relationship Id="rId637" Type="http://schemas.openxmlformats.org/officeDocument/2006/relationships/image" Target="../media/image3938.png"/><Relationship Id="rId679" Type="http://schemas.openxmlformats.org/officeDocument/2006/relationships/image" Target="../media/image3958.png"/><Relationship Id="rId2" Type="http://schemas.openxmlformats.org/officeDocument/2006/relationships/customXml" Target="../ink/ink3646.xml"/><Relationship Id="rId29" Type="http://schemas.openxmlformats.org/officeDocument/2006/relationships/image" Target="../media/image3638.png"/><Relationship Id="rId276" Type="http://schemas.openxmlformats.org/officeDocument/2006/relationships/customXml" Target="../ink/ink3783.xml"/><Relationship Id="rId441" Type="http://schemas.openxmlformats.org/officeDocument/2006/relationships/image" Target="../media/image3840.png"/><Relationship Id="rId483" Type="http://schemas.openxmlformats.org/officeDocument/2006/relationships/image" Target="../media/image3861.png"/><Relationship Id="rId539" Type="http://schemas.openxmlformats.org/officeDocument/2006/relationships/image" Target="../media/image3889.png"/><Relationship Id="rId40" Type="http://schemas.openxmlformats.org/officeDocument/2006/relationships/customXml" Target="../ink/ink3665.xml"/><Relationship Id="rId136" Type="http://schemas.openxmlformats.org/officeDocument/2006/relationships/customXml" Target="../ink/ink3713.xml"/><Relationship Id="rId178" Type="http://schemas.openxmlformats.org/officeDocument/2006/relationships/customXml" Target="../ink/ink3734.xml"/><Relationship Id="rId301" Type="http://schemas.openxmlformats.org/officeDocument/2006/relationships/image" Target="../media/image3773.png"/><Relationship Id="rId343" Type="http://schemas.openxmlformats.org/officeDocument/2006/relationships/customXml" Target="../ink/ink3817.xml"/><Relationship Id="rId550" Type="http://schemas.openxmlformats.org/officeDocument/2006/relationships/customXml" Target="../ink/ink3921.xml"/><Relationship Id="rId82" Type="http://schemas.openxmlformats.org/officeDocument/2006/relationships/customXml" Target="../ink/ink3686.xml"/><Relationship Id="rId203" Type="http://schemas.openxmlformats.org/officeDocument/2006/relationships/image" Target="../media/image3725.png"/><Relationship Id="rId385" Type="http://schemas.openxmlformats.org/officeDocument/2006/relationships/image" Target="../media/image3812.png"/><Relationship Id="rId592" Type="http://schemas.openxmlformats.org/officeDocument/2006/relationships/customXml" Target="../ink/ink3942.xml"/><Relationship Id="rId606" Type="http://schemas.openxmlformats.org/officeDocument/2006/relationships/customXml" Target="../ink/ink3949.xml"/><Relationship Id="rId648" Type="http://schemas.openxmlformats.org/officeDocument/2006/relationships/customXml" Target="../ink/ink3970.xml"/><Relationship Id="rId245" Type="http://schemas.openxmlformats.org/officeDocument/2006/relationships/image" Target="../media/image3746.png"/><Relationship Id="rId287" Type="http://schemas.openxmlformats.org/officeDocument/2006/relationships/image" Target="../media/image3767.png"/><Relationship Id="rId410" Type="http://schemas.openxmlformats.org/officeDocument/2006/relationships/customXml" Target="../ink/ink3851.xml"/><Relationship Id="rId452" Type="http://schemas.openxmlformats.org/officeDocument/2006/relationships/customXml" Target="../ink/ink3872.xml"/><Relationship Id="rId494" Type="http://schemas.openxmlformats.org/officeDocument/2006/relationships/customXml" Target="../ink/ink3893.xml"/><Relationship Id="rId508" Type="http://schemas.openxmlformats.org/officeDocument/2006/relationships/customXml" Target="../ink/ink3900.xml"/><Relationship Id="rId105" Type="http://schemas.openxmlformats.org/officeDocument/2006/relationships/image" Target="../media/image3676.png"/><Relationship Id="rId147" Type="http://schemas.openxmlformats.org/officeDocument/2006/relationships/image" Target="../media/image3697.png"/><Relationship Id="rId312" Type="http://schemas.openxmlformats.org/officeDocument/2006/relationships/customXml" Target="../ink/ink3801.xml"/><Relationship Id="rId354" Type="http://schemas.openxmlformats.org/officeDocument/2006/relationships/image" Target="../media/image3797.png"/><Relationship Id="rId51" Type="http://schemas.openxmlformats.org/officeDocument/2006/relationships/image" Target="../media/image3649.png"/><Relationship Id="rId93" Type="http://schemas.openxmlformats.org/officeDocument/2006/relationships/image" Target="../media/image3670.png"/><Relationship Id="rId189" Type="http://schemas.openxmlformats.org/officeDocument/2006/relationships/image" Target="../media/image3718.png"/><Relationship Id="rId396" Type="http://schemas.openxmlformats.org/officeDocument/2006/relationships/customXml" Target="../ink/ink3844.xml"/><Relationship Id="rId561" Type="http://schemas.openxmlformats.org/officeDocument/2006/relationships/image" Target="../media/image3900.png"/><Relationship Id="rId617" Type="http://schemas.openxmlformats.org/officeDocument/2006/relationships/image" Target="../media/image3928.png"/><Relationship Id="rId659" Type="http://schemas.openxmlformats.org/officeDocument/2006/relationships/image" Target="../media/image3949.png"/><Relationship Id="rId214" Type="http://schemas.openxmlformats.org/officeDocument/2006/relationships/customXml" Target="../ink/ink3752.xml"/><Relationship Id="rId256" Type="http://schemas.openxmlformats.org/officeDocument/2006/relationships/customXml" Target="../ink/ink3773.xml"/><Relationship Id="rId298" Type="http://schemas.openxmlformats.org/officeDocument/2006/relationships/customXml" Target="../ink/ink3794.xml"/><Relationship Id="rId421" Type="http://schemas.openxmlformats.org/officeDocument/2006/relationships/image" Target="../media/image3830.png"/><Relationship Id="rId463" Type="http://schemas.openxmlformats.org/officeDocument/2006/relationships/image" Target="../media/image3851.png"/><Relationship Id="rId519" Type="http://schemas.openxmlformats.org/officeDocument/2006/relationships/image" Target="../media/image3879.png"/><Relationship Id="rId670" Type="http://schemas.openxmlformats.org/officeDocument/2006/relationships/customXml" Target="../ink/ink3981.xml"/><Relationship Id="rId116" Type="http://schemas.openxmlformats.org/officeDocument/2006/relationships/customXml" Target="../ink/ink3703.xml"/><Relationship Id="rId158" Type="http://schemas.openxmlformats.org/officeDocument/2006/relationships/customXml" Target="../ink/ink3724.xml"/><Relationship Id="rId323" Type="http://schemas.openxmlformats.org/officeDocument/2006/relationships/customXml" Target="../ink/ink3807.xml"/><Relationship Id="rId530" Type="http://schemas.openxmlformats.org/officeDocument/2006/relationships/customXml" Target="../ink/ink3911.xml"/><Relationship Id="rId20" Type="http://schemas.openxmlformats.org/officeDocument/2006/relationships/customXml" Target="../ink/ink3655.xml"/><Relationship Id="rId62" Type="http://schemas.openxmlformats.org/officeDocument/2006/relationships/customXml" Target="../ink/ink3676.xml"/><Relationship Id="rId365" Type="http://schemas.openxmlformats.org/officeDocument/2006/relationships/image" Target="../media/image3802.png"/><Relationship Id="rId572" Type="http://schemas.openxmlformats.org/officeDocument/2006/relationships/customXml" Target="../ink/ink3932.xml"/><Relationship Id="rId628" Type="http://schemas.openxmlformats.org/officeDocument/2006/relationships/customXml" Target="../ink/ink3960.xml"/><Relationship Id="rId225" Type="http://schemas.openxmlformats.org/officeDocument/2006/relationships/image" Target="../media/image3736.png"/><Relationship Id="rId267" Type="http://schemas.openxmlformats.org/officeDocument/2006/relationships/image" Target="../media/image3757.png"/><Relationship Id="rId432" Type="http://schemas.openxmlformats.org/officeDocument/2006/relationships/customXml" Target="../ink/ink3862.xml"/><Relationship Id="rId474" Type="http://schemas.openxmlformats.org/officeDocument/2006/relationships/customXml" Target="../ink/ink3883.xml"/><Relationship Id="rId127" Type="http://schemas.openxmlformats.org/officeDocument/2006/relationships/image" Target="../media/image3687.png"/><Relationship Id="rId681" Type="http://schemas.openxmlformats.org/officeDocument/2006/relationships/image" Target="../media/image3959.png"/><Relationship Id="rId31" Type="http://schemas.openxmlformats.org/officeDocument/2006/relationships/image" Target="../media/image3639.png"/><Relationship Id="rId73" Type="http://schemas.openxmlformats.org/officeDocument/2006/relationships/image" Target="../media/image3660.png"/><Relationship Id="rId169" Type="http://schemas.openxmlformats.org/officeDocument/2006/relationships/image" Target="../media/image3708.png"/><Relationship Id="rId334" Type="http://schemas.openxmlformats.org/officeDocument/2006/relationships/image" Target="../media/image3788.png"/><Relationship Id="rId376" Type="http://schemas.openxmlformats.org/officeDocument/2006/relationships/customXml" Target="../ink/ink3834.xml"/><Relationship Id="rId541" Type="http://schemas.openxmlformats.org/officeDocument/2006/relationships/image" Target="../media/image3890.png"/><Relationship Id="rId583" Type="http://schemas.openxmlformats.org/officeDocument/2006/relationships/image" Target="../media/image3911.png"/><Relationship Id="rId639" Type="http://schemas.openxmlformats.org/officeDocument/2006/relationships/image" Target="../media/image3939.png"/><Relationship Id="rId4" Type="http://schemas.openxmlformats.org/officeDocument/2006/relationships/customXml" Target="../ink/ink3647.xml"/><Relationship Id="rId180" Type="http://schemas.openxmlformats.org/officeDocument/2006/relationships/customXml" Target="../ink/ink3735.xml"/><Relationship Id="rId236" Type="http://schemas.openxmlformats.org/officeDocument/2006/relationships/customXml" Target="../ink/ink3763.xml"/><Relationship Id="rId278" Type="http://schemas.openxmlformats.org/officeDocument/2006/relationships/customXml" Target="../ink/ink3784.xml"/><Relationship Id="rId401" Type="http://schemas.openxmlformats.org/officeDocument/2006/relationships/image" Target="../media/image3820.png"/><Relationship Id="rId443" Type="http://schemas.openxmlformats.org/officeDocument/2006/relationships/image" Target="../media/image3841.png"/><Relationship Id="rId650" Type="http://schemas.openxmlformats.org/officeDocument/2006/relationships/customXml" Target="../ink/ink3971.xml"/><Relationship Id="rId303" Type="http://schemas.openxmlformats.org/officeDocument/2006/relationships/image" Target="../media/image3774.png"/><Relationship Id="rId485" Type="http://schemas.openxmlformats.org/officeDocument/2006/relationships/image" Target="../media/image3862.png"/><Relationship Id="rId42" Type="http://schemas.openxmlformats.org/officeDocument/2006/relationships/customXml" Target="../ink/ink3666.xml"/><Relationship Id="rId84" Type="http://schemas.openxmlformats.org/officeDocument/2006/relationships/customXml" Target="../ink/ink3687.xml"/><Relationship Id="rId138" Type="http://schemas.openxmlformats.org/officeDocument/2006/relationships/customXml" Target="../ink/ink3714.xml"/><Relationship Id="rId345" Type="http://schemas.openxmlformats.org/officeDocument/2006/relationships/customXml" Target="../ink/ink3818.xml"/><Relationship Id="rId387" Type="http://schemas.openxmlformats.org/officeDocument/2006/relationships/image" Target="../media/image3813.png"/><Relationship Id="rId510" Type="http://schemas.openxmlformats.org/officeDocument/2006/relationships/customXml" Target="../ink/ink3901.xml"/><Relationship Id="rId552" Type="http://schemas.openxmlformats.org/officeDocument/2006/relationships/customXml" Target="../ink/ink3922.xml"/><Relationship Id="rId594" Type="http://schemas.openxmlformats.org/officeDocument/2006/relationships/customXml" Target="../ink/ink3943.xml"/><Relationship Id="rId608" Type="http://schemas.openxmlformats.org/officeDocument/2006/relationships/customXml" Target="../ink/ink3950.xml"/><Relationship Id="rId191" Type="http://schemas.openxmlformats.org/officeDocument/2006/relationships/image" Target="../media/image3719.png"/><Relationship Id="rId205" Type="http://schemas.openxmlformats.org/officeDocument/2006/relationships/image" Target="../media/image3726.png"/><Relationship Id="rId247" Type="http://schemas.openxmlformats.org/officeDocument/2006/relationships/image" Target="../media/image3747.png"/><Relationship Id="rId412" Type="http://schemas.openxmlformats.org/officeDocument/2006/relationships/customXml" Target="../ink/ink3852.xml"/><Relationship Id="rId107" Type="http://schemas.openxmlformats.org/officeDocument/2006/relationships/image" Target="../media/image3677.png"/><Relationship Id="rId289" Type="http://schemas.openxmlformats.org/officeDocument/2006/relationships/image" Target="../media/image3768.png"/><Relationship Id="rId454" Type="http://schemas.openxmlformats.org/officeDocument/2006/relationships/customXml" Target="../ink/ink3873.xml"/><Relationship Id="rId496" Type="http://schemas.openxmlformats.org/officeDocument/2006/relationships/customXml" Target="../ink/ink3894.xml"/><Relationship Id="rId661" Type="http://schemas.openxmlformats.org/officeDocument/2006/relationships/image" Target="../media/image3950.png"/><Relationship Id="rId11" Type="http://schemas.openxmlformats.org/officeDocument/2006/relationships/image" Target="../media/image3629.png"/><Relationship Id="rId53" Type="http://schemas.openxmlformats.org/officeDocument/2006/relationships/image" Target="../media/image3650.png"/><Relationship Id="rId149" Type="http://schemas.openxmlformats.org/officeDocument/2006/relationships/image" Target="../media/image3698.png"/><Relationship Id="rId314" Type="http://schemas.openxmlformats.org/officeDocument/2006/relationships/customXml" Target="../ink/ink3802.xml"/><Relationship Id="rId356" Type="http://schemas.openxmlformats.org/officeDocument/2006/relationships/customXml" Target="../ink/ink3824.xml"/><Relationship Id="rId398" Type="http://schemas.openxmlformats.org/officeDocument/2006/relationships/customXml" Target="../ink/ink3845.xml"/><Relationship Id="rId521" Type="http://schemas.openxmlformats.org/officeDocument/2006/relationships/image" Target="../media/image3880.png"/><Relationship Id="rId563" Type="http://schemas.openxmlformats.org/officeDocument/2006/relationships/image" Target="../media/image3901.png"/><Relationship Id="rId619" Type="http://schemas.openxmlformats.org/officeDocument/2006/relationships/image" Target="../media/image3929.png"/><Relationship Id="rId95" Type="http://schemas.openxmlformats.org/officeDocument/2006/relationships/image" Target="../media/image3671.png"/><Relationship Id="rId160" Type="http://schemas.openxmlformats.org/officeDocument/2006/relationships/customXml" Target="../ink/ink3725.xml"/><Relationship Id="rId216" Type="http://schemas.openxmlformats.org/officeDocument/2006/relationships/customXml" Target="../ink/ink3753.xml"/><Relationship Id="rId423" Type="http://schemas.openxmlformats.org/officeDocument/2006/relationships/image" Target="../media/image3831.png"/><Relationship Id="rId258" Type="http://schemas.openxmlformats.org/officeDocument/2006/relationships/customXml" Target="../ink/ink3774.xml"/><Relationship Id="rId465" Type="http://schemas.openxmlformats.org/officeDocument/2006/relationships/image" Target="../media/image3852.png"/><Relationship Id="rId630" Type="http://schemas.openxmlformats.org/officeDocument/2006/relationships/customXml" Target="../ink/ink3961.xml"/><Relationship Id="rId672" Type="http://schemas.openxmlformats.org/officeDocument/2006/relationships/customXml" Target="../ink/ink3982.xml"/><Relationship Id="rId22" Type="http://schemas.openxmlformats.org/officeDocument/2006/relationships/customXml" Target="../ink/ink3656.xml"/><Relationship Id="rId64" Type="http://schemas.openxmlformats.org/officeDocument/2006/relationships/customXml" Target="../ink/ink3677.xml"/><Relationship Id="rId118" Type="http://schemas.openxmlformats.org/officeDocument/2006/relationships/customXml" Target="../ink/ink3704.xml"/><Relationship Id="rId325" Type="http://schemas.openxmlformats.org/officeDocument/2006/relationships/customXml" Target="../ink/ink3808.xml"/><Relationship Id="rId367" Type="http://schemas.openxmlformats.org/officeDocument/2006/relationships/image" Target="../media/image3803.png"/><Relationship Id="rId532" Type="http://schemas.openxmlformats.org/officeDocument/2006/relationships/customXml" Target="../ink/ink3912.xml"/><Relationship Id="rId574" Type="http://schemas.openxmlformats.org/officeDocument/2006/relationships/customXml" Target="../ink/ink3933.xml"/><Relationship Id="rId171" Type="http://schemas.openxmlformats.org/officeDocument/2006/relationships/image" Target="../media/image3709.png"/><Relationship Id="rId227" Type="http://schemas.openxmlformats.org/officeDocument/2006/relationships/image" Target="../media/image3737.png"/><Relationship Id="rId269" Type="http://schemas.openxmlformats.org/officeDocument/2006/relationships/image" Target="../media/image3758.png"/><Relationship Id="rId434" Type="http://schemas.openxmlformats.org/officeDocument/2006/relationships/customXml" Target="../ink/ink3863.xml"/><Relationship Id="rId476" Type="http://schemas.openxmlformats.org/officeDocument/2006/relationships/customXml" Target="../ink/ink3884.xml"/><Relationship Id="rId641" Type="http://schemas.openxmlformats.org/officeDocument/2006/relationships/image" Target="../media/image3940.png"/><Relationship Id="rId33" Type="http://schemas.openxmlformats.org/officeDocument/2006/relationships/image" Target="../media/image3640.png"/><Relationship Id="rId129" Type="http://schemas.openxmlformats.org/officeDocument/2006/relationships/image" Target="../media/image3688.png"/><Relationship Id="rId280" Type="http://schemas.openxmlformats.org/officeDocument/2006/relationships/customXml" Target="../ink/ink3785.xml"/><Relationship Id="rId336" Type="http://schemas.openxmlformats.org/officeDocument/2006/relationships/image" Target="../media/image3789.png"/><Relationship Id="rId501" Type="http://schemas.openxmlformats.org/officeDocument/2006/relationships/image" Target="../media/image3870.png"/><Relationship Id="rId543" Type="http://schemas.openxmlformats.org/officeDocument/2006/relationships/image" Target="../media/image3891.png"/><Relationship Id="rId75" Type="http://schemas.openxmlformats.org/officeDocument/2006/relationships/image" Target="../media/image3661.png"/><Relationship Id="rId140" Type="http://schemas.openxmlformats.org/officeDocument/2006/relationships/customXml" Target="../ink/ink3715.xml"/><Relationship Id="rId182" Type="http://schemas.openxmlformats.org/officeDocument/2006/relationships/customXml" Target="../ink/ink3736.xml"/><Relationship Id="rId378" Type="http://schemas.openxmlformats.org/officeDocument/2006/relationships/customXml" Target="../ink/ink3835.xml"/><Relationship Id="rId403" Type="http://schemas.openxmlformats.org/officeDocument/2006/relationships/image" Target="../media/image3821.png"/><Relationship Id="rId585" Type="http://schemas.openxmlformats.org/officeDocument/2006/relationships/image" Target="../media/image3912.png"/><Relationship Id="rId6" Type="http://schemas.openxmlformats.org/officeDocument/2006/relationships/customXml" Target="../ink/ink3648.xml"/><Relationship Id="rId238" Type="http://schemas.openxmlformats.org/officeDocument/2006/relationships/customXml" Target="../ink/ink3764.xml"/><Relationship Id="rId445" Type="http://schemas.openxmlformats.org/officeDocument/2006/relationships/image" Target="../media/image3842.png"/><Relationship Id="rId487" Type="http://schemas.openxmlformats.org/officeDocument/2006/relationships/image" Target="../media/image3863.png"/><Relationship Id="rId610" Type="http://schemas.openxmlformats.org/officeDocument/2006/relationships/customXml" Target="../ink/ink3951.xml"/><Relationship Id="rId652" Type="http://schemas.openxmlformats.org/officeDocument/2006/relationships/customXml" Target="../ink/ink3972.xml"/><Relationship Id="rId291" Type="http://schemas.openxmlformats.org/officeDocument/2006/relationships/image" Target="../media/image3769.png"/><Relationship Id="rId305" Type="http://schemas.openxmlformats.org/officeDocument/2006/relationships/image" Target="../media/image3775.png"/><Relationship Id="rId347" Type="http://schemas.openxmlformats.org/officeDocument/2006/relationships/customXml" Target="../ink/ink3819.xml"/><Relationship Id="rId512" Type="http://schemas.openxmlformats.org/officeDocument/2006/relationships/customXml" Target="../ink/ink3902.xml"/><Relationship Id="rId44" Type="http://schemas.openxmlformats.org/officeDocument/2006/relationships/customXml" Target="../ink/ink3667.xml"/><Relationship Id="rId86" Type="http://schemas.openxmlformats.org/officeDocument/2006/relationships/customXml" Target="../ink/ink3688.xml"/><Relationship Id="rId151" Type="http://schemas.openxmlformats.org/officeDocument/2006/relationships/image" Target="../media/image3699.png"/><Relationship Id="rId389" Type="http://schemas.openxmlformats.org/officeDocument/2006/relationships/image" Target="../media/image3814.png"/><Relationship Id="rId554" Type="http://schemas.openxmlformats.org/officeDocument/2006/relationships/customXml" Target="../ink/ink3923.xml"/><Relationship Id="rId596" Type="http://schemas.openxmlformats.org/officeDocument/2006/relationships/customXml" Target="../ink/ink3944.xml"/><Relationship Id="rId193" Type="http://schemas.openxmlformats.org/officeDocument/2006/relationships/image" Target="../media/image3720.png"/><Relationship Id="rId207" Type="http://schemas.openxmlformats.org/officeDocument/2006/relationships/image" Target="../media/image3727.png"/><Relationship Id="rId249" Type="http://schemas.openxmlformats.org/officeDocument/2006/relationships/image" Target="../media/image3748.png"/><Relationship Id="rId414" Type="http://schemas.openxmlformats.org/officeDocument/2006/relationships/customXml" Target="../ink/ink3853.xml"/><Relationship Id="rId456" Type="http://schemas.openxmlformats.org/officeDocument/2006/relationships/customXml" Target="../ink/ink3874.xml"/><Relationship Id="rId498" Type="http://schemas.openxmlformats.org/officeDocument/2006/relationships/customXml" Target="../ink/ink3895.xml"/><Relationship Id="rId621" Type="http://schemas.openxmlformats.org/officeDocument/2006/relationships/image" Target="../media/image3930.png"/><Relationship Id="rId663" Type="http://schemas.openxmlformats.org/officeDocument/2006/relationships/image" Target="../media/image3951.png"/><Relationship Id="rId13" Type="http://schemas.openxmlformats.org/officeDocument/2006/relationships/image" Target="../media/image3630.png"/><Relationship Id="rId109" Type="http://schemas.openxmlformats.org/officeDocument/2006/relationships/image" Target="../media/image3678.png"/><Relationship Id="rId260" Type="http://schemas.openxmlformats.org/officeDocument/2006/relationships/customXml" Target="../ink/ink3775.xml"/><Relationship Id="rId316" Type="http://schemas.openxmlformats.org/officeDocument/2006/relationships/customXml" Target="../ink/ink3803.xml"/><Relationship Id="rId523" Type="http://schemas.openxmlformats.org/officeDocument/2006/relationships/image" Target="../media/image3881.png"/><Relationship Id="rId55" Type="http://schemas.openxmlformats.org/officeDocument/2006/relationships/image" Target="../media/image3651.png"/><Relationship Id="rId97" Type="http://schemas.openxmlformats.org/officeDocument/2006/relationships/image" Target="../media/image3672.png"/><Relationship Id="rId120" Type="http://schemas.openxmlformats.org/officeDocument/2006/relationships/customXml" Target="../ink/ink3705.xml"/><Relationship Id="rId358" Type="http://schemas.openxmlformats.org/officeDocument/2006/relationships/customXml" Target="../ink/ink3825.xml"/><Relationship Id="rId565" Type="http://schemas.openxmlformats.org/officeDocument/2006/relationships/image" Target="../media/image3902.png"/><Relationship Id="rId162" Type="http://schemas.openxmlformats.org/officeDocument/2006/relationships/customXml" Target="../ink/ink3726.xml"/><Relationship Id="rId218" Type="http://schemas.openxmlformats.org/officeDocument/2006/relationships/customXml" Target="../ink/ink3754.xml"/><Relationship Id="rId425" Type="http://schemas.openxmlformats.org/officeDocument/2006/relationships/image" Target="../media/image3832.png"/><Relationship Id="rId467" Type="http://schemas.openxmlformats.org/officeDocument/2006/relationships/image" Target="../media/image3853.png"/><Relationship Id="rId632" Type="http://schemas.openxmlformats.org/officeDocument/2006/relationships/customXml" Target="../ink/ink3962.xml"/><Relationship Id="rId271" Type="http://schemas.openxmlformats.org/officeDocument/2006/relationships/image" Target="../media/image3759.png"/><Relationship Id="rId674" Type="http://schemas.openxmlformats.org/officeDocument/2006/relationships/customXml" Target="../ink/ink3983.xml"/><Relationship Id="rId24" Type="http://schemas.openxmlformats.org/officeDocument/2006/relationships/customXml" Target="../ink/ink3657.xml"/><Relationship Id="rId66" Type="http://schemas.openxmlformats.org/officeDocument/2006/relationships/customXml" Target="../ink/ink3678.xml"/><Relationship Id="rId131" Type="http://schemas.openxmlformats.org/officeDocument/2006/relationships/image" Target="../media/image3689.png"/><Relationship Id="rId327" Type="http://schemas.openxmlformats.org/officeDocument/2006/relationships/customXml" Target="../ink/ink3809.xml"/><Relationship Id="rId369" Type="http://schemas.openxmlformats.org/officeDocument/2006/relationships/image" Target="../media/image3804.png"/><Relationship Id="rId534" Type="http://schemas.openxmlformats.org/officeDocument/2006/relationships/customXml" Target="../ink/ink3913.xml"/><Relationship Id="rId576" Type="http://schemas.openxmlformats.org/officeDocument/2006/relationships/customXml" Target="../ink/ink3934.xml"/><Relationship Id="rId173" Type="http://schemas.openxmlformats.org/officeDocument/2006/relationships/image" Target="../media/image3710.png"/><Relationship Id="rId229" Type="http://schemas.openxmlformats.org/officeDocument/2006/relationships/image" Target="../media/image3738.png"/><Relationship Id="rId380" Type="http://schemas.openxmlformats.org/officeDocument/2006/relationships/customXml" Target="../ink/ink3836.xml"/><Relationship Id="rId436" Type="http://schemas.openxmlformats.org/officeDocument/2006/relationships/customXml" Target="../ink/ink3864.xml"/><Relationship Id="rId601" Type="http://schemas.openxmlformats.org/officeDocument/2006/relationships/image" Target="../media/image3920.png"/><Relationship Id="rId643" Type="http://schemas.openxmlformats.org/officeDocument/2006/relationships/image" Target="../media/image3941.png"/><Relationship Id="rId240" Type="http://schemas.openxmlformats.org/officeDocument/2006/relationships/customXml" Target="../ink/ink3765.xml"/><Relationship Id="rId478" Type="http://schemas.openxmlformats.org/officeDocument/2006/relationships/customXml" Target="../ink/ink3885.xml"/><Relationship Id="rId35" Type="http://schemas.openxmlformats.org/officeDocument/2006/relationships/image" Target="../media/image3641.png"/><Relationship Id="rId77" Type="http://schemas.openxmlformats.org/officeDocument/2006/relationships/image" Target="../media/image3662.png"/><Relationship Id="rId100" Type="http://schemas.openxmlformats.org/officeDocument/2006/relationships/customXml" Target="../ink/ink3695.xml"/><Relationship Id="rId282" Type="http://schemas.openxmlformats.org/officeDocument/2006/relationships/customXml" Target="../ink/ink3786.xml"/><Relationship Id="rId338" Type="http://schemas.openxmlformats.org/officeDocument/2006/relationships/image" Target="../media/image3790.png"/><Relationship Id="rId503" Type="http://schemas.openxmlformats.org/officeDocument/2006/relationships/image" Target="../media/image3871.png"/><Relationship Id="rId545" Type="http://schemas.openxmlformats.org/officeDocument/2006/relationships/image" Target="../media/image3892.png"/><Relationship Id="rId587" Type="http://schemas.openxmlformats.org/officeDocument/2006/relationships/image" Target="../media/image3913.png"/><Relationship Id="rId8" Type="http://schemas.openxmlformats.org/officeDocument/2006/relationships/customXml" Target="../ink/ink3649.xml"/><Relationship Id="rId142" Type="http://schemas.openxmlformats.org/officeDocument/2006/relationships/customXml" Target="../ink/ink3716.xml"/><Relationship Id="rId184" Type="http://schemas.openxmlformats.org/officeDocument/2006/relationships/customXml" Target="../ink/ink3737.xml"/><Relationship Id="rId391" Type="http://schemas.openxmlformats.org/officeDocument/2006/relationships/image" Target="../media/image3815.png"/><Relationship Id="rId405" Type="http://schemas.openxmlformats.org/officeDocument/2006/relationships/image" Target="../media/image3822.png"/><Relationship Id="rId447" Type="http://schemas.openxmlformats.org/officeDocument/2006/relationships/image" Target="../media/image3843.png"/><Relationship Id="rId612" Type="http://schemas.openxmlformats.org/officeDocument/2006/relationships/customXml" Target="../ink/ink3952.xml"/><Relationship Id="rId251" Type="http://schemas.openxmlformats.org/officeDocument/2006/relationships/image" Target="../media/image3749.png"/><Relationship Id="rId489" Type="http://schemas.openxmlformats.org/officeDocument/2006/relationships/image" Target="../media/image3864.png"/><Relationship Id="rId654" Type="http://schemas.openxmlformats.org/officeDocument/2006/relationships/customXml" Target="../ink/ink3973.xml"/><Relationship Id="rId46" Type="http://schemas.openxmlformats.org/officeDocument/2006/relationships/customXml" Target="../ink/ink3668.xml"/><Relationship Id="rId293" Type="http://schemas.openxmlformats.org/officeDocument/2006/relationships/image" Target="../media/image412.png"/><Relationship Id="rId307" Type="http://schemas.openxmlformats.org/officeDocument/2006/relationships/image" Target="../media/image3776.png"/><Relationship Id="rId349" Type="http://schemas.openxmlformats.org/officeDocument/2006/relationships/customXml" Target="../ink/ink3820.xml"/><Relationship Id="rId514" Type="http://schemas.openxmlformats.org/officeDocument/2006/relationships/customXml" Target="../ink/ink3903.xml"/><Relationship Id="rId556" Type="http://schemas.openxmlformats.org/officeDocument/2006/relationships/customXml" Target="../ink/ink3924.xml"/><Relationship Id="rId88" Type="http://schemas.openxmlformats.org/officeDocument/2006/relationships/customXml" Target="../ink/ink3689.xml"/><Relationship Id="rId111" Type="http://schemas.openxmlformats.org/officeDocument/2006/relationships/image" Target="../media/image3679.png"/><Relationship Id="rId153" Type="http://schemas.openxmlformats.org/officeDocument/2006/relationships/image" Target="../media/image3700.png"/><Relationship Id="rId195" Type="http://schemas.openxmlformats.org/officeDocument/2006/relationships/image" Target="../media/image3721.png"/><Relationship Id="rId209" Type="http://schemas.openxmlformats.org/officeDocument/2006/relationships/image" Target="../media/image3728.png"/><Relationship Id="rId360" Type="http://schemas.openxmlformats.org/officeDocument/2006/relationships/customXml" Target="../ink/ink3826.xml"/><Relationship Id="rId416" Type="http://schemas.openxmlformats.org/officeDocument/2006/relationships/customXml" Target="../ink/ink3854.xml"/><Relationship Id="rId598" Type="http://schemas.openxmlformats.org/officeDocument/2006/relationships/customXml" Target="../ink/ink3945.xml"/><Relationship Id="rId220" Type="http://schemas.openxmlformats.org/officeDocument/2006/relationships/customXml" Target="../ink/ink3755.xml"/><Relationship Id="rId458" Type="http://schemas.openxmlformats.org/officeDocument/2006/relationships/customXml" Target="../ink/ink3875.xml"/><Relationship Id="rId623" Type="http://schemas.openxmlformats.org/officeDocument/2006/relationships/image" Target="../media/image3931.png"/><Relationship Id="rId665" Type="http://schemas.openxmlformats.org/officeDocument/2006/relationships/image" Target="../media/image3952.png"/><Relationship Id="rId15" Type="http://schemas.openxmlformats.org/officeDocument/2006/relationships/image" Target="../media/image3631.png"/><Relationship Id="rId57" Type="http://schemas.openxmlformats.org/officeDocument/2006/relationships/image" Target="../media/image3652.png"/><Relationship Id="rId262" Type="http://schemas.openxmlformats.org/officeDocument/2006/relationships/customXml" Target="../ink/ink3776.xml"/><Relationship Id="rId318" Type="http://schemas.openxmlformats.org/officeDocument/2006/relationships/customXml" Target="../ink/ink3804.xml"/><Relationship Id="rId525" Type="http://schemas.openxmlformats.org/officeDocument/2006/relationships/image" Target="../media/image3882.png"/><Relationship Id="rId567" Type="http://schemas.openxmlformats.org/officeDocument/2006/relationships/image" Target="../media/image3903.png"/><Relationship Id="rId99" Type="http://schemas.openxmlformats.org/officeDocument/2006/relationships/image" Target="../media/image3673.png"/><Relationship Id="rId122" Type="http://schemas.openxmlformats.org/officeDocument/2006/relationships/customXml" Target="../ink/ink3706.xml"/><Relationship Id="rId164" Type="http://schemas.openxmlformats.org/officeDocument/2006/relationships/customXml" Target="../ink/ink3727.xml"/><Relationship Id="rId371" Type="http://schemas.openxmlformats.org/officeDocument/2006/relationships/image" Target="../media/image3805.png"/><Relationship Id="rId427" Type="http://schemas.openxmlformats.org/officeDocument/2006/relationships/image" Target="../media/image3833.png"/><Relationship Id="rId469" Type="http://schemas.openxmlformats.org/officeDocument/2006/relationships/image" Target="../media/image3854.png"/><Relationship Id="rId634" Type="http://schemas.openxmlformats.org/officeDocument/2006/relationships/customXml" Target="../ink/ink3963.xml"/><Relationship Id="rId676" Type="http://schemas.openxmlformats.org/officeDocument/2006/relationships/customXml" Target="../ink/ink3984.xml"/><Relationship Id="rId26" Type="http://schemas.openxmlformats.org/officeDocument/2006/relationships/customXml" Target="../ink/ink3658.xml"/><Relationship Id="rId231" Type="http://schemas.openxmlformats.org/officeDocument/2006/relationships/image" Target="../media/image3739.png"/><Relationship Id="rId273" Type="http://schemas.openxmlformats.org/officeDocument/2006/relationships/image" Target="../media/image3760.png"/><Relationship Id="rId329" Type="http://schemas.openxmlformats.org/officeDocument/2006/relationships/customXml" Target="../ink/ink3810.xml"/><Relationship Id="rId480" Type="http://schemas.openxmlformats.org/officeDocument/2006/relationships/customXml" Target="../ink/ink3886.xml"/><Relationship Id="rId536" Type="http://schemas.openxmlformats.org/officeDocument/2006/relationships/customXml" Target="../ink/ink3914.xml"/><Relationship Id="rId68" Type="http://schemas.openxmlformats.org/officeDocument/2006/relationships/customXml" Target="../ink/ink3679.xml"/><Relationship Id="rId133" Type="http://schemas.openxmlformats.org/officeDocument/2006/relationships/image" Target="../media/image3690.png"/><Relationship Id="rId175" Type="http://schemas.openxmlformats.org/officeDocument/2006/relationships/image" Target="../media/image3711.png"/><Relationship Id="rId340" Type="http://schemas.openxmlformats.org/officeDocument/2006/relationships/image" Target="../media/image3791.png"/><Relationship Id="rId578" Type="http://schemas.openxmlformats.org/officeDocument/2006/relationships/customXml" Target="../ink/ink3935.xml"/><Relationship Id="rId200" Type="http://schemas.openxmlformats.org/officeDocument/2006/relationships/customXml" Target="../ink/ink3745.xml"/><Relationship Id="rId382" Type="http://schemas.openxmlformats.org/officeDocument/2006/relationships/customXml" Target="../ink/ink3837.xml"/><Relationship Id="rId438" Type="http://schemas.openxmlformats.org/officeDocument/2006/relationships/customXml" Target="../ink/ink3865.xml"/><Relationship Id="rId603" Type="http://schemas.openxmlformats.org/officeDocument/2006/relationships/image" Target="../media/image3921.png"/><Relationship Id="rId645" Type="http://schemas.openxmlformats.org/officeDocument/2006/relationships/image" Target="../media/image3942.png"/><Relationship Id="rId242" Type="http://schemas.openxmlformats.org/officeDocument/2006/relationships/customXml" Target="../ink/ink3766.xml"/><Relationship Id="rId284" Type="http://schemas.openxmlformats.org/officeDocument/2006/relationships/customXml" Target="../ink/ink3787.xml"/><Relationship Id="rId491" Type="http://schemas.openxmlformats.org/officeDocument/2006/relationships/image" Target="../media/image3865.png"/><Relationship Id="rId505" Type="http://schemas.openxmlformats.org/officeDocument/2006/relationships/image" Target="../media/image3872.png"/><Relationship Id="rId37" Type="http://schemas.openxmlformats.org/officeDocument/2006/relationships/image" Target="../media/image3642.png"/><Relationship Id="rId79" Type="http://schemas.openxmlformats.org/officeDocument/2006/relationships/image" Target="../media/image3663.png"/><Relationship Id="rId102" Type="http://schemas.openxmlformats.org/officeDocument/2006/relationships/customXml" Target="../ink/ink3696.xml"/><Relationship Id="rId144" Type="http://schemas.openxmlformats.org/officeDocument/2006/relationships/customXml" Target="../ink/ink3717.xml"/><Relationship Id="rId547" Type="http://schemas.openxmlformats.org/officeDocument/2006/relationships/image" Target="../media/image3893.png"/><Relationship Id="rId589" Type="http://schemas.openxmlformats.org/officeDocument/2006/relationships/image" Target="../media/image3914.png"/><Relationship Id="rId90" Type="http://schemas.openxmlformats.org/officeDocument/2006/relationships/customXml" Target="../ink/ink3690.xml"/><Relationship Id="rId186" Type="http://schemas.openxmlformats.org/officeDocument/2006/relationships/customXml" Target="../ink/ink3738.xml"/><Relationship Id="rId351" Type="http://schemas.openxmlformats.org/officeDocument/2006/relationships/customXml" Target="../ink/ink3821.xml"/><Relationship Id="rId393" Type="http://schemas.openxmlformats.org/officeDocument/2006/relationships/image" Target="../media/image3816.png"/><Relationship Id="rId407" Type="http://schemas.openxmlformats.org/officeDocument/2006/relationships/image" Target="../media/image3823.png"/><Relationship Id="rId449" Type="http://schemas.openxmlformats.org/officeDocument/2006/relationships/image" Target="../media/image3844.png"/><Relationship Id="rId614" Type="http://schemas.openxmlformats.org/officeDocument/2006/relationships/customXml" Target="../ink/ink3953.xml"/><Relationship Id="rId656" Type="http://schemas.openxmlformats.org/officeDocument/2006/relationships/customXml" Target="../ink/ink3974.xml"/><Relationship Id="rId211" Type="http://schemas.openxmlformats.org/officeDocument/2006/relationships/image" Target="../media/image3729.png"/><Relationship Id="rId253" Type="http://schemas.openxmlformats.org/officeDocument/2006/relationships/image" Target="../media/image3750.png"/><Relationship Id="rId295" Type="http://schemas.openxmlformats.org/officeDocument/2006/relationships/image" Target="../media/image3770.png"/><Relationship Id="rId309" Type="http://schemas.openxmlformats.org/officeDocument/2006/relationships/image" Target="../media/image3777.png"/><Relationship Id="rId460" Type="http://schemas.openxmlformats.org/officeDocument/2006/relationships/customXml" Target="../ink/ink3876.xml"/><Relationship Id="rId516" Type="http://schemas.openxmlformats.org/officeDocument/2006/relationships/customXml" Target="../ink/ink3904.xml"/><Relationship Id="rId48" Type="http://schemas.openxmlformats.org/officeDocument/2006/relationships/customXml" Target="../ink/ink3669.xml"/><Relationship Id="rId113" Type="http://schemas.openxmlformats.org/officeDocument/2006/relationships/image" Target="../media/image3680.png"/><Relationship Id="rId320" Type="http://schemas.openxmlformats.org/officeDocument/2006/relationships/image" Target="../media/image3781.png"/><Relationship Id="rId558" Type="http://schemas.openxmlformats.org/officeDocument/2006/relationships/customXml" Target="../ink/ink3925.xml"/><Relationship Id="rId155" Type="http://schemas.openxmlformats.org/officeDocument/2006/relationships/image" Target="../media/image3701.png"/><Relationship Id="rId197" Type="http://schemas.openxmlformats.org/officeDocument/2006/relationships/image" Target="../media/image3722.png"/><Relationship Id="rId362" Type="http://schemas.openxmlformats.org/officeDocument/2006/relationships/customXml" Target="../ink/ink3827.xml"/><Relationship Id="rId418" Type="http://schemas.openxmlformats.org/officeDocument/2006/relationships/customXml" Target="../ink/ink3855.xml"/><Relationship Id="rId625" Type="http://schemas.openxmlformats.org/officeDocument/2006/relationships/image" Target="../media/image3932.png"/><Relationship Id="rId222" Type="http://schemas.openxmlformats.org/officeDocument/2006/relationships/customXml" Target="../ink/ink3756.xml"/><Relationship Id="rId264" Type="http://schemas.openxmlformats.org/officeDocument/2006/relationships/customXml" Target="../ink/ink3777.xml"/><Relationship Id="rId471" Type="http://schemas.openxmlformats.org/officeDocument/2006/relationships/image" Target="../media/image3855.png"/><Relationship Id="rId667" Type="http://schemas.openxmlformats.org/officeDocument/2006/relationships/image" Target="../media/image3953.png"/><Relationship Id="rId17" Type="http://schemas.openxmlformats.org/officeDocument/2006/relationships/image" Target="../media/image3632.png"/><Relationship Id="rId59" Type="http://schemas.openxmlformats.org/officeDocument/2006/relationships/image" Target="../media/image3653.png"/><Relationship Id="rId124" Type="http://schemas.openxmlformats.org/officeDocument/2006/relationships/customXml" Target="../ink/ink3707.xml"/><Relationship Id="rId527" Type="http://schemas.openxmlformats.org/officeDocument/2006/relationships/image" Target="../media/image3883.png"/><Relationship Id="rId569" Type="http://schemas.openxmlformats.org/officeDocument/2006/relationships/image" Target="../media/image3904.png"/><Relationship Id="rId70" Type="http://schemas.openxmlformats.org/officeDocument/2006/relationships/customXml" Target="../ink/ink3680.xml"/><Relationship Id="rId166" Type="http://schemas.openxmlformats.org/officeDocument/2006/relationships/customXml" Target="../ink/ink3728.xml"/><Relationship Id="rId331" Type="http://schemas.openxmlformats.org/officeDocument/2006/relationships/customXml" Target="../ink/ink3811.xml"/><Relationship Id="rId373" Type="http://schemas.openxmlformats.org/officeDocument/2006/relationships/image" Target="../media/image3806.png"/><Relationship Id="rId429" Type="http://schemas.openxmlformats.org/officeDocument/2006/relationships/image" Target="../media/image3834.png"/><Relationship Id="rId580" Type="http://schemas.openxmlformats.org/officeDocument/2006/relationships/customXml" Target="../ink/ink3936.xml"/><Relationship Id="rId636" Type="http://schemas.openxmlformats.org/officeDocument/2006/relationships/customXml" Target="../ink/ink396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40.png"/><Relationship Id="rId440" Type="http://schemas.openxmlformats.org/officeDocument/2006/relationships/customXml" Target="../ink/ink3866.xml"/><Relationship Id="rId678" Type="http://schemas.openxmlformats.org/officeDocument/2006/relationships/customXml" Target="../ink/ink3985.xml"/><Relationship Id="rId28" Type="http://schemas.openxmlformats.org/officeDocument/2006/relationships/customXml" Target="../ink/ink3659.xml"/><Relationship Id="rId275" Type="http://schemas.openxmlformats.org/officeDocument/2006/relationships/image" Target="../media/image3761.png"/><Relationship Id="rId300" Type="http://schemas.openxmlformats.org/officeDocument/2006/relationships/customXml" Target="../ink/ink3795.xml"/><Relationship Id="rId482" Type="http://schemas.openxmlformats.org/officeDocument/2006/relationships/customXml" Target="../ink/ink3887.xml"/><Relationship Id="rId538" Type="http://schemas.openxmlformats.org/officeDocument/2006/relationships/customXml" Target="../ink/ink3915.xml"/><Relationship Id="rId81" Type="http://schemas.openxmlformats.org/officeDocument/2006/relationships/image" Target="../media/image3664.png"/><Relationship Id="rId135" Type="http://schemas.openxmlformats.org/officeDocument/2006/relationships/image" Target="../media/image3691.png"/><Relationship Id="rId177" Type="http://schemas.openxmlformats.org/officeDocument/2006/relationships/image" Target="../media/image3712.png"/><Relationship Id="rId342" Type="http://schemas.openxmlformats.org/officeDocument/2006/relationships/image" Target="../media/image3792.png"/><Relationship Id="rId384" Type="http://schemas.openxmlformats.org/officeDocument/2006/relationships/customXml" Target="../ink/ink3838.xml"/><Relationship Id="rId591" Type="http://schemas.openxmlformats.org/officeDocument/2006/relationships/image" Target="../media/image3915.png"/><Relationship Id="rId605" Type="http://schemas.openxmlformats.org/officeDocument/2006/relationships/image" Target="../media/image3922.png"/><Relationship Id="rId202" Type="http://schemas.openxmlformats.org/officeDocument/2006/relationships/customXml" Target="../ink/ink3746.xml"/><Relationship Id="rId244" Type="http://schemas.openxmlformats.org/officeDocument/2006/relationships/customXml" Target="../ink/ink3767.xml"/><Relationship Id="rId647" Type="http://schemas.openxmlformats.org/officeDocument/2006/relationships/image" Target="../media/image3943.png"/><Relationship Id="rId39" Type="http://schemas.openxmlformats.org/officeDocument/2006/relationships/image" Target="../media/image3643.png"/><Relationship Id="rId286" Type="http://schemas.openxmlformats.org/officeDocument/2006/relationships/customXml" Target="../ink/ink3788.xml"/><Relationship Id="rId451" Type="http://schemas.openxmlformats.org/officeDocument/2006/relationships/image" Target="../media/image3845.png"/><Relationship Id="rId493" Type="http://schemas.openxmlformats.org/officeDocument/2006/relationships/image" Target="../media/image3866.png"/><Relationship Id="rId507" Type="http://schemas.openxmlformats.org/officeDocument/2006/relationships/image" Target="../media/image3873.png"/><Relationship Id="rId549" Type="http://schemas.openxmlformats.org/officeDocument/2006/relationships/image" Target="../media/image3894.png"/><Relationship Id="rId50" Type="http://schemas.openxmlformats.org/officeDocument/2006/relationships/customXml" Target="../ink/ink3670.xml"/><Relationship Id="rId104" Type="http://schemas.openxmlformats.org/officeDocument/2006/relationships/customXml" Target="../ink/ink3697.xml"/><Relationship Id="rId146" Type="http://schemas.openxmlformats.org/officeDocument/2006/relationships/customXml" Target="../ink/ink3718.xml"/><Relationship Id="rId188" Type="http://schemas.openxmlformats.org/officeDocument/2006/relationships/customXml" Target="../ink/ink3739.xml"/><Relationship Id="rId311" Type="http://schemas.openxmlformats.org/officeDocument/2006/relationships/image" Target="../media/image3778.png"/><Relationship Id="rId353" Type="http://schemas.openxmlformats.org/officeDocument/2006/relationships/customXml" Target="../ink/ink3822.xml"/><Relationship Id="rId395" Type="http://schemas.openxmlformats.org/officeDocument/2006/relationships/image" Target="../media/image3817.png"/><Relationship Id="rId409" Type="http://schemas.openxmlformats.org/officeDocument/2006/relationships/image" Target="../media/image3824.png"/><Relationship Id="rId560" Type="http://schemas.openxmlformats.org/officeDocument/2006/relationships/customXml" Target="../ink/ink3926.xml"/><Relationship Id="rId92" Type="http://schemas.openxmlformats.org/officeDocument/2006/relationships/customXml" Target="../ink/ink3691.xml"/><Relationship Id="rId213" Type="http://schemas.openxmlformats.org/officeDocument/2006/relationships/image" Target="../media/image3730.png"/><Relationship Id="rId420" Type="http://schemas.openxmlformats.org/officeDocument/2006/relationships/customXml" Target="../ink/ink3856.xml"/><Relationship Id="rId616" Type="http://schemas.openxmlformats.org/officeDocument/2006/relationships/customXml" Target="../ink/ink3954.xml"/><Relationship Id="rId658" Type="http://schemas.openxmlformats.org/officeDocument/2006/relationships/customXml" Target="../ink/ink3975.xml"/><Relationship Id="rId255" Type="http://schemas.openxmlformats.org/officeDocument/2006/relationships/image" Target="../media/image3751.png"/><Relationship Id="rId297" Type="http://schemas.openxmlformats.org/officeDocument/2006/relationships/image" Target="../media/image3771.png"/><Relationship Id="rId462" Type="http://schemas.openxmlformats.org/officeDocument/2006/relationships/customXml" Target="../ink/ink3877.xml"/><Relationship Id="rId518" Type="http://schemas.openxmlformats.org/officeDocument/2006/relationships/customXml" Target="../ink/ink3905.xml"/><Relationship Id="rId115" Type="http://schemas.openxmlformats.org/officeDocument/2006/relationships/image" Target="../media/image3681.png"/><Relationship Id="rId157" Type="http://schemas.openxmlformats.org/officeDocument/2006/relationships/image" Target="../media/image3702.png"/><Relationship Id="rId322" Type="http://schemas.openxmlformats.org/officeDocument/2006/relationships/image" Target="../media/image3782.png"/><Relationship Id="rId364" Type="http://schemas.openxmlformats.org/officeDocument/2006/relationships/customXml" Target="../ink/ink3828.xml"/><Relationship Id="rId61" Type="http://schemas.openxmlformats.org/officeDocument/2006/relationships/image" Target="../media/image3654.png"/><Relationship Id="rId199" Type="http://schemas.openxmlformats.org/officeDocument/2006/relationships/image" Target="../media/image3723.png"/><Relationship Id="rId571" Type="http://schemas.openxmlformats.org/officeDocument/2006/relationships/image" Target="../media/image3905.png"/><Relationship Id="rId627" Type="http://schemas.openxmlformats.org/officeDocument/2006/relationships/image" Target="../media/image3933.png"/><Relationship Id="rId669" Type="http://schemas.openxmlformats.org/officeDocument/2006/relationships/image" Target="../media/image3954.png"/><Relationship Id="rId19" Type="http://schemas.openxmlformats.org/officeDocument/2006/relationships/image" Target="../media/image3633.png"/><Relationship Id="rId224" Type="http://schemas.openxmlformats.org/officeDocument/2006/relationships/customXml" Target="../ink/ink3757.xml"/><Relationship Id="rId266" Type="http://schemas.openxmlformats.org/officeDocument/2006/relationships/customXml" Target="../ink/ink3778.xml"/><Relationship Id="rId431" Type="http://schemas.openxmlformats.org/officeDocument/2006/relationships/image" Target="../media/image3835.png"/><Relationship Id="rId473" Type="http://schemas.openxmlformats.org/officeDocument/2006/relationships/image" Target="../media/image3856.png"/><Relationship Id="rId529" Type="http://schemas.openxmlformats.org/officeDocument/2006/relationships/image" Target="../media/image3884.png"/><Relationship Id="rId680" Type="http://schemas.openxmlformats.org/officeDocument/2006/relationships/customXml" Target="../ink/ink3986.xml"/><Relationship Id="rId30" Type="http://schemas.openxmlformats.org/officeDocument/2006/relationships/customXml" Target="../ink/ink3660.xml"/><Relationship Id="rId126" Type="http://schemas.openxmlformats.org/officeDocument/2006/relationships/customXml" Target="../ink/ink3708.xml"/><Relationship Id="rId168" Type="http://schemas.openxmlformats.org/officeDocument/2006/relationships/customXml" Target="../ink/ink3729.xml"/><Relationship Id="rId333" Type="http://schemas.openxmlformats.org/officeDocument/2006/relationships/customXml" Target="../ink/ink3812.xml"/><Relationship Id="rId540" Type="http://schemas.openxmlformats.org/officeDocument/2006/relationships/customXml" Target="../ink/ink3916.xml"/><Relationship Id="rId72" Type="http://schemas.openxmlformats.org/officeDocument/2006/relationships/customXml" Target="../ink/ink3681.xml"/><Relationship Id="rId375" Type="http://schemas.openxmlformats.org/officeDocument/2006/relationships/image" Target="../media/image3807.png"/><Relationship Id="rId582" Type="http://schemas.openxmlformats.org/officeDocument/2006/relationships/customXml" Target="../ink/ink3937.xml"/><Relationship Id="rId638" Type="http://schemas.openxmlformats.org/officeDocument/2006/relationships/customXml" Target="../ink/ink3965.xml"/><Relationship Id="rId3" Type="http://schemas.openxmlformats.org/officeDocument/2006/relationships/image" Target="../media/image3625.png"/><Relationship Id="rId235" Type="http://schemas.openxmlformats.org/officeDocument/2006/relationships/image" Target="../media/image3741.png"/><Relationship Id="rId277" Type="http://schemas.openxmlformats.org/officeDocument/2006/relationships/image" Target="../media/image3762.png"/><Relationship Id="rId400" Type="http://schemas.openxmlformats.org/officeDocument/2006/relationships/customXml" Target="../ink/ink3846.xml"/><Relationship Id="rId442" Type="http://schemas.openxmlformats.org/officeDocument/2006/relationships/customXml" Target="../ink/ink3867.xml"/><Relationship Id="rId484" Type="http://schemas.openxmlformats.org/officeDocument/2006/relationships/customXml" Target="../ink/ink3888.xml"/><Relationship Id="rId137" Type="http://schemas.openxmlformats.org/officeDocument/2006/relationships/image" Target="../media/image3692.png"/><Relationship Id="rId302" Type="http://schemas.openxmlformats.org/officeDocument/2006/relationships/customXml" Target="../ink/ink3796.xml"/><Relationship Id="rId344" Type="http://schemas.openxmlformats.org/officeDocument/2006/relationships/image" Target="../media/image3793.png"/><Relationship Id="rId41" Type="http://schemas.openxmlformats.org/officeDocument/2006/relationships/image" Target="../media/image3644.png"/><Relationship Id="rId83" Type="http://schemas.openxmlformats.org/officeDocument/2006/relationships/image" Target="../media/image3665.png"/><Relationship Id="rId179" Type="http://schemas.openxmlformats.org/officeDocument/2006/relationships/image" Target="../media/image3713.png"/><Relationship Id="rId386" Type="http://schemas.openxmlformats.org/officeDocument/2006/relationships/customXml" Target="../ink/ink3839.xml"/><Relationship Id="rId551" Type="http://schemas.openxmlformats.org/officeDocument/2006/relationships/image" Target="../media/image3895.png"/><Relationship Id="rId593" Type="http://schemas.openxmlformats.org/officeDocument/2006/relationships/image" Target="../media/image3916.png"/><Relationship Id="rId607" Type="http://schemas.openxmlformats.org/officeDocument/2006/relationships/image" Target="../media/image3923.png"/><Relationship Id="rId649" Type="http://schemas.openxmlformats.org/officeDocument/2006/relationships/image" Target="../media/image3944.png"/><Relationship Id="rId190" Type="http://schemas.openxmlformats.org/officeDocument/2006/relationships/customXml" Target="../ink/ink3740.xml"/><Relationship Id="rId204" Type="http://schemas.openxmlformats.org/officeDocument/2006/relationships/customXml" Target="../ink/ink3747.xml"/><Relationship Id="rId246" Type="http://schemas.openxmlformats.org/officeDocument/2006/relationships/customXml" Target="../ink/ink3768.xml"/><Relationship Id="rId288" Type="http://schemas.openxmlformats.org/officeDocument/2006/relationships/customXml" Target="../ink/ink3789.xml"/><Relationship Id="rId411" Type="http://schemas.openxmlformats.org/officeDocument/2006/relationships/image" Target="../media/image3825.png"/><Relationship Id="rId453" Type="http://schemas.openxmlformats.org/officeDocument/2006/relationships/image" Target="../media/image3846.png"/><Relationship Id="rId509" Type="http://schemas.openxmlformats.org/officeDocument/2006/relationships/image" Target="../media/image3874.png"/><Relationship Id="rId660" Type="http://schemas.openxmlformats.org/officeDocument/2006/relationships/customXml" Target="../ink/ink3976.xml"/><Relationship Id="rId106" Type="http://schemas.openxmlformats.org/officeDocument/2006/relationships/customXml" Target="../ink/ink3698.xml"/><Relationship Id="rId313" Type="http://schemas.openxmlformats.org/officeDocument/2006/relationships/image" Target="../media/image3779.png"/><Relationship Id="rId495" Type="http://schemas.openxmlformats.org/officeDocument/2006/relationships/image" Target="../media/image3867.png"/><Relationship Id="rId10" Type="http://schemas.openxmlformats.org/officeDocument/2006/relationships/customXml" Target="../ink/ink3650.xml"/><Relationship Id="rId52" Type="http://schemas.openxmlformats.org/officeDocument/2006/relationships/customXml" Target="../ink/ink3671.xml"/><Relationship Id="rId94" Type="http://schemas.openxmlformats.org/officeDocument/2006/relationships/customXml" Target="../ink/ink3692.xml"/><Relationship Id="rId148" Type="http://schemas.openxmlformats.org/officeDocument/2006/relationships/customXml" Target="../ink/ink3719.xml"/><Relationship Id="rId355" Type="http://schemas.openxmlformats.org/officeDocument/2006/relationships/customXml" Target="../ink/ink3823.xml"/><Relationship Id="rId397" Type="http://schemas.openxmlformats.org/officeDocument/2006/relationships/image" Target="../media/image3818.png"/><Relationship Id="rId520" Type="http://schemas.openxmlformats.org/officeDocument/2006/relationships/customXml" Target="../ink/ink3906.xml"/><Relationship Id="rId562" Type="http://schemas.openxmlformats.org/officeDocument/2006/relationships/customXml" Target="../ink/ink3927.xml"/><Relationship Id="rId618" Type="http://schemas.openxmlformats.org/officeDocument/2006/relationships/customXml" Target="../ink/ink3955.xml"/><Relationship Id="rId215" Type="http://schemas.openxmlformats.org/officeDocument/2006/relationships/image" Target="../media/image3731.png"/><Relationship Id="rId257" Type="http://schemas.openxmlformats.org/officeDocument/2006/relationships/image" Target="../media/image3752.png"/><Relationship Id="rId422" Type="http://schemas.openxmlformats.org/officeDocument/2006/relationships/customXml" Target="../ink/ink3857.xml"/><Relationship Id="rId464" Type="http://schemas.openxmlformats.org/officeDocument/2006/relationships/customXml" Target="../ink/ink3878.xml"/><Relationship Id="rId299" Type="http://schemas.openxmlformats.org/officeDocument/2006/relationships/image" Target="../media/image3772.png"/><Relationship Id="rId63" Type="http://schemas.openxmlformats.org/officeDocument/2006/relationships/image" Target="../media/image3655.png"/><Relationship Id="rId159" Type="http://schemas.openxmlformats.org/officeDocument/2006/relationships/image" Target="../media/image3703.png"/><Relationship Id="rId366" Type="http://schemas.openxmlformats.org/officeDocument/2006/relationships/customXml" Target="../ink/ink3829.xml"/><Relationship Id="rId573" Type="http://schemas.openxmlformats.org/officeDocument/2006/relationships/image" Target="../media/image3906.png"/><Relationship Id="rId226" Type="http://schemas.openxmlformats.org/officeDocument/2006/relationships/customXml" Target="../ink/ink3758.xml"/><Relationship Id="rId433" Type="http://schemas.openxmlformats.org/officeDocument/2006/relationships/image" Target="../media/image3836.png"/><Relationship Id="rId640" Type="http://schemas.openxmlformats.org/officeDocument/2006/relationships/customXml" Target="../ink/ink3966.xml"/><Relationship Id="rId74" Type="http://schemas.openxmlformats.org/officeDocument/2006/relationships/customXml" Target="../ink/ink3682.xml"/><Relationship Id="rId377" Type="http://schemas.openxmlformats.org/officeDocument/2006/relationships/image" Target="../media/image3808.png"/><Relationship Id="rId500" Type="http://schemas.openxmlformats.org/officeDocument/2006/relationships/customXml" Target="../ink/ink3896.xml"/><Relationship Id="rId584" Type="http://schemas.openxmlformats.org/officeDocument/2006/relationships/customXml" Target="../ink/ink3938.xml"/><Relationship Id="rId5" Type="http://schemas.openxmlformats.org/officeDocument/2006/relationships/image" Target="../media/image3626.png"/><Relationship Id="rId237" Type="http://schemas.openxmlformats.org/officeDocument/2006/relationships/image" Target="../media/image3742.png"/><Relationship Id="rId444" Type="http://schemas.openxmlformats.org/officeDocument/2006/relationships/customXml" Target="../ink/ink3868.xml"/><Relationship Id="rId651" Type="http://schemas.openxmlformats.org/officeDocument/2006/relationships/image" Target="../media/image3945.png"/><Relationship Id="rId290" Type="http://schemas.openxmlformats.org/officeDocument/2006/relationships/customXml" Target="../ink/ink3790.xml"/><Relationship Id="rId304" Type="http://schemas.openxmlformats.org/officeDocument/2006/relationships/customXml" Target="../ink/ink3797.xml"/><Relationship Id="rId388" Type="http://schemas.openxmlformats.org/officeDocument/2006/relationships/customXml" Target="../ink/ink3840.xml"/><Relationship Id="rId511" Type="http://schemas.openxmlformats.org/officeDocument/2006/relationships/image" Target="../media/image3875.png"/><Relationship Id="rId609" Type="http://schemas.openxmlformats.org/officeDocument/2006/relationships/image" Target="../media/image3924.png"/><Relationship Id="rId85" Type="http://schemas.openxmlformats.org/officeDocument/2006/relationships/image" Target="../media/image3666.png"/><Relationship Id="rId150" Type="http://schemas.openxmlformats.org/officeDocument/2006/relationships/customXml" Target="../ink/ink3720.xml"/><Relationship Id="rId595" Type="http://schemas.openxmlformats.org/officeDocument/2006/relationships/image" Target="../media/image3917.png"/><Relationship Id="rId248" Type="http://schemas.openxmlformats.org/officeDocument/2006/relationships/customXml" Target="../ink/ink3769.xml"/><Relationship Id="rId455" Type="http://schemas.openxmlformats.org/officeDocument/2006/relationships/image" Target="../media/image3847.png"/><Relationship Id="rId662" Type="http://schemas.openxmlformats.org/officeDocument/2006/relationships/customXml" Target="../ink/ink3977.xml"/><Relationship Id="rId12" Type="http://schemas.openxmlformats.org/officeDocument/2006/relationships/customXml" Target="../ink/ink3651.xml"/><Relationship Id="rId108" Type="http://schemas.openxmlformats.org/officeDocument/2006/relationships/customXml" Target="../ink/ink3699.xml"/><Relationship Id="rId315" Type="http://schemas.openxmlformats.org/officeDocument/2006/relationships/image" Target="../media/image25.png"/><Relationship Id="rId522" Type="http://schemas.openxmlformats.org/officeDocument/2006/relationships/customXml" Target="../ink/ink3907.xml"/><Relationship Id="rId96" Type="http://schemas.openxmlformats.org/officeDocument/2006/relationships/customXml" Target="../ink/ink3693.xml"/><Relationship Id="rId161" Type="http://schemas.openxmlformats.org/officeDocument/2006/relationships/image" Target="../media/image3704.png"/><Relationship Id="rId399" Type="http://schemas.openxmlformats.org/officeDocument/2006/relationships/image" Target="../media/image3819.png"/><Relationship Id="rId259" Type="http://schemas.openxmlformats.org/officeDocument/2006/relationships/image" Target="../media/image3753.png"/><Relationship Id="rId466" Type="http://schemas.openxmlformats.org/officeDocument/2006/relationships/customXml" Target="../ink/ink3879.xml"/><Relationship Id="rId673" Type="http://schemas.openxmlformats.org/officeDocument/2006/relationships/image" Target="../media/image1675.png"/><Relationship Id="rId23" Type="http://schemas.openxmlformats.org/officeDocument/2006/relationships/image" Target="../media/image3635.png"/><Relationship Id="rId119" Type="http://schemas.openxmlformats.org/officeDocument/2006/relationships/image" Target="../media/image3683.png"/><Relationship Id="rId326" Type="http://schemas.openxmlformats.org/officeDocument/2006/relationships/image" Target="../media/image3784.png"/><Relationship Id="rId533" Type="http://schemas.openxmlformats.org/officeDocument/2006/relationships/image" Target="../media/image3886.png"/><Relationship Id="rId172" Type="http://schemas.openxmlformats.org/officeDocument/2006/relationships/customXml" Target="../ink/ink3731.xml"/><Relationship Id="rId477" Type="http://schemas.openxmlformats.org/officeDocument/2006/relationships/image" Target="../media/image3858.png"/><Relationship Id="rId600" Type="http://schemas.openxmlformats.org/officeDocument/2006/relationships/customXml" Target="../ink/ink3946.xml"/><Relationship Id="rId337" Type="http://schemas.openxmlformats.org/officeDocument/2006/relationships/customXml" Target="../ink/ink3814.xml"/><Relationship Id="rId34" Type="http://schemas.openxmlformats.org/officeDocument/2006/relationships/customXml" Target="../ink/ink3662.xml"/><Relationship Id="rId544" Type="http://schemas.openxmlformats.org/officeDocument/2006/relationships/customXml" Target="../ink/ink3918.xml"/><Relationship Id="rId183" Type="http://schemas.openxmlformats.org/officeDocument/2006/relationships/image" Target="../media/image3715.png"/><Relationship Id="rId390" Type="http://schemas.openxmlformats.org/officeDocument/2006/relationships/customXml" Target="../ink/ink3841.xml"/><Relationship Id="rId404" Type="http://schemas.openxmlformats.org/officeDocument/2006/relationships/customXml" Target="../ink/ink3848.xml"/><Relationship Id="rId611" Type="http://schemas.openxmlformats.org/officeDocument/2006/relationships/image" Target="../media/image3925.png"/><Relationship Id="rId250" Type="http://schemas.openxmlformats.org/officeDocument/2006/relationships/customXml" Target="../ink/ink3770.xml"/><Relationship Id="rId488" Type="http://schemas.openxmlformats.org/officeDocument/2006/relationships/customXml" Target="../ink/ink3890.xml"/><Relationship Id="rId45" Type="http://schemas.openxmlformats.org/officeDocument/2006/relationships/image" Target="../media/image3646.png"/><Relationship Id="rId110" Type="http://schemas.openxmlformats.org/officeDocument/2006/relationships/customXml" Target="../ink/ink3700.xml"/><Relationship Id="rId348" Type="http://schemas.openxmlformats.org/officeDocument/2006/relationships/image" Target="../media/image192.png"/><Relationship Id="rId555" Type="http://schemas.openxmlformats.org/officeDocument/2006/relationships/image" Target="../media/image3897.png"/><Relationship Id="rId194" Type="http://schemas.openxmlformats.org/officeDocument/2006/relationships/customXml" Target="../ink/ink3742.xml"/><Relationship Id="rId208" Type="http://schemas.openxmlformats.org/officeDocument/2006/relationships/customXml" Target="../ink/ink3749.xml"/><Relationship Id="rId415" Type="http://schemas.openxmlformats.org/officeDocument/2006/relationships/image" Target="../media/image3827.png"/><Relationship Id="rId622" Type="http://schemas.openxmlformats.org/officeDocument/2006/relationships/customXml" Target="../ink/ink3957.xml"/><Relationship Id="rId261" Type="http://schemas.openxmlformats.org/officeDocument/2006/relationships/image" Target="../media/image3754.png"/><Relationship Id="rId499" Type="http://schemas.openxmlformats.org/officeDocument/2006/relationships/image" Target="../media/image3869.png"/><Relationship Id="rId56" Type="http://schemas.openxmlformats.org/officeDocument/2006/relationships/customXml" Target="../ink/ink3673.xml"/><Relationship Id="rId359" Type="http://schemas.openxmlformats.org/officeDocument/2006/relationships/image" Target="../media/image3799.png"/><Relationship Id="rId566" Type="http://schemas.openxmlformats.org/officeDocument/2006/relationships/customXml" Target="../ink/ink3929.xml"/><Relationship Id="rId121" Type="http://schemas.openxmlformats.org/officeDocument/2006/relationships/image" Target="../media/image3684.png"/><Relationship Id="rId219" Type="http://schemas.openxmlformats.org/officeDocument/2006/relationships/image" Target="../media/image3733.png"/><Relationship Id="rId426" Type="http://schemas.openxmlformats.org/officeDocument/2006/relationships/customXml" Target="../ink/ink3859.xml"/><Relationship Id="rId633" Type="http://schemas.openxmlformats.org/officeDocument/2006/relationships/image" Target="../media/image3936.png"/><Relationship Id="rId67" Type="http://schemas.openxmlformats.org/officeDocument/2006/relationships/image" Target="../media/image3657.png"/><Relationship Id="rId272" Type="http://schemas.openxmlformats.org/officeDocument/2006/relationships/customXml" Target="../ink/ink3781.xml"/><Relationship Id="rId577" Type="http://schemas.openxmlformats.org/officeDocument/2006/relationships/image" Target="../media/image3908.png"/><Relationship Id="rId132" Type="http://schemas.openxmlformats.org/officeDocument/2006/relationships/customXml" Target="../ink/ink3711.xml"/><Relationship Id="rId437" Type="http://schemas.openxmlformats.org/officeDocument/2006/relationships/image" Target="../media/image3838.png"/><Relationship Id="rId644" Type="http://schemas.openxmlformats.org/officeDocument/2006/relationships/customXml" Target="../ink/ink3968.xml"/><Relationship Id="rId283" Type="http://schemas.openxmlformats.org/officeDocument/2006/relationships/image" Target="../media/image3765.png"/><Relationship Id="rId490" Type="http://schemas.openxmlformats.org/officeDocument/2006/relationships/customXml" Target="../ink/ink3891.xml"/><Relationship Id="rId504" Type="http://schemas.openxmlformats.org/officeDocument/2006/relationships/customXml" Target="../ink/ink3898.xml"/><Relationship Id="rId78" Type="http://schemas.openxmlformats.org/officeDocument/2006/relationships/customXml" Target="../ink/ink3684.xml"/><Relationship Id="rId143" Type="http://schemas.openxmlformats.org/officeDocument/2006/relationships/image" Target="../media/image3695.png"/><Relationship Id="rId350" Type="http://schemas.openxmlformats.org/officeDocument/2006/relationships/image" Target="../media/image3795.png"/><Relationship Id="rId588" Type="http://schemas.openxmlformats.org/officeDocument/2006/relationships/customXml" Target="../ink/ink3940.xml"/><Relationship Id="rId9" Type="http://schemas.openxmlformats.org/officeDocument/2006/relationships/image" Target="../media/image3628.png"/><Relationship Id="rId210" Type="http://schemas.openxmlformats.org/officeDocument/2006/relationships/customXml" Target="../ink/ink3750.xml"/><Relationship Id="rId448" Type="http://schemas.openxmlformats.org/officeDocument/2006/relationships/customXml" Target="../ink/ink3870.xml"/><Relationship Id="rId655" Type="http://schemas.openxmlformats.org/officeDocument/2006/relationships/image" Target="../media/image3947.png"/><Relationship Id="rId294" Type="http://schemas.openxmlformats.org/officeDocument/2006/relationships/customXml" Target="../ink/ink3792.xml"/><Relationship Id="rId308" Type="http://schemas.openxmlformats.org/officeDocument/2006/relationships/customXml" Target="../ink/ink3799.xml"/><Relationship Id="rId515" Type="http://schemas.openxmlformats.org/officeDocument/2006/relationships/image" Target="../media/image3877.png"/><Relationship Id="rId89" Type="http://schemas.openxmlformats.org/officeDocument/2006/relationships/image" Target="../media/image3668.png"/><Relationship Id="rId154" Type="http://schemas.openxmlformats.org/officeDocument/2006/relationships/customXml" Target="../ink/ink3722.xml"/><Relationship Id="rId361" Type="http://schemas.openxmlformats.org/officeDocument/2006/relationships/image" Target="../media/image3800.png"/><Relationship Id="rId599" Type="http://schemas.openxmlformats.org/officeDocument/2006/relationships/image" Target="../media/image3919.png"/><Relationship Id="rId459" Type="http://schemas.openxmlformats.org/officeDocument/2006/relationships/image" Target="../media/image3849.png"/><Relationship Id="rId666" Type="http://schemas.openxmlformats.org/officeDocument/2006/relationships/customXml" Target="../ink/ink3979.xml"/><Relationship Id="rId16" Type="http://schemas.openxmlformats.org/officeDocument/2006/relationships/customXml" Target="../ink/ink3653.xml"/><Relationship Id="rId221" Type="http://schemas.openxmlformats.org/officeDocument/2006/relationships/image" Target="../media/image3734.png"/><Relationship Id="rId319" Type="http://schemas.openxmlformats.org/officeDocument/2006/relationships/customXml" Target="../ink/ink3805.xml"/><Relationship Id="rId526" Type="http://schemas.openxmlformats.org/officeDocument/2006/relationships/customXml" Target="../ink/ink3909.xml"/><Relationship Id="rId165" Type="http://schemas.openxmlformats.org/officeDocument/2006/relationships/image" Target="../media/image3706.png"/><Relationship Id="rId372" Type="http://schemas.openxmlformats.org/officeDocument/2006/relationships/customXml" Target="../ink/ink3832.xml"/><Relationship Id="rId677" Type="http://schemas.openxmlformats.org/officeDocument/2006/relationships/image" Target="../media/image3957.png"/><Relationship Id="rId232" Type="http://schemas.openxmlformats.org/officeDocument/2006/relationships/customXml" Target="../ink/ink3761.xml"/><Relationship Id="rId27" Type="http://schemas.openxmlformats.org/officeDocument/2006/relationships/image" Target="../media/image3637.png"/><Relationship Id="rId537" Type="http://schemas.openxmlformats.org/officeDocument/2006/relationships/image" Target="../media/image3888.png"/><Relationship Id="rId80" Type="http://schemas.openxmlformats.org/officeDocument/2006/relationships/customXml" Target="../ink/ink3685.xml"/><Relationship Id="rId176" Type="http://schemas.openxmlformats.org/officeDocument/2006/relationships/customXml" Target="../ink/ink3733.xml"/><Relationship Id="rId383" Type="http://schemas.openxmlformats.org/officeDocument/2006/relationships/image" Target="../media/image3811.png"/><Relationship Id="rId590" Type="http://schemas.openxmlformats.org/officeDocument/2006/relationships/customXml" Target="../ink/ink3941.xml"/><Relationship Id="rId604" Type="http://schemas.openxmlformats.org/officeDocument/2006/relationships/customXml" Target="../ink/ink3948.xml"/><Relationship Id="rId243" Type="http://schemas.openxmlformats.org/officeDocument/2006/relationships/image" Target="../media/image3745.png"/><Relationship Id="rId450" Type="http://schemas.openxmlformats.org/officeDocument/2006/relationships/customXml" Target="../ink/ink3871.xml"/><Relationship Id="rId38" Type="http://schemas.openxmlformats.org/officeDocument/2006/relationships/customXml" Target="../ink/ink3664.xml"/><Relationship Id="rId103" Type="http://schemas.openxmlformats.org/officeDocument/2006/relationships/image" Target="../media/image3675.png"/><Relationship Id="rId310" Type="http://schemas.openxmlformats.org/officeDocument/2006/relationships/customXml" Target="../ink/ink3800.xml"/><Relationship Id="rId548" Type="http://schemas.openxmlformats.org/officeDocument/2006/relationships/customXml" Target="../ink/ink392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17.png"/><Relationship Id="rId21" Type="http://schemas.openxmlformats.org/officeDocument/2006/relationships/image" Target="../media/image3969.png"/><Relationship Id="rId324" Type="http://schemas.openxmlformats.org/officeDocument/2006/relationships/customXml" Target="../ink/ink4149.xml"/><Relationship Id="rId170" Type="http://schemas.openxmlformats.org/officeDocument/2006/relationships/customXml" Target="../ink/ink4072.xml"/><Relationship Id="rId268" Type="http://schemas.openxmlformats.org/officeDocument/2006/relationships/customXml" Target="../ink/ink4121.xml"/><Relationship Id="rId475" Type="http://schemas.openxmlformats.org/officeDocument/2006/relationships/image" Target="../media/image4196.png"/><Relationship Id="rId32" Type="http://schemas.openxmlformats.org/officeDocument/2006/relationships/customXml" Target="../ink/ink4003.xml"/><Relationship Id="rId74" Type="http://schemas.openxmlformats.org/officeDocument/2006/relationships/customXml" Target="../ink/ink4024.xml"/><Relationship Id="rId128" Type="http://schemas.openxmlformats.org/officeDocument/2006/relationships/customXml" Target="../ink/ink4051.xml"/><Relationship Id="rId335" Type="http://schemas.openxmlformats.org/officeDocument/2006/relationships/image" Target="../media/image4126.png"/><Relationship Id="rId377" Type="http://schemas.openxmlformats.org/officeDocument/2006/relationships/image" Target="../media/image4147.png"/><Relationship Id="rId500" Type="http://schemas.openxmlformats.org/officeDocument/2006/relationships/customXml" Target="../ink/ink4237.xml"/><Relationship Id="rId5" Type="http://schemas.openxmlformats.org/officeDocument/2006/relationships/image" Target="../media/image3961.png"/><Relationship Id="rId181" Type="http://schemas.openxmlformats.org/officeDocument/2006/relationships/image" Target="../media/image4049.png"/><Relationship Id="rId237" Type="http://schemas.openxmlformats.org/officeDocument/2006/relationships/image" Target="../media/image4077.png"/><Relationship Id="rId402" Type="http://schemas.openxmlformats.org/officeDocument/2006/relationships/customXml" Target="../ink/ink4188.xml"/><Relationship Id="rId279" Type="http://schemas.openxmlformats.org/officeDocument/2006/relationships/image" Target="../media/image4098.png"/><Relationship Id="rId444" Type="http://schemas.openxmlformats.org/officeDocument/2006/relationships/customXml" Target="../ink/ink4209.xml"/><Relationship Id="rId486" Type="http://schemas.openxmlformats.org/officeDocument/2006/relationships/customXml" Target="../ink/ink4230.xml"/><Relationship Id="rId43" Type="http://schemas.openxmlformats.org/officeDocument/2006/relationships/image" Target="../media/image3980.png"/><Relationship Id="rId139" Type="http://schemas.openxmlformats.org/officeDocument/2006/relationships/image" Target="../media/image4028.png"/><Relationship Id="rId290" Type="http://schemas.openxmlformats.org/officeDocument/2006/relationships/customXml" Target="../ink/ink4132.xml"/><Relationship Id="rId304" Type="http://schemas.openxmlformats.org/officeDocument/2006/relationships/customXml" Target="../ink/ink4139.xml"/><Relationship Id="rId346" Type="http://schemas.openxmlformats.org/officeDocument/2006/relationships/customXml" Target="../ink/ink4160.xml"/><Relationship Id="rId388" Type="http://schemas.openxmlformats.org/officeDocument/2006/relationships/customXml" Target="../ink/ink4181.xml"/><Relationship Id="rId511" Type="http://schemas.openxmlformats.org/officeDocument/2006/relationships/image" Target="../media/image4214.png"/><Relationship Id="rId85" Type="http://schemas.openxmlformats.org/officeDocument/2006/relationships/image" Target="../media/image4001.png"/><Relationship Id="rId150" Type="http://schemas.openxmlformats.org/officeDocument/2006/relationships/customXml" Target="../ink/ink4062.xml"/><Relationship Id="rId192" Type="http://schemas.openxmlformats.org/officeDocument/2006/relationships/customXml" Target="../ink/ink4083.xml"/><Relationship Id="rId206" Type="http://schemas.openxmlformats.org/officeDocument/2006/relationships/customXml" Target="../ink/ink4090.xml"/><Relationship Id="rId413" Type="http://schemas.openxmlformats.org/officeDocument/2006/relationships/image" Target="../media/image4165.png"/><Relationship Id="rId248" Type="http://schemas.openxmlformats.org/officeDocument/2006/relationships/customXml" Target="../ink/ink4111.xml"/><Relationship Id="rId455" Type="http://schemas.openxmlformats.org/officeDocument/2006/relationships/image" Target="../media/image4186.png"/><Relationship Id="rId497" Type="http://schemas.openxmlformats.org/officeDocument/2006/relationships/image" Target="../media/image4207.png"/><Relationship Id="rId12" Type="http://schemas.openxmlformats.org/officeDocument/2006/relationships/customXml" Target="../ink/ink3993.xml"/><Relationship Id="rId108" Type="http://schemas.openxmlformats.org/officeDocument/2006/relationships/customXml" Target="../ink/ink4041.xml"/><Relationship Id="rId315" Type="http://schemas.openxmlformats.org/officeDocument/2006/relationships/image" Target="../media/image4116.png"/><Relationship Id="rId357" Type="http://schemas.openxmlformats.org/officeDocument/2006/relationships/image" Target="../media/image4137.png"/><Relationship Id="rId54" Type="http://schemas.openxmlformats.org/officeDocument/2006/relationships/customXml" Target="../ink/ink4014.xml"/><Relationship Id="rId96" Type="http://schemas.openxmlformats.org/officeDocument/2006/relationships/customXml" Target="../ink/ink4035.xml"/><Relationship Id="rId161" Type="http://schemas.openxmlformats.org/officeDocument/2006/relationships/image" Target="../media/image4039.png"/><Relationship Id="rId217" Type="http://schemas.openxmlformats.org/officeDocument/2006/relationships/image" Target="../media/image4067.png"/><Relationship Id="rId399" Type="http://schemas.openxmlformats.org/officeDocument/2006/relationships/image" Target="../media/image4158.png"/><Relationship Id="rId259" Type="http://schemas.openxmlformats.org/officeDocument/2006/relationships/image" Target="../media/image4088.png"/><Relationship Id="rId424" Type="http://schemas.openxmlformats.org/officeDocument/2006/relationships/customXml" Target="../ink/ink4199.xml"/><Relationship Id="rId466" Type="http://schemas.openxmlformats.org/officeDocument/2006/relationships/customXml" Target="../ink/ink4220.xml"/><Relationship Id="rId23" Type="http://schemas.openxmlformats.org/officeDocument/2006/relationships/image" Target="../media/image3970.png"/><Relationship Id="rId119" Type="http://schemas.openxmlformats.org/officeDocument/2006/relationships/image" Target="../media/image4018.png"/><Relationship Id="rId270" Type="http://schemas.openxmlformats.org/officeDocument/2006/relationships/customXml" Target="../ink/ink4122.xml"/><Relationship Id="rId326" Type="http://schemas.openxmlformats.org/officeDocument/2006/relationships/customXml" Target="../ink/ink4150.xml"/><Relationship Id="rId65" Type="http://schemas.openxmlformats.org/officeDocument/2006/relationships/image" Target="../media/image3991.png"/><Relationship Id="rId130" Type="http://schemas.openxmlformats.org/officeDocument/2006/relationships/customXml" Target="../ink/ink4052.xml"/><Relationship Id="rId368" Type="http://schemas.openxmlformats.org/officeDocument/2006/relationships/customXml" Target="../ink/ink4171.xml"/><Relationship Id="rId172" Type="http://schemas.openxmlformats.org/officeDocument/2006/relationships/customXml" Target="../ink/ink4073.xml"/><Relationship Id="rId228" Type="http://schemas.openxmlformats.org/officeDocument/2006/relationships/customXml" Target="../ink/ink4101.xml"/><Relationship Id="rId435" Type="http://schemas.openxmlformats.org/officeDocument/2006/relationships/image" Target="../media/image4176.png"/><Relationship Id="rId477" Type="http://schemas.openxmlformats.org/officeDocument/2006/relationships/image" Target="../media/image4197.png"/><Relationship Id="rId281" Type="http://schemas.openxmlformats.org/officeDocument/2006/relationships/image" Target="../media/image4099.png"/><Relationship Id="rId337" Type="http://schemas.openxmlformats.org/officeDocument/2006/relationships/image" Target="../media/image4127.png"/><Relationship Id="rId502" Type="http://schemas.openxmlformats.org/officeDocument/2006/relationships/customXml" Target="../ink/ink4238.xml"/><Relationship Id="rId34" Type="http://schemas.openxmlformats.org/officeDocument/2006/relationships/customXml" Target="../ink/ink4004.xml"/><Relationship Id="rId76" Type="http://schemas.openxmlformats.org/officeDocument/2006/relationships/customXml" Target="../ink/ink4025.xml"/><Relationship Id="rId141" Type="http://schemas.openxmlformats.org/officeDocument/2006/relationships/image" Target="../media/image4029.png"/><Relationship Id="rId379" Type="http://schemas.openxmlformats.org/officeDocument/2006/relationships/image" Target="../media/image4148.png"/><Relationship Id="rId7" Type="http://schemas.openxmlformats.org/officeDocument/2006/relationships/image" Target="../media/image3962.png"/><Relationship Id="rId183" Type="http://schemas.openxmlformats.org/officeDocument/2006/relationships/image" Target="../media/image4050.png"/><Relationship Id="rId239" Type="http://schemas.openxmlformats.org/officeDocument/2006/relationships/image" Target="../media/image4078.png"/><Relationship Id="rId390" Type="http://schemas.openxmlformats.org/officeDocument/2006/relationships/customXml" Target="../ink/ink4182.xml"/><Relationship Id="rId404" Type="http://schemas.openxmlformats.org/officeDocument/2006/relationships/customXml" Target="../ink/ink4189.xml"/><Relationship Id="rId446" Type="http://schemas.openxmlformats.org/officeDocument/2006/relationships/customXml" Target="../ink/ink4210.xml"/><Relationship Id="rId250" Type="http://schemas.openxmlformats.org/officeDocument/2006/relationships/customXml" Target="../ink/ink4112.xml"/><Relationship Id="rId292" Type="http://schemas.openxmlformats.org/officeDocument/2006/relationships/customXml" Target="../ink/ink4133.xml"/><Relationship Id="rId306" Type="http://schemas.openxmlformats.org/officeDocument/2006/relationships/customXml" Target="../ink/ink4140.xml"/><Relationship Id="rId488" Type="http://schemas.openxmlformats.org/officeDocument/2006/relationships/customXml" Target="../ink/ink4231.xml"/><Relationship Id="rId45" Type="http://schemas.openxmlformats.org/officeDocument/2006/relationships/image" Target="../media/image3981.png"/><Relationship Id="rId87" Type="http://schemas.openxmlformats.org/officeDocument/2006/relationships/image" Target="../media/image4002.png"/><Relationship Id="rId110" Type="http://schemas.openxmlformats.org/officeDocument/2006/relationships/customXml" Target="../ink/ink4042.xml"/><Relationship Id="rId348" Type="http://schemas.openxmlformats.org/officeDocument/2006/relationships/customXml" Target="../ink/ink4161.xml"/><Relationship Id="rId513" Type="http://schemas.openxmlformats.org/officeDocument/2006/relationships/image" Target="../media/image4215.png"/><Relationship Id="rId152" Type="http://schemas.openxmlformats.org/officeDocument/2006/relationships/customXml" Target="../ink/ink4063.xml"/><Relationship Id="rId194" Type="http://schemas.openxmlformats.org/officeDocument/2006/relationships/customXml" Target="../ink/ink4084.xml"/><Relationship Id="rId208" Type="http://schemas.openxmlformats.org/officeDocument/2006/relationships/customXml" Target="../ink/ink4091.xml"/><Relationship Id="rId415" Type="http://schemas.openxmlformats.org/officeDocument/2006/relationships/image" Target="../media/image4166.png"/><Relationship Id="rId457" Type="http://schemas.openxmlformats.org/officeDocument/2006/relationships/image" Target="../media/image4187.png"/><Relationship Id="rId261" Type="http://schemas.openxmlformats.org/officeDocument/2006/relationships/image" Target="../media/image4089.png"/><Relationship Id="rId499" Type="http://schemas.openxmlformats.org/officeDocument/2006/relationships/image" Target="../media/image4208.png"/><Relationship Id="rId14" Type="http://schemas.openxmlformats.org/officeDocument/2006/relationships/customXml" Target="../ink/ink3994.xml"/><Relationship Id="rId56" Type="http://schemas.openxmlformats.org/officeDocument/2006/relationships/customXml" Target="../ink/ink4015.xml"/><Relationship Id="rId317" Type="http://schemas.openxmlformats.org/officeDocument/2006/relationships/image" Target="../media/image4117.png"/><Relationship Id="rId359" Type="http://schemas.openxmlformats.org/officeDocument/2006/relationships/image" Target="../media/image4138.png"/><Relationship Id="rId98" Type="http://schemas.openxmlformats.org/officeDocument/2006/relationships/customXml" Target="../ink/ink4036.xml"/><Relationship Id="rId121" Type="http://schemas.openxmlformats.org/officeDocument/2006/relationships/image" Target="../media/image4019.png"/><Relationship Id="rId163" Type="http://schemas.openxmlformats.org/officeDocument/2006/relationships/image" Target="../media/image4040.png"/><Relationship Id="rId219" Type="http://schemas.openxmlformats.org/officeDocument/2006/relationships/image" Target="../media/image4068.png"/><Relationship Id="rId370" Type="http://schemas.openxmlformats.org/officeDocument/2006/relationships/customXml" Target="../ink/ink4172.xml"/><Relationship Id="rId426" Type="http://schemas.openxmlformats.org/officeDocument/2006/relationships/customXml" Target="../ink/ink4200.xml"/><Relationship Id="rId230" Type="http://schemas.openxmlformats.org/officeDocument/2006/relationships/customXml" Target="../ink/ink4102.xml"/><Relationship Id="rId468" Type="http://schemas.openxmlformats.org/officeDocument/2006/relationships/customXml" Target="../ink/ink4221.xml"/><Relationship Id="rId25" Type="http://schemas.openxmlformats.org/officeDocument/2006/relationships/image" Target="../media/image3971.png"/><Relationship Id="rId67" Type="http://schemas.openxmlformats.org/officeDocument/2006/relationships/image" Target="../media/image3992.png"/><Relationship Id="rId272" Type="http://schemas.openxmlformats.org/officeDocument/2006/relationships/customXml" Target="../ink/ink4123.xml"/><Relationship Id="rId328" Type="http://schemas.openxmlformats.org/officeDocument/2006/relationships/customXml" Target="../ink/ink4151.xml"/><Relationship Id="rId132" Type="http://schemas.openxmlformats.org/officeDocument/2006/relationships/customXml" Target="../ink/ink4053.xml"/><Relationship Id="rId174" Type="http://schemas.openxmlformats.org/officeDocument/2006/relationships/customXml" Target="../ink/ink4074.xml"/><Relationship Id="rId381" Type="http://schemas.openxmlformats.org/officeDocument/2006/relationships/image" Target="../media/image4149.png"/><Relationship Id="rId241" Type="http://schemas.openxmlformats.org/officeDocument/2006/relationships/image" Target="../media/image4079.png"/><Relationship Id="rId437" Type="http://schemas.openxmlformats.org/officeDocument/2006/relationships/image" Target="../media/image4177.png"/><Relationship Id="rId479" Type="http://schemas.openxmlformats.org/officeDocument/2006/relationships/image" Target="../media/image4198.png"/><Relationship Id="rId36" Type="http://schemas.openxmlformats.org/officeDocument/2006/relationships/customXml" Target="../ink/ink4005.xml"/><Relationship Id="rId283" Type="http://schemas.openxmlformats.org/officeDocument/2006/relationships/image" Target="../media/image4100.png"/><Relationship Id="rId339" Type="http://schemas.openxmlformats.org/officeDocument/2006/relationships/image" Target="../media/image4128.png"/><Relationship Id="rId490" Type="http://schemas.openxmlformats.org/officeDocument/2006/relationships/customXml" Target="../ink/ink4232.xml"/><Relationship Id="rId504" Type="http://schemas.openxmlformats.org/officeDocument/2006/relationships/customXml" Target="../ink/ink4239.xml"/><Relationship Id="rId78" Type="http://schemas.openxmlformats.org/officeDocument/2006/relationships/customXml" Target="../ink/ink4026.xml"/><Relationship Id="rId101" Type="http://schemas.openxmlformats.org/officeDocument/2006/relationships/image" Target="../media/image4009.png"/><Relationship Id="rId143" Type="http://schemas.openxmlformats.org/officeDocument/2006/relationships/image" Target="../media/image4030.png"/><Relationship Id="rId185" Type="http://schemas.openxmlformats.org/officeDocument/2006/relationships/image" Target="../media/image4051.png"/><Relationship Id="rId350" Type="http://schemas.openxmlformats.org/officeDocument/2006/relationships/customXml" Target="../ink/ink4162.xml"/><Relationship Id="rId406" Type="http://schemas.openxmlformats.org/officeDocument/2006/relationships/customXml" Target="../ink/ink4190.xml"/><Relationship Id="rId9" Type="http://schemas.openxmlformats.org/officeDocument/2006/relationships/image" Target="../media/image3963.png"/><Relationship Id="rId210" Type="http://schemas.openxmlformats.org/officeDocument/2006/relationships/customXml" Target="../ink/ink4092.xml"/><Relationship Id="rId392" Type="http://schemas.openxmlformats.org/officeDocument/2006/relationships/customXml" Target="../ink/ink4183.xml"/><Relationship Id="rId448" Type="http://schemas.openxmlformats.org/officeDocument/2006/relationships/customXml" Target="../ink/ink4211.xml"/><Relationship Id="rId252" Type="http://schemas.openxmlformats.org/officeDocument/2006/relationships/customXml" Target="../ink/ink4113.xml"/><Relationship Id="rId294" Type="http://schemas.openxmlformats.org/officeDocument/2006/relationships/customXml" Target="../ink/ink4134.xml"/><Relationship Id="rId308" Type="http://schemas.openxmlformats.org/officeDocument/2006/relationships/customXml" Target="../ink/ink4141.xml"/><Relationship Id="rId515" Type="http://schemas.openxmlformats.org/officeDocument/2006/relationships/image" Target="../media/image4216.png"/><Relationship Id="rId47" Type="http://schemas.openxmlformats.org/officeDocument/2006/relationships/image" Target="../media/image3982.png"/><Relationship Id="rId89" Type="http://schemas.openxmlformats.org/officeDocument/2006/relationships/image" Target="../media/image4003.png"/><Relationship Id="rId112" Type="http://schemas.openxmlformats.org/officeDocument/2006/relationships/customXml" Target="../ink/ink4043.xml"/><Relationship Id="rId154" Type="http://schemas.openxmlformats.org/officeDocument/2006/relationships/customXml" Target="../ink/ink4064.xml"/><Relationship Id="rId361" Type="http://schemas.openxmlformats.org/officeDocument/2006/relationships/image" Target="../media/image4139.png"/><Relationship Id="rId196" Type="http://schemas.openxmlformats.org/officeDocument/2006/relationships/customXml" Target="../ink/ink4085.xml"/><Relationship Id="rId417" Type="http://schemas.openxmlformats.org/officeDocument/2006/relationships/image" Target="../media/image4167.png"/><Relationship Id="rId459" Type="http://schemas.openxmlformats.org/officeDocument/2006/relationships/image" Target="../media/image4188.png"/><Relationship Id="rId16" Type="http://schemas.openxmlformats.org/officeDocument/2006/relationships/customXml" Target="../ink/ink3995.xml"/><Relationship Id="rId221" Type="http://schemas.openxmlformats.org/officeDocument/2006/relationships/image" Target="../media/image4069.png"/><Relationship Id="rId263" Type="http://schemas.openxmlformats.org/officeDocument/2006/relationships/image" Target="../media/image4090.png"/><Relationship Id="rId319" Type="http://schemas.openxmlformats.org/officeDocument/2006/relationships/image" Target="../media/image4118.png"/><Relationship Id="rId470" Type="http://schemas.openxmlformats.org/officeDocument/2006/relationships/customXml" Target="../ink/ink4222.xml"/><Relationship Id="rId58" Type="http://schemas.openxmlformats.org/officeDocument/2006/relationships/customXml" Target="../ink/ink4016.xml"/><Relationship Id="rId123" Type="http://schemas.openxmlformats.org/officeDocument/2006/relationships/image" Target="../media/image4020.png"/><Relationship Id="rId330" Type="http://schemas.openxmlformats.org/officeDocument/2006/relationships/customXml" Target="../ink/ink4152.xml"/><Relationship Id="rId165" Type="http://schemas.openxmlformats.org/officeDocument/2006/relationships/image" Target="../media/image4041.png"/><Relationship Id="rId372" Type="http://schemas.openxmlformats.org/officeDocument/2006/relationships/customXml" Target="../ink/ink4173.xml"/><Relationship Id="rId428" Type="http://schemas.openxmlformats.org/officeDocument/2006/relationships/customXml" Target="../ink/ink4201.xml"/><Relationship Id="rId232" Type="http://schemas.openxmlformats.org/officeDocument/2006/relationships/customXml" Target="../ink/ink4103.xml"/><Relationship Id="rId274" Type="http://schemas.openxmlformats.org/officeDocument/2006/relationships/customXml" Target="../ink/ink4124.xml"/><Relationship Id="rId481" Type="http://schemas.openxmlformats.org/officeDocument/2006/relationships/image" Target="../media/image4199.png"/><Relationship Id="rId27" Type="http://schemas.openxmlformats.org/officeDocument/2006/relationships/image" Target="../media/image3972.png"/><Relationship Id="rId69" Type="http://schemas.openxmlformats.org/officeDocument/2006/relationships/image" Target="../media/image3993.png"/><Relationship Id="rId134" Type="http://schemas.openxmlformats.org/officeDocument/2006/relationships/customXml" Target="../ink/ink4054.xml"/><Relationship Id="rId80" Type="http://schemas.openxmlformats.org/officeDocument/2006/relationships/customXml" Target="../ink/ink4027.xml"/><Relationship Id="rId176" Type="http://schemas.openxmlformats.org/officeDocument/2006/relationships/customXml" Target="../ink/ink4075.xml"/><Relationship Id="rId341" Type="http://schemas.openxmlformats.org/officeDocument/2006/relationships/image" Target="../media/image4129.png"/><Relationship Id="rId383" Type="http://schemas.openxmlformats.org/officeDocument/2006/relationships/image" Target="../media/image4150.png"/><Relationship Id="rId439" Type="http://schemas.openxmlformats.org/officeDocument/2006/relationships/image" Target="../media/image4178.png"/><Relationship Id="rId201" Type="http://schemas.openxmlformats.org/officeDocument/2006/relationships/image" Target="../media/image4059.png"/><Relationship Id="rId243" Type="http://schemas.openxmlformats.org/officeDocument/2006/relationships/image" Target="../media/image4080.png"/><Relationship Id="rId285" Type="http://schemas.openxmlformats.org/officeDocument/2006/relationships/image" Target="../media/image4101.png"/><Relationship Id="rId450" Type="http://schemas.openxmlformats.org/officeDocument/2006/relationships/customXml" Target="../ink/ink4212.xml"/><Relationship Id="rId506" Type="http://schemas.openxmlformats.org/officeDocument/2006/relationships/customXml" Target="../ink/ink4240.xml"/><Relationship Id="rId38" Type="http://schemas.openxmlformats.org/officeDocument/2006/relationships/customXml" Target="../ink/ink4006.xml"/><Relationship Id="rId103" Type="http://schemas.openxmlformats.org/officeDocument/2006/relationships/image" Target="../media/image4010.png"/><Relationship Id="rId310" Type="http://schemas.openxmlformats.org/officeDocument/2006/relationships/customXml" Target="../ink/ink4142.xml"/><Relationship Id="rId492" Type="http://schemas.openxmlformats.org/officeDocument/2006/relationships/customXml" Target="../ink/ink4233.xml"/><Relationship Id="rId91" Type="http://schemas.openxmlformats.org/officeDocument/2006/relationships/image" Target="../media/image4004.png"/><Relationship Id="rId145" Type="http://schemas.openxmlformats.org/officeDocument/2006/relationships/image" Target="../media/image4031.png"/><Relationship Id="rId187" Type="http://schemas.openxmlformats.org/officeDocument/2006/relationships/image" Target="../media/image4052.png"/><Relationship Id="rId352" Type="http://schemas.openxmlformats.org/officeDocument/2006/relationships/customXml" Target="../ink/ink4163.xml"/><Relationship Id="rId394" Type="http://schemas.openxmlformats.org/officeDocument/2006/relationships/customXml" Target="../ink/ink4184.xml"/><Relationship Id="rId408" Type="http://schemas.openxmlformats.org/officeDocument/2006/relationships/customXml" Target="../ink/ink4191.xml"/><Relationship Id="rId212" Type="http://schemas.openxmlformats.org/officeDocument/2006/relationships/customXml" Target="../ink/ink4093.xml"/><Relationship Id="rId254" Type="http://schemas.openxmlformats.org/officeDocument/2006/relationships/customXml" Target="../ink/ink4114.xml"/><Relationship Id="rId49" Type="http://schemas.openxmlformats.org/officeDocument/2006/relationships/image" Target="../media/image3983.png"/><Relationship Id="rId114" Type="http://schemas.openxmlformats.org/officeDocument/2006/relationships/customXml" Target="../ink/ink4044.xml"/><Relationship Id="rId296" Type="http://schemas.openxmlformats.org/officeDocument/2006/relationships/customXml" Target="../ink/ink4135.xml"/><Relationship Id="rId461" Type="http://schemas.openxmlformats.org/officeDocument/2006/relationships/image" Target="../media/image4189.png"/><Relationship Id="rId517" Type="http://schemas.openxmlformats.org/officeDocument/2006/relationships/image" Target="../media/image4217.png"/><Relationship Id="rId60" Type="http://schemas.openxmlformats.org/officeDocument/2006/relationships/customXml" Target="../ink/ink4017.xml"/><Relationship Id="rId156" Type="http://schemas.openxmlformats.org/officeDocument/2006/relationships/customXml" Target="../ink/ink4065.xml"/><Relationship Id="rId198" Type="http://schemas.openxmlformats.org/officeDocument/2006/relationships/customXml" Target="../ink/ink4086.xml"/><Relationship Id="rId321" Type="http://schemas.openxmlformats.org/officeDocument/2006/relationships/image" Target="../media/image4119.png"/><Relationship Id="rId363" Type="http://schemas.openxmlformats.org/officeDocument/2006/relationships/image" Target="../media/image4140.png"/><Relationship Id="rId419" Type="http://schemas.openxmlformats.org/officeDocument/2006/relationships/image" Target="../media/image4168.png"/><Relationship Id="rId223" Type="http://schemas.openxmlformats.org/officeDocument/2006/relationships/image" Target="../media/image4070.png"/><Relationship Id="rId430" Type="http://schemas.openxmlformats.org/officeDocument/2006/relationships/customXml" Target="../ink/ink4202.xml"/><Relationship Id="rId18" Type="http://schemas.openxmlformats.org/officeDocument/2006/relationships/customXml" Target="../ink/ink3996.xml"/><Relationship Id="rId265" Type="http://schemas.openxmlformats.org/officeDocument/2006/relationships/image" Target="../media/image4091.png"/><Relationship Id="rId472" Type="http://schemas.openxmlformats.org/officeDocument/2006/relationships/customXml" Target="../ink/ink4223.xml"/><Relationship Id="rId125" Type="http://schemas.openxmlformats.org/officeDocument/2006/relationships/image" Target="../media/image4021.png"/><Relationship Id="rId167" Type="http://schemas.openxmlformats.org/officeDocument/2006/relationships/image" Target="../media/image4042.png"/><Relationship Id="rId332" Type="http://schemas.openxmlformats.org/officeDocument/2006/relationships/customXml" Target="../ink/ink4153.xml"/><Relationship Id="rId374" Type="http://schemas.openxmlformats.org/officeDocument/2006/relationships/customXml" Target="../ink/ink4174.xml"/><Relationship Id="rId71" Type="http://schemas.openxmlformats.org/officeDocument/2006/relationships/image" Target="../media/image3994.png"/><Relationship Id="rId234" Type="http://schemas.openxmlformats.org/officeDocument/2006/relationships/customXml" Target="../ink/ink4104.xml"/><Relationship Id="rId2" Type="http://schemas.openxmlformats.org/officeDocument/2006/relationships/customXml" Target="../ink/ink3988.xml"/><Relationship Id="rId29" Type="http://schemas.openxmlformats.org/officeDocument/2006/relationships/image" Target="../media/image3973.png"/><Relationship Id="rId276" Type="http://schemas.openxmlformats.org/officeDocument/2006/relationships/customXml" Target="../ink/ink4125.xml"/><Relationship Id="rId441" Type="http://schemas.openxmlformats.org/officeDocument/2006/relationships/image" Target="../media/image4179.png"/><Relationship Id="rId483" Type="http://schemas.openxmlformats.org/officeDocument/2006/relationships/image" Target="../media/image4200.png"/><Relationship Id="rId40" Type="http://schemas.openxmlformats.org/officeDocument/2006/relationships/customXml" Target="../ink/ink4007.xml"/><Relationship Id="rId136" Type="http://schemas.openxmlformats.org/officeDocument/2006/relationships/customXml" Target="../ink/ink4055.xml"/><Relationship Id="rId178" Type="http://schemas.openxmlformats.org/officeDocument/2006/relationships/customXml" Target="../ink/ink4076.xml"/><Relationship Id="rId301" Type="http://schemas.openxmlformats.org/officeDocument/2006/relationships/image" Target="../media/image4109.png"/><Relationship Id="rId343" Type="http://schemas.openxmlformats.org/officeDocument/2006/relationships/image" Target="../media/image4130.png"/><Relationship Id="rId82" Type="http://schemas.openxmlformats.org/officeDocument/2006/relationships/customXml" Target="../ink/ink4028.xml"/><Relationship Id="rId203" Type="http://schemas.openxmlformats.org/officeDocument/2006/relationships/image" Target="../media/image4060.png"/><Relationship Id="rId385" Type="http://schemas.openxmlformats.org/officeDocument/2006/relationships/image" Target="../media/image4151.png"/><Relationship Id="rId245" Type="http://schemas.openxmlformats.org/officeDocument/2006/relationships/image" Target="../media/image4081.png"/><Relationship Id="rId287" Type="http://schemas.openxmlformats.org/officeDocument/2006/relationships/image" Target="../media/image4102.png"/><Relationship Id="rId410" Type="http://schemas.openxmlformats.org/officeDocument/2006/relationships/customXml" Target="../ink/ink4192.xml"/><Relationship Id="rId452" Type="http://schemas.openxmlformats.org/officeDocument/2006/relationships/customXml" Target="../ink/ink4213.xml"/><Relationship Id="rId494" Type="http://schemas.openxmlformats.org/officeDocument/2006/relationships/customXml" Target="../ink/ink4234.xml"/><Relationship Id="rId508" Type="http://schemas.openxmlformats.org/officeDocument/2006/relationships/customXml" Target="../ink/ink4241.xml"/><Relationship Id="rId105" Type="http://schemas.openxmlformats.org/officeDocument/2006/relationships/image" Target="../media/image4011.png"/><Relationship Id="rId147" Type="http://schemas.openxmlformats.org/officeDocument/2006/relationships/image" Target="../media/image4032.png"/><Relationship Id="rId312" Type="http://schemas.openxmlformats.org/officeDocument/2006/relationships/customXml" Target="../ink/ink4143.xml"/><Relationship Id="rId354" Type="http://schemas.openxmlformats.org/officeDocument/2006/relationships/customXml" Target="../ink/ink4164.xml"/><Relationship Id="rId51" Type="http://schemas.openxmlformats.org/officeDocument/2006/relationships/image" Target="../media/image3984.png"/><Relationship Id="rId93" Type="http://schemas.openxmlformats.org/officeDocument/2006/relationships/image" Target="../media/image4005.png"/><Relationship Id="rId189" Type="http://schemas.openxmlformats.org/officeDocument/2006/relationships/image" Target="../media/image4053.png"/><Relationship Id="rId396" Type="http://schemas.openxmlformats.org/officeDocument/2006/relationships/customXml" Target="../ink/ink4185.xml"/><Relationship Id="rId214" Type="http://schemas.openxmlformats.org/officeDocument/2006/relationships/customXml" Target="../ink/ink4094.xml"/><Relationship Id="rId256" Type="http://schemas.openxmlformats.org/officeDocument/2006/relationships/customXml" Target="../ink/ink4115.xml"/><Relationship Id="rId298" Type="http://schemas.openxmlformats.org/officeDocument/2006/relationships/customXml" Target="../ink/ink4136.xml"/><Relationship Id="rId421" Type="http://schemas.openxmlformats.org/officeDocument/2006/relationships/image" Target="../media/image4169.png"/><Relationship Id="rId463" Type="http://schemas.openxmlformats.org/officeDocument/2006/relationships/image" Target="../media/image4190.png"/><Relationship Id="rId519" Type="http://schemas.openxmlformats.org/officeDocument/2006/relationships/image" Target="../media/image4218.png"/><Relationship Id="rId116" Type="http://schemas.openxmlformats.org/officeDocument/2006/relationships/customXml" Target="../ink/ink4045.xml"/><Relationship Id="rId158" Type="http://schemas.openxmlformats.org/officeDocument/2006/relationships/customXml" Target="../ink/ink4066.xml"/><Relationship Id="rId323" Type="http://schemas.openxmlformats.org/officeDocument/2006/relationships/image" Target="../media/image4120.png"/><Relationship Id="rId20" Type="http://schemas.openxmlformats.org/officeDocument/2006/relationships/customXml" Target="../ink/ink3997.xml"/><Relationship Id="rId62" Type="http://schemas.openxmlformats.org/officeDocument/2006/relationships/customXml" Target="../ink/ink4018.xml"/><Relationship Id="rId365" Type="http://schemas.openxmlformats.org/officeDocument/2006/relationships/image" Target="../media/image4141.png"/><Relationship Id="rId225" Type="http://schemas.openxmlformats.org/officeDocument/2006/relationships/image" Target="../media/image4071.png"/><Relationship Id="rId267" Type="http://schemas.openxmlformats.org/officeDocument/2006/relationships/image" Target="../media/image4092.png"/><Relationship Id="rId432" Type="http://schemas.openxmlformats.org/officeDocument/2006/relationships/customXml" Target="../ink/ink4203.xml"/><Relationship Id="rId474" Type="http://schemas.openxmlformats.org/officeDocument/2006/relationships/customXml" Target="../ink/ink4224.xml"/><Relationship Id="rId127" Type="http://schemas.openxmlformats.org/officeDocument/2006/relationships/image" Target="../media/image4022.png"/><Relationship Id="rId31" Type="http://schemas.openxmlformats.org/officeDocument/2006/relationships/image" Target="../media/image3974.png"/><Relationship Id="rId73" Type="http://schemas.openxmlformats.org/officeDocument/2006/relationships/image" Target="../media/image3995.png"/><Relationship Id="rId169" Type="http://schemas.openxmlformats.org/officeDocument/2006/relationships/image" Target="../media/image4043.png"/><Relationship Id="rId334" Type="http://schemas.openxmlformats.org/officeDocument/2006/relationships/customXml" Target="../ink/ink4154.xml"/><Relationship Id="rId376" Type="http://schemas.openxmlformats.org/officeDocument/2006/relationships/customXml" Target="../ink/ink4175.xml"/><Relationship Id="rId4" Type="http://schemas.openxmlformats.org/officeDocument/2006/relationships/customXml" Target="../ink/ink3989.xml"/><Relationship Id="rId180" Type="http://schemas.openxmlformats.org/officeDocument/2006/relationships/customXml" Target="../ink/ink4077.xml"/><Relationship Id="rId236" Type="http://schemas.openxmlformats.org/officeDocument/2006/relationships/customXml" Target="../ink/ink4105.xml"/><Relationship Id="rId278" Type="http://schemas.openxmlformats.org/officeDocument/2006/relationships/customXml" Target="../ink/ink4126.xml"/><Relationship Id="rId401" Type="http://schemas.openxmlformats.org/officeDocument/2006/relationships/image" Target="../media/image4159.png"/><Relationship Id="rId443" Type="http://schemas.openxmlformats.org/officeDocument/2006/relationships/image" Target="../media/image4180.png"/><Relationship Id="rId303" Type="http://schemas.openxmlformats.org/officeDocument/2006/relationships/image" Target="../media/image4110.png"/><Relationship Id="rId485" Type="http://schemas.openxmlformats.org/officeDocument/2006/relationships/image" Target="../media/image4201.png"/><Relationship Id="rId42" Type="http://schemas.openxmlformats.org/officeDocument/2006/relationships/customXml" Target="../ink/ink4008.xml"/><Relationship Id="rId84" Type="http://schemas.openxmlformats.org/officeDocument/2006/relationships/customXml" Target="../ink/ink4029.xml"/><Relationship Id="rId138" Type="http://schemas.openxmlformats.org/officeDocument/2006/relationships/customXml" Target="../ink/ink4056.xml"/><Relationship Id="rId345" Type="http://schemas.openxmlformats.org/officeDocument/2006/relationships/image" Target="../media/image4131.png"/><Relationship Id="rId387" Type="http://schemas.openxmlformats.org/officeDocument/2006/relationships/image" Target="../media/image4152.png"/><Relationship Id="rId510" Type="http://schemas.openxmlformats.org/officeDocument/2006/relationships/customXml" Target="../ink/ink4242.xml"/><Relationship Id="rId191" Type="http://schemas.openxmlformats.org/officeDocument/2006/relationships/image" Target="../media/image4054.png"/><Relationship Id="rId205" Type="http://schemas.openxmlformats.org/officeDocument/2006/relationships/image" Target="../media/image4061.png"/><Relationship Id="rId247" Type="http://schemas.openxmlformats.org/officeDocument/2006/relationships/image" Target="../media/image4082.png"/><Relationship Id="rId412" Type="http://schemas.openxmlformats.org/officeDocument/2006/relationships/customXml" Target="../ink/ink4193.xml"/><Relationship Id="rId107" Type="http://schemas.openxmlformats.org/officeDocument/2006/relationships/image" Target="../media/image4012.png"/><Relationship Id="rId289" Type="http://schemas.openxmlformats.org/officeDocument/2006/relationships/image" Target="../media/image4103.png"/><Relationship Id="rId454" Type="http://schemas.openxmlformats.org/officeDocument/2006/relationships/customXml" Target="../ink/ink4214.xml"/><Relationship Id="rId496" Type="http://schemas.openxmlformats.org/officeDocument/2006/relationships/customXml" Target="../ink/ink4235.xml"/><Relationship Id="rId11" Type="http://schemas.openxmlformats.org/officeDocument/2006/relationships/image" Target="../media/image3964.png"/><Relationship Id="rId53" Type="http://schemas.openxmlformats.org/officeDocument/2006/relationships/image" Target="../media/image3985.png"/><Relationship Id="rId149" Type="http://schemas.openxmlformats.org/officeDocument/2006/relationships/image" Target="../media/image4033.png"/><Relationship Id="rId314" Type="http://schemas.openxmlformats.org/officeDocument/2006/relationships/customXml" Target="../ink/ink4144.xml"/><Relationship Id="rId356" Type="http://schemas.openxmlformats.org/officeDocument/2006/relationships/customXml" Target="../ink/ink4165.xml"/><Relationship Id="rId398" Type="http://schemas.openxmlformats.org/officeDocument/2006/relationships/customXml" Target="../ink/ink4186.xml"/><Relationship Id="rId521" Type="http://schemas.openxmlformats.org/officeDocument/2006/relationships/image" Target="../media/image4219.png"/><Relationship Id="rId95" Type="http://schemas.openxmlformats.org/officeDocument/2006/relationships/image" Target="../media/image4006.png"/><Relationship Id="rId160" Type="http://schemas.openxmlformats.org/officeDocument/2006/relationships/customXml" Target="../ink/ink4067.xml"/><Relationship Id="rId216" Type="http://schemas.openxmlformats.org/officeDocument/2006/relationships/customXml" Target="../ink/ink4095.xml"/><Relationship Id="rId423" Type="http://schemas.openxmlformats.org/officeDocument/2006/relationships/image" Target="../media/image4170.png"/><Relationship Id="rId258" Type="http://schemas.openxmlformats.org/officeDocument/2006/relationships/customXml" Target="../ink/ink4116.xml"/><Relationship Id="rId465" Type="http://schemas.openxmlformats.org/officeDocument/2006/relationships/image" Target="../media/image4191.png"/><Relationship Id="rId22" Type="http://schemas.openxmlformats.org/officeDocument/2006/relationships/customXml" Target="../ink/ink3998.xml"/><Relationship Id="rId64" Type="http://schemas.openxmlformats.org/officeDocument/2006/relationships/customXml" Target="../ink/ink4019.xml"/><Relationship Id="rId118" Type="http://schemas.openxmlformats.org/officeDocument/2006/relationships/customXml" Target="../ink/ink4046.xml"/><Relationship Id="rId325" Type="http://schemas.openxmlformats.org/officeDocument/2006/relationships/image" Target="../media/image4121.png"/><Relationship Id="rId367" Type="http://schemas.openxmlformats.org/officeDocument/2006/relationships/image" Target="../media/image4142.png"/><Relationship Id="rId171" Type="http://schemas.openxmlformats.org/officeDocument/2006/relationships/image" Target="../media/image4044.png"/><Relationship Id="rId227" Type="http://schemas.openxmlformats.org/officeDocument/2006/relationships/image" Target="../media/image4072.png"/><Relationship Id="rId269" Type="http://schemas.openxmlformats.org/officeDocument/2006/relationships/image" Target="../media/image4093.png"/><Relationship Id="rId434" Type="http://schemas.openxmlformats.org/officeDocument/2006/relationships/customXml" Target="../ink/ink4204.xml"/><Relationship Id="rId476" Type="http://schemas.openxmlformats.org/officeDocument/2006/relationships/customXml" Target="../ink/ink4225.xml"/><Relationship Id="rId33" Type="http://schemas.openxmlformats.org/officeDocument/2006/relationships/image" Target="../media/image3975.png"/><Relationship Id="rId129" Type="http://schemas.openxmlformats.org/officeDocument/2006/relationships/image" Target="../media/image4023.png"/><Relationship Id="rId280" Type="http://schemas.openxmlformats.org/officeDocument/2006/relationships/customXml" Target="../ink/ink4127.xml"/><Relationship Id="rId336" Type="http://schemas.openxmlformats.org/officeDocument/2006/relationships/customXml" Target="../ink/ink4155.xml"/><Relationship Id="rId501" Type="http://schemas.openxmlformats.org/officeDocument/2006/relationships/image" Target="../media/image4209.png"/><Relationship Id="rId75" Type="http://schemas.openxmlformats.org/officeDocument/2006/relationships/image" Target="../media/image3996.png"/><Relationship Id="rId140" Type="http://schemas.openxmlformats.org/officeDocument/2006/relationships/customXml" Target="../ink/ink4057.xml"/><Relationship Id="rId182" Type="http://schemas.openxmlformats.org/officeDocument/2006/relationships/customXml" Target="../ink/ink4078.xml"/><Relationship Id="rId378" Type="http://schemas.openxmlformats.org/officeDocument/2006/relationships/customXml" Target="../ink/ink4176.xml"/><Relationship Id="rId403" Type="http://schemas.openxmlformats.org/officeDocument/2006/relationships/image" Target="../media/image4160.png"/><Relationship Id="rId6" Type="http://schemas.openxmlformats.org/officeDocument/2006/relationships/customXml" Target="../ink/ink3990.xml"/><Relationship Id="rId238" Type="http://schemas.openxmlformats.org/officeDocument/2006/relationships/customXml" Target="../ink/ink4106.xml"/><Relationship Id="rId445" Type="http://schemas.openxmlformats.org/officeDocument/2006/relationships/image" Target="../media/image4181.png"/><Relationship Id="rId487" Type="http://schemas.openxmlformats.org/officeDocument/2006/relationships/image" Target="../media/image4202.png"/><Relationship Id="rId291" Type="http://schemas.openxmlformats.org/officeDocument/2006/relationships/image" Target="../media/image4104.png"/><Relationship Id="rId305" Type="http://schemas.openxmlformats.org/officeDocument/2006/relationships/image" Target="../media/image4111.png"/><Relationship Id="rId347" Type="http://schemas.openxmlformats.org/officeDocument/2006/relationships/image" Target="../media/image4132.png"/><Relationship Id="rId512" Type="http://schemas.openxmlformats.org/officeDocument/2006/relationships/customXml" Target="../ink/ink4243.xml"/><Relationship Id="rId44" Type="http://schemas.openxmlformats.org/officeDocument/2006/relationships/customXml" Target="../ink/ink4009.xml"/><Relationship Id="rId86" Type="http://schemas.openxmlformats.org/officeDocument/2006/relationships/customXml" Target="../ink/ink4030.xml"/><Relationship Id="rId151" Type="http://schemas.openxmlformats.org/officeDocument/2006/relationships/image" Target="../media/image4034.png"/><Relationship Id="rId389" Type="http://schemas.openxmlformats.org/officeDocument/2006/relationships/image" Target="../media/image4153.png"/><Relationship Id="rId193" Type="http://schemas.openxmlformats.org/officeDocument/2006/relationships/image" Target="../media/image4055.png"/><Relationship Id="rId207" Type="http://schemas.openxmlformats.org/officeDocument/2006/relationships/image" Target="../media/image4062.png"/><Relationship Id="rId249" Type="http://schemas.openxmlformats.org/officeDocument/2006/relationships/image" Target="../media/image4083.png"/><Relationship Id="rId414" Type="http://schemas.openxmlformats.org/officeDocument/2006/relationships/customXml" Target="../ink/ink4194.xml"/><Relationship Id="rId456" Type="http://schemas.openxmlformats.org/officeDocument/2006/relationships/customXml" Target="../ink/ink4215.xml"/><Relationship Id="rId498" Type="http://schemas.openxmlformats.org/officeDocument/2006/relationships/customXml" Target="../ink/ink4236.xml"/><Relationship Id="rId13" Type="http://schemas.openxmlformats.org/officeDocument/2006/relationships/image" Target="../media/image3965.png"/><Relationship Id="rId109" Type="http://schemas.openxmlformats.org/officeDocument/2006/relationships/image" Target="../media/image4013.png"/><Relationship Id="rId260" Type="http://schemas.openxmlformats.org/officeDocument/2006/relationships/customXml" Target="../ink/ink4117.xml"/><Relationship Id="rId316" Type="http://schemas.openxmlformats.org/officeDocument/2006/relationships/customXml" Target="../ink/ink4145.xml"/><Relationship Id="rId55" Type="http://schemas.openxmlformats.org/officeDocument/2006/relationships/image" Target="../media/image3986.png"/><Relationship Id="rId97" Type="http://schemas.openxmlformats.org/officeDocument/2006/relationships/image" Target="../media/image4007.png"/><Relationship Id="rId120" Type="http://schemas.openxmlformats.org/officeDocument/2006/relationships/customXml" Target="../ink/ink4047.xml"/><Relationship Id="rId358" Type="http://schemas.openxmlformats.org/officeDocument/2006/relationships/customXml" Target="../ink/ink4166.xml"/><Relationship Id="rId162" Type="http://schemas.openxmlformats.org/officeDocument/2006/relationships/customXml" Target="../ink/ink4068.xml"/><Relationship Id="rId218" Type="http://schemas.openxmlformats.org/officeDocument/2006/relationships/customXml" Target="../ink/ink4096.xml"/><Relationship Id="rId425" Type="http://schemas.openxmlformats.org/officeDocument/2006/relationships/image" Target="../media/image4171.png"/><Relationship Id="rId467" Type="http://schemas.openxmlformats.org/officeDocument/2006/relationships/image" Target="../media/image4192.png"/><Relationship Id="rId271" Type="http://schemas.openxmlformats.org/officeDocument/2006/relationships/image" Target="../media/image4094.png"/><Relationship Id="rId24" Type="http://schemas.openxmlformats.org/officeDocument/2006/relationships/customXml" Target="../ink/ink3999.xml"/><Relationship Id="rId66" Type="http://schemas.openxmlformats.org/officeDocument/2006/relationships/customXml" Target="../ink/ink4020.xml"/><Relationship Id="rId131" Type="http://schemas.openxmlformats.org/officeDocument/2006/relationships/image" Target="../media/image4024.png"/><Relationship Id="rId327" Type="http://schemas.openxmlformats.org/officeDocument/2006/relationships/image" Target="../media/image4122.png"/><Relationship Id="rId369" Type="http://schemas.openxmlformats.org/officeDocument/2006/relationships/image" Target="../media/image4143.png"/><Relationship Id="rId173" Type="http://schemas.openxmlformats.org/officeDocument/2006/relationships/image" Target="../media/image4045.png"/><Relationship Id="rId229" Type="http://schemas.openxmlformats.org/officeDocument/2006/relationships/image" Target="../media/image4073.png"/><Relationship Id="rId380" Type="http://schemas.openxmlformats.org/officeDocument/2006/relationships/customXml" Target="../ink/ink4177.xml"/><Relationship Id="rId436" Type="http://schemas.openxmlformats.org/officeDocument/2006/relationships/customXml" Target="../ink/ink4205.xml"/><Relationship Id="rId240" Type="http://schemas.openxmlformats.org/officeDocument/2006/relationships/customXml" Target="../ink/ink4107.xml"/><Relationship Id="rId478" Type="http://schemas.openxmlformats.org/officeDocument/2006/relationships/customXml" Target="../ink/ink4226.xml"/><Relationship Id="rId35" Type="http://schemas.openxmlformats.org/officeDocument/2006/relationships/image" Target="../media/image3976.png"/><Relationship Id="rId77" Type="http://schemas.openxmlformats.org/officeDocument/2006/relationships/image" Target="../media/image3997.png"/><Relationship Id="rId100" Type="http://schemas.openxmlformats.org/officeDocument/2006/relationships/customXml" Target="../ink/ink4037.xml"/><Relationship Id="rId282" Type="http://schemas.openxmlformats.org/officeDocument/2006/relationships/customXml" Target="../ink/ink4128.xml"/><Relationship Id="rId338" Type="http://schemas.openxmlformats.org/officeDocument/2006/relationships/customXml" Target="../ink/ink4156.xml"/><Relationship Id="rId503" Type="http://schemas.openxmlformats.org/officeDocument/2006/relationships/image" Target="../media/image4210.png"/><Relationship Id="rId8" Type="http://schemas.openxmlformats.org/officeDocument/2006/relationships/customXml" Target="../ink/ink3991.xml"/><Relationship Id="rId142" Type="http://schemas.openxmlformats.org/officeDocument/2006/relationships/customXml" Target="../ink/ink4058.xml"/><Relationship Id="rId184" Type="http://schemas.openxmlformats.org/officeDocument/2006/relationships/customXml" Target="../ink/ink4079.xml"/><Relationship Id="rId391" Type="http://schemas.openxmlformats.org/officeDocument/2006/relationships/image" Target="../media/image4154.png"/><Relationship Id="rId405" Type="http://schemas.openxmlformats.org/officeDocument/2006/relationships/image" Target="../media/image4161.png"/><Relationship Id="rId447" Type="http://schemas.openxmlformats.org/officeDocument/2006/relationships/image" Target="../media/image4182.png"/><Relationship Id="rId251" Type="http://schemas.openxmlformats.org/officeDocument/2006/relationships/image" Target="../media/image4084.png"/><Relationship Id="rId489" Type="http://schemas.openxmlformats.org/officeDocument/2006/relationships/image" Target="../media/image4203.png"/><Relationship Id="rId46" Type="http://schemas.openxmlformats.org/officeDocument/2006/relationships/customXml" Target="../ink/ink4010.xml"/><Relationship Id="rId293" Type="http://schemas.openxmlformats.org/officeDocument/2006/relationships/image" Target="../media/image4105.png"/><Relationship Id="rId307" Type="http://schemas.openxmlformats.org/officeDocument/2006/relationships/image" Target="../media/image4112.png"/><Relationship Id="rId349" Type="http://schemas.openxmlformats.org/officeDocument/2006/relationships/image" Target="../media/image4133.png"/><Relationship Id="rId514" Type="http://schemas.openxmlformats.org/officeDocument/2006/relationships/customXml" Target="../ink/ink4244.xml"/><Relationship Id="rId88" Type="http://schemas.openxmlformats.org/officeDocument/2006/relationships/customXml" Target="../ink/ink4031.xml"/><Relationship Id="rId111" Type="http://schemas.openxmlformats.org/officeDocument/2006/relationships/image" Target="../media/image4014.png"/><Relationship Id="rId153" Type="http://schemas.openxmlformats.org/officeDocument/2006/relationships/image" Target="../media/image4035.png"/><Relationship Id="rId195" Type="http://schemas.openxmlformats.org/officeDocument/2006/relationships/image" Target="../media/image4056.png"/><Relationship Id="rId209" Type="http://schemas.openxmlformats.org/officeDocument/2006/relationships/image" Target="../media/image4063.png"/><Relationship Id="rId360" Type="http://schemas.openxmlformats.org/officeDocument/2006/relationships/customXml" Target="../ink/ink4167.xml"/><Relationship Id="rId416" Type="http://schemas.openxmlformats.org/officeDocument/2006/relationships/customXml" Target="../ink/ink4195.xml"/><Relationship Id="rId220" Type="http://schemas.openxmlformats.org/officeDocument/2006/relationships/customXml" Target="../ink/ink4097.xml"/><Relationship Id="rId458" Type="http://schemas.openxmlformats.org/officeDocument/2006/relationships/customXml" Target="../ink/ink4216.xml"/><Relationship Id="rId15" Type="http://schemas.openxmlformats.org/officeDocument/2006/relationships/image" Target="../media/image3966.png"/><Relationship Id="rId57" Type="http://schemas.openxmlformats.org/officeDocument/2006/relationships/image" Target="../media/image3987.png"/><Relationship Id="rId262" Type="http://schemas.openxmlformats.org/officeDocument/2006/relationships/customXml" Target="../ink/ink4118.xml"/><Relationship Id="rId318" Type="http://schemas.openxmlformats.org/officeDocument/2006/relationships/customXml" Target="../ink/ink4146.xml"/><Relationship Id="rId99" Type="http://schemas.openxmlformats.org/officeDocument/2006/relationships/image" Target="../media/image4008.png"/><Relationship Id="rId122" Type="http://schemas.openxmlformats.org/officeDocument/2006/relationships/customXml" Target="../ink/ink4048.xml"/><Relationship Id="rId164" Type="http://schemas.openxmlformats.org/officeDocument/2006/relationships/customXml" Target="../ink/ink4069.xml"/><Relationship Id="rId371" Type="http://schemas.openxmlformats.org/officeDocument/2006/relationships/image" Target="../media/image4144.png"/><Relationship Id="rId427" Type="http://schemas.openxmlformats.org/officeDocument/2006/relationships/image" Target="../media/image4172.png"/><Relationship Id="rId469" Type="http://schemas.openxmlformats.org/officeDocument/2006/relationships/image" Target="../media/image4193.png"/><Relationship Id="rId26" Type="http://schemas.openxmlformats.org/officeDocument/2006/relationships/customXml" Target="../ink/ink4000.xml"/><Relationship Id="rId231" Type="http://schemas.openxmlformats.org/officeDocument/2006/relationships/image" Target="../media/image4074.png"/><Relationship Id="rId273" Type="http://schemas.openxmlformats.org/officeDocument/2006/relationships/image" Target="../media/image4095.png"/><Relationship Id="rId329" Type="http://schemas.openxmlformats.org/officeDocument/2006/relationships/image" Target="../media/image4123.png"/><Relationship Id="rId480" Type="http://schemas.openxmlformats.org/officeDocument/2006/relationships/customXml" Target="../ink/ink4227.xml"/><Relationship Id="rId68" Type="http://schemas.openxmlformats.org/officeDocument/2006/relationships/customXml" Target="../ink/ink4021.xml"/><Relationship Id="rId133" Type="http://schemas.openxmlformats.org/officeDocument/2006/relationships/image" Target="../media/image4025.png"/><Relationship Id="rId175" Type="http://schemas.openxmlformats.org/officeDocument/2006/relationships/image" Target="../media/image4046.png"/><Relationship Id="rId340" Type="http://schemas.openxmlformats.org/officeDocument/2006/relationships/customXml" Target="../ink/ink4157.xml"/><Relationship Id="rId200" Type="http://schemas.openxmlformats.org/officeDocument/2006/relationships/customXml" Target="../ink/ink4087.xml"/><Relationship Id="rId382" Type="http://schemas.openxmlformats.org/officeDocument/2006/relationships/customXml" Target="../ink/ink4178.xml"/><Relationship Id="rId438" Type="http://schemas.openxmlformats.org/officeDocument/2006/relationships/customXml" Target="../ink/ink4206.xml"/><Relationship Id="rId242" Type="http://schemas.openxmlformats.org/officeDocument/2006/relationships/customXml" Target="../ink/ink4108.xml"/><Relationship Id="rId284" Type="http://schemas.openxmlformats.org/officeDocument/2006/relationships/customXml" Target="../ink/ink4129.xml"/><Relationship Id="rId491" Type="http://schemas.openxmlformats.org/officeDocument/2006/relationships/image" Target="../media/image4204.png"/><Relationship Id="rId505" Type="http://schemas.openxmlformats.org/officeDocument/2006/relationships/image" Target="../media/image4211.png"/><Relationship Id="rId37" Type="http://schemas.openxmlformats.org/officeDocument/2006/relationships/image" Target="../media/image3977.png"/><Relationship Id="rId79" Type="http://schemas.openxmlformats.org/officeDocument/2006/relationships/image" Target="../media/image3998.png"/><Relationship Id="rId102" Type="http://schemas.openxmlformats.org/officeDocument/2006/relationships/customXml" Target="../ink/ink4038.xml"/><Relationship Id="rId144" Type="http://schemas.openxmlformats.org/officeDocument/2006/relationships/customXml" Target="../ink/ink4059.xml"/><Relationship Id="rId90" Type="http://schemas.openxmlformats.org/officeDocument/2006/relationships/customXml" Target="../ink/ink4032.xml"/><Relationship Id="rId186" Type="http://schemas.openxmlformats.org/officeDocument/2006/relationships/customXml" Target="../ink/ink4080.xml"/><Relationship Id="rId351" Type="http://schemas.openxmlformats.org/officeDocument/2006/relationships/image" Target="../media/image4134.png"/><Relationship Id="rId393" Type="http://schemas.openxmlformats.org/officeDocument/2006/relationships/image" Target="../media/image4155.png"/><Relationship Id="rId407" Type="http://schemas.openxmlformats.org/officeDocument/2006/relationships/image" Target="../media/image4162.png"/><Relationship Id="rId449" Type="http://schemas.openxmlformats.org/officeDocument/2006/relationships/image" Target="../media/image4183.png"/><Relationship Id="rId211" Type="http://schemas.openxmlformats.org/officeDocument/2006/relationships/image" Target="../media/image4064.png"/><Relationship Id="rId253" Type="http://schemas.openxmlformats.org/officeDocument/2006/relationships/image" Target="../media/image4085.png"/><Relationship Id="rId295" Type="http://schemas.openxmlformats.org/officeDocument/2006/relationships/image" Target="../media/image4106.png"/><Relationship Id="rId309" Type="http://schemas.openxmlformats.org/officeDocument/2006/relationships/image" Target="../media/image4113.png"/><Relationship Id="rId460" Type="http://schemas.openxmlformats.org/officeDocument/2006/relationships/customXml" Target="../ink/ink4217.xml"/><Relationship Id="rId516" Type="http://schemas.openxmlformats.org/officeDocument/2006/relationships/customXml" Target="../ink/ink4245.xml"/><Relationship Id="rId48" Type="http://schemas.openxmlformats.org/officeDocument/2006/relationships/customXml" Target="../ink/ink4011.xml"/><Relationship Id="rId113" Type="http://schemas.openxmlformats.org/officeDocument/2006/relationships/image" Target="../media/image4015.png"/><Relationship Id="rId320" Type="http://schemas.openxmlformats.org/officeDocument/2006/relationships/customXml" Target="../ink/ink4147.xml"/><Relationship Id="rId155" Type="http://schemas.openxmlformats.org/officeDocument/2006/relationships/image" Target="../media/image4036.png"/><Relationship Id="rId197" Type="http://schemas.openxmlformats.org/officeDocument/2006/relationships/image" Target="../media/image4057.png"/><Relationship Id="rId362" Type="http://schemas.openxmlformats.org/officeDocument/2006/relationships/customXml" Target="../ink/ink4168.xml"/><Relationship Id="rId418" Type="http://schemas.openxmlformats.org/officeDocument/2006/relationships/customXml" Target="../ink/ink4196.xml"/><Relationship Id="rId222" Type="http://schemas.openxmlformats.org/officeDocument/2006/relationships/customXml" Target="../ink/ink4098.xml"/><Relationship Id="rId264" Type="http://schemas.openxmlformats.org/officeDocument/2006/relationships/customXml" Target="../ink/ink4119.xml"/><Relationship Id="rId471" Type="http://schemas.openxmlformats.org/officeDocument/2006/relationships/image" Target="../media/image4194.png"/><Relationship Id="rId17" Type="http://schemas.openxmlformats.org/officeDocument/2006/relationships/image" Target="../media/image3967.png"/><Relationship Id="rId59" Type="http://schemas.openxmlformats.org/officeDocument/2006/relationships/image" Target="../media/image3988.png"/><Relationship Id="rId124" Type="http://schemas.openxmlformats.org/officeDocument/2006/relationships/customXml" Target="../ink/ink4049.xml"/><Relationship Id="rId70" Type="http://schemas.openxmlformats.org/officeDocument/2006/relationships/customXml" Target="../ink/ink4022.xml"/><Relationship Id="rId166" Type="http://schemas.openxmlformats.org/officeDocument/2006/relationships/customXml" Target="../ink/ink4070.xml"/><Relationship Id="rId331" Type="http://schemas.openxmlformats.org/officeDocument/2006/relationships/image" Target="../media/image4124.png"/><Relationship Id="rId373" Type="http://schemas.openxmlformats.org/officeDocument/2006/relationships/image" Target="../media/image4145.png"/><Relationship Id="rId429" Type="http://schemas.openxmlformats.org/officeDocument/2006/relationships/image" Target="../media/image41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75.png"/><Relationship Id="rId440" Type="http://schemas.openxmlformats.org/officeDocument/2006/relationships/customXml" Target="../ink/ink4207.xml"/><Relationship Id="rId28" Type="http://schemas.openxmlformats.org/officeDocument/2006/relationships/customXml" Target="../ink/ink4001.xml"/><Relationship Id="rId275" Type="http://schemas.openxmlformats.org/officeDocument/2006/relationships/image" Target="../media/image4096.png"/><Relationship Id="rId300" Type="http://schemas.openxmlformats.org/officeDocument/2006/relationships/customXml" Target="../ink/ink4137.xml"/><Relationship Id="rId482" Type="http://schemas.openxmlformats.org/officeDocument/2006/relationships/customXml" Target="../ink/ink4228.xml"/><Relationship Id="rId81" Type="http://schemas.openxmlformats.org/officeDocument/2006/relationships/image" Target="../media/image3999.png"/><Relationship Id="rId135" Type="http://schemas.openxmlformats.org/officeDocument/2006/relationships/image" Target="../media/image4026.png"/><Relationship Id="rId177" Type="http://schemas.openxmlformats.org/officeDocument/2006/relationships/image" Target="../media/image4047.png"/><Relationship Id="rId342" Type="http://schemas.openxmlformats.org/officeDocument/2006/relationships/customXml" Target="../ink/ink4158.xml"/><Relationship Id="rId384" Type="http://schemas.openxmlformats.org/officeDocument/2006/relationships/customXml" Target="../ink/ink4179.xml"/><Relationship Id="rId202" Type="http://schemas.openxmlformats.org/officeDocument/2006/relationships/customXml" Target="../ink/ink4088.xml"/><Relationship Id="rId244" Type="http://schemas.openxmlformats.org/officeDocument/2006/relationships/customXml" Target="../ink/ink4109.xml"/><Relationship Id="rId39" Type="http://schemas.openxmlformats.org/officeDocument/2006/relationships/image" Target="../media/image3978.png"/><Relationship Id="rId286" Type="http://schemas.openxmlformats.org/officeDocument/2006/relationships/customXml" Target="../ink/ink4130.xml"/><Relationship Id="rId451" Type="http://schemas.openxmlformats.org/officeDocument/2006/relationships/image" Target="../media/image4184.png"/><Relationship Id="rId493" Type="http://schemas.openxmlformats.org/officeDocument/2006/relationships/image" Target="../media/image4205.png"/><Relationship Id="rId507" Type="http://schemas.openxmlformats.org/officeDocument/2006/relationships/image" Target="../media/image4212.png"/><Relationship Id="rId50" Type="http://schemas.openxmlformats.org/officeDocument/2006/relationships/customXml" Target="../ink/ink4012.xml"/><Relationship Id="rId104" Type="http://schemas.openxmlformats.org/officeDocument/2006/relationships/customXml" Target="../ink/ink4039.xml"/><Relationship Id="rId146" Type="http://schemas.openxmlformats.org/officeDocument/2006/relationships/customXml" Target="../ink/ink4060.xml"/><Relationship Id="rId188" Type="http://schemas.openxmlformats.org/officeDocument/2006/relationships/customXml" Target="../ink/ink4081.xml"/><Relationship Id="rId311" Type="http://schemas.openxmlformats.org/officeDocument/2006/relationships/image" Target="../media/image4114.png"/><Relationship Id="rId353" Type="http://schemas.openxmlformats.org/officeDocument/2006/relationships/image" Target="../media/image4135.png"/><Relationship Id="rId395" Type="http://schemas.openxmlformats.org/officeDocument/2006/relationships/image" Target="../media/image4156.png"/><Relationship Id="rId409" Type="http://schemas.openxmlformats.org/officeDocument/2006/relationships/image" Target="../media/image4163.png"/><Relationship Id="rId92" Type="http://schemas.openxmlformats.org/officeDocument/2006/relationships/customXml" Target="../ink/ink4033.xml"/><Relationship Id="rId213" Type="http://schemas.openxmlformats.org/officeDocument/2006/relationships/image" Target="../media/image4065.png"/><Relationship Id="rId420" Type="http://schemas.openxmlformats.org/officeDocument/2006/relationships/customXml" Target="../ink/ink4197.xml"/><Relationship Id="rId255" Type="http://schemas.openxmlformats.org/officeDocument/2006/relationships/image" Target="../media/image4086.png"/><Relationship Id="rId297" Type="http://schemas.openxmlformats.org/officeDocument/2006/relationships/image" Target="../media/image4107.png"/><Relationship Id="rId462" Type="http://schemas.openxmlformats.org/officeDocument/2006/relationships/customXml" Target="../ink/ink4218.xml"/><Relationship Id="rId518" Type="http://schemas.openxmlformats.org/officeDocument/2006/relationships/customXml" Target="../ink/ink4246.xml"/><Relationship Id="rId115" Type="http://schemas.openxmlformats.org/officeDocument/2006/relationships/image" Target="../media/image4016.png"/><Relationship Id="rId157" Type="http://schemas.openxmlformats.org/officeDocument/2006/relationships/image" Target="../media/image4037.png"/><Relationship Id="rId322" Type="http://schemas.openxmlformats.org/officeDocument/2006/relationships/customXml" Target="../ink/ink4148.xml"/><Relationship Id="rId364" Type="http://schemas.openxmlformats.org/officeDocument/2006/relationships/customXml" Target="../ink/ink4169.xml"/><Relationship Id="rId61" Type="http://schemas.openxmlformats.org/officeDocument/2006/relationships/image" Target="../media/image3989.png"/><Relationship Id="rId199" Type="http://schemas.openxmlformats.org/officeDocument/2006/relationships/image" Target="../media/image4058.png"/><Relationship Id="rId19" Type="http://schemas.openxmlformats.org/officeDocument/2006/relationships/image" Target="../media/image3968.png"/><Relationship Id="rId224" Type="http://schemas.openxmlformats.org/officeDocument/2006/relationships/customXml" Target="../ink/ink4099.xml"/><Relationship Id="rId266" Type="http://schemas.openxmlformats.org/officeDocument/2006/relationships/customXml" Target="../ink/ink4120.xml"/><Relationship Id="rId431" Type="http://schemas.openxmlformats.org/officeDocument/2006/relationships/image" Target="../media/image4174.png"/><Relationship Id="rId473" Type="http://schemas.openxmlformats.org/officeDocument/2006/relationships/image" Target="../media/image4195.png"/><Relationship Id="rId30" Type="http://schemas.openxmlformats.org/officeDocument/2006/relationships/customXml" Target="../ink/ink4002.xml"/><Relationship Id="rId126" Type="http://schemas.openxmlformats.org/officeDocument/2006/relationships/customXml" Target="../ink/ink4050.xml"/><Relationship Id="rId168" Type="http://schemas.openxmlformats.org/officeDocument/2006/relationships/customXml" Target="../ink/ink4071.xml"/><Relationship Id="rId333" Type="http://schemas.openxmlformats.org/officeDocument/2006/relationships/image" Target="../media/image4125.png"/><Relationship Id="rId72" Type="http://schemas.openxmlformats.org/officeDocument/2006/relationships/customXml" Target="../ink/ink4023.xml"/><Relationship Id="rId375" Type="http://schemas.openxmlformats.org/officeDocument/2006/relationships/image" Target="../media/image4146.png"/><Relationship Id="rId3" Type="http://schemas.openxmlformats.org/officeDocument/2006/relationships/image" Target="../media/image3960.png"/><Relationship Id="rId235" Type="http://schemas.openxmlformats.org/officeDocument/2006/relationships/image" Target="../media/image4076.png"/><Relationship Id="rId277" Type="http://schemas.openxmlformats.org/officeDocument/2006/relationships/image" Target="../media/image4097.png"/><Relationship Id="rId400" Type="http://schemas.openxmlformats.org/officeDocument/2006/relationships/customXml" Target="../ink/ink4187.xml"/><Relationship Id="rId442" Type="http://schemas.openxmlformats.org/officeDocument/2006/relationships/customXml" Target="../ink/ink4208.xml"/><Relationship Id="rId484" Type="http://schemas.openxmlformats.org/officeDocument/2006/relationships/customXml" Target="../ink/ink4229.xml"/><Relationship Id="rId137" Type="http://schemas.openxmlformats.org/officeDocument/2006/relationships/image" Target="../media/image4027.png"/><Relationship Id="rId302" Type="http://schemas.openxmlformats.org/officeDocument/2006/relationships/customXml" Target="../ink/ink4138.xml"/><Relationship Id="rId344" Type="http://schemas.openxmlformats.org/officeDocument/2006/relationships/customXml" Target="../ink/ink4159.xml"/><Relationship Id="rId41" Type="http://schemas.openxmlformats.org/officeDocument/2006/relationships/image" Target="../media/image3979.png"/><Relationship Id="rId83" Type="http://schemas.openxmlformats.org/officeDocument/2006/relationships/image" Target="../media/image4000.png"/><Relationship Id="rId179" Type="http://schemas.openxmlformats.org/officeDocument/2006/relationships/image" Target="../media/image4048.png"/><Relationship Id="rId386" Type="http://schemas.openxmlformats.org/officeDocument/2006/relationships/customXml" Target="../ink/ink4180.xml"/><Relationship Id="rId190" Type="http://schemas.openxmlformats.org/officeDocument/2006/relationships/customXml" Target="../ink/ink4082.xml"/><Relationship Id="rId204" Type="http://schemas.openxmlformats.org/officeDocument/2006/relationships/customXml" Target="../ink/ink4089.xml"/><Relationship Id="rId246" Type="http://schemas.openxmlformats.org/officeDocument/2006/relationships/customXml" Target="../ink/ink4110.xml"/><Relationship Id="rId288" Type="http://schemas.openxmlformats.org/officeDocument/2006/relationships/customXml" Target="../ink/ink4131.xml"/><Relationship Id="rId411" Type="http://schemas.openxmlformats.org/officeDocument/2006/relationships/image" Target="../media/image4164.png"/><Relationship Id="rId453" Type="http://schemas.openxmlformats.org/officeDocument/2006/relationships/image" Target="../media/image4185.png"/><Relationship Id="rId509" Type="http://schemas.openxmlformats.org/officeDocument/2006/relationships/image" Target="../media/image4213.png"/><Relationship Id="rId106" Type="http://schemas.openxmlformats.org/officeDocument/2006/relationships/customXml" Target="../ink/ink4040.xml"/><Relationship Id="rId313" Type="http://schemas.openxmlformats.org/officeDocument/2006/relationships/image" Target="../media/image4115.png"/><Relationship Id="rId495" Type="http://schemas.openxmlformats.org/officeDocument/2006/relationships/image" Target="../media/image4206.png"/><Relationship Id="rId10" Type="http://schemas.openxmlformats.org/officeDocument/2006/relationships/customXml" Target="../ink/ink3992.xml"/><Relationship Id="rId52" Type="http://schemas.openxmlformats.org/officeDocument/2006/relationships/customXml" Target="../ink/ink4013.xml"/><Relationship Id="rId94" Type="http://schemas.openxmlformats.org/officeDocument/2006/relationships/customXml" Target="../ink/ink4034.xml"/><Relationship Id="rId148" Type="http://schemas.openxmlformats.org/officeDocument/2006/relationships/customXml" Target="../ink/ink4061.xml"/><Relationship Id="rId355" Type="http://schemas.openxmlformats.org/officeDocument/2006/relationships/image" Target="../media/image4136.png"/><Relationship Id="rId397" Type="http://schemas.openxmlformats.org/officeDocument/2006/relationships/image" Target="../media/image4157.png"/><Relationship Id="rId520" Type="http://schemas.openxmlformats.org/officeDocument/2006/relationships/customXml" Target="../ink/ink4247.xml"/><Relationship Id="rId215" Type="http://schemas.openxmlformats.org/officeDocument/2006/relationships/image" Target="../media/image4066.png"/><Relationship Id="rId257" Type="http://schemas.openxmlformats.org/officeDocument/2006/relationships/image" Target="../media/image4087.png"/><Relationship Id="rId422" Type="http://schemas.openxmlformats.org/officeDocument/2006/relationships/customXml" Target="../ink/ink4198.xml"/><Relationship Id="rId464" Type="http://schemas.openxmlformats.org/officeDocument/2006/relationships/customXml" Target="../ink/ink4219.xml"/><Relationship Id="rId299" Type="http://schemas.openxmlformats.org/officeDocument/2006/relationships/image" Target="../media/image4108.png"/><Relationship Id="rId63" Type="http://schemas.openxmlformats.org/officeDocument/2006/relationships/image" Target="../media/image3990.png"/><Relationship Id="rId159" Type="http://schemas.openxmlformats.org/officeDocument/2006/relationships/image" Target="../media/image4038.png"/><Relationship Id="rId366" Type="http://schemas.openxmlformats.org/officeDocument/2006/relationships/customXml" Target="../ink/ink4170.xml"/><Relationship Id="rId226" Type="http://schemas.openxmlformats.org/officeDocument/2006/relationships/customXml" Target="../ink/ink4100.xml"/><Relationship Id="rId433" Type="http://schemas.openxmlformats.org/officeDocument/2006/relationships/image" Target="../media/image417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customXml" Target="../ink/ink189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image" Target="../media/image19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72" Type="http://schemas.openxmlformats.org/officeDocument/2006/relationships/customXml" Target="../ink/ink186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362" Type="http://schemas.openxmlformats.org/officeDocument/2006/relationships/customXml" Target="../ink/ink181.xml"/><Relationship Id="rId383" Type="http://schemas.openxmlformats.org/officeDocument/2006/relationships/customXml" Target="../ink/ink192.xml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373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384" Type="http://schemas.openxmlformats.org/officeDocument/2006/relationships/image" Target="../media/image191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customXml" Target="../ink/ink193.xml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image" Target="../media/image1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89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7.png"/><Relationship Id="rId21" Type="http://schemas.openxmlformats.org/officeDocument/2006/relationships/image" Target="../media/image4229.png"/><Relationship Id="rId42" Type="http://schemas.openxmlformats.org/officeDocument/2006/relationships/customXml" Target="../ink/ink4268.xml"/><Relationship Id="rId63" Type="http://schemas.openxmlformats.org/officeDocument/2006/relationships/image" Target="../media/image4250.png"/><Relationship Id="rId84" Type="http://schemas.openxmlformats.org/officeDocument/2006/relationships/customXml" Target="../ink/ink4289.xml"/><Relationship Id="rId138" Type="http://schemas.openxmlformats.org/officeDocument/2006/relationships/customXml" Target="../ink/ink4316.xml"/><Relationship Id="rId159" Type="http://schemas.openxmlformats.org/officeDocument/2006/relationships/image" Target="../media/image4297.png"/><Relationship Id="rId170" Type="http://schemas.openxmlformats.org/officeDocument/2006/relationships/customXml" Target="../ink/ink4332.xml"/><Relationship Id="rId191" Type="http://schemas.openxmlformats.org/officeDocument/2006/relationships/image" Target="../media/image4313.png"/><Relationship Id="rId205" Type="http://schemas.openxmlformats.org/officeDocument/2006/relationships/image" Target="../media/image4320.png"/><Relationship Id="rId107" Type="http://schemas.openxmlformats.org/officeDocument/2006/relationships/image" Target="../media/image4272.png"/><Relationship Id="rId11" Type="http://schemas.openxmlformats.org/officeDocument/2006/relationships/image" Target="../media/image4224.png"/><Relationship Id="rId32" Type="http://schemas.openxmlformats.org/officeDocument/2006/relationships/customXml" Target="../ink/ink4263.xml"/><Relationship Id="rId53" Type="http://schemas.openxmlformats.org/officeDocument/2006/relationships/image" Target="../media/image4245.png"/><Relationship Id="rId74" Type="http://schemas.openxmlformats.org/officeDocument/2006/relationships/customXml" Target="../ink/ink4284.xml"/><Relationship Id="rId128" Type="http://schemas.openxmlformats.org/officeDocument/2006/relationships/customXml" Target="../ink/ink4311.xml"/><Relationship Id="rId149" Type="http://schemas.openxmlformats.org/officeDocument/2006/relationships/image" Target="../media/image4292.png"/><Relationship Id="rId5" Type="http://schemas.openxmlformats.org/officeDocument/2006/relationships/image" Target="../media/image4221.png"/><Relationship Id="rId95" Type="http://schemas.openxmlformats.org/officeDocument/2006/relationships/image" Target="../media/image4266.png"/><Relationship Id="rId160" Type="http://schemas.openxmlformats.org/officeDocument/2006/relationships/customXml" Target="../ink/ink4327.xml"/><Relationship Id="rId181" Type="http://schemas.openxmlformats.org/officeDocument/2006/relationships/image" Target="../media/image4308.png"/><Relationship Id="rId22" Type="http://schemas.openxmlformats.org/officeDocument/2006/relationships/customXml" Target="../ink/ink4258.xml"/><Relationship Id="rId43" Type="http://schemas.openxmlformats.org/officeDocument/2006/relationships/image" Target="../media/image4240.png"/><Relationship Id="rId64" Type="http://schemas.openxmlformats.org/officeDocument/2006/relationships/customXml" Target="../ink/ink4279.xml"/><Relationship Id="rId118" Type="http://schemas.openxmlformats.org/officeDocument/2006/relationships/customXml" Target="../ink/ink4306.xml"/><Relationship Id="rId139" Type="http://schemas.openxmlformats.org/officeDocument/2006/relationships/image" Target="../media/image4287.png"/><Relationship Id="rId85" Type="http://schemas.openxmlformats.org/officeDocument/2006/relationships/image" Target="../media/image4261.png"/><Relationship Id="rId150" Type="http://schemas.openxmlformats.org/officeDocument/2006/relationships/customXml" Target="../ink/ink4322.xml"/><Relationship Id="rId171" Type="http://schemas.openxmlformats.org/officeDocument/2006/relationships/image" Target="../media/image4303.png"/><Relationship Id="rId192" Type="http://schemas.openxmlformats.org/officeDocument/2006/relationships/customXml" Target="../ink/ink4343.xml"/><Relationship Id="rId206" Type="http://schemas.openxmlformats.org/officeDocument/2006/relationships/customXml" Target="../ink/ink4350.xml"/><Relationship Id="rId12" Type="http://schemas.openxmlformats.org/officeDocument/2006/relationships/customXml" Target="../ink/ink4253.xml"/><Relationship Id="rId33" Type="http://schemas.openxmlformats.org/officeDocument/2006/relationships/image" Target="../media/image4235.png"/><Relationship Id="rId108" Type="http://schemas.openxmlformats.org/officeDocument/2006/relationships/customXml" Target="../ink/ink4301.xml"/><Relationship Id="rId129" Type="http://schemas.openxmlformats.org/officeDocument/2006/relationships/image" Target="../media/image4283.png"/><Relationship Id="rId54" Type="http://schemas.openxmlformats.org/officeDocument/2006/relationships/customXml" Target="../ink/ink4274.xml"/><Relationship Id="rId75" Type="http://schemas.openxmlformats.org/officeDocument/2006/relationships/image" Target="../media/image4256.png"/><Relationship Id="rId96" Type="http://schemas.openxmlformats.org/officeDocument/2006/relationships/customXml" Target="../ink/ink4295.xml"/><Relationship Id="rId140" Type="http://schemas.openxmlformats.org/officeDocument/2006/relationships/customXml" Target="../ink/ink4317.xml"/><Relationship Id="rId161" Type="http://schemas.openxmlformats.org/officeDocument/2006/relationships/image" Target="../media/image4298.png"/><Relationship Id="rId182" Type="http://schemas.openxmlformats.org/officeDocument/2006/relationships/customXml" Target="../ink/ink4338.xml"/><Relationship Id="rId6" Type="http://schemas.openxmlformats.org/officeDocument/2006/relationships/customXml" Target="../ink/ink4250.xml"/><Relationship Id="rId23" Type="http://schemas.openxmlformats.org/officeDocument/2006/relationships/image" Target="../media/image4230.png"/><Relationship Id="rId119" Type="http://schemas.openxmlformats.org/officeDocument/2006/relationships/image" Target="../media/image4278.png"/><Relationship Id="rId44" Type="http://schemas.openxmlformats.org/officeDocument/2006/relationships/customXml" Target="../ink/ink4269.xml"/><Relationship Id="rId65" Type="http://schemas.openxmlformats.org/officeDocument/2006/relationships/image" Target="../media/image4251.png"/><Relationship Id="rId86" Type="http://schemas.openxmlformats.org/officeDocument/2006/relationships/customXml" Target="../ink/ink4290.xml"/><Relationship Id="rId130" Type="http://schemas.openxmlformats.org/officeDocument/2006/relationships/customXml" Target="../ink/ink4312.xml"/><Relationship Id="rId151" Type="http://schemas.openxmlformats.org/officeDocument/2006/relationships/image" Target="../media/image4293.png"/><Relationship Id="rId172" Type="http://schemas.openxmlformats.org/officeDocument/2006/relationships/customXml" Target="../ink/ink4333.xml"/><Relationship Id="rId193" Type="http://schemas.openxmlformats.org/officeDocument/2006/relationships/image" Target="../media/image4314.png"/><Relationship Id="rId207" Type="http://schemas.openxmlformats.org/officeDocument/2006/relationships/image" Target="../media/image4321.png"/><Relationship Id="rId13" Type="http://schemas.openxmlformats.org/officeDocument/2006/relationships/image" Target="../media/image4225.png"/><Relationship Id="rId109" Type="http://schemas.openxmlformats.org/officeDocument/2006/relationships/image" Target="../media/image4273.png"/><Relationship Id="rId34" Type="http://schemas.openxmlformats.org/officeDocument/2006/relationships/customXml" Target="../ink/ink4264.xml"/><Relationship Id="rId55" Type="http://schemas.openxmlformats.org/officeDocument/2006/relationships/image" Target="../media/image4246.png"/><Relationship Id="rId76" Type="http://schemas.openxmlformats.org/officeDocument/2006/relationships/customXml" Target="../ink/ink4285.xml"/><Relationship Id="rId97" Type="http://schemas.openxmlformats.org/officeDocument/2006/relationships/image" Target="../media/image4267.png"/><Relationship Id="rId120" Type="http://schemas.openxmlformats.org/officeDocument/2006/relationships/customXml" Target="../ink/ink4307.xml"/><Relationship Id="rId141" Type="http://schemas.openxmlformats.org/officeDocument/2006/relationships/image" Target="../media/image4288.png"/><Relationship Id="rId7" Type="http://schemas.openxmlformats.org/officeDocument/2006/relationships/image" Target="../media/image4222.png"/><Relationship Id="rId162" Type="http://schemas.openxmlformats.org/officeDocument/2006/relationships/customXml" Target="../ink/ink4328.xml"/><Relationship Id="rId183" Type="http://schemas.openxmlformats.org/officeDocument/2006/relationships/image" Target="../media/image4309.png"/><Relationship Id="rId24" Type="http://schemas.openxmlformats.org/officeDocument/2006/relationships/customXml" Target="../ink/ink4259.xml"/><Relationship Id="rId45" Type="http://schemas.openxmlformats.org/officeDocument/2006/relationships/image" Target="../media/image4241.png"/><Relationship Id="rId66" Type="http://schemas.openxmlformats.org/officeDocument/2006/relationships/customXml" Target="../ink/ink4280.xml"/><Relationship Id="rId87" Type="http://schemas.openxmlformats.org/officeDocument/2006/relationships/image" Target="../media/image4262.png"/><Relationship Id="rId110" Type="http://schemas.openxmlformats.org/officeDocument/2006/relationships/customXml" Target="../ink/ink4302.xml"/><Relationship Id="rId131" Type="http://schemas.openxmlformats.org/officeDocument/2006/relationships/image" Target="../media/image4284.png"/><Relationship Id="rId61" Type="http://schemas.openxmlformats.org/officeDocument/2006/relationships/image" Target="../media/image4249.png"/><Relationship Id="rId82" Type="http://schemas.openxmlformats.org/officeDocument/2006/relationships/customXml" Target="../ink/ink4288.xml"/><Relationship Id="rId152" Type="http://schemas.openxmlformats.org/officeDocument/2006/relationships/customXml" Target="../ink/ink4323.xml"/><Relationship Id="rId173" Type="http://schemas.openxmlformats.org/officeDocument/2006/relationships/image" Target="../media/image4304.png"/><Relationship Id="rId194" Type="http://schemas.openxmlformats.org/officeDocument/2006/relationships/customXml" Target="../ink/ink4344.xml"/><Relationship Id="rId199" Type="http://schemas.openxmlformats.org/officeDocument/2006/relationships/image" Target="../media/image4317.png"/><Relationship Id="rId203" Type="http://schemas.openxmlformats.org/officeDocument/2006/relationships/image" Target="../media/image4319.png"/><Relationship Id="rId208" Type="http://schemas.openxmlformats.org/officeDocument/2006/relationships/customXml" Target="../ink/ink4351.xml"/><Relationship Id="rId19" Type="http://schemas.openxmlformats.org/officeDocument/2006/relationships/image" Target="../media/image4228.png"/><Relationship Id="rId14" Type="http://schemas.openxmlformats.org/officeDocument/2006/relationships/customXml" Target="../ink/ink4254.xml"/><Relationship Id="rId30" Type="http://schemas.openxmlformats.org/officeDocument/2006/relationships/customXml" Target="../ink/ink4262.xml"/><Relationship Id="rId35" Type="http://schemas.openxmlformats.org/officeDocument/2006/relationships/image" Target="../media/image4236.png"/><Relationship Id="rId56" Type="http://schemas.openxmlformats.org/officeDocument/2006/relationships/customXml" Target="../ink/ink4275.xml"/><Relationship Id="rId77" Type="http://schemas.openxmlformats.org/officeDocument/2006/relationships/image" Target="../media/image4257.png"/><Relationship Id="rId100" Type="http://schemas.openxmlformats.org/officeDocument/2006/relationships/customXml" Target="../ink/ink4297.xml"/><Relationship Id="rId105" Type="http://schemas.openxmlformats.org/officeDocument/2006/relationships/image" Target="../media/image4271.png"/><Relationship Id="rId126" Type="http://schemas.openxmlformats.org/officeDocument/2006/relationships/customXml" Target="../ink/ink4310.xml"/><Relationship Id="rId147" Type="http://schemas.openxmlformats.org/officeDocument/2006/relationships/image" Target="../media/image4291.png"/><Relationship Id="rId168" Type="http://schemas.openxmlformats.org/officeDocument/2006/relationships/customXml" Target="../ink/ink4331.xml"/><Relationship Id="rId8" Type="http://schemas.openxmlformats.org/officeDocument/2006/relationships/customXml" Target="../ink/ink4251.xml"/><Relationship Id="rId51" Type="http://schemas.openxmlformats.org/officeDocument/2006/relationships/image" Target="../media/image4244.png"/><Relationship Id="rId72" Type="http://schemas.openxmlformats.org/officeDocument/2006/relationships/customXml" Target="../ink/ink4283.xml"/><Relationship Id="rId93" Type="http://schemas.openxmlformats.org/officeDocument/2006/relationships/image" Target="../media/image4265.png"/><Relationship Id="rId98" Type="http://schemas.openxmlformats.org/officeDocument/2006/relationships/customXml" Target="../ink/ink4296.xml"/><Relationship Id="rId121" Type="http://schemas.openxmlformats.org/officeDocument/2006/relationships/image" Target="../media/image4279.png"/><Relationship Id="rId142" Type="http://schemas.openxmlformats.org/officeDocument/2006/relationships/customXml" Target="../ink/ink4318.xml"/><Relationship Id="rId163" Type="http://schemas.openxmlformats.org/officeDocument/2006/relationships/image" Target="../media/image4299.png"/><Relationship Id="rId184" Type="http://schemas.openxmlformats.org/officeDocument/2006/relationships/customXml" Target="../ink/ink4339.xml"/><Relationship Id="rId189" Type="http://schemas.openxmlformats.org/officeDocument/2006/relationships/image" Target="../media/image4312.png"/><Relationship Id="rId3" Type="http://schemas.openxmlformats.org/officeDocument/2006/relationships/image" Target="../media/image4220.png"/><Relationship Id="rId25" Type="http://schemas.openxmlformats.org/officeDocument/2006/relationships/image" Target="../media/image4231.png"/><Relationship Id="rId46" Type="http://schemas.openxmlformats.org/officeDocument/2006/relationships/customXml" Target="../ink/ink4270.xml"/><Relationship Id="rId67" Type="http://schemas.openxmlformats.org/officeDocument/2006/relationships/image" Target="../media/image4252.png"/><Relationship Id="rId116" Type="http://schemas.openxmlformats.org/officeDocument/2006/relationships/customXml" Target="../ink/ink4305.xml"/><Relationship Id="rId137" Type="http://schemas.openxmlformats.org/officeDocument/2006/relationships/image" Target="../media/image4286.png"/><Relationship Id="rId158" Type="http://schemas.openxmlformats.org/officeDocument/2006/relationships/customXml" Target="../ink/ink4326.xml"/><Relationship Id="rId20" Type="http://schemas.openxmlformats.org/officeDocument/2006/relationships/customXml" Target="../ink/ink4257.xml"/><Relationship Id="rId41" Type="http://schemas.openxmlformats.org/officeDocument/2006/relationships/image" Target="../media/image4239.png"/><Relationship Id="rId62" Type="http://schemas.openxmlformats.org/officeDocument/2006/relationships/customXml" Target="../ink/ink4278.xml"/><Relationship Id="rId83" Type="http://schemas.openxmlformats.org/officeDocument/2006/relationships/image" Target="../media/image4260.png"/><Relationship Id="rId88" Type="http://schemas.openxmlformats.org/officeDocument/2006/relationships/customXml" Target="../ink/ink4291.xml"/><Relationship Id="rId111" Type="http://schemas.openxmlformats.org/officeDocument/2006/relationships/image" Target="../media/image4274.png"/><Relationship Id="rId132" Type="http://schemas.openxmlformats.org/officeDocument/2006/relationships/customXml" Target="../ink/ink4313.xml"/><Relationship Id="rId153" Type="http://schemas.openxmlformats.org/officeDocument/2006/relationships/image" Target="../media/image4294.png"/><Relationship Id="rId174" Type="http://schemas.openxmlformats.org/officeDocument/2006/relationships/customXml" Target="../ink/ink4334.xml"/><Relationship Id="rId179" Type="http://schemas.openxmlformats.org/officeDocument/2006/relationships/image" Target="../media/image4307.png"/><Relationship Id="rId195" Type="http://schemas.openxmlformats.org/officeDocument/2006/relationships/image" Target="../media/image4315.png"/><Relationship Id="rId209" Type="http://schemas.openxmlformats.org/officeDocument/2006/relationships/image" Target="../media/image4322.png"/><Relationship Id="rId190" Type="http://schemas.openxmlformats.org/officeDocument/2006/relationships/customXml" Target="../ink/ink4342.xml"/><Relationship Id="rId204" Type="http://schemas.openxmlformats.org/officeDocument/2006/relationships/customXml" Target="../ink/ink4349.xml"/><Relationship Id="rId15" Type="http://schemas.openxmlformats.org/officeDocument/2006/relationships/image" Target="../media/image4226.png"/><Relationship Id="rId36" Type="http://schemas.openxmlformats.org/officeDocument/2006/relationships/customXml" Target="../ink/ink4265.xml"/><Relationship Id="rId57" Type="http://schemas.openxmlformats.org/officeDocument/2006/relationships/image" Target="../media/image4247.png"/><Relationship Id="rId106" Type="http://schemas.openxmlformats.org/officeDocument/2006/relationships/customXml" Target="../ink/ink4300.xml"/><Relationship Id="rId127" Type="http://schemas.openxmlformats.org/officeDocument/2006/relationships/image" Target="../media/image4282.png"/><Relationship Id="rId10" Type="http://schemas.openxmlformats.org/officeDocument/2006/relationships/customXml" Target="../ink/ink4252.xml"/><Relationship Id="rId31" Type="http://schemas.openxmlformats.org/officeDocument/2006/relationships/image" Target="../media/image4234.png"/><Relationship Id="rId52" Type="http://schemas.openxmlformats.org/officeDocument/2006/relationships/customXml" Target="../ink/ink4273.xml"/><Relationship Id="rId73" Type="http://schemas.openxmlformats.org/officeDocument/2006/relationships/image" Target="../media/image4255.png"/><Relationship Id="rId78" Type="http://schemas.openxmlformats.org/officeDocument/2006/relationships/customXml" Target="../ink/ink4286.xml"/><Relationship Id="rId94" Type="http://schemas.openxmlformats.org/officeDocument/2006/relationships/customXml" Target="../ink/ink4294.xml"/><Relationship Id="rId99" Type="http://schemas.openxmlformats.org/officeDocument/2006/relationships/image" Target="../media/image4268.png"/><Relationship Id="rId101" Type="http://schemas.openxmlformats.org/officeDocument/2006/relationships/image" Target="../media/image4269.png"/><Relationship Id="rId122" Type="http://schemas.openxmlformats.org/officeDocument/2006/relationships/customXml" Target="../ink/ink4308.xml"/><Relationship Id="rId143" Type="http://schemas.openxmlformats.org/officeDocument/2006/relationships/image" Target="../media/image4289.png"/><Relationship Id="rId148" Type="http://schemas.openxmlformats.org/officeDocument/2006/relationships/customXml" Target="../ink/ink4321.xml"/><Relationship Id="rId164" Type="http://schemas.openxmlformats.org/officeDocument/2006/relationships/customXml" Target="../ink/ink4329.xml"/><Relationship Id="rId169" Type="http://schemas.openxmlformats.org/officeDocument/2006/relationships/image" Target="../media/image4302.png"/><Relationship Id="rId185" Type="http://schemas.openxmlformats.org/officeDocument/2006/relationships/image" Target="../media/image4310.png"/><Relationship Id="rId4" Type="http://schemas.openxmlformats.org/officeDocument/2006/relationships/customXml" Target="../ink/ink4249.xml"/><Relationship Id="rId9" Type="http://schemas.openxmlformats.org/officeDocument/2006/relationships/image" Target="../media/image4223.png"/><Relationship Id="rId180" Type="http://schemas.openxmlformats.org/officeDocument/2006/relationships/customXml" Target="../ink/ink4337.xml"/><Relationship Id="rId26" Type="http://schemas.openxmlformats.org/officeDocument/2006/relationships/customXml" Target="../ink/ink4260.xml"/><Relationship Id="rId47" Type="http://schemas.openxmlformats.org/officeDocument/2006/relationships/image" Target="../media/image4242.png"/><Relationship Id="rId68" Type="http://schemas.openxmlformats.org/officeDocument/2006/relationships/customXml" Target="../ink/ink4281.xml"/><Relationship Id="rId89" Type="http://schemas.openxmlformats.org/officeDocument/2006/relationships/image" Target="../media/image4263.png"/><Relationship Id="rId112" Type="http://schemas.openxmlformats.org/officeDocument/2006/relationships/customXml" Target="../ink/ink4303.xml"/><Relationship Id="rId133" Type="http://schemas.openxmlformats.org/officeDocument/2006/relationships/image" Target="../media/image4285.png"/><Relationship Id="rId154" Type="http://schemas.openxmlformats.org/officeDocument/2006/relationships/customXml" Target="../ink/ink4324.xml"/><Relationship Id="rId175" Type="http://schemas.openxmlformats.org/officeDocument/2006/relationships/image" Target="../media/image4305.png"/><Relationship Id="rId196" Type="http://schemas.openxmlformats.org/officeDocument/2006/relationships/customXml" Target="../ink/ink4345.xml"/><Relationship Id="rId200" Type="http://schemas.openxmlformats.org/officeDocument/2006/relationships/customXml" Target="../ink/ink4347.xml"/><Relationship Id="rId16" Type="http://schemas.openxmlformats.org/officeDocument/2006/relationships/customXml" Target="../ink/ink4255.xml"/><Relationship Id="rId37" Type="http://schemas.openxmlformats.org/officeDocument/2006/relationships/image" Target="../media/image4237.png"/><Relationship Id="rId58" Type="http://schemas.openxmlformats.org/officeDocument/2006/relationships/customXml" Target="../ink/ink4276.xml"/><Relationship Id="rId79" Type="http://schemas.openxmlformats.org/officeDocument/2006/relationships/image" Target="../media/image4258.png"/><Relationship Id="rId102" Type="http://schemas.openxmlformats.org/officeDocument/2006/relationships/customXml" Target="../ink/ink4298.xml"/><Relationship Id="rId123" Type="http://schemas.openxmlformats.org/officeDocument/2006/relationships/image" Target="../media/image4280.png"/><Relationship Id="rId144" Type="http://schemas.openxmlformats.org/officeDocument/2006/relationships/customXml" Target="../ink/ink4319.xml"/><Relationship Id="rId90" Type="http://schemas.openxmlformats.org/officeDocument/2006/relationships/customXml" Target="../ink/ink4292.xml"/><Relationship Id="rId165" Type="http://schemas.openxmlformats.org/officeDocument/2006/relationships/image" Target="../media/image4300.png"/><Relationship Id="rId186" Type="http://schemas.openxmlformats.org/officeDocument/2006/relationships/customXml" Target="../ink/ink4340.xml"/><Relationship Id="rId27" Type="http://schemas.openxmlformats.org/officeDocument/2006/relationships/image" Target="../media/image4232.png"/><Relationship Id="rId48" Type="http://schemas.openxmlformats.org/officeDocument/2006/relationships/customXml" Target="../ink/ink4271.xml"/><Relationship Id="rId69" Type="http://schemas.openxmlformats.org/officeDocument/2006/relationships/image" Target="../media/image4253.png"/><Relationship Id="rId113" Type="http://schemas.openxmlformats.org/officeDocument/2006/relationships/image" Target="../media/image4275.png"/><Relationship Id="rId134" Type="http://schemas.openxmlformats.org/officeDocument/2006/relationships/customXml" Target="../ink/ink4314.xml"/><Relationship Id="rId80" Type="http://schemas.openxmlformats.org/officeDocument/2006/relationships/customXml" Target="../ink/ink4287.xml"/><Relationship Id="rId155" Type="http://schemas.openxmlformats.org/officeDocument/2006/relationships/image" Target="../media/image4295.png"/><Relationship Id="rId176" Type="http://schemas.openxmlformats.org/officeDocument/2006/relationships/customXml" Target="../ink/ink4335.xml"/><Relationship Id="rId197" Type="http://schemas.openxmlformats.org/officeDocument/2006/relationships/image" Target="../media/image4316.png"/><Relationship Id="rId201" Type="http://schemas.openxmlformats.org/officeDocument/2006/relationships/image" Target="../media/image4318.png"/><Relationship Id="rId17" Type="http://schemas.openxmlformats.org/officeDocument/2006/relationships/image" Target="../media/image4227.png"/><Relationship Id="rId38" Type="http://schemas.openxmlformats.org/officeDocument/2006/relationships/customXml" Target="../ink/ink4266.xml"/><Relationship Id="rId59" Type="http://schemas.openxmlformats.org/officeDocument/2006/relationships/image" Target="../media/image4248.png"/><Relationship Id="rId103" Type="http://schemas.openxmlformats.org/officeDocument/2006/relationships/image" Target="../media/image4270.png"/><Relationship Id="rId124" Type="http://schemas.openxmlformats.org/officeDocument/2006/relationships/customXml" Target="../ink/ink4309.xml"/><Relationship Id="rId70" Type="http://schemas.openxmlformats.org/officeDocument/2006/relationships/customXml" Target="../ink/ink4282.xml"/><Relationship Id="rId91" Type="http://schemas.openxmlformats.org/officeDocument/2006/relationships/image" Target="../media/image4264.png"/><Relationship Id="rId145" Type="http://schemas.openxmlformats.org/officeDocument/2006/relationships/image" Target="../media/image4290.png"/><Relationship Id="rId166" Type="http://schemas.openxmlformats.org/officeDocument/2006/relationships/customXml" Target="../ink/ink4330.xml"/><Relationship Id="rId187" Type="http://schemas.openxmlformats.org/officeDocument/2006/relationships/image" Target="../media/image4311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261.xml"/><Relationship Id="rId49" Type="http://schemas.openxmlformats.org/officeDocument/2006/relationships/image" Target="../media/image4243.png"/><Relationship Id="rId114" Type="http://schemas.openxmlformats.org/officeDocument/2006/relationships/customXml" Target="../ink/ink4304.xml"/><Relationship Id="rId60" Type="http://schemas.openxmlformats.org/officeDocument/2006/relationships/customXml" Target="../ink/ink4277.xml"/><Relationship Id="rId81" Type="http://schemas.openxmlformats.org/officeDocument/2006/relationships/image" Target="../media/image4259.png"/><Relationship Id="rId135" Type="http://schemas.openxmlformats.org/officeDocument/2006/relationships/image" Target="../media/image25.png"/><Relationship Id="rId156" Type="http://schemas.openxmlformats.org/officeDocument/2006/relationships/customXml" Target="../ink/ink4325.xml"/><Relationship Id="rId177" Type="http://schemas.openxmlformats.org/officeDocument/2006/relationships/image" Target="../media/image4306.png"/><Relationship Id="rId198" Type="http://schemas.openxmlformats.org/officeDocument/2006/relationships/customXml" Target="../ink/ink4346.xml"/><Relationship Id="rId202" Type="http://schemas.openxmlformats.org/officeDocument/2006/relationships/customXml" Target="../ink/ink4348.xml"/><Relationship Id="rId18" Type="http://schemas.openxmlformats.org/officeDocument/2006/relationships/customXml" Target="../ink/ink4256.xml"/><Relationship Id="rId39" Type="http://schemas.openxmlformats.org/officeDocument/2006/relationships/image" Target="../media/image4238.png"/><Relationship Id="rId50" Type="http://schemas.openxmlformats.org/officeDocument/2006/relationships/customXml" Target="../ink/ink4272.xml"/><Relationship Id="rId104" Type="http://schemas.openxmlformats.org/officeDocument/2006/relationships/customXml" Target="../ink/ink4299.xml"/><Relationship Id="rId125" Type="http://schemas.openxmlformats.org/officeDocument/2006/relationships/image" Target="../media/image4281.png"/><Relationship Id="rId146" Type="http://schemas.openxmlformats.org/officeDocument/2006/relationships/customXml" Target="../ink/ink4320.xml"/><Relationship Id="rId167" Type="http://schemas.openxmlformats.org/officeDocument/2006/relationships/image" Target="../media/image4301.png"/><Relationship Id="rId188" Type="http://schemas.openxmlformats.org/officeDocument/2006/relationships/customXml" Target="../ink/ink4341.xml"/><Relationship Id="rId71" Type="http://schemas.openxmlformats.org/officeDocument/2006/relationships/image" Target="../media/image4254.png"/><Relationship Id="rId92" Type="http://schemas.openxmlformats.org/officeDocument/2006/relationships/customXml" Target="../ink/ink4293.xml"/><Relationship Id="rId2" Type="http://schemas.openxmlformats.org/officeDocument/2006/relationships/customXml" Target="../ink/ink4248.xml"/><Relationship Id="rId29" Type="http://schemas.openxmlformats.org/officeDocument/2006/relationships/image" Target="../media/image4233.png"/><Relationship Id="rId40" Type="http://schemas.openxmlformats.org/officeDocument/2006/relationships/customXml" Target="../ink/ink4267.xml"/><Relationship Id="rId115" Type="http://schemas.openxmlformats.org/officeDocument/2006/relationships/image" Target="../media/image4276.png"/><Relationship Id="rId136" Type="http://schemas.openxmlformats.org/officeDocument/2006/relationships/customXml" Target="../ink/ink4315.xml"/><Relationship Id="rId157" Type="http://schemas.openxmlformats.org/officeDocument/2006/relationships/image" Target="../media/image4296.png"/><Relationship Id="rId178" Type="http://schemas.openxmlformats.org/officeDocument/2006/relationships/customXml" Target="../ink/ink433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0.png"/><Relationship Id="rId299" Type="http://schemas.openxmlformats.org/officeDocument/2006/relationships/image" Target="../media/image4471.png"/><Relationship Id="rId21" Type="http://schemas.openxmlformats.org/officeDocument/2006/relationships/image" Target="../media/image4332.png"/><Relationship Id="rId63" Type="http://schemas.openxmlformats.org/officeDocument/2006/relationships/image" Target="../media/image4353.png"/><Relationship Id="rId159" Type="http://schemas.openxmlformats.org/officeDocument/2006/relationships/image" Target="../media/image4401.png"/><Relationship Id="rId324" Type="http://schemas.openxmlformats.org/officeDocument/2006/relationships/customXml" Target="../ink/ink4513.xml"/><Relationship Id="rId170" Type="http://schemas.openxmlformats.org/officeDocument/2006/relationships/customXml" Target="../ink/ink4436.xml"/><Relationship Id="rId226" Type="http://schemas.openxmlformats.org/officeDocument/2006/relationships/customXml" Target="../ink/ink4464.xml"/><Relationship Id="rId268" Type="http://schemas.openxmlformats.org/officeDocument/2006/relationships/customXml" Target="../ink/ink4485.xml"/><Relationship Id="rId32" Type="http://schemas.openxmlformats.org/officeDocument/2006/relationships/customXml" Target="../ink/ink4367.xml"/><Relationship Id="rId74" Type="http://schemas.openxmlformats.org/officeDocument/2006/relationships/customXml" Target="../ink/ink4388.xml"/><Relationship Id="rId128" Type="http://schemas.openxmlformats.org/officeDocument/2006/relationships/customXml" Target="../ink/ink4415.xml"/><Relationship Id="rId335" Type="http://schemas.openxmlformats.org/officeDocument/2006/relationships/image" Target="../media/image4489.png"/><Relationship Id="rId5" Type="http://schemas.openxmlformats.org/officeDocument/2006/relationships/image" Target="../media/image4324.png"/><Relationship Id="rId181" Type="http://schemas.openxmlformats.org/officeDocument/2006/relationships/image" Target="../media/image4412.png"/><Relationship Id="rId237" Type="http://schemas.openxmlformats.org/officeDocument/2006/relationships/image" Target="../media/image4440.png"/><Relationship Id="rId279" Type="http://schemas.openxmlformats.org/officeDocument/2006/relationships/image" Target="../media/image4461.png"/><Relationship Id="rId43" Type="http://schemas.openxmlformats.org/officeDocument/2006/relationships/image" Target="../media/image4343.png"/><Relationship Id="rId139" Type="http://schemas.openxmlformats.org/officeDocument/2006/relationships/image" Target="../media/image4391.png"/><Relationship Id="rId290" Type="http://schemas.openxmlformats.org/officeDocument/2006/relationships/customXml" Target="../ink/ink4496.xml"/><Relationship Id="rId304" Type="http://schemas.openxmlformats.org/officeDocument/2006/relationships/customXml" Target="../ink/ink4503.xml"/><Relationship Id="rId346" Type="http://schemas.openxmlformats.org/officeDocument/2006/relationships/customXml" Target="../ink/ink4524.xml"/><Relationship Id="rId85" Type="http://schemas.openxmlformats.org/officeDocument/2006/relationships/image" Target="../media/image4364.png"/><Relationship Id="rId150" Type="http://schemas.openxmlformats.org/officeDocument/2006/relationships/customXml" Target="../ink/ink4426.xml"/><Relationship Id="rId192" Type="http://schemas.openxmlformats.org/officeDocument/2006/relationships/customXml" Target="../ink/ink4447.xml"/><Relationship Id="rId206" Type="http://schemas.openxmlformats.org/officeDocument/2006/relationships/customXml" Target="../ink/ink4454.xml"/><Relationship Id="rId248" Type="http://schemas.openxmlformats.org/officeDocument/2006/relationships/customXml" Target="../ink/ink4475.xml"/><Relationship Id="rId12" Type="http://schemas.openxmlformats.org/officeDocument/2006/relationships/customXml" Target="../ink/ink4357.xml"/><Relationship Id="rId108" Type="http://schemas.openxmlformats.org/officeDocument/2006/relationships/customXml" Target="../ink/ink4405.xml"/><Relationship Id="rId315" Type="http://schemas.openxmlformats.org/officeDocument/2006/relationships/image" Target="../media/image4479.png"/><Relationship Id="rId54" Type="http://schemas.openxmlformats.org/officeDocument/2006/relationships/customXml" Target="../ink/ink4378.xml"/><Relationship Id="rId96" Type="http://schemas.openxmlformats.org/officeDocument/2006/relationships/customXml" Target="../ink/ink4399.xml"/><Relationship Id="rId161" Type="http://schemas.openxmlformats.org/officeDocument/2006/relationships/image" Target="../media/image4402.png"/><Relationship Id="rId217" Type="http://schemas.openxmlformats.org/officeDocument/2006/relationships/image" Target="../media/image4430.png"/><Relationship Id="rId259" Type="http://schemas.openxmlformats.org/officeDocument/2006/relationships/image" Target="../media/image4451.png"/><Relationship Id="rId23" Type="http://schemas.openxmlformats.org/officeDocument/2006/relationships/image" Target="../media/image4333.png"/><Relationship Id="rId119" Type="http://schemas.openxmlformats.org/officeDocument/2006/relationships/image" Target="../media/image4381.png"/><Relationship Id="rId270" Type="http://schemas.openxmlformats.org/officeDocument/2006/relationships/customXml" Target="../ink/ink4486.xml"/><Relationship Id="rId326" Type="http://schemas.openxmlformats.org/officeDocument/2006/relationships/customXml" Target="../ink/ink4514.xml"/><Relationship Id="rId65" Type="http://schemas.openxmlformats.org/officeDocument/2006/relationships/image" Target="../media/image4354.png"/><Relationship Id="rId130" Type="http://schemas.openxmlformats.org/officeDocument/2006/relationships/customXml" Target="../ink/ink4416.xml"/><Relationship Id="rId172" Type="http://schemas.openxmlformats.org/officeDocument/2006/relationships/customXml" Target="../ink/ink4437.xml"/><Relationship Id="rId228" Type="http://schemas.openxmlformats.org/officeDocument/2006/relationships/customXml" Target="../ink/ink4465.xml"/><Relationship Id="rId281" Type="http://schemas.openxmlformats.org/officeDocument/2006/relationships/image" Target="../media/image4462.png"/><Relationship Id="rId337" Type="http://schemas.openxmlformats.org/officeDocument/2006/relationships/image" Target="../media/image4490.png"/><Relationship Id="rId34" Type="http://schemas.openxmlformats.org/officeDocument/2006/relationships/customXml" Target="../ink/ink4368.xml"/><Relationship Id="rId76" Type="http://schemas.openxmlformats.org/officeDocument/2006/relationships/customXml" Target="../ink/ink4389.xml"/><Relationship Id="rId141" Type="http://schemas.openxmlformats.org/officeDocument/2006/relationships/image" Target="../media/image4392.png"/><Relationship Id="rId7" Type="http://schemas.openxmlformats.org/officeDocument/2006/relationships/image" Target="../media/image4325.png"/><Relationship Id="rId183" Type="http://schemas.openxmlformats.org/officeDocument/2006/relationships/image" Target="../media/image4413.png"/><Relationship Id="rId239" Type="http://schemas.openxmlformats.org/officeDocument/2006/relationships/image" Target="../media/image4441.png"/><Relationship Id="rId250" Type="http://schemas.openxmlformats.org/officeDocument/2006/relationships/customXml" Target="../ink/ink4476.xml"/><Relationship Id="rId292" Type="http://schemas.openxmlformats.org/officeDocument/2006/relationships/customXml" Target="../ink/ink4497.xml"/><Relationship Id="rId306" Type="http://schemas.openxmlformats.org/officeDocument/2006/relationships/customXml" Target="../ink/ink4504.xml"/><Relationship Id="rId45" Type="http://schemas.openxmlformats.org/officeDocument/2006/relationships/image" Target="../media/image4344.png"/><Relationship Id="rId87" Type="http://schemas.openxmlformats.org/officeDocument/2006/relationships/image" Target="../media/image4365.png"/><Relationship Id="rId110" Type="http://schemas.openxmlformats.org/officeDocument/2006/relationships/customXml" Target="../ink/ink4406.xml"/><Relationship Id="rId348" Type="http://schemas.openxmlformats.org/officeDocument/2006/relationships/customXml" Target="../ink/ink4525.xml"/><Relationship Id="rId152" Type="http://schemas.openxmlformats.org/officeDocument/2006/relationships/customXml" Target="../ink/ink4427.xml"/><Relationship Id="rId194" Type="http://schemas.openxmlformats.org/officeDocument/2006/relationships/customXml" Target="../ink/ink4448.xml"/><Relationship Id="rId208" Type="http://schemas.openxmlformats.org/officeDocument/2006/relationships/customXml" Target="../ink/ink4455.xml"/><Relationship Id="rId261" Type="http://schemas.openxmlformats.org/officeDocument/2006/relationships/image" Target="../media/image4452.png"/><Relationship Id="rId14" Type="http://schemas.openxmlformats.org/officeDocument/2006/relationships/customXml" Target="../ink/ink4358.xml"/><Relationship Id="rId56" Type="http://schemas.openxmlformats.org/officeDocument/2006/relationships/customXml" Target="../ink/ink4379.xml"/><Relationship Id="rId317" Type="http://schemas.openxmlformats.org/officeDocument/2006/relationships/image" Target="../media/image4480.png"/><Relationship Id="rId98" Type="http://schemas.openxmlformats.org/officeDocument/2006/relationships/customXml" Target="../ink/ink4400.xml"/><Relationship Id="rId121" Type="http://schemas.openxmlformats.org/officeDocument/2006/relationships/image" Target="../media/image4382.png"/><Relationship Id="rId163" Type="http://schemas.openxmlformats.org/officeDocument/2006/relationships/image" Target="../media/image4403.png"/><Relationship Id="rId219" Type="http://schemas.openxmlformats.org/officeDocument/2006/relationships/image" Target="../media/image4431.png"/><Relationship Id="rId230" Type="http://schemas.openxmlformats.org/officeDocument/2006/relationships/customXml" Target="../ink/ink4466.xml"/><Relationship Id="rId251" Type="http://schemas.openxmlformats.org/officeDocument/2006/relationships/image" Target="../media/image4447.png"/><Relationship Id="rId25" Type="http://schemas.openxmlformats.org/officeDocument/2006/relationships/image" Target="../media/image4334.png"/><Relationship Id="rId46" Type="http://schemas.openxmlformats.org/officeDocument/2006/relationships/customXml" Target="../ink/ink4374.xml"/><Relationship Id="rId67" Type="http://schemas.openxmlformats.org/officeDocument/2006/relationships/image" Target="../media/image4355.png"/><Relationship Id="rId272" Type="http://schemas.openxmlformats.org/officeDocument/2006/relationships/customXml" Target="../ink/ink4487.xml"/><Relationship Id="rId293" Type="http://schemas.openxmlformats.org/officeDocument/2006/relationships/image" Target="../media/image4468.png"/><Relationship Id="rId307" Type="http://schemas.openxmlformats.org/officeDocument/2006/relationships/image" Target="../media/image4475.png"/><Relationship Id="rId328" Type="http://schemas.openxmlformats.org/officeDocument/2006/relationships/customXml" Target="../ink/ink4515.xml"/><Relationship Id="rId349" Type="http://schemas.openxmlformats.org/officeDocument/2006/relationships/image" Target="../media/image4496.png"/><Relationship Id="rId88" Type="http://schemas.openxmlformats.org/officeDocument/2006/relationships/customXml" Target="../ink/ink4395.xml"/><Relationship Id="rId111" Type="http://schemas.openxmlformats.org/officeDocument/2006/relationships/image" Target="../media/image4377.png"/><Relationship Id="rId132" Type="http://schemas.openxmlformats.org/officeDocument/2006/relationships/customXml" Target="../ink/ink4417.xml"/><Relationship Id="rId153" Type="http://schemas.openxmlformats.org/officeDocument/2006/relationships/image" Target="../media/image4398.png"/><Relationship Id="rId174" Type="http://schemas.openxmlformats.org/officeDocument/2006/relationships/customXml" Target="../ink/ink4438.xml"/><Relationship Id="rId195" Type="http://schemas.openxmlformats.org/officeDocument/2006/relationships/image" Target="../media/image4419.png"/><Relationship Id="rId209" Type="http://schemas.openxmlformats.org/officeDocument/2006/relationships/image" Target="../media/image4426.png"/><Relationship Id="rId220" Type="http://schemas.openxmlformats.org/officeDocument/2006/relationships/customXml" Target="../ink/ink4461.xml"/><Relationship Id="rId241" Type="http://schemas.openxmlformats.org/officeDocument/2006/relationships/image" Target="../media/image4442.png"/><Relationship Id="rId15" Type="http://schemas.openxmlformats.org/officeDocument/2006/relationships/image" Target="../media/image4329.png"/><Relationship Id="rId36" Type="http://schemas.openxmlformats.org/officeDocument/2006/relationships/customXml" Target="../ink/ink4369.xml"/><Relationship Id="rId57" Type="http://schemas.openxmlformats.org/officeDocument/2006/relationships/image" Target="../media/image4350.png"/><Relationship Id="rId262" Type="http://schemas.openxmlformats.org/officeDocument/2006/relationships/customXml" Target="../ink/ink4482.xml"/><Relationship Id="rId283" Type="http://schemas.openxmlformats.org/officeDocument/2006/relationships/image" Target="../media/image4463.png"/><Relationship Id="rId318" Type="http://schemas.openxmlformats.org/officeDocument/2006/relationships/customXml" Target="../ink/ink4510.xml"/><Relationship Id="rId339" Type="http://schemas.openxmlformats.org/officeDocument/2006/relationships/image" Target="../media/image4491.png"/><Relationship Id="rId78" Type="http://schemas.openxmlformats.org/officeDocument/2006/relationships/customXml" Target="../ink/ink4390.xml"/><Relationship Id="rId99" Type="http://schemas.openxmlformats.org/officeDocument/2006/relationships/image" Target="../media/image4371.png"/><Relationship Id="rId101" Type="http://schemas.openxmlformats.org/officeDocument/2006/relationships/image" Target="../media/image4372.png"/><Relationship Id="rId122" Type="http://schemas.openxmlformats.org/officeDocument/2006/relationships/customXml" Target="../ink/ink4412.xml"/><Relationship Id="rId143" Type="http://schemas.openxmlformats.org/officeDocument/2006/relationships/image" Target="../media/image4393.png"/><Relationship Id="rId164" Type="http://schemas.openxmlformats.org/officeDocument/2006/relationships/customXml" Target="../ink/ink4433.xml"/><Relationship Id="rId185" Type="http://schemas.openxmlformats.org/officeDocument/2006/relationships/image" Target="../media/image4414.png"/><Relationship Id="rId350" Type="http://schemas.openxmlformats.org/officeDocument/2006/relationships/customXml" Target="../ink/ink4526.xml"/><Relationship Id="rId9" Type="http://schemas.openxmlformats.org/officeDocument/2006/relationships/image" Target="../media/image4326.png"/><Relationship Id="rId210" Type="http://schemas.openxmlformats.org/officeDocument/2006/relationships/customXml" Target="../ink/ink4456.xml"/><Relationship Id="rId26" Type="http://schemas.openxmlformats.org/officeDocument/2006/relationships/customXml" Target="../ink/ink4364.xml"/><Relationship Id="rId231" Type="http://schemas.openxmlformats.org/officeDocument/2006/relationships/image" Target="../media/image4437.png"/><Relationship Id="rId252" Type="http://schemas.openxmlformats.org/officeDocument/2006/relationships/customXml" Target="../ink/ink4477.xml"/><Relationship Id="rId273" Type="http://schemas.openxmlformats.org/officeDocument/2006/relationships/image" Target="../media/image4458.png"/><Relationship Id="rId294" Type="http://schemas.openxmlformats.org/officeDocument/2006/relationships/customXml" Target="../ink/ink4498.xml"/><Relationship Id="rId308" Type="http://schemas.openxmlformats.org/officeDocument/2006/relationships/customXml" Target="../ink/ink4505.xml"/><Relationship Id="rId329" Type="http://schemas.openxmlformats.org/officeDocument/2006/relationships/image" Target="../media/image4486.png"/><Relationship Id="rId47" Type="http://schemas.openxmlformats.org/officeDocument/2006/relationships/image" Target="../media/image4345.png"/><Relationship Id="rId68" Type="http://schemas.openxmlformats.org/officeDocument/2006/relationships/customXml" Target="../ink/ink4385.xml"/><Relationship Id="rId89" Type="http://schemas.openxmlformats.org/officeDocument/2006/relationships/image" Target="../media/image4366.png"/><Relationship Id="rId112" Type="http://schemas.openxmlformats.org/officeDocument/2006/relationships/customXml" Target="../ink/ink4407.xml"/><Relationship Id="rId133" Type="http://schemas.openxmlformats.org/officeDocument/2006/relationships/image" Target="../media/image4388.png"/><Relationship Id="rId154" Type="http://schemas.openxmlformats.org/officeDocument/2006/relationships/customXml" Target="../ink/ink4428.xml"/><Relationship Id="rId175" Type="http://schemas.openxmlformats.org/officeDocument/2006/relationships/image" Target="../media/image4409.png"/><Relationship Id="rId340" Type="http://schemas.openxmlformats.org/officeDocument/2006/relationships/customXml" Target="../ink/ink4521.xml"/><Relationship Id="rId196" Type="http://schemas.openxmlformats.org/officeDocument/2006/relationships/customXml" Target="../ink/ink4449.xml"/><Relationship Id="rId200" Type="http://schemas.openxmlformats.org/officeDocument/2006/relationships/customXml" Target="../ink/ink4451.xml"/><Relationship Id="rId16" Type="http://schemas.openxmlformats.org/officeDocument/2006/relationships/customXml" Target="../ink/ink4359.xml"/><Relationship Id="rId221" Type="http://schemas.openxmlformats.org/officeDocument/2006/relationships/image" Target="../media/image4432.png"/><Relationship Id="rId242" Type="http://schemas.openxmlformats.org/officeDocument/2006/relationships/customXml" Target="../ink/ink4472.xml"/><Relationship Id="rId263" Type="http://schemas.openxmlformats.org/officeDocument/2006/relationships/image" Target="../media/image4453.png"/><Relationship Id="rId284" Type="http://schemas.openxmlformats.org/officeDocument/2006/relationships/customXml" Target="../ink/ink4493.xml"/><Relationship Id="rId319" Type="http://schemas.openxmlformats.org/officeDocument/2006/relationships/image" Target="../media/image4481.png"/><Relationship Id="rId37" Type="http://schemas.openxmlformats.org/officeDocument/2006/relationships/image" Target="../media/image4340.png"/><Relationship Id="rId58" Type="http://schemas.openxmlformats.org/officeDocument/2006/relationships/customXml" Target="../ink/ink4380.xml"/><Relationship Id="rId79" Type="http://schemas.openxmlformats.org/officeDocument/2006/relationships/image" Target="../media/image4361.png"/><Relationship Id="rId102" Type="http://schemas.openxmlformats.org/officeDocument/2006/relationships/customXml" Target="../ink/ink4402.xml"/><Relationship Id="rId123" Type="http://schemas.openxmlformats.org/officeDocument/2006/relationships/image" Target="../media/image4383.png"/><Relationship Id="rId144" Type="http://schemas.openxmlformats.org/officeDocument/2006/relationships/customXml" Target="../ink/ink4423.xml"/><Relationship Id="rId330" Type="http://schemas.openxmlformats.org/officeDocument/2006/relationships/customXml" Target="../ink/ink4516.xml"/><Relationship Id="rId90" Type="http://schemas.openxmlformats.org/officeDocument/2006/relationships/customXml" Target="../ink/ink4396.xml"/><Relationship Id="rId165" Type="http://schemas.openxmlformats.org/officeDocument/2006/relationships/image" Target="../media/image4404.png"/><Relationship Id="rId186" Type="http://schemas.openxmlformats.org/officeDocument/2006/relationships/customXml" Target="../ink/ink4444.xml"/><Relationship Id="rId351" Type="http://schemas.openxmlformats.org/officeDocument/2006/relationships/image" Target="../media/image4497.png"/><Relationship Id="rId211" Type="http://schemas.openxmlformats.org/officeDocument/2006/relationships/image" Target="../media/image4427.png"/><Relationship Id="rId232" Type="http://schemas.openxmlformats.org/officeDocument/2006/relationships/customXml" Target="../ink/ink4467.xml"/><Relationship Id="rId253" Type="http://schemas.openxmlformats.org/officeDocument/2006/relationships/image" Target="../media/image4448.png"/><Relationship Id="rId274" Type="http://schemas.openxmlformats.org/officeDocument/2006/relationships/customXml" Target="../ink/ink4488.xml"/><Relationship Id="rId295" Type="http://schemas.openxmlformats.org/officeDocument/2006/relationships/image" Target="../media/image4469.png"/><Relationship Id="rId309" Type="http://schemas.openxmlformats.org/officeDocument/2006/relationships/image" Target="../media/image4476.png"/><Relationship Id="rId27" Type="http://schemas.openxmlformats.org/officeDocument/2006/relationships/image" Target="../media/image4335.png"/><Relationship Id="rId48" Type="http://schemas.openxmlformats.org/officeDocument/2006/relationships/customXml" Target="../ink/ink4375.xml"/><Relationship Id="rId69" Type="http://schemas.openxmlformats.org/officeDocument/2006/relationships/image" Target="../media/image4356.png"/><Relationship Id="rId113" Type="http://schemas.openxmlformats.org/officeDocument/2006/relationships/image" Target="../media/image4378.png"/><Relationship Id="rId134" Type="http://schemas.openxmlformats.org/officeDocument/2006/relationships/customXml" Target="../ink/ink4418.xml"/><Relationship Id="rId320" Type="http://schemas.openxmlformats.org/officeDocument/2006/relationships/customXml" Target="../ink/ink4511.xml"/><Relationship Id="rId80" Type="http://schemas.openxmlformats.org/officeDocument/2006/relationships/customXml" Target="../ink/ink4391.xml"/><Relationship Id="rId155" Type="http://schemas.openxmlformats.org/officeDocument/2006/relationships/image" Target="../media/image4399.png"/><Relationship Id="rId176" Type="http://schemas.openxmlformats.org/officeDocument/2006/relationships/customXml" Target="../ink/ink4439.xml"/><Relationship Id="rId197" Type="http://schemas.openxmlformats.org/officeDocument/2006/relationships/image" Target="../media/image4420.png"/><Relationship Id="rId341" Type="http://schemas.openxmlformats.org/officeDocument/2006/relationships/image" Target="../media/image4492.png"/><Relationship Id="rId201" Type="http://schemas.openxmlformats.org/officeDocument/2006/relationships/image" Target="../media/image4422.png"/><Relationship Id="rId222" Type="http://schemas.openxmlformats.org/officeDocument/2006/relationships/customXml" Target="../ink/ink4462.xml"/><Relationship Id="rId243" Type="http://schemas.openxmlformats.org/officeDocument/2006/relationships/image" Target="../media/image4443.png"/><Relationship Id="rId264" Type="http://schemas.openxmlformats.org/officeDocument/2006/relationships/customXml" Target="../ink/ink4483.xml"/><Relationship Id="rId285" Type="http://schemas.openxmlformats.org/officeDocument/2006/relationships/image" Target="../media/image4464.png"/><Relationship Id="rId17" Type="http://schemas.openxmlformats.org/officeDocument/2006/relationships/image" Target="../media/image4330.png"/><Relationship Id="rId38" Type="http://schemas.openxmlformats.org/officeDocument/2006/relationships/customXml" Target="../ink/ink4370.xml"/><Relationship Id="rId59" Type="http://schemas.openxmlformats.org/officeDocument/2006/relationships/image" Target="../media/image4351.png"/><Relationship Id="rId103" Type="http://schemas.openxmlformats.org/officeDocument/2006/relationships/image" Target="../media/image4373.png"/><Relationship Id="rId124" Type="http://schemas.openxmlformats.org/officeDocument/2006/relationships/customXml" Target="../ink/ink4413.xml"/><Relationship Id="rId310" Type="http://schemas.openxmlformats.org/officeDocument/2006/relationships/customXml" Target="../ink/ink4506.xml"/><Relationship Id="rId70" Type="http://schemas.openxmlformats.org/officeDocument/2006/relationships/customXml" Target="../ink/ink4386.xml"/><Relationship Id="rId91" Type="http://schemas.openxmlformats.org/officeDocument/2006/relationships/image" Target="../media/image4367.png"/><Relationship Id="rId145" Type="http://schemas.openxmlformats.org/officeDocument/2006/relationships/image" Target="../media/image4394.png"/><Relationship Id="rId166" Type="http://schemas.openxmlformats.org/officeDocument/2006/relationships/customXml" Target="../ink/ink4434.xml"/><Relationship Id="rId187" Type="http://schemas.openxmlformats.org/officeDocument/2006/relationships/image" Target="../media/image4415.png"/><Relationship Id="rId331" Type="http://schemas.openxmlformats.org/officeDocument/2006/relationships/image" Target="../media/image4487.png"/><Relationship Id="rId352" Type="http://schemas.openxmlformats.org/officeDocument/2006/relationships/customXml" Target="../ink/ink452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57.xml"/><Relationship Id="rId233" Type="http://schemas.openxmlformats.org/officeDocument/2006/relationships/image" Target="../media/image4438.png"/><Relationship Id="rId254" Type="http://schemas.openxmlformats.org/officeDocument/2006/relationships/customXml" Target="../ink/ink4478.xml"/><Relationship Id="rId28" Type="http://schemas.openxmlformats.org/officeDocument/2006/relationships/customXml" Target="../ink/ink4365.xml"/><Relationship Id="rId49" Type="http://schemas.openxmlformats.org/officeDocument/2006/relationships/image" Target="../media/image4346.png"/><Relationship Id="rId114" Type="http://schemas.openxmlformats.org/officeDocument/2006/relationships/customXml" Target="../ink/ink4408.xml"/><Relationship Id="rId275" Type="http://schemas.openxmlformats.org/officeDocument/2006/relationships/image" Target="../media/image4459.png"/><Relationship Id="rId296" Type="http://schemas.openxmlformats.org/officeDocument/2006/relationships/customXml" Target="../ink/ink4499.xml"/><Relationship Id="rId300" Type="http://schemas.openxmlformats.org/officeDocument/2006/relationships/customXml" Target="../ink/ink4501.xml"/><Relationship Id="rId60" Type="http://schemas.openxmlformats.org/officeDocument/2006/relationships/customXml" Target="../ink/ink4381.xml"/><Relationship Id="rId81" Type="http://schemas.openxmlformats.org/officeDocument/2006/relationships/image" Target="../media/image4362.png"/><Relationship Id="rId135" Type="http://schemas.openxmlformats.org/officeDocument/2006/relationships/image" Target="../media/image4389.png"/><Relationship Id="rId156" Type="http://schemas.openxmlformats.org/officeDocument/2006/relationships/customXml" Target="../ink/ink4429.xml"/><Relationship Id="rId177" Type="http://schemas.openxmlformats.org/officeDocument/2006/relationships/image" Target="../media/image4410.png"/><Relationship Id="rId198" Type="http://schemas.openxmlformats.org/officeDocument/2006/relationships/customXml" Target="../ink/ink4450.xml"/><Relationship Id="rId321" Type="http://schemas.openxmlformats.org/officeDocument/2006/relationships/image" Target="../media/image4482.png"/><Relationship Id="rId342" Type="http://schemas.openxmlformats.org/officeDocument/2006/relationships/customXml" Target="../ink/ink4522.xml"/><Relationship Id="rId202" Type="http://schemas.openxmlformats.org/officeDocument/2006/relationships/customXml" Target="../ink/ink4452.xml"/><Relationship Id="rId223" Type="http://schemas.openxmlformats.org/officeDocument/2006/relationships/image" Target="../media/image4433.png"/><Relationship Id="rId244" Type="http://schemas.openxmlformats.org/officeDocument/2006/relationships/customXml" Target="../ink/ink4473.xml"/><Relationship Id="rId18" Type="http://schemas.openxmlformats.org/officeDocument/2006/relationships/customXml" Target="../ink/ink4360.xml"/><Relationship Id="rId39" Type="http://schemas.openxmlformats.org/officeDocument/2006/relationships/image" Target="../media/image4341.png"/><Relationship Id="rId265" Type="http://schemas.openxmlformats.org/officeDocument/2006/relationships/image" Target="../media/image4454.png"/><Relationship Id="rId286" Type="http://schemas.openxmlformats.org/officeDocument/2006/relationships/customXml" Target="../ink/ink4494.xml"/><Relationship Id="rId50" Type="http://schemas.openxmlformats.org/officeDocument/2006/relationships/customXml" Target="../ink/ink4376.xml"/><Relationship Id="rId104" Type="http://schemas.openxmlformats.org/officeDocument/2006/relationships/customXml" Target="../ink/ink4403.xml"/><Relationship Id="rId125" Type="http://schemas.openxmlformats.org/officeDocument/2006/relationships/image" Target="../media/image4384.png"/><Relationship Id="rId146" Type="http://schemas.openxmlformats.org/officeDocument/2006/relationships/customXml" Target="../ink/ink4424.xml"/><Relationship Id="rId167" Type="http://schemas.openxmlformats.org/officeDocument/2006/relationships/image" Target="../media/image4405.png"/><Relationship Id="rId188" Type="http://schemas.openxmlformats.org/officeDocument/2006/relationships/customXml" Target="../ink/ink4445.xml"/><Relationship Id="rId311" Type="http://schemas.openxmlformats.org/officeDocument/2006/relationships/image" Target="../media/image4477.png"/><Relationship Id="rId332" Type="http://schemas.openxmlformats.org/officeDocument/2006/relationships/customXml" Target="../ink/ink4517.xml"/><Relationship Id="rId353" Type="http://schemas.openxmlformats.org/officeDocument/2006/relationships/image" Target="../media/image4498.png"/><Relationship Id="rId71" Type="http://schemas.openxmlformats.org/officeDocument/2006/relationships/image" Target="../media/image4357.png"/><Relationship Id="rId92" Type="http://schemas.openxmlformats.org/officeDocument/2006/relationships/customXml" Target="../ink/ink4397.xml"/><Relationship Id="rId213" Type="http://schemas.openxmlformats.org/officeDocument/2006/relationships/image" Target="../media/image4428.png"/><Relationship Id="rId234" Type="http://schemas.openxmlformats.org/officeDocument/2006/relationships/customXml" Target="../ink/ink4468.xml"/><Relationship Id="rId2" Type="http://schemas.openxmlformats.org/officeDocument/2006/relationships/customXml" Target="../ink/ink4352.xml"/><Relationship Id="rId29" Type="http://schemas.openxmlformats.org/officeDocument/2006/relationships/image" Target="../media/image4336.png"/><Relationship Id="rId255" Type="http://schemas.openxmlformats.org/officeDocument/2006/relationships/image" Target="../media/image4449.png"/><Relationship Id="rId276" Type="http://schemas.openxmlformats.org/officeDocument/2006/relationships/customXml" Target="../ink/ink4489.xml"/><Relationship Id="rId297" Type="http://schemas.openxmlformats.org/officeDocument/2006/relationships/image" Target="../media/image4470.png"/><Relationship Id="rId40" Type="http://schemas.openxmlformats.org/officeDocument/2006/relationships/customXml" Target="../ink/ink4371.xml"/><Relationship Id="rId115" Type="http://schemas.openxmlformats.org/officeDocument/2006/relationships/image" Target="../media/image4379.png"/><Relationship Id="rId136" Type="http://schemas.openxmlformats.org/officeDocument/2006/relationships/customXml" Target="../ink/ink4419.xml"/><Relationship Id="rId157" Type="http://schemas.openxmlformats.org/officeDocument/2006/relationships/image" Target="../media/image4400.png"/><Relationship Id="rId178" Type="http://schemas.openxmlformats.org/officeDocument/2006/relationships/customXml" Target="../ink/ink4440.xml"/><Relationship Id="rId301" Type="http://schemas.openxmlformats.org/officeDocument/2006/relationships/image" Target="../media/image4472.png"/><Relationship Id="rId322" Type="http://schemas.openxmlformats.org/officeDocument/2006/relationships/customXml" Target="../ink/ink4512.xml"/><Relationship Id="rId343" Type="http://schemas.openxmlformats.org/officeDocument/2006/relationships/image" Target="../media/image4493.png"/><Relationship Id="rId61" Type="http://schemas.openxmlformats.org/officeDocument/2006/relationships/image" Target="../media/image4352.png"/><Relationship Id="rId82" Type="http://schemas.openxmlformats.org/officeDocument/2006/relationships/customXml" Target="../ink/ink4392.xml"/><Relationship Id="rId199" Type="http://schemas.openxmlformats.org/officeDocument/2006/relationships/image" Target="../media/image4421.png"/><Relationship Id="rId203" Type="http://schemas.openxmlformats.org/officeDocument/2006/relationships/image" Target="../media/image4423.png"/><Relationship Id="rId19" Type="http://schemas.openxmlformats.org/officeDocument/2006/relationships/image" Target="../media/image4331.png"/><Relationship Id="rId224" Type="http://schemas.openxmlformats.org/officeDocument/2006/relationships/customXml" Target="../ink/ink4463.xml"/><Relationship Id="rId245" Type="http://schemas.openxmlformats.org/officeDocument/2006/relationships/image" Target="../media/image4444.png"/><Relationship Id="rId266" Type="http://schemas.openxmlformats.org/officeDocument/2006/relationships/customXml" Target="../ink/ink4484.xml"/><Relationship Id="rId287" Type="http://schemas.openxmlformats.org/officeDocument/2006/relationships/image" Target="../media/image4465.png"/><Relationship Id="rId30" Type="http://schemas.openxmlformats.org/officeDocument/2006/relationships/customXml" Target="../ink/ink4366.xml"/><Relationship Id="rId105" Type="http://schemas.openxmlformats.org/officeDocument/2006/relationships/image" Target="../media/image4374.png"/><Relationship Id="rId126" Type="http://schemas.openxmlformats.org/officeDocument/2006/relationships/customXml" Target="../ink/ink4414.xml"/><Relationship Id="rId147" Type="http://schemas.openxmlformats.org/officeDocument/2006/relationships/image" Target="../media/image4395.png"/><Relationship Id="rId168" Type="http://schemas.openxmlformats.org/officeDocument/2006/relationships/customXml" Target="../ink/ink4435.xml"/><Relationship Id="rId312" Type="http://schemas.openxmlformats.org/officeDocument/2006/relationships/customXml" Target="../ink/ink4507.xml"/><Relationship Id="rId333" Type="http://schemas.openxmlformats.org/officeDocument/2006/relationships/image" Target="../media/image4488.png"/><Relationship Id="rId51" Type="http://schemas.openxmlformats.org/officeDocument/2006/relationships/image" Target="../media/image4347.png"/><Relationship Id="rId72" Type="http://schemas.openxmlformats.org/officeDocument/2006/relationships/customXml" Target="../ink/ink4387.xml"/><Relationship Id="rId93" Type="http://schemas.openxmlformats.org/officeDocument/2006/relationships/image" Target="../media/image4368.png"/><Relationship Id="rId189" Type="http://schemas.openxmlformats.org/officeDocument/2006/relationships/image" Target="../media/image4416.png"/><Relationship Id="rId3" Type="http://schemas.openxmlformats.org/officeDocument/2006/relationships/image" Target="../media/image4323.png"/><Relationship Id="rId214" Type="http://schemas.openxmlformats.org/officeDocument/2006/relationships/customXml" Target="../ink/ink4458.xml"/><Relationship Id="rId235" Type="http://schemas.openxmlformats.org/officeDocument/2006/relationships/image" Target="../media/image4439.png"/><Relationship Id="rId256" Type="http://schemas.openxmlformats.org/officeDocument/2006/relationships/customXml" Target="../ink/ink4479.xml"/><Relationship Id="rId277" Type="http://schemas.openxmlformats.org/officeDocument/2006/relationships/image" Target="../media/image4460.png"/><Relationship Id="rId298" Type="http://schemas.openxmlformats.org/officeDocument/2006/relationships/customXml" Target="../ink/ink4500.xml"/><Relationship Id="rId116" Type="http://schemas.openxmlformats.org/officeDocument/2006/relationships/customXml" Target="../ink/ink4409.xml"/><Relationship Id="rId137" Type="http://schemas.openxmlformats.org/officeDocument/2006/relationships/image" Target="../media/image4390.png"/><Relationship Id="rId158" Type="http://schemas.openxmlformats.org/officeDocument/2006/relationships/customXml" Target="../ink/ink4430.xml"/><Relationship Id="rId302" Type="http://schemas.openxmlformats.org/officeDocument/2006/relationships/customXml" Target="../ink/ink4502.xml"/><Relationship Id="rId323" Type="http://schemas.openxmlformats.org/officeDocument/2006/relationships/image" Target="../media/image4483.png"/><Relationship Id="rId344" Type="http://schemas.openxmlformats.org/officeDocument/2006/relationships/customXml" Target="../ink/ink4523.xml"/><Relationship Id="rId20" Type="http://schemas.openxmlformats.org/officeDocument/2006/relationships/customXml" Target="../ink/ink4361.xml"/><Relationship Id="rId41" Type="http://schemas.openxmlformats.org/officeDocument/2006/relationships/image" Target="../media/image4342.png"/><Relationship Id="rId62" Type="http://schemas.openxmlformats.org/officeDocument/2006/relationships/customXml" Target="../ink/ink4382.xml"/><Relationship Id="rId83" Type="http://schemas.openxmlformats.org/officeDocument/2006/relationships/image" Target="../media/image4363.png"/><Relationship Id="rId179" Type="http://schemas.openxmlformats.org/officeDocument/2006/relationships/image" Target="../media/image4411.png"/><Relationship Id="rId190" Type="http://schemas.openxmlformats.org/officeDocument/2006/relationships/customXml" Target="../ink/ink4446.xml"/><Relationship Id="rId204" Type="http://schemas.openxmlformats.org/officeDocument/2006/relationships/customXml" Target="../ink/ink4453.xml"/><Relationship Id="rId225" Type="http://schemas.openxmlformats.org/officeDocument/2006/relationships/image" Target="../media/image4434.png"/><Relationship Id="rId246" Type="http://schemas.openxmlformats.org/officeDocument/2006/relationships/customXml" Target="../ink/ink4474.xml"/><Relationship Id="rId267" Type="http://schemas.openxmlformats.org/officeDocument/2006/relationships/image" Target="../media/image4455.png"/><Relationship Id="rId288" Type="http://schemas.openxmlformats.org/officeDocument/2006/relationships/customXml" Target="../ink/ink4495.xml"/><Relationship Id="rId106" Type="http://schemas.openxmlformats.org/officeDocument/2006/relationships/customXml" Target="../ink/ink4404.xml"/><Relationship Id="rId127" Type="http://schemas.openxmlformats.org/officeDocument/2006/relationships/image" Target="../media/image4385.png"/><Relationship Id="rId313" Type="http://schemas.openxmlformats.org/officeDocument/2006/relationships/image" Target="../media/image4478.png"/><Relationship Id="rId10" Type="http://schemas.openxmlformats.org/officeDocument/2006/relationships/customXml" Target="../ink/ink4356.xml"/><Relationship Id="rId31" Type="http://schemas.openxmlformats.org/officeDocument/2006/relationships/image" Target="../media/image4337.png"/><Relationship Id="rId52" Type="http://schemas.openxmlformats.org/officeDocument/2006/relationships/customXml" Target="../ink/ink4377.xml"/><Relationship Id="rId73" Type="http://schemas.openxmlformats.org/officeDocument/2006/relationships/image" Target="../media/image4358.png"/><Relationship Id="rId94" Type="http://schemas.openxmlformats.org/officeDocument/2006/relationships/customXml" Target="../ink/ink4398.xml"/><Relationship Id="rId148" Type="http://schemas.openxmlformats.org/officeDocument/2006/relationships/customXml" Target="../ink/ink4425.xml"/><Relationship Id="rId169" Type="http://schemas.openxmlformats.org/officeDocument/2006/relationships/image" Target="../media/image4406.png"/><Relationship Id="rId334" Type="http://schemas.openxmlformats.org/officeDocument/2006/relationships/customXml" Target="../ink/ink4518.xml"/><Relationship Id="rId4" Type="http://schemas.openxmlformats.org/officeDocument/2006/relationships/customXml" Target="../ink/ink4353.xml"/><Relationship Id="rId180" Type="http://schemas.openxmlformats.org/officeDocument/2006/relationships/customXml" Target="../ink/ink4441.xml"/><Relationship Id="rId215" Type="http://schemas.openxmlformats.org/officeDocument/2006/relationships/image" Target="../media/image4429.png"/><Relationship Id="rId236" Type="http://schemas.openxmlformats.org/officeDocument/2006/relationships/customXml" Target="../ink/ink4469.xml"/><Relationship Id="rId257" Type="http://schemas.openxmlformats.org/officeDocument/2006/relationships/image" Target="../media/image4450.png"/><Relationship Id="rId278" Type="http://schemas.openxmlformats.org/officeDocument/2006/relationships/customXml" Target="../ink/ink4490.xml"/><Relationship Id="rId303" Type="http://schemas.openxmlformats.org/officeDocument/2006/relationships/image" Target="../media/image4473.png"/><Relationship Id="rId42" Type="http://schemas.openxmlformats.org/officeDocument/2006/relationships/customXml" Target="../ink/ink4372.xml"/><Relationship Id="rId84" Type="http://schemas.openxmlformats.org/officeDocument/2006/relationships/customXml" Target="../ink/ink4393.xml"/><Relationship Id="rId138" Type="http://schemas.openxmlformats.org/officeDocument/2006/relationships/customXml" Target="../ink/ink4420.xml"/><Relationship Id="rId345" Type="http://schemas.openxmlformats.org/officeDocument/2006/relationships/image" Target="../media/image4494.png"/><Relationship Id="rId191" Type="http://schemas.openxmlformats.org/officeDocument/2006/relationships/image" Target="../media/image4417.png"/><Relationship Id="rId205" Type="http://schemas.openxmlformats.org/officeDocument/2006/relationships/image" Target="../media/image4424.png"/><Relationship Id="rId247" Type="http://schemas.openxmlformats.org/officeDocument/2006/relationships/image" Target="../media/image4445.png"/><Relationship Id="rId107" Type="http://schemas.openxmlformats.org/officeDocument/2006/relationships/image" Target="../media/image4375.png"/><Relationship Id="rId289" Type="http://schemas.openxmlformats.org/officeDocument/2006/relationships/image" Target="../media/image4466.png"/><Relationship Id="rId11" Type="http://schemas.openxmlformats.org/officeDocument/2006/relationships/image" Target="../media/image4327.png"/><Relationship Id="rId53" Type="http://schemas.openxmlformats.org/officeDocument/2006/relationships/image" Target="../media/image4348.png"/><Relationship Id="rId149" Type="http://schemas.openxmlformats.org/officeDocument/2006/relationships/image" Target="../media/image4396.png"/><Relationship Id="rId314" Type="http://schemas.openxmlformats.org/officeDocument/2006/relationships/customXml" Target="../ink/ink4508.xml"/><Relationship Id="rId95" Type="http://schemas.openxmlformats.org/officeDocument/2006/relationships/image" Target="../media/image4369.png"/><Relationship Id="rId160" Type="http://schemas.openxmlformats.org/officeDocument/2006/relationships/customXml" Target="../ink/ink4431.xml"/><Relationship Id="rId216" Type="http://schemas.openxmlformats.org/officeDocument/2006/relationships/customXml" Target="../ink/ink4459.xml"/><Relationship Id="rId258" Type="http://schemas.openxmlformats.org/officeDocument/2006/relationships/customXml" Target="../ink/ink4480.xml"/><Relationship Id="rId22" Type="http://schemas.openxmlformats.org/officeDocument/2006/relationships/customXml" Target="../ink/ink4362.xml"/><Relationship Id="rId64" Type="http://schemas.openxmlformats.org/officeDocument/2006/relationships/customXml" Target="../ink/ink4383.xml"/><Relationship Id="rId118" Type="http://schemas.openxmlformats.org/officeDocument/2006/relationships/customXml" Target="../ink/ink4410.xml"/><Relationship Id="rId325" Type="http://schemas.openxmlformats.org/officeDocument/2006/relationships/image" Target="../media/image4484.png"/><Relationship Id="rId171" Type="http://schemas.openxmlformats.org/officeDocument/2006/relationships/image" Target="../media/image4407.png"/><Relationship Id="rId227" Type="http://schemas.openxmlformats.org/officeDocument/2006/relationships/image" Target="../media/image4435.png"/><Relationship Id="rId269" Type="http://schemas.openxmlformats.org/officeDocument/2006/relationships/image" Target="../media/image4456.png"/><Relationship Id="rId33" Type="http://schemas.openxmlformats.org/officeDocument/2006/relationships/image" Target="../media/image4338.png"/><Relationship Id="rId129" Type="http://schemas.openxmlformats.org/officeDocument/2006/relationships/image" Target="../media/image4386.png"/><Relationship Id="rId280" Type="http://schemas.openxmlformats.org/officeDocument/2006/relationships/customXml" Target="../ink/ink4491.xml"/><Relationship Id="rId336" Type="http://schemas.openxmlformats.org/officeDocument/2006/relationships/customXml" Target="../ink/ink4519.xml"/><Relationship Id="rId75" Type="http://schemas.openxmlformats.org/officeDocument/2006/relationships/image" Target="../media/image4359.png"/><Relationship Id="rId140" Type="http://schemas.openxmlformats.org/officeDocument/2006/relationships/customXml" Target="../ink/ink4421.xml"/><Relationship Id="rId182" Type="http://schemas.openxmlformats.org/officeDocument/2006/relationships/customXml" Target="../ink/ink4442.xml"/><Relationship Id="rId6" Type="http://schemas.openxmlformats.org/officeDocument/2006/relationships/customXml" Target="../ink/ink4354.xml"/><Relationship Id="rId238" Type="http://schemas.openxmlformats.org/officeDocument/2006/relationships/customXml" Target="../ink/ink4470.xml"/><Relationship Id="rId291" Type="http://schemas.openxmlformats.org/officeDocument/2006/relationships/image" Target="../media/image4467.png"/><Relationship Id="rId305" Type="http://schemas.openxmlformats.org/officeDocument/2006/relationships/image" Target="../media/image4474.png"/><Relationship Id="rId347" Type="http://schemas.openxmlformats.org/officeDocument/2006/relationships/image" Target="../media/image4495.png"/><Relationship Id="rId44" Type="http://schemas.openxmlformats.org/officeDocument/2006/relationships/customXml" Target="../ink/ink4373.xml"/><Relationship Id="rId86" Type="http://schemas.openxmlformats.org/officeDocument/2006/relationships/customXml" Target="../ink/ink4394.xml"/><Relationship Id="rId151" Type="http://schemas.openxmlformats.org/officeDocument/2006/relationships/image" Target="../media/image4397.png"/><Relationship Id="rId193" Type="http://schemas.openxmlformats.org/officeDocument/2006/relationships/image" Target="../media/image4418.png"/><Relationship Id="rId207" Type="http://schemas.openxmlformats.org/officeDocument/2006/relationships/image" Target="../media/image4425.png"/><Relationship Id="rId249" Type="http://schemas.openxmlformats.org/officeDocument/2006/relationships/image" Target="../media/image4446.png"/><Relationship Id="rId13" Type="http://schemas.openxmlformats.org/officeDocument/2006/relationships/image" Target="../media/image4328.png"/><Relationship Id="rId109" Type="http://schemas.openxmlformats.org/officeDocument/2006/relationships/image" Target="../media/image4376.png"/><Relationship Id="rId260" Type="http://schemas.openxmlformats.org/officeDocument/2006/relationships/customXml" Target="../ink/ink4481.xml"/><Relationship Id="rId316" Type="http://schemas.openxmlformats.org/officeDocument/2006/relationships/customXml" Target="../ink/ink4509.xml"/><Relationship Id="rId55" Type="http://schemas.openxmlformats.org/officeDocument/2006/relationships/image" Target="../media/image4349.png"/><Relationship Id="rId97" Type="http://schemas.openxmlformats.org/officeDocument/2006/relationships/image" Target="../media/image4370.png"/><Relationship Id="rId120" Type="http://schemas.openxmlformats.org/officeDocument/2006/relationships/customXml" Target="../ink/ink4411.xml"/><Relationship Id="rId162" Type="http://schemas.openxmlformats.org/officeDocument/2006/relationships/customXml" Target="../ink/ink4432.xml"/><Relationship Id="rId218" Type="http://schemas.openxmlformats.org/officeDocument/2006/relationships/customXml" Target="../ink/ink4460.xml"/><Relationship Id="rId271" Type="http://schemas.openxmlformats.org/officeDocument/2006/relationships/image" Target="../media/image4457.png"/><Relationship Id="rId24" Type="http://schemas.openxmlformats.org/officeDocument/2006/relationships/customXml" Target="../ink/ink4363.xml"/><Relationship Id="rId66" Type="http://schemas.openxmlformats.org/officeDocument/2006/relationships/customXml" Target="../ink/ink4384.xml"/><Relationship Id="rId131" Type="http://schemas.openxmlformats.org/officeDocument/2006/relationships/image" Target="../media/image4387.png"/><Relationship Id="rId327" Type="http://schemas.openxmlformats.org/officeDocument/2006/relationships/image" Target="../media/image4485.png"/><Relationship Id="rId173" Type="http://schemas.openxmlformats.org/officeDocument/2006/relationships/image" Target="../media/image4408.png"/><Relationship Id="rId229" Type="http://schemas.openxmlformats.org/officeDocument/2006/relationships/image" Target="../media/image4436.png"/><Relationship Id="rId240" Type="http://schemas.openxmlformats.org/officeDocument/2006/relationships/customXml" Target="../ink/ink4471.xml"/><Relationship Id="rId35" Type="http://schemas.openxmlformats.org/officeDocument/2006/relationships/image" Target="../media/image4339.png"/><Relationship Id="rId77" Type="http://schemas.openxmlformats.org/officeDocument/2006/relationships/image" Target="../media/image4360.png"/><Relationship Id="rId100" Type="http://schemas.openxmlformats.org/officeDocument/2006/relationships/customXml" Target="../ink/ink4401.xml"/><Relationship Id="rId282" Type="http://schemas.openxmlformats.org/officeDocument/2006/relationships/customXml" Target="../ink/ink4492.xml"/><Relationship Id="rId338" Type="http://schemas.openxmlformats.org/officeDocument/2006/relationships/customXml" Target="../ink/ink4520.xml"/><Relationship Id="rId8" Type="http://schemas.openxmlformats.org/officeDocument/2006/relationships/customXml" Target="../ink/ink4355.xml"/><Relationship Id="rId142" Type="http://schemas.openxmlformats.org/officeDocument/2006/relationships/customXml" Target="../ink/ink4422.xml"/><Relationship Id="rId184" Type="http://schemas.openxmlformats.org/officeDocument/2006/relationships/customXml" Target="../ink/ink44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56.png"/><Relationship Id="rId21" Type="http://schemas.openxmlformats.org/officeDocument/2006/relationships/image" Target="../media/image4509.png"/><Relationship Id="rId63" Type="http://schemas.openxmlformats.org/officeDocument/2006/relationships/image" Target="../media/image4530.png"/><Relationship Id="rId159" Type="http://schemas.openxmlformats.org/officeDocument/2006/relationships/image" Target="../media/image4577.png"/><Relationship Id="rId324" Type="http://schemas.openxmlformats.org/officeDocument/2006/relationships/image" Target="../media/image4659.png"/><Relationship Id="rId366" Type="http://schemas.openxmlformats.org/officeDocument/2006/relationships/image" Target="../media/image4680.png"/><Relationship Id="rId170" Type="http://schemas.openxmlformats.org/officeDocument/2006/relationships/customXml" Target="../ink/ink4612.xml"/><Relationship Id="rId226" Type="http://schemas.openxmlformats.org/officeDocument/2006/relationships/customXml" Target="../ink/ink4640.xml"/><Relationship Id="rId433" Type="http://schemas.openxmlformats.org/officeDocument/2006/relationships/customXml" Target="../ink/ink4744.xml"/><Relationship Id="rId268" Type="http://schemas.openxmlformats.org/officeDocument/2006/relationships/image" Target="../media/image4631.png"/><Relationship Id="rId475" Type="http://schemas.openxmlformats.org/officeDocument/2006/relationships/customXml" Target="../ink/ink4765.xml"/><Relationship Id="rId32" Type="http://schemas.openxmlformats.org/officeDocument/2006/relationships/customXml" Target="../ink/ink4543.xml"/><Relationship Id="rId74" Type="http://schemas.openxmlformats.org/officeDocument/2006/relationships/customXml" Target="../ink/ink4564.xml"/><Relationship Id="rId128" Type="http://schemas.openxmlformats.org/officeDocument/2006/relationships/customXml" Target="../ink/ink4591.xml"/><Relationship Id="rId335" Type="http://schemas.openxmlformats.org/officeDocument/2006/relationships/customXml" Target="../ink/ink4695.xml"/><Relationship Id="rId377" Type="http://schemas.openxmlformats.org/officeDocument/2006/relationships/customXml" Target="../ink/ink4716.xml"/><Relationship Id="rId500" Type="http://schemas.openxmlformats.org/officeDocument/2006/relationships/image" Target="../media/image4747.png"/><Relationship Id="rId5" Type="http://schemas.openxmlformats.org/officeDocument/2006/relationships/image" Target="../media/image4501.png"/><Relationship Id="rId181" Type="http://schemas.openxmlformats.org/officeDocument/2006/relationships/image" Target="../media/image4588.png"/><Relationship Id="rId237" Type="http://schemas.openxmlformats.org/officeDocument/2006/relationships/customXml" Target="../ink/ink4646.xml"/><Relationship Id="rId402" Type="http://schemas.openxmlformats.org/officeDocument/2006/relationships/image" Target="../media/image4698.png"/><Relationship Id="rId279" Type="http://schemas.openxmlformats.org/officeDocument/2006/relationships/customXml" Target="../ink/ink4667.xml"/><Relationship Id="rId444" Type="http://schemas.openxmlformats.org/officeDocument/2006/relationships/image" Target="../media/image4719.png"/><Relationship Id="rId486" Type="http://schemas.openxmlformats.org/officeDocument/2006/relationships/image" Target="../media/image4740.png"/><Relationship Id="rId43" Type="http://schemas.openxmlformats.org/officeDocument/2006/relationships/image" Target="../media/image4520.png"/><Relationship Id="rId139" Type="http://schemas.openxmlformats.org/officeDocument/2006/relationships/image" Target="../media/image4567.png"/><Relationship Id="rId290" Type="http://schemas.openxmlformats.org/officeDocument/2006/relationships/image" Target="../media/image4642.png"/><Relationship Id="rId304" Type="http://schemas.openxmlformats.org/officeDocument/2006/relationships/image" Target="../media/image4649.png"/><Relationship Id="rId346" Type="http://schemas.openxmlformats.org/officeDocument/2006/relationships/image" Target="../media/image4670.png"/><Relationship Id="rId388" Type="http://schemas.openxmlformats.org/officeDocument/2006/relationships/image" Target="../media/image4691.png"/><Relationship Id="rId511" Type="http://schemas.openxmlformats.org/officeDocument/2006/relationships/customXml" Target="../ink/ink4783.xml"/><Relationship Id="rId85" Type="http://schemas.openxmlformats.org/officeDocument/2006/relationships/image" Target="../media/image4540.png"/><Relationship Id="rId150" Type="http://schemas.openxmlformats.org/officeDocument/2006/relationships/customXml" Target="../ink/ink4602.xml"/><Relationship Id="rId192" Type="http://schemas.openxmlformats.org/officeDocument/2006/relationships/customXml" Target="../ink/ink4623.xml"/><Relationship Id="rId206" Type="http://schemas.openxmlformats.org/officeDocument/2006/relationships/customXml" Target="../ink/ink4630.xml"/><Relationship Id="rId413" Type="http://schemas.openxmlformats.org/officeDocument/2006/relationships/customXml" Target="../ink/ink4734.xml"/><Relationship Id="rId248" Type="http://schemas.openxmlformats.org/officeDocument/2006/relationships/image" Target="../media/image4621.png"/><Relationship Id="rId455" Type="http://schemas.openxmlformats.org/officeDocument/2006/relationships/customXml" Target="../ink/ink4755.xml"/><Relationship Id="rId497" Type="http://schemas.openxmlformats.org/officeDocument/2006/relationships/customXml" Target="../ink/ink4776.xml"/><Relationship Id="rId12" Type="http://schemas.openxmlformats.org/officeDocument/2006/relationships/customXml" Target="../ink/ink4533.xml"/><Relationship Id="rId108" Type="http://schemas.openxmlformats.org/officeDocument/2006/relationships/customXml" Target="../ink/ink4581.xml"/><Relationship Id="rId315" Type="http://schemas.openxmlformats.org/officeDocument/2006/relationships/customXml" Target="../ink/ink4685.xml"/><Relationship Id="rId357" Type="http://schemas.openxmlformats.org/officeDocument/2006/relationships/customXml" Target="../ink/ink4706.xml"/><Relationship Id="rId54" Type="http://schemas.openxmlformats.org/officeDocument/2006/relationships/customXml" Target="../ink/ink4554.xml"/><Relationship Id="rId96" Type="http://schemas.openxmlformats.org/officeDocument/2006/relationships/customXml" Target="../ink/ink4575.xml"/><Relationship Id="rId161" Type="http://schemas.openxmlformats.org/officeDocument/2006/relationships/image" Target="../media/image4578.png"/><Relationship Id="rId217" Type="http://schemas.openxmlformats.org/officeDocument/2006/relationships/image" Target="../media/image4606.png"/><Relationship Id="rId399" Type="http://schemas.openxmlformats.org/officeDocument/2006/relationships/customXml" Target="../ink/ink4727.xml"/><Relationship Id="rId259" Type="http://schemas.openxmlformats.org/officeDocument/2006/relationships/customXml" Target="../ink/ink4657.xml"/><Relationship Id="rId424" Type="http://schemas.openxmlformats.org/officeDocument/2006/relationships/image" Target="../media/image4709.png"/><Relationship Id="rId466" Type="http://schemas.openxmlformats.org/officeDocument/2006/relationships/image" Target="../media/image4730.png"/><Relationship Id="rId23" Type="http://schemas.openxmlformats.org/officeDocument/2006/relationships/image" Target="../media/image4510.png"/><Relationship Id="rId119" Type="http://schemas.openxmlformats.org/officeDocument/2006/relationships/image" Target="../media/image4557.png"/><Relationship Id="rId270" Type="http://schemas.openxmlformats.org/officeDocument/2006/relationships/image" Target="../media/image4632.png"/><Relationship Id="rId326" Type="http://schemas.openxmlformats.org/officeDocument/2006/relationships/image" Target="../media/image4660.png"/><Relationship Id="rId65" Type="http://schemas.openxmlformats.org/officeDocument/2006/relationships/image" Target="../media/image4531.png"/><Relationship Id="rId130" Type="http://schemas.openxmlformats.org/officeDocument/2006/relationships/customXml" Target="../ink/ink4592.xml"/><Relationship Id="rId368" Type="http://schemas.openxmlformats.org/officeDocument/2006/relationships/image" Target="../media/image4681.png"/><Relationship Id="rId172" Type="http://schemas.openxmlformats.org/officeDocument/2006/relationships/customXml" Target="../ink/ink4613.xml"/><Relationship Id="rId228" Type="http://schemas.openxmlformats.org/officeDocument/2006/relationships/customXml" Target="../ink/ink4641.xml"/><Relationship Id="rId435" Type="http://schemas.openxmlformats.org/officeDocument/2006/relationships/customXml" Target="../ink/ink4745.xml"/><Relationship Id="rId477" Type="http://schemas.openxmlformats.org/officeDocument/2006/relationships/customXml" Target="../ink/ink4766.xml"/><Relationship Id="rId281" Type="http://schemas.openxmlformats.org/officeDocument/2006/relationships/customXml" Target="../ink/ink4668.xml"/><Relationship Id="rId337" Type="http://schemas.openxmlformats.org/officeDocument/2006/relationships/customXml" Target="../ink/ink4696.xml"/><Relationship Id="rId502" Type="http://schemas.openxmlformats.org/officeDocument/2006/relationships/image" Target="../media/image4748.png"/><Relationship Id="rId34" Type="http://schemas.openxmlformats.org/officeDocument/2006/relationships/customXml" Target="../ink/ink4544.xml"/><Relationship Id="rId76" Type="http://schemas.openxmlformats.org/officeDocument/2006/relationships/customXml" Target="../ink/ink4565.xml"/><Relationship Id="rId141" Type="http://schemas.openxmlformats.org/officeDocument/2006/relationships/image" Target="../media/image4568.png"/><Relationship Id="rId379" Type="http://schemas.openxmlformats.org/officeDocument/2006/relationships/customXml" Target="../ink/ink4717.xml"/><Relationship Id="rId7" Type="http://schemas.openxmlformats.org/officeDocument/2006/relationships/image" Target="../media/image4502.png"/><Relationship Id="rId183" Type="http://schemas.openxmlformats.org/officeDocument/2006/relationships/image" Target="../media/image4589.png"/><Relationship Id="rId239" Type="http://schemas.openxmlformats.org/officeDocument/2006/relationships/customXml" Target="../ink/ink4647.xml"/><Relationship Id="rId390" Type="http://schemas.openxmlformats.org/officeDocument/2006/relationships/image" Target="../media/image4692.png"/><Relationship Id="rId404" Type="http://schemas.openxmlformats.org/officeDocument/2006/relationships/image" Target="../media/image4699.png"/><Relationship Id="rId446" Type="http://schemas.openxmlformats.org/officeDocument/2006/relationships/image" Target="../media/image4720.png"/><Relationship Id="rId250" Type="http://schemas.openxmlformats.org/officeDocument/2006/relationships/image" Target="../media/image4622.png"/><Relationship Id="rId292" Type="http://schemas.openxmlformats.org/officeDocument/2006/relationships/image" Target="../media/image4643.png"/><Relationship Id="rId306" Type="http://schemas.openxmlformats.org/officeDocument/2006/relationships/image" Target="../media/image4650.png"/><Relationship Id="rId488" Type="http://schemas.openxmlformats.org/officeDocument/2006/relationships/image" Target="../media/image4741.png"/><Relationship Id="rId45" Type="http://schemas.openxmlformats.org/officeDocument/2006/relationships/image" Target="../media/image4521.png"/><Relationship Id="rId87" Type="http://schemas.openxmlformats.org/officeDocument/2006/relationships/image" Target="../media/image4541.png"/><Relationship Id="rId110" Type="http://schemas.openxmlformats.org/officeDocument/2006/relationships/customXml" Target="../ink/ink4582.xml"/><Relationship Id="rId348" Type="http://schemas.openxmlformats.org/officeDocument/2006/relationships/image" Target="../media/image4671.png"/><Relationship Id="rId513" Type="http://schemas.openxmlformats.org/officeDocument/2006/relationships/customXml" Target="../ink/ink4784.xml"/><Relationship Id="rId152" Type="http://schemas.openxmlformats.org/officeDocument/2006/relationships/customXml" Target="../ink/ink4603.xml"/><Relationship Id="rId194" Type="http://schemas.openxmlformats.org/officeDocument/2006/relationships/customXml" Target="../ink/ink4624.xml"/><Relationship Id="rId208" Type="http://schemas.openxmlformats.org/officeDocument/2006/relationships/customXml" Target="../ink/ink4631.xml"/><Relationship Id="rId415" Type="http://schemas.openxmlformats.org/officeDocument/2006/relationships/customXml" Target="../ink/ink4735.xml"/><Relationship Id="rId457" Type="http://schemas.openxmlformats.org/officeDocument/2006/relationships/customXml" Target="../ink/ink4756.xml"/><Relationship Id="rId261" Type="http://schemas.openxmlformats.org/officeDocument/2006/relationships/customXml" Target="../ink/ink4658.xml"/><Relationship Id="rId499" Type="http://schemas.openxmlformats.org/officeDocument/2006/relationships/customXml" Target="../ink/ink4777.xml"/><Relationship Id="rId14" Type="http://schemas.openxmlformats.org/officeDocument/2006/relationships/customXml" Target="../ink/ink4534.xml"/><Relationship Id="rId56" Type="http://schemas.openxmlformats.org/officeDocument/2006/relationships/customXml" Target="../ink/ink4555.xml"/><Relationship Id="rId317" Type="http://schemas.openxmlformats.org/officeDocument/2006/relationships/customXml" Target="../ink/ink4686.xml"/><Relationship Id="rId359" Type="http://schemas.openxmlformats.org/officeDocument/2006/relationships/customXml" Target="../ink/ink4707.xml"/><Relationship Id="rId98" Type="http://schemas.openxmlformats.org/officeDocument/2006/relationships/customXml" Target="../ink/ink4576.xml"/><Relationship Id="rId121" Type="http://schemas.openxmlformats.org/officeDocument/2006/relationships/image" Target="../media/image4558.png"/><Relationship Id="rId163" Type="http://schemas.openxmlformats.org/officeDocument/2006/relationships/image" Target="../media/image4579.png"/><Relationship Id="rId219" Type="http://schemas.openxmlformats.org/officeDocument/2006/relationships/image" Target="../media/image4607.png"/><Relationship Id="rId370" Type="http://schemas.openxmlformats.org/officeDocument/2006/relationships/image" Target="../media/image4682.png"/><Relationship Id="rId426" Type="http://schemas.openxmlformats.org/officeDocument/2006/relationships/image" Target="../media/image4710.png"/><Relationship Id="rId230" Type="http://schemas.openxmlformats.org/officeDocument/2006/relationships/customXml" Target="../ink/ink4642.xml"/><Relationship Id="rId468" Type="http://schemas.openxmlformats.org/officeDocument/2006/relationships/image" Target="../media/image4731.png"/><Relationship Id="rId25" Type="http://schemas.openxmlformats.org/officeDocument/2006/relationships/image" Target="../media/image4511.png"/><Relationship Id="rId67" Type="http://schemas.openxmlformats.org/officeDocument/2006/relationships/image" Target="../media/image4532.png"/><Relationship Id="rId272" Type="http://schemas.openxmlformats.org/officeDocument/2006/relationships/image" Target="../media/image4633.png"/><Relationship Id="rId328" Type="http://schemas.openxmlformats.org/officeDocument/2006/relationships/image" Target="../media/image4661.png"/><Relationship Id="rId132" Type="http://schemas.openxmlformats.org/officeDocument/2006/relationships/customXml" Target="../ink/ink4593.xml"/><Relationship Id="rId174" Type="http://schemas.openxmlformats.org/officeDocument/2006/relationships/customXml" Target="../ink/ink4614.xml"/><Relationship Id="rId381" Type="http://schemas.openxmlformats.org/officeDocument/2006/relationships/customXml" Target="../ink/ink4718.xml"/><Relationship Id="rId241" Type="http://schemas.openxmlformats.org/officeDocument/2006/relationships/customXml" Target="../ink/ink4648.xml"/><Relationship Id="rId437" Type="http://schemas.openxmlformats.org/officeDocument/2006/relationships/customXml" Target="../ink/ink4746.xml"/><Relationship Id="rId479" Type="http://schemas.openxmlformats.org/officeDocument/2006/relationships/customXml" Target="../ink/ink4767.xml"/><Relationship Id="rId36" Type="http://schemas.openxmlformats.org/officeDocument/2006/relationships/customXml" Target="../ink/ink4545.xml"/><Relationship Id="rId283" Type="http://schemas.openxmlformats.org/officeDocument/2006/relationships/customXml" Target="../ink/ink4669.xml"/><Relationship Id="rId339" Type="http://schemas.openxmlformats.org/officeDocument/2006/relationships/customXml" Target="../ink/ink4697.xml"/><Relationship Id="rId490" Type="http://schemas.openxmlformats.org/officeDocument/2006/relationships/image" Target="../media/image4742.png"/><Relationship Id="rId504" Type="http://schemas.openxmlformats.org/officeDocument/2006/relationships/image" Target="../media/image4749.png"/><Relationship Id="rId78" Type="http://schemas.openxmlformats.org/officeDocument/2006/relationships/customXml" Target="../ink/ink4566.xml"/><Relationship Id="rId101" Type="http://schemas.openxmlformats.org/officeDocument/2006/relationships/image" Target="../media/image4548.png"/><Relationship Id="rId143" Type="http://schemas.openxmlformats.org/officeDocument/2006/relationships/image" Target="../media/image4569.png"/><Relationship Id="rId185" Type="http://schemas.openxmlformats.org/officeDocument/2006/relationships/image" Target="../media/image4590.png"/><Relationship Id="rId350" Type="http://schemas.openxmlformats.org/officeDocument/2006/relationships/image" Target="../media/image4672.png"/><Relationship Id="rId406" Type="http://schemas.openxmlformats.org/officeDocument/2006/relationships/image" Target="../media/image4700.png"/><Relationship Id="rId9" Type="http://schemas.openxmlformats.org/officeDocument/2006/relationships/image" Target="../media/image4503.png"/><Relationship Id="rId210" Type="http://schemas.openxmlformats.org/officeDocument/2006/relationships/customXml" Target="../ink/ink4632.xml"/><Relationship Id="rId392" Type="http://schemas.openxmlformats.org/officeDocument/2006/relationships/image" Target="../media/image4693.png"/><Relationship Id="rId448" Type="http://schemas.openxmlformats.org/officeDocument/2006/relationships/image" Target="../media/image4721.png"/><Relationship Id="rId252" Type="http://schemas.openxmlformats.org/officeDocument/2006/relationships/image" Target="../media/image4623.png"/><Relationship Id="rId294" Type="http://schemas.openxmlformats.org/officeDocument/2006/relationships/image" Target="../media/image4644.png"/><Relationship Id="rId308" Type="http://schemas.openxmlformats.org/officeDocument/2006/relationships/image" Target="../media/image4651.png"/><Relationship Id="rId515" Type="http://schemas.openxmlformats.org/officeDocument/2006/relationships/customXml" Target="../ink/ink4785.xml"/><Relationship Id="rId47" Type="http://schemas.openxmlformats.org/officeDocument/2006/relationships/image" Target="../media/image4522.png"/><Relationship Id="rId89" Type="http://schemas.openxmlformats.org/officeDocument/2006/relationships/image" Target="../media/image4542.png"/><Relationship Id="rId112" Type="http://schemas.openxmlformats.org/officeDocument/2006/relationships/customXml" Target="../ink/ink4583.xml"/><Relationship Id="rId154" Type="http://schemas.openxmlformats.org/officeDocument/2006/relationships/customXml" Target="../ink/ink4604.xml"/><Relationship Id="rId361" Type="http://schemas.openxmlformats.org/officeDocument/2006/relationships/customXml" Target="../ink/ink4708.xml"/><Relationship Id="rId196" Type="http://schemas.openxmlformats.org/officeDocument/2006/relationships/customXml" Target="../ink/ink4625.xml"/><Relationship Id="rId417" Type="http://schemas.openxmlformats.org/officeDocument/2006/relationships/customXml" Target="../ink/ink4736.xml"/><Relationship Id="rId459" Type="http://schemas.openxmlformats.org/officeDocument/2006/relationships/customXml" Target="../ink/ink4757.xml"/><Relationship Id="rId16" Type="http://schemas.openxmlformats.org/officeDocument/2006/relationships/customXml" Target="../ink/ink4535.xml"/><Relationship Id="rId221" Type="http://schemas.openxmlformats.org/officeDocument/2006/relationships/image" Target="../media/image4608.png"/><Relationship Id="rId263" Type="http://schemas.openxmlformats.org/officeDocument/2006/relationships/customXml" Target="../ink/ink4659.xml"/><Relationship Id="rId319" Type="http://schemas.openxmlformats.org/officeDocument/2006/relationships/customXml" Target="../ink/ink4687.xml"/><Relationship Id="rId470" Type="http://schemas.openxmlformats.org/officeDocument/2006/relationships/image" Target="../media/image4732.png"/><Relationship Id="rId58" Type="http://schemas.openxmlformats.org/officeDocument/2006/relationships/customXml" Target="../ink/ink4556.xml"/><Relationship Id="rId123" Type="http://schemas.openxmlformats.org/officeDocument/2006/relationships/image" Target="../media/image4559.png"/><Relationship Id="rId330" Type="http://schemas.openxmlformats.org/officeDocument/2006/relationships/image" Target="../media/image4662.png"/><Relationship Id="rId165" Type="http://schemas.openxmlformats.org/officeDocument/2006/relationships/image" Target="../media/image4580.png"/><Relationship Id="rId372" Type="http://schemas.openxmlformats.org/officeDocument/2006/relationships/image" Target="../media/image4683.png"/><Relationship Id="rId428" Type="http://schemas.openxmlformats.org/officeDocument/2006/relationships/image" Target="../media/image4711.png"/><Relationship Id="rId232" Type="http://schemas.openxmlformats.org/officeDocument/2006/relationships/image" Target="../media/image4613.png"/><Relationship Id="rId274" Type="http://schemas.openxmlformats.org/officeDocument/2006/relationships/image" Target="../media/image4634.png"/><Relationship Id="rId481" Type="http://schemas.openxmlformats.org/officeDocument/2006/relationships/customXml" Target="../ink/ink4768.xml"/><Relationship Id="rId27" Type="http://schemas.openxmlformats.org/officeDocument/2006/relationships/image" Target="../media/image4512.png"/><Relationship Id="rId69" Type="http://schemas.openxmlformats.org/officeDocument/2006/relationships/image" Target="../media/image4533.png"/><Relationship Id="rId134" Type="http://schemas.openxmlformats.org/officeDocument/2006/relationships/customXml" Target="../ink/ink4594.xml"/><Relationship Id="rId80" Type="http://schemas.openxmlformats.org/officeDocument/2006/relationships/customXml" Target="../ink/ink4567.xml"/><Relationship Id="rId176" Type="http://schemas.openxmlformats.org/officeDocument/2006/relationships/customXml" Target="../ink/ink4615.xml"/><Relationship Id="rId341" Type="http://schemas.openxmlformats.org/officeDocument/2006/relationships/customXml" Target="../ink/ink4698.xml"/><Relationship Id="rId383" Type="http://schemas.openxmlformats.org/officeDocument/2006/relationships/customXml" Target="../ink/ink4719.xml"/><Relationship Id="rId439" Type="http://schemas.openxmlformats.org/officeDocument/2006/relationships/customXml" Target="../ink/ink4747.xml"/><Relationship Id="rId201" Type="http://schemas.openxmlformats.org/officeDocument/2006/relationships/image" Target="../media/image4598.png"/><Relationship Id="rId243" Type="http://schemas.openxmlformats.org/officeDocument/2006/relationships/customXml" Target="../ink/ink4649.xml"/><Relationship Id="rId285" Type="http://schemas.openxmlformats.org/officeDocument/2006/relationships/customXml" Target="../ink/ink4670.xml"/><Relationship Id="rId450" Type="http://schemas.openxmlformats.org/officeDocument/2006/relationships/image" Target="../media/image4722.png"/><Relationship Id="rId506" Type="http://schemas.openxmlformats.org/officeDocument/2006/relationships/image" Target="../media/image4750.png"/><Relationship Id="rId38" Type="http://schemas.openxmlformats.org/officeDocument/2006/relationships/customXml" Target="../ink/ink4546.xml"/><Relationship Id="rId103" Type="http://schemas.openxmlformats.org/officeDocument/2006/relationships/image" Target="../media/image4549.png"/><Relationship Id="rId310" Type="http://schemas.openxmlformats.org/officeDocument/2006/relationships/image" Target="../media/image4652.png"/><Relationship Id="rId492" Type="http://schemas.openxmlformats.org/officeDocument/2006/relationships/image" Target="../media/image4743.png"/><Relationship Id="rId91" Type="http://schemas.openxmlformats.org/officeDocument/2006/relationships/image" Target="../media/image4543.png"/><Relationship Id="rId145" Type="http://schemas.openxmlformats.org/officeDocument/2006/relationships/image" Target="../media/image4570.png"/><Relationship Id="rId187" Type="http://schemas.openxmlformats.org/officeDocument/2006/relationships/image" Target="../media/image4591.png"/><Relationship Id="rId352" Type="http://schemas.openxmlformats.org/officeDocument/2006/relationships/image" Target="../media/image4673.png"/><Relationship Id="rId394" Type="http://schemas.openxmlformats.org/officeDocument/2006/relationships/image" Target="../media/image4694.png"/><Relationship Id="rId408" Type="http://schemas.openxmlformats.org/officeDocument/2006/relationships/image" Target="../media/image4701.png"/><Relationship Id="rId212" Type="http://schemas.openxmlformats.org/officeDocument/2006/relationships/customXml" Target="../ink/ink4633.xml"/><Relationship Id="rId254" Type="http://schemas.openxmlformats.org/officeDocument/2006/relationships/image" Target="../media/image4624.png"/><Relationship Id="rId49" Type="http://schemas.openxmlformats.org/officeDocument/2006/relationships/image" Target="../media/image4523.png"/><Relationship Id="rId114" Type="http://schemas.openxmlformats.org/officeDocument/2006/relationships/customXml" Target="../ink/ink4584.xml"/><Relationship Id="rId296" Type="http://schemas.openxmlformats.org/officeDocument/2006/relationships/image" Target="../media/image4645.png"/><Relationship Id="rId461" Type="http://schemas.openxmlformats.org/officeDocument/2006/relationships/customXml" Target="../ink/ink4758.xml"/><Relationship Id="rId60" Type="http://schemas.openxmlformats.org/officeDocument/2006/relationships/customXml" Target="../ink/ink4557.xml"/><Relationship Id="rId156" Type="http://schemas.openxmlformats.org/officeDocument/2006/relationships/customXml" Target="../ink/ink4605.xml"/><Relationship Id="rId198" Type="http://schemas.openxmlformats.org/officeDocument/2006/relationships/customXml" Target="../ink/ink4626.xml"/><Relationship Id="rId321" Type="http://schemas.openxmlformats.org/officeDocument/2006/relationships/customXml" Target="../ink/ink4688.xml"/><Relationship Id="rId363" Type="http://schemas.openxmlformats.org/officeDocument/2006/relationships/customXml" Target="../ink/ink4709.xml"/><Relationship Id="rId419" Type="http://schemas.openxmlformats.org/officeDocument/2006/relationships/customXml" Target="../ink/ink4737.xml"/><Relationship Id="rId223" Type="http://schemas.openxmlformats.org/officeDocument/2006/relationships/image" Target="../media/image4609.png"/><Relationship Id="rId430" Type="http://schemas.openxmlformats.org/officeDocument/2006/relationships/image" Target="../media/image4712.png"/><Relationship Id="rId18" Type="http://schemas.openxmlformats.org/officeDocument/2006/relationships/customXml" Target="../ink/ink4536.xml"/><Relationship Id="rId265" Type="http://schemas.openxmlformats.org/officeDocument/2006/relationships/customXml" Target="../ink/ink4660.xml"/><Relationship Id="rId472" Type="http://schemas.openxmlformats.org/officeDocument/2006/relationships/image" Target="../media/image4733.png"/><Relationship Id="rId125" Type="http://schemas.openxmlformats.org/officeDocument/2006/relationships/image" Target="../media/image4560.png"/><Relationship Id="rId167" Type="http://schemas.openxmlformats.org/officeDocument/2006/relationships/image" Target="../media/image4581.png"/><Relationship Id="rId332" Type="http://schemas.openxmlformats.org/officeDocument/2006/relationships/image" Target="../media/image4663.png"/><Relationship Id="rId374" Type="http://schemas.openxmlformats.org/officeDocument/2006/relationships/image" Target="../media/image4684.png"/><Relationship Id="rId71" Type="http://schemas.openxmlformats.org/officeDocument/2006/relationships/image" Target="../media/image4534.png"/><Relationship Id="rId234" Type="http://schemas.openxmlformats.org/officeDocument/2006/relationships/image" Target="../media/image4614.png"/><Relationship Id="rId2" Type="http://schemas.openxmlformats.org/officeDocument/2006/relationships/customXml" Target="../ink/ink4528.xml"/><Relationship Id="rId29" Type="http://schemas.openxmlformats.org/officeDocument/2006/relationships/image" Target="../media/image4513.png"/><Relationship Id="rId276" Type="http://schemas.openxmlformats.org/officeDocument/2006/relationships/image" Target="../media/image4635.png"/><Relationship Id="rId441" Type="http://schemas.openxmlformats.org/officeDocument/2006/relationships/customXml" Target="../ink/ink4748.xml"/><Relationship Id="rId483" Type="http://schemas.openxmlformats.org/officeDocument/2006/relationships/customXml" Target="../ink/ink4769.xml"/><Relationship Id="rId40" Type="http://schemas.openxmlformats.org/officeDocument/2006/relationships/customXml" Target="../ink/ink4547.xml"/><Relationship Id="rId136" Type="http://schemas.openxmlformats.org/officeDocument/2006/relationships/customXml" Target="../ink/ink4595.xml"/><Relationship Id="rId178" Type="http://schemas.openxmlformats.org/officeDocument/2006/relationships/customXml" Target="../ink/ink4616.xml"/><Relationship Id="rId301" Type="http://schemas.openxmlformats.org/officeDocument/2006/relationships/customXml" Target="../ink/ink4678.xml"/><Relationship Id="rId343" Type="http://schemas.openxmlformats.org/officeDocument/2006/relationships/customXml" Target="../ink/ink4699.xml"/><Relationship Id="rId82" Type="http://schemas.openxmlformats.org/officeDocument/2006/relationships/customXml" Target="../ink/ink4568.xml"/><Relationship Id="rId203" Type="http://schemas.openxmlformats.org/officeDocument/2006/relationships/image" Target="../media/image4599.png"/><Relationship Id="rId385" Type="http://schemas.openxmlformats.org/officeDocument/2006/relationships/customXml" Target="../ink/ink4720.xml"/><Relationship Id="rId245" Type="http://schemas.openxmlformats.org/officeDocument/2006/relationships/customXml" Target="../ink/ink4650.xml"/><Relationship Id="rId287" Type="http://schemas.openxmlformats.org/officeDocument/2006/relationships/customXml" Target="../ink/ink4671.xml"/><Relationship Id="rId410" Type="http://schemas.openxmlformats.org/officeDocument/2006/relationships/image" Target="../media/image4702.png"/><Relationship Id="rId452" Type="http://schemas.openxmlformats.org/officeDocument/2006/relationships/image" Target="../media/image4723.png"/><Relationship Id="rId494" Type="http://schemas.openxmlformats.org/officeDocument/2006/relationships/image" Target="../media/image4744.png"/><Relationship Id="rId508" Type="http://schemas.openxmlformats.org/officeDocument/2006/relationships/image" Target="../media/image4751.png"/><Relationship Id="rId105" Type="http://schemas.openxmlformats.org/officeDocument/2006/relationships/image" Target="../media/image4550.png"/><Relationship Id="rId147" Type="http://schemas.openxmlformats.org/officeDocument/2006/relationships/image" Target="../media/image4571.png"/><Relationship Id="rId312" Type="http://schemas.openxmlformats.org/officeDocument/2006/relationships/image" Target="../media/image4653.png"/><Relationship Id="rId354" Type="http://schemas.openxmlformats.org/officeDocument/2006/relationships/image" Target="../media/image4674.png"/><Relationship Id="rId51" Type="http://schemas.openxmlformats.org/officeDocument/2006/relationships/image" Target="../media/image4524.png"/><Relationship Id="rId93" Type="http://schemas.openxmlformats.org/officeDocument/2006/relationships/image" Target="../media/image4544.png"/><Relationship Id="rId189" Type="http://schemas.openxmlformats.org/officeDocument/2006/relationships/image" Target="../media/image4592.png"/><Relationship Id="rId396" Type="http://schemas.openxmlformats.org/officeDocument/2006/relationships/image" Target="../media/image4695.png"/><Relationship Id="rId214" Type="http://schemas.openxmlformats.org/officeDocument/2006/relationships/customXml" Target="../ink/ink4634.xml"/><Relationship Id="rId256" Type="http://schemas.openxmlformats.org/officeDocument/2006/relationships/image" Target="../media/image4625.png"/><Relationship Id="rId298" Type="http://schemas.openxmlformats.org/officeDocument/2006/relationships/image" Target="../media/image4646.png"/><Relationship Id="rId421" Type="http://schemas.openxmlformats.org/officeDocument/2006/relationships/customXml" Target="../ink/ink4738.xml"/><Relationship Id="rId463" Type="http://schemas.openxmlformats.org/officeDocument/2006/relationships/customXml" Target="../ink/ink4759.xml"/><Relationship Id="rId116" Type="http://schemas.openxmlformats.org/officeDocument/2006/relationships/customXml" Target="../ink/ink4585.xml"/><Relationship Id="rId158" Type="http://schemas.openxmlformats.org/officeDocument/2006/relationships/customXml" Target="../ink/ink4606.xml"/><Relationship Id="rId323" Type="http://schemas.openxmlformats.org/officeDocument/2006/relationships/customXml" Target="../ink/ink4689.xml"/><Relationship Id="rId20" Type="http://schemas.openxmlformats.org/officeDocument/2006/relationships/customXml" Target="../ink/ink4537.xml"/><Relationship Id="rId62" Type="http://schemas.openxmlformats.org/officeDocument/2006/relationships/customXml" Target="../ink/ink4558.xml"/><Relationship Id="rId365" Type="http://schemas.openxmlformats.org/officeDocument/2006/relationships/customXml" Target="../ink/ink4710.xml"/><Relationship Id="rId225" Type="http://schemas.openxmlformats.org/officeDocument/2006/relationships/image" Target="../media/image4610.png"/><Relationship Id="rId267" Type="http://schemas.openxmlformats.org/officeDocument/2006/relationships/customXml" Target="../ink/ink4661.xml"/><Relationship Id="rId432" Type="http://schemas.openxmlformats.org/officeDocument/2006/relationships/image" Target="../media/image4713.png"/><Relationship Id="rId474" Type="http://schemas.openxmlformats.org/officeDocument/2006/relationships/image" Target="../media/image4734.png"/><Relationship Id="rId127" Type="http://schemas.openxmlformats.org/officeDocument/2006/relationships/image" Target="../media/image4561.png"/><Relationship Id="rId31" Type="http://schemas.openxmlformats.org/officeDocument/2006/relationships/image" Target="../media/image4514.png"/><Relationship Id="rId73" Type="http://schemas.openxmlformats.org/officeDocument/2006/relationships/image" Target="../media/image25.png"/><Relationship Id="rId169" Type="http://schemas.openxmlformats.org/officeDocument/2006/relationships/image" Target="../media/image4582.png"/><Relationship Id="rId334" Type="http://schemas.openxmlformats.org/officeDocument/2006/relationships/image" Target="../media/image4664.png"/><Relationship Id="rId376" Type="http://schemas.openxmlformats.org/officeDocument/2006/relationships/image" Target="../media/image4685.png"/><Relationship Id="rId4" Type="http://schemas.openxmlformats.org/officeDocument/2006/relationships/customXml" Target="../ink/ink4529.xml"/><Relationship Id="rId180" Type="http://schemas.openxmlformats.org/officeDocument/2006/relationships/customXml" Target="../ink/ink4617.xml"/><Relationship Id="rId236" Type="http://schemas.openxmlformats.org/officeDocument/2006/relationships/image" Target="../media/image4615.png"/><Relationship Id="rId278" Type="http://schemas.openxmlformats.org/officeDocument/2006/relationships/image" Target="../media/image4636.png"/><Relationship Id="rId401" Type="http://schemas.openxmlformats.org/officeDocument/2006/relationships/customXml" Target="../ink/ink4728.xml"/><Relationship Id="rId443" Type="http://schemas.openxmlformats.org/officeDocument/2006/relationships/customXml" Target="../ink/ink4749.xml"/><Relationship Id="rId303" Type="http://schemas.openxmlformats.org/officeDocument/2006/relationships/customXml" Target="../ink/ink4679.xml"/><Relationship Id="rId485" Type="http://schemas.openxmlformats.org/officeDocument/2006/relationships/customXml" Target="../ink/ink4770.xml"/><Relationship Id="rId42" Type="http://schemas.openxmlformats.org/officeDocument/2006/relationships/customXml" Target="../ink/ink4548.xml"/><Relationship Id="rId84" Type="http://schemas.openxmlformats.org/officeDocument/2006/relationships/customXml" Target="../ink/ink4569.xml"/><Relationship Id="rId138" Type="http://schemas.openxmlformats.org/officeDocument/2006/relationships/customXml" Target="../ink/ink4596.xml"/><Relationship Id="rId345" Type="http://schemas.openxmlformats.org/officeDocument/2006/relationships/customXml" Target="../ink/ink4700.xml"/><Relationship Id="rId387" Type="http://schemas.openxmlformats.org/officeDocument/2006/relationships/customXml" Target="../ink/ink4721.xml"/><Relationship Id="rId510" Type="http://schemas.openxmlformats.org/officeDocument/2006/relationships/image" Target="../media/image4752.png"/><Relationship Id="rId191" Type="http://schemas.openxmlformats.org/officeDocument/2006/relationships/image" Target="../media/image4593.png"/><Relationship Id="rId205" Type="http://schemas.openxmlformats.org/officeDocument/2006/relationships/image" Target="../media/image4600.png"/><Relationship Id="rId247" Type="http://schemas.openxmlformats.org/officeDocument/2006/relationships/customXml" Target="../ink/ink4651.xml"/><Relationship Id="rId412" Type="http://schemas.openxmlformats.org/officeDocument/2006/relationships/image" Target="../media/image4703.png"/><Relationship Id="rId107" Type="http://schemas.openxmlformats.org/officeDocument/2006/relationships/image" Target="../media/image4551.png"/><Relationship Id="rId289" Type="http://schemas.openxmlformats.org/officeDocument/2006/relationships/customXml" Target="../ink/ink4672.xml"/><Relationship Id="rId454" Type="http://schemas.openxmlformats.org/officeDocument/2006/relationships/image" Target="../media/image4724.png"/><Relationship Id="rId496" Type="http://schemas.openxmlformats.org/officeDocument/2006/relationships/image" Target="../media/image4745.png"/><Relationship Id="rId11" Type="http://schemas.openxmlformats.org/officeDocument/2006/relationships/image" Target="../media/image4504.png"/><Relationship Id="rId53" Type="http://schemas.openxmlformats.org/officeDocument/2006/relationships/image" Target="../media/image4525.png"/><Relationship Id="rId149" Type="http://schemas.openxmlformats.org/officeDocument/2006/relationships/image" Target="../media/image4572.png"/><Relationship Id="rId314" Type="http://schemas.openxmlformats.org/officeDocument/2006/relationships/image" Target="../media/image4654.png"/><Relationship Id="rId356" Type="http://schemas.openxmlformats.org/officeDocument/2006/relationships/image" Target="../media/image4675.png"/><Relationship Id="rId398" Type="http://schemas.openxmlformats.org/officeDocument/2006/relationships/image" Target="../media/image4696.png"/><Relationship Id="rId95" Type="http://schemas.openxmlformats.org/officeDocument/2006/relationships/image" Target="../media/image4545.png"/><Relationship Id="rId160" Type="http://schemas.openxmlformats.org/officeDocument/2006/relationships/customXml" Target="../ink/ink4607.xml"/><Relationship Id="rId216" Type="http://schemas.openxmlformats.org/officeDocument/2006/relationships/customXml" Target="../ink/ink4635.xml"/><Relationship Id="rId423" Type="http://schemas.openxmlformats.org/officeDocument/2006/relationships/customXml" Target="../ink/ink4739.xml"/><Relationship Id="rId258" Type="http://schemas.openxmlformats.org/officeDocument/2006/relationships/image" Target="../media/image4626.png"/><Relationship Id="rId465" Type="http://schemas.openxmlformats.org/officeDocument/2006/relationships/customXml" Target="../ink/ink4760.xml"/><Relationship Id="rId22" Type="http://schemas.openxmlformats.org/officeDocument/2006/relationships/customXml" Target="../ink/ink4538.xml"/><Relationship Id="rId64" Type="http://schemas.openxmlformats.org/officeDocument/2006/relationships/customXml" Target="../ink/ink4559.xml"/><Relationship Id="rId118" Type="http://schemas.openxmlformats.org/officeDocument/2006/relationships/customXml" Target="../ink/ink4586.xml"/><Relationship Id="rId325" Type="http://schemas.openxmlformats.org/officeDocument/2006/relationships/customXml" Target="../ink/ink4690.xml"/><Relationship Id="rId367" Type="http://schemas.openxmlformats.org/officeDocument/2006/relationships/customXml" Target="../ink/ink4711.xml"/><Relationship Id="rId171" Type="http://schemas.openxmlformats.org/officeDocument/2006/relationships/image" Target="../media/image4583.png"/><Relationship Id="rId227" Type="http://schemas.openxmlformats.org/officeDocument/2006/relationships/image" Target="../media/image4611.png"/><Relationship Id="rId269" Type="http://schemas.openxmlformats.org/officeDocument/2006/relationships/customXml" Target="../ink/ink4662.xml"/><Relationship Id="rId434" Type="http://schemas.openxmlformats.org/officeDocument/2006/relationships/image" Target="../media/image4714.png"/><Relationship Id="rId476" Type="http://schemas.openxmlformats.org/officeDocument/2006/relationships/image" Target="../media/image4735.png"/><Relationship Id="rId33" Type="http://schemas.openxmlformats.org/officeDocument/2006/relationships/image" Target="../media/image4515.png"/><Relationship Id="rId129" Type="http://schemas.openxmlformats.org/officeDocument/2006/relationships/image" Target="../media/image4562.png"/><Relationship Id="rId280" Type="http://schemas.openxmlformats.org/officeDocument/2006/relationships/image" Target="../media/image4637.png"/><Relationship Id="rId336" Type="http://schemas.openxmlformats.org/officeDocument/2006/relationships/image" Target="../media/image4665.png"/><Relationship Id="rId501" Type="http://schemas.openxmlformats.org/officeDocument/2006/relationships/customXml" Target="../ink/ink4778.xml"/><Relationship Id="rId75" Type="http://schemas.openxmlformats.org/officeDocument/2006/relationships/image" Target="../media/image4535.png"/><Relationship Id="rId140" Type="http://schemas.openxmlformats.org/officeDocument/2006/relationships/customXml" Target="../ink/ink4597.xml"/><Relationship Id="rId182" Type="http://schemas.openxmlformats.org/officeDocument/2006/relationships/customXml" Target="../ink/ink4618.xml"/><Relationship Id="rId378" Type="http://schemas.openxmlformats.org/officeDocument/2006/relationships/image" Target="../media/image4686.png"/><Relationship Id="rId403" Type="http://schemas.openxmlformats.org/officeDocument/2006/relationships/customXml" Target="../ink/ink4729.xml"/><Relationship Id="rId6" Type="http://schemas.openxmlformats.org/officeDocument/2006/relationships/customXml" Target="../ink/ink4530.xml"/><Relationship Id="rId238" Type="http://schemas.openxmlformats.org/officeDocument/2006/relationships/image" Target="../media/image4616.png"/><Relationship Id="rId445" Type="http://schemas.openxmlformats.org/officeDocument/2006/relationships/customXml" Target="../ink/ink4750.xml"/><Relationship Id="rId487" Type="http://schemas.openxmlformats.org/officeDocument/2006/relationships/customXml" Target="../ink/ink4771.xml"/><Relationship Id="rId291" Type="http://schemas.openxmlformats.org/officeDocument/2006/relationships/customXml" Target="../ink/ink4673.xml"/><Relationship Id="rId305" Type="http://schemas.openxmlformats.org/officeDocument/2006/relationships/customXml" Target="../ink/ink4680.xml"/><Relationship Id="rId347" Type="http://schemas.openxmlformats.org/officeDocument/2006/relationships/customXml" Target="../ink/ink4701.xml"/><Relationship Id="rId512" Type="http://schemas.openxmlformats.org/officeDocument/2006/relationships/image" Target="../media/image4753.png"/><Relationship Id="rId44" Type="http://schemas.openxmlformats.org/officeDocument/2006/relationships/customXml" Target="../ink/ink4549.xml"/><Relationship Id="rId86" Type="http://schemas.openxmlformats.org/officeDocument/2006/relationships/customXml" Target="../ink/ink4570.xml"/><Relationship Id="rId151" Type="http://schemas.openxmlformats.org/officeDocument/2006/relationships/image" Target="../media/image4573.png"/><Relationship Id="rId389" Type="http://schemas.openxmlformats.org/officeDocument/2006/relationships/customXml" Target="../ink/ink4722.xml"/><Relationship Id="rId193" Type="http://schemas.openxmlformats.org/officeDocument/2006/relationships/image" Target="../media/image4594.png"/><Relationship Id="rId207" Type="http://schemas.openxmlformats.org/officeDocument/2006/relationships/image" Target="../media/image4601.png"/><Relationship Id="rId249" Type="http://schemas.openxmlformats.org/officeDocument/2006/relationships/customXml" Target="../ink/ink4652.xml"/><Relationship Id="rId414" Type="http://schemas.openxmlformats.org/officeDocument/2006/relationships/image" Target="../media/image4704.png"/><Relationship Id="rId456" Type="http://schemas.openxmlformats.org/officeDocument/2006/relationships/image" Target="../media/image4725.png"/><Relationship Id="rId498" Type="http://schemas.openxmlformats.org/officeDocument/2006/relationships/image" Target="../media/image4746.png"/><Relationship Id="rId13" Type="http://schemas.openxmlformats.org/officeDocument/2006/relationships/image" Target="../media/image4505.png"/><Relationship Id="rId109" Type="http://schemas.openxmlformats.org/officeDocument/2006/relationships/image" Target="../media/image4552.png"/><Relationship Id="rId260" Type="http://schemas.openxmlformats.org/officeDocument/2006/relationships/image" Target="../media/image4627.png"/><Relationship Id="rId316" Type="http://schemas.openxmlformats.org/officeDocument/2006/relationships/image" Target="../media/image4655.png"/><Relationship Id="rId55" Type="http://schemas.openxmlformats.org/officeDocument/2006/relationships/image" Target="../media/image4526.png"/><Relationship Id="rId97" Type="http://schemas.openxmlformats.org/officeDocument/2006/relationships/image" Target="../media/image4546.png"/><Relationship Id="rId120" Type="http://schemas.openxmlformats.org/officeDocument/2006/relationships/customXml" Target="../ink/ink4587.xml"/><Relationship Id="rId358" Type="http://schemas.openxmlformats.org/officeDocument/2006/relationships/image" Target="../media/image4676.png"/><Relationship Id="rId162" Type="http://schemas.openxmlformats.org/officeDocument/2006/relationships/customXml" Target="../ink/ink4608.xml"/><Relationship Id="rId218" Type="http://schemas.openxmlformats.org/officeDocument/2006/relationships/customXml" Target="../ink/ink4636.xml"/><Relationship Id="rId425" Type="http://schemas.openxmlformats.org/officeDocument/2006/relationships/customXml" Target="../ink/ink4740.xml"/><Relationship Id="rId467" Type="http://schemas.openxmlformats.org/officeDocument/2006/relationships/customXml" Target="../ink/ink4761.xml"/><Relationship Id="rId271" Type="http://schemas.openxmlformats.org/officeDocument/2006/relationships/customXml" Target="../ink/ink4663.xml"/><Relationship Id="rId24" Type="http://schemas.openxmlformats.org/officeDocument/2006/relationships/customXml" Target="../ink/ink4539.xml"/><Relationship Id="rId66" Type="http://schemas.openxmlformats.org/officeDocument/2006/relationships/customXml" Target="../ink/ink4560.xml"/><Relationship Id="rId131" Type="http://schemas.openxmlformats.org/officeDocument/2006/relationships/image" Target="../media/image4563.png"/><Relationship Id="rId327" Type="http://schemas.openxmlformats.org/officeDocument/2006/relationships/customXml" Target="../ink/ink4691.xml"/><Relationship Id="rId369" Type="http://schemas.openxmlformats.org/officeDocument/2006/relationships/customXml" Target="../ink/ink4712.xml"/><Relationship Id="rId173" Type="http://schemas.openxmlformats.org/officeDocument/2006/relationships/image" Target="../media/image4584.png"/><Relationship Id="rId229" Type="http://schemas.openxmlformats.org/officeDocument/2006/relationships/image" Target="../media/image4612.png"/><Relationship Id="rId380" Type="http://schemas.openxmlformats.org/officeDocument/2006/relationships/image" Target="../media/image4687.png"/><Relationship Id="rId436" Type="http://schemas.openxmlformats.org/officeDocument/2006/relationships/image" Target="../media/image4715.png"/><Relationship Id="rId240" Type="http://schemas.openxmlformats.org/officeDocument/2006/relationships/image" Target="../media/image4617.png"/><Relationship Id="rId478" Type="http://schemas.openxmlformats.org/officeDocument/2006/relationships/image" Target="../media/image4736.png"/><Relationship Id="rId35" Type="http://schemas.openxmlformats.org/officeDocument/2006/relationships/image" Target="../media/image4516.png"/><Relationship Id="rId77" Type="http://schemas.openxmlformats.org/officeDocument/2006/relationships/image" Target="../media/image4536.png"/><Relationship Id="rId100" Type="http://schemas.openxmlformats.org/officeDocument/2006/relationships/customXml" Target="../ink/ink4577.xml"/><Relationship Id="rId282" Type="http://schemas.openxmlformats.org/officeDocument/2006/relationships/image" Target="../media/image4638.png"/><Relationship Id="rId338" Type="http://schemas.openxmlformats.org/officeDocument/2006/relationships/image" Target="../media/image4666.png"/><Relationship Id="rId503" Type="http://schemas.openxmlformats.org/officeDocument/2006/relationships/customXml" Target="../ink/ink4779.xml"/><Relationship Id="rId8" Type="http://schemas.openxmlformats.org/officeDocument/2006/relationships/customXml" Target="../ink/ink4531.xml"/><Relationship Id="rId142" Type="http://schemas.openxmlformats.org/officeDocument/2006/relationships/customXml" Target="../ink/ink4598.xml"/><Relationship Id="rId184" Type="http://schemas.openxmlformats.org/officeDocument/2006/relationships/customXml" Target="../ink/ink4619.xml"/><Relationship Id="rId391" Type="http://schemas.openxmlformats.org/officeDocument/2006/relationships/customXml" Target="../ink/ink4723.xml"/><Relationship Id="rId405" Type="http://schemas.openxmlformats.org/officeDocument/2006/relationships/customXml" Target="../ink/ink4730.xml"/><Relationship Id="rId447" Type="http://schemas.openxmlformats.org/officeDocument/2006/relationships/customXml" Target="../ink/ink4751.xml"/><Relationship Id="rId251" Type="http://schemas.openxmlformats.org/officeDocument/2006/relationships/customXml" Target="../ink/ink4653.xml"/><Relationship Id="rId489" Type="http://schemas.openxmlformats.org/officeDocument/2006/relationships/customXml" Target="../ink/ink4772.xml"/><Relationship Id="rId46" Type="http://schemas.openxmlformats.org/officeDocument/2006/relationships/customXml" Target="../ink/ink4550.xml"/><Relationship Id="rId293" Type="http://schemas.openxmlformats.org/officeDocument/2006/relationships/customXml" Target="../ink/ink4674.xml"/><Relationship Id="rId307" Type="http://schemas.openxmlformats.org/officeDocument/2006/relationships/customXml" Target="../ink/ink4681.xml"/><Relationship Id="rId349" Type="http://schemas.openxmlformats.org/officeDocument/2006/relationships/customXml" Target="../ink/ink4702.xml"/><Relationship Id="rId514" Type="http://schemas.openxmlformats.org/officeDocument/2006/relationships/image" Target="../media/image4754.png"/><Relationship Id="rId88" Type="http://schemas.openxmlformats.org/officeDocument/2006/relationships/customXml" Target="../ink/ink4571.xml"/><Relationship Id="rId111" Type="http://schemas.openxmlformats.org/officeDocument/2006/relationships/image" Target="../media/image4553.png"/><Relationship Id="rId153" Type="http://schemas.openxmlformats.org/officeDocument/2006/relationships/image" Target="../media/image4574.png"/><Relationship Id="rId195" Type="http://schemas.openxmlformats.org/officeDocument/2006/relationships/image" Target="../media/image4595.png"/><Relationship Id="rId209" Type="http://schemas.openxmlformats.org/officeDocument/2006/relationships/image" Target="../media/image4602.png"/><Relationship Id="rId360" Type="http://schemas.openxmlformats.org/officeDocument/2006/relationships/image" Target="../media/image4677.png"/><Relationship Id="rId416" Type="http://schemas.openxmlformats.org/officeDocument/2006/relationships/image" Target="../media/image4705.png"/><Relationship Id="rId220" Type="http://schemas.openxmlformats.org/officeDocument/2006/relationships/customXml" Target="../ink/ink4637.xml"/><Relationship Id="rId458" Type="http://schemas.openxmlformats.org/officeDocument/2006/relationships/image" Target="../media/image4726.png"/><Relationship Id="rId15" Type="http://schemas.openxmlformats.org/officeDocument/2006/relationships/image" Target="../media/image4506.png"/><Relationship Id="rId57" Type="http://schemas.openxmlformats.org/officeDocument/2006/relationships/image" Target="../media/image4527.png"/><Relationship Id="rId262" Type="http://schemas.openxmlformats.org/officeDocument/2006/relationships/image" Target="../media/image4628.png"/><Relationship Id="rId318" Type="http://schemas.openxmlformats.org/officeDocument/2006/relationships/image" Target="../media/image4656.png"/><Relationship Id="rId99" Type="http://schemas.openxmlformats.org/officeDocument/2006/relationships/image" Target="../media/image4547.png"/><Relationship Id="rId122" Type="http://schemas.openxmlformats.org/officeDocument/2006/relationships/customXml" Target="../ink/ink4588.xml"/><Relationship Id="rId164" Type="http://schemas.openxmlformats.org/officeDocument/2006/relationships/customXml" Target="../ink/ink4609.xml"/><Relationship Id="rId371" Type="http://schemas.openxmlformats.org/officeDocument/2006/relationships/customXml" Target="../ink/ink4713.xml"/><Relationship Id="rId427" Type="http://schemas.openxmlformats.org/officeDocument/2006/relationships/customXml" Target="../ink/ink4741.xml"/><Relationship Id="rId469" Type="http://schemas.openxmlformats.org/officeDocument/2006/relationships/customXml" Target="../ink/ink4762.xml"/><Relationship Id="rId26" Type="http://schemas.openxmlformats.org/officeDocument/2006/relationships/customXml" Target="../ink/ink4540.xml"/><Relationship Id="rId231" Type="http://schemas.openxmlformats.org/officeDocument/2006/relationships/customXml" Target="../ink/ink4643.xml"/><Relationship Id="rId273" Type="http://schemas.openxmlformats.org/officeDocument/2006/relationships/customXml" Target="../ink/ink4664.xml"/><Relationship Id="rId329" Type="http://schemas.openxmlformats.org/officeDocument/2006/relationships/customXml" Target="../ink/ink4692.xml"/><Relationship Id="rId480" Type="http://schemas.openxmlformats.org/officeDocument/2006/relationships/image" Target="../media/image4737.png"/><Relationship Id="rId68" Type="http://schemas.openxmlformats.org/officeDocument/2006/relationships/customXml" Target="../ink/ink4561.xml"/><Relationship Id="rId133" Type="http://schemas.openxmlformats.org/officeDocument/2006/relationships/image" Target="../media/image4564.png"/><Relationship Id="rId175" Type="http://schemas.openxmlformats.org/officeDocument/2006/relationships/image" Target="../media/image4585.png"/><Relationship Id="rId340" Type="http://schemas.openxmlformats.org/officeDocument/2006/relationships/image" Target="../media/image4667.png"/><Relationship Id="rId200" Type="http://schemas.openxmlformats.org/officeDocument/2006/relationships/customXml" Target="../ink/ink4627.xml"/><Relationship Id="rId382" Type="http://schemas.openxmlformats.org/officeDocument/2006/relationships/image" Target="../media/image4688.png"/><Relationship Id="rId438" Type="http://schemas.openxmlformats.org/officeDocument/2006/relationships/image" Target="../media/image4716.png"/><Relationship Id="rId242" Type="http://schemas.openxmlformats.org/officeDocument/2006/relationships/image" Target="../media/image4618.png"/><Relationship Id="rId284" Type="http://schemas.openxmlformats.org/officeDocument/2006/relationships/image" Target="../media/image4639.png"/><Relationship Id="rId491" Type="http://schemas.openxmlformats.org/officeDocument/2006/relationships/customXml" Target="../ink/ink4773.xml"/><Relationship Id="rId505" Type="http://schemas.openxmlformats.org/officeDocument/2006/relationships/customXml" Target="../ink/ink4780.xml"/><Relationship Id="rId37" Type="http://schemas.openxmlformats.org/officeDocument/2006/relationships/image" Target="../media/image4517.png"/><Relationship Id="rId79" Type="http://schemas.openxmlformats.org/officeDocument/2006/relationships/image" Target="../media/image4537.png"/><Relationship Id="rId102" Type="http://schemas.openxmlformats.org/officeDocument/2006/relationships/customXml" Target="../ink/ink4578.xml"/><Relationship Id="rId144" Type="http://schemas.openxmlformats.org/officeDocument/2006/relationships/customXml" Target="../ink/ink4599.xml"/><Relationship Id="rId90" Type="http://schemas.openxmlformats.org/officeDocument/2006/relationships/customXml" Target="../ink/ink4572.xml"/><Relationship Id="rId186" Type="http://schemas.openxmlformats.org/officeDocument/2006/relationships/customXml" Target="../ink/ink4620.xml"/><Relationship Id="rId351" Type="http://schemas.openxmlformats.org/officeDocument/2006/relationships/customXml" Target="../ink/ink4703.xml"/><Relationship Id="rId393" Type="http://schemas.openxmlformats.org/officeDocument/2006/relationships/customXml" Target="../ink/ink4724.xml"/><Relationship Id="rId407" Type="http://schemas.openxmlformats.org/officeDocument/2006/relationships/customXml" Target="../ink/ink4731.xml"/><Relationship Id="rId449" Type="http://schemas.openxmlformats.org/officeDocument/2006/relationships/customXml" Target="../ink/ink4752.xml"/><Relationship Id="rId211" Type="http://schemas.openxmlformats.org/officeDocument/2006/relationships/image" Target="../media/image4603.png"/><Relationship Id="rId253" Type="http://schemas.openxmlformats.org/officeDocument/2006/relationships/customXml" Target="../ink/ink4654.xml"/><Relationship Id="rId295" Type="http://schemas.openxmlformats.org/officeDocument/2006/relationships/customXml" Target="../ink/ink4675.xml"/><Relationship Id="rId309" Type="http://schemas.openxmlformats.org/officeDocument/2006/relationships/customXml" Target="../ink/ink4682.xml"/><Relationship Id="rId460" Type="http://schemas.openxmlformats.org/officeDocument/2006/relationships/image" Target="../media/image4727.png"/><Relationship Id="rId516" Type="http://schemas.openxmlformats.org/officeDocument/2006/relationships/image" Target="../media/image4755.png"/><Relationship Id="rId48" Type="http://schemas.openxmlformats.org/officeDocument/2006/relationships/customXml" Target="../ink/ink4551.xml"/><Relationship Id="rId113" Type="http://schemas.openxmlformats.org/officeDocument/2006/relationships/image" Target="../media/image4554.png"/><Relationship Id="rId320" Type="http://schemas.openxmlformats.org/officeDocument/2006/relationships/image" Target="../media/image4657.png"/><Relationship Id="rId155" Type="http://schemas.openxmlformats.org/officeDocument/2006/relationships/image" Target="../media/image4575.png"/><Relationship Id="rId197" Type="http://schemas.openxmlformats.org/officeDocument/2006/relationships/image" Target="../media/image4596.png"/><Relationship Id="rId362" Type="http://schemas.openxmlformats.org/officeDocument/2006/relationships/image" Target="../media/image4678.png"/><Relationship Id="rId418" Type="http://schemas.openxmlformats.org/officeDocument/2006/relationships/image" Target="../media/image4706.png"/><Relationship Id="rId222" Type="http://schemas.openxmlformats.org/officeDocument/2006/relationships/customXml" Target="../ink/ink4638.xml"/><Relationship Id="rId264" Type="http://schemas.openxmlformats.org/officeDocument/2006/relationships/image" Target="../media/image4629.png"/><Relationship Id="rId471" Type="http://schemas.openxmlformats.org/officeDocument/2006/relationships/customXml" Target="../ink/ink4763.xml"/><Relationship Id="rId17" Type="http://schemas.openxmlformats.org/officeDocument/2006/relationships/image" Target="../media/image4507.png"/><Relationship Id="rId59" Type="http://schemas.openxmlformats.org/officeDocument/2006/relationships/image" Target="../media/image4528.png"/><Relationship Id="rId124" Type="http://schemas.openxmlformats.org/officeDocument/2006/relationships/customXml" Target="../ink/ink4589.xml"/><Relationship Id="rId70" Type="http://schemas.openxmlformats.org/officeDocument/2006/relationships/customXml" Target="../ink/ink4562.xml"/><Relationship Id="rId166" Type="http://schemas.openxmlformats.org/officeDocument/2006/relationships/customXml" Target="../ink/ink4610.xml"/><Relationship Id="rId331" Type="http://schemas.openxmlformats.org/officeDocument/2006/relationships/customXml" Target="../ink/ink4693.xml"/><Relationship Id="rId373" Type="http://schemas.openxmlformats.org/officeDocument/2006/relationships/customXml" Target="../ink/ink4714.xml"/><Relationship Id="rId429" Type="http://schemas.openxmlformats.org/officeDocument/2006/relationships/customXml" Target="../ink/ink474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644.xml"/><Relationship Id="rId440" Type="http://schemas.openxmlformats.org/officeDocument/2006/relationships/image" Target="../media/image4717.png"/><Relationship Id="rId28" Type="http://schemas.openxmlformats.org/officeDocument/2006/relationships/customXml" Target="../ink/ink4541.xml"/><Relationship Id="rId275" Type="http://schemas.openxmlformats.org/officeDocument/2006/relationships/customXml" Target="../ink/ink4665.xml"/><Relationship Id="rId300" Type="http://schemas.openxmlformats.org/officeDocument/2006/relationships/image" Target="../media/image4647.png"/><Relationship Id="rId482" Type="http://schemas.openxmlformats.org/officeDocument/2006/relationships/image" Target="../media/image4738.png"/><Relationship Id="rId81" Type="http://schemas.openxmlformats.org/officeDocument/2006/relationships/image" Target="../media/image4538.png"/><Relationship Id="rId135" Type="http://schemas.openxmlformats.org/officeDocument/2006/relationships/image" Target="../media/image4565.png"/><Relationship Id="rId177" Type="http://schemas.openxmlformats.org/officeDocument/2006/relationships/image" Target="../media/image4586.png"/><Relationship Id="rId342" Type="http://schemas.openxmlformats.org/officeDocument/2006/relationships/image" Target="../media/image4668.png"/><Relationship Id="rId384" Type="http://schemas.openxmlformats.org/officeDocument/2006/relationships/image" Target="../media/image4689.png"/><Relationship Id="rId202" Type="http://schemas.openxmlformats.org/officeDocument/2006/relationships/customXml" Target="../ink/ink4628.xml"/><Relationship Id="rId244" Type="http://schemas.openxmlformats.org/officeDocument/2006/relationships/image" Target="../media/image4619.png"/><Relationship Id="rId39" Type="http://schemas.openxmlformats.org/officeDocument/2006/relationships/image" Target="../media/image4518.png"/><Relationship Id="rId286" Type="http://schemas.openxmlformats.org/officeDocument/2006/relationships/image" Target="../media/image4640.png"/><Relationship Id="rId451" Type="http://schemas.openxmlformats.org/officeDocument/2006/relationships/customXml" Target="../ink/ink4753.xml"/><Relationship Id="rId493" Type="http://schemas.openxmlformats.org/officeDocument/2006/relationships/customXml" Target="../ink/ink4774.xml"/><Relationship Id="rId507" Type="http://schemas.openxmlformats.org/officeDocument/2006/relationships/customXml" Target="../ink/ink4781.xml"/><Relationship Id="rId50" Type="http://schemas.openxmlformats.org/officeDocument/2006/relationships/customXml" Target="../ink/ink4552.xml"/><Relationship Id="rId104" Type="http://schemas.openxmlformats.org/officeDocument/2006/relationships/customXml" Target="../ink/ink4579.xml"/><Relationship Id="rId146" Type="http://schemas.openxmlformats.org/officeDocument/2006/relationships/customXml" Target="../ink/ink4600.xml"/><Relationship Id="rId188" Type="http://schemas.openxmlformats.org/officeDocument/2006/relationships/customXml" Target="../ink/ink4621.xml"/><Relationship Id="rId311" Type="http://schemas.openxmlformats.org/officeDocument/2006/relationships/customXml" Target="../ink/ink4683.xml"/><Relationship Id="rId353" Type="http://schemas.openxmlformats.org/officeDocument/2006/relationships/customXml" Target="../ink/ink4704.xml"/><Relationship Id="rId395" Type="http://schemas.openxmlformats.org/officeDocument/2006/relationships/customXml" Target="../ink/ink4725.xml"/><Relationship Id="rId409" Type="http://schemas.openxmlformats.org/officeDocument/2006/relationships/customXml" Target="../ink/ink4732.xml"/><Relationship Id="rId92" Type="http://schemas.openxmlformats.org/officeDocument/2006/relationships/customXml" Target="../ink/ink4573.xml"/><Relationship Id="rId213" Type="http://schemas.openxmlformats.org/officeDocument/2006/relationships/image" Target="../media/image4604.png"/><Relationship Id="rId420" Type="http://schemas.openxmlformats.org/officeDocument/2006/relationships/image" Target="../media/image4707.png"/><Relationship Id="rId255" Type="http://schemas.openxmlformats.org/officeDocument/2006/relationships/customXml" Target="../ink/ink4655.xml"/><Relationship Id="rId297" Type="http://schemas.openxmlformats.org/officeDocument/2006/relationships/customXml" Target="../ink/ink4676.xml"/><Relationship Id="rId462" Type="http://schemas.openxmlformats.org/officeDocument/2006/relationships/image" Target="../media/image4728.png"/><Relationship Id="rId115" Type="http://schemas.openxmlformats.org/officeDocument/2006/relationships/image" Target="../media/image4555.png"/><Relationship Id="rId157" Type="http://schemas.openxmlformats.org/officeDocument/2006/relationships/image" Target="../media/image4576.png"/><Relationship Id="rId322" Type="http://schemas.openxmlformats.org/officeDocument/2006/relationships/image" Target="../media/image4658.png"/><Relationship Id="rId364" Type="http://schemas.openxmlformats.org/officeDocument/2006/relationships/image" Target="../media/image4679.png"/><Relationship Id="rId61" Type="http://schemas.openxmlformats.org/officeDocument/2006/relationships/image" Target="../media/image4529.png"/><Relationship Id="rId199" Type="http://schemas.openxmlformats.org/officeDocument/2006/relationships/image" Target="../media/image4597.png"/><Relationship Id="rId19" Type="http://schemas.openxmlformats.org/officeDocument/2006/relationships/image" Target="../media/image4508.png"/><Relationship Id="rId224" Type="http://schemas.openxmlformats.org/officeDocument/2006/relationships/customXml" Target="../ink/ink4639.xml"/><Relationship Id="rId266" Type="http://schemas.openxmlformats.org/officeDocument/2006/relationships/image" Target="../media/image4630.png"/><Relationship Id="rId431" Type="http://schemas.openxmlformats.org/officeDocument/2006/relationships/customXml" Target="../ink/ink4743.xml"/><Relationship Id="rId473" Type="http://schemas.openxmlformats.org/officeDocument/2006/relationships/customXml" Target="../ink/ink4764.xml"/><Relationship Id="rId30" Type="http://schemas.openxmlformats.org/officeDocument/2006/relationships/customXml" Target="../ink/ink4542.xml"/><Relationship Id="rId126" Type="http://schemas.openxmlformats.org/officeDocument/2006/relationships/customXml" Target="../ink/ink4590.xml"/><Relationship Id="rId168" Type="http://schemas.openxmlformats.org/officeDocument/2006/relationships/customXml" Target="../ink/ink4611.xml"/><Relationship Id="rId333" Type="http://schemas.openxmlformats.org/officeDocument/2006/relationships/customXml" Target="../ink/ink4694.xml"/><Relationship Id="rId72" Type="http://schemas.openxmlformats.org/officeDocument/2006/relationships/customXml" Target="../ink/ink4563.xml"/><Relationship Id="rId375" Type="http://schemas.openxmlformats.org/officeDocument/2006/relationships/customXml" Target="../ink/ink4715.xml"/><Relationship Id="rId3" Type="http://schemas.openxmlformats.org/officeDocument/2006/relationships/image" Target="../media/image4500.png"/><Relationship Id="rId235" Type="http://schemas.openxmlformats.org/officeDocument/2006/relationships/customXml" Target="../ink/ink4645.xml"/><Relationship Id="rId277" Type="http://schemas.openxmlformats.org/officeDocument/2006/relationships/customXml" Target="../ink/ink4666.xml"/><Relationship Id="rId400" Type="http://schemas.openxmlformats.org/officeDocument/2006/relationships/image" Target="../media/image4697.png"/><Relationship Id="rId442" Type="http://schemas.openxmlformats.org/officeDocument/2006/relationships/image" Target="../media/image4718.png"/><Relationship Id="rId484" Type="http://schemas.openxmlformats.org/officeDocument/2006/relationships/image" Target="../media/image4739.png"/><Relationship Id="rId137" Type="http://schemas.openxmlformats.org/officeDocument/2006/relationships/image" Target="../media/image4566.png"/><Relationship Id="rId302" Type="http://schemas.openxmlformats.org/officeDocument/2006/relationships/image" Target="../media/image4648.png"/><Relationship Id="rId344" Type="http://schemas.openxmlformats.org/officeDocument/2006/relationships/image" Target="../media/image4669.png"/><Relationship Id="rId41" Type="http://schemas.openxmlformats.org/officeDocument/2006/relationships/image" Target="../media/image4519.png"/><Relationship Id="rId83" Type="http://schemas.openxmlformats.org/officeDocument/2006/relationships/image" Target="../media/image4539.png"/><Relationship Id="rId179" Type="http://schemas.openxmlformats.org/officeDocument/2006/relationships/image" Target="../media/image4587.png"/><Relationship Id="rId386" Type="http://schemas.openxmlformats.org/officeDocument/2006/relationships/image" Target="../media/image4690.png"/><Relationship Id="rId190" Type="http://schemas.openxmlformats.org/officeDocument/2006/relationships/customXml" Target="../ink/ink4622.xml"/><Relationship Id="rId204" Type="http://schemas.openxmlformats.org/officeDocument/2006/relationships/customXml" Target="../ink/ink4629.xml"/><Relationship Id="rId246" Type="http://schemas.openxmlformats.org/officeDocument/2006/relationships/image" Target="../media/image4620.png"/><Relationship Id="rId288" Type="http://schemas.openxmlformats.org/officeDocument/2006/relationships/image" Target="../media/image4641.png"/><Relationship Id="rId411" Type="http://schemas.openxmlformats.org/officeDocument/2006/relationships/customXml" Target="../ink/ink4733.xml"/><Relationship Id="rId453" Type="http://schemas.openxmlformats.org/officeDocument/2006/relationships/customXml" Target="../ink/ink4754.xml"/><Relationship Id="rId509" Type="http://schemas.openxmlformats.org/officeDocument/2006/relationships/customXml" Target="../ink/ink4782.xml"/><Relationship Id="rId106" Type="http://schemas.openxmlformats.org/officeDocument/2006/relationships/customXml" Target="../ink/ink4580.xml"/><Relationship Id="rId313" Type="http://schemas.openxmlformats.org/officeDocument/2006/relationships/customXml" Target="../ink/ink4684.xml"/><Relationship Id="rId495" Type="http://schemas.openxmlformats.org/officeDocument/2006/relationships/customXml" Target="../ink/ink4775.xml"/><Relationship Id="rId10" Type="http://schemas.openxmlformats.org/officeDocument/2006/relationships/customXml" Target="../ink/ink4532.xml"/><Relationship Id="rId52" Type="http://schemas.openxmlformats.org/officeDocument/2006/relationships/customXml" Target="../ink/ink4553.xml"/><Relationship Id="rId94" Type="http://schemas.openxmlformats.org/officeDocument/2006/relationships/customXml" Target="../ink/ink4574.xml"/><Relationship Id="rId148" Type="http://schemas.openxmlformats.org/officeDocument/2006/relationships/customXml" Target="../ink/ink4601.xml"/><Relationship Id="rId355" Type="http://schemas.openxmlformats.org/officeDocument/2006/relationships/customXml" Target="../ink/ink4705.xml"/><Relationship Id="rId397" Type="http://schemas.openxmlformats.org/officeDocument/2006/relationships/customXml" Target="../ink/ink4726.xml"/><Relationship Id="rId215" Type="http://schemas.openxmlformats.org/officeDocument/2006/relationships/image" Target="../media/image4605.png"/><Relationship Id="rId257" Type="http://schemas.openxmlformats.org/officeDocument/2006/relationships/customXml" Target="../ink/ink4656.xml"/><Relationship Id="rId422" Type="http://schemas.openxmlformats.org/officeDocument/2006/relationships/image" Target="../media/image4708.png"/><Relationship Id="rId464" Type="http://schemas.openxmlformats.org/officeDocument/2006/relationships/image" Target="../media/image4729.png"/><Relationship Id="rId299" Type="http://schemas.openxmlformats.org/officeDocument/2006/relationships/customXml" Target="../ink/ink467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13.png"/><Relationship Id="rId299" Type="http://schemas.openxmlformats.org/officeDocument/2006/relationships/image" Target="../media/image4903.png"/><Relationship Id="rId21" Type="http://schemas.openxmlformats.org/officeDocument/2006/relationships/image" Target="../media/image4765.png"/><Relationship Id="rId63" Type="http://schemas.openxmlformats.org/officeDocument/2006/relationships/image" Target="../media/image4786.png"/><Relationship Id="rId159" Type="http://schemas.openxmlformats.org/officeDocument/2006/relationships/image" Target="../media/image4834.png"/><Relationship Id="rId324" Type="http://schemas.openxmlformats.org/officeDocument/2006/relationships/customXml" Target="../ink/ink4947.xml"/><Relationship Id="rId170" Type="http://schemas.openxmlformats.org/officeDocument/2006/relationships/customXml" Target="../ink/ink4870.xml"/><Relationship Id="rId226" Type="http://schemas.openxmlformats.org/officeDocument/2006/relationships/customXml" Target="../ink/ink4898.xml"/><Relationship Id="rId268" Type="http://schemas.openxmlformats.org/officeDocument/2006/relationships/customXml" Target="../ink/ink4919.xml"/><Relationship Id="rId32" Type="http://schemas.openxmlformats.org/officeDocument/2006/relationships/customXml" Target="../ink/ink4801.xml"/><Relationship Id="rId74" Type="http://schemas.openxmlformats.org/officeDocument/2006/relationships/customXml" Target="../ink/ink4822.xml"/><Relationship Id="rId128" Type="http://schemas.openxmlformats.org/officeDocument/2006/relationships/customXml" Target="../ink/ink4849.xml"/><Relationship Id="rId335" Type="http://schemas.openxmlformats.org/officeDocument/2006/relationships/image" Target="../media/image4921.png"/><Relationship Id="rId5" Type="http://schemas.openxmlformats.org/officeDocument/2006/relationships/image" Target="../media/image4757.png"/><Relationship Id="rId181" Type="http://schemas.openxmlformats.org/officeDocument/2006/relationships/image" Target="../media/image4845.png"/><Relationship Id="rId237" Type="http://schemas.openxmlformats.org/officeDocument/2006/relationships/image" Target="../media/image4872.png"/><Relationship Id="rId279" Type="http://schemas.openxmlformats.org/officeDocument/2006/relationships/image" Target="../media/image4893.png"/><Relationship Id="rId43" Type="http://schemas.openxmlformats.org/officeDocument/2006/relationships/image" Target="../media/image4776.png"/><Relationship Id="rId139" Type="http://schemas.openxmlformats.org/officeDocument/2006/relationships/image" Target="../media/image4824.png"/><Relationship Id="rId290" Type="http://schemas.openxmlformats.org/officeDocument/2006/relationships/customXml" Target="../ink/ink4930.xml"/><Relationship Id="rId304" Type="http://schemas.openxmlformats.org/officeDocument/2006/relationships/customXml" Target="../ink/ink4937.xml"/><Relationship Id="rId346" Type="http://schemas.openxmlformats.org/officeDocument/2006/relationships/customXml" Target="../ink/ink4958.xml"/><Relationship Id="rId85" Type="http://schemas.openxmlformats.org/officeDocument/2006/relationships/image" Target="../media/image4797.png"/><Relationship Id="rId150" Type="http://schemas.openxmlformats.org/officeDocument/2006/relationships/customXml" Target="../ink/ink4860.xml"/><Relationship Id="rId192" Type="http://schemas.openxmlformats.org/officeDocument/2006/relationships/customXml" Target="../ink/ink4881.xml"/><Relationship Id="rId206" Type="http://schemas.openxmlformats.org/officeDocument/2006/relationships/customXml" Target="../ink/ink4888.xml"/><Relationship Id="rId248" Type="http://schemas.openxmlformats.org/officeDocument/2006/relationships/customXml" Target="../ink/ink4909.xml"/><Relationship Id="rId12" Type="http://schemas.openxmlformats.org/officeDocument/2006/relationships/customXml" Target="../ink/ink4791.xml"/><Relationship Id="rId108" Type="http://schemas.openxmlformats.org/officeDocument/2006/relationships/customXml" Target="../ink/ink4839.xml"/><Relationship Id="rId315" Type="http://schemas.openxmlformats.org/officeDocument/2006/relationships/image" Target="../media/image4911.png"/><Relationship Id="rId357" Type="http://schemas.openxmlformats.org/officeDocument/2006/relationships/image" Target="../media/image4932.png"/><Relationship Id="rId54" Type="http://schemas.openxmlformats.org/officeDocument/2006/relationships/customXml" Target="../ink/ink4812.xml"/><Relationship Id="rId96" Type="http://schemas.openxmlformats.org/officeDocument/2006/relationships/customXml" Target="../ink/ink4833.xml"/><Relationship Id="rId161" Type="http://schemas.openxmlformats.org/officeDocument/2006/relationships/image" Target="../media/image4835.png"/><Relationship Id="rId217" Type="http://schemas.openxmlformats.org/officeDocument/2006/relationships/image" Target="../media/image4862.png"/><Relationship Id="rId259" Type="http://schemas.openxmlformats.org/officeDocument/2006/relationships/image" Target="../media/image4883.png"/><Relationship Id="rId23" Type="http://schemas.openxmlformats.org/officeDocument/2006/relationships/image" Target="../media/image4766.png"/><Relationship Id="rId119" Type="http://schemas.openxmlformats.org/officeDocument/2006/relationships/image" Target="../media/image4814.png"/><Relationship Id="rId270" Type="http://schemas.openxmlformats.org/officeDocument/2006/relationships/customXml" Target="../ink/ink4920.xml"/><Relationship Id="rId326" Type="http://schemas.openxmlformats.org/officeDocument/2006/relationships/customXml" Target="../ink/ink4948.xml"/><Relationship Id="rId65" Type="http://schemas.openxmlformats.org/officeDocument/2006/relationships/image" Target="../media/image4787.png"/><Relationship Id="rId130" Type="http://schemas.openxmlformats.org/officeDocument/2006/relationships/customXml" Target="../ink/ink4850.xml"/><Relationship Id="rId172" Type="http://schemas.openxmlformats.org/officeDocument/2006/relationships/customXml" Target="../ink/ink4871.xml"/><Relationship Id="rId228" Type="http://schemas.openxmlformats.org/officeDocument/2006/relationships/customXml" Target="../ink/ink4899.xml"/><Relationship Id="rId281" Type="http://schemas.openxmlformats.org/officeDocument/2006/relationships/image" Target="../media/image4894.png"/><Relationship Id="rId337" Type="http://schemas.openxmlformats.org/officeDocument/2006/relationships/image" Target="../media/image4922.png"/><Relationship Id="rId34" Type="http://schemas.openxmlformats.org/officeDocument/2006/relationships/customXml" Target="../ink/ink4802.xml"/><Relationship Id="rId76" Type="http://schemas.openxmlformats.org/officeDocument/2006/relationships/customXml" Target="../ink/ink4823.xml"/><Relationship Id="rId141" Type="http://schemas.openxmlformats.org/officeDocument/2006/relationships/image" Target="../media/image4825.png"/><Relationship Id="rId7" Type="http://schemas.openxmlformats.org/officeDocument/2006/relationships/image" Target="../media/image4758.png"/><Relationship Id="rId183" Type="http://schemas.openxmlformats.org/officeDocument/2006/relationships/image" Target="../media/image4846.png"/><Relationship Id="rId239" Type="http://schemas.openxmlformats.org/officeDocument/2006/relationships/image" Target="../media/image4873.png"/><Relationship Id="rId250" Type="http://schemas.openxmlformats.org/officeDocument/2006/relationships/customXml" Target="../ink/ink4910.xml"/><Relationship Id="rId292" Type="http://schemas.openxmlformats.org/officeDocument/2006/relationships/customXml" Target="../ink/ink4931.xml"/><Relationship Id="rId306" Type="http://schemas.openxmlformats.org/officeDocument/2006/relationships/customXml" Target="../ink/ink4938.xml"/><Relationship Id="rId45" Type="http://schemas.openxmlformats.org/officeDocument/2006/relationships/image" Target="../media/image4777.png"/><Relationship Id="rId87" Type="http://schemas.openxmlformats.org/officeDocument/2006/relationships/image" Target="../media/image4798.png"/><Relationship Id="rId110" Type="http://schemas.openxmlformats.org/officeDocument/2006/relationships/customXml" Target="../ink/ink4840.xml"/><Relationship Id="rId348" Type="http://schemas.openxmlformats.org/officeDocument/2006/relationships/customXml" Target="../ink/ink4959.xml"/><Relationship Id="rId152" Type="http://schemas.openxmlformats.org/officeDocument/2006/relationships/customXml" Target="../ink/ink4861.xml"/><Relationship Id="rId194" Type="http://schemas.openxmlformats.org/officeDocument/2006/relationships/customXml" Target="../ink/ink4882.xml"/><Relationship Id="rId208" Type="http://schemas.openxmlformats.org/officeDocument/2006/relationships/customXml" Target="../ink/ink4889.xml"/><Relationship Id="rId261" Type="http://schemas.openxmlformats.org/officeDocument/2006/relationships/image" Target="../media/image4884.png"/><Relationship Id="rId14" Type="http://schemas.openxmlformats.org/officeDocument/2006/relationships/customXml" Target="../ink/ink4792.xml"/><Relationship Id="rId56" Type="http://schemas.openxmlformats.org/officeDocument/2006/relationships/customXml" Target="../ink/ink4813.xml"/><Relationship Id="rId317" Type="http://schemas.openxmlformats.org/officeDocument/2006/relationships/image" Target="../media/image4912.png"/><Relationship Id="rId359" Type="http://schemas.openxmlformats.org/officeDocument/2006/relationships/image" Target="../media/image4933.png"/><Relationship Id="rId98" Type="http://schemas.openxmlformats.org/officeDocument/2006/relationships/customXml" Target="../ink/ink4834.xml"/><Relationship Id="rId121" Type="http://schemas.openxmlformats.org/officeDocument/2006/relationships/image" Target="../media/image4815.png"/><Relationship Id="rId163" Type="http://schemas.openxmlformats.org/officeDocument/2006/relationships/image" Target="../media/image4836.png"/><Relationship Id="rId219" Type="http://schemas.openxmlformats.org/officeDocument/2006/relationships/image" Target="../media/image4863.png"/><Relationship Id="rId230" Type="http://schemas.openxmlformats.org/officeDocument/2006/relationships/customXml" Target="../ink/ink4900.xml"/><Relationship Id="rId25" Type="http://schemas.openxmlformats.org/officeDocument/2006/relationships/image" Target="../media/image4767.png"/><Relationship Id="rId67" Type="http://schemas.openxmlformats.org/officeDocument/2006/relationships/image" Target="../media/image4788.png"/><Relationship Id="rId272" Type="http://schemas.openxmlformats.org/officeDocument/2006/relationships/customXml" Target="../ink/ink4921.xml"/><Relationship Id="rId328" Type="http://schemas.openxmlformats.org/officeDocument/2006/relationships/customXml" Target="../ink/ink4949.xml"/><Relationship Id="rId88" Type="http://schemas.openxmlformats.org/officeDocument/2006/relationships/customXml" Target="../ink/ink4829.xml"/><Relationship Id="rId111" Type="http://schemas.openxmlformats.org/officeDocument/2006/relationships/image" Target="../media/image4810.png"/><Relationship Id="rId132" Type="http://schemas.openxmlformats.org/officeDocument/2006/relationships/customXml" Target="../ink/ink4851.xml"/><Relationship Id="rId153" Type="http://schemas.openxmlformats.org/officeDocument/2006/relationships/image" Target="../media/image4831.png"/><Relationship Id="rId174" Type="http://schemas.openxmlformats.org/officeDocument/2006/relationships/customXml" Target="../ink/ink4872.xml"/><Relationship Id="rId195" Type="http://schemas.openxmlformats.org/officeDocument/2006/relationships/image" Target="../media/image4852.png"/><Relationship Id="rId209" Type="http://schemas.openxmlformats.org/officeDocument/2006/relationships/image" Target="../media/image4858.png"/><Relationship Id="rId360" Type="http://schemas.openxmlformats.org/officeDocument/2006/relationships/customXml" Target="../ink/ink4965.xml"/><Relationship Id="rId220" Type="http://schemas.openxmlformats.org/officeDocument/2006/relationships/customXml" Target="../ink/ink4895.xml"/><Relationship Id="rId241" Type="http://schemas.openxmlformats.org/officeDocument/2006/relationships/image" Target="../media/image4874.png"/><Relationship Id="rId15" Type="http://schemas.openxmlformats.org/officeDocument/2006/relationships/image" Target="../media/image4762.png"/><Relationship Id="rId36" Type="http://schemas.openxmlformats.org/officeDocument/2006/relationships/customXml" Target="../ink/ink4803.xml"/><Relationship Id="rId57" Type="http://schemas.openxmlformats.org/officeDocument/2006/relationships/image" Target="../media/image4783.png"/><Relationship Id="rId262" Type="http://schemas.openxmlformats.org/officeDocument/2006/relationships/customXml" Target="../ink/ink4916.xml"/><Relationship Id="rId283" Type="http://schemas.openxmlformats.org/officeDocument/2006/relationships/image" Target="../media/image4895.png"/><Relationship Id="rId318" Type="http://schemas.openxmlformats.org/officeDocument/2006/relationships/customXml" Target="../ink/ink4944.xml"/><Relationship Id="rId339" Type="http://schemas.openxmlformats.org/officeDocument/2006/relationships/image" Target="../media/image4923.png"/><Relationship Id="rId78" Type="http://schemas.openxmlformats.org/officeDocument/2006/relationships/customXml" Target="../ink/ink4824.xml"/><Relationship Id="rId99" Type="http://schemas.openxmlformats.org/officeDocument/2006/relationships/image" Target="../media/image4804.png"/><Relationship Id="rId101" Type="http://schemas.openxmlformats.org/officeDocument/2006/relationships/image" Target="../media/image4805.png"/><Relationship Id="rId122" Type="http://schemas.openxmlformats.org/officeDocument/2006/relationships/customXml" Target="../ink/ink4846.xml"/><Relationship Id="rId143" Type="http://schemas.openxmlformats.org/officeDocument/2006/relationships/image" Target="../media/image4826.png"/><Relationship Id="rId164" Type="http://schemas.openxmlformats.org/officeDocument/2006/relationships/customXml" Target="../ink/ink4867.xml"/><Relationship Id="rId185" Type="http://schemas.openxmlformats.org/officeDocument/2006/relationships/image" Target="../media/image4847.png"/><Relationship Id="rId350" Type="http://schemas.openxmlformats.org/officeDocument/2006/relationships/customXml" Target="../ink/ink4960.xml"/><Relationship Id="rId9" Type="http://schemas.openxmlformats.org/officeDocument/2006/relationships/image" Target="../media/image4759.png"/><Relationship Id="rId210" Type="http://schemas.openxmlformats.org/officeDocument/2006/relationships/customXml" Target="../ink/ink4890.xml"/><Relationship Id="rId26" Type="http://schemas.openxmlformats.org/officeDocument/2006/relationships/customXml" Target="../ink/ink4798.xml"/><Relationship Id="rId231" Type="http://schemas.openxmlformats.org/officeDocument/2006/relationships/image" Target="../media/image4869.png"/><Relationship Id="rId252" Type="http://schemas.openxmlformats.org/officeDocument/2006/relationships/customXml" Target="../ink/ink4911.xml"/><Relationship Id="rId273" Type="http://schemas.openxmlformats.org/officeDocument/2006/relationships/image" Target="../media/image4890.png"/><Relationship Id="rId294" Type="http://schemas.openxmlformats.org/officeDocument/2006/relationships/customXml" Target="../ink/ink4932.xml"/><Relationship Id="rId308" Type="http://schemas.openxmlformats.org/officeDocument/2006/relationships/customXml" Target="../ink/ink4939.xml"/><Relationship Id="rId329" Type="http://schemas.openxmlformats.org/officeDocument/2006/relationships/image" Target="../media/image4918.png"/><Relationship Id="rId47" Type="http://schemas.openxmlformats.org/officeDocument/2006/relationships/image" Target="../media/image4778.png"/><Relationship Id="rId68" Type="http://schemas.openxmlformats.org/officeDocument/2006/relationships/customXml" Target="../ink/ink4819.xml"/><Relationship Id="rId89" Type="http://schemas.openxmlformats.org/officeDocument/2006/relationships/image" Target="../media/image4799.png"/><Relationship Id="rId112" Type="http://schemas.openxmlformats.org/officeDocument/2006/relationships/customXml" Target="../ink/ink4841.xml"/><Relationship Id="rId133" Type="http://schemas.openxmlformats.org/officeDocument/2006/relationships/image" Target="../media/image4821.png"/><Relationship Id="rId154" Type="http://schemas.openxmlformats.org/officeDocument/2006/relationships/customXml" Target="../ink/ink4862.xml"/><Relationship Id="rId175" Type="http://schemas.openxmlformats.org/officeDocument/2006/relationships/image" Target="../media/image4842.png"/><Relationship Id="rId340" Type="http://schemas.openxmlformats.org/officeDocument/2006/relationships/customXml" Target="../ink/ink4955.xml"/><Relationship Id="rId361" Type="http://schemas.openxmlformats.org/officeDocument/2006/relationships/image" Target="../media/image4934.png"/><Relationship Id="rId196" Type="http://schemas.openxmlformats.org/officeDocument/2006/relationships/customXml" Target="../ink/ink4883.xml"/><Relationship Id="rId200" Type="http://schemas.openxmlformats.org/officeDocument/2006/relationships/customXml" Target="../ink/ink4885.xml"/><Relationship Id="rId16" Type="http://schemas.openxmlformats.org/officeDocument/2006/relationships/customXml" Target="../ink/ink4793.xml"/><Relationship Id="rId221" Type="http://schemas.openxmlformats.org/officeDocument/2006/relationships/image" Target="../media/image4864.png"/><Relationship Id="rId242" Type="http://schemas.openxmlformats.org/officeDocument/2006/relationships/customXml" Target="../ink/ink4906.xml"/><Relationship Id="rId263" Type="http://schemas.openxmlformats.org/officeDocument/2006/relationships/image" Target="../media/image4885.png"/><Relationship Id="rId284" Type="http://schemas.openxmlformats.org/officeDocument/2006/relationships/customXml" Target="../ink/ink4927.xml"/><Relationship Id="rId319" Type="http://schemas.openxmlformats.org/officeDocument/2006/relationships/image" Target="../media/image4913.png"/><Relationship Id="rId37" Type="http://schemas.openxmlformats.org/officeDocument/2006/relationships/image" Target="../media/image4773.png"/><Relationship Id="rId58" Type="http://schemas.openxmlformats.org/officeDocument/2006/relationships/customXml" Target="../ink/ink4814.xml"/><Relationship Id="rId79" Type="http://schemas.openxmlformats.org/officeDocument/2006/relationships/image" Target="../media/image4794.png"/><Relationship Id="rId102" Type="http://schemas.openxmlformats.org/officeDocument/2006/relationships/customXml" Target="../ink/ink4836.xml"/><Relationship Id="rId123" Type="http://schemas.openxmlformats.org/officeDocument/2006/relationships/image" Target="../media/image4816.png"/><Relationship Id="rId144" Type="http://schemas.openxmlformats.org/officeDocument/2006/relationships/customXml" Target="../ink/ink4857.xml"/><Relationship Id="rId330" Type="http://schemas.openxmlformats.org/officeDocument/2006/relationships/customXml" Target="../ink/ink4950.xml"/><Relationship Id="rId90" Type="http://schemas.openxmlformats.org/officeDocument/2006/relationships/customXml" Target="../ink/ink4830.xml"/><Relationship Id="rId165" Type="http://schemas.openxmlformats.org/officeDocument/2006/relationships/image" Target="../media/image4837.png"/><Relationship Id="rId186" Type="http://schemas.openxmlformats.org/officeDocument/2006/relationships/customXml" Target="../ink/ink4878.xml"/><Relationship Id="rId351" Type="http://schemas.openxmlformats.org/officeDocument/2006/relationships/image" Target="../media/image4929.png"/><Relationship Id="rId211" Type="http://schemas.openxmlformats.org/officeDocument/2006/relationships/image" Target="../media/image4859.png"/><Relationship Id="rId232" Type="http://schemas.openxmlformats.org/officeDocument/2006/relationships/customXml" Target="../ink/ink4901.xml"/><Relationship Id="rId253" Type="http://schemas.openxmlformats.org/officeDocument/2006/relationships/image" Target="../media/image4880.png"/><Relationship Id="rId274" Type="http://schemas.openxmlformats.org/officeDocument/2006/relationships/customXml" Target="../ink/ink4922.xml"/><Relationship Id="rId295" Type="http://schemas.openxmlformats.org/officeDocument/2006/relationships/image" Target="../media/image4901.png"/><Relationship Id="rId309" Type="http://schemas.openxmlformats.org/officeDocument/2006/relationships/image" Target="../media/image4908.png"/><Relationship Id="rId27" Type="http://schemas.openxmlformats.org/officeDocument/2006/relationships/image" Target="../media/image4768.png"/><Relationship Id="rId48" Type="http://schemas.openxmlformats.org/officeDocument/2006/relationships/customXml" Target="../ink/ink4809.xml"/><Relationship Id="rId69" Type="http://schemas.openxmlformats.org/officeDocument/2006/relationships/image" Target="../media/image4789.png"/><Relationship Id="rId113" Type="http://schemas.openxmlformats.org/officeDocument/2006/relationships/image" Target="../media/image4811.png"/><Relationship Id="rId134" Type="http://schemas.openxmlformats.org/officeDocument/2006/relationships/customXml" Target="../ink/ink4852.xml"/><Relationship Id="rId320" Type="http://schemas.openxmlformats.org/officeDocument/2006/relationships/customXml" Target="../ink/ink4945.xml"/><Relationship Id="rId80" Type="http://schemas.openxmlformats.org/officeDocument/2006/relationships/customXml" Target="../ink/ink4825.xml"/><Relationship Id="rId155" Type="http://schemas.openxmlformats.org/officeDocument/2006/relationships/image" Target="../media/image4832.png"/><Relationship Id="rId176" Type="http://schemas.openxmlformats.org/officeDocument/2006/relationships/customXml" Target="../ink/ink4873.xml"/><Relationship Id="rId197" Type="http://schemas.openxmlformats.org/officeDocument/2006/relationships/image" Target="../media/image4853.png"/><Relationship Id="rId341" Type="http://schemas.openxmlformats.org/officeDocument/2006/relationships/image" Target="../media/image4924.png"/><Relationship Id="rId362" Type="http://schemas.openxmlformats.org/officeDocument/2006/relationships/customXml" Target="../ink/ink4966.xml"/><Relationship Id="rId201" Type="http://schemas.openxmlformats.org/officeDocument/2006/relationships/image" Target="../media/image4854.png"/><Relationship Id="rId222" Type="http://schemas.openxmlformats.org/officeDocument/2006/relationships/customXml" Target="../ink/ink4896.xml"/><Relationship Id="rId243" Type="http://schemas.openxmlformats.org/officeDocument/2006/relationships/image" Target="../media/image4875.png"/><Relationship Id="rId264" Type="http://schemas.openxmlformats.org/officeDocument/2006/relationships/customXml" Target="../ink/ink4917.xml"/><Relationship Id="rId285" Type="http://schemas.openxmlformats.org/officeDocument/2006/relationships/image" Target="../media/image4896.png"/><Relationship Id="rId17" Type="http://schemas.openxmlformats.org/officeDocument/2006/relationships/image" Target="../media/image4763.png"/><Relationship Id="rId38" Type="http://schemas.openxmlformats.org/officeDocument/2006/relationships/customXml" Target="../ink/ink4804.xml"/><Relationship Id="rId59" Type="http://schemas.openxmlformats.org/officeDocument/2006/relationships/image" Target="../media/image4784.png"/><Relationship Id="rId103" Type="http://schemas.openxmlformats.org/officeDocument/2006/relationships/image" Target="../media/image4806.png"/><Relationship Id="rId124" Type="http://schemas.openxmlformats.org/officeDocument/2006/relationships/customXml" Target="../ink/ink4847.xml"/><Relationship Id="rId310" Type="http://schemas.openxmlformats.org/officeDocument/2006/relationships/customXml" Target="../ink/ink4940.xml"/><Relationship Id="rId70" Type="http://schemas.openxmlformats.org/officeDocument/2006/relationships/customXml" Target="../ink/ink4820.xml"/><Relationship Id="rId91" Type="http://schemas.openxmlformats.org/officeDocument/2006/relationships/image" Target="../media/image4800.png"/><Relationship Id="rId145" Type="http://schemas.openxmlformats.org/officeDocument/2006/relationships/image" Target="../media/image4827.png"/><Relationship Id="rId166" Type="http://schemas.openxmlformats.org/officeDocument/2006/relationships/customXml" Target="../ink/ink4868.xml"/><Relationship Id="rId187" Type="http://schemas.openxmlformats.org/officeDocument/2006/relationships/image" Target="../media/image4848.png"/><Relationship Id="rId331" Type="http://schemas.openxmlformats.org/officeDocument/2006/relationships/image" Target="../media/image4919.png"/><Relationship Id="rId352" Type="http://schemas.openxmlformats.org/officeDocument/2006/relationships/customXml" Target="../ink/ink496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91.xml"/><Relationship Id="rId233" Type="http://schemas.openxmlformats.org/officeDocument/2006/relationships/image" Target="../media/image4870.png"/><Relationship Id="rId254" Type="http://schemas.openxmlformats.org/officeDocument/2006/relationships/customXml" Target="../ink/ink4912.xml"/><Relationship Id="rId28" Type="http://schemas.openxmlformats.org/officeDocument/2006/relationships/customXml" Target="../ink/ink4799.xml"/><Relationship Id="rId49" Type="http://schemas.openxmlformats.org/officeDocument/2006/relationships/image" Target="../media/image4779.png"/><Relationship Id="rId114" Type="http://schemas.openxmlformats.org/officeDocument/2006/relationships/customXml" Target="../ink/ink4842.xml"/><Relationship Id="rId275" Type="http://schemas.openxmlformats.org/officeDocument/2006/relationships/image" Target="../media/image4891.png"/><Relationship Id="rId296" Type="http://schemas.openxmlformats.org/officeDocument/2006/relationships/customXml" Target="../ink/ink4933.xml"/><Relationship Id="rId300" Type="http://schemas.openxmlformats.org/officeDocument/2006/relationships/customXml" Target="../ink/ink4935.xml"/><Relationship Id="rId60" Type="http://schemas.openxmlformats.org/officeDocument/2006/relationships/customXml" Target="../ink/ink4815.xml"/><Relationship Id="rId81" Type="http://schemas.openxmlformats.org/officeDocument/2006/relationships/image" Target="../media/image4795.png"/><Relationship Id="rId135" Type="http://schemas.openxmlformats.org/officeDocument/2006/relationships/image" Target="../media/image4822.png"/><Relationship Id="rId156" Type="http://schemas.openxmlformats.org/officeDocument/2006/relationships/customXml" Target="../ink/ink4863.xml"/><Relationship Id="rId177" Type="http://schemas.openxmlformats.org/officeDocument/2006/relationships/image" Target="../media/image4843.png"/><Relationship Id="rId198" Type="http://schemas.openxmlformats.org/officeDocument/2006/relationships/customXml" Target="../ink/ink4884.xml"/><Relationship Id="rId321" Type="http://schemas.openxmlformats.org/officeDocument/2006/relationships/image" Target="../media/image4914.png"/><Relationship Id="rId342" Type="http://schemas.openxmlformats.org/officeDocument/2006/relationships/customXml" Target="../ink/ink4956.xml"/><Relationship Id="rId363" Type="http://schemas.openxmlformats.org/officeDocument/2006/relationships/image" Target="../media/image4935.png"/><Relationship Id="rId202" Type="http://schemas.openxmlformats.org/officeDocument/2006/relationships/customXml" Target="../ink/ink4886.xml"/><Relationship Id="rId223" Type="http://schemas.openxmlformats.org/officeDocument/2006/relationships/image" Target="../media/image4865.png"/><Relationship Id="rId244" Type="http://schemas.openxmlformats.org/officeDocument/2006/relationships/customXml" Target="../ink/ink4907.xml"/><Relationship Id="rId18" Type="http://schemas.openxmlformats.org/officeDocument/2006/relationships/customXml" Target="../ink/ink4794.xml"/><Relationship Id="rId39" Type="http://schemas.openxmlformats.org/officeDocument/2006/relationships/image" Target="../media/image4774.png"/><Relationship Id="rId265" Type="http://schemas.openxmlformats.org/officeDocument/2006/relationships/image" Target="../media/image4886.png"/><Relationship Id="rId286" Type="http://schemas.openxmlformats.org/officeDocument/2006/relationships/customXml" Target="../ink/ink4928.xml"/><Relationship Id="rId50" Type="http://schemas.openxmlformats.org/officeDocument/2006/relationships/customXml" Target="../ink/ink4810.xml"/><Relationship Id="rId104" Type="http://schemas.openxmlformats.org/officeDocument/2006/relationships/customXml" Target="../ink/ink4837.xml"/><Relationship Id="rId125" Type="http://schemas.openxmlformats.org/officeDocument/2006/relationships/image" Target="../media/image4817.png"/><Relationship Id="rId146" Type="http://schemas.openxmlformats.org/officeDocument/2006/relationships/customXml" Target="../ink/ink4858.xml"/><Relationship Id="rId167" Type="http://schemas.openxmlformats.org/officeDocument/2006/relationships/image" Target="../media/image4838.png"/><Relationship Id="rId188" Type="http://schemas.openxmlformats.org/officeDocument/2006/relationships/customXml" Target="../ink/ink4879.xml"/><Relationship Id="rId311" Type="http://schemas.openxmlformats.org/officeDocument/2006/relationships/image" Target="../media/image4909.png"/><Relationship Id="rId332" Type="http://schemas.openxmlformats.org/officeDocument/2006/relationships/customXml" Target="../ink/ink4951.xml"/><Relationship Id="rId353" Type="http://schemas.openxmlformats.org/officeDocument/2006/relationships/image" Target="../media/image4930.png"/><Relationship Id="rId71" Type="http://schemas.openxmlformats.org/officeDocument/2006/relationships/image" Target="../media/image4790.png"/><Relationship Id="rId92" Type="http://schemas.openxmlformats.org/officeDocument/2006/relationships/customXml" Target="../ink/ink4831.xml"/><Relationship Id="rId213" Type="http://schemas.openxmlformats.org/officeDocument/2006/relationships/image" Target="../media/image4860.png"/><Relationship Id="rId234" Type="http://schemas.openxmlformats.org/officeDocument/2006/relationships/customXml" Target="../ink/ink4902.xml"/><Relationship Id="rId2" Type="http://schemas.openxmlformats.org/officeDocument/2006/relationships/customXml" Target="../ink/ink4786.xml"/><Relationship Id="rId29" Type="http://schemas.openxmlformats.org/officeDocument/2006/relationships/image" Target="../media/image4769.png"/><Relationship Id="rId255" Type="http://schemas.openxmlformats.org/officeDocument/2006/relationships/image" Target="../media/image4881.png"/><Relationship Id="rId276" Type="http://schemas.openxmlformats.org/officeDocument/2006/relationships/customXml" Target="../ink/ink4923.xml"/><Relationship Id="rId297" Type="http://schemas.openxmlformats.org/officeDocument/2006/relationships/image" Target="../media/image4902.png"/><Relationship Id="rId40" Type="http://schemas.openxmlformats.org/officeDocument/2006/relationships/customXml" Target="../ink/ink4805.xml"/><Relationship Id="rId115" Type="http://schemas.openxmlformats.org/officeDocument/2006/relationships/image" Target="../media/image4812.png"/><Relationship Id="rId136" Type="http://schemas.openxmlformats.org/officeDocument/2006/relationships/customXml" Target="../ink/ink4853.xml"/><Relationship Id="rId157" Type="http://schemas.openxmlformats.org/officeDocument/2006/relationships/image" Target="../media/image4833.png"/><Relationship Id="rId178" Type="http://schemas.openxmlformats.org/officeDocument/2006/relationships/customXml" Target="../ink/ink4874.xml"/><Relationship Id="rId301" Type="http://schemas.openxmlformats.org/officeDocument/2006/relationships/image" Target="../media/image4904.png"/><Relationship Id="rId322" Type="http://schemas.openxmlformats.org/officeDocument/2006/relationships/customXml" Target="../ink/ink4946.xml"/><Relationship Id="rId343" Type="http://schemas.openxmlformats.org/officeDocument/2006/relationships/image" Target="../media/image4925.png"/><Relationship Id="rId61" Type="http://schemas.openxmlformats.org/officeDocument/2006/relationships/image" Target="../media/image4785.png"/><Relationship Id="rId82" Type="http://schemas.openxmlformats.org/officeDocument/2006/relationships/customXml" Target="../ink/ink4826.xml"/><Relationship Id="rId199" Type="http://schemas.openxmlformats.org/officeDocument/2006/relationships/image" Target="../media/image1675.png"/><Relationship Id="rId203" Type="http://schemas.openxmlformats.org/officeDocument/2006/relationships/image" Target="../media/image4855.png"/><Relationship Id="rId19" Type="http://schemas.openxmlformats.org/officeDocument/2006/relationships/image" Target="../media/image4764.png"/><Relationship Id="rId224" Type="http://schemas.openxmlformats.org/officeDocument/2006/relationships/customXml" Target="../ink/ink4897.xml"/><Relationship Id="rId245" Type="http://schemas.openxmlformats.org/officeDocument/2006/relationships/image" Target="../media/image4876.png"/><Relationship Id="rId266" Type="http://schemas.openxmlformats.org/officeDocument/2006/relationships/customXml" Target="../ink/ink4918.xml"/><Relationship Id="rId287" Type="http://schemas.openxmlformats.org/officeDocument/2006/relationships/image" Target="../media/image4897.png"/><Relationship Id="rId30" Type="http://schemas.openxmlformats.org/officeDocument/2006/relationships/customXml" Target="../ink/ink4800.xml"/><Relationship Id="rId105" Type="http://schemas.openxmlformats.org/officeDocument/2006/relationships/image" Target="../media/image4807.png"/><Relationship Id="rId126" Type="http://schemas.openxmlformats.org/officeDocument/2006/relationships/customXml" Target="../ink/ink4848.xml"/><Relationship Id="rId147" Type="http://schemas.openxmlformats.org/officeDocument/2006/relationships/image" Target="../media/image4828.png"/><Relationship Id="rId168" Type="http://schemas.openxmlformats.org/officeDocument/2006/relationships/customXml" Target="../ink/ink4869.xml"/><Relationship Id="rId312" Type="http://schemas.openxmlformats.org/officeDocument/2006/relationships/customXml" Target="../ink/ink4941.xml"/><Relationship Id="rId333" Type="http://schemas.openxmlformats.org/officeDocument/2006/relationships/image" Target="../media/image4920.png"/><Relationship Id="rId354" Type="http://schemas.openxmlformats.org/officeDocument/2006/relationships/customXml" Target="../ink/ink4962.xml"/><Relationship Id="rId51" Type="http://schemas.openxmlformats.org/officeDocument/2006/relationships/image" Target="../media/image4780.png"/><Relationship Id="rId72" Type="http://schemas.openxmlformats.org/officeDocument/2006/relationships/customXml" Target="../ink/ink4821.xml"/><Relationship Id="rId93" Type="http://schemas.openxmlformats.org/officeDocument/2006/relationships/image" Target="../media/image4801.png"/><Relationship Id="rId189" Type="http://schemas.openxmlformats.org/officeDocument/2006/relationships/image" Target="../media/image4849.png"/><Relationship Id="rId3" Type="http://schemas.openxmlformats.org/officeDocument/2006/relationships/image" Target="../media/image4756.png"/><Relationship Id="rId214" Type="http://schemas.openxmlformats.org/officeDocument/2006/relationships/customXml" Target="../ink/ink4892.xml"/><Relationship Id="rId235" Type="http://schemas.openxmlformats.org/officeDocument/2006/relationships/image" Target="../media/image4871.png"/><Relationship Id="rId256" Type="http://schemas.openxmlformats.org/officeDocument/2006/relationships/customXml" Target="../ink/ink4913.xml"/><Relationship Id="rId277" Type="http://schemas.openxmlformats.org/officeDocument/2006/relationships/image" Target="../media/image4892.png"/><Relationship Id="rId298" Type="http://schemas.openxmlformats.org/officeDocument/2006/relationships/customXml" Target="../ink/ink4934.xml"/><Relationship Id="rId116" Type="http://schemas.openxmlformats.org/officeDocument/2006/relationships/customXml" Target="../ink/ink4843.xml"/><Relationship Id="rId137" Type="http://schemas.openxmlformats.org/officeDocument/2006/relationships/image" Target="../media/image4823.png"/><Relationship Id="rId158" Type="http://schemas.openxmlformats.org/officeDocument/2006/relationships/customXml" Target="../ink/ink4864.xml"/><Relationship Id="rId302" Type="http://schemas.openxmlformats.org/officeDocument/2006/relationships/customXml" Target="../ink/ink4936.xml"/><Relationship Id="rId323" Type="http://schemas.openxmlformats.org/officeDocument/2006/relationships/image" Target="../media/image4915.png"/><Relationship Id="rId344" Type="http://schemas.openxmlformats.org/officeDocument/2006/relationships/customXml" Target="../ink/ink4957.xml"/><Relationship Id="rId20" Type="http://schemas.openxmlformats.org/officeDocument/2006/relationships/customXml" Target="../ink/ink4795.xml"/><Relationship Id="rId41" Type="http://schemas.openxmlformats.org/officeDocument/2006/relationships/image" Target="../media/image4775.png"/><Relationship Id="rId62" Type="http://schemas.openxmlformats.org/officeDocument/2006/relationships/customXml" Target="../ink/ink4816.xml"/><Relationship Id="rId83" Type="http://schemas.openxmlformats.org/officeDocument/2006/relationships/image" Target="../media/image4796.png"/><Relationship Id="rId179" Type="http://schemas.openxmlformats.org/officeDocument/2006/relationships/image" Target="../media/image4844.png"/><Relationship Id="rId190" Type="http://schemas.openxmlformats.org/officeDocument/2006/relationships/customXml" Target="../ink/ink4880.xml"/><Relationship Id="rId204" Type="http://schemas.openxmlformats.org/officeDocument/2006/relationships/customXml" Target="../ink/ink4887.xml"/><Relationship Id="rId225" Type="http://schemas.openxmlformats.org/officeDocument/2006/relationships/image" Target="../media/image4866.png"/><Relationship Id="rId246" Type="http://schemas.openxmlformats.org/officeDocument/2006/relationships/customXml" Target="../ink/ink4908.xml"/><Relationship Id="rId267" Type="http://schemas.openxmlformats.org/officeDocument/2006/relationships/image" Target="../media/image4887.png"/><Relationship Id="rId288" Type="http://schemas.openxmlformats.org/officeDocument/2006/relationships/customXml" Target="../ink/ink4929.xml"/><Relationship Id="rId106" Type="http://schemas.openxmlformats.org/officeDocument/2006/relationships/customXml" Target="../ink/ink4838.xml"/><Relationship Id="rId127" Type="http://schemas.openxmlformats.org/officeDocument/2006/relationships/image" Target="../media/image4818.png"/><Relationship Id="rId313" Type="http://schemas.openxmlformats.org/officeDocument/2006/relationships/image" Target="../media/image4910.png"/><Relationship Id="rId10" Type="http://schemas.openxmlformats.org/officeDocument/2006/relationships/customXml" Target="../ink/ink4790.xml"/><Relationship Id="rId31" Type="http://schemas.openxmlformats.org/officeDocument/2006/relationships/image" Target="../media/image4770.png"/><Relationship Id="rId52" Type="http://schemas.openxmlformats.org/officeDocument/2006/relationships/customXml" Target="../ink/ink4811.xml"/><Relationship Id="rId73" Type="http://schemas.openxmlformats.org/officeDocument/2006/relationships/image" Target="../media/image4791.png"/><Relationship Id="rId94" Type="http://schemas.openxmlformats.org/officeDocument/2006/relationships/customXml" Target="../ink/ink4832.xml"/><Relationship Id="rId148" Type="http://schemas.openxmlformats.org/officeDocument/2006/relationships/customXml" Target="../ink/ink4859.xml"/><Relationship Id="rId169" Type="http://schemas.openxmlformats.org/officeDocument/2006/relationships/image" Target="../media/image4839.png"/><Relationship Id="rId334" Type="http://schemas.openxmlformats.org/officeDocument/2006/relationships/customXml" Target="../ink/ink4952.xml"/><Relationship Id="rId355" Type="http://schemas.openxmlformats.org/officeDocument/2006/relationships/image" Target="../media/image4931.png"/><Relationship Id="rId4" Type="http://schemas.openxmlformats.org/officeDocument/2006/relationships/customXml" Target="../ink/ink4787.xml"/><Relationship Id="rId180" Type="http://schemas.openxmlformats.org/officeDocument/2006/relationships/customXml" Target="../ink/ink4875.xml"/><Relationship Id="rId215" Type="http://schemas.openxmlformats.org/officeDocument/2006/relationships/image" Target="../media/image4861.png"/><Relationship Id="rId236" Type="http://schemas.openxmlformats.org/officeDocument/2006/relationships/customXml" Target="../ink/ink4903.xml"/><Relationship Id="rId257" Type="http://schemas.openxmlformats.org/officeDocument/2006/relationships/image" Target="../media/image4882.png"/><Relationship Id="rId278" Type="http://schemas.openxmlformats.org/officeDocument/2006/relationships/customXml" Target="../ink/ink4924.xml"/><Relationship Id="rId303" Type="http://schemas.openxmlformats.org/officeDocument/2006/relationships/image" Target="../media/image4905.png"/><Relationship Id="rId42" Type="http://schemas.openxmlformats.org/officeDocument/2006/relationships/customXml" Target="../ink/ink4806.xml"/><Relationship Id="rId84" Type="http://schemas.openxmlformats.org/officeDocument/2006/relationships/customXml" Target="../ink/ink4827.xml"/><Relationship Id="rId138" Type="http://schemas.openxmlformats.org/officeDocument/2006/relationships/customXml" Target="../ink/ink4854.xml"/><Relationship Id="rId345" Type="http://schemas.openxmlformats.org/officeDocument/2006/relationships/image" Target="../media/image4926.png"/><Relationship Id="rId191" Type="http://schemas.openxmlformats.org/officeDocument/2006/relationships/image" Target="../media/image4850.png"/><Relationship Id="rId205" Type="http://schemas.openxmlformats.org/officeDocument/2006/relationships/image" Target="../media/image4856.png"/><Relationship Id="rId247" Type="http://schemas.openxmlformats.org/officeDocument/2006/relationships/image" Target="../media/image4877.png"/><Relationship Id="rId107" Type="http://schemas.openxmlformats.org/officeDocument/2006/relationships/image" Target="../media/image4808.png"/><Relationship Id="rId289" Type="http://schemas.openxmlformats.org/officeDocument/2006/relationships/image" Target="../media/image4898.png"/><Relationship Id="rId11" Type="http://schemas.openxmlformats.org/officeDocument/2006/relationships/image" Target="../media/image4760.png"/><Relationship Id="rId53" Type="http://schemas.openxmlformats.org/officeDocument/2006/relationships/image" Target="../media/image4781.png"/><Relationship Id="rId149" Type="http://schemas.openxmlformats.org/officeDocument/2006/relationships/image" Target="../media/image4829.png"/><Relationship Id="rId314" Type="http://schemas.openxmlformats.org/officeDocument/2006/relationships/customXml" Target="../ink/ink4942.xml"/><Relationship Id="rId356" Type="http://schemas.openxmlformats.org/officeDocument/2006/relationships/customXml" Target="../ink/ink4963.xml"/><Relationship Id="rId95" Type="http://schemas.openxmlformats.org/officeDocument/2006/relationships/image" Target="../media/image4802.png"/><Relationship Id="rId160" Type="http://schemas.openxmlformats.org/officeDocument/2006/relationships/customXml" Target="../ink/ink4865.xml"/><Relationship Id="rId216" Type="http://schemas.openxmlformats.org/officeDocument/2006/relationships/customXml" Target="../ink/ink4893.xml"/><Relationship Id="rId258" Type="http://schemas.openxmlformats.org/officeDocument/2006/relationships/customXml" Target="../ink/ink4914.xml"/><Relationship Id="rId22" Type="http://schemas.openxmlformats.org/officeDocument/2006/relationships/customXml" Target="../ink/ink4796.xml"/><Relationship Id="rId64" Type="http://schemas.openxmlformats.org/officeDocument/2006/relationships/customXml" Target="../ink/ink4817.xml"/><Relationship Id="rId118" Type="http://schemas.openxmlformats.org/officeDocument/2006/relationships/customXml" Target="../ink/ink4844.xml"/><Relationship Id="rId325" Type="http://schemas.openxmlformats.org/officeDocument/2006/relationships/image" Target="../media/image4916.png"/><Relationship Id="rId171" Type="http://schemas.openxmlformats.org/officeDocument/2006/relationships/image" Target="../media/image4840.png"/><Relationship Id="rId227" Type="http://schemas.openxmlformats.org/officeDocument/2006/relationships/image" Target="../media/image4867.png"/><Relationship Id="rId269" Type="http://schemas.openxmlformats.org/officeDocument/2006/relationships/image" Target="../media/image4888.png"/><Relationship Id="rId33" Type="http://schemas.openxmlformats.org/officeDocument/2006/relationships/image" Target="../media/image4771.png"/><Relationship Id="rId129" Type="http://schemas.openxmlformats.org/officeDocument/2006/relationships/image" Target="../media/image4819.png"/><Relationship Id="rId280" Type="http://schemas.openxmlformats.org/officeDocument/2006/relationships/customXml" Target="../ink/ink4925.xml"/><Relationship Id="rId336" Type="http://schemas.openxmlformats.org/officeDocument/2006/relationships/customXml" Target="../ink/ink4953.xml"/><Relationship Id="rId75" Type="http://schemas.openxmlformats.org/officeDocument/2006/relationships/image" Target="../media/image4792.png"/><Relationship Id="rId140" Type="http://schemas.openxmlformats.org/officeDocument/2006/relationships/customXml" Target="../ink/ink4855.xml"/><Relationship Id="rId182" Type="http://schemas.openxmlformats.org/officeDocument/2006/relationships/customXml" Target="../ink/ink4876.xml"/><Relationship Id="rId6" Type="http://schemas.openxmlformats.org/officeDocument/2006/relationships/customXml" Target="../ink/ink4788.xml"/><Relationship Id="rId238" Type="http://schemas.openxmlformats.org/officeDocument/2006/relationships/customXml" Target="../ink/ink4904.xml"/><Relationship Id="rId291" Type="http://schemas.openxmlformats.org/officeDocument/2006/relationships/image" Target="../media/image4899.png"/><Relationship Id="rId305" Type="http://schemas.openxmlformats.org/officeDocument/2006/relationships/image" Target="../media/image4906.png"/><Relationship Id="rId347" Type="http://schemas.openxmlformats.org/officeDocument/2006/relationships/image" Target="../media/image4927.png"/><Relationship Id="rId44" Type="http://schemas.openxmlformats.org/officeDocument/2006/relationships/customXml" Target="../ink/ink4807.xml"/><Relationship Id="rId86" Type="http://schemas.openxmlformats.org/officeDocument/2006/relationships/customXml" Target="../ink/ink4828.xml"/><Relationship Id="rId151" Type="http://schemas.openxmlformats.org/officeDocument/2006/relationships/image" Target="../media/image4830.png"/><Relationship Id="rId193" Type="http://schemas.openxmlformats.org/officeDocument/2006/relationships/image" Target="../media/image4851.png"/><Relationship Id="rId207" Type="http://schemas.openxmlformats.org/officeDocument/2006/relationships/image" Target="../media/image4857.png"/><Relationship Id="rId249" Type="http://schemas.openxmlformats.org/officeDocument/2006/relationships/image" Target="../media/image4878.png"/><Relationship Id="rId13" Type="http://schemas.openxmlformats.org/officeDocument/2006/relationships/image" Target="../media/image4761.png"/><Relationship Id="rId109" Type="http://schemas.openxmlformats.org/officeDocument/2006/relationships/image" Target="../media/image4809.png"/><Relationship Id="rId260" Type="http://schemas.openxmlformats.org/officeDocument/2006/relationships/customXml" Target="../ink/ink4915.xml"/><Relationship Id="rId316" Type="http://schemas.openxmlformats.org/officeDocument/2006/relationships/customXml" Target="../ink/ink4943.xml"/><Relationship Id="rId55" Type="http://schemas.openxmlformats.org/officeDocument/2006/relationships/image" Target="../media/image4782.png"/><Relationship Id="rId97" Type="http://schemas.openxmlformats.org/officeDocument/2006/relationships/image" Target="../media/image4803.png"/><Relationship Id="rId120" Type="http://schemas.openxmlformats.org/officeDocument/2006/relationships/customXml" Target="../ink/ink4845.xml"/><Relationship Id="rId358" Type="http://schemas.openxmlformats.org/officeDocument/2006/relationships/customXml" Target="../ink/ink4964.xml"/><Relationship Id="rId162" Type="http://schemas.openxmlformats.org/officeDocument/2006/relationships/customXml" Target="../ink/ink4866.xml"/><Relationship Id="rId218" Type="http://schemas.openxmlformats.org/officeDocument/2006/relationships/customXml" Target="../ink/ink4894.xml"/><Relationship Id="rId271" Type="http://schemas.openxmlformats.org/officeDocument/2006/relationships/image" Target="../media/image4889.png"/><Relationship Id="rId24" Type="http://schemas.openxmlformats.org/officeDocument/2006/relationships/customXml" Target="../ink/ink4797.xml"/><Relationship Id="rId66" Type="http://schemas.openxmlformats.org/officeDocument/2006/relationships/customXml" Target="../ink/ink4818.xml"/><Relationship Id="rId131" Type="http://schemas.openxmlformats.org/officeDocument/2006/relationships/image" Target="../media/image4820.png"/><Relationship Id="rId327" Type="http://schemas.openxmlformats.org/officeDocument/2006/relationships/image" Target="../media/image4917.png"/><Relationship Id="rId173" Type="http://schemas.openxmlformats.org/officeDocument/2006/relationships/image" Target="../media/image4841.png"/><Relationship Id="rId229" Type="http://schemas.openxmlformats.org/officeDocument/2006/relationships/image" Target="../media/image4868.png"/><Relationship Id="rId240" Type="http://schemas.openxmlformats.org/officeDocument/2006/relationships/customXml" Target="../ink/ink4905.xml"/><Relationship Id="rId35" Type="http://schemas.openxmlformats.org/officeDocument/2006/relationships/image" Target="../media/image4772.png"/><Relationship Id="rId77" Type="http://schemas.openxmlformats.org/officeDocument/2006/relationships/image" Target="../media/image4793.png"/><Relationship Id="rId100" Type="http://schemas.openxmlformats.org/officeDocument/2006/relationships/customXml" Target="../ink/ink4835.xml"/><Relationship Id="rId282" Type="http://schemas.openxmlformats.org/officeDocument/2006/relationships/customXml" Target="../ink/ink4926.xml"/><Relationship Id="rId338" Type="http://schemas.openxmlformats.org/officeDocument/2006/relationships/customXml" Target="../ink/ink4954.xml"/><Relationship Id="rId8" Type="http://schemas.openxmlformats.org/officeDocument/2006/relationships/customXml" Target="../ink/ink4789.xml"/><Relationship Id="rId142" Type="http://schemas.openxmlformats.org/officeDocument/2006/relationships/customXml" Target="../ink/ink4856.xml"/><Relationship Id="rId184" Type="http://schemas.openxmlformats.org/officeDocument/2006/relationships/customXml" Target="../ink/ink4877.xml"/><Relationship Id="rId251" Type="http://schemas.openxmlformats.org/officeDocument/2006/relationships/image" Target="../media/image4879.png"/><Relationship Id="rId46" Type="http://schemas.openxmlformats.org/officeDocument/2006/relationships/customXml" Target="../ink/ink4808.xml"/><Relationship Id="rId293" Type="http://schemas.openxmlformats.org/officeDocument/2006/relationships/image" Target="../media/image4900.png"/><Relationship Id="rId307" Type="http://schemas.openxmlformats.org/officeDocument/2006/relationships/image" Target="../media/image4907.png"/><Relationship Id="rId349" Type="http://schemas.openxmlformats.org/officeDocument/2006/relationships/image" Target="../media/image492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92.png"/><Relationship Id="rId299" Type="http://schemas.openxmlformats.org/officeDocument/2006/relationships/image" Target="../media/image5080.png"/><Relationship Id="rId21" Type="http://schemas.openxmlformats.org/officeDocument/2006/relationships/image" Target="../media/image4945.png"/><Relationship Id="rId63" Type="http://schemas.openxmlformats.org/officeDocument/2006/relationships/image" Target="../media/image4965.png"/><Relationship Id="rId159" Type="http://schemas.openxmlformats.org/officeDocument/2006/relationships/image" Target="../media/image5013.png"/><Relationship Id="rId324" Type="http://schemas.openxmlformats.org/officeDocument/2006/relationships/customXml" Target="../ink/ink5129.xml"/><Relationship Id="rId170" Type="http://schemas.openxmlformats.org/officeDocument/2006/relationships/customXml" Target="../ink/ink5051.xml"/><Relationship Id="rId226" Type="http://schemas.openxmlformats.org/officeDocument/2006/relationships/customXml" Target="../ink/ink5079.xml"/><Relationship Id="rId268" Type="http://schemas.openxmlformats.org/officeDocument/2006/relationships/customXml" Target="../ink/ink5100.xml"/><Relationship Id="rId32" Type="http://schemas.openxmlformats.org/officeDocument/2006/relationships/customXml" Target="../ink/ink4982.xml"/><Relationship Id="rId74" Type="http://schemas.openxmlformats.org/officeDocument/2006/relationships/customXml" Target="../ink/ink5003.xml"/><Relationship Id="rId128" Type="http://schemas.openxmlformats.org/officeDocument/2006/relationships/customXml" Target="../ink/ink5030.xml"/><Relationship Id="rId335" Type="http://schemas.openxmlformats.org/officeDocument/2006/relationships/image" Target="../media/image5098.png"/><Relationship Id="rId5" Type="http://schemas.openxmlformats.org/officeDocument/2006/relationships/image" Target="../media/image4937.png"/><Relationship Id="rId181" Type="http://schemas.openxmlformats.org/officeDocument/2006/relationships/image" Target="../media/image5024.png"/><Relationship Id="rId237" Type="http://schemas.openxmlformats.org/officeDocument/2006/relationships/image" Target="../media/image5050.png"/><Relationship Id="rId279" Type="http://schemas.openxmlformats.org/officeDocument/2006/relationships/image" Target="../media/image5071.png"/><Relationship Id="rId43" Type="http://schemas.openxmlformats.org/officeDocument/2006/relationships/image" Target="../media/image4956.png"/><Relationship Id="rId139" Type="http://schemas.openxmlformats.org/officeDocument/2006/relationships/image" Target="../media/image5003.png"/><Relationship Id="rId290" Type="http://schemas.openxmlformats.org/officeDocument/2006/relationships/image" Target="../media/image5076.png"/><Relationship Id="rId304" Type="http://schemas.openxmlformats.org/officeDocument/2006/relationships/customXml" Target="../ink/ink5119.xml"/><Relationship Id="rId346" Type="http://schemas.openxmlformats.org/officeDocument/2006/relationships/customXml" Target="../ink/ink5140.xml"/><Relationship Id="rId85" Type="http://schemas.openxmlformats.org/officeDocument/2006/relationships/image" Target="../media/image4976.png"/><Relationship Id="rId150" Type="http://schemas.openxmlformats.org/officeDocument/2006/relationships/customXml" Target="../ink/ink5041.xml"/><Relationship Id="rId192" Type="http://schemas.openxmlformats.org/officeDocument/2006/relationships/customXml" Target="../ink/ink5062.xml"/><Relationship Id="rId206" Type="http://schemas.openxmlformats.org/officeDocument/2006/relationships/customXml" Target="../ink/ink5069.xml"/><Relationship Id="rId248" Type="http://schemas.openxmlformats.org/officeDocument/2006/relationships/customXml" Target="../ink/ink5090.xml"/><Relationship Id="rId12" Type="http://schemas.openxmlformats.org/officeDocument/2006/relationships/customXml" Target="../ink/ink4972.xml"/><Relationship Id="rId108" Type="http://schemas.openxmlformats.org/officeDocument/2006/relationships/customXml" Target="../ink/ink5020.xml"/><Relationship Id="rId315" Type="http://schemas.openxmlformats.org/officeDocument/2006/relationships/image" Target="../media/image5088.png"/><Relationship Id="rId357" Type="http://schemas.openxmlformats.org/officeDocument/2006/relationships/image" Target="../media/image5109.png"/><Relationship Id="rId54" Type="http://schemas.openxmlformats.org/officeDocument/2006/relationships/customXml" Target="../ink/ink4993.xml"/><Relationship Id="rId96" Type="http://schemas.openxmlformats.org/officeDocument/2006/relationships/customXml" Target="../ink/ink5014.xml"/><Relationship Id="rId161" Type="http://schemas.openxmlformats.org/officeDocument/2006/relationships/image" Target="../media/image5014.png"/><Relationship Id="rId217" Type="http://schemas.openxmlformats.org/officeDocument/2006/relationships/image" Target="../media/image5041.png"/><Relationship Id="rId259" Type="http://schemas.openxmlformats.org/officeDocument/2006/relationships/image" Target="../media/image5061.png"/><Relationship Id="rId23" Type="http://schemas.openxmlformats.org/officeDocument/2006/relationships/image" Target="../media/image4946.png"/><Relationship Id="rId119" Type="http://schemas.openxmlformats.org/officeDocument/2006/relationships/image" Target="../media/image4993.png"/><Relationship Id="rId270" Type="http://schemas.openxmlformats.org/officeDocument/2006/relationships/customXml" Target="../ink/ink5101.xml"/><Relationship Id="rId326" Type="http://schemas.openxmlformats.org/officeDocument/2006/relationships/customXml" Target="../ink/ink5130.xml"/><Relationship Id="rId65" Type="http://schemas.openxmlformats.org/officeDocument/2006/relationships/image" Target="../media/image4966.png"/><Relationship Id="rId130" Type="http://schemas.openxmlformats.org/officeDocument/2006/relationships/customXml" Target="../ink/ink5031.xml"/><Relationship Id="rId172" Type="http://schemas.openxmlformats.org/officeDocument/2006/relationships/customXml" Target="../ink/ink5052.xml"/><Relationship Id="rId228" Type="http://schemas.openxmlformats.org/officeDocument/2006/relationships/customXml" Target="../ink/ink5080.xml"/><Relationship Id="rId281" Type="http://schemas.openxmlformats.org/officeDocument/2006/relationships/customXml" Target="../ink/ink5107.xml"/><Relationship Id="rId337" Type="http://schemas.openxmlformats.org/officeDocument/2006/relationships/image" Target="../media/image5099.png"/><Relationship Id="rId34" Type="http://schemas.openxmlformats.org/officeDocument/2006/relationships/customXml" Target="../ink/ink4983.xml"/><Relationship Id="rId76" Type="http://schemas.openxmlformats.org/officeDocument/2006/relationships/customXml" Target="../ink/ink5004.xml"/><Relationship Id="rId141" Type="http://schemas.openxmlformats.org/officeDocument/2006/relationships/image" Target="../media/image5004.png"/><Relationship Id="rId7" Type="http://schemas.openxmlformats.org/officeDocument/2006/relationships/image" Target="../media/image4938.png"/><Relationship Id="rId183" Type="http://schemas.openxmlformats.org/officeDocument/2006/relationships/image" Target="../media/image5025.png"/><Relationship Id="rId239" Type="http://schemas.openxmlformats.org/officeDocument/2006/relationships/image" Target="../media/image5051.png"/><Relationship Id="rId250" Type="http://schemas.openxmlformats.org/officeDocument/2006/relationships/customXml" Target="../ink/ink5091.xml"/><Relationship Id="rId292" Type="http://schemas.openxmlformats.org/officeDocument/2006/relationships/image" Target="../media/image5077.png"/><Relationship Id="rId306" Type="http://schemas.openxmlformats.org/officeDocument/2006/relationships/customXml" Target="../ink/ink5120.xml"/><Relationship Id="rId45" Type="http://schemas.openxmlformats.org/officeDocument/2006/relationships/image" Target="../media/image4957.png"/><Relationship Id="rId87" Type="http://schemas.openxmlformats.org/officeDocument/2006/relationships/image" Target="../media/image4977.png"/><Relationship Id="rId110" Type="http://schemas.openxmlformats.org/officeDocument/2006/relationships/customXml" Target="../ink/ink5021.xml"/><Relationship Id="rId348" Type="http://schemas.openxmlformats.org/officeDocument/2006/relationships/customXml" Target="../ink/ink5141.xml"/><Relationship Id="rId152" Type="http://schemas.openxmlformats.org/officeDocument/2006/relationships/customXml" Target="../ink/ink5042.xml"/><Relationship Id="rId194" Type="http://schemas.openxmlformats.org/officeDocument/2006/relationships/customXml" Target="../ink/ink5063.xml"/><Relationship Id="rId208" Type="http://schemas.openxmlformats.org/officeDocument/2006/relationships/customXml" Target="../ink/ink5070.xml"/><Relationship Id="rId261" Type="http://schemas.openxmlformats.org/officeDocument/2006/relationships/image" Target="../media/image5062.png"/><Relationship Id="rId14" Type="http://schemas.openxmlformats.org/officeDocument/2006/relationships/customXml" Target="../ink/ink4973.xml"/><Relationship Id="rId56" Type="http://schemas.openxmlformats.org/officeDocument/2006/relationships/customXml" Target="../ink/ink4994.xml"/><Relationship Id="rId317" Type="http://schemas.openxmlformats.org/officeDocument/2006/relationships/image" Target="../media/image5089.png"/><Relationship Id="rId359" Type="http://schemas.openxmlformats.org/officeDocument/2006/relationships/image" Target="../media/image5110.png"/><Relationship Id="rId98" Type="http://schemas.openxmlformats.org/officeDocument/2006/relationships/customXml" Target="../ink/ink5015.xml"/><Relationship Id="rId121" Type="http://schemas.openxmlformats.org/officeDocument/2006/relationships/image" Target="../media/image4994.png"/><Relationship Id="rId163" Type="http://schemas.openxmlformats.org/officeDocument/2006/relationships/image" Target="../media/image5015.png"/><Relationship Id="rId219" Type="http://schemas.openxmlformats.org/officeDocument/2006/relationships/image" Target="../media/image5042.png"/><Relationship Id="rId230" Type="http://schemas.openxmlformats.org/officeDocument/2006/relationships/customXml" Target="../ink/ink5081.xml"/><Relationship Id="rId25" Type="http://schemas.openxmlformats.org/officeDocument/2006/relationships/image" Target="../media/image4947.png"/><Relationship Id="rId67" Type="http://schemas.openxmlformats.org/officeDocument/2006/relationships/image" Target="../media/image4967.png"/><Relationship Id="rId272" Type="http://schemas.openxmlformats.org/officeDocument/2006/relationships/customXml" Target="../ink/ink5102.xml"/><Relationship Id="rId328" Type="http://schemas.openxmlformats.org/officeDocument/2006/relationships/customXml" Target="../ink/ink5131.xml"/><Relationship Id="rId88" Type="http://schemas.openxmlformats.org/officeDocument/2006/relationships/customXml" Target="../ink/ink5010.xml"/><Relationship Id="rId111" Type="http://schemas.openxmlformats.org/officeDocument/2006/relationships/image" Target="../media/image4989.png"/><Relationship Id="rId132" Type="http://schemas.openxmlformats.org/officeDocument/2006/relationships/customXml" Target="../ink/ink5032.xml"/><Relationship Id="rId153" Type="http://schemas.openxmlformats.org/officeDocument/2006/relationships/image" Target="../media/image5010.png"/><Relationship Id="rId174" Type="http://schemas.openxmlformats.org/officeDocument/2006/relationships/customXml" Target="../ink/ink5053.xml"/><Relationship Id="rId195" Type="http://schemas.openxmlformats.org/officeDocument/2006/relationships/image" Target="../media/image25.png"/><Relationship Id="rId209" Type="http://schemas.openxmlformats.org/officeDocument/2006/relationships/image" Target="../media/image5037.png"/><Relationship Id="rId360" Type="http://schemas.openxmlformats.org/officeDocument/2006/relationships/customXml" Target="../ink/ink5147.xml"/><Relationship Id="rId220" Type="http://schemas.openxmlformats.org/officeDocument/2006/relationships/customXml" Target="../ink/ink5076.xml"/><Relationship Id="rId241" Type="http://schemas.openxmlformats.org/officeDocument/2006/relationships/image" Target="../media/image5052.png"/><Relationship Id="rId15" Type="http://schemas.openxmlformats.org/officeDocument/2006/relationships/image" Target="../media/image4942.png"/><Relationship Id="rId36" Type="http://schemas.openxmlformats.org/officeDocument/2006/relationships/customXml" Target="../ink/ink4984.xml"/><Relationship Id="rId57" Type="http://schemas.openxmlformats.org/officeDocument/2006/relationships/image" Target="../media/image4962.png"/><Relationship Id="rId262" Type="http://schemas.openxmlformats.org/officeDocument/2006/relationships/customXml" Target="../ink/ink5097.xml"/><Relationship Id="rId283" Type="http://schemas.openxmlformats.org/officeDocument/2006/relationships/customXml" Target="../ink/ink5108.xml"/><Relationship Id="rId318" Type="http://schemas.openxmlformats.org/officeDocument/2006/relationships/customXml" Target="../ink/ink5126.xml"/><Relationship Id="rId339" Type="http://schemas.openxmlformats.org/officeDocument/2006/relationships/image" Target="../media/image5100.png"/><Relationship Id="rId78" Type="http://schemas.openxmlformats.org/officeDocument/2006/relationships/customXml" Target="../ink/ink5005.xml"/><Relationship Id="rId99" Type="http://schemas.openxmlformats.org/officeDocument/2006/relationships/image" Target="../media/image4983.png"/><Relationship Id="rId101" Type="http://schemas.openxmlformats.org/officeDocument/2006/relationships/image" Target="../media/image4984.png"/><Relationship Id="rId122" Type="http://schemas.openxmlformats.org/officeDocument/2006/relationships/customXml" Target="../ink/ink5027.xml"/><Relationship Id="rId143" Type="http://schemas.openxmlformats.org/officeDocument/2006/relationships/image" Target="../media/image5005.png"/><Relationship Id="rId164" Type="http://schemas.openxmlformats.org/officeDocument/2006/relationships/customXml" Target="../ink/ink5048.xml"/><Relationship Id="rId185" Type="http://schemas.openxmlformats.org/officeDocument/2006/relationships/image" Target="../media/image5026.png"/><Relationship Id="rId350" Type="http://schemas.openxmlformats.org/officeDocument/2006/relationships/customXml" Target="../ink/ink5142.xml"/><Relationship Id="rId9" Type="http://schemas.openxmlformats.org/officeDocument/2006/relationships/image" Target="../media/image4939.png"/><Relationship Id="rId210" Type="http://schemas.openxmlformats.org/officeDocument/2006/relationships/customXml" Target="../ink/ink5071.xml"/><Relationship Id="rId26" Type="http://schemas.openxmlformats.org/officeDocument/2006/relationships/customXml" Target="../ink/ink4979.xml"/><Relationship Id="rId231" Type="http://schemas.openxmlformats.org/officeDocument/2006/relationships/image" Target="../media/image5047.png"/><Relationship Id="rId252" Type="http://schemas.openxmlformats.org/officeDocument/2006/relationships/customXml" Target="../ink/ink5092.xml"/><Relationship Id="rId273" Type="http://schemas.openxmlformats.org/officeDocument/2006/relationships/image" Target="../media/image5068.png"/><Relationship Id="rId294" Type="http://schemas.openxmlformats.org/officeDocument/2006/relationships/image" Target="../media/image5078.png"/><Relationship Id="rId308" Type="http://schemas.openxmlformats.org/officeDocument/2006/relationships/customXml" Target="../ink/ink5121.xml"/><Relationship Id="rId329" Type="http://schemas.openxmlformats.org/officeDocument/2006/relationships/image" Target="../media/image5095.png"/><Relationship Id="rId47" Type="http://schemas.openxmlformats.org/officeDocument/2006/relationships/image" Target="../media/image4958.png"/><Relationship Id="rId68" Type="http://schemas.openxmlformats.org/officeDocument/2006/relationships/customXml" Target="../ink/ink5000.xml"/><Relationship Id="rId89" Type="http://schemas.openxmlformats.org/officeDocument/2006/relationships/image" Target="../media/image4978.png"/><Relationship Id="rId112" Type="http://schemas.openxmlformats.org/officeDocument/2006/relationships/customXml" Target="../ink/ink5022.xml"/><Relationship Id="rId133" Type="http://schemas.openxmlformats.org/officeDocument/2006/relationships/image" Target="../media/image5000.png"/><Relationship Id="rId154" Type="http://schemas.openxmlformats.org/officeDocument/2006/relationships/customXml" Target="../ink/ink5043.xml"/><Relationship Id="rId175" Type="http://schemas.openxmlformats.org/officeDocument/2006/relationships/image" Target="../media/image5021.png"/><Relationship Id="rId340" Type="http://schemas.openxmlformats.org/officeDocument/2006/relationships/customXml" Target="../ink/ink5137.xml"/><Relationship Id="rId361" Type="http://schemas.openxmlformats.org/officeDocument/2006/relationships/image" Target="../media/image412.png"/><Relationship Id="rId196" Type="http://schemas.openxmlformats.org/officeDocument/2006/relationships/customXml" Target="../ink/ink5064.xml"/><Relationship Id="rId200" Type="http://schemas.openxmlformats.org/officeDocument/2006/relationships/customXml" Target="../ink/ink5066.xml"/><Relationship Id="rId16" Type="http://schemas.openxmlformats.org/officeDocument/2006/relationships/customXml" Target="../ink/ink4974.xml"/><Relationship Id="rId221" Type="http://schemas.openxmlformats.org/officeDocument/2006/relationships/image" Target="../media/image1253.png"/><Relationship Id="rId242" Type="http://schemas.openxmlformats.org/officeDocument/2006/relationships/customXml" Target="../ink/ink5087.xml"/><Relationship Id="rId263" Type="http://schemas.openxmlformats.org/officeDocument/2006/relationships/image" Target="../media/image5063.png"/><Relationship Id="rId284" Type="http://schemas.openxmlformats.org/officeDocument/2006/relationships/image" Target="../media/image5073.png"/><Relationship Id="rId319" Type="http://schemas.openxmlformats.org/officeDocument/2006/relationships/image" Target="../media/image5090.png"/><Relationship Id="rId37" Type="http://schemas.openxmlformats.org/officeDocument/2006/relationships/image" Target="../media/image4953.png"/><Relationship Id="rId58" Type="http://schemas.openxmlformats.org/officeDocument/2006/relationships/customXml" Target="../ink/ink4995.xml"/><Relationship Id="rId79" Type="http://schemas.openxmlformats.org/officeDocument/2006/relationships/image" Target="../media/image4973.png"/><Relationship Id="rId102" Type="http://schemas.openxmlformats.org/officeDocument/2006/relationships/customXml" Target="../ink/ink5017.xml"/><Relationship Id="rId123" Type="http://schemas.openxmlformats.org/officeDocument/2006/relationships/image" Target="../media/image4995.png"/><Relationship Id="rId144" Type="http://schemas.openxmlformats.org/officeDocument/2006/relationships/customXml" Target="../ink/ink5038.xml"/><Relationship Id="rId330" Type="http://schemas.openxmlformats.org/officeDocument/2006/relationships/customXml" Target="../ink/ink5132.xml"/><Relationship Id="rId90" Type="http://schemas.openxmlformats.org/officeDocument/2006/relationships/customXml" Target="../ink/ink5011.xml"/><Relationship Id="rId165" Type="http://schemas.openxmlformats.org/officeDocument/2006/relationships/image" Target="../media/image5016.png"/><Relationship Id="rId186" Type="http://schemas.openxmlformats.org/officeDocument/2006/relationships/customXml" Target="../ink/ink5059.xml"/><Relationship Id="rId351" Type="http://schemas.openxmlformats.org/officeDocument/2006/relationships/image" Target="../media/image5106.png"/><Relationship Id="rId211" Type="http://schemas.openxmlformats.org/officeDocument/2006/relationships/image" Target="../media/image5038.png"/><Relationship Id="rId232" Type="http://schemas.openxmlformats.org/officeDocument/2006/relationships/customXml" Target="../ink/ink5082.xml"/><Relationship Id="rId253" Type="http://schemas.openxmlformats.org/officeDocument/2006/relationships/image" Target="../media/image5058.png"/><Relationship Id="rId274" Type="http://schemas.openxmlformats.org/officeDocument/2006/relationships/customXml" Target="../ink/ink5103.xml"/><Relationship Id="rId295" Type="http://schemas.openxmlformats.org/officeDocument/2006/relationships/customXml" Target="../ink/ink5114.xml"/><Relationship Id="rId309" Type="http://schemas.openxmlformats.org/officeDocument/2006/relationships/image" Target="../media/image5085.png"/><Relationship Id="rId27" Type="http://schemas.openxmlformats.org/officeDocument/2006/relationships/image" Target="../media/image4948.png"/><Relationship Id="rId48" Type="http://schemas.openxmlformats.org/officeDocument/2006/relationships/customXml" Target="../ink/ink4990.xml"/><Relationship Id="rId69" Type="http://schemas.openxmlformats.org/officeDocument/2006/relationships/image" Target="../media/image4968.png"/><Relationship Id="rId113" Type="http://schemas.openxmlformats.org/officeDocument/2006/relationships/image" Target="../media/image4990.png"/><Relationship Id="rId134" Type="http://schemas.openxmlformats.org/officeDocument/2006/relationships/customXml" Target="../ink/ink5033.xml"/><Relationship Id="rId320" Type="http://schemas.openxmlformats.org/officeDocument/2006/relationships/customXml" Target="../ink/ink5127.xml"/><Relationship Id="rId80" Type="http://schemas.openxmlformats.org/officeDocument/2006/relationships/customXml" Target="../ink/ink5006.xml"/><Relationship Id="rId155" Type="http://schemas.openxmlformats.org/officeDocument/2006/relationships/image" Target="../media/image5011.png"/><Relationship Id="rId176" Type="http://schemas.openxmlformats.org/officeDocument/2006/relationships/customXml" Target="../ink/ink5054.xml"/><Relationship Id="rId197" Type="http://schemas.openxmlformats.org/officeDocument/2006/relationships/image" Target="../media/image5031.png"/><Relationship Id="rId341" Type="http://schemas.openxmlformats.org/officeDocument/2006/relationships/image" Target="../media/image5101.png"/><Relationship Id="rId201" Type="http://schemas.openxmlformats.org/officeDocument/2006/relationships/image" Target="../media/image5033.png"/><Relationship Id="rId222" Type="http://schemas.openxmlformats.org/officeDocument/2006/relationships/customXml" Target="../ink/ink5077.xml"/><Relationship Id="rId243" Type="http://schemas.openxmlformats.org/officeDocument/2006/relationships/image" Target="../media/image5053.png"/><Relationship Id="rId264" Type="http://schemas.openxmlformats.org/officeDocument/2006/relationships/customXml" Target="../ink/ink5098.xml"/><Relationship Id="rId285" Type="http://schemas.openxmlformats.org/officeDocument/2006/relationships/customXml" Target="../ink/ink5109.xml"/><Relationship Id="rId17" Type="http://schemas.openxmlformats.org/officeDocument/2006/relationships/image" Target="../media/image4943.png"/><Relationship Id="rId38" Type="http://schemas.openxmlformats.org/officeDocument/2006/relationships/customXml" Target="../ink/ink4985.xml"/><Relationship Id="rId59" Type="http://schemas.openxmlformats.org/officeDocument/2006/relationships/image" Target="../media/image4963.png"/><Relationship Id="rId103" Type="http://schemas.openxmlformats.org/officeDocument/2006/relationships/image" Target="../media/image4985.png"/><Relationship Id="rId124" Type="http://schemas.openxmlformats.org/officeDocument/2006/relationships/customXml" Target="../ink/ink5028.xml"/><Relationship Id="rId310" Type="http://schemas.openxmlformats.org/officeDocument/2006/relationships/customXml" Target="../ink/ink5122.xml"/><Relationship Id="rId70" Type="http://schemas.openxmlformats.org/officeDocument/2006/relationships/customXml" Target="../ink/ink5001.xml"/><Relationship Id="rId91" Type="http://schemas.openxmlformats.org/officeDocument/2006/relationships/image" Target="../media/image4979.png"/><Relationship Id="rId145" Type="http://schemas.openxmlformats.org/officeDocument/2006/relationships/image" Target="../media/image5006.png"/><Relationship Id="rId166" Type="http://schemas.openxmlformats.org/officeDocument/2006/relationships/customXml" Target="../ink/ink5049.xml"/><Relationship Id="rId187" Type="http://schemas.openxmlformats.org/officeDocument/2006/relationships/image" Target="../media/image5027.png"/><Relationship Id="rId331" Type="http://schemas.openxmlformats.org/officeDocument/2006/relationships/image" Target="../media/image5096.png"/><Relationship Id="rId352" Type="http://schemas.openxmlformats.org/officeDocument/2006/relationships/customXml" Target="../ink/ink514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72.xml"/><Relationship Id="rId233" Type="http://schemas.openxmlformats.org/officeDocument/2006/relationships/image" Target="../media/image5048.png"/><Relationship Id="rId254" Type="http://schemas.openxmlformats.org/officeDocument/2006/relationships/customXml" Target="../ink/ink5093.xml"/><Relationship Id="rId28" Type="http://schemas.openxmlformats.org/officeDocument/2006/relationships/customXml" Target="../ink/ink4980.xml"/><Relationship Id="rId49" Type="http://schemas.openxmlformats.org/officeDocument/2006/relationships/image" Target="../media/image4959.png"/><Relationship Id="rId114" Type="http://schemas.openxmlformats.org/officeDocument/2006/relationships/customXml" Target="../ink/ink5023.xml"/><Relationship Id="rId275" Type="http://schemas.openxmlformats.org/officeDocument/2006/relationships/image" Target="../media/image5069.png"/><Relationship Id="rId296" Type="http://schemas.openxmlformats.org/officeDocument/2006/relationships/image" Target="../media/image5079.png"/><Relationship Id="rId300" Type="http://schemas.openxmlformats.org/officeDocument/2006/relationships/customXml" Target="../ink/ink5117.xml"/><Relationship Id="rId60" Type="http://schemas.openxmlformats.org/officeDocument/2006/relationships/customXml" Target="../ink/ink4996.xml"/><Relationship Id="rId81" Type="http://schemas.openxmlformats.org/officeDocument/2006/relationships/image" Target="../media/image4974.png"/><Relationship Id="rId135" Type="http://schemas.openxmlformats.org/officeDocument/2006/relationships/image" Target="../media/image5001.png"/><Relationship Id="rId156" Type="http://schemas.openxmlformats.org/officeDocument/2006/relationships/customXml" Target="../ink/ink5044.xml"/><Relationship Id="rId177" Type="http://schemas.openxmlformats.org/officeDocument/2006/relationships/image" Target="../media/image5022.png"/><Relationship Id="rId198" Type="http://schemas.openxmlformats.org/officeDocument/2006/relationships/customXml" Target="../ink/ink5065.xml"/><Relationship Id="rId321" Type="http://schemas.openxmlformats.org/officeDocument/2006/relationships/image" Target="../media/image5091.png"/><Relationship Id="rId342" Type="http://schemas.openxmlformats.org/officeDocument/2006/relationships/customXml" Target="../ink/ink5138.xml"/><Relationship Id="rId202" Type="http://schemas.openxmlformats.org/officeDocument/2006/relationships/customXml" Target="../ink/ink5067.xml"/><Relationship Id="rId223" Type="http://schemas.openxmlformats.org/officeDocument/2006/relationships/image" Target="../media/image5043.png"/><Relationship Id="rId244" Type="http://schemas.openxmlformats.org/officeDocument/2006/relationships/customXml" Target="../ink/ink5088.xml"/><Relationship Id="rId18" Type="http://schemas.openxmlformats.org/officeDocument/2006/relationships/customXml" Target="../ink/ink4975.xml"/><Relationship Id="rId39" Type="http://schemas.openxmlformats.org/officeDocument/2006/relationships/image" Target="../media/image4954.png"/><Relationship Id="rId265" Type="http://schemas.openxmlformats.org/officeDocument/2006/relationships/image" Target="../media/image5064.png"/><Relationship Id="rId286" Type="http://schemas.openxmlformats.org/officeDocument/2006/relationships/image" Target="../media/image5074.png"/><Relationship Id="rId50" Type="http://schemas.openxmlformats.org/officeDocument/2006/relationships/customXml" Target="../ink/ink4991.xml"/><Relationship Id="rId104" Type="http://schemas.openxmlformats.org/officeDocument/2006/relationships/customXml" Target="../ink/ink5018.xml"/><Relationship Id="rId125" Type="http://schemas.openxmlformats.org/officeDocument/2006/relationships/image" Target="../media/image4996.png"/><Relationship Id="rId146" Type="http://schemas.openxmlformats.org/officeDocument/2006/relationships/customXml" Target="../ink/ink5039.xml"/><Relationship Id="rId167" Type="http://schemas.openxmlformats.org/officeDocument/2006/relationships/image" Target="../media/image5017.png"/><Relationship Id="rId188" Type="http://schemas.openxmlformats.org/officeDocument/2006/relationships/customXml" Target="../ink/ink5060.xml"/><Relationship Id="rId311" Type="http://schemas.openxmlformats.org/officeDocument/2006/relationships/image" Target="../media/image5086.png"/><Relationship Id="rId332" Type="http://schemas.openxmlformats.org/officeDocument/2006/relationships/customXml" Target="../ink/ink5133.xml"/><Relationship Id="rId353" Type="http://schemas.openxmlformats.org/officeDocument/2006/relationships/image" Target="../media/image5107.png"/><Relationship Id="rId71" Type="http://schemas.openxmlformats.org/officeDocument/2006/relationships/image" Target="../media/image4969.png"/><Relationship Id="rId92" Type="http://schemas.openxmlformats.org/officeDocument/2006/relationships/customXml" Target="../ink/ink5012.xml"/><Relationship Id="rId213" Type="http://schemas.openxmlformats.org/officeDocument/2006/relationships/image" Target="../media/image5039.png"/><Relationship Id="rId234" Type="http://schemas.openxmlformats.org/officeDocument/2006/relationships/customXml" Target="../ink/ink5083.xml"/><Relationship Id="rId2" Type="http://schemas.openxmlformats.org/officeDocument/2006/relationships/customXml" Target="../ink/ink4967.xml"/><Relationship Id="rId29" Type="http://schemas.openxmlformats.org/officeDocument/2006/relationships/image" Target="../media/image4949.png"/><Relationship Id="rId255" Type="http://schemas.openxmlformats.org/officeDocument/2006/relationships/image" Target="../media/image5059.png"/><Relationship Id="rId276" Type="http://schemas.openxmlformats.org/officeDocument/2006/relationships/customXml" Target="../ink/ink5104.xml"/><Relationship Id="rId297" Type="http://schemas.openxmlformats.org/officeDocument/2006/relationships/customXml" Target="../ink/ink5115.xml"/><Relationship Id="rId40" Type="http://schemas.openxmlformats.org/officeDocument/2006/relationships/customXml" Target="../ink/ink4986.xml"/><Relationship Id="rId115" Type="http://schemas.openxmlformats.org/officeDocument/2006/relationships/image" Target="../media/image4991.png"/><Relationship Id="rId136" Type="http://schemas.openxmlformats.org/officeDocument/2006/relationships/customXml" Target="../ink/ink5034.xml"/><Relationship Id="rId157" Type="http://schemas.openxmlformats.org/officeDocument/2006/relationships/image" Target="../media/image5012.png"/><Relationship Id="rId178" Type="http://schemas.openxmlformats.org/officeDocument/2006/relationships/customXml" Target="../ink/ink5055.xml"/><Relationship Id="rId301" Type="http://schemas.openxmlformats.org/officeDocument/2006/relationships/image" Target="../media/image5081.png"/><Relationship Id="rId322" Type="http://schemas.openxmlformats.org/officeDocument/2006/relationships/customXml" Target="../ink/ink5128.xml"/><Relationship Id="rId343" Type="http://schemas.openxmlformats.org/officeDocument/2006/relationships/image" Target="../media/image5102.png"/><Relationship Id="rId61" Type="http://schemas.openxmlformats.org/officeDocument/2006/relationships/image" Target="../media/image4964.png"/><Relationship Id="rId82" Type="http://schemas.openxmlformats.org/officeDocument/2006/relationships/customXml" Target="../ink/ink5007.xml"/><Relationship Id="rId199" Type="http://schemas.openxmlformats.org/officeDocument/2006/relationships/image" Target="../media/image5032.png"/><Relationship Id="rId203" Type="http://schemas.openxmlformats.org/officeDocument/2006/relationships/image" Target="../media/image5034.png"/><Relationship Id="rId19" Type="http://schemas.openxmlformats.org/officeDocument/2006/relationships/image" Target="../media/image4944.png"/><Relationship Id="rId224" Type="http://schemas.openxmlformats.org/officeDocument/2006/relationships/customXml" Target="../ink/ink5078.xml"/><Relationship Id="rId245" Type="http://schemas.openxmlformats.org/officeDocument/2006/relationships/image" Target="../media/image5054.png"/><Relationship Id="rId266" Type="http://schemas.openxmlformats.org/officeDocument/2006/relationships/customXml" Target="../ink/ink5099.xml"/><Relationship Id="rId287" Type="http://schemas.openxmlformats.org/officeDocument/2006/relationships/customXml" Target="../ink/ink5110.xml"/><Relationship Id="rId30" Type="http://schemas.openxmlformats.org/officeDocument/2006/relationships/customXml" Target="../ink/ink4981.xml"/><Relationship Id="rId105" Type="http://schemas.openxmlformats.org/officeDocument/2006/relationships/image" Target="../media/image4986.png"/><Relationship Id="rId126" Type="http://schemas.openxmlformats.org/officeDocument/2006/relationships/customXml" Target="../ink/ink5029.xml"/><Relationship Id="rId147" Type="http://schemas.openxmlformats.org/officeDocument/2006/relationships/image" Target="../media/image5007.png"/><Relationship Id="rId168" Type="http://schemas.openxmlformats.org/officeDocument/2006/relationships/customXml" Target="../ink/ink5050.xml"/><Relationship Id="rId312" Type="http://schemas.openxmlformats.org/officeDocument/2006/relationships/customXml" Target="../ink/ink5123.xml"/><Relationship Id="rId333" Type="http://schemas.openxmlformats.org/officeDocument/2006/relationships/image" Target="../media/image5097.png"/><Relationship Id="rId354" Type="http://schemas.openxmlformats.org/officeDocument/2006/relationships/customXml" Target="../ink/ink5144.xml"/><Relationship Id="rId51" Type="http://schemas.openxmlformats.org/officeDocument/2006/relationships/image" Target="../media/image4960.png"/><Relationship Id="rId72" Type="http://schemas.openxmlformats.org/officeDocument/2006/relationships/customXml" Target="../ink/ink5002.xml"/><Relationship Id="rId93" Type="http://schemas.openxmlformats.org/officeDocument/2006/relationships/image" Target="../media/image4980.png"/><Relationship Id="rId189" Type="http://schemas.openxmlformats.org/officeDocument/2006/relationships/image" Target="../media/image5028.png"/><Relationship Id="rId3" Type="http://schemas.openxmlformats.org/officeDocument/2006/relationships/image" Target="../media/image4936.png"/><Relationship Id="rId214" Type="http://schemas.openxmlformats.org/officeDocument/2006/relationships/customXml" Target="../ink/ink5073.xml"/><Relationship Id="rId235" Type="http://schemas.openxmlformats.org/officeDocument/2006/relationships/image" Target="../media/image5049.png"/><Relationship Id="rId256" Type="http://schemas.openxmlformats.org/officeDocument/2006/relationships/customXml" Target="../ink/ink5094.xml"/><Relationship Id="rId277" Type="http://schemas.openxmlformats.org/officeDocument/2006/relationships/image" Target="../media/image5070.png"/><Relationship Id="rId298" Type="http://schemas.openxmlformats.org/officeDocument/2006/relationships/customXml" Target="../ink/ink5116.xml"/><Relationship Id="rId116" Type="http://schemas.openxmlformats.org/officeDocument/2006/relationships/customXml" Target="../ink/ink5024.xml"/><Relationship Id="rId137" Type="http://schemas.openxmlformats.org/officeDocument/2006/relationships/image" Target="../media/image5002.png"/><Relationship Id="rId158" Type="http://schemas.openxmlformats.org/officeDocument/2006/relationships/customXml" Target="../ink/ink5045.xml"/><Relationship Id="rId302" Type="http://schemas.openxmlformats.org/officeDocument/2006/relationships/customXml" Target="../ink/ink5118.xml"/><Relationship Id="rId323" Type="http://schemas.openxmlformats.org/officeDocument/2006/relationships/image" Target="../media/image5092.png"/><Relationship Id="rId344" Type="http://schemas.openxmlformats.org/officeDocument/2006/relationships/customXml" Target="../ink/ink5139.xml"/><Relationship Id="rId20" Type="http://schemas.openxmlformats.org/officeDocument/2006/relationships/customXml" Target="../ink/ink4976.xml"/><Relationship Id="rId41" Type="http://schemas.openxmlformats.org/officeDocument/2006/relationships/image" Target="../media/image4955.png"/><Relationship Id="rId62" Type="http://schemas.openxmlformats.org/officeDocument/2006/relationships/customXml" Target="../ink/ink4997.xml"/><Relationship Id="rId83" Type="http://schemas.openxmlformats.org/officeDocument/2006/relationships/image" Target="../media/image4975.png"/><Relationship Id="rId179" Type="http://schemas.openxmlformats.org/officeDocument/2006/relationships/image" Target="../media/image5023.png"/><Relationship Id="rId190" Type="http://schemas.openxmlformats.org/officeDocument/2006/relationships/customXml" Target="../ink/ink5061.xml"/><Relationship Id="rId204" Type="http://schemas.openxmlformats.org/officeDocument/2006/relationships/customXml" Target="../ink/ink5068.xml"/><Relationship Id="rId225" Type="http://schemas.openxmlformats.org/officeDocument/2006/relationships/image" Target="../media/image5044.png"/><Relationship Id="rId246" Type="http://schemas.openxmlformats.org/officeDocument/2006/relationships/customXml" Target="../ink/ink5089.xml"/><Relationship Id="rId267" Type="http://schemas.openxmlformats.org/officeDocument/2006/relationships/image" Target="../media/image5065.png"/><Relationship Id="rId288" Type="http://schemas.openxmlformats.org/officeDocument/2006/relationships/image" Target="../media/image5075.png"/><Relationship Id="rId106" Type="http://schemas.openxmlformats.org/officeDocument/2006/relationships/customXml" Target="../ink/ink5019.xml"/><Relationship Id="rId127" Type="http://schemas.openxmlformats.org/officeDocument/2006/relationships/image" Target="../media/image4997.png"/><Relationship Id="rId313" Type="http://schemas.openxmlformats.org/officeDocument/2006/relationships/image" Target="../media/image5087.png"/><Relationship Id="rId10" Type="http://schemas.openxmlformats.org/officeDocument/2006/relationships/customXml" Target="../ink/ink4971.xml"/><Relationship Id="rId31" Type="http://schemas.openxmlformats.org/officeDocument/2006/relationships/image" Target="../media/image4950.png"/><Relationship Id="rId52" Type="http://schemas.openxmlformats.org/officeDocument/2006/relationships/customXml" Target="../ink/ink4992.xml"/><Relationship Id="rId73" Type="http://schemas.openxmlformats.org/officeDocument/2006/relationships/image" Target="../media/image4970.png"/><Relationship Id="rId94" Type="http://schemas.openxmlformats.org/officeDocument/2006/relationships/customXml" Target="../ink/ink5013.xml"/><Relationship Id="rId148" Type="http://schemas.openxmlformats.org/officeDocument/2006/relationships/customXml" Target="../ink/ink5040.xml"/><Relationship Id="rId169" Type="http://schemas.openxmlformats.org/officeDocument/2006/relationships/image" Target="../media/image5018.png"/><Relationship Id="rId334" Type="http://schemas.openxmlformats.org/officeDocument/2006/relationships/customXml" Target="../ink/ink5134.xml"/><Relationship Id="rId355" Type="http://schemas.openxmlformats.org/officeDocument/2006/relationships/image" Target="../media/image5108.png"/><Relationship Id="rId4" Type="http://schemas.openxmlformats.org/officeDocument/2006/relationships/customXml" Target="../ink/ink4968.xml"/><Relationship Id="rId180" Type="http://schemas.openxmlformats.org/officeDocument/2006/relationships/customXml" Target="../ink/ink5056.xml"/><Relationship Id="rId215" Type="http://schemas.openxmlformats.org/officeDocument/2006/relationships/image" Target="../media/image5040.png"/><Relationship Id="rId236" Type="http://schemas.openxmlformats.org/officeDocument/2006/relationships/customXml" Target="../ink/ink5084.xml"/><Relationship Id="rId257" Type="http://schemas.openxmlformats.org/officeDocument/2006/relationships/image" Target="../media/image5060.png"/><Relationship Id="rId278" Type="http://schemas.openxmlformats.org/officeDocument/2006/relationships/customXml" Target="../ink/ink5105.xml"/><Relationship Id="rId303" Type="http://schemas.openxmlformats.org/officeDocument/2006/relationships/image" Target="../media/image5082.png"/><Relationship Id="rId42" Type="http://schemas.openxmlformats.org/officeDocument/2006/relationships/customXml" Target="../ink/ink4987.xml"/><Relationship Id="rId84" Type="http://schemas.openxmlformats.org/officeDocument/2006/relationships/customXml" Target="../ink/ink5008.xml"/><Relationship Id="rId138" Type="http://schemas.openxmlformats.org/officeDocument/2006/relationships/customXml" Target="../ink/ink5035.xml"/><Relationship Id="rId345" Type="http://schemas.openxmlformats.org/officeDocument/2006/relationships/image" Target="../media/image5103.png"/><Relationship Id="rId191" Type="http://schemas.openxmlformats.org/officeDocument/2006/relationships/image" Target="../media/image5029.png"/><Relationship Id="rId205" Type="http://schemas.openxmlformats.org/officeDocument/2006/relationships/image" Target="../media/image5035.png"/><Relationship Id="rId247" Type="http://schemas.openxmlformats.org/officeDocument/2006/relationships/image" Target="../media/image5055.png"/><Relationship Id="rId107" Type="http://schemas.openxmlformats.org/officeDocument/2006/relationships/image" Target="../media/image4987.png"/><Relationship Id="rId289" Type="http://schemas.openxmlformats.org/officeDocument/2006/relationships/customXml" Target="../ink/ink5111.xml"/><Relationship Id="rId11" Type="http://schemas.openxmlformats.org/officeDocument/2006/relationships/image" Target="../media/image4940.png"/><Relationship Id="rId53" Type="http://schemas.openxmlformats.org/officeDocument/2006/relationships/image" Target="../media/image381.png"/><Relationship Id="rId149" Type="http://schemas.openxmlformats.org/officeDocument/2006/relationships/image" Target="../media/image5008.png"/><Relationship Id="rId314" Type="http://schemas.openxmlformats.org/officeDocument/2006/relationships/customXml" Target="../ink/ink5124.xml"/><Relationship Id="rId356" Type="http://schemas.openxmlformats.org/officeDocument/2006/relationships/customXml" Target="../ink/ink5145.xml"/><Relationship Id="rId95" Type="http://schemas.openxmlformats.org/officeDocument/2006/relationships/image" Target="../media/image4981.png"/><Relationship Id="rId160" Type="http://schemas.openxmlformats.org/officeDocument/2006/relationships/customXml" Target="../ink/ink5046.xml"/><Relationship Id="rId216" Type="http://schemas.openxmlformats.org/officeDocument/2006/relationships/customXml" Target="../ink/ink5074.xml"/><Relationship Id="rId258" Type="http://schemas.openxmlformats.org/officeDocument/2006/relationships/customXml" Target="../ink/ink5095.xml"/><Relationship Id="rId22" Type="http://schemas.openxmlformats.org/officeDocument/2006/relationships/customXml" Target="../ink/ink4977.xml"/><Relationship Id="rId64" Type="http://schemas.openxmlformats.org/officeDocument/2006/relationships/customXml" Target="../ink/ink4998.xml"/><Relationship Id="rId118" Type="http://schemas.openxmlformats.org/officeDocument/2006/relationships/customXml" Target="../ink/ink5025.xml"/><Relationship Id="rId325" Type="http://schemas.openxmlformats.org/officeDocument/2006/relationships/image" Target="../media/image5093.png"/><Relationship Id="rId171" Type="http://schemas.openxmlformats.org/officeDocument/2006/relationships/image" Target="../media/image5019.png"/><Relationship Id="rId227" Type="http://schemas.openxmlformats.org/officeDocument/2006/relationships/image" Target="../media/image5045.png"/><Relationship Id="rId269" Type="http://schemas.openxmlformats.org/officeDocument/2006/relationships/image" Target="../media/image5066.png"/><Relationship Id="rId33" Type="http://schemas.openxmlformats.org/officeDocument/2006/relationships/image" Target="../media/image4951.png"/><Relationship Id="rId129" Type="http://schemas.openxmlformats.org/officeDocument/2006/relationships/image" Target="../media/image4998.png"/><Relationship Id="rId280" Type="http://schemas.openxmlformats.org/officeDocument/2006/relationships/customXml" Target="../ink/ink5106.xml"/><Relationship Id="rId336" Type="http://schemas.openxmlformats.org/officeDocument/2006/relationships/customXml" Target="../ink/ink5135.xml"/><Relationship Id="rId75" Type="http://schemas.openxmlformats.org/officeDocument/2006/relationships/image" Target="../media/image4971.png"/><Relationship Id="rId140" Type="http://schemas.openxmlformats.org/officeDocument/2006/relationships/customXml" Target="../ink/ink5036.xml"/><Relationship Id="rId182" Type="http://schemas.openxmlformats.org/officeDocument/2006/relationships/customXml" Target="../ink/ink5057.xml"/><Relationship Id="rId6" Type="http://schemas.openxmlformats.org/officeDocument/2006/relationships/customXml" Target="../ink/ink4969.xml"/><Relationship Id="rId238" Type="http://schemas.openxmlformats.org/officeDocument/2006/relationships/customXml" Target="../ink/ink5085.xml"/><Relationship Id="rId291" Type="http://schemas.openxmlformats.org/officeDocument/2006/relationships/customXml" Target="../ink/ink5112.xml"/><Relationship Id="rId305" Type="http://schemas.openxmlformats.org/officeDocument/2006/relationships/image" Target="../media/image5083.png"/><Relationship Id="rId347" Type="http://schemas.openxmlformats.org/officeDocument/2006/relationships/image" Target="../media/image5104.png"/><Relationship Id="rId44" Type="http://schemas.openxmlformats.org/officeDocument/2006/relationships/customXml" Target="../ink/ink4988.xml"/><Relationship Id="rId86" Type="http://schemas.openxmlformats.org/officeDocument/2006/relationships/customXml" Target="../ink/ink5009.xml"/><Relationship Id="rId151" Type="http://schemas.openxmlformats.org/officeDocument/2006/relationships/image" Target="../media/image5009.png"/><Relationship Id="rId193" Type="http://schemas.openxmlformats.org/officeDocument/2006/relationships/image" Target="../media/image5030.png"/><Relationship Id="rId207" Type="http://schemas.openxmlformats.org/officeDocument/2006/relationships/image" Target="../media/image5036.png"/><Relationship Id="rId249" Type="http://schemas.openxmlformats.org/officeDocument/2006/relationships/image" Target="../media/image5056.png"/><Relationship Id="rId13" Type="http://schemas.openxmlformats.org/officeDocument/2006/relationships/image" Target="../media/image4941.png"/><Relationship Id="rId109" Type="http://schemas.openxmlformats.org/officeDocument/2006/relationships/image" Target="../media/image4988.png"/><Relationship Id="rId260" Type="http://schemas.openxmlformats.org/officeDocument/2006/relationships/customXml" Target="../ink/ink5096.xml"/><Relationship Id="rId316" Type="http://schemas.openxmlformats.org/officeDocument/2006/relationships/customXml" Target="../ink/ink5125.xml"/><Relationship Id="rId55" Type="http://schemas.openxmlformats.org/officeDocument/2006/relationships/image" Target="../media/image4961.png"/><Relationship Id="rId97" Type="http://schemas.openxmlformats.org/officeDocument/2006/relationships/image" Target="../media/image4982.png"/><Relationship Id="rId120" Type="http://schemas.openxmlformats.org/officeDocument/2006/relationships/customXml" Target="../ink/ink5026.xml"/><Relationship Id="rId358" Type="http://schemas.openxmlformats.org/officeDocument/2006/relationships/customXml" Target="../ink/ink5146.xml"/><Relationship Id="rId162" Type="http://schemas.openxmlformats.org/officeDocument/2006/relationships/customXml" Target="../ink/ink5047.xml"/><Relationship Id="rId218" Type="http://schemas.openxmlformats.org/officeDocument/2006/relationships/customXml" Target="../ink/ink5075.xml"/><Relationship Id="rId271" Type="http://schemas.openxmlformats.org/officeDocument/2006/relationships/image" Target="../media/image5067.png"/><Relationship Id="rId24" Type="http://schemas.openxmlformats.org/officeDocument/2006/relationships/customXml" Target="../ink/ink4978.xml"/><Relationship Id="rId66" Type="http://schemas.openxmlformats.org/officeDocument/2006/relationships/customXml" Target="../ink/ink4999.xml"/><Relationship Id="rId131" Type="http://schemas.openxmlformats.org/officeDocument/2006/relationships/image" Target="../media/image4999.png"/><Relationship Id="rId327" Type="http://schemas.openxmlformats.org/officeDocument/2006/relationships/image" Target="../media/image5094.png"/><Relationship Id="rId173" Type="http://schemas.openxmlformats.org/officeDocument/2006/relationships/image" Target="../media/image5020.png"/><Relationship Id="rId229" Type="http://schemas.openxmlformats.org/officeDocument/2006/relationships/image" Target="../media/image5046.png"/><Relationship Id="rId240" Type="http://schemas.openxmlformats.org/officeDocument/2006/relationships/customXml" Target="../ink/ink5086.xml"/><Relationship Id="rId35" Type="http://schemas.openxmlformats.org/officeDocument/2006/relationships/image" Target="../media/image4952.png"/><Relationship Id="rId77" Type="http://schemas.openxmlformats.org/officeDocument/2006/relationships/image" Target="../media/image4972.png"/><Relationship Id="rId100" Type="http://schemas.openxmlformats.org/officeDocument/2006/relationships/customXml" Target="../ink/ink5016.xml"/><Relationship Id="rId282" Type="http://schemas.openxmlformats.org/officeDocument/2006/relationships/image" Target="../media/image5072.png"/><Relationship Id="rId338" Type="http://schemas.openxmlformats.org/officeDocument/2006/relationships/customXml" Target="../ink/ink5136.xml"/><Relationship Id="rId8" Type="http://schemas.openxmlformats.org/officeDocument/2006/relationships/customXml" Target="../ink/ink4970.xml"/><Relationship Id="rId142" Type="http://schemas.openxmlformats.org/officeDocument/2006/relationships/customXml" Target="../ink/ink5037.xml"/><Relationship Id="rId184" Type="http://schemas.openxmlformats.org/officeDocument/2006/relationships/customXml" Target="../ink/ink5058.xml"/><Relationship Id="rId251" Type="http://schemas.openxmlformats.org/officeDocument/2006/relationships/image" Target="../media/image5057.png"/><Relationship Id="rId46" Type="http://schemas.openxmlformats.org/officeDocument/2006/relationships/customXml" Target="../ink/ink4989.xml"/><Relationship Id="rId293" Type="http://schemas.openxmlformats.org/officeDocument/2006/relationships/customXml" Target="../ink/ink5113.xml"/><Relationship Id="rId307" Type="http://schemas.openxmlformats.org/officeDocument/2006/relationships/image" Target="../media/image5084.png"/><Relationship Id="rId349" Type="http://schemas.openxmlformats.org/officeDocument/2006/relationships/image" Target="../media/image5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201.png"/><Relationship Id="rId324" Type="http://schemas.openxmlformats.org/officeDocument/2006/relationships/customXml" Target="../ink/ink355.xml"/><Relationship Id="rId531" Type="http://schemas.openxmlformats.org/officeDocument/2006/relationships/image" Target="../media/image456.png"/><Relationship Id="rId170" Type="http://schemas.openxmlformats.org/officeDocument/2006/relationships/customXml" Target="../ink/ink278.xml"/><Relationship Id="rId268" Type="http://schemas.openxmlformats.org/officeDocument/2006/relationships/customXml" Target="../ink/ink327.xml"/><Relationship Id="rId475" Type="http://schemas.openxmlformats.org/officeDocument/2006/relationships/image" Target="../media/image428.png"/><Relationship Id="rId32" Type="http://schemas.openxmlformats.org/officeDocument/2006/relationships/customXml" Target="../ink/ink209.xml"/><Relationship Id="rId128" Type="http://schemas.openxmlformats.org/officeDocument/2006/relationships/customXml" Target="../ink/ink257.xml"/><Relationship Id="rId335" Type="http://schemas.openxmlformats.org/officeDocument/2006/relationships/image" Target="../media/image358.png"/><Relationship Id="rId542" Type="http://schemas.openxmlformats.org/officeDocument/2006/relationships/customXml" Target="../ink/ink464.xml"/><Relationship Id="rId181" Type="http://schemas.openxmlformats.org/officeDocument/2006/relationships/image" Target="../media/image281.png"/><Relationship Id="rId402" Type="http://schemas.openxmlformats.org/officeDocument/2006/relationships/customXml" Target="../ink/ink394.xml"/><Relationship Id="rId279" Type="http://schemas.openxmlformats.org/officeDocument/2006/relationships/image" Target="../media/image330.png"/><Relationship Id="rId486" Type="http://schemas.openxmlformats.org/officeDocument/2006/relationships/customXml" Target="../ink/ink436.xml"/><Relationship Id="rId43" Type="http://schemas.openxmlformats.org/officeDocument/2006/relationships/image" Target="../media/image212.png"/><Relationship Id="rId139" Type="http://schemas.openxmlformats.org/officeDocument/2006/relationships/image" Target="../media/image260.png"/><Relationship Id="rId346" Type="http://schemas.openxmlformats.org/officeDocument/2006/relationships/customXml" Target="../ink/ink366.xml"/><Relationship Id="rId553" Type="http://schemas.openxmlformats.org/officeDocument/2006/relationships/image" Target="../media/image467.png"/><Relationship Id="rId192" Type="http://schemas.openxmlformats.org/officeDocument/2006/relationships/customXml" Target="../ink/ink289.xml"/><Relationship Id="rId206" Type="http://schemas.openxmlformats.org/officeDocument/2006/relationships/customXml" Target="../ink/ink296.xml"/><Relationship Id="rId413" Type="http://schemas.openxmlformats.org/officeDocument/2006/relationships/image" Target="../media/image397.png"/><Relationship Id="rId497" Type="http://schemas.openxmlformats.org/officeDocument/2006/relationships/image" Target="../media/image439.png"/><Relationship Id="rId357" Type="http://schemas.openxmlformats.org/officeDocument/2006/relationships/image" Target="../media/image369.png"/><Relationship Id="rId54" Type="http://schemas.openxmlformats.org/officeDocument/2006/relationships/customXml" Target="../ink/ink220.xml"/><Relationship Id="rId217" Type="http://schemas.openxmlformats.org/officeDocument/2006/relationships/image" Target="../media/image299.png"/><Relationship Id="rId564" Type="http://schemas.openxmlformats.org/officeDocument/2006/relationships/customXml" Target="../ink/ink475.xml"/><Relationship Id="rId424" Type="http://schemas.openxmlformats.org/officeDocument/2006/relationships/customXml" Target="../ink/ink405.xml"/><Relationship Id="rId270" Type="http://schemas.openxmlformats.org/officeDocument/2006/relationships/customXml" Target="../ink/ink328.xml"/><Relationship Id="rId65" Type="http://schemas.openxmlformats.org/officeDocument/2006/relationships/image" Target="../media/image223.png"/><Relationship Id="rId130" Type="http://schemas.openxmlformats.org/officeDocument/2006/relationships/customXml" Target="../ink/ink258.xml"/><Relationship Id="rId368" Type="http://schemas.openxmlformats.org/officeDocument/2006/relationships/customXml" Target="../ink/ink377.xml"/><Relationship Id="rId575" Type="http://schemas.openxmlformats.org/officeDocument/2006/relationships/image" Target="../media/image478.png"/><Relationship Id="rId228" Type="http://schemas.openxmlformats.org/officeDocument/2006/relationships/customXml" Target="../ink/ink307.xml"/><Relationship Id="rId435" Type="http://schemas.openxmlformats.org/officeDocument/2006/relationships/image" Target="../media/image408.png"/><Relationship Id="rId281" Type="http://schemas.openxmlformats.org/officeDocument/2006/relationships/image" Target="../media/image331.png"/><Relationship Id="rId502" Type="http://schemas.openxmlformats.org/officeDocument/2006/relationships/customXml" Target="../ink/ink444.xml"/><Relationship Id="rId76" Type="http://schemas.openxmlformats.org/officeDocument/2006/relationships/customXml" Target="../ink/ink231.xml"/><Relationship Id="rId141" Type="http://schemas.openxmlformats.org/officeDocument/2006/relationships/image" Target="../media/image261.png"/><Relationship Id="rId379" Type="http://schemas.openxmlformats.org/officeDocument/2006/relationships/image" Target="../media/image380.png"/><Relationship Id="rId586" Type="http://schemas.openxmlformats.org/officeDocument/2006/relationships/customXml" Target="../ink/ink486.xml"/><Relationship Id="rId7" Type="http://schemas.openxmlformats.org/officeDocument/2006/relationships/image" Target="../media/image194.png"/><Relationship Id="rId239" Type="http://schemas.openxmlformats.org/officeDocument/2006/relationships/image" Target="../media/image310.png"/><Relationship Id="rId446" Type="http://schemas.openxmlformats.org/officeDocument/2006/relationships/customXml" Target="../ink/ink416.xml"/><Relationship Id="rId292" Type="http://schemas.openxmlformats.org/officeDocument/2006/relationships/customXml" Target="../ink/ink339.xml"/><Relationship Id="rId306" Type="http://schemas.openxmlformats.org/officeDocument/2006/relationships/customXml" Target="../ink/ink346.xml"/><Relationship Id="rId87" Type="http://schemas.openxmlformats.org/officeDocument/2006/relationships/image" Target="../media/image234.png"/><Relationship Id="rId513" Type="http://schemas.openxmlformats.org/officeDocument/2006/relationships/image" Target="../media/image447.png"/><Relationship Id="rId597" Type="http://schemas.openxmlformats.org/officeDocument/2006/relationships/image" Target="../media/image489.png"/><Relationship Id="rId152" Type="http://schemas.openxmlformats.org/officeDocument/2006/relationships/customXml" Target="../ink/ink269.xml"/><Relationship Id="rId457" Type="http://schemas.openxmlformats.org/officeDocument/2006/relationships/image" Target="../media/image419.png"/><Relationship Id="rId14" Type="http://schemas.openxmlformats.org/officeDocument/2006/relationships/customXml" Target="../ink/ink200.xml"/><Relationship Id="rId317" Type="http://schemas.openxmlformats.org/officeDocument/2006/relationships/image" Target="../media/image349.png"/><Relationship Id="rId524" Type="http://schemas.openxmlformats.org/officeDocument/2006/relationships/customXml" Target="../ink/ink455.xml"/><Relationship Id="rId98" Type="http://schemas.openxmlformats.org/officeDocument/2006/relationships/customXml" Target="../ink/ink242.xml"/><Relationship Id="rId163" Type="http://schemas.openxmlformats.org/officeDocument/2006/relationships/image" Target="../media/image272.png"/><Relationship Id="rId370" Type="http://schemas.openxmlformats.org/officeDocument/2006/relationships/customXml" Target="../ink/ink378.xml"/><Relationship Id="rId230" Type="http://schemas.openxmlformats.org/officeDocument/2006/relationships/customXml" Target="../ink/ink308.xml"/><Relationship Id="rId468" Type="http://schemas.openxmlformats.org/officeDocument/2006/relationships/customXml" Target="../ink/ink427.xml"/><Relationship Id="rId25" Type="http://schemas.openxmlformats.org/officeDocument/2006/relationships/image" Target="../media/image203.png"/><Relationship Id="rId67" Type="http://schemas.openxmlformats.org/officeDocument/2006/relationships/image" Target="../media/image224.png"/><Relationship Id="rId272" Type="http://schemas.openxmlformats.org/officeDocument/2006/relationships/customXml" Target="../ink/ink329.xml"/><Relationship Id="rId328" Type="http://schemas.openxmlformats.org/officeDocument/2006/relationships/customXml" Target="../ink/ink357.xml"/><Relationship Id="rId535" Type="http://schemas.openxmlformats.org/officeDocument/2006/relationships/image" Target="../media/image458.png"/><Relationship Id="rId577" Type="http://schemas.openxmlformats.org/officeDocument/2006/relationships/image" Target="../media/image479.png"/><Relationship Id="rId132" Type="http://schemas.openxmlformats.org/officeDocument/2006/relationships/customXml" Target="../ink/ink259.xml"/><Relationship Id="rId174" Type="http://schemas.openxmlformats.org/officeDocument/2006/relationships/customXml" Target="../ink/ink280.xml"/><Relationship Id="rId381" Type="http://schemas.openxmlformats.org/officeDocument/2006/relationships/image" Target="../media/image381.png"/><Relationship Id="rId602" Type="http://schemas.openxmlformats.org/officeDocument/2006/relationships/customXml" Target="../ink/ink494.xml"/><Relationship Id="rId241" Type="http://schemas.openxmlformats.org/officeDocument/2006/relationships/image" Target="../media/image311.png"/><Relationship Id="rId437" Type="http://schemas.openxmlformats.org/officeDocument/2006/relationships/image" Target="../media/image409.png"/><Relationship Id="rId479" Type="http://schemas.openxmlformats.org/officeDocument/2006/relationships/image" Target="../media/image430.png"/><Relationship Id="rId36" Type="http://schemas.openxmlformats.org/officeDocument/2006/relationships/customXml" Target="../ink/ink211.xml"/><Relationship Id="rId283" Type="http://schemas.openxmlformats.org/officeDocument/2006/relationships/image" Target="../media/image332.png"/><Relationship Id="rId339" Type="http://schemas.openxmlformats.org/officeDocument/2006/relationships/image" Target="../media/image360.png"/><Relationship Id="rId490" Type="http://schemas.openxmlformats.org/officeDocument/2006/relationships/customXml" Target="../ink/ink438.xml"/><Relationship Id="rId504" Type="http://schemas.openxmlformats.org/officeDocument/2006/relationships/customXml" Target="../ink/ink445.xml"/><Relationship Id="rId546" Type="http://schemas.openxmlformats.org/officeDocument/2006/relationships/customXml" Target="../ink/ink466.xml"/><Relationship Id="rId78" Type="http://schemas.openxmlformats.org/officeDocument/2006/relationships/customXml" Target="../ink/ink232.xml"/><Relationship Id="rId101" Type="http://schemas.openxmlformats.org/officeDocument/2006/relationships/image" Target="../media/image241.png"/><Relationship Id="rId143" Type="http://schemas.openxmlformats.org/officeDocument/2006/relationships/image" Target="../media/image262.png"/><Relationship Id="rId185" Type="http://schemas.openxmlformats.org/officeDocument/2006/relationships/image" Target="../media/image283.png"/><Relationship Id="rId350" Type="http://schemas.openxmlformats.org/officeDocument/2006/relationships/customXml" Target="../ink/ink368.xml"/><Relationship Id="rId406" Type="http://schemas.openxmlformats.org/officeDocument/2006/relationships/customXml" Target="../ink/ink396.xml"/><Relationship Id="rId588" Type="http://schemas.openxmlformats.org/officeDocument/2006/relationships/customXml" Target="../ink/ink487.xml"/><Relationship Id="rId9" Type="http://schemas.openxmlformats.org/officeDocument/2006/relationships/image" Target="../media/image195.png"/><Relationship Id="rId210" Type="http://schemas.openxmlformats.org/officeDocument/2006/relationships/customXml" Target="../ink/ink298.xml"/><Relationship Id="rId392" Type="http://schemas.openxmlformats.org/officeDocument/2006/relationships/customXml" Target="../ink/ink389.xml"/><Relationship Id="rId448" Type="http://schemas.openxmlformats.org/officeDocument/2006/relationships/customXml" Target="../ink/ink417.xml"/><Relationship Id="rId613" Type="http://schemas.openxmlformats.org/officeDocument/2006/relationships/image" Target="../media/image497.png"/><Relationship Id="rId252" Type="http://schemas.openxmlformats.org/officeDocument/2006/relationships/customXml" Target="../ink/ink319.xml"/><Relationship Id="rId294" Type="http://schemas.openxmlformats.org/officeDocument/2006/relationships/customXml" Target="../ink/ink340.xml"/><Relationship Id="rId308" Type="http://schemas.openxmlformats.org/officeDocument/2006/relationships/customXml" Target="../ink/ink347.xml"/><Relationship Id="rId515" Type="http://schemas.openxmlformats.org/officeDocument/2006/relationships/image" Target="../media/image448.png"/><Relationship Id="rId47" Type="http://schemas.openxmlformats.org/officeDocument/2006/relationships/image" Target="../media/image214.png"/><Relationship Id="rId89" Type="http://schemas.openxmlformats.org/officeDocument/2006/relationships/image" Target="../media/image235.png"/><Relationship Id="rId112" Type="http://schemas.openxmlformats.org/officeDocument/2006/relationships/customXml" Target="../ink/ink249.xml"/><Relationship Id="rId154" Type="http://schemas.openxmlformats.org/officeDocument/2006/relationships/customXml" Target="../ink/ink270.xml"/><Relationship Id="rId361" Type="http://schemas.openxmlformats.org/officeDocument/2006/relationships/image" Target="../media/image371.png"/><Relationship Id="rId557" Type="http://schemas.openxmlformats.org/officeDocument/2006/relationships/image" Target="../media/image469.png"/><Relationship Id="rId599" Type="http://schemas.openxmlformats.org/officeDocument/2006/relationships/image" Target="../media/image490.png"/><Relationship Id="rId196" Type="http://schemas.openxmlformats.org/officeDocument/2006/relationships/customXml" Target="../ink/ink291.xml"/><Relationship Id="rId417" Type="http://schemas.openxmlformats.org/officeDocument/2006/relationships/image" Target="../media/image399.png"/><Relationship Id="rId459" Type="http://schemas.openxmlformats.org/officeDocument/2006/relationships/image" Target="../media/image420.png"/><Relationship Id="rId16" Type="http://schemas.openxmlformats.org/officeDocument/2006/relationships/customXml" Target="../ink/ink201.xml"/><Relationship Id="rId221" Type="http://schemas.openxmlformats.org/officeDocument/2006/relationships/image" Target="../media/image301.png"/><Relationship Id="rId263" Type="http://schemas.openxmlformats.org/officeDocument/2006/relationships/image" Target="../media/image322.png"/><Relationship Id="rId319" Type="http://schemas.openxmlformats.org/officeDocument/2006/relationships/image" Target="../media/image350.png"/><Relationship Id="rId470" Type="http://schemas.openxmlformats.org/officeDocument/2006/relationships/customXml" Target="../ink/ink428.xml"/><Relationship Id="rId526" Type="http://schemas.openxmlformats.org/officeDocument/2006/relationships/customXml" Target="../ink/ink456.xml"/><Relationship Id="rId58" Type="http://schemas.openxmlformats.org/officeDocument/2006/relationships/customXml" Target="../ink/ink222.xml"/><Relationship Id="rId123" Type="http://schemas.openxmlformats.org/officeDocument/2006/relationships/image" Target="../media/image252.png"/><Relationship Id="rId330" Type="http://schemas.openxmlformats.org/officeDocument/2006/relationships/customXml" Target="../ink/ink358.xml"/><Relationship Id="rId568" Type="http://schemas.openxmlformats.org/officeDocument/2006/relationships/customXml" Target="../ink/ink477.xml"/><Relationship Id="rId165" Type="http://schemas.openxmlformats.org/officeDocument/2006/relationships/image" Target="../media/image273.png"/><Relationship Id="rId372" Type="http://schemas.openxmlformats.org/officeDocument/2006/relationships/customXml" Target="../ink/ink379.xml"/><Relationship Id="rId428" Type="http://schemas.openxmlformats.org/officeDocument/2006/relationships/customXml" Target="../ink/ink407.xml"/><Relationship Id="rId232" Type="http://schemas.openxmlformats.org/officeDocument/2006/relationships/customXml" Target="../ink/ink309.xml"/><Relationship Id="rId274" Type="http://schemas.openxmlformats.org/officeDocument/2006/relationships/customXml" Target="../ink/ink330.xml"/><Relationship Id="rId481" Type="http://schemas.openxmlformats.org/officeDocument/2006/relationships/image" Target="../media/image431.png"/><Relationship Id="rId27" Type="http://schemas.openxmlformats.org/officeDocument/2006/relationships/image" Target="../media/image204.png"/><Relationship Id="rId69" Type="http://schemas.openxmlformats.org/officeDocument/2006/relationships/image" Target="../media/image225.png"/><Relationship Id="rId134" Type="http://schemas.openxmlformats.org/officeDocument/2006/relationships/customXml" Target="../ink/ink260.xml"/><Relationship Id="rId537" Type="http://schemas.openxmlformats.org/officeDocument/2006/relationships/image" Target="../media/image459.png"/><Relationship Id="rId579" Type="http://schemas.openxmlformats.org/officeDocument/2006/relationships/image" Target="../media/image480.png"/><Relationship Id="rId80" Type="http://schemas.openxmlformats.org/officeDocument/2006/relationships/customXml" Target="../ink/ink233.xml"/><Relationship Id="rId176" Type="http://schemas.openxmlformats.org/officeDocument/2006/relationships/customXml" Target="../ink/ink281.xml"/><Relationship Id="rId341" Type="http://schemas.openxmlformats.org/officeDocument/2006/relationships/image" Target="../media/image361.png"/><Relationship Id="rId383" Type="http://schemas.openxmlformats.org/officeDocument/2006/relationships/image" Target="../media/image382.png"/><Relationship Id="rId439" Type="http://schemas.openxmlformats.org/officeDocument/2006/relationships/image" Target="../media/image410.png"/><Relationship Id="rId590" Type="http://schemas.openxmlformats.org/officeDocument/2006/relationships/customXml" Target="../ink/ink488.xml"/><Relationship Id="rId604" Type="http://schemas.openxmlformats.org/officeDocument/2006/relationships/customXml" Target="../ink/ink495.xml"/><Relationship Id="rId201" Type="http://schemas.openxmlformats.org/officeDocument/2006/relationships/image" Target="../media/image291.png"/><Relationship Id="rId243" Type="http://schemas.openxmlformats.org/officeDocument/2006/relationships/image" Target="../media/image312.png"/><Relationship Id="rId285" Type="http://schemas.openxmlformats.org/officeDocument/2006/relationships/image" Target="../media/image333.png"/><Relationship Id="rId450" Type="http://schemas.openxmlformats.org/officeDocument/2006/relationships/customXml" Target="../ink/ink418.xml"/><Relationship Id="rId506" Type="http://schemas.openxmlformats.org/officeDocument/2006/relationships/customXml" Target="../ink/ink446.xml"/><Relationship Id="rId38" Type="http://schemas.openxmlformats.org/officeDocument/2006/relationships/customXml" Target="../ink/ink212.xml"/><Relationship Id="rId103" Type="http://schemas.openxmlformats.org/officeDocument/2006/relationships/image" Target="../media/image242.png"/><Relationship Id="rId310" Type="http://schemas.openxmlformats.org/officeDocument/2006/relationships/customXml" Target="../ink/ink348.xml"/><Relationship Id="rId492" Type="http://schemas.openxmlformats.org/officeDocument/2006/relationships/customXml" Target="../ink/ink439.xml"/><Relationship Id="rId548" Type="http://schemas.openxmlformats.org/officeDocument/2006/relationships/customXml" Target="../ink/ink467.xml"/><Relationship Id="rId91" Type="http://schemas.openxmlformats.org/officeDocument/2006/relationships/image" Target="../media/image236.png"/><Relationship Id="rId145" Type="http://schemas.openxmlformats.org/officeDocument/2006/relationships/image" Target="../media/image263.png"/><Relationship Id="rId187" Type="http://schemas.openxmlformats.org/officeDocument/2006/relationships/image" Target="../media/image284.png"/><Relationship Id="rId352" Type="http://schemas.openxmlformats.org/officeDocument/2006/relationships/customXml" Target="../ink/ink369.xml"/><Relationship Id="rId394" Type="http://schemas.openxmlformats.org/officeDocument/2006/relationships/customXml" Target="../ink/ink390.xml"/><Relationship Id="rId408" Type="http://schemas.openxmlformats.org/officeDocument/2006/relationships/customXml" Target="../ink/ink397.xml"/><Relationship Id="rId615" Type="http://schemas.openxmlformats.org/officeDocument/2006/relationships/image" Target="../media/image498.png"/><Relationship Id="rId212" Type="http://schemas.openxmlformats.org/officeDocument/2006/relationships/customXml" Target="../ink/ink299.xml"/><Relationship Id="rId254" Type="http://schemas.openxmlformats.org/officeDocument/2006/relationships/customXml" Target="../ink/ink320.xml"/><Relationship Id="rId49" Type="http://schemas.openxmlformats.org/officeDocument/2006/relationships/image" Target="../media/image215.png"/><Relationship Id="rId114" Type="http://schemas.openxmlformats.org/officeDocument/2006/relationships/customXml" Target="../ink/ink250.xml"/><Relationship Id="rId296" Type="http://schemas.openxmlformats.org/officeDocument/2006/relationships/customXml" Target="../ink/ink341.xml"/><Relationship Id="rId461" Type="http://schemas.openxmlformats.org/officeDocument/2006/relationships/image" Target="../media/image421.png"/><Relationship Id="rId517" Type="http://schemas.openxmlformats.org/officeDocument/2006/relationships/image" Target="../media/image449.png"/><Relationship Id="rId559" Type="http://schemas.openxmlformats.org/officeDocument/2006/relationships/image" Target="../media/image470.png"/><Relationship Id="rId60" Type="http://schemas.openxmlformats.org/officeDocument/2006/relationships/customXml" Target="../ink/ink223.xml"/><Relationship Id="rId156" Type="http://schemas.openxmlformats.org/officeDocument/2006/relationships/customXml" Target="../ink/ink271.xml"/><Relationship Id="rId198" Type="http://schemas.openxmlformats.org/officeDocument/2006/relationships/customXml" Target="../ink/ink292.xml"/><Relationship Id="rId321" Type="http://schemas.openxmlformats.org/officeDocument/2006/relationships/image" Target="../media/image351.png"/><Relationship Id="rId363" Type="http://schemas.openxmlformats.org/officeDocument/2006/relationships/image" Target="../media/image372.png"/><Relationship Id="rId419" Type="http://schemas.openxmlformats.org/officeDocument/2006/relationships/image" Target="../media/image400.png"/><Relationship Id="rId570" Type="http://schemas.openxmlformats.org/officeDocument/2006/relationships/customXml" Target="../ink/ink478.xml"/><Relationship Id="rId223" Type="http://schemas.openxmlformats.org/officeDocument/2006/relationships/image" Target="../media/image302.png"/><Relationship Id="rId430" Type="http://schemas.openxmlformats.org/officeDocument/2006/relationships/customXml" Target="../ink/ink408.xml"/><Relationship Id="rId18" Type="http://schemas.openxmlformats.org/officeDocument/2006/relationships/customXml" Target="../ink/ink202.xml"/><Relationship Id="rId265" Type="http://schemas.openxmlformats.org/officeDocument/2006/relationships/image" Target="../media/image323.png"/><Relationship Id="rId472" Type="http://schemas.openxmlformats.org/officeDocument/2006/relationships/customXml" Target="../ink/ink429.xml"/><Relationship Id="rId528" Type="http://schemas.openxmlformats.org/officeDocument/2006/relationships/customXml" Target="../ink/ink457.xml"/><Relationship Id="rId125" Type="http://schemas.openxmlformats.org/officeDocument/2006/relationships/image" Target="../media/image253.png"/><Relationship Id="rId167" Type="http://schemas.openxmlformats.org/officeDocument/2006/relationships/image" Target="../media/image274.png"/><Relationship Id="rId332" Type="http://schemas.openxmlformats.org/officeDocument/2006/relationships/customXml" Target="../ink/ink359.xml"/><Relationship Id="rId374" Type="http://schemas.openxmlformats.org/officeDocument/2006/relationships/customXml" Target="../ink/ink380.xml"/><Relationship Id="rId581" Type="http://schemas.openxmlformats.org/officeDocument/2006/relationships/image" Target="../media/image481.png"/><Relationship Id="rId71" Type="http://schemas.openxmlformats.org/officeDocument/2006/relationships/image" Target="../media/image226.png"/><Relationship Id="rId234" Type="http://schemas.openxmlformats.org/officeDocument/2006/relationships/customXml" Target="../ink/ink310.xml"/><Relationship Id="rId2" Type="http://schemas.openxmlformats.org/officeDocument/2006/relationships/customXml" Target="../ink/ink194.xml"/><Relationship Id="rId29" Type="http://schemas.openxmlformats.org/officeDocument/2006/relationships/image" Target="../media/image205.png"/><Relationship Id="rId276" Type="http://schemas.openxmlformats.org/officeDocument/2006/relationships/customXml" Target="../ink/ink331.xml"/><Relationship Id="rId441" Type="http://schemas.openxmlformats.org/officeDocument/2006/relationships/image" Target="../media/image411.png"/><Relationship Id="rId483" Type="http://schemas.openxmlformats.org/officeDocument/2006/relationships/image" Target="../media/image432.png"/><Relationship Id="rId539" Type="http://schemas.openxmlformats.org/officeDocument/2006/relationships/image" Target="../media/image460.png"/><Relationship Id="rId40" Type="http://schemas.openxmlformats.org/officeDocument/2006/relationships/customXml" Target="../ink/ink213.xml"/><Relationship Id="rId136" Type="http://schemas.openxmlformats.org/officeDocument/2006/relationships/customXml" Target="../ink/ink261.xml"/><Relationship Id="rId178" Type="http://schemas.openxmlformats.org/officeDocument/2006/relationships/customXml" Target="../ink/ink282.xml"/><Relationship Id="rId301" Type="http://schemas.openxmlformats.org/officeDocument/2006/relationships/image" Target="../media/image341.png"/><Relationship Id="rId343" Type="http://schemas.openxmlformats.org/officeDocument/2006/relationships/image" Target="../media/image362.png"/><Relationship Id="rId550" Type="http://schemas.openxmlformats.org/officeDocument/2006/relationships/customXml" Target="../ink/ink468.xml"/><Relationship Id="rId82" Type="http://schemas.openxmlformats.org/officeDocument/2006/relationships/customXml" Target="../ink/ink234.xml"/><Relationship Id="rId203" Type="http://schemas.openxmlformats.org/officeDocument/2006/relationships/image" Target="../media/image292.png"/><Relationship Id="rId385" Type="http://schemas.openxmlformats.org/officeDocument/2006/relationships/image" Target="../media/image383.png"/><Relationship Id="rId592" Type="http://schemas.openxmlformats.org/officeDocument/2006/relationships/customXml" Target="../ink/ink489.xml"/><Relationship Id="rId606" Type="http://schemas.openxmlformats.org/officeDocument/2006/relationships/customXml" Target="../ink/ink496.xml"/><Relationship Id="rId245" Type="http://schemas.openxmlformats.org/officeDocument/2006/relationships/image" Target="../media/image313.png"/><Relationship Id="rId287" Type="http://schemas.openxmlformats.org/officeDocument/2006/relationships/image" Target="../media/image334.png"/><Relationship Id="rId410" Type="http://schemas.openxmlformats.org/officeDocument/2006/relationships/customXml" Target="../ink/ink398.xml"/><Relationship Id="rId452" Type="http://schemas.openxmlformats.org/officeDocument/2006/relationships/customXml" Target="../ink/ink419.xml"/><Relationship Id="rId494" Type="http://schemas.openxmlformats.org/officeDocument/2006/relationships/customXml" Target="../ink/ink440.xml"/><Relationship Id="rId508" Type="http://schemas.openxmlformats.org/officeDocument/2006/relationships/customXml" Target="../ink/ink447.xml"/><Relationship Id="rId105" Type="http://schemas.openxmlformats.org/officeDocument/2006/relationships/image" Target="../media/image243.png"/><Relationship Id="rId147" Type="http://schemas.openxmlformats.org/officeDocument/2006/relationships/image" Target="../media/image264.png"/><Relationship Id="rId312" Type="http://schemas.openxmlformats.org/officeDocument/2006/relationships/customXml" Target="../ink/ink349.xml"/><Relationship Id="rId354" Type="http://schemas.openxmlformats.org/officeDocument/2006/relationships/customXml" Target="../ink/ink370.xml"/><Relationship Id="rId51" Type="http://schemas.openxmlformats.org/officeDocument/2006/relationships/image" Target="../media/image216.png"/><Relationship Id="rId93" Type="http://schemas.openxmlformats.org/officeDocument/2006/relationships/image" Target="../media/image237.png"/><Relationship Id="rId189" Type="http://schemas.openxmlformats.org/officeDocument/2006/relationships/image" Target="../media/image285.png"/><Relationship Id="rId396" Type="http://schemas.openxmlformats.org/officeDocument/2006/relationships/customXml" Target="../ink/ink391.xml"/><Relationship Id="rId561" Type="http://schemas.openxmlformats.org/officeDocument/2006/relationships/image" Target="../media/image471.png"/><Relationship Id="rId214" Type="http://schemas.openxmlformats.org/officeDocument/2006/relationships/customXml" Target="../ink/ink300.xml"/><Relationship Id="rId256" Type="http://schemas.openxmlformats.org/officeDocument/2006/relationships/customXml" Target="../ink/ink321.xml"/><Relationship Id="rId298" Type="http://schemas.openxmlformats.org/officeDocument/2006/relationships/customXml" Target="../ink/ink342.xml"/><Relationship Id="rId421" Type="http://schemas.openxmlformats.org/officeDocument/2006/relationships/image" Target="../media/image401.png"/><Relationship Id="rId463" Type="http://schemas.openxmlformats.org/officeDocument/2006/relationships/image" Target="../media/image422.png"/><Relationship Id="rId519" Type="http://schemas.openxmlformats.org/officeDocument/2006/relationships/image" Target="../media/image450.png"/><Relationship Id="rId116" Type="http://schemas.openxmlformats.org/officeDocument/2006/relationships/customXml" Target="../ink/ink251.xml"/><Relationship Id="rId158" Type="http://schemas.openxmlformats.org/officeDocument/2006/relationships/customXml" Target="../ink/ink272.xml"/><Relationship Id="rId323" Type="http://schemas.openxmlformats.org/officeDocument/2006/relationships/image" Target="../media/image352.png"/><Relationship Id="rId530" Type="http://schemas.openxmlformats.org/officeDocument/2006/relationships/customXml" Target="../ink/ink458.xml"/><Relationship Id="rId20" Type="http://schemas.openxmlformats.org/officeDocument/2006/relationships/customXml" Target="../ink/ink203.xml"/><Relationship Id="rId62" Type="http://schemas.openxmlformats.org/officeDocument/2006/relationships/customXml" Target="../ink/ink224.xml"/><Relationship Id="rId365" Type="http://schemas.openxmlformats.org/officeDocument/2006/relationships/image" Target="../media/image373.png"/><Relationship Id="rId572" Type="http://schemas.openxmlformats.org/officeDocument/2006/relationships/customXml" Target="../ink/ink479.xml"/><Relationship Id="rId225" Type="http://schemas.openxmlformats.org/officeDocument/2006/relationships/image" Target="../media/image303.png"/><Relationship Id="rId267" Type="http://schemas.openxmlformats.org/officeDocument/2006/relationships/image" Target="../media/image324.png"/><Relationship Id="rId432" Type="http://schemas.openxmlformats.org/officeDocument/2006/relationships/customXml" Target="../ink/ink409.xml"/><Relationship Id="rId474" Type="http://schemas.openxmlformats.org/officeDocument/2006/relationships/customXml" Target="../ink/ink430.xml"/><Relationship Id="rId127" Type="http://schemas.openxmlformats.org/officeDocument/2006/relationships/image" Target="../media/image254.png"/><Relationship Id="rId31" Type="http://schemas.openxmlformats.org/officeDocument/2006/relationships/image" Target="../media/image206.png"/><Relationship Id="rId73" Type="http://schemas.openxmlformats.org/officeDocument/2006/relationships/image" Target="../media/image227.png"/><Relationship Id="rId169" Type="http://schemas.openxmlformats.org/officeDocument/2006/relationships/image" Target="../media/image275.png"/><Relationship Id="rId334" Type="http://schemas.openxmlformats.org/officeDocument/2006/relationships/customXml" Target="../ink/ink360.xml"/><Relationship Id="rId376" Type="http://schemas.openxmlformats.org/officeDocument/2006/relationships/customXml" Target="../ink/ink381.xml"/><Relationship Id="rId541" Type="http://schemas.openxmlformats.org/officeDocument/2006/relationships/image" Target="../media/image461.png"/><Relationship Id="rId583" Type="http://schemas.openxmlformats.org/officeDocument/2006/relationships/image" Target="../media/image482.png"/><Relationship Id="rId4" Type="http://schemas.openxmlformats.org/officeDocument/2006/relationships/customXml" Target="../ink/ink195.xml"/><Relationship Id="rId180" Type="http://schemas.openxmlformats.org/officeDocument/2006/relationships/customXml" Target="../ink/ink283.xml"/><Relationship Id="rId236" Type="http://schemas.openxmlformats.org/officeDocument/2006/relationships/customXml" Target="../ink/ink311.xml"/><Relationship Id="rId278" Type="http://schemas.openxmlformats.org/officeDocument/2006/relationships/customXml" Target="../ink/ink332.xml"/><Relationship Id="rId401" Type="http://schemas.openxmlformats.org/officeDocument/2006/relationships/image" Target="../media/image391.png"/><Relationship Id="rId443" Type="http://schemas.openxmlformats.org/officeDocument/2006/relationships/image" Target="../media/image412.png"/><Relationship Id="rId303" Type="http://schemas.openxmlformats.org/officeDocument/2006/relationships/image" Target="../media/image342.png"/><Relationship Id="rId485" Type="http://schemas.openxmlformats.org/officeDocument/2006/relationships/image" Target="../media/image433.png"/><Relationship Id="rId42" Type="http://schemas.openxmlformats.org/officeDocument/2006/relationships/customXml" Target="../ink/ink214.xml"/><Relationship Id="rId84" Type="http://schemas.openxmlformats.org/officeDocument/2006/relationships/customXml" Target="../ink/ink235.xml"/><Relationship Id="rId138" Type="http://schemas.openxmlformats.org/officeDocument/2006/relationships/customXml" Target="../ink/ink262.xml"/><Relationship Id="rId345" Type="http://schemas.openxmlformats.org/officeDocument/2006/relationships/image" Target="../media/image363.png"/><Relationship Id="rId387" Type="http://schemas.openxmlformats.org/officeDocument/2006/relationships/image" Target="../media/image384.png"/><Relationship Id="rId510" Type="http://schemas.openxmlformats.org/officeDocument/2006/relationships/customXml" Target="../ink/ink448.xml"/><Relationship Id="rId552" Type="http://schemas.openxmlformats.org/officeDocument/2006/relationships/customXml" Target="../ink/ink469.xml"/><Relationship Id="rId594" Type="http://schemas.openxmlformats.org/officeDocument/2006/relationships/customXml" Target="../ink/ink490.xml"/><Relationship Id="rId608" Type="http://schemas.openxmlformats.org/officeDocument/2006/relationships/customXml" Target="../ink/ink497.xml"/><Relationship Id="rId191" Type="http://schemas.openxmlformats.org/officeDocument/2006/relationships/image" Target="../media/image286.png"/><Relationship Id="rId205" Type="http://schemas.openxmlformats.org/officeDocument/2006/relationships/image" Target="../media/image293.png"/><Relationship Id="rId247" Type="http://schemas.openxmlformats.org/officeDocument/2006/relationships/image" Target="../media/image314.png"/><Relationship Id="rId412" Type="http://schemas.openxmlformats.org/officeDocument/2006/relationships/customXml" Target="../ink/ink399.xml"/><Relationship Id="rId107" Type="http://schemas.openxmlformats.org/officeDocument/2006/relationships/image" Target="../media/image244.png"/><Relationship Id="rId289" Type="http://schemas.openxmlformats.org/officeDocument/2006/relationships/image" Target="../media/image335.png"/><Relationship Id="rId454" Type="http://schemas.openxmlformats.org/officeDocument/2006/relationships/customXml" Target="../ink/ink420.xml"/><Relationship Id="rId496" Type="http://schemas.openxmlformats.org/officeDocument/2006/relationships/customXml" Target="../ink/ink441.xml"/><Relationship Id="rId11" Type="http://schemas.openxmlformats.org/officeDocument/2006/relationships/image" Target="../media/image196.png"/><Relationship Id="rId53" Type="http://schemas.openxmlformats.org/officeDocument/2006/relationships/image" Target="../media/image217.png"/><Relationship Id="rId149" Type="http://schemas.openxmlformats.org/officeDocument/2006/relationships/image" Target="../media/image265.png"/><Relationship Id="rId314" Type="http://schemas.openxmlformats.org/officeDocument/2006/relationships/customXml" Target="../ink/ink350.xml"/><Relationship Id="rId356" Type="http://schemas.openxmlformats.org/officeDocument/2006/relationships/customXml" Target="../ink/ink371.xml"/><Relationship Id="rId398" Type="http://schemas.openxmlformats.org/officeDocument/2006/relationships/customXml" Target="../ink/ink392.xml"/><Relationship Id="rId521" Type="http://schemas.openxmlformats.org/officeDocument/2006/relationships/image" Target="../media/image451.png"/><Relationship Id="rId563" Type="http://schemas.openxmlformats.org/officeDocument/2006/relationships/image" Target="../media/image472.png"/><Relationship Id="rId95" Type="http://schemas.openxmlformats.org/officeDocument/2006/relationships/image" Target="../media/image238.png"/><Relationship Id="rId160" Type="http://schemas.openxmlformats.org/officeDocument/2006/relationships/customXml" Target="../ink/ink273.xml"/><Relationship Id="rId216" Type="http://schemas.openxmlformats.org/officeDocument/2006/relationships/customXml" Target="../ink/ink301.xml"/><Relationship Id="rId423" Type="http://schemas.openxmlformats.org/officeDocument/2006/relationships/image" Target="../media/image402.png"/><Relationship Id="rId258" Type="http://schemas.openxmlformats.org/officeDocument/2006/relationships/customXml" Target="../ink/ink322.xml"/><Relationship Id="rId465" Type="http://schemas.openxmlformats.org/officeDocument/2006/relationships/image" Target="../media/image423.png"/><Relationship Id="rId22" Type="http://schemas.openxmlformats.org/officeDocument/2006/relationships/customXml" Target="../ink/ink204.xml"/><Relationship Id="rId64" Type="http://schemas.openxmlformats.org/officeDocument/2006/relationships/customXml" Target="../ink/ink225.xml"/><Relationship Id="rId118" Type="http://schemas.openxmlformats.org/officeDocument/2006/relationships/customXml" Target="../ink/ink252.xml"/><Relationship Id="rId325" Type="http://schemas.openxmlformats.org/officeDocument/2006/relationships/image" Target="../media/image353.png"/><Relationship Id="rId367" Type="http://schemas.openxmlformats.org/officeDocument/2006/relationships/image" Target="../media/image374.png"/><Relationship Id="rId532" Type="http://schemas.openxmlformats.org/officeDocument/2006/relationships/customXml" Target="../ink/ink459.xml"/><Relationship Id="rId574" Type="http://schemas.openxmlformats.org/officeDocument/2006/relationships/customXml" Target="../ink/ink480.xml"/><Relationship Id="rId171" Type="http://schemas.openxmlformats.org/officeDocument/2006/relationships/image" Target="../media/image276.png"/><Relationship Id="rId227" Type="http://schemas.openxmlformats.org/officeDocument/2006/relationships/image" Target="../media/image304.png"/><Relationship Id="rId269" Type="http://schemas.openxmlformats.org/officeDocument/2006/relationships/image" Target="../media/image325.png"/><Relationship Id="rId434" Type="http://schemas.openxmlformats.org/officeDocument/2006/relationships/customXml" Target="../ink/ink410.xml"/><Relationship Id="rId476" Type="http://schemas.openxmlformats.org/officeDocument/2006/relationships/customXml" Target="../ink/ink431.xml"/><Relationship Id="rId33" Type="http://schemas.openxmlformats.org/officeDocument/2006/relationships/image" Target="../media/image207.png"/><Relationship Id="rId129" Type="http://schemas.openxmlformats.org/officeDocument/2006/relationships/image" Target="../media/image255.png"/><Relationship Id="rId280" Type="http://schemas.openxmlformats.org/officeDocument/2006/relationships/customXml" Target="../ink/ink333.xml"/><Relationship Id="rId336" Type="http://schemas.openxmlformats.org/officeDocument/2006/relationships/customXml" Target="../ink/ink361.xml"/><Relationship Id="rId501" Type="http://schemas.openxmlformats.org/officeDocument/2006/relationships/image" Target="../media/image441.png"/><Relationship Id="rId543" Type="http://schemas.openxmlformats.org/officeDocument/2006/relationships/image" Target="../media/image462.png"/><Relationship Id="rId75" Type="http://schemas.openxmlformats.org/officeDocument/2006/relationships/image" Target="../media/image228.png"/><Relationship Id="rId140" Type="http://schemas.openxmlformats.org/officeDocument/2006/relationships/customXml" Target="../ink/ink263.xml"/><Relationship Id="rId182" Type="http://schemas.openxmlformats.org/officeDocument/2006/relationships/customXml" Target="../ink/ink284.xml"/><Relationship Id="rId378" Type="http://schemas.openxmlformats.org/officeDocument/2006/relationships/customXml" Target="../ink/ink382.xml"/><Relationship Id="rId403" Type="http://schemas.openxmlformats.org/officeDocument/2006/relationships/image" Target="../media/image392.png"/><Relationship Id="rId585" Type="http://schemas.openxmlformats.org/officeDocument/2006/relationships/image" Target="../media/image483.png"/><Relationship Id="rId6" Type="http://schemas.openxmlformats.org/officeDocument/2006/relationships/customXml" Target="../ink/ink196.xml"/><Relationship Id="rId238" Type="http://schemas.openxmlformats.org/officeDocument/2006/relationships/customXml" Target="../ink/ink312.xml"/><Relationship Id="rId445" Type="http://schemas.openxmlformats.org/officeDocument/2006/relationships/image" Target="../media/image413.png"/><Relationship Id="rId487" Type="http://schemas.openxmlformats.org/officeDocument/2006/relationships/image" Target="../media/image434.png"/><Relationship Id="rId610" Type="http://schemas.openxmlformats.org/officeDocument/2006/relationships/customXml" Target="../ink/ink498.xml"/><Relationship Id="rId291" Type="http://schemas.openxmlformats.org/officeDocument/2006/relationships/image" Target="../media/image336.png"/><Relationship Id="rId305" Type="http://schemas.openxmlformats.org/officeDocument/2006/relationships/image" Target="../media/image343.png"/><Relationship Id="rId347" Type="http://schemas.openxmlformats.org/officeDocument/2006/relationships/image" Target="../media/image364.png"/><Relationship Id="rId512" Type="http://schemas.openxmlformats.org/officeDocument/2006/relationships/customXml" Target="../ink/ink449.xml"/><Relationship Id="rId44" Type="http://schemas.openxmlformats.org/officeDocument/2006/relationships/customXml" Target="../ink/ink215.xml"/><Relationship Id="rId86" Type="http://schemas.openxmlformats.org/officeDocument/2006/relationships/customXml" Target="../ink/ink236.xml"/><Relationship Id="rId151" Type="http://schemas.openxmlformats.org/officeDocument/2006/relationships/image" Target="../media/image266.png"/><Relationship Id="rId389" Type="http://schemas.openxmlformats.org/officeDocument/2006/relationships/image" Target="../media/image385.png"/><Relationship Id="rId554" Type="http://schemas.openxmlformats.org/officeDocument/2006/relationships/customXml" Target="../ink/ink470.xml"/><Relationship Id="rId596" Type="http://schemas.openxmlformats.org/officeDocument/2006/relationships/customXml" Target="../ink/ink491.xml"/><Relationship Id="rId193" Type="http://schemas.openxmlformats.org/officeDocument/2006/relationships/image" Target="../media/image287.png"/><Relationship Id="rId207" Type="http://schemas.openxmlformats.org/officeDocument/2006/relationships/image" Target="../media/image294.png"/><Relationship Id="rId249" Type="http://schemas.openxmlformats.org/officeDocument/2006/relationships/image" Target="../media/image315.png"/><Relationship Id="rId414" Type="http://schemas.openxmlformats.org/officeDocument/2006/relationships/customXml" Target="../ink/ink400.xml"/><Relationship Id="rId456" Type="http://schemas.openxmlformats.org/officeDocument/2006/relationships/customXml" Target="../ink/ink421.xml"/><Relationship Id="rId498" Type="http://schemas.openxmlformats.org/officeDocument/2006/relationships/customXml" Target="../ink/ink442.xml"/><Relationship Id="rId13" Type="http://schemas.openxmlformats.org/officeDocument/2006/relationships/image" Target="../media/image197.png"/><Relationship Id="rId109" Type="http://schemas.openxmlformats.org/officeDocument/2006/relationships/image" Target="../media/image245.png"/><Relationship Id="rId260" Type="http://schemas.openxmlformats.org/officeDocument/2006/relationships/customXml" Target="../ink/ink323.xml"/><Relationship Id="rId316" Type="http://schemas.openxmlformats.org/officeDocument/2006/relationships/customXml" Target="../ink/ink351.xml"/><Relationship Id="rId523" Type="http://schemas.openxmlformats.org/officeDocument/2006/relationships/image" Target="../media/image452.png"/><Relationship Id="rId55" Type="http://schemas.openxmlformats.org/officeDocument/2006/relationships/image" Target="../media/image218.png"/><Relationship Id="rId97" Type="http://schemas.openxmlformats.org/officeDocument/2006/relationships/image" Target="../media/image239.png"/><Relationship Id="rId120" Type="http://schemas.openxmlformats.org/officeDocument/2006/relationships/customXml" Target="../ink/ink253.xml"/><Relationship Id="rId358" Type="http://schemas.openxmlformats.org/officeDocument/2006/relationships/customXml" Target="../ink/ink372.xml"/><Relationship Id="rId565" Type="http://schemas.openxmlformats.org/officeDocument/2006/relationships/image" Target="../media/image473.png"/><Relationship Id="rId162" Type="http://schemas.openxmlformats.org/officeDocument/2006/relationships/customXml" Target="../ink/ink274.xml"/><Relationship Id="rId218" Type="http://schemas.openxmlformats.org/officeDocument/2006/relationships/customXml" Target="../ink/ink302.xml"/><Relationship Id="rId425" Type="http://schemas.openxmlformats.org/officeDocument/2006/relationships/image" Target="../media/image403.png"/><Relationship Id="rId467" Type="http://schemas.openxmlformats.org/officeDocument/2006/relationships/image" Target="../media/image424.png"/><Relationship Id="rId271" Type="http://schemas.openxmlformats.org/officeDocument/2006/relationships/image" Target="../media/image326.png"/><Relationship Id="rId24" Type="http://schemas.openxmlformats.org/officeDocument/2006/relationships/customXml" Target="../ink/ink205.xml"/><Relationship Id="rId66" Type="http://schemas.openxmlformats.org/officeDocument/2006/relationships/customXml" Target="../ink/ink226.xml"/><Relationship Id="rId131" Type="http://schemas.openxmlformats.org/officeDocument/2006/relationships/image" Target="../media/image256.png"/><Relationship Id="rId327" Type="http://schemas.openxmlformats.org/officeDocument/2006/relationships/image" Target="../media/image354.png"/><Relationship Id="rId369" Type="http://schemas.openxmlformats.org/officeDocument/2006/relationships/image" Target="../media/image375.png"/><Relationship Id="rId534" Type="http://schemas.openxmlformats.org/officeDocument/2006/relationships/customXml" Target="../ink/ink460.xml"/><Relationship Id="rId576" Type="http://schemas.openxmlformats.org/officeDocument/2006/relationships/customXml" Target="../ink/ink481.xml"/><Relationship Id="rId173" Type="http://schemas.openxmlformats.org/officeDocument/2006/relationships/image" Target="../media/image277.png"/><Relationship Id="rId229" Type="http://schemas.openxmlformats.org/officeDocument/2006/relationships/image" Target="../media/image305.png"/><Relationship Id="rId380" Type="http://schemas.openxmlformats.org/officeDocument/2006/relationships/customXml" Target="../ink/ink383.xml"/><Relationship Id="rId436" Type="http://schemas.openxmlformats.org/officeDocument/2006/relationships/customXml" Target="../ink/ink411.xml"/><Relationship Id="rId601" Type="http://schemas.openxmlformats.org/officeDocument/2006/relationships/image" Target="../media/image491.png"/><Relationship Id="rId240" Type="http://schemas.openxmlformats.org/officeDocument/2006/relationships/customXml" Target="../ink/ink313.xml"/><Relationship Id="rId478" Type="http://schemas.openxmlformats.org/officeDocument/2006/relationships/customXml" Target="../ink/ink432.xml"/><Relationship Id="rId35" Type="http://schemas.openxmlformats.org/officeDocument/2006/relationships/image" Target="../media/image208.png"/><Relationship Id="rId77" Type="http://schemas.openxmlformats.org/officeDocument/2006/relationships/image" Target="../media/image229.png"/><Relationship Id="rId100" Type="http://schemas.openxmlformats.org/officeDocument/2006/relationships/customXml" Target="../ink/ink243.xml"/><Relationship Id="rId282" Type="http://schemas.openxmlformats.org/officeDocument/2006/relationships/customXml" Target="../ink/ink334.xml"/><Relationship Id="rId338" Type="http://schemas.openxmlformats.org/officeDocument/2006/relationships/customXml" Target="../ink/ink362.xml"/><Relationship Id="rId503" Type="http://schemas.openxmlformats.org/officeDocument/2006/relationships/image" Target="../media/image442.png"/><Relationship Id="rId545" Type="http://schemas.openxmlformats.org/officeDocument/2006/relationships/image" Target="../media/image463.png"/><Relationship Id="rId587" Type="http://schemas.openxmlformats.org/officeDocument/2006/relationships/image" Target="../media/image484.png"/><Relationship Id="rId8" Type="http://schemas.openxmlformats.org/officeDocument/2006/relationships/customXml" Target="../ink/ink197.xml"/><Relationship Id="rId142" Type="http://schemas.openxmlformats.org/officeDocument/2006/relationships/customXml" Target="../ink/ink264.xml"/><Relationship Id="rId184" Type="http://schemas.openxmlformats.org/officeDocument/2006/relationships/customXml" Target="../ink/ink285.xml"/><Relationship Id="rId391" Type="http://schemas.openxmlformats.org/officeDocument/2006/relationships/image" Target="../media/image386.png"/><Relationship Id="rId405" Type="http://schemas.openxmlformats.org/officeDocument/2006/relationships/image" Target="../media/image393.png"/><Relationship Id="rId447" Type="http://schemas.openxmlformats.org/officeDocument/2006/relationships/image" Target="../media/image414.png"/><Relationship Id="rId612" Type="http://schemas.openxmlformats.org/officeDocument/2006/relationships/customXml" Target="../ink/ink499.xml"/><Relationship Id="rId251" Type="http://schemas.openxmlformats.org/officeDocument/2006/relationships/image" Target="../media/image316.png"/><Relationship Id="rId489" Type="http://schemas.openxmlformats.org/officeDocument/2006/relationships/image" Target="../media/image435.png"/><Relationship Id="rId46" Type="http://schemas.openxmlformats.org/officeDocument/2006/relationships/customXml" Target="../ink/ink216.xml"/><Relationship Id="rId293" Type="http://schemas.openxmlformats.org/officeDocument/2006/relationships/image" Target="../media/image337.png"/><Relationship Id="rId307" Type="http://schemas.openxmlformats.org/officeDocument/2006/relationships/image" Target="../media/image344.png"/><Relationship Id="rId349" Type="http://schemas.openxmlformats.org/officeDocument/2006/relationships/image" Target="../media/image365.png"/><Relationship Id="rId514" Type="http://schemas.openxmlformats.org/officeDocument/2006/relationships/customXml" Target="../ink/ink450.xml"/><Relationship Id="rId556" Type="http://schemas.openxmlformats.org/officeDocument/2006/relationships/customXml" Target="../ink/ink471.xml"/><Relationship Id="rId88" Type="http://schemas.openxmlformats.org/officeDocument/2006/relationships/customXml" Target="../ink/ink237.xml"/><Relationship Id="rId111" Type="http://schemas.openxmlformats.org/officeDocument/2006/relationships/image" Target="../media/image246.png"/><Relationship Id="rId153" Type="http://schemas.openxmlformats.org/officeDocument/2006/relationships/image" Target="../media/image267.png"/><Relationship Id="rId195" Type="http://schemas.openxmlformats.org/officeDocument/2006/relationships/image" Target="../media/image288.png"/><Relationship Id="rId209" Type="http://schemas.openxmlformats.org/officeDocument/2006/relationships/image" Target="../media/image295.png"/><Relationship Id="rId360" Type="http://schemas.openxmlformats.org/officeDocument/2006/relationships/customXml" Target="../ink/ink373.xml"/><Relationship Id="rId416" Type="http://schemas.openxmlformats.org/officeDocument/2006/relationships/customXml" Target="../ink/ink401.xml"/><Relationship Id="rId598" Type="http://schemas.openxmlformats.org/officeDocument/2006/relationships/customXml" Target="../ink/ink492.xml"/><Relationship Id="rId220" Type="http://schemas.openxmlformats.org/officeDocument/2006/relationships/customXml" Target="../ink/ink303.xml"/><Relationship Id="rId458" Type="http://schemas.openxmlformats.org/officeDocument/2006/relationships/customXml" Target="../ink/ink422.xml"/><Relationship Id="rId15" Type="http://schemas.openxmlformats.org/officeDocument/2006/relationships/image" Target="../media/image198.png"/><Relationship Id="rId57" Type="http://schemas.openxmlformats.org/officeDocument/2006/relationships/image" Target="../media/image219.png"/><Relationship Id="rId262" Type="http://schemas.openxmlformats.org/officeDocument/2006/relationships/customXml" Target="../ink/ink324.xml"/><Relationship Id="rId318" Type="http://schemas.openxmlformats.org/officeDocument/2006/relationships/customXml" Target="../ink/ink352.xml"/><Relationship Id="rId525" Type="http://schemas.openxmlformats.org/officeDocument/2006/relationships/image" Target="../media/image453.png"/><Relationship Id="rId567" Type="http://schemas.openxmlformats.org/officeDocument/2006/relationships/image" Target="../media/image474.png"/><Relationship Id="rId99" Type="http://schemas.openxmlformats.org/officeDocument/2006/relationships/image" Target="../media/image240.png"/><Relationship Id="rId122" Type="http://schemas.openxmlformats.org/officeDocument/2006/relationships/customXml" Target="../ink/ink254.xml"/><Relationship Id="rId164" Type="http://schemas.openxmlformats.org/officeDocument/2006/relationships/customXml" Target="../ink/ink275.xml"/><Relationship Id="rId371" Type="http://schemas.openxmlformats.org/officeDocument/2006/relationships/image" Target="../media/image376.png"/><Relationship Id="rId427" Type="http://schemas.openxmlformats.org/officeDocument/2006/relationships/image" Target="../media/image404.png"/><Relationship Id="rId469" Type="http://schemas.openxmlformats.org/officeDocument/2006/relationships/image" Target="../media/image425.png"/><Relationship Id="rId26" Type="http://schemas.openxmlformats.org/officeDocument/2006/relationships/customXml" Target="../ink/ink206.xml"/><Relationship Id="rId231" Type="http://schemas.openxmlformats.org/officeDocument/2006/relationships/image" Target="../media/image306.png"/><Relationship Id="rId273" Type="http://schemas.openxmlformats.org/officeDocument/2006/relationships/image" Target="../media/image327.png"/><Relationship Id="rId329" Type="http://schemas.openxmlformats.org/officeDocument/2006/relationships/image" Target="../media/image355.png"/><Relationship Id="rId480" Type="http://schemas.openxmlformats.org/officeDocument/2006/relationships/customXml" Target="../ink/ink433.xml"/><Relationship Id="rId536" Type="http://schemas.openxmlformats.org/officeDocument/2006/relationships/customXml" Target="../ink/ink461.xml"/><Relationship Id="rId68" Type="http://schemas.openxmlformats.org/officeDocument/2006/relationships/customXml" Target="../ink/ink227.xml"/><Relationship Id="rId133" Type="http://schemas.openxmlformats.org/officeDocument/2006/relationships/image" Target="../media/image257.png"/><Relationship Id="rId175" Type="http://schemas.openxmlformats.org/officeDocument/2006/relationships/image" Target="../media/image278.png"/><Relationship Id="rId340" Type="http://schemas.openxmlformats.org/officeDocument/2006/relationships/customXml" Target="../ink/ink363.xml"/><Relationship Id="rId578" Type="http://schemas.openxmlformats.org/officeDocument/2006/relationships/customXml" Target="../ink/ink482.xml"/><Relationship Id="rId200" Type="http://schemas.openxmlformats.org/officeDocument/2006/relationships/customXml" Target="../ink/ink293.xml"/><Relationship Id="rId382" Type="http://schemas.openxmlformats.org/officeDocument/2006/relationships/customXml" Target="../ink/ink384.xml"/><Relationship Id="rId438" Type="http://schemas.openxmlformats.org/officeDocument/2006/relationships/customXml" Target="../ink/ink412.xml"/><Relationship Id="rId603" Type="http://schemas.openxmlformats.org/officeDocument/2006/relationships/image" Target="../media/image492.png"/><Relationship Id="rId242" Type="http://schemas.openxmlformats.org/officeDocument/2006/relationships/customXml" Target="../ink/ink314.xml"/><Relationship Id="rId284" Type="http://schemas.openxmlformats.org/officeDocument/2006/relationships/customXml" Target="../ink/ink335.xml"/><Relationship Id="rId491" Type="http://schemas.openxmlformats.org/officeDocument/2006/relationships/image" Target="../media/image436.png"/><Relationship Id="rId505" Type="http://schemas.openxmlformats.org/officeDocument/2006/relationships/image" Target="../media/image443.png"/><Relationship Id="rId37" Type="http://schemas.openxmlformats.org/officeDocument/2006/relationships/image" Target="../media/image209.png"/><Relationship Id="rId79" Type="http://schemas.openxmlformats.org/officeDocument/2006/relationships/image" Target="../media/image230.png"/><Relationship Id="rId102" Type="http://schemas.openxmlformats.org/officeDocument/2006/relationships/customXml" Target="../ink/ink244.xml"/><Relationship Id="rId144" Type="http://schemas.openxmlformats.org/officeDocument/2006/relationships/customXml" Target="../ink/ink265.xml"/><Relationship Id="rId547" Type="http://schemas.openxmlformats.org/officeDocument/2006/relationships/image" Target="../media/image464.png"/><Relationship Id="rId589" Type="http://schemas.openxmlformats.org/officeDocument/2006/relationships/image" Target="../media/image485.png"/><Relationship Id="rId90" Type="http://schemas.openxmlformats.org/officeDocument/2006/relationships/customXml" Target="../ink/ink238.xml"/><Relationship Id="rId186" Type="http://schemas.openxmlformats.org/officeDocument/2006/relationships/customXml" Target="../ink/ink286.xml"/><Relationship Id="rId351" Type="http://schemas.openxmlformats.org/officeDocument/2006/relationships/image" Target="../media/image366.png"/><Relationship Id="rId393" Type="http://schemas.openxmlformats.org/officeDocument/2006/relationships/image" Target="../media/image387.png"/><Relationship Id="rId407" Type="http://schemas.openxmlformats.org/officeDocument/2006/relationships/image" Target="../media/image394.png"/><Relationship Id="rId449" Type="http://schemas.openxmlformats.org/officeDocument/2006/relationships/image" Target="../media/image415.png"/><Relationship Id="rId614" Type="http://schemas.openxmlformats.org/officeDocument/2006/relationships/customXml" Target="../ink/ink500.xml"/><Relationship Id="rId211" Type="http://schemas.openxmlformats.org/officeDocument/2006/relationships/image" Target="../media/image296.png"/><Relationship Id="rId253" Type="http://schemas.openxmlformats.org/officeDocument/2006/relationships/image" Target="../media/image317.png"/><Relationship Id="rId295" Type="http://schemas.openxmlformats.org/officeDocument/2006/relationships/image" Target="../media/image338.png"/><Relationship Id="rId309" Type="http://schemas.openxmlformats.org/officeDocument/2006/relationships/image" Target="../media/image345.png"/><Relationship Id="rId460" Type="http://schemas.openxmlformats.org/officeDocument/2006/relationships/customXml" Target="../ink/ink423.xml"/><Relationship Id="rId516" Type="http://schemas.openxmlformats.org/officeDocument/2006/relationships/customXml" Target="../ink/ink451.xml"/><Relationship Id="rId48" Type="http://schemas.openxmlformats.org/officeDocument/2006/relationships/customXml" Target="../ink/ink217.xml"/><Relationship Id="rId113" Type="http://schemas.openxmlformats.org/officeDocument/2006/relationships/image" Target="../media/image247.png"/><Relationship Id="rId320" Type="http://schemas.openxmlformats.org/officeDocument/2006/relationships/customXml" Target="../ink/ink353.xml"/><Relationship Id="rId558" Type="http://schemas.openxmlformats.org/officeDocument/2006/relationships/customXml" Target="../ink/ink472.xml"/><Relationship Id="rId155" Type="http://schemas.openxmlformats.org/officeDocument/2006/relationships/image" Target="../media/image268.png"/><Relationship Id="rId197" Type="http://schemas.openxmlformats.org/officeDocument/2006/relationships/image" Target="../media/image289.png"/><Relationship Id="rId362" Type="http://schemas.openxmlformats.org/officeDocument/2006/relationships/customXml" Target="../ink/ink374.xml"/><Relationship Id="rId418" Type="http://schemas.openxmlformats.org/officeDocument/2006/relationships/customXml" Target="../ink/ink402.xml"/><Relationship Id="rId222" Type="http://schemas.openxmlformats.org/officeDocument/2006/relationships/customXml" Target="../ink/ink304.xml"/><Relationship Id="rId264" Type="http://schemas.openxmlformats.org/officeDocument/2006/relationships/customXml" Target="../ink/ink325.xml"/><Relationship Id="rId471" Type="http://schemas.openxmlformats.org/officeDocument/2006/relationships/image" Target="../media/image426.png"/><Relationship Id="rId17" Type="http://schemas.openxmlformats.org/officeDocument/2006/relationships/image" Target="../media/image199.png"/><Relationship Id="rId59" Type="http://schemas.openxmlformats.org/officeDocument/2006/relationships/image" Target="../media/image220.png"/><Relationship Id="rId124" Type="http://schemas.openxmlformats.org/officeDocument/2006/relationships/customXml" Target="../ink/ink255.xml"/><Relationship Id="rId527" Type="http://schemas.openxmlformats.org/officeDocument/2006/relationships/image" Target="../media/image454.png"/><Relationship Id="rId569" Type="http://schemas.openxmlformats.org/officeDocument/2006/relationships/image" Target="../media/image475.png"/><Relationship Id="rId70" Type="http://schemas.openxmlformats.org/officeDocument/2006/relationships/customXml" Target="../ink/ink228.xml"/><Relationship Id="rId166" Type="http://schemas.openxmlformats.org/officeDocument/2006/relationships/customXml" Target="../ink/ink276.xml"/><Relationship Id="rId331" Type="http://schemas.openxmlformats.org/officeDocument/2006/relationships/image" Target="../media/image356.png"/><Relationship Id="rId373" Type="http://schemas.openxmlformats.org/officeDocument/2006/relationships/image" Target="../media/image377.png"/><Relationship Id="rId429" Type="http://schemas.openxmlformats.org/officeDocument/2006/relationships/image" Target="../media/image405.png"/><Relationship Id="rId580" Type="http://schemas.openxmlformats.org/officeDocument/2006/relationships/customXml" Target="../ink/ink48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7.png"/><Relationship Id="rId440" Type="http://schemas.openxmlformats.org/officeDocument/2006/relationships/customXml" Target="../ink/ink413.xml"/><Relationship Id="rId28" Type="http://schemas.openxmlformats.org/officeDocument/2006/relationships/customXml" Target="../ink/ink207.xml"/><Relationship Id="rId275" Type="http://schemas.openxmlformats.org/officeDocument/2006/relationships/image" Target="../media/image328.png"/><Relationship Id="rId300" Type="http://schemas.openxmlformats.org/officeDocument/2006/relationships/customXml" Target="../ink/ink343.xml"/><Relationship Id="rId482" Type="http://schemas.openxmlformats.org/officeDocument/2006/relationships/customXml" Target="../ink/ink434.xml"/><Relationship Id="rId538" Type="http://schemas.openxmlformats.org/officeDocument/2006/relationships/customXml" Target="../ink/ink462.xml"/><Relationship Id="rId81" Type="http://schemas.openxmlformats.org/officeDocument/2006/relationships/image" Target="../media/image231.png"/><Relationship Id="rId135" Type="http://schemas.openxmlformats.org/officeDocument/2006/relationships/image" Target="../media/image258.png"/><Relationship Id="rId177" Type="http://schemas.openxmlformats.org/officeDocument/2006/relationships/image" Target="../media/image279.png"/><Relationship Id="rId342" Type="http://schemas.openxmlformats.org/officeDocument/2006/relationships/customXml" Target="../ink/ink364.xml"/><Relationship Id="rId384" Type="http://schemas.openxmlformats.org/officeDocument/2006/relationships/customXml" Target="../ink/ink385.xml"/><Relationship Id="rId591" Type="http://schemas.openxmlformats.org/officeDocument/2006/relationships/image" Target="../media/image486.png"/><Relationship Id="rId605" Type="http://schemas.openxmlformats.org/officeDocument/2006/relationships/image" Target="../media/image493.png"/><Relationship Id="rId202" Type="http://schemas.openxmlformats.org/officeDocument/2006/relationships/customXml" Target="../ink/ink294.xml"/><Relationship Id="rId244" Type="http://schemas.openxmlformats.org/officeDocument/2006/relationships/customXml" Target="../ink/ink315.xml"/><Relationship Id="rId39" Type="http://schemas.openxmlformats.org/officeDocument/2006/relationships/image" Target="../media/image210.png"/><Relationship Id="rId286" Type="http://schemas.openxmlformats.org/officeDocument/2006/relationships/customXml" Target="../ink/ink336.xml"/><Relationship Id="rId451" Type="http://schemas.openxmlformats.org/officeDocument/2006/relationships/image" Target="../media/image416.png"/><Relationship Id="rId493" Type="http://schemas.openxmlformats.org/officeDocument/2006/relationships/image" Target="../media/image437.png"/><Relationship Id="rId507" Type="http://schemas.openxmlformats.org/officeDocument/2006/relationships/image" Target="../media/image444.png"/><Relationship Id="rId549" Type="http://schemas.openxmlformats.org/officeDocument/2006/relationships/image" Target="../media/image465.png"/><Relationship Id="rId50" Type="http://schemas.openxmlformats.org/officeDocument/2006/relationships/customXml" Target="../ink/ink218.xml"/><Relationship Id="rId104" Type="http://schemas.openxmlformats.org/officeDocument/2006/relationships/customXml" Target="../ink/ink245.xml"/><Relationship Id="rId146" Type="http://schemas.openxmlformats.org/officeDocument/2006/relationships/customXml" Target="../ink/ink266.xml"/><Relationship Id="rId188" Type="http://schemas.openxmlformats.org/officeDocument/2006/relationships/customXml" Target="../ink/ink287.xml"/><Relationship Id="rId311" Type="http://schemas.openxmlformats.org/officeDocument/2006/relationships/image" Target="../media/image346.png"/><Relationship Id="rId353" Type="http://schemas.openxmlformats.org/officeDocument/2006/relationships/image" Target="../media/image367.png"/><Relationship Id="rId395" Type="http://schemas.openxmlformats.org/officeDocument/2006/relationships/image" Target="../media/image388.png"/><Relationship Id="rId409" Type="http://schemas.openxmlformats.org/officeDocument/2006/relationships/image" Target="../media/image395.png"/><Relationship Id="rId560" Type="http://schemas.openxmlformats.org/officeDocument/2006/relationships/customXml" Target="../ink/ink473.xml"/><Relationship Id="rId92" Type="http://schemas.openxmlformats.org/officeDocument/2006/relationships/customXml" Target="../ink/ink239.xml"/><Relationship Id="rId213" Type="http://schemas.openxmlformats.org/officeDocument/2006/relationships/image" Target="../media/image297.png"/><Relationship Id="rId420" Type="http://schemas.openxmlformats.org/officeDocument/2006/relationships/customXml" Target="../ink/ink403.xml"/><Relationship Id="rId255" Type="http://schemas.openxmlformats.org/officeDocument/2006/relationships/image" Target="../media/image318.png"/><Relationship Id="rId297" Type="http://schemas.openxmlformats.org/officeDocument/2006/relationships/image" Target="../media/image339.png"/><Relationship Id="rId462" Type="http://schemas.openxmlformats.org/officeDocument/2006/relationships/customXml" Target="../ink/ink424.xml"/><Relationship Id="rId518" Type="http://schemas.openxmlformats.org/officeDocument/2006/relationships/customXml" Target="../ink/ink452.xml"/><Relationship Id="rId115" Type="http://schemas.openxmlformats.org/officeDocument/2006/relationships/image" Target="../media/image248.png"/><Relationship Id="rId157" Type="http://schemas.openxmlformats.org/officeDocument/2006/relationships/image" Target="../media/image269.png"/><Relationship Id="rId322" Type="http://schemas.openxmlformats.org/officeDocument/2006/relationships/customXml" Target="../ink/ink354.xml"/><Relationship Id="rId364" Type="http://schemas.openxmlformats.org/officeDocument/2006/relationships/customXml" Target="../ink/ink375.xml"/><Relationship Id="rId61" Type="http://schemas.openxmlformats.org/officeDocument/2006/relationships/image" Target="../media/image221.png"/><Relationship Id="rId199" Type="http://schemas.openxmlformats.org/officeDocument/2006/relationships/image" Target="../media/image290.png"/><Relationship Id="rId571" Type="http://schemas.openxmlformats.org/officeDocument/2006/relationships/image" Target="../media/image476.png"/><Relationship Id="rId19" Type="http://schemas.openxmlformats.org/officeDocument/2006/relationships/image" Target="../media/image200.png"/><Relationship Id="rId224" Type="http://schemas.openxmlformats.org/officeDocument/2006/relationships/customXml" Target="../ink/ink305.xml"/><Relationship Id="rId266" Type="http://schemas.openxmlformats.org/officeDocument/2006/relationships/customXml" Target="../ink/ink326.xml"/><Relationship Id="rId431" Type="http://schemas.openxmlformats.org/officeDocument/2006/relationships/image" Target="../media/image406.png"/><Relationship Id="rId473" Type="http://schemas.openxmlformats.org/officeDocument/2006/relationships/image" Target="../media/image427.png"/><Relationship Id="rId529" Type="http://schemas.openxmlformats.org/officeDocument/2006/relationships/image" Target="../media/image455.png"/><Relationship Id="rId30" Type="http://schemas.openxmlformats.org/officeDocument/2006/relationships/customXml" Target="../ink/ink208.xml"/><Relationship Id="rId126" Type="http://schemas.openxmlformats.org/officeDocument/2006/relationships/customXml" Target="../ink/ink256.xml"/><Relationship Id="rId168" Type="http://schemas.openxmlformats.org/officeDocument/2006/relationships/customXml" Target="../ink/ink277.xml"/><Relationship Id="rId333" Type="http://schemas.openxmlformats.org/officeDocument/2006/relationships/image" Target="../media/image357.png"/><Relationship Id="rId540" Type="http://schemas.openxmlformats.org/officeDocument/2006/relationships/customXml" Target="../ink/ink463.xml"/><Relationship Id="rId72" Type="http://schemas.openxmlformats.org/officeDocument/2006/relationships/customXml" Target="../ink/ink229.xml"/><Relationship Id="rId375" Type="http://schemas.openxmlformats.org/officeDocument/2006/relationships/image" Target="../media/image378.png"/><Relationship Id="rId582" Type="http://schemas.openxmlformats.org/officeDocument/2006/relationships/customXml" Target="../ink/ink484.xml"/><Relationship Id="rId3" Type="http://schemas.openxmlformats.org/officeDocument/2006/relationships/image" Target="../media/image25.png"/><Relationship Id="rId235" Type="http://schemas.openxmlformats.org/officeDocument/2006/relationships/image" Target="../media/image308.png"/><Relationship Id="rId277" Type="http://schemas.openxmlformats.org/officeDocument/2006/relationships/image" Target="../media/image329.png"/><Relationship Id="rId400" Type="http://schemas.openxmlformats.org/officeDocument/2006/relationships/customXml" Target="../ink/ink393.xml"/><Relationship Id="rId442" Type="http://schemas.openxmlformats.org/officeDocument/2006/relationships/customXml" Target="../ink/ink414.xml"/><Relationship Id="rId484" Type="http://schemas.openxmlformats.org/officeDocument/2006/relationships/customXml" Target="../ink/ink435.xml"/><Relationship Id="rId137" Type="http://schemas.openxmlformats.org/officeDocument/2006/relationships/image" Target="../media/image259.png"/><Relationship Id="rId302" Type="http://schemas.openxmlformats.org/officeDocument/2006/relationships/customXml" Target="../ink/ink344.xml"/><Relationship Id="rId344" Type="http://schemas.openxmlformats.org/officeDocument/2006/relationships/customXml" Target="../ink/ink365.xml"/><Relationship Id="rId41" Type="http://schemas.openxmlformats.org/officeDocument/2006/relationships/image" Target="../media/image211.png"/><Relationship Id="rId83" Type="http://schemas.openxmlformats.org/officeDocument/2006/relationships/image" Target="../media/image232.png"/><Relationship Id="rId179" Type="http://schemas.openxmlformats.org/officeDocument/2006/relationships/image" Target="../media/image280.png"/><Relationship Id="rId386" Type="http://schemas.openxmlformats.org/officeDocument/2006/relationships/customXml" Target="../ink/ink386.xml"/><Relationship Id="rId551" Type="http://schemas.openxmlformats.org/officeDocument/2006/relationships/image" Target="../media/image466.png"/><Relationship Id="rId593" Type="http://schemas.openxmlformats.org/officeDocument/2006/relationships/image" Target="../media/image487.png"/><Relationship Id="rId607" Type="http://schemas.openxmlformats.org/officeDocument/2006/relationships/image" Target="../media/image494.png"/><Relationship Id="rId190" Type="http://schemas.openxmlformats.org/officeDocument/2006/relationships/customXml" Target="../ink/ink288.xml"/><Relationship Id="rId204" Type="http://schemas.openxmlformats.org/officeDocument/2006/relationships/customXml" Target="../ink/ink295.xml"/><Relationship Id="rId246" Type="http://schemas.openxmlformats.org/officeDocument/2006/relationships/customXml" Target="../ink/ink316.xml"/><Relationship Id="rId288" Type="http://schemas.openxmlformats.org/officeDocument/2006/relationships/customXml" Target="../ink/ink337.xml"/><Relationship Id="rId411" Type="http://schemas.openxmlformats.org/officeDocument/2006/relationships/image" Target="../media/image396.png"/><Relationship Id="rId453" Type="http://schemas.openxmlformats.org/officeDocument/2006/relationships/image" Target="../media/image417.png"/><Relationship Id="rId509" Type="http://schemas.openxmlformats.org/officeDocument/2006/relationships/image" Target="../media/image445.png"/><Relationship Id="rId106" Type="http://schemas.openxmlformats.org/officeDocument/2006/relationships/customXml" Target="../ink/ink246.xml"/><Relationship Id="rId313" Type="http://schemas.openxmlformats.org/officeDocument/2006/relationships/image" Target="../media/image347.png"/><Relationship Id="rId495" Type="http://schemas.openxmlformats.org/officeDocument/2006/relationships/image" Target="../media/image438.png"/><Relationship Id="rId10" Type="http://schemas.openxmlformats.org/officeDocument/2006/relationships/customXml" Target="../ink/ink198.xml"/><Relationship Id="rId52" Type="http://schemas.openxmlformats.org/officeDocument/2006/relationships/customXml" Target="../ink/ink219.xml"/><Relationship Id="rId94" Type="http://schemas.openxmlformats.org/officeDocument/2006/relationships/customXml" Target="../ink/ink240.xml"/><Relationship Id="rId148" Type="http://schemas.openxmlformats.org/officeDocument/2006/relationships/customXml" Target="../ink/ink267.xml"/><Relationship Id="rId355" Type="http://schemas.openxmlformats.org/officeDocument/2006/relationships/image" Target="../media/image368.png"/><Relationship Id="rId397" Type="http://schemas.openxmlformats.org/officeDocument/2006/relationships/image" Target="../media/image389.png"/><Relationship Id="rId520" Type="http://schemas.openxmlformats.org/officeDocument/2006/relationships/customXml" Target="../ink/ink453.xml"/><Relationship Id="rId562" Type="http://schemas.openxmlformats.org/officeDocument/2006/relationships/customXml" Target="../ink/ink474.xml"/><Relationship Id="rId215" Type="http://schemas.openxmlformats.org/officeDocument/2006/relationships/image" Target="../media/image298.png"/><Relationship Id="rId257" Type="http://schemas.openxmlformats.org/officeDocument/2006/relationships/image" Target="../media/image319.png"/><Relationship Id="rId422" Type="http://schemas.openxmlformats.org/officeDocument/2006/relationships/customXml" Target="../ink/ink404.xml"/><Relationship Id="rId464" Type="http://schemas.openxmlformats.org/officeDocument/2006/relationships/customXml" Target="../ink/ink425.xml"/><Relationship Id="rId299" Type="http://schemas.openxmlformats.org/officeDocument/2006/relationships/image" Target="../media/image340.png"/><Relationship Id="rId63" Type="http://schemas.openxmlformats.org/officeDocument/2006/relationships/image" Target="../media/image222.png"/><Relationship Id="rId159" Type="http://schemas.openxmlformats.org/officeDocument/2006/relationships/image" Target="../media/image270.png"/><Relationship Id="rId366" Type="http://schemas.openxmlformats.org/officeDocument/2006/relationships/customXml" Target="../ink/ink376.xml"/><Relationship Id="rId573" Type="http://schemas.openxmlformats.org/officeDocument/2006/relationships/image" Target="../media/image477.png"/><Relationship Id="rId226" Type="http://schemas.openxmlformats.org/officeDocument/2006/relationships/customXml" Target="../ink/ink306.xml"/><Relationship Id="rId433" Type="http://schemas.openxmlformats.org/officeDocument/2006/relationships/image" Target="../media/image407.png"/><Relationship Id="rId74" Type="http://schemas.openxmlformats.org/officeDocument/2006/relationships/customXml" Target="../ink/ink230.xml"/><Relationship Id="rId377" Type="http://schemas.openxmlformats.org/officeDocument/2006/relationships/image" Target="../media/image379.png"/><Relationship Id="rId500" Type="http://schemas.openxmlformats.org/officeDocument/2006/relationships/customXml" Target="../ink/ink443.xml"/><Relationship Id="rId584" Type="http://schemas.openxmlformats.org/officeDocument/2006/relationships/customXml" Target="../ink/ink485.xml"/><Relationship Id="rId5" Type="http://schemas.openxmlformats.org/officeDocument/2006/relationships/image" Target="../media/image193.png"/><Relationship Id="rId237" Type="http://schemas.openxmlformats.org/officeDocument/2006/relationships/image" Target="../media/image309.png"/><Relationship Id="rId444" Type="http://schemas.openxmlformats.org/officeDocument/2006/relationships/customXml" Target="../ink/ink415.xml"/><Relationship Id="rId290" Type="http://schemas.openxmlformats.org/officeDocument/2006/relationships/customXml" Target="../ink/ink338.xml"/><Relationship Id="rId304" Type="http://schemas.openxmlformats.org/officeDocument/2006/relationships/customXml" Target="../ink/ink345.xml"/><Relationship Id="rId388" Type="http://schemas.openxmlformats.org/officeDocument/2006/relationships/customXml" Target="../ink/ink387.xml"/><Relationship Id="rId511" Type="http://schemas.openxmlformats.org/officeDocument/2006/relationships/image" Target="../media/image446.png"/><Relationship Id="rId609" Type="http://schemas.openxmlformats.org/officeDocument/2006/relationships/image" Target="../media/image495.png"/><Relationship Id="rId85" Type="http://schemas.openxmlformats.org/officeDocument/2006/relationships/image" Target="../media/image233.png"/><Relationship Id="rId150" Type="http://schemas.openxmlformats.org/officeDocument/2006/relationships/customXml" Target="../ink/ink268.xml"/><Relationship Id="rId595" Type="http://schemas.openxmlformats.org/officeDocument/2006/relationships/image" Target="../media/image488.png"/><Relationship Id="rId248" Type="http://schemas.openxmlformats.org/officeDocument/2006/relationships/customXml" Target="../ink/ink317.xml"/><Relationship Id="rId455" Type="http://schemas.openxmlformats.org/officeDocument/2006/relationships/image" Target="../media/image418.png"/><Relationship Id="rId12" Type="http://schemas.openxmlformats.org/officeDocument/2006/relationships/customXml" Target="../ink/ink199.xml"/><Relationship Id="rId108" Type="http://schemas.openxmlformats.org/officeDocument/2006/relationships/customXml" Target="../ink/ink247.xml"/><Relationship Id="rId315" Type="http://schemas.openxmlformats.org/officeDocument/2006/relationships/image" Target="../media/image348.png"/><Relationship Id="rId522" Type="http://schemas.openxmlformats.org/officeDocument/2006/relationships/customXml" Target="../ink/ink454.xml"/><Relationship Id="rId96" Type="http://schemas.openxmlformats.org/officeDocument/2006/relationships/customXml" Target="../ink/ink241.xml"/><Relationship Id="rId161" Type="http://schemas.openxmlformats.org/officeDocument/2006/relationships/image" Target="../media/image271.png"/><Relationship Id="rId399" Type="http://schemas.openxmlformats.org/officeDocument/2006/relationships/image" Target="../media/image390.png"/><Relationship Id="rId259" Type="http://schemas.openxmlformats.org/officeDocument/2006/relationships/image" Target="../media/image320.png"/><Relationship Id="rId466" Type="http://schemas.openxmlformats.org/officeDocument/2006/relationships/customXml" Target="../ink/ink426.xml"/><Relationship Id="rId23" Type="http://schemas.openxmlformats.org/officeDocument/2006/relationships/image" Target="../media/image202.png"/><Relationship Id="rId119" Type="http://schemas.openxmlformats.org/officeDocument/2006/relationships/image" Target="../media/image250.png"/><Relationship Id="rId326" Type="http://schemas.openxmlformats.org/officeDocument/2006/relationships/customXml" Target="../ink/ink356.xml"/><Relationship Id="rId533" Type="http://schemas.openxmlformats.org/officeDocument/2006/relationships/image" Target="../media/image457.png"/><Relationship Id="rId172" Type="http://schemas.openxmlformats.org/officeDocument/2006/relationships/customXml" Target="../ink/ink279.xml"/><Relationship Id="rId477" Type="http://schemas.openxmlformats.org/officeDocument/2006/relationships/image" Target="../media/image429.png"/><Relationship Id="rId600" Type="http://schemas.openxmlformats.org/officeDocument/2006/relationships/customXml" Target="../ink/ink493.xml"/><Relationship Id="rId337" Type="http://schemas.openxmlformats.org/officeDocument/2006/relationships/image" Target="../media/image359.png"/><Relationship Id="rId34" Type="http://schemas.openxmlformats.org/officeDocument/2006/relationships/customXml" Target="../ink/ink210.xml"/><Relationship Id="rId544" Type="http://schemas.openxmlformats.org/officeDocument/2006/relationships/customXml" Target="../ink/ink465.xml"/><Relationship Id="rId183" Type="http://schemas.openxmlformats.org/officeDocument/2006/relationships/image" Target="../media/image282.png"/><Relationship Id="rId390" Type="http://schemas.openxmlformats.org/officeDocument/2006/relationships/customXml" Target="../ink/ink388.xml"/><Relationship Id="rId404" Type="http://schemas.openxmlformats.org/officeDocument/2006/relationships/customXml" Target="../ink/ink395.xml"/><Relationship Id="rId611" Type="http://schemas.openxmlformats.org/officeDocument/2006/relationships/image" Target="../media/image496.png"/><Relationship Id="rId250" Type="http://schemas.openxmlformats.org/officeDocument/2006/relationships/customXml" Target="../ink/ink318.xml"/><Relationship Id="rId488" Type="http://schemas.openxmlformats.org/officeDocument/2006/relationships/customXml" Target="../ink/ink437.xml"/><Relationship Id="rId45" Type="http://schemas.openxmlformats.org/officeDocument/2006/relationships/image" Target="../media/image213.png"/><Relationship Id="rId110" Type="http://schemas.openxmlformats.org/officeDocument/2006/relationships/customXml" Target="../ink/ink248.xml"/><Relationship Id="rId348" Type="http://schemas.openxmlformats.org/officeDocument/2006/relationships/customXml" Target="../ink/ink367.xml"/><Relationship Id="rId555" Type="http://schemas.openxmlformats.org/officeDocument/2006/relationships/image" Target="../media/image468.png"/><Relationship Id="rId194" Type="http://schemas.openxmlformats.org/officeDocument/2006/relationships/customXml" Target="../ink/ink290.xml"/><Relationship Id="rId208" Type="http://schemas.openxmlformats.org/officeDocument/2006/relationships/customXml" Target="../ink/ink297.xml"/><Relationship Id="rId415" Type="http://schemas.openxmlformats.org/officeDocument/2006/relationships/image" Target="../media/image398.png"/><Relationship Id="rId261" Type="http://schemas.openxmlformats.org/officeDocument/2006/relationships/image" Target="../media/image321.png"/><Relationship Id="rId499" Type="http://schemas.openxmlformats.org/officeDocument/2006/relationships/image" Target="../media/image440.png"/><Relationship Id="rId56" Type="http://schemas.openxmlformats.org/officeDocument/2006/relationships/customXml" Target="../ink/ink221.xml"/><Relationship Id="rId359" Type="http://schemas.openxmlformats.org/officeDocument/2006/relationships/image" Target="../media/image370.png"/><Relationship Id="rId566" Type="http://schemas.openxmlformats.org/officeDocument/2006/relationships/customXml" Target="../ink/ink476.xml"/><Relationship Id="rId121" Type="http://schemas.openxmlformats.org/officeDocument/2006/relationships/image" Target="../media/image251.png"/><Relationship Id="rId219" Type="http://schemas.openxmlformats.org/officeDocument/2006/relationships/image" Target="../media/image300.png"/><Relationship Id="rId426" Type="http://schemas.openxmlformats.org/officeDocument/2006/relationships/customXml" Target="../ink/ink40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6.png"/><Relationship Id="rId299" Type="http://schemas.openxmlformats.org/officeDocument/2006/relationships/image" Target="../media/image647.png"/><Relationship Id="rId21" Type="http://schemas.openxmlformats.org/officeDocument/2006/relationships/image" Target="../media/image508.png"/><Relationship Id="rId63" Type="http://schemas.openxmlformats.org/officeDocument/2006/relationships/image" Target="../media/image529.png"/><Relationship Id="rId159" Type="http://schemas.openxmlformats.org/officeDocument/2006/relationships/image" Target="../media/image577.png"/><Relationship Id="rId324" Type="http://schemas.openxmlformats.org/officeDocument/2006/relationships/customXml" Target="../ink/ink662.xml"/><Relationship Id="rId170" Type="http://schemas.openxmlformats.org/officeDocument/2006/relationships/customXml" Target="../ink/ink585.xml"/><Relationship Id="rId226" Type="http://schemas.openxmlformats.org/officeDocument/2006/relationships/customXml" Target="../ink/ink613.xml"/><Relationship Id="rId268" Type="http://schemas.openxmlformats.org/officeDocument/2006/relationships/customXml" Target="../ink/ink634.xml"/><Relationship Id="rId32" Type="http://schemas.openxmlformats.org/officeDocument/2006/relationships/customXml" Target="../ink/ink516.xml"/><Relationship Id="rId74" Type="http://schemas.openxmlformats.org/officeDocument/2006/relationships/customXml" Target="../ink/ink537.xml"/><Relationship Id="rId128" Type="http://schemas.openxmlformats.org/officeDocument/2006/relationships/customXml" Target="../ink/ink564.xml"/><Relationship Id="rId335" Type="http://schemas.openxmlformats.org/officeDocument/2006/relationships/image" Target="../media/image665.png"/><Relationship Id="rId5" Type="http://schemas.openxmlformats.org/officeDocument/2006/relationships/image" Target="../media/image500.png"/><Relationship Id="rId181" Type="http://schemas.openxmlformats.org/officeDocument/2006/relationships/image" Target="../media/image588.png"/><Relationship Id="rId237" Type="http://schemas.openxmlformats.org/officeDocument/2006/relationships/image" Target="../media/image616.png"/><Relationship Id="rId279" Type="http://schemas.openxmlformats.org/officeDocument/2006/relationships/image" Target="../media/image637.png"/><Relationship Id="rId43" Type="http://schemas.openxmlformats.org/officeDocument/2006/relationships/image" Target="../media/image519.png"/><Relationship Id="rId139" Type="http://schemas.openxmlformats.org/officeDocument/2006/relationships/image" Target="../media/image567.png"/><Relationship Id="rId290" Type="http://schemas.openxmlformats.org/officeDocument/2006/relationships/customXml" Target="../ink/ink645.xml"/><Relationship Id="rId304" Type="http://schemas.openxmlformats.org/officeDocument/2006/relationships/customXml" Target="../ink/ink652.xml"/><Relationship Id="rId346" Type="http://schemas.openxmlformats.org/officeDocument/2006/relationships/customXml" Target="../ink/ink673.xml"/><Relationship Id="rId85" Type="http://schemas.openxmlformats.org/officeDocument/2006/relationships/image" Target="../media/image540.png"/><Relationship Id="rId150" Type="http://schemas.openxmlformats.org/officeDocument/2006/relationships/customXml" Target="../ink/ink575.xml"/><Relationship Id="rId192" Type="http://schemas.openxmlformats.org/officeDocument/2006/relationships/customXml" Target="../ink/ink596.xml"/><Relationship Id="rId206" Type="http://schemas.openxmlformats.org/officeDocument/2006/relationships/customXml" Target="../ink/ink603.xml"/><Relationship Id="rId248" Type="http://schemas.openxmlformats.org/officeDocument/2006/relationships/customXml" Target="../ink/ink624.xml"/><Relationship Id="rId12" Type="http://schemas.openxmlformats.org/officeDocument/2006/relationships/customXml" Target="../ink/ink506.xml"/><Relationship Id="rId108" Type="http://schemas.openxmlformats.org/officeDocument/2006/relationships/customXml" Target="../ink/ink554.xml"/><Relationship Id="rId315" Type="http://schemas.openxmlformats.org/officeDocument/2006/relationships/image" Target="../media/image655.png"/><Relationship Id="rId357" Type="http://schemas.openxmlformats.org/officeDocument/2006/relationships/image" Target="../media/image676.png"/><Relationship Id="rId54" Type="http://schemas.openxmlformats.org/officeDocument/2006/relationships/customXml" Target="../ink/ink527.xml"/><Relationship Id="rId96" Type="http://schemas.openxmlformats.org/officeDocument/2006/relationships/customXml" Target="../ink/ink548.xml"/><Relationship Id="rId161" Type="http://schemas.openxmlformats.org/officeDocument/2006/relationships/image" Target="../media/image578.png"/><Relationship Id="rId217" Type="http://schemas.openxmlformats.org/officeDocument/2006/relationships/image" Target="../media/image606.png"/><Relationship Id="rId259" Type="http://schemas.openxmlformats.org/officeDocument/2006/relationships/image" Target="../media/image627.png"/><Relationship Id="rId23" Type="http://schemas.openxmlformats.org/officeDocument/2006/relationships/image" Target="../media/image509.png"/><Relationship Id="rId119" Type="http://schemas.openxmlformats.org/officeDocument/2006/relationships/image" Target="../media/image557.png"/><Relationship Id="rId270" Type="http://schemas.openxmlformats.org/officeDocument/2006/relationships/customXml" Target="../ink/ink635.xml"/><Relationship Id="rId326" Type="http://schemas.openxmlformats.org/officeDocument/2006/relationships/customXml" Target="../ink/ink663.xml"/><Relationship Id="rId65" Type="http://schemas.openxmlformats.org/officeDocument/2006/relationships/image" Target="../media/image530.png"/><Relationship Id="rId130" Type="http://schemas.openxmlformats.org/officeDocument/2006/relationships/customXml" Target="../ink/ink565.xml"/><Relationship Id="rId172" Type="http://schemas.openxmlformats.org/officeDocument/2006/relationships/customXml" Target="../ink/ink586.xml"/><Relationship Id="rId228" Type="http://schemas.openxmlformats.org/officeDocument/2006/relationships/customXml" Target="../ink/ink614.xml"/><Relationship Id="rId281" Type="http://schemas.openxmlformats.org/officeDocument/2006/relationships/image" Target="../media/image638.png"/><Relationship Id="rId337" Type="http://schemas.openxmlformats.org/officeDocument/2006/relationships/image" Target="../media/image666.png"/><Relationship Id="rId34" Type="http://schemas.openxmlformats.org/officeDocument/2006/relationships/customXml" Target="../ink/ink517.xml"/><Relationship Id="rId76" Type="http://schemas.openxmlformats.org/officeDocument/2006/relationships/customXml" Target="../ink/ink538.xml"/><Relationship Id="rId141" Type="http://schemas.openxmlformats.org/officeDocument/2006/relationships/image" Target="../media/image568.png"/><Relationship Id="rId7" Type="http://schemas.openxmlformats.org/officeDocument/2006/relationships/image" Target="../media/image501.png"/><Relationship Id="rId183" Type="http://schemas.openxmlformats.org/officeDocument/2006/relationships/image" Target="../media/image589.png"/><Relationship Id="rId239" Type="http://schemas.openxmlformats.org/officeDocument/2006/relationships/image" Target="../media/image617.png"/><Relationship Id="rId250" Type="http://schemas.openxmlformats.org/officeDocument/2006/relationships/customXml" Target="../ink/ink625.xml"/><Relationship Id="rId292" Type="http://schemas.openxmlformats.org/officeDocument/2006/relationships/customXml" Target="../ink/ink646.xml"/><Relationship Id="rId306" Type="http://schemas.openxmlformats.org/officeDocument/2006/relationships/customXml" Target="../ink/ink653.xml"/><Relationship Id="rId45" Type="http://schemas.openxmlformats.org/officeDocument/2006/relationships/image" Target="../media/image520.png"/><Relationship Id="rId87" Type="http://schemas.openxmlformats.org/officeDocument/2006/relationships/image" Target="../media/image541.png"/><Relationship Id="rId110" Type="http://schemas.openxmlformats.org/officeDocument/2006/relationships/customXml" Target="../ink/ink555.xml"/><Relationship Id="rId348" Type="http://schemas.openxmlformats.org/officeDocument/2006/relationships/customXml" Target="../ink/ink674.xml"/><Relationship Id="rId152" Type="http://schemas.openxmlformats.org/officeDocument/2006/relationships/customXml" Target="../ink/ink576.xml"/><Relationship Id="rId194" Type="http://schemas.openxmlformats.org/officeDocument/2006/relationships/customXml" Target="../ink/ink597.xml"/><Relationship Id="rId208" Type="http://schemas.openxmlformats.org/officeDocument/2006/relationships/customXml" Target="../ink/ink604.xml"/><Relationship Id="rId261" Type="http://schemas.openxmlformats.org/officeDocument/2006/relationships/image" Target="../media/image628.png"/><Relationship Id="rId14" Type="http://schemas.openxmlformats.org/officeDocument/2006/relationships/customXml" Target="../ink/ink507.xml"/><Relationship Id="rId56" Type="http://schemas.openxmlformats.org/officeDocument/2006/relationships/customXml" Target="../ink/ink528.xml"/><Relationship Id="rId317" Type="http://schemas.openxmlformats.org/officeDocument/2006/relationships/image" Target="../media/image656.png"/><Relationship Id="rId359" Type="http://schemas.openxmlformats.org/officeDocument/2006/relationships/image" Target="../media/image677.png"/><Relationship Id="rId98" Type="http://schemas.openxmlformats.org/officeDocument/2006/relationships/customXml" Target="../ink/ink549.xml"/><Relationship Id="rId121" Type="http://schemas.openxmlformats.org/officeDocument/2006/relationships/image" Target="../media/image558.png"/><Relationship Id="rId163" Type="http://schemas.openxmlformats.org/officeDocument/2006/relationships/image" Target="../media/image579.png"/><Relationship Id="rId219" Type="http://schemas.openxmlformats.org/officeDocument/2006/relationships/image" Target="../media/image607.png"/><Relationship Id="rId230" Type="http://schemas.openxmlformats.org/officeDocument/2006/relationships/customXml" Target="../ink/ink615.xml"/><Relationship Id="rId25" Type="http://schemas.openxmlformats.org/officeDocument/2006/relationships/image" Target="../media/image510.png"/><Relationship Id="rId67" Type="http://schemas.openxmlformats.org/officeDocument/2006/relationships/image" Target="../media/image531.png"/><Relationship Id="rId272" Type="http://schemas.openxmlformats.org/officeDocument/2006/relationships/customXml" Target="../ink/ink636.xml"/><Relationship Id="rId328" Type="http://schemas.openxmlformats.org/officeDocument/2006/relationships/customXml" Target="../ink/ink664.xml"/><Relationship Id="rId88" Type="http://schemas.openxmlformats.org/officeDocument/2006/relationships/customXml" Target="../ink/ink544.xml"/><Relationship Id="rId111" Type="http://schemas.openxmlformats.org/officeDocument/2006/relationships/image" Target="../media/image553.png"/><Relationship Id="rId132" Type="http://schemas.openxmlformats.org/officeDocument/2006/relationships/customXml" Target="../ink/ink566.xml"/><Relationship Id="rId153" Type="http://schemas.openxmlformats.org/officeDocument/2006/relationships/image" Target="../media/image574.png"/><Relationship Id="rId174" Type="http://schemas.openxmlformats.org/officeDocument/2006/relationships/customXml" Target="../ink/ink587.xml"/><Relationship Id="rId195" Type="http://schemas.openxmlformats.org/officeDocument/2006/relationships/image" Target="../media/image595.png"/><Relationship Id="rId209" Type="http://schemas.openxmlformats.org/officeDocument/2006/relationships/image" Target="../media/image602.png"/><Relationship Id="rId360" Type="http://schemas.openxmlformats.org/officeDocument/2006/relationships/customXml" Target="../ink/ink680.xml"/><Relationship Id="rId220" Type="http://schemas.openxmlformats.org/officeDocument/2006/relationships/customXml" Target="../ink/ink610.xml"/><Relationship Id="rId241" Type="http://schemas.openxmlformats.org/officeDocument/2006/relationships/image" Target="../media/image618.png"/><Relationship Id="rId15" Type="http://schemas.openxmlformats.org/officeDocument/2006/relationships/image" Target="../media/image505.png"/><Relationship Id="rId36" Type="http://schemas.openxmlformats.org/officeDocument/2006/relationships/customXml" Target="../ink/ink518.xml"/><Relationship Id="rId57" Type="http://schemas.openxmlformats.org/officeDocument/2006/relationships/image" Target="../media/image526.png"/><Relationship Id="rId262" Type="http://schemas.openxmlformats.org/officeDocument/2006/relationships/customXml" Target="../ink/ink631.xml"/><Relationship Id="rId283" Type="http://schemas.openxmlformats.org/officeDocument/2006/relationships/image" Target="../media/image639.png"/><Relationship Id="rId318" Type="http://schemas.openxmlformats.org/officeDocument/2006/relationships/customXml" Target="../ink/ink659.xml"/><Relationship Id="rId339" Type="http://schemas.openxmlformats.org/officeDocument/2006/relationships/image" Target="../media/image667.png"/><Relationship Id="rId78" Type="http://schemas.openxmlformats.org/officeDocument/2006/relationships/customXml" Target="../ink/ink539.xml"/><Relationship Id="rId99" Type="http://schemas.openxmlformats.org/officeDocument/2006/relationships/image" Target="../media/image547.png"/><Relationship Id="rId101" Type="http://schemas.openxmlformats.org/officeDocument/2006/relationships/image" Target="../media/image548.png"/><Relationship Id="rId122" Type="http://schemas.openxmlformats.org/officeDocument/2006/relationships/customXml" Target="../ink/ink561.xml"/><Relationship Id="rId143" Type="http://schemas.openxmlformats.org/officeDocument/2006/relationships/image" Target="../media/image569.png"/><Relationship Id="rId164" Type="http://schemas.openxmlformats.org/officeDocument/2006/relationships/customXml" Target="../ink/ink582.xml"/><Relationship Id="rId185" Type="http://schemas.openxmlformats.org/officeDocument/2006/relationships/image" Target="../media/image590.png"/><Relationship Id="rId350" Type="http://schemas.openxmlformats.org/officeDocument/2006/relationships/customXml" Target="../ink/ink675.xml"/><Relationship Id="rId9" Type="http://schemas.openxmlformats.org/officeDocument/2006/relationships/image" Target="../media/image502.png"/><Relationship Id="rId210" Type="http://schemas.openxmlformats.org/officeDocument/2006/relationships/customXml" Target="../ink/ink605.xml"/><Relationship Id="rId26" Type="http://schemas.openxmlformats.org/officeDocument/2006/relationships/customXml" Target="../ink/ink513.xml"/><Relationship Id="rId231" Type="http://schemas.openxmlformats.org/officeDocument/2006/relationships/image" Target="../media/image613.png"/><Relationship Id="rId252" Type="http://schemas.openxmlformats.org/officeDocument/2006/relationships/customXml" Target="../ink/ink626.xml"/><Relationship Id="rId273" Type="http://schemas.openxmlformats.org/officeDocument/2006/relationships/image" Target="../media/image634.png"/><Relationship Id="rId294" Type="http://schemas.openxmlformats.org/officeDocument/2006/relationships/customXml" Target="../ink/ink647.xml"/><Relationship Id="rId308" Type="http://schemas.openxmlformats.org/officeDocument/2006/relationships/customXml" Target="../ink/ink654.xml"/><Relationship Id="rId329" Type="http://schemas.openxmlformats.org/officeDocument/2006/relationships/image" Target="../media/image662.png"/><Relationship Id="rId47" Type="http://schemas.openxmlformats.org/officeDocument/2006/relationships/image" Target="../media/image521.png"/><Relationship Id="rId68" Type="http://schemas.openxmlformats.org/officeDocument/2006/relationships/customXml" Target="../ink/ink534.xml"/><Relationship Id="rId89" Type="http://schemas.openxmlformats.org/officeDocument/2006/relationships/image" Target="../media/image542.png"/><Relationship Id="rId112" Type="http://schemas.openxmlformats.org/officeDocument/2006/relationships/customXml" Target="../ink/ink556.xml"/><Relationship Id="rId133" Type="http://schemas.openxmlformats.org/officeDocument/2006/relationships/image" Target="../media/image564.png"/><Relationship Id="rId154" Type="http://schemas.openxmlformats.org/officeDocument/2006/relationships/customXml" Target="../ink/ink577.xml"/><Relationship Id="rId175" Type="http://schemas.openxmlformats.org/officeDocument/2006/relationships/image" Target="../media/image585.png"/><Relationship Id="rId340" Type="http://schemas.openxmlformats.org/officeDocument/2006/relationships/customXml" Target="../ink/ink670.xml"/><Relationship Id="rId361" Type="http://schemas.openxmlformats.org/officeDocument/2006/relationships/image" Target="../media/image678.png"/><Relationship Id="rId196" Type="http://schemas.openxmlformats.org/officeDocument/2006/relationships/customXml" Target="../ink/ink598.xml"/><Relationship Id="rId200" Type="http://schemas.openxmlformats.org/officeDocument/2006/relationships/customXml" Target="../ink/ink600.xml"/><Relationship Id="rId16" Type="http://schemas.openxmlformats.org/officeDocument/2006/relationships/customXml" Target="../ink/ink508.xml"/><Relationship Id="rId221" Type="http://schemas.openxmlformats.org/officeDocument/2006/relationships/image" Target="../media/image608.png"/><Relationship Id="rId242" Type="http://schemas.openxmlformats.org/officeDocument/2006/relationships/customXml" Target="../ink/ink621.xml"/><Relationship Id="rId263" Type="http://schemas.openxmlformats.org/officeDocument/2006/relationships/image" Target="../media/image629.png"/><Relationship Id="rId284" Type="http://schemas.openxmlformats.org/officeDocument/2006/relationships/customXml" Target="../ink/ink642.xml"/><Relationship Id="rId319" Type="http://schemas.openxmlformats.org/officeDocument/2006/relationships/image" Target="../media/image657.png"/><Relationship Id="rId37" Type="http://schemas.openxmlformats.org/officeDocument/2006/relationships/image" Target="../media/image516.png"/><Relationship Id="rId58" Type="http://schemas.openxmlformats.org/officeDocument/2006/relationships/customXml" Target="../ink/ink529.xml"/><Relationship Id="rId79" Type="http://schemas.openxmlformats.org/officeDocument/2006/relationships/image" Target="../media/image537.png"/><Relationship Id="rId102" Type="http://schemas.openxmlformats.org/officeDocument/2006/relationships/customXml" Target="../ink/ink551.xml"/><Relationship Id="rId123" Type="http://schemas.openxmlformats.org/officeDocument/2006/relationships/image" Target="../media/image559.png"/><Relationship Id="rId144" Type="http://schemas.openxmlformats.org/officeDocument/2006/relationships/customXml" Target="../ink/ink572.xml"/><Relationship Id="rId330" Type="http://schemas.openxmlformats.org/officeDocument/2006/relationships/customXml" Target="../ink/ink665.xml"/><Relationship Id="rId90" Type="http://schemas.openxmlformats.org/officeDocument/2006/relationships/customXml" Target="../ink/ink545.xml"/><Relationship Id="rId165" Type="http://schemas.openxmlformats.org/officeDocument/2006/relationships/image" Target="../media/image580.png"/><Relationship Id="rId186" Type="http://schemas.openxmlformats.org/officeDocument/2006/relationships/customXml" Target="../ink/ink593.xml"/><Relationship Id="rId351" Type="http://schemas.openxmlformats.org/officeDocument/2006/relationships/image" Target="../media/image673.png"/><Relationship Id="rId211" Type="http://schemas.openxmlformats.org/officeDocument/2006/relationships/image" Target="../media/image603.png"/><Relationship Id="rId232" Type="http://schemas.openxmlformats.org/officeDocument/2006/relationships/customXml" Target="../ink/ink616.xml"/><Relationship Id="rId253" Type="http://schemas.openxmlformats.org/officeDocument/2006/relationships/image" Target="../media/image624.png"/><Relationship Id="rId274" Type="http://schemas.openxmlformats.org/officeDocument/2006/relationships/customXml" Target="../ink/ink637.xml"/><Relationship Id="rId295" Type="http://schemas.openxmlformats.org/officeDocument/2006/relationships/image" Target="../media/image645.png"/><Relationship Id="rId309" Type="http://schemas.openxmlformats.org/officeDocument/2006/relationships/image" Target="../media/image652.png"/><Relationship Id="rId27" Type="http://schemas.openxmlformats.org/officeDocument/2006/relationships/image" Target="../media/image511.png"/><Relationship Id="rId48" Type="http://schemas.openxmlformats.org/officeDocument/2006/relationships/customXml" Target="../ink/ink524.xml"/><Relationship Id="rId69" Type="http://schemas.openxmlformats.org/officeDocument/2006/relationships/image" Target="../media/image532.png"/><Relationship Id="rId113" Type="http://schemas.openxmlformats.org/officeDocument/2006/relationships/image" Target="../media/image554.png"/><Relationship Id="rId134" Type="http://schemas.openxmlformats.org/officeDocument/2006/relationships/customXml" Target="../ink/ink567.xml"/><Relationship Id="rId320" Type="http://schemas.openxmlformats.org/officeDocument/2006/relationships/customXml" Target="../ink/ink660.xml"/><Relationship Id="rId80" Type="http://schemas.openxmlformats.org/officeDocument/2006/relationships/customXml" Target="../ink/ink540.xml"/><Relationship Id="rId155" Type="http://schemas.openxmlformats.org/officeDocument/2006/relationships/image" Target="../media/image575.png"/><Relationship Id="rId176" Type="http://schemas.openxmlformats.org/officeDocument/2006/relationships/customXml" Target="../ink/ink588.xml"/><Relationship Id="rId197" Type="http://schemas.openxmlformats.org/officeDocument/2006/relationships/image" Target="../media/image596.png"/><Relationship Id="rId341" Type="http://schemas.openxmlformats.org/officeDocument/2006/relationships/image" Target="../media/image668.png"/><Relationship Id="rId201" Type="http://schemas.openxmlformats.org/officeDocument/2006/relationships/image" Target="../media/image598.png"/><Relationship Id="rId222" Type="http://schemas.openxmlformats.org/officeDocument/2006/relationships/customXml" Target="../ink/ink611.xml"/><Relationship Id="rId243" Type="http://schemas.openxmlformats.org/officeDocument/2006/relationships/image" Target="../media/image619.png"/><Relationship Id="rId264" Type="http://schemas.openxmlformats.org/officeDocument/2006/relationships/customXml" Target="../ink/ink632.xml"/><Relationship Id="rId285" Type="http://schemas.openxmlformats.org/officeDocument/2006/relationships/image" Target="../media/image640.png"/><Relationship Id="rId17" Type="http://schemas.openxmlformats.org/officeDocument/2006/relationships/image" Target="../media/image506.png"/><Relationship Id="rId38" Type="http://schemas.openxmlformats.org/officeDocument/2006/relationships/customXml" Target="../ink/ink519.xml"/><Relationship Id="rId59" Type="http://schemas.openxmlformats.org/officeDocument/2006/relationships/image" Target="../media/image527.png"/><Relationship Id="rId103" Type="http://schemas.openxmlformats.org/officeDocument/2006/relationships/image" Target="../media/image549.png"/><Relationship Id="rId124" Type="http://schemas.openxmlformats.org/officeDocument/2006/relationships/customXml" Target="../ink/ink562.xml"/><Relationship Id="rId310" Type="http://schemas.openxmlformats.org/officeDocument/2006/relationships/customXml" Target="../ink/ink655.xml"/><Relationship Id="rId70" Type="http://schemas.openxmlformats.org/officeDocument/2006/relationships/customXml" Target="../ink/ink535.xml"/><Relationship Id="rId91" Type="http://schemas.openxmlformats.org/officeDocument/2006/relationships/image" Target="../media/image543.png"/><Relationship Id="rId145" Type="http://schemas.openxmlformats.org/officeDocument/2006/relationships/image" Target="../media/image570.png"/><Relationship Id="rId166" Type="http://schemas.openxmlformats.org/officeDocument/2006/relationships/customXml" Target="../ink/ink583.xml"/><Relationship Id="rId187" Type="http://schemas.openxmlformats.org/officeDocument/2006/relationships/image" Target="../media/image591.png"/><Relationship Id="rId331" Type="http://schemas.openxmlformats.org/officeDocument/2006/relationships/image" Target="../media/image663.png"/><Relationship Id="rId352" Type="http://schemas.openxmlformats.org/officeDocument/2006/relationships/customXml" Target="../ink/ink67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6.xml"/><Relationship Id="rId233" Type="http://schemas.openxmlformats.org/officeDocument/2006/relationships/image" Target="../media/image614.png"/><Relationship Id="rId254" Type="http://schemas.openxmlformats.org/officeDocument/2006/relationships/customXml" Target="../ink/ink627.xml"/><Relationship Id="rId28" Type="http://schemas.openxmlformats.org/officeDocument/2006/relationships/customXml" Target="../ink/ink514.xml"/><Relationship Id="rId49" Type="http://schemas.openxmlformats.org/officeDocument/2006/relationships/image" Target="../media/image522.png"/><Relationship Id="rId114" Type="http://schemas.openxmlformats.org/officeDocument/2006/relationships/customXml" Target="../ink/ink557.xml"/><Relationship Id="rId275" Type="http://schemas.openxmlformats.org/officeDocument/2006/relationships/image" Target="../media/image635.png"/><Relationship Id="rId296" Type="http://schemas.openxmlformats.org/officeDocument/2006/relationships/customXml" Target="../ink/ink648.xml"/><Relationship Id="rId300" Type="http://schemas.openxmlformats.org/officeDocument/2006/relationships/customXml" Target="../ink/ink650.xml"/><Relationship Id="rId60" Type="http://schemas.openxmlformats.org/officeDocument/2006/relationships/customXml" Target="../ink/ink530.xml"/><Relationship Id="rId81" Type="http://schemas.openxmlformats.org/officeDocument/2006/relationships/image" Target="../media/image538.png"/><Relationship Id="rId135" Type="http://schemas.openxmlformats.org/officeDocument/2006/relationships/image" Target="../media/image565.png"/><Relationship Id="rId156" Type="http://schemas.openxmlformats.org/officeDocument/2006/relationships/customXml" Target="../ink/ink578.xml"/><Relationship Id="rId177" Type="http://schemas.openxmlformats.org/officeDocument/2006/relationships/image" Target="../media/image586.png"/><Relationship Id="rId198" Type="http://schemas.openxmlformats.org/officeDocument/2006/relationships/customXml" Target="../ink/ink599.xml"/><Relationship Id="rId321" Type="http://schemas.openxmlformats.org/officeDocument/2006/relationships/image" Target="../media/image658.png"/><Relationship Id="rId342" Type="http://schemas.openxmlformats.org/officeDocument/2006/relationships/customXml" Target="../ink/ink671.xml"/><Relationship Id="rId202" Type="http://schemas.openxmlformats.org/officeDocument/2006/relationships/customXml" Target="../ink/ink601.xml"/><Relationship Id="rId223" Type="http://schemas.openxmlformats.org/officeDocument/2006/relationships/image" Target="../media/image609.png"/><Relationship Id="rId244" Type="http://schemas.openxmlformats.org/officeDocument/2006/relationships/customXml" Target="../ink/ink622.xml"/><Relationship Id="rId18" Type="http://schemas.openxmlformats.org/officeDocument/2006/relationships/customXml" Target="../ink/ink509.xml"/><Relationship Id="rId39" Type="http://schemas.openxmlformats.org/officeDocument/2006/relationships/image" Target="../media/image517.png"/><Relationship Id="rId265" Type="http://schemas.openxmlformats.org/officeDocument/2006/relationships/image" Target="../media/image630.png"/><Relationship Id="rId286" Type="http://schemas.openxmlformats.org/officeDocument/2006/relationships/customXml" Target="../ink/ink643.xml"/><Relationship Id="rId50" Type="http://schemas.openxmlformats.org/officeDocument/2006/relationships/customXml" Target="../ink/ink525.xml"/><Relationship Id="rId104" Type="http://schemas.openxmlformats.org/officeDocument/2006/relationships/customXml" Target="../ink/ink552.xml"/><Relationship Id="rId125" Type="http://schemas.openxmlformats.org/officeDocument/2006/relationships/image" Target="../media/image560.png"/><Relationship Id="rId146" Type="http://schemas.openxmlformats.org/officeDocument/2006/relationships/customXml" Target="../ink/ink573.xml"/><Relationship Id="rId167" Type="http://schemas.openxmlformats.org/officeDocument/2006/relationships/image" Target="../media/image581.png"/><Relationship Id="rId188" Type="http://schemas.openxmlformats.org/officeDocument/2006/relationships/customXml" Target="../ink/ink594.xml"/><Relationship Id="rId311" Type="http://schemas.openxmlformats.org/officeDocument/2006/relationships/image" Target="../media/image653.png"/><Relationship Id="rId332" Type="http://schemas.openxmlformats.org/officeDocument/2006/relationships/customXml" Target="../ink/ink666.xml"/><Relationship Id="rId353" Type="http://schemas.openxmlformats.org/officeDocument/2006/relationships/image" Target="../media/image674.png"/><Relationship Id="rId71" Type="http://schemas.openxmlformats.org/officeDocument/2006/relationships/image" Target="../media/image533.png"/><Relationship Id="rId92" Type="http://schemas.openxmlformats.org/officeDocument/2006/relationships/customXml" Target="../ink/ink546.xml"/><Relationship Id="rId213" Type="http://schemas.openxmlformats.org/officeDocument/2006/relationships/image" Target="../media/image604.png"/><Relationship Id="rId234" Type="http://schemas.openxmlformats.org/officeDocument/2006/relationships/customXml" Target="../ink/ink617.xml"/><Relationship Id="rId2" Type="http://schemas.openxmlformats.org/officeDocument/2006/relationships/customXml" Target="../ink/ink501.xml"/><Relationship Id="rId29" Type="http://schemas.openxmlformats.org/officeDocument/2006/relationships/image" Target="../media/image512.png"/><Relationship Id="rId255" Type="http://schemas.openxmlformats.org/officeDocument/2006/relationships/image" Target="../media/image625.png"/><Relationship Id="rId276" Type="http://schemas.openxmlformats.org/officeDocument/2006/relationships/customXml" Target="../ink/ink638.xml"/><Relationship Id="rId297" Type="http://schemas.openxmlformats.org/officeDocument/2006/relationships/image" Target="../media/image646.png"/><Relationship Id="rId40" Type="http://schemas.openxmlformats.org/officeDocument/2006/relationships/customXml" Target="../ink/ink520.xml"/><Relationship Id="rId115" Type="http://schemas.openxmlformats.org/officeDocument/2006/relationships/image" Target="../media/image555.png"/><Relationship Id="rId136" Type="http://schemas.openxmlformats.org/officeDocument/2006/relationships/customXml" Target="../ink/ink568.xml"/><Relationship Id="rId157" Type="http://schemas.openxmlformats.org/officeDocument/2006/relationships/image" Target="../media/image576.png"/><Relationship Id="rId178" Type="http://schemas.openxmlformats.org/officeDocument/2006/relationships/customXml" Target="../ink/ink589.xml"/><Relationship Id="rId301" Type="http://schemas.openxmlformats.org/officeDocument/2006/relationships/image" Target="../media/image648.png"/><Relationship Id="rId322" Type="http://schemas.openxmlformats.org/officeDocument/2006/relationships/customXml" Target="../ink/ink661.xml"/><Relationship Id="rId343" Type="http://schemas.openxmlformats.org/officeDocument/2006/relationships/image" Target="../media/image669.png"/><Relationship Id="rId61" Type="http://schemas.openxmlformats.org/officeDocument/2006/relationships/image" Target="../media/image528.png"/><Relationship Id="rId82" Type="http://schemas.openxmlformats.org/officeDocument/2006/relationships/customXml" Target="../ink/ink541.xml"/><Relationship Id="rId199" Type="http://schemas.openxmlformats.org/officeDocument/2006/relationships/image" Target="../media/image597.png"/><Relationship Id="rId203" Type="http://schemas.openxmlformats.org/officeDocument/2006/relationships/image" Target="../media/image599.png"/><Relationship Id="rId19" Type="http://schemas.openxmlformats.org/officeDocument/2006/relationships/image" Target="../media/image507.png"/><Relationship Id="rId224" Type="http://schemas.openxmlformats.org/officeDocument/2006/relationships/customXml" Target="../ink/ink612.xml"/><Relationship Id="rId245" Type="http://schemas.openxmlformats.org/officeDocument/2006/relationships/image" Target="../media/image620.png"/><Relationship Id="rId266" Type="http://schemas.openxmlformats.org/officeDocument/2006/relationships/customXml" Target="../ink/ink633.xml"/><Relationship Id="rId287" Type="http://schemas.openxmlformats.org/officeDocument/2006/relationships/image" Target="../media/image641.png"/><Relationship Id="rId30" Type="http://schemas.openxmlformats.org/officeDocument/2006/relationships/customXml" Target="../ink/ink515.xml"/><Relationship Id="rId105" Type="http://schemas.openxmlformats.org/officeDocument/2006/relationships/image" Target="../media/image550.png"/><Relationship Id="rId126" Type="http://schemas.openxmlformats.org/officeDocument/2006/relationships/customXml" Target="../ink/ink563.xml"/><Relationship Id="rId147" Type="http://schemas.openxmlformats.org/officeDocument/2006/relationships/image" Target="../media/image571.png"/><Relationship Id="rId168" Type="http://schemas.openxmlformats.org/officeDocument/2006/relationships/customXml" Target="../ink/ink584.xml"/><Relationship Id="rId312" Type="http://schemas.openxmlformats.org/officeDocument/2006/relationships/customXml" Target="../ink/ink656.xml"/><Relationship Id="rId333" Type="http://schemas.openxmlformats.org/officeDocument/2006/relationships/image" Target="../media/image664.png"/><Relationship Id="rId354" Type="http://schemas.openxmlformats.org/officeDocument/2006/relationships/customXml" Target="../ink/ink677.xml"/><Relationship Id="rId51" Type="http://schemas.openxmlformats.org/officeDocument/2006/relationships/image" Target="../media/image523.png"/><Relationship Id="rId72" Type="http://schemas.openxmlformats.org/officeDocument/2006/relationships/customXml" Target="../ink/ink536.xml"/><Relationship Id="rId93" Type="http://schemas.openxmlformats.org/officeDocument/2006/relationships/image" Target="../media/image544.png"/><Relationship Id="rId189" Type="http://schemas.openxmlformats.org/officeDocument/2006/relationships/image" Target="../media/image592.png"/><Relationship Id="rId3" Type="http://schemas.openxmlformats.org/officeDocument/2006/relationships/image" Target="../media/image499.png"/><Relationship Id="rId214" Type="http://schemas.openxmlformats.org/officeDocument/2006/relationships/customXml" Target="../ink/ink607.xml"/><Relationship Id="rId235" Type="http://schemas.openxmlformats.org/officeDocument/2006/relationships/image" Target="../media/image615.png"/><Relationship Id="rId256" Type="http://schemas.openxmlformats.org/officeDocument/2006/relationships/customXml" Target="../ink/ink628.xml"/><Relationship Id="rId277" Type="http://schemas.openxmlformats.org/officeDocument/2006/relationships/image" Target="../media/image636.png"/><Relationship Id="rId298" Type="http://schemas.openxmlformats.org/officeDocument/2006/relationships/customXml" Target="../ink/ink649.xml"/><Relationship Id="rId116" Type="http://schemas.openxmlformats.org/officeDocument/2006/relationships/customXml" Target="../ink/ink558.xml"/><Relationship Id="rId137" Type="http://schemas.openxmlformats.org/officeDocument/2006/relationships/image" Target="../media/image566.png"/><Relationship Id="rId158" Type="http://schemas.openxmlformats.org/officeDocument/2006/relationships/customXml" Target="../ink/ink579.xml"/><Relationship Id="rId302" Type="http://schemas.openxmlformats.org/officeDocument/2006/relationships/customXml" Target="../ink/ink651.xml"/><Relationship Id="rId323" Type="http://schemas.openxmlformats.org/officeDocument/2006/relationships/image" Target="../media/image659.png"/><Relationship Id="rId344" Type="http://schemas.openxmlformats.org/officeDocument/2006/relationships/customXml" Target="../ink/ink672.xml"/><Relationship Id="rId20" Type="http://schemas.openxmlformats.org/officeDocument/2006/relationships/customXml" Target="../ink/ink510.xml"/><Relationship Id="rId41" Type="http://schemas.openxmlformats.org/officeDocument/2006/relationships/image" Target="../media/image518.png"/><Relationship Id="rId62" Type="http://schemas.openxmlformats.org/officeDocument/2006/relationships/customXml" Target="../ink/ink531.xml"/><Relationship Id="rId83" Type="http://schemas.openxmlformats.org/officeDocument/2006/relationships/image" Target="../media/image539.png"/><Relationship Id="rId179" Type="http://schemas.openxmlformats.org/officeDocument/2006/relationships/image" Target="../media/image587.png"/><Relationship Id="rId190" Type="http://schemas.openxmlformats.org/officeDocument/2006/relationships/customXml" Target="../ink/ink595.xml"/><Relationship Id="rId204" Type="http://schemas.openxmlformats.org/officeDocument/2006/relationships/customXml" Target="../ink/ink602.xml"/><Relationship Id="rId225" Type="http://schemas.openxmlformats.org/officeDocument/2006/relationships/image" Target="../media/image610.png"/><Relationship Id="rId246" Type="http://schemas.openxmlformats.org/officeDocument/2006/relationships/customXml" Target="../ink/ink623.xml"/><Relationship Id="rId267" Type="http://schemas.openxmlformats.org/officeDocument/2006/relationships/image" Target="../media/image631.png"/><Relationship Id="rId288" Type="http://schemas.openxmlformats.org/officeDocument/2006/relationships/customXml" Target="../ink/ink644.xml"/><Relationship Id="rId106" Type="http://schemas.openxmlformats.org/officeDocument/2006/relationships/customXml" Target="../ink/ink553.xml"/><Relationship Id="rId127" Type="http://schemas.openxmlformats.org/officeDocument/2006/relationships/image" Target="../media/image561.png"/><Relationship Id="rId313" Type="http://schemas.openxmlformats.org/officeDocument/2006/relationships/image" Target="../media/image654.png"/><Relationship Id="rId10" Type="http://schemas.openxmlformats.org/officeDocument/2006/relationships/customXml" Target="../ink/ink505.xml"/><Relationship Id="rId31" Type="http://schemas.openxmlformats.org/officeDocument/2006/relationships/image" Target="../media/image513.png"/><Relationship Id="rId52" Type="http://schemas.openxmlformats.org/officeDocument/2006/relationships/customXml" Target="../ink/ink526.xml"/><Relationship Id="rId73" Type="http://schemas.openxmlformats.org/officeDocument/2006/relationships/image" Target="../media/image534.png"/><Relationship Id="rId94" Type="http://schemas.openxmlformats.org/officeDocument/2006/relationships/customXml" Target="../ink/ink547.xml"/><Relationship Id="rId148" Type="http://schemas.openxmlformats.org/officeDocument/2006/relationships/customXml" Target="../ink/ink574.xml"/><Relationship Id="rId169" Type="http://schemas.openxmlformats.org/officeDocument/2006/relationships/image" Target="../media/image582.png"/><Relationship Id="rId334" Type="http://schemas.openxmlformats.org/officeDocument/2006/relationships/customXml" Target="../ink/ink667.xml"/><Relationship Id="rId355" Type="http://schemas.openxmlformats.org/officeDocument/2006/relationships/image" Target="../media/image675.png"/><Relationship Id="rId4" Type="http://schemas.openxmlformats.org/officeDocument/2006/relationships/customXml" Target="../ink/ink502.xml"/><Relationship Id="rId180" Type="http://schemas.openxmlformats.org/officeDocument/2006/relationships/customXml" Target="../ink/ink590.xml"/><Relationship Id="rId215" Type="http://schemas.openxmlformats.org/officeDocument/2006/relationships/image" Target="../media/image605.png"/><Relationship Id="rId236" Type="http://schemas.openxmlformats.org/officeDocument/2006/relationships/customXml" Target="../ink/ink618.xml"/><Relationship Id="rId257" Type="http://schemas.openxmlformats.org/officeDocument/2006/relationships/image" Target="../media/image626.png"/><Relationship Id="rId278" Type="http://schemas.openxmlformats.org/officeDocument/2006/relationships/customXml" Target="../ink/ink639.xml"/><Relationship Id="rId303" Type="http://schemas.openxmlformats.org/officeDocument/2006/relationships/image" Target="../media/image649.png"/><Relationship Id="rId42" Type="http://schemas.openxmlformats.org/officeDocument/2006/relationships/customXml" Target="../ink/ink521.xml"/><Relationship Id="rId84" Type="http://schemas.openxmlformats.org/officeDocument/2006/relationships/customXml" Target="../ink/ink542.xml"/><Relationship Id="rId138" Type="http://schemas.openxmlformats.org/officeDocument/2006/relationships/customXml" Target="../ink/ink569.xml"/><Relationship Id="rId345" Type="http://schemas.openxmlformats.org/officeDocument/2006/relationships/image" Target="../media/image670.png"/><Relationship Id="rId191" Type="http://schemas.openxmlformats.org/officeDocument/2006/relationships/image" Target="../media/image593.png"/><Relationship Id="rId205" Type="http://schemas.openxmlformats.org/officeDocument/2006/relationships/image" Target="../media/image600.png"/><Relationship Id="rId247" Type="http://schemas.openxmlformats.org/officeDocument/2006/relationships/image" Target="../media/image621.png"/><Relationship Id="rId107" Type="http://schemas.openxmlformats.org/officeDocument/2006/relationships/image" Target="../media/image551.png"/><Relationship Id="rId289" Type="http://schemas.openxmlformats.org/officeDocument/2006/relationships/image" Target="../media/image642.png"/><Relationship Id="rId11" Type="http://schemas.openxmlformats.org/officeDocument/2006/relationships/image" Target="../media/image503.png"/><Relationship Id="rId53" Type="http://schemas.openxmlformats.org/officeDocument/2006/relationships/image" Target="../media/image524.png"/><Relationship Id="rId149" Type="http://schemas.openxmlformats.org/officeDocument/2006/relationships/image" Target="../media/image572.png"/><Relationship Id="rId314" Type="http://schemas.openxmlformats.org/officeDocument/2006/relationships/customXml" Target="../ink/ink657.xml"/><Relationship Id="rId356" Type="http://schemas.openxmlformats.org/officeDocument/2006/relationships/customXml" Target="../ink/ink678.xml"/><Relationship Id="rId95" Type="http://schemas.openxmlformats.org/officeDocument/2006/relationships/image" Target="../media/image545.png"/><Relationship Id="rId160" Type="http://schemas.openxmlformats.org/officeDocument/2006/relationships/customXml" Target="../ink/ink580.xml"/><Relationship Id="rId216" Type="http://schemas.openxmlformats.org/officeDocument/2006/relationships/customXml" Target="../ink/ink608.xml"/><Relationship Id="rId258" Type="http://schemas.openxmlformats.org/officeDocument/2006/relationships/customXml" Target="../ink/ink629.xml"/><Relationship Id="rId22" Type="http://schemas.openxmlformats.org/officeDocument/2006/relationships/customXml" Target="../ink/ink511.xml"/><Relationship Id="rId64" Type="http://schemas.openxmlformats.org/officeDocument/2006/relationships/customXml" Target="../ink/ink532.xml"/><Relationship Id="rId118" Type="http://schemas.openxmlformats.org/officeDocument/2006/relationships/customXml" Target="../ink/ink559.xml"/><Relationship Id="rId325" Type="http://schemas.openxmlformats.org/officeDocument/2006/relationships/image" Target="../media/image660.png"/><Relationship Id="rId171" Type="http://schemas.openxmlformats.org/officeDocument/2006/relationships/image" Target="../media/image583.png"/><Relationship Id="rId227" Type="http://schemas.openxmlformats.org/officeDocument/2006/relationships/image" Target="../media/image611.png"/><Relationship Id="rId269" Type="http://schemas.openxmlformats.org/officeDocument/2006/relationships/image" Target="../media/image632.png"/><Relationship Id="rId33" Type="http://schemas.openxmlformats.org/officeDocument/2006/relationships/image" Target="../media/image514.png"/><Relationship Id="rId129" Type="http://schemas.openxmlformats.org/officeDocument/2006/relationships/image" Target="../media/image562.png"/><Relationship Id="rId280" Type="http://schemas.openxmlformats.org/officeDocument/2006/relationships/customXml" Target="../ink/ink640.xml"/><Relationship Id="rId336" Type="http://schemas.openxmlformats.org/officeDocument/2006/relationships/customXml" Target="../ink/ink668.xml"/><Relationship Id="rId75" Type="http://schemas.openxmlformats.org/officeDocument/2006/relationships/image" Target="../media/image535.png"/><Relationship Id="rId140" Type="http://schemas.openxmlformats.org/officeDocument/2006/relationships/customXml" Target="../ink/ink570.xml"/><Relationship Id="rId182" Type="http://schemas.openxmlformats.org/officeDocument/2006/relationships/customXml" Target="../ink/ink591.xml"/><Relationship Id="rId6" Type="http://schemas.openxmlformats.org/officeDocument/2006/relationships/customXml" Target="../ink/ink503.xml"/><Relationship Id="rId238" Type="http://schemas.openxmlformats.org/officeDocument/2006/relationships/customXml" Target="../ink/ink619.xml"/><Relationship Id="rId291" Type="http://schemas.openxmlformats.org/officeDocument/2006/relationships/image" Target="../media/image643.png"/><Relationship Id="rId305" Type="http://schemas.openxmlformats.org/officeDocument/2006/relationships/image" Target="../media/image650.png"/><Relationship Id="rId347" Type="http://schemas.openxmlformats.org/officeDocument/2006/relationships/image" Target="../media/image671.png"/><Relationship Id="rId44" Type="http://schemas.openxmlformats.org/officeDocument/2006/relationships/customXml" Target="../ink/ink522.xml"/><Relationship Id="rId86" Type="http://schemas.openxmlformats.org/officeDocument/2006/relationships/customXml" Target="../ink/ink543.xml"/><Relationship Id="rId151" Type="http://schemas.openxmlformats.org/officeDocument/2006/relationships/image" Target="../media/image573.png"/><Relationship Id="rId193" Type="http://schemas.openxmlformats.org/officeDocument/2006/relationships/image" Target="../media/image594.png"/><Relationship Id="rId207" Type="http://schemas.openxmlformats.org/officeDocument/2006/relationships/image" Target="../media/image601.png"/><Relationship Id="rId249" Type="http://schemas.openxmlformats.org/officeDocument/2006/relationships/image" Target="../media/image622.png"/><Relationship Id="rId13" Type="http://schemas.openxmlformats.org/officeDocument/2006/relationships/image" Target="../media/image504.png"/><Relationship Id="rId109" Type="http://schemas.openxmlformats.org/officeDocument/2006/relationships/image" Target="../media/image552.png"/><Relationship Id="rId260" Type="http://schemas.openxmlformats.org/officeDocument/2006/relationships/customXml" Target="../ink/ink630.xml"/><Relationship Id="rId316" Type="http://schemas.openxmlformats.org/officeDocument/2006/relationships/customXml" Target="../ink/ink658.xml"/><Relationship Id="rId55" Type="http://schemas.openxmlformats.org/officeDocument/2006/relationships/image" Target="../media/image525.png"/><Relationship Id="rId97" Type="http://schemas.openxmlformats.org/officeDocument/2006/relationships/image" Target="../media/image546.png"/><Relationship Id="rId120" Type="http://schemas.openxmlformats.org/officeDocument/2006/relationships/customXml" Target="../ink/ink560.xml"/><Relationship Id="rId358" Type="http://schemas.openxmlformats.org/officeDocument/2006/relationships/customXml" Target="../ink/ink679.xml"/><Relationship Id="rId162" Type="http://schemas.openxmlformats.org/officeDocument/2006/relationships/customXml" Target="../ink/ink581.xml"/><Relationship Id="rId218" Type="http://schemas.openxmlformats.org/officeDocument/2006/relationships/customXml" Target="../ink/ink609.xml"/><Relationship Id="rId271" Type="http://schemas.openxmlformats.org/officeDocument/2006/relationships/image" Target="../media/image633.png"/><Relationship Id="rId24" Type="http://schemas.openxmlformats.org/officeDocument/2006/relationships/customXml" Target="../ink/ink512.xml"/><Relationship Id="rId66" Type="http://schemas.openxmlformats.org/officeDocument/2006/relationships/customXml" Target="../ink/ink533.xml"/><Relationship Id="rId131" Type="http://schemas.openxmlformats.org/officeDocument/2006/relationships/image" Target="../media/image563.png"/><Relationship Id="rId327" Type="http://schemas.openxmlformats.org/officeDocument/2006/relationships/image" Target="../media/image661.png"/><Relationship Id="rId173" Type="http://schemas.openxmlformats.org/officeDocument/2006/relationships/image" Target="../media/image584.png"/><Relationship Id="rId229" Type="http://schemas.openxmlformats.org/officeDocument/2006/relationships/image" Target="../media/image612.png"/><Relationship Id="rId240" Type="http://schemas.openxmlformats.org/officeDocument/2006/relationships/customXml" Target="../ink/ink620.xml"/><Relationship Id="rId35" Type="http://schemas.openxmlformats.org/officeDocument/2006/relationships/image" Target="../media/image515.png"/><Relationship Id="rId77" Type="http://schemas.openxmlformats.org/officeDocument/2006/relationships/image" Target="../media/image536.png"/><Relationship Id="rId100" Type="http://schemas.openxmlformats.org/officeDocument/2006/relationships/customXml" Target="../ink/ink550.xml"/><Relationship Id="rId282" Type="http://schemas.openxmlformats.org/officeDocument/2006/relationships/customXml" Target="../ink/ink641.xml"/><Relationship Id="rId338" Type="http://schemas.openxmlformats.org/officeDocument/2006/relationships/customXml" Target="../ink/ink669.xml"/><Relationship Id="rId8" Type="http://schemas.openxmlformats.org/officeDocument/2006/relationships/customXml" Target="../ink/ink504.xml"/><Relationship Id="rId142" Type="http://schemas.openxmlformats.org/officeDocument/2006/relationships/customXml" Target="../ink/ink571.xml"/><Relationship Id="rId184" Type="http://schemas.openxmlformats.org/officeDocument/2006/relationships/customXml" Target="../ink/ink592.xml"/><Relationship Id="rId251" Type="http://schemas.openxmlformats.org/officeDocument/2006/relationships/image" Target="../media/image623.png"/><Relationship Id="rId46" Type="http://schemas.openxmlformats.org/officeDocument/2006/relationships/customXml" Target="../ink/ink523.xml"/><Relationship Id="rId293" Type="http://schemas.openxmlformats.org/officeDocument/2006/relationships/image" Target="../media/image644.png"/><Relationship Id="rId307" Type="http://schemas.openxmlformats.org/officeDocument/2006/relationships/image" Target="../media/image651.png"/><Relationship Id="rId349" Type="http://schemas.openxmlformats.org/officeDocument/2006/relationships/image" Target="../media/image67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6.png"/><Relationship Id="rId299" Type="http://schemas.openxmlformats.org/officeDocument/2006/relationships/image" Target="../media/image827.png"/><Relationship Id="rId21" Type="http://schemas.openxmlformats.org/officeDocument/2006/relationships/image" Target="../media/image688.png"/><Relationship Id="rId63" Type="http://schemas.openxmlformats.org/officeDocument/2006/relationships/image" Target="../media/image709.png"/><Relationship Id="rId159" Type="http://schemas.openxmlformats.org/officeDocument/2006/relationships/image" Target="../media/image757.png"/><Relationship Id="rId324" Type="http://schemas.openxmlformats.org/officeDocument/2006/relationships/customXml" Target="../ink/ink842.xml"/><Relationship Id="rId366" Type="http://schemas.openxmlformats.org/officeDocument/2006/relationships/customXml" Target="../ink/ink863.xml"/><Relationship Id="rId170" Type="http://schemas.openxmlformats.org/officeDocument/2006/relationships/customXml" Target="../ink/ink765.xml"/><Relationship Id="rId226" Type="http://schemas.openxmlformats.org/officeDocument/2006/relationships/customXml" Target="../ink/ink793.xml"/><Relationship Id="rId433" Type="http://schemas.openxmlformats.org/officeDocument/2006/relationships/image" Target="../media/image894.png"/><Relationship Id="rId268" Type="http://schemas.openxmlformats.org/officeDocument/2006/relationships/customXml" Target="../ink/ink814.xml"/><Relationship Id="rId475" Type="http://schemas.openxmlformats.org/officeDocument/2006/relationships/image" Target="../media/image915.png"/><Relationship Id="rId32" Type="http://schemas.openxmlformats.org/officeDocument/2006/relationships/customXml" Target="../ink/ink696.xml"/><Relationship Id="rId74" Type="http://schemas.openxmlformats.org/officeDocument/2006/relationships/customXml" Target="../ink/ink717.xml"/><Relationship Id="rId128" Type="http://schemas.openxmlformats.org/officeDocument/2006/relationships/customXml" Target="../ink/ink744.xml"/><Relationship Id="rId335" Type="http://schemas.openxmlformats.org/officeDocument/2006/relationships/image" Target="../media/image845.png"/><Relationship Id="rId377" Type="http://schemas.openxmlformats.org/officeDocument/2006/relationships/image" Target="../media/image866.png"/><Relationship Id="rId500" Type="http://schemas.openxmlformats.org/officeDocument/2006/relationships/customXml" Target="../ink/ink930.xml"/><Relationship Id="rId5" Type="http://schemas.openxmlformats.org/officeDocument/2006/relationships/image" Target="../media/image680.png"/><Relationship Id="rId181" Type="http://schemas.openxmlformats.org/officeDocument/2006/relationships/image" Target="../media/image768.png"/><Relationship Id="rId237" Type="http://schemas.openxmlformats.org/officeDocument/2006/relationships/image" Target="../media/image796.png"/><Relationship Id="rId402" Type="http://schemas.openxmlformats.org/officeDocument/2006/relationships/customXml" Target="../ink/ink881.xml"/><Relationship Id="rId279" Type="http://schemas.openxmlformats.org/officeDocument/2006/relationships/image" Target="../media/image817.png"/><Relationship Id="rId444" Type="http://schemas.openxmlformats.org/officeDocument/2006/relationships/customXml" Target="../ink/ink902.xml"/><Relationship Id="rId486" Type="http://schemas.openxmlformats.org/officeDocument/2006/relationships/customXml" Target="../ink/ink923.xml"/><Relationship Id="rId43" Type="http://schemas.openxmlformats.org/officeDocument/2006/relationships/image" Target="../media/image699.png"/><Relationship Id="rId139" Type="http://schemas.openxmlformats.org/officeDocument/2006/relationships/image" Target="../media/image747.png"/><Relationship Id="rId290" Type="http://schemas.openxmlformats.org/officeDocument/2006/relationships/customXml" Target="../ink/ink825.xml"/><Relationship Id="rId304" Type="http://schemas.openxmlformats.org/officeDocument/2006/relationships/customXml" Target="../ink/ink832.xml"/><Relationship Id="rId346" Type="http://schemas.openxmlformats.org/officeDocument/2006/relationships/customXml" Target="../ink/ink853.xml"/><Relationship Id="rId388" Type="http://schemas.openxmlformats.org/officeDocument/2006/relationships/customXml" Target="../ink/ink874.xml"/><Relationship Id="rId85" Type="http://schemas.openxmlformats.org/officeDocument/2006/relationships/image" Target="../media/image720.png"/><Relationship Id="rId150" Type="http://schemas.openxmlformats.org/officeDocument/2006/relationships/customXml" Target="../ink/ink755.xml"/><Relationship Id="rId192" Type="http://schemas.openxmlformats.org/officeDocument/2006/relationships/customXml" Target="../ink/ink776.xml"/><Relationship Id="rId206" Type="http://schemas.openxmlformats.org/officeDocument/2006/relationships/customXml" Target="../ink/ink783.xml"/><Relationship Id="rId413" Type="http://schemas.openxmlformats.org/officeDocument/2006/relationships/image" Target="../media/image884.png"/><Relationship Id="rId248" Type="http://schemas.openxmlformats.org/officeDocument/2006/relationships/customXml" Target="../ink/ink804.xml"/><Relationship Id="rId455" Type="http://schemas.openxmlformats.org/officeDocument/2006/relationships/image" Target="../media/image905.png"/><Relationship Id="rId497" Type="http://schemas.openxmlformats.org/officeDocument/2006/relationships/image" Target="../media/image926.png"/><Relationship Id="rId12" Type="http://schemas.openxmlformats.org/officeDocument/2006/relationships/customXml" Target="../ink/ink686.xml"/><Relationship Id="rId108" Type="http://schemas.openxmlformats.org/officeDocument/2006/relationships/customXml" Target="../ink/ink734.xml"/><Relationship Id="rId315" Type="http://schemas.openxmlformats.org/officeDocument/2006/relationships/image" Target="../media/image835.png"/><Relationship Id="rId357" Type="http://schemas.openxmlformats.org/officeDocument/2006/relationships/image" Target="../media/image856.png"/><Relationship Id="rId54" Type="http://schemas.openxmlformats.org/officeDocument/2006/relationships/customXml" Target="../ink/ink707.xml"/><Relationship Id="rId96" Type="http://schemas.openxmlformats.org/officeDocument/2006/relationships/customXml" Target="../ink/ink728.xml"/><Relationship Id="rId161" Type="http://schemas.openxmlformats.org/officeDocument/2006/relationships/image" Target="../media/image758.png"/><Relationship Id="rId217" Type="http://schemas.openxmlformats.org/officeDocument/2006/relationships/image" Target="../media/image786.png"/><Relationship Id="rId399" Type="http://schemas.openxmlformats.org/officeDocument/2006/relationships/image" Target="../media/image877.png"/><Relationship Id="rId259" Type="http://schemas.openxmlformats.org/officeDocument/2006/relationships/image" Target="../media/image807.png"/><Relationship Id="rId424" Type="http://schemas.openxmlformats.org/officeDocument/2006/relationships/customXml" Target="../ink/ink892.xml"/><Relationship Id="rId466" Type="http://schemas.openxmlformats.org/officeDocument/2006/relationships/customXml" Target="../ink/ink913.xml"/><Relationship Id="rId23" Type="http://schemas.openxmlformats.org/officeDocument/2006/relationships/image" Target="../media/image689.png"/><Relationship Id="rId119" Type="http://schemas.openxmlformats.org/officeDocument/2006/relationships/image" Target="../media/image737.png"/><Relationship Id="rId270" Type="http://schemas.openxmlformats.org/officeDocument/2006/relationships/customXml" Target="../ink/ink815.xml"/><Relationship Id="rId326" Type="http://schemas.openxmlformats.org/officeDocument/2006/relationships/customXml" Target="../ink/ink843.xml"/><Relationship Id="rId65" Type="http://schemas.openxmlformats.org/officeDocument/2006/relationships/image" Target="../media/image710.png"/><Relationship Id="rId130" Type="http://schemas.openxmlformats.org/officeDocument/2006/relationships/customXml" Target="../ink/ink745.xml"/><Relationship Id="rId368" Type="http://schemas.openxmlformats.org/officeDocument/2006/relationships/customXml" Target="../ink/ink864.xml"/><Relationship Id="rId172" Type="http://schemas.openxmlformats.org/officeDocument/2006/relationships/customXml" Target="../ink/ink766.xml"/><Relationship Id="rId228" Type="http://schemas.openxmlformats.org/officeDocument/2006/relationships/customXml" Target="../ink/ink794.xml"/><Relationship Id="rId435" Type="http://schemas.openxmlformats.org/officeDocument/2006/relationships/image" Target="../media/image895.png"/><Relationship Id="rId477" Type="http://schemas.openxmlformats.org/officeDocument/2006/relationships/image" Target="../media/image916.png"/><Relationship Id="rId281" Type="http://schemas.openxmlformats.org/officeDocument/2006/relationships/image" Target="../media/image818.png"/><Relationship Id="rId337" Type="http://schemas.openxmlformats.org/officeDocument/2006/relationships/image" Target="../media/image846.png"/><Relationship Id="rId502" Type="http://schemas.openxmlformats.org/officeDocument/2006/relationships/customXml" Target="../ink/ink931.xml"/><Relationship Id="rId34" Type="http://schemas.openxmlformats.org/officeDocument/2006/relationships/customXml" Target="../ink/ink697.xml"/><Relationship Id="rId76" Type="http://schemas.openxmlformats.org/officeDocument/2006/relationships/customXml" Target="../ink/ink718.xml"/><Relationship Id="rId141" Type="http://schemas.openxmlformats.org/officeDocument/2006/relationships/image" Target="../media/image748.png"/><Relationship Id="rId379" Type="http://schemas.openxmlformats.org/officeDocument/2006/relationships/image" Target="../media/image867.png"/><Relationship Id="rId7" Type="http://schemas.openxmlformats.org/officeDocument/2006/relationships/image" Target="../media/image681.png"/><Relationship Id="rId183" Type="http://schemas.openxmlformats.org/officeDocument/2006/relationships/image" Target="../media/image769.png"/><Relationship Id="rId239" Type="http://schemas.openxmlformats.org/officeDocument/2006/relationships/image" Target="../media/image797.png"/><Relationship Id="rId390" Type="http://schemas.openxmlformats.org/officeDocument/2006/relationships/customXml" Target="../ink/ink875.xml"/><Relationship Id="rId404" Type="http://schemas.openxmlformats.org/officeDocument/2006/relationships/customXml" Target="../ink/ink882.xml"/><Relationship Id="rId446" Type="http://schemas.openxmlformats.org/officeDocument/2006/relationships/customXml" Target="../ink/ink903.xml"/><Relationship Id="rId250" Type="http://schemas.openxmlformats.org/officeDocument/2006/relationships/customXml" Target="../ink/ink805.xml"/><Relationship Id="rId292" Type="http://schemas.openxmlformats.org/officeDocument/2006/relationships/customXml" Target="../ink/ink826.xml"/><Relationship Id="rId306" Type="http://schemas.openxmlformats.org/officeDocument/2006/relationships/customXml" Target="../ink/ink833.xml"/><Relationship Id="rId488" Type="http://schemas.openxmlformats.org/officeDocument/2006/relationships/customXml" Target="../ink/ink924.xml"/><Relationship Id="rId45" Type="http://schemas.openxmlformats.org/officeDocument/2006/relationships/image" Target="../media/image700.png"/><Relationship Id="rId87" Type="http://schemas.openxmlformats.org/officeDocument/2006/relationships/image" Target="../media/image721.png"/><Relationship Id="rId110" Type="http://schemas.openxmlformats.org/officeDocument/2006/relationships/customXml" Target="../ink/ink735.xml"/><Relationship Id="rId348" Type="http://schemas.openxmlformats.org/officeDocument/2006/relationships/customXml" Target="../ink/ink854.xml"/><Relationship Id="rId152" Type="http://schemas.openxmlformats.org/officeDocument/2006/relationships/customXml" Target="../ink/ink756.xml"/><Relationship Id="rId194" Type="http://schemas.openxmlformats.org/officeDocument/2006/relationships/customXml" Target="../ink/ink777.xml"/><Relationship Id="rId208" Type="http://schemas.openxmlformats.org/officeDocument/2006/relationships/customXml" Target="../ink/ink784.xml"/><Relationship Id="rId415" Type="http://schemas.openxmlformats.org/officeDocument/2006/relationships/image" Target="../media/image885.png"/><Relationship Id="rId457" Type="http://schemas.openxmlformats.org/officeDocument/2006/relationships/image" Target="../media/image906.png"/><Relationship Id="rId261" Type="http://schemas.openxmlformats.org/officeDocument/2006/relationships/image" Target="../media/image808.png"/><Relationship Id="rId499" Type="http://schemas.openxmlformats.org/officeDocument/2006/relationships/image" Target="../media/image927.png"/><Relationship Id="rId14" Type="http://schemas.openxmlformats.org/officeDocument/2006/relationships/customXml" Target="../ink/ink687.xml"/><Relationship Id="rId56" Type="http://schemas.openxmlformats.org/officeDocument/2006/relationships/customXml" Target="../ink/ink708.xml"/><Relationship Id="rId317" Type="http://schemas.openxmlformats.org/officeDocument/2006/relationships/image" Target="../media/image836.png"/><Relationship Id="rId359" Type="http://schemas.openxmlformats.org/officeDocument/2006/relationships/image" Target="../media/image857.png"/><Relationship Id="rId98" Type="http://schemas.openxmlformats.org/officeDocument/2006/relationships/customXml" Target="../ink/ink729.xml"/><Relationship Id="rId121" Type="http://schemas.openxmlformats.org/officeDocument/2006/relationships/image" Target="../media/image738.png"/><Relationship Id="rId163" Type="http://schemas.openxmlformats.org/officeDocument/2006/relationships/image" Target="../media/image759.png"/><Relationship Id="rId219" Type="http://schemas.openxmlformats.org/officeDocument/2006/relationships/image" Target="../media/image787.png"/><Relationship Id="rId370" Type="http://schemas.openxmlformats.org/officeDocument/2006/relationships/customXml" Target="../ink/ink865.xml"/><Relationship Id="rId426" Type="http://schemas.openxmlformats.org/officeDocument/2006/relationships/customXml" Target="../ink/ink893.xml"/><Relationship Id="rId230" Type="http://schemas.openxmlformats.org/officeDocument/2006/relationships/customXml" Target="../ink/ink795.xml"/><Relationship Id="rId468" Type="http://schemas.openxmlformats.org/officeDocument/2006/relationships/customXml" Target="../ink/ink914.xml"/><Relationship Id="rId25" Type="http://schemas.openxmlformats.org/officeDocument/2006/relationships/image" Target="../media/image690.png"/><Relationship Id="rId67" Type="http://schemas.openxmlformats.org/officeDocument/2006/relationships/image" Target="../media/image711.png"/><Relationship Id="rId272" Type="http://schemas.openxmlformats.org/officeDocument/2006/relationships/customXml" Target="../ink/ink816.xml"/><Relationship Id="rId328" Type="http://schemas.openxmlformats.org/officeDocument/2006/relationships/customXml" Target="../ink/ink844.xml"/><Relationship Id="rId132" Type="http://schemas.openxmlformats.org/officeDocument/2006/relationships/customXml" Target="../ink/ink746.xml"/><Relationship Id="rId174" Type="http://schemas.openxmlformats.org/officeDocument/2006/relationships/customXml" Target="../ink/ink767.xml"/><Relationship Id="rId381" Type="http://schemas.openxmlformats.org/officeDocument/2006/relationships/image" Target="../media/image868.png"/><Relationship Id="rId241" Type="http://schemas.openxmlformats.org/officeDocument/2006/relationships/image" Target="../media/image798.png"/><Relationship Id="rId437" Type="http://schemas.openxmlformats.org/officeDocument/2006/relationships/image" Target="../media/image896.png"/><Relationship Id="rId479" Type="http://schemas.openxmlformats.org/officeDocument/2006/relationships/image" Target="../media/image917.png"/><Relationship Id="rId36" Type="http://schemas.openxmlformats.org/officeDocument/2006/relationships/customXml" Target="../ink/ink698.xml"/><Relationship Id="rId283" Type="http://schemas.openxmlformats.org/officeDocument/2006/relationships/image" Target="../media/image819.png"/><Relationship Id="rId339" Type="http://schemas.openxmlformats.org/officeDocument/2006/relationships/image" Target="../media/image847.png"/><Relationship Id="rId490" Type="http://schemas.openxmlformats.org/officeDocument/2006/relationships/customXml" Target="../ink/ink925.xml"/><Relationship Id="rId78" Type="http://schemas.openxmlformats.org/officeDocument/2006/relationships/customXml" Target="../ink/ink719.xml"/><Relationship Id="rId101" Type="http://schemas.openxmlformats.org/officeDocument/2006/relationships/image" Target="../media/image728.png"/><Relationship Id="rId143" Type="http://schemas.openxmlformats.org/officeDocument/2006/relationships/image" Target="../media/image749.png"/><Relationship Id="rId185" Type="http://schemas.openxmlformats.org/officeDocument/2006/relationships/image" Target="../media/image770.png"/><Relationship Id="rId350" Type="http://schemas.openxmlformats.org/officeDocument/2006/relationships/customXml" Target="../ink/ink855.xml"/><Relationship Id="rId406" Type="http://schemas.openxmlformats.org/officeDocument/2006/relationships/customXml" Target="../ink/ink883.xml"/><Relationship Id="rId9" Type="http://schemas.openxmlformats.org/officeDocument/2006/relationships/image" Target="../media/image682.png"/><Relationship Id="rId210" Type="http://schemas.openxmlformats.org/officeDocument/2006/relationships/customXml" Target="../ink/ink785.xml"/><Relationship Id="rId392" Type="http://schemas.openxmlformats.org/officeDocument/2006/relationships/customXml" Target="../ink/ink876.xml"/><Relationship Id="rId448" Type="http://schemas.openxmlformats.org/officeDocument/2006/relationships/customXml" Target="../ink/ink904.xml"/><Relationship Id="rId252" Type="http://schemas.openxmlformats.org/officeDocument/2006/relationships/customXml" Target="../ink/ink806.xml"/><Relationship Id="rId294" Type="http://schemas.openxmlformats.org/officeDocument/2006/relationships/customXml" Target="../ink/ink827.xml"/><Relationship Id="rId308" Type="http://schemas.openxmlformats.org/officeDocument/2006/relationships/customXml" Target="../ink/ink834.xml"/><Relationship Id="rId47" Type="http://schemas.openxmlformats.org/officeDocument/2006/relationships/image" Target="../media/image701.png"/><Relationship Id="rId89" Type="http://schemas.openxmlformats.org/officeDocument/2006/relationships/image" Target="../media/image722.png"/><Relationship Id="rId112" Type="http://schemas.openxmlformats.org/officeDocument/2006/relationships/customXml" Target="../ink/ink736.xml"/><Relationship Id="rId154" Type="http://schemas.openxmlformats.org/officeDocument/2006/relationships/customXml" Target="../ink/ink757.xml"/><Relationship Id="rId361" Type="http://schemas.openxmlformats.org/officeDocument/2006/relationships/image" Target="../media/image858.png"/><Relationship Id="rId196" Type="http://schemas.openxmlformats.org/officeDocument/2006/relationships/customXml" Target="../ink/ink778.xml"/><Relationship Id="rId417" Type="http://schemas.openxmlformats.org/officeDocument/2006/relationships/image" Target="../media/image886.png"/><Relationship Id="rId459" Type="http://schemas.openxmlformats.org/officeDocument/2006/relationships/image" Target="../media/image907.png"/><Relationship Id="rId16" Type="http://schemas.openxmlformats.org/officeDocument/2006/relationships/customXml" Target="../ink/ink688.xml"/><Relationship Id="rId221" Type="http://schemas.openxmlformats.org/officeDocument/2006/relationships/image" Target="../media/image788.png"/><Relationship Id="rId263" Type="http://schemas.openxmlformats.org/officeDocument/2006/relationships/image" Target="../media/image809.png"/><Relationship Id="rId319" Type="http://schemas.openxmlformats.org/officeDocument/2006/relationships/image" Target="../media/image837.png"/><Relationship Id="rId470" Type="http://schemas.openxmlformats.org/officeDocument/2006/relationships/customXml" Target="../ink/ink915.xml"/><Relationship Id="rId58" Type="http://schemas.openxmlformats.org/officeDocument/2006/relationships/customXml" Target="../ink/ink709.xml"/><Relationship Id="rId123" Type="http://schemas.openxmlformats.org/officeDocument/2006/relationships/image" Target="../media/image739.png"/><Relationship Id="rId330" Type="http://schemas.openxmlformats.org/officeDocument/2006/relationships/customXml" Target="../ink/ink845.xml"/><Relationship Id="rId165" Type="http://schemas.openxmlformats.org/officeDocument/2006/relationships/image" Target="../media/image760.png"/><Relationship Id="rId372" Type="http://schemas.openxmlformats.org/officeDocument/2006/relationships/customXml" Target="../ink/ink866.xml"/><Relationship Id="rId428" Type="http://schemas.openxmlformats.org/officeDocument/2006/relationships/customXml" Target="../ink/ink894.xml"/><Relationship Id="rId232" Type="http://schemas.openxmlformats.org/officeDocument/2006/relationships/customXml" Target="../ink/ink796.xml"/><Relationship Id="rId274" Type="http://schemas.openxmlformats.org/officeDocument/2006/relationships/customXml" Target="../ink/ink817.xml"/><Relationship Id="rId481" Type="http://schemas.openxmlformats.org/officeDocument/2006/relationships/image" Target="../media/image918.png"/><Relationship Id="rId27" Type="http://schemas.openxmlformats.org/officeDocument/2006/relationships/image" Target="../media/image691.png"/><Relationship Id="rId69" Type="http://schemas.openxmlformats.org/officeDocument/2006/relationships/image" Target="../media/image712.png"/><Relationship Id="rId134" Type="http://schemas.openxmlformats.org/officeDocument/2006/relationships/customXml" Target="../ink/ink747.xml"/><Relationship Id="rId80" Type="http://schemas.openxmlformats.org/officeDocument/2006/relationships/customXml" Target="../ink/ink720.xml"/><Relationship Id="rId176" Type="http://schemas.openxmlformats.org/officeDocument/2006/relationships/customXml" Target="../ink/ink768.xml"/><Relationship Id="rId341" Type="http://schemas.openxmlformats.org/officeDocument/2006/relationships/image" Target="../media/image848.png"/><Relationship Id="rId383" Type="http://schemas.openxmlformats.org/officeDocument/2006/relationships/image" Target="../media/image869.png"/><Relationship Id="rId439" Type="http://schemas.openxmlformats.org/officeDocument/2006/relationships/image" Target="../media/image897.png"/><Relationship Id="rId201" Type="http://schemas.openxmlformats.org/officeDocument/2006/relationships/image" Target="../media/image778.png"/><Relationship Id="rId243" Type="http://schemas.openxmlformats.org/officeDocument/2006/relationships/image" Target="../media/image799.png"/><Relationship Id="rId285" Type="http://schemas.openxmlformats.org/officeDocument/2006/relationships/image" Target="../media/image820.png"/><Relationship Id="rId450" Type="http://schemas.openxmlformats.org/officeDocument/2006/relationships/customXml" Target="../ink/ink905.xml"/><Relationship Id="rId38" Type="http://schemas.openxmlformats.org/officeDocument/2006/relationships/customXml" Target="../ink/ink699.xml"/><Relationship Id="rId103" Type="http://schemas.openxmlformats.org/officeDocument/2006/relationships/image" Target="../media/image729.png"/><Relationship Id="rId310" Type="http://schemas.openxmlformats.org/officeDocument/2006/relationships/customXml" Target="../ink/ink835.xml"/><Relationship Id="rId492" Type="http://schemas.openxmlformats.org/officeDocument/2006/relationships/customXml" Target="../ink/ink926.xml"/><Relationship Id="rId91" Type="http://schemas.openxmlformats.org/officeDocument/2006/relationships/image" Target="../media/image723.png"/><Relationship Id="rId145" Type="http://schemas.openxmlformats.org/officeDocument/2006/relationships/image" Target="../media/image750.png"/><Relationship Id="rId187" Type="http://schemas.openxmlformats.org/officeDocument/2006/relationships/image" Target="../media/image771.png"/><Relationship Id="rId352" Type="http://schemas.openxmlformats.org/officeDocument/2006/relationships/customXml" Target="../ink/ink856.xml"/><Relationship Id="rId394" Type="http://schemas.openxmlformats.org/officeDocument/2006/relationships/customXml" Target="../ink/ink877.xml"/><Relationship Id="rId408" Type="http://schemas.openxmlformats.org/officeDocument/2006/relationships/customXml" Target="../ink/ink884.xml"/><Relationship Id="rId212" Type="http://schemas.openxmlformats.org/officeDocument/2006/relationships/customXml" Target="../ink/ink786.xml"/><Relationship Id="rId254" Type="http://schemas.openxmlformats.org/officeDocument/2006/relationships/customXml" Target="../ink/ink807.xml"/><Relationship Id="rId49" Type="http://schemas.openxmlformats.org/officeDocument/2006/relationships/image" Target="../media/image702.png"/><Relationship Id="rId114" Type="http://schemas.openxmlformats.org/officeDocument/2006/relationships/customXml" Target="../ink/ink737.xml"/><Relationship Id="rId296" Type="http://schemas.openxmlformats.org/officeDocument/2006/relationships/customXml" Target="../ink/ink828.xml"/><Relationship Id="rId461" Type="http://schemas.openxmlformats.org/officeDocument/2006/relationships/image" Target="../media/image908.png"/><Relationship Id="rId60" Type="http://schemas.openxmlformats.org/officeDocument/2006/relationships/customXml" Target="../ink/ink710.xml"/><Relationship Id="rId156" Type="http://schemas.openxmlformats.org/officeDocument/2006/relationships/customXml" Target="../ink/ink758.xml"/><Relationship Id="rId198" Type="http://schemas.openxmlformats.org/officeDocument/2006/relationships/customXml" Target="../ink/ink779.xml"/><Relationship Id="rId321" Type="http://schemas.openxmlformats.org/officeDocument/2006/relationships/image" Target="../media/image838.png"/><Relationship Id="rId363" Type="http://schemas.openxmlformats.org/officeDocument/2006/relationships/image" Target="../media/image859.png"/><Relationship Id="rId419" Type="http://schemas.openxmlformats.org/officeDocument/2006/relationships/image" Target="../media/image887.png"/><Relationship Id="rId223" Type="http://schemas.openxmlformats.org/officeDocument/2006/relationships/image" Target="../media/image789.png"/><Relationship Id="rId430" Type="http://schemas.openxmlformats.org/officeDocument/2006/relationships/customXml" Target="../ink/ink895.xml"/><Relationship Id="rId18" Type="http://schemas.openxmlformats.org/officeDocument/2006/relationships/customXml" Target="../ink/ink689.xml"/><Relationship Id="rId265" Type="http://schemas.openxmlformats.org/officeDocument/2006/relationships/image" Target="../media/image810.png"/><Relationship Id="rId472" Type="http://schemas.openxmlformats.org/officeDocument/2006/relationships/customXml" Target="../ink/ink916.xml"/><Relationship Id="rId125" Type="http://schemas.openxmlformats.org/officeDocument/2006/relationships/image" Target="../media/image740.png"/><Relationship Id="rId167" Type="http://schemas.openxmlformats.org/officeDocument/2006/relationships/image" Target="../media/image761.png"/><Relationship Id="rId332" Type="http://schemas.openxmlformats.org/officeDocument/2006/relationships/customXml" Target="../ink/ink846.xml"/><Relationship Id="rId374" Type="http://schemas.openxmlformats.org/officeDocument/2006/relationships/customXml" Target="../ink/ink867.xml"/><Relationship Id="rId71" Type="http://schemas.openxmlformats.org/officeDocument/2006/relationships/image" Target="../media/image713.png"/><Relationship Id="rId234" Type="http://schemas.openxmlformats.org/officeDocument/2006/relationships/customXml" Target="../ink/ink797.xml"/><Relationship Id="rId2" Type="http://schemas.openxmlformats.org/officeDocument/2006/relationships/customXml" Target="../ink/ink681.xml"/><Relationship Id="rId29" Type="http://schemas.openxmlformats.org/officeDocument/2006/relationships/image" Target="../media/image692.png"/><Relationship Id="rId276" Type="http://schemas.openxmlformats.org/officeDocument/2006/relationships/customXml" Target="../ink/ink818.xml"/><Relationship Id="rId441" Type="http://schemas.openxmlformats.org/officeDocument/2006/relationships/image" Target="../media/image898.png"/><Relationship Id="rId483" Type="http://schemas.openxmlformats.org/officeDocument/2006/relationships/image" Target="../media/image919.png"/><Relationship Id="rId40" Type="http://schemas.openxmlformats.org/officeDocument/2006/relationships/customXml" Target="../ink/ink700.xml"/><Relationship Id="rId136" Type="http://schemas.openxmlformats.org/officeDocument/2006/relationships/customXml" Target="../ink/ink748.xml"/><Relationship Id="rId178" Type="http://schemas.openxmlformats.org/officeDocument/2006/relationships/customXml" Target="../ink/ink769.xml"/><Relationship Id="rId301" Type="http://schemas.openxmlformats.org/officeDocument/2006/relationships/image" Target="../media/image828.png"/><Relationship Id="rId343" Type="http://schemas.openxmlformats.org/officeDocument/2006/relationships/image" Target="../media/image849.png"/><Relationship Id="rId82" Type="http://schemas.openxmlformats.org/officeDocument/2006/relationships/customXml" Target="../ink/ink721.xml"/><Relationship Id="rId203" Type="http://schemas.openxmlformats.org/officeDocument/2006/relationships/image" Target="../media/image779.png"/><Relationship Id="rId385" Type="http://schemas.openxmlformats.org/officeDocument/2006/relationships/image" Target="../media/image870.png"/><Relationship Id="rId245" Type="http://schemas.openxmlformats.org/officeDocument/2006/relationships/image" Target="../media/image800.png"/><Relationship Id="rId287" Type="http://schemas.openxmlformats.org/officeDocument/2006/relationships/image" Target="../media/image821.png"/><Relationship Id="rId410" Type="http://schemas.openxmlformats.org/officeDocument/2006/relationships/customXml" Target="../ink/ink885.xml"/><Relationship Id="rId452" Type="http://schemas.openxmlformats.org/officeDocument/2006/relationships/customXml" Target="../ink/ink906.xml"/><Relationship Id="rId494" Type="http://schemas.openxmlformats.org/officeDocument/2006/relationships/customXml" Target="../ink/ink927.xml"/><Relationship Id="rId105" Type="http://schemas.openxmlformats.org/officeDocument/2006/relationships/image" Target="../media/image730.png"/><Relationship Id="rId147" Type="http://schemas.openxmlformats.org/officeDocument/2006/relationships/image" Target="../media/image751.png"/><Relationship Id="rId312" Type="http://schemas.openxmlformats.org/officeDocument/2006/relationships/customXml" Target="../ink/ink836.xml"/><Relationship Id="rId354" Type="http://schemas.openxmlformats.org/officeDocument/2006/relationships/customXml" Target="../ink/ink857.xml"/><Relationship Id="rId51" Type="http://schemas.openxmlformats.org/officeDocument/2006/relationships/image" Target="../media/image703.png"/><Relationship Id="rId93" Type="http://schemas.openxmlformats.org/officeDocument/2006/relationships/image" Target="../media/image724.png"/><Relationship Id="rId189" Type="http://schemas.openxmlformats.org/officeDocument/2006/relationships/image" Target="../media/image772.png"/><Relationship Id="rId396" Type="http://schemas.openxmlformats.org/officeDocument/2006/relationships/customXml" Target="../ink/ink878.xml"/><Relationship Id="rId214" Type="http://schemas.openxmlformats.org/officeDocument/2006/relationships/customXml" Target="../ink/ink787.xml"/><Relationship Id="rId256" Type="http://schemas.openxmlformats.org/officeDocument/2006/relationships/customXml" Target="../ink/ink808.xml"/><Relationship Id="rId298" Type="http://schemas.openxmlformats.org/officeDocument/2006/relationships/customXml" Target="../ink/ink829.xml"/><Relationship Id="rId421" Type="http://schemas.openxmlformats.org/officeDocument/2006/relationships/image" Target="../media/image888.png"/><Relationship Id="rId463" Type="http://schemas.openxmlformats.org/officeDocument/2006/relationships/image" Target="../media/image909.png"/><Relationship Id="rId116" Type="http://schemas.openxmlformats.org/officeDocument/2006/relationships/customXml" Target="../ink/ink738.xml"/><Relationship Id="rId158" Type="http://schemas.openxmlformats.org/officeDocument/2006/relationships/customXml" Target="../ink/ink759.xml"/><Relationship Id="rId323" Type="http://schemas.openxmlformats.org/officeDocument/2006/relationships/image" Target="../media/image839.png"/><Relationship Id="rId20" Type="http://schemas.openxmlformats.org/officeDocument/2006/relationships/customXml" Target="../ink/ink690.xml"/><Relationship Id="rId62" Type="http://schemas.openxmlformats.org/officeDocument/2006/relationships/customXml" Target="../ink/ink711.xml"/><Relationship Id="rId365" Type="http://schemas.openxmlformats.org/officeDocument/2006/relationships/image" Target="../media/image860.png"/><Relationship Id="rId225" Type="http://schemas.openxmlformats.org/officeDocument/2006/relationships/image" Target="../media/image790.png"/><Relationship Id="rId267" Type="http://schemas.openxmlformats.org/officeDocument/2006/relationships/image" Target="../media/image811.png"/><Relationship Id="rId432" Type="http://schemas.openxmlformats.org/officeDocument/2006/relationships/customXml" Target="../ink/ink896.xml"/><Relationship Id="rId474" Type="http://schemas.openxmlformats.org/officeDocument/2006/relationships/customXml" Target="../ink/ink917.xml"/><Relationship Id="rId127" Type="http://schemas.openxmlformats.org/officeDocument/2006/relationships/image" Target="../media/image741.png"/><Relationship Id="rId10" Type="http://schemas.openxmlformats.org/officeDocument/2006/relationships/customXml" Target="../ink/ink685.xml"/><Relationship Id="rId31" Type="http://schemas.openxmlformats.org/officeDocument/2006/relationships/image" Target="../media/image693.png"/><Relationship Id="rId52" Type="http://schemas.openxmlformats.org/officeDocument/2006/relationships/customXml" Target="../ink/ink706.xml"/><Relationship Id="rId73" Type="http://schemas.openxmlformats.org/officeDocument/2006/relationships/image" Target="../media/image714.png"/><Relationship Id="rId94" Type="http://schemas.openxmlformats.org/officeDocument/2006/relationships/customXml" Target="../ink/ink727.xml"/><Relationship Id="rId148" Type="http://schemas.openxmlformats.org/officeDocument/2006/relationships/customXml" Target="../ink/ink754.xml"/><Relationship Id="rId169" Type="http://schemas.openxmlformats.org/officeDocument/2006/relationships/image" Target="../media/image762.png"/><Relationship Id="rId334" Type="http://schemas.openxmlformats.org/officeDocument/2006/relationships/customXml" Target="../ink/ink847.xml"/><Relationship Id="rId355" Type="http://schemas.openxmlformats.org/officeDocument/2006/relationships/image" Target="../media/image855.png"/><Relationship Id="rId376" Type="http://schemas.openxmlformats.org/officeDocument/2006/relationships/customXml" Target="../ink/ink868.xml"/><Relationship Id="rId397" Type="http://schemas.openxmlformats.org/officeDocument/2006/relationships/image" Target="../media/image876.png"/><Relationship Id="rId4" Type="http://schemas.openxmlformats.org/officeDocument/2006/relationships/customXml" Target="../ink/ink682.xml"/><Relationship Id="rId180" Type="http://schemas.openxmlformats.org/officeDocument/2006/relationships/customXml" Target="../ink/ink770.xml"/><Relationship Id="rId215" Type="http://schemas.openxmlformats.org/officeDocument/2006/relationships/image" Target="../media/image785.png"/><Relationship Id="rId236" Type="http://schemas.openxmlformats.org/officeDocument/2006/relationships/customXml" Target="../ink/ink798.xml"/><Relationship Id="rId257" Type="http://schemas.openxmlformats.org/officeDocument/2006/relationships/image" Target="../media/image806.png"/><Relationship Id="rId278" Type="http://schemas.openxmlformats.org/officeDocument/2006/relationships/customXml" Target="../ink/ink819.xml"/><Relationship Id="rId401" Type="http://schemas.openxmlformats.org/officeDocument/2006/relationships/image" Target="../media/image878.png"/><Relationship Id="rId422" Type="http://schemas.openxmlformats.org/officeDocument/2006/relationships/customXml" Target="../ink/ink891.xml"/><Relationship Id="rId443" Type="http://schemas.openxmlformats.org/officeDocument/2006/relationships/image" Target="../media/image899.png"/><Relationship Id="rId464" Type="http://schemas.openxmlformats.org/officeDocument/2006/relationships/customXml" Target="../ink/ink912.xml"/><Relationship Id="rId303" Type="http://schemas.openxmlformats.org/officeDocument/2006/relationships/image" Target="../media/image829.png"/><Relationship Id="rId485" Type="http://schemas.openxmlformats.org/officeDocument/2006/relationships/image" Target="../media/image920.png"/><Relationship Id="rId42" Type="http://schemas.openxmlformats.org/officeDocument/2006/relationships/customXml" Target="../ink/ink701.xml"/><Relationship Id="rId84" Type="http://schemas.openxmlformats.org/officeDocument/2006/relationships/customXml" Target="../ink/ink722.xml"/><Relationship Id="rId138" Type="http://schemas.openxmlformats.org/officeDocument/2006/relationships/customXml" Target="../ink/ink749.xml"/><Relationship Id="rId345" Type="http://schemas.openxmlformats.org/officeDocument/2006/relationships/image" Target="../media/image850.png"/><Relationship Id="rId387" Type="http://schemas.openxmlformats.org/officeDocument/2006/relationships/image" Target="../media/image871.png"/><Relationship Id="rId191" Type="http://schemas.openxmlformats.org/officeDocument/2006/relationships/image" Target="../media/image773.png"/><Relationship Id="rId205" Type="http://schemas.openxmlformats.org/officeDocument/2006/relationships/image" Target="../media/image780.png"/><Relationship Id="rId247" Type="http://schemas.openxmlformats.org/officeDocument/2006/relationships/image" Target="../media/image801.png"/><Relationship Id="rId412" Type="http://schemas.openxmlformats.org/officeDocument/2006/relationships/customXml" Target="../ink/ink886.xml"/><Relationship Id="rId107" Type="http://schemas.openxmlformats.org/officeDocument/2006/relationships/image" Target="../media/image731.png"/><Relationship Id="rId289" Type="http://schemas.openxmlformats.org/officeDocument/2006/relationships/image" Target="../media/image822.png"/><Relationship Id="rId454" Type="http://schemas.openxmlformats.org/officeDocument/2006/relationships/customXml" Target="../ink/ink907.xml"/><Relationship Id="rId496" Type="http://schemas.openxmlformats.org/officeDocument/2006/relationships/customXml" Target="../ink/ink928.xml"/><Relationship Id="rId11" Type="http://schemas.openxmlformats.org/officeDocument/2006/relationships/image" Target="../media/image683.png"/><Relationship Id="rId53" Type="http://schemas.openxmlformats.org/officeDocument/2006/relationships/image" Target="../media/image704.png"/><Relationship Id="rId149" Type="http://schemas.openxmlformats.org/officeDocument/2006/relationships/image" Target="../media/image752.png"/><Relationship Id="rId314" Type="http://schemas.openxmlformats.org/officeDocument/2006/relationships/customXml" Target="../ink/ink837.xml"/><Relationship Id="rId356" Type="http://schemas.openxmlformats.org/officeDocument/2006/relationships/customXml" Target="../ink/ink858.xml"/><Relationship Id="rId398" Type="http://schemas.openxmlformats.org/officeDocument/2006/relationships/customXml" Target="../ink/ink879.xml"/><Relationship Id="rId95" Type="http://schemas.openxmlformats.org/officeDocument/2006/relationships/image" Target="../media/image725.png"/><Relationship Id="rId160" Type="http://schemas.openxmlformats.org/officeDocument/2006/relationships/customXml" Target="../ink/ink760.xml"/><Relationship Id="rId216" Type="http://schemas.openxmlformats.org/officeDocument/2006/relationships/customXml" Target="../ink/ink788.xml"/><Relationship Id="rId423" Type="http://schemas.openxmlformats.org/officeDocument/2006/relationships/image" Target="../media/image889.png"/><Relationship Id="rId258" Type="http://schemas.openxmlformats.org/officeDocument/2006/relationships/customXml" Target="../ink/ink809.xml"/><Relationship Id="rId465" Type="http://schemas.openxmlformats.org/officeDocument/2006/relationships/image" Target="../media/image910.png"/><Relationship Id="rId22" Type="http://schemas.openxmlformats.org/officeDocument/2006/relationships/customXml" Target="../ink/ink691.xml"/><Relationship Id="rId64" Type="http://schemas.openxmlformats.org/officeDocument/2006/relationships/customXml" Target="../ink/ink712.xml"/><Relationship Id="rId118" Type="http://schemas.openxmlformats.org/officeDocument/2006/relationships/customXml" Target="../ink/ink739.xml"/><Relationship Id="rId325" Type="http://schemas.openxmlformats.org/officeDocument/2006/relationships/image" Target="../media/image840.png"/><Relationship Id="rId367" Type="http://schemas.openxmlformats.org/officeDocument/2006/relationships/image" Target="../media/image861.png"/><Relationship Id="rId171" Type="http://schemas.openxmlformats.org/officeDocument/2006/relationships/image" Target="../media/image763.png"/><Relationship Id="rId227" Type="http://schemas.openxmlformats.org/officeDocument/2006/relationships/image" Target="../media/image791.png"/><Relationship Id="rId269" Type="http://schemas.openxmlformats.org/officeDocument/2006/relationships/image" Target="../media/image812.png"/><Relationship Id="rId434" Type="http://schemas.openxmlformats.org/officeDocument/2006/relationships/customXml" Target="../ink/ink897.xml"/><Relationship Id="rId476" Type="http://schemas.openxmlformats.org/officeDocument/2006/relationships/customXml" Target="../ink/ink918.xml"/><Relationship Id="rId33" Type="http://schemas.openxmlformats.org/officeDocument/2006/relationships/image" Target="../media/image694.png"/><Relationship Id="rId129" Type="http://schemas.openxmlformats.org/officeDocument/2006/relationships/image" Target="../media/image742.png"/><Relationship Id="rId280" Type="http://schemas.openxmlformats.org/officeDocument/2006/relationships/customXml" Target="../ink/ink820.xml"/><Relationship Id="rId336" Type="http://schemas.openxmlformats.org/officeDocument/2006/relationships/customXml" Target="../ink/ink848.xml"/><Relationship Id="rId501" Type="http://schemas.openxmlformats.org/officeDocument/2006/relationships/image" Target="../media/image928.png"/><Relationship Id="rId75" Type="http://schemas.openxmlformats.org/officeDocument/2006/relationships/image" Target="../media/image715.png"/><Relationship Id="rId140" Type="http://schemas.openxmlformats.org/officeDocument/2006/relationships/customXml" Target="../ink/ink750.xml"/><Relationship Id="rId182" Type="http://schemas.openxmlformats.org/officeDocument/2006/relationships/customXml" Target="../ink/ink771.xml"/><Relationship Id="rId378" Type="http://schemas.openxmlformats.org/officeDocument/2006/relationships/customXml" Target="../ink/ink869.xml"/><Relationship Id="rId403" Type="http://schemas.openxmlformats.org/officeDocument/2006/relationships/image" Target="../media/image879.png"/><Relationship Id="rId6" Type="http://schemas.openxmlformats.org/officeDocument/2006/relationships/customXml" Target="../ink/ink683.xml"/><Relationship Id="rId238" Type="http://schemas.openxmlformats.org/officeDocument/2006/relationships/customXml" Target="../ink/ink799.xml"/><Relationship Id="rId445" Type="http://schemas.openxmlformats.org/officeDocument/2006/relationships/image" Target="../media/image900.png"/><Relationship Id="rId487" Type="http://schemas.openxmlformats.org/officeDocument/2006/relationships/image" Target="../media/image921.png"/><Relationship Id="rId291" Type="http://schemas.openxmlformats.org/officeDocument/2006/relationships/image" Target="../media/image823.png"/><Relationship Id="rId305" Type="http://schemas.openxmlformats.org/officeDocument/2006/relationships/image" Target="../media/image830.png"/><Relationship Id="rId347" Type="http://schemas.openxmlformats.org/officeDocument/2006/relationships/image" Target="../media/image851.png"/><Relationship Id="rId44" Type="http://schemas.openxmlformats.org/officeDocument/2006/relationships/customXml" Target="../ink/ink702.xml"/><Relationship Id="rId86" Type="http://schemas.openxmlformats.org/officeDocument/2006/relationships/customXml" Target="../ink/ink723.xml"/><Relationship Id="rId151" Type="http://schemas.openxmlformats.org/officeDocument/2006/relationships/image" Target="../media/image753.png"/><Relationship Id="rId389" Type="http://schemas.openxmlformats.org/officeDocument/2006/relationships/image" Target="../media/image872.png"/><Relationship Id="rId193" Type="http://schemas.openxmlformats.org/officeDocument/2006/relationships/image" Target="../media/image774.png"/><Relationship Id="rId207" Type="http://schemas.openxmlformats.org/officeDocument/2006/relationships/image" Target="../media/image781.png"/><Relationship Id="rId249" Type="http://schemas.openxmlformats.org/officeDocument/2006/relationships/image" Target="../media/image802.png"/><Relationship Id="rId414" Type="http://schemas.openxmlformats.org/officeDocument/2006/relationships/customXml" Target="../ink/ink887.xml"/><Relationship Id="rId456" Type="http://schemas.openxmlformats.org/officeDocument/2006/relationships/customXml" Target="../ink/ink908.xml"/><Relationship Id="rId498" Type="http://schemas.openxmlformats.org/officeDocument/2006/relationships/customXml" Target="../ink/ink929.xml"/><Relationship Id="rId13" Type="http://schemas.openxmlformats.org/officeDocument/2006/relationships/image" Target="../media/image684.png"/><Relationship Id="rId109" Type="http://schemas.openxmlformats.org/officeDocument/2006/relationships/image" Target="../media/image732.png"/><Relationship Id="rId260" Type="http://schemas.openxmlformats.org/officeDocument/2006/relationships/customXml" Target="../ink/ink810.xml"/><Relationship Id="rId316" Type="http://schemas.openxmlformats.org/officeDocument/2006/relationships/customXml" Target="../ink/ink838.xml"/><Relationship Id="rId55" Type="http://schemas.openxmlformats.org/officeDocument/2006/relationships/image" Target="../media/image705.png"/><Relationship Id="rId97" Type="http://schemas.openxmlformats.org/officeDocument/2006/relationships/image" Target="../media/image726.png"/><Relationship Id="rId120" Type="http://schemas.openxmlformats.org/officeDocument/2006/relationships/customXml" Target="../ink/ink740.xml"/><Relationship Id="rId358" Type="http://schemas.openxmlformats.org/officeDocument/2006/relationships/customXml" Target="../ink/ink859.xml"/><Relationship Id="rId162" Type="http://schemas.openxmlformats.org/officeDocument/2006/relationships/customXml" Target="../ink/ink761.xml"/><Relationship Id="rId218" Type="http://schemas.openxmlformats.org/officeDocument/2006/relationships/customXml" Target="../ink/ink789.xml"/><Relationship Id="rId425" Type="http://schemas.openxmlformats.org/officeDocument/2006/relationships/image" Target="../media/image890.png"/><Relationship Id="rId467" Type="http://schemas.openxmlformats.org/officeDocument/2006/relationships/image" Target="../media/image911.png"/><Relationship Id="rId271" Type="http://schemas.openxmlformats.org/officeDocument/2006/relationships/image" Target="../media/image813.png"/><Relationship Id="rId24" Type="http://schemas.openxmlformats.org/officeDocument/2006/relationships/customXml" Target="../ink/ink692.xml"/><Relationship Id="rId66" Type="http://schemas.openxmlformats.org/officeDocument/2006/relationships/customXml" Target="../ink/ink713.xml"/><Relationship Id="rId131" Type="http://schemas.openxmlformats.org/officeDocument/2006/relationships/image" Target="../media/image743.png"/><Relationship Id="rId327" Type="http://schemas.openxmlformats.org/officeDocument/2006/relationships/image" Target="../media/image841.png"/><Relationship Id="rId369" Type="http://schemas.openxmlformats.org/officeDocument/2006/relationships/image" Target="../media/image862.png"/><Relationship Id="rId173" Type="http://schemas.openxmlformats.org/officeDocument/2006/relationships/image" Target="../media/image764.png"/><Relationship Id="rId229" Type="http://schemas.openxmlformats.org/officeDocument/2006/relationships/image" Target="../media/image792.png"/><Relationship Id="rId380" Type="http://schemas.openxmlformats.org/officeDocument/2006/relationships/customXml" Target="../ink/ink870.xml"/><Relationship Id="rId436" Type="http://schemas.openxmlformats.org/officeDocument/2006/relationships/customXml" Target="../ink/ink898.xml"/><Relationship Id="rId240" Type="http://schemas.openxmlformats.org/officeDocument/2006/relationships/customXml" Target="../ink/ink800.xml"/><Relationship Id="rId478" Type="http://schemas.openxmlformats.org/officeDocument/2006/relationships/customXml" Target="../ink/ink919.xml"/><Relationship Id="rId35" Type="http://schemas.openxmlformats.org/officeDocument/2006/relationships/image" Target="../media/image695.png"/><Relationship Id="rId77" Type="http://schemas.openxmlformats.org/officeDocument/2006/relationships/image" Target="../media/image716.png"/><Relationship Id="rId100" Type="http://schemas.openxmlformats.org/officeDocument/2006/relationships/customXml" Target="../ink/ink730.xml"/><Relationship Id="rId282" Type="http://schemas.openxmlformats.org/officeDocument/2006/relationships/customXml" Target="../ink/ink821.xml"/><Relationship Id="rId338" Type="http://schemas.openxmlformats.org/officeDocument/2006/relationships/customXml" Target="../ink/ink849.xml"/><Relationship Id="rId503" Type="http://schemas.openxmlformats.org/officeDocument/2006/relationships/image" Target="../media/image929.png"/><Relationship Id="rId8" Type="http://schemas.openxmlformats.org/officeDocument/2006/relationships/customXml" Target="../ink/ink684.xml"/><Relationship Id="rId142" Type="http://schemas.openxmlformats.org/officeDocument/2006/relationships/customXml" Target="../ink/ink751.xml"/><Relationship Id="rId184" Type="http://schemas.openxmlformats.org/officeDocument/2006/relationships/customXml" Target="../ink/ink772.xml"/><Relationship Id="rId391" Type="http://schemas.openxmlformats.org/officeDocument/2006/relationships/image" Target="../media/image873.png"/><Relationship Id="rId405" Type="http://schemas.openxmlformats.org/officeDocument/2006/relationships/image" Target="../media/image880.png"/><Relationship Id="rId447" Type="http://schemas.openxmlformats.org/officeDocument/2006/relationships/image" Target="../media/image901.png"/><Relationship Id="rId251" Type="http://schemas.openxmlformats.org/officeDocument/2006/relationships/image" Target="../media/image803.png"/><Relationship Id="rId489" Type="http://schemas.openxmlformats.org/officeDocument/2006/relationships/image" Target="../media/image922.png"/><Relationship Id="rId46" Type="http://schemas.openxmlformats.org/officeDocument/2006/relationships/customXml" Target="../ink/ink703.xml"/><Relationship Id="rId293" Type="http://schemas.openxmlformats.org/officeDocument/2006/relationships/image" Target="../media/image824.png"/><Relationship Id="rId307" Type="http://schemas.openxmlformats.org/officeDocument/2006/relationships/image" Target="../media/image831.png"/><Relationship Id="rId349" Type="http://schemas.openxmlformats.org/officeDocument/2006/relationships/image" Target="../media/image852.png"/><Relationship Id="rId88" Type="http://schemas.openxmlformats.org/officeDocument/2006/relationships/customXml" Target="../ink/ink724.xml"/><Relationship Id="rId111" Type="http://schemas.openxmlformats.org/officeDocument/2006/relationships/image" Target="../media/image733.png"/><Relationship Id="rId153" Type="http://schemas.openxmlformats.org/officeDocument/2006/relationships/image" Target="../media/image754.png"/><Relationship Id="rId195" Type="http://schemas.openxmlformats.org/officeDocument/2006/relationships/image" Target="../media/image775.png"/><Relationship Id="rId209" Type="http://schemas.openxmlformats.org/officeDocument/2006/relationships/image" Target="../media/image782.png"/><Relationship Id="rId360" Type="http://schemas.openxmlformats.org/officeDocument/2006/relationships/customXml" Target="../ink/ink860.xml"/><Relationship Id="rId416" Type="http://schemas.openxmlformats.org/officeDocument/2006/relationships/customXml" Target="../ink/ink888.xml"/><Relationship Id="rId220" Type="http://schemas.openxmlformats.org/officeDocument/2006/relationships/customXml" Target="../ink/ink790.xml"/><Relationship Id="rId458" Type="http://schemas.openxmlformats.org/officeDocument/2006/relationships/customXml" Target="../ink/ink909.xml"/><Relationship Id="rId15" Type="http://schemas.openxmlformats.org/officeDocument/2006/relationships/image" Target="../media/image685.png"/><Relationship Id="rId57" Type="http://schemas.openxmlformats.org/officeDocument/2006/relationships/image" Target="../media/image706.png"/><Relationship Id="rId262" Type="http://schemas.openxmlformats.org/officeDocument/2006/relationships/customXml" Target="../ink/ink811.xml"/><Relationship Id="rId318" Type="http://schemas.openxmlformats.org/officeDocument/2006/relationships/customXml" Target="../ink/ink839.xml"/><Relationship Id="rId99" Type="http://schemas.openxmlformats.org/officeDocument/2006/relationships/image" Target="../media/image727.png"/><Relationship Id="rId122" Type="http://schemas.openxmlformats.org/officeDocument/2006/relationships/customXml" Target="../ink/ink741.xml"/><Relationship Id="rId164" Type="http://schemas.openxmlformats.org/officeDocument/2006/relationships/customXml" Target="../ink/ink762.xml"/><Relationship Id="rId371" Type="http://schemas.openxmlformats.org/officeDocument/2006/relationships/image" Target="../media/image863.png"/><Relationship Id="rId427" Type="http://schemas.openxmlformats.org/officeDocument/2006/relationships/image" Target="../media/image891.png"/><Relationship Id="rId469" Type="http://schemas.openxmlformats.org/officeDocument/2006/relationships/image" Target="../media/image912.png"/><Relationship Id="rId26" Type="http://schemas.openxmlformats.org/officeDocument/2006/relationships/customXml" Target="../ink/ink693.xml"/><Relationship Id="rId231" Type="http://schemas.openxmlformats.org/officeDocument/2006/relationships/image" Target="../media/image793.png"/><Relationship Id="rId273" Type="http://schemas.openxmlformats.org/officeDocument/2006/relationships/image" Target="../media/image814.png"/><Relationship Id="rId329" Type="http://schemas.openxmlformats.org/officeDocument/2006/relationships/image" Target="../media/image842.png"/><Relationship Id="rId480" Type="http://schemas.openxmlformats.org/officeDocument/2006/relationships/customXml" Target="../ink/ink920.xml"/><Relationship Id="rId68" Type="http://schemas.openxmlformats.org/officeDocument/2006/relationships/customXml" Target="../ink/ink714.xml"/><Relationship Id="rId133" Type="http://schemas.openxmlformats.org/officeDocument/2006/relationships/image" Target="../media/image744.png"/><Relationship Id="rId175" Type="http://schemas.openxmlformats.org/officeDocument/2006/relationships/image" Target="../media/image765.png"/><Relationship Id="rId340" Type="http://schemas.openxmlformats.org/officeDocument/2006/relationships/customXml" Target="../ink/ink850.xml"/><Relationship Id="rId200" Type="http://schemas.openxmlformats.org/officeDocument/2006/relationships/customXml" Target="../ink/ink780.xml"/><Relationship Id="rId382" Type="http://schemas.openxmlformats.org/officeDocument/2006/relationships/customXml" Target="../ink/ink871.xml"/><Relationship Id="rId438" Type="http://schemas.openxmlformats.org/officeDocument/2006/relationships/customXml" Target="../ink/ink899.xml"/><Relationship Id="rId242" Type="http://schemas.openxmlformats.org/officeDocument/2006/relationships/customXml" Target="../ink/ink801.xml"/><Relationship Id="rId284" Type="http://schemas.openxmlformats.org/officeDocument/2006/relationships/customXml" Target="../ink/ink822.xml"/><Relationship Id="rId491" Type="http://schemas.openxmlformats.org/officeDocument/2006/relationships/image" Target="../media/image923.png"/><Relationship Id="rId37" Type="http://schemas.openxmlformats.org/officeDocument/2006/relationships/image" Target="../media/image696.png"/><Relationship Id="rId79" Type="http://schemas.openxmlformats.org/officeDocument/2006/relationships/image" Target="../media/image717.png"/><Relationship Id="rId102" Type="http://schemas.openxmlformats.org/officeDocument/2006/relationships/customXml" Target="../ink/ink731.xml"/><Relationship Id="rId144" Type="http://schemas.openxmlformats.org/officeDocument/2006/relationships/customXml" Target="../ink/ink752.xml"/><Relationship Id="rId90" Type="http://schemas.openxmlformats.org/officeDocument/2006/relationships/customXml" Target="../ink/ink725.xml"/><Relationship Id="rId186" Type="http://schemas.openxmlformats.org/officeDocument/2006/relationships/customXml" Target="../ink/ink773.xml"/><Relationship Id="rId351" Type="http://schemas.openxmlformats.org/officeDocument/2006/relationships/image" Target="../media/image853.png"/><Relationship Id="rId393" Type="http://schemas.openxmlformats.org/officeDocument/2006/relationships/image" Target="../media/image874.png"/><Relationship Id="rId407" Type="http://schemas.openxmlformats.org/officeDocument/2006/relationships/image" Target="../media/image881.png"/><Relationship Id="rId449" Type="http://schemas.openxmlformats.org/officeDocument/2006/relationships/image" Target="../media/image902.png"/><Relationship Id="rId211" Type="http://schemas.openxmlformats.org/officeDocument/2006/relationships/image" Target="../media/image783.png"/><Relationship Id="rId253" Type="http://schemas.openxmlformats.org/officeDocument/2006/relationships/image" Target="../media/image804.png"/><Relationship Id="rId295" Type="http://schemas.openxmlformats.org/officeDocument/2006/relationships/image" Target="../media/image825.png"/><Relationship Id="rId309" Type="http://schemas.openxmlformats.org/officeDocument/2006/relationships/image" Target="../media/image832.png"/><Relationship Id="rId460" Type="http://schemas.openxmlformats.org/officeDocument/2006/relationships/customXml" Target="../ink/ink910.xml"/><Relationship Id="rId48" Type="http://schemas.openxmlformats.org/officeDocument/2006/relationships/customXml" Target="../ink/ink704.xml"/><Relationship Id="rId113" Type="http://schemas.openxmlformats.org/officeDocument/2006/relationships/image" Target="../media/image734.png"/><Relationship Id="rId320" Type="http://schemas.openxmlformats.org/officeDocument/2006/relationships/customXml" Target="../ink/ink840.xml"/><Relationship Id="rId155" Type="http://schemas.openxmlformats.org/officeDocument/2006/relationships/image" Target="../media/image755.png"/><Relationship Id="rId197" Type="http://schemas.openxmlformats.org/officeDocument/2006/relationships/image" Target="../media/image776.png"/><Relationship Id="rId362" Type="http://schemas.openxmlformats.org/officeDocument/2006/relationships/customXml" Target="../ink/ink861.xml"/><Relationship Id="rId418" Type="http://schemas.openxmlformats.org/officeDocument/2006/relationships/customXml" Target="../ink/ink889.xml"/><Relationship Id="rId222" Type="http://schemas.openxmlformats.org/officeDocument/2006/relationships/customXml" Target="../ink/ink791.xml"/><Relationship Id="rId264" Type="http://schemas.openxmlformats.org/officeDocument/2006/relationships/customXml" Target="../ink/ink812.xml"/><Relationship Id="rId471" Type="http://schemas.openxmlformats.org/officeDocument/2006/relationships/image" Target="../media/image913.png"/><Relationship Id="rId17" Type="http://schemas.openxmlformats.org/officeDocument/2006/relationships/image" Target="../media/image686.png"/><Relationship Id="rId59" Type="http://schemas.openxmlformats.org/officeDocument/2006/relationships/image" Target="../media/image707.png"/><Relationship Id="rId124" Type="http://schemas.openxmlformats.org/officeDocument/2006/relationships/customXml" Target="../ink/ink742.xml"/><Relationship Id="rId70" Type="http://schemas.openxmlformats.org/officeDocument/2006/relationships/customXml" Target="../ink/ink715.xml"/><Relationship Id="rId166" Type="http://schemas.openxmlformats.org/officeDocument/2006/relationships/customXml" Target="../ink/ink763.xml"/><Relationship Id="rId331" Type="http://schemas.openxmlformats.org/officeDocument/2006/relationships/image" Target="../media/image843.png"/><Relationship Id="rId373" Type="http://schemas.openxmlformats.org/officeDocument/2006/relationships/image" Target="../media/image864.png"/><Relationship Id="rId429" Type="http://schemas.openxmlformats.org/officeDocument/2006/relationships/image" Target="../media/image89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94.png"/><Relationship Id="rId440" Type="http://schemas.openxmlformats.org/officeDocument/2006/relationships/customXml" Target="../ink/ink900.xml"/><Relationship Id="rId28" Type="http://schemas.openxmlformats.org/officeDocument/2006/relationships/customXml" Target="../ink/ink694.xml"/><Relationship Id="rId275" Type="http://schemas.openxmlformats.org/officeDocument/2006/relationships/image" Target="../media/image815.png"/><Relationship Id="rId300" Type="http://schemas.openxmlformats.org/officeDocument/2006/relationships/customXml" Target="../ink/ink830.xml"/><Relationship Id="rId482" Type="http://schemas.openxmlformats.org/officeDocument/2006/relationships/customXml" Target="../ink/ink921.xml"/><Relationship Id="rId81" Type="http://schemas.openxmlformats.org/officeDocument/2006/relationships/image" Target="../media/image718.png"/><Relationship Id="rId135" Type="http://schemas.openxmlformats.org/officeDocument/2006/relationships/image" Target="../media/image745.png"/><Relationship Id="rId177" Type="http://schemas.openxmlformats.org/officeDocument/2006/relationships/image" Target="../media/image766.png"/><Relationship Id="rId342" Type="http://schemas.openxmlformats.org/officeDocument/2006/relationships/customXml" Target="../ink/ink851.xml"/><Relationship Id="rId384" Type="http://schemas.openxmlformats.org/officeDocument/2006/relationships/customXml" Target="../ink/ink872.xml"/><Relationship Id="rId202" Type="http://schemas.openxmlformats.org/officeDocument/2006/relationships/customXml" Target="../ink/ink781.xml"/><Relationship Id="rId244" Type="http://schemas.openxmlformats.org/officeDocument/2006/relationships/customXml" Target="../ink/ink802.xml"/><Relationship Id="rId39" Type="http://schemas.openxmlformats.org/officeDocument/2006/relationships/image" Target="../media/image697.png"/><Relationship Id="rId286" Type="http://schemas.openxmlformats.org/officeDocument/2006/relationships/customXml" Target="../ink/ink823.xml"/><Relationship Id="rId451" Type="http://schemas.openxmlformats.org/officeDocument/2006/relationships/image" Target="../media/image903.png"/><Relationship Id="rId493" Type="http://schemas.openxmlformats.org/officeDocument/2006/relationships/image" Target="../media/image924.png"/><Relationship Id="rId50" Type="http://schemas.openxmlformats.org/officeDocument/2006/relationships/customXml" Target="../ink/ink705.xml"/><Relationship Id="rId104" Type="http://schemas.openxmlformats.org/officeDocument/2006/relationships/customXml" Target="../ink/ink732.xml"/><Relationship Id="rId146" Type="http://schemas.openxmlformats.org/officeDocument/2006/relationships/customXml" Target="../ink/ink753.xml"/><Relationship Id="rId188" Type="http://schemas.openxmlformats.org/officeDocument/2006/relationships/customXml" Target="../ink/ink774.xml"/><Relationship Id="rId311" Type="http://schemas.openxmlformats.org/officeDocument/2006/relationships/image" Target="../media/image833.png"/><Relationship Id="rId353" Type="http://schemas.openxmlformats.org/officeDocument/2006/relationships/image" Target="../media/image854.png"/><Relationship Id="rId395" Type="http://schemas.openxmlformats.org/officeDocument/2006/relationships/image" Target="../media/image875.png"/><Relationship Id="rId409" Type="http://schemas.openxmlformats.org/officeDocument/2006/relationships/image" Target="../media/image882.png"/><Relationship Id="rId92" Type="http://schemas.openxmlformats.org/officeDocument/2006/relationships/customXml" Target="../ink/ink726.xml"/><Relationship Id="rId213" Type="http://schemas.openxmlformats.org/officeDocument/2006/relationships/image" Target="../media/image784.png"/><Relationship Id="rId420" Type="http://schemas.openxmlformats.org/officeDocument/2006/relationships/customXml" Target="../ink/ink890.xml"/><Relationship Id="rId255" Type="http://schemas.openxmlformats.org/officeDocument/2006/relationships/image" Target="../media/image805.png"/><Relationship Id="rId297" Type="http://schemas.openxmlformats.org/officeDocument/2006/relationships/image" Target="../media/image826.png"/><Relationship Id="rId462" Type="http://schemas.openxmlformats.org/officeDocument/2006/relationships/customXml" Target="../ink/ink911.xml"/><Relationship Id="rId115" Type="http://schemas.openxmlformats.org/officeDocument/2006/relationships/image" Target="../media/image735.png"/><Relationship Id="rId157" Type="http://schemas.openxmlformats.org/officeDocument/2006/relationships/image" Target="../media/image756.png"/><Relationship Id="rId322" Type="http://schemas.openxmlformats.org/officeDocument/2006/relationships/customXml" Target="../ink/ink841.xml"/><Relationship Id="rId364" Type="http://schemas.openxmlformats.org/officeDocument/2006/relationships/customXml" Target="../ink/ink862.xml"/><Relationship Id="rId61" Type="http://schemas.openxmlformats.org/officeDocument/2006/relationships/image" Target="../media/image708.png"/><Relationship Id="rId199" Type="http://schemas.openxmlformats.org/officeDocument/2006/relationships/image" Target="../media/image777.png"/><Relationship Id="rId19" Type="http://schemas.openxmlformats.org/officeDocument/2006/relationships/image" Target="../media/image687.png"/><Relationship Id="rId224" Type="http://schemas.openxmlformats.org/officeDocument/2006/relationships/customXml" Target="../ink/ink792.xml"/><Relationship Id="rId266" Type="http://schemas.openxmlformats.org/officeDocument/2006/relationships/customXml" Target="../ink/ink813.xml"/><Relationship Id="rId431" Type="http://schemas.openxmlformats.org/officeDocument/2006/relationships/image" Target="../media/image893.png"/><Relationship Id="rId473" Type="http://schemas.openxmlformats.org/officeDocument/2006/relationships/image" Target="../media/image914.png"/><Relationship Id="rId30" Type="http://schemas.openxmlformats.org/officeDocument/2006/relationships/customXml" Target="../ink/ink695.xml"/><Relationship Id="rId126" Type="http://schemas.openxmlformats.org/officeDocument/2006/relationships/customXml" Target="../ink/ink743.xml"/><Relationship Id="rId168" Type="http://schemas.openxmlformats.org/officeDocument/2006/relationships/customXml" Target="../ink/ink764.xml"/><Relationship Id="rId333" Type="http://schemas.openxmlformats.org/officeDocument/2006/relationships/image" Target="../media/image844.png"/><Relationship Id="rId72" Type="http://schemas.openxmlformats.org/officeDocument/2006/relationships/customXml" Target="../ink/ink716.xml"/><Relationship Id="rId375" Type="http://schemas.openxmlformats.org/officeDocument/2006/relationships/image" Target="../media/image865.png"/><Relationship Id="rId3" Type="http://schemas.openxmlformats.org/officeDocument/2006/relationships/image" Target="../media/image679.png"/><Relationship Id="rId235" Type="http://schemas.openxmlformats.org/officeDocument/2006/relationships/image" Target="../media/image795.png"/><Relationship Id="rId277" Type="http://schemas.openxmlformats.org/officeDocument/2006/relationships/image" Target="../media/image816.png"/><Relationship Id="rId400" Type="http://schemas.openxmlformats.org/officeDocument/2006/relationships/customXml" Target="../ink/ink880.xml"/><Relationship Id="rId442" Type="http://schemas.openxmlformats.org/officeDocument/2006/relationships/customXml" Target="../ink/ink901.xml"/><Relationship Id="rId484" Type="http://schemas.openxmlformats.org/officeDocument/2006/relationships/customXml" Target="../ink/ink922.xml"/><Relationship Id="rId137" Type="http://schemas.openxmlformats.org/officeDocument/2006/relationships/image" Target="../media/image746.png"/><Relationship Id="rId302" Type="http://schemas.openxmlformats.org/officeDocument/2006/relationships/customXml" Target="../ink/ink831.xml"/><Relationship Id="rId344" Type="http://schemas.openxmlformats.org/officeDocument/2006/relationships/customXml" Target="../ink/ink852.xml"/><Relationship Id="rId41" Type="http://schemas.openxmlformats.org/officeDocument/2006/relationships/image" Target="../media/image698.png"/><Relationship Id="rId83" Type="http://schemas.openxmlformats.org/officeDocument/2006/relationships/image" Target="../media/image719.png"/><Relationship Id="rId179" Type="http://schemas.openxmlformats.org/officeDocument/2006/relationships/image" Target="../media/image767.png"/><Relationship Id="rId386" Type="http://schemas.openxmlformats.org/officeDocument/2006/relationships/customXml" Target="../ink/ink873.xml"/><Relationship Id="rId190" Type="http://schemas.openxmlformats.org/officeDocument/2006/relationships/customXml" Target="../ink/ink775.xml"/><Relationship Id="rId204" Type="http://schemas.openxmlformats.org/officeDocument/2006/relationships/customXml" Target="../ink/ink782.xml"/><Relationship Id="rId246" Type="http://schemas.openxmlformats.org/officeDocument/2006/relationships/customXml" Target="../ink/ink803.xml"/><Relationship Id="rId288" Type="http://schemas.openxmlformats.org/officeDocument/2006/relationships/customXml" Target="../ink/ink824.xml"/><Relationship Id="rId411" Type="http://schemas.openxmlformats.org/officeDocument/2006/relationships/image" Target="../media/image883.png"/><Relationship Id="rId453" Type="http://schemas.openxmlformats.org/officeDocument/2006/relationships/image" Target="../media/image904.png"/><Relationship Id="rId106" Type="http://schemas.openxmlformats.org/officeDocument/2006/relationships/customXml" Target="../ink/ink733.xml"/><Relationship Id="rId313" Type="http://schemas.openxmlformats.org/officeDocument/2006/relationships/image" Target="../media/image834.png"/><Relationship Id="rId495" Type="http://schemas.openxmlformats.org/officeDocument/2006/relationships/image" Target="../media/image92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7.png"/><Relationship Id="rId21" Type="http://schemas.openxmlformats.org/officeDocument/2006/relationships/image" Target="../media/image939.png"/><Relationship Id="rId324" Type="http://schemas.openxmlformats.org/officeDocument/2006/relationships/customXml" Target="../ink/ink1093.xml"/><Relationship Id="rId170" Type="http://schemas.openxmlformats.org/officeDocument/2006/relationships/customXml" Target="../ink/ink1016.xml"/><Relationship Id="rId268" Type="http://schemas.openxmlformats.org/officeDocument/2006/relationships/customXml" Target="../ink/ink1065.xml"/><Relationship Id="rId475" Type="http://schemas.openxmlformats.org/officeDocument/2006/relationships/image" Target="../media/image1164.png"/><Relationship Id="rId32" Type="http://schemas.openxmlformats.org/officeDocument/2006/relationships/customXml" Target="../ink/ink947.xml"/><Relationship Id="rId74" Type="http://schemas.openxmlformats.org/officeDocument/2006/relationships/customXml" Target="../ink/ink968.xml"/><Relationship Id="rId128" Type="http://schemas.openxmlformats.org/officeDocument/2006/relationships/customXml" Target="../ink/ink995.xml"/><Relationship Id="rId335" Type="http://schemas.openxmlformats.org/officeDocument/2006/relationships/image" Target="../media/image1095.png"/><Relationship Id="rId377" Type="http://schemas.openxmlformats.org/officeDocument/2006/relationships/image" Target="../media/image1115.png"/><Relationship Id="rId500" Type="http://schemas.openxmlformats.org/officeDocument/2006/relationships/customXml" Target="../ink/ink1181.xml"/><Relationship Id="rId5" Type="http://schemas.openxmlformats.org/officeDocument/2006/relationships/image" Target="../media/image931.png"/><Relationship Id="rId181" Type="http://schemas.openxmlformats.org/officeDocument/2006/relationships/image" Target="../media/image1019.png"/><Relationship Id="rId237" Type="http://schemas.openxmlformats.org/officeDocument/2006/relationships/image" Target="../media/image1047.png"/><Relationship Id="rId402" Type="http://schemas.openxmlformats.org/officeDocument/2006/relationships/customXml" Target="../ink/ink1132.xml"/><Relationship Id="rId279" Type="http://schemas.openxmlformats.org/officeDocument/2006/relationships/image" Target="../media/image1067.png"/><Relationship Id="rId444" Type="http://schemas.openxmlformats.org/officeDocument/2006/relationships/customXml" Target="../ink/ink1153.xml"/><Relationship Id="rId486" Type="http://schemas.openxmlformats.org/officeDocument/2006/relationships/customXml" Target="../ink/ink1174.xml"/><Relationship Id="rId43" Type="http://schemas.openxmlformats.org/officeDocument/2006/relationships/image" Target="../media/image950.png"/><Relationship Id="rId139" Type="http://schemas.openxmlformats.org/officeDocument/2006/relationships/image" Target="../media/image998.png"/><Relationship Id="rId290" Type="http://schemas.openxmlformats.org/officeDocument/2006/relationships/customXml" Target="../ink/ink1076.xml"/><Relationship Id="rId304" Type="http://schemas.openxmlformats.org/officeDocument/2006/relationships/customXml" Target="../ink/ink1083.xml"/><Relationship Id="rId346" Type="http://schemas.openxmlformats.org/officeDocument/2006/relationships/customXml" Target="../ink/ink1104.xml"/><Relationship Id="rId388" Type="http://schemas.openxmlformats.org/officeDocument/2006/relationships/customXml" Target="../ink/ink1125.xml"/><Relationship Id="rId511" Type="http://schemas.openxmlformats.org/officeDocument/2006/relationships/image" Target="../media/image1182.png"/><Relationship Id="rId85" Type="http://schemas.openxmlformats.org/officeDocument/2006/relationships/image" Target="../media/image971.png"/><Relationship Id="rId150" Type="http://schemas.openxmlformats.org/officeDocument/2006/relationships/customXml" Target="../ink/ink1006.xml"/><Relationship Id="rId192" Type="http://schemas.openxmlformats.org/officeDocument/2006/relationships/customXml" Target="../ink/ink1027.xml"/><Relationship Id="rId206" Type="http://schemas.openxmlformats.org/officeDocument/2006/relationships/customXml" Target="../ink/ink1034.xml"/><Relationship Id="rId413" Type="http://schemas.openxmlformats.org/officeDocument/2006/relationships/image" Target="../media/image1133.png"/><Relationship Id="rId248" Type="http://schemas.openxmlformats.org/officeDocument/2006/relationships/customXml" Target="../ink/ink1055.xml"/><Relationship Id="rId455" Type="http://schemas.openxmlformats.org/officeDocument/2006/relationships/image" Target="../media/image1154.png"/><Relationship Id="rId497" Type="http://schemas.openxmlformats.org/officeDocument/2006/relationships/image" Target="../media/image1175.png"/><Relationship Id="rId12" Type="http://schemas.openxmlformats.org/officeDocument/2006/relationships/customXml" Target="../ink/ink937.xml"/><Relationship Id="rId108" Type="http://schemas.openxmlformats.org/officeDocument/2006/relationships/customXml" Target="../ink/ink985.xml"/><Relationship Id="rId315" Type="http://schemas.openxmlformats.org/officeDocument/2006/relationships/image" Target="../media/image1085.png"/><Relationship Id="rId357" Type="http://schemas.openxmlformats.org/officeDocument/2006/relationships/image" Target="../media/image1105.png"/><Relationship Id="rId522" Type="http://schemas.openxmlformats.org/officeDocument/2006/relationships/customXml" Target="../ink/ink1192.xml"/><Relationship Id="rId54" Type="http://schemas.openxmlformats.org/officeDocument/2006/relationships/customXml" Target="../ink/ink958.xml"/><Relationship Id="rId96" Type="http://schemas.openxmlformats.org/officeDocument/2006/relationships/customXml" Target="../ink/ink979.xml"/><Relationship Id="rId161" Type="http://schemas.openxmlformats.org/officeDocument/2006/relationships/image" Target="../media/image1009.png"/><Relationship Id="rId217" Type="http://schemas.openxmlformats.org/officeDocument/2006/relationships/image" Target="../media/image1037.png"/><Relationship Id="rId399" Type="http://schemas.openxmlformats.org/officeDocument/2006/relationships/image" Target="../media/image1126.png"/><Relationship Id="rId259" Type="http://schemas.openxmlformats.org/officeDocument/2006/relationships/image" Target="../media/image1057.png"/><Relationship Id="rId424" Type="http://schemas.openxmlformats.org/officeDocument/2006/relationships/customXml" Target="../ink/ink1143.xml"/><Relationship Id="rId466" Type="http://schemas.openxmlformats.org/officeDocument/2006/relationships/customXml" Target="../ink/ink1164.xml"/><Relationship Id="rId23" Type="http://schemas.openxmlformats.org/officeDocument/2006/relationships/image" Target="../media/image940.png"/><Relationship Id="rId119" Type="http://schemas.openxmlformats.org/officeDocument/2006/relationships/image" Target="../media/image988.png"/><Relationship Id="rId270" Type="http://schemas.openxmlformats.org/officeDocument/2006/relationships/customXml" Target="../ink/ink1066.xml"/><Relationship Id="rId326" Type="http://schemas.openxmlformats.org/officeDocument/2006/relationships/customXml" Target="../ink/ink1094.xml"/><Relationship Id="rId65" Type="http://schemas.openxmlformats.org/officeDocument/2006/relationships/image" Target="../media/image961.png"/><Relationship Id="rId130" Type="http://schemas.openxmlformats.org/officeDocument/2006/relationships/customXml" Target="../ink/ink996.xml"/><Relationship Id="rId368" Type="http://schemas.openxmlformats.org/officeDocument/2006/relationships/customXml" Target="../ink/ink1115.xml"/><Relationship Id="rId172" Type="http://schemas.openxmlformats.org/officeDocument/2006/relationships/customXml" Target="../ink/ink1017.xml"/><Relationship Id="rId228" Type="http://schemas.openxmlformats.org/officeDocument/2006/relationships/customXml" Target="../ink/ink1045.xml"/><Relationship Id="rId435" Type="http://schemas.openxmlformats.org/officeDocument/2006/relationships/image" Target="../media/image1144.png"/><Relationship Id="rId477" Type="http://schemas.openxmlformats.org/officeDocument/2006/relationships/image" Target="../media/image1165.png"/><Relationship Id="rId281" Type="http://schemas.openxmlformats.org/officeDocument/2006/relationships/image" Target="../media/image1068.png"/><Relationship Id="rId337" Type="http://schemas.openxmlformats.org/officeDocument/2006/relationships/image" Target="../media/image1096.png"/><Relationship Id="rId502" Type="http://schemas.openxmlformats.org/officeDocument/2006/relationships/customXml" Target="../ink/ink1182.xml"/><Relationship Id="rId34" Type="http://schemas.openxmlformats.org/officeDocument/2006/relationships/customXml" Target="../ink/ink948.xml"/><Relationship Id="rId76" Type="http://schemas.openxmlformats.org/officeDocument/2006/relationships/customXml" Target="../ink/ink969.xml"/><Relationship Id="rId141" Type="http://schemas.openxmlformats.org/officeDocument/2006/relationships/image" Target="../media/image999.png"/><Relationship Id="rId379" Type="http://schemas.openxmlformats.org/officeDocument/2006/relationships/image" Target="../media/image1116.png"/><Relationship Id="rId7" Type="http://schemas.openxmlformats.org/officeDocument/2006/relationships/image" Target="../media/image932.png"/><Relationship Id="rId183" Type="http://schemas.openxmlformats.org/officeDocument/2006/relationships/image" Target="../media/image1020.png"/><Relationship Id="rId239" Type="http://schemas.openxmlformats.org/officeDocument/2006/relationships/image" Target="../media/image1048.png"/><Relationship Id="rId390" Type="http://schemas.openxmlformats.org/officeDocument/2006/relationships/customXml" Target="../ink/ink1126.xml"/><Relationship Id="rId404" Type="http://schemas.openxmlformats.org/officeDocument/2006/relationships/customXml" Target="../ink/ink1133.xml"/><Relationship Id="rId446" Type="http://schemas.openxmlformats.org/officeDocument/2006/relationships/customXml" Target="../ink/ink1154.xml"/><Relationship Id="rId250" Type="http://schemas.openxmlformats.org/officeDocument/2006/relationships/customXml" Target="../ink/ink1056.xml"/><Relationship Id="rId292" Type="http://schemas.openxmlformats.org/officeDocument/2006/relationships/customXml" Target="../ink/ink1077.xml"/><Relationship Id="rId306" Type="http://schemas.openxmlformats.org/officeDocument/2006/relationships/customXml" Target="../ink/ink1084.xml"/><Relationship Id="rId488" Type="http://schemas.openxmlformats.org/officeDocument/2006/relationships/customXml" Target="../ink/ink1175.xml"/><Relationship Id="rId45" Type="http://schemas.openxmlformats.org/officeDocument/2006/relationships/image" Target="../media/image951.png"/><Relationship Id="rId87" Type="http://schemas.openxmlformats.org/officeDocument/2006/relationships/image" Target="../media/image972.png"/><Relationship Id="rId110" Type="http://schemas.openxmlformats.org/officeDocument/2006/relationships/customXml" Target="../ink/ink986.xml"/><Relationship Id="rId348" Type="http://schemas.openxmlformats.org/officeDocument/2006/relationships/customXml" Target="../ink/ink1105.xml"/><Relationship Id="rId513" Type="http://schemas.openxmlformats.org/officeDocument/2006/relationships/image" Target="../media/image1183.png"/><Relationship Id="rId152" Type="http://schemas.openxmlformats.org/officeDocument/2006/relationships/customXml" Target="../ink/ink1007.xml"/><Relationship Id="rId194" Type="http://schemas.openxmlformats.org/officeDocument/2006/relationships/customXml" Target="../ink/ink1028.xml"/><Relationship Id="rId208" Type="http://schemas.openxmlformats.org/officeDocument/2006/relationships/customXml" Target="../ink/ink1035.xml"/><Relationship Id="rId415" Type="http://schemas.openxmlformats.org/officeDocument/2006/relationships/image" Target="../media/image1134.png"/><Relationship Id="rId457" Type="http://schemas.openxmlformats.org/officeDocument/2006/relationships/image" Target="../media/image1155.png"/><Relationship Id="rId261" Type="http://schemas.openxmlformats.org/officeDocument/2006/relationships/image" Target="../media/image1058.png"/><Relationship Id="rId499" Type="http://schemas.openxmlformats.org/officeDocument/2006/relationships/image" Target="../media/image1176.png"/><Relationship Id="rId14" Type="http://schemas.openxmlformats.org/officeDocument/2006/relationships/customXml" Target="../ink/ink938.xml"/><Relationship Id="rId56" Type="http://schemas.openxmlformats.org/officeDocument/2006/relationships/customXml" Target="../ink/ink959.xml"/><Relationship Id="rId317" Type="http://schemas.openxmlformats.org/officeDocument/2006/relationships/image" Target="../media/image1086.png"/><Relationship Id="rId359" Type="http://schemas.openxmlformats.org/officeDocument/2006/relationships/image" Target="../media/image1106.png"/><Relationship Id="rId524" Type="http://schemas.openxmlformats.org/officeDocument/2006/relationships/customXml" Target="../ink/ink1193.xml"/><Relationship Id="rId98" Type="http://schemas.openxmlformats.org/officeDocument/2006/relationships/customXml" Target="../ink/ink980.xml"/><Relationship Id="rId121" Type="http://schemas.openxmlformats.org/officeDocument/2006/relationships/image" Target="../media/image989.png"/><Relationship Id="rId163" Type="http://schemas.openxmlformats.org/officeDocument/2006/relationships/image" Target="../media/image1010.png"/><Relationship Id="rId219" Type="http://schemas.openxmlformats.org/officeDocument/2006/relationships/image" Target="../media/image1038.png"/><Relationship Id="rId370" Type="http://schemas.openxmlformats.org/officeDocument/2006/relationships/customXml" Target="../ink/ink1116.xml"/><Relationship Id="rId426" Type="http://schemas.openxmlformats.org/officeDocument/2006/relationships/customXml" Target="../ink/ink1144.xml"/><Relationship Id="rId230" Type="http://schemas.openxmlformats.org/officeDocument/2006/relationships/customXml" Target="../ink/ink1046.xml"/><Relationship Id="rId468" Type="http://schemas.openxmlformats.org/officeDocument/2006/relationships/customXml" Target="../ink/ink1165.xml"/><Relationship Id="rId25" Type="http://schemas.openxmlformats.org/officeDocument/2006/relationships/image" Target="../media/image941.png"/><Relationship Id="rId67" Type="http://schemas.openxmlformats.org/officeDocument/2006/relationships/image" Target="../media/image962.png"/><Relationship Id="rId272" Type="http://schemas.openxmlformats.org/officeDocument/2006/relationships/customXml" Target="../ink/ink1067.xml"/><Relationship Id="rId328" Type="http://schemas.openxmlformats.org/officeDocument/2006/relationships/customXml" Target="../ink/ink1095.xml"/><Relationship Id="rId132" Type="http://schemas.openxmlformats.org/officeDocument/2006/relationships/customXml" Target="../ink/ink997.xml"/><Relationship Id="rId174" Type="http://schemas.openxmlformats.org/officeDocument/2006/relationships/customXml" Target="../ink/ink1018.xml"/><Relationship Id="rId381" Type="http://schemas.openxmlformats.org/officeDocument/2006/relationships/image" Target="../media/image1117.png"/><Relationship Id="rId241" Type="http://schemas.openxmlformats.org/officeDocument/2006/relationships/image" Target="../media/image1049.png"/><Relationship Id="rId437" Type="http://schemas.openxmlformats.org/officeDocument/2006/relationships/image" Target="../media/image1145.png"/><Relationship Id="rId479" Type="http://schemas.openxmlformats.org/officeDocument/2006/relationships/image" Target="../media/image1166.png"/><Relationship Id="rId36" Type="http://schemas.openxmlformats.org/officeDocument/2006/relationships/customXml" Target="../ink/ink949.xml"/><Relationship Id="rId283" Type="http://schemas.openxmlformats.org/officeDocument/2006/relationships/image" Target="../media/image1069.png"/><Relationship Id="rId339" Type="http://schemas.openxmlformats.org/officeDocument/2006/relationships/image" Target="../media/image1097.png"/><Relationship Id="rId490" Type="http://schemas.openxmlformats.org/officeDocument/2006/relationships/customXml" Target="../ink/ink1176.xml"/><Relationship Id="rId504" Type="http://schemas.openxmlformats.org/officeDocument/2006/relationships/customXml" Target="../ink/ink1183.xml"/><Relationship Id="rId78" Type="http://schemas.openxmlformats.org/officeDocument/2006/relationships/customXml" Target="../ink/ink970.xml"/><Relationship Id="rId101" Type="http://schemas.openxmlformats.org/officeDocument/2006/relationships/image" Target="../media/image979.png"/><Relationship Id="rId143" Type="http://schemas.openxmlformats.org/officeDocument/2006/relationships/image" Target="../media/image1000.png"/><Relationship Id="rId185" Type="http://schemas.openxmlformats.org/officeDocument/2006/relationships/image" Target="../media/image1021.png"/><Relationship Id="rId350" Type="http://schemas.openxmlformats.org/officeDocument/2006/relationships/customXml" Target="../ink/ink1106.xml"/><Relationship Id="rId406" Type="http://schemas.openxmlformats.org/officeDocument/2006/relationships/customXml" Target="../ink/ink1134.xml"/><Relationship Id="rId9" Type="http://schemas.openxmlformats.org/officeDocument/2006/relationships/image" Target="../media/image933.png"/><Relationship Id="rId210" Type="http://schemas.openxmlformats.org/officeDocument/2006/relationships/customXml" Target="../ink/ink1036.xml"/><Relationship Id="rId392" Type="http://schemas.openxmlformats.org/officeDocument/2006/relationships/customXml" Target="../ink/ink1127.xml"/><Relationship Id="rId448" Type="http://schemas.openxmlformats.org/officeDocument/2006/relationships/customXml" Target="../ink/ink1155.xml"/><Relationship Id="rId252" Type="http://schemas.openxmlformats.org/officeDocument/2006/relationships/customXml" Target="../ink/ink1057.xml"/><Relationship Id="rId294" Type="http://schemas.openxmlformats.org/officeDocument/2006/relationships/customXml" Target="../ink/ink1078.xml"/><Relationship Id="rId308" Type="http://schemas.openxmlformats.org/officeDocument/2006/relationships/customXml" Target="../ink/ink1085.xml"/><Relationship Id="rId515" Type="http://schemas.openxmlformats.org/officeDocument/2006/relationships/image" Target="../media/image1184.png"/><Relationship Id="rId47" Type="http://schemas.openxmlformats.org/officeDocument/2006/relationships/image" Target="../media/image952.png"/><Relationship Id="rId89" Type="http://schemas.openxmlformats.org/officeDocument/2006/relationships/image" Target="../media/image973.png"/><Relationship Id="rId112" Type="http://schemas.openxmlformats.org/officeDocument/2006/relationships/customXml" Target="../ink/ink987.xml"/><Relationship Id="rId154" Type="http://schemas.openxmlformats.org/officeDocument/2006/relationships/customXml" Target="../ink/ink1008.xml"/><Relationship Id="rId361" Type="http://schemas.openxmlformats.org/officeDocument/2006/relationships/image" Target="../media/image1107.png"/><Relationship Id="rId196" Type="http://schemas.openxmlformats.org/officeDocument/2006/relationships/customXml" Target="../ink/ink1029.xml"/><Relationship Id="rId417" Type="http://schemas.openxmlformats.org/officeDocument/2006/relationships/image" Target="../media/image1135.png"/><Relationship Id="rId459" Type="http://schemas.openxmlformats.org/officeDocument/2006/relationships/image" Target="../media/image1156.png"/><Relationship Id="rId16" Type="http://schemas.openxmlformats.org/officeDocument/2006/relationships/customXml" Target="../ink/ink939.xml"/><Relationship Id="rId221" Type="http://schemas.openxmlformats.org/officeDocument/2006/relationships/image" Target="../media/image1039.png"/><Relationship Id="rId263" Type="http://schemas.openxmlformats.org/officeDocument/2006/relationships/image" Target="../media/image1059.png"/><Relationship Id="rId319" Type="http://schemas.openxmlformats.org/officeDocument/2006/relationships/image" Target="../media/image1087.png"/><Relationship Id="rId470" Type="http://schemas.openxmlformats.org/officeDocument/2006/relationships/customXml" Target="../ink/ink1166.xml"/><Relationship Id="rId526" Type="http://schemas.openxmlformats.org/officeDocument/2006/relationships/customXml" Target="../ink/ink1194.xml"/><Relationship Id="rId58" Type="http://schemas.openxmlformats.org/officeDocument/2006/relationships/customXml" Target="../ink/ink960.xml"/><Relationship Id="rId123" Type="http://schemas.openxmlformats.org/officeDocument/2006/relationships/image" Target="../media/image990.png"/><Relationship Id="rId330" Type="http://schemas.openxmlformats.org/officeDocument/2006/relationships/customXml" Target="../ink/ink1096.xml"/><Relationship Id="rId165" Type="http://schemas.openxmlformats.org/officeDocument/2006/relationships/image" Target="../media/image1011.png"/><Relationship Id="rId372" Type="http://schemas.openxmlformats.org/officeDocument/2006/relationships/customXml" Target="../ink/ink1117.xml"/><Relationship Id="rId428" Type="http://schemas.openxmlformats.org/officeDocument/2006/relationships/customXml" Target="../ink/ink1145.xml"/><Relationship Id="rId232" Type="http://schemas.openxmlformats.org/officeDocument/2006/relationships/customXml" Target="../ink/ink1047.xml"/><Relationship Id="rId274" Type="http://schemas.openxmlformats.org/officeDocument/2006/relationships/customXml" Target="../ink/ink1068.xml"/><Relationship Id="rId481" Type="http://schemas.openxmlformats.org/officeDocument/2006/relationships/image" Target="../media/image1167.png"/><Relationship Id="rId27" Type="http://schemas.openxmlformats.org/officeDocument/2006/relationships/image" Target="../media/image942.png"/><Relationship Id="rId69" Type="http://schemas.openxmlformats.org/officeDocument/2006/relationships/image" Target="../media/image963.png"/><Relationship Id="rId134" Type="http://schemas.openxmlformats.org/officeDocument/2006/relationships/customXml" Target="../ink/ink998.xml"/><Relationship Id="rId80" Type="http://schemas.openxmlformats.org/officeDocument/2006/relationships/customXml" Target="../ink/ink971.xml"/><Relationship Id="rId176" Type="http://schemas.openxmlformats.org/officeDocument/2006/relationships/customXml" Target="../ink/ink1019.xml"/><Relationship Id="rId341" Type="http://schemas.openxmlformats.org/officeDocument/2006/relationships/image" Target="../media/image25.png"/><Relationship Id="rId383" Type="http://schemas.openxmlformats.org/officeDocument/2006/relationships/image" Target="../media/image1118.png"/><Relationship Id="rId439" Type="http://schemas.openxmlformats.org/officeDocument/2006/relationships/image" Target="../media/image1146.png"/><Relationship Id="rId201" Type="http://schemas.openxmlformats.org/officeDocument/2006/relationships/image" Target="../media/image1029.png"/><Relationship Id="rId243" Type="http://schemas.openxmlformats.org/officeDocument/2006/relationships/image" Target="../media/image1050.png"/><Relationship Id="rId285" Type="http://schemas.openxmlformats.org/officeDocument/2006/relationships/image" Target="../media/image1070.png"/><Relationship Id="rId450" Type="http://schemas.openxmlformats.org/officeDocument/2006/relationships/customXml" Target="../ink/ink1156.xml"/><Relationship Id="rId506" Type="http://schemas.openxmlformats.org/officeDocument/2006/relationships/customXml" Target="../ink/ink1184.xml"/><Relationship Id="rId38" Type="http://schemas.openxmlformats.org/officeDocument/2006/relationships/customXml" Target="../ink/ink950.xml"/><Relationship Id="rId103" Type="http://schemas.openxmlformats.org/officeDocument/2006/relationships/image" Target="../media/image980.png"/><Relationship Id="rId310" Type="http://schemas.openxmlformats.org/officeDocument/2006/relationships/customXml" Target="../ink/ink1086.xml"/><Relationship Id="rId492" Type="http://schemas.openxmlformats.org/officeDocument/2006/relationships/customXml" Target="../ink/ink1177.xml"/><Relationship Id="rId91" Type="http://schemas.openxmlformats.org/officeDocument/2006/relationships/image" Target="../media/image974.png"/><Relationship Id="rId145" Type="http://schemas.openxmlformats.org/officeDocument/2006/relationships/image" Target="../media/image1001.png"/><Relationship Id="rId187" Type="http://schemas.openxmlformats.org/officeDocument/2006/relationships/image" Target="../media/image1022.png"/><Relationship Id="rId352" Type="http://schemas.openxmlformats.org/officeDocument/2006/relationships/customXml" Target="../ink/ink1107.xml"/><Relationship Id="rId394" Type="http://schemas.openxmlformats.org/officeDocument/2006/relationships/customXml" Target="../ink/ink1128.xml"/><Relationship Id="rId408" Type="http://schemas.openxmlformats.org/officeDocument/2006/relationships/customXml" Target="../ink/ink1135.xml"/><Relationship Id="rId212" Type="http://schemas.openxmlformats.org/officeDocument/2006/relationships/customXml" Target="../ink/ink1037.xml"/><Relationship Id="rId254" Type="http://schemas.openxmlformats.org/officeDocument/2006/relationships/customXml" Target="../ink/ink1058.xml"/><Relationship Id="rId49" Type="http://schemas.openxmlformats.org/officeDocument/2006/relationships/image" Target="../media/image953.png"/><Relationship Id="rId114" Type="http://schemas.openxmlformats.org/officeDocument/2006/relationships/customXml" Target="../ink/ink988.xml"/><Relationship Id="rId296" Type="http://schemas.openxmlformats.org/officeDocument/2006/relationships/customXml" Target="../ink/ink1079.xml"/><Relationship Id="rId461" Type="http://schemas.openxmlformats.org/officeDocument/2006/relationships/image" Target="../media/image1157.png"/><Relationship Id="rId517" Type="http://schemas.openxmlformats.org/officeDocument/2006/relationships/image" Target="../media/image1185.png"/><Relationship Id="rId60" Type="http://schemas.openxmlformats.org/officeDocument/2006/relationships/customXml" Target="../ink/ink961.xml"/><Relationship Id="rId156" Type="http://schemas.openxmlformats.org/officeDocument/2006/relationships/customXml" Target="../ink/ink1009.xml"/><Relationship Id="rId198" Type="http://schemas.openxmlformats.org/officeDocument/2006/relationships/customXml" Target="../ink/ink1030.xml"/><Relationship Id="rId321" Type="http://schemas.openxmlformats.org/officeDocument/2006/relationships/image" Target="../media/image1088.png"/><Relationship Id="rId363" Type="http://schemas.openxmlformats.org/officeDocument/2006/relationships/image" Target="../media/image1108.png"/><Relationship Id="rId419" Type="http://schemas.openxmlformats.org/officeDocument/2006/relationships/image" Target="../media/image1136.png"/><Relationship Id="rId223" Type="http://schemas.openxmlformats.org/officeDocument/2006/relationships/image" Target="../media/image1040.png"/><Relationship Id="rId430" Type="http://schemas.openxmlformats.org/officeDocument/2006/relationships/customXml" Target="../ink/ink1146.xml"/><Relationship Id="rId18" Type="http://schemas.openxmlformats.org/officeDocument/2006/relationships/customXml" Target="../ink/ink940.xml"/><Relationship Id="rId265" Type="http://schemas.openxmlformats.org/officeDocument/2006/relationships/image" Target="../media/image1060.png"/><Relationship Id="rId472" Type="http://schemas.openxmlformats.org/officeDocument/2006/relationships/customXml" Target="../ink/ink1167.xml"/><Relationship Id="rId125" Type="http://schemas.openxmlformats.org/officeDocument/2006/relationships/image" Target="../media/image991.png"/><Relationship Id="rId167" Type="http://schemas.openxmlformats.org/officeDocument/2006/relationships/image" Target="../media/image1012.png"/><Relationship Id="rId332" Type="http://schemas.openxmlformats.org/officeDocument/2006/relationships/customXml" Target="../ink/ink1097.xml"/><Relationship Id="rId374" Type="http://schemas.openxmlformats.org/officeDocument/2006/relationships/customXml" Target="../ink/ink1118.xml"/><Relationship Id="rId71" Type="http://schemas.openxmlformats.org/officeDocument/2006/relationships/image" Target="../media/image964.png"/><Relationship Id="rId234" Type="http://schemas.openxmlformats.org/officeDocument/2006/relationships/customXml" Target="../ink/ink1048.xml"/><Relationship Id="rId2" Type="http://schemas.openxmlformats.org/officeDocument/2006/relationships/customXml" Target="../ink/ink932.xml"/><Relationship Id="rId29" Type="http://schemas.openxmlformats.org/officeDocument/2006/relationships/image" Target="../media/image943.png"/><Relationship Id="rId276" Type="http://schemas.openxmlformats.org/officeDocument/2006/relationships/customXml" Target="../ink/ink1069.xml"/><Relationship Id="rId441" Type="http://schemas.openxmlformats.org/officeDocument/2006/relationships/image" Target="../media/image1147.png"/><Relationship Id="rId483" Type="http://schemas.openxmlformats.org/officeDocument/2006/relationships/image" Target="../media/image1168.png"/><Relationship Id="rId40" Type="http://schemas.openxmlformats.org/officeDocument/2006/relationships/customXml" Target="../ink/ink951.xml"/><Relationship Id="rId136" Type="http://schemas.openxmlformats.org/officeDocument/2006/relationships/customXml" Target="../ink/ink999.xml"/><Relationship Id="rId178" Type="http://schemas.openxmlformats.org/officeDocument/2006/relationships/customXml" Target="../ink/ink1020.xml"/><Relationship Id="rId301" Type="http://schemas.openxmlformats.org/officeDocument/2006/relationships/image" Target="../media/image1078.png"/><Relationship Id="rId343" Type="http://schemas.openxmlformats.org/officeDocument/2006/relationships/image" Target="../media/image1098.png"/><Relationship Id="rId82" Type="http://schemas.openxmlformats.org/officeDocument/2006/relationships/customXml" Target="../ink/ink972.xml"/><Relationship Id="rId203" Type="http://schemas.openxmlformats.org/officeDocument/2006/relationships/image" Target="../media/image1030.png"/><Relationship Id="rId385" Type="http://schemas.openxmlformats.org/officeDocument/2006/relationships/image" Target="../media/image1119.png"/><Relationship Id="rId245" Type="http://schemas.openxmlformats.org/officeDocument/2006/relationships/image" Target="../media/image1051.png"/><Relationship Id="rId287" Type="http://schemas.openxmlformats.org/officeDocument/2006/relationships/image" Target="../media/image1071.png"/><Relationship Id="rId410" Type="http://schemas.openxmlformats.org/officeDocument/2006/relationships/customXml" Target="../ink/ink1136.xml"/><Relationship Id="rId452" Type="http://schemas.openxmlformats.org/officeDocument/2006/relationships/customXml" Target="../ink/ink1157.xml"/><Relationship Id="rId494" Type="http://schemas.openxmlformats.org/officeDocument/2006/relationships/customXml" Target="../ink/ink1178.xml"/><Relationship Id="rId508" Type="http://schemas.openxmlformats.org/officeDocument/2006/relationships/customXml" Target="../ink/ink1185.xml"/><Relationship Id="rId105" Type="http://schemas.openxmlformats.org/officeDocument/2006/relationships/image" Target="../media/image981.png"/><Relationship Id="rId147" Type="http://schemas.openxmlformats.org/officeDocument/2006/relationships/image" Target="../media/image1002.png"/><Relationship Id="rId312" Type="http://schemas.openxmlformats.org/officeDocument/2006/relationships/customXml" Target="../ink/ink1087.xml"/><Relationship Id="rId354" Type="http://schemas.openxmlformats.org/officeDocument/2006/relationships/customXml" Target="../ink/ink1108.xml"/><Relationship Id="rId51" Type="http://schemas.openxmlformats.org/officeDocument/2006/relationships/image" Target="../media/image954.png"/><Relationship Id="rId93" Type="http://schemas.openxmlformats.org/officeDocument/2006/relationships/image" Target="../media/image975.png"/><Relationship Id="rId189" Type="http://schemas.openxmlformats.org/officeDocument/2006/relationships/image" Target="../media/image1023.png"/><Relationship Id="rId396" Type="http://schemas.openxmlformats.org/officeDocument/2006/relationships/customXml" Target="../ink/ink1129.xml"/><Relationship Id="rId214" Type="http://schemas.openxmlformats.org/officeDocument/2006/relationships/customXml" Target="../ink/ink1038.xml"/><Relationship Id="rId256" Type="http://schemas.openxmlformats.org/officeDocument/2006/relationships/customXml" Target="../ink/ink1059.xml"/><Relationship Id="rId298" Type="http://schemas.openxmlformats.org/officeDocument/2006/relationships/customXml" Target="../ink/ink1080.xml"/><Relationship Id="rId421" Type="http://schemas.openxmlformats.org/officeDocument/2006/relationships/image" Target="../media/image1137.png"/><Relationship Id="rId463" Type="http://schemas.openxmlformats.org/officeDocument/2006/relationships/image" Target="../media/image1158.png"/><Relationship Id="rId519" Type="http://schemas.openxmlformats.org/officeDocument/2006/relationships/image" Target="../media/image1186.png"/><Relationship Id="rId116" Type="http://schemas.openxmlformats.org/officeDocument/2006/relationships/customXml" Target="../ink/ink989.xml"/><Relationship Id="rId158" Type="http://schemas.openxmlformats.org/officeDocument/2006/relationships/customXml" Target="../ink/ink1010.xml"/><Relationship Id="rId323" Type="http://schemas.openxmlformats.org/officeDocument/2006/relationships/image" Target="../media/image1089.png"/><Relationship Id="rId20" Type="http://schemas.openxmlformats.org/officeDocument/2006/relationships/customXml" Target="../ink/ink941.xml"/><Relationship Id="rId62" Type="http://schemas.openxmlformats.org/officeDocument/2006/relationships/customXml" Target="../ink/ink962.xml"/><Relationship Id="rId365" Type="http://schemas.openxmlformats.org/officeDocument/2006/relationships/image" Target="../media/image1109.png"/><Relationship Id="rId225" Type="http://schemas.openxmlformats.org/officeDocument/2006/relationships/image" Target="../media/image1041.png"/><Relationship Id="rId267" Type="http://schemas.openxmlformats.org/officeDocument/2006/relationships/image" Target="../media/image1061.png"/><Relationship Id="rId432" Type="http://schemas.openxmlformats.org/officeDocument/2006/relationships/customXml" Target="../ink/ink1147.xml"/><Relationship Id="rId474" Type="http://schemas.openxmlformats.org/officeDocument/2006/relationships/customXml" Target="../ink/ink1168.xml"/><Relationship Id="rId127" Type="http://schemas.openxmlformats.org/officeDocument/2006/relationships/image" Target="../media/image992.png"/><Relationship Id="rId31" Type="http://schemas.openxmlformats.org/officeDocument/2006/relationships/image" Target="../media/image944.png"/><Relationship Id="rId73" Type="http://schemas.openxmlformats.org/officeDocument/2006/relationships/image" Target="../media/image965.png"/><Relationship Id="rId169" Type="http://schemas.openxmlformats.org/officeDocument/2006/relationships/image" Target="../media/image1013.png"/><Relationship Id="rId334" Type="http://schemas.openxmlformats.org/officeDocument/2006/relationships/customXml" Target="../ink/ink1098.xml"/><Relationship Id="rId376" Type="http://schemas.openxmlformats.org/officeDocument/2006/relationships/customXml" Target="../ink/ink1119.xml"/><Relationship Id="rId4" Type="http://schemas.openxmlformats.org/officeDocument/2006/relationships/customXml" Target="../ink/ink933.xml"/><Relationship Id="rId180" Type="http://schemas.openxmlformats.org/officeDocument/2006/relationships/customXml" Target="../ink/ink1021.xml"/><Relationship Id="rId236" Type="http://schemas.openxmlformats.org/officeDocument/2006/relationships/customXml" Target="../ink/ink1049.xml"/><Relationship Id="rId278" Type="http://schemas.openxmlformats.org/officeDocument/2006/relationships/customXml" Target="../ink/ink1070.xml"/><Relationship Id="rId401" Type="http://schemas.openxmlformats.org/officeDocument/2006/relationships/image" Target="../media/image1127.png"/><Relationship Id="rId443" Type="http://schemas.openxmlformats.org/officeDocument/2006/relationships/image" Target="../media/image1148.png"/><Relationship Id="rId303" Type="http://schemas.openxmlformats.org/officeDocument/2006/relationships/image" Target="../media/image1079.png"/><Relationship Id="rId485" Type="http://schemas.openxmlformats.org/officeDocument/2006/relationships/image" Target="../media/image1169.png"/><Relationship Id="rId42" Type="http://schemas.openxmlformats.org/officeDocument/2006/relationships/customXml" Target="../ink/ink952.xml"/><Relationship Id="rId84" Type="http://schemas.openxmlformats.org/officeDocument/2006/relationships/customXml" Target="../ink/ink973.xml"/><Relationship Id="rId138" Type="http://schemas.openxmlformats.org/officeDocument/2006/relationships/customXml" Target="../ink/ink1000.xml"/><Relationship Id="rId345" Type="http://schemas.openxmlformats.org/officeDocument/2006/relationships/image" Target="../media/image1099.png"/><Relationship Id="rId387" Type="http://schemas.openxmlformats.org/officeDocument/2006/relationships/image" Target="../media/image1120.png"/><Relationship Id="rId510" Type="http://schemas.openxmlformats.org/officeDocument/2006/relationships/customXml" Target="../ink/ink1186.xml"/><Relationship Id="rId191" Type="http://schemas.openxmlformats.org/officeDocument/2006/relationships/image" Target="../media/image1024.png"/><Relationship Id="rId205" Type="http://schemas.openxmlformats.org/officeDocument/2006/relationships/image" Target="../media/image1031.png"/><Relationship Id="rId247" Type="http://schemas.openxmlformats.org/officeDocument/2006/relationships/image" Target="../media/image1052.png"/><Relationship Id="rId412" Type="http://schemas.openxmlformats.org/officeDocument/2006/relationships/customXml" Target="../ink/ink1137.xml"/><Relationship Id="rId107" Type="http://schemas.openxmlformats.org/officeDocument/2006/relationships/image" Target="../media/image982.png"/><Relationship Id="rId289" Type="http://schemas.openxmlformats.org/officeDocument/2006/relationships/image" Target="../media/image1072.png"/><Relationship Id="rId454" Type="http://schemas.openxmlformats.org/officeDocument/2006/relationships/customXml" Target="../ink/ink1158.xml"/><Relationship Id="rId496" Type="http://schemas.openxmlformats.org/officeDocument/2006/relationships/customXml" Target="../ink/ink1179.xml"/><Relationship Id="rId11" Type="http://schemas.openxmlformats.org/officeDocument/2006/relationships/image" Target="../media/image934.png"/><Relationship Id="rId53" Type="http://schemas.openxmlformats.org/officeDocument/2006/relationships/image" Target="../media/image955.png"/><Relationship Id="rId149" Type="http://schemas.openxmlformats.org/officeDocument/2006/relationships/image" Target="../media/image1003.png"/><Relationship Id="rId314" Type="http://schemas.openxmlformats.org/officeDocument/2006/relationships/customXml" Target="../ink/ink1088.xml"/><Relationship Id="rId356" Type="http://schemas.openxmlformats.org/officeDocument/2006/relationships/customXml" Target="../ink/ink1109.xml"/><Relationship Id="rId398" Type="http://schemas.openxmlformats.org/officeDocument/2006/relationships/customXml" Target="../ink/ink1130.xml"/><Relationship Id="rId521" Type="http://schemas.openxmlformats.org/officeDocument/2006/relationships/image" Target="../media/image1187.png"/><Relationship Id="rId95" Type="http://schemas.openxmlformats.org/officeDocument/2006/relationships/image" Target="../media/image976.png"/><Relationship Id="rId160" Type="http://schemas.openxmlformats.org/officeDocument/2006/relationships/customXml" Target="../ink/ink1011.xml"/><Relationship Id="rId216" Type="http://schemas.openxmlformats.org/officeDocument/2006/relationships/customXml" Target="../ink/ink1039.xml"/><Relationship Id="rId423" Type="http://schemas.openxmlformats.org/officeDocument/2006/relationships/image" Target="../media/image1138.png"/><Relationship Id="rId258" Type="http://schemas.openxmlformats.org/officeDocument/2006/relationships/customXml" Target="../ink/ink1060.xml"/><Relationship Id="rId465" Type="http://schemas.openxmlformats.org/officeDocument/2006/relationships/image" Target="../media/image1159.png"/><Relationship Id="rId22" Type="http://schemas.openxmlformats.org/officeDocument/2006/relationships/customXml" Target="../ink/ink942.xml"/><Relationship Id="rId64" Type="http://schemas.openxmlformats.org/officeDocument/2006/relationships/customXml" Target="../ink/ink963.xml"/><Relationship Id="rId118" Type="http://schemas.openxmlformats.org/officeDocument/2006/relationships/customXml" Target="../ink/ink990.xml"/><Relationship Id="rId325" Type="http://schemas.openxmlformats.org/officeDocument/2006/relationships/image" Target="../media/image1090.png"/><Relationship Id="rId367" Type="http://schemas.openxmlformats.org/officeDocument/2006/relationships/image" Target="../media/image1110.png"/><Relationship Id="rId171" Type="http://schemas.openxmlformats.org/officeDocument/2006/relationships/image" Target="../media/image1014.png"/><Relationship Id="rId227" Type="http://schemas.openxmlformats.org/officeDocument/2006/relationships/image" Target="../media/image1042.png"/><Relationship Id="rId269" Type="http://schemas.openxmlformats.org/officeDocument/2006/relationships/image" Target="../media/image1062.png"/><Relationship Id="rId434" Type="http://schemas.openxmlformats.org/officeDocument/2006/relationships/customXml" Target="../ink/ink1148.xml"/><Relationship Id="rId476" Type="http://schemas.openxmlformats.org/officeDocument/2006/relationships/customXml" Target="../ink/ink1169.xml"/><Relationship Id="rId33" Type="http://schemas.openxmlformats.org/officeDocument/2006/relationships/image" Target="../media/image945.png"/><Relationship Id="rId129" Type="http://schemas.openxmlformats.org/officeDocument/2006/relationships/image" Target="../media/image993.png"/><Relationship Id="rId280" Type="http://schemas.openxmlformats.org/officeDocument/2006/relationships/customXml" Target="../ink/ink1071.xml"/><Relationship Id="rId336" Type="http://schemas.openxmlformats.org/officeDocument/2006/relationships/customXml" Target="../ink/ink1099.xml"/><Relationship Id="rId501" Type="http://schemas.openxmlformats.org/officeDocument/2006/relationships/image" Target="../media/image1177.png"/><Relationship Id="rId75" Type="http://schemas.openxmlformats.org/officeDocument/2006/relationships/image" Target="../media/image966.png"/><Relationship Id="rId140" Type="http://schemas.openxmlformats.org/officeDocument/2006/relationships/customXml" Target="../ink/ink1001.xml"/><Relationship Id="rId182" Type="http://schemas.openxmlformats.org/officeDocument/2006/relationships/customXml" Target="../ink/ink1022.xml"/><Relationship Id="rId378" Type="http://schemas.openxmlformats.org/officeDocument/2006/relationships/customXml" Target="../ink/ink1120.xml"/><Relationship Id="rId403" Type="http://schemas.openxmlformats.org/officeDocument/2006/relationships/image" Target="../media/image1128.png"/><Relationship Id="rId6" Type="http://schemas.openxmlformats.org/officeDocument/2006/relationships/customXml" Target="../ink/ink934.xml"/><Relationship Id="rId238" Type="http://schemas.openxmlformats.org/officeDocument/2006/relationships/customXml" Target="../ink/ink1050.xml"/><Relationship Id="rId445" Type="http://schemas.openxmlformats.org/officeDocument/2006/relationships/image" Target="../media/image1149.png"/><Relationship Id="rId487" Type="http://schemas.openxmlformats.org/officeDocument/2006/relationships/image" Target="../media/image1170.png"/><Relationship Id="rId291" Type="http://schemas.openxmlformats.org/officeDocument/2006/relationships/image" Target="../media/image1073.png"/><Relationship Id="rId305" Type="http://schemas.openxmlformats.org/officeDocument/2006/relationships/image" Target="../media/image1080.png"/><Relationship Id="rId347" Type="http://schemas.openxmlformats.org/officeDocument/2006/relationships/image" Target="../media/image1100.png"/><Relationship Id="rId512" Type="http://schemas.openxmlformats.org/officeDocument/2006/relationships/customXml" Target="../ink/ink1187.xml"/><Relationship Id="rId44" Type="http://schemas.openxmlformats.org/officeDocument/2006/relationships/customXml" Target="../ink/ink953.xml"/><Relationship Id="rId86" Type="http://schemas.openxmlformats.org/officeDocument/2006/relationships/customXml" Target="../ink/ink974.xml"/><Relationship Id="rId151" Type="http://schemas.openxmlformats.org/officeDocument/2006/relationships/image" Target="../media/image1004.png"/><Relationship Id="rId389" Type="http://schemas.openxmlformats.org/officeDocument/2006/relationships/image" Target="../media/image1121.png"/><Relationship Id="rId193" Type="http://schemas.openxmlformats.org/officeDocument/2006/relationships/image" Target="../media/image1025.png"/><Relationship Id="rId207" Type="http://schemas.openxmlformats.org/officeDocument/2006/relationships/image" Target="../media/image1032.png"/><Relationship Id="rId249" Type="http://schemas.openxmlformats.org/officeDocument/2006/relationships/image" Target="../media/image1053.png"/><Relationship Id="rId414" Type="http://schemas.openxmlformats.org/officeDocument/2006/relationships/customXml" Target="../ink/ink1138.xml"/><Relationship Id="rId456" Type="http://schemas.openxmlformats.org/officeDocument/2006/relationships/customXml" Target="../ink/ink1159.xml"/><Relationship Id="rId498" Type="http://schemas.openxmlformats.org/officeDocument/2006/relationships/customXml" Target="../ink/ink1180.xml"/><Relationship Id="rId13" Type="http://schemas.openxmlformats.org/officeDocument/2006/relationships/image" Target="../media/image935.png"/><Relationship Id="rId109" Type="http://schemas.openxmlformats.org/officeDocument/2006/relationships/image" Target="../media/image983.png"/><Relationship Id="rId260" Type="http://schemas.openxmlformats.org/officeDocument/2006/relationships/customXml" Target="../ink/ink1061.xml"/><Relationship Id="rId316" Type="http://schemas.openxmlformats.org/officeDocument/2006/relationships/customXml" Target="../ink/ink1089.xml"/><Relationship Id="rId523" Type="http://schemas.openxmlformats.org/officeDocument/2006/relationships/image" Target="../media/image1188.png"/><Relationship Id="rId55" Type="http://schemas.openxmlformats.org/officeDocument/2006/relationships/image" Target="../media/image956.png"/><Relationship Id="rId97" Type="http://schemas.openxmlformats.org/officeDocument/2006/relationships/image" Target="../media/image977.png"/><Relationship Id="rId120" Type="http://schemas.openxmlformats.org/officeDocument/2006/relationships/customXml" Target="../ink/ink991.xml"/><Relationship Id="rId358" Type="http://schemas.openxmlformats.org/officeDocument/2006/relationships/customXml" Target="../ink/ink1110.xml"/><Relationship Id="rId162" Type="http://schemas.openxmlformats.org/officeDocument/2006/relationships/customXml" Target="../ink/ink1012.xml"/><Relationship Id="rId218" Type="http://schemas.openxmlformats.org/officeDocument/2006/relationships/customXml" Target="../ink/ink1040.xml"/><Relationship Id="rId425" Type="http://schemas.openxmlformats.org/officeDocument/2006/relationships/image" Target="../media/image1139.png"/><Relationship Id="rId467" Type="http://schemas.openxmlformats.org/officeDocument/2006/relationships/image" Target="../media/image1160.png"/><Relationship Id="rId271" Type="http://schemas.openxmlformats.org/officeDocument/2006/relationships/image" Target="../media/image1063.png"/><Relationship Id="rId24" Type="http://schemas.openxmlformats.org/officeDocument/2006/relationships/customXml" Target="../ink/ink943.xml"/><Relationship Id="rId66" Type="http://schemas.openxmlformats.org/officeDocument/2006/relationships/customXml" Target="../ink/ink964.xml"/><Relationship Id="rId131" Type="http://schemas.openxmlformats.org/officeDocument/2006/relationships/image" Target="../media/image994.png"/><Relationship Id="rId327" Type="http://schemas.openxmlformats.org/officeDocument/2006/relationships/image" Target="../media/image1091.png"/><Relationship Id="rId369" Type="http://schemas.openxmlformats.org/officeDocument/2006/relationships/image" Target="../media/image1111.png"/><Relationship Id="rId173" Type="http://schemas.openxmlformats.org/officeDocument/2006/relationships/image" Target="../media/image1015.png"/><Relationship Id="rId229" Type="http://schemas.openxmlformats.org/officeDocument/2006/relationships/image" Target="../media/image1043.png"/><Relationship Id="rId380" Type="http://schemas.openxmlformats.org/officeDocument/2006/relationships/customXml" Target="../ink/ink1121.xml"/><Relationship Id="rId436" Type="http://schemas.openxmlformats.org/officeDocument/2006/relationships/customXml" Target="../ink/ink1149.xml"/><Relationship Id="rId240" Type="http://schemas.openxmlformats.org/officeDocument/2006/relationships/customXml" Target="../ink/ink1051.xml"/><Relationship Id="rId478" Type="http://schemas.openxmlformats.org/officeDocument/2006/relationships/customXml" Target="../ink/ink1170.xml"/><Relationship Id="rId35" Type="http://schemas.openxmlformats.org/officeDocument/2006/relationships/image" Target="../media/image946.png"/><Relationship Id="rId77" Type="http://schemas.openxmlformats.org/officeDocument/2006/relationships/image" Target="../media/image967.png"/><Relationship Id="rId100" Type="http://schemas.openxmlformats.org/officeDocument/2006/relationships/customXml" Target="../ink/ink981.xml"/><Relationship Id="rId282" Type="http://schemas.openxmlformats.org/officeDocument/2006/relationships/customXml" Target="../ink/ink1072.xml"/><Relationship Id="rId338" Type="http://schemas.openxmlformats.org/officeDocument/2006/relationships/customXml" Target="../ink/ink1100.xml"/><Relationship Id="rId503" Type="http://schemas.openxmlformats.org/officeDocument/2006/relationships/image" Target="../media/image1178.png"/><Relationship Id="rId8" Type="http://schemas.openxmlformats.org/officeDocument/2006/relationships/customXml" Target="../ink/ink935.xml"/><Relationship Id="rId142" Type="http://schemas.openxmlformats.org/officeDocument/2006/relationships/customXml" Target="../ink/ink1002.xml"/><Relationship Id="rId184" Type="http://schemas.openxmlformats.org/officeDocument/2006/relationships/customXml" Target="../ink/ink1023.xml"/><Relationship Id="rId391" Type="http://schemas.openxmlformats.org/officeDocument/2006/relationships/image" Target="../media/image1122.png"/><Relationship Id="rId405" Type="http://schemas.openxmlformats.org/officeDocument/2006/relationships/image" Target="../media/image1129.png"/><Relationship Id="rId447" Type="http://schemas.openxmlformats.org/officeDocument/2006/relationships/image" Target="../media/image1150.png"/><Relationship Id="rId251" Type="http://schemas.openxmlformats.org/officeDocument/2006/relationships/image" Target="../media/image1054.png"/><Relationship Id="rId489" Type="http://schemas.openxmlformats.org/officeDocument/2006/relationships/image" Target="../media/image1171.png"/><Relationship Id="rId46" Type="http://schemas.openxmlformats.org/officeDocument/2006/relationships/customXml" Target="../ink/ink954.xml"/><Relationship Id="rId293" Type="http://schemas.openxmlformats.org/officeDocument/2006/relationships/image" Target="../media/image1074.png"/><Relationship Id="rId307" Type="http://schemas.openxmlformats.org/officeDocument/2006/relationships/image" Target="../media/image1081.png"/><Relationship Id="rId349" Type="http://schemas.openxmlformats.org/officeDocument/2006/relationships/image" Target="../media/image1101.png"/><Relationship Id="rId514" Type="http://schemas.openxmlformats.org/officeDocument/2006/relationships/customXml" Target="../ink/ink1188.xml"/><Relationship Id="rId88" Type="http://schemas.openxmlformats.org/officeDocument/2006/relationships/customXml" Target="../ink/ink975.xml"/><Relationship Id="rId111" Type="http://schemas.openxmlformats.org/officeDocument/2006/relationships/image" Target="../media/image984.png"/><Relationship Id="rId153" Type="http://schemas.openxmlformats.org/officeDocument/2006/relationships/image" Target="../media/image1005.png"/><Relationship Id="rId195" Type="http://schemas.openxmlformats.org/officeDocument/2006/relationships/image" Target="../media/image1026.png"/><Relationship Id="rId209" Type="http://schemas.openxmlformats.org/officeDocument/2006/relationships/image" Target="../media/image1033.png"/><Relationship Id="rId360" Type="http://schemas.openxmlformats.org/officeDocument/2006/relationships/customXml" Target="../ink/ink1111.xml"/><Relationship Id="rId416" Type="http://schemas.openxmlformats.org/officeDocument/2006/relationships/customXml" Target="../ink/ink1139.xml"/><Relationship Id="rId220" Type="http://schemas.openxmlformats.org/officeDocument/2006/relationships/customXml" Target="../ink/ink1041.xml"/><Relationship Id="rId458" Type="http://schemas.openxmlformats.org/officeDocument/2006/relationships/customXml" Target="../ink/ink1160.xml"/><Relationship Id="rId15" Type="http://schemas.openxmlformats.org/officeDocument/2006/relationships/image" Target="../media/image936.png"/><Relationship Id="rId57" Type="http://schemas.openxmlformats.org/officeDocument/2006/relationships/image" Target="../media/image957.png"/><Relationship Id="rId262" Type="http://schemas.openxmlformats.org/officeDocument/2006/relationships/customXml" Target="../ink/ink1062.xml"/><Relationship Id="rId318" Type="http://schemas.openxmlformats.org/officeDocument/2006/relationships/customXml" Target="../ink/ink1090.xml"/><Relationship Id="rId525" Type="http://schemas.openxmlformats.org/officeDocument/2006/relationships/image" Target="../media/image1189.png"/><Relationship Id="rId99" Type="http://schemas.openxmlformats.org/officeDocument/2006/relationships/image" Target="../media/image978.png"/><Relationship Id="rId122" Type="http://schemas.openxmlformats.org/officeDocument/2006/relationships/customXml" Target="../ink/ink992.xml"/><Relationship Id="rId164" Type="http://schemas.openxmlformats.org/officeDocument/2006/relationships/customXml" Target="../ink/ink1013.xml"/><Relationship Id="rId371" Type="http://schemas.openxmlformats.org/officeDocument/2006/relationships/image" Target="../media/image1112.png"/><Relationship Id="rId427" Type="http://schemas.openxmlformats.org/officeDocument/2006/relationships/image" Target="../media/image1140.png"/><Relationship Id="rId469" Type="http://schemas.openxmlformats.org/officeDocument/2006/relationships/image" Target="../media/image1161.png"/><Relationship Id="rId26" Type="http://schemas.openxmlformats.org/officeDocument/2006/relationships/customXml" Target="../ink/ink944.xml"/><Relationship Id="rId231" Type="http://schemas.openxmlformats.org/officeDocument/2006/relationships/image" Target="../media/image1044.png"/><Relationship Id="rId273" Type="http://schemas.openxmlformats.org/officeDocument/2006/relationships/image" Target="../media/image1064.png"/><Relationship Id="rId329" Type="http://schemas.openxmlformats.org/officeDocument/2006/relationships/image" Target="../media/image1092.png"/><Relationship Id="rId480" Type="http://schemas.openxmlformats.org/officeDocument/2006/relationships/customXml" Target="../ink/ink1171.xml"/><Relationship Id="rId68" Type="http://schemas.openxmlformats.org/officeDocument/2006/relationships/customXml" Target="../ink/ink965.xml"/><Relationship Id="rId133" Type="http://schemas.openxmlformats.org/officeDocument/2006/relationships/image" Target="../media/image995.png"/><Relationship Id="rId175" Type="http://schemas.openxmlformats.org/officeDocument/2006/relationships/image" Target="../media/image1016.png"/><Relationship Id="rId340" Type="http://schemas.openxmlformats.org/officeDocument/2006/relationships/customXml" Target="../ink/ink1101.xml"/><Relationship Id="rId200" Type="http://schemas.openxmlformats.org/officeDocument/2006/relationships/customXml" Target="../ink/ink1031.xml"/><Relationship Id="rId382" Type="http://schemas.openxmlformats.org/officeDocument/2006/relationships/customXml" Target="../ink/ink1122.xml"/><Relationship Id="rId438" Type="http://schemas.openxmlformats.org/officeDocument/2006/relationships/customXml" Target="../ink/ink1150.xml"/><Relationship Id="rId242" Type="http://schemas.openxmlformats.org/officeDocument/2006/relationships/customXml" Target="../ink/ink1052.xml"/><Relationship Id="rId284" Type="http://schemas.openxmlformats.org/officeDocument/2006/relationships/customXml" Target="../ink/ink1073.xml"/><Relationship Id="rId491" Type="http://schemas.openxmlformats.org/officeDocument/2006/relationships/image" Target="../media/image1172.png"/><Relationship Id="rId505" Type="http://schemas.openxmlformats.org/officeDocument/2006/relationships/image" Target="../media/image1179.png"/><Relationship Id="rId37" Type="http://schemas.openxmlformats.org/officeDocument/2006/relationships/image" Target="../media/image947.png"/><Relationship Id="rId79" Type="http://schemas.openxmlformats.org/officeDocument/2006/relationships/image" Target="../media/image968.png"/><Relationship Id="rId102" Type="http://schemas.openxmlformats.org/officeDocument/2006/relationships/customXml" Target="../ink/ink982.xml"/><Relationship Id="rId144" Type="http://schemas.openxmlformats.org/officeDocument/2006/relationships/customXml" Target="../ink/ink1003.xml"/><Relationship Id="rId90" Type="http://schemas.openxmlformats.org/officeDocument/2006/relationships/customXml" Target="../ink/ink976.xml"/><Relationship Id="rId186" Type="http://schemas.openxmlformats.org/officeDocument/2006/relationships/customXml" Target="../ink/ink1024.xml"/><Relationship Id="rId351" Type="http://schemas.openxmlformats.org/officeDocument/2006/relationships/image" Target="../media/image1102.png"/><Relationship Id="rId393" Type="http://schemas.openxmlformats.org/officeDocument/2006/relationships/image" Target="../media/image1123.png"/><Relationship Id="rId407" Type="http://schemas.openxmlformats.org/officeDocument/2006/relationships/image" Target="../media/image1130.png"/><Relationship Id="rId449" Type="http://schemas.openxmlformats.org/officeDocument/2006/relationships/image" Target="../media/image1151.png"/><Relationship Id="rId211" Type="http://schemas.openxmlformats.org/officeDocument/2006/relationships/image" Target="../media/image1034.png"/><Relationship Id="rId253" Type="http://schemas.openxmlformats.org/officeDocument/2006/relationships/image" Target="../media/image1055.png"/><Relationship Id="rId295" Type="http://schemas.openxmlformats.org/officeDocument/2006/relationships/image" Target="../media/image1075.png"/><Relationship Id="rId309" Type="http://schemas.openxmlformats.org/officeDocument/2006/relationships/image" Target="../media/image1082.png"/><Relationship Id="rId460" Type="http://schemas.openxmlformats.org/officeDocument/2006/relationships/customXml" Target="../ink/ink1161.xml"/><Relationship Id="rId516" Type="http://schemas.openxmlformats.org/officeDocument/2006/relationships/customXml" Target="../ink/ink1189.xml"/><Relationship Id="rId48" Type="http://schemas.openxmlformats.org/officeDocument/2006/relationships/customXml" Target="../ink/ink955.xml"/><Relationship Id="rId113" Type="http://schemas.openxmlformats.org/officeDocument/2006/relationships/image" Target="../media/image985.png"/><Relationship Id="rId320" Type="http://schemas.openxmlformats.org/officeDocument/2006/relationships/customXml" Target="../ink/ink1091.xml"/><Relationship Id="rId155" Type="http://schemas.openxmlformats.org/officeDocument/2006/relationships/image" Target="../media/image1006.png"/><Relationship Id="rId197" Type="http://schemas.openxmlformats.org/officeDocument/2006/relationships/image" Target="../media/image1027.png"/><Relationship Id="rId362" Type="http://schemas.openxmlformats.org/officeDocument/2006/relationships/customXml" Target="../ink/ink1112.xml"/><Relationship Id="rId418" Type="http://schemas.openxmlformats.org/officeDocument/2006/relationships/customXml" Target="../ink/ink1140.xml"/><Relationship Id="rId222" Type="http://schemas.openxmlformats.org/officeDocument/2006/relationships/customXml" Target="../ink/ink1042.xml"/><Relationship Id="rId264" Type="http://schemas.openxmlformats.org/officeDocument/2006/relationships/customXml" Target="../ink/ink1063.xml"/><Relationship Id="rId471" Type="http://schemas.openxmlformats.org/officeDocument/2006/relationships/image" Target="../media/image1162.png"/><Relationship Id="rId17" Type="http://schemas.openxmlformats.org/officeDocument/2006/relationships/image" Target="../media/image937.png"/><Relationship Id="rId59" Type="http://schemas.openxmlformats.org/officeDocument/2006/relationships/image" Target="../media/image958.png"/><Relationship Id="rId124" Type="http://schemas.openxmlformats.org/officeDocument/2006/relationships/customXml" Target="../ink/ink993.xml"/><Relationship Id="rId527" Type="http://schemas.openxmlformats.org/officeDocument/2006/relationships/image" Target="../media/image1190.png"/><Relationship Id="rId70" Type="http://schemas.openxmlformats.org/officeDocument/2006/relationships/customXml" Target="../ink/ink966.xml"/><Relationship Id="rId166" Type="http://schemas.openxmlformats.org/officeDocument/2006/relationships/customXml" Target="../ink/ink1014.xml"/><Relationship Id="rId331" Type="http://schemas.openxmlformats.org/officeDocument/2006/relationships/image" Target="../media/image1093.png"/><Relationship Id="rId373" Type="http://schemas.openxmlformats.org/officeDocument/2006/relationships/image" Target="../media/image1113.png"/><Relationship Id="rId429" Type="http://schemas.openxmlformats.org/officeDocument/2006/relationships/image" Target="../media/image11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45.png"/><Relationship Id="rId440" Type="http://schemas.openxmlformats.org/officeDocument/2006/relationships/customXml" Target="../ink/ink1151.xml"/><Relationship Id="rId28" Type="http://schemas.openxmlformats.org/officeDocument/2006/relationships/customXml" Target="../ink/ink945.xml"/><Relationship Id="rId275" Type="http://schemas.openxmlformats.org/officeDocument/2006/relationships/image" Target="../media/image1065.png"/><Relationship Id="rId300" Type="http://schemas.openxmlformats.org/officeDocument/2006/relationships/customXml" Target="../ink/ink1081.xml"/><Relationship Id="rId482" Type="http://schemas.openxmlformats.org/officeDocument/2006/relationships/customXml" Target="../ink/ink1172.xml"/><Relationship Id="rId81" Type="http://schemas.openxmlformats.org/officeDocument/2006/relationships/image" Target="../media/image969.png"/><Relationship Id="rId135" Type="http://schemas.openxmlformats.org/officeDocument/2006/relationships/image" Target="../media/image996.png"/><Relationship Id="rId177" Type="http://schemas.openxmlformats.org/officeDocument/2006/relationships/image" Target="../media/image1017.png"/><Relationship Id="rId342" Type="http://schemas.openxmlformats.org/officeDocument/2006/relationships/customXml" Target="../ink/ink1102.xml"/><Relationship Id="rId384" Type="http://schemas.openxmlformats.org/officeDocument/2006/relationships/customXml" Target="../ink/ink1123.xml"/><Relationship Id="rId202" Type="http://schemas.openxmlformats.org/officeDocument/2006/relationships/customXml" Target="../ink/ink1032.xml"/><Relationship Id="rId244" Type="http://schemas.openxmlformats.org/officeDocument/2006/relationships/customXml" Target="../ink/ink1053.xml"/><Relationship Id="rId39" Type="http://schemas.openxmlformats.org/officeDocument/2006/relationships/image" Target="../media/image948.png"/><Relationship Id="rId286" Type="http://schemas.openxmlformats.org/officeDocument/2006/relationships/customXml" Target="../ink/ink1074.xml"/><Relationship Id="rId451" Type="http://schemas.openxmlformats.org/officeDocument/2006/relationships/image" Target="../media/image1152.png"/><Relationship Id="rId493" Type="http://schemas.openxmlformats.org/officeDocument/2006/relationships/image" Target="../media/image1173.png"/><Relationship Id="rId507" Type="http://schemas.openxmlformats.org/officeDocument/2006/relationships/image" Target="../media/image1180.png"/><Relationship Id="rId50" Type="http://schemas.openxmlformats.org/officeDocument/2006/relationships/customXml" Target="../ink/ink956.xml"/><Relationship Id="rId104" Type="http://schemas.openxmlformats.org/officeDocument/2006/relationships/customXml" Target="../ink/ink983.xml"/><Relationship Id="rId146" Type="http://schemas.openxmlformats.org/officeDocument/2006/relationships/customXml" Target="../ink/ink1004.xml"/><Relationship Id="rId188" Type="http://schemas.openxmlformats.org/officeDocument/2006/relationships/customXml" Target="../ink/ink1025.xml"/><Relationship Id="rId311" Type="http://schemas.openxmlformats.org/officeDocument/2006/relationships/image" Target="../media/image1083.png"/><Relationship Id="rId353" Type="http://schemas.openxmlformats.org/officeDocument/2006/relationships/image" Target="../media/image1103.png"/><Relationship Id="rId395" Type="http://schemas.openxmlformats.org/officeDocument/2006/relationships/image" Target="../media/image1124.png"/><Relationship Id="rId409" Type="http://schemas.openxmlformats.org/officeDocument/2006/relationships/image" Target="../media/image1131.png"/><Relationship Id="rId92" Type="http://schemas.openxmlformats.org/officeDocument/2006/relationships/customXml" Target="../ink/ink977.xml"/><Relationship Id="rId213" Type="http://schemas.openxmlformats.org/officeDocument/2006/relationships/image" Target="../media/image1035.png"/><Relationship Id="rId420" Type="http://schemas.openxmlformats.org/officeDocument/2006/relationships/customXml" Target="../ink/ink1141.xml"/><Relationship Id="rId255" Type="http://schemas.openxmlformats.org/officeDocument/2006/relationships/image" Target="../media/image749.png"/><Relationship Id="rId297" Type="http://schemas.openxmlformats.org/officeDocument/2006/relationships/image" Target="../media/image1076.png"/><Relationship Id="rId462" Type="http://schemas.openxmlformats.org/officeDocument/2006/relationships/customXml" Target="../ink/ink1162.xml"/><Relationship Id="rId518" Type="http://schemas.openxmlformats.org/officeDocument/2006/relationships/customXml" Target="../ink/ink1190.xml"/><Relationship Id="rId115" Type="http://schemas.openxmlformats.org/officeDocument/2006/relationships/image" Target="../media/image986.png"/><Relationship Id="rId157" Type="http://schemas.openxmlformats.org/officeDocument/2006/relationships/image" Target="../media/image1007.png"/><Relationship Id="rId322" Type="http://schemas.openxmlformats.org/officeDocument/2006/relationships/customXml" Target="../ink/ink1092.xml"/><Relationship Id="rId364" Type="http://schemas.openxmlformats.org/officeDocument/2006/relationships/customXml" Target="../ink/ink1113.xml"/><Relationship Id="rId61" Type="http://schemas.openxmlformats.org/officeDocument/2006/relationships/image" Target="../media/image959.png"/><Relationship Id="rId199" Type="http://schemas.openxmlformats.org/officeDocument/2006/relationships/image" Target="../media/image1028.png"/><Relationship Id="rId19" Type="http://schemas.openxmlformats.org/officeDocument/2006/relationships/image" Target="../media/image938.png"/><Relationship Id="rId224" Type="http://schemas.openxmlformats.org/officeDocument/2006/relationships/customXml" Target="../ink/ink1043.xml"/><Relationship Id="rId266" Type="http://schemas.openxmlformats.org/officeDocument/2006/relationships/customXml" Target="../ink/ink1064.xml"/><Relationship Id="rId431" Type="http://schemas.openxmlformats.org/officeDocument/2006/relationships/image" Target="../media/image1142.png"/><Relationship Id="rId473" Type="http://schemas.openxmlformats.org/officeDocument/2006/relationships/image" Target="../media/image1163.png"/><Relationship Id="rId30" Type="http://schemas.openxmlformats.org/officeDocument/2006/relationships/customXml" Target="../ink/ink946.xml"/><Relationship Id="rId126" Type="http://schemas.openxmlformats.org/officeDocument/2006/relationships/customXml" Target="../ink/ink994.xml"/><Relationship Id="rId168" Type="http://schemas.openxmlformats.org/officeDocument/2006/relationships/customXml" Target="../ink/ink1015.xml"/><Relationship Id="rId333" Type="http://schemas.openxmlformats.org/officeDocument/2006/relationships/image" Target="../media/image1094.png"/><Relationship Id="rId72" Type="http://schemas.openxmlformats.org/officeDocument/2006/relationships/customXml" Target="../ink/ink967.xml"/><Relationship Id="rId375" Type="http://schemas.openxmlformats.org/officeDocument/2006/relationships/image" Target="../media/image1114.png"/><Relationship Id="rId3" Type="http://schemas.openxmlformats.org/officeDocument/2006/relationships/image" Target="../media/image930.png"/><Relationship Id="rId235" Type="http://schemas.openxmlformats.org/officeDocument/2006/relationships/image" Target="../media/image1046.png"/><Relationship Id="rId277" Type="http://schemas.openxmlformats.org/officeDocument/2006/relationships/image" Target="../media/image1066.png"/><Relationship Id="rId400" Type="http://schemas.openxmlformats.org/officeDocument/2006/relationships/customXml" Target="../ink/ink1131.xml"/><Relationship Id="rId442" Type="http://schemas.openxmlformats.org/officeDocument/2006/relationships/customXml" Target="../ink/ink1152.xml"/><Relationship Id="rId484" Type="http://schemas.openxmlformats.org/officeDocument/2006/relationships/customXml" Target="../ink/ink1173.xml"/><Relationship Id="rId137" Type="http://schemas.openxmlformats.org/officeDocument/2006/relationships/image" Target="../media/image997.png"/><Relationship Id="rId302" Type="http://schemas.openxmlformats.org/officeDocument/2006/relationships/customXml" Target="../ink/ink1082.xml"/><Relationship Id="rId344" Type="http://schemas.openxmlformats.org/officeDocument/2006/relationships/customXml" Target="../ink/ink1103.xml"/><Relationship Id="rId41" Type="http://schemas.openxmlformats.org/officeDocument/2006/relationships/image" Target="../media/image949.png"/><Relationship Id="rId83" Type="http://schemas.openxmlformats.org/officeDocument/2006/relationships/image" Target="../media/image970.png"/><Relationship Id="rId179" Type="http://schemas.openxmlformats.org/officeDocument/2006/relationships/image" Target="../media/image1018.png"/><Relationship Id="rId386" Type="http://schemas.openxmlformats.org/officeDocument/2006/relationships/customXml" Target="../ink/ink1124.xml"/><Relationship Id="rId190" Type="http://schemas.openxmlformats.org/officeDocument/2006/relationships/customXml" Target="../ink/ink1026.xml"/><Relationship Id="rId204" Type="http://schemas.openxmlformats.org/officeDocument/2006/relationships/customXml" Target="../ink/ink1033.xml"/><Relationship Id="rId246" Type="http://schemas.openxmlformats.org/officeDocument/2006/relationships/customXml" Target="../ink/ink1054.xml"/><Relationship Id="rId288" Type="http://schemas.openxmlformats.org/officeDocument/2006/relationships/customXml" Target="../ink/ink1075.xml"/><Relationship Id="rId411" Type="http://schemas.openxmlformats.org/officeDocument/2006/relationships/image" Target="../media/image1132.png"/><Relationship Id="rId453" Type="http://schemas.openxmlformats.org/officeDocument/2006/relationships/image" Target="../media/image1153.png"/><Relationship Id="rId509" Type="http://schemas.openxmlformats.org/officeDocument/2006/relationships/image" Target="../media/image1181.png"/><Relationship Id="rId106" Type="http://schemas.openxmlformats.org/officeDocument/2006/relationships/customXml" Target="../ink/ink984.xml"/><Relationship Id="rId313" Type="http://schemas.openxmlformats.org/officeDocument/2006/relationships/image" Target="../media/image1084.png"/><Relationship Id="rId495" Type="http://schemas.openxmlformats.org/officeDocument/2006/relationships/image" Target="../media/image1174.png"/><Relationship Id="rId10" Type="http://schemas.openxmlformats.org/officeDocument/2006/relationships/customXml" Target="../ink/ink936.xml"/><Relationship Id="rId52" Type="http://schemas.openxmlformats.org/officeDocument/2006/relationships/customXml" Target="../ink/ink957.xml"/><Relationship Id="rId94" Type="http://schemas.openxmlformats.org/officeDocument/2006/relationships/customXml" Target="../ink/ink978.xml"/><Relationship Id="rId148" Type="http://schemas.openxmlformats.org/officeDocument/2006/relationships/customXml" Target="../ink/ink1005.xml"/><Relationship Id="rId355" Type="http://schemas.openxmlformats.org/officeDocument/2006/relationships/image" Target="../media/image1104.png"/><Relationship Id="rId397" Type="http://schemas.openxmlformats.org/officeDocument/2006/relationships/image" Target="../media/image1125.png"/><Relationship Id="rId520" Type="http://schemas.openxmlformats.org/officeDocument/2006/relationships/customXml" Target="../ink/ink1191.xml"/><Relationship Id="rId215" Type="http://schemas.openxmlformats.org/officeDocument/2006/relationships/image" Target="../media/image1036.png"/><Relationship Id="rId257" Type="http://schemas.openxmlformats.org/officeDocument/2006/relationships/image" Target="../media/image1056.png"/><Relationship Id="rId422" Type="http://schemas.openxmlformats.org/officeDocument/2006/relationships/customXml" Target="../ink/ink1142.xml"/><Relationship Id="rId464" Type="http://schemas.openxmlformats.org/officeDocument/2006/relationships/customXml" Target="../ink/ink1163.xml"/><Relationship Id="rId299" Type="http://schemas.openxmlformats.org/officeDocument/2006/relationships/image" Target="../media/image1077.png"/><Relationship Id="rId63" Type="http://schemas.openxmlformats.org/officeDocument/2006/relationships/image" Target="../media/image960.png"/><Relationship Id="rId159" Type="http://schemas.openxmlformats.org/officeDocument/2006/relationships/image" Target="../media/image1008.png"/><Relationship Id="rId366" Type="http://schemas.openxmlformats.org/officeDocument/2006/relationships/customXml" Target="../ink/ink1114.xml"/><Relationship Id="rId226" Type="http://schemas.openxmlformats.org/officeDocument/2006/relationships/customXml" Target="../ink/ink1044.xml"/><Relationship Id="rId433" Type="http://schemas.openxmlformats.org/officeDocument/2006/relationships/image" Target="../media/image1143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8.png"/><Relationship Id="rId299" Type="http://schemas.openxmlformats.org/officeDocument/2006/relationships/image" Target="../media/image1337.png"/><Relationship Id="rId21" Type="http://schemas.openxmlformats.org/officeDocument/2006/relationships/image" Target="../media/image1200.png"/><Relationship Id="rId63" Type="http://schemas.openxmlformats.org/officeDocument/2006/relationships/image" Target="../media/image1221.png"/><Relationship Id="rId159" Type="http://schemas.openxmlformats.org/officeDocument/2006/relationships/image" Target="../media/image1268.png"/><Relationship Id="rId324" Type="http://schemas.openxmlformats.org/officeDocument/2006/relationships/customXml" Target="../ink/ink1356.xml"/><Relationship Id="rId366" Type="http://schemas.openxmlformats.org/officeDocument/2006/relationships/customXml" Target="../ink/ink1377.xml"/><Relationship Id="rId170" Type="http://schemas.openxmlformats.org/officeDocument/2006/relationships/customXml" Target="../ink/ink1279.xml"/><Relationship Id="rId226" Type="http://schemas.openxmlformats.org/officeDocument/2006/relationships/customXml" Target="../ink/ink1307.xml"/><Relationship Id="rId433" Type="http://schemas.openxmlformats.org/officeDocument/2006/relationships/image" Target="../media/image1404.png"/><Relationship Id="rId268" Type="http://schemas.openxmlformats.org/officeDocument/2006/relationships/customXml" Target="../ink/ink1328.xml"/><Relationship Id="rId475" Type="http://schemas.openxmlformats.org/officeDocument/2006/relationships/image" Target="../media/image1425.png"/><Relationship Id="rId32" Type="http://schemas.openxmlformats.org/officeDocument/2006/relationships/customXml" Target="../ink/ink1210.xml"/><Relationship Id="rId74" Type="http://schemas.openxmlformats.org/officeDocument/2006/relationships/customXml" Target="../ink/ink1231.xml"/><Relationship Id="rId128" Type="http://schemas.openxmlformats.org/officeDocument/2006/relationships/customXml" Target="../ink/ink1258.xml"/><Relationship Id="rId335" Type="http://schemas.openxmlformats.org/officeDocument/2006/relationships/image" Target="../media/image1355.png"/><Relationship Id="rId377" Type="http://schemas.openxmlformats.org/officeDocument/2006/relationships/image" Target="../media/image1376.png"/><Relationship Id="rId5" Type="http://schemas.openxmlformats.org/officeDocument/2006/relationships/image" Target="../media/image1192.png"/><Relationship Id="rId181" Type="http://schemas.openxmlformats.org/officeDocument/2006/relationships/image" Target="../media/image1279.png"/><Relationship Id="rId237" Type="http://schemas.openxmlformats.org/officeDocument/2006/relationships/image" Target="../media/image1306.png"/><Relationship Id="rId402" Type="http://schemas.openxmlformats.org/officeDocument/2006/relationships/customXml" Target="../ink/ink1395.xml"/><Relationship Id="rId279" Type="http://schemas.openxmlformats.org/officeDocument/2006/relationships/image" Target="../media/image1327.png"/><Relationship Id="rId444" Type="http://schemas.openxmlformats.org/officeDocument/2006/relationships/customXml" Target="../ink/ink1416.xml"/><Relationship Id="rId486" Type="http://schemas.openxmlformats.org/officeDocument/2006/relationships/customXml" Target="../ink/ink1437.xml"/><Relationship Id="rId43" Type="http://schemas.openxmlformats.org/officeDocument/2006/relationships/image" Target="../media/image1211.png"/><Relationship Id="rId139" Type="http://schemas.openxmlformats.org/officeDocument/2006/relationships/image" Target="../media/image25.png"/><Relationship Id="rId290" Type="http://schemas.openxmlformats.org/officeDocument/2006/relationships/customXml" Target="../ink/ink1339.xml"/><Relationship Id="rId304" Type="http://schemas.openxmlformats.org/officeDocument/2006/relationships/customXml" Target="../ink/ink1346.xml"/><Relationship Id="rId346" Type="http://schemas.openxmlformats.org/officeDocument/2006/relationships/customXml" Target="../ink/ink1367.xml"/><Relationship Id="rId388" Type="http://schemas.openxmlformats.org/officeDocument/2006/relationships/customXml" Target="../ink/ink1388.xml"/><Relationship Id="rId85" Type="http://schemas.openxmlformats.org/officeDocument/2006/relationships/image" Target="../media/image1232.png"/><Relationship Id="rId150" Type="http://schemas.openxmlformats.org/officeDocument/2006/relationships/customXml" Target="../ink/ink1269.xml"/><Relationship Id="rId192" Type="http://schemas.openxmlformats.org/officeDocument/2006/relationships/customXml" Target="../ink/ink1290.xml"/><Relationship Id="rId206" Type="http://schemas.openxmlformats.org/officeDocument/2006/relationships/customXml" Target="../ink/ink1297.xml"/><Relationship Id="rId413" Type="http://schemas.openxmlformats.org/officeDocument/2006/relationships/image" Target="../media/image1394.png"/><Relationship Id="rId248" Type="http://schemas.openxmlformats.org/officeDocument/2006/relationships/customXml" Target="../ink/ink1318.xml"/><Relationship Id="rId455" Type="http://schemas.openxmlformats.org/officeDocument/2006/relationships/image" Target="../media/image1415.png"/><Relationship Id="rId12" Type="http://schemas.openxmlformats.org/officeDocument/2006/relationships/customXml" Target="../ink/ink1200.xml"/><Relationship Id="rId108" Type="http://schemas.openxmlformats.org/officeDocument/2006/relationships/customXml" Target="../ink/ink1248.xml"/><Relationship Id="rId315" Type="http://schemas.openxmlformats.org/officeDocument/2006/relationships/image" Target="../media/image1345.png"/><Relationship Id="rId357" Type="http://schemas.openxmlformats.org/officeDocument/2006/relationships/image" Target="../media/image1366.png"/><Relationship Id="rId54" Type="http://schemas.openxmlformats.org/officeDocument/2006/relationships/customXml" Target="../ink/ink1221.xml"/><Relationship Id="rId96" Type="http://schemas.openxmlformats.org/officeDocument/2006/relationships/customXml" Target="../ink/ink1242.xml"/><Relationship Id="rId161" Type="http://schemas.openxmlformats.org/officeDocument/2006/relationships/image" Target="../media/image1269.png"/><Relationship Id="rId217" Type="http://schemas.openxmlformats.org/officeDocument/2006/relationships/image" Target="../media/image1297.png"/><Relationship Id="rId399" Type="http://schemas.openxmlformats.org/officeDocument/2006/relationships/image" Target="../media/image1387.png"/><Relationship Id="rId259" Type="http://schemas.openxmlformats.org/officeDocument/2006/relationships/image" Target="../media/image1317.png"/><Relationship Id="rId424" Type="http://schemas.openxmlformats.org/officeDocument/2006/relationships/customXml" Target="../ink/ink1406.xml"/><Relationship Id="rId466" Type="http://schemas.openxmlformats.org/officeDocument/2006/relationships/customXml" Target="../ink/ink1427.xml"/><Relationship Id="rId23" Type="http://schemas.openxmlformats.org/officeDocument/2006/relationships/image" Target="../media/image1201.png"/><Relationship Id="rId119" Type="http://schemas.openxmlformats.org/officeDocument/2006/relationships/image" Target="../media/image1249.png"/><Relationship Id="rId270" Type="http://schemas.openxmlformats.org/officeDocument/2006/relationships/customXml" Target="../ink/ink1329.xml"/><Relationship Id="rId326" Type="http://schemas.openxmlformats.org/officeDocument/2006/relationships/customXml" Target="../ink/ink1357.xml"/><Relationship Id="rId65" Type="http://schemas.openxmlformats.org/officeDocument/2006/relationships/image" Target="../media/image1222.png"/><Relationship Id="rId130" Type="http://schemas.openxmlformats.org/officeDocument/2006/relationships/customXml" Target="../ink/ink1259.xml"/><Relationship Id="rId368" Type="http://schemas.openxmlformats.org/officeDocument/2006/relationships/customXml" Target="../ink/ink1378.xml"/><Relationship Id="rId172" Type="http://schemas.openxmlformats.org/officeDocument/2006/relationships/customXml" Target="../ink/ink1280.xml"/><Relationship Id="rId228" Type="http://schemas.openxmlformats.org/officeDocument/2006/relationships/customXml" Target="../ink/ink1308.xml"/><Relationship Id="rId435" Type="http://schemas.openxmlformats.org/officeDocument/2006/relationships/image" Target="../media/image1405.png"/><Relationship Id="rId477" Type="http://schemas.openxmlformats.org/officeDocument/2006/relationships/image" Target="../media/image1426.png"/><Relationship Id="rId281" Type="http://schemas.openxmlformats.org/officeDocument/2006/relationships/image" Target="../media/image1328.png"/><Relationship Id="rId337" Type="http://schemas.openxmlformats.org/officeDocument/2006/relationships/image" Target="../media/image1356.png"/><Relationship Id="rId34" Type="http://schemas.openxmlformats.org/officeDocument/2006/relationships/customXml" Target="../ink/ink1211.xml"/><Relationship Id="rId76" Type="http://schemas.openxmlformats.org/officeDocument/2006/relationships/customXml" Target="../ink/ink1232.xml"/><Relationship Id="rId141" Type="http://schemas.openxmlformats.org/officeDocument/2006/relationships/image" Target="../media/image1259.png"/><Relationship Id="rId379" Type="http://schemas.openxmlformats.org/officeDocument/2006/relationships/image" Target="../media/image1377.png"/><Relationship Id="rId7" Type="http://schemas.openxmlformats.org/officeDocument/2006/relationships/image" Target="../media/image1193.png"/><Relationship Id="rId183" Type="http://schemas.openxmlformats.org/officeDocument/2006/relationships/image" Target="../media/image1280.png"/><Relationship Id="rId239" Type="http://schemas.openxmlformats.org/officeDocument/2006/relationships/image" Target="../media/image1307.png"/><Relationship Id="rId390" Type="http://schemas.openxmlformats.org/officeDocument/2006/relationships/customXml" Target="../ink/ink1389.xml"/><Relationship Id="rId404" Type="http://schemas.openxmlformats.org/officeDocument/2006/relationships/customXml" Target="../ink/ink1396.xml"/><Relationship Id="rId446" Type="http://schemas.openxmlformats.org/officeDocument/2006/relationships/customXml" Target="../ink/ink1417.xml"/><Relationship Id="rId250" Type="http://schemas.openxmlformats.org/officeDocument/2006/relationships/customXml" Target="../ink/ink1319.xml"/><Relationship Id="rId292" Type="http://schemas.openxmlformats.org/officeDocument/2006/relationships/customXml" Target="../ink/ink1340.xml"/><Relationship Id="rId306" Type="http://schemas.openxmlformats.org/officeDocument/2006/relationships/customXml" Target="../ink/ink1347.xml"/><Relationship Id="rId488" Type="http://schemas.openxmlformats.org/officeDocument/2006/relationships/customXml" Target="../ink/ink1438.xml"/><Relationship Id="rId45" Type="http://schemas.openxmlformats.org/officeDocument/2006/relationships/image" Target="../media/image1212.png"/><Relationship Id="rId87" Type="http://schemas.openxmlformats.org/officeDocument/2006/relationships/image" Target="../media/image1233.png"/><Relationship Id="rId110" Type="http://schemas.openxmlformats.org/officeDocument/2006/relationships/customXml" Target="../ink/ink1249.xml"/><Relationship Id="rId348" Type="http://schemas.openxmlformats.org/officeDocument/2006/relationships/customXml" Target="../ink/ink1368.xml"/><Relationship Id="rId152" Type="http://schemas.openxmlformats.org/officeDocument/2006/relationships/customXml" Target="../ink/ink1270.xml"/><Relationship Id="rId194" Type="http://schemas.openxmlformats.org/officeDocument/2006/relationships/customXml" Target="../ink/ink1291.xml"/><Relationship Id="rId208" Type="http://schemas.openxmlformats.org/officeDocument/2006/relationships/customXml" Target="../ink/ink1298.xml"/><Relationship Id="rId415" Type="http://schemas.openxmlformats.org/officeDocument/2006/relationships/image" Target="../media/image1395.png"/><Relationship Id="rId457" Type="http://schemas.openxmlformats.org/officeDocument/2006/relationships/image" Target="../media/image1416.png"/><Relationship Id="rId261" Type="http://schemas.openxmlformats.org/officeDocument/2006/relationships/image" Target="../media/image1318.png"/><Relationship Id="rId14" Type="http://schemas.openxmlformats.org/officeDocument/2006/relationships/customXml" Target="../ink/ink1201.xml"/><Relationship Id="rId56" Type="http://schemas.openxmlformats.org/officeDocument/2006/relationships/customXml" Target="../ink/ink1222.xml"/><Relationship Id="rId317" Type="http://schemas.openxmlformats.org/officeDocument/2006/relationships/image" Target="../media/image1346.png"/><Relationship Id="rId359" Type="http://schemas.openxmlformats.org/officeDocument/2006/relationships/image" Target="../media/image1367.png"/><Relationship Id="rId98" Type="http://schemas.openxmlformats.org/officeDocument/2006/relationships/customXml" Target="../ink/ink1243.xml"/><Relationship Id="rId121" Type="http://schemas.openxmlformats.org/officeDocument/2006/relationships/image" Target="../media/image1250.png"/><Relationship Id="rId163" Type="http://schemas.openxmlformats.org/officeDocument/2006/relationships/image" Target="../media/image1270.png"/><Relationship Id="rId219" Type="http://schemas.openxmlformats.org/officeDocument/2006/relationships/image" Target="../media/image1298.png"/><Relationship Id="rId370" Type="http://schemas.openxmlformats.org/officeDocument/2006/relationships/customXml" Target="../ink/ink1379.xml"/><Relationship Id="rId426" Type="http://schemas.openxmlformats.org/officeDocument/2006/relationships/customXml" Target="../ink/ink1407.xml"/><Relationship Id="rId230" Type="http://schemas.openxmlformats.org/officeDocument/2006/relationships/customXml" Target="../ink/ink1309.xml"/><Relationship Id="rId468" Type="http://schemas.openxmlformats.org/officeDocument/2006/relationships/customXml" Target="../ink/ink1428.xml"/><Relationship Id="rId25" Type="http://schemas.openxmlformats.org/officeDocument/2006/relationships/image" Target="../media/image1202.png"/><Relationship Id="rId67" Type="http://schemas.openxmlformats.org/officeDocument/2006/relationships/image" Target="../media/image1223.png"/><Relationship Id="rId272" Type="http://schemas.openxmlformats.org/officeDocument/2006/relationships/customXml" Target="../ink/ink1330.xml"/><Relationship Id="rId328" Type="http://schemas.openxmlformats.org/officeDocument/2006/relationships/customXml" Target="../ink/ink1358.xml"/><Relationship Id="rId132" Type="http://schemas.openxmlformats.org/officeDocument/2006/relationships/customXml" Target="../ink/ink1260.xml"/><Relationship Id="rId174" Type="http://schemas.openxmlformats.org/officeDocument/2006/relationships/customXml" Target="../ink/ink1281.xml"/><Relationship Id="rId381" Type="http://schemas.openxmlformats.org/officeDocument/2006/relationships/image" Target="../media/image1378.png"/><Relationship Id="rId241" Type="http://schemas.openxmlformats.org/officeDocument/2006/relationships/image" Target="../media/image1308.png"/><Relationship Id="rId437" Type="http://schemas.openxmlformats.org/officeDocument/2006/relationships/image" Target="../media/image1406.png"/><Relationship Id="rId479" Type="http://schemas.openxmlformats.org/officeDocument/2006/relationships/image" Target="../media/image1427.png"/><Relationship Id="rId36" Type="http://schemas.openxmlformats.org/officeDocument/2006/relationships/customXml" Target="../ink/ink1212.xml"/><Relationship Id="rId283" Type="http://schemas.openxmlformats.org/officeDocument/2006/relationships/image" Target="../media/image1329.png"/><Relationship Id="rId339" Type="http://schemas.openxmlformats.org/officeDocument/2006/relationships/image" Target="../media/image1357.png"/><Relationship Id="rId490" Type="http://schemas.openxmlformats.org/officeDocument/2006/relationships/customXml" Target="../ink/ink1439.xml"/><Relationship Id="rId78" Type="http://schemas.openxmlformats.org/officeDocument/2006/relationships/customXml" Target="../ink/ink1233.xml"/><Relationship Id="rId101" Type="http://schemas.openxmlformats.org/officeDocument/2006/relationships/image" Target="../media/image1240.png"/><Relationship Id="rId143" Type="http://schemas.openxmlformats.org/officeDocument/2006/relationships/image" Target="../media/image1260.png"/><Relationship Id="rId185" Type="http://schemas.openxmlformats.org/officeDocument/2006/relationships/image" Target="../media/image1281.png"/><Relationship Id="rId350" Type="http://schemas.openxmlformats.org/officeDocument/2006/relationships/customXml" Target="../ink/ink1369.xml"/><Relationship Id="rId406" Type="http://schemas.openxmlformats.org/officeDocument/2006/relationships/customXml" Target="../ink/ink1397.xml"/><Relationship Id="rId9" Type="http://schemas.openxmlformats.org/officeDocument/2006/relationships/image" Target="../media/image1194.png"/><Relationship Id="rId210" Type="http://schemas.openxmlformats.org/officeDocument/2006/relationships/customXml" Target="../ink/ink1299.xml"/><Relationship Id="rId392" Type="http://schemas.openxmlformats.org/officeDocument/2006/relationships/customXml" Target="../ink/ink1390.xml"/><Relationship Id="rId448" Type="http://schemas.openxmlformats.org/officeDocument/2006/relationships/customXml" Target="../ink/ink1418.xml"/><Relationship Id="rId252" Type="http://schemas.openxmlformats.org/officeDocument/2006/relationships/customXml" Target="../ink/ink1320.xml"/><Relationship Id="rId294" Type="http://schemas.openxmlformats.org/officeDocument/2006/relationships/customXml" Target="../ink/ink1341.xml"/><Relationship Id="rId308" Type="http://schemas.openxmlformats.org/officeDocument/2006/relationships/customXml" Target="../ink/ink1348.xml"/><Relationship Id="rId47" Type="http://schemas.openxmlformats.org/officeDocument/2006/relationships/image" Target="../media/image1213.png"/><Relationship Id="rId89" Type="http://schemas.openxmlformats.org/officeDocument/2006/relationships/image" Target="../media/image1234.png"/><Relationship Id="rId112" Type="http://schemas.openxmlformats.org/officeDocument/2006/relationships/customXml" Target="../ink/ink1250.xml"/><Relationship Id="rId154" Type="http://schemas.openxmlformats.org/officeDocument/2006/relationships/customXml" Target="../ink/ink1271.xml"/><Relationship Id="rId361" Type="http://schemas.openxmlformats.org/officeDocument/2006/relationships/image" Target="../media/image1368.png"/><Relationship Id="rId196" Type="http://schemas.openxmlformats.org/officeDocument/2006/relationships/customXml" Target="../ink/ink1292.xml"/><Relationship Id="rId417" Type="http://schemas.openxmlformats.org/officeDocument/2006/relationships/image" Target="../media/image1396.png"/><Relationship Id="rId459" Type="http://schemas.openxmlformats.org/officeDocument/2006/relationships/image" Target="../media/image1417.png"/><Relationship Id="rId16" Type="http://schemas.openxmlformats.org/officeDocument/2006/relationships/customXml" Target="../ink/ink1202.xml"/><Relationship Id="rId221" Type="http://schemas.openxmlformats.org/officeDocument/2006/relationships/image" Target="../media/image1299.png"/><Relationship Id="rId263" Type="http://schemas.openxmlformats.org/officeDocument/2006/relationships/image" Target="../media/image1319.png"/><Relationship Id="rId319" Type="http://schemas.openxmlformats.org/officeDocument/2006/relationships/image" Target="../media/image1347.png"/><Relationship Id="rId470" Type="http://schemas.openxmlformats.org/officeDocument/2006/relationships/customXml" Target="../ink/ink1429.xml"/><Relationship Id="rId58" Type="http://schemas.openxmlformats.org/officeDocument/2006/relationships/customXml" Target="../ink/ink1223.xml"/><Relationship Id="rId123" Type="http://schemas.openxmlformats.org/officeDocument/2006/relationships/image" Target="../media/image1251.png"/><Relationship Id="rId330" Type="http://schemas.openxmlformats.org/officeDocument/2006/relationships/customXml" Target="../ink/ink1359.xml"/><Relationship Id="rId165" Type="http://schemas.openxmlformats.org/officeDocument/2006/relationships/image" Target="../media/image1271.png"/><Relationship Id="rId372" Type="http://schemas.openxmlformats.org/officeDocument/2006/relationships/customXml" Target="../ink/ink1380.xml"/><Relationship Id="rId428" Type="http://schemas.openxmlformats.org/officeDocument/2006/relationships/customXml" Target="../ink/ink1408.xml"/><Relationship Id="rId232" Type="http://schemas.openxmlformats.org/officeDocument/2006/relationships/customXml" Target="../ink/ink1310.xml"/><Relationship Id="rId274" Type="http://schemas.openxmlformats.org/officeDocument/2006/relationships/customXml" Target="../ink/ink1331.xml"/><Relationship Id="rId481" Type="http://schemas.openxmlformats.org/officeDocument/2006/relationships/image" Target="../media/image1428.png"/><Relationship Id="rId27" Type="http://schemas.openxmlformats.org/officeDocument/2006/relationships/image" Target="../media/image1203.png"/><Relationship Id="rId69" Type="http://schemas.openxmlformats.org/officeDocument/2006/relationships/image" Target="../media/image1224.png"/><Relationship Id="rId134" Type="http://schemas.openxmlformats.org/officeDocument/2006/relationships/customXml" Target="../ink/ink1261.xml"/><Relationship Id="rId80" Type="http://schemas.openxmlformats.org/officeDocument/2006/relationships/customXml" Target="../ink/ink1234.xml"/><Relationship Id="rId176" Type="http://schemas.openxmlformats.org/officeDocument/2006/relationships/customXml" Target="../ink/ink1282.xml"/><Relationship Id="rId341" Type="http://schemas.openxmlformats.org/officeDocument/2006/relationships/image" Target="../media/image1358.png"/><Relationship Id="rId383" Type="http://schemas.openxmlformats.org/officeDocument/2006/relationships/image" Target="../media/image1379.png"/><Relationship Id="rId439" Type="http://schemas.openxmlformats.org/officeDocument/2006/relationships/image" Target="../media/image1407.png"/><Relationship Id="rId201" Type="http://schemas.openxmlformats.org/officeDocument/2006/relationships/image" Target="../media/image1289.png"/><Relationship Id="rId243" Type="http://schemas.openxmlformats.org/officeDocument/2006/relationships/image" Target="../media/image1309.png"/><Relationship Id="rId285" Type="http://schemas.openxmlformats.org/officeDocument/2006/relationships/image" Target="../media/image1330.png"/><Relationship Id="rId450" Type="http://schemas.openxmlformats.org/officeDocument/2006/relationships/customXml" Target="../ink/ink1419.xml"/><Relationship Id="rId38" Type="http://schemas.openxmlformats.org/officeDocument/2006/relationships/customXml" Target="../ink/ink1213.xml"/><Relationship Id="rId103" Type="http://schemas.openxmlformats.org/officeDocument/2006/relationships/image" Target="../media/image1241.png"/><Relationship Id="rId310" Type="http://schemas.openxmlformats.org/officeDocument/2006/relationships/customXml" Target="../ink/ink1349.xml"/><Relationship Id="rId492" Type="http://schemas.openxmlformats.org/officeDocument/2006/relationships/customXml" Target="../ink/ink1440.xml"/><Relationship Id="rId91" Type="http://schemas.openxmlformats.org/officeDocument/2006/relationships/image" Target="../media/image1235.png"/><Relationship Id="rId145" Type="http://schemas.openxmlformats.org/officeDocument/2006/relationships/image" Target="../media/image1261.png"/><Relationship Id="rId187" Type="http://schemas.openxmlformats.org/officeDocument/2006/relationships/image" Target="../media/image1282.png"/><Relationship Id="rId352" Type="http://schemas.openxmlformats.org/officeDocument/2006/relationships/customXml" Target="../ink/ink1370.xml"/><Relationship Id="rId394" Type="http://schemas.openxmlformats.org/officeDocument/2006/relationships/customXml" Target="../ink/ink1391.xml"/><Relationship Id="rId408" Type="http://schemas.openxmlformats.org/officeDocument/2006/relationships/customXml" Target="../ink/ink1398.xml"/><Relationship Id="rId212" Type="http://schemas.openxmlformats.org/officeDocument/2006/relationships/customXml" Target="../ink/ink1300.xml"/><Relationship Id="rId254" Type="http://schemas.openxmlformats.org/officeDocument/2006/relationships/customXml" Target="../ink/ink1321.xml"/><Relationship Id="rId49" Type="http://schemas.openxmlformats.org/officeDocument/2006/relationships/image" Target="../media/image1214.png"/><Relationship Id="rId114" Type="http://schemas.openxmlformats.org/officeDocument/2006/relationships/customXml" Target="../ink/ink1251.xml"/><Relationship Id="rId296" Type="http://schemas.openxmlformats.org/officeDocument/2006/relationships/customXml" Target="../ink/ink1342.xml"/><Relationship Id="rId461" Type="http://schemas.openxmlformats.org/officeDocument/2006/relationships/image" Target="../media/image1418.png"/><Relationship Id="rId60" Type="http://schemas.openxmlformats.org/officeDocument/2006/relationships/customXml" Target="../ink/ink1224.xml"/><Relationship Id="rId156" Type="http://schemas.openxmlformats.org/officeDocument/2006/relationships/customXml" Target="../ink/ink1272.xml"/><Relationship Id="rId198" Type="http://schemas.openxmlformats.org/officeDocument/2006/relationships/customXml" Target="../ink/ink1293.xml"/><Relationship Id="rId321" Type="http://schemas.openxmlformats.org/officeDocument/2006/relationships/image" Target="../media/image1348.png"/><Relationship Id="rId363" Type="http://schemas.openxmlformats.org/officeDocument/2006/relationships/image" Target="../media/image1369.png"/><Relationship Id="rId419" Type="http://schemas.openxmlformats.org/officeDocument/2006/relationships/image" Target="../media/image1397.png"/><Relationship Id="rId223" Type="http://schemas.openxmlformats.org/officeDocument/2006/relationships/image" Target="../media/image1300.png"/><Relationship Id="rId430" Type="http://schemas.openxmlformats.org/officeDocument/2006/relationships/customXml" Target="../ink/ink1409.xml"/><Relationship Id="rId18" Type="http://schemas.openxmlformats.org/officeDocument/2006/relationships/customXml" Target="../ink/ink1203.xml"/><Relationship Id="rId265" Type="http://schemas.openxmlformats.org/officeDocument/2006/relationships/image" Target="../media/image1320.png"/><Relationship Id="rId472" Type="http://schemas.openxmlformats.org/officeDocument/2006/relationships/customXml" Target="../ink/ink1430.xml"/><Relationship Id="rId125" Type="http://schemas.openxmlformats.org/officeDocument/2006/relationships/image" Target="../media/image1252.png"/><Relationship Id="rId167" Type="http://schemas.openxmlformats.org/officeDocument/2006/relationships/image" Target="../media/image1272.png"/><Relationship Id="rId332" Type="http://schemas.openxmlformats.org/officeDocument/2006/relationships/customXml" Target="../ink/ink1360.xml"/><Relationship Id="rId374" Type="http://schemas.openxmlformats.org/officeDocument/2006/relationships/customXml" Target="../ink/ink1381.xml"/><Relationship Id="rId71" Type="http://schemas.openxmlformats.org/officeDocument/2006/relationships/image" Target="../media/image1225.png"/><Relationship Id="rId234" Type="http://schemas.openxmlformats.org/officeDocument/2006/relationships/customXml" Target="../ink/ink1311.xml"/><Relationship Id="rId2" Type="http://schemas.openxmlformats.org/officeDocument/2006/relationships/customXml" Target="../ink/ink1195.xml"/><Relationship Id="rId29" Type="http://schemas.openxmlformats.org/officeDocument/2006/relationships/image" Target="../media/image1204.png"/><Relationship Id="rId276" Type="http://schemas.openxmlformats.org/officeDocument/2006/relationships/customXml" Target="../ink/ink1332.xml"/><Relationship Id="rId441" Type="http://schemas.openxmlformats.org/officeDocument/2006/relationships/image" Target="../media/image1408.png"/><Relationship Id="rId483" Type="http://schemas.openxmlformats.org/officeDocument/2006/relationships/image" Target="../media/image1429.png"/><Relationship Id="rId40" Type="http://schemas.openxmlformats.org/officeDocument/2006/relationships/customXml" Target="../ink/ink1214.xml"/><Relationship Id="rId136" Type="http://schemas.openxmlformats.org/officeDocument/2006/relationships/customXml" Target="../ink/ink1262.xml"/><Relationship Id="rId178" Type="http://schemas.openxmlformats.org/officeDocument/2006/relationships/customXml" Target="../ink/ink1283.xml"/><Relationship Id="rId301" Type="http://schemas.openxmlformats.org/officeDocument/2006/relationships/image" Target="../media/image1338.png"/><Relationship Id="rId343" Type="http://schemas.openxmlformats.org/officeDocument/2006/relationships/image" Target="../media/image1359.png"/><Relationship Id="rId82" Type="http://schemas.openxmlformats.org/officeDocument/2006/relationships/customXml" Target="../ink/ink1235.xml"/><Relationship Id="rId203" Type="http://schemas.openxmlformats.org/officeDocument/2006/relationships/image" Target="../media/image1290.png"/><Relationship Id="rId385" Type="http://schemas.openxmlformats.org/officeDocument/2006/relationships/image" Target="../media/image1380.png"/><Relationship Id="rId245" Type="http://schemas.openxmlformats.org/officeDocument/2006/relationships/image" Target="../media/image1310.png"/><Relationship Id="rId287" Type="http://schemas.openxmlformats.org/officeDocument/2006/relationships/image" Target="../media/image1331.png"/><Relationship Id="rId410" Type="http://schemas.openxmlformats.org/officeDocument/2006/relationships/customXml" Target="../ink/ink1399.xml"/><Relationship Id="rId452" Type="http://schemas.openxmlformats.org/officeDocument/2006/relationships/customXml" Target="../ink/ink1420.xml"/><Relationship Id="rId494" Type="http://schemas.openxmlformats.org/officeDocument/2006/relationships/customXml" Target="../ink/ink1441.xml"/><Relationship Id="rId105" Type="http://schemas.openxmlformats.org/officeDocument/2006/relationships/image" Target="../media/image1242.png"/><Relationship Id="rId147" Type="http://schemas.openxmlformats.org/officeDocument/2006/relationships/image" Target="../media/image1262.png"/><Relationship Id="rId312" Type="http://schemas.openxmlformats.org/officeDocument/2006/relationships/customXml" Target="../ink/ink1350.xml"/><Relationship Id="rId354" Type="http://schemas.openxmlformats.org/officeDocument/2006/relationships/customXml" Target="../ink/ink1371.xml"/><Relationship Id="rId51" Type="http://schemas.openxmlformats.org/officeDocument/2006/relationships/image" Target="../media/image1215.png"/><Relationship Id="rId93" Type="http://schemas.openxmlformats.org/officeDocument/2006/relationships/image" Target="../media/image1236.png"/><Relationship Id="rId189" Type="http://schemas.openxmlformats.org/officeDocument/2006/relationships/image" Target="../media/image1283.png"/><Relationship Id="rId396" Type="http://schemas.openxmlformats.org/officeDocument/2006/relationships/customXml" Target="../ink/ink1392.xml"/><Relationship Id="rId214" Type="http://schemas.openxmlformats.org/officeDocument/2006/relationships/customXml" Target="../ink/ink1301.xml"/><Relationship Id="rId256" Type="http://schemas.openxmlformats.org/officeDocument/2006/relationships/customXml" Target="../ink/ink1322.xml"/><Relationship Id="rId298" Type="http://schemas.openxmlformats.org/officeDocument/2006/relationships/customXml" Target="../ink/ink1343.xml"/><Relationship Id="rId421" Type="http://schemas.openxmlformats.org/officeDocument/2006/relationships/image" Target="../media/image1398.png"/><Relationship Id="rId463" Type="http://schemas.openxmlformats.org/officeDocument/2006/relationships/image" Target="../media/image1419.png"/><Relationship Id="rId116" Type="http://schemas.openxmlformats.org/officeDocument/2006/relationships/customXml" Target="../ink/ink1252.xml"/><Relationship Id="rId158" Type="http://schemas.openxmlformats.org/officeDocument/2006/relationships/customXml" Target="../ink/ink1273.xml"/><Relationship Id="rId323" Type="http://schemas.openxmlformats.org/officeDocument/2006/relationships/image" Target="../media/image1349.png"/><Relationship Id="rId20" Type="http://schemas.openxmlformats.org/officeDocument/2006/relationships/customXml" Target="../ink/ink1204.xml"/><Relationship Id="rId62" Type="http://schemas.openxmlformats.org/officeDocument/2006/relationships/customXml" Target="../ink/ink1225.xml"/><Relationship Id="rId365" Type="http://schemas.openxmlformats.org/officeDocument/2006/relationships/image" Target="../media/image1370.png"/><Relationship Id="rId190" Type="http://schemas.openxmlformats.org/officeDocument/2006/relationships/customXml" Target="../ink/ink1289.xml"/><Relationship Id="rId204" Type="http://schemas.openxmlformats.org/officeDocument/2006/relationships/customXml" Target="../ink/ink1296.xml"/><Relationship Id="rId225" Type="http://schemas.openxmlformats.org/officeDocument/2006/relationships/image" Target="../media/image1301.png"/><Relationship Id="rId246" Type="http://schemas.openxmlformats.org/officeDocument/2006/relationships/customXml" Target="../ink/ink1317.xml"/><Relationship Id="rId267" Type="http://schemas.openxmlformats.org/officeDocument/2006/relationships/image" Target="../media/image1321.png"/><Relationship Id="rId288" Type="http://schemas.openxmlformats.org/officeDocument/2006/relationships/customXml" Target="../ink/ink1338.xml"/><Relationship Id="rId411" Type="http://schemas.openxmlformats.org/officeDocument/2006/relationships/image" Target="../media/image1393.png"/><Relationship Id="rId432" Type="http://schemas.openxmlformats.org/officeDocument/2006/relationships/customXml" Target="../ink/ink1410.xml"/><Relationship Id="rId453" Type="http://schemas.openxmlformats.org/officeDocument/2006/relationships/image" Target="../media/image1414.png"/><Relationship Id="rId474" Type="http://schemas.openxmlformats.org/officeDocument/2006/relationships/customXml" Target="../ink/ink1431.xml"/><Relationship Id="rId106" Type="http://schemas.openxmlformats.org/officeDocument/2006/relationships/customXml" Target="../ink/ink1247.xml"/><Relationship Id="rId127" Type="http://schemas.openxmlformats.org/officeDocument/2006/relationships/image" Target="../media/image1253.png"/><Relationship Id="rId313" Type="http://schemas.openxmlformats.org/officeDocument/2006/relationships/image" Target="../media/image1344.png"/><Relationship Id="rId495" Type="http://schemas.openxmlformats.org/officeDocument/2006/relationships/image" Target="../media/image1435.png"/><Relationship Id="rId10" Type="http://schemas.openxmlformats.org/officeDocument/2006/relationships/customXml" Target="../ink/ink1199.xml"/><Relationship Id="rId31" Type="http://schemas.openxmlformats.org/officeDocument/2006/relationships/image" Target="../media/image1205.png"/><Relationship Id="rId52" Type="http://schemas.openxmlformats.org/officeDocument/2006/relationships/customXml" Target="../ink/ink1220.xml"/><Relationship Id="rId73" Type="http://schemas.openxmlformats.org/officeDocument/2006/relationships/image" Target="../media/image1226.png"/><Relationship Id="rId94" Type="http://schemas.openxmlformats.org/officeDocument/2006/relationships/customXml" Target="../ink/ink1241.xml"/><Relationship Id="rId148" Type="http://schemas.openxmlformats.org/officeDocument/2006/relationships/customXml" Target="../ink/ink1268.xml"/><Relationship Id="rId169" Type="http://schemas.openxmlformats.org/officeDocument/2006/relationships/image" Target="../media/image1273.png"/><Relationship Id="rId334" Type="http://schemas.openxmlformats.org/officeDocument/2006/relationships/customXml" Target="../ink/ink1361.xml"/><Relationship Id="rId355" Type="http://schemas.openxmlformats.org/officeDocument/2006/relationships/image" Target="../media/image1365.png"/><Relationship Id="rId376" Type="http://schemas.openxmlformats.org/officeDocument/2006/relationships/customXml" Target="../ink/ink1382.xml"/><Relationship Id="rId397" Type="http://schemas.openxmlformats.org/officeDocument/2006/relationships/image" Target="../media/image1386.png"/><Relationship Id="rId4" Type="http://schemas.openxmlformats.org/officeDocument/2006/relationships/customXml" Target="../ink/ink1196.xml"/><Relationship Id="rId180" Type="http://schemas.openxmlformats.org/officeDocument/2006/relationships/customXml" Target="../ink/ink1284.xml"/><Relationship Id="rId215" Type="http://schemas.openxmlformats.org/officeDocument/2006/relationships/image" Target="../media/image1296.png"/><Relationship Id="rId236" Type="http://schemas.openxmlformats.org/officeDocument/2006/relationships/customXml" Target="../ink/ink1312.xml"/><Relationship Id="rId257" Type="http://schemas.openxmlformats.org/officeDocument/2006/relationships/image" Target="../media/image1316.png"/><Relationship Id="rId278" Type="http://schemas.openxmlformats.org/officeDocument/2006/relationships/customXml" Target="../ink/ink1333.xml"/><Relationship Id="rId401" Type="http://schemas.openxmlformats.org/officeDocument/2006/relationships/image" Target="../media/image1388.png"/><Relationship Id="rId422" Type="http://schemas.openxmlformats.org/officeDocument/2006/relationships/customXml" Target="../ink/ink1405.xml"/><Relationship Id="rId443" Type="http://schemas.openxmlformats.org/officeDocument/2006/relationships/image" Target="../media/image1409.png"/><Relationship Id="rId464" Type="http://schemas.openxmlformats.org/officeDocument/2006/relationships/customXml" Target="../ink/ink1426.xml"/><Relationship Id="rId303" Type="http://schemas.openxmlformats.org/officeDocument/2006/relationships/image" Target="../media/image1339.png"/><Relationship Id="rId485" Type="http://schemas.openxmlformats.org/officeDocument/2006/relationships/image" Target="../media/image1430.png"/><Relationship Id="rId42" Type="http://schemas.openxmlformats.org/officeDocument/2006/relationships/customXml" Target="../ink/ink1215.xml"/><Relationship Id="rId84" Type="http://schemas.openxmlformats.org/officeDocument/2006/relationships/customXml" Target="../ink/ink1236.xml"/><Relationship Id="rId138" Type="http://schemas.openxmlformats.org/officeDocument/2006/relationships/customXml" Target="../ink/ink1263.xml"/><Relationship Id="rId345" Type="http://schemas.openxmlformats.org/officeDocument/2006/relationships/image" Target="../media/image1360.png"/><Relationship Id="rId387" Type="http://schemas.openxmlformats.org/officeDocument/2006/relationships/image" Target="../media/image1381.png"/><Relationship Id="rId191" Type="http://schemas.openxmlformats.org/officeDocument/2006/relationships/image" Target="../media/image1284.png"/><Relationship Id="rId205" Type="http://schemas.openxmlformats.org/officeDocument/2006/relationships/image" Target="../media/image1291.png"/><Relationship Id="rId247" Type="http://schemas.openxmlformats.org/officeDocument/2006/relationships/image" Target="../media/image1311.png"/><Relationship Id="rId412" Type="http://schemas.openxmlformats.org/officeDocument/2006/relationships/customXml" Target="../ink/ink1400.xml"/><Relationship Id="rId107" Type="http://schemas.openxmlformats.org/officeDocument/2006/relationships/image" Target="../media/image1243.png"/><Relationship Id="rId289" Type="http://schemas.openxmlformats.org/officeDocument/2006/relationships/image" Target="../media/image1332.png"/><Relationship Id="rId454" Type="http://schemas.openxmlformats.org/officeDocument/2006/relationships/customXml" Target="../ink/ink1421.xml"/><Relationship Id="rId11" Type="http://schemas.openxmlformats.org/officeDocument/2006/relationships/image" Target="../media/image1195.png"/><Relationship Id="rId53" Type="http://schemas.openxmlformats.org/officeDocument/2006/relationships/image" Target="../media/image1216.png"/><Relationship Id="rId149" Type="http://schemas.openxmlformats.org/officeDocument/2006/relationships/image" Target="../media/image1263.png"/><Relationship Id="rId314" Type="http://schemas.openxmlformats.org/officeDocument/2006/relationships/customXml" Target="../ink/ink1351.xml"/><Relationship Id="rId356" Type="http://schemas.openxmlformats.org/officeDocument/2006/relationships/customXml" Target="../ink/ink1372.xml"/><Relationship Id="rId398" Type="http://schemas.openxmlformats.org/officeDocument/2006/relationships/customXml" Target="../ink/ink1393.xml"/><Relationship Id="rId95" Type="http://schemas.openxmlformats.org/officeDocument/2006/relationships/image" Target="../media/image1237.png"/><Relationship Id="rId160" Type="http://schemas.openxmlformats.org/officeDocument/2006/relationships/customXml" Target="../ink/ink1274.xml"/><Relationship Id="rId216" Type="http://schemas.openxmlformats.org/officeDocument/2006/relationships/customXml" Target="../ink/ink1302.xml"/><Relationship Id="rId423" Type="http://schemas.openxmlformats.org/officeDocument/2006/relationships/image" Target="../media/image1399.png"/><Relationship Id="rId258" Type="http://schemas.openxmlformats.org/officeDocument/2006/relationships/customXml" Target="../ink/ink1323.xml"/><Relationship Id="rId465" Type="http://schemas.openxmlformats.org/officeDocument/2006/relationships/image" Target="../media/image1420.png"/><Relationship Id="rId22" Type="http://schemas.openxmlformats.org/officeDocument/2006/relationships/customXml" Target="../ink/ink1205.xml"/><Relationship Id="rId64" Type="http://schemas.openxmlformats.org/officeDocument/2006/relationships/customXml" Target="../ink/ink1226.xml"/><Relationship Id="rId118" Type="http://schemas.openxmlformats.org/officeDocument/2006/relationships/customXml" Target="../ink/ink1253.xml"/><Relationship Id="rId325" Type="http://schemas.openxmlformats.org/officeDocument/2006/relationships/image" Target="../media/image1350.png"/><Relationship Id="rId367" Type="http://schemas.openxmlformats.org/officeDocument/2006/relationships/image" Target="../media/image1371.png"/><Relationship Id="rId171" Type="http://schemas.openxmlformats.org/officeDocument/2006/relationships/image" Target="../media/image1274.png"/><Relationship Id="rId227" Type="http://schemas.openxmlformats.org/officeDocument/2006/relationships/image" Target="../media/image1302.png"/><Relationship Id="rId269" Type="http://schemas.openxmlformats.org/officeDocument/2006/relationships/image" Target="../media/image1322.png"/><Relationship Id="rId434" Type="http://schemas.openxmlformats.org/officeDocument/2006/relationships/customXml" Target="../ink/ink1411.xml"/><Relationship Id="rId476" Type="http://schemas.openxmlformats.org/officeDocument/2006/relationships/customXml" Target="../ink/ink1432.xml"/><Relationship Id="rId33" Type="http://schemas.openxmlformats.org/officeDocument/2006/relationships/image" Target="../media/image1206.png"/><Relationship Id="rId129" Type="http://schemas.openxmlformats.org/officeDocument/2006/relationships/image" Target="../media/image1254.png"/><Relationship Id="rId280" Type="http://schemas.openxmlformats.org/officeDocument/2006/relationships/customXml" Target="../ink/ink1334.xml"/><Relationship Id="rId336" Type="http://schemas.openxmlformats.org/officeDocument/2006/relationships/customXml" Target="../ink/ink1362.xml"/><Relationship Id="rId75" Type="http://schemas.openxmlformats.org/officeDocument/2006/relationships/image" Target="../media/image1227.png"/><Relationship Id="rId140" Type="http://schemas.openxmlformats.org/officeDocument/2006/relationships/customXml" Target="../ink/ink1264.xml"/><Relationship Id="rId182" Type="http://schemas.openxmlformats.org/officeDocument/2006/relationships/customXml" Target="../ink/ink1285.xml"/><Relationship Id="rId378" Type="http://schemas.openxmlformats.org/officeDocument/2006/relationships/customXml" Target="../ink/ink1383.xml"/><Relationship Id="rId403" Type="http://schemas.openxmlformats.org/officeDocument/2006/relationships/image" Target="../media/image1389.png"/><Relationship Id="rId6" Type="http://schemas.openxmlformats.org/officeDocument/2006/relationships/customXml" Target="../ink/ink1197.xml"/><Relationship Id="rId238" Type="http://schemas.openxmlformats.org/officeDocument/2006/relationships/customXml" Target="../ink/ink1313.xml"/><Relationship Id="rId445" Type="http://schemas.openxmlformats.org/officeDocument/2006/relationships/image" Target="../media/image1410.png"/><Relationship Id="rId487" Type="http://schemas.openxmlformats.org/officeDocument/2006/relationships/image" Target="../media/image1431.png"/><Relationship Id="rId291" Type="http://schemas.openxmlformats.org/officeDocument/2006/relationships/image" Target="../media/image1333.png"/><Relationship Id="rId305" Type="http://schemas.openxmlformats.org/officeDocument/2006/relationships/image" Target="../media/image1340.png"/><Relationship Id="rId347" Type="http://schemas.openxmlformats.org/officeDocument/2006/relationships/image" Target="../media/image1361.png"/><Relationship Id="rId44" Type="http://schemas.openxmlformats.org/officeDocument/2006/relationships/customXml" Target="../ink/ink1216.xml"/><Relationship Id="rId86" Type="http://schemas.openxmlformats.org/officeDocument/2006/relationships/customXml" Target="../ink/ink1237.xml"/><Relationship Id="rId151" Type="http://schemas.openxmlformats.org/officeDocument/2006/relationships/image" Target="../media/image1264.png"/><Relationship Id="rId389" Type="http://schemas.openxmlformats.org/officeDocument/2006/relationships/image" Target="../media/image1382.png"/><Relationship Id="rId193" Type="http://schemas.openxmlformats.org/officeDocument/2006/relationships/image" Target="../media/image1285.png"/><Relationship Id="rId207" Type="http://schemas.openxmlformats.org/officeDocument/2006/relationships/image" Target="../media/image1292.png"/><Relationship Id="rId249" Type="http://schemas.openxmlformats.org/officeDocument/2006/relationships/image" Target="../media/image1312.png"/><Relationship Id="rId414" Type="http://schemas.openxmlformats.org/officeDocument/2006/relationships/customXml" Target="../ink/ink1401.xml"/><Relationship Id="rId456" Type="http://schemas.openxmlformats.org/officeDocument/2006/relationships/customXml" Target="../ink/ink1422.xml"/><Relationship Id="rId13" Type="http://schemas.openxmlformats.org/officeDocument/2006/relationships/image" Target="../media/image1196.png"/><Relationship Id="rId109" Type="http://schemas.openxmlformats.org/officeDocument/2006/relationships/image" Target="../media/image1244.png"/><Relationship Id="rId260" Type="http://schemas.openxmlformats.org/officeDocument/2006/relationships/customXml" Target="../ink/ink1324.xml"/><Relationship Id="rId316" Type="http://schemas.openxmlformats.org/officeDocument/2006/relationships/customXml" Target="../ink/ink1352.xml"/><Relationship Id="rId55" Type="http://schemas.openxmlformats.org/officeDocument/2006/relationships/image" Target="../media/image1217.png"/><Relationship Id="rId97" Type="http://schemas.openxmlformats.org/officeDocument/2006/relationships/image" Target="../media/image1238.png"/><Relationship Id="rId120" Type="http://schemas.openxmlformats.org/officeDocument/2006/relationships/customXml" Target="../ink/ink1254.xml"/><Relationship Id="rId358" Type="http://schemas.openxmlformats.org/officeDocument/2006/relationships/customXml" Target="../ink/ink1373.xml"/><Relationship Id="rId162" Type="http://schemas.openxmlformats.org/officeDocument/2006/relationships/customXml" Target="../ink/ink1275.xml"/><Relationship Id="rId218" Type="http://schemas.openxmlformats.org/officeDocument/2006/relationships/customXml" Target="../ink/ink1303.xml"/><Relationship Id="rId425" Type="http://schemas.openxmlformats.org/officeDocument/2006/relationships/image" Target="../media/image1400.png"/><Relationship Id="rId467" Type="http://schemas.openxmlformats.org/officeDocument/2006/relationships/image" Target="../media/image1421.png"/><Relationship Id="rId271" Type="http://schemas.openxmlformats.org/officeDocument/2006/relationships/image" Target="../media/image1323.png"/><Relationship Id="rId24" Type="http://schemas.openxmlformats.org/officeDocument/2006/relationships/customXml" Target="../ink/ink1206.xml"/><Relationship Id="rId66" Type="http://schemas.openxmlformats.org/officeDocument/2006/relationships/customXml" Target="../ink/ink1227.xml"/><Relationship Id="rId131" Type="http://schemas.openxmlformats.org/officeDocument/2006/relationships/image" Target="../media/image1255.png"/><Relationship Id="rId327" Type="http://schemas.openxmlformats.org/officeDocument/2006/relationships/image" Target="../media/image1351.png"/><Relationship Id="rId369" Type="http://schemas.openxmlformats.org/officeDocument/2006/relationships/image" Target="../media/image1372.png"/><Relationship Id="rId173" Type="http://schemas.openxmlformats.org/officeDocument/2006/relationships/image" Target="../media/image1275.png"/><Relationship Id="rId229" Type="http://schemas.openxmlformats.org/officeDocument/2006/relationships/image" Target="../media/image1303.png"/><Relationship Id="rId380" Type="http://schemas.openxmlformats.org/officeDocument/2006/relationships/customXml" Target="../ink/ink1384.xml"/><Relationship Id="rId436" Type="http://schemas.openxmlformats.org/officeDocument/2006/relationships/customXml" Target="../ink/ink1412.xml"/><Relationship Id="rId240" Type="http://schemas.openxmlformats.org/officeDocument/2006/relationships/customXml" Target="../ink/ink1314.xml"/><Relationship Id="rId478" Type="http://schemas.openxmlformats.org/officeDocument/2006/relationships/customXml" Target="../ink/ink1433.xml"/><Relationship Id="rId35" Type="http://schemas.openxmlformats.org/officeDocument/2006/relationships/image" Target="../media/image1207.png"/><Relationship Id="rId77" Type="http://schemas.openxmlformats.org/officeDocument/2006/relationships/image" Target="../media/image1228.png"/><Relationship Id="rId100" Type="http://schemas.openxmlformats.org/officeDocument/2006/relationships/customXml" Target="../ink/ink1244.xml"/><Relationship Id="rId282" Type="http://schemas.openxmlformats.org/officeDocument/2006/relationships/customXml" Target="../ink/ink1335.xml"/><Relationship Id="rId338" Type="http://schemas.openxmlformats.org/officeDocument/2006/relationships/customXml" Target="../ink/ink1363.xml"/><Relationship Id="rId8" Type="http://schemas.openxmlformats.org/officeDocument/2006/relationships/customXml" Target="../ink/ink1198.xml"/><Relationship Id="rId142" Type="http://schemas.openxmlformats.org/officeDocument/2006/relationships/customXml" Target="../ink/ink1265.xml"/><Relationship Id="rId184" Type="http://schemas.openxmlformats.org/officeDocument/2006/relationships/customXml" Target="../ink/ink1286.xml"/><Relationship Id="rId391" Type="http://schemas.openxmlformats.org/officeDocument/2006/relationships/image" Target="../media/image1383.png"/><Relationship Id="rId405" Type="http://schemas.openxmlformats.org/officeDocument/2006/relationships/image" Target="../media/image1390.png"/><Relationship Id="rId447" Type="http://schemas.openxmlformats.org/officeDocument/2006/relationships/image" Target="../media/image1411.png"/><Relationship Id="rId251" Type="http://schemas.openxmlformats.org/officeDocument/2006/relationships/image" Target="../media/image1313.png"/><Relationship Id="rId489" Type="http://schemas.openxmlformats.org/officeDocument/2006/relationships/image" Target="../media/image1432.png"/><Relationship Id="rId46" Type="http://schemas.openxmlformats.org/officeDocument/2006/relationships/customXml" Target="../ink/ink1217.xml"/><Relationship Id="rId293" Type="http://schemas.openxmlformats.org/officeDocument/2006/relationships/image" Target="../media/image1334.png"/><Relationship Id="rId307" Type="http://schemas.openxmlformats.org/officeDocument/2006/relationships/image" Target="../media/image1341.png"/><Relationship Id="rId349" Type="http://schemas.openxmlformats.org/officeDocument/2006/relationships/image" Target="../media/image1362.png"/><Relationship Id="rId88" Type="http://schemas.openxmlformats.org/officeDocument/2006/relationships/customXml" Target="../ink/ink1238.xml"/><Relationship Id="rId111" Type="http://schemas.openxmlformats.org/officeDocument/2006/relationships/image" Target="../media/image1245.png"/><Relationship Id="rId153" Type="http://schemas.openxmlformats.org/officeDocument/2006/relationships/image" Target="../media/image1265.png"/><Relationship Id="rId195" Type="http://schemas.openxmlformats.org/officeDocument/2006/relationships/image" Target="../media/image1286.png"/><Relationship Id="rId209" Type="http://schemas.openxmlformats.org/officeDocument/2006/relationships/image" Target="../media/image1293.png"/><Relationship Id="rId360" Type="http://schemas.openxmlformats.org/officeDocument/2006/relationships/customXml" Target="../ink/ink1374.xml"/><Relationship Id="rId416" Type="http://schemas.openxmlformats.org/officeDocument/2006/relationships/customXml" Target="../ink/ink1402.xml"/><Relationship Id="rId220" Type="http://schemas.openxmlformats.org/officeDocument/2006/relationships/customXml" Target="../ink/ink1304.xml"/><Relationship Id="rId458" Type="http://schemas.openxmlformats.org/officeDocument/2006/relationships/customXml" Target="../ink/ink1423.xml"/><Relationship Id="rId15" Type="http://schemas.openxmlformats.org/officeDocument/2006/relationships/image" Target="../media/image1197.png"/><Relationship Id="rId57" Type="http://schemas.openxmlformats.org/officeDocument/2006/relationships/image" Target="../media/image1218.png"/><Relationship Id="rId262" Type="http://schemas.openxmlformats.org/officeDocument/2006/relationships/customXml" Target="../ink/ink1325.xml"/><Relationship Id="rId318" Type="http://schemas.openxmlformats.org/officeDocument/2006/relationships/customXml" Target="../ink/ink1353.xml"/><Relationship Id="rId99" Type="http://schemas.openxmlformats.org/officeDocument/2006/relationships/image" Target="../media/image1239.png"/><Relationship Id="rId122" Type="http://schemas.openxmlformats.org/officeDocument/2006/relationships/customXml" Target="../ink/ink1255.xml"/><Relationship Id="rId164" Type="http://schemas.openxmlformats.org/officeDocument/2006/relationships/customXml" Target="../ink/ink1276.xml"/><Relationship Id="rId371" Type="http://schemas.openxmlformats.org/officeDocument/2006/relationships/image" Target="../media/image1373.png"/><Relationship Id="rId427" Type="http://schemas.openxmlformats.org/officeDocument/2006/relationships/image" Target="../media/image1401.png"/><Relationship Id="rId469" Type="http://schemas.openxmlformats.org/officeDocument/2006/relationships/image" Target="../media/image1422.png"/><Relationship Id="rId26" Type="http://schemas.openxmlformats.org/officeDocument/2006/relationships/customXml" Target="../ink/ink1207.xml"/><Relationship Id="rId231" Type="http://schemas.openxmlformats.org/officeDocument/2006/relationships/image" Target="../media/image1304.png"/><Relationship Id="rId273" Type="http://schemas.openxmlformats.org/officeDocument/2006/relationships/image" Target="../media/image1324.png"/><Relationship Id="rId329" Type="http://schemas.openxmlformats.org/officeDocument/2006/relationships/image" Target="../media/image1352.png"/><Relationship Id="rId480" Type="http://schemas.openxmlformats.org/officeDocument/2006/relationships/customXml" Target="../ink/ink1434.xml"/><Relationship Id="rId68" Type="http://schemas.openxmlformats.org/officeDocument/2006/relationships/customXml" Target="../ink/ink1228.xml"/><Relationship Id="rId133" Type="http://schemas.openxmlformats.org/officeDocument/2006/relationships/image" Target="../media/image1256.png"/><Relationship Id="rId175" Type="http://schemas.openxmlformats.org/officeDocument/2006/relationships/image" Target="../media/image1276.png"/><Relationship Id="rId340" Type="http://schemas.openxmlformats.org/officeDocument/2006/relationships/customXml" Target="../ink/ink1364.xml"/><Relationship Id="rId200" Type="http://schemas.openxmlformats.org/officeDocument/2006/relationships/customXml" Target="../ink/ink1294.xml"/><Relationship Id="rId382" Type="http://schemas.openxmlformats.org/officeDocument/2006/relationships/customXml" Target="../ink/ink1385.xml"/><Relationship Id="rId438" Type="http://schemas.openxmlformats.org/officeDocument/2006/relationships/customXml" Target="../ink/ink1413.xml"/><Relationship Id="rId242" Type="http://schemas.openxmlformats.org/officeDocument/2006/relationships/customXml" Target="../ink/ink1315.xml"/><Relationship Id="rId284" Type="http://schemas.openxmlformats.org/officeDocument/2006/relationships/customXml" Target="../ink/ink1336.xml"/><Relationship Id="rId491" Type="http://schemas.openxmlformats.org/officeDocument/2006/relationships/image" Target="../media/image1433.png"/><Relationship Id="rId37" Type="http://schemas.openxmlformats.org/officeDocument/2006/relationships/image" Target="../media/image1208.png"/><Relationship Id="rId79" Type="http://schemas.openxmlformats.org/officeDocument/2006/relationships/image" Target="../media/image1229.png"/><Relationship Id="rId102" Type="http://schemas.openxmlformats.org/officeDocument/2006/relationships/customXml" Target="../ink/ink1245.xml"/><Relationship Id="rId144" Type="http://schemas.openxmlformats.org/officeDocument/2006/relationships/customXml" Target="../ink/ink1266.xml"/><Relationship Id="rId90" Type="http://schemas.openxmlformats.org/officeDocument/2006/relationships/customXml" Target="../ink/ink1239.xml"/><Relationship Id="rId186" Type="http://schemas.openxmlformats.org/officeDocument/2006/relationships/customXml" Target="../ink/ink1287.xml"/><Relationship Id="rId351" Type="http://schemas.openxmlformats.org/officeDocument/2006/relationships/image" Target="../media/image1363.png"/><Relationship Id="rId393" Type="http://schemas.openxmlformats.org/officeDocument/2006/relationships/image" Target="../media/image1384.png"/><Relationship Id="rId407" Type="http://schemas.openxmlformats.org/officeDocument/2006/relationships/image" Target="../media/image1391.png"/><Relationship Id="rId449" Type="http://schemas.openxmlformats.org/officeDocument/2006/relationships/image" Target="../media/image1412.png"/><Relationship Id="rId211" Type="http://schemas.openxmlformats.org/officeDocument/2006/relationships/image" Target="../media/image1294.png"/><Relationship Id="rId253" Type="http://schemas.openxmlformats.org/officeDocument/2006/relationships/image" Target="../media/image1314.png"/><Relationship Id="rId295" Type="http://schemas.openxmlformats.org/officeDocument/2006/relationships/image" Target="../media/image1335.png"/><Relationship Id="rId309" Type="http://schemas.openxmlformats.org/officeDocument/2006/relationships/image" Target="../media/image1342.png"/><Relationship Id="rId460" Type="http://schemas.openxmlformats.org/officeDocument/2006/relationships/customXml" Target="../ink/ink1424.xml"/><Relationship Id="rId48" Type="http://schemas.openxmlformats.org/officeDocument/2006/relationships/customXml" Target="../ink/ink1218.xml"/><Relationship Id="rId113" Type="http://schemas.openxmlformats.org/officeDocument/2006/relationships/image" Target="../media/image1246.png"/><Relationship Id="rId320" Type="http://schemas.openxmlformats.org/officeDocument/2006/relationships/customXml" Target="../ink/ink1354.xml"/><Relationship Id="rId155" Type="http://schemas.openxmlformats.org/officeDocument/2006/relationships/image" Target="../media/image1266.png"/><Relationship Id="rId197" Type="http://schemas.openxmlformats.org/officeDocument/2006/relationships/image" Target="../media/image1287.png"/><Relationship Id="rId362" Type="http://schemas.openxmlformats.org/officeDocument/2006/relationships/customXml" Target="../ink/ink1375.xml"/><Relationship Id="rId418" Type="http://schemas.openxmlformats.org/officeDocument/2006/relationships/customXml" Target="../ink/ink1403.xml"/><Relationship Id="rId222" Type="http://schemas.openxmlformats.org/officeDocument/2006/relationships/customXml" Target="../ink/ink1305.xml"/><Relationship Id="rId264" Type="http://schemas.openxmlformats.org/officeDocument/2006/relationships/customXml" Target="../ink/ink1326.xml"/><Relationship Id="rId471" Type="http://schemas.openxmlformats.org/officeDocument/2006/relationships/image" Target="../media/image1423.png"/><Relationship Id="rId17" Type="http://schemas.openxmlformats.org/officeDocument/2006/relationships/image" Target="../media/image1198.png"/><Relationship Id="rId59" Type="http://schemas.openxmlformats.org/officeDocument/2006/relationships/image" Target="../media/image1219.png"/><Relationship Id="rId124" Type="http://schemas.openxmlformats.org/officeDocument/2006/relationships/customXml" Target="../ink/ink1256.xml"/><Relationship Id="rId70" Type="http://schemas.openxmlformats.org/officeDocument/2006/relationships/customXml" Target="../ink/ink1229.xml"/><Relationship Id="rId166" Type="http://schemas.openxmlformats.org/officeDocument/2006/relationships/customXml" Target="../ink/ink1277.xml"/><Relationship Id="rId331" Type="http://schemas.openxmlformats.org/officeDocument/2006/relationships/image" Target="../media/image1353.png"/><Relationship Id="rId373" Type="http://schemas.openxmlformats.org/officeDocument/2006/relationships/image" Target="../media/image1374.png"/><Relationship Id="rId429" Type="http://schemas.openxmlformats.org/officeDocument/2006/relationships/image" Target="../media/image14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28.png"/><Relationship Id="rId440" Type="http://schemas.openxmlformats.org/officeDocument/2006/relationships/customXml" Target="../ink/ink1414.xml"/><Relationship Id="rId28" Type="http://schemas.openxmlformats.org/officeDocument/2006/relationships/customXml" Target="../ink/ink1208.xml"/><Relationship Id="rId275" Type="http://schemas.openxmlformats.org/officeDocument/2006/relationships/image" Target="../media/image1325.png"/><Relationship Id="rId300" Type="http://schemas.openxmlformats.org/officeDocument/2006/relationships/customXml" Target="../ink/ink1344.xml"/><Relationship Id="rId482" Type="http://schemas.openxmlformats.org/officeDocument/2006/relationships/customXml" Target="../ink/ink1435.xml"/><Relationship Id="rId81" Type="http://schemas.openxmlformats.org/officeDocument/2006/relationships/image" Target="../media/image1230.png"/><Relationship Id="rId135" Type="http://schemas.openxmlformats.org/officeDocument/2006/relationships/image" Target="../media/image1257.png"/><Relationship Id="rId177" Type="http://schemas.openxmlformats.org/officeDocument/2006/relationships/image" Target="../media/image1277.png"/><Relationship Id="rId342" Type="http://schemas.openxmlformats.org/officeDocument/2006/relationships/customXml" Target="../ink/ink1365.xml"/><Relationship Id="rId384" Type="http://schemas.openxmlformats.org/officeDocument/2006/relationships/customXml" Target="../ink/ink1386.xml"/><Relationship Id="rId202" Type="http://schemas.openxmlformats.org/officeDocument/2006/relationships/customXml" Target="../ink/ink1295.xml"/><Relationship Id="rId244" Type="http://schemas.openxmlformats.org/officeDocument/2006/relationships/customXml" Target="../ink/ink1316.xml"/><Relationship Id="rId39" Type="http://schemas.openxmlformats.org/officeDocument/2006/relationships/image" Target="../media/image1209.png"/><Relationship Id="rId286" Type="http://schemas.openxmlformats.org/officeDocument/2006/relationships/customXml" Target="../ink/ink1337.xml"/><Relationship Id="rId451" Type="http://schemas.openxmlformats.org/officeDocument/2006/relationships/image" Target="../media/image1413.png"/><Relationship Id="rId493" Type="http://schemas.openxmlformats.org/officeDocument/2006/relationships/image" Target="../media/image1434.png"/><Relationship Id="rId50" Type="http://schemas.openxmlformats.org/officeDocument/2006/relationships/customXml" Target="../ink/ink1219.xml"/><Relationship Id="rId104" Type="http://schemas.openxmlformats.org/officeDocument/2006/relationships/customXml" Target="../ink/ink1246.xml"/><Relationship Id="rId146" Type="http://schemas.openxmlformats.org/officeDocument/2006/relationships/customXml" Target="../ink/ink1267.xml"/><Relationship Id="rId188" Type="http://schemas.openxmlformats.org/officeDocument/2006/relationships/customXml" Target="../ink/ink1288.xml"/><Relationship Id="rId311" Type="http://schemas.openxmlformats.org/officeDocument/2006/relationships/image" Target="../media/image1343.png"/><Relationship Id="rId353" Type="http://schemas.openxmlformats.org/officeDocument/2006/relationships/image" Target="../media/image1364.png"/><Relationship Id="rId395" Type="http://schemas.openxmlformats.org/officeDocument/2006/relationships/image" Target="../media/image1385.png"/><Relationship Id="rId409" Type="http://schemas.openxmlformats.org/officeDocument/2006/relationships/image" Target="../media/image1392.png"/><Relationship Id="rId92" Type="http://schemas.openxmlformats.org/officeDocument/2006/relationships/customXml" Target="../ink/ink1240.xml"/><Relationship Id="rId213" Type="http://schemas.openxmlformats.org/officeDocument/2006/relationships/image" Target="../media/image1295.png"/><Relationship Id="rId420" Type="http://schemas.openxmlformats.org/officeDocument/2006/relationships/customXml" Target="../ink/ink1404.xml"/><Relationship Id="rId255" Type="http://schemas.openxmlformats.org/officeDocument/2006/relationships/image" Target="../media/image1315.png"/><Relationship Id="rId297" Type="http://schemas.openxmlformats.org/officeDocument/2006/relationships/image" Target="../media/image1336.png"/><Relationship Id="rId462" Type="http://schemas.openxmlformats.org/officeDocument/2006/relationships/customXml" Target="../ink/ink1425.xml"/><Relationship Id="rId115" Type="http://schemas.openxmlformats.org/officeDocument/2006/relationships/image" Target="../media/image1247.png"/><Relationship Id="rId157" Type="http://schemas.openxmlformats.org/officeDocument/2006/relationships/image" Target="../media/image1267.png"/><Relationship Id="rId322" Type="http://schemas.openxmlformats.org/officeDocument/2006/relationships/customXml" Target="../ink/ink1355.xml"/><Relationship Id="rId364" Type="http://schemas.openxmlformats.org/officeDocument/2006/relationships/customXml" Target="../ink/ink1376.xml"/><Relationship Id="rId61" Type="http://schemas.openxmlformats.org/officeDocument/2006/relationships/image" Target="../media/image1220.png"/><Relationship Id="rId199" Type="http://schemas.openxmlformats.org/officeDocument/2006/relationships/image" Target="../media/image1288.png"/><Relationship Id="rId19" Type="http://schemas.openxmlformats.org/officeDocument/2006/relationships/image" Target="../media/image1199.png"/><Relationship Id="rId224" Type="http://schemas.openxmlformats.org/officeDocument/2006/relationships/customXml" Target="../ink/ink1306.xml"/><Relationship Id="rId266" Type="http://schemas.openxmlformats.org/officeDocument/2006/relationships/customXml" Target="../ink/ink1327.xml"/><Relationship Id="rId431" Type="http://schemas.openxmlformats.org/officeDocument/2006/relationships/image" Target="../media/image1403.png"/><Relationship Id="rId473" Type="http://schemas.openxmlformats.org/officeDocument/2006/relationships/image" Target="../media/image1424.png"/><Relationship Id="rId30" Type="http://schemas.openxmlformats.org/officeDocument/2006/relationships/customXml" Target="../ink/ink1209.xml"/><Relationship Id="rId126" Type="http://schemas.openxmlformats.org/officeDocument/2006/relationships/customXml" Target="../ink/ink1257.xml"/><Relationship Id="rId168" Type="http://schemas.openxmlformats.org/officeDocument/2006/relationships/customXml" Target="../ink/ink1278.xml"/><Relationship Id="rId333" Type="http://schemas.openxmlformats.org/officeDocument/2006/relationships/image" Target="../media/image1354.png"/><Relationship Id="rId72" Type="http://schemas.openxmlformats.org/officeDocument/2006/relationships/customXml" Target="../ink/ink1230.xml"/><Relationship Id="rId375" Type="http://schemas.openxmlformats.org/officeDocument/2006/relationships/image" Target="../media/image1375.png"/><Relationship Id="rId3" Type="http://schemas.openxmlformats.org/officeDocument/2006/relationships/image" Target="../media/image1191.png"/><Relationship Id="rId235" Type="http://schemas.openxmlformats.org/officeDocument/2006/relationships/image" Target="../media/image1305.png"/><Relationship Id="rId277" Type="http://schemas.openxmlformats.org/officeDocument/2006/relationships/image" Target="../media/image1326.png"/><Relationship Id="rId400" Type="http://schemas.openxmlformats.org/officeDocument/2006/relationships/customXml" Target="../ink/ink1394.xml"/><Relationship Id="rId442" Type="http://schemas.openxmlformats.org/officeDocument/2006/relationships/customXml" Target="../ink/ink1415.xml"/><Relationship Id="rId484" Type="http://schemas.openxmlformats.org/officeDocument/2006/relationships/customXml" Target="../ink/ink1436.xml"/><Relationship Id="rId137" Type="http://schemas.openxmlformats.org/officeDocument/2006/relationships/image" Target="../media/image1258.png"/><Relationship Id="rId302" Type="http://schemas.openxmlformats.org/officeDocument/2006/relationships/customXml" Target="../ink/ink1345.xml"/><Relationship Id="rId344" Type="http://schemas.openxmlformats.org/officeDocument/2006/relationships/customXml" Target="../ink/ink1366.xml"/><Relationship Id="rId41" Type="http://schemas.openxmlformats.org/officeDocument/2006/relationships/image" Target="../media/image1210.png"/><Relationship Id="rId83" Type="http://schemas.openxmlformats.org/officeDocument/2006/relationships/image" Target="../media/image1231.png"/><Relationship Id="rId179" Type="http://schemas.openxmlformats.org/officeDocument/2006/relationships/image" Target="../media/image1278.png"/><Relationship Id="rId386" Type="http://schemas.openxmlformats.org/officeDocument/2006/relationships/customXml" Target="../ink/ink138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2.png"/><Relationship Id="rId299" Type="http://schemas.openxmlformats.org/officeDocument/2006/relationships/image" Target="../media/image1583.png"/><Relationship Id="rId21" Type="http://schemas.openxmlformats.org/officeDocument/2006/relationships/image" Target="../media/image1445.png"/><Relationship Id="rId63" Type="http://schemas.openxmlformats.org/officeDocument/2006/relationships/image" Target="../media/image1465.png"/><Relationship Id="rId159" Type="http://schemas.openxmlformats.org/officeDocument/2006/relationships/image" Target="../media/image1513.png"/><Relationship Id="rId324" Type="http://schemas.openxmlformats.org/officeDocument/2006/relationships/customXml" Target="../ink/ink1603.xml"/><Relationship Id="rId170" Type="http://schemas.openxmlformats.org/officeDocument/2006/relationships/customXml" Target="../ink/ink1526.xml"/><Relationship Id="rId226" Type="http://schemas.openxmlformats.org/officeDocument/2006/relationships/customXml" Target="../ink/ink1554.xml"/><Relationship Id="rId268" Type="http://schemas.openxmlformats.org/officeDocument/2006/relationships/customXml" Target="../ink/ink1575.xml"/><Relationship Id="rId32" Type="http://schemas.openxmlformats.org/officeDocument/2006/relationships/customXml" Target="../ink/ink1457.xml"/><Relationship Id="rId74" Type="http://schemas.openxmlformats.org/officeDocument/2006/relationships/customXml" Target="../ink/ink1478.xml"/><Relationship Id="rId128" Type="http://schemas.openxmlformats.org/officeDocument/2006/relationships/customXml" Target="../ink/ink1505.xml"/><Relationship Id="rId335" Type="http://schemas.openxmlformats.org/officeDocument/2006/relationships/image" Target="../media/image1601.png"/><Relationship Id="rId5" Type="http://schemas.openxmlformats.org/officeDocument/2006/relationships/image" Target="../media/image1437.png"/><Relationship Id="rId181" Type="http://schemas.openxmlformats.org/officeDocument/2006/relationships/image" Target="../media/image1524.png"/><Relationship Id="rId237" Type="http://schemas.openxmlformats.org/officeDocument/2006/relationships/image" Target="../media/image1552.png"/><Relationship Id="rId279" Type="http://schemas.openxmlformats.org/officeDocument/2006/relationships/image" Target="../media/image1573.png"/><Relationship Id="rId43" Type="http://schemas.openxmlformats.org/officeDocument/2006/relationships/image" Target="../media/image25.png"/><Relationship Id="rId139" Type="http://schemas.openxmlformats.org/officeDocument/2006/relationships/image" Target="../media/image1503.png"/><Relationship Id="rId290" Type="http://schemas.openxmlformats.org/officeDocument/2006/relationships/customXml" Target="../ink/ink1586.xml"/><Relationship Id="rId304" Type="http://schemas.openxmlformats.org/officeDocument/2006/relationships/customXml" Target="../ink/ink1593.xml"/><Relationship Id="rId346" Type="http://schemas.openxmlformats.org/officeDocument/2006/relationships/customXml" Target="../ink/ink1614.xml"/><Relationship Id="rId85" Type="http://schemas.openxmlformats.org/officeDocument/2006/relationships/image" Target="../media/image1476.png"/><Relationship Id="rId150" Type="http://schemas.openxmlformats.org/officeDocument/2006/relationships/customXml" Target="../ink/ink1516.xml"/><Relationship Id="rId192" Type="http://schemas.openxmlformats.org/officeDocument/2006/relationships/customXml" Target="../ink/ink1537.xml"/><Relationship Id="rId206" Type="http://schemas.openxmlformats.org/officeDocument/2006/relationships/customXml" Target="../ink/ink1544.xml"/><Relationship Id="rId248" Type="http://schemas.openxmlformats.org/officeDocument/2006/relationships/customXml" Target="../ink/ink1565.xml"/><Relationship Id="rId12" Type="http://schemas.openxmlformats.org/officeDocument/2006/relationships/customXml" Target="../ink/ink1447.xml"/><Relationship Id="rId108" Type="http://schemas.openxmlformats.org/officeDocument/2006/relationships/customXml" Target="../ink/ink1495.xml"/><Relationship Id="rId315" Type="http://schemas.openxmlformats.org/officeDocument/2006/relationships/image" Target="../media/image1591.png"/><Relationship Id="rId357" Type="http://schemas.openxmlformats.org/officeDocument/2006/relationships/image" Target="../media/image1612.png"/><Relationship Id="rId54" Type="http://schemas.openxmlformats.org/officeDocument/2006/relationships/customXml" Target="../ink/ink1468.xml"/><Relationship Id="rId96" Type="http://schemas.openxmlformats.org/officeDocument/2006/relationships/customXml" Target="../ink/ink1489.xml"/><Relationship Id="rId161" Type="http://schemas.openxmlformats.org/officeDocument/2006/relationships/image" Target="../media/image1514.png"/><Relationship Id="rId217" Type="http://schemas.openxmlformats.org/officeDocument/2006/relationships/image" Target="../media/image1542.png"/><Relationship Id="rId259" Type="http://schemas.openxmlformats.org/officeDocument/2006/relationships/image" Target="../media/image1563.png"/><Relationship Id="rId23" Type="http://schemas.openxmlformats.org/officeDocument/2006/relationships/image" Target="../media/image1446.png"/><Relationship Id="rId119" Type="http://schemas.openxmlformats.org/officeDocument/2006/relationships/image" Target="../media/image1493.png"/><Relationship Id="rId270" Type="http://schemas.openxmlformats.org/officeDocument/2006/relationships/customXml" Target="../ink/ink1576.xml"/><Relationship Id="rId326" Type="http://schemas.openxmlformats.org/officeDocument/2006/relationships/customXml" Target="../ink/ink1604.xml"/><Relationship Id="rId65" Type="http://schemas.openxmlformats.org/officeDocument/2006/relationships/image" Target="../media/image1466.png"/><Relationship Id="rId130" Type="http://schemas.openxmlformats.org/officeDocument/2006/relationships/customXml" Target="../ink/ink1506.xml"/><Relationship Id="rId172" Type="http://schemas.openxmlformats.org/officeDocument/2006/relationships/customXml" Target="../ink/ink1527.xml"/><Relationship Id="rId228" Type="http://schemas.openxmlformats.org/officeDocument/2006/relationships/customXml" Target="../ink/ink1555.xml"/><Relationship Id="rId281" Type="http://schemas.openxmlformats.org/officeDocument/2006/relationships/image" Target="../media/image1574.png"/><Relationship Id="rId337" Type="http://schemas.openxmlformats.org/officeDocument/2006/relationships/image" Target="../media/image1602.png"/><Relationship Id="rId34" Type="http://schemas.openxmlformats.org/officeDocument/2006/relationships/customXml" Target="../ink/ink1458.xml"/><Relationship Id="rId76" Type="http://schemas.openxmlformats.org/officeDocument/2006/relationships/customXml" Target="../ink/ink1479.xml"/><Relationship Id="rId141" Type="http://schemas.openxmlformats.org/officeDocument/2006/relationships/image" Target="../media/image1504.png"/><Relationship Id="rId7" Type="http://schemas.openxmlformats.org/officeDocument/2006/relationships/image" Target="../media/image1438.png"/><Relationship Id="rId183" Type="http://schemas.openxmlformats.org/officeDocument/2006/relationships/image" Target="../media/image1525.png"/><Relationship Id="rId239" Type="http://schemas.openxmlformats.org/officeDocument/2006/relationships/image" Target="../media/image1553.png"/><Relationship Id="rId250" Type="http://schemas.openxmlformats.org/officeDocument/2006/relationships/customXml" Target="../ink/ink1566.xml"/><Relationship Id="rId292" Type="http://schemas.openxmlformats.org/officeDocument/2006/relationships/customXml" Target="../ink/ink1587.xml"/><Relationship Id="rId306" Type="http://schemas.openxmlformats.org/officeDocument/2006/relationships/customXml" Target="../ink/ink1594.xml"/><Relationship Id="rId45" Type="http://schemas.openxmlformats.org/officeDocument/2006/relationships/image" Target="../media/image1456.png"/><Relationship Id="rId87" Type="http://schemas.openxmlformats.org/officeDocument/2006/relationships/image" Target="../media/image1477.png"/><Relationship Id="rId110" Type="http://schemas.openxmlformats.org/officeDocument/2006/relationships/customXml" Target="../ink/ink1496.xml"/><Relationship Id="rId348" Type="http://schemas.openxmlformats.org/officeDocument/2006/relationships/customXml" Target="../ink/ink1615.xml"/><Relationship Id="rId152" Type="http://schemas.openxmlformats.org/officeDocument/2006/relationships/customXml" Target="../ink/ink1517.xml"/><Relationship Id="rId194" Type="http://schemas.openxmlformats.org/officeDocument/2006/relationships/customXml" Target="../ink/ink1538.xml"/><Relationship Id="rId208" Type="http://schemas.openxmlformats.org/officeDocument/2006/relationships/customXml" Target="../ink/ink1545.xml"/><Relationship Id="rId261" Type="http://schemas.openxmlformats.org/officeDocument/2006/relationships/image" Target="../media/image1564.png"/><Relationship Id="rId14" Type="http://schemas.openxmlformats.org/officeDocument/2006/relationships/customXml" Target="../ink/ink1448.xml"/><Relationship Id="rId56" Type="http://schemas.openxmlformats.org/officeDocument/2006/relationships/customXml" Target="../ink/ink1469.xml"/><Relationship Id="rId317" Type="http://schemas.openxmlformats.org/officeDocument/2006/relationships/image" Target="../media/image1592.png"/><Relationship Id="rId359" Type="http://schemas.openxmlformats.org/officeDocument/2006/relationships/image" Target="../media/image1613.png"/><Relationship Id="rId98" Type="http://schemas.openxmlformats.org/officeDocument/2006/relationships/customXml" Target="../ink/ink1490.xml"/><Relationship Id="rId121" Type="http://schemas.openxmlformats.org/officeDocument/2006/relationships/image" Target="../media/image1494.png"/><Relationship Id="rId163" Type="http://schemas.openxmlformats.org/officeDocument/2006/relationships/image" Target="../media/image1515.png"/><Relationship Id="rId219" Type="http://schemas.openxmlformats.org/officeDocument/2006/relationships/image" Target="../media/image1543.png"/><Relationship Id="rId230" Type="http://schemas.openxmlformats.org/officeDocument/2006/relationships/customXml" Target="../ink/ink1556.xml"/><Relationship Id="rId25" Type="http://schemas.openxmlformats.org/officeDocument/2006/relationships/image" Target="../media/image1447.png"/><Relationship Id="rId67" Type="http://schemas.openxmlformats.org/officeDocument/2006/relationships/image" Target="../media/image1467.png"/><Relationship Id="rId272" Type="http://schemas.openxmlformats.org/officeDocument/2006/relationships/customXml" Target="../ink/ink1577.xml"/><Relationship Id="rId328" Type="http://schemas.openxmlformats.org/officeDocument/2006/relationships/customXml" Target="../ink/ink1605.xml"/><Relationship Id="rId88" Type="http://schemas.openxmlformats.org/officeDocument/2006/relationships/customXml" Target="../ink/ink1485.xml"/><Relationship Id="rId111" Type="http://schemas.openxmlformats.org/officeDocument/2006/relationships/image" Target="../media/image1489.png"/><Relationship Id="rId132" Type="http://schemas.openxmlformats.org/officeDocument/2006/relationships/customXml" Target="../ink/ink1507.xml"/><Relationship Id="rId153" Type="http://schemas.openxmlformats.org/officeDocument/2006/relationships/image" Target="../media/image1510.png"/><Relationship Id="rId174" Type="http://schemas.openxmlformats.org/officeDocument/2006/relationships/customXml" Target="../ink/ink1528.xml"/><Relationship Id="rId195" Type="http://schemas.openxmlformats.org/officeDocument/2006/relationships/image" Target="../media/image1531.png"/><Relationship Id="rId209" Type="http://schemas.openxmlformats.org/officeDocument/2006/relationships/image" Target="../media/image1538.png"/><Relationship Id="rId360" Type="http://schemas.openxmlformats.org/officeDocument/2006/relationships/customXml" Target="../ink/ink1621.xml"/><Relationship Id="rId220" Type="http://schemas.openxmlformats.org/officeDocument/2006/relationships/customXml" Target="../ink/ink1551.xml"/><Relationship Id="rId241" Type="http://schemas.openxmlformats.org/officeDocument/2006/relationships/image" Target="../media/image1554.png"/><Relationship Id="rId15" Type="http://schemas.openxmlformats.org/officeDocument/2006/relationships/image" Target="../media/image1442.png"/><Relationship Id="rId36" Type="http://schemas.openxmlformats.org/officeDocument/2006/relationships/customXml" Target="../ink/ink1459.xml"/><Relationship Id="rId57" Type="http://schemas.openxmlformats.org/officeDocument/2006/relationships/image" Target="../media/image1462.png"/><Relationship Id="rId262" Type="http://schemas.openxmlformats.org/officeDocument/2006/relationships/customXml" Target="../ink/ink1572.xml"/><Relationship Id="rId283" Type="http://schemas.openxmlformats.org/officeDocument/2006/relationships/image" Target="../media/image1575.png"/><Relationship Id="rId318" Type="http://schemas.openxmlformats.org/officeDocument/2006/relationships/customXml" Target="../ink/ink1600.xml"/><Relationship Id="rId339" Type="http://schemas.openxmlformats.org/officeDocument/2006/relationships/image" Target="../media/image1603.png"/><Relationship Id="rId78" Type="http://schemas.openxmlformats.org/officeDocument/2006/relationships/customXml" Target="../ink/ink1480.xml"/><Relationship Id="rId99" Type="http://schemas.openxmlformats.org/officeDocument/2006/relationships/image" Target="../media/image1483.png"/><Relationship Id="rId101" Type="http://schemas.openxmlformats.org/officeDocument/2006/relationships/image" Target="../media/image1484.png"/><Relationship Id="rId122" Type="http://schemas.openxmlformats.org/officeDocument/2006/relationships/customXml" Target="../ink/ink1502.xml"/><Relationship Id="rId143" Type="http://schemas.openxmlformats.org/officeDocument/2006/relationships/image" Target="../media/image1505.png"/><Relationship Id="rId164" Type="http://schemas.openxmlformats.org/officeDocument/2006/relationships/customXml" Target="../ink/ink1523.xml"/><Relationship Id="rId185" Type="http://schemas.openxmlformats.org/officeDocument/2006/relationships/image" Target="../media/image1526.png"/><Relationship Id="rId350" Type="http://schemas.openxmlformats.org/officeDocument/2006/relationships/customXml" Target="../ink/ink1616.xml"/><Relationship Id="rId9" Type="http://schemas.openxmlformats.org/officeDocument/2006/relationships/image" Target="../media/image1439.png"/><Relationship Id="rId210" Type="http://schemas.openxmlformats.org/officeDocument/2006/relationships/customXml" Target="../ink/ink1546.xml"/><Relationship Id="rId26" Type="http://schemas.openxmlformats.org/officeDocument/2006/relationships/customXml" Target="../ink/ink1454.xml"/><Relationship Id="rId231" Type="http://schemas.openxmlformats.org/officeDocument/2006/relationships/image" Target="../media/image1549.png"/><Relationship Id="rId252" Type="http://schemas.openxmlformats.org/officeDocument/2006/relationships/customXml" Target="../ink/ink1567.xml"/><Relationship Id="rId273" Type="http://schemas.openxmlformats.org/officeDocument/2006/relationships/image" Target="../media/image1570.png"/><Relationship Id="rId294" Type="http://schemas.openxmlformats.org/officeDocument/2006/relationships/customXml" Target="../ink/ink1588.xml"/><Relationship Id="rId308" Type="http://schemas.openxmlformats.org/officeDocument/2006/relationships/customXml" Target="../ink/ink1595.xml"/><Relationship Id="rId329" Type="http://schemas.openxmlformats.org/officeDocument/2006/relationships/image" Target="../media/image1598.png"/><Relationship Id="rId47" Type="http://schemas.openxmlformats.org/officeDocument/2006/relationships/image" Target="../media/image1457.png"/><Relationship Id="rId68" Type="http://schemas.openxmlformats.org/officeDocument/2006/relationships/customXml" Target="../ink/ink1475.xml"/><Relationship Id="rId89" Type="http://schemas.openxmlformats.org/officeDocument/2006/relationships/image" Target="../media/image1478.png"/><Relationship Id="rId112" Type="http://schemas.openxmlformats.org/officeDocument/2006/relationships/customXml" Target="../ink/ink1497.xml"/><Relationship Id="rId133" Type="http://schemas.openxmlformats.org/officeDocument/2006/relationships/image" Target="../media/image1500.png"/><Relationship Id="rId154" Type="http://schemas.openxmlformats.org/officeDocument/2006/relationships/customXml" Target="../ink/ink1518.xml"/><Relationship Id="rId175" Type="http://schemas.openxmlformats.org/officeDocument/2006/relationships/image" Target="../media/image1521.png"/><Relationship Id="rId340" Type="http://schemas.openxmlformats.org/officeDocument/2006/relationships/customXml" Target="../ink/ink1611.xml"/><Relationship Id="rId361" Type="http://schemas.openxmlformats.org/officeDocument/2006/relationships/image" Target="../media/image1614.png"/><Relationship Id="rId196" Type="http://schemas.openxmlformats.org/officeDocument/2006/relationships/customXml" Target="../ink/ink1539.xml"/><Relationship Id="rId200" Type="http://schemas.openxmlformats.org/officeDocument/2006/relationships/customXml" Target="../ink/ink1541.xml"/><Relationship Id="rId16" Type="http://schemas.openxmlformats.org/officeDocument/2006/relationships/customXml" Target="../ink/ink1449.xml"/><Relationship Id="rId221" Type="http://schemas.openxmlformats.org/officeDocument/2006/relationships/image" Target="../media/image1544.png"/><Relationship Id="rId242" Type="http://schemas.openxmlformats.org/officeDocument/2006/relationships/customXml" Target="../ink/ink1562.xml"/><Relationship Id="rId263" Type="http://schemas.openxmlformats.org/officeDocument/2006/relationships/image" Target="../media/image1565.png"/><Relationship Id="rId284" Type="http://schemas.openxmlformats.org/officeDocument/2006/relationships/customXml" Target="../ink/ink1583.xml"/><Relationship Id="rId319" Type="http://schemas.openxmlformats.org/officeDocument/2006/relationships/image" Target="../media/image1593.png"/><Relationship Id="rId37" Type="http://schemas.openxmlformats.org/officeDocument/2006/relationships/image" Target="../media/image1453.png"/><Relationship Id="rId58" Type="http://schemas.openxmlformats.org/officeDocument/2006/relationships/customXml" Target="../ink/ink1470.xml"/><Relationship Id="rId79" Type="http://schemas.openxmlformats.org/officeDocument/2006/relationships/image" Target="../media/image1473.png"/><Relationship Id="rId102" Type="http://schemas.openxmlformats.org/officeDocument/2006/relationships/customXml" Target="../ink/ink1492.xml"/><Relationship Id="rId123" Type="http://schemas.openxmlformats.org/officeDocument/2006/relationships/image" Target="../media/image1495.png"/><Relationship Id="rId144" Type="http://schemas.openxmlformats.org/officeDocument/2006/relationships/customXml" Target="../ink/ink1513.xml"/><Relationship Id="rId330" Type="http://schemas.openxmlformats.org/officeDocument/2006/relationships/customXml" Target="../ink/ink1606.xml"/><Relationship Id="rId90" Type="http://schemas.openxmlformats.org/officeDocument/2006/relationships/customXml" Target="../ink/ink1486.xml"/><Relationship Id="rId165" Type="http://schemas.openxmlformats.org/officeDocument/2006/relationships/image" Target="../media/image1516.png"/><Relationship Id="rId186" Type="http://schemas.openxmlformats.org/officeDocument/2006/relationships/customXml" Target="../ink/ink1534.xml"/><Relationship Id="rId351" Type="http://schemas.openxmlformats.org/officeDocument/2006/relationships/image" Target="../media/image1609.png"/><Relationship Id="rId211" Type="http://schemas.openxmlformats.org/officeDocument/2006/relationships/image" Target="../media/image1539.png"/><Relationship Id="rId232" Type="http://schemas.openxmlformats.org/officeDocument/2006/relationships/customXml" Target="../ink/ink1557.xml"/><Relationship Id="rId253" Type="http://schemas.openxmlformats.org/officeDocument/2006/relationships/image" Target="../media/image1560.png"/><Relationship Id="rId274" Type="http://schemas.openxmlformats.org/officeDocument/2006/relationships/customXml" Target="../ink/ink1578.xml"/><Relationship Id="rId295" Type="http://schemas.openxmlformats.org/officeDocument/2006/relationships/image" Target="../media/image1581.png"/><Relationship Id="rId309" Type="http://schemas.openxmlformats.org/officeDocument/2006/relationships/image" Target="../media/image1588.png"/><Relationship Id="rId27" Type="http://schemas.openxmlformats.org/officeDocument/2006/relationships/image" Target="../media/image1448.png"/><Relationship Id="rId48" Type="http://schemas.openxmlformats.org/officeDocument/2006/relationships/customXml" Target="../ink/ink1465.xml"/><Relationship Id="rId69" Type="http://schemas.openxmlformats.org/officeDocument/2006/relationships/image" Target="../media/image1468.png"/><Relationship Id="rId113" Type="http://schemas.openxmlformats.org/officeDocument/2006/relationships/image" Target="../media/image1490.png"/><Relationship Id="rId134" Type="http://schemas.openxmlformats.org/officeDocument/2006/relationships/customXml" Target="../ink/ink1508.xml"/><Relationship Id="rId320" Type="http://schemas.openxmlformats.org/officeDocument/2006/relationships/customXml" Target="../ink/ink1601.xml"/><Relationship Id="rId80" Type="http://schemas.openxmlformats.org/officeDocument/2006/relationships/customXml" Target="../ink/ink1481.xml"/><Relationship Id="rId155" Type="http://schemas.openxmlformats.org/officeDocument/2006/relationships/image" Target="../media/image1511.png"/><Relationship Id="rId176" Type="http://schemas.openxmlformats.org/officeDocument/2006/relationships/customXml" Target="../ink/ink1529.xml"/><Relationship Id="rId197" Type="http://schemas.openxmlformats.org/officeDocument/2006/relationships/image" Target="../media/image1532.png"/><Relationship Id="rId341" Type="http://schemas.openxmlformats.org/officeDocument/2006/relationships/image" Target="../media/image1604.png"/><Relationship Id="rId362" Type="http://schemas.openxmlformats.org/officeDocument/2006/relationships/customXml" Target="../ink/ink1622.xml"/><Relationship Id="rId201" Type="http://schemas.openxmlformats.org/officeDocument/2006/relationships/image" Target="../media/image1534.png"/><Relationship Id="rId222" Type="http://schemas.openxmlformats.org/officeDocument/2006/relationships/customXml" Target="../ink/ink1552.xml"/><Relationship Id="rId243" Type="http://schemas.openxmlformats.org/officeDocument/2006/relationships/image" Target="../media/image1555.png"/><Relationship Id="rId264" Type="http://schemas.openxmlformats.org/officeDocument/2006/relationships/customXml" Target="../ink/ink1573.xml"/><Relationship Id="rId285" Type="http://schemas.openxmlformats.org/officeDocument/2006/relationships/image" Target="../media/image1576.png"/><Relationship Id="rId17" Type="http://schemas.openxmlformats.org/officeDocument/2006/relationships/image" Target="../media/image1443.png"/><Relationship Id="rId38" Type="http://schemas.openxmlformats.org/officeDocument/2006/relationships/customXml" Target="../ink/ink1460.xml"/><Relationship Id="rId59" Type="http://schemas.openxmlformats.org/officeDocument/2006/relationships/image" Target="../media/image1463.png"/><Relationship Id="rId103" Type="http://schemas.openxmlformats.org/officeDocument/2006/relationships/image" Target="../media/image1485.png"/><Relationship Id="rId124" Type="http://schemas.openxmlformats.org/officeDocument/2006/relationships/customXml" Target="../ink/ink1503.xml"/><Relationship Id="rId310" Type="http://schemas.openxmlformats.org/officeDocument/2006/relationships/customXml" Target="../ink/ink1596.xml"/><Relationship Id="rId70" Type="http://schemas.openxmlformats.org/officeDocument/2006/relationships/customXml" Target="../ink/ink1476.xml"/><Relationship Id="rId91" Type="http://schemas.openxmlformats.org/officeDocument/2006/relationships/image" Target="../media/image1479.png"/><Relationship Id="rId145" Type="http://schemas.openxmlformats.org/officeDocument/2006/relationships/image" Target="../media/image1506.png"/><Relationship Id="rId166" Type="http://schemas.openxmlformats.org/officeDocument/2006/relationships/customXml" Target="../ink/ink1524.xml"/><Relationship Id="rId187" Type="http://schemas.openxmlformats.org/officeDocument/2006/relationships/image" Target="../media/image1527.png"/><Relationship Id="rId331" Type="http://schemas.openxmlformats.org/officeDocument/2006/relationships/image" Target="../media/image1599.png"/><Relationship Id="rId352" Type="http://schemas.openxmlformats.org/officeDocument/2006/relationships/customXml" Target="../ink/ink161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47.xml"/><Relationship Id="rId233" Type="http://schemas.openxmlformats.org/officeDocument/2006/relationships/image" Target="../media/image1550.png"/><Relationship Id="rId254" Type="http://schemas.openxmlformats.org/officeDocument/2006/relationships/customXml" Target="../ink/ink1568.xml"/><Relationship Id="rId28" Type="http://schemas.openxmlformats.org/officeDocument/2006/relationships/customXml" Target="../ink/ink1455.xml"/><Relationship Id="rId49" Type="http://schemas.openxmlformats.org/officeDocument/2006/relationships/image" Target="../media/image1458.png"/><Relationship Id="rId114" Type="http://schemas.openxmlformats.org/officeDocument/2006/relationships/customXml" Target="../ink/ink1498.xml"/><Relationship Id="rId275" Type="http://schemas.openxmlformats.org/officeDocument/2006/relationships/image" Target="../media/image1571.png"/><Relationship Id="rId296" Type="http://schemas.openxmlformats.org/officeDocument/2006/relationships/customXml" Target="../ink/ink1589.xml"/><Relationship Id="rId300" Type="http://schemas.openxmlformats.org/officeDocument/2006/relationships/customXml" Target="../ink/ink1591.xml"/><Relationship Id="rId60" Type="http://schemas.openxmlformats.org/officeDocument/2006/relationships/customXml" Target="../ink/ink1471.xml"/><Relationship Id="rId81" Type="http://schemas.openxmlformats.org/officeDocument/2006/relationships/image" Target="../media/image1474.png"/><Relationship Id="rId135" Type="http://schemas.openxmlformats.org/officeDocument/2006/relationships/image" Target="../media/image1501.png"/><Relationship Id="rId156" Type="http://schemas.openxmlformats.org/officeDocument/2006/relationships/customXml" Target="../ink/ink1519.xml"/><Relationship Id="rId177" Type="http://schemas.openxmlformats.org/officeDocument/2006/relationships/image" Target="../media/image1522.png"/><Relationship Id="rId198" Type="http://schemas.openxmlformats.org/officeDocument/2006/relationships/customXml" Target="../ink/ink1540.xml"/><Relationship Id="rId321" Type="http://schemas.openxmlformats.org/officeDocument/2006/relationships/image" Target="../media/image1594.png"/><Relationship Id="rId342" Type="http://schemas.openxmlformats.org/officeDocument/2006/relationships/customXml" Target="../ink/ink1612.xml"/><Relationship Id="rId363" Type="http://schemas.openxmlformats.org/officeDocument/2006/relationships/image" Target="../media/image1615.png"/><Relationship Id="rId202" Type="http://schemas.openxmlformats.org/officeDocument/2006/relationships/customXml" Target="../ink/ink1542.xml"/><Relationship Id="rId223" Type="http://schemas.openxmlformats.org/officeDocument/2006/relationships/image" Target="../media/image1545.png"/><Relationship Id="rId244" Type="http://schemas.openxmlformats.org/officeDocument/2006/relationships/customXml" Target="../ink/ink1563.xml"/><Relationship Id="rId18" Type="http://schemas.openxmlformats.org/officeDocument/2006/relationships/customXml" Target="../ink/ink1450.xml"/><Relationship Id="rId39" Type="http://schemas.openxmlformats.org/officeDocument/2006/relationships/image" Target="../media/image1454.png"/><Relationship Id="rId265" Type="http://schemas.openxmlformats.org/officeDocument/2006/relationships/image" Target="../media/image1566.png"/><Relationship Id="rId286" Type="http://schemas.openxmlformats.org/officeDocument/2006/relationships/customXml" Target="../ink/ink1584.xml"/><Relationship Id="rId50" Type="http://schemas.openxmlformats.org/officeDocument/2006/relationships/customXml" Target="../ink/ink1466.xml"/><Relationship Id="rId104" Type="http://schemas.openxmlformats.org/officeDocument/2006/relationships/customXml" Target="../ink/ink1493.xml"/><Relationship Id="rId125" Type="http://schemas.openxmlformats.org/officeDocument/2006/relationships/image" Target="../media/image1496.png"/><Relationship Id="rId146" Type="http://schemas.openxmlformats.org/officeDocument/2006/relationships/customXml" Target="../ink/ink1514.xml"/><Relationship Id="rId167" Type="http://schemas.openxmlformats.org/officeDocument/2006/relationships/image" Target="../media/image1517.png"/><Relationship Id="rId188" Type="http://schemas.openxmlformats.org/officeDocument/2006/relationships/customXml" Target="../ink/ink1535.xml"/><Relationship Id="rId311" Type="http://schemas.openxmlformats.org/officeDocument/2006/relationships/image" Target="../media/image1589.png"/><Relationship Id="rId332" Type="http://schemas.openxmlformats.org/officeDocument/2006/relationships/customXml" Target="../ink/ink1607.xml"/><Relationship Id="rId353" Type="http://schemas.openxmlformats.org/officeDocument/2006/relationships/image" Target="../media/image1610.png"/><Relationship Id="rId71" Type="http://schemas.openxmlformats.org/officeDocument/2006/relationships/image" Target="../media/image1469.png"/><Relationship Id="rId92" Type="http://schemas.openxmlformats.org/officeDocument/2006/relationships/customXml" Target="../ink/ink1487.xml"/><Relationship Id="rId213" Type="http://schemas.openxmlformats.org/officeDocument/2006/relationships/image" Target="../media/image1540.png"/><Relationship Id="rId234" Type="http://schemas.openxmlformats.org/officeDocument/2006/relationships/customXml" Target="../ink/ink1558.xml"/><Relationship Id="rId2" Type="http://schemas.openxmlformats.org/officeDocument/2006/relationships/customXml" Target="../ink/ink1442.xml"/><Relationship Id="rId29" Type="http://schemas.openxmlformats.org/officeDocument/2006/relationships/image" Target="../media/image1449.png"/><Relationship Id="rId255" Type="http://schemas.openxmlformats.org/officeDocument/2006/relationships/image" Target="../media/image1561.png"/><Relationship Id="rId276" Type="http://schemas.openxmlformats.org/officeDocument/2006/relationships/customXml" Target="../ink/ink1579.xml"/><Relationship Id="rId297" Type="http://schemas.openxmlformats.org/officeDocument/2006/relationships/image" Target="../media/image1582.png"/><Relationship Id="rId40" Type="http://schemas.openxmlformats.org/officeDocument/2006/relationships/customXml" Target="../ink/ink1461.xml"/><Relationship Id="rId115" Type="http://schemas.openxmlformats.org/officeDocument/2006/relationships/image" Target="../media/image1491.png"/><Relationship Id="rId136" Type="http://schemas.openxmlformats.org/officeDocument/2006/relationships/customXml" Target="../ink/ink1509.xml"/><Relationship Id="rId157" Type="http://schemas.openxmlformats.org/officeDocument/2006/relationships/image" Target="../media/image1512.png"/><Relationship Id="rId178" Type="http://schemas.openxmlformats.org/officeDocument/2006/relationships/customXml" Target="../ink/ink1530.xml"/><Relationship Id="rId301" Type="http://schemas.openxmlformats.org/officeDocument/2006/relationships/image" Target="../media/image1584.png"/><Relationship Id="rId322" Type="http://schemas.openxmlformats.org/officeDocument/2006/relationships/customXml" Target="../ink/ink1602.xml"/><Relationship Id="rId343" Type="http://schemas.openxmlformats.org/officeDocument/2006/relationships/image" Target="../media/image1605.png"/><Relationship Id="rId61" Type="http://schemas.openxmlformats.org/officeDocument/2006/relationships/image" Target="../media/image1464.png"/><Relationship Id="rId82" Type="http://schemas.openxmlformats.org/officeDocument/2006/relationships/customXml" Target="../ink/ink1482.xml"/><Relationship Id="rId199" Type="http://schemas.openxmlformats.org/officeDocument/2006/relationships/image" Target="../media/image1533.png"/><Relationship Id="rId203" Type="http://schemas.openxmlformats.org/officeDocument/2006/relationships/image" Target="../media/image1535.png"/><Relationship Id="rId19" Type="http://schemas.openxmlformats.org/officeDocument/2006/relationships/image" Target="../media/image1444.png"/><Relationship Id="rId224" Type="http://schemas.openxmlformats.org/officeDocument/2006/relationships/customXml" Target="../ink/ink1553.xml"/><Relationship Id="rId245" Type="http://schemas.openxmlformats.org/officeDocument/2006/relationships/image" Target="../media/image1556.png"/><Relationship Id="rId266" Type="http://schemas.openxmlformats.org/officeDocument/2006/relationships/customXml" Target="../ink/ink1574.xml"/><Relationship Id="rId287" Type="http://schemas.openxmlformats.org/officeDocument/2006/relationships/image" Target="../media/image1577.png"/><Relationship Id="rId30" Type="http://schemas.openxmlformats.org/officeDocument/2006/relationships/customXml" Target="../ink/ink1456.xml"/><Relationship Id="rId105" Type="http://schemas.openxmlformats.org/officeDocument/2006/relationships/image" Target="../media/image1486.png"/><Relationship Id="rId126" Type="http://schemas.openxmlformats.org/officeDocument/2006/relationships/customXml" Target="../ink/ink1504.xml"/><Relationship Id="rId147" Type="http://schemas.openxmlformats.org/officeDocument/2006/relationships/image" Target="../media/image1507.png"/><Relationship Id="rId168" Type="http://schemas.openxmlformats.org/officeDocument/2006/relationships/customXml" Target="../ink/ink1525.xml"/><Relationship Id="rId312" Type="http://schemas.openxmlformats.org/officeDocument/2006/relationships/customXml" Target="../ink/ink1597.xml"/><Relationship Id="rId333" Type="http://schemas.openxmlformats.org/officeDocument/2006/relationships/image" Target="../media/image1600.png"/><Relationship Id="rId354" Type="http://schemas.openxmlformats.org/officeDocument/2006/relationships/customXml" Target="../ink/ink1618.xml"/><Relationship Id="rId51" Type="http://schemas.openxmlformats.org/officeDocument/2006/relationships/image" Target="../media/image1459.png"/><Relationship Id="rId72" Type="http://schemas.openxmlformats.org/officeDocument/2006/relationships/customXml" Target="../ink/ink1477.xml"/><Relationship Id="rId93" Type="http://schemas.openxmlformats.org/officeDocument/2006/relationships/image" Target="../media/image1480.png"/><Relationship Id="rId189" Type="http://schemas.openxmlformats.org/officeDocument/2006/relationships/image" Target="../media/image1528.png"/><Relationship Id="rId3" Type="http://schemas.openxmlformats.org/officeDocument/2006/relationships/image" Target="../media/image1436.png"/><Relationship Id="rId214" Type="http://schemas.openxmlformats.org/officeDocument/2006/relationships/customXml" Target="../ink/ink1548.xml"/><Relationship Id="rId235" Type="http://schemas.openxmlformats.org/officeDocument/2006/relationships/image" Target="../media/image1551.png"/><Relationship Id="rId256" Type="http://schemas.openxmlformats.org/officeDocument/2006/relationships/customXml" Target="../ink/ink1569.xml"/><Relationship Id="rId277" Type="http://schemas.openxmlformats.org/officeDocument/2006/relationships/image" Target="../media/image1572.png"/><Relationship Id="rId298" Type="http://schemas.openxmlformats.org/officeDocument/2006/relationships/customXml" Target="../ink/ink1590.xml"/><Relationship Id="rId116" Type="http://schemas.openxmlformats.org/officeDocument/2006/relationships/customXml" Target="../ink/ink1499.xml"/><Relationship Id="rId137" Type="http://schemas.openxmlformats.org/officeDocument/2006/relationships/image" Target="../media/image1502.png"/><Relationship Id="rId158" Type="http://schemas.openxmlformats.org/officeDocument/2006/relationships/customXml" Target="../ink/ink1520.xml"/><Relationship Id="rId302" Type="http://schemas.openxmlformats.org/officeDocument/2006/relationships/customXml" Target="../ink/ink1592.xml"/><Relationship Id="rId323" Type="http://schemas.openxmlformats.org/officeDocument/2006/relationships/image" Target="../media/image1595.png"/><Relationship Id="rId344" Type="http://schemas.openxmlformats.org/officeDocument/2006/relationships/customXml" Target="../ink/ink1613.xml"/><Relationship Id="rId20" Type="http://schemas.openxmlformats.org/officeDocument/2006/relationships/customXml" Target="../ink/ink1451.xml"/><Relationship Id="rId41" Type="http://schemas.openxmlformats.org/officeDocument/2006/relationships/image" Target="../media/image1455.png"/><Relationship Id="rId62" Type="http://schemas.openxmlformats.org/officeDocument/2006/relationships/customXml" Target="../ink/ink1472.xml"/><Relationship Id="rId83" Type="http://schemas.openxmlformats.org/officeDocument/2006/relationships/image" Target="../media/image1475.png"/><Relationship Id="rId179" Type="http://schemas.openxmlformats.org/officeDocument/2006/relationships/image" Target="../media/image1523.png"/><Relationship Id="rId190" Type="http://schemas.openxmlformats.org/officeDocument/2006/relationships/customXml" Target="../ink/ink1536.xml"/><Relationship Id="rId204" Type="http://schemas.openxmlformats.org/officeDocument/2006/relationships/customXml" Target="../ink/ink1543.xml"/><Relationship Id="rId225" Type="http://schemas.openxmlformats.org/officeDocument/2006/relationships/image" Target="../media/image1546.png"/><Relationship Id="rId246" Type="http://schemas.openxmlformats.org/officeDocument/2006/relationships/customXml" Target="../ink/ink1564.xml"/><Relationship Id="rId267" Type="http://schemas.openxmlformats.org/officeDocument/2006/relationships/image" Target="../media/image1567.png"/><Relationship Id="rId288" Type="http://schemas.openxmlformats.org/officeDocument/2006/relationships/customXml" Target="../ink/ink1585.xml"/><Relationship Id="rId106" Type="http://schemas.openxmlformats.org/officeDocument/2006/relationships/customXml" Target="../ink/ink1494.xml"/><Relationship Id="rId127" Type="http://schemas.openxmlformats.org/officeDocument/2006/relationships/image" Target="../media/image1497.png"/><Relationship Id="rId313" Type="http://schemas.openxmlformats.org/officeDocument/2006/relationships/image" Target="../media/image1590.png"/><Relationship Id="rId10" Type="http://schemas.openxmlformats.org/officeDocument/2006/relationships/customXml" Target="../ink/ink1446.xml"/><Relationship Id="rId31" Type="http://schemas.openxmlformats.org/officeDocument/2006/relationships/image" Target="../media/image1450.png"/><Relationship Id="rId52" Type="http://schemas.openxmlformats.org/officeDocument/2006/relationships/customXml" Target="../ink/ink1467.xml"/><Relationship Id="rId73" Type="http://schemas.openxmlformats.org/officeDocument/2006/relationships/image" Target="../media/image1470.png"/><Relationship Id="rId94" Type="http://schemas.openxmlformats.org/officeDocument/2006/relationships/customXml" Target="../ink/ink1488.xml"/><Relationship Id="rId148" Type="http://schemas.openxmlformats.org/officeDocument/2006/relationships/customXml" Target="../ink/ink1515.xml"/><Relationship Id="rId169" Type="http://schemas.openxmlformats.org/officeDocument/2006/relationships/image" Target="../media/image1518.png"/><Relationship Id="rId334" Type="http://schemas.openxmlformats.org/officeDocument/2006/relationships/customXml" Target="../ink/ink1608.xml"/><Relationship Id="rId355" Type="http://schemas.openxmlformats.org/officeDocument/2006/relationships/image" Target="../media/image1611.png"/><Relationship Id="rId4" Type="http://schemas.openxmlformats.org/officeDocument/2006/relationships/customXml" Target="../ink/ink1443.xml"/><Relationship Id="rId180" Type="http://schemas.openxmlformats.org/officeDocument/2006/relationships/customXml" Target="../ink/ink1531.xml"/><Relationship Id="rId215" Type="http://schemas.openxmlformats.org/officeDocument/2006/relationships/image" Target="../media/image1541.png"/><Relationship Id="rId236" Type="http://schemas.openxmlformats.org/officeDocument/2006/relationships/customXml" Target="../ink/ink1559.xml"/><Relationship Id="rId257" Type="http://schemas.openxmlformats.org/officeDocument/2006/relationships/image" Target="../media/image1562.png"/><Relationship Id="rId278" Type="http://schemas.openxmlformats.org/officeDocument/2006/relationships/customXml" Target="../ink/ink1580.xml"/><Relationship Id="rId303" Type="http://schemas.openxmlformats.org/officeDocument/2006/relationships/image" Target="../media/image1585.png"/><Relationship Id="rId42" Type="http://schemas.openxmlformats.org/officeDocument/2006/relationships/customXml" Target="../ink/ink1462.xml"/><Relationship Id="rId84" Type="http://schemas.openxmlformats.org/officeDocument/2006/relationships/customXml" Target="../ink/ink1483.xml"/><Relationship Id="rId138" Type="http://schemas.openxmlformats.org/officeDocument/2006/relationships/customXml" Target="../ink/ink1510.xml"/><Relationship Id="rId345" Type="http://schemas.openxmlformats.org/officeDocument/2006/relationships/image" Target="../media/image1606.png"/><Relationship Id="rId191" Type="http://schemas.openxmlformats.org/officeDocument/2006/relationships/image" Target="../media/image1529.png"/><Relationship Id="rId205" Type="http://schemas.openxmlformats.org/officeDocument/2006/relationships/image" Target="../media/image1536.png"/><Relationship Id="rId247" Type="http://schemas.openxmlformats.org/officeDocument/2006/relationships/image" Target="../media/image1557.png"/><Relationship Id="rId107" Type="http://schemas.openxmlformats.org/officeDocument/2006/relationships/image" Target="../media/image1487.png"/><Relationship Id="rId289" Type="http://schemas.openxmlformats.org/officeDocument/2006/relationships/image" Target="../media/image1578.png"/><Relationship Id="rId11" Type="http://schemas.openxmlformats.org/officeDocument/2006/relationships/image" Target="../media/image1440.png"/><Relationship Id="rId53" Type="http://schemas.openxmlformats.org/officeDocument/2006/relationships/image" Target="../media/image1460.png"/><Relationship Id="rId149" Type="http://schemas.openxmlformats.org/officeDocument/2006/relationships/image" Target="../media/image1508.png"/><Relationship Id="rId314" Type="http://schemas.openxmlformats.org/officeDocument/2006/relationships/customXml" Target="../ink/ink1598.xml"/><Relationship Id="rId356" Type="http://schemas.openxmlformats.org/officeDocument/2006/relationships/customXml" Target="../ink/ink1619.xml"/><Relationship Id="rId95" Type="http://schemas.openxmlformats.org/officeDocument/2006/relationships/image" Target="../media/image1481.png"/><Relationship Id="rId160" Type="http://schemas.openxmlformats.org/officeDocument/2006/relationships/customXml" Target="../ink/ink1521.xml"/><Relationship Id="rId216" Type="http://schemas.openxmlformats.org/officeDocument/2006/relationships/customXml" Target="../ink/ink1549.xml"/><Relationship Id="rId258" Type="http://schemas.openxmlformats.org/officeDocument/2006/relationships/customXml" Target="../ink/ink1570.xml"/><Relationship Id="rId22" Type="http://schemas.openxmlformats.org/officeDocument/2006/relationships/customXml" Target="../ink/ink1452.xml"/><Relationship Id="rId64" Type="http://schemas.openxmlformats.org/officeDocument/2006/relationships/customXml" Target="../ink/ink1473.xml"/><Relationship Id="rId118" Type="http://schemas.openxmlformats.org/officeDocument/2006/relationships/customXml" Target="../ink/ink1500.xml"/><Relationship Id="rId325" Type="http://schemas.openxmlformats.org/officeDocument/2006/relationships/image" Target="../media/image1596.png"/><Relationship Id="rId171" Type="http://schemas.openxmlformats.org/officeDocument/2006/relationships/image" Target="../media/image1519.png"/><Relationship Id="rId227" Type="http://schemas.openxmlformats.org/officeDocument/2006/relationships/image" Target="../media/image1547.png"/><Relationship Id="rId269" Type="http://schemas.openxmlformats.org/officeDocument/2006/relationships/image" Target="../media/image1568.png"/><Relationship Id="rId33" Type="http://schemas.openxmlformats.org/officeDocument/2006/relationships/image" Target="../media/image1451.png"/><Relationship Id="rId129" Type="http://schemas.openxmlformats.org/officeDocument/2006/relationships/image" Target="../media/image1498.png"/><Relationship Id="rId280" Type="http://schemas.openxmlformats.org/officeDocument/2006/relationships/customXml" Target="../ink/ink1581.xml"/><Relationship Id="rId336" Type="http://schemas.openxmlformats.org/officeDocument/2006/relationships/customXml" Target="../ink/ink1609.xml"/><Relationship Id="rId75" Type="http://schemas.openxmlformats.org/officeDocument/2006/relationships/image" Target="../media/image1471.png"/><Relationship Id="rId140" Type="http://schemas.openxmlformats.org/officeDocument/2006/relationships/customXml" Target="../ink/ink1511.xml"/><Relationship Id="rId182" Type="http://schemas.openxmlformats.org/officeDocument/2006/relationships/customXml" Target="../ink/ink1532.xml"/><Relationship Id="rId6" Type="http://schemas.openxmlformats.org/officeDocument/2006/relationships/customXml" Target="../ink/ink1444.xml"/><Relationship Id="rId238" Type="http://schemas.openxmlformats.org/officeDocument/2006/relationships/customXml" Target="../ink/ink1560.xml"/><Relationship Id="rId291" Type="http://schemas.openxmlformats.org/officeDocument/2006/relationships/image" Target="../media/image1579.png"/><Relationship Id="rId305" Type="http://schemas.openxmlformats.org/officeDocument/2006/relationships/image" Target="../media/image1586.png"/><Relationship Id="rId347" Type="http://schemas.openxmlformats.org/officeDocument/2006/relationships/image" Target="../media/image1607.png"/><Relationship Id="rId44" Type="http://schemas.openxmlformats.org/officeDocument/2006/relationships/customXml" Target="../ink/ink1463.xml"/><Relationship Id="rId86" Type="http://schemas.openxmlformats.org/officeDocument/2006/relationships/customXml" Target="../ink/ink1484.xml"/><Relationship Id="rId151" Type="http://schemas.openxmlformats.org/officeDocument/2006/relationships/image" Target="../media/image1509.png"/><Relationship Id="rId193" Type="http://schemas.openxmlformats.org/officeDocument/2006/relationships/image" Target="../media/image1530.png"/><Relationship Id="rId207" Type="http://schemas.openxmlformats.org/officeDocument/2006/relationships/image" Target="../media/image1537.png"/><Relationship Id="rId249" Type="http://schemas.openxmlformats.org/officeDocument/2006/relationships/image" Target="../media/image1558.png"/><Relationship Id="rId13" Type="http://schemas.openxmlformats.org/officeDocument/2006/relationships/image" Target="../media/image1441.png"/><Relationship Id="rId109" Type="http://schemas.openxmlformats.org/officeDocument/2006/relationships/image" Target="../media/image1488.png"/><Relationship Id="rId260" Type="http://schemas.openxmlformats.org/officeDocument/2006/relationships/customXml" Target="../ink/ink1571.xml"/><Relationship Id="rId316" Type="http://schemas.openxmlformats.org/officeDocument/2006/relationships/customXml" Target="../ink/ink1599.xml"/><Relationship Id="rId55" Type="http://schemas.openxmlformats.org/officeDocument/2006/relationships/image" Target="../media/image1461.png"/><Relationship Id="rId97" Type="http://schemas.openxmlformats.org/officeDocument/2006/relationships/image" Target="../media/image1482.png"/><Relationship Id="rId120" Type="http://schemas.openxmlformats.org/officeDocument/2006/relationships/customXml" Target="../ink/ink1501.xml"/><Relationship Id="rId358" Type="http://schemas.openxmlformats.org/officeDocument/2006/relationships/customXml" Target="../ink/ink1620.xml"/><Relationship Id="rId162" Type="http://schemas.openxmlformats.org/officeDocument/2006/relationships/customXml" Target="../ink/ink1522.xml"/><Relationship Id="rId218" Type="http://schemas.openxmlformats.org/officeDocument/2006/relationships/customXml" Target="../ink/ink1550.xml"/><Relationship Id="rId271" Type="http://schemas.openxmlformats.org/officeDocument/2006/relationships/image" Target="../media/image1569.png"/><Relationship Id="rId24" Type="http://schemas.openxmlformats.org/officeDocument/2006/relationships/customXml" Target="../ink/ink1453.xml"/><Relationship Id="rId66" Type="http://schemas.openxmlformats.org/officeDocument/2006/relationships/customXml" Target="../ink/ink1474.xml"/><Relationship Id="rId131" Type="http://schemas.openxmlformats.org/officeDocument/2006/relationships/image" Target="../media/image1499.png"/><Relationship Id="rId327" Type="http://schemas.openxmlformats.org/officeDocument/2006/relationships/image" Target="../media/image1597.png"/><Relationship Id="rId173" Type="http://schemas.openxmlformats.org/officeDocument/2006/relationships/image" Target="../media/image1520.png"/><Relationship Id="rId229" Type="http://schemas.openxmlformats.org/officeDocument/2006/relationships/image" Target="../media/image1548.png"/><Relationship Id="rId240" Type="http://schemas.openxmlformats.org/officeDocument/2006/relationships/customXml" Target="../ink/ink1561.xml"/><Relationship Id="rId35" Type="http://schemas.openxmlformats.org/officeDocument/2006/relationships/image" Target="../media/image1452.png"/><Relationship Id="rId77" Type="http://schemas.openxmlformats.org/officeDocument/2006/relationships/image" Target="../media/image1472.png"/><Relationship Id="rId100" Type="http://schemas.openxmlformats.org/officeDocument/2006/relationships/customXml" Target="../ink/ink1491.xml"/><Relationship Id="rId282" Type="http://schemas.openxmlformats.org/officeDocument/2006/relationships/customXml" Target="../ink/ink1582.xml"/><Relationship Id="rId338" Type="http://schemas.openxmlformats.org/officeDocument/2006/relationships/customXml" Target="../ink/ink1610.xml"/><Relationship Id="rId8" Type="http://schemas.openxmlformats.org/officeDocument/2006/relationships/customXml" Target="../ink/ink1445.xml"/><Relationship Id="rId142" Type="http://schemas.openxmlformats.org/officeDocument/2006/relationships/customXml" Target="../ink/ink1512.xml"/><Relationship Id="rId184" Type="http://schemas.openxmlformats.org/officeDocument/2006/relationships/customXml" Target="../ink/ink1533.xml"/><Relationship Id="rId251" Type="http://schemas.openxmlformats.org/officeDocument/2006/relationships/image" Target="../media/image1559.png"/><Relationship Id="rId46" Type="http://schemas.openxmlformats.org/officeDocument/2006/relationships/customXml" Target="../ink/ink1464.xml"/><Relationship Id="rId293" Type="http://schemas.openxmlformats.org/officeDocument/2006/relationships/image" Target="../media/image1580.png"/><Relationship Id="rId307" Type="http://schemas.openxmlformats.org/officeDocument/2006/relationships/image" Target="../media/image1587.png"/><Relationship Id="rId349" Type="http://schemas.openxmlformats.org/officeDocument/2006/relationships/image" Target="../media/image160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3.png"/><Relationship Id="rId299" Type="http://schemas.openxmlformats.org/officeDocument/2006/relationships/image" Target="../media/image1764.png"/><Relationship Id="rId21" Type="http://schemas.openxmlformats.org/officeDocument/2006/relationships/image" Target="../media/image1625.png"/><Relationship Id="rId63" Type="http://schemas.openxmlformats.org/officeDocument/2006/relationships/image" Target="../media/image1646.png"/><Relationship Id="rId159" Type="http://schemas.openxmlformats.org/officeDocument/2006/relationships/image" Target="../media/image1694.png"/><Relationship Id="rId324" Type="http://schemas.openxmlformats.org/officeDocument/2006/relationships/customXml" Target="../ink/ink1784.xml"/><Relationship Id="rId366" Type="http://schemas.openxmlformats.org/officeDocument/2006/relationships/customXml" Target="../ink/ink1805.xml"/><Relationship Id="rId170" Type="http://schemas.openxmlformats.org/officeDocument/2006/relationships/customXml" Target="../ink/ink1707.xml"/><Relationship Id="rId226" Type="http://schemas.openxmlformats.org/officeDocument/2006/relationships/customXml" Target="../ink/ink1735.xml"/><Relationship Id="rId433" Type="http://schemas.openxmlformats.org/officeDocument/2006/relationships/image" Target="../media/image1831.png"/><Relationship Id="rId268" Type="http://schemas.openxmlformats.org/officeDocument/2006/relationships/customXml" Target="../ink/ink1756.xml"/><Relationship Id="rId475" Type="http://schemas.openxmlformats.org/officeDocument/2006/relationships/image" Target="../media/image1852.png"/><Relationship Id="rId32" Type="http://schemas.openxmlformats.org/officeDocument/2006/relationships/customXml" Target="../ink/ink1638.xml"/><Relationship Id="rId74" Type="http://schemas.openxmlformats.org/officeDocument/2006/relationships/customXml" Target="../ink/ink1659.xml"/><Relationship Id="rId128" Type="http://schemas.openxmlformats.org/officeDocument/2006/relationships/customXml" Target="../ink/ink1686.xml"/><Relationship Id="rId335" Type="http://schemas.openxmlformats.org/officeDocument/2006/relationships/image" Target="../media/image1782.png"/><Relationship Id="rId377" Type="http://schemas.openxmlformats.org/officeDocument/2006/relationships/image" Target="../media/image1803.png"/><Relationship Id="rId5" Type="http://schemas.openxmlformats.org/officeDocument/2006/relationships/image" Target="../media/image1617.png"/><Relationship Id="rId181" Type="http://schemas.openxmlformats.org/officeDocument/2006/relationships/image" Target="../media/image1705.png"/><Relationship Id="rId237" Type="http://schemas.openxmlformats.org/officeDocument/2006/relationships/image" Target="../media/image1733.png"/><Relationship Id="rId402" Type="http://schemas.openxmlformats.org/officeDocument/2006/relationships/customXml" Target="../ink/ink1823.xml"/><Relationship Id="rId279" Type="http://schemas.openxmlformats.org/officeDocument/2006/relationships/image" Target="../media/image1754.png"/><Relationship Id="rId444" Type="http://schemas.openxmlformats.org/officeDocument/2006/relationships/customXml" Target="../ink/ink1844.xml"/><Relationship Id="rId486" Type="http://schemas.openxmlformats.org/officeDocument/2006/relationships/customXml" Target="../ink/ink1865.xml"/><Relationship Id="rId43" Type="http://schemas.openxmlformats.org/officeDocument/2006/relationships/image" Target="../media/image1636.png"/><Relationship Id="rId139" Type="http://schemas.openxmlformats.org/officeDocument/2006/relationships/image" Target="../media/image1684.png"/><Relationship Id="rId290" Type="http://schemas.openxmlformats.org/officeDocument/2006/relationships/customXml" Target="../ink/ink1767.xml"/><Relationship Id="rId304" Type="http://schemas.openxmlformats.org/officeDocument/2006/relationships/customXml" Target="../ink/ink1774.xml"/><Relationship Id="rId346" Type="http://schemas.openxmlformats.org/officeDocument/2006/relationships/customXml" Target="../ink/ink1795.xml"/><Relationship Id="rId388" Type="http://schemas.openxmlformats.org/officeDocument/2006/relationships/customXml" Target="../ink/ink1816.xml"/><Relationship Id="rId85" Type="http://schemas.openxmlformats.org/officeDocument/2006/relationships/image" Target="../media/image1657.png"/><Relationship Id="rId150" Type="http://schemas.openxmlformats.org/officeDocument/2006/relationships/customXml" Target="../ink/ink1697.xml"/><Relationship Id="rId192" Type="http://schemas.openxmlformats.org/officeDocument/2006/relationships/customXml" Target="../ink/ink1718.xml"/><Relationship Id="rId206" Type="http://schemas.openxmlformats.org/officeDocument/2006/relationships/customXml" Target="../ink/ink1725.xml"/><Relationship Id="rId413" Type="http://schemas.openxmlformats.org/officeDocument/2006/relationships/image" Target="../media/image1821.png"/><Relationship Id="rId248" Type="http://schemas.openxmlformats.org/officeDocument/2006/relationships/customXml" Target="../ink/ink1746.xml"/><Relationship Id="rId455" Type="http://schemas.openxmlformats.org/officeDocument/2006/relationships/image" Target="../media/image1842.png"/><Relationship Id="rId12" Type="http://schemas.openxmlformats.org/officeDocument/2006/relationships/customXml" Target="../ink/ink1628.xml"/><Relationship Id="rId108" Type="http://schemas.openxmlformats.org/officeDocument/2006/relationships/customXml" Target="../ink/ink1676.xml"/><Relationship Id="rId315" Type="http://schemas.openxmlformats.org/officeDocument/2006/relationships/image" Target="../media/image1772.png"/><Relationship Id="rId357" Type="http://schemas.openxmlformats.org/officeDocument/2006/relationships/image" Target="../media/image1793.png"/><Relationship Id="rId54" Type="http://schemas.openxmlformats.org/officeDocument/2006/relationships/customXml" Target="../ink/ink1649.xml"/><Relationship Id="rId96" Type="http://schemas.openxmlformats.org/officeDocument/2006/relationships/customXml" Target="../ink/ink1670.xml"/><Relationship Id="rId161" Type="http://schemas.openxmlformats.org/officeDocument/2006/relationships/image" Target="../media/image1695.png"/><Relationship Id="rId217" Type="http://schemas.openxmlformats.org/officeDocument/2006/relationships/image" Target="../media/image1723.png"/><Relationship Id="rId399" Type="http://schemas.openxmlformats.org/officeDocument/2006/relationships/image" Target="../media/image1814.png"/><Relationship Id="rId259" Type="http://schemas.openxmlformats.org/officeDocument/2006/relationships/image" Target="../media/image1744.png"/><Relationship Id="rId424" Type="http://schemas.openxmlformats.org/officeDocument/2006/relationships/customXml" Target="../ink/ink1834.xml"/><Relationship Id="rId466" Type="http://schemas.openxmlformats.org/officeDocument/2006/relationships/customXml" Target="../ink/ink1855.xml"/><Relationship Id="rId23" Type="http://schemas.openxmlformats.org/officeDocument/2006/relationships/image" Target="../media/image1626.png"/><Relationship Id="rId119" Type="http://schemas.openxmlformats.org/officeDocument/2006/relationships/image" Target="../media/image1674.png"/><Relationship Id="rId270" Type="http://schemas.openxmlformats.org/officeDocument/2006/relationships/customXml" Target="../ink/ink1757.xml"/><Relationship Id="rId326" Type="http://schemas.openxmlformats.org/officeDocument/2006/relationships/customXml" Target="../ink/ink1785.xml"/><Relationship Id="rId65" Type="http://schemas.openxmlformats.org/officeDocument/2006/relationships/image" Target="../media/image1647.png"/><Relationship Id="rId130" Type="http://schemas.openxmlformats.org/officeDocument/2006/relationships/customXml" Target="../ink/ink1687.xml"/><Relationship Id="rId368" Type="http://schemas.openxmlformats.org/officeDocument/2006/relationships/customXml" Target="../ink/ink1806.xml"/><Relationship Id="rId172" Type="http://schemas.openxmlformats.org/officeDocument/2006/relationships/customXml" Target="../ink/ink1708.xml"/><Relationship Id="rId228" Type="http://schemas.openxmlformats.org/officeDocument/2006/relationships/customXml" Target="../ink/ink1736.xml"/><Relationship Id="rId435" Type="http://schemas.openxmlformats.org/officeDocument/2006/relationships/image" Target="../media/image1832.png"/><Relationship Id="rId477" Type="http://schemas.openxmlformats.org/officeDocument/2006/relationships/image" Target="../media/image1853.png"/><Relationship Id="rId281" Type="http://schemas.openxmlformats.org/officeDocument/2006/relationships/image" Target="../media/image1755.png"/><Relationship Id="rId337" Type="http://schemas.openxmlformats.org/officeDocument/2006/relationships/image" Target="../media/image1783.png"/><Relationship Id="rId34" Type="http://schemas.openxmlformats.org/officeDocument/2006/relationships/customXml" Target="../ink/ink1639.xml"/><Relationship Id="rId76" Type="http://schemas.openxmlformats.org/officeDocument/2006/relationships/customXml" Target="../ink/ink1660.xml"/><Relationship Id="rId141" Type="http://schemas.openxmlformats.org/officeDocument/2006/relationships/image" Target="../media/image1685.png"/><Relationship Id="rId379" Type="http://schemas.openxmlformats.org/officeDocument/2006/relationships/image" Target="../media/image1804.png"/><Relationship Id="rId7" Type="http://schemas.openxmlformats.org/officeDocument/2006/relationships/image" Target="../media/image1618.png"/><Relationship Id="rId183" Type="http://schemas.openxmlformats.org/officeDocument/2006/relationships/image" Target="../media/image1706.png"/><Relationship Id="rId239" Type="http://schemas.openxmlformats.org/officeDocument/2006/relationships/image" Target="../media/image1734.png"/><Relationship Id="rId390" Type="http://schemas.openxmlformats.org/officeDocument/2006/relationships/customXml" Target="../ink/ink1817.xml"/><Relationship Id="rId404" Type="http://schemas.openxmlformats.org/officeDocument/2006/relationships/customXml" Target="../ink/ink1824.xml"/><Relationship Id="rId446" Type="http://schemas.openxmlformats.org/officeDocument/2006/relationships/customXml" Target="../ink/ink1845.xml"/><Relationship Id="rId250" Type="http://schemas.openxmlformats.org/officeDocument/2006/relationships/customXml" Target="../ink/ink1747.xml"/><Relationship Id="rId292" Type="http://schemas.openxmlformats.org/officeDocument/2006/relationships/customXml" Target="../ink/ink1768.xml"/><Relationship Id="rId306" Type="http://schemas.openxmlformats.org/officeDocument/2006/relationships/customXml" Target="../ink/ink1775.xml"/><Relationship Id="rId488" Type="http://schemas.openxmlformats.org/officeDocument/2006/relationships/customXml" Target="../ink/ink1866.xml"/><Relationship Id="rId45" Type="http://schemas.openxmlformats.org/officeDocument/2006/relationships/image" Target="../media/image1637.png"/><Relationship Id="rId87" Type="http://schemas.openxmlformats.org/officeDocument/2006/relationships/image" Target="../media/image1658.png"/><Relationship Id="rId110" Type="http://schemas.openxmlformats.org/officeDocument/2006/relationships/customXml" Target="../ink/ink1677.xml"/><Relationship Id="rId348" Type="http://schemas.openxmlformats.org/officeDocument/2006/relationships/customXml" Target="../ink/ink1796.xml"/><Relationship Id="rId152" Type="http://schemas.openxmlformats.org/officeDocument/2006/relationships/customXml" Target="../ink/ink1698.xml"/><Relationship Id="rId194" Type="http://schemas.openxmlformats.org/officeDocument/2006/relationships/customXml" Target="../ink/ink1719.xml"/><Relationship Id="rId208" Type="http://schemas.openxmlformats.org/officeDocument/2006/relationships/customXml" Target="../ink/ink1726.xml"/><Relationship Id="rId415" Type="http://schemas.openxmlformats.org/officeDocument/2006/relationships/image" Target="../media/image1822.png"/><Relationship Id="rId457" Type="http://schemas.openxmlformats.org/officeDocument/2006/relationships/image" Target="../media/image1843.png"/><Relationship Id="rId261" Type="http://schemas.openxmlformats.org/officeDocument/2006/relationships/image" Target="../media/image1745.png"/><Relationship Id="rId14" Type="http://schemas.openxmlformats.org/officeDocument/2006/relationships/customXml" Target="../ink/ink1629.xml"/><Relationship Id="rId56" Type="http://schemas.openxmlformats.org/officeDocument/2006/relationships/customXml" Target="../ink/ink1650.xml"/><Relationship Id="rId317" Type="http://schemas.openxmlformats.org/officeDocument/2006/relationships/image" Target="../media/image1773.png"/><Relationship Id="rId359" Type="http://schemas.openxmlformats.org/officeDocument/2006/relationships/image" Target="../media/image1794.png"/><Relationship Id="rId98" Type="http://schemas.openxmlformats.org/officeDocument/2006/relationships/customXml" Target="../ink/ink1671.xml"/><Relationship Id="rId121" Type="http://schemas.openxmlformats.org/officeDocument/2006/relationships/image" Target="../media/image1675.png"/><Relationship Id="rId163" Type="http://schemas.openxmlformats.org/officeDocument/2006/relationships/image" Target="../media/image1696.png"/><Relationship Id="rId219" Type="http://schemas.openxmlformats.org/officeDocument/2006/relationships/image" Target="../media/image1724.png"/><Relationship Id="rId370" Type="http://schemas.openxmlformats.org/officeDocument/2006/relationships/customXml" Target="../ink/ink1807.xml"/><Relationship Id="rId426" Type="http://schemas.openxmlformats.org/officeDocument/2006/relationships/customXml" Target="../ink/ink1835.xml"/><Relationship Id="rId230" Type="http://schemas.openxmlformats.org/officeDocument/2006/relationships/customXml" Target="../ink/ink1737.xml"/><Relationship Id="rId468" Type="http://schemas.openxmlformats.org/officeDocument/2006/relationships/customXml" Target="../ink/ink1856.xml"/><Relationship Id="rId25" Type="http://schemas.openxmlformats.org/officeDocument/2006/relationships/image" Target="../media/image1627.png"/><Relationship Id="rId67" Type="http://schemas.openxmlformats.org/officeDocument/2006/relationships/image" Target="../media/image1648.png"/><Relationship Id="rId272" Type="http://schemas.openxmlformats.org/officeDocument/2006/relationships/customXml" Target="../ink/ink1758.xml"/><Relationship Id="rId328" Type="http://schemas.openxmlformats.org/officeDocument/2006/relationships/customXml" Target="../ink/ink1786.xml"/><Relationship Id="rId132" Type="http://schemas.openxmlformats.org/officeDocument/2006/relationships/customXml" Target="../ink/ink1688.xml"/><Relationship Id="rId174" Type="http://schemas.openxmlformats.org/officeDocument/2006/relationships/customXml" Target="../ink/ink1709.xml"/><Relationship Id="rId381" Type="http://schemas.openxmlformats.org/officeDocument/2006/relationships/image" Target="../media/image1805.png"/><Relationship Id="rId241" Type="http://schemas.openxmlformats.org/officeDocument/2006/relationships/image" Target="../media/image1735.png"/><Relationship Id="rId437" Type="http://schemas.openxmlformats.org/officeDocument/2006/relationships/image" Target="../media/image1833.png"/><Relationship Id="rId479" Type="http://schemas.openxmlformats.org/officeDocument/2006/relationships/image" Target="../media/image1854.png"/><Relationship Id="rId36" Type="http://schemas.openxmlformats.org/officeDocument/2006/relationships/customXml" Target="../ink/ink1640.xml"/><Relationship Id="rId283" Type="http://schemas.openxmlformats.org/officeDocument/2006/relationships/image" Target="../media/image1756.png"/><Relationship Id="rId339" Type="http://schemas.openxmlformats.org/officeDocument/2006/relationships/image" Target="../media/image1784.png"/><Relationship Id="rId490" Type="http://schemas.openxmlformats.org/officeDocument/2006/relationships/customXml" Target="../ink/ink1867.xml"/><Relationship Id="rId78" Type="http://schemas.openxmlformats.org/officeDocument/2006/relationships/customXml" Target="../ink/ink1661.xml"/><Relationship Id="rId101" Type="http://schemas.openxmlformats.org/officeDocument/2006/relationships/image" Target="../media/image1665.png"/><Relationship Id="rId143" Type="http://schemas.openxmlformats.org/officeDocument/2006/relationships/image" Target="../media/image1686.png"/><Relationship Id="rId185" Type="http://schemas.openxmlformats.org/officeDocument/2006/relationships/image" Target="../media/image1707.png"/><Relationship Id="rId350" Type="http://schemas.openxmlformats.org/officeDocument/2006/relationships/customXml" Target="../ink/ink1797.xml"/><Relationship Id="rId406" Type="http://schemas.openxmlformats.org/officeDocument/2006/relationships/customXml" Target="../ink/ink1825.xml"/><Relationship Id="rId9" Type="http://schemas.openxmlformats.org/officeDocument/2006/relationships/image" Target="../media/image1619.png"/><Relationship Id="rId210" Type="http://schemas.openxmlformats.org/officeDocument/2006/relationships/customXml" Target="../ink/ink1727.xml"/><Relationship Id="rId392" Type="http://schemas.openxmlformats.org/officeDocument/2006/relationships/customXml" Target="../ink/ink1818.xml"/><Relationship Id="rId448" Type="http://schemas.openxmlformats.org/officeDocument/2006/relationships/customXml" Target="../ink/ink1846.xml"/><Relationship Id="rId252" Type="http://schemas.openxmlformats.org/officeDocument/2006/relationships/customXml" Target="../ink/ink1748.xml"/><Relationship Id="rId294" Type="http://schemas.openxmlformats.org/officeDocument/2006/relationships/customXml" Target="../ink/ink1769.xml"/><Relationship Id="rId308" Type="http://schemas.openxmlformats.org/officeDocument/2006/relationships/customXml" Target="../ink/ink1776.xml"/><Relationship Id="rId47" Type="http://schemas.openxmlformats.org/officeDocument/2006/relationships/image" Target="../media/image1638.png"/><Relationship Id="rId89" Type="http://schemas.openxmlformats.org/officeDocument/2006/relationships/image" Target="../media/image1659.png"/><Relationship Id="rId112" Type="http://schemas.openxmlformats.org/officeDocument/2006/relationships/customXml" Target="../ink/ink1678.xml"/><Relationship Id="rId154" Type="http://schemas.openxmlformats.org/officeDocument/2006/relationships/customXml" Target="../ink/ink1699.xml"/><Relationship Id="rId361" Type="http://schemas.openxmlformats.org/officeDocument/2006/relationships/image" Target="../media/image1795.png"/><Relationship Id="rId196" Type="http://schemas.openxmlformats.org/officeDocument/2006/relationships/customXml" Target="../ink/ink1720.xml"/><Relationship Id="rId417" Type="http://schemas.openxmlformats.org/officeDocument/2006/relationships/image" Target="../media/image1823.png"/><Relationship Id="rId459" Type="http://schemas.openxmlformats.org/officeDocument/2006/relationships/image" Target="../media/image1844.png"/><Relationship Id="rId16" Type="http://schemas.openxmlformats.org/officeDocument/2006/relationships/customXml" Target="../ink/ink1630.xml"/><Relationship Id="rId221" Type="http://schemas.openxmlformats.org/officeDocument/2006/relationships/image" Target="../media/image1725.png"/><Relationship Id="rId263" Type="http://schemas.openxmlformats.org/officeDocument/2006/relationships/image" Target="../media/image1746.png"/><Relationship Id="rId319" Type="http://schemas.openxmlformats.org/officeDocument/2006/relationships/image" Target="../media/image1774.png"/><Relationship Id="rId470" Type="http://schemas.openxmlformats.org/officeDocument/2006/relationships/customXml" Target="../ink/ink1857.xml"/><Relationship Id="rId58" Type="http://schemas.openxmlformats.org/officeDocument/2006/relationships/customXml" Target="../ink/ink1651.xml"/><Relationship Id="rId123" Type="http://schemas.openxmlformats.org/officeDocument/2006/relationships/image" Target="../media/image1676.png"/><Relationship Id="rId330" Type="http://schemas.openxmlformats.org/officeDocument/2006/relationships/customXml" Target="../ink/ink1787.xml"/><Relationship Id="rId165" Type="http://schemas.openxmlformats.org/officeDocument/2006/relationships/image" Target="../media/image1697.png"/><Relationship Id="rId372" Type="http://schemas.openxmlformats.org/officeDocument/2006/relationships/customXml" Target="../ink/ink1808.xml"/><Relationship Id="rId428" Type="http://schemas.openxmlformats.org/officeDocument/2006/relationships/customXml" Target="../ink/ink1836.xml"/><Relationship Id="rId232" Type="http://schemas.openxmlformats.org/officeDocument/2006/relationships/customXml" Target="../ink/ink1738.xml"/><Relationship Id="rId274" Type="http://schemas.openxmlformats.org/officeDocument/2006/relationships/customXml" Target="../ink/ink1759.xml"/><Relationship Id="rId481" Type="http://schemas.openxmlformats.org/officeDocument/2006/relationships/image" Target="../media/image1855.png"/><Relationship Id="rId27" Type="http://schemas.openxmlformats.org/officeDocument/2006/relationships/image" Target="../media/image1628.png"/><Relationship Id="rId69" Type="http://schemas.openxmlformats.org/officeDocument/2006/relationships/image" Target="../media/image1649.png"/><Relationship Id="rId134" Type="http://schemas.openxmlformats.org/officeDocument/2006/relationships/customXml" Target="../ink/ink1689.xml"/><Relationship Id="rId80" Type="http://schemas.openxmlformats.org/officeDocument/2006/relationships/customXml" Target="../ink/ink1662.xml"/><Relationship Id="rId176" Type="http://schemas.openxmlformats.org/officeDocument/2006/relationships/customXml" Target="../ink/ink1710.xml"/><Relationship Id="rId341" Type="http://schemas.openxmlformats.org/officeDocument/2006/relationships/image" Target="../media/image1785.png"/><Relationship Id="rId383" Type="http://schemas.openxmlformats.org/officeDocument/2006/relationships/image" Target="../media/image1806.png"/><Relationship Id="rId439" Type="http://schemas.openxmlformats.org/officeDocument/2006/relationships/image" Target="../media/image1834.png"/><Relationship Id="rId201" Type="http://schemas.openxmlformats.org/officeDocument/2006/relationships/image" Target="../media/image1715.png"/><Relationship Id="rId243" Type="http://schemas.openxmlformats.org/officeDocument/2006/relationships/image" Target="../media/image1736.png"/><Relationship Id="rId285" Type="http://schemas.openxmlformats.org/officeDocument/2006/relationships/image" Target="../media/image1757.png"/><Relationship Id="rId450" Type="http://schemas.openxmlformats.org/officeDocument/2006/relationships/customXml" Target="../ink/ink1847.xml"/><Relationship Id="rId38" Type="http://schemas.openxmlformats.org/officeDocument/2006/relationships/customXml" Target="../ink/ink1641.xml"/><Relationship Id="rId103" Type="http://schemas.openxmlformats.org/officeDocument/2006/relationships/image" Target="../media/image1666.png"/><Relationship Id="rId310" Type="http://schemas.openxmlformats.org/officeDocument/2006/relationships/customXml" Target="../ink/ink1777.xml"/><Relationship Id="rId492" Type="http://schemas.openxmlformats.org/officeDocument/2006/relationships/customXml" Target="../ink/ink1868.xml"/><Relationship Id="rId91" Type="http://schemas.openxmlformats.org/officeDocument/2006/relationships/image" Target="../media/image1660.png"/><Relationship Id="rId145" Type="http://schemas.openxmlformats.org/officeDocument/2006/relationships/image" Target="../media/image1687.png"/><Relationship Id="rId187" Type="http://schemas.openxmlformats.org/officeDocument/2006/relationships/image" Target="../media/image1708.png"/><Relationship Id="rId352" Type="http://schemas.openxmlformats.org/officeDocument/2006/relationships/customXml" Target="../ink/ink1798.xml"/><Relationship Id="rId394" Type="http://schemas.openxmlformats.org/officeDocument/2006/relationships/customXml" Target="../ink/ink1819.xml"/><Relationship Id="rId408" Type="http://schemas.openxmlformats.org/officeDocument/2006/relationships/customXml" Target="../ink/ink1826.xml"/><Relationship Id="rId212" Type="http://schemas.openxmlformats.org/officeDocument/2006/relationships/customXml" Target="../ink/ink1728.xml"/><Relationship Id="rId254" Type="http://schemas.openxmlformats.org/officeDocument/2006/relationships/customXml" Target="../ink/ink1749.xml"/><Relationship Id="rId49" Type="http://schemas.openxmlformats.org/officeDocument/2006/relationships/image" Target="../media/image1639.png"/><Relationship Id="rId114" Type="http://schemas.openxmlformats.org/officeDocument/2006/relationships/customXml" Target="../ink/ink1679.xml"/><Relationship Id="rId296" Type="http://schemas.openxmlformats.org/officeDocument/2006/relationships/customXml" Target="../ink/ink1770.xml"/><Relationship Id="rId461" Type="http://schemas.openxmlformats.org/officeDocument/2006/relationships/image" Target="../media/image1845.png"/><Relationship Id="rId60" Type="http://schemas.openxmlformats.org/officeDocument/2006/relationships/customXml" Target="../ink/ink1652.xml"/><Relationship Id="rId156" Type="http://schemas.openxmlformats.org/officeDocument/2006/relationships/customXml" Target="../ink/ink1700.xml"/><Relationship Id="rId198" Type="http://schemas.openxmlformats.org/officeDocument/2006/relationships/customXml" Target="../ink/ink1721.xml"/><Relationship Id="rId321" Type="http://schemas.openxmlformats.org/officeDocument/2006/relationships/image" Target="../media/image1775.png"/><Relationship Id="rId363" Type="http://schemas.openxmlformats.org/officeDocument/2006/relationships/image" Target="../media/image1796.png"/><Relationship Id="rId419" Type="http://schemas.openxmlformats.org/officeDocument/2006/relationships/image" Target="../media/image1824.png"/><Relationship Id="rId223" Type="http://schemas.openxmlformats.org/officeDocument/2006/relationships/image" Target="../media/image1726.png"/><Relationship Id="rId430" Type="http://schemas.openxmlformats.org/officeDocument/2006/relationships/customXml" Target="../ink/ink1837.xml"/><Relationship Id="rId18" Type="http://schemas.openxmlformats.org/officeDocument/2006/relationships/customXml" Target="../ink/ink1631.xml"/><Relationship Id="rId265" Type="http://schemas.openxmlformats.org/officeDocument/2006/relationships/image" Target="../media/image1747.png"/><Relationship Id="rId472" Type="http://schemas.openxmlformats.org/officeDocument/2006/relationships/customXml" Target="../ink/ink1858.xml"/><Relationship Id="rId125" Type="http://schemas.openxmlformats.org/officeDocument/2006/relationships/image" Target="../media/image1677.png"/><Relationship Id="rId167" Type="http://schemas.openxmlformats.org/officeDocument/2006/relationships/image" Target="../media/image1698.png"/><Relationship Id="rId332" Type="http://schemas.openxmlformats.org/officeDocument/2006/relationships/customXml" Target="../ink/ink1788.xml"/><Relationship Id="rId374" Type="http://schemas.openxmlformats.org/officeDocument/2006/relationships/customXml" Target="../ink/ink1809.xml"/><Relationship Id="rId71" Type="http://schemas.openxmlformats.org/officeDocument/2006/relationships/image" Target="../media/image1650.png"/><Relationship Id="rId234" Type="http://schemas.openxmlformats.org/officeDocument/2006/relationships/customXml" Target="../ink/ink1739.xml"/><Relationship Id="rId2" Type="http://schemas.openxmlformats.org/officeDocument/2006/relationships/customXml" Target="../ink/ink1623.xml"/><Relationship Id="rId29" Type="http://schemas.openxmlformats.org/officeDocument/2006/relationships/image" Target="../media/image1629.png"/><Relationship Id="rId276" Type="http://schemas.openxmlformats.org/officeDocument/2006/relationships/customXml" Target="../ink/ink1760.xml"/><Relationship Id="rId441" Type="http://schemas.openxmlformats.org/officeDocument/2006/relationships/image" Target="../media/image1835.png"/><Relationship Id="rId483" Type="http://schemas.openxmlformats.org/officeDocument/2006/relationships/image" Target="../media/image1856.png"/><Relationship Id="rId40" Type="http://schemas.openxmlformats.org/officeDocument/2006/relationships/customXml" Target="../ink/ink1642.xml"/><Relationship Id="rId136" Type="http://schemas.openxmlformats.org/officeDocument/2006/relationships/customXml" Target="../ink/ink1690.xml"/><Relationship Id="rId178" Type="http://schemas.openxmlformats.org/officeDocument/2006/relationships/customXml" Target="../ink/ink1711.xml"/><Relationship Id="rId301" Type="http://schemas.openxmlformats.org/officeDocument/2006/relationships/image" Target="../media/image1765.png"/><Relationship Id="rId343" Type="http://schemas.openxmlformats.org/officeDocument/2006/relationships/image" Target="../media/image1786.png"/><Relationship Id="rId82" Type="http://schemas.openxmlformats.org/officeDocument/2006/relationships/customXml" Target="../ink/ink1663.xml"/><Relationship Id="rId203" Type="http://schemas.openxmlformats.org/officeDocument/2006/relationships/image" Target="../media/image1716.png"/><Relationship Id="rId385" Type="http://schemas.openxmlformats.org/officeDocument/2006/relationships/image" Target="../media/image1807.png"/><Relationship Id="rId245" Type="http://schemas.openxmlformats.org/officeDocument/2006/relationships/image" Target="../media/image1737.png"/><Relationship Id="rId287" Type="http://schemas.openxmlformats.org/officeDocument/2006/relationships/image" Target="../media/image1758.png"/><Relationship Id="rId410" Type="http://schemas.openxmlformats.org/officeDocument/2006/relationships/customXml" Target="../ink/ink1827.xml"/><Relationship Id="rId452" Type="http://schemas.openxmlformats.org/officeDocument/2006/relationships/customXml" Target="../ink/ink1848.xml"/><Relationship Id="rId494" Type="http://schemas.openxmlformats.org/officeDocument/2006/relationships/customXml" Target="../ink/ink1869.xml"/><Relationship Id="rId105" Type="http://schemas.openxmlformats.org/officeDocument/2006/relationships/image" Target="../media/image1667.png"/><Relationship Id="rId147" Type="http://schemas.openxmlformats.org/officeDocument/2006/relationships/image" Target="../media/image1688.png"/><Relationship Id="rId312" Type="http://schemas.openxmlformats.org/officeDocument/2006/relationships/customXml" Target="../ink/ink1778.xml"/><Relationship Id="rId354" Type="http://schemas.openxmlformats.org/officeDocument/2006/relationships/customXml" Target="../ink/ink1799.xml"/><Relationship Id="rId51" Type="http://schemas.openxmlformats.org/officeDocument/2006/relationships/image" Target="../media/image1640.png"/><Relationship Id="rId93" Type="http://schemas.openxmlformats.org/officeDocument/2006/relationships/image" Target="../media/image1661.png"/><Relationship Id="rId189" Type="http://schemas.openxmlformats.org/officeDocument/2006/relationships/image" Target="../media/image1709.png"/><Relationship Id="rId396" Type="http://schemas.openxmlformats.org/officeDocument/2006/relationships/customXml" Target="../ink/ink1820.xml"/><Relationship Id="rId214" Type="http://schemas.openxmlformats.org/officeDocument/2006/relationships/customXml" Target="../ink/ink1729.xml"/><Relationship Id="rId256" Type="http://schemas.openxmlformats.org/officeDocument/2006/relationships/customXml" Target="../ink/ink1750.xml"/><Relationship Id="rId298" Type="http://schemas.openxmlformats.org/officeDocument/2006/relationships/customXml" Target="../ink/ink1771.xml"/><Relationship Id="rId421" Type="http://schemas.openxmlformats.org/officeDocument/2006/relationships/image" Target="../media/image1825.png"/><Relationship Id="rId463" Type="http://schemas.openxmlformats.org/officeDocument/2006/relationships/image" Target="../media/image1846.png"/><Relationship Id="rId116" Type="http://schemas.openxmlformats.org/officeDocument/2006/relationships/customXml" Target="../ink/ink1680.xml"/><Relationship Id="rId158" Type="http://schemas.openxmlformats.org/officeDocument/2006/relationships/customXml" Target="../ink/ink1701.xml"/><Relationship Id="rId323" Type="http://schemas.openxmlformats.org/officeDocument/2006/relationships/image" Target="../media/image1776.png"/><Relationship Id="rId20" Type="http://schemas.openxmlformats.org/officeDocument/2006/relationships/customXml" Target="../ink/ink1632.xml"/><Relationship Id="rId62" Type="http://schemas.openxmlformats.org/officeDocument/2006/relationships/customXml" Target="../ink/ink1653.xml"/><Relationship Id="rId365" Type="http://schemas.openxmlformats.org/officeDocument/2006/relationships/image" Target="../media/image1797.png"/><Relationship Id="rId190" Type="http://schemas.openxmlformats.org/officeDocument/2006/relationships/customXml" Target="../ink/ink1717.xml"/><Relationship Id="rId204" Type="http://schemas.openxmlformats.org/officeDocument/2006/relationships/customXml" Target="../ink/ink1724.xml"/><Relationship Id="rId225" Type="http://schemas.openxmlformats.org/officeDocument/2006/relationships/image" Target="../media/image1727.png"/><Relationship Id="rId246" Type="http://schemas.openxmlformats.org/officeDocument/2006/relationships/customXml" Target="../ink/ink1745.xml"/><Relationship Id="rId267" Type="http://schemas.openxmlformats.org/officeDocument/2006/relationships/image" Target="../media/image1748.png"/><Relationship Id="rId288" Type="http://schemas.openxmlformats.org/officeDocument/2006/relationships/customXml" Target="../ink/ink1766.xml"/><Relationship Id="rId411" Type="http://schemas.openxmlformats.org/officeDocument/2006/relationships/image" Target="../media/image1820.png"/><Relationship Id="rId432" Type="http://schemas.openxmlformats.org/officeDocument/2006/relationships/customXml" Target="../ink/ink1838.xml"/><Relationship Id="rId453" Type="http://schemas.openxmlformats.org/officeDocument/2006/relationships/image" Target="../media/image1841.png"/><Relationship Id="rId474" Type="http://schemas.openxmlformats.org/officeDocument/2006/relationships/customXml" Target="../ink/ink1859.xml"/><Relationship Id="rId106" Type="http://schemas.openxmlformats.org/officeDocument/2006/relationships/customXml" Target="../ink/ink1675.xml"/><Relationship Id="rId127" Type="http://schemas.openxmlformats.org/officeDocument/2006/relationships/image" Target="../media/image1678.png"/><Relationship Id="rId313" Type="http://schemas.openxmlformats.org/officeDocument/2006/relationships/image" Target="../media/image1771.png"/><Relationship Id="rId495" Type="http://schemas.openxmlformats.org/officeDocument/2006/relationships/image" Target="../media/image1862.png"/><Relationship Id="rId10" Type="http://schemas.openxmlformats.org/officeDocument/2006/relationships/customXml" Target="../ink/ink1627.xml"/><Relationship Id="rId31" Type="http://schemas.openxmlformats.org/officeDocument/2006/relationships/image" Target="../media/image1630.png"/><Relationship Id="rId52" Type="http://schemas.openxmlformats.org/officeDocument/2006/relationships/customXml" Target="../ink/ink1648.xml"/><Relationship Id="rId73" Type="http://schemas.openxmlformats.org/officeDocument/2006/relationships/image" Target="../media/image1651.png"/><Relationship Id="rId94" Type="http://schemas.openxmlformats.org/officeDocument/2006/relationships/customXml" Target="../ink/ink1669.xml"/><Relationship Id="rId148" Type="http://schemas.openxmlformats.org/officeDocument/2006/relationships/customXml" Target="../ink/ink1696.xml"/><Relationship Id="rId169" Type="http://schemas.openxmlformats.org/officeDocument/2006/relationships/image" Target="../media/image1699.png"/><Relationship Id="rId334" Type="http://schemas.openxmlformats.org/officeDocument/2006/relationships/customXml" Target="../ink/ink1789.xml"/><Relationship Id="rId355" Type="http://schemas.openxmlformats.org/officeDocument/2006/relationships/image" Target="../media/image1792.png"/><Relationship Id="rId376" Type="http://schemas.openxmlformats.org/officeDocument/2006/relationships/customXml" Target="../ink/ink1810.xml"/><Relationship Id="rId397" Type="http://schemas.openxmlformats.org/officeDocument/2006/relationships/image" Target="../media/image1813.png"/><Relationship Id="rId4" Type="http://schemas.openxmlformats.org/officeDocument/2006/relationships/customXml" Target="../ink/ink1624.xml"/><Relationship Id="rId180" Type="http://schemas.openxmlformats.org/officeDocument/2006/relationships/customXml" Target="../ink/ink1712.xml"/><Relationship Id="rId215" Type="http://schemas.openxmlformats.org/officeDocument/2006/relationships/image" Target="../media/image1722.png"/><Relationship Id="rId236" Type="http://schemas.openxmlformats.org/officeDocument/2006/relationships/customXml" Target="../ink/ink1740.xml"/><Relationship Id="rId257" Type="http://schemas.openxmlformats.org/officeDocument/2006/relationships/image" Target="../media/image1743.png"/><Relationship Id="rId278" Type="http://schemas.openxmlformats.org/officeDocument/2006/relationships/customXml" Target="../ink/ink1761.xml"/><Relationship Id="rId401" Type="http://schemas.openxmlformats.org/officeDocument/2006/relationships/image" Target="../media/image1815.png"/><Relationship Id="rId422" Type="http://schemas.openxmlformats.org/officeDocument/2006/relationships/customXml" Target="../ink/ink1833.xml"/><Relationship Id="rId443" Type="http://schemas.openxmlformats.org/officeDocument/2006/relationships/image" Target="../media/image1836.png"/><Relationship Id="rId464" Type="http://schemas.openxmlformats.org/officeDocument/2006/relationships/customXml" Target="../ink/ink1854.xml"/><Relationship Id="rId303" Type="http://schemas.openxmlformats.org/officeDocument/2006/relationships/image" Target="../media/image1766.png"/><Relationship Id="rId485" Type="http://schemas.openxmlformats.org/officeDocument/2006/relationships/image" Target="../media/image1857.png"/><Relationship Id="rId42" Type="http://schemas.openxmlformats.org/officeDocument/2006/relationships/customXml" Target="../ink/ink1643.xml"/><Relationship Id="rId84" Type="http://schemas.openxmlformats.org/officeDocument/2006/relationships/customXml" Target="../ink/ink1664.xml"/><Relationship Id="rId138" Type="http://schemas.openxmlformats.org/officeDocument/2006/relationships/customXml" Target="../ink/ink1691.xml"/><Relationship Id="rId345" Type="http://schemas.openxmlformats.org/officeDocument/2006/relationships/image" Target="../media/image1787.png"/><Relationship Id="rId387" Type="http://schemas.openxmlformats.org/officeDocument/2006/relationships/image" Target="../media/image1808.png"/><Relationship Id="rId191" Type="http://schemas.openxmlformats.org/officeDocument/2006/relationships/image" Target="../media/image1710.png"/><Relationship Id="rId205" Type="http://schemas.openxmlformats.org/officeDocument/2006/relationships/image" Target="../media/image1717.png"/><Relationship Id="rId247" Type="http://schemas.openxmlformats.org/officeDocument/2006/relationships/image" Target="../media/image1738.png"/><Relationship Id="rId412" Type="http://schemas.openxmlformats.org/officeDocument/2006/relationships/customXml" Target="../ink/ink1828.xml"/><Relationship Id="rId107" Type="http://schemas.openxmlformats.org/officeDocument/2006/relationships/image" Target="../media/image1668.png"/><Relationship Id="rId289" Type="http://schemas.openxmlformats.org/officeDocument/2006/relationships/image" Target="../media/image1759.png"/><Relationship Id="rId454" Type="http://schemas.openxmlformats.org/officeDocument/2006/relationships/customXml" Target="../ink/ink1849.xml"/><Relationship Id="rId11" Type="http://schemas.openxmlformats.org/officeDocument/2006/relationships/image" Target="../media/image1620.png"/><Relationship Id="rId53" Type="http://schemas.openxmlformats.org/officeDocument/2006/relationships/image" Target="../media/image1641.png"/><Relationship Id="rId149" Type="http://schemas.openxmlformats.org/officeDocument/2006/relationships/image" Target="../media/image1689.png"/><Relationship Id="rId314" Type="http://schemas.openxmlformats.org/officeDocument/2006/relationships/customXml" Target="../ink/ink1779.xml"/><Relationship Id="rId356" Type="http://schemas.openxmlformats.org/officeDocument/2006/relationships/customXml" Target="../ink/ink1800.xml"/><Relationship Id="rId398" Type="http://schemas.openxmlformats.org/officeDocument/2006/relationships/customXml" Target="../ink/ink1821.xml"/><Relationship Id="rId95" Type="http://schemas.openxmlformats.org/officeDocument/2006/relationships/image" Target="../media/image1662.png"/><Relationship Id="rId160" Type="http://schemas.openxmlformats.org/officeDocument/2006/relationships/customXml" Target="../ink/ink1702.xml"/><Relationship Id="rId216" Type="http://schemas.openxmlformats.org/officeDocument/2006/relationships/customXml" Target="../ink/ink1730.xml"/><Relationship Id="rId423" Type="http://schemas.openxmlformats.org/officeDocument/2006/relationships/image" Target="../media/image1826.png"/><Relationship Id="rId258" Type="http://schemas.openxmlformats.org/officeDocument/2006/relationships/customXml" Target="../ink/ink1751.xml"/><Relationship Id="rId465" Type="http://schemas.openxmlformats.org/officeDocument/2006/relationships/image" Target="../media/image1847.png"/><Relationship Id="rId22" Type="http://schemas.openxmlformats.org/officeDocument/2006/relationships/customXml" Target="../ink/ink1633.xml"/><Relationship Id="rId64" Type="http://schemas.openxmlformats.org/officeDocument/2006/relationships/customXml" Target="../ink/ink1654.xml"/><Relationship Id="rId118" Type="http://schemas.openxmlformats.org/officeDocument/2006/relationships/customXml" Target="../ink/ink1681.xml"/><Relationship Id="rId325" Type="http://schemas.openxmlformats.org/officeDocument/2006/relationships/image" Target="../media/image1777.png"/><Relationship Id="rId367" Type="http://schemas.openxmlformats.org/officeDocument/2006/relationships/image" Target="../media/image1798.png"/><Relationship Id="rId171" Type="http://schemas.openxmlformats.org/officeDocument/2006/relationships/image" Target="../media/image1700.png"/><Relationship Id="rId227" Type="http://schemas.openxmlformats.org/officeDocument/2006/relationships/image" Target="../media/image1728.png"/><Relationship Id="rId269" Type="http://schemas.openxmlformats.org/officeDocument/2006/relationships/image" Target="../media/image1749.png"/><Relationship Id="rId434" Type="http://schemas.openxmlformats.org/officeDocument/2006/relationships/customXml" Target="../ink/ink1839.xml"/><Relationship Id="rId476" Type="http://schemas.openxmlformats.org/officeDocument/2006/relationships/customXml" Target="../ink/ink1860.xml"/><Relationship Id="rId33" Type="http://schemas.openxmlformats.org/officeDocument/2006/relationships/image" Target="../media/image1631.png"/><Relationship Id="rId129" Type="http://schemas.openxmlformats.org/officeDocument/2006/relationships/image" Target="../media/image1679.png"/><Relationship Id="rId280" Type="http://schemas.openxmlformats.org/officeDocument/2006/relationships/customXml" Target="../ink/ink1762.xml"/><Relationship Id="rId336" Type="http://schemas.openxmlformats.org/officeDocument/2006/relationships/customXml" Target="../ink/ink1790.xml"/><Relationship Id="rId75" Type="http://schemas.openxmlformats.org/officeDocument/2006/relationships/image" Target="../media/image1652.png"/><Relationship Id="rId140" Type="http://schemas.openxmlformats.org/officeDocument/2006/relationships/customXml" Target="../ink/ink1692.xml"/><Relationship Id="rId182" Type="http://schemas.openxmlformats.org/officeDocument/2006/relationships/customXml" Target="../ink/ink1713.xml"/><Relationship Id="rId378" Type="http://schemas.openxmlformats.org/officeDocument/2006/relationships/customXml" Target="../ink/ink1811.xml"/><Relationship Id="rId403" Type="http://schemas.openxmlformats.org/officeDocument/2006/relationships/image" Target="../media/image1816.png"/><Relationship Id="rId6" Type="http://schemas.openxmlformats.org/officeDocument/2006/relationships/customXml" Target="../ink/ink1625.xml"/><Relationship Id="rId238" Type="http://schemas.openxmlformats.org/officeDocument/2006/relationships/customXml" Target="../ink/ink1741.xml"/><Relationship Id="rId445" Type="http://schemas.openxmlformats.org/officeDocument/2006/relationships/image" Target="../media/image1837.png"/><Relationship Id="rId487" Type="http://schemas.openxmlformats.org/officeDocument/2006/relationships/image" Target="../media/image1858.png"/><Relationship Id="rId291" Type="http://schemas.openxmlformats.org/officeDocument/2006/relationships/image" Target="../media/image1760.png"/><Relationship Id="rId305" Type="http://schemas.openxmlformats.org/officeDocument/2006/relationships/image" Target="../media/image1767.png"/><Relationship Id="rId347" Type="http://schemas.openxmlformats.org/officeDocument/2006/relationships/image" Target="../media/image1788.png"/><Relationship Id="rId44" Type="http://schemas.openxmlformats.org/officeDocument/2006/relationships/customXml" Target="../ink/ink1644.xml"/><Relationship Id="rId86" Type="http://schemas.openxmlformats.org/officeDocument/2006/relationships/customXml" Target="../ink/ink1665.xml"/><Relationship Id="rId151" Type="http://schemas.openxmlformats.org/officeDocument/2006/relationships/image" Target="../media/image1690.png"/><Relationship Id="rId389" Type="http://schemas.openxmlformats.org/officeDocument/2006/relationships/image" Target="../media/image1809.png"/><Relationship Id="rId193" Type="http://schemas.openxmlformats.org/officeDocument/2006/relationships/image" Target="../media/image1711.png"/><Relationship Id="rId207" Type="http://schemas.openxmlformats.org/officeDocument/2006/relationships/image" Target="../media/image1718.png"/><Relationship Id="rId249" Type="http://schemas.openxmlformats.org/officeDocument/2006/relationships/image" Target="../media/image1739.png"/><Relationship Id="rId414" Type="http://schemas.openxmlformats.org/officeDocument/2006/relationships/customXml" Target="../ink/ink1829.xml"/><Relationship Id="rId456" Type="http://schemas.openxmlformats.org/officeDocument/2006/relationships/customXml" Target="../ink/ink1850.xml"/><Relationship Id="rId13" Type="http://schemas.openxmlformats.org/officeDocument/2006/relationships/image" Target="../media/image1621.png"/><Relationship Id="rId109" Type="http://schemas.openxmlformats.org/officeDocument/2006/relationships/image" Target="../media/image1669.png"/><Relationship Id="rId260" Type="http://schemas.openxmlformats.org/officeDocument/2006/relationships/customXml" Target="../ink/ink1752.xml"/><Relationship Id="rId316" Type="http://schemas.openxmlformats.org/officeDocument/2006/relationships/customXml" Target="../ink/ink1780.xml"/><Relationship Id="rId55" Type="http://schemas.openxmlformats.org/officeDocument/2006/relationships/image" Target="../media/image1642.png"/><Relationship Id="rId97" Type="http://schemas.openxmlformats.org/officeDocument/2006/relationships/image" Target="../media/image1663.png"/><Relationship Id="rId120" Type="http://schemas.openxmlformats.org/officeDocument/2006/relationships/customXml" Target="../ink/ink1682.xml"/><Relationship Id="rId358" Type="http://schemas.openxmlformats.org/officeDocument/2006/relationships/customXml" Target="../ink/ink1801.xml"/><Relationship Id="rId162" Type="http://schemas.openxmlformats.org/officeDocument/2006/relationships/customXml" Target="../ink/ink1703.xml"/><Relationship Id="rId218" Type="http://schemas.openxmlformats.org/officeDocument/2006/relationships/customXml" Target="../ink/ink1731.xml"/><Relationship Id="rId425" Type="http://schemas.openxmlformats.org/officeDocument/2006/relationships/image" Target="../media/image1827.png"/><Relationship Id="rId467" Type="http://schemas.openxmlformats.org/officeDocument/2006/relationships/image" Target="../media/image1848.png"/><Relationship Id="rId271" Type="http://schemas.openxmlformats.org/officeDocument/2006/relationships/image" Target="../media/image1750.png"/><Relationship Id="rId24" Type="http://schemas.openxmlformats.org/officeDocument/2006/relationships/customXml" Target="../ink/ink1634.xml"/><Relationship Id="rId66" Type="http://schemas.openxmlformats.org/officeDocument/2006/relationships/customXml" Target="../ink/ink1655.xml"/><Relationship Id="rId131" Type="http://schemas.openxmlformats.org/officeDocument/2006/relationships/image" Target="../media/image1680.png"/><Relationship Id="rId327" Type="http://schemas.openxmlformats.org/officeDocument/2006/relationships/image" Target="../media/image1778.png"/><Relationship Id="rId369" Type="http://schemas.openxmlformats.org/officeDocument/2006/relationships/image" Target="../media/image1799.png"/><Relationship Id="rId173" Type="http://schemas.openxmlformats.org/officeDocument/2006/relationships/image" Target="../media/image1701.png"/><Relationship Id="rId229" Type="http://schemas.openxmlformats.org/officeDocument/2006/relationships/image" Target="../media/image1729.png"/><Relationship Id="rId380" Type="http://schemas.openxmlformats.org/officeDocument/2006/relationships/customXml" Target="../ink/ink1812.xml"/><Relationship Id="rId436" Type="http://schemas.openxmlformats.org/officeDocument/2006/relationships/customXml" Target="../ink/ink1840.xml"/><Relationship Id="rId240" Type="http://schemas.openxmlformats.org/officeDocument/2006/relationships/customXml" Target="../ink/ink1742.xml"/><Relationship Id="rId478" Type="http://schemas.openxmlformats.org/officeDocument/2006/relationships/customXml" Target="../ink/ink1861.xml"/><Relationship Id="rId35" Type="http://schemas.openxmlformats.org/officeDocument/2006/relationships/image" Target="../media/image1632.png"/><Relationship Id="rId77" Type="http://schemas.openxmlformats.org/officeDocument/2006/relationships/image" Target="../media/image1653.png"/><Relationship Id="rId100" Type="http://schemas.openxmlformats.org/officeDocument/2006/relationships/customXml" Target="../ink/ink1672.xml"/><Relationship Id="rId282" Type="http://schemas.openxmlformats.org/officeDocument/2006/relationships/customXml" Target="../ink/ink1763.xml"/><Relationship Id="rId338" Type="http://schemas.openxmlformats.org/officeDocument/2006/relationships/customXml" Target="../ink/ink1791.xml"/><Relationship Id="rId8" Type="http://schemas.openxmlformats.org/officeDocument/2006/relationships/customXml" Target="../ink/ink1626.xml"/><Relationship Id="rId142" Type="http://schemas.openxmlformats.org/officeDocument/2006/relationships/customXml" Target="../ink/ink1693.xml"/><Relationship Id="rId184" Type="http://schemas.openxmlformats.org/officeDocument/2006/relationships/customXml" Target="../ink/ink1714.xml"/><Relationship Id="rId391" Type="http://schemas.openxmlformats.org/officeDocument/2006/relationships/image" Target="../media/image1810.png"/><Relationship Id="rId405" Type="http://schemas.openxmlformats.org/officeDocument/2006/relationships/image" Target="../media/image1817.png"/><Relationship Id="rId447" Type="http://schemas.openxmlformats.org/officeDocument/2006/relationships/image" Target="../media/image1838.png"/><Relationship Id="rId251" Type="http://schemas.openxmlformats.org/officeDocument/2006/relationships/image" Target="../media/image1740.png"/><Relationship Id="rId489" Type="http://schemas.openxmlformats.org/officeDocument/2006/relationships/image" Target="../media/image1859.png"/><Relationship Id="rId46" Type="http://schemas.openxmlformats.org/officeDocument/2006/relationships/customXml" Target="../ink/ink1645.xml"/><Relationship Id="rId293" Type="http://schemas.openxmlformats.org/officeDocument/2006/relationships/image" Target="../media/image1761.png"/><Relationship Id="rId307" Type="http://schemas.openxmlformats.org/officeDocument/2006/relationships/image" Target="../media/image1768.png"/><Relationship Id="rId349" Type="http://schemas.openxmlformats.org/officeDocument/2006/relationships/image" Target="../media/image1789.png"/><Relationship Id="rId88" Type="http://schemas.openxmlformats.org/officeDocument/2006/relationships/customXml" Target="../ink/ink1666.xml"/><Relationship Id="rId111" Type="http://schemas.openxmlformats.org/officeDocument/2006/relationships/image" Target="../media/image1670.png"/><Relationship Id="rId153" Type="http://schemas.openxmlformats.org/officeDocument/2006/relationships/image" Target="../media/image1691.png"/><Relationship Id="rId195" Type="http://schemas.openxmlformats.org/officeDocument/2006/relationships/image" Target="../media/image1712.png"/><Relationship Id="rId209" Type="http://schemas.openxmlformats.org/officeDocument/2006/relationships/image" Target="../media/image1719.png"/><Relationship Id="rId360" Type="http://schemas.openxmlformats.org/officeDocument/2006/relationships/customXml" Target="../ink/ink1802.xml"/><Relationship Id="rId416" Type="http://schemas.openxmlformats.org/officeDocument/2006/relationships/customXml" Target="../ink/ink1830.xml"/><Relationship Id="rId220" Type="http://schemas.openxmlformats.org/officeDocument/2006/relationships/customXml" Target="../ink/ink1732.xml"/><Relationship Id="rId458" Type="http://schemas.openxmlformats.org/officeDocument/2006/relationships/customXml" Target="../ink/ink1851.xml"/><Relationship Id="rId15" Type="http://schemas.openxmlformats.org/officeDocument/2006/relationships/image" Target="../media/image1622.png"/><Relationship Id="rId57" Type="http://schemas.openxmlformats.org/officeDocument/2006/relationships/image" Target="../media/image1643.png"/><Relationship Id="rId262" Type="http://schemas.openxmlformats.org/officeDocument/2006/relationships/customXml" Target="../ink/ink1753.xml"/><Relationship Id="rId318" Type="http://schemas.openxmlformats.org/officeDocument/2006/relationships/customXml" Target="../ink/ink1781.xml"/><Relationship Id="rId99" Type="http://schemas.openxmlformats.org/officeDocument/2006/relationships/image" Target="../media/image1664.png"/><Relationship Id="rId122" Type="http://schemas.openxmlformats.org/officeDocument/2006/relationships/customXml" Target="../ink/ink1683.xml"/><Relationship Id="rId164" Type="http://schemas.openxmlformats.org/officeDocument/2006/relationships/customXml" Target="../ink/ink1704.xml"/><Relationship Id="rId371" Type="http://schemas.openxmlformats.org/officeDocument/2006/relationships/image" Target="../media/image1800.png"/><Relationship Id="rId427" Type="http://schemas.openxmlformats.org/officeDocument/2006/relationships/image" Target="../media/image1828.png"/><Relationship Id="rId469" Type="http://schemas.openxmlformats.org/officeDocument/2006/relationships/image" Target="../media/image1849.png"/><Relationship Id="rId26" Type="http://schemas.openxmlformats.org/officeDocument/2006/relationships/customXml" Target="../ink/ink1635.xml"/><Relationship Id="rId231" Type="http://schemas.openxmlformats.org/officeDocument/2006/relationships/image" Target="../media/image1730.png"/><Relationship Id="rId273" Type="http://schemas.openxmlformats.org/officeDocument/2006/relationships/image" Target="../media/image1751.png"/><Relationship Id="rId329" Type="http://schemas.openxmlformats.org/officeDocument/2006/relationships/image" Target="../media/image1779.png"/><Relationship Id="rId480" Type="http://schemas.openxmlformats.org/officeDocument/2006/relationships/customXml" Target="../ink/ink1862.xml"/><Relationship Id="rId68" Type="http://schemas.openxmlformats.org/officeDocument/2006/relationships/customXml" Target="../ink/ink1656.xml"/><Relationship Id="rId133" Type="http://schemas.openxmlformats.org/officeDocument/2006/relationships/image" Target="../media/image1681.png"/><Relationship Id="rId175" Type="http://schemas.openxmlformats.org/officeDocument/2006/relationships/image" Target="../media/image1702.png"/><Relationship Id="rId340" Type="http://schemas.openxmlformats.org/officeDocument/2006/relationships/customXml" Target="../ink/ink1792.xml"/><Relationship Id="rId200" Type="http://schemas.openxmlformats.org/officeDocument/2006/relationships/customXml" Target="../ink/ink1722.xml"/><Relationship Id="rId382" Type="http://schemas.openxmlformats.org/officeDocument/2006/relationships/customXml" Target="../ink/ink1813.xml"/><Relationship Id="rId438" Type="http://schemas.openxmlformats.org/officeDocument/2006/relationships/customXml" Target="../ink/ink1841.xml"/><Relationship Id="rId242" Type="http://schemas.openxmlformats.org/officeDocument/2006/relationships/customXml" Target="../ink/ink1743.xml"/><Relationship Id="rId284" Type="http://schemas.openxmlformats.org/officeDocument/2006/relationships/customXml" Target="../ink/ink1764.xml"/><Relationship Id="rId491" Type="http://schemas.openxmlformats.org/officeDocument/2006/relationships/image" Target="../media/image1860.png"/><Relationship Id="rId37" Type="http://schemas.openxmlformats.org/officeDocument/2006/relationships/image" Target="../media/image1633.png"/><Relationship Id="rId79" Type="http://schemas.openxmlformats.org/officeDocument/2006/relationships/image" Target="../media/image1654.png"/><Relationship Id="rId102" Type="http://schemas.openxmlformats.org/officeDocument/2006/relationships/customXml" Target="../ink/ink1673.xml"/><Relationship Id="rId144" Type="http://schemas.openxmlformats.org/officeDocument/2006/relationships/customXml" Target="../ink/ink1694.xml"/><Relationship Id="rId90" Type="http://schemas.openxmlformats.org/officeDocument/2006/relationships/customXml" Target="../ink/ink1667.xml"/><Relationship Id="rId186" Type="http://schemas.openxmlformats.org/officeDocument/2006/relationships/customXml" Target="../ink/ink1715.xml"/><Relationship Id="rId351" Type="http://schemas.openxmlformats.org/officeDocument/2006/relationships/image" Target="../media/image1790.png"/><Relationship Id="rId393" Type="http://schemas.openxmlformats.org/officeDocument/2006/relationships/image" Target="../media/image1811.png"/><Relationship Id="rId407" Type="http://schemas.openxmlformats.org/officeDocument/2006/relationships/image" Target="../media/image1818.png"/><Relationship Id="rId449" Type="http://schemas.openxmlformats.org/officeDocument/2006/relationships/image" Target="../media/image1839.png"/><Relationship Id="rId211" Type="http://schemas.openxmlformats.org/officeDocument/2006/relationships/image" Target="../media/image1720.png"/><Relationship Id="rId253" Type="http://schemas.openxmlformats.org/officeDocument/2006/relationships/image" Target="../media/image1741.png"/><Relationship Id="rId295" Type="http://schemas.openxmlformats.org/officeDocument/2006/relationships/image" Target="../media/image1762.png"/><Relationship Id="rId309" Type="http://schemas.openxmlformats.org/officeDocument/2006/relationships/image" Target="../media/image1769.png"/><Relationship Id="rId460" Type="http://schemas.openxmlformats.org/officeDocument/2006/relationships/customXml" Target="../ink/ink1852.xml"/><Relationship Id="rId48" Type="http://schemas.openxmlformats.org/officeDocument/2006/relationships/customXml" Target="../ink/ink1646.xml"/><Relationship Id="rId113" Type="http://schemas.openxmlformats.org/officeDocument/2006/relationships/image" Target="../media/image1671.png"/><Relationship Id="rId320" Type="http://schemas.openxmlformats.org/officeDocument/2006/relationships/customXml" Target="../ink/ink1782.xml"/><Relationship Id="rId155" Type="http://schemas.openxmlformats.org/officeDocument/2006/relationships/image" Target="../media/image1692.png"/><Relationship Id="rId197" Type="http://schemas.openxmlformats.org/officeDocument/2006/relationships/image" Target="../media/image1713.png"/><Relationship Id="rId362" Type="http://schemas.openxmlformats.org/officeDocument/2006/relationships/customXml" Target="../ink/ink1803.xml"/><Relationship Id="rId418" Type="http://schemas.openxmlformats.org/officeDocument/2006/relationships/customXml" Target="../ink/ink1831.xml"/><Relationship Id="rId222" Type="http://schemas.openxmlformats.org/officeDocument/2006/relationships/customXml" Target="../ink/ink1733.xml"/><Relationship Id="rId264" Type="http://schemas.openxmlformats.org/officeDocument/2006/relationships/customXml" Target="../ink/ink1754.xml"/><Relationship Id="rId471" Type="http://schemas.openxmlformats.org/officeDocument/2006/relationships/image" Target="../media/image1850.png"/><Relationship Id="rId17" Type="http://schemas.openxmlformats.org/officeDocument/2006/relationships/image" Target="../media/image1623.png"/><Relationship Id="rId59" Type="http://schemas.openxmlformats.org/officeDocument/2006/relationships/image" Target="../media/image1644.png"/><Relationship Id="rId124" Type="http://schemas.openxmlformats.org/officeDocument/2006/relationships/customXml" Target="../ink/ink1684.xml"/><Relationship Id="rId70" Type="http://schemas.openxmlformats.org/officeDocument/2006/relationships/customXml" Target="../ink/ink1657.xml"/><Relationship Id="rId166" Type="http://schemas.openxmlformats.org/officeDocument/2006/relationships/customXml" Target="../ink/ink1705.xml"/><Relationship Id="rId331" Type="http://schemas.openxmlformats.org/officeDocument/2006/relationships/image" Target="../media/image1780.png"/><Relationship Id="rId373" Type="http://schemas.openxmlformats.org/officeDocument/2006/relationships/image" Target="../media/image1801.png"/><Relationship Id="rId429" Type="http://schemas.openxmlformats.org/officeDocument/2006/relationships/image" Target="../media/image182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31.png"/><Relationship Id="rId440" Type="http://schemas.openxmlformats.org/officeDocument/2006/relationships/customXml" Target="../ink/ink1842.xml"/><Relationship Id="rId28" Type="http://schemas.openxmlformats.org/officeDocument/2006/relationships/customXml" Target="../ink/ink1636.xml"/><Relationship Id="rId275" Type="http://schemas.openxmlformats.org/officeDocument/2006/relationships/image" Target="../media/image1752.png"/><Relationship Id="rId300" Type="http://schemas.openxmlformats.org/officeDocument/2006/relationships/customXml" Target="../ink/ink1772.xml"/><Relationship Id="rId482" Type="http://schemas.openxmlformats.org/officeDocument/2006/relationships/customXml" Target="../ink/ink1863.xml"/><Relationship Id="rId81" Type="http://schemas.openxmlformats.org/officeDocument/2006/relationships/image" Target="../media/image1655.png"/><Relationship Id="rId135" Type="http://schemas.openxmlformats.org/officeDocument/2006/relationships/image" Target="../media/image1682.png"/><Relationship Id="rId177" Type="http://schemas.openxmlformats.org/officeDocument/2006/relationships/image" Target="../media/image1703.png"/><Relationship Id="rId342" Type="http://schemas.openxmlformats.org/officeDocument/2006/relationships/customXml" Target="../ink/ink1793.xml"/><Relationship Id="rId384" Type="http://schemas.openxmlformats.org/officeDocument/2006/relationships/customXml" Target="../ink/ink1814.xml"/><Relationship Id="rId202" Type="http://schemas.openxmlformats.org/officeDocument/2006/relationships/customXml" Target="../ink/ink1723.xml"/><Relationship Id="rId244" Type="http://schemas.openxmlformats.org/officeDocument/2006/relationships/customXml" Target="../ink/ink1744.xml"/><Relationship Id="rId39" Type="http://schemas.openxmlformats.org/officeDocument/2006/relationships/image" Target="../media/image1634.png"/><Relationship Id="rId286" Type="http://schemas.openxmlformats.org/officeDocument/2006/relationships/customXml" Target="../ink/ink1765.xml"/><Relationship Id="rId451" Type="http://schemas.openxmlformats.org/officeDocument/2006/relationships/image" Target="../media/image1840.png"/><Relationship Id="rId493" Type="http://schemas.openxmlformats.org/officeDocument/2006/relationships/image" Target="../media/image1861.png"/><Relationship Id="rId50" Type="http://schemas.openxmlformats.org/officeDocument/2006/relationships/customXml" Target="../ink/ink1647.xml"/><Relationship Id="rId104" Type="http://schemas.openxmlformats.org/officeDocument/2006/relationships/customXml" Target="../ink/ink1674.xml"/><Relationship Id="rId146" Type="http://schemas.openxmlformats.org/officeDocument/2006/relationships/customXml" Target="../ink/ink1695.xml"/><Relationship Id="rId188" Type="http://schemas.openxmlformats.org/officeDocument/2006/relationships/customXml" Target="../ink/ink1716.xml"/><Relationship Id="rId311" Type="http://schemas.openxmlformats.org/officeDocument/2006/relationships/image" Target="../media/image1770.png"/><Relationship Id="rId353" Type="http://schemas.openxmlformats.org/officeDocument/2006/relationships/image" Target="../media/image1791.png"/><Relationship Id="rId395" Type="http://schemas.openxmlformats.org/officeDocument/2006/relationships/image" Target="../media/image1812.png"/><Relationship Id="rId409" Type="http://schemas.openxmlformats.org/officeDocument/2006/relationships/image" Target="../media/image1819.png"/><Relationship Id="rId92" Type="http://schemas.openxmlformats.org/officeDocument/2006/relationships/customXml" Target="../ink/ink1668.xml"/><Relationship Id="rId213" Type="http://schemas.openxmlformats.org/officeDocument/2006/relationships/image" Target="../media/image1721.png"/><Relationship Id="rId420" Type="http://schemas.openxmlformats.org/officeDocument/2006/relationships/customXml" Target="../ink/ink1832.xml"/><Relationship Id="rId255" Type="http://schemas.openxmlformats.org/officeDocument/2006/relationships/image" Target="../media/image1742.png"/><Relationship Id="rId297" Type="http://schemas.openxmlformats.org/officeDocument/2006/relationships/image" Target="../media/image1763.png"/><Relationship Id="rId462" Type="http://schemas.openxmlformats.org/officeDocument/2006/relationships/customXml" Target="../ink/ink1853.xml"/><Relationship Id="rId115" Type="http://schemas.openxmlformats.org/officeDocument/2006/relationships/image" Target="../media/image1672.png"/><Relationship Id="rId157" Type="http://schemas.openxmlformats.org/officeDocument/2006/relationships/image" Target="../media/image1693.png"/><Relationship Id="rId322" Type="http://schemas.openxmlformats.org/officeDocument/2006/relationships/customXml" Target="../ink/ink1783.xml"/><Relationship Id="rId364" Type="http://schemas.openxmlformats.org/officeDocument/2006/relationships/customXml" Target="../ink/ink1804.xml"/><Relationship Id="rId61" Type="http://schemas.openxmlformats.org/officeDocument/2006/relationships/image" Target="../media/image1645.png"/><Relationship Id="rId199" Type="http://schemas.openxmlformats.org/officeDocument/2006/relationships/image" Target="../media/image1714.png"/><Relationship Id="rId19" Type="http://schemas.openxmlformats.org/officeDocument/2006/relationships/image" Target="../media/image1624.png"/><Relationship Id="rId224" Type="http://schemas.openxmlformats.org/officeDocument/2006/relationships/customXml" Target="../ink/ink1734.xml"/><Relationship Id="rId266" Type="http://schemas.openxmlformats.org/officeDocument/2006/relationships/customXml" Target="../ink/ink1755.xml"/><Relationship Id="rId431" Type="http://schemas.openxmlformats.org/officeDocument/2006/relationships/image" Target="../media/image1830.png"/><Relationship Id="rId473" Type="http://schemas.openxmlformats.org/officeDocument/2006/relationships/image" Target="../media/image1851.png"/><Relationship Id="rId30" Type="http://schemas.openxmlformats.org/officeDocument/2006/relationships/customXml" Target="../ink/ink1637.xml"/><Relationship Id="rId126" Type="http://schemas.openxmlformats.org/officeDocument/2006/relationships/customXml" Target="../ink/ink1685.xml"/><Relationship Id="rId168" Type="http://schemas.openxmlformats.org/officeDocument/2006/relationships/customXml" Target="../ink/ink1706.xml"/><Relationship Id="rId333" Type="http://schemas.openxmlformats.org/officeDocument/2006/relationships/image" Target="../media/image1781.png"/><Relationship Id="rId72" Type="http://schemas.openxmlformats.org/officeDocument/2006/relationships/customXml" Target="../ink/ink1658.xml"/><Relationship Id="rId375" Type="http://schemas.openxmlformats.org/officeDocument/2006/relationships/image" Target="../media/image1802.png"/><Relationship Id="rId3" Type="http://schemas.openxmlformats.org/officeDocument/2006/relationships/image" Target="../media/image1616.png"/><Relationship Id="rId235" Type="http://schemas.openxmlformats.org/officeDocument/2006/relationships/image" Target="../media/image1732.png"/><Relationship Id="rId277" Type="http://schemas.openxmlformats.org/officeDocument/2006/relationships/image" Target="../media/image1753.png"/><Relationship Id="rId400" Type="http://schemas.openxmlformats.org/officeDocument/2006/relationships/customXml" Target="../ink/ink1822.xml"/><Relationship Id="rId442" Type="http://schemas.openxmlformats.org/officeDocument/2006/relationships/customXml" Target="../ink/ink1843.xml"/><Relationship Id="rId484" Type="http://schemas.openxmlformats.org/officeDocument/2006/relationships/customXml" Target="../ink/ink1864.xml"/><Relationship Id="rId137" Type="http://schemas.openxmlformats.org/officeDocument/2006/relationships/image" Target="../media/image1683.png"/><Relationship Id="rId302" Type="http://schemas.openxmlformats.org/officeDocument/2006/relationships/customXml" Target="../ink/ink1773.xml"/><Relationship Id="rId344" Type="http://schemas.openxmlformats.org/officeDocument/2006/relationships/customXml" Target="../ink/ink1794.xml"/><Relationship Id="rId41" Type="http://schemas.openxmlformats.org/officeDocument/2006/relationships/image" Target="../media/image1635.png"/><Relationship Id="rId83" Type="http://schemas.openxmlformats.org/officeDocument/2006/relationships/image" Target="../media/image1656.png"/><Relationship Id="rId179" Type="http://schemas.openxmlformats.org/officeDocument/2006/relationships/image" Target="../media/image1704.png"/><Relationship Id="rId386" Type="http://schemas.openxmlformats.org/officeDocument/2006/relationships/customXml" Target="../ink/ink18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761D-3EDD-4A96-A838-4DD85FE62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Final Review 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8B8E8-57BB-42BC-BA0B-B19A561AD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5/12/2021</a:t>
            </a:r>
          </a:p>
        </p:txBody>
      </p:sp>
    </p:spTree>
    <p:extLst>
      <p:ext uri="{BB962C8B-B14F-4D97-AF65-F5344CB8AC3E}">
        <p14:creationId xmlns:p14="http://schemas.microsoft.com/office/powerpoint/2010/main" val="240086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87322B-1700-4562-9B4D-B913382CB367}"/>
              </a:ext>
            </a:extLst>
          </p:cNvPr>
          <p:cNvGrpSpPr/>
          <p:nvPr/>
        </p:nvGrpSpPr>
        <p:grpSpPr>
          <a:xfrm>
            <a:off x="832274" y="186064"/>
            <a:ext cx="605160" cy="519120"/>
            <a:chOff x="832274" y="186064"/>
            <a:chExt cx="60516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EAD252-2603-4FF5-85BD-324CA6026055}"/>
                    </a:ext>
                  </a:extLst>
                </p14:cNvPr>
                <p14:cNvContentPartPr/>
                <p14:nvPr/>
              </p14:nvContentPartPr>
              <p14:xfrm>
                <a:off x="832274" y="453184"/>
                <a:ext cx="243360" cy="177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EAD252-2603-4FF5-85BD-324CA60260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634" y="444184"/>
                  <a:ext cx="261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208BBC-75AA-4027-9259-4EDF653DD30A}"/>
                    </a:ext>
                  </a:extLst>
                </p14:cNvPr>
                <p14:cNvContentPartPr/>
                <p14:nvPr/>
              </p14:nvContentPartPr>
              <p14:xfrm>
                <a:off x="970154" y="186064"/>
                <a:ext cx="290520" cy="416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208BBC-75AA-4027-9259-4EDF653DD3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1154" y="177064"/>
                  <a:ext cx="3081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016535-3092-473D-962E-7705B70D706D}"/>
                    </a:ext>
                  </a:extLst>
                </p14:cNvPr>
                <p14:cNvContentPartPr/>
                <p14:nvPr/>
              </p14:nvContentPartPr>
              <p14:xfrm>
                <a:off x="1221434" y="216304"/>
                <a:ext cx="216000" cy="488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016535-3092-473D-962E-7705B70D70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2794" y="207664"/>
                  <a:ext cx="23364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E9C3C6-52D3-4147-AADB-86F37F1F2438}"/>
              </a:ext>
            </a:extLst>
          </p:cNvPr>
          <p:cNvGrpSpPr/>
          <p:nvPr/>
        </p:nvGrpSpPr>
        <p:grpSpPr>
          <a:xfrm>
            <a:off x="4739714" y="117304"/>
            <a:ext cx="776880" cy="478080"/>
            <a:chOff x="4739714" y="117304"/>
            <a:chExt cx="77688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E88EC8-80DA-482B-8BF0-7C4FA041DD7E}"/>
                    </a:ext>
                  </a:extLst>
                </p14:cNvPr>
                <p14:cNvContentPartPr/>
                <p14:nvPr/>
              </p14:nvContentPartPr>
              <p14:xfrm>
                <a:off x="4845554" y="121264"/>
                <a:ext cx="245520" cy="474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E88EC8-80DA-482B-8BF0-7C4FA041DD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6914" y="112264"/>
                  <a:ext cx="263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1E5717-B2E2-4EA2-9830-DC849AA6646E}"/>
                    </a:ext>
                  </a:extLst>
                </p14:cNvPr>
                <p14:cNvContentPartPr/>
                <p14:nvPr/>
              </p14:nvContentPartPr>
              <p14:xfrm>
                <a:off x="4739714" y="322864"/>
                <a:ext cx="423000" cy="128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1E5717-B2E2-4EA2-9830-DC849AA664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0714" y="314224"/>
                  <a:ext cx="44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566E44-4485-4C59-9384-CE563FF8F58E}"/>
                    </a:ext>
                  </a:extLst>
                </p14:cNvPr>
                <p14:cNvContentPartPr/>
                <p14:nvPr/>
              </p14:nvContentPartPr>
              <p14:xfrm>
                <a:off x="5093954" y="117304"/>
                <a:ext cx="251640" cy="432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566E44-4485-4C59-9384-CE563FF8F5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84954" y="108664"/>
                  <a:ext cx="2692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706BF0-7E83-4962-A64B-88660E2610AC}"/>
                    </a:ext>
                  </a:extLst>
                </p14:cNvPr>
                <p14:cNvContentPartPr/>
                <p14:nvPr/>
              </p14:nvContentPartPr>
              <p14:xfrm>
                <a:off x="5350994" y="395224"/>
                <a:ext cx="165600" cy="174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706BF0-7E83-4962-A64B-88660E2610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1994" y="386224"/>
                  <a:ext cx="1832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835E64-402F-4A67-A42F-CC93752C204F}"/>
              </a:ext>
            </a:extLst>
          </p:cNvPr>
          <p:cNvGrpSpPr/>
          <p:nvPr/>
        </p:nvGrpSpPr>
        <p:grpSpPr>
          <a:xfrm>
            <a:off x="5904314" y="51424"/>
            <a:ext cx="922320" cy="518760"/>
            <a:chOff x="5904314" y="51424"/>
            <a:chExt cx="922320" cy="51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F20584-B0F0-47EF-BED9-9B88B89B2654}"/>
                    </a:ext>
                  </a:extLst>
                </p14:cNvPr>
                <p14:cNvContentPartPr/>
                <p14:nvPr/>
              </p14:nvContentPartPr>
              <p14:xfrm>
                <a:off x="6001874" y="51424"/>
                <a:ext cx="237960" cy="51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F20584-B0F0-47EF-BED9-9B88B89B26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93234" y="42784"/>
                  <a:ext cx="2556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00E55D-CFFC-4062-B12B-3D3851C42F32}"/>
                    </a:ext>
                  </a:extLst>
                </p14:cNvPr>
                <p14:cNvContentPartPr/>
                <p14:nvPr/>
              </p14:nvContentPartPr>
              <p14:xfrm>
                <a:off x="5904314" y="299824"/>
                <a:ext cx="366120" cy="7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00E55D-CFFC-4062-B12B-3D3851C42F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95674" y="290824"/>
                  <a:ext cx="38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38D27D-226B-4C14-8963-8412A906E32B}"/>
                    </a:ext>
                  </a:extLst>
                </p14:cNvPr>
                <p14:cNvContentPartPr/>
                <p14:nvPr/>
              </p14:nvContentPartPr>
              <p14:xfrm>
                <a:off x="6179714" y="381904"/>
                <a:ext cx="63360" cy="14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38D27D-226B-4C14-8963-8412A906E3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0714" y="372904"/>
                  <a:ext cx="81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CB7DE5-F6BD-41DD-A407-0186073E242F}"/>
                    </a:ext>
                  </a:extLst>
                </p14:cNvPr>
                <p14:cNvContentPartPr/>
                <p14:nvPr/>
              </p14:nvContentPartPr>
              <p14:xfrm>
                <a:off x="6336674" y="380104"/>
                <a:ext cx="250920" cy="90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CB7DE5-F6BD-41DD-A407-0186073E24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28034" y="371464"/>
                  <a:ext cx="268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D192C6-510C-4BFC-A9BA-D4184F594EA6}"/>
                    </a:ext>
                  </a:extLst>
                </p14:cNvPr>
                <p14:cNvContentPartPr/>
                <p14:nvPr/>
              </p14:nvContentPartPr>
              <p14:xfrm>
                <a:off x="6672194" y="348784"/>
                <a:ext cx="154440" cy="157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D192C6-510C-4BFC-A9BA-D4184F594E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3194" y="340144"/>
                  <a:ext cx="17208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243BBE-7660-48B2-8DB6-4FE31A18F2D7}"/>
                  </a:ext>
                </a:extLst>
              </p14:cNvPr>
              <p14:cNvContentPartPr/>
              <p14:nvPr/>
            </p14:nvContentPartPr>
            <p14:xfrm>
              <a:off x="1928474" y="219544"/>
              <a:ext cx="290160" cy="416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243BBE-7660-48B2-8DB6-4FE31A18F2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9474" y="210904"/>
                <a:ext cx="3078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114CA9-64B9-422E-8ED0-581CC2F1A60C}"/>
                  </a:ext>
                </a:extLst>
              </p14:cNvPr>
              <p14:cNvContentPartPr/>
              <p14:nvPr/>
            </p14:nvContentPartPr>
            <p14:xfrm>
              <a:off x="2272994" y="415744"/>
              <a:ext cx="175680" cy="179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114CA9-64B9-422E-8ED0-581CC2F1A6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64354" y="406744"/>
                <a:ext cx="1933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B4D476-F430-457B-AD08-6058DFF73F7C}"/>
                  </a:ext>
                </a:extLst>
              </p14:cNvPr>
              <p14:cNvContentPartPr/>
              <p14:nvPr/>
            </p14:nvContentPartPr>
            <p14:xfrm>
              <a:off x="2621834" y="220984"/>
              <a:ext cx="199800" cy="401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B4D476-F430-457B-AD08-6058DFF73F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13194" y="211984"/>
                <a:ext cx="2174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4345A5-DFAF-491E-AA5B-941D6F226F2A}"/>
                  </a:ext>
                </a:extLst>
              </p14:cNvPr>
              <p14:cNvContentPartPr/>
              <p14:nvPr/>
            </p14:nvContentPartPr>
            <p14:xfrm>
              <a:off x="2538314" y="372184"/>
              <a:ext cx="363600" cy="11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4345A5-DFAF-491E-AA5B-941D6F226F2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9314" y="363184"/>
                <a:ext cx="3812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056278-86E1-4D07-8ECA-5AD7A190A9DE}"/>
                  </a:ext>
                </a:extLst>
              </p14:cNvPr>
              <p14:cNvContentPartPr/>
              <p14:nvPr/>
            </p14:nvContentPartPr>
            <p14:xfrm>
              <a:off x="3280274" y="357064"/>
              <a:ext cx="129240" cy="243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056278-86E1-4D07-8ECA-5AD7A190A9D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1274" y="348064"/>
                <a:ext cx="1468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97F2D5-F3E7-494F-8729-3D19F8E61442}"/>
                  </a:ext>
                </a:extLst>
              </p14:cNvPr>
              <p14:cNvContentPartPr/>
              <p14:nvPr/>
            </p14:nvContentPartPr>
            <p14:xfrm>
              <a:off x="3174074" y="253744"/>
              <a:ext cx="555480" cy="101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97F2D5-F3E7-494F-8729-3D19F8E6144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5434" y="245104"/>
                <a:ext cx="5731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24B472-835D-47F2-99B6-A741A9A60755}"/>
                  </a:ext>
                </a:extLst>
              </p14:cNvPr>
              <p14:cNvContentPartPr/>
              <p14:nvPr/>
            </p14:nvContentPartPr>
            <p14:xfrm>
              <a:off x="3963914" y="163384"/>
              <a:ext cx="239400" cy="397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24B472-835D-47F2-99B6-A741A9A607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55274" y="154384"/>
                <a:ext cx="2570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4D37CE-4CB3-4929-B6F3-FB5942CD0C15}"/>
                  </a:ext>
                </a:extLst>
              </p14:cNvPr>
              <p14:cNvContentPartPr/>
              <p14:nvPr/>
            </p14:nvContentPartPr>
            <p14:xfrm>
              <a:off x="4218434" y="388384"/>
              <a:ext cx="207720" cy="190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4D37CE-4CB3-4929-B6F3-FB5942CD0C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09794" y="379384"/>
                <a:ext cx="2253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14F940B-2418-43B8-B50F-67601183E0F6}"/>
                  </a:ext>
                </a:extLst>
              </p14:cNvPr>
              <p14:cNvContentPartPr/>
              <p14:nvPr/>
            </p14:nvContentPartPr>
            <p14:xfrm>
              <a:off x="1940354" y="949264"/>
              <a:ext cx="321120" cy="349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14F940B-2418-43B8-B50F-67601183E0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31354" y="940624"/>
                <a:ext cx="3387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1C93116-2B37-4BFF-AB9A-792B1E959F4B}"/>
                  </a:ext>
                </a:extLst>
              </p14:cNvPr>
              <p14:cNvContentPartPr/>
              <p14:nvPr/>
            </p14:nvContentPartPr>
            <p14:xfrm>
              <a:off x="2451914" y="831904"/>
              <a:ext cx="227160" cy="215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1C93116-2B37-4BFF-AB9A-792B1E959F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42914" y="823264"/>
                <a:ext cx="244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085C6B1-80CE-4820-A0E0-C4E5D4123545}"/>
                  </a:ext>
                </a:extLst>
              </p14:cNvPr>
              <p14:cNvContentPartPr/>
              <p14:nvPr/>
            </p14:nvContentPartPr>
            <p14:xfrm>
              <a:off x="2705714" y="864304"/>
              <a:ext cx="186480" cy="168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085C6B1-80CE-4820-A0E0-C4E5D41235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96714" y="855304"/>
                <a:ext cx="204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E5FC743-C355-4A8E-9662-3695CE027C3E}"/>
                  </a:ext>
                </a:extLst>
              </p14:cNvPr>
              <p14:cNvContentPartPr/>
              <p14:nvPr/>
            </p14:nvContentPartPr>
            <p14:xfrm>
              <a:off x="2858714" y="676744"/>
              <a:ext cx="160560" cy="348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E5FC743-C355-4A8E-9662-3695CE027C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50074" y="667744"/>
                <a:ext cx="178200" cy="36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ECD7680-FE87-411D-B69B-09A944551B95}"/>
              </a:ext>
            </a:extLst>
          </p:cNvPr>
          <p:cNvGrpSpPr/>
          <p:nvPr/>
        </p:nvGrpSpPr>
        <p:grpSpPr>
          <a:xfrm>
            <a:off x="3306554" y="823264"/>
            <a:ext cx="996480" cy="404280"/>
            <a:chOff x="3306554" y="823264"/>
            <a:chExt cx="9964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C5442A-BAD5-4F6A-A1D7-ED93429712EE}"/>
                    </a:ext>
                  </a:extLst>
                </p14:cNvPr>
                <p14:cNvContentPartPr/>
                <p14:nvPr/>
              </p14:nvContentPartPr>
              <p14:xfrm>
                <a:off x="3306554" y="974104"/>
                <a:ext cx="234000" cy="243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C5442A-BAD5-4F6A-A1D7-ED93429712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7554" y="965464"/>
                  <a:ext cx="251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E338BB-C097-4747-9D88-45D15B5BEC92}"/>
                    </a:ext>
                  </a:extLst>
                </p14:cNvPr>
                <p14:cNvContentPartPr/>
                <p14:nvPr/>
              </p14:nvContentPartPr>
              <p14:xfrm>
                <a:off x="3537314" y="1050784"/>
                <a:ext cx="185760" cy="156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E338BB-C097-4747-9D88-45D15B5BEC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28674" y="1042144"/>
                  <a:ext cx="203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1EFC7D-62E1-45CF-B4D8-2950286AC53D}"/>
                    </a:ext>
                  </a:extLst>
                </p14:cNvPr>
                <p14:cNvContentPartPr/>
                <p14:nvPr/>
              </p14:nvContentPartPr>
              <p14:xfrm>
                <a:off x="3859874" y="913624"/>
                <a:ext cx="104040" cy="258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1EFC7D-62E1-45CF-B4D8-2950286AC5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50874" y="904984"/>
                  <a:ext cx="121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CD4B7E-4F9B-4F24-9603-600A147D12C4}"/>
                    </a:ext>
                  </a:extLst>
                </p14:cNvPr>
                <p14:cNvContentPartPr/>
                <p14:nvPr/>
              </p14:nvContentPartPr>
              <p14:xfrm>
                <a:off x="4027994" y="823264"/>
                <a:ext cx="143280" cy="40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CD4B7E-4F9B-4F24-9603-600A147D1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19354" y="814264"/>
                  <a:ext cx="160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F0C115-B352-41DD-B6DB-DE4963C3F274}"/>
                    </a:ext>
                  </a:extLst>
                </p14:cNvPr>
                <p14:cNvContentPartPr/>
                <p14:nvPr/>
              </p14:nvContentPartPr>
              <p14:xfrm>
                <a:off x="4285394" y="1216024"/>
                <a:ext cx="17640" cy="7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F0C115-B352-41DD-B6DB-DE4963C3F2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76394" y="1207384"/>
                  <a:ext cx="352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CC8A2D3-9FE3-4AB0-91EB-D03C4D9E0A91}"/>
              </a:ext>
            </a:extLst>
          </p:cNvPr>
          <p:cNvGrpSpPr/>
          <p:nvPr/>
        </p:nvGrpSpPr>
        <p:grpSpPr>
          <a:xfrm>
            <a:off x="4723514" y="773584"/>
            <a:ext cx="995760" cy="424440"/>
            <a:chOff x="4723514" y="773584"/>
            <a:chExt cx="99576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521E6C-126A-44B7-9D4F-A60D649A4952}"/>
                    </a:ext>
                  </a:extLst>
                </p14:cNvPr>
                <p14:cNvContentPartPr/>
                <p14:nvPr/>
              </p14:nvContentPartPr>
              <p14:xfrm>
                <a:off x="4723514" y="773584"/>
                <a:ext cx="537840" cy="40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521E6C-126A-44B7-9D4F-A60D649A49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14874" y="764584"/>
                  <a:ext cx="555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D5461A-4F4B-4017-842B-EB2337D27B4A}"/>
                    </a:ext>
                  </a:extLst>
                </p14:cNvPr>
                <p14:cNvContentPartPr/>
                <p14:nvPr/>
              </p14:nvContentPartPr>
              <p14:xfrm>
                <a:off x="4747274" y="1078144"/>
                <a:ext cx="178200" cy="10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D5461A-4F4B-4017-842B-EB2337D27B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8634" y="1069504"/>
                  <a:ext cx="195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B11F78-81DF-40A4-AE20-B3E9AB3B2CCB}"/>
                    </a:ext>
                  </a:extLst>
                </p14:cNvPr>
                <p14:cNvContentPartPr/>
                <p14:nvPr/>
              </p14:nvContentPartPr>
              <p14:xfrm>
                <a:off x="4987754" y="1066984"/>
                <a:ext cx="70560" cy="13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B11F78-81DF-40A4-AE20-B3E9AB3B2C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78754" y="1057984"/>
                  <a:ext cx="88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7FF196-BA73-4E35-A431-BB1DEA836624}"/>
                    </a:ext>
                  </a:extLst>
                </p14:cNvPr>
                <p14:cNvContentPartPr/>
                <p14:nvPr/>
              </p14:nvContentPartPr>
              <p14:xfrm>
                <a:off x="5104034" y="1068064"/>
                <a:ext cx="169200" cy="66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7FF196-BA73-4E35-A431-BB1DEA8366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95394" y="1059424"/>
                  <a:ext cx="186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8C3CAD-C206-4629-8CBA-16F87E564776}"/>
                    </a:ext>
                  </a:extLst>
                </p14:cNvPr>
                <p14:cNvContentPartPr/>
                <p14:nvPr/>
              </p14:nvContentPartPr>
              <p14:xfrm>
                <a:off x="5343794" y="857464"/>
                <a:ext cx="375480" cy="29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8C3CAD-C206-4629-8CBA-16F87E5647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34794" y="848824"/>
                  <a:ext cx="3931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EC2243-159F-44D3-8732-DC91BF998124}"/>
              </a:ext>
            </a:extLst>
          </p:cNvPr>
          <p:cNvGrpSpPr/>
          <p:nvPr/>
        </p:nvGrpSpPr>
        <p:grpSpPr>
          <a:xfrm>
            <a:off x="6005474" y="726424"/>
            <a:ext cx="901440" cy="504360"/>
            <a:chOff x="6005474" y="726424"/>
            <a:chExt cx="90144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8BEE77-8678-4A9C-8600-27430452CB94}"/>
                    </a:ext>
                  </a:extLst>
                </p14:cNvPr>
                <p14:cNvContentPartPr/>
                <p14:nvPr/>
              </p14:nvContentPartPr>
              <p14:xfrm>
                <a:off x="6059474" y="726424"/>
                <a:ext cx="245160" cy="504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8BEE77-8678-4A9C-8600-27430452CB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50474" y="717784"/>
                  <a:ext cx="262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5C4AFB-4271-4066-8C79-D7D69EC7E9F6}"/>
                    </a:ext>
                  </a:extLst>
                </p14:cNvPr>
                <p14:cNvContentPartPr/>
                <p14:nvPr/>
              </p14:nvContentPartPr>
              <p14:xfrm>
                <a:off x="6005474" y="920104"/>
                <a:ext cx="426600" cy="73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5C4AFB-4271-4066-8C79-D7D69EC7E9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6834" y="911464"/>
                  <a:ext cx="44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3AB511-91FE-4305-AC73-ABD54BEF6BE8}"/>
                    </a:ext>
                  </a:extLst>
                </p14:cNvPr>
                <p14:cNvContentPartPr/>
                <p14:nvPr/>
              </p14:nvContentPartPr>
              <p14:xfrm>
                <a:off x="6407234" y="735064"/>
                <a:ext cx="224640" cy="381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3AB511-91FE-4305-AC73-ABD54BEF6B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98234" y="726424"/>
                  <a:ext cx="2422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DEF852-9F06-4776-AE80-B41AE202077B}"/>
                    </a:ext>
                  </a:extLst>
                </p14:cNvPr>
                <p14:cNvContentPartPr/>
                <p14:nvPr/>
              </p14:nvContentPartPr>
              <p14:xfrm>
                <a:off x="6695234" y="978064"/>
                <a:ext cx="211680" cy="16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DEF852-9F06-4776-AE80-B41AE20207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86594" y="969064"/>
                  <a:ext cx="2293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6FAF208-A531-4888-BF1D-D31D7B34F7AB}"/>
              </a:ext>
            </a:extLst>
          </p:cNvPr>
          <p:cNvGrpSpPr/>
          <p:nvPr/>
        </p:nvGrpSpPr>
        <p:grpSpPr>
          <a:xfrm>
            <a:off x="7195274" y="83824"/>
            <a:ext cx="2891160" cy="1078560"/>
            <a:chOff x="7195274" y="83824"/>
            <a:chExt cx="2891160" cy="10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87C3D3-C488-43B0-88A0-0AF9901EBD5B}"/>
                    </a:ext>
                  </a:extLst>
                </p14:cNvPr>
                <p14:cNvContentPartPr/>
                <p14:nvPr/>
              </p14:nvContentPartPr>
              <p14:xfrm>
                <a:off x="7219754" y="358504"/>
                <a:ext cx="202320" cy="171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87C3D3-C488-43B0-88A0-0AF9901EBD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11114" y="349864"/>
                  <a:ext cx="21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F4BABF-955D-4EA2-A3A7-7D6C4169017A}"/>
                    </a:ext>
                  </a:extLst>
                </p14:cNvPr>
                <p14:cNvContentPartPr/>
                <p14:nvPr/>
              </p14:nvContentPartPr>
              <p14:xfrm>
                <a:off x="7521074" y="363184"/>
                <a:ext cx="202320" cy="146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F4BABF-955D-4EA2-A3A7-7D6C416901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12074" y="354184"/>
                  <a:ext cx="21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07D3F2-2871-4FB9-BA0B-103907398C96}"/>
                    </a:ext>
                  </a:extLst>
                </p14:cNvPr>
                <p14:cNvContentPartPr/>
                <p14:nvPr/>
              </p14:nvContentPartPr>
              <p14:xfrm>
                <a:off x="7913834" y="83824"/>
                <a:ext cx="218520" cy="45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07D3F2-2871-4FB9-BA0B-103907398C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05194" y="75184"/>
                  <a:ext cx="2361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5A15DE-9DDE-4138-B9D3-6AF9400C456B}"/>
                    </a:ext>
                  </a:extLst>
                </p14:cNvPr>
                <p14:cNvContentPartPr/>
                <p14:nvPr/>
              </p14:nvContentPartPr>
              <p14:xfrm>
                <a:off x="7794314" y="373264"/>
                <a:ext cx="178200" cy="1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5A15DE-9DDE-4138-B9D3-6AF9400C45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85314" y="364624"/>
                  <a:ext cx="19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8FE325-11A6-41BA-83B6-0F3BF5BEB455}"/>
                    </a:ext>
                  </a:extLst>
                </p14:cNvPr>
                <p14:cNvContentPartPr/>
                <p14:nvPr/>
              </p14:nvContentPartPr>
              <p14:xfrm>
                <a:off x="8120474" y="143224"/>
                <a:ext cx="391680" cy="365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8FE325-11A6-41BA-83B6-0F3BF5BEB4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1834" y="134584"/>
                  <a:ext cx="409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6A4A79-8C30-45BA-9250-B109568457D4}"/>
                    </a:ext>
                  </a:extLst>
                </p14:cNvPr>
                <p14:cNvContentPartPr/>
                <p14:nvPr/>
              </p14:nvContentPartPr>
              <p14:xfrm>
                <a:off x="8984114" y="109744"/>
                <a:ext cx="179640" cy="39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6A4A79-8C30-45BA-9250-B109568457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75474" y="100744"/>
                  <a:ext cx="197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EEA6A9-7672-46A5-8083-5A298505FB4F}"/>
                    </a:ext>
                  </a:extLst>
                </p14:cNvPr>
                <p14:cNvContentPartPr/>
                <p14:nvPr/>
              </p14:nvContentPartPr>
              <p14:xfrm>
                <a:off x="8850914" y="264184"/>
                <a:ext cx="378000" cy="66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EEA6A9-7672-46A5-8083-5A298505FB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2274" y="255184"/>
                  <a:ext cx="395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283BEC-1745-4FC5-A506-2D4EF749634F}"/>
                    </a:ext>
                  </a:extLst>
                </p14:cNvPr>
                <p14:cNvContentPartPr/>
                <p14:nvPr/>
              </p14:nvContentPartPr>
              <p14:xfrm>
                <a:off x="9159434" y="325024"/>
                <a:ext cx="174960" cy="184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283BEC-1745-4FC5-A506-2D4EF74963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50434" y="316024"/>
                  <a:ext cx="19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28EAC2-96E9-40EC-879A-2DF3D3710F8D}"/>
                    </a:ext>
                  </a:extLst>
                </p14:cNvPr>
                <p14:cNvContentPartPr/>
                <p14:nvPr/>
              </p14:nvContentPartPr>
              <p14:xfrm>
                <a:off x="7195274" y="930904"/>
                <a:ext cx="263880" cy="172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28EAC2-96E9-40EC-879A-2DF3D3710F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6274" y="921904"/>
                  <a:ext cx="281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DC6CA3-D08C-4944-9DCF-63CD5F1395F0}"/>
                    </a:ext>
                  </a:extLst>
                </p14:cNvPr>
                <p14:cNvContentPartPr/>
                <p14:nvPr/>
              </p14:nvContentPartPr>
              <p14:xfrm>
                <a:off x="7381394" y="708064"/>
                <a:ext cx="253800" cy="40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DC6CA3-D08C-4944-9DCF-63CD5F1395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72754" y="699424"/>
                  <a:ext cx="271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0E297BE-AC74-4382-A713-F89ED05BC083}"/>
                    </a:ext>
                  </a:extLst>
                </p14:cNvPr>
                <p14:cNvContentPartPr/>
                <p14:nvPr/>
              </p14:nvContentPartPr>
              <p14:xfrm>
                <a:off x="7553114" y="963664"/>
                <a:ext cx="15480" cy="112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0E297BE-AC74-4382-A713-F89ED05BC0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44474" y="954664"/>
                  <a:ext cx="33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75D6D9-8183-45F3-8C6C-378D4FAB0D1D}"/>
                    </a:ext>
                  </a:extLst>
                </p14:cNvPr>
                <p14:cNvContentPartPr/>
                <p14:nvPr/>
              </p14:nvContentPartPr>
              <p14:xfrm>
                <a:off x="7604234" y="870784"/>
                <a:ext cx="268920" cy="22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75D6D9-8183-45F3-8C6C-378D4FAB0D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95234" y="862144"/>
                  <a:ext cx="286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7D783A-6660-4E9C-88C8-157F14173CDC}"/>
                    </a:ext>
                  </a:extLst>
                </p14:cNvPr>
                <p14:cNvContentPartPr/>
                <p14:nvPr/>
              </p14:nvContentPartPr>
              <p14:xfrm>
                <a:off x="7767674" y="659104"/>
                <a:ext cx="430200" cy="45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7D783A-6660-4E9C-88C8-157F14173C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59034" y="650104"/>
                  <a:ext cx="447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B46112-6190-4225-82D8-EF078B0F7B13}"/>
                    </a:ext>
                  </a:extLst>
                </p14:cNvPr>
                <p14:cNvContentPartPr/>
                <p14:nvPr/>
              </p14:nvContentPartPr>
              <p14:xfrm>
                <a:off x="8167994" y="906784"/>
                <a:ext cx="283320" cy="196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B46112-6190-4225-82D8-EF078B0F7B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58994" y="897784"/>
                  <a:ext cx="300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06D94B-BE59-459B-9386-DE8473C86A0E}"/>
                    </a:ext>
                  </a:extLst>
                </p14:cNvPr>
                <p14:cNvContentPartPr/>
                <p14:nvPr/>
              </p14:nvContentPartPr>
              <p14:xfrm>
                <a:off x="8534834" y="645424"/>
                <a:ext cx="279000" cy="45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06D94B-BE59-459B-9386-DE8473C86A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26194" y="636784"/>
                  <a:ext cx="2966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CA8BCEB-8261-4D33-BE1B-96809DD11E81}"/>
                    </a:ext>
                  </a:extLst>
                </p14:cNvPr>
                <p14:cNvContentPartPr/>
                <p14:nvPr/>
              </p14:nvContentPartPr>
              <p14:xfrm>
                <a:off x="8543474" y="907144"/>
                <a:ext cx="262440" cy="206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CA8BCEB-8261-4D33-BE1B-96809DD11E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34474" y="898504"/>
                  <a:ext cx="280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EA6D79-48E2-4E53-82CD-1B6473C9240C}"/>
                    </a:ext>
                  </a:extLst>
                </p14:cNvPr>
                <p14:cNvContentPartPr/>
                <p14:nvPr/>
              </p14:nvContentPartPr>
              <p14:xfrm>
                <a:off x="8849114" y="898864"/>
                <a:ext cx="245160" cy="187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EA6D79-48E2-4E53-82CD-1B6473C924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40114" y="889864"/>
                  <a:ext cx="262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6020BF-326F-4B3F-A8B4-7B47CD587384}"/>
                    </a:ext>
                  </a:extLst>
                </p14:cNvPr>
                <p14:cNvContentPartPr/>
                <p14:nvPr/>
              </p14:nvContentPartPr>
              <p14:xfrm>
                <a:off x="9147554" y="579544"/>
                <a:ext cx="351360" cy="53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6020BF-326F-4B3F-A8B4-7B47CD5873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38914" y="570904"/>
                  <a:ext cx="3690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3D52EE-8D35-4609-9496-F8171F6480B6}"/>
                    </a:ext>
                  </a:extLst>
                </p14:cNvPr>
                <p14:cNvContentPartPr/>
                <p14:nvPr/>
              </p14:nvContentPartPr>
              <p14:xfrm>
                <a:off x="9062234" y="905344"/>
                <a:ext cx="373320" cy="217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3D52EE-8D35-4609-9496-F8171F6480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3594" y="896344"/>
                  <a:ext cx="390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4511E7-A53A-4EEC-BBBD-C34F15032884}"/>
                    </a:ext>
                  </a:extLst>
                </p14:cNvPr>
                <p14:cNvContentPartPr/>
                <p14:nvPr/>
              </p14:nvContentPartPr>
              <p14:xfrm>
                <a:off x="9544634" y="831544"/>
                <a:ext cx="18360" cy="20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4511E7-A53A-4EEC-BBBD-C34F150328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35634" y="822904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91212E-1E91-42A8-8DFB-558D5700596F}"/>
                    </a:ext>
                  </a:extLst>
                </p14:cNvPr>
                <p14:cNvContentPartPr/>
                <p14:nvPr/>
              </p14:nvContentPartPr>
              <p14:xfrm>
                <a:off x="9467594" y="938104"/>
                <a:ext cx="192240" cy="189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91212E-1E91-42A8-8DFB-558D570059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58954" y="929464"/>
                  <a:ext cx="209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D74A246-9135-40DE-A737-151ACCA73FE4}"/>
                    </a:ext>
                  </a:extLst>
                </p14:cNvPr>
                <p14:cNvContentPartPr/>
                <p14:nvPr/>
              </p14:nvContentPartPr>
              <p14:xfrm>
                <a:off x="9720314" y="956104"/>
                <a:ext cx="366120" cy="20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D74A246-9135-40DE-A737-151ACCA73F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11314" y="947464"/>
                  <a:ext cx="383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66BF55-068E-4643-924B-4096A5DC1135}"/>
              </a:ext>
            </a:extLst>
          </p:cNvPr>
          <p:cNvGrpSpPr/>
          <p:nvPr/>
        </p:nvGrpSpPr>
        <p:grpSpPr>
          <a:xfrm>
            <a:off x="2032514" y="1326544"/>
            <a:ext cx="727200" cy="648360"/>
            <a:chOff x="2032514" y="1326544"/>
            <a:chExt cx="727200" cy="64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94372B-5C9F-404D-ABCD-CA5EB26FCF5D}"/>
                    </a:ext>
                  </a:extLst>
                </p14:cNvPr>
                <p14:cNvContentPartPr/>
                <p14:nvPr/>
              </p14:nvContentPartPr>
              <p14:xfrm>
                <a:off x="2032514" y="1783384"/>
                <a:ext cx="153360" cy="191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94372B-5C9F-404D-ABCD-CA5EB26FCF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23514" y="1774384"/>
                  <a:ext cx="171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2A184D-5005-4DA4-A445-4918721985B3}"/>
                    </a:ext>
                  </a:extLst>
                </p14:cNvPr>
                <p14:cNvContentPartPr/>
                <p14:nvPr/>
              </p14:nvContentPartPr>
              <p14:xfrm>
                <a:off x="2487194" y="1326544"/>
                <a:ext cx="272520" cy="626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2A184D-5005-4DA4-A445-4918721985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78194" y="1317904"/>
                  <a:ext cx="29016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81044B-0744-409B-A3B3-4DBAE68D7FF8}"/>
                    </a:ext>
                  </a:extLst>
                </p14:cNvPr>
                <p14:cNvContentPartPr/>
                <p14:nvPr/>
              </p14:nvContentPartPr>
              <p14:xfrm>
                <a:off x="2400074" y="1675384"/>
                <a:ext cx="295560" cy="121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81044B-0744-409B-A3B3-4DBAE68D7F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91074" y="1666384"/>
                  <a:ext cx="3132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677B58D-0CAF-4DCB-9855-38FA154FF747}"/>
              </a:ext>
            </a:extLst>
          </p:cNvPr>
          <p:cNvGrpSpPr/>
          <p:nvPr/>
        </p:nvGrpSpPr>
        <p:grpSpPr>
          <a:xfrm>
            <a:off x="3172274" y="1349224"/>
            <a:ext cx="7035120" cy="900360"/>
            <a:chOff x="3172274" y="1349224"/>
            <a:chExt cx="7035120" cy="90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7F8BF77-CBCE-4BC1-9EF4-BEF06127DC5F}"/>
                    </a:ext>
                  </a:extLst>
                </p14:cNvPr>
                <p14:cNvContentPartPr/>
                <p14:nvPr/>
              </p14:nvContentPartPr>
              <p14:xfrm>
                <a:off x="3308714" y="1697704"/>
                <a:ext cx="105120" cy="240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7F8BF77-CBCE-4BC1-9EF4-BEF06127DC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99714" y="1689064"/>
                  <a:ext cx="122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2D968F-4C69-4D71-8B62-2F737D58E598}"/>
                    </a:ext>
                  </a:extLst>
                </p14:cNvPr>
                <p14:cNvContentPartPr/>
                <p14:nvPr/>
              </p14:nvContentPartPr>
              <p14:xfrm>
                <a:off x="3172274" y="1625344"/>
                <a:ext cx="556920" cy="70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72D968F-4C69-4D71-8B62-2F737D58E5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63274" y="1616344"/>
                  <a:ext cx="574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9BF213-AD4C-4F72-85F7-DD6ADF81E67A}"/>
                    </a:ext>
                  </a:extLst>
                </p14:cNvPr>
                <p14:cNvContentPartPr/>
                <p14:nvPr/>
              </p14:nvContentPartPr>
              <p14:xfrm>
                <a:off x="3837914" y="1914064"/>
                <a:ext cx="160920" cy="214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9BF213-AD4C-4F72-85F7-DD6ADF81E6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29274" y="1905424"/>
                  <a:ext cx="178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DB9AEA5-9F16-47F0-9E27-C027D45B1022}"/>
                    </a:ext>
                  </a:extLst>
                </p14:cNvPr>
                <p14:cNvContentPartPr/>
                <p14:nvPr/>
              </p14:nvContentPartPr>
              <p14:xfrm>
                <a:off x="4226354" y="1773304"/>
                <a:ext cx="107640" cy="156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DB9AEA5-9F16-47F0-9E27-C027D45B10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17714" y="1764664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769591-FFBC-4602-B43F-5FEC5AB6B6CA}"/>
                    </a:ext>
                  </a:extLst>
                </p14:cNvPr>
                <p14:cNvContentPartPr/>
                <p14:nvPr/>
              </p14:nvContentPartPr>
              <p14:xfrm>
                <a:off x="4387274" y="1678984"/>
                <a:ext cx="182160" cy="23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A769591-FFBC-4602-B43F-5FEC5AB6B6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78634" y="1669984"/>
                  <a:ext cx="199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097E7E-1CE2-4B87-9FF9-00E3CAC70E21}"/>
                    </a:ext>
                  </a:extLst>
                </p14:cNvPr>
                <p14:cNvContentPartPr/>
                <p14:nvPr/>
              </p14:nvContentPartPr>
              <p14:xfrm>
                <a:off x="4763114" y="1727584"/>
                <a:ext cx="227520" cy="178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097E7E-1CE2-4B87-9FF9-00E3CAC70E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54474" y="1718584"/>
                  <a:ext cx="245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6ED1A7-A76E-4E0D-8749-15B512DAB169}"/>
                    </a:ext>
                  </a:extLst>
                </p14:cNvPr>
                <p14:cNvContentPartPr/>
                <p14:nvPr/>
              </p14:nvContentPartPr>
              <p14:xfrm>
                <a:off x="5111234" y="1484584"/>
                <a:ext cx="236880" cy="406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6ED1A7-A76E-4E0D-8749-15B512DAB1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02594" y="1475584"/>
                  <a:ext cx="254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FE1753-1FC1-4D16-B44B-181FB4B12702}"/>
                    </a:ext>
                  </a:extLst>
                </p14:cNvPr>
                <p14:cNvContentPartPr/>
                <p14:nvPr/>
              </p14:nvContentPartPr>
              <p14:xfrm>
                <a:off x="5273954" y="1742344"/>
                <a:ext cx="127440" cy="170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FE1753-1FC1-4D16-B44B-181FB4B127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64954" y="173334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57E2A8-1BE8-49C1-B235-6584F450EC91}"/>
                    </a:ext>
                  </a:extLst>
                </p14:cNvPr>
                <p14:cNvContentPartPr/>
                <p14:nvPr/>
              </p14:nvContentPartPr>
              <p14:xfrm>
                <a:off x="5473034" y="1730464"/>
                <a:ext cx="271080" cy="148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57E2A8-1BE8-49C1-B235-6584F450EC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64034" y="1721464"/>
                  <a:ext cx="288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A6CDD8-1000-41C6-A77D-84FD81A5E8F6}"/>
                    </a:ext>
                  </a:extLst>
                </p14:cNvPr>
                <p14:cNvContentPartPr/>
                <p14:nvPr/>
              </p14:nvContentPartPr>
              <p14:xfrm>
                <a:off x="5643314" y="1478824"/>
                <a:ext cx="256680" cy="399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A6CDD8-1000-41C6-A77D-84FD81A5E8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34314" y="1469824"/>
                  <a:ext cx="274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567E4E-9E35-4422-88F5-AD1865333237}"/>
                    </a:ext>
                  </a:extLst>
                </p14:cNvPr>
                <p14:cNvContentPartPr/>
                <p14:nvPr/>
              </p14:nvContentPartPr>
              <p14:xfrm>
                <a:off x="5937794" y="1748104"/>
                <a:ext cx="198720" cy="124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567E4E-9E35-4422-88F5-AD18653332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28794" y="1739464"/>
                  <a:ext cx="21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5AFBC5-56F2-4699-9E7E-E93E82DCE0E7}"/>
                    </a:ext>
                  </a:extLst>
                </p14:cNvPr>
                <p14:cNvContentPartPr/>
                <p14:nvPr/>
              </p14:nvContentPartPr>
              <p14:xfrm>
                <a:off x="6066674" y="1767544"/>
                <a:ext cx="267840" cy="482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5AFBC5-56F2-4699-9E7E-E93E82DCE0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57674" y="1758544"/>
                  <a:ext cx="2854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C86EB7-AE4D-4049-B91D-583F0D96D264}"/>
                    </a:ext>
                  </a:extLst>
                </p14:cNvPr>
                <p14:cNvContentPartPr/>
                <p14:nvPr/>
              </p14:nvContentPartPr>
              <p14:xfrm>
                <a:off x="6567074" y="1631824"/>
                <a:ext cx="238680" cy="176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C86EB7-AE4D-4049-B91D-583F0D96D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58074" y="1622824"/>
                  <a:ext cx="25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839E26C-B3FD-498E-AC0A-D6C1E7AEC46D}"/>
                    </a:ext>
                  </a:extLst>
                </p14:cNvPr>
                <p14:cNvContentPartPr/>
                <p14:nvPr/>
              </p14:nvContentPartPr>
              <p14:xfrm>
                <a:off x="6838874" y="1701664"/>
                <a:ext cx="235080" cy="11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839E26C-B3FD-498E-AC0A-D6C1E7AEC4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30234" y="1693024"/>
                  <a:ext cx="252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7688BF-EA4E-4495-8A9C-1CBD478C20AB}"/>
                    </a:ext>
                  </a:extLst>
                </p14:cNvPr>
                <p14:cNvContentPartPr/>
                <p14:nvPr/>
              </p14:nvContentPartPr>
              <p14:xfrm>
                <a:off x="7031834" y="1643704"/>
                <a:ext cx="335520" cy="407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7688BF-EA4E-4495-8A9C-1CBD478C20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23194" y="1635064"/>
                  <a:ext cx="3531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0D2B0D-B187-4FF9-9DA0-71F5AD7AB2A1}"/>
                    </a:ext>
                  </a:extLst>
                </p14:cNvPr>
                <p14:cNvContentPartPr/>
                <p14:nvPr/>
              </p14:nvContentPartPr>
              <p14:xfrm>
                <a:off x="7565354" y="1702744"/>
                <a:ext cx="186480" cy="359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0D2B0D-B187-4FF9-9DA0-71F5AD7AB2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56354" y="1694104"/>
                  <a:ext cx="204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9AD2AFD-BC10-4BCD-8CBB-8308FBECD0BB}"/>
                    </a:ext>
                  </a:extLst>
                </p14:cNvPr>
                <p14:cNvContentPartPr/>
                <p14:nvPr/>
              </p14:nvContentPartPr>
              <p14:xfrm>
                <a:off x="7734914" y="1554064"/>
                <a:ext cx="303480" cy="200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AD2AFD-BC10-4BCD-8CBB-8308FBECD0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25914" y="1545424"/>
                  <a:ext cx="321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F465F8-2EB1-4AE5-A428-5B8E81BD05DC}"/>
                    </a:ext>
                  </a:extLst>
                </p14:cNvPr>
                <p14:cNvContentPartPr/>
                <p14:nvPr/>
              </p14:nvContentPartPr>
              <p14:xfrm>
                <a:off x="8129114" y="1618144"/>
                <a:ext cx="175320" cy="160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F465F8-2EB1-4AE5-A428-5B8E81BD05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20474" y="1609504"/>
                  <a:ext cx="192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ACE536-5F53-4809-979D-F188DFD1CA6B}"/>
                    </a:ext>
                  </a:extLst>
                </p14:cNvPr>
                <p14:cNvContentPartPr/>
                <p14:nvPr/>
              </p14:nvContentPartPr>
              <p14:xfrm>
                <a:off x="8326034" y="1600864"/>
                <a:ext cx="210960" cy="20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ACE536-5F53-4809-979D-F188DFD1CA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17394" y="1592224"/>
                  <a:ext cx="228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B4F617-F92A-44C8-9B6B-5A9306953A22}"/>
                    </a:ext>
                  </a:extLst>
                </p14:cNvPr>
                <p14:cNvContentPartPr/>
                <p14:nvPr/>
              </p14:nvContentPartPr>
              <p14:xfrm>
                <a:off x="8506394" y="1636864"/>
                <a:ext cx="180720" cy="128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B4F617-F92A-44C8-9B6B-5A9306953A2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7394" y="1628224"/>
                  <a:ext cx="198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902E7B7-6C98-4501-B6B8-B8668CDE4153}"/>
                    </a:ext>
                  </a:extLst>
                </p14:cNvPr>
                <p14:cNvContentPartPr/>
                <p14:nvPr/>
              </p14:nvContentPartPr>
              <p14:xfrm>
                <a:off x="8714474" y="1660984"/>
                <a:ext cx="320760" cy="119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902E7B7-6C98-4501-B6B8-B8668CDE41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05834" y="1651984"/>
                  <a:ext cx="338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858BF01-EB8A-49BA-883B-3F041400191D}"/>
                    </a:ext>
                  </a:extLst>
                </p14:cNvPr>
                <p14:cNvContentPartPr/>
                <p14:nvPr/>
              </p14:nvContentPartPr>
              <p14:xfrm>
                <a:off x="9133154" y="1647664"/>
                <a:ext cx="136440" cy="119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858BF01-EB8A-49BA-883B-3F04140019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4154" y="1639024"/>
                  <a:ext cx="15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918370-1D3D-46ED-8916-6AC64DB3DCD8}"/>
                    </a:ext>
                  </a:extLst>
                </p14:cNvPr>
                <p14:cNvContentPartPr/>
                <p14:nvPr/>
              </p14:nvContentPartPr>
              <p14:xfrm>
                <a:off x="9408194" y="1349224"/>
                <a:ext cx="281520" cy="421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B918370-1D3D-46ED-8916-6AC64DB3DC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9554" y="1340224"/>
                  <a:ext cx="2991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F63757-36B0-42A2-BAD0-BDD33ECAF46F}"/>
                    </a:ext>
                  </a:extLst>
                </p14:cNvPr>
                <p14:cNvContentPartPr/>
                <p14:nvPr/>
              </p14:nvContentPartPr>
              <p14:xfrm>
                <a:off x="9339434" y="1569184"/>
                <a:ext cx="415800" cy="177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F63757-36B0-42A2-BAD0-BDD33ECAF4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30794" y="1560184"/>
                  <a:ext cx="433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252F49-4B93-4515-AE8B-2D0742882F08}"/>
                    </a:ext>
                  </a:extLst>
                </p14:cNvPr>
                <p14:cNvContentPartPr/>
                <p14:nvPr/>
              </p14:nvContentPartPr>
              <p14:xfrm>
                <a:off x="9788714" y="1598704"/>
                <a:ext cx="248040" cy="163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252F49-4B93-4515-AE8B-2D0742882F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80074" y="1590064"/>
                  <a:ext cx="26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6CF3B0C-B830-49D6-AC20-82AF0B6BF692}"/>
                    </a:ext>
                  </a:extLst>
                </p14:cNvPr>
                <p14:cNvContentPartPr/>
                <p14:nvPr/>
              </p14:nvContentPartPr>
              <p14:xfrm>
                <a:off x="10009754" y="1594024"/>
                <a:ext cx="197640" cy="187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6CF3B0C-B830-49D6-AC20-82AF0B6BF6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01114" y="1585024"/>
                  <a:ext cx="2152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1C74F5D-5C65-4B88-BFB6-FED4039C4C4F}"/>
              </a:ext>
            </a:extLst>
          </p:cNvPr>
          <p:cNvGrpSpPr/>
          <p:nvPr/>
        </p:nvGrpSpPr>
        <p:grpSpPr>
          <a:xfrm>
            <a:off x="2120714" y="2287024"/>
            <a:ext cx="775800" cy="390240"/>
            <a:chOff x="2120714" y="2287024"/>
            <a:chExt cx="77580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154C8E-5B2B-4893-9B7C-9338F32D4959}"/>
                    </a:ext>
                  </a:extLst>
                </p14:cNvPr>
                <p14:cNvContentPartPr/>
                <p14:nvPr/>
              </p14:nvContentPartPr>
              <p14:xfrm>
                <a:off x="2120714" y="2494384"/>
                <a:ext cx="181440" cy="182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154C8E-5B2B-4893-9B7C-9338F32D49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11714" y="2485744"/>
                  <a:ext cx="199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2E900B-457F-4447-A529-FC7A6C860466}"/>
                    </a:ext>
                  </a:extLst>
                </p14:cNvPr>
                <p14:cNvContentPartPr/>
                <p14:nvPr/>
              </p14:nvContentPartPr>
              <p14:xfrm>
                <a:off x="2364794" y="2544424"/>
                <a:ext cx="159840" cy="11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2E900B-457F-4447-A529-FC7A6C8604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56154" y="2535424"/>
                  <a:ext cx="177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2EC4F8-DD58-4207-8DEF-D142E07571A7}"/>
                    </a:ext>
                  </a:extLst>
                </p14:cNvPr>
                <p14:cNvContentPartPr/>
                <p14:nvPr/>
              </p14:nvContentPartPr>
              <p14:xfrm>
                <a:off x="2540474" y="2525704"/>
                <a:ext cx="204480" cy="132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2EC4F8-DD58-4207-8DEF-D142E07571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31834" y="2517064"/>
                  <a:ext cx="222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3CC183-C581-4DD0-A007-447DF1DF1913}"/>
                    </a:ext>
                  </a:extLst>
                </p14:cNvPr>
                <p14:cNvContentPartPr/>
                <p14:nvPr/>
              </p14:nvContentPartPr>
              <p14:xfrm>
                <a:off x="2716514" y="2287024"/>
                <a:ext cx="180000" cy="308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3CC183-C581-4DD0-A007-447DF1DF19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07874" y="2278384"/>
                  <a:ext cx="1976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892273F-2C7D-4FEE-BE77-1F660F3540CE}"/>
              </a:ext>
            </a:extLst>
          </p:cNvPr>
          <p:cNvGrpSpPr/>
          <p:nvPr/>
        </p:nvGrpSpPr>
        <p:grpSpPr>
          <a:xfrm>
            <a:off x="3194954" y="2075344"/>
            <a:ext cx="1065600" cy="606960"/>
            <a:chOff x="3194954" y="2075344"/>
            <a:chExt cx="106560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49FFF7-2D1B-41F8-A976-AC793979E8C5}"/>
                    </a:ext>
                  </a:extLst>
                </p14:cNvPr>
                <p14:cNvContentPartPr/>
                <p14:nvPr/>
              </p14:nvContentPartPr>
              <p14:xfrm>
                <a:off x="3273074" y="2075344"/>
                <a:ext cx="366840" cy="606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49FFF7-2D1B-41F8-A976-AC793979E8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64074" y="2066344"/>
                  <a:ext cx="3844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33BCAD0-07D6-4B9E-8463-02C5AE053842}"/>
                    </a:ext>
                  </a:extLst>
                </p14:cNvPr>
                <p14:cNvContentPartPr/>
                <p14:nvPr/>
              </p14:nvContentPartPr>
              <p14:xfrm>
                <a:off x="3194954" y="2472784"/>
                <a:ext cx="276840" cy="59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33BCAD0-07D6-4B9E-8463-02C5AE0538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85954" y="2463784"/>
                  <a:ext cx="294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FED991-158A-4D1C-9333-612E546D50EA}"/>
                    </a:ext>
                  </a:extLst>
                </p14:cNvPr>
                <p14:cNvContentPartPr/>
                <p14:nvPr/>
              </p14:nvContentPartPr>
              <p14:xfrm>
                <a:off x="3501314" y="2519224"/>
                <a:ext cx="91440" cy="113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FED991-158A-4D1C-9333-612E546D50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92674" y="2510224"/>
                  <a:ext cx="10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FA4C45-2B68-42B6-87A3-E4450E4C62F1}"/>
                    </a:ext>
                  </a:extLst>
                </p14:cNvPr>
                <p14:cNvContentPartPr/>
                <p14:nvPr/>
              </p14:nvContentPartPr>
              <p14:xfrm>
                <a:off x="3615074" y="2482144"/>
                <a:ext cx="204840" cy="140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FA4C45-2B68-42B6-87A3-E4450E4C62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06434" y="2473504"/>
                  <a:ext cx="222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5A7AFC-26C1-4745-B8C6-704099FC8A66}"/>
                    </a:ext>
                  </a:extLst>
                </p14:cNvPr>
                <p14:cNvContentPartPr/>
                <p14:nvPr/>
              </p14:nvContentPartPr>
              <p14:xfrm>
                <a:off x="3900554" y="2292424"/>
                <a:ext cx="360000" cy="328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5A7AFC-26C1-4745-B8C6-704099FC8A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91554" y="2283424"/>
                  <a:ext cx="37764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81067C1-F764-447C-8D7A-6B13A1A78030}"/>
              </a:ext>
            </a:extLst>
          </p:cNvPr>
          <p:cNvGrpSpPr/>
          <p:nvPr/>
        </p:nvGrpSpPr>
        <p:grpSpPr>
          <a:xfrm>
            <a:off x="4668434" y="2246344"/>
            <a:ext cx="1632960" cy="380520"/>
            <a:chOff x="4668434" y="2246344"/>
            <a:chExt cx="163296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7C4AE6-1606-4317-A2A8-4E3AEC53EF64}"/>
                    </a:ext>
                  </a:extLst>
                </p14:cNvPr>
                <p14:cNvContentPartPr/>
                <p14:nvPr/>
              </p14:nvContentPartPr>
              <p14:xfrm>
                <a:off x="4668434" y="2389264"/>
                <a:ext cx="155520" cy="23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7C4AE6-1606-4317-A2A8-4E3AEC53EF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59794" y="2380624"/>
                  <a:ext cx="173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6258058-F23A-43B7-AC38-B089FCF8CEBD}"/>
                    </a:ext>
                  </a:extLst>
                </p14:cNvPr>
                <p14:cNvContentPartPr/>
                <p14:nvPr/>
              </p14:nvContentPartPr>
              <p14:xfrm>
                <a:off x="4738634" y="2246344"/>
                <a:ext cx="308880" cy="219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6258058-F23A-43B7-AC38-B089FCF8CE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29994" y="2237344"/>
                  <a:ext cx="326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C1657A-9FC4-4526-BB7C-DFEE1FC66ABD}"/>
                    </a:ext>
                  </a:extLst>
                </p14:cNvPr>
                <p14:cNvContentPartPr/>
                <p14:nvPr/>
              </p14:nvContentPartPr>
              <p14:xfrm>
                <a:off x="5129954" y="2347144"/>
                <a:ext cx="192600" cy="27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C1657A-9FC4-4526-BB7C-DFEE1FC66AB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954" y="2338504"/>
                  <a:ext cx="210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9BB2443-5B6B-4B1D-8C57-784FB8FB4B68}"/>
                    </a:ext>
                  </a:extLst>
                </p14:cNvPr>
                <p14:cNvContentPartPr/>
                <p14:nvPr/>
              </p14:nvContentPartPr>
              <p14:xfrm>
                <a:off x="5596874" y="2388544"/>
                <a:ext cx="87480" cy="221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9BB2443-5B6B-4B1D-8C57-784FB8FB4B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87874" y="2379904"/>
                  <a:ext cx="105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FAADF9-2281-4F03-91B7-0234D36A5D85}"/>
                    </a:ext>
                  </a:extLst>
                </p14:cNvPr>
                <p14:cNvContentPartPr/>
                <p14:nvPr/>
              </p14:nvContentPartPr>
              <p14:xfrm>
                <a:off x="5406794" y="2309704"/>
                <a:ext cx="619920" cy="5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FAADF9-2281-4F03-91B7-0234D36A5D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98154" y="2301064"/>
                  <a:ext cx="637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490D283-DFF9-4696-9D0B-904005433A9D}"/>
                    </a:ext>
                  </a:extLst>
                </p14:cNvPr>
                <p14:cNvContentPartPr/>
                <p14:nvPr/>
              </p14:nvContentPartPr>
              <p14:xfrm>
                <a:off x="6039674" y="2378104"/>
                <a:ext cx="261720" cy="212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490D283-DFF9-4696-9D0B-904005433A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1034" y="2369464"/>
                  <a:ext cx="27936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8E548E8-C320-43C5-9410-641BF605A8F9}"/>
                  </a:ext>
                </a:extLst>
              </p14:cNvPr>
              <p14:cNvContentPartPr/>
              <p14:nvPr/>
            </p14:nvContentPartPr>
            <p14:xfrm>
              <a:off x="6465194" y="2282704"/>
              <a:ext cx="380160" cy="3232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8E548E8-C320-43C5-9410-641BF605A8F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456554" y="2274064"/>
                <a:ext cx="3978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6F04F12-1C02-459B-9130-143BB42ED929}"/>
                  </a:ext>
                </a:extLst>
              </p14:cNvPr>
              <p14:cNvContentPartPr/>
              <p14:nvPr/>
            </p14:nvContentPartPr>
            <p14:xfrm>
              <a:off x="6991514" y="2164984"/>
              <a:ext cx="266040" cy="458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6F04F12-1C02-459B-9130-143BB42ED92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982514" y="2156344"/>
                <a:ext cx="28368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BDDC299-AE14-4D66-8548-DC11C8D70859}"/>
              </a:ext>
            </a:extLst>
          </p:cNvPr>
          <p:cNvGrpSpPr/>
          <p:nvPr/>
        </p:nvGrpSpPr>
        <p:grpSpPr>
          <a:xfrm>
            <a:off x="2023874" y="2957344"/>
            <a:ext cx="1636200" cy="544680"/>
            <a:chOff x="2023874" y="2957344"/>
            <a:chExt cx="163620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3A241F-7675-4873-A39F-4E007F1BB052}"/>
                    </a:ext>
                  </a:extLst>
                </p14:cNvPr>
                <p14:cNvContentPartPr/>
                <p14:nvPr/>
              </p14:nvContentPartPr>
              <p14:xfrm>
                <a:off x="2247434" y="3172624"/>
                <a:ext cx="121320" cy="29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3A241F-7675-4873-A39F-4E007F1BB0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38434" y="3163984"/>
                  <a:ext cx="138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72E6C1-CB54-441A-B7E0-1ACFFB226D3F}"/>
                    </a:ext>
                  </a:extLst>
                </p14:cNvPr>
                <p14:cNvContentPartPr/>
                <p14:nvPr/>
              </p14:nvContentPartPr>
              <p14:xfrm>
                <a:off x="2023874" y="3045904"/>
                <a:ext cx="682200" cy="122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72E6C1-CB54-441A-B7E0-1ACFFB226D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14874" y="3037264"/>
                  <a:ext cx="69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9C6CAF-9D78-4FB7-BD0D-7F26C2F9D659}"/>
                    </a:ext>
                  </a:extLst>
                </p14:cNvPr>
                <p14:cNvContentPartPr/>
                <p14:nvPr/>
              </p14:nvContentPartPr>
              <p14:xfrm>
                <a:off x="2694554" y="3217264"/>
                <a:ext cx="360000" cy="144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9C6CAF-9D78-4FB7-BD0D-7F26C2F9D6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85554" y="3208624"/>
                  <a:ext cx="377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745EA72-A730-4147-A160-1D3F2A1C1D60}"/>
                    </a:ext>
                  </a:extLst>
                </p14:cNvPr>
                <p14:cNvContentPartPr/>
                <p14:nvPr/>
              </p14:nvContentPartPr>
              <p14:xfrm>
                <a:off x="3289994" y="2957344"/>
                <a:ext cx="370080" cy="544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745EA72-A730-4147-A160-1D3F2A1C1D6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81354" y="2948704"/>
                  <a:ext cx="38772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C27E905-DD63-4921-90E0-6D36F9CF4996}"/>
              </a:ext>
            </a:extLst>
          </p:cNvPr>
          <p:cNvGrpSpPr/>
          <p:nvPr/>
        </p:nvGrpSpPr>
        <p:grpSpPr>
          <a:xfrm>
            <a:off x="3788234" y="2975344"/>
            <a:ext cx="1461960" cy="635760"/>
            <a:chOff x="3788234" y="2975344"/>
            <a:chExt cx="146196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9B25BB-BD9E-4403-8FAE-0704A6C39E0E}"/>
                    </a:ext>
                  </a:extLst>
                </p14:cNvPr>
                <p14:cNvContentPartPr/>
                <p14:nvPr/>
              </p14:nvContentPartPr>
              <p14:xfrm>
                <a:off x="3788234" y="3038344"/>
                <a:ext cx="196560" cy="412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9B25BB-BD9E-4403-8FAE-0704A6C39E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79594" y="3029344"/>
                  <a:ext cx="2142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4BB123-6843-4CFE-8946-C7A79D9F9ACA}"/>
                    </a:ext>
                  </a:extLst>
                </p14:cNvPr>
                <p14:cNvContentPartPr/>
                <p14:nvPr/>
              </p14:nvContentPartPr>
              <p14:xfrm>
                <a:off x="3980834" y="3141664"/>
                <a:ext cx="306360" cy="271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4BB123-6843-4CFE-8946-C7A79D9F9AC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71834" y="3132664"/>
                  <a:ext cx="324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1D9413-9E7B-4403-B71E-9D05E5A0A1CA}"/>
                    </a:ext>
                  </a:extLst>
                </p14:cNvPr>
                <p14:cNvContentPartPr/>
                <p14:nvPr/>
              </p14:nvContentPartPr>
              <p14:xfrm>
                <a:off x="4266674" y="3422104"/>
                <a:ext cx="163800" cy="189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1D9413-9E7B-4403-B71E-9D05E5A0A1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57674" y="3413464"/>
                  <a:ext cx="181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C2080C-E06E-4DE0-A475-0118E29C63EC}"/>
                    </a:ext>
                  </a:extLst>
                </p14:cNvPr>
                <p14:cNvContentPartPr/>
                <p14:nvPr/>
              </p14:nvContentPartPr>
              <p14:xfrm>
                <a:off x="4667714" y="2975344"/>
                <a:ext cx="255600" cy="456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C2080C-E06E-4DE0-A475-0118E29C63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59074" y="2966704"/>
                  <a:ext cx="2732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FE073F8-3161-4FB4-BF0E-24D15F0381B2}"/>
                    </a:ext>
                  </a:extLst>
                </p14:cNvPr>
                <p14:cNvContentPartPr/>
                <p14:nvPr/>
              </p14:nvContentPartPr>
              <p14:xfrm>
                <a:off x="4578074" y="3202504"/>
                <a:ext cx="217800" cy="207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FE073F8-3161-4FB4-BF0E-24D15F0381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69074" y="3193504"/>
                  <a:ext cx="235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D3C1C4-53C3-4FCF-A67C-F530403680EA}"/>
                    </a:ext>
                  </a:extLst>
                </p14:cNvPr>
                <p14:cNvContentPartPr/>
                <p14:nvPr/>
              </p14:nvContentPartPr>
              <p14:xfrm>
                <a:off x="5004314" y="2980024"/>
                <a:ext cx="245880" cy="497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D3C1C4-53C3-4FCF-A67C-F530403680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95674" y="2971384"/>
                  <a:ext cx="263520" cy="51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4D44610-C8E3-4284-8E7F-00C667F132A9}"/>
                  </a:ext>
                </a:extLst>
              </p14:cNvPr>
              <p14:cNvContentPartPr/>
              <p14:nvPr/>
            </p14:nvContentPartPr>
            <p14:xfrm>
              <a:off x="1730834" y="1285864"/>
              <a:ext cx="680400" cy="207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4D44610-C8E3-4284-8E7F-00C667F132A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722194" y="1277224"/>
                <a:ext cx="698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59232A2-5714-481E-8BCD-AC7370940D59}"/>
                  </a:ext>
                </a:extLst>
              </p14:cNvPr>
              <p14:cNvContentPartPr/>
              <p14:nvPr/>
            </p14:nvContentPartPr>
            <p14:xfrm>
              <a:off x="5553314" y="3390424"/>
              <a:ext cx="145080" cy="2498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59232A2-5714-481E-8BCD-AC7370940D5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544674" y="3381784"/>
                <a:ext cx="16272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EE9C4BF-5EE8-4D80-B526-154D8B465F97}"/>
              </a:ext>
            </a:extLst>
          </p:cNvPr>
          <p:cNvGrpSpPr/>
          <p:nvPr/>
        </p:nvGrpSpPr>
        <p:grpSpPr>
          <a:xfrm>
            <a:off x="5968034" y="3169024"/>
            <a:ext cx="593280" cy="260640"/>
            <a:chOff x="5968034" y="3169024"/>
            <a:chExt cx="59328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2209BF2-7BBB-4677-975D-10D36F970620}"/>
                    </a:ext>
                  </a:extLst>
                </p14:cNvPr>
                <p14:cNvContentPartPr/>
                <p14:nvPr/>
              </p14:nvContentPartPr>
              <p14:xfrm>
                <a:off x="5968034" y="3244984"/>
                <a:ext cx="129960" cy="184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2209BF2-7BBB-4677-975D-10D36F9706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59394" y="3235984"/>
                  <a:ext cx="147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B5CB83-4921-4DE4-8096-1DECAF99AF9A}"/>
                    </a:ext>
                  </a:extLst>
                </p14:cNvPr>
                <p14:cNvContentPartPr/>
                <p14:nvPr/>
              </p14:nvContentPartPr>
              <p14:xfrm>
                <a:off x="6285914" y="3169024"/>
                <a:ext cx="275400" cy="247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B5CB83-4921-4DE4-8096-1DECAF99AF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76914" y="3160384"/>
                  <a:ext cx="2930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714548-8267-473A-B013-C856290088B8}"/>
              </a:ext>
            </a:extLst>
          </p:cNvPr>
          <p:cNvGrpSpPr/>
          <p:nvPr/>
        </p:nvGrpSpPr>
        <p:grpSpPr>
          <a:xfrm>
            <a:off x="6828434" y="2841064"/>
            <a:ext cx="2049840" cy="678240"/>
            <a:chOff x="6828434" y="2841064"/>
            <a:chExt cx="204984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0223D8-E3E4-4C9B-B583-E71B0F1FB8AB}"/>
                    </a:ext>
                  </a:extLst>
                </p14:cNvPr>
                <p14:cNvContentPartPr/>
                <p14:nvPr/>
              </p14:nvContentPartPr>
              <p14:xfrm>
                <a:off x="6828434" y="2950864"/>
                <a:ext cx="399960" cy="486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0223D8-E3E4-4C9B-B583-E71B0F1FB8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19794" y="2942224"/>
                  <a:ext cx="4176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EF6E4A-71C0-4865-9A3C-68F26E4E431A}"/>
                    </a:ext>
                  </a:extLst>
                </p14:cNvPr>
                <p14:cNvContentPartPr/>
                <p14:nvPr/>
              </p14:nvContentPartPr>
              <p14:xfrm>
                <a:off x="7406234" y="3018184"/>
                <a:ext cx="201960" cy="363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EF6E4A-71C0-4865-9A3C-68F26E4E43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97594" y="3009184"/>
                  <a:ext cx="219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A041222-4DB5-42EA-B01D-43FFA59D0904}"/>
                    </a:ext>
                  </a:extLst>
                </p14:cNvPr>
                <p14:cNvContentPartPr/>
                <p14:nvPr/>
              </p14:nvContentPartPr>
              <p14:xfrm>
                <a:off x="7644194" y="3098104"/>
                <a:ext cx="186480" cy="239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A041222-4DB5-42EA-B01D-43FFA59D09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35554" y="3089104"/>
                  <a:ext cx="20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59A3ED-D1F5-497B-9D82-7F509F3A6F69}"/>
                    </a:ext>
                  </a:extLst>
                </p14:cNvPr>
                <p14:cNvContentPartPr/>
                <p14:nvPr/>
              </p14:nvContentPartPr>
              <p14:xfrm>
                <a:off x="7877474" y="3334984"/>
                <a:ext cx="145440" cy="184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59A3ED-D1F5-497B-9D82-7F509F3A6F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68834" y="3325984"/>
                  <a:ext cx="163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C610E2B-7BAC-4A59-AB6A-0EE416CBBFD2}"/>
                    </a:ext>
                  </a:extLst>
                </p14:cNvPr>
                <p14:cNvContentPartPr/>
                <p14:nvPr/>
              </p14:nvContentPartPr>
              <p14:xfrm>
                <a:off x="8187074" y="2993704"/>
                <a:ext cx="302760" cy="314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C610E2B-7BAC-4A59-AB6A-0EE416CBBFD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78434" y="2984704"/>
                  <a:ext cx="320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E46705A-1248-45C7-B0EF-18950A626C66}"/>
                    </a:ext>
                  </a:extLst>
                </p14:cNvPr>
                <p14:cNvContentPartPr/>
                <p14:nvPr/>
              </p14:nvContentPartPr>
              <p14:xfrm>
                <a:off x="8522234" y="2841064"/>
                <a:ext cx="356040" cy="635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E46705A-1248-45C7-B0EF-18950A626C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13234" y="2832424"/>
                  <a:ext cx="373680" cy="65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7F5B8A-4B3A-4A27-AD20-C806D541162A}"/>
              </a:ext>
            </a:extLst>
          </p:cNvPr>
          <p:cNvGrpSpPr/>
          <p:nvPr/>
        </p:nvGrpSpPr>
        <p:grpSpPr>
          <a:xfrm>
            <a:off x="2074274" y="4024744"/>
            <a:ext cx="1194840" cy="533880"/>
            <a:chOff x="2074274" y="4024744"/>
            <a:chExt cx="119484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C946B9-0666-4284-B156-B17FC30C49BC}"/>
                    </a:ext>
                  </a:extLst>
                </p14:cNvPr>
                <p14:cNvContentPartPr/>
                <p14:nvPr/>
              </p14:nvContentPartPr>
              <p14:xfrm>
                <a:off x="2074274" y="4225984"/>
                <a:ext cx="125640" cy="332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C946B9-0666-4284-B156-B17FC30C49B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65274" y="4217344"/>
                  <a:ext cx="143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FA7B36-9FE9-4F67-AC19-A6E5D7866D18}"/>
                    </a:ext>
                  </a:extLst>
                </p14:cNvPr>
                <p14:cNvContentPartPr/>
                <p14:nvPr/>
              </p14:nvContentPartPr>
              <p14:xfrm>
                <a:off x="2110634" y="4024744"/>
                <a:ext cx="388800" cy="294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FA7B36-9FE9-4F67-AC19-A6E5D7866D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01994" y="4016104"/>
                  <a:ext cx="406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DD80A2-4104-48AF-A3CF-D9E35A4F583E}"/>
                    </a:ext>
                  </a:extLst>
                </p14:cNvPr>
                <p14:cNvContentPartPr/>
                <p14:nvPr/>
              </p14:nvContentPartPr>
              <p14:xfrm>
                <a:off x="2609234" y="4164064"/>
                <a:ext cx="214200" cy="321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DD80A2-4104-48AF-A3CF-D9E35A4F583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00594" y="4155064"/>
                  <a:ext cx="231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3401ED5-CD4F-45B0-AC13-EC7419AA073E}"/>
                    </a:ext>
                  </a:extLst>
                </p14:cNvPr>
                <p14:cNvContentPartPr/>
                <p14:nvPr/>
              </p14:nvContentPartPr>
              <p14:xfrm>
                <a:off x="2965634" y="4208704"/>
                <a:ext cx="131400" cy="287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3401ED5-CD4F-45B0-AC13-EC7419AA07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56994" y="4199704"/>
                  <a:ext cx="149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854200-0319-4534-BC5E-0A6F48B661EA}"/>
                    </a:ext>
                  </a:extLst>
                </p14:cNvPr>
                <p14:cNvContentPartPr/>
                <p14:nvPr/>
              </p14:nvContentPartPr>
              <p14:xfrm>
                <a:off x="2817674" y="4129864"/>
                <a:ext cx="451440" cy="79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854200-0319-4534-BC5E-0A6F48B661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08674" y="4120864"/>
                  <a:ext cx="4690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5A1E114-AE53-493B-BA06-5211C6D0CF78}"/>
              </a:ext>
            </a:extLst>
          </p:cNvPr>
          <p:cNvGrpSpPr/>
          <p:nvPr/>
        </p:nvGrpSpPr>
        <p:grpSpPr>
          <a:xfrm>
            <a:off x="3381794" y="4085584"/>
            <a:ext cx="942840" cy="461520"/>
            <a:chOff x="3381794" y="4085584"/>
            <a:chExt cx="94284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932093C-0F84-4879-BD81-DC6200AA3DEB}"/>
                    </a:ext>
                  </a:extLst>
                </p14:cNvPr>
                <p14:cNvContentPartPr/>
                <p14:nvPr/>
              </p14:nvContentPartPr>
              <p14:xfrm>
                <a:off x="3381794" y="4228864"/>
                <a:ext cx="232560" cy="204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932093C-0F84-4879-BD81-DC6200AA3D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72794" y="4219864"/>
                  <a:ext cx="250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F3CC303-D3D8-457A-B132-027255EE1155}"/>
                    </a:ext>
                  </a:extLst>
                </p14:cNvPr>
                <p14:cNvContentPartPr/>
                <p14:nvPr/>
              </p14:nvContentPartPr>
              <p14:xfrm>
                <a:off x="3717674" y="4204384"/>
                <a:ext cx="298800" cy="232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F3CC303-D3D8-457A-B132-027255EE11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09034" y="4195384"/>
                  <a:ext cx="31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A9A9CC-B613-4BDF-B018-B59EE2169920}"/>
                    </a:ext>
                  </a:extLst>
                </p14:cNvPr>
                <p14:cNvContentPartPr/>
                <p14:nvPr/>
              </p14:nvContentPartPr>
              <p14:xfrm>
                <a:off x="4102154" y="4085584"/>
                <a:ext cx="222480" cy="46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A9A9CC-B613-4BDF-B018-B59EE21699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3154" y="4076944"/>
                  <a:ext cx="24012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7179411-937C-425C-BDA0-2D72D123BB42}"/>
              </a:ext>
            </a:extLst>
          </p:cNvPr>
          <p:cNvGrpSpPr/>
          <p:nvPr/>
        </p:nvGrpSpPr>
        <p:grpSpPr>
          <a:xfrm>
            <a:off x="4610834" y="4197544"/>
            <a:ext cx="215640" cy="169920"/>
            <a:chOff x="4610834" y="4197544"/>
            <a:chExt cx="2156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BC1D24C-3437-4FE4-AF97-DF90A6C283DE}"/>
                    </a:ext>
                  </a:extLst>
                </p14:cNvPr>
                <p14:cNvContentPartPr/>
                <p14:nvPr/>
              </p14:nvContentPartPr>
              <p14:xfrm>
                <a:off x="4614794" y="4197544"/>
                <a:ext cx="178200" cy="43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BC1D24C-3437-4FE4-AF97-DF90A6C283D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06154" y="4188904"/>
                  <a:ext cx="195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BA2E9BF-EA9F-4ABE-B67A-DFED754DC11E}"/>
                    </a:ext>
                  </a:extLst>
                </p14:cNvPr>
                <p14:cNvContentPartPr/>
                <p14:nvPr/>
              </p14:nvContentPartPr>
              <p14:xfrm>
                <a:off x="4610834" y="4323184"/>
                <a:ext cx="215640" cy="44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BA2E9BF-EA9F-4ABE-B67A-DFED754DC1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02194" y="4314544"/>
                  <a:ext cx="2332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67EFEA-E7CA-410E-9134-83DFBF6614E9}"/>
              </a:ext>
            </a:extLst>
          </p:cNvPr>
          <p:cNvGrpSpPr/>
          <p:nvPr/>
        </p:nvGrpSpPr>
        <p:grpSpPr>
          <a:xfrm>
            <a:off x="5263514" y="3739624"/>
            <a:ext cx="613440" cy="1193760"/>
            <a:chOff x="5263514" y="3739624"/>
            <a:chExt cx="613440" cy="11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2902A44-79E5-45F6-ADA2-08F30806724E}"/>
                    </a:ext>
                  </a:extLst>
                </p14:cNvPr>
                <p14:cNvContentPartPr/>
                <p14:nvPr/>
              </p14:nvContentPartPr>
              <p14:xfrm>
                <a:off x="5263514" y="3973984"/>
                <a:ext cx="267840" cy="67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2902A44-79E5-45F6-ADA2-08F3080672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54874" y="3965344"/>
                  <a:ext cx="28548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70FD206-9A0D-4E9C-8B82-9FD82CB17C4E}"/>
                    </a:ext>
                  </a:extLst>
                </p14:cNvPr>
                <p14:cNvContentPartPr/>
                <p14:nvPr/>
              </p14:nvContentPartPr>
              <p14:xfrm>
                <a:off x="5335154" y="4763824"/>
                <a:ext cx="275040" cy="169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70FD206-9A0D-4E9C-8B82-9FD82CB17C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26514" y="4754824"/>
                  <a:ext cx="29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89A35A2-CDEC-49CE-B49C-349F32613901}"/>
                    </a:ext>
                  </a:extLst>
                </p14:cNvPr>
                <p14:cNvContentPartPr/>
                <p14:nvPr/>
              </p14:nvContentPartPr>
              <p14:xfrm>
                <a:off x="5556914" y="3739624"/>
                <a:ext cx="320040" cy="218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89A35A2-CDEC-49CE-B49C-349F326139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47914" y="3730624"/>
                  <a:ext cx="3376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BF2843-3E6D-41DB-8B22-763A0769259C}"/>
              </a:ext>
            </a:extLst>
          </p:cNvPr>
          <p:cNvGrpSpPr/>
          <p:nvPr/>
        </p:nvGrpSpPr>
        <p:grpSpPr>
          <a:xfrm>
            <a:off x="5864714" y="3795784"/>
            <a:ext cx="1701720" cy="697320"/>
            <a:chOff x="5864714" y="3795784"/>
            <a:chExt cx="170172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DD9580C-3E4C-46A5-90D9-5E165527A27F}"/>
                    </a:ext>
                  </a:extLst>
                </p14:cNvPr>
                <p14:cNvContentPartPr/>
                <p14:nvPr/>
              </p14:nvContentPartPr>
              <p14:xfrm>
                <a:off x="5864714" y="3795784"/>
                <a:ext cx="421560" cy="697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DD9580C-3E4C-46A5-90D9-5E165527A2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55714" y="3786784"/>
                  <a:ext cx="4392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9088971-CAAA-437A-BF20-C3E0157AFF9C}"/>
                    </a:ext>
                  </a:extLst>
                </p14:cNvPr>
                <p14:cNvContentPartPr/>
                <p14:nvPr/>
              </p14:nvContentPartPr>
              <p14:xfrm>
                <a:off x="5912234" y="4229224"/>
                <a:ext cx="200160" cy="26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9088971-CAAA-437A-BF20-C3E0157AFF9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03234" y="4220584"/>
                  <a:ext cx="217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B610DE-589E-46E9-916A-F12BCAA52944}"/>
                    </a:ext>
                  </a:extLst>
                </p14:cNvPr>
                <p14:cNvContentPartPr/>
                <p14:nvPr/>
              </p14:nvContentPartPr>
              <p14:xfrm>
                <a:off x="6258914" y="4086664"/>
                <a:ext cx="174600" cy="276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B610DE-589E-46E9-916A-F12BCAA529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50274" y="4077664"/>
                  <a:ext cx="1922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25D1D2-8E60-45D4-A355-489C391EE671}"/>
                    </a:ext>
                  </a:extLst>
                </p14:cNvPr>
                <p14:cNvContentPartPr/>
                <p14:nvPr/>
              </p14:nvContentPartPr>
              <p14:xfrm>
                <a:off x="6398594" y="4066504"/>
                <a:ext cx="264240" cy="294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25D1D2-8E60-45D4-A355-489C391EE67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89954" y="4057504"/>
                  <a:ext cx="281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0C7FCBB-9B9A-429E-91D9-0E798D743394}"/>
                    </a:ext>
                  </a:extLst>
                </p14:cNvPr>
                <p14:cNvContentPartPr/>
                <p14:nvPr/>
              </p14:nvContentPartPr>
              <p14:xfrm>
                <a:off x="6670394" y="3967504"/>
                <a:ext cx="131400" cy="400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0C7FCBB-9B9A-429E-91D9-0E798D74339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61394" y="3958864"/>
                  <a:ext cx="149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A3999B-8AFD-47B5-BAB0-FA4ED86F52B1}"/>
                    </a:ext>
                  </a:extLst>
                </p14:cNvPr>
                <p14:cNvContentPartPr/>
                <p14:nvPr/>
              </p14:nvContentPartPr>
              <p14:xfrm>
                <a:off x="6919154" y="4151104"/>
                <a:ext cx="188280" cy="152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A3999B-8AFD-47B5-BAB0-FA4ED86F52B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10154" y="4142464"/>
                  <a:ext cx="20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5308F5-0B1E-4A5A-A4AF-8CB9B1BA3183}"/>
                    </a:ext>
                  </a:extLst>
                </p14:cNvPr>
                <p14:cNvContentPartPr/>
                <p14:nvPr/>
              </p14:nvContentPartPr>
              <p14:xfrm>
                <a:off x="7026074" y="3887224"/>
                <a:ext cx="268920" cy="401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5308F5-0B1E-4A5A-A4AF-8CB9B1BA31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17434" y="3878224"/>
                  <a:ext cx="286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FB9EB41-9B3D-4D7C-97E0-8C008C21E7E1}"/>
                    </a:ext>
                  </a:extLst>
                </p14:cNvPr>
                <p14:cNvContentPartPr/>
                <p14:nvPr/>
              </p14:nvContentPartPr>
              <p14:xfrm>
                <a:off x="7284914" y="3934744"/>
                <a:ext cx="235800" cy="45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FB9EB41-9B3D-4D7C-97E0-8C008C21E7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75914" y="3926104"/>
                  <a:ext cx="253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5E33B83-09EC-4648-922D-36D110530ADE}"/>
                    </a:ext>
                  </a:extLst>
                </p14:cNvPr>
                <p14:cNvContentPartPr/>
                <p14:nvPr/>
              </p14:nvContentPartPr>
              <p14:xfrm>
                <a:off x="7208234" y="4180984"/>
                <a:ext cx="358200" cy="42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5E33B83-09EC-4648-922D-36D110530A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99234" y="4171984"/>
                  <a:ext cx="3758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F813020-DA36-4211-A388-381856A0489A}"/>
              </a:ext>
            </a:extLst>
          </p:cNvPr>
          <p:cNvGrpSpPr/>
          <p:nvPr/>
        </p:nvGrpSpPr>
        <p:grpSpPr>
          <a:xfrm>
            <a:off x="1240874" y="5155504"/>
            <a:ext cx="518760" cy="328680"/>
            <a:chOff x="1240874" y="5155504"/>
            <a:chExt cx="51876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E79C7B-5C6B-4412-B0DE-73886D20A1E8}"/>
                    </a:ext>
                  </a:extLst>
                </p14:cNvPr>
                <p14:cNvContentPartPr/>
                <p14:nvPr/>
              </p14:nvContentPartPr>
              <p14:xfrm>
                <a:off x="1240874" y="5255224"/>
                <a:ext cx="191520" cy="194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E79C7B-5C6B-4412-B0DE-73886D20A1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32234" y="5246224"/>
                  <a:ext cx="209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DD3C9A-D3B9-4AB8-B36A-458F609D3ECC}"/>
                    </a:ext>
                  </a:extLst>
                </p14:cNvPr>
                <p14:cNvContentPartPr/>
                <p14:nvPr/>
              </p14:nvContentPartPr>
              <p14:xfrm>
                <a:off x="1531034" y="5244784"/>
                <a:ext cx="110880" cy="203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DD3C9A-D3B9-4AB8-B36A-458F609D3EC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22394" y="5235784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2224C62-252A-4F20-8F2A-99CD798649D4}"/>
                    </a:ext>
                  </a:extLst>
                </p14:cNvPr>
                <p14:cNvContentPartPr/>
                <p14:nvPr/>
              </p14:nvContentPartPr>
              <p14:xfrm>
                <a:off x="1582154" y="5155504"/>
                <a:ext cx="177480" cy="328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2224C62-252A-4F20-8F2A-99CD798649D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3514" y="5146864"/>
                  <a:ext cx="19512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1C67A39-9973-41B3-A68C-B5EADE98C95E}"/>
                  </a:ext>
                </a:extLst>
              </p14:cNvPr>
              <p14:cNvContentPartPr/>
              <p14:nvPr/>
            </p14:nvContentPartPr>
            <p14:xfrm>
              <a:off x="5883074" y="4508584"/>
              <a:ext cx="964080" cy="439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1C67A39-9973-41B3-A68C-B5EADE98C95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874434" y="4499944"/>
                <a:ext cx="9817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B6804D0-BDCD-4FCE-BA5D-597B239AE465}"/>
              </a:ext>
            </a:extLst>
          </p:cNvPr>
          <p:cNvGrpSpPr/>
          <p:nvPr/>
        </p:nvGrpSpPr>
        <p:grpSpPr>
          <a:xfrm>
            <a:off x="1120634" y="6160624"/>
            <a:ext cx="209160" cy="127080"/>
            <a:chOff x="1120634" y="6160624"/>
            <a:chExt cx="209160" cy="1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8005595-1EC1-4614-8EBB-BA8E4DCFD84C}"/>
                    </a:ext>
                  </a:extLst>
                </p14:cNvPr>
                <p14:cNvContentPartPr/>
                <p14:nvPr/>
              </p14:nvContentPartPr>
              <p14:xfrm>
                <a:off x="1125314" y="6160624"/>
                <a:ext cx="204480" cy="39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8005595-1EC1-4614-8EBB-BA8E4DCFD84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6314" y="6151624"/>
                  <a:ext cx="222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F8A4661-0F7F-4FD9-A853-CCC5E7E0EF1B}"/>
                    </a:ext>
                  </a:extLst>
                </p14:cNvPr>
                <p14:cNvContentPartPr/>
                <p14:nvPr/>
              </p14:nvContentPartPr>
              <p14:xfrm>
                <a:off x="1120634" y="6268984"/>
                <a:ext cx="199440" cy="18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F8A4661-0F7F-4FD9-A853-CCC5E7E0EF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1994" y="6259984"/>
                  <a:ext cx="2170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8E7F64A-86FB-4833-894C-E32CA8E699E9}"/>
              </a:ext>
            </a:extLst>
          </p:cNvPr>
          <p:cNvGrpSpPr/>
          <p:nvPr/>
        </p:nvGrpSpPr>
        <p:grpSpPr>
          <a:xfrm>
            <a:off x="1755314" y="6073504"/>
            <a:ext cx="631440" cy="303480"/>
            <a:chOff x="1755314" y="6073504"/>
            <a:chExt cx="6314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B22EC9B-C724-4FF8-842F-6ACDFD6269B1}"/>
                    </a:ext>
                  </a:extLst>
                </p14:cNvPr>
                <p14:cNvContentPartPr/>
                <p14:nvPr/>
              </p14:nvContentPartPr>
              <p14:xfrm>
                <a:off x="1755314" y="6073504"/>
                <a:ext cx="104760" cy="303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B22EC9B-C724-4FF8-842F-6ACDFD6269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46674" y="6064504"/>
                  <a:ext cx="122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ADAB0A-E058-4062-B313-C1EC0E322E26}"/>
                    </a:ext>
                  </a:extLst>
                </p14:cNvPr>
                <p14:cNvContentPartPr/>
                <p14:nvPr/>
              </p14:nvContentPartPr>
              <p14:xfrm>
                <a:off x="2089034" y="6179344"/>
                <a:ext cx="297720" cy="65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ADAB0A-E058-4062-B313-C1EC0E322E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80034" y="6170344"/>
                  <a:ext cx="31536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40B35DC8-8106-4340-8275-17C56C47CA6C}"/>
                  </a:ext>
                </a:extLst>
              </p14:cNvPr>
              <p14:cNvContentPartPr/>
              <p14:nvPr/>
            </p14:nvContentPartPr>
            <p14:xfrm>
              <a:off x="5380874" y="5317864"/>
              <a:ext cx="99360" cy="320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40B35DC8-8106-4340-8275-17C56C47CA6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371874" y="5308864"/>
                <a:ext cx="117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591360A-3E65-40BF-A92B-16EAA23F7300}"/>
                  </a:ext>
                </a:extLst>
              </p14:cNvPr>
              <p14:cNvContentPartPr/>
              <p14:nvPr/>
            </p14:nvContentPartPr>
            <p14:xfrm>
              <a:off x="5626394" y="5476624"/>
              <a:ext cx="254880" cy="392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591360A-3E65-40BF-A92B-16EAA23F730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17394" y="5467984"/>
                <a:ext cx="272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E15DDF6-87E9-4499-BF60-2AE86E780397}"/>
                  </a:ext>
                </a:extLst>
              </p14:cNvPr>
              <p14:cNvContentPartPr/>
              <p14:nvPr/>
            </p14:nvContentPartPr>
            <p14:xfrm>
              <a:off x="6117074" y="5363584"/>
              <a:ext cx="78480" cy="2588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E15DDF6-87E9-4499-BF60-2AE86E78039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108074" y="5354944"/>
                <a:ext cx="961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BFC841F-6C7C-4F06-AA43-648E59281BFF}"/>
                  </a:ext>
                </a:extLst>
              </p14:cNvPr>
              <p14:cNvContentPartPr/>
              <p14:nvPr/>
            </p14:nvContentPartPr>
            <p14:xfrm>
              <a:off x="6209954" y="5217424"/>
              <a:ext cx="283680" cy="2286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BFC841F-6C7C-4F06-AA43-648E59281BF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201314" y="5208424"/>
                <a:ext cx="3013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EEAD500-06D9-473B-B845-8F9CE36D67E6}"/>
                  </a:ext>
                </a:extLst>
              </p14:cNvPr>
              <p14:cNvContentPartPr/>
              <p14:nvPr/>
            </p14:nvContentPartPr>
            <p14:xfrm>
              <a:off x="6613874" y="5305624"/>
              <a:ext cx="199080" cy="3160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EEAD500-06D9-473B-B845-8F9CE36D67E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604874" y="5296624"/>
                <a:ext cx="2167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0985354-7A0D-4F7B-8167-B8CE982E1AB2}"/>
                  </a:ext>
                </a:extLst>
              </p14:cNvPr>
              <p14:cNvContentPartPr/>
              <p14:nvPr/>
            </p14:nvContentPartPr>
            <p14:xfrm>
              <a:off x="6957674" y="5353504"/>
              <a:ext cx="70920" cy="2336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0985354-7A0D-4F7B-8167-B8CE982E1AB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949034" y="5344504"/>
                <a:ext cx="88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8E39558-3E87-451B-97BD-8F021867DB8E}"/>
                  </a:ext>
                </a:extLst>
              </p14:cNvPr>
              <p14:cNvContentPartPr/>
              <p14:nvPr/>
            </p14:nvContentPartPr>
            <p14:xfrm>
              <a:off x="6830594" y="5294464"/>
              <a:ext cx="441000" cy="637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8E39558-3E87-451B-97BD-8F021867DB8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821594" y="5285824"/>
                <a:ext cx="458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023B144-26AC-47AD-B6BA-B06D913BC88B}"/>
                  </a:ext>
                </a:extLst>
              </p14:cNvPr>
              <p14:cNvContentPartPr/>
              <p14:nvPr/>
            </p14:nvContentPartPr>
            <p14:xfrm>
              <a:off x="7289954" y="5277544"/>
              <a:ext cx="199080" cy="1897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023B144-26AC-47AD-B6BA-B06D913BC88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81314" y="5268904"/>
                <a:ext cx="2167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377CE67-FB22-42C8-9E63-4CDE856429AE}"/>
                  </a:ext>
                </a:extLst>
              </p14:cNvPr>
              <p14:cNvContentPartPr/>
              <p14:nvPr/>
            </p14:nvContentPartPr>
            <p14:xfrm>
              <a:off x="7251434" y="5527024"/>
              <a:ext cx="205920" cy="378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377CE67-FB22-42C8-9E63-4CDE856429A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242434" y="5518384"/>
                <a:ext cx="223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B41D3CD-C34D-408E-8167-FBD24052508E}"/>
                  </a:ext>
                </a:extLst>
              </p14:cNvPr>
              <p14:cNvContentPartPr/>
              <p14:nvPr/>
            </p14:nvContentPartPr>
            <p14:xfrm>
              <a:off x="7615754" y="5363224"/>
              <a:ext cx="222840" cy="2181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B41D3CD-C34D-408E-8167-FBD24052508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607114" y="5354224"/>
                <a:ext cx="2404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441129C-EBEB-430D-8719-9C8D5E301323}"/>
                  </a:ext>
                </a:extLst>
              </p14:cNvPr>
              <p14:cNvContentPartPr/>
              <p14:nvPr/>
            </p14:nvContentPartPr>
            <p14:xfrm>
              <a:off x="7914554" y="5143624"/>
              <a:ext cx="266400" cy="5630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441129C-EBEB-430D-8719-9C8D5E30132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905554" y="5134984"/>
                <a:ext cx="2840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2B154E4-7430-457B-BB5D-1859430CBE48}"/>
                  </a:ext>
                </a:extLst>
              </p14:cNvPr>
              <p14:cNvContentPartPr/>
              <p14:nvPr/>
            </p14:nvContentPartPr>
            <p14:xfrm>
              <a:off x="8406314" y="5361784"/>
              <a:ext cx="172800" cy="234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2B154E4-7430-457B-BB5D-1859430CBE4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397314" y="5352784"/>
                <a:ext cx="190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78E81E4-9ACA-411D-BD7C-8D83ACB2FE5E}"/>
                  </a:ext>
                </a:extLst>
              </p14:cNvPr>
              <p14:cNvContentPartPr/>
              <p14:nvPr/>
            </p14:nvContentPartPr>
            <p14:xfrm>
              <a:off x="8454194" y="5492824"/>
              <a:ext cx="165960" cy="223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78E81E4-9ACA-411D-BD7C-8D83ACB2FE5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445194" y="5484184"/>
                <a:ext cx="183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D2E6A2B-53C4-4D72-9E43-5C26336D7C6C}"/>
                  </a:ext>
                </a:extLst>
              </p14:cNvPr>
              <p14:cNvContentPartPr/>
              <p14:nvPr/>
            </p14:nvContentPartPr>
            <p14:xfrm>
              <a:off x="2693834" y="5971264"/>
              <a:ext cx="481320" cy="4906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D2E6A2B-53C4-4D72-9E43-5C26336D7C6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685194" y="5962264"/>
                <a:ext cx="4989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DE0B949-47E3-439B-BEF7-B004B29EF628}"/>
                  </a:ext>
                </a:extLst>
              </p14:cNvPr>
              <p14:cNvContentPartPr/>
              <p14:nvPr/>
            </p14:nvContentPartPr>
            <p14:xfrm>
              <a:off x="3233114" y="6073864"/>
              <a:ext cx="133560" cy="2653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DE0B949-47E3-439B-BEF7-B004B29EF62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224114" y="6065224"/>
                <a:ext cx="151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61C41E8-B031-418F-8FAD-6CBCD14D9C1A}"/>
                  </a:ext>
                </a:extLst>
              </p14:cNvPr>
              <p14:cNvContentPartPr/>
              <p14:nvPr/>
            </p14:nvContentPartPr>
            <p14:xfrm>
              <a:off x="3598874" y="6194104"/>
              <a:ext cx="198000" cy="223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61C41E8-B031-418F-8FAD-6CBCD14D9C1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89874" y="6185464"/>
                <a:ext cx="215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7DEEB0CA-100C-41B2-A686-7AE1F82D3847}"/>
                  </a:ext>
                </a:extLst>
              </p14:cNvPr>
              <p14:cNvContentPartPr/>
              <p14:nvPr/>
            </p14:nvContentPartPr>
            <p14:xfrm>
              <a:off x="4107554" y="5993944"/>
              <a:ext cx="536400" cy="3506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7DEEB0CA-100C-41B2-A686-7AE1F82D384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098914" y="5984944"/>
                <a:ext cx="5540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25038EC-0003-4E39-8C68-CDCEEFD34E51}"/>
                  </a:ext>
                </a:extLst>
              </p14:cNvPr>
              <p14:cNvContentPartPr/>
              <p14:nvPr/>
            </p14:nvContentPartPr>
            <p14:xfrm>
              <a:off x="3962474" y="6550864"/>
              <a:ext cx="172080" cy="2818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25038EC-0003-4E39-8C68-CDCEEFD34E5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953474" y="6542224"/>
                <a:ext cx="1897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FC4805B-4F06-4325-A0F1-BB501E0D418E}"/>
                  </a:ext>
                </a:extLst>
              </p14:cNvPr>
              <p14:cNvContentPartPr/>
              <p14:nvPr/>
            </p14:nvContentPartPr>
            <p14:xfrm>
              <a:off x="4159754" y="6419464"/>
              <a:ext cx="37800" cy="39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FC4805B-4F06-4325-A0F1-BB501E0D418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151114" y="6410824"/>
                <a:ext cx="55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EDAA589-BA1D-4555-81D5-90D966BA6B28}"/>
                  </a:ext>
                </a:extLst>
              </p14:cNvPr>
              <p14:cNvContentPartPr/>
              <p14:nvPr/>
            </p14:nvContentPartPr>
            <p14:xfrm>
              <a:off x="4267034" y="6489304"/>
              <a:ext cx="154080" cy="309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EDAA589-BA1D-4555-81D5-90D966BA6B2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258394" y="6480664"/>
                <a:ext cx="17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84596A8-F594-48B9-9F37-8E6C0108D500}"/>
                  </a:ext>
                </a:extLst>
              </p14:cNvPr>
              <p14:cNvContentPartPr/>
              <p14:nvPr/>
            </p14:nvContentPartPr>
            <p14:xfrm>
              <a:off x="4269194" y="6587584"/>
              <a:ext cx="149400" cy="172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84596A8-F594-48B9-9F37-8E6C0108D50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260554" y="6578944"/>
                <a:ext cx="1670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DE6F0CF-BC48-42B9-AC5D-3AFA0DE1CEDD}"/>
                  </a:ext>
                </a:extLst>
              </p14:cNvPr>
              <p14:cNvContentPartPr/>
              <p14:nvPr/>
            </p14:nvContentPartPr>
            <p14:xfrm>
              <a:off x="4504994" y="6513784"/>
              <a:ext cx="160920" cy="118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DE6F0CF-BC48-42B9-AC5D-3AFA0DE1CED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496354" y="6504784"/>
                <a:ext cx="178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4DC8513-E1C1-42C1-AABF-06ED186D7B59}"/>
                  </a:ext>
                </a:extLst>
              </p14:cNvPr>
              <p14:cNvContentPartPr/>
              <p14:nvPr/>
            </p14:nvContentPartPr>
            <p14:xfrm>
              <a:off x="4357754" y="5740504"/>
              <a:ext cx="304920" cy="1623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4DC8513-E1C1-42C1-AABF-06ED186D7B5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348754" y="5731864"/>
                <a:ext cx="322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2D0461A-C095-4208-A426-E14E09397FB8}"/>
                  </a:ext>
                </a:extLst>
              </p14:cNvPr>
              <p14:cNvContentPartPr/>
              <p14:nvPr/>
            </p14:nvContentPartPr>
            <p14:xfrm>
              <a:off x="4915034" y="6006904"/>
              <a:ext cx="289800" cy="244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2D0461A-C095-4208-A426-E14E09397FB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906034" y="5997904"/>
                <a:ext cx="307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F4B76E5-3F6D-441C-BD22-0E9C682043D2}"/>
                  </a:ext>
                </a:extLst>
              </p14:cNvPr>
              <p14:cNvContentPartPr/>
              <p14:nvPr/>
            </p14:nvContentPartPr>
            <p14:xfrm>
              <a:off x="5285834" y="5927344"/>
              <a:ext cx="132840" cy="241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F4B76E5-3F6D-441C-BD22-0E9C682043D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276834" y="5918344"/>
                <a:ext cx="150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D151EE6-3273-488D-8A3E-3548E10021BF}"/>
                  </a:ext>
                </a:extLst>
              </p14:cNvPr>
              <p14:cNvContentPartPr/>
              <p14:nvPr/>
            </p14:nvContentPartPr>
            <p14:xfrm>
              <a:off x="5550794" y="5741944"/>
              <a:ext cx="162000" cy="2386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D151EE6-3273-488D-8A3E-3548E10021B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542154" y="5732944"/>
                <a:ext cx="179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E57211C-0332-4DBE-A16A-6AC85A336B18}"/>
                  </a:ext>
                </a:extLst>
              </p14:cNvPr>
              <p14:cNvContentPartPr/>
              <p14:nvPr/>
            </p14:nvContentPartPr>
            <p14:xfrm>
              <a:off x="5471594" y="5869744"/>
              <a:ext cx="154440" cy="1728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E57211C-0332-4DBE-A16A-6AC85A336B1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462954" y="5861104"/>
                <a:ext cx="172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C3EB43B-5D33-435D-8950-84C54FF4C60C}"/>
                  </a:ext>
                </a:extLst>
              </p14:cNvPr>
              <p14:cNvContentPartPr/>
              <p14:nvPr/>
            </p14:nvContentPartPr>
            <p14:xfrm>
              <a:off x="5746634" y="5871184"/>
              <a:ext cx="193680" cy="1256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C3EB43B-5D33-435D-8950-84C54FF4C60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737634" y="5862544"/>
                <a:ext cx="2113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15613C3-7995-4BD0-B296-4CB12A5D4FEA}"/>
                  </a:ext>
                </a:extLst>
              </p14:cNvPr>
              <p14:cNvContentPartPr/>
              <p14:nvPr/>
            </p14:nvContentPartPr>
            <p14:xfrm>
              <a:off x="5795594" y="5859664"/>
              <a:ext cx="123120" cy="1526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15613C3-7995-4BD0-B296-4CB12A5D4FEA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786954" y="5851024"/>
                <a:ext cx="14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E0B6A50-5DD5-4BC4-95A8-5F5E0ABDEA13}"/>
                  </a:ext>
                </a:extLst>
              </p14:cNvPr>
              <p14:cNvContentPartPr/>
              <p14:nvPr/>
            </p14:nvContentPartPr>
            <p14:xfrm>
              <a:off x="6063794" y="5958304"/>
              <a:ext cx="118800" cy="2660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E0B6A50-5DD5-4BC4-95A8-5F5E0ABDEA13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054794" y="5949304"/>
                <a:ext cx="136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41514C3-10F5-4DF3-BF71-041C6F9ED90A}"/>
                  </a:ext>
                </a:extLst>
              </p14:cNvPr>
              <p14:cNvContentPartPr/>
              <p14:nvPr/>
            </p14:nvContentPartPr>
            <p14:xfrm>
              <a:off x="6320834" y="5964064"/>
              <a:ext cx="181080" cy="2397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41514C3-10F5-4DF3-BF71-041C6F9ED90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312194" y="5955064"/>
                <a:ext cx="198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D071B81-E88C-44AE-9D18-FE239648DF0E}"/>
                  </a:ext>
                </a:extLst>
              </p14:cNvPr>
              <p14:cNvContentPartPr/>
              <p14:nvPr/>
            </p14:nvContentPartPr>
            <p14:xfrm>
              <a:off x="6239474" y="6076744"/>
              <a:ext cx="130680" cy="1540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D071B81-E88C-44AE-9D18-FE239648DF0E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230834" y="6067744"/>
                <a:ext cx="148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3CB377D-92F1-419C-8E66-51B1B61D1850}"/>
                  </a:ext>
                </a:extLst>
              </p14:cNvPr>
              <p14:cNvContentPartPr/>
              <p14:nvPr/>
            </p14:nvContentPartPr>
            <p14:xfrm>
              <a:off x="6547274" y="6048664"/>
              <a:ext cx="165240" cy="1472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3CB377D-92F1-419C-8E66-51B1B61D185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538634" y="6040024"/>
                <a:ext cx="182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D2EA0D8-5FB2-44DB-A93A-40C8626421E0}"/>
                  </a:ext>
                </a:extLst>
              </p14:cNvPr>
              <p14:cNvContentPartPr/>
              <p14:nvPr/>
            </p14:nvContentPartPr>
            <p14:xfrm>
              <a:off x="6526754" y="6057304"/>
              <a:ext cx="158040" cy="1353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D2EA0D8-5FB2-44DB-A93A-40C8626421E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517754" y="6048304"/>
                <a:ext cx="175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4C68F7C-1390-40F8-9219-62AF6B52EA48}"/>
                  </a:ext>
                </a:extLst>
              </p14:cNvPr>
              <p14:cNvContentPartPr/>
              <p14:nvPr/>
            </p14:nvContentPartPr>
            <p14:xfrm>
              <a:off x="6736274" y="5944264"/>
              <a:ext cx="122400" cy="2865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4C68F7C-1390-40F8-9219-62AF6B52EA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27634" y="5935624"/>
                <a:ext cx="1400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A80CBD1-7DEC-4561-A0EB-6AB19D8790F3}"/>
                  </a:ext>
                </a:extLst>
              </p14:cNvPr>
              <p14:cNvContentPartPr/>
              <p14:nvPr/>
            </p14:nvContentPartPr>
            <p14:xfrm>
              <a:off x="6877034" y="5780464"/>
              <a:ext cx="102600" cy="2466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A80CBD1-7DEC-4561-A0EB-6AB19D8790F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868034" y="5771824"/>
                <a:ext cx="1202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6FC9AB7-35FE-45F2-AB66-02B58CF6C579}"/>
                  </a:ext>
                </a:extLst>
              </p14:cNvPr>
              <p14:cNvContentPartPr/>
              <p14:nvPr/>
            </p14:nvContentPartPr>
            <p14:xfrm>
              <a:off x="6941834" y="5681104"/>
              <a:ext cx="16920" cy="475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6FC9AB7-35FE-45F2-AB66-02B58CF6C57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933194" y="5672104"/>
                <a:ext cx="34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17FB142-780E-4594-854A-186123318D52}"/>
                  </a:ext>
                </a:extLst>
              </p14:cNvPr>
              <p14:cNvContentPartPr/>
              <p14:nvPr/>
            </p14:nvContentPartPr>
            <p14:xfrm>
              <a:off x="6138314" y="6325144"/>
              <a:ext cx="554040" cy="518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17FB142-780E-4594-854A-186123318D5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129314" y="6316144"/>
                <a:ext cx="571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72B2548-99BA-45E0-A40F-4D28CEEBE100}"/>
                  </a:ext>
                </a:extLst>
              </p14:cNvPr>
              <p14:cNvContentPartPr/>
              <p14:nvPr/>
            </p14:nvContentPartPr>
            <p14:xfrm>
              <a:off x="6219314" y="6584704"/>
              <a:ext cx="183600" cy="2779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72B2548-99BA-45E0-A40F-4D28CEEBE10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210314" y="6575704"/>
                <a:ext cx="201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0ED38A9-9702-41B6-A7BB-B3B2D2FA0EB8}"/>
                  </a:ext>
                </a:extLst>
              </p14:cNvPr>
              <p14:cNvContentPartPr/>
              <p14:nvPr/>
            </p14:nvContentPartPr>
            <p14:xfrm>
              <a:off x="6423434" y="6448984"/>
              <a:ext cx="19080" cy="72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0ED38A9-9702-41B6-A7BB-B3B2D2FA0EB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414434" y="6440344"/>
                <a:ext cx="367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6998F2F-446C-4545-9D75-A63E100D1E3E}"/>
                  </a:ext>
                </a:extLst>
              </p14:cNvPr>
              <p14:cNvContentPartPr/>
              <p14:nvPr/>
            </p14:nvContentPartPr>
            <p14:xfrm>
              <a:off x="6618554" y="6411544"/>
              <a:ext cx="55800" cy="2401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6998F2F-446C-4545-9D75-A63E100D1E3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609554" y="6402544"/>
                <a:ext cx="734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A60B634-D30E-43A2-B392-97743CB657E9}"/>
                  </a:ext>
                </a:extLst>
              </p14:cNvPr>
              <p14:cNvContentPartPr/>
              <p14:nvPr/>
            </p14:nvContentPartPr>
            <p14:xfrm>
              <a:off x="6596594" y="6766144"/>
              <a:ext cx="42480" cy="385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A60B634-D30E-43A2-B392-97743CB657E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587594" y="6757504"/>
                <a:ext cx="60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43F8834-9974-48E1-9782-F72CA4BD9A67}"/>
                  </a:ext>
                </a:extLst>
              </p14:cNvPr>
              <p14:cNvContentPartPr/>
              <p14:nvPr/>
            </p14:nvContentPartPr>
            <p14:xfrm>
              <a:off x="7109594" y="5885944"/>
              <a:ext cx="307800" cy="5619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43F8834-9974-48E1-9782-F72CA4BD9A67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100954" y="5877304"/>
                <a:ext cx="32544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4969E9F-E7D6-48B0-AC86-F593433EB77A}"/>
              </a:ext>
            </a:extLst>
          </p:cNvPr>
          <p:cNvGrpSpPr/>
          <p:nvPr/>
        </p:nvGrpSpPr>
        <p:grpSpPr>
          <a:xfrm>
            <a:off x="2267234" y="5231104"/>
            <a:ext cx="2756520" cy="533880"/>
            <a:chOff x="2267234" y="5231104"/>
            <a:chExt cx="275652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53B025-4037-4336-B9CC-349D8B376517}"/>
                    </a:ext>
                  </a:extLst>
                </p14:cNvPr>
                <p14:cNvContentPartPr/>
                <p14:nvPr/>
              </p14:nvContentPartPr>
              <p14:xfrm>
                <a:off x="2267234" y="5395264"/>
                <a:ext cx="122400" cy="325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53B025-4037-4336-B9CC-349D8B3765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58594" y="5386624"/>
                  <a:ext cx="140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83EB23A-DB80-46E4-A49C-CB896F0B7AD4}"/>
                    </a:ext>
                  </a:extLst>
                </p14:cNvPr>
                <p14:cNvContentPartPr/>
                <p14:nvPr/>
              </p14:nvContentPartPr>
              <p14:xfrm>
                <a:off x="2300714" y="5276104"/>
                <a:ext cx="280440" cy="219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83EB23A-DB80-46E4-A49C-CB896F0B7AD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92074" y="5267464"/>
                  <a:ext cx="298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237F596-E692-4582-B47E-8E9E001FF921}"/>
                    </a:ext>
                  </a:extLst>
                </p14:cNvPr>
                <p14:cNvContentPartPr/>
                <p14:nvPr/>
              </p14:nvContentPartPr>
              <p14:xfrm>
                <a:off x="2687714" y="5402464"/>
                <a:ext cx="154440" cy="297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237F596-E692-4582-B47E-8E9E001FF9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79074" y="5393824"/>
                  <a:ext cx="172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D804D8E-84E5-4033-A442-1ADA1EE633C8}"/>
                    </a:ext>
                  </a:extLst>
                </p14:cNvPr>
                <p14:cNvContentPartPr/>
                <p14:nvPr/>
              </p14:nvContentPartPr>
              <p14:xfrm>
                <a:off x="3079754" y="5481304"/>
                <a:ext cx="91440" cy="170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D804D8E-84E5-4033-A442-1ADA1EE633C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71114" y="5472664"/>
                  <a:ext cx="109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1DE1A0-C64B-408D-9120-DEE572E6FD09}"/>
                    </a:ext>
                  </a:extLst>
                </p14:cNvPr>
                <p14:cNvContentPartPr/>
                <p14:nvPr/>
              </p14:nvContentPartPr>
              <p14:xfrm>
                <a:off x="2925314" y="5382304"/>
                <a:ext cx="483840" cy="80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1DE1A0-C64B-408D-9120-DEE572E6FD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16314" y="5373664"/>
                  <a:ext cx="501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7A74828-A19F-41E7-8F2F-2A542CF8B60B}"/>
                    </a:ext>
                  </a:extLst>
                </p14:cNvPr>
                <p14:cNvContentPartPr/>
                <p14:nvPr/>
              </p14:nvContentPartPr>
              <p14:xfrm>
                <a:off x="3544874" y="5413624"/>
                <a:ext cx="272520" cy="178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7A74828-A19F-41E7-8F2F-2A542CF8B60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536234" y="5404624"/>
                  <a:ext cx="290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630C728-BB9B-4104-A3D0-4717D81E35BE}"/>
                    </a:ext>
                  </a:extLst>
                </p14:cNvPr>
                <p14:cNvContentPartPr/>
                <p14:nvPr/>
              </p14:nvContentPartPr>
              <p14:xfrm>
                <a:off x="3964634" y="5385184"/>
                <a:ext cx="244800" cy="23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630C728-BB9B-4104-A3D0-4717D81E35B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55994" y="5376544"/>
                  <a:ext cx="262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9293824-C095-4EF5-AEB9-31A0D9E90B49}"/>
                    </a:ext>
                  </a:extLst>
                </p14:cNvPr>
                <p14:cNvContentPartPr/>
                <p14:nvPr/>
              </p14:nvContentPartPr>
              <p14:xfrm>
                <a:off x="4268474" y="5231104"/>
                <a:ext cx="261720" cy="464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9293824-C095-4EF5-AEB9-31A0D9E90B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59474" y="5222464"/>
                  <a:ext cx="279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83243D-58C9-4930-A2A6-D90C4BDEE9E8}"/>
                    </a:ext>
                  </a:extLst>
                </p14:cNvPr>
                <p14:cNvContentPartPr/>
                <p14:nvPr/>
              </p14:nvContentPartPr>
              <p14:xfrm>
                <a:off x="4699034" y="5402104"/>
                <a:ext cx="281520" cy="42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83243D-58C9-4930-A2A6-D90C4BDEE9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90034" y="5393104"/>
                  <a:ext cx="29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B7CD10A-CF2B-4223-B7F4-AC9D8A5A32AB}"/>
                    </a:ext>
                  </a:extLst>
                </p14:cNvPr>
                <p14:cNvContentPartPr/>
                <p14:nvPr/>
              </p14:nvContentPartPr>
              <p14:xfrm>
                <a:off x="4772474" y="5516224"/>
                <a:ext cx="251280" cy="39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B7CD10A-CF2B-4223-B7F4-AC9D8A5A32A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63834" y="5507224"/>
                  <a:ext cx="268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6B46A90-10DD-49C6-8931-31F53E7E6C8D}"/>
                    </a:ext>
                  </a:extLst>
                </p14:cNvPr>
                <p14:cNvContentPartPr/>
                <p14:nvPr/>
              </p14:nvContentPartPr>
              <p14:xfrm>
                <a:off x="3922154" y="5667424"/>
                <a:ext cx="217800" cy="46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6B46A90-10DD-49C6-8931-31F53E7E6C8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13514" y="5658784"/>
                  <a:ext cx="235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9956C0E-35AE-4F72-B9B6-8173C37E8F4D}"/>
                    </a:ext>
                  </a:extLst>
                </p14:cNvPr>
                <p14:cNvContentPartPr/>
                <p14:nvPr/>
              </p14:nvContentPartPr>
              <p14:xfrm>
                <a:off x="3880034" y="5682904"/>
                <a:ext cx="226080" cy="73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9956C0E-35AE-4F72-B9B6-8173C37E8F4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71034" y="5674264"/>
                  <a:ext cx="243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6AE051B-49C7-4F47-8088-A913714DE5D7}"/>
                    </a:ext>
                  </a:extLst>
                </p14:cNvPr>
                <p14:cNvContentPartPr/>
                <p14:nvPr/>
              </p14:nvContentPartPr>
              <p14:xfrm>
                <a:off x="3941954" y="5724304"/>
                <a:ext cx="220680" cy="40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6AE051B-49C7-4F47-8088-A913714DE5D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33314" y="5715664"/>
                  <a:ext cx="2383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D913004-EA50-4AE2-A778-FD8B67F2B830}"/>
                  </a:ext>
                </a:extLst>
              </p14:cNvPr>
              <p14:cNvContentPartPr/>
              <p14:nvPr/>
            </p14:nvContentPartPr>
            <p14:xfrm>
              <a:off x="7498754" y="6101224"/>
              <a:ext cx="104040" cy="2664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D913004-EA50-4AE2-A778-FD8B67F2B830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490114" y="6092584"/>
                <a:ext cx="121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042FF6F-CA93-4EE2-BB23-CF59B7988EB9}"/>
                  </a:ext>
                </a:extLst>
              </p14:cNvPr>
              <p14:cNvContentPartPr/>
              <p14:nvPr/>
            </p14:nvContentPartPr>
            <p14:xfrm>
              <a:off x="7525754" y="6212824"/>
              <a:ext cx="121680" cy="237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042FF6F-CA93-4EE2-BB23-CF59B7988EB9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516754" y="6204184"/>
                <a:ext cx="13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4152999-8595-4892-A79A-173866E2DE15}"/>
                  </a:ext>
                </a:extLst>
              </p14:cNvPr>
              <p14:cNvContentPartPr/>
              <p14:nvPr/>
            </p14:nvContentPartPr>
            <p14:xfrm>
              <a:off x="7958834" y="5933104"/>
              <a:ext cx="546480" cy="4309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4152999-8595-4892-A79A-173866E2DE1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950194" y="5924464"/>
                <a:ext cx="5641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09AF991-ED86-4D26-A070-47699C1A37CD}"/>
                  </a:ext>
                </a:extLst>
              </p14:cNvPr>
              <p14:cNvContentPartPr/>
              <p14:nvPr/>
            </p14:nvContentPartPr>
            <p14:xfrm>
              <a:off x="7822754" y="6561304"/>
              <a:ext cx="184320" cy="2491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09AF991-ED86-4D26-A070-47699C1A37C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814114" y="6552664"/>
                <a:ext cx="201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880799F-AFC4-4387-A7DB-E531517BF24E}"/>
                  </a:ext>
                </a:extLst>
              </p14:cNvPr>
              <p14:cNvContentPartPr/>
              <p14:nvPr/>
            </p14:nvContentPartPr>
            <p14:xfrm>
              <a:off x="8005994" y="6433864"/>
              <a:ext cx="24480" cy="338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880799F-AFC4-4387-A7DB-E531517BF24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996994" y="6425224"/>
                <a:ext cx="4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BB8B05E-0D1C-4CC3-992F-0DFB4EB52784}"/>
                  </a:ext>
                </a:extLst>
              </p14:cNvPr>
              <p14:cNvContentPartPr/>
              <p14:nvPr/>
            </p14:nvContentPartPr>
            <p14:xfrm>
              <a:off x="8121194" y="6506944"/>
              <a:ext cx="107640" cy="32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BB8B05E-0D1C-4CC3-992F-0DFB4EB52784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112554" y="6498304"/>
                <a:ext cx="12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43E8D3C-6BEC-410A-8D19-7D051EC75C48}"/>
                  </a:ext>
                </a:extLst>
              </p14:cNvPr>
              <p14:cNvContentPartPr/>
              <p14:nvPr/>
            </p14:nvContentPartPr>
            <p14:xfrm>
              <a:off x="8134154" y="6574264"/>
              <a:ext cx="118800" cy="349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43E8D3C-6BEC-410A-8D19-7D051EC75C48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125154" y="6565264"/>
                <a:ext cx="136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CAB2358-9809-4D88-8602-F3C55313BFF3}"/>
                  </a:ext>
                </a:extLst>
              </p14:cNvPr>
              <p14:cNvContentPartPr/>
              <p14:nvPr/>
            </p14:nvContentPartPr>
            <p14:xfrm>
              <a:off x="8330714" y="6496864"/>
              <a:ext cx="113400" cy="1342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CAB2358-9809-4D88-8602-F3C55313BFF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8322074" y="6487864"/>
                <a:ext cx="1310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72F2220E-822E-4308-943E-6B7DA27FC3E5}"/>
              </a:ext>
            </a:extLst>
          </p:cNvPr>
          <p:cNvGrpSpPr/>
          <p:nvPr/>
        </p:nvGrpSpPr>
        <p:grpSpPr>
          <a:xfrm>
            <a:off x="8184554" y="5698384"/>
            <a:ext cx="1411920" cy="561600"/>
            <a:chOff x="8184554" y="5698384"/>
            <a:chExt cx="141192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FC61C4-DFB6-4AD2-84C7-BF6F2A78BC9B}"/>
                    </a:ext>
                  </a:extLst>
                </p14:cNvPr>
                <p14:cNvContentPartPr/>
                <p14:nvPr/>
              </p14:nvContentPartPr>
              <p14:xfrm>
                <a:off x="8184554" y="5710624"/>
                <a:ext cx="203040" cy="172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FC61C4-DFB6-4AD2-84C7-BF6F2A78BC9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75914" y="5701984"/>
                  <a:ext cx="220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FBFA6B-EA60-42C2-9892-64B204D9733F}"/>
                    </a:ext>
                  </a:extLst>
                </p14:cNvPr>
                <p14:cNvContentPartPr/>
                <p14:nvPr/>
              </p14:nvContentPartPr>
              <p14:xfrm>
                <a:off x="8616554" y="6011224"/>
                <a:ext cx="232920" cy="248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FBFA6B-EA60-42C2-9892-64B204D9733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7554" y="6002224"/>
                  <a:ext cx="25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F5456BB-549B-461E-8DC8-1B5D6EE25C9B}"/>
                    </a:ext>
                  </a:extLst>
                </p14:cNvPr>
                <p14:cNvContentPartPr/>
                <p14:nvPr/>
              </p14:nvContentPartPr>
              <p14:xfrm>
                <a:off x="8916794" y="5816824"/>
                <a:ext cx="119880" cy="34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F5456BB-549B-461E-8DC8-1B5D6EE25C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08154" y="5807824"/>
                  <a:ext cx="13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E2B11E6-39C0-4A20-A79D-704974641061}"/>
                    </a:ext>
                  </a:extLst>
                </p14:cNvPr>
                <p14:cNvContentPartPr/>
                <p14:nvPr/>
              </p14:nvContentPartPr>
              <p14:xfrm>
                <a:off x="9092114" y="5698384"/>
                <a:ext cx="219960" cy="2329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E2B11E6-39C0-4A20-A79D-70497464106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83114" y="5689744"/>
                  <a:ext cx="237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5F1FB3-A346-4405-B03A-F8904FFD68CC}"/>
                    </a:ext>
                  </a:extLst>
                </p14:cNvPr>
                <p14:cNvContentPartPr/>
                <p14:nvPr/>
              </p14:nvContentPartPr>
              <p14:xfrm>
                <a:off x="9329714" y="5812864"/>
                <a:ext cx="23040" cy="30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5F1FB3-A346-4405-B03A-F8904FFD68C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20714" y="5804224"/>
                  <a:ext cx="40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BCDB5A6-7612-408C-9FC8-D3F5BC6E0263}"/>
                    </a:ext>
                  </a:extLst>
                </p14:cNvPr>
                <p14:cNvContentPartPr/>
                <p14:nvPr/>
              </p14:nvContentPartPr>
              <p14:xfrm>
                <a:off x="9420434" y="5728984"/>
                <a:ext cx="176040" cy="17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BCDB5A6-7612-408C-9FC8-D3F5BC6E026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411434" y="5720344"/>
                  <a:ext cx="19368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714E9EC-AB19-4945-84C2-CBA0A0090A7F}"/>
                  </a:ext>
                </a:extLst>
              </p14:cNvPr>
              <p14:cNvContentPartPr/>
              <p14:nvPr/>
            </p14:nvContentPartPr>
            <p14:xfrm>
              <a:off x="10764314" y="5551504"/>
              <a:ext cx="29520" cy="97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714E9EC-AB19-4945-84C2-CBA0A0090A7F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755314" y="5542504"/>
                <a:ext cx="4716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ECE9AB3-E347-443C-AF29-20F0580E5355}"/>
              </a:ext>
            </a:extLst>
          </p:cNvPr>
          <p:cNvGrpSpPr/>
          <p:nvPr/>
        </p:nvGrpSpPr>
        <p:grpSpPr>
          <a:xfrm>
            <a:off x="9590714" y="5728624"/>
            <a:ext cx="1127160" cy="1048320"/>
            <a:chOff x="9590714" y="5728624"/>
            <a:chExt cx="1127160" cy="10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779A0F1-C5ED-441D-983C-D44481797BBF}"/>
                    </a:ext>
                  </a:extLst>
                </p14:cNvPr>
                <p14:cNvContentPartPr/>
                <p14:nvPr/>
              </p14:nvContentPartPr>
              <p14:xfrm>
                <a:off x="9590714" y="5934544"/>
                <a:ext cx="213120" cy="331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779A0F1-C5ED-441D-983C-D44481797BB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581714" y="5925544"/>
                  <a:ext cx="230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0F7DB6F-921A-434B-AE53-F67A095A5715}"/>
                    </a:ext>
                  </a:extLst>
                </p14:cNvPr>
                <p14:cNvContentPartPr/>
                <p14:nvPr/>
              </p14:nvContentPartPr>
              <p14:xfrm>
                <a:off x="9800954" y="5951824"/>
                <a:ext cx="240120" cy="231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0F7DB6F-921A-434B-AE53-F67A095A571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792314" y="5943184"/>
                  <a:ext cx="257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DDB7DE0-B421-4055-9F38-CAB59FFB7ED6}"/>
                    </a:ext>
                  </a:extLst>
                </p14:cNvPr>
                <p14:cNvContentPartPr/>
                <p14:nvPr/>
              </p14:nvContentPartPr>
              <p14:xfrm>
                <a:off x="10111994" y="6066664"/>
                <a:ext cx="37800" cy="32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DDB7DE0-B421-4055-9F38-CAB59FFB7ED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102994" y="6058024"/>
                  <a:ext cx="55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AB6347D-7E19-4691-8EA5-DED06567473F}"/>
                    </a:ext>
                  </a:extLst>
                </p14:cNvPr>
                <p14:cNvContentPartPr/>
                <p14:nvPr/>
              </p14:nvContentPartPr>
              <p14:xfrm>
                <a:off x="10190114" y="5972344"/>
                <a:ext cx="183240" cy="180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AB6347D-7E19-4691-8EA5-DED06567473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81474" y="5963704"/>
                  <a:ext cx="200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8839A53-E4B7-4B05-B11A-918EC4C6EDF8}"/>
                    </a:ext>
                  </a:extLst>
                </p14:cNvPr>
                <p14:cNvContentPartPr/>
                <p14:nvPr/>
              </p14:nvContentPartPr>
              <p14:xfrm>
                <a:off x="10397114" y="5804584"/>
                <a:ext cx="164880" cy="390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8839A53-E4B7-4B05-B11A-918EC4C6EDF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388114" y="5795584"/>
                  <a:ext cx="182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5914A6-8C1C-4450-9132-71E0707FE472}"/>
                    </a:ext>
                  </a:extLst>
                </p14:cNvPr>
                <p14:cNvContentPartPr/>
                <p14:nvPr/>
              </p14:nvContentPartPr>
              <p14:xfrm>
                <a:off x="10581074" y="5728624"/>
                <a:ext cx="136800" cy="232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5914A6-8C1C-4450-9132-71E0707FE4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572434" y="5719984"/>
                  <a:ext cx="15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049CA69-D73E-4ED2-8010-ED225D93CCC1}"/>
                    </a:ext>
                  </a:extLst>
                </p14:cNvPr>
                <p14:cNvContentPartPr/>
                <p14:nvPr/>
              </p14:nvContentPartPr>
              <p14:xfrm>
                <a:off x="9771074" y="6258184"/>
                <a:ext cx="577080" cy="73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049CA69-D73E-4ED2-8010-ED225D93CCC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762074" y="6249544"/>
                  <a:ext cx="594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32FFD79-8D04-44C5-A1E7-AE7A86FC39B3}"/>
                    </a:ext>
                  </a:extLst>
                </p14:cNvPr>
                <p14:cNvContentPartPr/>
                <p14:nvPr/>
              </p14:nvContentPartPr>
              <p14:xfrm>
                <a:off x="9870074" y="6517024"/>
                <a:ext cx="158040" cy="259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32FFD79-8D04-44C5-A1E7-AE7A86FC39B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861434" y="6508024"/>
                  <a:ext cx="175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3E39B92-D5B0-4582-833D-525AEFB53DAA}"/>
                    </a:ext>
                  </a:extLst>
                </p14:cNvPr>
                <p14:cNvContentPartPr/>
                <p14:nvPr/>
              </p14:nvContentPartPr>
              <p14:xfrm>
                <a:off x="9991394" y="6392104"/>
                <a:ext cx="4680" cy="2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3E39B92-D5B0-4582-833D-525AEFB53DA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82754" y="6383104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89892BC-204E-4EE1-A9A2-8C001BEBB16D}"/>
                    </a:ext>
                  </a:extLst>
                </p14:cNvPr>
                <p14:cNvContentPartPr/>
                <p14:nvPr/>
              </p14:nvContentPartPr>
              <p14:xfrm>
                <a:off x="10228994" y="6336304"/>
                <a:ext cx="61200" cy="203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89892BC-204E-4EE1-A9A2-8C001BEBB1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219994" y="6327664"/>
                  <a:ext cx="78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F21E065-E78B-4AD9-AB97-CA5B633B15D2}"/>
                    </a:ext>
                  </a:extLst>
                </p14:cNvPr>
                <p14:cNvContentPartPr/>
                <p14:nvPr/>
              </p14:nvContentPartPr>
              <p14:xfrm>
                <a:off x="10195874" y="6678304"/>
                <a:ext cx="25560" cy="17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F21E065-E78B-4AD9-AB97-CA5B633B15D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87234" y="6669664"/>
                  <a:ext cx="4320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452D55F0-E18F-4449-BEB8-F3F2A447A2AC}"/>
                  </a:ext>
                </a:extLst>
              </p14:cNvPr>
              <p14:cNvContentPartPr/>
              <p14:nvPr/>
            </p14:nvContentPartPr>
            <p14:xfrm>
              <a:off x="2638394" y="6702828"/>
              <a:ext cx="874800" cy="730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452D55F0-E18F-4449-BEB8-F3F2A447A2AC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629394" y="6694188"/>
                <a:ext cx="89244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30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A527B2-3417-4A3F-9561-23E88251F01A}"/>
                  </a:ext>
                </a:extLst>
              </p14:cNvPr>
              <p14:cNvContentPartPr/>
              <p14:nvPr/>
            </p14:nvContentPartPr>
            <p14:xfrm>
              <a:off x="811034" y="584224"/>
              <a:ext cx="207720" cy="3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A527B2-3417-4A3F-9561-23E88251F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394" y="575224"/>
                <a:ext cx="225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4FBA9-5EC2-4F6D-A11F-6DCEDD9E816C}"/>
                  </a:ext>
                </a:extLst>
              </p14:cNvPr>
              <p14:cNvContentPartPr/>
              <p14:nvPr/>
            </p14:nvContentPartPr>
            <p14:xfrm>
              <a:off x="815714" y="698344"/>
              <a:ext cx="266040" cy="5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4FBA9-5EC2-4F6D-A11F-6DCEDD9E81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714" y="689344"/>
                <a:ext cx="2836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4669396-DF3A-4AE9-A583-BB25C4D43109}"/>
              </a:ext>
            </a:extLst>
          </p:cNvPr>
          <p:cNvGrpSpPr/>
          <p:nvPr/>
        </p:nvGrpSpPr>
        <p:grpSpPr>
          <a:xfrm>
            <a:off x="1663874" y="344824"/>
            <a:ext cx="600840" cy="453960"/>
            <a:chOff x="1663874" y="344824"/>
            <a:chExt cx="6008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DF2813-5201-4526-8D9E-54E3763816EE}"/>
                    </a:ext>
                  </a:extLst>
                </p14:cNvPr>
                <p14:cNvContentPartPr/>
                <p14:nvPr/>
              </p14:nvContentPartPr>
              <p14:xfrm>
                <a:off x="1663874" y="467944"/>
                <a:ext cx="294480" cy="330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DF2813-5201-4526-8D9E-54E3763816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4874" y="458944"/>
                  <a:ext cx="312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3E0F9B-2C2A-486E-9E9D-F6BF13B94624}"/>
                    </a:ext>
                  </a:extLst>
                </p14:cNvPr>
                <p14:cNvContentPartPr/>
                <p14:nvPr/>
              </p14:nvContentPartPr>
              <p14:xfrm>
                <a:off x="2078954" y="344824"/>
                <a:ext cx="185760" cy="5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3E0F9B-2C2A-486E-9E9D-F6BF13B946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9954" y="335824"/>
                  <a:ext cx="2034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FC630-FD47-4D72-949D-B26B4BC09594}"/>
              </a:ext>
            </a:extLst>
          </p:cNvPr>
          <p:cNvGrpSpPr/>
          <p:nvPr/>
        </p:nvGrpSpPr>
        <p:grpSpPr>
          <a:xfrm>
            <a:off x="2409434" y="271384"/>
            <a:ext cx="255600" cy="142200"/>
            <a:chOff x="2409434" y="271384"/>
            <a:chExt cx="25560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29A6AB-2ECE-4928-84AA-CF85481D1F02}"/>
                    </a:ext>
                  </a:extLst>
                </p14:cNvPr>
                <p14:cNvContentPartPr/>
                <p14:nvPr/>
              </p14:nvContentPartPr>
              <p14:xfrm>
                <a:off x="2409434" y="276064"/>
                <a:ext cx="36720" cy="11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29A6AB-2ECE-4928-84AA-CF85481D1F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0794" y="267064"/>
                  <a:ext cx="5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061C81-B157-475B-AC29-FF4B9D4BC26D}"/>
                    </a:ext>
                  </a:extLst>
                </p14:cNvPr>
                <p14:cNvContentPartPr/>
                <p14:nvPr/>
              </p14:nvContentPartPr>
              <p14:xfrm>
                <a:off x="2527874" y="271384"/>
                <a:ext cx="137160" cy="142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061C81-B157-475B-AC29-FF4B9D4BC2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8874" y="262384"/>
                  <a:ext cx="1548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6803D5-90DD-4A57-917C-D0156CBA6154}"/>
              </a:ext>
            </a:extLst>
          </p:cNvPr>
          <p:cNvGrpSpPr/>
          <p:nvPr/>
        </p:nvGrpSpPr>
        <p:grpSpPr>
          <a:xfrm>
            <a:off x="2999474" y="229264"/>
            <a:ext cx="958320" cy="554400"/>
            <a:chOff x="2999474" y="229264"/>
            <a:chExt cx="9583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B7A986-5AF7-4F9B-B0D5-F9B42463C90F}"/>
                    </a:ext>
                  </a:extLst>
                </p14:cNvPr>
                <p14:cNvContentPartPr/>
                <p14:nvPr/>
              </p14:nvContentPartPr>
              <p14:xfrm>
                <a:off x="2999474" y="461104"/>
                <a:ext cx="182520" cy="322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B7A986-5AF7-4F9B-B0D5-F9B42463C9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0834" y="452104"/>
                  <a:ext cx="200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B7C031-9D23-4489-986D-8F862FD4A714}"/>
                    </a:ext>
                  </a:extLst>
                </p14:cNvPr>
                <p14:cNvContentPartPr/>
                <p14:nvPr/>
              </p14:nvContentPartPr>
              <p14:xfrm>
                <a:off x="3330674" y="555784"/>
                <a:ext cx="54720" cy="15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B7C031-9D23-4489-986D-8F862FD4A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1674" y="546784"/>
                  <a:ext cx="72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822D16-9852-42CB-ABA8-1DF12C4050E2}"/>
                    </a:ext>
                  </a:extLst>
                </p14:cNvPr>
                <p14:cNvContentPartPr/>
                <p14:nvPr/>
              </p14:nvContentPartPr>
              <p14:xfrm>
                <a:off x="3450194" y="574504"/>
                <a:ext cx="148320" cy="15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822D16-9852-42CB-ABA8-1DF12C4050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1554" y="565864"/>
                  <a:ext cx="165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76C7EB-B04E-4A2A-89A7-FC6D2AD31EFF}"/>
                    </a:ext>
                  </a:extLst>
                </p14:cNvPr>
                <p14:cNvContentPartPr/>
                <p14:nvPr/>
              </p14:nvContentPartPr>
              <p14:xfrm>
                <a:off x="3656114" y="352744"/>
                <a:ext cx="189360" cy="42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76C7EB-B04E-4A2A-89A7-FC6D2AD31E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7474" y="343744"/>
                  <a:ext cx="207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213E16-555A-4FF9-84FB-CD133F8C1F9D}"/>
                    </a:ext>
                  </a:extLst>
                </p14:cNvPr>
                <p14:cNvContentPartPr/>
                <p14:nvPr/>
              </p14:nvContentPartPr>
              <p14:xfrm>
                <a:off x="3839354" y="229264"/>
                <a:ext cx="118440" cy="127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213E16-555A-4FF9-84FB-CD133F8C1F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0714" y="220264"/>
                  <a:ext cx="13608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EC1A0-BBA8-4BB8-994D-E21F15BB9236}"/>
              </a:ext>
            </a:extLst>
          </p:cNvPr>
          <p:cNvGrpSpPr/>
          <p:nvPr/>
        </p:nvGrpSpPr>
        <p:grpSpPr>
          <a:xfrm>
            <a:off x="3194234" y="895624"/>
            <a:ext cx="605160" cy="379800"/>
            <a:chOff x="3194234" y="895624"/>
            <a:chExt cx="6051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9D34F8-9D1F-4BD5-892E-42AA3819984F}"/>
                    </a:ext>
                  </a:extLst>
                </p14:cNvPr>
                <p14:cNvContentPartPr/>
                <p14:nvPr/>
              </p14:nvContentPartPr>
              <p14:xfrm>
                <a:off x="3194234" y="895624"/>
                <a:ext cx="551160" cy="61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9D34F8-9D1F-4BD5-892E-42AA38199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5234" y="886624"/>
                  <a:ext cx="568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91FE84-0D7F-4DF5-A56C-578F469B2214}"/>
                    </a:ext>
                  </a:extLst>
                </p14:cNvPr>
                <p14:cNvContentPartPr/>
                <p14:nvPr/>
              </p14:nvContentPartPr>
              <p14:xfrm>
                <a:off x="3296474" y="1066264"/>
                <a:ext cx="314280" cy="20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91FE84-0D7F-4DF5-A56C-578F469B22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7474" y="1057264"/>
                  <a:ext cx="331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94B451-5119-4AEE-9412-587EE59B09D9}"/>
                    </a:ext>
                  </a:extLst>
                </p14:cNvPr>
                <p14:cNvContentPartPr/>
                <p14:nvPr/>
              </p14:nvContentPartPr>
              <p14:xfrm>
                <a:off x="3727034" y="1006144"/>
                <a:ext cx="72360" cy="26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94B451-5119-4AEE-9412-587EE59B09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8034" y="997504"/>
                  <a:ext cx="9000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7206ED-BA6D-453D-8CEC-D6B51ADA37A4}"/>
                  </a:ext>
                </a:extLst>
              </p14:cNvPr>
              <p14:cNvContentPartPr/>
              <p14:nvPr/>
            </p14:nvContentPartPr>
            <p14:xfrm>
              <a:off x="3707234" y="14784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7206ED-BA6D-453D-8CEC-D6B51ADA37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98594" y="146982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8B049BE-52F4-4717-BB0C-53386EF22ACD}"/>
              </a:ext>
            </a:extLst>
          </p:cNvPr>
          <p:cNvGrpSpPr/>
          <p:nvPr/>
        </p:nvGrpSpPr>
        <p:grpSpPr>
          <a:xfrm>
            <a:off x="4277474" y="261304"/>
            <a:ext cx="2413800" cy="568440"/>
            <a:chOff x="4277474" y="261304"/>
            <a:chExt cx="241380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329748-6A59-46B0-B68A-A361879B590F}"/>
                    </a:ext>
                  </a:extLst>
                </p14:cNvPr>
                <p14:cNvContentPartPr/>
                <p14:nvPr/>
              </p14:nvContentPartPr>
              <p14:xfrm>
                <a:off x="4277474" y="696544"/>
                <a:ext cx="286560" cy="59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329748-6A59-46B0-B68A-A361879B59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8834" y="687904"/>
                  <a:ext cx="304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B768C5-C61D-43CB-847E-F0DD5E43142F}"/>
                    </a:ext>
                  </a:extLst>
                </p14:cNvPr>
                <p14:cNvContentPartPr/>
                <p14:nvPr/>
              </p14:nvContentPartPr>
              <p14:xfrm>
                <a:off x="4453874" y="583864"/>
                <a:ext cx="34560" cy="242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B768C5-C61D-43CB-847E-F0DD5E4314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5234" y="575224"/>
                  <a:ext cx="5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E96612-F69B-4378-AB21-4877DB1E6C79}"/>
                    </a:ext>
                  </a:extLst>
                </p14:cNvPr>
                <p14:cNvContentPartPr/>
                <p14:nvPr/>
              </p14:nvContentPartPr>
              <p14:xfrm>
                <a:off x="4725674" y="552904"/>
                <a:ext cx="289080" cy="262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E96612-F69B-4378-AB21-4877DB1E6C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7034" y="544264"/>
                  <a:ext cx="306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4611F8-E22D-4633-9057-D9CA15EBA95A}"/>
                    </a:ext>
                  </a:extLst>
                </p14:cNvPr>
                <p14:cNvContentPartPr/>
                <p14:nvPr/>
              </p14:nvContentPartPr>
              <p14:xfrm>
                <a:off x="5041394" y="464344"/>
                <a:ext cx="155520" cy="17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4611F8-E22D-4633-9057-D9CA15EBA9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2754" y="455704"/>
                  <a:ext cx="173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84702D-6979-4797-96B2-DE2DF0CFE802}"/>
                    </a:ext>
                  </a:extLst>
                </p14:cNvPr>
                <p14:cNvContentPartPr/>
                <p14:nvPr/>
              </p14:nvContentPartPr>
              <p14:xfrm>
                <a:off x="5321834" y="328264"/>
                <a:ext cx="43920" cy="164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84702D-6979-4797-96B2-DE2DF0CFE8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3194" y="319264"/>
                  <a:ext cx="61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CC039D-546D-4D3B-9B3D-E1E6616468D5}"/>
                    </a:ext>
                  </a:extLst>
                </p14:cNvPr>
                <p14:cNvContentPartPr/>
                <p14:nvPr/>
              </p14:nvContentPartPr>
              <p14:xfrm>
                <a:off x="5465474" y="324304"/>
                <a:ext cx="129600" cy="16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CC039D-546D-4D3B-9B3D-E1E6616468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56474" y="315304"/>
                  <a:ext cx="147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ACDC50-74C2-45FC-8C75-76C0BB1840BA}"/>
                    </a:ext>
                  </a:extLst>
                </p14:cNvPr>
                <p14:cNvContentPartPr/>
                <p14:nvPr/>
              </p14:nvContentPartPr>
              <p14:xfrm>
                <a:off x="5759954" y="473704"/>
                <a:ext cx="193680" cy="356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ACDC50-74C2-45FC-8C75-76C0BB1840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50954" y="464704"/>
                  <a:ext cx="211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3BB074-6B7E-4459-98A9-AD3752329F71}"/>
                    </a:ext>
                  </a:extLst>
                </p14:cNvPr>
                <p14:cNvContentPartPr/>
                <p14:nvPr/>
              </p14:nvContentPartPr>
              <p14:xfrm>
                <a:off x="6062714" y="583504"/>
                <a:ext cx="40680" cy="15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3BB074-6B7E-4459-98A9-AD3752329F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3714" y="574504"/>
                  <a:ext cx="58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CD3FD6-1752-4930-8C88-1EED2FA99E06}"/>
                    </a:ext>
                  </a:extLst>
                </p14:cNvPr>
                <p14:cNvContentPartPr/>
                <p14:nvPr/>
              </p14:nvContentPartPr>
              <p14:xfrm>
                <a:off x="6178634" y="574504"/>
                <a:ext cx="168120" cy="164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CD3FD6-1752-4930-8C88-1EED2FA99E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9994" y="565864"/>
                  <a:ext cx="185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D550BE-3F4A-4EFB-A558-DF1D1FE592D4}"/>
                    </a:ext>
                  </a:extLst>
                </p14:cNvPr>
                <p14:cNvContentPartPr/>
                <p14:nvPr/>
              </p14:nvContentPartPr>
              <p14:xfrm>
                <a:off x="6377354" y="484504"/>
                <a:ext cx="150120" cy="298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D550BE-3F4A-4EFB-A558-DF1D1FE592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68714" y="475864"/>
                  <a:ext cx="167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C0F360-EB21-47F5-A238-8783B5457BC1}"/>
                    </a:ext>
                  </a:extLst>
                </p14:cNvPr>
                <p14:cNvContentPartPr/>
                <p14:nvPr/>
              </p14:nvContentPartPr>
              <p14:xfrm>
                <a:off x="6668234" y="261304"/>
                <a:ext cx="23040" cy="17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C0F360-EB21-47F5-A238-8783B5457B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9594" y="252304"/>
                  <a:ext cx="406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6ED562-E89E-4D4B-B573-9E09EB0E7941}"/>
              </a:ext>
            </a:extLst>
          </p:cNvPr>
          <p:cNvGrpSpPr/>
          <p:nvPr/>
        </p:nvGrpSpPr>
        <p:grpSpPr>
          <a:xfrm>
            <a:off x="5932754" y="974824"/>
            <a:ext cx="565920" cy="395640"/>
            <a:chOff x="5932754" y="974824"/>
            <a:chExt cx="56592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408034-2327-4397-91FE-C5D9FEAF6C42}"/>
                    </a:ext>
                  </a:extLst>
                </p14:cNvPr>
                <p14:cNvContentPartPr/>
                <p14:nvPr/>
              </p14:nvContentPartPr>
              <p14:xfrm>
                <a:off x="5932754" y="974824"/>
                <a:ext cx="565920" cy="86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408034-2327-4397-91FE-C5D9FEAF6C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4114" y="966184"/>
                  <a:ext cx="58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59A461-96D0-4A9F-B9A7-E07E0EF10D06}"/>
                    </a:ext>
                  </a:extLst>
                </p14:cNvPr>
                <p14:cNvContentPartPr/>
                <p14:nvPr/>
              </p14:nvContentPartPr>
              <p14:xfrm>
                <a:off x="6079274" y="1075624"/>
                <a:ext cx="102600" cy="294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59A461-96D0-4A9F-B9A7-E07E0EF10D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70274" y="1066624"/>
                  <a:ext cx="120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796211-B348-4361-A153-D1368BE0E171}"/>
                    </a:ext>
                  </a:extLst>
                </p14:cNvPr>
                <p14:cNvContentPartPr/>
                <p14:nvPr/>
              </p14:nvContentPartPr>
              <p14:xfrm>
                <a:off x="6356834" y="1046104"/>
                <a:ext cx="45000" cy="27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796211-B348-4361-A153-D1368BE0E1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7834" y="1037464"/>
                  <a:ext cx="6264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D45FE9E-8F78-4788-B7EE-1988C713527B}"/>
                  </a:ext>
                </a:extLst>
              </p14:cNvPr>
              <p14:cNvContentPartPr/>
              <p14:nvPr/>
            </p14:nvContentPartPr>
            <p14:xfrm>
              <a:off x="6373394" y="1486384"/>
              <a:ext cx="3600" cy="2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D45FE9E-8F78-4788-B7EE-1988C71352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754" y="1477384"/>
                <a:ext cx="212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BBC1B-A168-4B95-93FF-45D184836DD1}"/>
              </a:ext>
            </a:extLst>
          </p:cNvPr>
          <p:cNvGrpSpPr/>
          <p:nvPr/>
        </p:nvGrpSpPr>
        <p:grpSpPr>
          <a:xfrm>
            <a:off x="7003754" y="589624"/>
            <a:ext cx="252360" cy="223920"/>
            <a:chOff x="7003754" y="589624"/>
            <a:chExt cx="2523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68AC84-CB38-423A-A3DA-384E26CCCFF1}"/>
                    </a:ext>
                  </a:extLst>
                </p14:cNvPr>
                <p14:cNvContentPartPr/>
                <p14:nvPr/>
              </p14:nvContentPartPr>
              <p14:xfrm>
                <a:off x="7003754" y="694024"/>
                <a:ext cx="252360" cy="42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68AC84-CB38-423A-A3DA-384E26CCCFF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94754" y="685024"/>
                  <a:ext cx="270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6A2AD4-69BD-432C-8FE6-55A152E3A419}"/>
                    </a:ext>
                  </a:extLst>
                </p14:cNvPr>
                <p14:cNvContentPartPr/>
                <p14:nvPr/>
              </p14:nvContentPartPr>
              <p14:xfrm>
                <a:off x="7120754" y="589624"/>
                <a:ext cx="61200" cy="223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6A2AD4-69BD-432C-8FE6-55A152E3A4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12114" y="580624"/>
                  <a:ext cx="788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F241CB-C712-4E11-BC21-041AC5F6D1DE}"/>
              </a:ext>
            </a:extLst>
          </p:cNvPr>
          <p:cNvGrpSpPr/>
          <p:nvPr/>
        </p:nvGrpSpPr>
        <p:grpSpPr>
          <a:xfrm>
            <a:off x="7449794" y="175264"/>
            <a:ext cx="2125440" cy="1143720"/>
            <a:chOff x="7449794" y="175264"/>
            <a:chExt cx="2125440" cy="11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BA7BF3-329A-42E3-B14F-5D1D22892648}"/>
                    </a:ext>
                  </a:extLst>
                </p14:cNvPr>
                <p14:cNvContentPartPr/>
                <p14:nvPr/>
              </p14:nvContentPartPr>
              <p14:xfrm>
                <a:off x="7449794" y="532384"/>
                <a:ext cx="268560" cy="260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BA7BF3-329A-42E3-B14F-5D1D2289264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41154" y="523384"/>
                  <a:ext cx="286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56F57C-1684-4C80-8487-DD9879BB2EE6}"/>
                    </a:ext>
                  </a:extLst>
                </p14:cNvPr>
                <p14:cNvContentPartPr/>
                <p14:nvPr/>
              </p14:nvContentPartPr>
              <p14:xfrm>
                <a:off x="7775594" y="399184"/>
                <a:ext cx="183960" cy="47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56F57C-1684-4C80-8487-DD9879BB2E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66594" y="390544"/>
                  <a:ext cx="20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85B534-E2C3-47D2-9AFC-D98A38E7C400}"/>
                    </a:ext>
                  </a:extLst>
                </p14:cNvPr>
                <p14:cNvContentPartPr/>
                <p14:nvPr/>
              </p14:nvContentPartPr>
              <p14:xfrm>
                <a:off x="8021114" y="317824"/>
                <a:ext cx="81000" cy="168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85B534-E2C3-47D2-9AFC-D98A38E7C4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12114" y="308824"/>
                  <a:ext cx="98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00AE96-433D-417D-BECD-072412D5E910}"/>
                    </a:ext>
                  </a:extLst>
                </p14:cNvPr>
                <p14:cNvContentPartPr/>
                <p14:nvPr/>
              </p14:nvContentPartPr>
              <p14:xfrm>
                <a:off x="8131274" y="324304"/>
                <a:ext cx="125280" cy="165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00AE96-433D-417D-BECD-072412D5E9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22634" y="315304"/>
                  <a:ext cx="14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ECA2F2-D9E8-4650-B52F-B26D11291945}"/>
                    </a:ext>
                  </a:extLst>
                </p14:cNvPr>
                <p14:cNvContentPartPr/>
                <p14:nvPr/>
              </p14:nvContentPartPr>
              <p14:xfrm>
                <a:off x="8380394" y="616984"/>
                <a:ext cx="175680" cy="228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ECA2F2-D9E8-4650-B52F-B26D112919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71754" y="607984"/>
                  <a:ext cx="193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296C54-9105-4ACD-AC37-965E7CA51746}"/>
                    </a:ext>
                  </a:extLst>
                </p14:cNvPr>
                <p14:cNvContentPartPr/>
                <p14:nvPr/>
              </p14:nvContentPartPr>
              <p14:xfrm>
                <a:off x="8719874" y="617344"/>
                <a:ext cx="75240" cy="168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296C54-9105-4ACD-AC37-965E7CA5174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10874" y="608344"/>
                  <a:ext cx="92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C6CA7F-9EF3-4A2E-A273-14150D200D6D}"/>
                    </a:ext>
                  </a:extLst>
                </p14:cNvPr>
                <p14:cNvContentPartPr/>
                <p14:nvPr/>
              </p14:nvContentPartPr>
              <p14:xfrm>
                <a:off x="8826434" y="648664"/>
                <a:ext cx="150480" cy="154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C6CA7F-9EF3-4A2E-A273-14150D200D6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17434" y="640024"/>
                  <a:ext cx="168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562042-C8F8-4B51-B928-CADFF8F0F455}"/>
                    </a:ext>
                  </a:extLst>
                </p14:cNvPr>
                <p14:cNvContentPartPr/>
                <p14:nvPr/>
              </p14:nvContentPartPr>
              <p14:xfrm>
                <a:off x="9036674" y="386944"/>
                <a:ext cx="180720" cy="442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562042-C8F8-4B51-B928-CADFF8F0F45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27674" y="378304"/>
                  <a:ext cx="198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B4FB09-987A-4E6B-ABCE-C6EAEF6B037C}"/>
                    </a:ext>
                  </a:extLst>
                </p14:cNvPr>
                <p14:cNvContentPartPr/>
                <p14:nvPr/>
              </p14:nvContentPartPr>
              <p14:xfrm>
                <a:off x="9313514" y="175264"/>
                <a:ext cx="261720" cy="161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B4FB09-987A-4E6B-ABCE-C6EAEF6B03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04514" y="166264"/>
                  <a:ext cx="279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1C108B-A543-4306-90DA-884FC0D39FAC}"/>
                    </a:ext>
                  </a:extLst>
                </p14:cNvPr>
                <p14:cNvContentPartPr/>
                <p14:nvPr/>
              </p14:nvContentPartPr>
              <p14:xfrm>
                <a:off x="8558954" y="915064"/>
                <a:ext cx="491760" cy="98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1C108B-A543-4306-90DA-884FC0D39F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49954" y="906064"/>
                  <a:ext cx="509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18B9DF-E009-461A-B89C-27310A26C00A}"/>
                    </a:ext>
                  </a:extLst>
                </p14:cNvPr>
                <p14:cNvContentPartPr/>
                <p14:nvPr/>
              </p14:nvContentPartPr>
              <p14:xfrm>
                <a:off x="8526554" y="1112704"/>
                <a:ext cx="279360" cy="20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18B9DF-E009-461A-B89C-27310A26C00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17554" y="1103704"/>
                  <a:ext cx="297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491C2B0-D309-4384-BC3D-0F3824F7323E}"/>
                    </a:ext>
                  </a:extLst>
                </p14:cNvPr>
                <p14:cNvContentPartPr/>
                <p14:nvPr/>
              </p14:nvContentPartPr>
              <p14:xfrm>
                <a:off x="8962154" y="1029544"/>
                <a:ext cx="72720" cy="286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491C2B0-D309-4384-BC3D-0F3824F732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53154" y="1020544"/>
                  <a:ext cx="9036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9CF9BF-150E-44CA-8C78-E1585D704678}"/>
                  </a:ext>
                </a:extLst>
              </p14:cNvPr>
              <p14:cNvContentPartPr/>
              <p14:nvPr/>
            </p14:nvContentPartPr>
            <p14:xfrm>
              <a:off x="8958194" y="1477384"/>
              <a:ext cx="13320" cy="6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9CF9BF-150E-44CA-8C78-E1585D70467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949554" y="1468384"/>
                <a:ext cx="30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846BB5B-673B-4ABA-A3E9-5A0C7B7613EF}"/>
                  </a:ext>
                </a:extLst>
              </p14:cNvPr>
              <p14:cNvContentPartPr/>
              <p14:nvPr/>
            </p14:nvContentPartPr>
            <p14:xfrm>
              <a:off x="776114" y="1902184"/>
              <a:ext cx="202680" cy="237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846BB5B-673B-4ABA-A3E9-5A0C7B7613E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67474" y="1893184"/>
                <a:ext cx="220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CD92D9A-107D-4B58-9B8B-14831873B324}"/>
                  </a:ext>
                </a:extLst>
              </p14:cNvPr>
              <p14:cNvContentPartPr/>
              <p14:nvPr/>
            </p14:nvContentPartPr>
            <p14:xfrm>
              <a:off x="788714" y="2034304"/>
              <a:ext cx="219960" cy="12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CD92D9A-107D-4B58-9B8B-14831873B32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79714" y="2025664"/>
                <a:ext cx="2376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36E0FFD8-19C9-4E7D-979A-DA9BB1B0FE6C}"/>
              </a:ext>
            </a:extLst>
          </p:cNvPr>
          <p:cNvGrpSpPr/>
          <p:nvPr/>
        </p:nvGrpSpPr>
        <p:grpSpPr>
          <a:xfrm>
            <a:off x="1542914" y="1664584"/>
            <a:ext cx="932040" cy="502560"/>
            <a:chOff x="1542914" y="1664584"/>
            <a:chExt cx="93204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44D87E-F68C-4DE7-86F1-27FBB2827E43}"/>
                    </a:ext>
                  </a:extLst>
                </p14:cNvPr>
                <p14:cNvContentPartPr/>
                <p14:nvPr/>
              </p14:nvContentPartPr>
              <p14:xfrm>
                <a:off x="1542914" y="1816144"/>
                <a:ext cx="359640" cy="351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44D87E-F68C-4DE7-86F1-27FBB2827E4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34274" y="1807504"/>
                  <a:ext cx="377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44D17B-B527-4FD3-BF38-0C2183180D35}"/>
                    </a:ext>
                  </a:extLst>
                </p14:cNvPr>
                <p14:cNvContentPartPr/>
                <p14:nvPr/>
              </p14:nvContentPartPr>
              <p14:xfrm>
                <a:off x="2001194" y="1775464"/>
                <a:ext cx="167400" cy="41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44D17B-B527-4FD3-BF38-0C2183180D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92194" y="1766824"/>
                  <a:ext cx="185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D88E71-8A97-446D-B3EA-506CCCC4DD18}"/>
                    </a:ext>
                  </a:extLst>
                </p14:cNvPr>
                <p14:cNvContentPartPr/>
                <p14:nvPr/>
              </p14:nvContentPartPr>
              <p14:xfrm>
                <a:off x="2252474" y="1664584"/>
                <a:ext cx="73800" cy="172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D88E71-8A97-446D-B3EA-506CCCC4DD1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43834" y="1655944"/>
                  <a:ext cx="91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A46FEA-5227-4D5C-888A-7F8DE4DBBF02}"/>
                    </a:ext>
                  </a:extLst>
                </p14:cNvPr>
                <p14:cNvContentPartPr/>
                <p14:nvPr/>
              </p14:nvContentPartPr>
              <p14:xfrm>
                <a:off x="2376674" y="1684744"/>
                <a:ext cx="98280" cy="140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A46FEA-5227-4D5C-888A-7F8DE4DBBF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68034" y="1676104"/>
                  <a:ext cx="1159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17473-0559-4157-BD7D-77FFAD1E1848}"/>
              </a:ext>
            </a:extLst>
          </p:cNvPr>
          <p:cNvGrpSpPr/>
          <p:nvPr/>
        </p:nvGrpSpPr>
        <p:grpSpPr>
          <a:xfrm>
            <a:off x="2728034" y="1690144"/>
            <a:ext cx="576720" cy="572760"/>
            <a:chOff x="2728034" y="1690144"/>
            <a:chExt cx="5767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3F8857-D1CF-4E1A-9B95-A4E1349C8FC5}"/>
                    </a:ext>
                  </a:extLst>
                </p14:cNvPr>
                <p14:cNvContentPartPr/>
                <p14:nvPr/>
              </p14:nvContentPartPr>
              <p14:xfrm>
                <a:off x="2728034" y="1690144"/>
                <a:ext cx="302040" cy="57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23F8857-D1CF-4E1A-9B95-A4E1349C8F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19034" y="1681504"/>
                  <a:ext cx="3196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01C206-9BF6-4F55-B6BA-97FC47F5E8BE}"/>
                    </a:ext>
                  </a:extLst>
                </p14:cNvPr>
                <p14:cNvContentPartPr/>
                <p14:nvPr/>
              </p14:nvContentPartPr>
              <p14:xfrm>
                <a:off x="3190634" y="1786264"/>
                <a:ext cx="114120" cy="347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01C206-9BF6-4F55-B6BA-97FC47F5E8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81994" y="1777264"/>
                  <a:ext cx="13176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FEDD12-683D-48E5-92F8-FCFE266162D2}"/>
              </a:ext>
            </a:extLst>
          </p:cNvPr>
          <p:cNvGrpSpPr/>
          <p:nvPr/>
        </p:nvGrpSpPr>
        <p:grpSpPr>
          <a:xfrm>
            <a:off x="3616154" y="1847104"/>
            <a:ext cx="353520" cy="274320"/>
            <a:chOff x="3616154" y="1847104"/>
            <a:chExt cx="3535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C9291D-FFF6-4F1C-AC8F-B71375980EE7}"/>
                    </a:ext>
                  </a:extLst>
                </p14:cNvPr>
                <p14:cNvContentPartPr/>
                <p14:nvPr/>
              </p14:nvContentPartPr>
              <p14:xfrm>
                <a:off x="3616154" y="1923424"/>
                <a:ext cx="353520" cy="63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C9291D-FFF6-4F1C-AC8F-B71375980EE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07514" y="1914424"/>
                  <a:ext cx="371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AB71F1-A577-48AD-9A3A-0953EC6C66D7}"/>
                    </a:ext>
                  </a:extLst>
                </p14:cNvPr>
                <p14:cNvContentPartPr/>
                <p14:nvPr/>
              </p14:nvContentPartPr>
              <p14:xfrm>
                <a:off x="3760154" y="1847104"/>
                <a:ext cx="58680" cy="27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AB71F1-A577-48AD-9A3A-0953EC6C66D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51154" y="1838104"/>
                  <a:ext cx="763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E437FF7-7C19-46C9-B699-060261A74BC6}"/>
              </a:ext>
            </a:extLst>
          </p:cNvPr>
          <p:cNvGrpSpPr/>
          <p:nvPr/>
        </p:nvGrpSpPr>
        <p:grpSpPr>
          <a:xfrm>
            <a:off x="4283234" y="1845664"/>
            <a:ext cx="326160" cy="275760"/>
            <a:chOff x="4283234" y="1845664"/>
            <a:chExt cx="32616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6109DF-00B7-4CCF-8A68-30DC7F762687}"/>
                    </a:ext>
                  </a:extLst>
                </p14:cNvPr>
                <p14:cNvContentPartPr/>
                <p14:nvPr/>
              </p14:nvContentPartPr>
              <p14:xfrm>
                <a:off x="4283234" y="1845664"/>
                <a:ext cx="93960" cy="251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6109DF-00B7-4CCF-8A68-30DC7F7626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74594" y="1837024"/>
                  <a:ext cx="111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B87BD5-C68B-4E0D-8A26-579848680902}"/>
                    </a:ext>
                  </a:extLst>
                </p14:cNvPr>
                <p14:cNvContentPartPr/>
                <p14:nvPr/>
              </p14:nvContentPartPr>
              <p14:xfrm>
                <a:off x="4417514" y="1916584"/>
                <a:ext cx="191880" cy="204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B87BD5-C68B-4E0D-8A26-57984868090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08874" y="1907944"/>
                  <a:ext cx="209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0B6530-48E1-4C17-A8D7-7701B6306395}"/>
              </a:ext>
            </a:extLst>
          </p:cNvPr>
          <p:cNvGrpSpPr/>
          <p:nvPr/>
        </p:nvGrpSpPr>
        <p:grpSpPr>
          <a:xfrm>
            <a:off x="4835834" y="1751344"/>
            <a:ext cx="1270800" cy="423000"/>
            <a:chOff x="4835834" y="1751344"/>
            <a:chExt cx="12708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225383-D67D-4B98-8A39-4B538047D3EC}"/>
                    </a:ext>
                  </a:extLst>
                </p14:cNvPr>
                <p14:cNvContentPartPr/>
                <p14:nvPr/>
              </p14:nvContentPartPr>
              <p14:xfrm>
                <a:off x="4835834" y="2007664"/>
                <a:ext cx="374760" cy="36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225383-D67D-4B98-8A39-4B538047D3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27194" y="1999024"/>
                  <a:ext cx="392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876F078-3524-4768-B139-4C88AA901501}"/>
                    </a:ext>
                  </a:extLst>
                </p14:cNvPr>
                <p14:cNvContentPartPr/>
                <p14:nvPr/>
              </p14:nvContentPartPr>
              <p14:xfrm>
                <a:off x="5006474" y="1898224"/>
                <a:ext cx="51120" cy="214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876F078-3524-4768-B139-4C88AA90150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97834" y="1889224"/>
                  <a:ext cx="68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9B0FDA-ADCA-43E7-BF62-E26E76CBEB3F}"/>
                    </a:ext>
                  </a:extLst>
                </p14:cNvPr>
                <p14:cNvContentPartPr/>
                <p14:nvPr/>
              </p14:nvContentPartPr>
              <p14:xfrm>
                <a:off x="5305634" y="1822984"/>
                <a:ext cx="338760" cy="335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9B0FDA-ADCA-43E7-BF62-E26E76CBEB3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96994" y="1814344"/>
                  <a:ext cx="356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F2D9CC-D37B-45E2-8EF8-E65E4EC68332}"/>
                    </a:ext>
                  </a:extLst>
                </p14:cNvPr>
                <p14:cNvContentPartPr/>
                <p14:nvPr/>
              </p14:nvContentPartPr>
              <p14:xfrm>
                <a:off x="5623154" y="1914064"/>
                <a:ext cx="169560" cy="227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F2D9CC-D37B-45E2-8EF8-E65E4EC683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14514" y="1905424"/>
                  <a:ext cx="187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68DDBA-6FDB-449B-BCB3-9D324803184B}"/>
                    </a:ext>
                  </a:extLst>
                </p14:cNvPr>
                <p14:cNvContentPartPr/>
                <p14:nvPr/>
              </p14:nvContentPartPr>
              <p14:xfrm>
                <a:off x="5871914" y="1751344"/>
                <a:ext cx="234720" cy="42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68DDBA-6FDB-449B-BCB3-9D324803184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63274" y="1742704"/>
                  <a:ext cx="252360" cy="44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888D0E-0861-4758-8340-131C47047AC0}"/>
              </a:ext>
            </a:extLst>
          </p:cNvPr>
          <p:cNvGrpSpPr/>
          <p:nvPr/>
        </p:nvGrpSpPr>
        <p:grpSpPr>
          <a:xfrm>
            <a:off x="6558434" y="1856464"/>
            <a:ext cx="271800" cy="185760"/>
            <a:chOff x="6558434" y="1856464"/>
            <a:chExt cx="2718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B8FC5A-7BA4-49A4-AB96-9A512EF1C722}"/>
                    </a:ext>
                  </a:extLst>
                </p14:cNvPr>
                <p14:cNvContentPartPr/>
                <p14:nvPr/>
              </p14:nvContentPartPr>
              <p14:xfrm>
                <a:off x="6558434" y="1856464"/>
                <a:ext cx="271800" cy="44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B8FC5A-7BA4-49A4-AB96-9A512EF1C72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49434" y="1847464"/>
                  <a:ext cx="289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963BB0-2CE1-4E85-9CAD-2428630C0DAF}"/>
                    </a:ext>
                  </a:extLst>
                </p14:cNvPr>
                <p14:cNvContentPartPr/>
                <p14:nvPr/>
              </p14:nvContentPartPr>
              <p14:xfrm>
                <a:off x="6558434" y="1998304"/>
                <a:ext cx="266040" cy="4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963BB0-2CE1-4E85-9CAD-2428630C0DA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49434" y="1989304"/>
                  <a:ext cx="2836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2F4577-A329-445A-90B2-5F0CAB032E9A}"/>
              </a:ext>
            </a:extLst>
          </p:cNvPr>
          <p:cNvGrpSpPr/>
          <p:nvPr/>
        </p:nvGrpSpPr>
        <p:grpSpPr>
          <a:xfrm>
            <a:off x="7109234" y="1604104"/>
            <a:ext cx="1617840" cy="488160"/>
            <a:chOff x="7109234" y="1604104"/>
            <a:chExt cx="161784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584EBB8-4C1C-40D6-9095-15D9AC7E7CCC}"/>
                    </a:ext>
                  </a:extLst>
                </p14:cNvPr>
                <p14:cNvContentPartPr/>
                <p14:nvPr/>
              </p14:nvContentPartPr>
              <p14:xfrm>
                <a:off x="7109234" y="1788064"/>
                <a:ext cx="383760" cy="291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584EBB8-4C1C-40D6-9095-15D9AC7E7C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100234" y="1779424"/>
                  <a:ext cx="401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B0A83C5-FB1F-4768-9F0E-98D630D6A92D}"/>
                    </a:ext>
                  </a:extLst>
                </p14:cNvPr>
                <p14:cNvContentPartPr/>
                <p14:nvPr/>
              </p14:nvContentPartPr>
              <p14:xfrm>
                <a:off x="7620434" y="1757104"/>
                <a:ext cx="180000" cy="317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B0A83C5-FB1F-4768-9F0E-98D630D6A9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11434" y="1748464"/>
                  <a:ext cx="197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F86D6F-DC29-40D0-B8EE-71E5B75B0CC3}"/>
                    </a:ext>
                  </a:extLst>
                </p14:cNvPr>
                <p14:cNvContentPartPr/>
                <p14:nvPr/>
              </p14:nvContentPartPr>
              <p14:xfrm>
                <a:off x="7827794" y="1818664"/>
                <a:ext cx="322920" cy="273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F86D6F-DC29-40D0-B8EE-71E5B75B0C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18794" y="1809664"/>
                  <a:ext cx="340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305C6C-C478-486F-BD8F-C6D730214C14}"/>
                    </a:ext>
                  </a:extLst>
                </p14:cNvPr>
                <p14:cNvContentPartPr/>
                <p14:nvPr/>
              </p14:nvContentPartPr>
              <p14:xfrm>
                <a:off x="8187074" y="1694464"/>
                <a:ext cx="147240" cy="31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305C6C-C478-486F-BD8F-C6D730214C1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78434" y="1685824"/>
                  <a:ext cx="164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21381A-2B35-4095-B81C-79981793B0AE}"/>
                    </a:ext>
                  </a:extLst>
                </p14:cNvPr>
                <p14:cNvContentPartPr/>
                <p14:nvPr/>
              </p14:nvContentPartPr>
              <p14:xfrm>
                <a:off x="8467154" y="1604104"/>
                <a:ext cx="57240" cy="169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21381A-2B35-4095-B81C-79981793B0A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58154" y="1595104"/>
                  <a:ext cx="74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D0D376-29A4-4D05-A6EF-98FE98F016CF}"/>
                    </a:ext>
                  </a:extLst>
                </p14:cNvPr>
                <p14:cNvContentPartPr/>
                <p14:nvPr/>
              </p14:nvContentPartPr>
              <p14:xfrm>
                <a:off x="8560394" y="1621384"/>
                <a:ext cx="166680" cy="173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D0D376-29A4-4D05-A6EF-98FE98F016C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51394" y="1612744"/>
                  <a:ext cx="18432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07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8AC780-F734-4D5A-8613-B1ED47DE5285}"/>
              </a:ext>
            </a:extLst>
          </p:cNvPr>
          <p:cNvGrpSpPr/>
          <p:nvPr/>
        </p:nvGrpSpPr>
        <p:grpSpPr>
          <a:xfrm>
            <a:off x="639314" y="131704"/>
            <a:ext cx="1195920" cy="549360"/>
            <a:chOff x="639314" y="131704"/>
            <a:chExt cx="119592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AC2293-C9D0-4F5F-87C3-E32A4EC3F459}"/>
                    </a:ext>
                  </a:extLst>
                </p14:cNvPr>
                <p14:cNvContentPartPr/>
                <p14:nvPr/>
              </p14:nvContentPartPr>
              <p14:xfrm>
                <a:off x="639314" y="284344"/>
                <a:ext cx="592560" cy="396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AC2293-C9D0-4F5F-87C3-E32A4EC3F4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0314" y="275344"/>
                  <a:ext cx="6102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50C15F-9999-4923-8A0D-646AF4E47379}"/>
                    </a:ext>
                  </a:extLst>
                </p14:cNvPr>
                <p14:cNvContentPartPr/>
                <p14:nvPr/>
              </p14:nvContentPartPr>
              <p14:xfrm>
                <a:off x="1145834" y="465064"/>
                <a:ext cx="138600" cy="15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50C15F-9999-4923-8A0D-646AF4E473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7194" y="456424"/>
                  <a:ext cx="156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F2CC8F-C261-4D14-84AA-90C963520FB7}"/>
                    </a:ext>
                  </a:extLst>
                </p14:cNvPr>
                <p14:cNvContentPartPr/>
                <p14:nvPr/>
              </p14:nvContentPartPr>
              <p14:xfrm>
                <a:off x="1426634" y="131704"/>
                <a:ext cx="254880" cy="491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F2CC8F-C261-4D14-84AA-90C963520F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7634" y="122704"/>
                  <a:ext cx="2725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20E409-C753-495E-BF5D-A5A7C0107DA5}"/>
                    </a:ext>
                  </a:extLst>
                </p14:cNvPr>
                <p14:cNvContentPartPr/>
                <p14:nvPr/>
              </p14:nvContentPartPr>
              <p14:xfrm>
                <a:off x="1356794" y="394144"/>
                <a:ext cx="297000" cy="57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20E409-C753-495E-BF5D-A5A7C0107D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7794" y="385504"/>
                  <a:ext cx="314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CEEC13-E4CB-462D-9808-BC7069E3FCAD}"/>
                    </a:ext>
                  </a:extLst>
                </p14:cNvPr>
                <p14:cNvContentPartPr/>
                <p14:nvPr/>
              </p14:nvContentPartPr>
              <p14:xfrm>
                <a:off x="1610594" y="400264"/>
                <a:ext cx="224640" cy="20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CEEC13-E4CB-462D-9808-BC7069E3FC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1954" y="391624"/>
                  <a:ext cx="242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3E59D5-FE6A-4200-9969-1A54E53479B7}"/>
                  </a:ext>
                </a:extLst>
              </p14:cNvPr>
              <p14:cNvContentPartPr/>
              <p14:nvPr/>
            </p14:nvContentPartPr>
            <p14:xfrm>
              <a:off x="2196314" y="373984"/>
              <a:ext cx="9000" cy="39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3E59D5-FE6A-4200-9969-1A54E53479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7314" y="365344"/>
                <a:ext cx="26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E19676-3E6C-4194-B372-4458CAF3D8DE}"/>
                  </a:ext>
                </a:extLst>
              </p14:cNvPr>
              <p14:cNvContentPartPr/>
              <p14:nvPr/>
            </p14:nvContentPartPr>
            <p14:xfrm>
              <a:off x="2163194" y="578824"/>
              <a:ext cx="27360" cy="17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E19676-3E6C-4194-B372-4458CAF3D8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4554" y="570184"/>
                <a:ext cx="4500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65D0B-4DE9-48E4-B098-9EF6BB53A025}"/>
              </a:ext>
            </a:extLst>
          </p:cNvPr>
          <p:cNvGrpSpPr/>
          <p:nvPr/>
        </p:nvGrpSpPr>
        <p:grpSpPr>
          <a:xfrm>
            <a:off x="2683034" y="161224"/>
            <a:ext cx="2792520" cy="703440"/>
            <a:chOff x="2683034" y="161224"/>
            <a:chExt cx="279252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DEDE48-BEE4-47BB-B443-C1B936BEE2E6}"/>
                    </a:ext>
                  </a:extLst>
                </p14:cNvPr>
                <p14:cNvContentPartPr/>
                <p14:nvPr/>
              </p14:nvContentPartPr>
              <p14:xfrm>
                <a:off x="2683034" y="231784"/>
                <a:ext cx="552240" cy="41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DEDE48-BEE4-47BB-B443-C1B936BEE2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4034" y="223144"/>
                  <a:ext cx="569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84D79E-4177-4262-BC0A-2228CD902FE8}"/>
                    </a:ext>
                  </a:extLst>
                </p14:cNvPr>
                <p14:cNvContentPartPr/>
                <p14:nvPr/>
              </p14:nvContentPartPr>
              <p14:xfrm>
                <a:off x="2826314" y="429784"/>
                <a:ext cx="265320" cy="64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84D79E-4177-4262-BC0A-2228CD902F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7674" y="420784"/>
                  <a:ext cx="282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A3A31A-602F-48D5-926C-18ED1213B3DB}"/>
                    </a:ext>
                  </a:extLst>
                </p14:cNvPr>
                <p14:cNvContentPartPr/>
                <p14:nvPr/>
              </p14:nvContentPartPr>
              <p14:xfrm>
                <a:off x="3081914" y="427624"/>
                <a:ext cx="235080" cy="160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A3A31A-602F-48D5-926C-18ED1213B3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2914" y="418984"/>
                  <a:ext cx="252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0853C-4F62-4F04-9830-68C997B6B9F9}"/>
                    </a:ext>
                  </a:extLst>
                </p14:cNvPr>
                <p14:cNvContentPartPr/>
                <p14:nvPr/>
              </p14:nvContentPartPr>
              <p14:xfrm>
                <a:off x="3164354" y="464704"/>
                <a:ext cx="197280" cy="39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0853C-4F62-4F04-9830-68C997B6B9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55714" y="455704"/>
                  <a:ext cx="2149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A83239-5254-4DA4-B46C-16F8BB01EAC7}"/>
                    </a:ext>
                  </a:extLst>
                </p14:cNvPr>
                <p14:cNvContentPartPr/>
                <p14:nvPr/>
              </p14:nvContentPartPr>
              <p14:xfrm>
                <a:off x="3293594" y="390544"/>
                <a:ext cx="259200" cy="215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A83239-5254-4DA4-B46C-16F8BB01EA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4954" y="381904"/>
                  <a:ext cx="276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4930E9-9D68-4B9F-84EE-72B9789D78B6}"/>
                    </a:ext>
                  </a:extLst>
                </p14:cNvPr>
                <p14:cNvContentPartPr/>
                <p14:nvPr/>
              </p14:nvContentPartPr>
              <p14:xfrm>
                <a:off x="3665834" y="425824"/>
                <a:ext cx="104040" cy="15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4930E9-9D68-4B9F-84EE-72B9789D78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6834" y="416824"/>
                  <a:ext cx="12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871DD7-4DF2-48A1-9AB2-D20819C9ECF7}"/>
                    </a:ext>
                  </a:extLst>
                </p14:cNvPr>
                <p14:cNvContentPartPr/>
                <p14:nvPr/>
              </p14:nvContentPartPr>
              <p14:xfrm>
                <a:off x="3828194" y="442024"/>
                <a:ext cx="234360" cy="12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871DD7-4DF2-48A1-9AB2-D20819C9EC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9554" y="433024"/>
                  <a:ext cx="25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5842AD-1285-49DA-96C7-2F69A06213F7}"/>
                    </a:ext>
                  </a:extLst>
                </p14:cNvPr>
                <p14:cNvContentPartPr/>
                <p14:nvPr/>
              </p14:nvContentPartPr>
              <p14:xfrm>
                <a:off x="4159394" y="429784"/>
                <a:ext cx="150120" cy="15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5842AD-1285-49DA-96C7-2F69A0621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0754" y="421144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6FA50D-FB96-4B3B-8F36-83CE0C3F8A11}"/>
                    </a:ext>
                  </a:extLst>
                </p14:cNvPr>
                <p14:cNvContentPartPr/>
                <p14:nvPr/>
              </p14:nvContentPartPr>
              <p14:xfrm>
                <a:off x="4302674" y="161224"/>
                <a:ext cx="553320" cy="452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6FA50D-FB96-4B3B-8F36-83CE0C3F8A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4034" y="152584"/>
                  <a:ext cx="570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6EFBE7-925D-4A22-989B-828DF52F407B}"/>
                    </a:ext>
                  </a:extLst>
                </p14:cNvPr>
                <p14:cNvContentPartPr/>
                <p14:nvPr/>
              </p14:nvContentPartPr>
              <p14:xfrm>
                <a:off x="4546394" y="398104"/>
                <a:ext cx="297000" cy="5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6EFBE7-925D-4A22-989B-828DF52F40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7394" y="389104"/>
                  <a:ext cx="314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CD8AFA-7B00-4CB0-AFB6-D56418A9094E}"/>
                    </a:ext>
                  </a:extLst>
                </p14:cNvPr>
                <p14:cNvContentPartPr/>
                <p14:nvPr/>
              </p14:nvContentPartPr>
              <p14:xfrm>
                <a:off x="4829354" y="481264"/>
                <a:ext cx="54720" cy="89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CD8AFA-7B00-4CB0-AFB6-D56418A909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20354" y="472624"/>
                  <a:ext cx="72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613BAE-0DB8-44EF-9120-089DB99C5B29}"/>
                    </a:ext>
                  </a:extLst>
                </p14:cNvPr>
                <p14:cNvContentPartPr/>
                <p14:nvPr/>
              </p14:nvContentPartPr>
              <p14:xfrm>
                <a:off x="5025554" y="300184"/>
                <a:ext cx="450000" cy="341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613BAE-0DB8-44EF-9120-089DB99C5B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6554" y="291184"/>
                  <a:ext cx="4676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B08837-58E9-4561-AD2C-92E1EAB1876A}"/>
              </a:ext>
            </a:extLst>
          </p:cNvPr>
          <p:cNvGrpSpPr/>
          <p:nvPr/>
        </p:nvGrpSpPr>
        <p:grpSpPr>
          <a:xfrm>
            <a:off x="5865794" y="379744"/>
            <a:ext cx="491760" cy="219960"/>
            <a:chOff x="5865794" y="379744"/>
            <a:chExt cx="49176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77CAE7-BBA9-4E82-B93E-E90ABA3DB68E}"/>
                    </a:ext>
                  </a:extLst>
                </p14:cNvPr>
                <p14:cNvContentPartPr/>
                <p14:nvPr/>
              </p14:nvContentPartPr>
              <p14:xfrm>
                <a:off x="5865794" y="431944"/>
                <a:ext cx="213480" cy="142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77CAE7-BBA9-4E82-B93E-E90ABA3DB6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7154" y="422944"/>
                  <a:ext cx="231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ED79A4-D3A2-4B10-84CC-AEC7BBA2B611}"/>
                    </a:ext>
                  </a:extLst>
                </p14:cNvPr>
                <p14:cNvContentPartPr/>
                <p14:nvPr/>
              </p14:nvContentPartPr>
              <p14:xfrm>
                <a:off x="6143354" y="379744"/>
                <a:ext cx="214200" cy="21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ED79A4-D3A2-4B10-84CC-AEC7BBA2B6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34714" y="371104"/>
                  <a:ext cx="23184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68C94BB-5D5D-4DF8-9B9C-D596A864DC58}"/>
                  </a:ext>
                </a:extLst>
              </p14:cNvPr>
              <p14:cNvContentPartPr/>
              <p14:nvPr/>
            </p14:nvContentPartPr>
            <p14:xfrm>
              <a:off x="6839954" y="436264"/>
              <a:ext cx="150480" cy="159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68C94BB-5D5D-4DF8-9B9C-D596A864DC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30954" y="427264"/>
                <a:ext cx="1681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76D5C51-A3DE-4865-B426-9D605F19E330}"/>
              </a:ext>
            </a:extLst>
          </p:cNvPr>
          <p:cNvGrpSpPr/>
          <p:nvPr/>
        </p:nvGrpSpPr>
        <p:grpSpPr>
          <a:xfrm>
            <a:off x="7454114" y="82744"/>
            <a:ext cx="4707360" cy="831600"/>
            <a:chOff x="7454114" y="82744"/>
            <a:chExt cx="4707360" cy="83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1BA4AA-AEB7-4AAF-BDAF-36E95611FEC3}"/>
                    </a:ext>
                  </a:extLst>
                </p14:cNvPr>
                <p14:cNvContentPartPr/>
                <p14:nvPr/>
              </p14:nvContentPartPr>
              <p14:xfrm>
                <a:off x="7454114" y="338344"/>
                <a:ext cx="231840" cy="187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1BA4AA-AEB7-4AAF-BDAF-36E95611FE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5114" y="329704"/>
                  <a:ext cx="249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1484ED-9368-4FE3-BB6C-EBB71A7396C6}"/>
                    </a:ext>
                  </a:extLst>
                </p14:cNvPr>
                <p14:cNvContentPartPr/>
                <p14:nvPr/>
              </p14:nvContentPartPr>
              <p14:xfrm>
                <a:off x="7824554" y="82744"/>
                <a:ext cx="292320" cy="50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1484ED-9368-4FE3-BB6C-EBB71A7396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5914" y="74104"/>
                  <a:ext cx="3099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B49781-9993-43EC-96FA-BD56BAB84681}"/>
                    </a:ext>
                  </a:extLst>
                </p14:cNvPr>
                <p14:cNvContentPartPr/>
                <p14:nvPr/>
              </p14:nvContentPartPr>
              <p14:xfrm>
                <a:off x="7736354" y="332584"/>
                <a:ext cx="390240" cy="4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B49781-9993-43EC-96FA-BD56BAB846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7714" y="323944"/>
                  <a:ext cx="407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4EEF01-7B52-4C5A-A0FA-C417A7FA10CA}"/>
                    </a:ext>
                  </a:extLst>
                </p14:cNvPr>
                <p14:cNvContentPartPr/>
                <p14:nvPr/>
              </p14:nvContentPartPr>
              <p14:xfrm>
                <a:off x="8002034" y="404584"/>
                <a:ext cx="199440" cy="12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4EEF01-7B52-4C5A-A0FA-C417A7FA10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93394" y="395584"/>
                  <a:ext cx="217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8C9184-3383-4E81-B654-B657AEDB3921}"/>
                    </a:ext>
                  </a:extLst>
                </p14:cNvPr>
                <p14:cNvContentPartPr/>
                <p14:nvPr/>
              </p14:nvContentPartPr>
              <p14:xfrm>
                <a:off x="8189954" y="442384"/>
                <a:ext cx="154080" cy="10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8C9184-3383-4E81-B654-B657AEDB39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80954" y="433744"/>
                  <a:ext cx="17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6DF088-AAA5-4C42-AC57-A113E8D09911}"/>
                    </a:ext>
                  </a:extLst>
                </p14:cNvPr>
                <p14:cNvContentPartPr/>
                <p14:nvPr/>
              </p14:nvContentPartPr>
              <p14:xfrm>
                <a:off x="8452034" y="165544"/>
                <a:ext cx="431280" cy="373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6DF088-AAA5-4C42-AC57-A113E8D099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43034" y="156904"/>
                  <a:ext cx="4489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7469DC-CEF9-4A93-92F5-EC9E33818926}"/>
                    </a:ext>
                  </a:extLst>
                </p14:cNvPr>
                <p14:cNvContentPartPr/>
                <p14:nvPr/>
              </p14:nvContentPartPr>
              <p14:xfrm>
                <a:off x="9091754" y="397024"/>
                <a:ext cx="183600" cy="180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7469DC-CEF9-4A93-92F5-EC9E338189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83114" y="388384"/>
                  <a:ext cx="201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DFA52D-BCF7-46BE-A5F9-69F335CC33D9}"/>
                    </a:ext>
                  </a:extLst>
                </p14:cNvPr>
                <p14:cNvContentPartPr/>
                <p14:nvPr/>
              </p14:nvContentPartPr>
              <p14:xfrm>
                <a:off x="9434114" y="112984"/>
                <a:ext cx="244080" cy="441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DFA52D-BCF7-46BE-A5F9-69F335CC33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5114" y="104344"/>
                  <a:ext cx="2617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7B61F7-2BF2-420B-B0D0-C1D8621B6A5C}"/>
                    </a:ext>
                  </a:extLst>
                </p14:cNvPr>
                <p14:cNvContentPartPr/>
                <p14:nvPr/>
              </p14:nvContentPartPr>
              <p14:xfrm>
                <a:off x="9570194" y="411424"/>
                <a:ext cx="170280" cy="16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7B61F7-2BF2-420B-B0D0-C1D8621B6A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61194" y="402784"/>
                  <a:ext cx="187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9B4619-7564-41C7-8E67-2A907EED9786}"/>
                    </a:ext>
                  </a:extLst>
                </p14:cNvPr>
                <p14:cNvContentPartPr/>
                <p14:nvPr/>
              </p14:nvContentPartPr>
              <p14:xfrm>
                <a:off x="9798074" y="442024"/>
                <a:ext cx="131400" cy="149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9B4619-7564-41C7-8E67-2A907EED97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89074" y="433024"/>
                  <a:ext cx="149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B5733F-4B4B-4D71-9432-73B3934A50A8}"/>
                    </a:ext>
                  </a:extLst>
                </p14:cNvPr>
                <p14:cNvContentPartPr/>
                <p14:nvPr/>
              </p14:nvContentPartPr>
              <p14:xfrm>
                <a:off x="10088954" y="407104"/>
                <a:ext cx="159120" cy="171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B5733F-4B4B-4D71-9432-73B3934A50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0314" y="398464"/>
                  <a:ext cx="176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FD5120-06B9-4269-AB06-514EBCFD8B5B}"/>
                    </a:ext>
                  </a:extLst>
                </p14:cNvPr>
                <p14:cNvContentPartPr/>
                <p14:nvPr/>
              </p14:nvContentPartPr>
              <p14:xfrm>
                <a:off x="10372274" y="395944"/>
                <a:ext cx="348840" cy="518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FD5120-06B9-4269-AB06-514EBCFD8B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63634" y="386944"/>
                  <a:ext cx="3664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6D3945-48E6-413B-B0FD-FA6FA5A73E8B}"/>
                    </a:ext>
                  </a:extLst>
                </p14:cNvPr>
                <p14:cNvContentPartPr/>
                <p14:nvPr/>
              </p14:nvContentPartPr>
              <p14:xfrm>
                <a:off x="10797794" y="370744"/>
                <a:ext cx="178560" cy="192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6D3945-48E6-413B-B0FD-FA6FA5A73E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89154" y="362104"/>
                  <a:ext cx="196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D16FA2-A8FE-4920-B2F6-5A5EE9106EA6}"/>
                    </a:ext>
                  </a:extLst>
                </p14:cNvPr>
                <p14:cNvContentPartPr/>
                <p14:nvPr/>
              </p14:nvContentPartPr>
              <p14:xfrm>
                <a:off x="11050154" y="368224"/>
                <a:ext cx="119880" cy="16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D16FA2-A8FE-4920-B2F6-5A5EE9106E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1154" y="359584"/>
                  <a:ext cx="137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2FDD54-76FA-4EE3-9CB6-8B3446742B1F}"/>
                    </a:ext>
                  </a:extLst>
                </p14:cNvPr>
                <p14:cNvContentPartPr/>
                <p14:nvPr/>
              </p14:nvContentPartPr>
              <p14:xfrm>
                <a:off x="11093714" y="330784"/>
                <a:ext cx="198000" cy="237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2FDD54-76FA-4EE3-9CB6-8B3446742B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85074" y="321784"/>
                  <a:ext cx="215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67D06E-7755-4A08-8A35-37F9F7EF9E69}"/>
                    </a:ext>
                  </a:extLst>
                </p14:cNvPr>
                <p14:cNvContentPartPr/>
                <p14:nvPr/>
              </p14:nvContentPartPr>
              <p14:xfrm>
                <a:off x="11364074" y="143224"/>
                <a:ext cx="284760" cy="446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7D06E-7755-4A08-8A35-37F9F7EF9E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55074" y="134584"/>
                  <a:ext cx="302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F34BB-DB47-4AC3-8726-834BDED0CFA3}"/>
                    </a:ext>
                  </a:extLst>
                </p14:cNvPr>
                <p14:cNvContentPartPr/>
                <p14:nvPr/>
              </p14:nvContentPartPr>
              <p14:xfrm>
                <a:off x="11289554" y="327544"/>
                <a:ext cx="357840" cy="4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F34BB-DB47-4AC3-8726-834BDED0CF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80914" y="318544"/>
                  <a:ext cx="375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E347BD-89D2-4F05-9792-66E6E325AB69}"/>
                    </a:ext>
                  </a:extLst>
                </p14:cNvPr>
                <p14:cNvContentPartPr/>
                <p14:nvPr/>
              </p14:nvContentPartPr>
              <p14:xfrm>
                <a:off x="11519594" y="348784"/>
                <a:ext cx="202680" cy="216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E347BD-89D2-4F05-9792-66E6E325AB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10954" y="340144"/>
                  <a:ext cx="220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73D838-DE37-4272-AE96-63951D8EF22E}"/>
                    </a:ext>
                  </a:extLst>
                </p14:cNvPr>
                <p14:cNvContentPartPr/>
                <p14:nvPr/>
              </p14:nvContentPartPr>
              <p14:xfrm>
                <a:off x="11681234" y="423304"/>
                <a:ext cx="77760" cy="12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73D838-DE37-4272-AE96-63951D8EF2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72594" y="414304"/>
                  <a:ext cx="95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E690CC-F1D3-47C1-95AB-DC5F61A9CCF1}"/>
                    </a:ext>
                  </a:extLst>
                </p14:cNvPr>
                <p14:cNvContentPartPr/>
                <p14:nvPr/>
              </p14:nvContentPartPr>
              <p14:xfrm>
                <a:off x="11849714" y="382264"/>
                <a:ext cx="311760" cy="191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E690CC-F1D3-47C1-95AB-DC5F61A9CC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40714" y="373264"/>
                  <a:ext cx="32940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152962C-1F61-4951-99B6-70490D8D4BAD}"/>
                  </a:ext>
                </a:extLst>
              </p14:cNvPr>
              <p14:cNvContentPartPr/>
              <p14:nvPr/>
            </p14:nvContentPartPr>
            <p14:xfrm>
              <a:off x="5350274" y="4677424"/>
              <a:ext cx="33480" cy="82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152962C-1F61-4951-99B6-70490D8D4B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41634" y="4668424"/>
                <a:ext cx="511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94A934CC-4BFB-4437-A254-DC3DBB40FA9F}"/>
                  </a:ext>
                </a:extLst>
              </p14:cNvPr>
              <p14:cNvContentPartPr/>
              <p14:nvPr/>
            </p14:nvContentPartPr>
            <p14:xfrm>
              <a:off x="9449594" y="5843824"/>
              <a:ext cx="46440" cy="27504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94A934CC-4BFB-4437-A254-DC3DBB40FA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40594" y="5835184"/>
                <a:ext cx="64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3D37A20-3438-44BF-8DEC-0A12F19DD46A}"/>
                  </a:ext>
                </a:extLst>
              </p14:cNvPr>
              <p14:cNvContentPartPr/>
              <p14:nvPr/>
            </p14:nvContentPartPr>
            <p14:xfrm>
              <a:off x="6176474" y="4033024"/>
              <a:ext cx="195480" cy="4482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3D37A20-3438-44BF-8DEC-0A12F19DD4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67834" y="4024024"/>
                <a:ext cx="2131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FEEAF23-0EC0-4DBB-A2AA-9832EA65900F}"/>
                  </a:ext>
                </a:extLst>
              </p14:cNvPr>
              <p14:cNvContentPartPr/>
              <p14:nvPr/>
            </p14:nvContentPartPr>
            <p14:xfrm>
              <a:off x="10106234" y="5623504"/>
              <a:ext cx="161280" cy="4176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FEEAF23-0EC0-4DBB-A2AA-9832EA6590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97234" y="5614504"/>
                <a:ext cx="17892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oup 448">
            <a:extLst>
              <a:ext uri="{FF2B5EF4-FFF2-40B4-BE49-F238E27FC236}">
                <a16:creationId xmlns:a16="http://schemas.microsoft.com/office/drawing/2014/main" id="{B17364F9-7DE0-464B-BEE7-1405316A85C6}"/>
              </a:ext>
            </a:extLst>
          </p:cNvPr>
          <p:cNvGrpSpPr/>
          <p:nvPr/>
        </p:nvGrpSpPr>
        <p:grpSpPr>
          <a:xfrm>
            <a:off x="447794" y="867184"/>
            <a:ext cx="11730600" cy="5393160"/>
            <a:chOff x="447794" y="867184"/>
            <a:chExt cx="11730600" cy="53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A2A3C62-4713-481F-8D26-EA081814F76F}"/>
                    </a:ext>
                  </a:extLst>
                </p14:cNvPr>
                <p14:cNvContentPartPr/>
                <p14:nvPr/>
              </p14:nvContentPartPr>
              <p14:xfrm>
                <a:off x="447794" y="3023224"/>
                <a:ext cx="502560" cy="430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A2A3C62-4713-481F-8D26-EA081814F7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54" y="3014584"/>
                  <a:ext cx="52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4782E3-28A0-465B-8AA9-84DFBF69657E}"/>
                    </a:ext>
                  </a:extLst>
                </p14:cNvPr>
                <p14:cNvContentPartPr/>
                <p14:nvPr/>
              </p14:nvContentPartPr>
              <p14:xfrm>
                <a:off x="549314" y="3241024"/>
                <a:ext cx="235800" cy="55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4782E3-28A0-465B-8AA9-84DFBF6965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674" y="3232384"/>
                  <a:ext cx="253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88A8029-A2C0-40D0-B900-BBA03BBCB26D}"/>
                    </a:ext>
                  </a:extLst>
                </p14:cNvPr>
                <p14:cNvContentPartPr/>
                <p14:nvPr/>
              </p14:nvContentPartPr>
              <p14:xfrm>
                <a:off x="832994" y="3199624"/>
                <a:ext cx="195120" cy="178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88A8029-A2C0-40D0-B900-BBA03BBCB2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4354" y="3190984"/>
                  <a:ext cx="212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40E834-58BA-4FA8-BC0F-4E55D2251ABB}"/>
                    </a:ext>
                  </a:extLst>
                </p14:cNvPr>
                <p14:cNvContentPartPr/>
                <p14:nvPr/>
              </p14:nvContentPartPr>
              <p14:xfrm>
                <a:off x="804554" y="3200704"/>
                <a:ext cx="210600" cy="16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40E834-58BA-4FA8-BC0F-4E55D2251A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5914" y="3192064"/>
                  <a:ext cx="228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E7DB00-6D02-4D0C-BB70-51664C330565}"/>
                    </a:ext>
                  </a:extLst>
                </p14:cNvPr>
                <p14:cNvContentPartPr/>
                <p14:nvPr/>
              </p14:nvContentPartPr>
              <p14:xfrm>
                <a:off x="1173194" y="3183424"/>
                <a:ext cx="59040" cy="187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E7DB00-6D02-4D0C-BB70-51664C3305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4194" y="3174784"/>
                  <a:ext cx="76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44B476F-3F71-49CD-81F6-CE6381970994}"/>
                    </a:ext>
                  </a:extLst>
                </p14:cNvPr>
                <p14:cNvContentPartPr/>
                <p14:nvPr/>
              </p14:nvContentPartPr>
              <p14:xfrm>
                <a:off x="948194" y="5107984"/>
                <a:ext cx="213840" cy="268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44B476F-3F71-49CD-81F6-CE63819709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9554" y="5098984"/>
                  <a:ext cx="231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84F8CC4-266F-4148-A682-D67ECC06BF03}"/>
                    </a:ext>
                  </a:extLst>
                </p14:cNvPr>
                <p14:cNvContentPartPr/>
                <p14:nvPr/>
              </p14:nvContentPartPr>
              <p14:xfrm>
                <a:off x="1244114" y="5022304"/>
                <a:ext cx="197640" cy="470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84F8CC4-266F-4148-A682-D67ECC06BF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35474" y="5013664"/>
                  <a:ext cx="215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C69F3E-65DD-452A-A073-562B3EE76BB1}"/>
                    </a:ext>
                  </a:extLst>
                </p14:cNvPr>
                <p14:cNvContentPartPr/>
                <p14:nvPr/>
              </p14:nvContentPartPr>
              <p14:xfrm>
                <a:off x="2281994" y="1148344"/>
                <a:ext cx="142200" cy="282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C69F3E-65DD-452A-A073-562B3EE76B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73354" y="1139344"/>
                  <a:ext cx="159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D1709A-14D5-453F-A17F-34F250AF9DF0}"/>
                    </a:ext>
                  </a:extLst>
                </p14:cNvPr>
                <p14:cNvContentPartPr/>
                <p14:nvPr/>
              </p14:nvContentPartPr>
              <p14:xfrm>
                <a:off x="2395754" y="940624"/>
                <a:ext cx="285480" cy="27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D1709A-14D5-453F-A17F-34F250AF9D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7114" y="931984"/>
                  <a:ext cx="303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6E68E5-ED7C-4264-B690-CF863A216C94}"/>
                    </a:ext>
                  </a:extLst>
                </p14:cNvPr>
                <p14:cNvContentPartPr/>
                <p14:nvPr/>
              </p14:nvContentPartPr>
              <p14:xfrm>
                <a:off x="2611394" y="1153384"/>
                <a:ext cx="180720" cy="23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6E68E5-ED7C-4264-B690-CF863A216C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2394" y="1144744"/>
                  <a:ext cx="198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31F19D-A533-4036-9D7F-69EA02D75BBC}"/>
                    </a:ext>
                  </a:extLst>
                </p14:cNvPr>
                <p14:cNvContentPartPr/>
                <p14:nvPr/>
              </p14:nvContentPartPr>
              <p14:xfrm>
                <a:off x="2753234" y="1171024"/>
                <a:ext cx="134640" cy="19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31F19D-A533-4036-9D7F-69EA02D75BB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44234" y="1162024"/>
                  <a:ext cx="152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EEEAE9-D182-45E2-A8D1-85D4E05DDC1C}"/>
                    </a:ext>
                  </a:extLst>
                </p14:cNvPr>
                <p14:cNvContentPartPr/>
                <p14:nvPr/>
              </p14:nvContentPartPr>
              <p14:xfrm>
                <a:off x="2983274" y="979144"/>
                <a:ext cx="210960" cy="412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EEEAE9-D182-45E2-A8D1-85D4E05DDC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74634" y="970144"/>
                  <a:ext cx="228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0CAD45-335C-4DB4-B657-2F123C7C2DCC}"/>
                    </a:ext>
                  </a:extLst>
                </p14:cNvPr>
                <p14:cNvContentPartPr/>
                <p14:nvPr/>
              </p14:nvContentPartPr>
              <p14:xfrm>
                <a:off x="3282794" y="1191544"/>
                <a:ext cx="159120" cy="146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0CAD45-335C-4DB4-B657-2F123C7C2D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4154" y="1182544"/>
                  <a:ext cx="176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A7639D-0DBB-4F4B-BB84-7D6DC22700B2}"/>
                    </a:ext>
                  </a:extLst>
                </p14:cNvPr>
                <p14:cNvContentPartPr/>
                <p14:nvPr/>
              </p14:nvContentPartPr>
              <p14:xfrm>
                <a:off x="3544154" y="907864"/>
                <a:ext cx="184320" cy="46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A7639D-0DBB-4F4B-BB84-7D6DC22700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35514" y="899224"/>
                  <a:ext cx="201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BE00A9-B0F7-4149-84C0-52A4D2ED6BEE}"/>
                    </a:ext>
                  </a:extLst>
                </p14:cNvPr>
                <p14:cNvContentPartPr/>
                <p14:nvPr/>
              </p14:nvContentPartPr>
              <p14:xfrm>
                <a:off x="3830354" y="1208824"/>
                <a:ext cx="64800" cy="116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BE00A9-B0F7-4149-84C0-52A4D2ED6BE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1354" y="1200184"/>
                  <a:ext cx="8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C879C5-838C-4989-91BF-B924E78F93FA}"/>
                    </a:ext>
                  </a:extLst>
                </p14:cNvPr>
                <p14:cNvContentPartPr/>
                <p14:nvPr/>
              </p14:nvContentPartPr>
              <p14:xfrm>
                <a:off x="4040954" y="940264"/>
                <a:ext cx="170280" cy="39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C879C5-838C-4989-91BF-B924E78F93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31954" y="931624"/>
                  <a:ext cx="187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AD313A-6CFC-414F-BCBB-87C2A79A9786}"/>
                    </a:ext>
                  </a:extLst>
                </p14:cNvPr>
                <p14:cNvContentPartPr/>
                <p14:nvPr/>
              </p14:nvContentPartPr>
              <p14:xfrm>
                <a:off x="4195394" y="1224664"/>
                <a:ext cx="29520" cy="96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AD313A-6CFC-414F-BCBB-87C2A79A97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6394" y="1215664"/>
                  <a:ext cx="47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06F5A0-36DA-4665-80A9-10C6EFAF8FCB}"/>
                    </a:ext>
                  </a:extLst>
                </p14:cNvPr>
                <p14:cNvContentPartPr/>
                <p14:nvPr/>
              </p14:nvContentPartPr>
              <p14:xfrm>
                <a:off x="4327154" y="867184"/>
                <a:ext cx="263520" cy="437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06F5A0-36DA-4665-80A9-10C6EFAF8F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18514" y="858544"/>
                  <a:ext cx="281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BFA7A6-40F0-4F92-85CF-65AEDFB4BC14}"/>
                    </a:ext>
                  </a:extLst>
                </p14:cNvPr>
                <p14:cNvContentPartPr/>
                <p14:nvPr/>
              </p14:nvContentPartPr>
              <p14:xfrm>
                <a:off x="4514714" y="1192984"/>
                <a:ext cx="114840" cy="90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BFA7A6-40F0-4F92-85CF-65AEDFB4BC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05714" y="1183984"/>
                  <a:ext cx="132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17C877-146B-445F-A0E0-83D01EE8CBEF}"/>
                    </a:ext>
                  </a:extLst>
                </p14:cNvPr>
                <p14:cNvContentPartPr/>
                <p14:nvPr/>
              </p14:nvContentPartPr>
              <p14:xfrm>
                <a:off x="4530914" y="1168504"/>
                <a:ext cx="171720" cy="431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17C877-146B-445F-A0E0-83D01EE8CB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21914" y="1159504"/>
                  <a:ext cx="1893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691C08-185F-4308-8EFE-7079AA8C1143}"/>
                    </a:ext>
                  </a:extLst>
                </p14:cNvPr>
                <p14:cNvContentPartPr/>
                <p14:nvPr/>
              </p14:nvContentPartPr>
              <p14:xfrm>
                <a:off x="1893914" y="1222504"/>
                <a:ext cx="149040" cy="13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691C08-185F-4308-8EFE-7079AA8C11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84914" y="1213504"/>
                  <a:ext cx="166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E77C5E-B54B-4CFB-B275-33CA6823DA4F}"/>
                    </a:ext>
                  </a:extLst>
                </p14:cNvPr>
                <p14:cNvContentPartPr/>
                <p14:nvPr/>
              </p14:nvContentPartPr>
              <p14:xfrm>
                <a:off x="1970234" y="1835224"/>
                <a:ext cx="145080" cy="2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E77C5E-B54B-4CFB-B275-33CA6823DA4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61234" y="1826584"/>
                  <a:ext cx="162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A3F8A6E-CEFB-49A8-9BB7-BF224748F75E}"/>
                    </a:ext>
                  </a:extLst>
                </p14:cNvPr>
                <p14:cNvContentPartPr/>
                <p14:nvPr/>
              </p14:nvContentPartPr>
              <p14:xfrm>
                <a:off x="2420594" y="1643344"/>
                <a:ext cx="204120" cy="40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A3F8A6E-CEFB-49A8-9BB7-BF224748F7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11594" y="1634704"/>
                  <a:ext cx="2217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8AEC9D-5F94-4394-A903-1C28560FE41E}"/>
                    </a:ext>
                  </a:extLst>
                </p14:cNvPr>
                <p14:cNvContentPartPr/>
                <p14:nvPr/>
              </p14:nvContentPartPr>
              <p14:xfrm>
                <a:off x="2614634" y="1584664"/>
                <a:ext cx="198720" cy="442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8AEC9D-5F94-4394-A903-1C28560FE4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05634" y="1575664"/>
                  <a:ext cx="216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747D6AD-D978-4169-B221-53FF0944D9BA}"/>
                    </a:ext>
                  </a:extLst>
                </p14:cNvPr>
                <p14:cNvContentPartPr/>
                <p14:nvPr/>
              </p14:nvContentPartPr>
              <p14:xfrm>
                <a:off x="2476754" y="1845304"/>
                <a:ext cx="204480" cy="63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747D6AD-D978-4169-B221-53FF0944D9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68114" y="1836304"/>
                  <a:ext cx="222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B4AFEC-F4EC-4F8B-A0C7-75E567BC23AE}"/>
                    </a:ext>
                  </a:extLst>
                </p14:cNvPr>
                <p14:cNvContentPartPr/>
                <p14:nvPr/>
              </p14:nvContentPartPr>
              <p14:xfrm>
                <a:off x="2748194" y="1871584"/>
                <a:ext cx="130680" cy="135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B4AFEC-F4EC-4F8B-A0C7-75E567BC23A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9554" y="1862584"/>
                  <a:ext cx="148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11E2FA-EAC7-4F08-9F75-E8C8AB0D70B5}"/>
                    </a:ext>
                  </a:extLst>
                </p14:cNvPr>
                <p14:cNvContentPartPr/>
                <p14:nvPr/>
              </p14:nvContentPartPr>
              <p14:xfrm>
                <a:off x="2923514" y="1819744"/>
                <a:ext cx="345600" cy="202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11E2FA-EAC7-4F08-9F75-E8C8AB0D70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14514" y="1811104"/>
                  <a:ext cx="363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12631A2-FB51-4589-9070-E3415A778EA2}"/>
                    </a:ext>
                  </a:extLst>
                </p14:cNvPr>
                <p14:cNvContentPartPr/>
                <p14:nvPr/>
              </p14:nvContentPartPr>
              <p14:xfrm>
                <a:off x="3487634" y="1824064"/>
                <a:ext cx="402840" cy="180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12631A2-FB51-4589-9070-E3415A778E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78994" y="1815064"/>
                  <a:ext cx="42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92F1E3-6D54-4285-B212-8C678003D68D}"/>
                    </a:ext>
                  </a:extLst>
                </p14:cNvPr>
                <p14:cNvContentPartPr/>
                <p14:nvPr/>
              </p14:nvContentPartPr>
              <p14:xfrm>
                <a:off x="3953114" y="1855384"/>
                <a:ext cx="200160" cy="126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92F1E3-6D54-4285-B212-8C678003D6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44474" y="1846384"/>
                  <a:ext cx="217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430CFF-83C1-4142-A6AE-5367B4F6D800}"/>
                    </a:ext>
                  </a:extLst>
                </p14:cNvPr>
                <p14:cNvContentPartPr/>
                <p14:nvPr/>
              </p14:nvContentPartPr>
              <p14:xfrm>
                <a:off x="4075154" y="1624984"/>
                <a:ext cx="213120" cy="343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430CFF-83C1-4142-A6AE-5367B4F6D8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66514" y="1615984"/>
                  <a:ext cx="230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8502DA-1EB2-4D97-9711-DE9B164588B7}"/>
                    </a:ext>
                  </a:extLst>
                </p14:cNvPr>
                <p14:cNvContentPartPr/>
                <p14:nvPr/>
              </p14:nvContentPartPr>
              <p14:xfrm>
                <a:off x="4483034" y="1791304"/>
                <a:ext cx="236880" cy="161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8502DA-1EB2-4D97-9711-DE9B164588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74394" y="1782664"/>
                  <a:ext cx="254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2A875F-2C80-4165-92F9-1114BAA1C223}"/>
                    </a:ext>
                  </a:extLst>
                </p14:cNvPr>
                <p14:cNvContentPartPr/>
                <p14:nvPr/>
              </p14:nvContentPartPr>
              <p14:xfrm>
                <a:off x="4831514" y="1510144"/>
                <a:ext cx="540000" cy="435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2A875F-2C80-4165-92F9-1114BAA1C2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22874" y="1501504"/>
                  <a:ext cx="5576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ECC5B5-EB43-48D6-9F3E-E4E2B2159200}"/>
                    </a:ext>
                  </a:extLst>
                </p14:cNvPr>
                <p14:cNvContentPartPr/>
                <p14:nvPr/>
              </p14:nvContentPartPr>
              <p14:xfrm>
                <a:off x="5764634" y="1562704"/>
                <a:ext cx="267840" cy="451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ECC5B5-EB43-48D6-9F3E-E4E2B21592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55994" y="1553704"/>
                  <a:ext cx="285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AE648A-5F54-4894-BC4A-DA1A4B72F350}"/>
                    </a:ext>
                  </a:extLst>
                </p14:cNvPr>
                <p14:cNvContentPartPr/>
                <p14:nvPr/>
              </p14:nvContentPartPr>
              <p14:xfrm>
                <a:off x="5658434" y="1767904"/>
                <a:ext cx="396720" cy="78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AE648A-5F54-4894-BC4A-DA1A4B72F3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49794" y="1758904"/>
                  <a:ext cx="414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A933813-5BC2-4202-A84E-F48747ECEC04}"/>
                    </a:ext>
                  </a:extLst>
                </p14:cNvPr>
                <p14:cNvContentPartPr/>
                <p14:nvPr/>
              </p14:nvContentPartPr>
              <p14:xfrm>
                <a:off x="5971634" y="1849624"/>
                <a:ext cx="154080" cy="12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A933813-5BC2-4202-A84E-F48747ECEC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62634" y="1840624"/>
                  <a:ext cx="171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44E09B-BE1E-4955-AD3D-8544E94397B4}"/>
                    </a:ext>
                  </a:extLst>
                </p14:cNvPr>
                <p14:cNvContentPartPr/>
                <p14:nvPr/>
              </p14:nvContentPartPr>
              <p14:xfrm>
                <a:off x="6495794" y="1807504"/>
                <a:ext cx="194760" cy="17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44E09B-BE1E-4955-AD3D-8544E94397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86794" y="1798504"/>
                  <a:ext cx="212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7519FD-6853-4303-8AEB-D88CFEACA640}"/>
                    </a:ext>
                  </a:extLst>
                </p14:cNvPr>
                <p14:cNvContentPartPr/>
                <p14:nvPr/>
              </p14:nvContentPartPr>
              <p14:xfrm>
                <a:off x="6627194" y="1880944"/>
                <a:ext cx="232560" cy="380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7519FD-6853-4303-8AEB-D88CFEACA6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18554" y="1871944"/>
                  <a:ext cx="250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FDB37CA-D61F-45E4-BC65-B1B929A8E4CC}"/>
                    </a:ext>
                  </a:extLst>
                </p14:cNvPr>
                <p14:cNvContentPartPr/>
                <p14:nvPr/>
              </p14:nvContentPartPr>
              <p14:xfrm>
                <a:off x="6754274" y="1770424"/>
                <a:ext cx="294120" cy="221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FDB37CA-D61F-45E4-BC65-B1B929A8E4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45274" y="1761784"/>
                  <a:ext cx="311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02E810-5806-4C18-BC34-A270268C7A32}"/>
                    </a:ext>
                  </a:extLst>
                </p14:cNvPr>
                <p14:cNvContentPartPr/>
                <p14:nvPr/>
              </p14:nvContentPartPr>
              <p14:xfrm>
                <a:off x="6945074" y="1792024"/>
                <a:ext cx="343080" cy="470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02E810-5806-4C18-BC34-A270268C7A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6074" y="1783384"/>
                  <a:ext cx="3607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980BAE-7FB3-4F89-ADA8-0538E0350C64}"/>
                    </a:ext>
                  </a:extLst>
                </p14:cNvPr>
                <p14:cNvContentPartPr/>
                <p14:nvPr/>
              </p14:nvContentPartPr>
              <p14:xfrm>
                <a:off x="7359794" y="1586464"/>
                <a:ext cx="202680" cy="393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980BAE-7FB3-4F89-ADA8-0538E0350C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51154" y="1577824"/>
                  <a:ext cx="2203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EA8DA6-A16C-4FB0-8AC9-7A270FFA3EB1}"/>
                    </a:ext>
                  </a:extLst>
                </p14:cNvPr>
                <p14:cNvContentPartPr/>
                <p14:nvPr/>
              </p14:nvContentPartPr>
              <p14:xfrm>
                <a:off x="7462754" y="1795984"/>
                <a:ext cx="298440" cy="466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EA8DA6-A16C-4FB0-8AC9-7A270FFA3E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53754" y="1787344"/>
                  <a:ext cx="316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21D79C6-5465-4CAE-92DC-23A5AE8F0791}"/>
                    </a:ext>
                  </a:extLst>
                </p14:cNvPr>
                <p14:cNvContentPartPr/>
                <p14:nvPr/>
              </p14:nvContentPartPr>
              <p14:xfrm>
                <a:off x="8016434" y="1779784"/>
                <a:ext cx="410760" cy="229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21D79C6-5465-4CAE-92DC-23A5AE8F07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07794" y="1771144"/>
                  <a:ext cx="428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41199B-E104-4305-9375-EE4B3058FEE1}"/>
                    </a:ext>
                  </a:extLst>
                </p14:cNvPr>
                <p14:cNvContentPartPr/>
                <p14:nvPr/>
              </p14:nvContentPartPr>
              <p14:xfrm>
                <a:off x="8481194" y="1785184"/>
                <a:ext cx="228240" cy="14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41199B-E104-4305-9375-EE4B3058FE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72554" y="1776184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5DEC1B-161B-49D2-A1C2-7487A57FDFFB}"/>
                    </a:ext>
                  </a:extLst>
                </p14:cNvPr>
                <p14:cNvContentPartPr/>
                <p14:nvPr/>
              </p14:nvContentPartPr>
              <p14:xfrm>
                <a:off x="8701514" y="1797064"/>
                <a:ext cx="313200" cy="13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5DEC1B-161B-49D2-A1C2-7487A57FDF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92514" y="1788424"/>
                  <a:ext cx="330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2397B58-F0D1-4F92-8AAC-75B96A3E23C6}"/>
                    </a:ext>
                  </a:extLst>
                </p14:cNvPr>
                <p14:cNvContentPartPr/>
                <p14:nvPr/>
              </p14:nvContentPartPr>
              <p14:xfrm>
                <a:off x="9106154" y="1793464"/>
                <a:ext cx="104400" cy="152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2397B58-F0D1-4F92-8AAC-75B96A3E23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7154" y="1784464"/>
                  <a:ext cx="12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579958B-8EED-4446-8FDB-99B431BC6EB2}"/>
                    </a:ext>
                  </a:extLst>
                </p14:cNvPr>
                <p14:cNvContentPartPr/>
                <p14:nvPr/>
              </p14:nvContentPartPr>
              <p14:xfrm>
                <a:off x="9322154" y="1758544"/>
                <a:ext cx="168480" cy="190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579958B-8EED-4446-8FDB-99B431BC6E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13154" y="1749544"/>
                  <a:ext cx="186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C23265F-498D-491A-AE7D-DFA45A7B8D0E}"/>
                    </a:ext>
                  </a:extLst>
                </p14:cNvPr>
                <p14:cNvContentPartPr/>
                <p14:nvPr/>
              </p14:nvContentPartPr>
              <p14:xfrm>
                <a:off x="9530954" y="1767544"/>
                <a:ext cx="184320" cy="414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C23265F-498D-491A-AE7D-DFA45A7B8D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1954" y="1758544"/>
                  <a:ext cx="201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F42F35-467D-427A-A84D-AE58C1643AAF}"/>
                    </a:ext>
                  </a:extLst>
                </p14:cNvPr>
                <p14:cNvContentPartPr/>
                <p14:nvPr/>
              </p14:nvContentPartPr>
              <p14:xfrm>
                <a:off x="9799154" y="1552264"/>
                <a:ext cx="262800" cy="48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F42F35-467D-427A-A84D-AE58C1643A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90514" y="1543624"/>
                  <a:ext cx="280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AA13A8-F23B-4CFD-8A69-823A4EF00185}"/>
                    </a:ext>
                  </a:extLst>
                </p14:cNvPr>
                <p14:cNvContentPartPr/>
                <p14:nvPr/>
              </p14:nvContentPartPr>
              <p14:xfrm>
                <a:off x="9962234" y="1881304"/>
                <a:ext cx="129960" cy="135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AA13A8-F23B-4CFD-8A69-823A4EF001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3594" y="1872304"/>
                  <a:ext cx="14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1D33DD-0765-4867-A5DE-58C28207B201}"/>
                    </a:ext>
                  </a:extLst>
                </p14:cNvPr>
                <p14:cNvContentPartPr/>
                <p14:nvPr/>
              </p14:nvContentPartPr>
              <p14:xfrm>
                <a:off x="10192274" y="1838104"/>
                <a:ext cx="79560" cy="176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1D33DD-0765-4867-A5DE-58C28207B20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83634" y="1829104"/>
                  <a:ext cx="97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7DF3EE-FCB3-4087-A89E-ED10CDB9AC53}"/>
                    </a:ext>
                  </a:extLst>
                </p14:cNvPr>
                <p14:cNvContentPartPr/>
                <p14:nvPr/>
              </p14:nvContentPartPr>
              <p14:xfrm>
                <a:off x="10362194" y="1831624"/>
                <a:ext cx="146880" cy="207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7DF3EE-FCB3-4087-A89E-ED10CDB9AC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53194" y="1822624"/>
                  <a:ext cx="164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A0D44E-2AB2-4D7D-87BC-2B56EBE80C8E}"/>
                    </a:ext>
                  </a:extLst>
                </p14:cNvPr>
                <p14:cNvContentPartPr/>
                <p14:nvPr/>
              </p14:nvContentPartPr>
              <p14:xfrm>
                <a:off x="10643354" y="1937464"/>
                <a:ext cx="135000" cy="378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A0D44E-2AB2-4D7D-87BC-2B56EBE80C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634714" y="1928824"/>
                  <a:ext cx="152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5F3C8E-1964-4BF8-A327-6742755649A0}"/>
                    </a:ext>
                  </a:extLst>
                </p14:cNvPr>
                <p14:cNvContentPartPr/>
                <p14:nvPr/>
              </p14:nvContentPartPr>
              <p14:xfrm>
                <a:off x="10714634" y="1809664"/>
                <a:ext cx="267480" cy="233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5F3C8E-1964-4BF8-A327-6742755649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05634" y="1801024"/>
                  <a:ext cx="285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A2C4898-0D21-49DF-BE7F-E8DB9FC0D316}"/>
                    </a:ext>
                  </a:extLst>
                </p14:cNvPr>
                <p14:cNvContentPartPr/>
                <p14:nvPr/>
              </p14:nvContentPartPr>
              <p14:xfrm>
                <a:off x="10989314" y="1830544"/>
                <a:ext cx="216360" cy="226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A2C4898-0D21-49DF-BE7F-E8DB9FC0D31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80674" y="1821904"/>
                  <a:ext cx="234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B61D8C4-6B12-4DF5-946D-CED2A58C9CAB}"/>
                    </a:ext>
                  </a:extLst>
                </p14:cNvPr>
                <p14:cNvContentPartPr/>
                <p14:nvPr/>
              </p14:nvContentPartPr>
              <p14:xfrm>
                <a:off x="11197394" y="1892104"/>
                <a:ext cx="90000" cy="140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B61D8C4-6B12-4DF5-946D-CED2A58C9C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188394" y="1883464"/>
                  <a:ext cx="107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4F81C22-00A6-47FC-94EF-0FAE0EB7E643}"/>
                    </a:ext>
                  </a:extLst>
                </p14:cNvPr>
                <p14:cNvContentPartPr/>
                <p14:nvPr/>
              </p14:nvContentPartPr>
              <p14:xfrm>
                <a:off x="11237354" y="1820824"/>
                <a:ext cx="360360" cy="475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4F81C22-00A6-47FC-94EF-0FAE0EB7E6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28354" y="1811824"/>
                  <a:ext cx="378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804DCF-25AF-4291-981D-F915F7F5DB0F}"/>
                    </a:ext>
                  </a:extLst>
                </p14:cNvPr>
                <p14:cNvContentPartPr/>
                <p14:nvPr/>
              </p14:nvContentPartPr>
              <p14:xfrm>
                <a:off x="11501954" y="1859344"/>
                <a:ext cx="219960" cy="181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804DCF-25AF-4291-981D-F915F7F5DB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93314" y="1850344"/>
                  <a:ext cx="237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3CEC7B-0640-45DD-AB02-37D0D8CE4F6B}"/>
                    </a:ext>
                  </a:extLst>
                </p14:cNvPr>
                <p14:cNvContentPartPr/>
                <p14:nvPr/>
              </p14:nvContentPartPr>
              <p14:xfrm>
                <a:off x="11731634" y="1812184"/>
                <a:ext cx="181440" cy="240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3CEC7B-0640-45DD-AB02-37D0D8CE4F6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722994" y="1803184"/>
                  <a:ext cx="199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8DC2D3-BB66-4CA1-BA77-5FA96A5FCD71}"/>
                    </a:ext>
                  </a:extLst>
                </p14:cNvPr>
                <p14:cNvContentPartPr/>
                <p14:nvPr/>
              </p14:nvContentPartPr>
              <p14:xfrm>
                <a:off x="11846114" y="1626424"/>
                <a:ext cx="230400" cy="459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8DC2D3-BB66-4CA1-BA77-5FA96A5FCD7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37474" y="1617424"/>
                  <a:ext cx="248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80B4ED-087F-4B75-B198-C0B40B86C5EA}"/>
                    </a:ext>
                  </a:extLst>
                </p14:cNvPr>
                <p14:cNvContentPartPr/>
                <p14:nvPr/>
              </p14:nvContentPartPr>
              <p14:xfrm>
                <a:off x="11775554" y="1799224"/>
                <a:ext cx="318240" cy="260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80B4ED-087F-4B75-B198-C0B40B86C5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66914" y="1790224"/>
                  <a:ext cx="335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B57ACC3-1077-411F-AB88-45FB9BCD6666}"/>
                    </a:ext>
                  </a:extLst>
                </p14:cNvPr>
                <p14:cNvContentPartPr/>
                <p14:nvPr/>
              </p14:nvContentPartPr>
              <p14:xfrm>
                <a:off x="11991914" y="1829464"/>
                <a:ext cx="186480" cy="483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B57ACC3-1077-411F-AB88-45FB9BCD66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82914" y="1820824"/>
                  <a:ext cx="2041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44ED778-9A58-4655-9D67-806D31F8CAA7}"/>
                    </a:ext>
                  </a:extLst>
                </p14:cNvPr>
                <p14:cNvContentPartPr/>
                <p14:nvPr/>
              </p14:nvContentPartPr>
              <p14:xfrm>
                <a:off x="2114954" y="2494744"/>
                <a:ext cx="163080" cy="28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44ED778-9A58-4655-9D67-806D31F8CA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05954" y="2485744"/>
                  <a:ext cx="18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0C5E705-4AA9-4A1A-B3E6-523B1CFD148D}"/>
                    </a:ext>
                  </a:extLst>
                </p14:cNvPr>
                <p14:cNvContentPartPr/>
                <p14:nvPr/>
              </p14:nvContentPartPr>
              <p14:xfrm>
                <a:off x="2657834" y="2254984"/>
                <a:ext cx="660240" cy="424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0C5E705-4AA9-4A1A-B3E6-523B1CFD14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48834" y="2245984"/>
                  <a:ext cx="677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9935BAA-31D9-410C-BF2A-871171248A96}"/>
                    </a:ext>
                  </a:extLst>
                </p14:cNvPr>
                <p14:cNvContentPartPr/>
                <p14:nvPr/>
              </p14:nvContentPartPr>
              <p14:xfrm>
                <a:off x="2706794" y="2506984"/>
                <a:ext cx="242640" cy="39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9935BAA-31D9-410C-BF2A-871171248A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98154" y="2498344"/>
                  <a:ext cx="260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69EF95-3F71-4CF1-A81F-F927E3B6F603}"/>
                    </a:ext>
                  </a:extLst>
                </p14:cNvPr>
                <p14:cNvContentPartPr/>
                <p14:nvPr/>
              </p14:nvContentPartPr>
              <p14:xfrm>
                <a:off x="2953034" y="2511304"/>
                <a:ext cx="99720" cy="169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69EF95-3F71-4CF1-A81F-F927E3B6F6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44394" y="2502664"/>
                  <a:ext cx="11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002C505-71D0-480C-906E-D97225091B65}"/>
                    </a:ext>
                  </a:extLst>
                </p14:cNvPr>
                <p14:cNvContentPartPr/>
                <p14:nvPr/>
              </p14:nvContentPartPr>
              <p14:xfrm>
                <a:off x="3117194" y="2531464"/>
                <a:ext cx="186480" cy="110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002C505-71D0-480C-906E-D97225091B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08554" y="2522464"/>
                  <a:ext cx="204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93DC994-491A-4173-96F4-EA7BA5FCD32E}"/>
                    </a:ext>
                  </a:extLst>
                </p14:cNvPr>
                <p14:cNvContentPartPr/>
                <p14:nvPr/>
              </p14:nvContentPartPr>
              <p14:xfrm>
                <a:off x="3374954" y="2490424"/>
                <a:ext cx="231480" cy="167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93DC994-491A-4173-96F4-EA7BA5FCD32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65954" y="2481784"/>
                  <a:ext cx="249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7C83B24-489E-4F3F-A260-0280470260AD}"/>
                    </a:ext>
                  </a:extLst>
                </p14:cNvPr>
                <p14:cNvContentPartPr/>
                <p14:nvPr/>
              </p14:nvContentPartPr>
              <p14:xfrm>
                <a:off x="3523994" y="2330584"/>
                <a:ext cx="177480" cy="339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7C83B24-489E-4F3F-A260-0280470260A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14994" y="2321584"/>
                  <a:ext cx="195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CF5149-96BD-4A83-99FC-DABD2B6CB536}"/>
                    </a:ext>
                  </a:extLst>
                </p14:cNvPr>
                <p14:cNvContentPartPr/>
                <p14:nvPr/>
              </p14:nvContentPartPr>
              <p14:xfrm>
                <a:off x="4116914" y="2255344"/>
                <a:ext cx="251640" cy="415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CF5149-96BD-4A83-99FC-DABD2B6CB5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07914" y="2246704"/>
                  <a:ext cx="269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4D31FBB-CC3A-4E72-A270-1A9F7C2A6192}"/>
                    </a:ext>
                  </a:extLst>
                </p14:cNvPr>
                <p14:cNvContentPartPr/>
                <p14:nvPr/>
              </p14:nvContentPartPr>
              <p14:xfrm>
                <a:off x="4029794" y="2424904"/>
                <a:ext cx="397440" cy="90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4D31FBB-CC3A-4E72-A270-1A9F7C2A61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21154" y="2415904"/>
                  <a:ext cx="41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1FB477-36E7-48B4-A96F-C3C69F283714}"/>
                    </a:ext>
                  </a:extLst>
                </p14:cNvPr>
                <p14:cNvContentPartPr/>
                <p14:nvPr/>
              </p14:nvContentPartPr>
              <p14:xfrm>
                <a:off x="4431554" y="2182624"/>
                <a:ext cx="273960" cy="462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1FB477-36E7-48B4-A96F-C3C69F2837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22554" y="2173984"/>
                  <a:ext cx="2916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6504963-E10C-4BED-A7AF-B733C2AFA49E}"/>
                    </a:ext>
                  </a:extLst>
                </p14:cNvPr>
                <p14:cNvContentPartPr/>
                <p14:nvPr/>
              </p14:nvContentPartPr>
              <p14:xfrm>
                <a:off x="4716674" y="2451904"/>
                <a:ext cx="207360" cy="198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6504963-E10C-4BED-A7AF-B733C2AFA49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08034" y="2443264"/>
                  <a:ext cx="225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7446A90-B6DC-4C9A-AFE7-391AF2566DA4}"/>
                    </a:ext>
                  </a:extLst>
                </p14:cNvPr>
                <p14:cNvContentPartPr/>
                <p14:nvPr/>
              </p14:nvContentPartPr>
              <p14:xfrm>
                <a:off x="5239394" y="2615344"/>
                <a:ext cx="158040" cy="344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7446A90-B6DC-4C9A-AFE7-391AF2566D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30394" y="2606704"/>
                  <a:ext cx="175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CE15C7-0EF0-4FB6-ABCF-31E31D871A3B}"/>
                    </a:ext>
                  </a:extLst>
                </p14:cNvPr>
                <p14:cNvContentPartPr/>
                <p14:nvPr/>
              </p14:nvContentPartPr>
              <p14:xfrm>
                <a:off x="5318594" y="2456944"/>
                <a:ext cx="297360" cy="205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CE15C7-0EF0-4FB6-ABCF-31E31D871A3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09594" y="2447944"/>
                  <a:ext cx="315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849837-DA0B-43C9-9127-D2A09C07745C}"/>
                    </a:ext>
                  </a:extLst>
                </p14:cNvPr>
                <p14:cNvContentPartPr/>
                <p14:nvPr/>
              </p14:nvContentPartPr>
              <p14:xfrm>
                <a:off x="5775074" y="2264704"/>
                <a:ext cx="139320" cy="32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849837-DA0B-43C9-9127-D2A09C0774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6074" y="2255704"/>
                  <a:ext cx="156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ACDF6A-8730-4F61-8653-B603B77D8546}"/>
                    </a:ext>
                  </a:extLst>
                </p14:cNvPr>
                <p14:cNvContentPartPr/>
                <p14:nvPr/>
              </p14:nvContentPartPr>
              <p14:xfrm>
                <a:off x="5737634" y="2405824"/>
                <a:ext cx="201960" cy="47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ACDF6A-8730-4F61-8653-B603B77D85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28634" y="2396824"/>
                  <a:ext cx="219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C44885-2A3C-4041-A486-AB238648B7A4}"/>
                    </a:ext>
                  </a:extLst>
                </p14:cNvPr>
                <p14:cNvContentPartPr/>
                <p14:nvPr/>
              </p14:nvContentPartPr>
              <p14:xfrm>
                <a:off x="6047234" y="2207824"/>
                <a:ext cx="166320" cy="289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C44885-2A3C-4041-A486-AB238648B7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38234" y="2198824"/>
                  <a:ext cx="183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0102D4-5CB4-4C2D-BDB0-EBA005496231}"/>
                    </a:ext>
                  </a:extLst>
                </p14:cNvPr>
                <p14:cNvContentPartPr/>
                <p14:nvPr/>
              </p14:nvContentPartPr>
              <p14:xfrm>
                <a:off x="6417674" y="2544424"/>
                <a:ext cx="172800" cy="380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0102D4-5CB4-4C2D-BDB0-EBA00549623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08674" y="2535424"/>
                  <a:ext cx="190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F1F17D-BF11-479E-9856-3C42B15B1066}"/>
                    </a:ext>
                  </a:extLst>
                </p14:cNvPr>
                <p14:cNvContentPartPr/>
                <p14:nvPr/>
              </p14:nvContentPartPr>
              <p14:xfrm>
                <a:off x="6554474" y="2412664"/>
                <a:ext cx="288000" cy="206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F1F17D-BF11-479E-9856-3C42B15B10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45834" y="2403664"/>
                  <a:ext cx="30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4A8ADD-E2F9-4EB2-9833-5DEF9E436A17}"/>
                    </a:ext>
                  </a:extLst>
                </p14:cNvPr>
                <p14:cNvContentPartPr/>
                <p14:nvPr/>
              </p14:nvContentPartPr>
              <p14:xfrm>
                <a:off x="6830954" y="2428504"/>
                <a:ext cx="176400" cy="179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4A8ADD-E2F9-4EB2-9833-5DEF9E436A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21954" y="2419864"/>
                  <a:ext cx="194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66BC63-73DE-4DB2-9DA9-34DEAF32ABF9}"/>
                    </a:ext>
                  </a:extLst>
                </p14:cNvPr>
                <p14:cNvContentPartPr/>
                <p14:nvPr/>
              </p14:nvContentPartPr>
              <p14:xfrm>
                <a:off x="7069274" y="2425984"/>
                <a:ext cx="132480" cy="194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66BC63-73DE-4DB2-9DA9-34DEAF32AB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60634" y="2417344"/>
                  <a:ext cx="150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9056B0-C009-4068-9736-D011EC9F07EE}"/>
                    </a:ext>
                  </a:extLst>
                </p14:cNvPr>
                <p14:cNvContentPartPr/>
                <p14:nvPr/>
              </p14:nvContentPartPr>
              <p14:xfrm>
                <a:off x="7232714" y="2412664"/>
                <a:ext cx="185760" cy="205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9056B0-C009-4068-9736-D011EC9F07E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23714" y="2403664"/>
                  <a:ext cx="203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9969D19-51BF-418B-B92A-665DB1A2C09C}"/>
                    </a:ext>
                  </a:extLst>
                </p14:cNvPr>
                <p14:cNvContentPartPr/>
                <p14:nvPr/>
              </p14:nvContentPartPr>
              <p14:xfrm>
                <a:off x="7414874" y="2430304"/>
                <a:ext cx="387720" cy="168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9969D19-51BF-418B-B92A-665DB1A2C0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05874" y="2421304"/>
                  <a:ext cx="40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695DF7-FD8C-4FDE-A153-E90F9D61D408}"/>
                    </a:ext>
                  </a:extLst>
                </p14:cNvPr>
                <p14:cNvContentPartPr/>
                <p14:nvPr/>
              </p14:nvContentPartPr>
              <p14:xfrm>
                <a:off x="8008874" y="2144824"/>
                <a:ext cx="183960" cy="464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695DF7-FD8C-4FDE-A153-E90F9D61D4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99874" y="2136184"/>
                  <a:ext cx="201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F25A113-7082-431B-952A-93D1BAE17111}"/>
                    </a:ext>
                  </a:extLst>
                </p14:cNvPr>
                <p14:cNvContentPartPr/>
                <p14:nvPr/>
              </p14:nvContentPartPr>
              <p14:xfrm>
                <a:off x="7856954" y="2402944"/>
                <a:ext cx="380880" cy="19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F25A113-7082-431B-952A-93D1BAE1711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47954" y="2393944"/>
                  <a:ext cx="398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7D6417-0952-420D-B803-4205B4F6437A}"/>
                    </a:ext>
                  </a:extLst>
                </p14:cNvPr>
                <p14:cNvContentPartPr/>
                <p14:nvPr/>
              </p14:nvContentPartPr>
              <p14:xfrm>
                <a:off x="8499914" y="2145904"/>
                <a:ext cx="218160" cy="474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7D6417-0952-420D-B803-4205B4F6437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90914" y="2136904"/>
                  <a:ext cx="235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7962C6-D2DC-4F1C-BA49-24C4FC2DB53F}"/>
                    </a:ext>
                  </a:extLst>
                </p14:cNvPr>
                <p14:cNvContentPartPr/>
                <p14:nvPr/>
              </p14:nvContentPartPr>
              <p14:xfrm>
                <a:off x="8635994" y="2437504"/>
                <a:ext cx="255960" cy="248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7962C6-D2DC-4F1C-BA49-24C4FC2DB5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26994" y="2428864"/>
                  <a:ext cx="273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2E147B-A987-4C6A-90B0-CBD47685D06C}"/>
                    </a:ext>
                  </a:extLst>
                </p14:cNvPr>
                <p14:cNvContentPartPr/>
                <p14:nvPr/>
              </p14:nvContentPartPr>
              <p14:xfrm>
                <a:off x="8973314" y="2688424"/>
                <a:ext cx="19080" cy="1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2E147B-A987-4C6A-90B0-CBD47685D0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64314" y="2679784"/>
                  <a:ext cx="36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DB68DA-9532-4D92-9B80-4CB353236A13}"/>
                    </a:ext>
                  </a:extLst>
                </p14:cNvPr>
                <p14:cNvContentPartPr/>
                <p14:nvPr/>
              </p14:nvContentPartPr>
              <p14:xfrm>
                <a:off x="1830554" y="3228784"/>
                <a:ext cx="102960" cy="230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DB68DA-9532-4D92-9B80-4CB353236A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21914" y="3220144"/>
                  <a:ext cx="120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0C7EE39-1290-414D-9298-A55E0A5B03A3}"/>
                    </a:ext>
                  </a:extLst>
                </p14:cNvPr>
                <p14:cNvContentPartPr/>
                <p14:nvPr/>
              </p14:nvContentPartPr>
              <p14:xfrm>
                <a:off x="1681874" y="3138424"/>
                <a:ext cx="569880" cy="119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0C7EE39-1290-414D-9298-A55E0A5B03A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72874" y="3129424"/>
                  <a:ext cx="58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74DFB00-553B-46A4-8D8B-BF9E33E7A5BA}"/>
                    </a:ext>
                  </a:extLst>
                </p14:cNvPr>
                <p14:cNvContentPartPr/>
                <p14:nvPr/>
              </p14:nvContentPartPr>
              <p14:xfrm>
                <a:off x="2128994" y="3066424"/>
                <a:ext cx="235080" cy="397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74DFB00-553B-46A4-8D8B-BF9E33E7A5B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20354" y="3057424"/>
                  <a:ext cx="252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43A0E1-275D-471F-9D70-2ACB05259DA7}"/>
                    </a:ext>
                  </a:extLst>
                </p14:cNvPr>
                <p14:cNvContentPartPr/>
                <p14:nvPr/>
              </p14:nvContentPartPr>
              <p14:xfrm>
                <a:off x="2450114" y="3251104"/>
                <a:ext cx="180720" cy="224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43A0E1-275D-471F-9D70-2ACB05259D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41474" y="3242464"/>
                  <a:ext cx="198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5382E6-AB3B-47ED-ADB5-E85C560F9846}"/>
                    </a:ext>
                  </a:extLst>
                </p14:cNvPr>
                <p14:cNvContentPartPr/>
                <p14:nvPr/>
              </p14:nvContentPartPr>
              <p14:xfrm>
                <a:off x="3128354" y="2992984"/>
                <a:ext cx="185040" cy="444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5382E6-AB3B-47ED-ADB5-E85C560F98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19354" y="2983984"/>
                  <a:ext cx="2026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BED943-F55F-4DDF-96A3-CD581D18BAD3}"/>
                    </a:ext>
                  </a:extLst>
                </p14:cNvPr>
                <p14:cNvContentPartPr/>
                <p14:nvPr/>
              </p14:nvContentPartPr>
              <p14:xfrm>
                <a:off x="3333194" y="3260824"/>
                <a:ext cx="50760" cy="106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BED943-F55F-4DDF-96A3-CD581D18BAD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24194" y="3252184"/>
                  <a:ext cx="68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9A035A-4DEB-440D-9A21-3136BA696533}"/>
                    </a:ext>
                  </a:extLst>
                </p14:cNvPr>
                <p14:cNvContentPartPr/>
                <p14:nvPr/>
              </p14:nvContentPartPr>
              <p14:xfrm>
                <a:off x="3565394" y="2859064"/>
                <a:ext cx="323280" cy="568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9A035A-4DEB-440D-9A21-3136BA6965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56754" y="2850424"/>
                  <a:ext cx="3409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50B5E16-F719-4BA9-8130-AF4F00E37A88}"/>
                    </a:ext>
                  </a:extLst>
                </p14:cNvPr>
                <p14:cNvContentPartPr/>
                <p14:nvPr/>
              </p14:nvContentPartPr>
              <p14:xfrm>
                <a:off x="3514274" y="3198544"/>
                <a:ext cx="289800" cy="97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50B5E16-F719-4BA9-8130-AF4F00E37A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05634" y="3189544"/>
                  <a:ext cx="307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BA6EF6-EDD6-430C-A0B8-A7353CD69351}"/>
                    </a:ext>
                  </a:extLst>
                </p14:cNvPr>
                <p14:cNvContentPartPr/>
                <p14:nvPr/>
              </p14:nvContentPartPr>
              <p14:xfrm>
                <a:off x="3716594" y="3175144"/>
                <a:ext cx="303840" cy="234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BA6EF6-EDD6-430C-A0B8-A7353CD6935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07954" y="3166144"/>
                  <a:ext cx="321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7C669B3-0D45-4797-9DDE-29125A29E68A}"/>
                    </a:ext>
                  </a:extLst>
                </p14:cNvPr>
                <p14:cNvContentPartPr/>
                <p14:nvPr/>
              </p14:nvContentPartPr>
              <p14:xfrm>
                <a:off x="4071194" y="2921344"/>
                <a:ext cx="302400" cy="536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7C669B3-0D45-4797-9DDE-29125A29E6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62554" y="2912344"/>
                  <a:ext cx="3200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936C878-02A7-4438-B0AB-FBF18BD75410}"/>
                    </a:ext>
                  </a:extLst>
                </p14:cNvPr>
                <p14:cNvContentPartPr/>
                <p14:nvPr/>
              </p14:nvContentPartPr>
              <p14:xfrm>
                <a:off x="4012514" y="3208984"/>
                <a:ext cx="296640" cy="202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936C878-02A7-4438-B0AB-FBF18BD754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03514" y="3199984"/>
                  <a:ext cx="314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5AE1D3-1DF1-4209-AD53-CE10E9C8625A}"/>
                    </a:ext>
                  </a:extLst>
                </p14:cNvPr>
                <p14:cNvContentPartPr/>
                <p14:nvPr/>
              </p14:nvContentPartPr>
              <p14:xfrm>
                <a:off x="4430114" y="3255784"/>
                <a:ext cx="264240" cy="115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5AE1D3-1DF1-4209-AD53-CE10E9C8625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21114" y="3247144"/>
                  <a:ext cx="28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3DD1D9-4AA7-4FEA-9E14-DECA914B9618}"/>
                    </a:ext>
                  </a:extLst>
                </p14:cNvPr>
                <p14:cNvContentPartPr/>
                <p14:nvPr/>
              </p14:nvContentPartPr>
              <p14:xfrm>
                <a:off x="4819634" y="3214384"/>
                <a:ext cx="133920" cy="187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3DD1D9-4AA7-4FEA-9E14-DECA914B961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10994" y="3205384"/>
                  <a:ext cx="151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09BCB92-7437-4850-863F-86C49ED478E8}"/>
                    </a:ext>
                  </a:extLst>
                </p14:cNvPr>
                <p14:cNvContentPartPr/>
                <p14:nvPr/>
              </p14:nvContentPartPr>
              <p14:xfrm>
                <a:off x="6711434" y="2930344"/>
                <a:ext cx="249120" cy="430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09BCB92-7437-4850-863F-86C49ED478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02794" y="2921344"/>
                  <a:ext cx="2667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5CB75A-71F5-4B71-9621-C7FD13903FF8}"/>
                    </a:ext>
                  </a:extLst>
                </p14:cNvPr>
                <p14:cNvContentPartPr/>
                <p14:nvPr/>
              </p14:nvContentPartPr>
              <p14:xfrm>
                <a:off x="6898274" y="3199264"/>
                <a:ext cx="52920" cy="114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5CB75A-71F5-4B71-9621-C7FD13903F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89634" y="3190264"/>
                  <a:ext cx="70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D678ED3-C71B-4291-A8D2-E389D1B52FEF}"/>
                    </a:ext>
                  </a:extLst>
                </p14:cNvPr>
                <p14:cNvContentPartPr/>
                <p14:nvPr/>
              </p14:nvContentPartPr>
              <p14:xfrm>
                <a:off x="6985754" y="3176584"/>
                <a:ext cx="240840" cy="366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D678ED3-C71B-4291-A8D2-E389D1B52FE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76754" y="3167584"/>
                  <a:ext cx="2584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2F8FC62-5E16-402A-9D51-4673624711E7}"/>
                    </a:ext>
                  </a:extLst>
                </p14:cNvPr>
                <p14:cNvContentPartPr/>
                <p14:nvPr/>
              </p14:nvContentPartPr>
              <p14:xfrm>
                <a:off x="7239194" y="2872744"/>
                <a:ext cx="255600" cy="477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2F8FC62-5E16-402A-9D51-4673624711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30194" y="2863744"/>
                  <a:ext cx="273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4B0FC1-8632-49C5-ACCF-67BE649C9094}"/>
                    </a:ext>
                  </a:extLst>
                </p14:cNvPr>
                <p14:cNvContentPartPr/>
                <p14:nvPr/>
              </p14:nvContentPartPr>
              <p14:xfrm>
                <a:off x="7463474" y="2905864"/>
                <a:ext cx="249480" cy="45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4B0FC1-8632-49C5-ACCF-67BE649C909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54834" y="2896864"/>
                  <a:ext cx="2671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5A7E5D-1AFD-430D-9174-B9AF58727C00}"/>
                    </a:ext>
                  </a:extLst>
                </p14:cNvPr>
                <p14:cNvContentPartPr/>
                <p14:nvPr/>
              </p14:nvContentPartPr>
              <p14:xfrm>
                <a:off x="7423874" y="3127984"/>
                <a:ext cx="286200" cy="52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5A7E5D-1AFD-430D-9174-B9AF58727C0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14874" y="3119344"/>
                  <a:ext cx="303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32B3817-0FC1-4B83-8E04-8B7E5E3E1928}"/>
                    </a:ext>
                  </a:extLst>
                </p14:cNvPr>
                <p14:cNvContentPartPr/>
                <p14:nvPr/>
              </p14:nvContentPartPr>
              <p14:xfrm>
                <a:off x="7927874" y="2862304"/>
                <a:ext cx="230400" cy="478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32B3817-0FC1-4B83-8E04-8B7E5E3E192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19234" y="2853304"/>
                  <a:ext cx="248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48C3E8-510B-4D7F-80AB-12B1CBC3B1D0}"/>
                    </a:ext>
                  </a:extLst>
                </p14:cNvPr>
                <p14:cNvContentPartPr/>
                <p14:nvPr/>
              </p14:nvContentPartPr>
              <p14:xfrm>
                <a:off x="8193914" y="3188824"/>
                <a:ext cx="138600" cy="174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48C3E8-510B-4D7F-80AB-12B1CBC3B1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84914" y="3179824"/>
                  <a:ext cx="156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1E9089-D7EA-4716-A4AB-26D19AC71D3A}"/>
                    </a:ext>
                  </a:extLst>
                </p14:cNvPr>
                <p14:cNvContentPartPr/>
                <p14:nvPr/>
              </p14:nvContentPartPr>
              <p14:xfrm>
                <a:off x="8432954" y="2973544"/>
                <a:ext cx="128160" cy="369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1E9089-D7EA-4716-A4AB-26D19AC71D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23954" y="2964904"/>
                  <a:ext cx="1458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46CE6EE-2A86-45AE-8E74-70150BE7EC10}"/>
                    </a:ext>
                  </a:extLst>
                </p14:cNvPr>
                <p14:cNvContentPartPr/>
                <p14:nvPr/>
              </p14:nvContentPartPr>
              <p14:xfrm>
                <a:off x="8668394" y="2902984"/>
                <a:ext cx="182880" cy="389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46CE6EE-2A86-45AE-8E74-70150BE7EC1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59754" y="2893984"/>
                  <a:ext cx="200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A1742E-37B7-411D-A6E0-2B9862541252}"/>
                    </a:ext>
                  </a:extLst>
                </p14:cNvPr>
                <p14:cNvContentPartPr/>
                <p14:nvPr/>
              </p14:nvContentPartPr>
              <p14:xfrm>
                <a:off x="8614394" y="3185224"/>
                <a:ext cx="241200" cy="142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A1742E-37B7-411D-A6E0-2B98625412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05754" y="3176224"/>
                  <a:ext cx="258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7E53D2D-A063-45EE-9457-FECA9B16BDD5}"/>
                    </a:ext>
                  </a:extLst>
                </p14:cNvPr>
                <p14:cNvContentPartPr/>
                <p14:nvPr/>
              </p14:nvContentPartPr>
              <p14:xfrm>
                <a:off x="1672154" y="3791824"/>
                <a:ext cx="267840" cy="256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7E53D2D-A063-45EE-9457-FECA9B16BD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63514" y="3783184"/>
                  <a:ext cx="285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140D4EE-9423-4283-9478-27888E2611C6}"/>
                    </a:ext>
                  </a:extLst>
                </p14:cNvPr>
                <p14:cNvContentPartPr/>
                <p14:nvPr/>
              </p14:nvContentPartPr>
              <p14:xfrm>
                <a:off x="2059154" y="3824944"/>
                <a:ext cx="217440" cy="173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140D4EE-9423-4283-9478-27888E2611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50514" y="3815944"/>
                  <a:ext cx="235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88FD58B-453F-46CB-863A-FA90EFFF031D}"/>
                    </a:ext>
                  </a:extLst>
                </p14:cNvPr>
                <p14:cNvContentPartPr/>
                <p14:nvPr/>
              </p14:nvContentPartPr>
              <p14:xfrm>
                <a:off x="2016314" y="3808024"/>
                <a:ext cx="441000" cy="507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88FD58B-453F-46CB-863A-FA90EFFF031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07314" y="3799024"/>
                  <a:ext cx="4586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E4E051-8594-4689-9370-8115DC722E57}"/>
                    </a:ext>
                  </a:extLst>
                </p14:cNvPr>
                <p14:cNvContentPartPr/>
                <p14:nvPr/>
              </p14:nvContentPartPr>
              <p14:xfrm>
                <a:off x="2339234" y="3793984"/>
                <a:ext cx="318600" cy="235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E4E051-8594-4689-9370-8115DC722E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30234" y="3784984"/>
                  <a:ext cx="336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C0B33C0-5598-4ECF-80D2-F089FBD35C8F}"/>
                    </a:ext>
                  </a:extLst>
                </p14:cNvPr>
                <p14:cNvContentPartPr/>
                <p14:nvPr/>
              </p14:nvContentPartPr>
              <p14:xfrm>
                <a:off x="2781674" y="3805504"/>
                <a:ext cx="152280" cy="197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C0B33C0-5598-4ECF-80D2-F089FBD35C8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73034" y="3796504"/>
                  <a:ext cx="169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F378E33-7409-441C-B082-868A1BEA6281}"/>
                    </a:ext>
                  </a:extLst>
                </p14:cNvPr>
                <p14:cNvContentPartPr/>
                <p14:nvPr/>
              </p14:nvContentPartPr>
              <p14:xfrm>
                <a:off x="3057074" y="3842944"/>
                <a:ext cx="154800" cy="145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F378E33-7409-441C-B082-868A1BEA628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48074" y="3834304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E6817E-6BF1-4403-A698-5F4F1E462E60}"/>
                    </a:ext>
                  </a:extLst>
                </p14:cNvPr>
                <p14:cNvContentPartPr/>
                <p14:nvPr/>
              </p14:nvContentPartPr>
              <p14:xfrm>
                <a:off x="3278474" y="3783544"/>
                <a:ext cx="214200" cy="158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E6817E-6BF1-4403-A698-5F4F1E462E6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69834" y="3774544"/>
                  <a:ext cx="23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8926AC1-ED00-4523-9722-26D1639C059E}"/>
                    </a:ext>
                  </a:extLst>
                </p14:cNvPr>
                <p14:cNvContentPartPr/>
                <p14:nvPr/>
              </p14:nvContentPartPr>
              <p14:xfrm>
                <a:off x="3449114" y="3833224"/>
                <a:ext cx="192240" cy="162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8926AC1-ED00-4523-9722-26D1639C059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40114" y="3824584"/>
                  <a:ext cx="209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0159390-8B66-46E7-B353-82B1FC047C56}"/>
                    </a:ext>
                  </a:extLst>
                </p14:cNvPr>
                <p14:cNvContentPartPr/>
                <p14:nvPr/>
              </p14:nvContentPartPr>
              <p14:xfrm>
                <a:off x="3710474" y="3523984"/>
                <a:ext cx="392760" cy="458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0159390-8B66-46E7-B353-82B1FC047C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01834" y="3515344"/>
                  <a:ext cx="410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8E68A9-C84C-4AD4-9B8C-507E0ACC9DDC}"/>
                    </a:ext>
                  </a:extLst>
                </p14:cNvPr>
                <p14:cNvContentPartPr/>
                <p14:nvPr/>
              </p14:nvContentPartPr>
              <p14:xfrm>
                <a:off x="4037714" y="3669784"/>
                <a:ext cx="167760" cy="301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8E68A9-C84C-4AD4-9B8C-507E0ACC9D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28714" y="3660784"/>
                  <a:ext cx="185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B826CF-3328-4DF6-916E-148E4324035B}"/>
                    </a:ext>
                  </a:extLst>
                </p14:cNvPr>
                <p14:cNvContentPartPr/>
                <p14:nvPr/>
              </p14:nvContentPartPr>
              <p14:xfrm>
                <a:off x="4150034" y="3839704"/>
                <a:ext cx="150120" cy="126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B826CF-3328-4DF6-916E-148E432403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41034" y="3830704"/>
                  <a:ext cx="167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F20B34A-6AAC-442A-A305-92D5FE7F668E}"/>
                    </a:ext>
                  </a:extLst>
                </p14:cNvPr>
                <p14:cNvContentPartPr/>
                <p14:nvPr/>
              </p14:nvContentPartPr>
              <p14:xfrm>
                <a:off x="4444514" y="3643144"/>
                <a:ext cx="113760" cy="346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F20B34A-6AAC-442A-A305-92D5FE7F66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35514" y="3634504"/>
                  <a:ext cx="1314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0BC296B-8E3E-4536-A204-DEFD49E8842A}"/>
                    </a:ext>
                  </a:extLst>
                </p14:cNvPr>
                <p14:cNvContentPartPr/>
                <p14:nvPr/>
              </p14:nvContentPartPr>
              <p14:xfrm>
                <a:off x="4808474" y="3842944"/>
                <a:ext cx="227160" cy="151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0BC296B-8E3E-4536-A204-DEFD49E8842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99834" y="3834304"/>
                  <a:ext cx="244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418A085-AD2B-408E-A1C5-108CAF430485}"/>
                    </a:ext>
                  </a:extLst>
                </p14:cNvPr>
                <p14:cNvContentPartPr/>
                <p14:nvPr/>
              </p14:nvContentPartPr>
              <p14:xfrm>
                <a:off x="4987034" y="3601024"/>
                <a:ext cx="220320" cy="350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418A085-AD2B-408E-A1C5-108CAF43048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78034" y="3592384"/>
                  <a:ext cx="2379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D75380F-6C41-44BC-A46B-D464C0AF75F8}"/>
                    </a:ext>
                  </a:extLst>
                </p14:cNvPr>
                <p14:cNvContentPartPr/>
                <p14:nvPr/>
              </p14:nvContentPartPr>
              <p14:xfrm>
                <a:off x="5134274" y="3860944"/>
                <a:ext cx="53640" cy="103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D75380F-6C41-44BC-A46B-D464C0AF75F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25274" y="3852304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0461D63-2386-4377-8775-CF67FBFECCED}"/>
                    </a:ext>
                  </a:extLst>
                </p14:cNvPr>
                <p14:cNvContentPartPr/>
                <p14:nvPr/>
              </p14:nvContentPartPr>
              <p14:xfrm>
                <a:off x="5203754" y="3747904"/>
                <a:ext cx="203760" cy="232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0461D63-2386-4377-8775-CF67FBFECCE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114" y="3738904"/>
                  <a:ext cx="221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C31A6DD-2A0C-4C48-A81A-E46A135D6F59}"/>
                    </a:ext>
                  </a:extLst>
                </p14:cNvPr>
                <p14:cNvContentPartPr/>
                <p14:nvPr/>
              </p14:nvContentPartPr>
              <p14:xfrm>
                <a:off x="5544314" y="3566824"/>
                <a:ext cx="196920" cy="42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C31A6DD-2A0C-4C48-A81A-E46A135D6F5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35314" y="3558184"/>
                  <a:ext cx="214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27743F8-6AE8-4F50-A694-0EAADD557C51}"/>
                    </a:ext>
                  </a:extLst>
                </p14:cNvPr>
                <p14:cNvContentPartPr/>
                <p14:nvPr/>
              </p14:nvContentPartPr>
              <p14:xfrm>
                <a:off x="5439554" y="3760144"/>
                <a:ext cx="310680" cy="57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27743F8-6AE8-4F50-A694-0EAADD557C5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30914" y="3751144"/>
                  <a:ext cx="328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A82C1D-8AC5-4B33-AE18-168BCFC9E508}"/>
                    </a:ext>
                  </a:extLst>
                </p14:cNvPr>
                <p14:cNvContentPartPr/>
                <p14:nvPr/>
              </p14:nvContentPartPr>
              <p14:xfrm>
                <a:off x="5748434" y="3762664"/>
                <a:ext cx="235800" cy="209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A82C1D-8AC5-4B33-AE18-168BCFC9E5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39794" y="3754024"/>
                  <a:ext cx="25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1F856CF-A656-4201-8968-9C7711424CD6}"/>
                    </a:ext>
                  </a:extLst>
                </p14:cNvPr>
                <p14:cNvContentPartPr/>
                <p14:nvPr/>
              </p14:nvContentPartPr>
              <p14:xfrm>
                <a:off x="6159554" y="3531184"/>
                <a:ext cx="175320" cy="417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1F856CF-A656-4201-8968-9C7711424CD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50914" y="3522544"/>
                  <a:ext cx="192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FC5371C-0E6C-4FD8-A649-CE9FEE1ED108}"/>
                    </a:ext>
                  </a:extLst>
                </p14:cNvPr>
                <p14:cNvContentPartPr/>
                <p14:nvPr/>
              </p14:nvContentPartPr>
              <p14:xfrm>
                <a:off x="6159554" y="3752584"/>
                <a:ext cx="173520" cy="226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FC5371C-0E6C-4FD8-A649-CE9FEE1ED10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50914" y="3743944"/>
                  <a:ext cx="191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893944-B6BE-497F-96D7-CBCA7B775F7F}"/>
                    </a:ext>
                  </a:extLst>
                </p14:cNvPr>
                <p14:cNvContentPartPr/>
                <p14:nvPr/>
              </p14:nvContentPartPr>
              <p14:xfrm>
                <a:off x="6374474" y="3821704"/>
                <a:ext cx="251640" cy="140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893944-B6BE-497F-96D7-CBCA7B775F7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5474" y="3812704"/>
                  <a:ext cx="269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C85977B-FD51-4762-BBA4-C48E8E71983B}"/>
                    </a:ext>
                  </a:extLst>
                </p14:cNvPr>
                <p14:cNvContentPartPr/>
                <p14:nvPr/>
              </p14:nvContentPartPr>
              <p14:xfrm>
                <a:off x="6738074" y="3495904"/>
                <a:ext cx="208440" cy="492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C85977B-FD51-4762-BBA4-C48E8E71983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29434" y="3486904"/>
                  <a:ext cx="226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545DAF4-24E0-4194-A104-8C248893718B}"/>
                    </a:ext>
                  </a:extLst>
                </p14:cNvPr>
                <p14:cNvContentPartPr/>
                <p14:nvPr/>
              </p14:nvContentPartPr>
              <p14:xfrm>
                <a:off x="6647714" y="3759424"/>
                <a:ext cx="313200" cy="219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545DAF4-24E0-4194-A104-8C24889371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38714" y="3750784"/>
                  <a:ext cx="330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247209-85BD-4F4D-B6AC-F82A0B94A85C}"/>
                    </a:ext>
                  </a:extLst>
                </p14:cNvPr>
                <p14:cNvContentPartPr/>
                <p14:nvPr/>
              </p14:nvContentPartPr>
              <p14:xfrm>
                <a:off x="7073594" y="3698224"/>
                <a:ext cx="7560" cy="26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247209-85BD-4F4D-B6AC-F82A0B94A8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64594" y="3689224"/>
                  <a:ext cx="25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C63383F-F541-41B7-8B5E-3C89E9A88FB8}"/>
                    </a:ext>
                  </a:extLst>
                </p14:cNvPr>
                <p14:cNvContentPartPr/>
                <p14:nvPr/>
              </p14:nvContentPartPr>
              <p14:xfrm>
                <a:off x="7055234" y="3795064"/>
                <a:ext cx="119520" cy="155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C63383F-F541-41B7-8B5E-3C89E9A88FB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46594" y="3786064"/>
                  <a:ext cx="137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4137960-215C-438A-858B-71A5CD685A34}"/>
                    </a:ext>
                  </a:extLst>
                </p14:cNvPr>
                <p14:cNvContentPartPr/>
                <p14:nvPr/>
              </p14:nvContentPartPr>
              <p14:xfrm>
                <a:off x="7194554" y="3836464"/>
                <a:ext cx="187920" cy="100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4137960-215C-438A-858B-71A5CD685A3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85554" y="3827824"/>
                  <a:ext cx="20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1EEF59A-6CDA-4F34-B213-77A888D11A1E}"/>
                    </a:ext>
                  </a:extLst>
                </p14:cNvPr>
                <p14:cNvContentPartPr/>
                <p14:nvPr/>
              </p14:nvContentPartPr>
              <p14:xfrm>
                <a:off x="7737074" y="3789664"/>
                <a:ext cx="271440" cy="159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1EEF59A-6CDA-4F34-B213-77A888D11A1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28074" y="3780664"/>
                  <a:ext cx="28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99693FA-204C-4B33-B344-4A1E96DD574F}"/>
                    </a:ext>
                  </a:extLst>
                </p14:cNvPr>
                <p14:cNvContentPartPr/>
                <p14:nvPr/>
              </p14:nvContentPartPr>
              <p14:xfrm>
                <a:off x="8092034" y="3855904"/>
                <a:ext cx="25560" cy="102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99693FA-204C-4B33-B344-4A1E96DD574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83034" y="3846904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2F05A02-79E0-438D-AAD7-5556FDC25D22}"/>
                    </a:ext>
                  </a:extLst>
                </p14:cNvPr>
                <p14:cNvContentPartPr/>
                <p14:nvPr/>
              </p14:nvContentPartPr>
              <p14:xfrm>
                <a:off x="8324954" y="3540904"/>
                <a:ext cx="165960" cy="453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2F05A02-79E0-438D-AAD7-5556FDC25D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15954" y="3532264"/>
                  <a:ext cx="183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6065F29-6DEF-4D49-8B52-1712BD57B952}"/>
                    </a:ext>
                  </a:extLst>
                </p14:cNvPr>
                <p14:cNvContentPartPr/>
                <p14:nvPr/>
              </p14:nvContentPartPr>
              <p14:xfrm>
                <a:off x="8200034" y="3721984"/>
                <a:ext cx="434160" cy="91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6065F29-6DEF-4D49-8B52-1712BD57B95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91394" y="3713344"/>
                  <a:ext cx="45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72200DE-D596-4807-88D0-6CD6E74198A0}"/>
                    </a:ext>
                  </a:extLst>
                </p14:cNvPr>
                <p14:cNvContentPartPr/>
                <p14:nvPr/>
              </p14:nvContentPartPr>
              <p14:xfrm>
                <a:off x="8629874" y="3559624"/>
                <a:ext cx="167760" cy="375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72200DE-D596-4807-88D0-6CD6E74198A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1234" y="3550984"/>
                  <a:ext cx="185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7BE7FA0-2C3D-4010-A354-D3323B343F93}"/>
                    </a:ext>
                  </a:extLst>
                </p14:cNvPr>
                <p14:cNvContentPartPr/>
                <p14:nvPr/>
              </p14:nvContentPartPr>
              <p14:xfrm>
                <a:off x="9307394" y="2906224"/>
                <a:ext cx="235440" cy="434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7BE7FA0-2C3D-4010-A354-D3323B343F9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8394" y="2897584"/>
                  <a:ext cx="253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0B66A2-5DC2-4AE9-8FBA-D90844A925F6}"/>
                    </a:ext>
                  </a:extLst>
                </p14:cNvPr>
                <p14:cNvContentPartPr/>
                <p14:nvPr/>
              </p14:nvContentPartPr>
              <p14:xfrm>
                <a:off x="9609794" y="3170464"/>
                <a:ext cx="1767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0B66A2-5DC2-4AE9-8FBA-D90844A925F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01154" y="3161824"/>
                  <a:ext cx="194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5FBF862-5E5D-4F5B-8D83-4DFB8DF84709}"/>
                    </a:ext>
                  </a:extLst>
                </p14:cNvPr>
                <p14:cNvContentPartPr/>
                <p14:nvPr/>
              </p14:nvContentPartPr>
              <p14:xfrm>
                <a:off x="9850274" y="3122944"/>
                <a:ext cx="171000" cy="213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5FBF862-5E5D-4F5B-8D83-4DFB8DF8470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41274" y="3113944"/>
                  <a:ext cx="188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39BF26B-6F84-427D-852B-E8F8AF6B755A}"/>
                    </a:ext>
                  </a:extLst>
                </p14:cNvPr>
                <p14:cNvContentPartPr/>
                <p14:nvPr/>
              </p14:nvContentPartPr>
              <p14:xfrm>
                <a:off x="10344194" y="3142384"/>
                <a:ext cx="160920" cy="160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39BF26B-6F84-427D-852B-E8F8AF6B755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35194" y="3133384"/>
                  <a:ext cx="178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0935CAE-17DD-4B2A-8406-F4EED194FD04}"/>
                    </a:ext>
                  </a:extLst>
                </p14:cNvPr>
                <p14:cNvContentPartPr/>
                <p14:nvPr/>
              </p14:nvContentPartPr>
              <p14:xfrm>
                <a:off x="10584314" y="3213664"/>
                <a:ext cx="302040" cy="151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0935CAE-17DD-4B2A-8406-F4EED194FD0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75674" y="3204664"/>
                  <a:ext cx="319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886F6ED-4E78-48D7-B7D7-44777C58328B}"/>
                    </a:ext>
                  </a:extLst>
                </p14:cNvPr>
                <p14:cNvContentPartPr/>
                <p14:nvPr/>
              </p14:nvContentPartPr>
              <p14:xfrm>
                <a:off x="4933754" y="3417424"/>
                <a:ext cx="96840" cy="207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886F6ED-4E78-48D7-B7D7-44777C58328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25114" y="3408784"/>
                  <a:ext cx="114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9F27516-D22B-4531-BD4F-78F7DE953A93}"/>
                    </a:ext>
                  </a:extLst>
                </p14:cNvPr>
                <p14:cNvContentPartPr/>
                <p14:nvPr/>
              </p14:nvContentPartPr>
              <p14:xfrm>
                <a:off x="5258474" y="3171904"/>
                <a:ext cx="83880" cy="211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9F27516-D22B-4531-BD4F-78F7DE953A9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49834" y="3163264"/>
                  <a:ext cx="101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97EBE7C-BF63-406C-ABF7-99EC7401193E}"/>
                    </a:ext>
                  </a:extLst>
                </p14:cNvPr>
                <p14:cNvContentPartPr/>
                <p14:nvPr/>
              </p14:nvContentPartPr>
              <p14:xfrm>
                <a:off x="5148674" y="3090544"/>
                <a:ext cx="495360" cy="93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97EBE7C-BF63-406C-ABF7-99EC7401193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40034" y="3081904"/>
                  <a:ext cx="51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7F4BB89-9D63-4A7C-98E6-DCAB3E1BE841}"/>
                    </a:ext>
                  </a:extLst>
                </p14:cNvPr>
                <p14:cNvContentPartPr/>
                <p14:nvPr/>
              </p14:nvContentPartPr>
              <p14:xfrm>
                <a:off x="5433074" y="3400144"/>
                <a:ext cx="117360" cy="159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7F4BB89-9D63-4A7C-98E6-DCAB3E1BE8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24434" y="3391144"/>
                  <a:ext cx="135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03DACE3-1BAE-4F7C-AA25-E1BD6E3E6075}"/>
                    </a:ext>
                  </a:extLst>
                </p14:cNvPr>
                <p14:cNvContentPartPr/>
                <p14:nvPr/>
              </p14:nvContentPartPr>
              <p14:xfrm>
                <a:off x="5735834" y="3253984"/>
                <a:ext cx="81720" cy="1393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03DACE3-1BAE-4F7C-AA25-E1BD6E3E607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26834" y="3245344"/>
                  <a:ext cx="99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9155FC8-FD56-4027-BAA5-995A9D632C04}"/>
                    </a:ext>
                  </a:extLst>
                </p14:cNvPr>
                <p14:cNvContentPartPr/>
                <p14:nvPr/>
              </p14:nvContentPartPr>
              <p14:xfrm>
                <a:off x="5982434" y="2852584"/>
                <a:ext cx="267840" cy="526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9155FC8-FD56-4027-BAA5-995A9D632C0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73794" y="2843584"/>
                  <a:ext cx="2854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DA76216-593B-4F2C-80AD-45E56F3C0A73}"/>
                    </a:ext>
                  </a:extLst>
                </p14:cNvPr>
                <p14:cNvContentPartPr/>
                <p14:nvPr/>
              </p14:nvContentPartPr>
              <p14:xfrm>
                <a:off x="5922314" y="3188464"/>
                <a:ext cx="245160" cy="42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DA76216-593B-4F2C-80AD-45E56F3C0A7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13674" y="3179464"/>
                  <a:ext cx="262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B73457E-93B1-40B4-914B-997B882CDF23}"/>
                    </a:ext>
                  </a:extLst>
                </p14:cNvPr>
                <p14:cNvContentPartPr/>
                <p14:nvPr/>
              </p14:nvContentPartPr>
              <p14:xfrm>
                <a:off x="6283034" y="3170824"/>
                <a:ext cx="217440" cy="177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B73457E-93B1-40B4-914B-997B882CDF2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74394" y="3161824"/>
                  <a:ext cx="235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4480846-D915-44F5-A4F9-E3BCF54218AB}"/>
                    </a:ext>
                  </a:extLst>
                </p14:cNvPr>
                <p14:cNvContentPartPr/>
                <p14:nvPr/>
              </p14:nvContentPartPr>
              <p14:xfrm>
                <a:off x="1885994" y="4946704"/>
                <a:ext cx="603360" cy="489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4480846-D915-44F5-A4F9-E3BCF54218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76994" y="4938064"/>
                  <a:ext cx="621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6674EA2-32D4-45AD-91DE-8A07CA70C5F6}"/>
                    </a:ext>
                  </a:extLst>
                </p14:cNvPr>
                <p14:cNvContentPartPr/>
                <p14:nvPr/>
              </p14:nvContentPartPr>
              <p14:xfrm>
                <a:off x="1957634" y="5251984"/>
                <a:ext cx="254880" cy="45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6674EA2-32D4-45AD-91DE-8A07CA70C5F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48994" y="5242984"/>
                  <a:ext cx="272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468EB62-7333-487F-905D-FC3D5AEBDFFC}"/>
                    </a:ext>
                  </a:extLst>
                </p14:cNvPr>
                <p14:cNvContentPartPr/>
                <p14:nvPr/>
              </p14:nvContentPartPr>
              <p14:xfrm>
                <a:off x="2237714" y="5260984"/>
                <a:ext cx="81720" cy="147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468EB62-7333-487F-905D-FC3D5AEBDFF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28714" y="5251984"/>
                  <a:ext cx="99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EEF3445-2B87-403F-B82E-08DAA297D116}"/>
                    </a:ext>
                  </a:extLst>
                </p14:cNvPr>
                <p14:cNvContentPartPr/>
                <p14:nvPr/>
              </p14:nvContentPartPr>
              <p14:xfrm>
                <a:off x="2393954" y="5211664"/>
                <a:ext cx="228960" cy="165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EEF3445-2B87-403F-B82E-08DAA297D11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85314" y="5203024"/>
                  <a:ext cx="246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98A2E21-9820-40D1-BB1F-4E85D96959ED}"/>
                    </a:ext>
                  </a:extLst>
                </p14:cNvPr>
                <p14:cNvContentPartPr/>
                <p14:nvPr/>
              </p14:nvContentPartPr>
              <p14:xfrm>
                <a:off x="2691314" y="5033464"/>
                <a:ext cx="316080" cy="35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98A2E21-9820-40D1-BB1F-4E85D96959E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82674" y="5024464"/>
                  <a:ext cx="333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48292D1-E5CC-4494-83B1-42D38B20DC52}"/>
                    </a:ext>
                  </a:extLst>
                </p14:cNvPr>
                <p14:cNvContentPartPr/>
                <p14:nvPr/>
              </p14:nvContentPartPr>
              <p14:xfrm>
                <a:off x="3499154" y="5175664"/>
                <a:ext cx="99360" cy="222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48292D1-E5CC-4494-83B1-42D38B20DC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490514" y="5166664"/>
                  <a:ext cx="117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DA2418A-6CC4-4322-85E5-510CCA373A00}"/>
                    </a:ext>
                  </a:extLst>
                </p14:cNvPr>
                <p14:cNvContentPartPr/>
                <p14:nvPr/>
              </p14:nvContentPartPr>
              <p14:xfrm>
                <a:off x="3553154" y="4987744"/>
                <a:ext cx="332280" cy="267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DA2418A-6CC4-4322-85E5-510CCA373A0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44154" y="4978744"/>
                  <a:ext cx="349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14CDE2A-F5AF-45E4-AD68-5DD19367044B}"/>
                    </a:ext>
                  </a:extLst>
                </p14:cNvPr>
                <p14:cNvContentPartPr/>
                <p14:nvPr/>
              </p14:nvContentPartPr>
              <p14:xfrm>
                <a:off x="4010354" y="5129224"/>
                <a:ext cx="158760" cy="234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14CDE2A-F5AF-45E4-AD68-5DD19367044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01714" y="5120584"/>
                  <a:ext cx="176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EEFAEA4-AA54-421B-9AC8-6A4721963F22}"/>
                    </a:ext>
                  </a:extLst>
                </p14:cNvPr>
                <p14:cNvContentPartPr/>
                <p14:nvPr/>
              </p14:nvContentPartPr>
              <p14:xfrm>
                <a:off x="4468634" y="5135704"/>
                <a:ext cx="48960" cy="189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EEFAEA4-AA54-421B-9AC8-6A4721963F2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59994" y="5126704"/>
                  <a:ext cx="66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DB497D7-3C4D-4A6F-9946-E59A418C09E9}"/>
                    </a:ext>
                  </a:extLst>
                </p14:cNvPr>
                <p14:cNvContentPartPr/>
                <p14:nvPr/>
              </p14:nvContentPartPr>
              <p14:xfrm>
                <a:off x="4292954" y="5103304"/>
                <a:ext cx="450360" cy="41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DB497D7-3C4D-4A6F-9946-E59A418C09E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84314" y="5094304"/>
                  <a:ext cx="468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60349B4-B33D-4569-B42D-BAD25A4FD0F2}"/>
                    </a:ext>
                  </a:extLst>
                </p14:cNvPr>
                <p14:cNvContentPartPr/>
                <p14:nvPr/>
              </p14:nvContentPartPr>
              <p14:xfrm>
                <a:off x="4827914" y="5123824"/>
                <a:ext cx="248400" cy="178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60349B4-B33D-4569-B42D-BAD25A4FD0F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18914" y="5115184"/>
                  <a:ext cx="266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AED7A01-5379-4A2A-B414-D16B68E1D880}"/>
                    </a:ext>
                  </a:extLst>
                </p14:cNvPr>
                <p14:cNvContentPartPr/>
                <p14:nvPr/>
              </p14:nvContentPartPr>
              <p14:xfrm>
                <a:off x="5200874" y="5125264"/>
                <a:ext cx="86400" cy="212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AED7A01-5379-4A2A-B414-D16B68E1D8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192234" y="5116264"/>
                  <a:ext cx="104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9E2FF5E-3A53-45A3-81EC-179CDEBD7DD8}"/>
                    </a:ext>
                  </a:extLst>
                </p14:cNvPr>
                <p14:cNvContentPartPr/>
                <p14:nvPr/>
              </p14:nvContentPartPr>
              <p14:xfrm>
                <a:off x="5351714" y="5172424"/>
                <a:ext cx="106200" cy="143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9E2FF5E-3A53-45A3-81EC-179CDEBD7D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43074" y="5163784"/>
                  <a:ext cx="123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73030B7-5D85-41C1-807F-62B9DAC7F469}"/>
                    </a:ext>
                  </a:extLst>
                </p14:cNvPr>
                <p14:cNvContentPartPr/>
                <p14:nvPr/>
              </p14:nvContentPartPr>
              <p14:xfrm>
                <a:off x="5538554" y="5169184"/>
                <a:ext cx="182160" cy="165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73030B7-5D85-41C1-807F-62B9DAC7F46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29554" y="5160184"/>
                  <a:ext cx="199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0225DCE-A287-43E8-9CF3-FA95230E2B8B}"/>
                    </a:ext>
                  </a:extLst>
                </p14:cNvPr>
                <p14:cNvContentPartPr/>
                <p14:nvPr/>
              </p14:nvContentPartPr>
              <p14:xfrm>
                <a:off x="5731154" y="4999624"/>
                <a:ext cx="251640" cy="439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0225DCE-A287-43E8-9CF3-FA95230E2B8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722154" y="4990984"/>
                  <a:ext cx="269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13641B-5515-4726-93E9-CE48A1616C19}"/>
                    </a:ext>
                  </a:extLst>
                </p14:cNvPr>
                <p14:cNvContentPartPr/>
                <p14:nvPr/>
              </p14:nvContentPartPr>
              <p14:xfrm>
                <a:off x="6256034" y="5132824"/>
                <a:ext cx="171000" cy="38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13641B-5515-4726-93E9-CE48A1616C1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247034" y="5123824"/>
                  <a:ext cx="188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1217510-1B3A-4936-8F13-2ED9B035244A}"/>
                    </a:ext>
                  </a:extLst>
                </p14:cNvPr>
                <p14:cNvContentPartPr/>
                <p14:nvPr/>
              </p14:nvContentPartPr>
              <p14:xfrm>
                <a:off x="6289514" y="5255224"/>
                <a:ext cx="201240" cy="30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1217510-1B3A-4936-8F13-2ED9B035244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80874" y="5246224"/>
                  <a:ext cx="218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6B6FDE4-6DE1-4DB6-9D87-ACB120F43486}"/>
                    </a:ext>
                  </a:extLst>
                </p14:cNvPr>
                <p14:cNvContentPartPr/>
                <p14:nvPr/>
              </p14:nvContentPartPr>
              <p14:xfrm>
                <a:off x="6841034" y="4816744"/>
                <a:ext cx="204120" cy="667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6B6FDE4-6DE1-4DB6-9D87-ACB120F4348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32394" y="4808104"/>
                  <a:ext cx="22176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47EAE11-6008-40B3-9FEB-9CDBF67046A5}"/>
                    </a:ext>
                  </a:extLst>
                </p14:cNvPr>
                <p14:cNvContentPartPr/>
                <p14:nvPr/>
              </p14:nvContentPartPr>
              <p14:xfrm>
                <a:off x="6939314" y="5534224"/>
                <a:ext cx="32760" cy="155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47EAE11-6008-40B3-9FEB-9CDBF67046A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30314" y="5525584"/>
                  <a:ext cx="50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36F0B14-D990-4523-AD58-5D1615DA740B}"/>
                    </a:ext>
                  </a:extLst>
                </p14:cNvPr>
                <p14:cNvContentPartPr/>
                <p14:nvPr/>
              </p14:nvContentPartPr>
              <p14:xfrm>
                <a:off x="7060274" y="5556184"/>
                <a:ext cx="110880" cy="1335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36F0B14-D990-4523-AD58-5D1615DA740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51634" y="5547544"/>
                  <a:ext cx="12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678EDD4-F6E5-42FA-8ABA-A81B7C128B85}"/>
                    </a:ext>
                  </a:extLst>
                </p14:cNvPr>
                <p14:cNvContentPartPr/>
                <p14:nvPr/>
              </p14:nvContentPartPr>
              <p14:xfrm>
                <a:off x="7235954" y="5549344"/>
                <a:ext cx="123480" cy="145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678EDD4-F6E5-42FA-8ABA-A81B7C128B8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27314" y="5540344"/>
                  <a:ext cx="141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B5919E1-210E-4AB6-8350-F33ADED09FF9}"/>
                    </a:ext>
                  </a:extLst>
                </p14:cNvPr>
                <p14:cNvContentPartPr/>
                <p14:nvPr/>
              </p14:nvContentPartPr>
              <p14:xfrm>
                <a:off x="7056314" y="4497424"/>
                <a:ext cx="273600" cy="2329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B5919E1-210E-4AB6-8350-F33ADED09FF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47314" y="4488784"/>
                  <a:ext cx="291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6E8C346-580B-449A-B21A-0C47D4148969}"/>
                    </a:ext>
                  </a:extLst>
                </p14:cNvPr>
                <p14:cNvContentPartPr/>
                <p14:nvPr/>
              </p14:nvContentPartPr>
              <p14:xfrm>
                <a:off x="7875674" y="5007544"/>
                <a:ext cx="255960" cy="246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6E8C346-580B-449A-B21A-0C47D414896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67034" y="4998904"/>
                  <a:ext cx="273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58752A-8114-4900-9FAA-CCA901947AB7}"/>
                    </a:ext>
                  </a:extLst>
                </p14:cNvPr>
                <p14:cNvContentPartPr/>
                <p14:nvPr/>
              </p14:nvContentPartPr>
              <p14:xfrm>
                <a:off x="8162954" y="4837624"/>
                <a:ext cx="173880" cy="48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58752A-8114-4900-9FAA-CCA901947AB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53954" y="4828624"/>
                  <a:ext cx="191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D82CBA1-B195-41DC-A7FB-D6FFA04469C7}"/>
                    </a:ext>
                  </a:extLst>
                </p14:cNvPr>
                <p14:cNvContentPartPr/>
                <p14:nvPr/>
              </p14:nvContentPartPr>
              <p14:xfrm>
                <a:off x="8858834" y="5060464"/>
                <a:ext cx="243720" cy="164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D82CBA1-B195-41DC-A7FB-D6FFA04469C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9834" y="5051464"/>
                  <a:ext cx="261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3F529F5-C198-4AAC-AC5D-A77210095BA0}"/>
                    </a:ext>
                  </a:extLst>
                </p14:cNvPr>
                <p14:cNvContentPartPr/>
                <p14:nvPr/>
              </p14:nvContentPartPr>
              <p14:xfrm>
                <a:off x="9030554" y="4850584"/>
                <a:ext cx="227160" cy="351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3F529F5-C198-4AAC-AC5D-A77210095BA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21914" y="4841584"/>
                  <a:ext cx="244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5B57257-9D16-4C67-A652-093078846C10}"/>
                    </a:ext>
                  </a:extLst>
                </p14:cNvPr>
                <p14:cNvContentPartPr/>
                <p14:nvPr/>
              </p14:nvContentPartPr>
              <p14:xfrm>
                <a:off x="9237554" y="4826464"/>
                <a:ext cx="208440" cy="396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5B57257-9D16-4C67-A652-093078846C1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228554" y="4817824"/>
                  <a:ext cx="2260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56BF563-22A7-49A0-A833-C579925B70B3}"/>
                    </a:ext>
                  </a:extLst>
                </p14:cNvPr>
                <p14:cNvContentPartPr/>
                <p14:nvPr/>
              </p14:nvContentPartPr>
              <p14:xfrm>
                <a:off x="9162674" y="5007544"/>
                <a:ext cx="331200" cy="64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56BF563-22A7-49A0-A833-C579925B70B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53674" y="4998904"/>
                  <a:ext cx="348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B6F9DC7-3F7F-4C02-B302-3A58B023893A}"/>
                    </a:ext>
                  </a:extLst>
                </p14:cNvPr>
                <p14:cNvContentPartPr/>
                <p14:nvPr/>
              </p14:nvContentPartPr>
              <p14:xfrm>
                <a:off x="1221074" y="5937784"/>
                <a:ext cx="155160" cy="176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B6F9DC7-3F7F-4C02-B302-3A58B023893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12074" y="5928784"/>
                  <a:ext cx="17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CD1C75C-9ED1-42B6-88BF-7DC3FDD32C12}"/>
                    </a:ext>
                  </a:extLst>
                </p14:cNvPr>
                <p14:cNvContentPartPr/>
                <p14:nvPr/>
              </p14:nvContentPartPr>
              <p14:xfrm>
                <a:off x="1550474" y="5884504"/>
                <a:ext cx="202680" cy="201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CD1C75C-9ED1-42B6-88BF-7DC3FDD32C1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541834" y="5875864"/>
                  <a:ext cx="220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FC8E215-0425-4527-AB55-F793574D4875}"/>
                    </a:ext>
                  </a:extLst>
                </p14:cNvPr>
                <p14:cNvContentPartPr/>
                <p14:nvPr/>
              </p14:nvContentPartPr>
              <p14:xfrm>
                <a:off x="2153114" y="5783704"/>
                <a:ext cx="161280" cy="364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FC8E215-0425-4527-AB55-F793574D487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44114" y="5775064"/>
                  <a:ext cx="178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AF63033-18AC-4D77-BE68-83EA99840A07}"/>
                    </a:ext>
                  </a:extLst>
                </p14:cNvPr>
                <p14:cNvContentPartPr/>
                <p14:nvPr/>
              </p14:nvContentPartPr>
              <p14:xfrm>
                <a:off x="2462354" y="5956864"/>
                <a:ext cx="221040" cy="640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AF63033-18AC-4D77-BE68-83EA99840A0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453354" y="5948224"/>
                  <a:ext cx="238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7A4F4E2-432A-41E5-967E-AC49BFBE5EA8}"/>
                    </a:ext>
                  </a:extLst>
                </p14:cNvPr>
                <p14:cNvContentPartPr/>
                <p14:nvPr/>
              </p14:nvContentPartPr>
              <p14:xfrm>
                <a:off x="2886074" y="5864704"/>
                <a:ext cx="163800" cy="284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7A4F4E2-432A-41E5-967E-AC49BFBE5EA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77074" y="5855704"/>
                  <a:ext cx="181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74509B4-ABAC-4689-8A81-CE6E0E9C36D9}"/>
                    </a:ext>
                  </a:extLst>
                </p14:cNvPr>
                <p14:cNvContentPartPr/>
                <p14:nvPr/>
              </p14:nvContentPartPr>
              <p14:xfrm>
                <a:off x="2974994" y="5695864"/>
                <a:ext cx="334800" cy="2206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74509B4-ABAC-4689-8A81-CE6E0E9C36D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66354" y="5686864"/>
                  <a:ext cx="352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517D25E-E722-4A1D-9C71-491C7925141A}"/>
                    </a:ext>
                  </a:extLst>
                </p14:cNvPr>
                <p14:cNvContentPartPr/>
                <p14:nvPr/>
              </p14:nvContentPartPr>
              <p14:xfrm>
                <a:off x="3333554" y="5821144"/>
                <a:ext cx="167400" cy="290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517D25E-E722-4A1D-9C71-491C792514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324554" y="5812504"/>
                  <a:ext cx="185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7DD5FD8-F76A-4AC6-AC67-63C9530BC966}"/>
                    </a:ext>
                  </a:extLst>
                </p14:cNvPr>
                <p14:cNvContentPartPr/>
                <p14:nvPr/>
              </p14:nvContentPartPr>
              <p14:xfrm>
                <a:off x="3666554" y="5858224"/>
                <a:ext cx="94680" cy="241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7DD5FD8-F76A-4AC6-AC67-63C9530BC96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57914" y="5849224"/>
                  <a:ext cx="112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29E0233-F4C7-41FD-AC27-B6CC1BD944B2}"/>
                    </a:ext>
                  </a:extLst>
                </p14:cNvPr>
                <p14:cNvContentPartPr/>
                <p14:nvPr/>
              </p14:nvContentPartPr>
              <p14:xfrm>
                <a:off x="3576914" y="5821864"/>
                <a:ext cx="395640" cy="41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29E0233-F4C7-41FD-AC27-B6CC1BD944B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567914" y="5813224"/>
                  <a:ext cx="413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5393182-7BF2-4983-836B-A0A9D75FDD58}"/>
                    </a:ext>
                  </a:extLst>
                </p14:cNvPr>
                <p14:cNvContentPartPr/>
                <p14:nvPr/>
              </p14:nvContentPartPr>
              <p14:xfrm>
                <a:off x="3930434" y="5787664"/>
                <a:ext cx="233640" cy="216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5393182-7BF2-4983-836B-A0A9D75FDD5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21794" y="5778664"/>
                  <a:ext cx="251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1C75C8F-9341-45B6-9FAC-28A78DCD8E41}"/>
                    </a:ext>
                  </a:extLst>
                </p14:cNvPr>
                <p14:cNvContentPartPr/>
                <p14:nvPr/>
              </p14:nvContentPartPr>
              <p14:xfrm>
                <a:off x="3919994" y="6068104"/>
                <a:ext cx="162720" cy="19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1C75C8F-9341-45B6-9FAC-28A78DCD8E4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911354" y="6059464"/>
                  <a:ext cx="18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27F86C9-3417-422C-8BB3-182645EFAF82}"/>
                    </a:ext>
                  </a:extLst>
                </p14:cNvPr>
                <p14:cNvContentPartPr/>
                <p14:nvPr/>
              </p14:nvContentPartPr>
              <p14:xfrm>
                <a:off x="4280714" y="5884144"/>
                <a:ext cx="112680" cy="2329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27F86C9-3417-422C-8BB3-182645EFAF8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72074" y="5875144"/>
                  <a:ext cx="13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D962059-962C-4553-9A39-15987902A069}"/>
                    </a:ext>
                  </a:extLst>
                </p14:cNvPr>
                <p14:cNvContentPartPr/>
                <p14:nvPr/>
              </p14:nvContentPartPr>
              <p14:xfrm>
                <a:off x="4434074" y="5943904"/>
                <a:ext cx="93960" cy="1454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D962059-962C-4553-9A39-15987902A06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25074" y="5935264"/>
                  <a:ext cx="11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2CCBCA8-9615-4476-AC39-E2A0CB44F205}"/>
                    </a:ext>
                  </a:extLst>
                </p14:cNvPr>
                <p14:cNvContentPartPr/>
                <p14:nvPr/>
              </p14:nvContentPartPr>
              <p14:xfrm>
                <a:off x="4593194" y="5921584"/>
                <a:ext cx="201240" cy="171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2CCBCA8-9615-4476-AC39-E2A0CB44F20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584554" y="5912584"/>
                  <a:ext cx="21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AE7D9FE-5A3C-4F75-BCC1-AA9BF68A7749}"/>
                    </a:ext>
                  </a:extLst>
                </p14:cNvPr>
                <p14:cNvContentPartPr/>
                <p14:nvPr/>
              </p14:nvContentPartPr>
              <p14:xfrm>
                <a:off x="4804874" y="5672104"/>
                <a:ext cx="264600" cy="565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AE7D9FE-5A3C-4F75-BCC1-AA9BF68A774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95874" y="5663104"/>
                  <a:ext cx="2822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EF95A57-F8AB-4C7B-9AAB-A0EBEC7281FD}"/>
                    </a:ext>
                  </a:extLst>
                </p14:cNvPr>
                <p14:cNvContentPartPr/>
                <p14:nvPr/>
              </p14:nvContentPartPr>
              <p14:xfrm>
                <a:off x="5299874" y="5987824"/>
                <a:ext cx="162720" cy="129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EF95A57-F8AB-4C7B-9AAB-A0EBEC7281F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291234" y="5978824"/>
                  <a:ext cx="180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9CBCA12-89C7-4BAF-AA76-DA05E4E130DF}"/>
                    </a:ext>
                  </a:extLst>
                </p14:cNvPr>
                <p14:cNvContentPartPr/>
                <p14:nvPr/>
              </p14:nvContentPartPr>
              <p14:xfrm>
                <a:off x="5304554" y="6086104"/>
                <a:ext cx="217440" cy="219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9CBCA12-89C7-4BAF-AA76-DA05E4E130D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295554" y="6077104"/>
                  <a:ext cx="235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A5F49FB-319D-4C28-A6F0-925165308BAB}"/>
                    </a:ext>
                  </a:extLst>
                </p14:cNvPr>
                <p14:cNvContentPartPr/>
                <p14:nvPr/>
              </p14:nvContentPartPr>
              <p14:xfrm>
                <a:off x="5861114" y="5918704"/>
                <a:ext cx="134640" cy="3416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A5F49FB-319D-4C28-A6F0-925165308BA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52114" y="5910064"/>
                  <a:ext cx="152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3166590-C3C8-4F6C-854B-196E99244D15}"/>
                    </a:ext>
                  </a:extLst>
                </p14:cNvPr>
                <p14:cNvContentPartPr/>
                <p14:nvPr/>
              </p14:nvContentPartPr>
              <p14:xfrm>
                <a:off x="6133274" y="6033904"/>
                <a:ext cx="219960" cy="65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3166590-C3C8-4F6C-854B-196E99244D1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24274" y="6025264"/>
                  <a:ext cx="237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9A549ED-569C-45A8-90DE-FABF9A81E470}"/>
                    </a:ext>
                  </a:extLst>
                </p14:cNvPr>
                <p14:cNvContentPartPr/>
                <p14:nvPr/>
              </p14:nvContentPartPr>
              <p14:xfrm>
                <a:off x="6593354" y="5830144"/>
                <a:ext cx="459720" cy="364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9A549ED-569C-45A8-90DE-FABF9A81E47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584354" y="5821144"/>
                  <a:ext cx="477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B68A027-6E8B-4AF7-8B1F-D7DE9B5B68DD}"/>
                    </a:ext>
                  </a:extLst>
                </p14:cNvPr>
                <p14:cNvContentPartPr/>
                <p14:nvPr/>
              </p14:nvContentPartPr>
              <p14:xfrm>
                <a:off x="6596594" y="6064864"/>
                <a:ext cx="219600" cy="165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B68A027-6E8B-4AF7-8B1F-D7DE9B5B68D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587594" y="6056224"/>
                  <a:ext cx="23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9C9284F-1BA7-4B56-81B5-5E49605778EA}"/>
                    </a:ext>
                  </a:extLst>
                </p14:cNvPr>
                <p14:cNvContentPartPr/>
                <p14:nvPr/>
              </p14:nvContentPartPr>
              <p14:xfrm>
                <a:off x="7026074" y="6009784"/>
                <a:ext cx="147240" cy="1558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9C9284F-1BA7-4B56-81B5-5E49605778E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17434" y="6001144"/>
                  <a:ext cx="164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7D40A59-F751-4B32-A286-348E72FECC4E}"/>
                    </a:ext>
                  </a:extLst>
                </p14:cNvPr>
                <p14:cNvContentPartPr/>
                <p14:nvPr/>
              </p14:nvContentPartPr>
              <p14:xfrm>
                <a:off x="7232714" y="6025624"/>
                <a:ext cx="35280" cy="1476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7D40A59-F751-4B32-A286-348E72FECC4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23714" y="6016624"/>
                  <a:ext cx="52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F2A237E-529E-4854-9897-54A0DB8F3F69}"/>
                    </a:ext>
                  </a:extLst>
                </p14:cNvPr>
                <p14:cNvContentPartPr/>
                <p14:nvPr/>
              </p14:nvContentPartPr>
              <p14:xfrm>
                <a:off x="7346114" y="6037864"/>
                <a:ext cx="138600" cy="1126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F2A237E-529E-4854-9897-54A0DB8F3F6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37114" y="6028864"/>
                  <a:ext cx="15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DBF3980-913E-444A-9817-1C93D906FBCE}"/>
                    </a:ext>
                  </a:extLst>
                </p14:cNvPr>
                <p14:cNvContentPartPr/>
                <p14:nvPr/>
              </p14:nvContentPartPr>
              <p14:xfrm>
                <a:off x="7542674" y="6034624"/>
                <a:ext cx="99720" cy="136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DBF3980-913E-444A-9817-1C93D906FBC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34034" y="6025624"/>
                  <a:ext cx="11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407A693-E87B-4E21-9FDE-AFD7470ADA99}"/>
                    </a:ext>
                  </a:extLst>
                </p14:cNvPr>
                <p14:cNvContentPartPr/>
                <p14:nvPr/>
              </p14:nvContentPartPr>
              <p14:xfrm>
                <a:off x="7675874" y="5902864"/>
                <a:ext cx="176400" cy="3214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407A693-E87B-4E21-9FDE-AFD7470ADA9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66874" y="5893864"/>
                  <a:ext cx="194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3C833CB-D887-4C72-AFFE-48CB6E530CDD}"/>
                    </a:ext>
                  </a:extLst>
                </p14:cNvPr>
                <p14:cNvContentPartPr/>
                <p14:nvPr/>
              </p14:nvContentPartPr>
              <p14:xfrm>
                <a:off x="7993394" y="5957944"/>
                <a:ext cx="136080" cy="162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3C833CB-D887-4C72-AFFE-48CB6E530CD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984394" y="5949304"/>
                  <a:ext cx="153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8BB77C6-094F-41B3-881C-AEF54D38323A}"/>
                    </a:ext>
                  </a:extLst>
                </p14:cNvPr>
                <p14:cNvContentPartPr/>
                <p14:nvPr/>
              </p14:nvContentPartPr>
              <p14:xfrm>
                <a:off x="7996994" y="6050824"/>
                <a:ext cx="190440" cy="20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8BB77C6-094F-41B3-881C-AEF54D38323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88354" y="6041824"/>
                  <a:ext cx="208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89FC2B0-A2E9-46A1-924B-7A5E999CB1DA}"/>
                    </a:ext>
                  </a:extLst>
                </p14:cNvPr>
                <p14:cNvContentPartPr/>
                <p14:nvPr/>
              </p14:nvContentPartPr>
              <p14:xfrm>
                <a:off x="8417834" y="5807824"/>
                <a:ext cx="119880" cy="3488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89FC2B0-A2E9-46A1-924B-7A5E999CB1D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409194" y="5798824"/>
                  <a:ext cx="137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23C549F-9C48-497D-8F75-22DB3592B26E}"/>
                    </a:ext>
                  </a:extLst>
                </p14:cNvPr>
                <p14:cNvContentPartPr/>
                <p14:nvPr/>
              </p14:nvContentPartPr>
              <p14:xfrm>
                <a:off x="8615834" y="6008704"/>
                <a:ext cx="197640" cy="17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23C549F-9C48-497D-8F75-22DB3592B26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06834" y="5999704"/>
                  <a:ext cx="21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2ECDC7F-EBAA-407F-BD71-80FD12EBFC6F}"/>
                    </a:ext>
                  </a:extLst>
                </p14:cNvPr>
                <p14:cNvContentPartPr/>
                <p14:nvPr/>
              </p14:nvContentPartPr>
              <p14:xfrm>
                <a:off x="9916154" y="5896744"/>
                <a:ext cx="360" cy="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2ECDC7F-EBAA-407F-BD71-80FD12EBFC6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907154" y="5888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FA443A6-8027-4908-99F2-7B548A89E21D}"/>
                    </a:ext>
                  </a:extLst>
                </p14:cNvPr>
                <p14:cNvContentPartPr/>
                <p14:nvPr/>
              </p14:nvContentPartPr>
              <p14:xfrm>
                <a:off x="9782234" y="5807464"/>
                <a:ext cx="296640" cy="2952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FA443A6-8027-4908-99F2-7B548A89E21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773594" y="5798464"/>
                  <a:ext cx="3142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60D5A96-E3A4-47AA-AB03-0A469206BDBF}"/>
                    </a:ext>
                  </a:extLst>
                </p14:cNvPr>
                <p14:cNvContentPartPr/>
                <p14:nvPr/>
              </p14:nvContentPartPr>
              <p14:xfrm>
                <a:off x="9037754" y="5817544"/>
                <a:ext cx="131400" cy="304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60D5A96-E3A4-47AA-AB03-0A469206BDB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029114" y="5808544"/>
                  <a:ext cx="149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84AD99F-3AFA-4946-87BD-74A3560A9BDD}"/>
                    </a:ext>
                  </a:extLst>
                </p14:cNvPr>
                <p14:cNvContentPartPr/>
                <p14:nvPr/>
              </p14:nvContentPartPr>
              <p14:xfrm>
                <a:off x="9260594" y="5969824"/>
                <a:ext cx="5040" cy="1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84AD99F-3AFA-4946-87BD-74A3560A9BD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51954" y="5961184"/>
                  <a:ext cx="22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94869DC-BE3F-4859-A645-8911E74D25CC}"/>
                    </a:ext>
                  </a:extLst>
                </p14:cNvPr>
                <p14:cNvContentPartPr/>
                <p14:nvPr/>
              </p14:nvContentPartPr>
              <p14:xfrm>
                <a:off x="9292634" y="5966944"/>
                <a:ext cx="258480" cy="291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94869DC-BE3F-4859-A645-8911E74D25C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83634" y="5957944"/>
                  <a:ext cx="276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02DFED2-4F60-4AC5-A903-6CB41DB5F8A4}"/>
                    </a:ext>
                  </a:extLst>
                </p14:cNvPr>
                <p14:cNvContentPartPr/>
                <p14:nvPr/>
              </p14:nvContentPartPr>
              <p14:xfrm>
                <a:off x="9109394" y="3748624"/>
                <a:ext cx="218880" cy="1749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02DFED2-4F60-4AC5-A903-6CB41DB5F8A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100394" y="3739624"/>
                  <a:ext cx="23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B73B716-9A15-40A7-8E1C-711378701F87}"/>
                    </a:ext>
                  </a:extLst>
                </p14:cNvPr>
                <p14:cNvContentPartPr/>
                <p14:nvPr/>
              </p14:nvContentPartPr>
              <p14:xfrm>
                <a:off x="9664154" y="3710824"/>
                <a:ext cx="306000" cy="162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B73B716-9A15-40A7-8E1C-711378701F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655154" y="3702184"/>
                  <a:ext cx="32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298E3F4-5B64-489E-A66E-AD278B40A96A}"/>
                    </a:ext>
                  </a:extLst>
                </p14:cNvPr>
                <p14:cNvContentPartPr/>
                <p14:nvPr/>
              </p14:nvContentPartPr>
              <p14:xfrm>
                <a:off x="10030274" y="3700384"/>
                <a:ext cx="164880" cy="1454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298E3F4-5B64-489E-A66E-AD278B40A96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021274" y="3691744"/>
                  <a:ext cx="182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A3B737B-0B99-4F9B-A9F5-015CE2278968}"/>
                    </a:ext>
                  </a:extLst>
                </p14:cNvPr>
                <p14:cNvContentPartPr/>
                <p14:nvPr/>
              </p14:nvContentPartPr>
              <p14:xfrm>
                <a:off x="10201634" y="3719104"/>
                <a:ext cx="164160" cy="104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A3B737B-0B99-4F9B-A9F5-015CE227896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192634" y="3710464"/>
                  <a:ext cx="18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BDCCFD1-C957-424B-AE6C-F0D2C91483AF}"/>
                    </a:ext>
                  </a:extLst>
                </p14:cNvPr>
                <p14:cNvContentPartPr/>
                <p14:nvPr/>
              </p14:nvContentPartPr>
              <p14:xfrm>
                <a:off x="10396394" y="3724504"/>
                <a:ext cx="313200" cy="133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BDCCFD1-C957-424B-AE6C-F0D2C91483A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387394" y="3715864"/>
                  <a:ext cx="330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8B9D8AA-51DC-4607-A036-328220BDC425}"/>
                    </a:ext>
                  </a:extLst>
                </p14:cNvPr>
                <p14:cNvContentPartPr/>
                <p14:nvPr/>
              </p14:nvContentPartPr>
              <p14:xfrm>
                <a:off x="1808954" y="4203664"/>
                <a:ext cx="186480" cy="3978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8B9D8AA-51DC-4607-A036-328220BDC42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800314" y="4194664"/>
                  <a:ext cx="204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94DF2EE-0C62-4419-BA66-D63AA02FE369}"/>
                    </a:ext>
                  </a:extLst>
                </p14:cNvPr>
                <p14:cNvContentPartPr/>
                <p14:nvPr/>
              </p14:nvContentPartPr>
              <p14:xfrm>
                <a:off x="1994354" y="4438024"/>
                <a:ext cx="74520" cy="1411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94DF2EE-0C62-4419-BA66-D63AA02FE36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985354" y="4429384"/>
                  <a:ext cx="92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AF05E52-8B6C-4103-B9AF-33874E536415}"/>
                    </a:ext>
                  </a:extLst>
                </p14:cNvPr>
                <p14:cNvContentPartPr/>
                <p14:nvPr/>
              </p14:nvContentPartPr>
              <p14:xfrm>
                <a:off x="2262194" y="4080544"/>
                <a:ext cx="245160" cy="493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AF05E52-8B6C-4103-B9AF-33874E53641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253554" y="4071544"/>
                  <a:ext cx="2628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CB3E27F-CE1B-4A56-A843-42A859387797}"/>
                    </a:ext>
                  </a:extLst>
                </p14:cNvPr>
                <p14:cNvContentPartPr/>
                <p14:nvPr/>
              </p14:nvContentPartPr>
              <p14:xfrm>
                <a:off x="2198114" y="4416784"/>
                <a:ext cx="245880" cy="57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CB3E27F-CE1B-4A56-A843-42A85938779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189474" y="4408144"/>
                  <a:ext cx="263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6BE4AFD1-54D7-413F-8291-D63F958EAE8C}"/>
                    </a:ext>
                  </a:extLst>
                </p14:cNvPr>
                <p14:cNvContentPartPr/>
                <p14:nvPr/>
              </p14:nvContentPartPr>
              <p14:xfrm>
                <a:off x="2456954" y="4387984"/>
                <a:ext cx="175680" cy="1720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6BE4AFD1-54D7-413F-8291-D63F958EAE8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448314" y="4379344"/>
                  <a:ext cx="193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9458956-CC31-4A9C-87AD-35254AD91BE3}"/>
                    </a:ext>
                  </a:extLst>
                </p14:cNvPr>
                <p14:cNvContentPartPr/>
                <p14:nvPr/>
              </p14:nvContentPartPr>
              <p14:xfrm>
                <a:off x="2838194" y="4077664"/>
                <a:ext cx="180000" cy="4489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9458956-CC31-4A9C-87AD-35254AD91BE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829194" y="4068664"/>
                  <a:ext cx="1976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663686C-0A44-4F54-B6F5-16291FC2BC30}"/>
                    </a:ext>
                  </a:extLst>
                </p14:cNvPr>
                <p14:cNvContentPartPr/>
                <p14:nvPr/>
              </p14:nvContentPartPr>
              <p14:xfrm>
                <a:off x="2725154" y="4333624"/>
                <a:ext cx="309240" cy="56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663686C-0A44-4F54-B6F5-16291FC2BC3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716154" y="4324984"/>
                  <a:ext cx="326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5DB0E98-30E3-47B3-8502-2CB020A75FCB}"/>
                    </a:ext>
                  </a:extLst>
                </p14:cNvPr>
                <p14:cNvContentPartPr/>
                <p14:nvPr/>
              </p14:nvContentPartPr>
              <p14:xfrm>
                <a:off x="3020714" y="4389784"/>
                <a:ext cx="89640" cy="1231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5DB0E98-30E3-47B3-8502-2CB020A75FC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012074" y="4380784"/>
                  <a:ext cx="107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6AF9879-CDC5-45EF-9893-29539107EE15}"/>
                    </a:ext>
                  </a:extLst>
                </p14:cNvPr>
                <p14:cNvContentPartPr/>
                <p14:nvPr/>
              </p14:nvContentPartPr>
              <p14:xfrm>
                <a:off x="3185234" y="4346584"/>
                <a:ext cx="231480" cy="1130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6AF9879-CDC5-45EF-9893-29539107EE1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76594" y="4337944"/>
                  <a:ext cx="249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B59F066-B1D2-4614-9690-D39532E97550}"/>
                    </a:ext>
                  </a:extLst>
                </p14:cNvPr>
                <p14:cNvContentPartPr/>
                <p14:nvPr/>
              </p14:nvContentPartPr>
              <p14:xfrm>
                <a:off x="3477194" y="4303744"/>
                <a:ext cx="123120" cy="1720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B59F066-B1D2-4614-9690-D39532E9755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468554" y="4295104"/>
                  <a:ext cx="140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42EC76A-C9B0-43CB-AE79-CA90AD443A5A}"/>
                    </a:ext>
                  </a:extLst>
                </p14:cNvPr>
                <p14:cNvContentPartPr/>
                <p14:nvPr/>
              </p14:nvContentPartPr>
              <p14:xfrm>
                <a:off x="3962474" y="4316344"/>
                <a:ext cx="122040" cy="1191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42EC76A-C9B0-43CB-AE79-CA90AD443A5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953834" y="4307704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12A15C0-0420-49EC-8094-C99CB7A9093D}"/>
                    </a:ext>
                  </a:extLst>
                </p14:cNvPr>
                <p14:cNvContentPartPr/>
                <p14:nvPr/>
              </p14:nvContentPartPr>
              <p14:xfrm>
                <a:off x="4217354" y="3963544"/>
                <a:ext cx="252720" cy="5090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12A15C0-0420-49EC-8094-C99CB7A9093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208354" y="3954904"/>
                  <a:ext cx="2703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E1199D6-4E4F-442B-B942-3343F31F916B}"/>
                    </a:ext>
                  </a:extLst>
                </p14:cNvPr>
                <p14:cNvContentPartPr/>
                <p14:nvPr/>
              </p14:nvContentPartPr>
              <p14:xfrm>
                <a:off x="4202594" y="4262344"/>
                <a:ext cx="213480" cy="57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E1199D6-4E4F-442B-B942-3343F31F916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193594" y="4253344"/>
                  <a:ext cx="231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730070-E095-455F-A540-79307C2A6829}"/>
                    </a:ext>
                  </a:extLst>
                </p14:cNvPr>
                <p14:cNvContentPartPr/>
                <p14:nvPr/>
              </p14:nvContentPartPr>
              <p14:xfrm>
                <a:off x="4604354" y="4188184"/>
                <a:ext cx="254880" cy="2314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730070-E095-455F-A540-79307C2A682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595714" y="4179184"/>
                  <a:ext cx="272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D61270D-9515-491B-80FD-A7F86083D08C}"/>
                    </a:ext>
                  </a:extLst>
                </p14:cNvPr>
                <p14:cNvContentPartPr/>
                <p14:nvPr/>
              </p14:nvContentPartPr>
              <p14:xfrm>
                <a:off x="4902794" y="4248304"/>
                <a:ext cx="133560" cy="1476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D61270D-9515-491B-80FD-A7F86083D08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894154" y="4239304"/>
                  <a:ext cx="151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CEA0301-2F24-4A13-85B7-7CFD18511AF5}"/>
                    </a:ext>
                  </a:extLst>
                </p14:cNvPr>
                <p14:cNvContentPartPr/>
                <p14:nvPr/>
              </p14:nvContentPartPr>
              <p14:xfrm>
                <a:off x="5118434" y="4219864"/>
                <a:ext cx="176040" cy="1911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CEA0301-2F24-4A13-85B7-7CFD18511AF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109794" y="4211224"/>
                  <a:ext cx="193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6D7C790-97AB-4D3F-9F44-A50A0AB3B6DB}"/>
                    </a:ext>
                  </a:extLst>
                </p14:cNvPr>
                <p14:cNvContentPartPr/>
                <p14:nvPr/>
              </p14:nvContentPartPr>
              <p14:xfrm>
                <a:off x="5342714" y="4068304"/>
                <a:ext cx="137160" cy="3380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6D7C790-97AB-4D3F-9F44-A50A0AB3B6D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333714" y="4059664"/>
                  <a:ext cx="1548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467AD6C-B105-4E1F-B969-E097690B8636}"/>
                    </a:ext>
                  </a:extLst>
                </p14:cNvPr>
                <p14:cNvContentPartPr/>
                <p14:nvPr/>
              </p14:nvContentPartPr>
              <p14:xfrm>
                <a:off x="5540354" y="4219864"/>
                <a:ext cx="193680" cy="1778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467AD6C-B105-4E1F-B969-E097690B863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31714" y="4210864"/>
                  <a:ext cx="211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9D88671-6A2C-4E4D-A6A5-358159AA6882}"/>
                    </a:ext>
                  </a:extLst>
                </p14:cNvPr>
                <p14:cNvContentPartPr/>
                <p14:nvPr/>
              </p14:nvContentPartPr>
              <p14:xfrm>
                <a:off x="5691194" y="4160824"/>
                <a:ext cx="200160" cy="2412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9D88671-6A2C-4E4D-A6A5-358159AA688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682194" y="4152184"/>
                  <a:ext cx="217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83AB622-5C0B-48F3-9859-0039A18A36F6}"/>
                    </a:ext>
                  </a:extLst>
                </p14:cNvPr>
                <p14:cNvContentPartPr/>
                <p14:nvPr/>
              </p14:nvContentPartPr>
              <p14:xfrm>
                <a:off x="6458714" y="4031224"/>
                <a:ext cx="185040" cy="3204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83AB622-5C0B-48F3-9859-0039A18A36F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450074" y="4022584"/>
                  <a:ext cx="202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E2DC42A-A604-4B2A-BCC8-9A5F80D7F614}"/>
                    </a:ext>
                  </a:extLst>
                </p14:cNvPr>
                <p14:cNvContentPartPr/>
                <p14:nvPr/>
              </p14:nvContentPartPr>
              <p14:xfrm>
                <a:off x="6332354" y="4191784"/>
                <a:ext cx="202680" cy="1594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E2DC42A-A604-4B2A-BCC8-9A5F80D7F61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323714" y="4183144"/>
                  <a:ext cx="220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5023157-80A9-4BD3-B98F-CC923ACEF297}"/>
                    </a:ext>
                  </a:extLst>
                </p14:cNvPr>
                <p14:cNvContentPartPr/>
                <p14:nvPr/>
              </p14:nvContentPartPr>
              <p14:xfrm>
                <a:off x="6727274" y="4180264"/>
                <a:ext cx="129960" cy="19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5023157-80A9-4BD3-B98F-CC923ACEF29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718634" y="4171264"/>
                  <a:ext cx="147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777BB01-9C66-4E09-8272-C57E82E12BA3}"/>
                    </a:ext>
                  </a:extLst>
                </p14:cNvPr>
                <p14:cNvContentPartPr/>
                <p14:nvPr/>
              </p14:nvContentPartPr>
              <p14:xfrm>
                <a:off x="6752834" y="4247944"/>
                <a:ext cx="147240" cy="136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777BB01-9C66-4E09-8272-C57E82E12BA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744194" y="4239304"/>
                  <a:ext cx="164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35E0C51-FF4B-4B7A-B62A-8AFFCBC8D4B0}"/>
                    </a:ext>
                  </a:extLst>
                </p14:cNvPr>
                <p14:cNvContentPartPr/>
                <p14:nvPr/>
              </p14:nvContentPartPr>
              <p14:xfrm>
                <a:off x="7136954" y="3993424"/>
                <a:ext cx="163080" cy="2509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35E0C51-FF4B-4B7A-B62A-8AFFCBC8D4B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127954" y="3984784"/>
                  <a:ext cx="180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D036697-167D-460D-A5F1-14DC17B1F8CB}"/>
                    </a:ext>
                  </a:extLst>
                </p14:cNvPr>
                <p14:cNvContentPartPr/>
                <p14:nvPr/>
              </p14:nvContentPartPr>
              <p14:xfrm>
                <a:off x="7091594" y="4043824"/>
                <a:ext cx="374040" cy="375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D036697-167D-460D-A5F1-14DC17B1F8C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082954" y="4035184"/>
                  <a:ext cx="3916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45A3D90-26BF-43A7-8FB5-5E6D51A61922}"/>
                    </a:ext>
                  </a:extLst>
                </p14:cNvPr>
                <p14:cNvContentPartPr/>
                <p14:nvPr/>
              </p14:nvContentPartPr>
              <p14:xfrm>
                <a:off x="7346114" y="4242544"/>
                <a:ext cx="191880" cy="1231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45A3D90-26BF-43A7-8FB5-5E6D51A6192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337114" y="4233544"/>
                  <a:ext cx="209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0A0432B-7517-400F-9250-EC67638662CE}"/>
                    </a:ext>
                  </a:extLst>
                </p14:cNvPr>
                <p14:cNvContentPartPr/>
                <p14:nvPr/>
              </p14:nvContentPartPr>
              <p14:xfrm>
                <a:off x="7632314" y="4259824"/>
                <a:ext cx="100440" cy="1018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0A0432B-7517-400F-9250-EC67638662C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623674" y="4250824"/>
                  <a:ext cx="118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4873B5E-1EDA-4697-8214-8C185E94967E}"/>
                    </a:ext>
                  </a:extLst>
                </p14:cNvPr>
                <p14:cNvContentPartPr/>
                <p14:nvPr/>
              </p14:nvContentPartPr>
              <p14:xfrm>
                <a:off x="7773434" y="4259824"/>
                <a:ext cx="112320" cy="123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4873B5E-1EDA-4697-8214-8C185E94967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764434" y="4250824"/>
                  <a:ext cx="129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EDEED9F-6AFB-4D64-9DD3-4C9763FE4C2C}"/>
                    </a:ext>
                  </a:extLst>
                </p14:cNvPr>
                <p14:cNvContentPartPr/>
                <p14:nvPr/>
              </p14:nvContentPartPr>
              <p14:xfrm>
                <a:off x="7941194" y="4030144"/>
                <a:ext cx="225360" cy="3348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EDEED9F-6AFB-4D64-9DD3-4C9763FE4C2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932194" y="4021144"/>
                  <a:ext cx="243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76E2892-9EB0-47CA-A703-2B08D05783B6}"/>
                    </a:ext>
                  </a:extLst>
                </p14:cNvPr>
                <p14:cNvContentPartPr/>
                <p14:nvPr/>
              </p14:nvContentPartPr>
              <p14:xfrm>
                <a:off x="8369594" y="4716304"/>
                <a:ext cx="75240" cy="1393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76E2892-9EB0-47CA-A703-2B08D05783B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360954" y="4707664"/>
                  <a:ext cx="92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91C7811-B85D-4011-AC4B-0C01755CC26D}"/>
                    </a:ext>
                  </a:extLst>
                </p14:cNvPr>
                <p14:cNvContentPartPr/>
                <p14:nvPr/>
              </p14:nvContentPartPr>
              <p14:xfrm>
                <a:off x="8464274" y="4731064"/>
                <a:ext cx="91800" cy="1062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91C7811-B85D-4011-AC4B-0C01755CC26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455274" y="4722064"/>
                  <a:ext cx="109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7CF1636-E035-43C3-A93E-10D398F18DA6}"/>
                    </a:ext>
                  </a:extLst>
                </p14:cNvPr>
                <p14:cNvContentPartPr/>
                <p14:nvPr/>
              </p14:nvContentPartPr>
              <p14:xfrm>
                <a:off x="8587754" y="4729624"/>
                <a:ext cx="105480" cy="105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7CF1636-E035-43C3-A93E-10D398F18DA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579114" y="4720984"/>
                  <a:ext cx="123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EB236F8-0EB8-457F-8CDF-B0BB234D345A}"/>
                    </a:ext>
                  </a:extLst>
                </p14:cNvPr>
                <p14:cNvContentPartPr/>
                <p14:nvPr/>
              </p14:nvContentPartPr>
              <p14:xfrm>
                <a:off x="8594234" y="4605064"/>
                <a:ext cx="252720" cy="3988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EB236F8-0EB8-457F-8CDF-B0BB234D345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585594" y="4596424"/>
                  <a:ext cx="270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F488748-CD0D-4C26-975C-78F277CFDD46}"/>
                    </a:ext>
                  </a:extLst>
                </p14:cNvPr>
                <p14:cNvContentPartPr/>
                <p14:nvPr/>
              </p14:nvContentPartPr>
              <p14:xfrm>
                <a:off x="8754074" y="4742584"/>
                <a:ext cx="150480" cy="1814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F488748-CD0D-4C26-975C-78F277CFDD4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745434" y="4733584"/>
                  <a:ext cx="168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0BF0AC7-2BBE-4B50-9CE2-562E63197710}"/>
                    </a:ext>
                  </a:extLst>
                </p14:cNvPr>
                <p14:cNvContentPartPr/>
                <p14:nvPr/>
              </p14:nvContentPartPr>
              <p14:xfrm>
                <a:off x="8959994" y="4758064"/>
                <a:ext cx="101880" cy="1418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0BF0AC7-2BBE-4B50-9CE2-562E6319771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950994" y="4749064"/>
                  <a:ext cx="119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39C11F5-23B0-4505-8948-DACA934D2A74}"/>
                    </a:ext>
                  </a:extLst>
                </p14:cNvPr>
                <p14:cNvContentPartPr/>
                <p14:nvPr/>
              </p14:nvContentPartPr>
              <p14:xfrm>
                <a:off x="9076634" y="4754824"/>
                <a:ext cx="137520" cy="1400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39C11F5-23B0-4505-8948-DACA934D2A7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67634" y="4746184"/>
                  <a:ext cx="155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C0401C5-9CC3-4F91-958D-B11C2254BB49}"/>
                    </a:ext>
                  </a:extLst>
                </p14:cNvPr>
                <p14:cNvContentPartPr/>
                <p14:nvPr/>
              </p14:nvContentPartPr>
              <p14:xfrm>
                <a:off x="10405394" y="5534224"/>
                <a:ext cx="78480" cy="1328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C0401C5-9CC3-4F91-958D-B11C2254BB4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396754" y="5525584"/>
                  <a:ext cx="96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01FDAA1-DA23-4608-A9B4-D5BF6BE792CF}"/>
                    </a:ext>
                  </a:extLst>
                </p14:cNvPr>
                <p14:cNvContentPartPr/>
                <p14:nvPr/>
              </p14:nvContentPartPr>
              <p14:xfrm>
                <a:off x="10509794" y="5551504"/>
                <a:ext cx="103680" cy="1054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01FDAA1-DA23-4608-A9B4-D5BF6BE792C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500794" y="5542504"/>
                  <a:ext cx="121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32D5315-4DC9-4E36-9195-44EC10666EBA}"/>
                    </a:ext>
                  </a:extLst>
                </p14:cNvPr>
                <p14:cNvContentPartPr/>
                <p14:nvPr/>
              </p14:nvContentPartPr>
              <p14:xfrm>
                <a:off x="10661354" y="5541424"/>
                <a:ext cx="129240" cy="1148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32D5315-4DC9-4E36-9195-44EC10666EB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652714" y="5532424"/>
                  <a:ext cx="146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0A6A107-3121-4F07-950F-88E1B1BBF4D8}"/>
                    </a:ext>
                  </a:extLst>
                </p14:cNvPr>
                <p14:cNvContentPartPr/>
                <p14:nvPr/>
              </p14:nvContentPartPr>
              <p14:xfrm>
                <a:off x="10724354" y="5377984"/>
                <a:ext cx="282960" cy="4190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0A6A107-3121-4F07-950F-88E1B1BBF4D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715714" y="5368984"/>
                  <a:ext cx="3006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BB5D893-4790-43C1-B2B7-7CD7657A21AB}"/>
                    </a:ext>
                  </a:extLst>
                </p14:cNvPr>
                <p14:cNvContentPartPr/>
                <p14:nvPr/>
              </p14:nvContentPartPr>
              <p14:xfrm>
                <a:off x="10894994" y="5577064"/>
                <a:ext cx="152640" cy="1555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BB5D893-4790-43C1-B2B7-7CD7657A21A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885994" y="5568064"/>
                  <a:ext cx="170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1BBC43C-F1F0-4EBF-9869-4C5418760369}"/>
                    </a:ext>
                  </a:extLst>
                </p14:cNvPr>
                <p14:cNvContentPartPr/>
                <p14:nvPr/>
              </p14:nvContentPartPr>
              <p14:xfrm>
                <a:off x="11096234" y="5601544"/>
                <a:ext cx="108720" cy="1123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1BBC43C-F1F0-4EBF-9869-4C541876036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087594" y="5592544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E8772BD-24A0-4965-BBED-6F7314F7BDA6}"/>
                    </a:ext>
                  </a:extLst>
                </p14:cNvPr>
                <p14:cNvContentPartPr/>
                <p14:nvPr/>
              </p14:nvContentPartPr>
              <p14:xfrm>
                <a:off x="11264354" y="5594344"/>
                <a:ext cx="120960" cy="1339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E8772BD-24A0-4965-BBED-6F7314F7BDA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1255714" y="5585704"/>
                  <a:ext cx="138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7C0E6A8-F6C5-4198-9E81-47B0904D4B10}"/>
                    </a:ext>
                  </a:extLst>
                </p14:cNvPr>
                <p14:cNvContentPartPr/>
                <p14:nvPr/>
              </p14:nvContentPartPr>
              <p14:xfrm>
                <a:off x="7526114" y="4889868"/>
                <a:ext cx="360" cy="3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7C0E6A8-F6C5-4198-9E81-47B0904D4B1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517114" y="48808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182B54A-19BE-4F16-9C2F-1F7F9D90E923}"/>
                    </a:ext>
                  </a:extLst>
                </p14:cNvPr>
                <p14:cNvContentPartPr/>
                <p14:nvPr/>
              </p14:nvContentPartPr>
              <p14:xfrm>
                <a:off x="7508474" y="4868628"/>
                <a:ext cx="46440" cy="2865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182B54A-19BE-4F16-9C2F-1F7F9D90E92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499834" y="4859628"/>
                  <a:ext cx="64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F12FA95-045A-40DC-ACAA-817778C06C1E}"/>
                    </a:ext>
                  </a:extLst>
                </p14:cNvPr>
                <p14:cNvContentPartPr/>
                <p14:nvPr/>
              </p14:nvContentPartPr>
              <p14:xfrm>
                <a:off x="7334594" y="5200908"/>
                <a:ext cx="360" cy="3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F12FA95-045A-40DC-ACAA-817778C06C1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325954" y="51919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8919E12-3277-43D8-9C9F-744227B3C796}"/>
                    </a:ext>
                  </a:extLst>
                </p14:cNvPr>
                <p14:cNvContentPartPr/>
                <p14:nvPr/>
              </p14:nvContentPartPr>
              <p14:xfrm>
                <a:off x="7377794" y="5213508"/>
                <a:ext cx="18360" cy="248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8919E12-3277-43D8-9C9F-744227B3C79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369154" y="5204868"/>
                  <a:ext cx="36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869CD59-B969-4D0F-9F32-FF1185FF3EEA}"/>
                    </a:ext>
                  </a:extLst>
                </p14:cNvPr>
                <p14:cNvContentPartPr/>
                <p14:nvPr/>
              </p14:nvContentPartPr>
              <p14:xfrm>
                <a:off x="7248194" y="5137548"/>
                <a:ext cx="500040" cy="734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869CD59-B969-4D0F-9F32-FF1185FF3EE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239194" y="5128548"/>
                  <a:ext cx="517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4739E27-5AC9-40EB-A4A5-18D2C81A8B8D}"/>
                    </a:ext>
                  </a:extLst>
                </p14:cNvPr>
                <p14:cNvContentPartPr/>
                <p14:nvPr/>
              </p14:nvContentPartPr>
              <p14:xfrm>
                <a:off x="7169354" y="5251668"/>
                <a:ext cx="223200" cy="2048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4739E27-5AC9-40EB-A4A5-18D2C81A8B8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160354" y="5243028"/>
                  <a:ext cx="240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718C169-A779-44C2-BEFB-C989D38F66AF}"/>
                    </a:ext>
                  </a:extLst>
                </p14:cNvPr>
                <p14:cNvContentPartPr/>
                <p14:nvPr/>
              </p14:nvContentPartPr>
              <p14:xfrm>
                <a:off x="7495514" y="5249148"/>
                <a:ext cx="129960" cy="1566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718C169-A779-44C2-BEFB-C989D38F66A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486874" y="5240508"/>
                  <a:ext cx="14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4FA58B4-C4AD-40C3-A8A9-8474F2E5680C}"/>
                    </a:ext>
                  </a:extLst>
                </p14:cNvPr>
                <p14:cNvContentPartPr/>
                <p14:nvPr/>
              </p14:nvContentPartPr>
              <p14:xfrm>
                <a:off x="7699994" y="5243028"/>
                <a:ext cx="102240" cy="1796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4FA58B4-C4AD-40C3-A8A9-8474F2E5680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691354" y="5234388"/>
                  <a:ext cx="1198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8D2F2530-9A96-439C-B41A-99D2547442E5}"/>
              </a:ext>
            </a:extLst>
          </p:cNvPr>
          <p:cNvGrpSpPr/>
          <p:nvPr/>
        </p:nvGrpSpPr>
        <p:grpSpPr>
          <a:xfrm>
            <a:off x="10318274" y="4422228"/>
            <a:ext cx="847080" cy="569880"/>
            <a:chOff x="10318274" y="4422228"/>
            <a:chExt cx="84708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E9CCAD5F-C72A-4554-AC2A-D1B872A74E78}"/>
                    </a:ext>
                  </a:extLst>
                </p14:cNvPr>
                <p14:cNvContentPartPr/>
                <p14:nvPr/>
              </p14:nvContentPartPr>
              <p14:xfrm>
                <a:off x="10470194" y="4422228"/>
                <a:ext cx="425160" cy="5698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E9CCAD5F-C72A-4554-AC2A-D1B872A74E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461194" y="4413588"/>
                  <a:ext cx="442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4A771C6-DF55-4BFC-B783-93046F5EBF10}"/>
                    </a:ext>
                  </a:extLst>
                </p14:cNvPr>
                <p14:cNvContentPartPr/>
                <p14:nvPr/>
              </p14:nvContentPartPr>
              <p14:xfrm>
                <a:off x="10402874" y="4442748"/>
                <a:ext cx="645120" cy="4514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4A771C6-DF55-4BFC-B783-93046F5EBF1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393874" y="4433748"/>
                  <a:ext cx="662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4AFD5EF-7385-4C29-B63B-8D2C74F6A10B}"/>
                    </a:ext>
                  </a:extLst>
                </p14:cNvPr>
                <p14:cNvContentPartPr/>
                <p14:nvPr/>
              </p14:nvContentPartPr>
              <p14:xfrm>
                <a:off x="10318274" y="4618428"/>
                <a:ext cx="847080" cy="1022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4AFD5EF-7385-4C29-B63B-8D2C74F6A10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309274" y="4609788"/>
                  <a:ext cx="864720" cy="11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34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FD6D9C-8121-4F01-B7FA-F26282698221}"/>
              </a:ext>
            </a:extLst>
          </p:cNvPr>
          <p:cNvGrpSpPr/>
          <p:nvPr/>
        </p:nvGrpSpPr>
        <p:grpSpPr>
          <a:xfrm>
            <a:off x="479114" y="211264"/>
            <a:ext cx="578520" cy="478080"/>
            <a:chOff x="479114" y="211264"/>
            <a:chExt cx="57852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D6267B-A06F-4622-ADFD-1DC7811A8A69}"/>
                    </a:ext>
                  </a:extLst>
                </p14:cNvPr>
                <p14:cNvContentPartPr/>
                <p14:nvPr/>
              </p14:nvContentPartPr>
              <p14:xfrm>
                <a:off x="479114" y="211264"/>
                <a:ext cx="244440" cy="461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D6267B-A06F-4622-ADFD-1DC7811A8A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0114" y="202264"/>
                  <a:ext cx="262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ECB913-E093-4A7C-81B6-F878DADC7A3E}"/>
                    </a:ext>
                  </a:extLst>
                </p14:cNvPr>
                <p14:cNvContentPartPr/>
                <p14:nvPr/>
              </p14:nvContentPartPr>
              <p14:xfrm>
                <a:off x="840194" y="220264"/>
                <a:ext cx="217440" cy="469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ECB913-E093-4A7C-81B6-F878DADC7A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1554" y="211264"/>
                  <a:ext cx="23508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B388A9C-D402-4191-AE81-5877555CA409}"/>
              </a:ext>
            </a:extLst>
          </p:cNvPr>
          <p:cNvGrpSpPr/>
          <p:nvPr/>
        </p:nvGrpSpPr>
        <p:grpSpPr>
          <a:xfrm>
            <a:off x="493514" y="3038344"/>
            <a:ext cx="568800" cy="441000"/>
            <a:chOff x="493514" y="3038344"/>
            <a:chExt cx="56880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5035F5-CB7E-45B2-9064-28DEA691DC9E}"/>
                    </a:ext>
                  </a:extLst>
                </p14:cNvPr>
                <p14:cNvContentPartPr/>
                <p14:nvPr/>
              </p14:nvContentPartPr>
              <p14:xfrm>
                <a:off x="493514" y="3230224"/>
                <a:ext cx="240480" cy="180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5035F5-CB7E-45B2-9064-28DEA691DC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514" y="3221224"/>
                  <a:ext cx="258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6D745B-17D0-4FE1-8DCA-B8220FA30B81}"/>
                    </a:ext>
                  </a:extLst>
                </p14:cNvPr>
                <p14:cNvContentPartPr/>
                <p14:nvPr/>
              </p14:nvContentPartPr>
              <p14:xfrm>
                <a:off x="791234" y="3038344"/>
                <a:ext cx="271080" cy="441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6D745B-17D0-4FE1-8DCA-B8220FA30B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2594" y="3029344"/>
                  <a:ext cx="28872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D77658B-94D4-483E-84C2-310C7E168F11}"/>
              </a:ext>
            </a:extLst>
          </p:cNvPr>
          <p:cNvGrpSpPr/>
          <p:nvPr/>
        </p:nvGrpSpPr>
        <p:grpSpPr>
          <a:xfrm>
            <a:off x="1351394" y="-2216"/>
            <a:ext cx="10111680" cy="4697280"/>
            <a:chOff x="1351394" y="-2216"/>
            <a:chExt cx="10111680" cy="46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F8B472-CC99-4249-B6EA-AC5231BE57F3}"/>
                    </a:ext>
                  </a:extLst>
                </p14:cNvPr>
                <p14:cNvContentPartPr/>
                <p14:nvPr/>
              </p14:nvContentPartPr>
              <p14:xfrm>
                <a:off x="1498634" y="262384"/>
                <a:ext cx="364680" cy="379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F8B472-CC99-4249-B6EA-AC5231BE57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9634" y="253384"/>
                  <a:ext cx="382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472549-6478-48EA-BDB0-0281813170D3}"/>
                    </a:ext>
                  </a:extLst>
                </p14:cNvPr>
                <p14:cNvContentPartPr/>
                <p14:nvPr/>
              </p14:nvContentPartPr>
              <p14:xfrm>
                <a:off x="1898954" y="460744"/>
                <a:ext cx="133560" cy="11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472549-6478-48EA-BDB0-0281813170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0314" y="451744"/>
                  <a:ext cx="151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57C171-ED75-4482-AEEA-A6EF975EABD1}"/>
                    </a:ext>
                  </a:extLst>
                </p14:cNvPr>
                <p14:cNvContentPartPr/>
                <p14:nvPr/>
              </p14:nvContentPartPr>
              <p14:xfrm>
                <a:off x="2071394" y="429064"/>
                <a:ext cx="183240" cy="15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57C171-ED75-4482-AEEA-A6EF975EAB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2754" y="420064"/>
                  <a:ext cx="200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EFF6EA-8146-4A8F-8AE1-81C0830C4019}"/>
                    </a:ext>
                  </a:extLst>
                </p14:cNvPr>
                <p14:cNvContentPartPr/>
                <p14:nvPr/>
              </p14:nvContentPartPr>
              <p14:xfrm>
                <a:off x="2271914" y="463264"/>
                <a:ext cx="140760" cy="152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EFF6EA-8146-4A8F-8AE1-81C0830C40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2914" y="454264"/>
                  <a:ext cx="158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476DA-9324-4A7F-AF50-66B2A0D46975}"/>
                    </a:ext>
                  </a:extLst>
                </p14:cNvPr>
                <p14:cNvContentPartPr/>
                <p14:nvPr/>
              </p14:nvContentPartPr>
              <p14:xfrm>
                <a:off x="2483234" y="520864"/>
                <a:ext cx="117360" cy="78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476DA-9324-4A7F-AF50-66B2A0D469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4594" y="512224"/>
                  <a:ext cx="135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5A77F7-774E-476D-9FE3-8C4042574F18}"/>
                    </a:ext>
                  </a:extLst>
                </p14:cNvPr>
                <p14:cNvContentPartPr/>
                <p14:nvPr/>
              </p14:nvContentPartPr>
              <p14:xfrm>
                <a:off x="3025394" y="155104"/>
                <a:ext cx="263520" cy="444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5A77F7-774E-476D-9FE3-8C4042574F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6754" y="146104"/>
                  <a:ext cx="2811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D397E6-D3E8-4EA4-A808-A8741CC3C0B0}"/>
                    </a:ext>
                  </a:extLst>
                </p14:cNvPr>
                <p14:cNvContentPartPr/>
                <p14:nvPr/>
              </p14:nvContentPartPr>
              <p14:xfrm>
                <a:off x="2935034" y="395944"/>
                <a:ext cx="314640" cy="44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D397E6-D3E8-4EA4-A808-A8741CC3C0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6394" y="387304"/>
                  <a:ext cx="332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D14B21-0F8D-4BAC-98EF-57D21BB25683}"/>
                    </a:ext>
                  </a:extLst>
                </p14:cNvPr>
                <p14:cNvContentPartPr/>
                <p14:nvPr/>
              </p14:nvContentPartPr>
              <p14:xfrm>
                <a:off x="3325994" y="102544"/>
                <a:ext cx="238320" cy="50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D14B21-0F8D-4BAC-98EF-57D21BB256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7354" y="93544"/>
                  <a:ext cx="2559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0798A3-5C80-4CD6-BB59-A392028B26B4}"/>
                    </a:ext>
                  </a:extLst>
                </p14:cNvPr>
                <p14:cNvContentPartPr/>
                <p14:nvPr/>
              </p14:nvContentPartPr>
              <p14:xfrm>
                <a:off x="3586994" y="419704"/>
                <a:ext cx="142920" cy="17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0798A3-5C80-4CD6-BB59-A392028B26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8354" y="411064"/>
                  <a:ext cx="160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749D58-6D52-48AC-A317-651F15ED1AF4}"/>
                    </a:ext>
                  </a:extLst>
                </p14:cNvPr>
                <p14:cNvContentPartPr/>
                <p14:nvPr/>
              </p14:nvContentPartPr>
              <p14:xfrm>
                <a:off x="4202234" y="74104"/>
                <a:ext cx="290520" cy="49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749D58-6D52-48AC-A317-651F15ED1A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3234" y="65464"/>
                  <a:ext cx="3081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78BC88-889F-4B97-B16B-7CE3B05A8653}"/>
                    </a:ext>
                  </a:extLst>
                </p14:cNvPr>
                <p14:cNvContentPartPr/>
                <p14:nvPr/>
              </p14:nvContentPartPr>
              <p14:xfrm>
                <a:off x="4530554" y="387304"/>
                <a:ext cx="142200" cy="135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78BC88-889F-4B97-B16B-7CE3B05A8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1554" y="378664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2D61BA-AFAE-45CC-96DE-FE9BBA56EFD8}"/>
                    </a:ext>
                  </a:extLst>
                </p14:cNvPr>
                <p14:cNvContentPartPr/>
                <p14:nvPr/>
              </p14:nvContentPartPr>
              <p14:xfrm>
                <a:off x="4788674" y="76624"/>
                <a:ext cx="226080" cy="40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2D61BA-AFAE-45CC-96DE-FE9BBA56EF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0034" y="67984"/>
                  <a:ext cx="243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BDBCF8-DC23-4EC7-8AAF-FD2774E6FC87}"/>
                    </a:ext>
                  </a:extLst>
                </p14:cNvPr>
                <p14:cNvContentPartPr/>
                <p14:nvPr/>
              </p14:nvContentPartPr>
              <p14:xfrm>
                <a:off x="4956794" y="70864"/>
                <a:ext cx="274320" cy="44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BDBCF8-DC23-4EC7-8AAF-FD2774E6FC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7794" y="62224"/>
                  <a:ext cx="2919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2E2060-194C-4388-A0AA-65AA793F441D}"/>
                    </a:ext>
                  </a:extLst>
                </p14:cNvPr>
                <p14:cNvContentPartPr/>
                <p14:nvPr/>
              </p14:nvContentPartPr>
              <p14:xfrm>
                <a:off x="5469074" y="49984"/>
                <a:ext cx="273960" cy="47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2E2060-194C-4388-A0AA-65AA793F44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60434" y="40984"/>
                  <a:ext cx="291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1BD2AB-757F-4FCA-9556-3E762E170643}"/>
                    </a:ext>
                  </a:extLst>
                </p14:cNvPr>
                <p14:cNvContentPartPr/>
                <p14:nvPr/>
              </p14:nvContentPartPr>
              <p14:xfrm>
                <a:off x="5768594" y="358504"/>
                <a:ext cx="154800" cy="146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1BD2AB-757F-4FCA-9556-3E762E1706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9594" y="349864"/>
                  <a:ext cx="172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25DACD-045A-4ABD-A8A2-2F7A65AB4534}"/>
                    </a:ext>
                  </a:extLst>
                </p14:cNvPr>
                <p14:cNvContentPartPr/>
                <p14:nvPr/>
              </p14:nvContentPartPr>
              <p14:xfrm>
                <a:off x="6042554" y="285424"/>
                <a:ext cx="123840" cy="196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25DACD-045A-4ABD-A8A2-2F7A65AB45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3914" y="276784"/>
                  <a:ext cx="141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9CD3A3-DB4E-46D9-871E-3E03811583FE}"/>
                    </a:ext>
                  </a:extLst>
                </p14:cNvPr>
                <p14:cNvContentPartPr/>
                <p14:nvPr/>
              </p14:nvContentPartPr>
              <p14:xfrm>
                <a:off x="6538994" y="73024"/>
                <a:ext cx="223200" cy="42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9CD3A3-DB4E-46D9-871E-3E03811583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0354" y="64024"/>
                  <a:ext cx="240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043B3B-5508-4193-ABC7-8C95676E84D9}"/>
                    </a:ext>
                  </a:extLst>
                </p14:cNvPr>
                <p14:cNvContentPartPr/>
                <p14:nvPr/>
              </p14:nvContentPartPr>
              <p14:xfrm>
                <a:off x="6829514" y="303784"/>
                <a:ext cx="196560" cy="13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043B3B-5508-4193-ABC7-8C95676E84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0514" y="294784"/>
                  <a:ext cx="214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F655D0-243E-4601-BBA4-7149C8E44C88}"/>
                    </a:ext>
                  </a:extLst>
                </p14:cNvPr>
                <p14:cNvContentPartPr/>
                <p14:nvPr/>
              </p14:nvContentPartPr>
              <p14:xfrm>
                <a:off x="7050554" y="272824"/>
                <a:ext cx="210240" cy="15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F655D0-243E-4601-BBA4-7149C8E44C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1554" y="263824"/>
                  <a:ext cx="227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CB4804-49C1-4081-A41D-9282A477B64E}"/>
                    </a:ext>
                  </a:extLst>
                </p14:cNvPr>
                <p14:cNvContentPartPr/>
                <p14:nvPr/>
              </p14:nvContentPartPr>
              <p14:xfrm>
                <a:off x="7272674" y="301624"/>
                <a:ext cx="171720" cy="13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CB4804-49C1-4081-A41D-9282A477B6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63674" y="292984"/>
                  <a:ext cx="189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22D402-3C32-4C9F-A8A1-C5EC1961D349}"/>
                    </a:ext>
                  </a:extLst>
                </p14:cNvPr>
                <p14:cNvContentPartPr/>
                <p14:nvPr/>
              </p14:nvContentPartPr>
              <p14:xfrm>
                <a:off x="7887914" y="358144"/>
                <a:ext cx="63000" cy="10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22D402-3C32-4C9F-A8A1-C5EC1961D3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79274" y="349144"/>
                  <a:ext cx="80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0CE408-03EA-4297-8E0A-15C4B7C52982}"/>
                    </a:ext>
                  </a:extLst>
                </p14:cNvPr>
                <p14:cNvContentPartPr/>
                <p14:nvPr/>
              </p14:nvContentPartPr>
              <p14:xfrm>
                <a:off x="8026874" y="331864"/>
                <a:ext cx="187200" cy="11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0CE408-03EA-4297-8E0A-15C4B7C529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18234" y="322864"/>
                  <a:ext cx="204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413CC0-076B-40E4-9397-6ECFD9B28317}"/>
                    </a:ext>
                  </a:extLst>
                </p14:cNvPr>
                <p14:cNvContentPartPr/>
                <p14:nvPr/>
              </p14:nvContentPartPr>
              <p14:xfrm>
                <a:off x="8571554" y="337624"/>
                <a:ext cx="160560" cy="12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413CC0-076B-40E4-9397-6ECFD9B283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62914" y="328624"/>
                  <a:ext cx="178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B93D2B-46C0-41B1-9320-0B9BD7A4E995}"/>
                    </a:ext>
                  </a:extLst>
                </p14:cNvPr>
                <p14:cNvContentPartPr/>
                <p14:nvPr/>
              </p14:nvContentPartPr>
              <p14:xfrm>
                <a:off x="8735354" y="379744"/>
                <a:ext cx="241560" cy="368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B93D2B-46C0-41B1-9320-0B9BD7A4E9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26354" y="371104"/>
                  <a:ext cx="2592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45CF9C-D9DB-4F5A-9F58-6C7EFF395EB9}"/>
                    </a:ext>
                  </a:extLst>
                </p14:cNvPr>
                <p14:cNvContentPartPr/>
                <p14:nvPr/>
              </p14:nvContentPartPr>
              <p14:xfrm>
                <a:off x="8818154" y="263824"/>
                <a:ext cx="348120" cy="21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45CF9C-D9DB-4F5A-9F58-6C7EFF395E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09154" y="254824"/>
                  <a:ext cx="365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B76109-49EA-471D-AE07-42561B6B99C7}"/>
                    </a:ext>
                  </a:extLst>
                </p14:cNvPr>
                <p14:cNvContentPartPr/>
                <p14:nvPr/>
              </p14:nvContentPartPr>
              <p14:xfrm>
                <a:off x="9113354" y="269584"/>
                <a:ext cx="232560" cy="193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B76109-49EA-471D-AE07-42561B6B99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04354" y="260584"/>
                  <a:ext cx="250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CE0D-F63A-4594-ADDF-27FDD26151EC}"/>
                    </a:ext>
                  </a:extLst>
                </p14:cNvPr>
                <p14:cNvContentPartPr/>
                <p14:nvPr/>
              </p14:nvContentPartPr>
              <p14:xfrm>
                <a:off x="9332234" y="278224"/>
                <a:ext cx="227520" cy="19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CE0D-F63A-4594-ADDF-27FDD26151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23234" y="269584"/>
                  <a:ext cx="245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D37EF0-4A3F-4952-AF00-AE245946335A}"/>
                    </a:ext>
                  </a:extLst>
                </p14:cNvPr>
                <p14:cNvContentPartPr/>
                <p14:nvPr/>
              </p14:nvContentPartPr>
              <p14:xfrm>
                <a:off x="9507914" y="-2216"/>
                <a:ext cx="612360" cy="50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D37EF0-4A3F-4952-AF00-AE24594633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98914" y="-11216"/>
                  <a:ext cx="6300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8D6592-93C4-42B9-8936-A4FC8F1AD222}"/>
                    </a:ext>
                  </a:extLst>
                </p14:cNvPr>
                <p14:cNvContentPartPr/>
                <p14:nvPr/>
              </p14:nvContentPartPr>
              <p14:xfrm>
                <a:off x="9729314" y="290104"/>
                <a:ext cx="326880" cy="18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8D6592-93C4-42B9-8936-A4FC8F1AD2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20674" y="281104"/>
                  <a:ext cx="344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DFC048-8FC0-4F96-A7C2-CFE814CB6E59}"/>
                    </a:ext>
                  </a:extLst>
                </p14:cNvPr>
                <p14:cNvContentPartPr/>
                <p14:nvPr/>
              </p14:nvContentPartPr>
              <p14:xfrm>
                <a:off x="10151594" y="316024"/>
                <a:ext cx="136440" cy="146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DFC048-8FC0-4F96-A7C2-CFE814CB6E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42954" y="307024"/>
                  <a:ext cx="15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C3F4EC-C350-4911-B619-B7EEF9C30AF4}"/>
                    </a:ext>
                  </a:extLst>
                </p14:cNvPr>
                <p14:cNvContentPartPr/>
                <p14:nvPr/>
              </p14:nvContentPartPr>
              <p14:xfrm>
                <a:off x="10324034" y="333304"/>
                <a:ext cx="252360" cy="166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C3F4EC-C350-4911-B619-B7EEF9C30A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15034" y="324664"/>
                  <a:ext cx="270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2D8BAE-4CCB-40E3-8DF9-2AA2ACD321DD}"/>
                    </a:ext>
                  </a:extLst>
                </p14:cNvPr>
                <p14:cNvContentPartPr/>
                <p14:nvPr/>
              </p14:nvContentPartPr>
              <p14:xfrm>
                <a:off x="1430954" y="810304"/>
                <a:ext cx="322920" cy="598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2D8BAE-4CCB-40E3-8DF9-2AA2ACD321D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22314" y="801304"/>
                  <a:ext cx="34056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6E17B5-F265-46CE-9F1C-50204445849F}"/>
                    </a:ext>
                  </a:extLst>
                </p14:cNvPr>
                <p14:cNvContentPartPr/>
                <p14:nvPr/>
              </p14:nvContentPartPr>
              <p14:xfrm>
                <a:off x="1351394" y="1160584"/>
                <a:ext cx="319680" cy="109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6E17B5-F265-46CE-9F1C-5020444584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2754" y="1151944"/>
                  <a:ext cx="33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C3C543-19FF-440A-B21C-73469D660A21}"/>
                    </a:ext>
                  </a:extLst>
                </p14:cNvPr>
                <p14:cNvContentPartPr/>
                <p14:nvPr/>
              </p14:nvContentPartPr>
              <p14:xfrm>
                <a:off x="1686914" y="1202704"/>
                <a:ext cx="139320" cy="14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C3C543-19FF-440A-B21C-73469D660A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8274" y="1194064"/>
                  <a:ext cx="156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5A1828-E14F-4DF1-B659-136694946168}"/>
                    </a:ext>
                  </a:extLst>
                </p14:cNvPr>
                <p14:cNvContentPartPr/>
                <p14:nvPr/>
              </p14:nvContentPartPr>
              <p14:xfrm>
                <a:off x="1941794" y="1125664"/>
                <a:ext cx="263160" cy="219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5A1828-E14F-4DF1-B659-1366949461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2794" y="1117024"/>
                  <a:ext cx="280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F14941-2179-4180-B7D2-86DDBD5A9EEF}"/>
                    </a:ext>
                  </a:extLst>
                </p14:cNvPr>
                <p14:cNvContentPartPr/>
                <p14:nvPr/>
              </p14:nvContentPartPr>
              <p14:xfrm>
                <a:off x="2653154" y="950704"/>
                <a:ext cx="402480" cy="33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F14941-2179-4180-B7D2-86DDBD5A9E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4154" y="941704"/>
                  <a:ext cx="420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3EDD69-8411-4B16-84FA-367C0B5C2BBA}"/>
                    </a:ext>
                  </a:extLst>
                </p14:cNvPr>
                <p14:cNvContentPartPr/>
                <p14:nvPr/>
              </p14:nvContentPartPr>
              <p14:xfrm>
                <a:off x="3060314" y="1097944"/>
                <a:ext cx="159840" cy="18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3EDD69-8411-4B16-84FA-367C0B5C2B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51674" y="1088944"/>
                  <a:ext cx="17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419CF4-347B-4137-AD8C-668CDDD0198E}"/>
                    </a:ext>
                  </a:extLst>
                </p14:cNvPr>
                <p14:cNvContentPartPr/>
                <p14:nvPr/>
              </p14:nvContentPartPr>
              <p14:xfrm>
                <a:off x="3589154" y="807784"/>
                <a:ext cx="245520" cy="44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419CF4-347B-4137-AD8C-668CDDD019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0154" y="798784"/>
                  <a:ext cx="2631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B69E14-8B22-4590-B7C8-49D18579ACAC}"/>
                    </a:ext>
                  </a:extLst>
                </p14:cNvPr>
                <p14:cNvContentPartPr/>
                <p14:nvPr/>
              </p14:nvContentPartPr>
              <p14:xfrm>
                <a:off x="3905954" y="1077064"/>
                <a:ext cx="91440" cy="154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B69E14-8B22-4590-B7C8-49D18579AC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96954" y="1068424"/>
                  <a:ext cx="109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1E82B0-9499-4F3E-BDC6-71D992A1D401}"/>
                    </a:ext>
                  </a:extLst>
                </p14:cNvPr>
                <p14:cNvContentPartPr/>
                <p14:nvPr/>
              </p14:nvContentPartPr>
              <p14:xfrm>
                <a:off x="4036994" y="1083544"/>
                <a:ext cx="161280" cy="16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1E82B0-9499-4F3E-BDC6-71D992A1D4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28354" y="1074904"/>
                  <a:ext cx="178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799A5E-BE11-4C95-8035-69F69DDCFCAF}"/>
                    </a:ext>
                  </a:extLst>
                </p14:cNvPr>
                <p14:cNvContentPartPr/>
                <p14:nvPr/>
              </p14:nvContentPartPr>
              <p14:xfrm>
                <a:off x="4240394" y="1032784"/>
                <a:ext cx="204120" cy="20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799A5E-BE11-4C95-8035-69F69DDCFC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31394" y="1023784"/>
                  <a:ext cx="221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01D82F-9AEA-4ED8-8E69-C997C1779AA4}"/>
                    </a:ext>
                  </a:extLst>
                </p14:cNvPr>
                <p14:cNvContentPartPr/>
                <p14:nvPr/>
              </p14:nvContentPartPr>
              <p14:xfrm>
                <a:off x="4405994" y="1027384"/>
                <a:ext cx="222840" cy="205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01D82F-9AEA-4ED8-8E69-C997C1779A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97354" y="1018744"/>
                  <a:ext cx="240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FA641D-9189-4887-8CC6-CB90C52DEB4D}"/>
                    </a:ext>
                  </a:extLst>
                </p14:cNvPr>
                <p14:cNvContentPartPr/>
                <p14:nvPr/>
              </p14:nvContentPartPr>
              <p14:xfrm>
                <a:off x="4777154" y="1179304"/>
                <a:ext cx="138960" cy="21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FA641D-9189-4887-8CC6-CB90C52DEB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68154" y="1170664"/>
                  <a:ext cx="156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245B24-8A6E-40F5-B801-EFD1C6DB83AF}"/>
                    </a:ext>
                  </a:extLst>
                </p14:cNvPr>
                <p14:cNvContentPartPr/>
                <p14:nvPr/>
              </p14:nvContentPartPr>
              <p14:xfrm>
                <a:off x="5188994" y="1016584"/>
                <a:ext cx="328680" cy="185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245B24-8A6E-40F5-B801-EFD1C6DB83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79994" y="1007584"/>
                  <a:ext cx="346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2F6FF4-A1B9-4B6F-9239-CFFE0791E919}"/>
                    </a:ext>
                  </a:extLst>
                </p14:cNvPr>
                <p14:cNvContentPartPr/>
                <p14:nvPr/>
              </p14:nvContentPartPr>
              <p14:xfrm>
                <a:off x="5605154" y="693304"/>
                <a:ext cx="268920" cy="472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2F6FF4-A1B9-4B6F-9239-CFFE0791E9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6514" y="684664"/>
                  <a:ext cx="2865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117257-5E69-493D-A759-E3BD359AB1FA}"/>
                    </a:ext>
                  </a:extLst>
                </p14:cNvPr>
                <p14:cNvContentPartPr/>
                <p14:nvPr/>
              </p14:nvContentPartPr>
              <p14:xfrm>
                <a:off x="5873714" y="1026304"/>
                <a:ext cx="158040" cy="132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117257-5E69-493D-A759-E3BD359AB1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65074" y="1017304"/>
                  <a:ext cx="175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9E0D4E-95BE-4CA0-9F7B-5094CBA0106E}"/>
                    </a:ext>
                  </a:extLst>
                </p14:cNvPr>
                <p14:cNvContentPartPr/>
                <p14:nvPr/>
              </p14:nvContentPartPr>
              <p14:xfrm>
                <a:off x="6184034" y="690064"/>
                <a:ext cx="236160" cy="457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9E0D4E-95BE-4CA0-9F7B-5094CBA010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75394" y="681424"/>
                  <a:ext cx="2538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D3165D-92D8-4B95-BCD3-F66D88DD2C5D}"/>
                    </a:ext>
                  </a:extLst>
                </p14:cNvPr>
                <p14:cNvContentPartPr/>
                <p14:nvPr/>
              </p14:nvContentPartPr>
              <p14:xfrm>
                <a:off x="6113834" y="920104"/>
                <a:ext cx="279000" cy="47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D3165D-92D8-4B95-BCD3-F66D88DD2C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04834" y="911464"/>
                  <a:ext cx="296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D8D649-58E6-48D4-8B14-ADCAA1E5B965}"/>
                    </a:ext>
                  </a:extLst>
                </p14:cNvPr>
                <p14:cNvContentPartPr/>
                <p14:nvPr/>
              </p14:nvContentPartPr>
              <p14:xfrm>
                <a:off x="6670754" y="958984"/>
                <a:ext cx="97200" cy="16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D8D649-58E6-48D4-8B14-ADCAA1E5B9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2114" y="950344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1F3B71-689F-42B7-AC74-46AC42D2BA39}"/>
                    </a:ext>
                  </a:extLst>
                </p14:cNvPr>
                <p14:cNvContentPartPr/>
                <p14:nvPr/>
              </p14:nvContentPartPr>
              <p14:xfrm>
                <a:off x="6850394" y="889504"/>
                <a:ext cx="225000" cy="223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1F3B71-689F-42B7-AC74-46AC42D2BA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41754" y="880504"/>
                  <a:ext cx="242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FAAA50-3FD3-4ECE-8181-88B36AE055BF}"/>
                    </a:ext>
                  </a:extLst>
                </p14:cNvPr>
                <p14:cNvContentPartPr/>
                <p14:nvPr/>
              </p14:nvContentPartPr>
              <p14:xfrm>
                <a:off x="7519994" y="699784"/>
                <a:ext cx="226440" cy="461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FAAA50-3FD3-4ECE-8181-88B36AE055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11354" y="691144"/>
                  <a:ext cx="244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6D42A5-F60D-4A9C-8729-4E97997D518F}"/>
                    </a:ext>
                  </a:extLst>
                </p14:cNvPr>
                <p14:cNvContentPartPr/>
                <p14:nvPr/>
              </p14:nvContentPartPr>
              <p14:xfrm>
                <a:off x="7415954" y="939544"/>
                <a:ext cx="323640" cy="26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6D42A5-F60D-4A9C-8729-4E97997D51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07314" y="930904"/>
                  <a:ext cx="341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1FBCDA0-E957-41CD-B80C-5CC9DD6FB098}"/>
                    </a:ext>
                  </a:extLst>
                </p14:cNvPr>
                <p14:cNvContentPartPr/>
                <p14:nvPr/>
              </p14:nvContentPartPr>
              <p14:xfrm>
                <a:off x="7790354" y="665584"/>
                <a:ext cx="194400" cy="419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1FBCDA0-E957-41CD-B80C-5CC9DD6FB0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1714" y="656584"/>
                  <a:ext cx="2120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C11814-BF68-4736-BC0D-1CCA3A88B81E}"/>
                    </a:ext>
                  </a:extLst>
                </p14:cNvPr>
                <p14:cNvContentPartPr/>
                <p14:nvPr/>
              </p14:nvContentPartPr>
              <p14:xfrm>
                <a:off x="8101754" y="940984"/>
                <a:ext cx="166680" cy="14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C11814-BF68-4736-BC0D-1CCA3A88B8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92754" y="932344"/>
                  <a:ext cx="184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0E55DD-455F-46E2-BD6B-1B7200D74448}"/>
                    </a:ext>
                  </a:extLst>
                </p14:cNvPr>
                <p14:cNvContentPartPr/>
                <p14:nvPr/>
              </p14:nvContentPartPr>
              <p14:xfrm>
                <a:off x="8445554" y="979504"/>
                <a:ext cx="138600" cy="360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0E55DD-455F-46E2-BD6B-1B7200D744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36914" y="970864"/>
                  <a:ext cx="156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6FA75A-2146-4F75-BB27-0062EC5D38F3}"/>
                    </a:ext>
                  </a:extLst>
                </p14:cNvPr>
                <p14:cNvContentPartPr/>
                <p14:nvPr/>
              </p14:nvContentPartPr>
              <p14:xfrm>
                <a:off x="8543474" y="857824"/>
                <a:ext cx="294480" cy="21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6FA75A-2146-4F75-BB27-0062EC5D38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34474" y="849184"/>
                  <a:ext cx="312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ACC233-103A-4B0F-AC9E-976CC0D532F1}"/>
                    </a:ext>
                  </a:extLst>
                </p14:cNvPr>
                <p14:cNvContentPartPr/>
                <p14:nvPr/>
              </p14:nvContentPartPr>
              <p14:xfrm>
                <a:off x="8889794" y="861424"/>
                <a:ext cx="192240" cy="235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ACC233-103A-4B0F-AC9E-976CC0D532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81154" y="852424"/>
                  <a:ext cx="209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D219FD-81B6-4192-AD08-C1CBF2B2B812}"/>
                    </a:ext>
                  </a:extLst>
                </p14:cNvPr>
                <p14:cNvContentPartPr/>
                <p14:nvPr/>
              </p14:nvContentPartPr>
              <p14:xfrm>
                <a:off x="9080234" y="919384"/>
                <a:ext cx="164520" cy="152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D219FD-81B6-4192-AD08-C1CBF2B2B8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1594" y="910744"/>
                  <a:ext cx="182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9397C7-7C27-465C-A5DF-C6A0FF229CD6}"/>
                    </a:ext>
                  </a:extLst>
                </p14:cNvPr>
                <p14:cNvContentPartPr/>
                <p14:nvPr/>
              </p14:nvContentPartPr>
              <p14:xfrm>
                <a:off x="9305954" y="644344"/>
                <a:ext cx="201600" cy="40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9397C7-7C27-465C-A5DF-C6A0FF229C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97314" y="635344"/>
                  <a:ext cx="2192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877DFE-D39A-4853-9DEB-BC0B46A53A30}"/>
                    </a:ext>
                  </a:extLst>
                </p14:cNvPr>
                <p14:cNvContentPartPr/>
                <p14:nvPr/>
              </p14:nvContentPartPr>
              <p14:xfrm>
                <a:off x="9579914" y="872224"/>
                <a:ext cx="145440" cy="141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877DFE-D39A-4853-9DEB-BC0B46A53A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70914" y="863584"/>
                  <a:ext cx="163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98B4D1-9106-4B56-AF61-4B337491E733}"/>
                    </a:ext>
                  </a:extLst>
                </p14:cNvPr>
                <p14:cNvContentPartPr/>
                <p14:nvPr/>
              </p14:nvContentPartPr>
              <p14:xfrm>
                <a:off x="9818954" y="573064"/>
                <a:ext cx="236520" cy="479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98B4D1-9106-4B56-AF61-4B337491E7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09954" y="564424"/>
                  <a:ext cx="2541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B4C818-D0AE-4492-A7E2-D0C439159689}"/>
                    </a:ext>
                  </a:extLst>
                </p14:cNvPr>
                <p14:cNvContentPartPr/>
                <p14:nvPr/>
              </p14:nvContentPartPr>
              <p14:xfrm>
                <a:off x="10118474" y="835504"/>
                <a:ext cx="69840" cy="162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B4C818-D0AE-4492-A7E2-D0C4391596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09474" y="826864"/>
                  <a:ext cx="87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2205A8-1586-44A5-BD09-FEBB2EFB0BCA}"/>
                    </a:ext>
                  </a:extLst>
                </p14:cNvPr>
                <p14:cNvContentPartPr/>
                <p14:nvPr/>
              </p14:nvContentPartPr>
              <p14:xfrm>
                <a:off x="10360034" y="570544"/>
                <a:ext cx="174240" cy="462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2205A8-1586-44A5-BD09-FEBB2EFB0B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51034" y="561544"/>
                  <a:ext cx="191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540F45-AFBD-4391-8478-BAC4D7FD8F8A}"/>
                    </a:ext>
                  </a:extLst>
                </p14:cNvPr>
                <p14:cNvContentPartPr/>
                <p14:nvPr/>
              </p14:nvContentPartPr>
              <p14:xfrm>
                <a:off x="10517714" y="595744"/>
                <a:ext cx="479520" cy="417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540F45-AFBD-4391-8478-BAC4D7FD8F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09074" y="586744"/>
                  <a:ext cx="4971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2D48FA-F86E-4BCE-84EB-B9EA539E0533}"/>
                    </a:ext>
                  </a:extLst>
                </p14:cNvPr>
                <p14:cNvContentPartPr/>
                <p14:nvPr/>
              </p14:nvContentPartPr>
              <p14:xfrm>
                <a:off x="10631474" y="836944"/>
                <a:ext cx="324000" cy="148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2D48FA-F86E-4BCE-84EB-B9EA539E05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22834" y="827944"/>
                  <a:ext cx="34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DF1898-9C94-4BCE-A279-FCADFCC73E29}"/>
                    </a:ext>
                  </a:extLst>
                </p14:cNvPr>
                <p14:cNvContentPartPr/>
                <p14:nvPr/>
              </p14:nvContentPartPr>
              <p14:xfrm>
                <a:off x="10924154" y="820024"/>
                <a:ext cx="291600" cy="431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DF1898-9C94-4BCE-A279-FCADFCC73E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15514" y="811024"/>
                  <a:ext cx="309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AEE03F-0612-4C2C-839F-8D12598FBD40}"/>
                    </a:ext>
                  </a:extLst>
                </p14:cNvPr>
                <p14:cNvContentPartPr/>
                <p14:nvPr/>
              </p14:nvContentPartPr>
              <p14:xfrm>
                <a:off x="1546514" y="1795984"/>
                <a:ext cx="73440" cy="136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AEE03F-0612-4C2C-839F-8D12598FBD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37514" y="1786984"/>
                  <a:ext cx="91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224477-AA3B-44BA-AC18-F7970026423B}"/>
                    </a:ext>
                  </a:extLst>
                </p14:cNvPr>
                <p14:cNvContentPartPr/>
                <p14:nvPr/>
              </p14:nvContentPartPr>
              <p14:xfrm>
                <a:off x="1681154" y="1415464"/>
                <a:ext cx="406800" cy="485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224477-AA3B-44BA-AC18-F797002642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72154" y="1406824"/>
                  <a:ext cx="4244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6D6B2B-A207-4CC1-B0C6-DE73B5E46561}"/>
                    </a:ext>
                  </a:extLst>
                </p14:cNvPr>
                <p14:cNvContentPartPr/>
                <p14:nvPr/>
              </p14:nvContentPartPr>
              <p14:xfrm>
                <a:off x="1766474" y="1615264"/>
                <a:ext cx="425520" cy="9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6D6B2B-A207-4CC1-B0C6-DE73B5E465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57474" y="1606264"/>
                  <a:ext cx="443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6622AB-C581-4277-B663-8FE7931918C2}"/>
                    </a:ext>
                  </a:extLst>
                </p14:cNvPr>
                <p14:cNvContentPartPr/>
                <p14:nvPr/>
              </p14:nvContentPartPr>
              <p14:xfrm>
                <a:off x="2063114" y="1653064"/>
                <a:ext cx="191520" cy="217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6622AB-C581-4277-B663-8FE7931918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54474" y="1644424"/>
                  <a:ext cx="20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904C1B-8668-46DD-9EB6-4DDE28BCF367}"/>
                    </a:ext>
                  </a:extLst>
                </p14:cNvPr>
                <p14:cNvContentPartPr/>
                <p14:nvPr/>
              </p14:nvContentPartPr>
              <p14:xfrm>
                <a:off x="2784554" y="1368304"/>
                <a:ext cx="315360" cy="558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904C1B-8668-46DD-9EB6-4DDE28BCF3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75554" y="1359304"/>
                  <a:ext cx="3330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05482A-97E1-4F2A-9614-F802295A4A0D}"/>
                    </a:ext>
                  </a:extLst>
                </p14:cNvPr>
                <p14:cNvContentPartPr/>
                <p14:nvPr/>
              </p14:nvContentPartPr>
              <p14:xfrm>
                <a:off x="2944034" y="1701664"/>
                <a:ext cx="200160" cy="171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05482A-97E1-4F2A-9614-F802295A4A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35394" y="1693024"/>
                  <a:ext cx="217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BC8CA1-3E4B-4A3E-8A0A-F220145CA7DA}"/>
                    </a:ext>
                  </a:extLst>
                </p14:cNvPr>
                <p14:cNvContentPartPr/>
                <p14:nvPr/>
              </p14:nvContentPartPr>
              <p14:xfrm>
                <a:off x="3210434" y="1636864"/>
                <a:ext cx="185760" cy="249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BC8CA1-3E4B-4A3E-8A0A-F220145CA7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01434" y="1628224"/>
                  <a:ext cx="203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E368C3-17BF-4A15-A563-781081CFD15D}"/>
                    </a:ext>
                  </a:extLst>
                </p14:cNvPr>
                <p14:cNvContentPartPr/>
                <p14:nvPr/>
              </p14:nvContentPartPr>
              <p14:xfrm>
                <a:off x="3490154" y="1374064"/>
                <a:ext cx="262800" cy="518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E368C3-17BF-4A15-A563-781081CFD15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81514" y="1365064"/>
                  <a:ext cx="2804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61BB29-7DEA-4620-8ECC-FE90EC6ED0D1}"/>
                    </a:ext>
                  </a:extLst>
                </p14:cNvPr>
                <p14:cNvContentPartPr/>
                <p14:nvPr/>
              </p14:nvContentPartPr>
              <p14:xfrm>
                <a:off x="3445874" y="1644064"/>
                <a:ext cx="353880" cy="45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61BB29-7DEA-4620-8ECC-FE90EC6ED0D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36874" y="1635424"/>
                  <a:ext cx="371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2C5BC6-3551-4AEC-A8AC-C9849DA9869F}"/>
                    </a:ext>
                  </a:extLst>
                </p14:cNvPr>
                <p14:cNvContentPartPr/>
                <p14:nvPr/>
              </p14:nvContentPartPr>
              <p14:xfrm>
                <a:off x="3732074" y="1653424"/>
                <a:ext cx="163800" cy="186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2C5BC6-3551-4AEC-A8AC-C9849DA986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23074" y="1644784"/>
                  <a:ext cx="181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2D6FBBB-E9BE-4719-B1D9-1D42668250A0}"/>
                    </a:ext>
                  </a:extLst>
                </p14:cNvPr>
                <p14:cNvContentPartPr/>
                <p14:nvPr/>
              </p14:nvContentPartPr>
              <p14:xfrm>
                <a:off x="4229954" y="1657384"/>
                <a:ext cx="172080" cy="175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2D6FBBB-E9BE-4719-B1D9-1D4266825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0954" y="1648384"/>
                  <a:ext cx="189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FE1E9C-B3C1-468F-BBFE-2D09162FE836}"/>
                    </a:ext>
                  </a:extLst>
                </p14:cNvPr>
                <p14:cNvContentPartPr/>
                <p14:nvPr/>
              </p14:nvContentPartPr>
              <p14:xfrm>
                <a:off x="4468994" y="1639384"/>
                <a:ext cx="246600" cy="176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FE1E9C-B3C1-468F-BBFE-2D09162FE8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60354" y="1630744"/>
                  <a:ext cx="264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7DEEBC-A9E9-4001-937E-8D6A4A2AAB44}"/>
                    </a:ext>
                  </a:extLst>
                </p14:cNvPr>
                <p14:cNvContentPartPr/>
                <p14:nvPr/>
              </p14:nvContentPartPr>
              <p14:xfrm>
                <a:off x="4778234" y="1684744"/>
                <a:ext cx="106560" cy="156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7DEEBC-A9E9-4001-937E-8D6A4A2AAB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69594" y="1676104"/>
                  <a:ext cx="12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BAC2EA-CCE7-48AC-8C21-AE64AB6B12FE}"/>
                    </a:ext>
                  </a:extLst>
                </p14:cNvPr>
                <p14:cNvContentPartPr/>
                <p14:nvPr/>
              </p14:nvContentPartPr>
              <p14:xfrm>
                <a:off x="5007194" y="1371544"/>
                <a:ext cx="245160" cy="461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BAC2EA-CCE7-48AC-8C21-AE64AB6B12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98554" y="1362544"/>
                  <a:ext cx="2628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EA8FB0-9333-4CC6-AFB8-0B705F274369}"/>
                    </a:ext>
                  </a:extLst>
                </p14:cNvPr>
                <p14:cNvContentPartPr/>
                <p14:nvPr/>
              </p14:nvContentPartPr>
              <p14:xfrm>
                <a:off x="4974074" y="1556944"/>
                <a:ext cx="280800" cy="62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EA8FB0-9333-4CC6-AFB8-0B705F2743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65434" y="1547944"/>
                  <a:ext cx="298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41C22A-56AD-4F5F-87E8-1B9829AA26B6}"/>
                    </a:ext>
                  </a:extLst>
                </p14:cNvPr>
                <p14:cNvContentPartPr/>
                <p14:nvPr/>
              </p14:nvContentPartPr>
              <p14:xfrm>
                <a:off x="5271794" y="1300264"/>
                <a:ext cx="259920" cy="477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41C22A-56AD-4F5F-87E8-1B9829AA26B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62794" y="1291264"/>
                  <a:ext cx="2775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964952-BA9C-45D6-89C9-89679891CEE3}"/>
                    </a:ext>
                  </a:extLst>
                </p14:cNvPr>
                <p14:cNvContentPartPr/>
                <p14:nvPr/>
              </p14:nvContentPartPr>
              <p14:xfrm>
                <a:off x="5535314" y="1592584"/>
                <a:ext cx="158400" cy="126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964952-BA9C-45D6-89C9-89679891CE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26314" y="1583944"/>
                  <a:ext cx="176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0A9AB7-2A04-4BA4-B390-C66F78B46B40}"/>
                    </a:ext>
                  </a:extLst>
                </p14:cNvPr>
                <p14:cNvContentPartPr/>
                <p14:nvPr/>
              </p14:nvContentPartPr>
              <p14:xfrm>
                <a:off x="5701274" y="1531024"/>
                <a:ext cx="320400" cy="246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0A9AB7-2A04-4BA4-B390-C66F78B46B4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92634" y="1522024"/>
                  <a:ext cx="338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2D91611-F539-42FA-BF12-BAB445CCAF5A}"/>
                    </a:ext>
                  </a:extLst>
                </p14:cNvPr>
                <p14:cNvContentPartPr/>
                <p14:nvPr/>
              </p14:nvContentPartPr>
              <p14:xfrm>
                <a:off x="6356114" y="1492864"/>
                <a:ext cx="125640" cy="232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2D91611-F539-42FA-BF12-BAB445CCAF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47114" y="1483864"/>
                  <a:ext cx="143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5B2318-9D4B-488F-9BB6-09DEA0549FE3}"/>
                    </a:ext>
                  </a:extLst>
                </p14:cNvPr>
                <p14:cNvContentPartPr/>
                <p14:nvPr/>
              </p14:nvContentPartPr>
              <p14:xfrm>
                <a:off x="6509114" y="1562344"/>
                <a:ext cx="133560" cy="128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5B2318-9D4B-488F-9BB6-09DEA0549F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00114" y="1553704"/>
                  <a:ext cx="151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5AE1BA-EE97-44EA-99D1-5A365F541168}"/>
                    </a:ext>
                  </a:extLst>
                </p14:cNvPr>
                <p14:cNvContentPartPr/>
                <p14:nvPr/>
              </p14:nvContentPartPr>
              <p14:xfrm>
                <a:off x="6780194" y="1564504"/>
                <a:ext cx="120960" cy="150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5AE1BA-EE97-44EA-99D1-5A365F5411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71194" y="1555864"/>
                  <a:ext cx="138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0AE4C3-65F6-4958-83CD-6E088AB92F8E}"/>
                    </a:ext>
                  </a:extLst>
                </p14:cNvPr>
                <p14:cNvContentPartPr/>
                <p14:nvPr/>
              </p14:nvContentPartPr>
              <p14:xfrm>
                <a:off x="7035434" y="1264624"/>
                <a:ext cx="217800" cy="481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0AE4C3-65F6-4958-83CD-6E088AB92F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26434" y="1255984"/>
                  <a:ext cx="235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CF7582-F45F-4526-BA61-61854867E943}"/>
                    </a:ext>
                  </a:extLst>
                </p14:cNvPr>
                <p14:cNvContentPartPr/>
                <p14:nvPr/>
              </p14:nvContentPartPr>
              <p14:xfrm>
                <a:off x="7312634" y="1531744"/>
                <a:ext cx="139320" cy="201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CF7582-F45F-4526-BA61-61854867E9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03994" y="1522744"/>
                  <a:ext cx="156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43CE69-890C-4DC5-AF47-00EF2DDFCFF3}"/>
                    </a:ext>
                  </a:extLst>
                </p14:cNvPr>
                <p14:cNvContentPartPr/>
                <p14:nvPr/>
              </p14:nvContentPartPr>
              <p14:xfrm>
                <a:off x="7522874" y="1478464"/>
                <a:ext cx="153000" cy="233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43CE69-890C-4DC5-AF47-00EF2DDFCF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13874" y="1469464"/>
                  <a:ext cx="170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3A11A8-2509-45E6-A3A2-204AB5AEA421}"/>
                    </a:ext>
                  </a:extLst>
                </p14:cNvPr>
                <p14:cNvContentPartPr/>
                <p14:nvPr/>
              </p14:nvContentPartPr>
              <p14:xfrm>
                <a:off x="7696754" y="1732624"/>
                <a:ext cx="70200" cy="18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43A11A8-2509-45E6-A3A2-204AB5AEA4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87754" y="1723624"/>
                  <a:ext cx="8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2333B6-724F-490C-AC15-3D0C66125A11}"/>
                    </a:ext>
                  </a:extLst>
                </p14:cNvPr>
                <p14:cNvContentPartPr/>
                <p14:nvPr/>
              </p14:nvContentPartPr>
              <p14:xfrm>
                <a:off x="1716794" y="2389264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2333B6-724F-490C-AC15-3D0C66125A1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7794" y="2380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A24EBFE-7C5E-4A2B-90C0-2D6CF6704EFA}"/>
                    </a:ext>
                  </a:extLst>
                </p14:cNvPr>
                <p14:cNvContentPartPr/>
                <p14:nvPr/>
              </p14:nvContentPartPr>
              <p14:xfrm>
                <a:off x="1619594" y="2231944"/>
                <a:ext cx="403920" cy="389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A24EBFE-7C5E-4A2B-90C0-2D6CF6704EF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10954" y="2222944"/>
                  <a:ext cx="421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FEDF3C-6C49-414F-8CEC-00F00C3B106C}"/>
                    </a:ext>
                  </a:extLst>
                </p14:cNvPr>
                <p14:cNvContentPartPr/>
                <p14:nvPr/>
              </p14:nvContentPartPr>
              <p14:xfrm>
                <a:off x="2075714" y="2399344"/>
                <a:ext cx="199080" cy="157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FEDF3C-6C49-414F-8CEC-00F00C3B10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66714" y="2390344"/>
                  <a:ext cx="216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1E22ECF-EBF9-431B-B58C-6F5B22262B0C}"/>
                    </a:ext>
                  </a:extLst>
                </p14:cNvPr>
                <p14:cNvContentPartPr/>
                <p14:nvPr/>
              </p14:nvContentPartPr>
              <p14:xfrm>
                <a:off x="2317634" y="2407624"/>
                <a:ext cx="319680" cy="171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1E22ECF-EBF9-431B-B58C-6F5B22262B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08994" y="2398984"/>
                  <a:ext cx="337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4DA20D-74DF-4042-9C6B-1E9CED427946}"/>
                    </a:ext>
                  </a:extLst>
                </p14:cNvPr>
                <p14:cNvContentPartPr/>
                <p14:nvPr/>
              </p14:nvContentPartPr>
              <p14:xfrm>
                <a:off x="2746034" y="2344264"/>
                <a:ext cx="194760" cy="24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4DA20D-74DF-4042-9C6B-1E9CED4279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37034" y="2335624"/>
                  <a:ext cx="21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D569796-5A86-4F6E-8A8B-AF978E085032}"/>
                    </a:ext>
                  </a:extLst>
                </p14:cNvPr>
                <p14:cNvContentPartPr/>
                <p14:nvPr/>
              </p14:nvContentPartPr>
              <p14:xfrm>
                <a:off x="3343994" y="2336344"/>
                <a:ext cx="172080" cy="201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D569796-5A86-4F6E-8A8B-AF978E08503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34994" y="2327704"/>
                  <a:ext cx="189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362BF28-BF6F-40D5-940C-E5D0E8791796}"/>
                    </a:ext>
                  </a:extLst>
                </p14:cNvPr>
                <p14:cNvContentPartPr/>
                <p14:nvPr/>
              </p14:nvContentPartPr>
              <p14:xfrm>
                <a:off x="3686714" y="2282704"/>
                <a:ext cx="163800" cy="218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362BF28-BF6F-40D5-940C-E5D0E87917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8074" y="2273704"/>
                  <a:ext cx="181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9213D7-3BFE-4F40-AF36-FD4C44503A23}"/>
                    </a:ext>
                  </a:extLst>
                </p14:cNvPr>
                <p14:cNvContentPartPr/>
                <p14:nvPr/>
              </p14:nvContentPartPr>
              <p14:xfrm>
                <a:off x="4290794" y="2218264"/>
                <a:ext cx="358560" cy="302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9213D7-3BFE-4F40-AF36-FD4C44503A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82154" y="2209624"/>
                  <a:ext cx="376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09B75A-1C68-40F5-92EF-0FFD3B54E04C}"/>
                    </a:ext>
                  </a:extLst>
                </p14:cNvPr>
                <p14:cNvContentPartPr/>
                <p14:nvPr/>
              </p14:nvContentPartPr>
              <p14:xfrm>
                <a:off x="4968314" y="2532904"/>
                <a:ext cx="68760" cy="171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09B75A-1C68-40F5-92EF-0FFD3B54E0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59674" y="2523904"/>
                  <a:ext cx="86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E30327-D510-4014-8767-D0F3A5CD0695}"/>
                    </a:ext>
                  </a:extLst>
                </p14:cNvPr>
                <p14:cNvContentPartPr/>
                <p14:nvPr/>
              </p14:nvContentPartPr>
              <p14:xfrm>
                <a:off x="5293034" y="2280544"/>
                <a:ext cx="398520" cy="213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E30327-D510-4014-8767-D0F3A5CD069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84394" y="2271544"/>
                  <a:ext cx="416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7EBDBF-0B02-4853-A4F2-DB39A87A9282}"/>
                    </a:ext>
                  </a:extLst>
                </p14:cNvPr>
                <p14:cNvContentPartPr/>
                <p14:nvPr/>
              </p14:nvContentPartPr>
              <p14:xfrm>
                <a:off x="5739794" y="2261464"/>
                <a:ext cx="178920" cy="201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7EBDBF-0B02-4853-A4F2-DB39A87A928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30794" y="2252824"/>
                  <a:ext cx="196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6957A6-2D54-4FB7-87D6-CC659A300161}"/>
                    </a:ext>
                  </a:extLst>
                </p14:cNvPr>
                <p14:cNvContentPartPr/>
                <p14:nvPr/>
              </p14:nvContentPartPr>
              <p14:xfrm>
                <a:off x="5986034" y="2252464"/>
                <a:ext cx="320400" cy="17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6957A6-2D54-4FB7-87D6-CC659A3001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77394" y="2243464"/>
                  <a:ext cx="338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7B1DEA-002E-45F7-A1E5-F6D365AB0A0B}"/>
                    </a:ext>
                  </a:extLst>
                </p14:cNvPr>
                <p14:cNvContentPartPr/>
                <p14:nvPr/>
              </p14:nvContentPartPr>
              <p14:xfrm>
                <a:off x="6344954" y="2291704"/>
                <a:ext cx="138240" cy="117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7B1DEA-002E-45F7-A1E5-F6D365AB0A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36314" y="2282704"/>
                  <a:ext cx="155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AC8D78A-2871-4412-BE02-5EBFAEF0E1FB}"/>
                    </a:ext>
                  </a:extLst>
                </p14:cNvPr>
                <p14:cNvContentPartPr/>
                <p14:nvPr/>
              </p14:nvContentPartPr>
              <p14:xfrm>
                <a:off x="6574274" y="2217544"/>
                <a:ext cx="247680" cy="203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AC8D78A-2871-4412-BE02-5EBFAEF0E1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65274" y="2208904"/>
                  <a:ext cx="265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1E4FF7-EAE1-40A2-9E49-875DBF8895F7}"/>
                    </a:ext>
                  </a:extLst>
                </p14:cNvPr>
                <p14:cNvContentPartPr/>
                <p14:nvPr/>
              </p14:nvContentPartPr>
              <p14:xfrm>
                <a:off x="7001954" y="2004784"/>
                <a:ext cx="52920" cy="50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1E4FF7-EAE1-40A2-9E49-875DBF8895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92954" y="1995784"/>
                  <a:ext cx="70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BCDEE1-A3A4-410F-BBFB-44A95ECF5314}"/>
                    </a:ext>
                  </a:extLst>
                </p14:cNvPr>
                <p14:cNvContentPartPr/>
                <p14:nvPr/>
              </p14:nvContentPartPr>
              <p14:xfrm>
                <a:off x="6862634" y="2225104"/>
                <a:ext cx="59400" cy="157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BCDEE1-A3A4-410F-BBFB-44A95ECF531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53634" y="2216464"/>
                  <a:ext cx="77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69CBBE9-2D57-41F0-902D-169ABDC5491E}"/>
                    </a:ext>
                  </a:extLst>
                </p14:cNvPr>
                <p14:cNvContentPartPr/>
                <p14:nvPr/>
              </p14:nvContentPartPr>
              <p14:xfrm>
                <a:off x="6853634" y="2140504"/>
                <a:ext cx="232560" cy="430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69CBBE9-2D57-41F0-902D-169ABDC549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44994" y="2131504"/>
                  <a:ext cx="25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452909-BBC9-4051-B23A-5C3A0E4630AB}"/>
                    </a:ext>
                  </a:extLst>
                </p14:cNvPr>
                <p14:cNvContentPartPr/>
                <p14:nvPr/>
              </p14:nvContentPartPr>
              <p14:xfrm>
                <a:off x="7143074" y="1916944"/>
                <a:ext cx="255600" cy="46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452909-BBC9-4051-B23A-5C3A0E4630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34074" y="1907944"/>
                  <a:ext cx="2732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88DD14-6F68-4FA0-ADC0-AF900A7F2822}"/>
                    </a:ext>
                  </a:extLst>
                </p14:cNvPr>
                <p14:cNvContentPartPr/>
                <p14:nvPr/>
              </p14:nvContentPartPr>
              <p14:xfrm>
                <a:off x="7255034" y="2186584"/>
                <a:ext cx="181440" cy="175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88DD14-6F68-4FA0-ADC0-AF900A7F28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46394" y="2177584"/>
                  <a:ext cx="19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F6B94F-7988-4EED-A69A-E8C62784CD15}"/>
                    </a:ext>
                  </a:extLst>
                </p14:cNvPr>
                <p14:cNvContentPartPr/>
                <p14:nvPr/>
              </p14:nvContentPartPr>
              <p14:xfrm>
                <a:off x="7532954" y="2127184"/>
                <a:ext cx="170280" cy="234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F6B94F-7988-4EED-A69A-E8C62784CD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24314" y="2118544"/>
                  <a:ext cx="18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18AA874-0ADE-48E6-8F54-6F99F6DC9586}"/>
                    </a:ext>
                  </a:extLst>
                </p14:cNvPr>
                <p14:cNvContentPartPr/>
                <p14:nvPr/>
              </p14:nvContentPartPr>
              <p14:xfrm>
                <a:off x="7750754" y="2092984"/>
                <a:ext cx="192960" cy="288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18AA874-0ADE-48E6-8F54-6F99F6DC958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42114" y="2084344"/>
                  <a:ext cx="210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2D37D2-691A-472A-B0D7-7341C3637988}"/>
                    </a:ext>
                  </a:extLst>
                </p14:cNvPr>
                <p14:cNvContentPartPr/>
                <p14:nvPr/>
              </p14:nvContentPartPr>
              <p14:xfrm>
                <a:off x="8236394" y="2240584"/>
                <a:ext cx="98640" cy="403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2D37D2-691A-472A-B0D7-7341C36379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27394" y="2231944"/>
                  <a:ext cx="116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F8942A-5402-41DA-A63A-208BFDC6D78D}"/>
                    </a:ext>
                  </a:extLst>
                </p14:cNvPr>
                <p14:cNvContentPartPr/>
                <p14:nvPr/>
              </p14:nvContentPartPr>
              <p14:xfrm>
                <a:off x="8304074" y="2154184"/>
                <a:ext cx="293400" cy="240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F8942A-5402-41DA-A63A-208BFDC6D7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95434" y="2145544"/>
                  <a:ext cx="311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72D7E6-B5A0-4865-BFF5-3AEB37B06FC5}"/>
                    </a:ext>
                  </a:extLst>
                </p14:cNvPr>
                <p14:cNvContentPartPr/>
                <p14:nvPr/>
              </p14:nvContentPartPr>
              <p14:xfrm>
                <a:off x="8675954" y="2186224"/>
                <a:ext cx="133920" cy="230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72D7E6-B5A0-4865-BFF5-3AEB37B06F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67314" y="2177584"/>
                  <a:ext cx="151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C3CA48-5BDE-4E18-80D5-3C2E0AE85008}"/>
                    </a:ext>
                  </a:extLst>
                </p14:cNvPr>
                <p14:cNvContentPartPr/>
                <p14:nvPr/>
              </p14:nvContentPartPr>
              <p14:xfrm>
                <a:off x="8788634" y="2218624"/>
                <a:ext cx="182880" cy="158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C3CA48-5BDE-4E18-80D5-3C2E0AE850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79994" y="2209984"/>
                  <a:ext cx="200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B66633E-D4B7-4881-A4D9-22067D8DBDD1}"/>
                    </a:ext>
                  </a:extLst>
                </p14:cNvPr>
                <p14:cNvContentPartPr/>
                <p14:nvPr/>
              </p14:nvContentPartPr>
              <p14:xfrm>
                <a:off x="8913554" y="2132584"/>
                <a:ext cx="405360" cy="510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B66633E-D4B7-4881-A4D9-22067D8DBD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04914" y="2123944"/>
                  <a:ext cx="4230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D4A9FA3-B530-47FC-AF4C-AEE1CCC2B242}"/>
                    </a:ext>
                  </a:extLst>
                </p14:cNvPr>
                <p14:cNvContentPartPr/>
                <p14:nvPr/>
              </p14:nvContentPartPr>
              <p14:xfrm>
                <a:off x="9280754" y="2165344"/>
                <a:ext cx="238680" cy="147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D4A9FA3-B530-47FC-AF4C-AEE1CCC2B2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71754" y="2156344"/>
                  <a:ext cx="25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3CF892-60BB-466C-90D1-71EB759D8CCC}"/>
                    </a:ext>
                  </a:extLst>
                </p14:cNvPr>
                <p14:cNvContentPartPr/>
                <p14:nvPr/>
              </p14:nvContentPartPr>
              <p14:xfrm>
                <a:off x="9505034" y="2128264"/>
                <a:ext cx="232560" cy="24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3CF892-60BB-466C-90D1-71EB759D8CC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6394" y="2119264"/>
                  <a:ext cx="250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C68A4E7-B370-4A19-B0E1-8AF4203CF4BB}"/>
                    </a:ext>
                  </a:extLst>
                </p14:cNvPr>
                <p14:cNvContentPartPr/>
                <p14:nvPr/>
              </p14:nvContentPartPr>
              <p14:xfrm>
                <a:off x="9730754" y="1937464"/>
                <a:ext cx="353880" cy="435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C68A4E7-B370-4A19-B0E1-8AF4203CF4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21754" y="1928824"/>
                  <a:ext cx="371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EA1702-1D4D-4394-AB23-929CC51DBC0C}"/>
                    </a:ext>
                  </a:extLst>
                </p14:cNvPr>
                <p14:cNvContentPartPr/>
                <p14:nvPr/>
              </p14:nvContentPartPr>
              <p14:xfrm>
                <a:off x="10088234" y="2141584"/>
                <a:ext cx="62280" cy="128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EA1702-1D4D-4394-AB23-929CC51DBC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79234" y="2132944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DE54DB-D6A7-4DEE-A4C3-BBA59D1AE4B1}"/>
                    </a:ext>
                  </a:extLst>
                </p14:cNvPr>
                <p14:cNvContentPartPr/>
                <p14:nvPr/>
              </p14:nvContentPartPr>
              <p14:xfrm>
                <a:off x="9913634" y="2062744"/>
                <a:ext cx="421200" cy="514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DE54DB-D6A7-4DEE-A4C3-BBA59D1AE4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04994" y="2054104"/>
                  <a:ext cx="4388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62D3943-BFD2-4EC9-8BD4-837A00C96F03}"/>
                    </a:ext>
                  </a:extLst>
                </p14:cNvPr>
                <p14:cNvContentPartPr/>
                <p14:nvPr/>
              </p14:nvContentPartPr>
              <p14:xfrm>
                <a:off x="10425554" y="2296384"/>
                <a:ext cx="5400" cy="1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62D3943-BFD2-4EC9-8BD4-837A00C96F0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16554" y="2287384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038AB2-D530-4245-8513-6D06FFB05E0B}"/>
                    </a:ext>
                  </a:extLst>
                </p14:cNvPr>
                <p14:cNvContentPartPr/>
                <p14:nvPr/>
              </p14:nvContentPartPr>
              <p14:xfrm>
                <a:off x="7265114" y="2699584"/>
                <a:ext cx="289440" cy="489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038AB2-D530-4245-8513-6D06FFB05E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56474" y="2690584"/>
                  <a:ext cx="307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BF6698E-0658-4F84-96D5-440D788A673F}"/>
                    </a:ext>
                  </a:extLst>
                </p14:cNvPr>
                <p14:cNvContentPartPr/>
                <p14:nvPr/>
              </p14:nvContentPartPr>
              <p14:xfrm>
                <a:off x="7602434" y="2990104"/>
                <a:ext cx="226080" cy="171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BF6698E-0658-4F84-96D5-440D788A673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93794" y="2981104"/>
                  <a:ext cx="24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4B8F79-B07B-44CD-86CF-84BF3DCA4277}"/>
                    </a:ext>
                  </a:extLst>
                </p14:cNvPr>
                <p14:cNvContentPartPr/>
                <p14:nvPr/>
              </p14:nvContentPartPr>
              <p14:xfrm>
                <a:off x="7827074" y="2957704"/>
                <a:ext cx="239760" cy="191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4B8F79-B07B-44CD-86CF-84BF3DCA42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18074" y="2948704"/>
                  <a:ext cx="257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1C392A-8949-4689-B889-8BF723A926B4}"/>
                    </a:ext>
                  </a:extLst>
                </p14:cNvPr>
                <p14:cNvContentPartPr/>
                <p14:nvPr/>
              </p14:nvContentPartPr>
              <p14:xfrm>
                <a:off x="8134154" y="3026464"/>
                <a:ext cx="182160" cy="147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1C392A-8949-4689-B889-8BF723A926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25514" y="3017464"/>
                  <a:ext cx="199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377655-D7A0-4A36-8EF5-0CF968716498}"/>
                    </a:ext>
                  </a:extLst>
                </p14:cNvPr>
                <p14:cNvContentPartPr/>
                <p14:nvPr/>
              </p14:nvContentPartPr>
              <p14:xfrm>
                <a:off x="8527274" y="3047344"/>
                <a:ext cx="37800" cy="98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377655-D7A0-4A36-8EF5-0CF9687164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18274" y="3038344"/>
                  <a:ext cx="55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1FE5CD-EDF8-4FD1-AB5D-1B9A68B8C712}"/>
                    </a:ext>
                  </a:extLst>
                </p14:cNvPr>
                <p14:cNvContentPartPr/>
                <p14:nvPr/>
              </p14:nvContentPartPr>
              <p14:xfrm>
                <a:off x="8690714" y="2987584"/>
                <a:ext cx="249120" cy="154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1FE5CD-EDF8-4FD1-AB5D-1B9A68B8C71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82074" y="2978944"/>
                  <a:ext cx="266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F01A72-B84E-4576-A04D-99A9D850F804}"/>
                    </a:ext>
                  </a:extLst>
                </p14:cNvPr>
                <p14:cNvContentPartPr/>
                <p14:nvPr/>
              </p14:nvContentPartPr>
              <p14:xfrm>
                <a:off x="9178514" y="3000184"/>
                <a:ext cx="144360" cy="135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F01A72-B84E-4576-A04D-99A9D850F8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69874" y="2991184"/>
                  <a:ext cx="162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6E21CC-DB6F-4850-A765-6425EA9A49A0}"/>
                    </a:ext>
                  </a:extLst>
                </p14:cNvPr>
                <p14:cNvContentPartPr/>
                <p14:nvPr/>
              </p14:nvContentPartPr>
              <p14:xfrm>
                <a:off x="9396314" y="3021424"/>
                <a:ext cx="141840" cy="371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6E21CC-DB6F-4850-A765-6425EA9A49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87674" y="3012424"/>
                  <a:ext cx="159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273C3E-7639-4F1C-B8E0-AAD8340907A2}"/>
                    </a:ext>
                  </a:extLst>
                </p14:cNvPr>
                <p14:cNvContentPartPr/>
                <p14:nvPr/>
              </p14:nvContentPartPr>
              <p14:xfrm>
                <a:off x="9432674" y="2964544"/>
                <a:ext cx="420480" cy="157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A273C3E-7639-4F1C-B8E0-AAD8340907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24034" y="2955544"/>
                  <a:ext cx="43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E83AFC9-251E-4935-9226-7E7F1ADEC4C8}"/>
                    </a:ext>
                  </a:extLst>
                </p14:cNvPr>
                <p14:cNvContentPartPr/>
                <p14:nvPr/>
              </p14:nvContentPartPr>
              <p14:xfrm>
                <a:off x="9755954" y="2937544"/>
                <a:ext cx="266040" cy="190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E83AFC9-251E-4935-9226-7E7F1ADEC4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46954" y="2928904"/>
                  <a:ext cx="283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BF2F25-E82D-4466-9B3D-1EF26E06E923}"/>
                    </a:ext>
                  </a:extLst>
                </p14:cNvPr>
                <p14:cNvContentPartPr/>
                <p14:nvPr/>
              </p14:nvContentPartPr>
              <p14:xfrm>
                <a:off x="10092554" y="2927824"/>
                <a:ext cx="130320" cy="143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BF2F25-E82D-4466-9B3D-1EF26E06E9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83914" y="2918824"/>
                  <a:ext cx="147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9C87008-5068-4F7F-ACF8-F95AE5C3DC55}"/>
                    </a:ext>
                  </a:extLst>
                </p14:cNvPr>
                <p14:cNvContentPartPr/>
                <p14:nvPr/>
              </p14:nvContentPartPr>
              <p14:xfrm>
                <a:off x="10228274" y="2954464"/>
                <a:ext cx="214920" cy="133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9C87008-5068-4F7F-ACF8-F95AE5C3DC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19634" y="2945464"/>
                  <a:ext cx="23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D52DF3C-A386-4F4B-BADF-1471EFE2AB8F}"/>
                    </a:ext>
                  </a:extLst>
                </p14:cNvPr>
                <p14:cNvContentPartPr/>
                <p14:nvPr/>
              </p14:nvContentPartPr>
              <p14:xfrm>
                <a:off x="10512674" y="2640544"/>
                <a:ext cx="370080" cy="508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D52DF3C-A386-4F4B-BADF-1471EFE2AB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04034" y="2631904"/>
                  <a:ext cx="3877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2B5A78E-4C7F-4EEA-BA11-90E5D02F36F2}"/>
                    </a:ext>
                  </a:extLst>
                </p14:cNvPr>
                <p14:cNvContentPartPr/>
                <p14:nvPr/>
              </p14:nvContentPartPr>
              <p14:xfrm>
                <a:off x="10861874" y="2828104"/>
                <a:ext cx="167040" cy="289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2B5A78E-4C7F-4EEA-BA11-90E5D02F36F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52874" y="2819464"/>
                  <a:ext cx="184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E046ED4-05A1-484F-A745-6FBD91DA4F90}"/>
                    </a:ext>
                  </a:extLst>
                </p14:cNvPr>
                <p14:cNvContentPartPr/>
                <p14:nvPr/>
              </p14:nvContentPartPr>
              <p14:xfrm>
                <a:off x="11000114" y="2931064"/>
                <a:ext cx="164520" cy="162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E046ED4-05A1-484F-A745-6FBD91DA4F9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91474" y="2922064"/>
                  <a:ext cx="182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E32F9F3-6C70-4AB5-BF5D-4232B6DFA899}"/>
                    </a:ext>
                  </a:extLst>
                </p14:cNvPr>
                <p14:cNvContentPartPr/>
                <p14:nvPr/>
              </p14:nvContentPartPr>
              <p14:xfrm>
                <a:off x="11241674" y="2989744"/>
                <a:ext cx="221400" cy="129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E32F9F3-6C70-4AB5-BF5D-4232B6DFA8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33034" y="2980744"/>
                  <a:ext cx="239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DD60FD9-7C91-41EB-9324-13F627315005}"/>
                    </a:ext>
                  </a:extLst>
                </p14:cNvPr>
                <p14:cNvContentPartPr/>
                <p14:nvPr/>
              </p14:nvContentPartPr>
              <p14:xfrm>
                <a:off x="7372754" y="3361984"/>
                <a:ext cx="266040" cy="46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DD60FD9-7C91-41EB-9324-13F62731500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64114" y="3353344"/>
                  <a:ext cx="2836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1F98689-C908-4DD4-B066-076B07BF603C}"/>
                    </a:ext>
                  </a:extLst>
                </p14:cNvPr>
                <p14:cNvContentPartPr/>
                <p14:nvPr/>
              </p14:nvContentPartPr>
              <p14:xfrm>
                <a:off x="7290674" y="3589504"/>
                <a:ext cx="415800" cy="84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1F98689-C908-4DD4-B066-076B07BF603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82034" y="3580864"/>
                  <a:ext cx="433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A8BE7D6-71A5-4D87-A117-F11102E48B15}"/>
                    </a:ext>
                  </a:extLst>
                </p14:cNvPr>
                <p14:cNvContentPartPr/>
                <p14:nvPr/>
              </p14:nvContentPartPr>
              <p14:xfrm>
                <a:off x="7715114" y="3289624"/>
                <a:ext cx="290880" cy="474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A8BE7D6-71A5-4D87-A117-F11102E48B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06114" y="3280624"/>
                  <a:ext cx="3085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D6C83A-8802-4530-84A2-F30F14EEDD4C}"/>
                    </a:ext>
                  </a:extLst>
                </p14:cNvPr>
                <p14:cNvContentPartPr/>
                <p14:nvPr/>
              </p14:nvContentPartPr>
              <p14:xfrm>
                <a:off x="8040194" y="3599944"/>
                <a:ext cx="140760" cy="154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D6C83A-8802-4530-84A2-F30F14EEDD4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1554" y="3590944"/>
                  <a:ext cx="15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EA64B23-782A-4B19-B551-82AA8F58345A}"/>
                    </a:ext>
                  </a:extLst>
                </p14:cNvPr>
                <p14:cNvContentPartPr/>
                <p14:nvPr/>
              </p14:nvContentPartPr>
              <p14:xfrm>
                <a:off x="8435114" y="3654304"/>
                <a:ext cx="224280" cy="381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EA64B23-782A-4B19-B551-82AA8F58345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26474" y="3645304"/>
                  <a:ext cx="2419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2A336F-95D8-470F-AF10-C02D1E658817}"/>
                    </a:ext>
                  </a:extLst>
                </p14:cNvPr>
                <p14:cNvContentPartPr/>
                <p14:nvPr/>
              </p14:nvContentPartPr>
              <p14:xfrm>
                <a:off x="8615474" y="3486904"/>
                <a:ext cx="344520" cy="236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2A336F-95D8-470F-AF10-C02D1E6588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06834" y="3477904"/>
                  <a:ext cx="362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DFFB054-3A4A-46B0-90C6-14734E5D3009}"/>
                    </a:ext>
                  </a:extLst>
                </p14:cNvPr>
                <p14:cNvContentPartPr/>
                <p14:nvPr/>
              </p14:nvContentPartPr>
              <p14:xfrm>
                <a:off x="8936594" y="3520384"/>
                <a:ext cx="284400" cy="222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DFFB054-3A4A-46B0-90C6-14734E5D300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27954" y="3511384"/>
                  <a:ext cx="302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1B4F609-60FE-46A4-9566-4460D686FD93}"/>
                    </a:ext>
                  </a:extLst>
                </p14:cNvPr>
                <p14:cNvContentPartPr/>
                <p14:nvPr/>
              </p14:nvContentPartPr>
              <p14:xfrm>
                <a:off x="9118394" y="3579424"/>
                <a:ext cx="170280" cy="161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1B4F609-60FE-46A4-9566-4460D686FD9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09394" y="3570424"/>
                  <a:ext cx="187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EFB8FB4-8402-4089-ABB8-3B267CCC30EE}"/>
                    </a:ext>
                  </a:extLst>
                </p14:cNvPr>
                <p14:cNvContentPartPr/>
                <p14:nvPr/>
              </p14:nvContentPartPr>
              <p14:xfrm>
                <a:off x="9372194" y="3247504"/>
                <a:ext cx="312840" cy="487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EFB8FB4-8402-4089-ABB8-3B267CCC30E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63194" y="3238864"/>
                  <a:ext cx="3304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2A9395D-ECAD-49E6-80ED-485CD99FE85A}"/>
                    </a:ext>
                  </a:extLst>
                </p14:cNvPr>
                <p14:cNvContentPartPr/>
                <p14:nvPr/>
              </p14:nvContentPartPr>
              <p14:xfrm>
                <a:off x="9646874" y="3549184"/>
                <a:ext cx="182520" cy="160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2A9395D-ECAD-49E6-80ED-485CD99FE8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38234" y="3540544"/>
                  <a:ext cx="200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A96BF6A-E7C8-4926-91C5-A78FE38B7935}"/>
                    </a:ext>
                  </a:extLst>
                </p14:cNvPr>
                <p14:cNvContentPartPr/>
                <p14:nvPr/>
              </p14:nvContentPartPr>
              <p14:xfrm>
                <a:off x="9901754" y="3224464"/>
                <a:ext cx="339120" cy="496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A96BF6A-E7C8-4926-91C5-A78FE38B79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93114" y="3215464"/>
                  <a:ext cx="3567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9DACAB0-A7E9-4142-91FD-4EB8CC77B0BA}"/>
                    </a:ext>
                  </a:extLst>
                </p14:cNvPr>
                <p14:cNvContentPartPr/>
                <p14:nvPr/>
              </p14:nvContentPartPr>
              <p14:xfrm>
                <a:off x="10263914" y="3577984"/>
                <a:ext cx="52560" cy="147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9DACAB0-A7E9-4142-91FD-4EB8CC77B0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54914" y="3568984"/>
                  <a:ext cx="70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50707EB-9D33-465F-B5C8-4623F28B8236}"/>
                    </a:ext>
                  </a:extLst>
                </p14:cNvPr>
                <p14:cNvContentPartPr/>
                <p14:nvPr/>
              </p14:nvContentPartPr>
              <p14:xfrm>
                <a:off x="10496474" y="3308344"/>
                <a:ext cx="122400" cy="456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50707EB-9D33-465F-B5C8-4623F28B823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87834" y="3299704"/>
                  <a:ext cx="1400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5DEF349-9900-4589-A6CA-A4985A2B3E3C}"/>
                    </a:ext>
                  </a:extLst>
                </p14:cNvPr>
                <p14:cNvContentPartPr/>
                <p14:nvPr/>
              </p14:nvContentPartPr>
              <p14:xfrm>
                <a:off x="10632194" y="3631624"/>
                <a:ext cx="42480" cy="101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5DEF349-9900-4589-A6CA-A4985A2B3E3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23554" y="3622624"/>
                  <a:ext cx="60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1D383B0-0FB0-449A-BBD4-7C60F9E7AA65}"/>
                    </a:ext>
                  </a:extLst>
                </p14:cNvPr>
                <p14:cNvContentPartPr/>
                <p14:nvPr/>
              </p14:nvContentPartPr>
              <p14:xfrm>
                <a:off x="10866194" y="3250384"/>
                <a:ext cx="302040" cy="489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1D383B0-0FB0-449A-BBD4-7C60F9E7AA6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57554" y="3241744"/>
                  <a:ext cx="3196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2E5FC1-D54B-4D83-BA6A-0172C153809D}"/>
                    </a:ext>
                  </a:extLst>
                </p14:cNvPr>
                <p14:cNvContentPartPr/>
                <p14:nvPr/>
              </p14:nvContentPartPr>
              <p14:xfrm>
                <a:off x="10836314" y="3534424"/>
                <a:ext cx="297720" cy="131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2E5FC1-D54B-4D83-BA6A-0172C15380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27674" y="3525784"/>
                  <a:ext cx="315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5C044D6-9994-46CC-97C9-423313B78ACF}"/>
                    </a:ext>
                  </a:extLst>
                </p14:cNvPr>
                <p14:cNvContentPartPr/>
                <p14:nvPr/>
              </p14:nvContentPartPr>
              <p14:xfrm>
                <a:off x="10975994" y="3496624"/>
                <a:ext cx="289800" cy="464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5C044D6-9994-46CC-97C9-423313B78AC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967354" y="3487984"/>
                  <a:ext cx="3074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5EED4FB-5048-4221-922F-3191694CD20B}"/>
                    </a:ext>
                  </a:extLst>
                </p14:cNvPr>
                <p14:cNvContentPartPr/>
                <p14:nvPr/>
              </p14:nvContentPartPr>
              <p14:xfrm>
                <a:off x="6106634" y="2778064"/>
                <a:ext cx="281520" cy="456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5EED4FB-5048-4221-922F-3191694CD20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97994" y="2769424"/>
                  <a:ext cx="2991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B2E245-9DBD-44F1-8CFA-CCB201E7A78A}"/>
                    </a:ext>
                  </a:extLst>
                </p14:cNvPr>
                <p14:cNvContentPartPr/>
                <p14:nvPr/>
              </p14:nvContentPartPr>
              <p14:xfrm>
                <a:off x="6442154" y="3040504"/>
                <a:ext cx="212040" cy="148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B2E245-9DBD-44F1-8CFA-CCB201E7A7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33514" y="3031504"/>
                  <a:ext cx="229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ED7C5F1-DCEA-48EB-8C4F-5F9433FBD5CE}"/>
                    </a:ext>
                  </a:extLst>
                </p14:cNvPr>
                <p14:cNvContentPartPr/>
                <p14:nvPr/>
              </p14:nvContentPartPr>
              <p14:xfrm>
                <a:off x="6704954" y="2963824"/>
                <a:ext cx="165240" cy="203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ED7C5F1-DCEA-48EB-8C4F-5F9433FBD5C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96314" y="2955184"/>
                  <a:ext cx="182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22A461-8EAB-4EFE-A5FC-EBE7707E171D}"/>
                    </a:ext>
                  </a:extLst>
                </p14:cNvPr>
                <p14:cNvContentPartPr/>
                <p14:nvPr/>
              </p14:nvContentPartPr>
              <p14:xfrm>
                <a:off x="1653074" y="3006304"/>
                <a:ext cx="459720" cy="403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22A461-8EAB-4EFE-A5FC-EBE7707E17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44434" y="2997664"/>
                  <a:ext cx="477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ADED44-E4C9-461E-87BD-4124360BAEBD}"/>
                    </a:ext>
                  </a:extLst>
                </p14:cNvPr>
                <p14:cNvContentPartPr/>
                <p14:nvPr/>
              </p14:nvContentPartPr>
              <p14:xfrm>
                <a:off x="2059154" y="3276304"/>
                <a:ext cx="160200" cy="131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ADED44-E4C9-461E-87BD-4124360BAEB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050514" y="3267664"/>
                  <a:ext cx="177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B9E9861-406B-4E13-B11E-8BCDD226B90B}"/>
                    </a:ext>
                  </a:extLst>
                </p14:cNvPr>
                <p14:cNvContentPartPr/>
                <p14:nvPr/>
              </p14:nvContentPartPr>
              <p14:xfrm>
                <a:off x="2280194" y="3191344"/>
                <a:ext cx="45720" cy="48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B9E9861-406B-4E13-B11E-8BCDD226B90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71554" y="3182704"/>
                  <a:ext cx="63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164D3E-71DF-4EC5-B7C2-F45B1582242D}"/>
                    </a:ext>
                  </a:extLst>
                </p14:cNvPr>
                <p14:cNvContentPartPr/>
                <p14:nvPr/>
              </p14:nvContentPartPr>
              <p14:xfrm>
                <a:off x="2335994" y="3221584"/>
                <a:ext cx="386280" cy="191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164D3E-71DF-4EC5-B7C2-F45B158224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26994" y="3212584"/>
                  <a:ext cx="403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31F733B-E140-4451-B91A-DAFB1598BD09}"/>
                    </a:ext>
                  </a:extLst>
                </p14:cNvPr>
                <p14:cNvContentPartPr/>
                <p14:nvPr/>
              </p14:nvContentPartPr>
              <p14:xfrm>
                <a:off x="2787074" y="3277744"/>
                <a:ext cx="144360" cy="96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31F733B-E140-4451-B91A-DAFB1598BD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78074" y="3268744"/>
                  <a:ext cx="162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1DAE9D-9A54-43BA-9ECC-E121FEB8C147}"/>
                    </a:ext>
                  </a:extLst>
                </p14:cNvPr>
                <p14:cNvContentPartPr/>
                <p14:nvPr/>
              </p14:nvContentPartPr>
              <p14:xfrm>
                <a:off x="3367394" y="2928904"/>
                <a:ext cx="316080" cy="488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1DAE9D-9A54-43BA-9ECC-E121FEB8C1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58394" y="2920264"/>
                  <a:ext cx="3337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711CBBE-7265-4B24-8D71-0B202C15A4FD}"/>
                    </a:ext>
                  </a:extLst>
                </p14:cNvPr>
                <p14:cNvContentPartPr/>
                <p14:nvPr/>
              </p14:nvContentPartPr>
              <p14:xfrm>
                <a:off x="3307634" y="3118984"/>
                <a:ext cx="493200" cy="120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711CBBE-7265-4B24-8D71-0B202C15A4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98634" y="3110344"/>
                  <a:ext cx="510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9BE497-E044-42E7-9916-379A12A038D8}"/>
                    </a:ext>
                  </a:extLst>
                </p14:cNvPr>
                <p14:cNvContentPartPr/>
                <p14:nvPr/>
              </p14:nvContentPartPr>
              <p14:xfrm>
                <a:off x="3765194" y="2914864"/>
                <a:ext cx="478440" cy="419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9BE497-E044-42E7-9916-379A12A038D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56194" y="2905864"/>
                  <a:ext cx="496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9140867-A705-4F95-A5FC-6248260F0106}"/>
                    </a:ext>
                  </a:extLst>
                </p14:cNvPr>
                <p14:cNvContentPartPr/>
                <p14:nvPr/>
              </p14:nvContentPartPr>
              <p14:xfrm>
                <a:off x="4643954" y="2862304"/>
                <a:ext cx="231120" cy="451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9140867-A705-4F95-A5FC-6248260F01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34954" y="2853664"/>
                  <a:ext cx="248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958DBD-9B17-42F8-91BF-FDA66FDDF968}"/>
                    </a:ext>
                  </a:extLst>
                </p14:cNvPr>
                <p14:cNvContentPartPr/>
                <p14:nvPr/>
              </p14:nvContentPartPr>
              <p14:xfrm>
                <a:off x="4965794" y="3169024"/>
                <a:ext cx="185760" cy="149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958DBD-9B17-42F8-91BF-FDA66FDDF96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57154" y="3160384"/>
                  <a:ext cx="203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F87B2E2-45FE-482A-855B-80566A5C9EC7}"/>
                    </a:ext>
                  </a:extLst>
                </p14:cNvPr>
                <p14:cNvContentPartPr/>
                <p14:nvPr/>
              </p14:nvContentPartPr>
              <p14:xfrm>
                <a:off x="5331554" y="2885704"/>
                <a:ext cx="193680" cy="428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F87B2E2-45FE-482A-855B-80566A5C9E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22914" y="2876704"/>
                  <a:ext cx="211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553F763-0431-4F1C-8B2B-901C22BDDA22}"/>
                    </a:ext>
                  </a:extLst>
                </p14:cNvPr>
                <p14:cNvContentPartPr/>
                <p14:nvPr/>
              </p14:nvContentPartPr>
              <p14:xfrm>
                <a:off x="5551514" y="2857984"/>
                <a:ext cx="221400" cy="410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553F763-0431-4F1C-8B2B-901C22BDDA2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2514" y="2848984"/>
                  <a:ext cx="2390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7DBC814-CF6D-40DF-83CB-B1991D452573}"/>
                    </a:ext>
                  </a:extLst>
                </p14:cNvPr>
                <p14:cNvContentPartPr/>
                <p14:nvPr/>
              </p14:nvContentPartPr>
              <p14:xfrm>
                <a:off x="1742714" y="3506704"/>
                <a:ext cx="309960" cy="604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7DBC814-CF6D-40DF-83CB-B1991D4525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33714" y="3498064"/>
                  <a:ext cx="3276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26FDFBF-89FA-490B-8C99-F7A58EFB3330}"/>
                    </a:ext>
                  </a:extLst>
                </p14:cNvPr>
                <p14:cNvContentPartPr/>
                <p14:nvPr/>
              </p14:nvContentPartPr>
              <p14:xfrm>
                <a:off x="1626074" y="3913864"/>
                <a:ext cx="291240" cy="24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26FDFBF-89FA-490B-8C99-F7A58EFB33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17434" y="3905224"/>
                  <a:ext cx="30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6D7EC81-D150-4AB7-A528-1368F7370350}"/>
                    </a:ext>
                  </a:extLst>
                </p14:cNvPr>
                <p14:cNvContentPartPr/>
                <p14:nvPr/>
              </p14:nvContentPartPr>
              <p14:xfrm>
                <a:off x="1984634" y="3900904"/>
                <a:ext cx="130320" cy="128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6D7EC81-D150-4AB7-A528-1368F737035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75994" y="3892264"/>
                  <a:ext cx="147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825AE1A-BDCE-4D1C-9128-B4936B7CCD9C}"/>
                    </a:ext>
                  </a:extLst>
                </p14:cNvPr>
                <p14:cNvContentPartPr/>
                <p14:nvPr/>
              </p14:nvContentPartPr>
              <p14:xfrm>
                <a:off x="2238074" y="3766624"/>
                <a:ext cx="214200" cy="260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825AE1A-BDCE-4D1C-9128-B4936B7CCD9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29434" y="3757624"/>
                  <a:ext cx="231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9A85D08-23F1-4E21-9838-CC2B72C56577}"/>
                    </a:ext>
                  </a:extLst>
                </p14:cNvPr>
                <p14:cNvContentPartPr/>
                <p14:nvPr/>
              </p14:nvContentPartPr>
              <p14:xfrm>
                <a:off x="2856914" y="3611824"/>
                <a:ext cx="527040" cy="367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9A85D08-23F1-4E21-9838-CC2B72C565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47914" y="3603184"/>
                  <a:ext cx="5446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BB0A25-6DE6-4914-B8FF-45E6705A8C8F}"/>
                    </a:ext>
                  </a:extLst>
                </p14:cNvPr>
                <p14:cNvContentPartPr/>
                <p14:nvPr/>
              </p14:nvContentPartPr>
              <p14:xfrm>
                <a:off x="3225914" y="3751144"/>
                <a:ext cx="195120" cy="231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BB0A25-6DE6-4914-B8FF-45E6705A8C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16914" y="3742144"/>
                  <a:ext cx="212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40FCAB-CDB0-4A11-8592-0F91ABF56867}"/>
                    </a:ext>
                  </a:extLst>
                </p14:cNvPr>
                <p14:cNvContentPartPr/>
                <p14:nvPr/>
              </p14:nvContentPartPr>
              <p14:xfrm>
                <a:off x="3673754" y="3511384"/>
                <a:ext cx="203760" cy="437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40FCAB-CDB0-4A11-8592-0F91ABF5686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65114" y="3502384"/>
                  <a:ext cx="2214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9E035D8-E770-4C0C-B686-0DC8BF3397C4}"/>
                    </a:ext>
                  </a:extLst>
                </p14:cNvPr>
                <p14:cNvContentPartPr/>
                <p14:nvPr/>
              </p14:nvContentPartPr>
              <p14:xfrm>
                <a:off x="3962114" y="3784624"/>
                <a:ext cx="75960" cy="162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9E035D8-E770-4C0C-B686-0DC8BF3397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53114" y="3775984"/>
                  <a:ext cx="93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BDA4DB9-0E32-4035-AB8E-CEF5273CEC4A}"/>
                    </a:ext>
                  </a:extLst>
                </p14:cNvPr>
                <p14:cNvContentPartPr/>
                <p14:nvPr/>
              </p14:nvContentPartPr>
              <p14:xfrm>
                <a:off x="4125194" y="3749704"/>
                <a:ext cx="162360" cy="203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BDA4DB9-0E32-4035-AB8E-CEF5273CEC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16194" y="3741064"/>
                  <a:ext cx="180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EA67550-4E48-4C12-BB32-5604EE4436B1}"/>
                    </a:ext>
                  </a:extLst>
                </p14:cNvPr>
                <p14:cNvContentPartPr/>
                <p14:nvPr/>
              </p14:nvContentPartPr>
              <p14:xfrm>
                <a:off x="4327874" y="3700744"/>
                <a:ext cx="240120" cy="228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EA67550-4E48-4C12-BB32-5604EE4436B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18874" y="3691744"/>
                  <a:ext cx="257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A72E7F0-A48C-4919-BEAD-4FA0B6ED238E}"/>
                    </a:ext>
                  </a:extLst>
                </p14:cNvPr>
                <p14:cNvContentPartPr/>
                <p14:nvPr/>
              </p14:nvContentPartPr>
              <p14:xfrm>
                <a:off x="4485554" y="3694984"/>
                <a:ext cx="196920" cy="208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A72E7F0-A48C-4919-BEAD-4FA0B6ED238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76914" y="3685984"/>
                  <a:ext cx="214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AD2BE1-7503-430E-83D2-9E6D4E7AB6A1}"/>
                    </a:ext>
                  </a:extLst>
                </p14:cNvPr>
                <p14:cNvContentPartPr/>
                <p14:nvPr/>
              </p14:nvContentPartPr>
              <p14:xfrm>
                <a:off x="4753034" y="3899824"/>
                <a:ext cx="156600" cy="245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AD2BE1-7503-430E-83D2-9E6D4E7AB6A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44394" y="3890824"/>
                  <a:ext cx="174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F4FDB65-8C6A-440C-AB92-8CA7CB07FA4F}"/>
                    </a:ext>
                  </a:extLst>
                </p14:cNvPr>
                <p14:cNvContentPartPr/>
                <p14:nvPr/>
              </p14:nvContentPartPr>
              <p14:xfrm>
                <a:off x="5159114" y="3720184"/>
                <a:ext cx="284040" cy="198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F4FDB65-8C6A-440C-AB92-8CA7CB07FA4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50114" y="3711184"/>
                  <a:ext cx="301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16CF66-8850-4C8C-BBBA-0A0F127DB465}"/>
                    </a:ext>
                  </a:extLst>
                </p14:cNvPr>
                <p14:cNvContentPartPr/>
                <p14:nvPr/>
              </p14:nvContentPartPr>
              <p14:xfrm>
                <a:off x="5514794" y="3487984"/>
                <a:ext cx="187560" cy="421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16CF66-8850-4C8C-BBBA-0A0F127DB46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06154" y="3479344"/>
                  <a:ext cx="205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B144B69-586C-4A20-951A-D946D5889F88}"/>
                    </a:ext>
                  </a:extLst>
                </p14:cNvPr>
                <p14:cNvContentPartPr/>
                <p14:nvPr/>
              </p14:nvContentPartPr>
              <p14:xfrm>
                <a:off x="5758154" y="3736744"/>
                <a:ext cx="192600" cy="148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B144B69-586C-4A20-951A-D946D5889F8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49154" y="3727744"/>
                  <a:ext cx="210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A892A5-E465-496A-9B45-0E79FF0DD5D1}"/>
                    </a:ext>
                  </a:extLst>
                </p14:cNvPr>
                <p14:cNvContentPartPr/>
                <p14:nvPr/>
              </p14:nvContentPartPr>
              <p14:xfrm>
                <a:off x="6160994" y="3387904"/>
                <a:ext cx="229320" cy="479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A892A5-E465-496A-9B45-0E79FF0DD5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51994" y="3378904"/>
                  <a:ext cx="246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369F4FB-523E-4E64-B18B-8612C631A61B}"/>
                    </a:ext>
                  </a:extLst>
                </p14:cNvPr>
                <p14:cNvContentPartPr/>
                <p14:nvPr/>
              </p14:nvContentPartPr>
              <p14:xfrm>
                <a:off x="5992154" y="3653584"/>
                <a:ext cx="371880" cy="64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369F4FB-523E-4E64-B18B-8612C631A61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83514" y="3644584"/>
                  <a:ext cx="38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712E77-7158-4964-903B-48A8A5D0C42F}"/>
                    </a:ext>
                  </a:extLst>
                </p14:cNvPr>
                <p14:cNvContentPartPr/>
                <p14:nvPr/>
              </p14:nvContentPartPr>
              <p14:xfrm>
                <a:off x="6607034" y="3677344"/>
                <a:ext cx="37080" cy="146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712E77-7158-4964-903B-48A8A5D0C42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98034" y="3668704"/>
                  <a:ext cx="54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3C717D-5A11-4BD0-BFB6-97898C7F478E}"/>
                    </a:ext>
                  </a:extLst>
                </p14:cNvPr>
                <p14:cNvContentPartPr/>
                <p14:nvPr/>
              </p14:nvContentPartPr>
              <p14:xfrm>
                <a:off x="6739874" y="3600664"/>
                <a:ext cx="217440" cy="217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3C717D-5A11-4BD0-BFB6-97898C7F478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31234" y="3591664"/>
                  <a:ext cx="235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B006FB3-C1F9-4438-90A7-895A330FCEBD}"/>
                    </a:ext>
                  </a:extLst>
                </p14:cNvPr>
                <p14:cNvContentPartPr/>
                <p14:nvPr/>
              </p14:nvContentPartPr>
              <p14:xfrm>
                <a:off x="1887434" y="4508584"/>
                <a:ext cx="81000" cy="186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B006FB3-C1F9-4438-90A7-895A330FCEB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78434" y="4499944"/>
                  <a:ext cx="98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85D69E3-B0F3-44C8-81FE-43EB647B1A99}"/>
                    </a:ext>
                  </a:extLst>
                </p14:cNvPr>
                <p14:cNvContentPartPr/>
                <p14:nvPr/>
              </p14:nvContentPartPr>
              <p14:xfrm>
                <a:off x="2025674" y="4354864"/>
                <a:ext cx="2880" cy="17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85D69E3-B0F3-44C8-81FE-43EB647B1A9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16674" y="4345864"/>
                  <a:ext cx="20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1391084-8DAB-4962-AE8A-E10FB98AEC02}"/>
                    </a:ext>
                  </a:extLst>
                </p14:cNvPr>
                <p14:cNvContentPartPr/>
                <p14:nvPr/>
              </p14:nvContentPartPr>
              <p14:xfrm>
                <a:off x="2258954" y="4095664"/>
                <a:ext cx="296280" cy="583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1391084-8DAB-4962-AE8A-E10FB98AEC0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50314" y="4086664"/>
                  <a:ext cx="3139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3B7AB6D-2182-49E0-B4F4-D2E9A0713A93}"/>
                    </a:ext>
                  </a:extLst>
                </p14:cNvPr>
                <p14:cNvContentPartPr/>
                <p14:nvPr/>
              </p14:nvContentPartPr>
              <p14:xfrm>
                <a:off x="2141594" y="4381864"/>
                <a:ext cx="455040" cy="105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3B7AB6D-2182-49E0-B4F4-D2E9A0713A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32954" y="4373224"/>
                  <a:ext cx="472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929665B-5F8B-4410-A068-DC956E146C48}"/>
                    </a:ext>
                  </a:extLst>
                </p14:cNvPr>
                <p14:cNvContentPartPr/>
                <p14:nvPr/>
              </p14:nvContentPartPr>
              <p14:xfrm>
                <a:off x="2904074" y="4138144"/>
                <a:ext cx="254880" cy="509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929665B-5F8B-4410-A068-DC956E146C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95074" y="4129504"/>
                  <a:ext cx="2725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F03A61-55BD-401A-B789-121E5C021587}"/>
                    </a:ext>
                  </a:extLst>
                </p14:cNvPr>
                <p14:cNvContentPartPr/>
                <p14:nvPr/>
              </p14:nvContentPartPr>
              <p14:xfrm>
                <a:off x="3143834" y="4433704"/>
                <a:ext cx="212040" cy="137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F03A61-55BD-401A-B789-121E5C0215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34834" y="4425064"/>
                  <a:ext cx="229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C1C133E-3BB4-40CD-8295-EF8D29690581}"/>
                    </a:ext>
                  </a:extLst>
                </p14:cNvPr>
                <p14:cNvContentPartPr/>
                <p14:nvPr/>
              </p14:nvContentPartPr>
              <p14:xfrm>
                <a:off x="3354794" y="4330024"/>
                <a:ext cx="248040" cy="271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C1C133E-3BB4-40CD-8295-EF8D296905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46154" y="4321384"/>
                  <a:ext cx="265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5725582-608B-4C62-A516-2D28921FA58F}"/>
                    </a:ext>
                  </a:extLst>
                </p14:cNvPr>
                <p14:cNvContentPartPr/>
                <p14:nvPr/>
              </p14:nvContentPartPr>
              <p14:xfrm>
                <a:off x="3705074" y="4034104"/>
                <a:ext cx="323280" cy="599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5725582-608B-4C62-A516-2D28921FA58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96074" y="4025464"/>
                  <a:ext cx="3409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8EF0444-8D48-4122-9B3F-5C633EE225A7}"/>
                    </a:ext>
                  </a:extLst>
                </p14:cNvPr>
                <p14:cNvContentPartPr/>
                <p14:nvPr/>
              </p14:nvContentPartPr>
              <p14:xfrm>
                <a:off x="3648914" y="4308064"/>
                <a:ext cx="339480" cy="72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8EF0444-8D48-4122-9B3F-5C633EE225A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39914" y="4299424"/>
                  <a:ext cx="357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4B7E3E3-FFE0-4C17-9B5D-DDA1BEDD74FC}"/>
                    </a:ext>
                  </a:extLst>
                </p14:cNvPr>
                <p14:cNvContentPartPr/>
                <p14:nvPr/>
              </p14:nvContentPartPr>
              <p14:xfrm>
                <a:off x="3900194" y="4336504"/>
                <a:ext cx="186480" cy="258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4B7E3E3-FFE0-4C17-9B5D-DDA1BEDD74F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1194" y="4327864"/>
                  <a:ext cx="204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C14EE0-75C7-4921-BBAF-0701720A0DDB}"/>
                    </a:ext>
                  </a:extLst>
                </p14:cNvPr>
                <p14:cNvContentPartPr/>
                <p14:nvPr/>
              </p14:nvContentPartPr>
              <p14:xfrm>
                <a:off x="4569794" y="4322464"/>
                <a:ext cx="214920" cy="213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C14EE0-75C7-4921-BBAF-0701720A0D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61154" y="4313464"/>
                  <a:ext cx="232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E22CA5-3956-4B5A-8243-8359F82C3FDD}"/>
                    </a:ext>
                  </a:extLst>
                </p14:cNvPr>
                <p14:cNvContentPartPr/>
                <p14:nvPr/>
              </p14:nvContentPartPr>
              <p14:xfrm>
                <a:off x="4861034" y="4360264"/>
                <a:ext cx="234720" cy="153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E22CA5-3956-4B5A-8243-8359F82C3FD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52394" y="4351624"/>
                  <a:ext cx="252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B454EE3-37FB-49BD-BC32-AC3A606B2862}"/>
                    </a:ext>
                  </a:extLst>
                </p14:cNvPr>
                <p14:cNvContentPartPr/>
                <p14:nvPr/>
              </p14:nvContentPartPr>
              <p14:xfrm>
                <a:off x="5176394" y="4350544"/>
                <a:ext cx="195120" cy="204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B454EE3-37FB-49BD-BC32-AC3A606B286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67754" y="4341544"/>
                  <a:ext cx="212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4D29F2-4085-4F66-8E87-59B42D7A9AB7}"/>
                    </a:ext>
                  </a:extLst>
                </p14:cNvPr>
                <p14:cNvContentPartPr/>
                <p14:nvPr/>
              </p14:nvContentPartPr>
              <p14:xfrm>
                <a:off x="5520554" y="3995944"/>
                <a:ext cx="277560" cy="5472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4D29F2-4085-4F66-8E87-59B42D7A9AB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11554" y="3987304"/>
                  <a:ext cx="2952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322071C-9FAE-4425-B732-BEB0FA11A009}"/>
                    </a:ext>
                  </a:extLst>
                </p14:cNvPr>
                <p14:cNvContentPartPr/>
                <p14:nvPr/>
              </p14:nvContentPartPr>
              <p14:xfrm>
                <a:off x="5459714" y="4259104"/>
                <a:ext cx="395640" cy="66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322071C-9FAE-4425-B732-BEB0FA11A00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451074" y="4250464"/>
                  <a:ext cx="413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54FA2A-6662-4FB0-A033-B10DECEDD41A}"/>
                    </a:ext>
                  </a:extLst>
                </p14:cNvPr>
                <p14:cNvContentPartPr/>
                <p14:nvPr/>
              </p14:nvContentPartPr>
              <p14:xfrm>
                <a:off x="5796674" y="4029064"/>
                <a:ext cx="220680" cy="449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54FA2A-6662-4FB0-A033-B10DECEDD4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87674" y="4020064"/>
                  <a:ext cx="2383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BEA0564-6A75-4056-83DA-B34388873AD3}"/>
                    </a:ext>
                  </a:extLst>
                </p14:cNvPr>
                <p14:cNvContentPartPr/>
                <p14:nvPr/>
              </p14:nvContentPartPr>
              <p14:xfrm>
                <a:off x="6073874" y="4251904"/>
                <a:ext cx="226080" cy="20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BEA0564-6A75-4056-83DA-B34388873AD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64874" y="4243264"/>
                  <a:ext cx="243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3C3C85-2773-4275-BD99-DC7AB449B3A3}"/>
                    </a:ext>
                  </a:extLst>
                </p14:cNvPr>
                <p14:cNvContentPartPr/>
                <p14:nvPr/>
              </p14:nvContentPartPr>
              <p14:xfrm>
                <a:off x="6283754" y="4178464"/>
                <a:ext cx="377280" cy="311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3C3C85-2773-4275-BD99-DC7AB449B3A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74754" y="4169824"/>
                  <a:ext cx="39492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6313CB2-7526-4EB0-97B6-AE047E87713A}"/>
              </a:ext>
            </a:extLst>
          </p:cNvPr>
          <p:cNvGrpSpPr/>
          <p:nvPr/>
        </p:nvGrpSpPr>
        <p:grpSpPr>
          <a:xfrm>
            <a:off x="1912994" y="4867144"/>
            <a:ext cx="2867760" cy="510840"/>
            <a:chOff x="1912994" y="4867144"/>
            <a:chExt cx="28677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1D62987-9A69-44C2-B99C-914F896D6365}"/>
                    </a:ext>
                  </a:extLst>
                </p14:cNvPr>
                <p14:cNvContentPartPr/>
                <p14:nvPr/>
              </p14:nvContentPartPr>
              <p14:xfrm>
                <a:off x="1912994" y="5081344"/>
                <a:ext cx="160920" cy="27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1D62987-9A69-44C2-B99C-914F896D636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03994" y="5072344"/>
                  <a:ext cx="178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2B7DD7D-D4FB-4E1C-B94E-0E7609CF6B2C}"/>
                    </a:ext>
                  </a:extLst>
                </p14:cNvPr>
                <p14:cNvContentPartPr/>
                <p14:nvPr/>
              </p14:nvContentPartPr>
              <p14:xfrm>
                <a:off x="1997234" y="4967944"/>
                <a:ext cx="365760" cy="192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2B7DD7D-D4FB-4E1C-B94E-0E7609CF6B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988594" y="4958944"/>
                  <a:ext cx="38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8F64CB5-C5FB-46E4-A273-DA0108281FF4}"/>
                    </a:ext>
                  </a:extLst>
                </p14:cNvPr>
                <p14:cNvContentPartPr/>
                <p14:nvPr/>
              </p14:nvContentPartPr>
              <p14:xfrm>
                <a:off x="2460914" y="5034904"/>
                <a:ext cx="184680" cy="283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8F64CB5-C5FB-46E4-A273-DA0108281FF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51914" y="5025904"/>
                  <a:ext cx="202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420C212-A8D7-4B1F-9AEE-82E676A72626}"/>
                    </a:ext>
                  </a:extLst>
                </p14:cNvPr>
                <p14:cNvContentPartPr/>
                <p14:nvPr/>
              </p14:nvContentPartPr>
              <p14:xfrm>
                <a:off x="2943314" y="5074864"/>
                <a:ext cx="76680" cy="213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420C212-A8D7-4B1F-9AEE-82E676A726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34674" y="5065864"/>
                  <a:ext cx="9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CE60CB-1C3A-4ACE-954D-48C3F619F844}"/>
                    </a:ext>
                  </a:extLst>
                </p14:cNvPr>
                <p14:cNvContentPartPr/>
                <p14:nvPr/>
              </p14:nvContentPartPr>
              <p14:xfrm>
                <a:off x="2770874" y="5026984"/>
                <a:ext cx="467640" cy="36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CE60CB-1C3A-4ACE-954D-48C3F619F84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61874" y="5017984"/>
                  <a:ext cx="485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6D2050D-CD4B-4133-8521-3F7CB8015C07}"/>
                    </a:ext>
                  </a:extLst>
                </p14:cNvPr>
                <p14:cNvContentPartPr/>
                <p14:nvPr/>
              </p14:nvContentPartPr>
              <p14:xfrm>
                <a:off x="3293234" y="5028784"/>
                <a:ext cx="288000" cy="205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6D2050D-CD4B-4133-8521-3F7CB8015C0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84234" y="5019784"/>
                  <a:ext cx="305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26E6A2C-BF0B-4C02-AA4D-97C1EB33754E}"/>
                    </a:ext>
                  </a:extLst>
                </p14:cNvPr>
                <p14:cNvContentPartPr/>
                <p14:nvPr/>
              </p14:nvContentPartPr>
              <p14:xfrm>
                <a:off x="3733154" y="5020504"/>
                <a:ext cx="297000" cy="257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26E6A2C-BF0B-4C02-AA4D-97C1EB33754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24514" y="5011504"/>
                  <a:ext cx="314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392CD47-2854-44ED-861C-5BC1D6C287EE}"/>
                    </a:ext>
                  </a:extLst>
                </p14:cNvPr>
                <p14:cNvContentPartPr/>
                <p14:nvPr/>
              </p14:nvContentPartPr>
              <p14:xfrm>
                <a:off x="4057514" y="5061904"/>
                <a:ext cx="226440" cy="187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392CD47-2854-44ED-861C-5BC1D6C287E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48514" y="5052904"/>
                  <a:ext cx="244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6A878BF-75B1-4E1F-8215-8EE2ED3693FE}"/>
                    </a:ext>
                  </a:extLst>
                </p14:cNvPr>
                <p14:cNvContentPartPr/>
                <p14:nvPr/>
              </p14:nvContentPartPr>
              <p14:xfrm>
                <a:off x="4434434" y="4867144"/>
                <a:ext cx="346320" cy="510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6A878BF-75B1-4E1F-8215-8EE2ED3693F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425794" y="4858504"/>
                  <a:ext cx="36396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366F5BF-B254-4E6C-85EF-8ED42091C260}"/>
              </a:ext>
            </a:extLst>
          </p:cNvPr>
          <p:cNvGrpSpPr/>
          <p:nvPr/>
        </p:nvGrpSpPr>
        <p:grpSpPr>
          <a:xfrm>
            <a:off x="5058314" y="4940224"/>
            <a:ext cx="991440" cy="323640"/>
            <a:chOff x="5058314" y="4940224"/>
            <a:chExt cx="9914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9468B46-A4BA-4C83-8143-C046285053DE}"/>
                    </a:ext>
                  </a:extLst>
                </p14:cNvPr>
                <p14:cNvContentPartPr/>
                <p14:nvPr/>
              </p14:nvContentPartPr>
              <p14:xfrm>
                <a:off x="5058314" y="5034184"/>
                <a:ext cx="235080" cy="66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9468B46-A4BA-4C83-8143-C046285053D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49314" y="5025184"/>
                  <a:ext cx="25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76BF708-CA9A-448E-8F7B-DA3A20D4125E}"/>
                    </a:ext>
                  </a:extLst>
                </p14:cNvPr>
                <p14:cNvContentPartPr/>
                <p14:nvPr/>
              </p14:nvContentPartPr>
              <p14:xfrm>
                <a:off x="5060834" y="5171704"/>
                <a:ext cx="185760" cy="17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76BF708-CA9A-448E-8F7B-DA3A20D4125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52194" y="5162704"/>
                  <a:ext cx="20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59BF409-2902-4080-AB2D-E8543326EE99}"/>
                    </a:ext>
                  </a:extLst>
                </p14:cNvPr>
                <p14:cNvContentPartPr/>
                <p14:nvPr/>
              </p14:nvContentPartPr>
              <p14:xfrm>
                <a:off x="5524514" y="4940224"/>
                <a:ext cx="104400" cy="323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59BF409-2902-4080-AB2D-E8543326EE9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515514" y="4931584"/>
                  <a:ext cx="122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D2170E2-1EB6-4046-8016-DA0125DFF0DF}"/>
                    </a:ext>
                  </a:extLst>
                </p14:cNvPr>
                <p14:cNvContentPartPr/>
                <p14:nvPr/>
              </p14:nvContentPartPr>
              <p14:xfrm>
                <a:off x="5763554" y="5053264"/>
                <a:ext cx="286200" cy="78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D2170E2-1EB6-4046-8016-DA0125DFF0D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754554" y="5044624"/>
                  <a:ext cx="3038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51E4946-A564-466F-97BD-16E14E61DFC3}"/>
              </a:ext>
            </a:extLst>
          </p:cNvPr>
          <p:cNvGrpSpPr/>
          <p:nvPr/>
        </p:nvGrpSpPr>
        <p:grpSpPr>
          <a:xfrm>
            <a:off x="6329474" y="4789024"/>
            <a:ext cx="1332360" cy="544680"/>
            <a:chOff x="6329474" y="4789024"/>
            <a:chExt cx="133236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BB11B00-6007-4C9C-8B88-5996CBDB182A}"/>
                    </a:ext>
                  </a:extLst>
                </p14:cNvPr>
                <p14:cNvContentPartPr/>
                <p14:nvPr/>
              </p14:nvContentPartPr>
              <p14:xfrm>
                <a:off x="6329474" y="4846624"/>
                <a:ext cx="487080" cy="399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BB11B00-6007-4C9C-8B88-5996CBDB182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20834" y="4837624"/>
                  <a:ext cx="5047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532FC5C-C7A1-43DB-895D-59B40FEEE8EE}"/>
                    </a:ext>
                  </a:extLst>
                </p14:cNvPr>
                <p14:cNvContentPartPr/>
                <p14:nvPr/>
              </p14:nvContentPartPr>
              <p14:xfrm>
                <a:off x="6378074" y="5058664"/>
                <a:ext cx="229680" cy="75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532FC5C-C7A1-43DB-895D-59B40FEEE8E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369434" y="5049664"/>
                  <a:ext cx="247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8DBEF8D-49F1-46D8-8356-E81AE72382E4}"/>
                    </a:ext>
                  </a:extLst>
                </p14:cNvPr>
                <p14:cNvContentPartPr/>
                <p14:nvPr/>
              </p14:nvContentPartPr>
              <p14:xfrm>
                <a:off x="6701354" y="4992424"/>
                <a:ext cx="138600" cy="246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8DBEF8D-49F1-46D8-8356-E81AE72382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92714" y="4983784"/>
                  <a:ext cx="156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57843E3-DF44-4827-88D9-2F025AF8D4F4}"/>
                    </a:ext>
                  </a:extLst>
                </p14:cNvPr>
                <p14:cNvContentPartPr/>
                <p14:nvPr/>
              </p14:nvContentPartPr>
              <p14:xfrm>
                <a:off x="6940034" y="4969384"/>
                <a:ext cx="290160" cy="2188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57843E3-DF44-4827-88D9-2F025AF8D4F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931394" y="4960744"/>
                  <a:ext cx="307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31D6460-15B3-40B7-AE1B-D8E4C6A3F1F8}"/>
                    </a:ext>
                  </a:extLst>
                </p14:cNvPr>
                <p14:cNvContentPartPr/>
                <p14:nvPr/>
              </p14:nvContentPartPr>
              <p14:xfrm>
                <a:off x="7189514" y="5014024"/>
                <a:ext cx="169920" cy="122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31D6460-15B3-40B7-AE1B-D8E4C6A3F1F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180874" y="5005024"/>
                  <a:ext cx="187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3712CA7-02C2-4485-BE8F-74AD091FB303}"/>
                    </a:ext>
                  </a:extLst>
                </p14:cNvPr>
                <p14:cNvContentPartPr/>
                <p14:nvPr/>
              </p14:nvContentPartPr>
              <p14:xfrm>
                <a:off x="7376354" y="4789024"/>
                <a:ext cx="285480" cy="544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3712CA7-02C2-4485-BE8F-74AD091FB30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367354" y="4780384"/>
                  <a:ext cx="30312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0EF6F8C-3AB5-4363-965A-1A0CD2250EF1}"/>
              </a:ext>
            </a:extLst>
          </p:cNvPr>
          <p:cNvGrpSpPr/>
          <p:nvPr/>
        </p:nvGrpSpPr>
        <p:grpSpPr>
          <a:xfrm>
            <a:off x="7976474" y="5023384"/>
            <a:ext cx="254880" cy="193320"/>
            <a:chOff x="7976474" y="5023384"/>
            <a:chExt cx="25488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679D357-D813-40A5-9114-F45BE2394749}"/>
                    </a:ext>
                  </a:extLst>
                </p14:cNvPr>
                <p14:cNvContentPartPr/>
                <p14:nvPr/>
              </p14:nvContentPartPr>
              <p14:xfrm>
                <a:off x="8049554" y="5023384"/>
                <a:ext cx="159480" cy="31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679D357-D813-40A5-9114-F45BE239474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040554" y="5014384"/>
                  <a:ext cx="177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5596C78-52EB-474F-BB01-1B9F2DF7B6AB}"/>
                    </a:ext>
                  </a:extLst>
                </p14:cNvPr>
                <p14:cNvContentPartPr/>
                <p14:nvPr/>
              </p14:nvContentPartPr>
              <p14:xfrm>
                <a:off x="7976474" y="5174944"/>
                <a:ext cx="254880" cy="41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5596C78-52EB-474F-BB01-1B9F2DF7B6A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67834" y="5166304"/>
                  <a:ext cx="27252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9C7BBC-4E47-44F7-8E01-AA1F6EC076F2}"/>
              </a:ext>
            </a:extLst>
          </p:cNvPr>
          <p:cNvGrpSpPr/>
          <p:nvPr/>
        </p:nvGrpSpPr>
        <p:grpSpPr>
          <a:xfrm>
            <a:off x="8603594" y="4499584"/>
            <a:ext cx="1938600" cy="768240"/>
            <a:chOff x="8603594" y="4499584"/>
            <a:chExt cx="193860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FEB3B7B-9943-48D3-9CD1-21C43843C942}"/>
                    </a:ext>
                  </a:extLst>
                </p14:cNvPr>
                <p14:cNvContentPartPr/>
                <p14:nvPr/>
              </p14:nvContentPartPr>
              <p14:xfrm>
                <a:off x="8603594" y="4936624"/>
                <a:ext cx="428040" cy="331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FEB3B7B-9943-48D3-9CD1-21C43843C9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94954" y="4927984"/>
                  <a:ext cx="445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89ED784-C481-4789-89E1-1F842299D6A9}"/>
                    </a:ext>
                  </a:extLst>
                </p14:cNvPr>
                <p14:cNvContentPartPr/>
                <p14:nvPr/>
              </p14:nvContentPartPr>
              <p14:xfrm>
                <a:off x="9218834" y="4809184"/>
                <a:ext cx="187920" cy="15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89ED784-C481-4789-89E1-1F842299D6A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09834" y="4800184"/>
                  <a:ext cx="205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1AD45B5-1CFF-46DA-B998-578EB49FA8EB}"/>
                    </a:ext>
                  </a:extLst>
                </p14:cNvPr>
                <p14:cNvContentPartPr/>
                <p14:nvPr/>
              </p14:nvContentPartPr>
              <p14:xfrm>
                <a:off x="9576674" y="4589224"/>
                <a:ext cx="258480" cy="215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1AD45B5-1CFF-46DA-B998-578EB49FA8E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68034" y="4580584"/>
                  <a:ext cx="276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2BB1AC9-14B4-4D5E-A5F7-22E8195BD7F0}"/>
                    </a:ext>
                  </a:extLst>
                </p14:cNvPr>
                <p14:cNvContentPartPr/>
                <p14:nvPr/>
              </p14:nvContentPartPr>
              <p14:xfrm>
                <a:off x="9790514" y="4658704"/>
                <a:ext cx="147960" cy="114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2BB1AC9-14B4-4D5E-A5F7-22E8195BD7F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81514" y="4649704"/>
                  <a:ext cx="165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120C379-546F-4A98-BF39-9CB6F531EE9D}"/>
                    </a:ext>
                  </a:extLst>
                </p14:cNvPr>
                <p14:cNvContentPartPr/>
                <p14:nvPr/>
              </p14:nvContentPartPr>
              <p14:xfrm>
                <a:off x="9852794" y="4499584"/>
                <a:ext cx="460080" cy="489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120C379-546F-4A98-BF39-9CB6F531EE9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844154" y="4490584"/>
                  <a:ext cx="477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599F1D7-1BA9-4461-B780-59558E8D2AAA}"/>
                    </a:ext>
                  </a:extLst>
                </p14:cNvPr>
                <p14:cNvContentPartPr/>
                <p14:nvPr/>
              </p14:nvContentPartPr>
              <p14:xfrm>
                <a:off x="10029554" y="4755544"/>
                <a:ext cx="179640" cy="170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599F1D7-1BA9-4461-B780-59558E8D2AA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20914" y="4746544"/>
                  <a:ext cx="197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0F760A-18A1-40C1-B7BE-397CD95B6CDF}"/>
                    </a:ext>
                  </a:extLst>
                </p14:cNvPr>
                <p14:cNvContentPartPr/>
                <p14:nvPr/>
              </p14:nvContentPartPr>
              <p14:xfrm>
                <a:off x="10268594" y="4783264"/>
                <a:ext cx="79560" cy="119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0F760A-18A1-40C1-B7BE-397CD95B6CD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9594" y="4774624"/>
                  <a:ext cx="97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BAED4F3-13C2-4CB6-9B1F-C4B489C0A75C}"/>
                    </a:ext>
                  </a:extLst>
                </p14:cNvPr>
                <p14:cNvContentPartPr/>
                <p14:nvPr/>
              </p14:nvContentPartPr>
              <p14:xfrm>
                <a:off x="10425914" y="4771024"/>
                <a:ext cx="116280" cy="154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BAED4F3-13C2-4CB6-9B1F-C4B489C0A75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16914" y="4762024"/>
                  <a:ext cx="13392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27027D7-2F00-4469-9AFD-98AD5EFA7D84}"/>
                  </a:ext>
                </a:extLst>
              </p14:cNvPr>
              <p14:cNvContentPartPr/>
              <p14:nvPr/>
            </p14:nvContentPartPr>
            <p14:xfrm>
              <a:off x="138194" y="1735144"/>
              <a:ext cx="557640" cy="2516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27027D7-2F00-4469-9AFD-98AD5EFA7D8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29554" y="1726504"/>
                <a:ext cx="5752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7E569BC-D162-4FFA-B9AB-410FC4234B0C}"/>
                  </a:ext>
                </a:extLst>
              </p14:cNvPr>
              <p14:cNvContentPartPr/>
              <p14:nvPr/>
            </p14:nvContentPartPr>
            <p14:xfrm>
              <a:off x="188234" y="4197544"/>
              <a:ext cx="567000" cy="3142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7E569BC-D162-4FFA-B9AB-410FC4234B0C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79234" y="4188904"/>
                <a:ext cx="5846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0B9067D-2584-4A4F-85B4-13FC989FCE52}"/>
                  </a:ext>
                </a:extLst>
              </p14:cNvPr>
              <p14:cNvContentPartPr/>
              <p14:nvPr/>
            </p14:nvContentPartPr>
            <p14:xfrm>
              <a:off x="10797074" y="4596784"/>
              <a:ext cx="719640" cy="6199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0B9067D-2584-4A4F-85B4-13FC989FCE52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0788434" y="4587784"/>
                <a:ext cx="737280" cy="63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72A00DD-6674-4220-A636-24DEB1522334}"/>
              </a:ext>
            </a:extLst>
          </p:cNvPr>
          <p:cNvGrpSpPr/>
          <p:nvPr/>
        </p:nvGrpSpPr>
        <p:grpSpPr>
          <a:xfrm>
            <a:off x="6930674" y="3982984"/>
            <a:ext cx="2257200" cy="585404"/>
            <a:chOff x="6930674" y="3982984"/>
            <a:chExt cx="2257200" cy="5854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876603E-B588-4B10-B2C8-A959575BCCF2}"/>
                    </a:ext>
                  </a:extLst>
                </p14:cNvPr>
                <p14:cNvContentPartPr/>
                <p14:nvPr/>
              </p14:nvContentPartPr>
              <p14:xfrm>
                <a:off x="6969194" y="4057504"/>
                <a:ext cx="419400" cy="348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876603E-B588-4B10-B2C8-A959575BCC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60554" y="4048504"/>
                  <a:ext cx="437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80C2455-34F6-40FA-A77F-10A9E6DD948C}"/>
                    </a:ext>
                  </a:extLst>
                </p14:cNvPr>
                <p14:cNvContentPartPr/>
                <p14:nvPr/>
              </p14:nvContentPartPr>
              <p14:xfrm>
                <a:off x="7362314" y="4153264"/>
                <a:ext cx="279000" cy="227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80C2455-34F6-40FA-A77F-10A9E6DD948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53314" y="4144264"/>
                  <a:ext cx="296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FC78CC6-B02C-4E0E-A978-27E3B18390A8}"/>
                    </a:ext>
                  </a:extLst>
                </p14:cNvPr>
                <p14:cNvContentPartPr/>
                <p14:nvPr/>
              </p14:nvContentPartPr>
              <p14:xfrm>
                <a:off x="7855874" y="3982984"/>
                <a:ext cx="196560" cy="371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FC78CC6-B02C-4E0E-A978-27E3B18390A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46874" y="3974344"/>
                  <a:ext cx="214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014B01-F583-47C7-976A-65EB66FB209F}"/>
                    </a:ext>
                  </a:extLst>
                </p14:cNvPr>
                <p14:cNvContentPartPr/>
                <p14:nvPr/>
              </p14:nvContentPartPr>
              <p14:xfrm>
                <a:off x="8150714" y="4204024"/>
                <a:ext cx="83520" cy="137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014B01-F583-47C7-976A-65EB66FB209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41714" y="4195024"/>
                  <a:ext cx="101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8ACDF20-B5E1-4342-B505-A97C2338D640}"/>
                    </a:ext>
                  </a:extLst>
                </p14:cNvPr>
                <p14:cNvContentPartPr/>
                <p14:nvPr/>
              </p14:nvContentPartPr>
              <p14:xfrm>
                <a:off x="8336834" y="4169824"/>
                <a:ext cx="119160" cy="184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8ACDF20-B5E1-4342-B505-A97C2338D64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328194" y="4161184"/>
                  <a:ext cx="136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91BBBD8-01D3-46E6-B7E8-C38EBA85437B}"/>
                    </a:ext>
                  </a:extLst>
                </p14:cNvPr>
                <p14:cNvContentPartPr/>
                <p14:nvPr/>
              </p14:nvContentPartPr>
              <p14:xfrm>
                <a:off x="8564714" y="4166584"/>
                <a:ext cx="194760" cy="175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91BBBD8-01D3-46E6-B7E8-C38EBA85437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556074" y="4157944"/>
                  <a:ext cx="212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B6CB18C-5280-4289-8416-F9079F5E8871}"/>
                    </a:ext>
                  </a:extLst>
                </p14:cNvPr>
                <p14:cNvContentPartPr/>
                <p14:nvPr/>
              </p14:nvContentPartPr>
              <p14:xfrm>
                <a:off x="8796554" y="4118704"/>
                <a:ext cx="218160" cy="231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B6CB18C-5280-4289-8416-F9079F5E887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87914" y="4110064"/>
                  <a:ext cx="235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23F2D17-65A3-44C0-8C7B-3C9C57030390}"/>
                    </a:ext>
                  </a:extLst>
                </p14:cNvPr>
                <p14:cNvContentPartPr/>
                <p14:nvPr/>
              </p14:nvContentPartPr>
              <p14:xfrm>
                <a:off x="9172754" y="4362424"/>
                <a:ext cx="15120" cy="288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23F2D17-65A3-44C0-8C7B-3C9C5703039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164114" y="4353784"/>
                  <a:ext cx="3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11BA58B-83F9-49E1-B2F8-27C92B7BB50C}"/>
                    </a:ext>
                  </a:extLst>
                </p14:cNvPr>
                <p14:cNvContentPartPr/>
                <p14:nvPr/>
              </p14:nvContentPartPr>
              <p14:xfrm>
                <a:off x="6930674" y="4486308"/>
                <a:ext cx="624240" cy="82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11BA58B-83F9-49E1-B2F8-27C92B7BB50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922034" y="4477668"/>
                  <a:ext cx="64188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B46B154-5B94-4010-98E1-4700CC9E50B8}"/>
                  </a:ext>
                </a:extLst>
              </p14:cNvPr>
              <p14:cNvContentPartPr/>
              <p14:nvPr/>
            </p14:nvContentPartPr>
            <p14:xfrm>
              <a:off x="1834874" y="5557668"/>
              <a:ext cx="2772000" cy="1767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B46B154-5B94-4010-98E1-4700CC9E50B8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826234" y="5548668"/>
                <a:ext cx="2789640" cy="1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16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B70FB49-B92E-4DC5-BD92-80369A4F78C6}"/>
              </a:ext>
            </a:extLst>
          </p:cNvPr>
          <p:cNvGrpSpPr/>
          <p:nvPr/>
        </p:nvGrpSpPr>
        <p:grpSpPr>
          <a:xfrm>
            <a:off x="492794" y="191104"/>
            <a:ext cx="610920" cy="460800"/>
            <a:chOff x="492794" y="191104"/>
            <a:chExt cx="61092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62A646B-9DC5-4687-9C4B-704EE9194C0E}"/>
                    </a:ext>
                  </a:extLst>
                </p14:cNvPr>
                <p14:cNvContentPartPr/>
                <p14:nvPr/>
              </p14:nvContentPartPr>
              <p14:xfrm>
                <a:off x="492794" y="495304"/>
                <a:ext cx="204840" cy="154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62A646B-9DC5-4687-9C4B-704EE9194C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154" y="486664"/>
                  <a:ext cx="222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A8EADBB-55E2-4852-94CD-7DCC5F864ACF}"/>
                    </a:ext>
                  </a:extLst>
                </p14:cNvPr>
                <p14:cNvContentPartPr/>
                <p14:nvPr/>
              </p14:nvContentPartPr>
              <p14:xfrm>
                <a:off x="640034" y="245464"/>
                <a:ext cx="193680" cy="369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A8EADBB-55E2-4852-94CD-7DCC5F864A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034" y="236464"/>
                  <a:ext cx="2113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AF3509-954A-4378-A47F-6936F207871C}"/>
                    </a:ext>
                  </a:extLst>
                </p14:cNvPr>
                <p14:cNvContentPartPr/>
                <p14:nvPr/>
              </p14:nvContentPartPr>
              <p14:xfrm>
                <a:off x="960434" y="191104"/>
                <a:ext cx="143280" cy="460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AF3509-954A-4378-A47F-6936F20787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794" y="182104"/>
                  <a:ext cx="16092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2DC0FF-1E5B-46CD-AC0F-E8697CFDB44D}"/>
              </a:ext>
            </a:extLst>
          </p:cNvPr>
          <p:cNvGrpSpPr/>
          <p:nvPr/>
        </p:nvGrpSpPr>
        <p:grpSpPr>
          <a:xfrm>
            <a:off x="1590794" y="161944"/>
            <a:ext cx="502560" cy="438480"/>
            <a:chOff x="1590794" y="161944"/>
            <a:chExt cx="50256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69C5496-8173-44FF-8AA6-5CA64FB4F36B}"/>
                    </a:ext>
                  </a:extLst>
                </p14:cNvPr>
                <p14:cNvContentPartPr/>
                <p14:nvPr/>
              </p14:nvContentPartPr>
              <p14:xfrm>
                <a:off x="1590794" y="382624"/>
                <a:ext cx="261000" cy="217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69C5496-8173-44FF-8AA6-5CA64FB4F3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2154" y="373984"/>
                  <a:ext cx="278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E4FDB1-851C-42AA-985C-5C7F8DBC94C9}"/>
                    </a:ext>
                  </a:extLst>
                </p14:cNvPr>
                <p14:cNvContentPartPr/>
                <p14:nvPr/>
              </p14:nvContentPartPr>
              <p14:xfrm>
                <a:off x="1766474" y="161944"/>
                <a:ext cx="242640" cy="397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E4FDB1-851C-42AA-985C-5C7F8DBC94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7474" y="153304"/>
                  <a:ext cx="260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345F69-1064-4E1B-89C4-F9AD6B71E490}"/>
                    </a:ext>
                  </a:extLst>
                </p14:cNvPr>
                <p14:cNvContentPartPr/>
                <p14:nvPr/>
              </p14:nvContentPartPr>
              <p14:xfrm>
                <a:off x="1957994" y="397384"/>
                <a:ext cx="135360" cy="190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345F69-1064-4E1B-89C4-F9AD6B71E4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8994" y="388744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3C2999-17EB-4FAC-8837-1FB42D4C4AB2}"/>
              </a:ext>
            </a:extLst>
          </p:cNvPr>
          <p:cNvGrpSpPr/>
          <p:nvPr/>
        </p:nvGrpSpPr>
        <p:grpSpPr>
          <a:xfrm>
            <a:off x="2504474" y="73384"/>
            <a:ext cx="1118520" cy="734040"/>
            <a:chOff x="2504474" y="73384"/>
            <a:chExt cx="1118520" cy="73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6AB480-8210-480D-BD6F-41FFD0FE348A}"/>
                    </a:ext>
                  </a:extLst>
                </p14:cNvPr>
                <p14:cNvContentPartPr/>
                <p14:nvPr/>
              </p14:nvContentPartPr>
              <p14:xfrm>
                <a:off x="2504474" y="430864"/>
                <a:ext cx="202320" cy="37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6AB480-8210-480D-BD6F-41FFD0FE34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5474" y="422224"/>
                  <a:ext cx="219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FFE2FB-2225-4B47-9A2E-D4E066E508C6}"/>
                    </a:ext>
                  </a:extLst>
                </p14:cNvPr>
                <p14:cNvContentPartPr/>
                <p14:nvPr/>
              </p14:nvContentPartPr>
              <p14:xfrm>
                <a:off x="2653874" y="316744"/>
                <a:ext cx="216360" cy="185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FFE2FB-2225-4B47-9A2E-D4E066E508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5234" y="307744"/>
                  <a:ext cx="234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001EF8-C4E4-4D50-BF84-FD08BA3A389C}"/>
                    </a:ext>
                  </a:extLst>
                </p14:cNvPr>
                <p14:cNvContentPartPr/>
                <p14:nvPr/>
              </p14:nvContentPartPr>
              <p14:xfrm>
                <a:off x="2933594" y="356704"/>
                <a:ext cx="176760" cy="14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001EF8-C4E4-4D50-BF84-FD08BA3A38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4954" y="347704"/>
                  <a:ext cx="194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55BDF8-9691-42DD-A7B8-A599E8C212C5}"/>
                    </a:ext>
                  </a:extLst>
                </p14:cNvPr>
                <p14:cNvContentPartPr/>
                <p14:nvPr/>
              </p14:nvContentPartPr>
              <p14:xfrm>
                <a:off x="3134114" y="338344"/>
                <a:ext cx="141840" cy="17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55BDF8-9691-42DD-A7B8-A599E8C212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5114" y="329344"/>
                  <a:ext cx="159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370B4C-89A5-49F5-9928-37BC5A898B4E}"/>
                    </a:ext>
                  </a:extLst>
                </p14:cNvPr>
                <p14:cNvContentPartPr/>
                <p14:nvPr/>
              </p14:nvContentPartPr>
              <p14:xfrm>
                <a:off x="3389714" y="73384"/>
                <a:ext cx="233280" cy="453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370B4C-89A5-49F5-9928-37BC5A898B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1074" y="64744"/>
                  <a:ext cx="2509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C2AD6A-8CC0-41F5-B265-A26F904D67E3}"/>
                    </a:ext>
                  </a:extLst>
                </p14:cNvPr>
                <p14:cNvContentPartPr/>
                <p14:nvPr/>
              </p14:nvContentPartPr>
              <p14:xfrm>
                <a:off x="3341114" y="278224"/>
                <a:ext cx="248400" cy="6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C2AD6A-8CC0-41F5-B265-A26F904D67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2114" y="269584"/>
                  <a:ext cx="2660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682FD5-AFF9-4DB6-932F-9A6275106496}"/>
                  </a:ext>
                </a:extLst>
              </p14:cNvPr>
              <p14:cNvContentPartPr/>
              <p14:nvPr/>
            </p14:nvContentPartPr>
            <p14:xfrm>
              <a:off x="3854834" y="244024"/>
              <a:ext cx="207720" cy="193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682FD5-AFF9-4DB6-932F-9A62751064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46194" y="235384"/>
                <a:ext cx="22536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E9D14C7-A2B6-42F7-82D6-F0BD41B6CE8E}"/>
              </a:ext>
            </a:extLst>
          </p:cNvPr>
          <p:cNvGrpSpPr/>
          <p:nvPr/>
        </p:nvGrpSpPr>
        <p:grpSpPr>
          <a:xfrm>
            <a:off x="4446314" y="-55856"/>
            <a:ext cx="913680" cy="568440"/>
            <a:chOff x="4446314" y="-55856"/>
            <a:chExt cx="91368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6F6EAF-1C42-4392-9298-03EB3231932C}"/>
                    </a:ext>
                  </a:extLst>
                </p14:cNvPr>
                <p14:cNvContentPartPr/>
                <p14:nvPr/>
              </p14:nvContentPartPr>
              <p14:xfrm>
                <a:off x="4522274" y="-55856"/>
                <a:ext cx="359640" cy="568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6F6EAF-1C42-4392-9298-03EB323193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3634" y="-64856"/>
                  <a:ext cx="3772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2602A4-A01B-4AB2-9A12-EA5DABD73856}"/>
                    </a:ext>
                  </a:extLst>
                </p14:cNvPr>
                <p14:cNvContentPartPr/>
                <p14:nvPr/>
              </p14:nvContentPartPr>
              <p14:xfrm>
                <a:off x="4446314" y="272464"/>
                <a:ext cx="317520" cy="105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2602A4-A01B-4AB2-9A12-EA5DABD738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7674" y="263824"/>
                  <a:ext cx="335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3950DC-C61B-4188-8D42-58C41FD257C2}"/>
                    </a:ext>
                  </a:extLst>
                </p14:cNvPr>
                <p14:cNvContentPartPr/>
                <p14:nvPr/>
              </p14:nvContentPartPr>
              <p14:xfrm>
                <a:off x="4764194" y="304144"/>
                <a:ext cx="130320" cy="14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3950DC-C61B-4188-8D42-58C41FD257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5194" y="295504"/>
                  <a:ext cx="147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B218D3-8C22-4E9B-9A64-529306DB5F52}"/>
                    </a:ext>
                  </a:extLst>
                </p14:cNvPr>
                <p14:cNvContentPartPr/>
                <p14:nvPr/>
              </p14:nvContentPartPr>
              <p14:xfrm>
                <a:off x="4921154" y="321064"/>
                <a:ext cx="102960" cy="13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B218D3-8C22-4E9B-9A64-529306DB5F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2514" y="312424"/>
                  <a:ext cx="120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695BF5-2A77-4557-B575-EFCAC9059B9C}"/>
                    </a:ext>
                  </a:extLst>
                </p14:cNvPr>
                <p14:cNvContentPartPr/>
                <p14:nvPr/>
              </p14:nvContentPartPr>
              <p14:xfrm>
                <a:off x="5069114" y="313504"/>
                <a:ext cx="290880" cy="12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695BF5-2A77-4557-B575-EFCAC9059B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0114" y="304504"/>
                  <a:ext cx="308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5EE6AE-47E7-4113-956E-513EB75C3FAE}"/>
              </a:ext>
            </a:extLst>
          </p:cNvPr>
          <p:cNvGrpSpPr/>
          <p:nvPr/>
        </p:nvGrpSpPr>
        <p:grpSpPr>
          <a:xfrm>
            <a:off x="5694794" y="25504"/>
            <a:ext cx="1534320" cy="441720"/>
            <a:chOff x="5694794" y="25504"/>
            <a:chExt cx="153432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9F76A1-16CA-46E3-BB66-02ED306D1689}"/>
                    </a:ext>
                  </a:extLst>
                </p14:cNvPr>
                <p14:cNvContentPartPr/>
                <p14:nvPr/>
              </p14:nvContentPartPr>
              <p14:xfrm>
                <a:off x="5694794" y="255904"/>
                <a:ext cx="213840" cy="18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9F76A1-16CA-46E3-BB66-02ED306D16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85794" y="246904"/>
                  <a:ext cx="231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6E6F7D-3294-4D21-A1F1-4ABEB7BFEC62}"/>
                    </a:ext>
                  </a:extLst>
                </p14:cNvPr>
                <p14:cNvContentPartPr/>
                <p14:nvPr/>
              </p14:nvContentPartPr>
              <p14:xfrm>
                <a:off x="5949674" y="282904"/>
                <a:ext cx="154440" cy="147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6E6F7D-3294-4D21-A1F1-4ABEB7BFEC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41034" y="274264"/>
                  <a:ext cx="172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844180-10AA-4B6A-9B76-9AA4135CBC4A}"/>
                    </a:ext>
                  </a:extLst>
                </p14:cNvPr>
                <p14:cNvContentPartPr/>
                <p14:nvPr/>
              </p14:nvContentPartPr>
              <p14:xfrm>
                <a:off x="6149114" y="303424"/>
                <a:ext cx="96120" cy="163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844180-10AA-4B6A-9B76-9AA4135CBC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40474" y="294784"/>
                  <a:ext cx="113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1B5D21-9DB1-49A9-8E7A-EDE4B8182A82}"/>
                    </a:ext>
                  </a:extLst>
                </p14:cNvPr>
                <p14:cNvContentPartPr/>
                <p14:nvPr/>
              </p14:nvContentPartPr>
              <p14:xfrm>
                <a:off x="6313634" y="314584"/>
                <a:ext cx="129960" cy="11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1B5D21-9DB1-49A9-8E7A-EDE4B8182A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04994" y="305944"/>
                  <a:ext cx="147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7D3166-B84B-4714-B569-ADE14D1313E2}"/>
                    </a:ext>
                  </a:extLst>
                </p14:cNvPr>
                <p14:cNvContentPartPr/>
                <p14:nvPr/>
              </p14:nvContentPartPr>
              <p14:xfrm>
                <a:off x="6497594" y="39544"/>
                <a:ext cx="295560" cy="39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7D3166-B84B-4714-B569-ADE14D1313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8954" y="30904"/>
                  <a:ext cx="313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8CF0C6-6F8F-4A97-B51B-2064B43FE53D}"/>
                    </a:ext>
                  </a:extLst>
                </p14:cNvPr>
                <p14:cNvContentPartPr/>
                <p14:nvPr/>
              </p14:nvContentPartPr>
              <p14:xfrm>
                <a:off x="6735554" y="278944"/>
                <a:ext cx="129600" cy="12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8CF0C6-6F8F-4A97-B51B-2064B43FE5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26554" y="270304"/>
                  <a:ext cx="14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E55184-79A1-4A6C-88F5-5A75F10F6E5D}"/>
                    </a:ext>
                  </a:extLst>
                </p14:cNvPr>
                <p14:cNvContentPartPr/>
                <p14:nvPr/>
              </p14:nvContentPartPr>
              <p14:xfrm>
                <a:off x="6969554" y="25504"/>
                <a:ext cx="259560" cy="415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E55184-79A1-4A6C-88F5-5A75F10F6E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60554" y="16864"/>
                  <a:ext cx="277200" cy="4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030D8AD-F168-46D6-B737-D9AF0E9F0CDB}"/>
                  </a:ext>
                </a:extLst>
              </p14:cNvPr>
              <p14:cNvContentPartPr/>
              <p14:nvPr/>
            </p14:nvContentPartPr>
            <p14:xfrm>
              <a:off x="1494674" y="1138624"/>
              <a:ext cx="193680" cy="334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030D8AD-F168-46D6-B737-D9AF0E9F0C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5674" y="1129984"/>
                <a:ext cx="2113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B5E77E-A673-48AA-9BBD-6134F3471D77}"/>
                  </a:ext>
                </a:extLst>
              </p14:cNvPr>
              <p14:cNvContentPartPr/>
              <p14:nvPr/>
            </p14:nvContentPartPr>
            <p14:xfrm>
              <a:off x="1587554" y="975184"/>
              <a:ext cx="293040" cy="255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B5E77E-A673-48AA-9BBD-6134F3471D7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78914" y="966184"/>
                <a:ext cx="310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D50B92-8302-4010-ABF1-98D8DFCB2076}"/>
                  </a:ext>
                </a:extLst>
              </p14:cNvPr>
              <p14:cNvContentPartPr/>
              <p14:nvPr/>
            </p14:nvContentPartPr>
            <p14:xfrm>
              <a:off x="2023874" y="1065544"/>
              <a:ext cx="126720" cy="288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D50B92-8302-4010-ABF1-98D8DFCB20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14874" y="1056904"/>
                <a:ext cx="1443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CAFF633-4ED2-4D87-8F65-D0BBDF9AB072}"/>
              </a:ext>
            </a:extLst>
          </p:cNvPr>
          <p:cNvGrpSpPr/>
          <p:nvPr/>
        </p:nvGrpSpPr>
        <p:grpSpPr>
          <a:xfrm>
            <a:off x="2373434" y="1054024"/>
            <a:ext cx="1518120" cy="299160"/>
            <a:chOff x="2373434" y="1054024"/>
            <a:chExt cx="15181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86ACAE-A958-4CEA-877C-28DB7A6A9AAD}"/>
                    </a:ext>
                  </a:extLst>
                </p14:cNvPr>
                <p14:cNvContentPartPr/>
                <p14:nvPr/>
              </p14:nvContentPartPr>
              <p14:xfrm>
                <a:off x="2485394" y="1089664"/>
                <a:ext cx="87120" cy="26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86ACAE-A958-4CEA-877C-28DB7A6A9A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76394" y="1080664"/>
                  <a:ext cx="104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852452-BE38-4C49-9EA9-22BCF45F83CD}"/>
                    </a:ext>
                  </a:extLst>
                </p14:cNvPr>
                <p14:cNvContentPartPr/>
                <p14:nvPr/>
              </p14:nvContentPartPr>
              <p14:xfrm>
                <a:off x="2373434" y="1054024"/>
                <a:ext cx="462960" cy="50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852452-BE38-4C49-9EA9-22BCF45F83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64434" y="1045024"/>
                  <a:ext cx="48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2BB327-E507-43A8-A4B1-1B2C9EA56ADD}"/>
                    </a:ext>
                  </a:extLst>
                </p14:cNvPr>
                <p14:cNvContentPartPr/>
                <p14:nvPr/>
              </p14:nvContentPartPr>
              <p14:xfrm>
                <a:off x="2968154" y="1077424"/>
                <a:ext cx="258120" cy="191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2BB327-E507-43A8-A4B1-1B2C9EA56A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59514" y="1068784"/>
                  <a:ext cx="275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CFB311-7EF0-4D60-B732-37AF7FFA011C}"/>
                    </a:ext>
                  </a:extLst>
                </p14:cNvPr>
                <p14:cNvContentPartPr/>
                <p14:nvPr/>
              </p14:nvContentPartPr>
              <p14:xfrm>
                <a:off x="3382514" y="1062304"/>
                <a:ext cx="85680" cy="210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CFB311-7EF0-4D60-B732-37AF7FFA01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3514" y="1053664"/>
                  <a:ext cx="103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AF1A77-13C6-4509-8B4B-913ACF07E97C}"/>
                    </a:ext>
                  </a:extLst>
                </p14:cNvPr>
                <p14:cNvContentPartPr/>
                <p14:nvPr/>
              </p14:nvContentPartPr>
              <p14:xfrm>
                <a:off x="3490154" y="1124944"/>
                <a:ext cx="136080" cy="141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AF1A77-13C6-4509-8B4B-913ACF07E9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81154" y="1116304"/>
                  <a:ext cx="153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899AA3-0EED-466F-9ECB-7CCB64A4F843}"/>
                    </a:ext>
                  </a:extLst>
                </p14:cNvPr>
                <p14:cNvContentPartPr/>
                <p14:nvPr/>
              </p14:nvContentPartPr>
              <p14:xfrm>
                <a:off x="3715154" y="1119904"/>
                <a:ext cx="176400" cy="15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899AA3-0EED-466F-9ECB-7CCB64A4F8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06154" y="1110904"/>
                  <a:ext cx="1940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4E0A4F-DCE8-4627-AF1C-2431995622D4}"/>
              </a:ext>
            </a:extLst>
          </p:cNvPr>
          <p:cNvGrpSpPr/>
          <p:nvPr/>
        </p:nvGrpSpPr>
        <p:grpSpPr>
          <a:xfrm>
            <a:off x="4067954" y="881944"/>
            <a:ext cx="1818360" cy="497520"/>
            <a:chOff x="4067954" y="881944"/>
            <a:chExt cx="181836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27647B-C19F-4EC5-B937-ED2911FCEE7D}"/>
                    </a:ext>
                  </a:extLst>
                </p14:cNvPr>
                <p14:cNvContentPartPr/>
                <p14:nvPr/>
              </p14:nvContentPartPr>
              <p14:xfrm>
                <a:off x="4067954" y="938464"/>
                <a:ext cx="145080" cy="407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27647B-C19F-4EC5-B937-ED2911FCEE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59314" y="929464"/>
                  <a:ext cx="1627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853FB9-033C-4EBE-8EDE-088AB8321B58}"/>
                    </a:ext>
                  </a:extLst>
                </p14:cNvPr>
                <p14:cNvContentPartPr/>
                <p14:nvPr/>
              </p14:nvContentPartPr>
              <p14:xfrm>
                <a:off x="4408154" y="1153384"/>
                <a:ext cx="61920" cy="205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853FB9-033C-4EBE-8EDE-088AB8321B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99154" y="1144744"/>
                  <a:ext cx="79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0182E8-8CDC-471F-8856-94255A305467}"/>
                    </a:ext>
                  </a:extLst>
                </p14:cNvPr>
                <p14:cNvContentPartPr/>
                <p14:nvPr/>
              </p14:nvContentPartPr>
              <p14:xfrm>
                <a:off x="4282514" y="1039624"/>
                <a:ext cx="491400" cy="120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0182E8-8CDC-471F-8856-94255A3054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73874" y="1030984"/>
                  <a:ext cx="509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FAE54D-B514-4FED-BFDC-2D42BE8251F6}"/>
                    </a:ext>
                  </a:extLst>
                </p14:cNvPr>
                <p14:cNvContentPartPr/>
                <p14:nvPr/>
              </p14:nvContentPartPr>
              <p14:xfrm>
                <a:off x="4729994" y="1137904"/>
                <a:ext cx="297720" cy="18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FAE54D-B514-4FED-BFDC-2D42BE8251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1354" y="1128904"/>
                  <a:ext cx="315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A49FE6-3B42-4F22-8BEF-A33A012AC818}"/>
                    </a:ext>
                  </a:extLst>
                </p14:cNvPr>
                <p14:cNvContentPartPr/>
                <p14:nvPr/>
              </p14:nvContentPartPr>
              <p14:xfrm>
                <a:off x="5111954" y="1006864"/>
                <a:ext cx="387000" cy="258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A49FE6-3B42-4F22-8BEF-A33A012AC8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2954" y="997864"/>
                  <a:ext cx="404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0DB95D-E362-469D-BC4C-EEE5ADE06F0E}"/>
                    </a:ext>
                  </a:extLst>
                </p14:cNvPr>
                <p14:cNvContentPartPr/>
                <p14:nvPr/>
              </p14:nvContentPartPr>
              <p14:xfrm>
                <a:off x="5418314" y="1111984"/>
                <a:ext cx="127800" cy="14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0DB95D-E362-469D-BC4C-EEE5ADE06F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9674" y="1103344"/>
                  <a:ext cx="145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C0E17C-A357-49D7-BDD0-D918F2349D8A}"/>
                    </a:ext>
                  </a:extLst>
                </p14:cNvPr>
                <p14:cNvContentPartPr/>
                <p14:nvPr/>
              </p14:nvContentPartPr>
              <p14:xfrm>
                <a:off x="5686514" y="881944"/>
                <a:ext cx="199800" cy="497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C0E17C-A357-49D7-BDD0-D918F2349D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77874" y="873304"/>
                  <a:ext cx="21744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B3043B5-BAB2-49B6-9DB6-E892D5AE2158}"/>
              </a:ext>
            </a:extLst>
          </p:cNvPr>
          <p:cNvGrpSpPr/>
          <p:nvPr/>
        </p:nvGrpSpPr>
        <p:grpSpPr>
          <a:xfrm>
            <a:off x="6191594" y="1070944"/>
            <a:ext cx="267840" cy="142560"/>
            <a:chOff x="6191594" y="1070944"/>
            <a:chExt cx="26784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CC0CB8-CA02-4598-ACD8-918D16B33AC9}"/>
                    </a:ext>
                  </a:extLst>
                </p14:cNvPr>
                <p14:cNvContentPartPr/>
                <p14:nvPr/>
              </p14:nvContentPartPr>
              <p14:xfrm>
                <a:off x="6191594" y="1070944"/>
                <a:ext cx="202320" cy="3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CC0CB8-CA02-4598-ACD8-918D16B33A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82594" y="1061944"/>
                  <a:ext cx="21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ACACA9E-16B0-479F-AD83-0A25FA2F79A7}"/>
                    </a:ext>
                  </a:extLst>
                </p14:cNvPr>
                <p14:cNvContentPartPr/>
                <p14:nvPr/>
              </p14:nvContentPartPr>
              <p14:xfrm>
                <a:off x="6208874" y="1160944"/>
                <a:ext cx="250560" cy="52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ACACA9E-16B0-479F-AD83-0A25FA2F79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99874" y="1151944"/>
                  <a:ext cx="2682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59CCBA-758B-4070-9F3F-E0CB6ACDC5CB}"/>
              </a:ext>
            </a:extLst>
          </p:cNvPr>
          <p:cNvGrpSpPr/>
          <p:nvPr/>
        </p:nvGrpSpPr>
        <p:grpSpPr>
          <a:xfrm>
            <a:off x="6698834" y="915064"/>
            <a:ext cx="1967400" cy="389880"/>
            <a:chOff x="6698834" y="915064"/>
            <a:chExt cx="196740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8A0F88-904C-43B1-AD5C-5278EFA89F14}"/>
                    </a:ext>
                  </a:extLst>
                </p14:cNvPr>
                <p14:cNvContentPartPr/>
                <p14:nvPr/>
              </p14:nvContentPartPr>
              <p14:xfrm>
                <a:off x="6698834" y="1081744"/>
                <a:ext cx="125640" cy="22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8A0F88-904C-43B1-AD5C-5278EFA89F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9834" y="1073104"/>
                  <a:ext cx="14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9F9A53-5978-43DD-8582-AE9ADEF27EBC}"/>
                    </a:ext>
                  </a:extLst>
                </p14:cNvPr>
                <p14:cNvContentPartPr/>
                <p14:nvPr/>
              </p14:nvContentPartPr>
              <p14:xfrm>
                <a:off x="6708194" y="915064"/>
                <a:ext cx="316800" cy="222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9F9A53-5978-43DD-8582-AE9ADEF27E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9554" y="906424"/>
                  <a:ext cx="334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568175-9325-44C7-A4DF-37015A126DF0}"/>
                    </a:ext>
                  </a:extLst>
                </p14:cNvPr>
                <p14:cNvContentPartPr/>
                <p14:nvPr/>
              </p14:nvContentPartPr>
              <p14:xfrm>
                <a:off x="7118234" y="1034224"/>
                <a:ext cx="158760" cy="23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568175-9325-44C7-A4DF-37015A126D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09234" y="1025224"/>
                  <a:ext cx="176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6E2371-EA69-4A5F-B5FC-2E5D9310E0F8}"/>
                    </a:ext>
                  </a:extLst>
                </p14:cNvPr>
                <p14:cNvContentPartPr/>
                <p14:nvPr/>
              </p14:nvContentPartPr>
              <p14:xfrm>
                <a:off x="7469594" y="1064464"/>
                <a:ext cx="58320" cy="181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6E2371-EA69-4A5F-B5FC-2E5D9310E0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0954" y="1055464"/>
                  <a:ext cx="75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407D55-8A1E-4AE8-B50E-258EE037620A}"/>
                    </a:ext>
                  </a:extLst>
                </p14:cNvPr>
                <p14:cNvContentPartPr/>
                <p14:nvPr/>
              </p14:nvContentPartPr>
              <p14:xfrm>
                <a:off x="7351514" y="970504"/>
                <a:ext cx="450720" cy="68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407D55-8A1E-4AE8-B50E-258EE03762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42514" y="961864"/>
                  <a:ext cx="468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35BC1A3-3505-414E-AD7C-2BEC4CD8C665}"/>
                    </a:ext>
                  </a:extLst>
                </p14:cNvPr>
                <p14:cNvContentPartPr/>
                <p14:nvPr/>
              </p14:nvContentPartPr>
              <p14:xfrm>
                <a:off x="7796474" y="1037104"/>
                <a:ext cx="221760" cy="162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35BC1A3-3505-414E-AD7C-2BEC4CD8C6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87834" y="1028464"/>
                  <a:ext cx="239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371DEE-FE2E-4157-84EB-B94012BAF0BE}"/>
                    </a:ext>
                  </a:extLst>
                </p14:cNvPr>
                <p14:cNvContentPartPr/>
                <p14:nvPr/>
              </p14:nvContentPartPr>
              <p14:xfrm>
                <a:off x="8189954" y="1033864"/>
                <a:ext cx="65520" cy="171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371DEE-FE2E-4157-84EB-B94012BAF0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0954" y="1025224"/>
                  <a:ext cx="83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57E01E-E6AC-478C-8DE2-1F11D66C7199}"/>
                    </a:ext>
                  </a:extLst>
                </p14:cNvPr>
                <p14:cNvContentPartPr/>
                <p14:nvPr/>
              </p14:nvContentPartPr>
              <p14:xfrm>
                <a:off x="8318834" y="1079224"/>
                <a:ext cx="124560" cy="135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57E01E-E6AC-478C-8DE2-1F11D66C71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0194" y="1070224"/>
                  <a:ext cx="142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98EE648-F7A5-4FCC-9434-565BCA420BAC}"/>
                    </a:ext>
                  </a:extLst>
                </p14:cNvPr>
                <p14:cNvContentPartPr/>
                <p14:nvPr/>
              </p14:nvContentPartPr>
              <p14:xfrm>
                <a:off x="8520794" y="1055104"/>
                <a:ext cx="145440" cy="174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98EE648-F7A5-4FCC-9434-565BCA420B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11794" y="1046464"/>
                  <a:ext cx="1630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3282B8-A81D-4058-AD8E-FCED29505909}"/>
              </a:ext>
            </a:extLst>
          </p:cNvPr>
          <p:cNvGrpSpPr/>
          <p:nvPr/>
        </p:nvGrpSpPr>
        <p:grpSpPr>
          <a:xfrm>
            <a:off x="8953514" y="786544"/>
            <a:ext cx="2449080" cy="455400"/>
            <a:chOff x="8953514" y="786544"/>
            <a:chExt cx="24490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E1EB250-88E0-4A07-8C45-7ECD2C0A16D2}"/>
                    </a:ext>
                  </a:extLst>
                </p14:cNvPr>
                <p14:cNvContentPartPr/>
                <p14:nvPr/>
              </p14:nvContentPartPr>
              <p14:xfrm>
                <a:off x="8953514" y="1070944"/>
                <a:ext cx="107640" cy="148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E1EB250-88E0-4A07-8C45-7ECD2C0A16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44874" y="1061944"/>
                  <a:ext cx="12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81BE8E-9C3C-4B54-954E-8185D7DAC27F}"/>
                    </a:ext>
                  </a:extLst>
                </p14:cNvPr>
                <p14:cNvContentPartPr/>
                <p14:nvPr/>
              </p14:nvContentPartPr>
              <p14:xfrm>
                <a:off x="9121994" y="1086784"/>
                <a:ext cx="168120" cy="12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81BE8E-9C3C-4B54-954E-8185D7DAC2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13354" y="1078144"/>
                  <a:ext cx="185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D40484-125C-4BFD-B95F-4967D67C1975}"/>
                    </a:ext>
                  </a:extLst>
                </p14:cNvPr>
                <p14:cNvContentPartPr/>
                <p14:nvPr/>
              </p14:nvContentPartPr>
              <p14:xfrm>
                <a:off x="9381914" y="1088224"/>
                <a:ext cx="203400" cy="124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D40484-125C-4BFD-B95F-4967D67C19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3274" y="1079224"/>
                  <a:ext cx="221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721B5C4-9D7A-4B13-8DE1-03EF986BD792}"/>
                    </a:ext>
                  </a:extLst>
                </p14:cNvPr>
                <p14:cNvContentPartPr/>
                <p14:nvPr/>
              </p14:nvContentPartPr>
              <p14:xfrm>
                <a:off x="9537434" y="906784"/>
                <a:ext cx="115560" cy="288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721B5C4-9D7A-4B13-8DE1-03EF986BD7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28434" y="898144"/>
                  <a:ext cx="133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89C25C-62BB-4C5B-A586-8FA808F37A08}"/>
                    </a:ext>
                  </a:extLst>
                </p14:cNvPr>
                <p14:cNvContentPartPr/>
                <p14:nvPr/>
              </p14:nvContentPartPr>
              <p14:xfrm>
                <a:off x="9930194" y="994624"/>
                <a:ext cx="73440" cy="24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89C25C-62BB-4C5B-A586-8FA808F37A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21554" y="985624"/>
                  <a:ext cx="91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8FA48E-221A-41E2-B851-6DF2033AADBD}"/>
                    </a:ext>
                  </a:extLst>
                </p14:cNvPr>
                <p14:cNvContentPartPr/>
                <p14:nvPr/>
              </p14:nvContentPartPr>
              <p14:xfrm>
                <a:off x="9785114" y="927304"/>
                <a:ext cx="480960" cy="52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8FA48E-221A-41E2-B851-6DF2033AAD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76474" y="918304"/>
                  <a:ext cx="498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79F2EE-53C4-4E0B-B4D5-80CCA9268869}"/>
                    </a:ext>
                  </a:extLst>
                </p14:cNvPr>
                <p14:cNvContentPartPr/>
                <p14:nvPr/>
              </p14:nvContentPartPr>
              <p14:xfrm>
                <a:off x="10336994" y="1020544"/>
                <a:ext cx="192960" cy="14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79F2EE-53C4-4E0B-B4D5-80CCA92688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27994" y="1011904"/>
                  <a:ext cx="210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0D903EC-BF4C-4A0F-9799-69F2DB816F4D}"/>
                    </a:ext>
                  </a:extLst>
                </p14:cNvPr>
                <p14:cNvContentPartPr/>
                <p14:nvPr/>
              </p14:nvContentPartPr>
              <p14:xfrm>
                <a:off x="10675394" y="912544"/>
                <a:ext cx="267480" cy="255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0D903EC-BF4C-4A0F-9799-69F2DB816F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66394" y="903544"/>
                  <a:ext cx="285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6E3A0F-000F-4C70-A95B-A56B399731D0}"/>
                    </a:ext>
                  </a:extLst>
                </p14:cNvPr>
                <p14:cNvContentPartPr/>
                <p14:nvPr/>
              </p14:nvContentPartPr>
              <p14:xfrm>
                <a:off x="10924514" y="1035304"/>
                <a:ext cx="117720" cy="113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6E3A0F-000F-4C70-A95B-A56B399731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15514" y="1026304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AC1F5F-CCB0-482F-AD62-E057A9EEA436}"/>
                    </a:ext>
                  </a:extLst>
                </p14:cNvPr>
                <p14:cNvContentPartPr/>
                <p14:nvPr/>
              </p14:nvContentPartPr>
              <p14:xfrm>
                <a:off x="11124674" y="786544"/>
                <a:ext cx="277920" cy="435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AC1F5F-CCB0-482F-AD62-E057A9EEA4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15674" y="777544"/>
                  <a:ext cx="29556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C459197-29A2-43BD-B2F4-7961DC2408D1}"/>
              </a:ext>
            </a:extLst>
          </p:cNvPr>
          <p:cNvGrpSpPr/>
          <p:nvPr/>
        </p:nvGrpSpPr>
        <p:grpSpPr>
          <a:xfrm>
            <a:off x="8009954" y="1379464"/>
            <a:ext cx="2377080" cy="617040"/>
            <a:chOff x="8009954" y="1379464"/>
            <a:chExt cx="237708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20B9B01-CAEA-4DB2-98FB-F7058632C827}"/>
                    </a:ext>
                  </a:extLst>
                </p14:cNvPr>
                <p14:cNvContentPartPr/>
                <p14:nvPr/>
              </p14:nvContentPartPr>
              <p14:xfrm>
                <a:off x="8009954" y="1379464"/>
                <a:ext cx="1443960" cy="150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20B9B01-CAEA-4DB2-98FB-F7058632C8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01314" y="1370464"/>
                  <a:ext cx="146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DCCFD8-0087-4EF7-BDE4-BB8DE280962D}"/>
                    </a:ext>
                  </a:extLst>
                </p14:cNvPr>
                <p14:cNvContentPartPr/>
                <p14:nvPr/>
              </p14:nvContentPartPr>
              <p14:xfrm>
                <a:off x="8266634" y="1776184"/>
                <a:ext cx="113400" cy="220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DCCFD8-0087-4EF7-BDE4-BB8DE28096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57994" y="1767544"/>
                  <a:ext cx="131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7447DF-2D60-4B82-92DD-891C980E19AA}"/>
                    </a:ext>
                  </a:extLst>
                </p14:cNvPr>
                <p14:cNvContentPartPr/>
                <p14:nvPr/>
              </p14:nvContentPartPr>
              <p14:xfrm>
                <a:off x="8296514" y="1578544"/>
                <a:ext cx="343800" cy="214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7447DF-2D60-4B82-92DD-891C980E19A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7514" y="1569904"/>
                  <a:ext cx="361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C5CDF5E-F033-45CE-87D0-81833B58C36C}"/>
                    </a:ext>
                  </a:extLst>
                </p14:cNvPr>
                <p14:cNvContentPartPr/>
                <p14:nvPr/>
              </p14:nvContentPartPr>
              <p14:xfrm>
                <a:off x="8644634" y="1663504"/>
                <a:ext cx="207000" cy="280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C5CDF5E-F033-45CE-87D0-81833B58C3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5994" y="1654504"/>
                  <a:ext cx="224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235722-3C64-4C6B-8E68-DBFA53DC626F}"/>
                    </a:ext>
                  </a:extLst>
                </p14:cNvPr>
                <p14:cNvContentPartPr/>
                <p14:nvPr/>
              </p14:nvContentPartPr>
              <p14:xfrm>
                <a:off x="9000674" y="1753144"/>
                <a:ext cx="84240" cy="187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235722-3C64-4C6B-8E68-DBFA53DC62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91674" y="1744504"/>
                  <a:ext cx="10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147973-A3D1-4112-8C54-6A5ACE4FDE8E}"/>
                    </a:ext>
                  </a:extLst>
                </p14:cNvPr>
                <p14:cNvContentPartPr/>
                <p14:nvPr/>
              </p14:nvContentPartPr>
              <p14:xfrm>
                <a:off x="8833634" y="1666744"/>
                <a:ext cx="483120" cy="96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147973-A3D1-4112-8C54-6A5ACE4FDE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24634" y="1657744"/>
                  <a:ext cx="500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1C1DEA-4B5F-4006-A2EF-C872B12002BC}"/>
                    </a:ext>
                  </a:extLst>
                </p14:cNvPr>
                <p14:cNvContentPartPr/>
                <p14:nvPr/>
              </p14:nvContentPartPr>
              <p14:xfrm>
                <a:off x="9399554" y="1702744"/>
                <a:ext cx="173520" cy="174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1C1DEA-4B5F-4006-A2EF-C872B12002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90914" y="1694104"/>
                  <a:ext cx="191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16751AB-248E-49CA-8D40-F5A1E6D46BA7}"/>
                    </a:ext>
                  </a:extLst>
                </p14:cNvPr>
                <p14:cNvContentPartPr/>
                <p14:nvPr/>
              </p14:nvContentPartPr>
              <p14:xfrm>
                <a:off x="9703754" y="1638664"/>
                <a:ext cx="246600" cy="241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16751AB-248E-49CA-8D40-F5A1E6D46B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94754" y="1629664"/>
                  <a:ext cx="264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A914D9-98E3-4B71-AE5F-157FA34B5D9B}"/>
                    </a:ext>
                  </a:extLst>
                </p14:cNvPr>
                <p14:cNvContentPartPr/>
                <p14:nvPr/>
              </p14:nvContentPartPr>
              <p14:xfrm>
                <a:off x="9951434" y="1726864"/>
                <a:ext cx="156240" cy="144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A914D9-98E3-4B71-AE5F-157FA34B5D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42794" y="1717864"/>
                  <a:ext cx="173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33B731-583F-4886-B36B-89C78E20CFA8}"/>
                    </a:ext>
                  </a:extLst>
                </p14:cNvPr>
                <p14:cNvContentPartPr/>
                <p14:nvPr/>
              </p14:nvContentPartPr>
              <p14:xfrm>
                <a:off x="10141154" y="1492504"/>
                <a:ext cx="245880" cy="407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33B731-583F-4886-B36B-89C78E20CF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32514" y="1483864"/>
                  <a:ext cx="26352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58FDC1-1BB9-42D6-94A7-EA1DD1DCC1C9}"/>
              </a:ext>
            </a:extLst>
          </p:cNvPr>
          <p:cNvGrpSpPr/>
          <p:nvPr/>
        </p:nvGrpSpPr>
        <p:grpSpPr>
          <a:xfrm>
            <a:off x="1560194" y="2368024"/>
            <a:ext cx="258840" cy="165600"/>
            <a:chOff x="1560194" y="2368024"/>
            <a:chExt cx="25884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E2E678E-9D77-49E6-B047-E400B4E5ACE2}"/>
                    </a:ext>
                  </a:extLst>
                </p14:cNvPr>
                <p14:cNvContentPartPr/>
                <p14:nvPr/>
              </p14:nvContentPartPr>
              <p14:xfrm>
                <a:off x="1573154" y="2368024"/>
                <a:ext cx="20736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E2E678E-9D77-49E6-B047-E400B4E5AC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64514" y="2359024"/>
                  <a:ext cx="22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97EF7A-D6D9-4CEE-838F-619176705701}"/>
                    </a:ext>
                  </a:extLst>
                </p14:cNvPr>
                <p14:cNvContentPartPr/>
                <p14:nvPr/>
              </p14:nvContentPartPr>
              <p14:xfrm>
                <a:off x="1560194" y="2478544"/>
                <a:ext cx="258840" cy="55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97EF7A-D6D9-4CEE-838F-6191767057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51554" y="2469904"/>
                  <a:ext cx="2764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F03543-B22B-4DA2-BB92-69CB3431AA82}"/>
              </a:ext>
            </a:extLst>
          </p:cNvPr>
          <p:cNvGrpSpPr/>
          <p:nvPr/>
        </p:nvGrpSpPr>
        <p:grpSpPr>
          <a:xfrm>
            <a:off x="2427794" y="2121784"/>
            <a:ext cx="2711880" cy="490680"/>
            <a:chOff x="2427794" y="2121784"/>
            <a:chExt cx="271188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609FE1-DAF7-48E4-933F-AB3FA1497416}"/>
                    </a:ext>
                  </a:extLst>
                </p14:cNvPr>
                <p14:cNvContentPartPr/>
                <p14:nvPr/>
              </p14:nvContentPartPr>
              <p14:xfrm>
                <a:off x="2427794" y="2321944"/>
                <a:ext cx="132480" cy="290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609FE1-DAF7-48E4-933F-AB3FA14974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18794" y="2313304"/>
                  <a:ext cx="150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4748E36-2AFF-4FC5-A4BD-4B8984B30FE1}"/>
                    </a:ext>
                  </a:extLst>
                </p14:cNvPr>
                <p14:cNvContentPartPr/>
                <p14:nvPr/>
              </p14:nvContentPartPr>
              <p14:xfrm>
                <a:off x="2483954" y="2122504"/>
                <a:ext cx="369360" cy="27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4748E36-2AFF-4FC5-A4BD-4B8984B30F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74954" y="2113864"/>
                  <a:ext cx="387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BE79FA-84F8-4D3C-9D62-F4CABB0C99E7}"/>
                    </a:ext>
                  </a:extLst>
                </p14:cNvPr>
                <p14:cNvContentPartPr/>
                <p14:nvPr/>
              </p14:nvContentPartPr>
              <p14:xfrm>
                <a:off x="2967794" y="2158504"/>
                <a:ext cx="277200" cy="40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BE79FA-84F8-4D3C-9D62-F4CABB0C99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8794" y="2149864"/>
                  <a:ext cx="294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135996E-A6CA-445D-82B6-1B1C71089068}"/>
                    </a:ext>
                  </a:extLst>
                </p14:cNvPr>
                <p14:cNvContentPartPr/>
                <p14:nvPr/>
              </p14:nvContentPartPr>
              <p14:xfrm>
                <a:off x="3408074" y="2295304"/>
                <a:ext cx="117000" cy="275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135996E-A6CA-445D-82B6-1B1C710890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99434" y="2286304"/>
                  <a:ext cx="134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9A8B57-6AD1-43C4-AF95-E516D6A1CDA0}"/>
                    </a:ext>
                  </a:extLst>
                </p14:cNvPr>
                <p14:cNvContentPartPr/>
                <p14:nvPr/>
              </p14:nvContentPartPr>
              <p14:xfrm>
                <a:off x="3269114" y="2231584"/>
                <a:ext cx="564120" cy="105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9A8B57-6AD1-43C4-AF95-E516D6A1C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0474" y="2222944"/>
                  <a:ext cx="581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C211FE7-3A55-4DC9-87A1-6A20913FAE95}"/>
                    </a:ext>
                  </a:extLst>
                </p14:cNvPr>
                <p14:cNvContentPartPr/>
                <p14:nvPr/>
              </p14:nvContentPartPr>
              <p14:xfrm>
                <a:off x="3836474" y="2307184"/>
                <a:ext cx="292680" cy="204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C211FE7-3A55-4DC9-87A1-6A20913FAE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27474" y="2298544"/>
                  <a:ext cx="310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B03965-3FC3-4094-9890-507668D533F0}"/>
                    </a:ext>
                  </a:extLst>
                </p14:cNvPr>
                <p14:cNvContentPartPr/>
                <p14:nvPr/>
              </p14:nvContentPartPr>
              <p14:xfrm>
                <a:off x="4283234" y="2307904"/>
                <a:ext cx="120600" cy="198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B03965-3FC3-4094-9890-507668D533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74594" y="2298904"/>
                  <a:ext cx="13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FEA18A-0D97-4F69-94F2-FCDBCBC35827}"/>
                    </a:ext>
                  </a:extLst>
                </p14:cNvPr>
                <p14:cNvContentPartPr/>
                <p14:nvPr/>
              </p14:nvContentPartPr>
              <p14:xfrm>
                <a:off x="4437314" y="2335624"/>
                <a:ext cx="146160" cy="137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FEA18A-0D97-4F69-94F2-FCDBCBC358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28674" y="2326984"/>
                  <a:ext cx="163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7E21F82-B663-476D-91A8-9DD1E9BFE790}"/>
                    </a:ext>
                  </a:extLst>
                </p14:cNvPr>
                <p14:cNvContentPartPr/>
                <p14:nvPr/>
              </p14:nvContentPartPr>
              <p14:xfrm>
                <a:off x="4682114" y="2321584"/>
                <a:ext cx="168480" cy="168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7E21F82-B663-476D-91A8-9DD1E9BFE7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73474" y="2312584"/>
                  <a:ext cx="186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B3ED211-C615-4464-AA30-38958EA9D210}"/>
                    </a:ext>
                  </a:extLst>
                </p14:cNvPr>
                <p14:cNvContentPartPr/>
                <p14:nvPr/>
              </p14:nvContentPartPr>
              <p14:xfrm>
                <a:off x="4906394" y="2121784"/>
                <a:ext cx="233280" cy="408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B3ED211-C615-4464-AA30-38958EA9D2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97394" y="2112784"/>
                  <a:ext cx="25092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B88D25-290A-4F3A-B569-028D723C3CC7}"/>
              </a:ext>
            </a:extLst>
          </p:cNvPr>
          <p:cNvGrpSpPr/>
          <p:nvPr/>
        </p:nvGrpSpPr>
        <p:grpSpPr>
          <a:xfrm>
            <a:off x="2911634" y="2803984"/>
            <a:ext cx="2647800" cy="537480"/>
            <a:chOff x="2911634" y="2803984"/>
            <a:chExt cx="264780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20A8526-8465-46C1-88DA-C3F90A330C26}"/>
                    </a:ext>
                  </a:extLst>
                </p14:cNvPr>
                <p14:cNvContentPartPr/>
                <p14:nvPr/>
              </p14:nvContentPartPr>
              <p14:xfrm>
                <a:off x="2911634" y="2803984"/>
                <a:ext cx="1239480" cy="86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20A8526-8465-46C1-88DA-C3F90A330C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2994" y="2795344"/>
                  <a:ext cx="1257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8ABDAEF-3680-418A-BA7E-7A47B12ADE61}"/>
                    </a:ext>
                  </a:extLst>
                </p14:cNvPr>
                <p14:cNvContentPartPr/>
                <p14:nvPr/>
              </p14:nvContentPartPr>
              <p14:xfrm>
                <a:off x="3269474" y="3052384"/>
                <a:ext cx="155160" cy="289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8ABDAEF-3680-418A-BA7E-7A47B12ADE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60834" y="3043744"/>
                  <a:ext cx="172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EFC29A7-7505-4EC5-A6C3-2F75A3598889}"/>
                    </a:ext>
                  </a:extLst>
                </p14:cNvPr>
                <p14:cNvContentPartPr/>
                <p14:nvPr/>
              </p14:nvContentPartPr>
              <p14:xfrm>
                <a:off x="3337874" y="2902264"/>
                <a:ext cx="315000" cy="231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EFC29A7-7505-4EC5-A6C3-2F75A35988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28874" y="2893264"/>
                  <a:ext cx="332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066090-E6C9-4ACE-930B-824961B316F0}"/>
                    </a:ext>
                  </a:extLst>
                </p14:cNvPr>
                <p14:cNvContentPartPr/>
                <p14:nvPr/>
              </p14:nvContentPartPr>
              <p14:xfrm>
                <a:off x="3692114" y="2947984"/>
                <a:ext cx="246240" cy="324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066090-E6C9-4ACE-930B-824961B316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83474" y="2938984"/>
                  <a:ext cx="263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C8710F2-9426-471C-BAEB-0E9EB2983D73}"/>
                    </a:ext>
                  </a:extLst>
                </p14:cNvPr>
                <p14:cNvContentPartPr/>
                <p14:nvPr/>
              </p14:nvContentPartPr>
              <p14:xfrm>
                <a:off x="4056434" y="3076864"/>
                <a:ext cx="105120" cy="191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C8710F2-9426-471C-BAEB-0E9EB2983D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7794" y="3068224"/>
                  <a:ext cx="122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7343FB-42F0-48DF-9D2A-90E10EAE9483}"/>
                    </a:ext>
                  </a:extLst>
                </p14:cNvPr>
                <p14:cNvContentPartPr/>
                <p14:nvPr/>
              </p14:nvContentPartPr>
              <p14:xfrm>
                <a:off x="3907754" y="3013144"/>
                <a:ext cx="536040" cy="75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7343FB-42F0-48DF-9D2A-90E10EAE94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99114" y="3004144"/>
                  <a:ext cx="553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C16249-5F4A-418F-A568-651D1818D96F}"/>
                    </a:ext>
                  </a:extLst>
                </p14:cNvPr>
                <p14:cNvContentPartPr/>
                <p14:nvPr/>
              </p14:nvContentPartPr>
              <p14:xfrm>
                <a:off x="4516514" y="3017104"/>
                <a:ext cx="213120" cy="192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C16249-5F4A-418F-A568-651D1818D9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07874" y="3008104"/>
                  <a:ext cx="230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A149A91-F065-4A72-AEB8-D778FDC1A4A4}"/>
                    </a:ext>
                  </a:extLst>
                </p14:cNvPr>
                <p14:cNvContentPartPr/>
                <p14:nvPr/>
              </p14:nvContentPartPr>
              <p14:xfrm>
                <a:off x="4859954" y="2937904"/>
                <a:ext cx="284760" cy="271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A149A91-F065-4A72-AEB8-D778FDC1A4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50954" y="2929264"/>
                  <a:ext cx="302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2A9DBC6-2941-4FEA-88ED-338DFF799979}"/>
                    </a:ext>
                  </a:extLst>
                </p14:cNvPr>
                <p14:cNvContentPartPr/>
                <p14:nvPr/>
              </p14:nvContentPartPr>
              <p14:xfrm>
                <a:off x="5097554" y="3048064"/>
                <a:ext cx="162000" cy="183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2A9DBC6-2941-4FEA-88ED-338DFF7999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88554" y="3039064"/>
                  <a:ext cx="17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71BBAA-AD5C-4AFB-8317-29C558D526C8}"/>
                    </a:ext>
                  </a:extLst>
                </p14:cNvPr>
                <p14:cNvContentPartPr/>
                <p14:nvPr/>
              </p14:nvContentPartPr>
              <p14:xfrm>
                <a:off x="5315354" y="2883544"/>
                <a:ext cx="244080" cy="42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71BBAA-AD5C-4AFB-8317-29C558D526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06714" y="2874904"/>
                  <a:ext cx="26172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2CFBF69-1B1B-4999-B058-CFAF81AD466C}"/>
              </a:ext>
            </a:extLst>
          </p:cNvPr>
          <p:cNvGrpSpPr/>
          <p:nvPr/>
        </p:nvGrpSpPr>
        <p:grpSpPr>
          <a:xfrm>
            <a:off x="5855354" y="2634784"/>
            <a:ext cx="244800" cy="128160"/>
            <a:chOff x="5855354" y="2634784"/>
            <a:chExt cx="24480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D70333-DF16-4116-BC50-7D5C5D707A5F}"/>
                    </a:ext>
                  </a:extLst>
                </p14:cNvPr>
                <p14:cNvContentPartPr/>
                <p14:nvPr/>
              </p14:nvContentPartPr>
              <p14:xfrm>
                <a:off x="5855354" y="2634784"/>
                <a:ext cx="180720" cy="3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D70333-DF16-4116-BC50-7D5C5D707A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46354" y="2626144"/>
                  <a:ext cx="198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5D8E99-4631-46C9-A0BA-C6D4F41D5C10}"/>
                    </a:ext>
                  </a:extLst>
                </p14:cNvPr>
                <p14:cNvContentPartPr/>
                <p14:nvPr/>
              </p14:nvContentPartPr>
              <p14:xfrm>
                <a:off x="5858594" y="2700664"/>
                <a:ext cx="241560" cy="62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5D8E99-4631-46C9-A0BA-C6D4F41D5C1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49594" y="2692024"/>
                  <a:ext cx="2592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490E6C-5B5C-4891-9EAE-063A628A73EB}"/>
              </a:ext>
            </a:extLst>
          </p:cNvPr>
          <p:cNvGrpSpPr/>
          <p:nvPr/>
        </p:nvGrpSpPr>
        <p:grpSpPr>
          <a:xfrm>
            <a:off x="6452954" y="2278024"/>
            <a:ext cx="536760" cy="331920"/>
            <a:chOff x="6452954" y="2278024"/>
            <a:chExt cx="5367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C8FC7BA-2311-401B-B705-5B6795CF85B2}"/>
                    </a:ext>
                  </a:extLst>
                </p14:cNvPr>
                <p14:cNvContentPartPr/>
                <p14:nvPr/>
              </p14:nvContentPartPr>
              <p14:xfrm>
                <a:off x="6452954" y="2278024"/>
                <a:ext cx="164160" cy="331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C8FC7BA-2311-401B-B705-5B6795CF85B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44314" y="2269384"/>
                  <a:ext cx="181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525D995-1E9F-463C-8515-1B5D065F3D0A}"/>
                    </a:ext>
                  </a:extLst>
                </p14:cNvPr>
                <p14:cNvContentPartPr/>
                <p14:nvPr/>
              </p14:nvContentPartPr>
              <p14:xfrm>
                <a:off x="6706394" y="2436424"/>
                <a:ext cx="283320" cy="37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525D995-1E9F-463C-8515-1B5D065F3D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97754" y="2427784"/>
                  <a:ext cx="3009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E0A1EDF-D554-487D-A41E-274D5FDF1FAC}"/>
              </a:ext>
            </a:extLst>
          </p:cNvPr>
          <p:cNvGrpSpPr/>
          <p:nvPr/>
        </p:nvGrpSpPr>
        <p:grpSpPr>
          <a:xfrm>
            <a:off x="7284914" y="2136544"/>
            <a:ext cx="2290680" cy="462960"/>
            <a:chOff x="7284914" y="2136544"/>
            <a:chExt cx="229068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820FAAB-B657-48AA-BBA2-D273635651E4}"/>
                    </a:ext>
                  </a:extLst>
                </p14:cNvPr>
                <p14:cNvContentPartPr/>
                <p14:nvPr/>
              </p14:nvContentPartPr>
              <p14:xfrm>
                <a:off x="7284914" y="2345344"/>
                <a:ext cx="89640" cy="209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820FAAB-B657-48AA-BBA2-D273635651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75914" y="2336344"/>
                  <a:ext cx="107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BD9F9B4-4336-4C9E-B692-D99D337EE063}"/>
                    </a:ext>
                  </a:extLst>
                </p14:cNvPr>
                <p14:cNvContentPartPr/>
                <p14:nvPr/>
              </p14:nvContentPartPr>
              <p14:xfrm>
                <a:off x="7301834" y="2167864"/>
                <a:ext cx="372960" cy="257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BD9F9B4-4336-4C9E-B692-D99D337EE0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92834" y="2159224"/>
                  <a:ext cx="390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53492E-4208-4675-BA57-842794493007}"/>
                    </a:ext>
                  </a:extLst>
                </p14:cNvPr>
                <p14:cNvContentPartPr/>
                <p14:nvPr/>
              </p14:nvContentPartPr>
              <p14:xfrm>
                <a:off x="7689194" y="2301424"/>
                <a:ext cx="180000" cy="24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53492E-4208-4675-BA57-8427944930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0194" y="2292424"/>
                  <a:ext cx="197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10B2BB-B995-4ECD-AD43-FFF061562DD4}"/>
                    </a:ext>
                  </a:extLst>
                </p14:cNvPr>
                <p14:cNvContentPartPr/>
                <p14:nvPr/>
              </p14:nvContentPartPr>
              <p14:xfrm>
                <a:off x="8044514" y="2339584"/>
                <a:ext cx="127440" cy="239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10B2BB-B995-4ECD-AD43-FFF061562D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35874" y="2330584"/>
                  <a:ext cx="145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60066C-5D69-421D-9E6A-53C4E31FF6A6}"/>
                    </a:ext>
                  </a:extLst>
                </p14:cNvPr>
                <p14:cNvContentPartPr/>
                <p14:nvPr/>
              </p14:nvContentPartPr>
              <p14:xfrm>
                <a:off x="7901594" y="2295664"/>
                <a:ext cx="401760" cy="52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60066C-5D69-421D-9E6A-53C4E31FF6A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92594" y="2287024"/>
                  <a:ext cx="419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F5633F6-BF9C-46BB-82C6-A79845214613}"/>
                    </a:ext>
                  </a:extLst>
                </p14:cNvPr>
                <p14:cNvContentPartPr/>
                <p14:nvPr/>
              </p14:nvContentPartPr>
              <p14:xfrm>
                <a:off x="8333234" y="2290624"/>
                <a:ext cx="211680" cy="150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F5633F6-BF9C-46BB-82C6-A798452146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24234" y="2281984"/>
                  <a:ext cx="229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DEA79C-5849-47D0-A440-DE8007EFA710}"/>
                    </a:ext>
                  </a:extLst>
                </p14:cNvPr>
                <p14:cNvContentPartPr/>
                <p14:nvPr/>
              </p14:nvContentPartPr>
              <p14:xfrm>
                <a:off x="8330714" y="2468824"/>
                <a:ext cx="228600" cy="38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DEA79C-5849-47D0-A440-DE8007EFA7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21714" y="2459824"/>
                  <a:ext cx="246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5D9912-B03A-49E6-B53E-C6EEF3A8764A}"/>
                    </a:ext>
                  </a:extLst>
                </p14:cNvPr>
                <p14:cNvContentPartPr/>
                <p14:nvPr/>
              </p14:nvContentPartPr>
              <p14:xfrm>
                <a:off x="8785394" y="2337424"/>
                <a:ext cx="89280" cy="193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5D9912-B03A-49E6-B53E-C6EEF3A87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76394" y="2328784"/>
                  <a:ext cx="106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86EE004-DE6A-425F-8A3D-5E5609659968}"/>
                    </a:ext>
                  </a:extLst>
                </p14:cNvPr>
                <p14:cNvContentPartPr/>
                <p14:nvPr/>
              </p14:nvContentPartPr>
              <p14:xfrm>
                <a:off x="8967554" y="2389264"/>
                <a:ext cx="104400" cy="12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86EE004-DE6A-425F-8A3D-5E56096599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58554" y="2380624"/>
                  <a:ext cx="12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EFE96D-3E72-42C9-8AD6-C36ED60CE9DC}"/>
                    </a:ext>
                  </a:extLst>
                </p14:cNvPr>
                <p14:cNvContentPartPr/>
                <p14:nvPr/>
              </p14:nvContentPartPr>
              <p14:xfrm>
                <a:off x="9181754" y="2371624"/>
                <a:ext cx="133200" cy="123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EFE96D-3E72-42C9-8AD6-C36ED60CE9D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2754" y="2362984"/>
                  <a:ext cx="150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150BDD-162D-48E1-800B-BA0A27E73F89}"/>
                    </a:ext>
                  </a:extLst>
                </p14:cNvPr>
                <p14:cNvContentPartPr/>
                <p14:nvPr/>
              </p14:nvContentPartPr>
              <p14:xfrm>
                <a:off x="9420434" y="2136544"/>
                <a:ext cx="155160" cy="46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150BDD-162D-48E1-800B-BA0A27E73F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11434" y="2127904"/>
                  <a:ext cx="17280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16C2831-9DFF-4781-939A-B1A678B33FFD}"/>
              </a:ext>
            </a:extLst>
          </p:cNvPr>
          <p:cNvGrpSpPr/>
          <p:nvPr/>
        </p:nvGrpSpPr>
        <p:grpSpPr>
          <a:xfrm>
            <a:off x="6994754" y="2762224"/>
            <a:ext cx="2860200" cy="595800"/>
            <a:chOff x="6994754" y="2762224"/>
            <a:chExt cx="286020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F0EFA7B-9F82-4AE4-95D5-E8914BEC3FDE}"/>
                    </a:ext>
                  </a:extLst>
                </p14:cNvPr>
                <p14:cNvContentPartPr/>
                <p14:nvPr/>
              </p14:nvContentPartPr>
              <p14:xfrm>
                <a:off x="6994754" y="2762224"/>
                <a:ext cx="1411200" cy="137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F0EFA7B-9F82-4AE4-95D5-E8914BEC3F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85754" y="2753224"/>
                  <a:ext cx="1428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25C111-C3BA-4EDF-921D-24B0E75B8F8F}"/>
                    </a:ext>
                  </a:extLst>
                </p14:cNvPr>
                <p14:cNvContentPartPr/>
                <p14:nvPr/>
              </p14:nvContentPartPr>
              <p14:xfrm>
                <a:off x="7016354" y="3100264"/>
                <a:ext cx="112320" cy="224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25C111-C3BA-4EDF-921D-24B0E75B8F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07354" y="3091264"/>
                  <a:ext cx="129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AA118F-BA62-44D0-AD55-66EE17755570}"/>
                    </a:ext>
                  </a:extLst>
                </p14:cNvPr>
                <p14:cNvContentPartPr/>
                <p14:nvPr/>
              </p14:nvContentPartPr>
              <p14:xfrm>
                <a:off x="7277714" y="3171184"/>
                <a:ext cx="189000" cy="40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AA118F-BA62-44D0-AD55-66EE177555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69074" y="3162544"/>
                  <a:ext cx="20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9822E1C-4680-469F-BDBC-1978B5255E0F}"/>
                    </a:ext>
                  </a:extLst>
                </p14:cNvPr>
                <p14:cNvContentPartPr/>
                <p14:nvPr/>
              </p14:nvContentPartPr>
              <p14:xfrm>
                <a:off x="7646354" y="3094504"/>
                <a:ext cx="192240" cy="240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9822E1C-4680-469F-BDBC-1978B5255E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37354" y="3085504"/>
                  <a:ext cx="209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075C7E2-FDA3-434E-881F-FE8460B439DE}"/>
                    </a:ext>
                  </a:extLst>
                </p14:cNvPr>
                <p14:cNvContentPartPr/>
                <p14:nvPr/>
              </p14:nvContentPartPr>
              <p14:xfrm>
                <a:off x="7775954" y="2972464"/>
                <a:ext cx="430200" cy="286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075C7E2-FDA3-434E-881F-FE8460B439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66954" y="2963464"/>
                  <a:ext cx="447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4C0308-E330-466E-8754-9E8CF7A276E8}"/>
                    </a:ext>
                  </a:extLst>
                </p14:cNvPr>
                <p14:cNvContentPartPr/>
                <p14:nvPr/>
              </p14:nvContentPartPr>
              <p14:xfrm>
                <a:off x="8477234" y="3044824"/>
                <a:ext cx="111960" cy="209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4C0308-E330-466E-8754-9E8CF7A276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68594" y="3035824"/>
                  <a:ext cx="129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9B35BD0-EA1F-4987-9A05-6F4C74C13F00}"/>
                    </a:ext>
                  </a:extLst>
                </p14:cNvPr>
                <p14:cNvContentPartPr/>
                <p14:nvPr/>
              </p14:nvContentPartPr>
              <p14:xfrm>
                <a:off x="8314514" y="2980744"/>
                <a:ext cx="520560" cy="98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9B35BD0-EA1F-4987-9A05-6F4C74C13F0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05874" y="2971744"/>
                  <a:ext cx="53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9D7578-95E5-42C2-9FF9-02F595C2EE9C}"/>
                    </a:ext>
                  </a:extLst>
                </p14:cNvPr>
                <p14:cNvContentPartPr/>
                <p14:nvPr/>
              </p14:nvContentPartPr>
              <p14:xfrm>
                <a:off x="8771354" y="2983984"/>
                <a:ext cx="238320" cy="186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9D7578-95E5-42C2-9FF9-02F595C2EE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62354" y="2974984"/>
                  <a:ext cx="255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E51AA4-D4D7-4F1C-AF7C-5F8E33499D37}"/>
                    </a:ext>
                  </a:extLst>
                </p14:cNvPr>
                <p14:cNvContentPartPr/>
                <p14:nvPr/>
              </p14:nvContentPartPr>
              <p14:xfrm>
                <a:off x="8737514" y="3248224"/>
                <a:ext cx="265680" cy="39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E51AA4-D4D7-4F1C-AF7C-5F8E33499D3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28874" y="3239584"/>
                  <a:ext cx="283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0811A2-4854-4E4A-B623-8751BD58D52B}"/>
                    </a:ext>
                  </a:extLst>
                </p14:cNvPr>
                <p14:cNvContentPartPr/>
                <p14:nvPr/>
              </p14:nvContentPartPr>
              <p14:xfrm>
                <a:off x="9145034" y="3018904"/>
                <a:ext cx="321480" cy="238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0811A2-4854-4E4A-B623-8751BD58D5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36394" y="3009904"/>
                  <a:ext cx="339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7FBD2F5-5FF4-4333-9B70-9E869B61A064}"/>
                    </a:ext>
                  </a:extLst>
                </p14:cNvPr>
                <p14:cNvContentPartPr/>
                <p14:nvPr/>
              </p14:nvContentPartPr>
              <p14:xfrm>
                <a:off x="9430154" y="3119704"/>
                <a:ext cx="190800" cy="135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7FBD2F5-5FF4-4333-9B70-9E869B61A0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21514" y="3110704"/>
                  <a:ext cx="208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654E16-6947-40CD-8DCE-C505E73BE51F}"/>
                    </a:ext>
                  </a:extLst>
                </p14:cNvPr>
                <p14:cNvContentPartPr/>
                <p14:nvPr/>
              </p14:nvContentPartPr>
              <p14:xfrm>
                <a:off x="9615194" y="2820544"/>
                <a:ext cx="239760" cy="537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654E16-6947-40CD-8DCE-C505E73BE51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06554" y="2811544"/>
                  <a:ext cx="25740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36B03C8-66A9-4A48-BF91-DD1528EA3468}"/>
              </a:ext>
            </a:extLst>
          </p:cNvPr>
          <p:cNvGrpSpPr/>
          <p:nvPr/>
        </p:nvGrpSpPr>
        <p:grpSpPr>
          <a:xfrm>
            <a:off x="1690154" y="4015024"/>
            <a:ext cx="245880" cy="178560"/>
            <a:chOff x="1690154" y="4015024"/>
            <a:chExt cx="24588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717E2FE-BD08-4E67-BFD6-649735BC4481}"/>
                    </a:ext>
                  </a:extLst>
                </p14:cNvPr>
                <p14:cNvContentPartPr/>
                <p14:nvPr/>
              </p14:nvContentPartPr>
              <p14:xfrm>
                <a:off x="1690154" y="4015024"/>
                <a:ext cx="203400" cy="40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717E2FE-BD08-4E67-BFD6-649735BC448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1514" y="4006384"/>
                  <a:ext cx="221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57DD9EF-709D-45F3-920A-2CE268E22EB7}"/>
                    </a:ext>
                  </a:extLst>
                </p14:cNvPr>
                <p14:cNvContentPartPr/>
                <p14:nvPr/>
              </p14:nvContentPartPr>
              <p14:xfrm>
                <a:off x="1710314" y="4131664"/>
                <a:ext cx="225720" cy="61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57DD9EF-709D-45F3-920A-2CE268E22E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01674" y="4123024"/>
                  <a:ext cx="2433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21DC1EE-28BD-44E3-A0A9-4B228417CEE7}"/>
              </a:ext>
            </a:extLst>
          </p:cNvPr>
          <p:cNvGrpSpPr/>
          <p:nvPr/>
        </p:nvGrpSpPr>
        <p:grpSpPr>
          <a:xfrm>
            <a:off x="2546594" y="3762664"/>
            <a:ext cx="2863080" cy="1127520"/>
            <a:chOff x="2546594" y="3762664"/>
            <a:chExt cx="2863080" cy="11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59C0E4-C169-4702-A39B-BFA424143879}"/>
                    </a:ext>
                  </a:extLst>
                </p14:cNvPr>
                <p14:cNvContentPartPr/>
                <p14:nvPr/>
              </p14:nvContentPartPr>
              <p14:xfrm>
                <a:off x="2546594" y="3922504"/>
                <a:ext cx="92160" cy="295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59C0E4-C169-4702-A39B-BFA4241438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37954" y="3913504"/>
                  <a:ext cx="109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E36A827-784C-461D-927D-F3D6CAD6A98D}"/>
                    </a:ext>
                  </a:extLst>
                </p14:cNvPr>
                <p14:cNvContentPartPr/>
                <p14:nvPr/>
              </p14:nvContentPartPr>
              <p14:xfrm>
                <a:off x="2767634" y="4012504"/>
                <a:ext cx="210600" cy="75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E36A827-784C-461D-927D-F3D6CAD6A9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58994" y="4003864"/>
                  <a:ext cx="228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858498-A482-44D0-BCAD-73CEDF927D27}"/>
                    </a:ext>
                  </a:extLst>
                </p14:cNvPr>
                <p14:cNvContentPartPr/>
                <p14:nvPr/>
              </p14:nvContentPartPr>
              <p14:xfrm>
                <a:off x="3250394" y="3777784"/>
                <a:ext cx="570960" cy="431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858498-A482-44D0-BCAD-73CEDF927D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41754" y="3768784"/>
                  <a:ext cx="5886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E0A17F3-DC90-4F88-BF33-2954B7AF035B}"/>
                    </a:ext>
                  </a:extLst>
                </p14:cNvPr>
                <p14:cNvContentPartPr/>
                <p14:nvPr/>
              </p14:nvContentPartPr>
              <p14:xfrm>
                <a:off x="3307994" y="4012144"/>
                <a:ext cx="244080" cy="2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E0A17F3-DC90-4F88-BF33-2954B7AF03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98994" y="4003504"/>
                  <a:ext cx="261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6B4F81C-6647-4B9F-83C8-15F4CBEE6F10}"/>
                    </a:ext>
                  </a:extLst>
                </p14:cNvPr>
                <p14:cNvContentPartPr/>
                <p14:nvPr/>
              </p14:nvContentPartPr>
              <p14:xfrm>
                <a:off x="3640634" y="3961024"/>
                <a:ext cx="99360" cy="20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6B4F81C-6647-4B9F-83C8-15F4CBEE6F1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31994" y="3952384"/>
                  <a:ext cx="117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8A3F3A-34E8-449B-B495-F9E8667EB058}"/>
                    </a:ext>
                  </a:extLst>
                </p14:cNvPr>
                <p14:cNvContentPartPr/>
                <p14:nvPr/>
              </p14:nvContentPartPr>
              <p14:xfrm>
                <a:off x="3884354" y="4001344"/>
                <a:ext cx="42480" cy="135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8A3F3A-34E8-449B-B495-F9E8667EB05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75714" y="3992704"/>
                  <a:ext cx="6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33224C-1573-4DF3-B09E-0B4C029C7426}"/>
                    </a:ext>
                  </a:extLst>
                </p14:cNvPr>
                <p14:cNvContentPartPr/>
                <p14:nvPr/>
              </p14:nvContentPartPr>
              <p14:xfrm>
                <a:off x="4005674" y="3994144"/>
                <a:ext cx="104760" cy="122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33224C-1573-4DF3-B09E-0B4C029C74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6674" y="3985144"/>
                  <a:ext cx="12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D7ED55-F6EA-4A3B-A75A-CEDCBF074541}"/>
                    </a:ext>
                  </a:extLst>
                </p14:cNvPr>
                <p14:cNvContentPartPr/>
                <p14:nvPr/>
              </p14:nvContentPartPr>
              <p14:xfrm>
                <a:off x="4211594" y="3981904"/>
                <a:ext cx="107280" cy="12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D7ED55-F6EA-4A3B-A75A-CEDCBF07454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02954" y="3972904"/>
                  <a:ext cx="124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9CC3ED-583A-41B6-A097-807EB4C6A37E}"/>
                    </a:ext>
                  </a:extLst>
                </p14:cNvPr>
                <p14:cNvContentPartPr/>
                <p14:nvPr/>
              </p14:nvContentPartPr>
              <p14:xfrm>
                <a:off x="4354514" y="3762664"/>
                <a:ext cx="246960" cy="379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9CC3ED-583A-41B6-A097-807EB4C6A3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45514" y="3754024"/>
                  <a:ext cx="2646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358D6F-FD30-46E6-B1F9-5583813C2D3C}"/>
                    </a:ext>
                  </a:extLst>
                </p14:cNvPr>
                <p14:cNvContentPartPr/>
                <p14:nvPr/>
              </p14:nvContentPartPr>
              <p14:xfrm>
                <a:off x="2649914" y="4366384"/>
                <a:ext cx="1303200" cy="112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358D6F-FD30-46E6-B1F9-5583813C2D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41274" y="4357744"/>
                  <a:ext cx="132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0D0D3A3-3173-4689-ACE0-2172569847F2}"/>
                    </a:ext>
                  </a:extLst>
                </p14:cNvPr>
                <p14:cNvContentPartPr/>
                <p14:nvPr/>
              </p14:nvContentPartPr>
              <p14:xfrm>
                <a:off x="2900834" y="4590664"/>
                <a:ext cx="121320" cy="270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0D0D3A3-3173-4689-ACE0-2172569847F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91834" y="4582024"/>
                  <a:ext cx="138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F050A4-6550-4A66-86C3-CDCC2249F629}"/>
                    </a:ext>
                  </a:extLst>
                </p14:cNvPr>
                <p14:cNvContentPartPr/>
                <p14:nvPr/>
              </p14:nvContentPartPr>
              <p14:xfrm>
                <a:off x="3202154" y="4646824"/>
                <a:ext cx="215640" cy="71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F050A4-6550-4A66-86C3-CDCC2249F6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93154" y="4638184"/>
                  <a:ext cx="233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269A8FB-6086-41B5-BD2D-7D3FCD11AA4C}"/>
                    </a:ext>
                  </a:extLst>
                </p14:cNvPr>
                <p14:cNvContentPartPr/>
                <p14:nvPr/>
              </p14:nvContentPartPr>
              <p14:xfrm>
                <a:off x="3682754" y="4438024"/>
                <a:ext cx="509040" cy="343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269A8FB-6086-41B5-BD2D-7D3FCD11AA4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74114" y="4429384"/>
                  <a:ext cx="526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65A6D1-8683-45E2-9A34-7B85318E34A9}"/>
                    </a:ext>
                  </a:extLst>
                </p14:cNvPr>
                <p14:cNvContentPartPr/>
                <p14:nvPr/>
              </p14:nvContentPartPr>
              <p14:xfrm>
                <a:off x="3724154" y="4619104"/>
                <a:ext cx="263520" cy="63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65A6D1-8683-45E2-9A34-7B85318E34A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15514" y="4610464"/>
                  <a:ext cx="281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6ED694-9171-42F9-98BA-135D7C986BE1}"/>
                    </a:ext>
                  </a:extLst>
                </p14:cNvPr>
                <p14:cNvContentPartPr/>
                <p14:nvPr/>
              </p14:nvContentPartPr>
              <p14:xfrm>
                <a:off x="4069034" y="4534144"/>
                <a:ext cx="147240" cy="203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6ED694-9171-42F9-98BA-135D7C986B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0034" y="4525144"/>
                  <a:ext cx="164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FB7B08-9414-4806-9D3B-88E762A1F2BE}"/>
                    </a:ext>
                  </a:extLst>
                </p14:cNvPr>
                <p14:cNvContentPartPr/>
                <p14:nvPr/>
              </p14:nvContentPartPr>
              <p14:xfrm>
                <a:off x="4265594" y="4520824"/>
                <a:ext cx="231120" cy="243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FB7B08-9414-4806-9D3B-88E762A1F2B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56954" y="4511824"/>
                  <a:ext cx="248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79DC1C-36E4-4E0E-9F3E-4FD28A1ECC66}"/>
                    </a:ext>
                  </a:extLst>
                </p14:cNvPr>
                <p14:cNvContentPartPr/>
                <p14:nvPr/>
              </p14:nvContentPartPr>
              <p14:xfrm>
                <a:off x="4551794" y="4582744"/>
                <a:ext cx="159480" cy="182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79DC1C-36E4-4E0E-9F3E-4FD28A1ECC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42794" y="4574104"/>
                  <a:ext cx="17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CA7BF3-C0F8-4CC3-9275-7EBA3B15E3E5}"/>
                    </a:ext>
                  </a:extLst>
                </p14:cNvPr>
                <p14:cNvContentPartPr/>
                <p14:nvPr/>
              </p14:nvContentPartPr>
              <p14:xfrm>
                <a:off x="4733594" y="4400584"/>
                <a:ext cx="274320" cy="48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CA7BF3-C0F8-4CC3-9275-7EBA3B15E3E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24954" y="4391944"/>
                  <a:ext cx="291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246E51A-67B2-4EF8-A99B-104A5AF92104}"/>
                    </a:ext>
                  </a:extLst>
                </p14:cNvPr>
                <p14:cNvContentPartPr/>
                <p14:nvPr/>
              </p14:nvContentPartPr>
              <p14:xfrm>
                <a:off x="5156594" y="4133824"/>
                <a:ext cx="231120" cy="39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246E51A-67B2-4EF8-A99B-104A5AF9210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47594" y="4124824"/>
                  <a:ext cx="248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E9504C8-E961-464A-8524-8D8FAC01C722}"/>
                    </a:ext>
                  </a:extLst>
                </p14:cNvPr>
                <p14:cNvContentPartPr/>
                <p14:nvPr/>
              </p14:nvContentPartPr>
              <p14:xfrm>
                <a:off x="5231474" y="4245064"/>
                <a:ext cx="178200" cy="37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E9504C8-E961-464A-8524-8D8FAC01C7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22834" y="4236064"/>
                  <a:ext cx="1958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9C309C5-C384-4986-AAEF-ADDA23BAE049}"/>
              </a:ext>
            </a:extLst>
          </p:cNvPr>
          <p:cNvGrpSpPr/>
          <p:nvPr/>
        </p:nvGrpSpPr>
        <p:grpSpPr>
          <a:xfrm>
            <a:off x="5951114" y="3466024"/>
            <a:ext cx="1871280" cy="749520"/>
            <a:chOff x="5951114" y="3466024"/>
            <a:chExt cx="1871280" cy="74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3B2DF3-851B-4512-B350-FFC61D3ACB5F}"/>
                    </a:ext>
                  </a:extLst>
                </p14:cNvPr>
                <p14:cNvContentPartPr/>
                <p14:nvPr/>
              </p14:nvContentPartPr>
              <p14:xfrm>
                <a:off x="5951114" y="3876784"/>
                <a:ext cx="358200" cy="338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3B2DF3-851B-4512-B350-FFC61D3ACB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42474" y="3867784"/>
                  <a:ext cx="375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29E548-C46D-49CA-A19E-1FA8D8DF36AC}"/>
                    </a:ext>
                  </a:extLst>
                </p14:cNvPr>
                <p14:cNvContentPartPr/>
                <p14:nvPr/>
              </p14:nvContentPartPr>
              <p14:xfrm>
                <a:off x="6447194" y="3701464"/>
                <a:ext cx="185040" cy="31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29E548-C46D-49CA-A19E-1FA8D8DF36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38554" y="3692464"/>
                  <a:ext cx="202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4C931D-B645-4091-8333-23F81F188277}"/>
                    </a:ext>
                  </a:extLst>
                </p14:cNvPr>
                <p14:cNvContentPartPr/>
                <p14:nvPr/>
              </p14:nvContentPartPr>
              <p14:xfrm>
                <a:off x="6788474" y="3559264"/>
                <a:ext cx="83160" cy="166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4C931D-B645-4091-8333-23F81F18827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79474" y="3550264"/>
                  <a:ext cx="10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77A9247-E4C9-4292-B658-F39060196A2C}"/>
                    </a:ext>
                  </a:extLst>
                </p14:cNvPr>
                <p14:cNvContentPartPr/>
                <p14:nvPr/>
              </p14:nvContentPartPr>
              <p14:xfrm>
                <a:off x="6914834" y="3608944"/>
                <a:ext cx="84240" cy="92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77A9247-E4C9-4292-B658-F39060196A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06194" y="3599944"/>
                  <a:ext cx="101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F1F92A2-E497-45FC-96C6-99774588C797}"/>
                    </a:ext>
                  </a:extLst>
                </p14:cNvPr>
                <p14:cNvContentPartPr/>
                <p14:nvPr/>
              </p14:nvContentPartPr>
              <p14:xfrm>
                <a:off x="7089434" y="3566824"/>
                <a:ext cx="90000" cy="103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F1F92A2-E497-45FC-96C6-99774588C79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80434" y="3558184"/>
                  <a:ext cx="107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BC5B34-0B66-462F-9206-AC1528F6D9D6}"/>
                    </a:ext>
                  </a:extLst>
                </p14:cNvPr>
                <p14:cNvContentPartPr/>
                <p14:nvPr/>
              </p14:nvContentPartPr>
              <p14:xfrm>
                <a:off x="7201394" y="3466024"/>
                <a:ext cx="211680" cy="324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BC5B34-0B66-462F-9206-AC1528F6D9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92754" y="3457384"/>
                  <a:ext cx="229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194761B-781B-4EBE-B88B-9DB42062FCB1}"/>
                    </a:ext>
                  </a:extLst>
                </p14:cNvPr>
                <p14:cNvContentPartPr/>
                <p14:nvPr/>
              </p14:nvContentPartPr>
              <p14:xfrm>
                <a:off x="7369874" y="3644944"/>
                <a:ext cx="106200" cy="146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194761B-781B-4EBE-B88B-9DB42062FCB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61234" y="3636304"/>
                  <a:ext cx="123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5AC8945-C695-40CF-AA7F-06830F969641}"/>
                    </a:ext>
                  </a:extLst>
                </p14:cNvPr>
                <p14:cNvContentPartPr/>
                <p14:nvPr/>
              </p14:nvContentPartPr>
              <p14:xfrm>
                <a:off x="7541594" y="3679864"/>
                <a:ext cx="89640" cy="89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5AC8945-C695-40CF-AA7F-06830F9696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32594" y="3671224"/>
                  <a:ext cx="107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F016A4-36F0-42FF-96FD-8E5BF54F8DB0}"/>
                    </a:ext>
                  </a:extLst>
                </p14:cNvPr>
                <p14:cNvContentPartPr/>
                <p14:nvPr/>
              </p14:nvContentPartPr>
              <p14:xfrm>
                <a:off x="7701074" y="3657904"/>
                <a:ext cx="121320" cy="111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F016A4-36F0-42FF-96FD-8E5BF54F8DB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92074" y="3649264"/>
                  <a:ext cx="1389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E2DC2A4-DCD4-4C97-8B94-2D1D88A0992B}"/>
              </a:ext>
            </a:extLst>
          </p:cNvPr>
          <p:cNvGrpSpPr/>
          <p:nvPr/>
        </p:nvGrpSpPr>
        <p:grpSpPr>
          <a:xfrm>
            <a:off x="6130754" y="4377904"/>
            <a:ext cx="2041200" cy="603000"/>
            <a:chOff x="6130754" y="4377904"/>
            <a:chExt cx="2041200" cy="6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FD13FB7-CE91-40B4-817D-12C3FEDA5B07}"/>
                    </a:ext>
                  </a:extLst>
                </p14:cNvPr>
                <p14:cNvContentPartPr/>
                <p14:nvPr/>
              </p14:nvContentPartPr>
              <p14:xfrm>
                <a:off x="6130754" y="4377904"/>
                <a:ext cx="780840" cy="128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FD13FB7-CE91-40B4-817D-12C3FEDA5B0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22114" y="4369264"/>
                  <a:ext cx="798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DB407DD-A501-4562-955E-C0DB8C7CD1DD}"/>
                    </a:ext>
                  </a:extLst>
                </p14:cNvPr>
                <p14:cNvContentPartPr/>
                <p14:nvPr/>
              </p14:nvContentPartPr>
              <p14:xfrm>
                <a:off x="6299594" y="4710184"/>
                <a:ext cx="335160" cy="270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DB407DD-A501-4562-955E-C0DB8C7CD1D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90954" y="4701184"/>
                  <a:ext cx="352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321D47-9BC7-4BAD-8AA7-A7EE7BCCB731}"/>
                    </a:ext>
                  </a:extLst>
                </p14:cNvPr>
                <p14:cNvContentPartPr/>
                <p14:nvPr/>
              </p14:nvContentPartPr>
              <p14:xfrm>
                <a:off x="6794954" y="4673464"/>
                <a:ext cx="128880" cy="31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321D47-9BC7-4BAD-8AA7-A7EE7BCCB73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86314" y="4664464"/>
                  <a:ext cx="146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8ED9B28-4394-48A4-9FCB-B7ABD64EA20B}"/>
                    </a:ext>
                  </a:extLst>
                </p14:cNvPr>
                <p14:cNvContentPartPr/>
                <p14:nvPr/>
              </p14:nvContentPartPr>
              <p14:xfrm>
                <a:off x="7056674" y="4484824"/>
                <a:ext cx="321480" cy="247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8ED9B28-4394-48A4-9FCB-B7ABD64EA20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48034" y="4475824"/>
                  <a:ext cx="339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9C68F1-D797-4FC6-BFBD-5C0172288FC2}"/>
                    </a:ext>
                  </a:extLst>
                </p14:cNvPr>
                <p14:cNvContentPartPr/>
                <p14:nvPr/>
              </p14:nvContentPartPr>
              <p14:xfrm>
                <a:off x="7301114" y="4607584"/>
                <a:ext cx="109440" cy="125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9C68F1-D797-4FC6-BFBD-5C0172288FC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92474" y="4598584"/>
                  <a:ext cx="127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7A2E30A-0A87-431E-AEFA-2FA04FE5D63D}"/>
                    </a:ext>
                  </a:extLst>
                </p14:cNvPr>
                <p14:cNvContentPartPr/>
                <p14:nvPr/>
              </p14:nvContentPartPr>
              <p14:xfrm>
                <a:off x="7422434" y="4409224"/>
                <a:ext cx="354600" cy="468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7A2E30A-0A87-431E-AEFA-2FA04FE5D6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13794" y="4400224"/>
                  <a:ext cx="3722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6D3A35D-7D09-4E9F-AB55-49BAC97DDE8E}"/>
                    </a:ext>
                  </a:extLst>
                </p14:cNvPr>
                <p14:cNvContentPartPr/>
                <p14:nvPr/>
              </p14:nvContentPartPr>
              <p14:xfrm>
                <a:off x="7680554" y="4630264"/>
                <a:ext cx="155880" cy="187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6D3A35D-7D09-4E9F-AB55-49BAC97DDE8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71914" y="4621264"/>
                  <a:ext cx="173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9335F6E-67C0-4DF9-A817-9728473ED1B5}"/>
                    </a:ext>
                  </a:extLst>
                </p14:cNvPr>
                <p14:cNvContentPartPr/>
                <p14:nvPr/>
              </p14:nvContentPartPr>
              <p14:xfrm>
                <a:off x="7855154" y="4651504"/>
                <a:ext cx="120240" cy="130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9335F6E-67C0-4DF9-A817-9728473ED1B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46514" y="4642864"/>
                  <a:ext cx="13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1FB5254-0485-4076-A151-09FBDA12156A}"/>
                    </a:ext>
                  </a:extLst>
                </p14:cNvPr>
                <p14:cNvContentPartPr/>
                <p14:nvPr/>
              </p14:nvContentPartPr>
              <p14:xfrm>
                <a:off x="8020754" y="4615864"/>
                <a:ext cx="151200" cy="214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1FB5254-0485-4076-A151-09FBDA1215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11754" y="4607224"/>
                  <a:ext cx="1688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DB4F95F-6E78-4706-B1B1-27EAFE3C325E}"/>
              </a:ext>
            </a:extLst>
          </p:cNvPr>
          <p:cNvGrpSpPr/>
          <p:nvPr/>
        </p:nvGrpSpPr>
        <p:grpSpPr>
          <a:xfrm>
            <a:off x="8305514" y="4177024"/>
            <a:ext cx="239400" cy="158040"/>
            <a:chOff x="8305514" y="4177024"/>
            <a:chExt cx="23940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D9215B-9CA7-424D-9DCD-1AE5C08E2273}"/>
                    </a:ext>
                  </a:extLst>
                </p14:cNvPr>
                <p14:cNvContentPartPr/>
                <p14:nvPr/>
              </p14:nvContentPartPr>
              <p14:xfrm>
                <a:off x="8305514" y="4177024"/>
                <a:ext cx="193680" cy="49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D9215B-9CA7-424D-9DCD-1AE5C08E22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96514" y="4168024"/>
                  <a:ext cx="211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92005FC-D262-4F2A-93FC-1F8B9C08A99A}"/>
                    </a:ext>
                  </a:extLst>
                </p14:cNvPr>
                <p14:cNvContentPartPr/>
                <p14:nvPr/>
              </p14:nvContentPartPr>
              <p14:xfrm>
                <a:off x="8399114" y="4285744"/>
                <a:ext cx="145800" cy="49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92005FC-D262-4F2A-93FC-1F8B9C08A99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90474" y="4276744"/>
                  <a:ext cx="1634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3FD3FAC-9C16-475C-AD2C-CA1A1B4248B8}"/>
              </a:ext>
            </a:extLst>
          </p:cNvPr>
          <p:cNvGrpSpPr/>
          <p:nvPr/>
        </p:nvGrpSpPr>
        <p:grpSpPr>
          <a:xfrm>
            <a:off x="8878274" y="3682744"/>
            <a:ext cx="1683360" cy="708840"/>
            <a:chOff x="8878274" y="3682744"/>
            <a:chExt cx="1683360" cy="7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EC19E1D-0D03-4E72-A88A-746A0BDC4710}"/>
                    </a:ext>
                  </a:extLst>
                </p14:cNvPr>
                <p14:cNvContentPartPr/>
                <p14:nvPr/>
              </p14:nvContentPartPr>
              <p14:xfrm>
                <a:off x="8878274" y="4102144"/>
                <a:ext cx="338400" cy="289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EC19E1D-0D03-4E72-A88A-746A0BDC47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869634" y="4093144"/>
                  <a:ext cx="356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081FA0F-7EF7-4877-A2A6-AE7D0A105171}"/>
                    </a:ext>
                  </a:extLst>
                </p14:cNvPr>
                <p14:cNvContentPartPr/>
                <p14:nvPr/>
              </p14:nvContentPartPr>
              <p14:xfrm>
                <a:off x="9286514" y="3943024"/>
                <a:ext cx="172800" cy="32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081FA0F-7EF7-4877-A2A6-AE7D0A10517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77874" y="3934384"/>
                  <a:ext cx="190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85563E-1A88-4498-AAFA-4A62739A6A9E}"/>
                    </a:ext>
                  </a:extLst>
                </p14:cNvPr>
                <p14:cNvContentPartPr/>
                <p14:nvPr/>
              </p14:nvContentPartPr>
              <p14:xfrm>
                <a:off x="9562994" y="3752584"/>
                <a:ext cx="319680" cy="221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85563E-1A88-4498-AAFA-4A62739A6A9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53994" y="3743944"/>
                  <a:ext cx="337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C55423-6918-45CF-B895-5C972C1E2147}"/>
                    </a:ext>
                  </a:extLst>
                </p14:cNvPr>
                <p14:cNvContentPartPr/>
                <p14:nvPr/>
              </p14:nvContentPartPr>
              <p14:xfrm>
                <a:off x="9825434" y="3844744"/>
                <a:ext cx="116280" cy="101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C55423-6918-45CF-B895-5C972C1E214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16794" y="3836104"/>
                  <a:ext cx="133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A22BA78-86D2-4AAB-ACA6-8CF2F9D10474}"/>
                    </a:ext>
                  </a:extLst>
                </p14:cNvPr>
                <p14:cNvContentPartPr/>
                <p14:nvPr/>
              </p14:nvContentPartPr>
              <p14:xfrm>
                <a:off x="9863594" y="3682744"/>
                <a:ext cx="395640" cy="499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A22BA78-86D2-4AAB-ACA6-8CF2F9D104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54594" y="3673744"/>
                  <a:ext cx="4132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30478FF-13C2-454F-833C-10A311F0B82A}"/>
                    </a:ext>
                  </a:extLst>
                </p14:cNvPr>
                <p14:cNvContentPartPr/>
                <p14:nvPr/>
              </p14:nvContentPartPr>
              <p14:xfrm>
                <a:off x="10074914" y="3980464"/>
                <a:ext cx="168120" cy="170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30478FF-13C2-454F-833C-10A311F0B82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65914" y="3971464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EFED0E9-8F32-4A4D-A19D-9B62C9DFC97B}"/>
                    </a:ext>
                  </a:extLst>
                </p14:cNvPr>
                <p14:cNvContentPartPr/>
                <p14:nvPr/>
              </p14:nvContentPartPr>
              <p14:xfrm>
                <a:off x="10298474" y="4033024"/>
                <a:ext cx="88560" cy="115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EFED0E9-8F32-4A4D-A19D-9B62C9DFC97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89834" y="4024024"/>
                  <a:ext cx="106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7A670B5-0BD4-4E0D-83CB-0D09976CDA0F}"/>
                    </a:ext>
                  </a:extLst>
                </p14:cNvPr>
                <p14:cNvContentPartPr/>
                <p14:nvPr/>
              </p14:nvContentPartPr>
              <p14:xfrm>
                <a:off x="10414034" y="4033024"/>
                <a:ext cx="147600" cy="161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7A670B5-0BD4-4E0D-83CB-0D09976CDA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05394" y="4024024"/>
                  <a:ext cx="16524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119D114-41EA-4CD4-B744-716035AF9754}"/>
                  </a:ext>
                </a:extLst>
              </p14:cNvPr>
              <p14:cNvContentPartPr/>
              <p14:nvPr/>
            </p14:nvContentPartPr>
            <p14:xfrm>
              <a:off x="10799594" y="4051024"/>
              <a:ext cx="433440" cy="3301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119D114-41EA-4CD4-B744-716035AF975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790954" y="4042024"/>
                <a:ext cx="451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3D0654D-86C8-4D54-9D2C-5ABC57AF8406}"/>
                  </a:ext>
                </a:extLst>
              </p14:cNvPr>
              <p14:cNvContentPartPr/>
              <p14:nvPr/>
            </p14:nvContentPartPr>
            <p14:xfrm>
              <a:off x="5270354" y="1735908"/>
              <a:ext cx="493560" cy="405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3D0654D-86C8-4D54-9D2C-5ABC57AF8406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261354" y="1726908"/>
                <a:ext cx="511200" cy="4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43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F8922A8-6209-4F30-89E3-D4E6725658A8}"/>
              </a:ext>
            </a:extLst>
          </p:cNvPr>
          <p:cNvGrpSpPr/>
          <p:nvPr/>
        </p:nvGrpSpPr>
        <p:grpSpPr>
          <a:xfrm>
            <a:off x="686474" y="-15536"/>
            <a:ext cx="1856520" cy="721800"/>
            <a:chOff x="686474" y="-15536"/>
            <a:chExt cx="185652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BEF0A4-5EF2-45D2-8B9F-57C6FE7C5491}"/>
                    </a:ext>
                  </a:extLst>
                </p14:cNvPr>
                <p14:cNvContentPartPr/>
                <p14:nvPr/>
              </p14:nvContentPartPr>
              <p14:xfrm>
                <a:off x="686474" y="205504"/>
                <a:ext cx="383040" cy="50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BEF0A4-5EF2-45D2-8B9F-57C6FE7C54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7474" y="196504"/>
                  <a:ext cx="4006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A169F6-3648-4049-BF4C-8A0F0C8B0DA6}"/>
                    </a:ext>
                  </a:extLst>
                </p14:cNvPr>
                <p14:cNvContentPartPr/>
                <p14:nvPr/>
              </p14:nvContentPartPr>
              <p14:xfrm>
                <a:off x="993554" y="469384"/>
                <a:ext cx="167760" cy="17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A169F6-3648-4049-BF4C-8A0F0C8B0D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4554" y="460384"/>
                  <a:ext cx="185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D7F254-EE30-4B1E-94A2-3187F3BBD955}"/>
                    </a:ext>
                  </a:extLst>
                </p14:cNvPr>
                <p14:cNvContentPartPr/>
                <p14:nvPr/>
              </p14:nvContentPartPr>
              <p14:xfrm>
                <a:off x="1260314" y="473704"/>
                <a:ext cx="34200" cy="128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D7F254-EE30-4B1E-94A2-3187F3BBD9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314" y="464704"/>
                  <a:ext cx="51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E9A8DC-B13D-456F-B75A-16077F8A8887}"/>
                    </a:ext>
                  </a:extLst>
                </p14:cNvPr>
                <p14:cNvContentPartPr/>
                <p14:nvPr/>
              </p14:nvContentPartPr>
              <p14:xfrm>
                <a:off x="1538234" y="-15536"/>
                <a:ext cx="321480" cy="69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E9A8DC-B13D-456F-B75A-16077F8A88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9594" y="-24536"/>
                  <a:ext cx="3391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3F984F-2014-4D17-A1D5-E3E655F0CA31}"/>
                    </a:ext>
                  </a:extLst>
                </p14:cNvPr>
                <p14:cNvContentPartPr/>
                <p14:nvPr/>
              </p14:nvContentPartPr>
              <p14:xfrm>
                <a:off x="1436354" y="465784"/>
                <a:ext cx="322920" cy="9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3F984F-2014-4D17-A1D5-E3E655F0CA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7354" y="457144"/>
                  <a:ext cx="340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553D3-2FC9-462E-AC97-B3D155CB3D54}"/>
                    </a:ext>
                  </a:extLst>
                </p14:cNvPr>
                <p14:cNvContentPartPr/>
                <p14:nvPr/>
              </p14:nvContentPartPr>
              <p14:xfrm>
                <a:off x="1706354" y="396304"/>
                <a:ext cx="461160" cy="251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553D3-2FC9-462E-AC97-B3D155CB3D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7714" y="387664"/>
                  <a:ext cx="478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F52A4B-9055-49B1-9025-F50C1A738A21}"/>
                    </a:ext>
                  </a:extLst>
                </p14:cNvPr>
                <p14:cNvContentPartPr/>
                <p14:nvPr/>
              </p14:nvContentPartPr>
              <p14:xfrm>
                <a:off x="2231234" y="499624"/>
                <a:ext cx="311760" cy="13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F52A4B-9055-49B1-9025-F50C1A738A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2234" y="490624"/>
                  <a:ext cx="3294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23ABD7-9E88-43B0-A104-72EBE9A95967}"/>
              </a:ext>
            </a:extLst>
          </p:cNvPr>
          <p:cNvGrpSpPr/>
          <p:nvPr/>
        </p:nvGrpSpPr>
        <p:grpSpPr>
          <a:xfrm>
            <a:off x="2918834" y="94264"/>
            <a:ext cx="3210120" cy="593640"/>
            <a:chOff x="2918834" y="94264"/>
            <a:chExt cx="3210120" cy="59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915B12-DA2F-4ED4-921E-289B8777F577}"/>
                    </a:ext>
                  </a:extLst>
                </p14:cNvPr>
                <p14:cNvContentPartPr/>
                <p14:nvPr/>
              </p14:nvContentPartPr>
              <p14:xfrm>
                <a:off x="2918834" y="480544"/>
                <a:ext cx="277920" cy="150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915B12-DA2F-4ED4-921E-289B8777F5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0194" y="471904"/>
                  <a:ext cx="29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5BE5B6-23E3-4501-A804-13D417749546}"/>
                    </a:ext>
                  </a:extLst>
                </p14:cNvPr>
                <p14:cNvContentPartPr/>
                <p14:nvPr/>
              </p14:nvContentPartPr>
              <p14:xfrm>
                <a:off x="3121874" y="180664"/>
                <a:ext cx="212400" cy="421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5BE5B6-23E3-4501-A804-13D4177495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2874" y="172024"/>
                  <a:ext cx="230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CC6693-2110-484D-8769-C141CCDF203F}"/>
                    </a:ext>
                  </a:extLst>
                </p14:cNvPr>
                <p14:cNvContentPartPr/>
                <p14:nvPr/>
              </p14:nvContentPartPr>
              <p14:xfrm>
                <a:off x="3301514" y="504664"/>
                <a:ext cx="23040" cy="76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CC6693-2110-484D-8769-C141CCDF20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92514" y="495664"/>
                  <a:ext cx="40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A6401E-2CF1-4EBD-999E-00313DA4ED97}"/>
                    </a:ext>
                  </a:extLst>
                </p14:cNvPr>
                <p14:cNvContentPartPr/>
                <p14:nvPr/>
              </p14:nvContentPartPr>
              <p14:xfrm>
                <a:off x="3432554" y="370024"/>
                <a:ext cx="171000" cy="222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A6401E-2CF1-4EBD-999E-00313DA4ED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3914" y="361024"/>
                  <a:ext cx="188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380426-569E-4C31-9B71-BA47F7D071EF}"/>
                    </a:ext>
                  </a:extLst>
                </p14:cNvPr>
                <p14:cNvContentPartPr/>
                <p14:nvPr/>
              </p14:nvContentPartPr>
              <p14:xfrm>
                <a:off x="3705434" y="143224"/>
                <a:ext cx="331920" cy="47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380426-569E-4C31-9B71-BA47F7D071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96794" y="134584"/>
                  <a:ext cx="349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9631E3-831E-4AEF-B2F0-50E55789674F}"/>
                    </a:ext>
                  </a:extLst>
                </p14:cNvPr>
                <p14:cNvContentPartPr/>
                <p14:nvPr/>
              </p14:nvContentPartPr>
              <p14:xfrm>
                <a:off x="4034474" y="426544"/>
                <a:ext cx="116280" cy="160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9631E3-831E-4AEF-B2F0-50E5578967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25474" y="417544"/>
                  <a:ext cx="13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F8716B-4E97-47D9-BF3D-C845EE45628D}"/>
                    </a:ext>
                  </a:extLst>
                </p14:cNvPr>
                <p14:cNvContentPartPr/>
                <p14:nvPr/>
              </p14:nvContentPartPr>
              <p14:xfrm>
                <a:off x="4252994" y="94264"/>
                <a:ext cx="441720" cy="52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F8716B-4E97-47D9-BF3D-C845EE4562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44354" y="85264"/>
                  <a:ext cx="4593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3FEC5A-0A2F-4D79-92FF-E7690F0185C8}"/>
                    </a:ext>
                  </a:extLst>
                </p14:cNvPr>
                <p14:cNvContentPartPr/>
                <p14:nvPr/>
              </p14:nvContentPartPr>
              <p14:xfrm>
                <a:off x="4521194" y="442744"/>
                <a:ext cx="192240" cy="20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3FEC5A-0A2F-4D79-92FF-E7690F0185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2554" y="433744"/>
                  <a:ext cx="209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CCC90A-23C5-4CD1-B8B0-EFB474279EC7}"/>
                    </a:ext>
                  </a:extLst>
                </p14:cNvPr>
                <p14:cNvContentPartPr/>
                <p14:nvPr/>
              </p14:nvContentPartPr>
              <p14:xfrm>
                <a:off x="4801274" y="460024"/>
                <a:ext cx="316440" cy="133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CCC90A-23C5-4CD1-B8B0-EFB474279E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2274" y="451024"/>
                  <a:ext cx="334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03D64A-FBF2-4690-B8D4-70C4A46512C4}"/>
                    </a:ext>
                  </a:extLst>
                </p14:cNvPr>
                <p14:cNvContentPartPr/>
                <p14:nvPr/>
              </p14:nvContentPartPr>
              <p14:xfrm>
                <a:off x="5161994" y="164464"/>
                <a:ext cx="225360" cy="45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03D64A-FBF2-4690-B8D4-70C4A46512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3354" y="155824"/>
                  <a:ext cx="2430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77D3F9-83EA-47B4-81AB-5AF9E0100DC2}"/>
                    </a:ext>
                  </a:extLst>
                </p14:cNvPr>
                <p14:cNvContentPartPr/>
                <p14:nvPr/>
              </p14:nvContentPartPr>
              <p14:xfrm>
                <a:off x="5078474" y="399184"/>
                <a:ext cx="354960" cy="209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77D3F9-83EA-47B4-81AB-5AF9E0100D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9474" y="390184"/>
                  <a:ext cx="372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F5E92E-810B-4DCF-B3D1-FBBBD58F9B9C}"/>
                    </a:ext>
                  </a:extLst>
                </p14:cNvPr>
                <p14:cNvContentPartPr/>
                <p14:nvPr/>
              </p14:nvContentPartPr>
              <p14:xfrm>
                <a:off x="5552594" y="304144"/>
                <a:ext cx="149040" cy="289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F5E92E-810B-4DCF-B3D1-FBBBD58F9B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3954" y="295504"/>
                  <a:ext cx="166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2BE6C5-010F-4F43-BF4B-BBDE2AAE182C}"/>
                    </a:ext>
                  </a:extLst>
                </p14:cNvPr>
                <p14:cNvContentPartPr/>
                <p14:nvPr/>
              </p14:nvContentPartPr>
              <p14:xfrm>
                <a:off x="5776874" y="465064"/>
                <a:ext cx="352080" cy="22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2BE6C5-010F-4F43-BF4B-BBDE2AAE18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8234" y="456064"/>
                  <a:ext cx="3697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B1D654-8ADB-4225-97A8-5C8200A72550}"/>
              </a:ext>
            </a:extLst>
          </p:cNvPr>
          <p:cNvGrpSpPr/>
          <p:nvPr/>
        </p:nvGrpSpPr>
        <p:grpSpPr>
          <a:xfrm>
            <a:off x="6604514" y="453184"/>
            <a:ext cx="496800" cy="151200"/>
            <a:chOff x="6604514" y="453184"/>
            <a:chExt cx="49680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70DEE4-E91C-4717-8DD3-5F16AEEAF5A5}"/>
                    </a:ext>
                  </a:extLst>
                </p14:cNvPr>
                <p14:cNvContentPartPr/>
                <p14:nvPr/>
              </p14:nvContentPartPr>
              <p14:xfrm>
                <a:off x="6604514" y="464344"/>
                <a:ext cx="174240" cy="132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70DEE4-E91C-4717-8DD3-5F16AEEAF5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5514" y="455704"/>
                  <a:ext cx="191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46622F-94C3-4CA0-AFC7-086FC4DAD264}"/>
                    </a:ext>
                  </a:extLst>
                </p14:cNvPr>
                <p14:cNvContentPartPr/>
                <p14:nvPr/>
              </p14:nvContentPartPr>
              <p14:xfrm>
                <a:off x="6869834" y="453184"/>
                <a:ext cx="231480" cy="15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46622F-94C3-4CA0-AFC7-086FC4DAD2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60834" y="444544"/>
                  <a:ext cx="2491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30377E-36E8-47E1-923D-33DAF92B334E}"/>
              </a:ext>
            </a:extLst>
          </p:cNvPr>
          <p:cNvGrpSpPr/>
          <p:nvPr/>
        </p:nvGrpSpPr>
        <p:grpSpPr>
          <a:xfrm>
            <a:off x="7597754" y="205864"/>
            <a:ext cx="555120" cy="448560"/>
            <a:chOff x="7597754" y="205864"/>
            <a:chExt cx="5551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D14D64-32C6-4805-8B56-5EF11D062C28}"/>
                    </a:ext>
                  </a:extLst>
                </p14:cNvPr>
                <p14:cNvContentPartPr/>
                <p14:nvPr/>
              </p14:nvContentPartPr>
              <p14:xfrm>
                <a:off x="7597754" y="205864"/>
                <a:ext cx="273600" cy="35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D14D64-32C6-4805-8B56-5EF11D062C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89114" y="197224"/>
                  <a:ext cx="291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3E5C38-FB85-4A2A-8EA5-499D9F26F9C4}"/>
                    </a:ext>
                  </a:extLst>
                </p14:cNvPr>
                <p14:cNvContentPartPr/>
                <p14:nvPr/>
              </p14:nvContentPartPr>
              <p14:xfrm>
                <a:off x="7863434" y="339424"/>
                <a:ext cx="160920" cy="167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3E5C38-FB85-4A2A-8EA5-499D9F26F9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54794" y="330424"/>
                  <a:ext cx="178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9B013A-831C-4381-9FE9-7AD176D0D4B1}"/>
                    </a:ext>
                  </a:extLst>
                </p14:cNvPr>
                <p14:cNvContentPartPr/>
                <p14:nvPr/>
              </p14:nvContentPartPr>
              <p14:xfrm>
                <a:off x="8041274" y="463264"/>
                <a:ext cx="111600" cy="19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9B013A-831C-4381-9FE9-7AD176D0D4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32274" y="454264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82E0AB-907D-4A04-B216-05724553B062}"/>
              </a:ext>
            </a:extLst>
          </p:cNvPr>
          <p:cNvGrpSpPr/>
          <p:nvPr/>
        </p:nvGrpSpPr>
        <p:grpSpPr>
          <a:xfrm>
            <a:off x="8394074" y="147184"/>
            <a:ext cx="535320" cy="454680"/>
            <a:chOff x="8394074" y="147184"/>
            <a:chExt cx="5353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B41BB1-6505-454E-8483-82CA9593566B}"/>
                    </a:ext>
                  </a:extLst>
                </p14:cNvPr>
                <p14:cNvContentPartPr/>
                <p14:nvPr/>
              </p14:nvContentPartPr>
              <p14:xfrm>
                <a:off x="8394074" y="147184"/>
                <a:ext cx="183240" cy="37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B41BB1-6505-454E-8483-82CA959356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85074" y="138184"/>
                  <a:ext cx="200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7EA075-526F-4502-AAC1-9F7FF96B8F67}"/>
                    </a:ext>
                  </a:extLst>
                </p14:cNvPr>
                <p14:cNvContentPartPr/>
                <p14:nvPr/>
              </p14:nvContentPartPr>
              <p14:xfrm>
                <a:off x="8700074" y="208024"/>
                <a:ext cx="229320" cy="39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7EA075-526F-4502-AAC1-9F7FF96B8F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1434" y="199024"/>
                  <a:ext cx="24696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0DEDD3-0629-45BB-9FC4-8D1D2F064C16}"/>
              </a:ext>
            </a:extLst>
          </p:cNvPr>
          <p:cNvGrpSpPr/>
          <p:nvPr/>
        </p:nvGrpSpPr>
        <p:grpSpPr>
          <a:xfrm>
            <a:off x="1803194" y="830104"/>
            <a:ext cx="904320" cy="616320"/>
            <a:chOff x="1803194" y="830104"/>
            <a:chExt cx="90432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89E630-C241-4146-84D8-2463E24548F5}"/>
                    </a:ext>
                  </a:extLst>
                </p14:cNvPr>
                <p14:cNvContentPartPr/>
                <p14:nvPr/>
              </p14:nvContentPartPr>
              <p14:xfrm>
                <a:off x="1803194" y="830104"/>
                <a:ext cx="343440" cy="61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89E630-C241-4146-84D8-2463E24548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4554" y="821464"/>
                  <a:ext cx="3610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651573-5AD1-43D3-A586-12CF437645B6}"/>
                    </a:ext>
                  </a:extLst>
                </p14:cNvPr>
                <p14:cNvContentPartPr/>
                <p14:nvPr/>
              </p14:nvContentPartPr>
              <p14:xfrm>
                <a:off x="1814354" y="1254184"/>
                <a:ext cx="231120" cy="54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651573-5AD1-43D3-A586-12CF437645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05354" y="1245544"/>
                  <a:ext cx="248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F5EDFB-A3DB-4C6E-B352-3C6CCE421DCF}"/>
                    </a:ext>
                  </a:extLst>
                </p14:cNvPr>
                <p14:cNvContentPartPr/>
                <p14:nvPr/>
              </p14:nvContentPartPr>
              <p14:xfrm>
                <a:off x="2100914" y="1202704"/>
                <a:ext cx="159120" cy="173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F5EDFB-A3DB-4C6E-B352-3C6CCE421D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91914" y="1193704"/>
                  <a:ext cx="176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2746B0-544F-43D0-87F7-48A186E25505}"/>
                    </a:ext>
                  </a:extLst>
                </p14:cNvPr>
                <p14:cNvContentPartPr/>
                <p14:nvPr/>
              </p14:nvContentPartPr>
              <p14:xfrm>
                <a:off x="2302154" y="1176064"/>
                <a:ext cx="238320" cy="191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2746B0-544F-43D0-87F7-48A186E255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93514" y="1167424"/>
                  <a:ext cx="255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16BEFD-25D8-421E-A34A-4B635D426DAD}"/>
                    </a:ext>
                  </a:extLst>
                </p14:cNvPr>
                <p14:cNvContentPartPr/>
                <p14:nvPr/>
              </p14:nvContentPartPr>
              <p14:xfrm>
                <a:off x="2641274" y="985264"/>
                <a:ext cx="66240" cy="41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16BEFD-25D8-421E-A34A-4B635D426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32274" y="976264"/>
                  <a:ext cx="83880" cy="43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5C26AFC-6127-4B92-95A0-2BEFD310F59B}"/>
                  </a:ext>
                </a:extLst>
              </p14:cNvPr>
              <p14:cNvContentPartPr/>
              <p14:nvPr/>
            </p14:nvContentPartPr>
            <p14:xfrm>
              <a:off x="2974634" y="1149424"/>
              <a:ext cx="244800" cy="156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5C26AFC-6127-4B92-95A0-2BEFD310F59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65634" y="1140784"/>
                <a:ext cx="2624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A00DE339-4C3E-41CE-8276-A4BD171AFE93}"/>
              </a:ext>
            </a:extLst>
          </p:cNvPr>
          <p:cNvGrpSpPr/>
          <p:nvPr/>
        </p:nvGrpSpPr>
        <p:grpSpPr>
          <a:xfrm>
            <a:off x="3673394" y="834424"/>
            <a:ext cx="911520" cy="781200"/>
            <a:chOff x="3673394" y="834424"/>
            <a:chExt cx="911520" cy="7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FBEA92-ABD7-4795-8B88-39FF44C00ADB}"/>
                    </a:ext>
                  </a:extLst>
                </p14:cNvPr>
                <p14:cNvContentPartPr/>
                <p14:nvPr/>
              </p14:nvContentPartPr>
              <p14:xfrm>
                <a:off x="4018994" y="834424"/>
                <a:ext cx="142200" cy="327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FBEA92-ABD7-4795-8B88-39FF44C00A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9994" y="825784"/>
                  <a:ext cx="159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D631CB-4CA7-4BA7-8355-9870ABED32F7}"/>
                    </a:ext>
                  </a:extLst>
                </p14:cNvPr>
                <p14:cNvContentPartPr/>
                <p14:nvPr/>
              </p14:nvContentPartPr>
              <p14:xfrm>
                <a:off x="3774554" y="1162744"/>
                <a:ext cx="567000" cy="7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D631CB-4CA7-4BA7-8355-9870ABED32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65914" y="1153744"/>
                  <a:ext cx="584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3B53A0-BBC9-451A-B1E1-4214A841CCBE}"/>
                    </a:ext>
                  </a:extLst>
                </p14:cNvPr>
                <p14:cNvContentPartPr/>
                <p14:nvPr/>
              </p14:nvContentPartPr>
              <p14:xfrm>
                <a:off x="3673394" y="1306024"/>
                <a:ext cx="235800" cy="309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3B53A0-BBC9-451A-B1E1-4214A841CC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64754" y="1297384"/>
                  <a:ext cx="253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DD400D-F58F-4BF0-8FAA-8F563B9620FC}"/>
                    </a:ext>
                  </a:extLst>
                </p14:cNvPr>
                <p14:cNvContentPartPr/>
                <p14:nvPr/>
              </p14:nvContentPartPr>
              <p14:xfrm>
                <a:off x="4022954" y="1415104"/>
                <a:ext cx="214200" cy="59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DD400D-F58F-4BF0-8FAA-8F563B9620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13954" y="1406464"/>
                  <a:ext cx="231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E98A73-228C-4E16-8A8D-D1757E51D152}"/>
                    </a:ext>
                  </a:extLst>
                </p14:cNvPr>
                <p14:cNvContentPartPr/>
                <p14:nvPr/>
              </p14:nvContentPartPr>
              <p14:xfrm>
                <a:off x="4309154" y="1363264"/>
                <a:ext cx="275760" cy="19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E98A73-228C-4E16-8A8D-D1757E51D1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0514" y="1354264"/>
                  <a:ext cx="2934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2746B06-0996-4CA8-B107-8397BA425737}"/>
              </a:ext>
            </a:extLst>
          </p:cNvPr>
          <p:cNvGrpSpPr/>
          <p:nvPr/>
        </p:nvGrpSpPr>
        <p:grpSpPr>
          <a:xfrm>
            <a:off x="5051474" y="993184"/>
            <a:ext cx="1571760" cy="571320"/>
            <a:chOff x="5051474" y="993184"/>
            <a:chExt cx="157176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536408-F8B1-42CE-8B26-A5FB4C28A232}"/>
                    </a:ext>
                  </a:extLst>
                </p14:cNvPr>
                <p14:cNvContentPartPr/>
                <p14:nvPr/>
              </p14:nvContentPartPr>
              <p14:xfrm>
                <a:off x="5474474" y="1159864"/>
                <a:ext cx="8640" cy="10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536408-F8B1-42CE-8B26-A5FB4C28A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65834" y="1151224"/>
                  <a:ext cx="26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F23500-E124-4388-9F06-454076870B33}"/>
                    </a:ext>
                  </a:extLst>
                </p14:cNvPr>
                <p14:cNvContentPartPr/>
                <p14:nvPr/>
              </p14:nvContentPartPr>
              <p14:xfrm>
                <a:off x="5394194" y="1014064"/>
                <a:ext cx="224640" cy="234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F23500-E124-4388-9F06-454076870B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5554" y="1005424"/>
                  <a:ext cx="242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AFD4A2-6B18-4CD6-98BF-8D8184195FD9}"/>
                    </a:ext>
                  </a:extLst>
                </p14:cNvPr>
                <p14:cNvContentPartPr/>
                <p14:nvPr/>
              </p14:nvContentPartPr>
              <p14:xfrm>
                <a:off x="5745914" y="993544"/>
                <a:ext cx="156960" cy="19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AFD4A2-6B18-4CD6-98BF-8D8184195F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7274" y="984544"/>
                  <a:ext cx="174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603B29B-ADEF-48ED-993A-AAFC813CBAED}"/>
                    </a:ext>
                  </a:extLst>
                </p14:cNvPr>
                <p14:cNvContentPartPr/>
                <p14:nvPr/>
              </p14:nvContentPartPr>
              <p14:xfrm>
                <a:off x="5051474" y="1322944"/>
                <a:ext cx="162360" cy="24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603B29B-ADEF-48ED-993A-AAFC813CBA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42834" y="1313944"/>
                  <a:ext cx="180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DF6CE5-2C66-4CA8-9722-370F3DDED204}"/>
                    </a:ext>
                  </a:extLst>
                </p14:cNvPr>
                <p14:cNvContentPartPr/>
                <p14:nvPr/>
              </p14:nvContentPartPr>
              <p14:xfrm>
                <a:off x="6104114" y="1032064"/>
                <a:ext cx="235800" cy="187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DF6CE5-2C66-4CA8-9722-370F3DDED2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5114" y="1023064"/>
                  <a:ext cx="253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873143-4591-41A2-B56F-6D977A48F273}"/>
                    </a:ext>
                  </a:extLst>
                </p14:cNvPr>
                <p14:cNvContentPartPr/>
                <p14:nvPr/>
              </p14:nvContentPartPr>
              <p14:xfrm>
                <a:off x="6113834" y="1012624"/>
                <a:ext cx="204120" cy="176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873143-4591-41A2-B56F-6D977A48F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4834" y="1003624"/>
                  <a:ext cx="221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40EBE8-A24B-4A5B-B75F-5180AFA3427A}"/>
                    </a:ext>
                  </a:extLst>
                </p14:cNvPr>
                <p14:cNvContentPartPr/>
                <p14:nvPr/>
              </p14:nvContentPartPr>
              <p14:xfrm>
                <a:off x="6393914" y="993184"/>
                <a:ext cx="229320" cy="160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40EBE8-A24B-4A5B-B75F-5180AFA342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5274" y="984544"/>
                  <a:ext cx="2469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A4A647D-2943-4FF6-9A97-91934CFA8606}"/>
              </a:ext>
            </a:extLst>
          </p:cNvPr>
          <p:cNvGrpSpPr/>
          <p:nvPr/>
        </p:nvGrpSpPr>
        <p:grpSpPr>
          <a:xfrm>
            <a:off x="6849314" y="828664"/>
            <a:ext cx="200880" cy="417600"/>
            <a:chOff x="6849314" y="828664"/>
            <a:chExt cx="2008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2FC727-12AE-4EE7-9516-4D25CB56E5D0}"/>
                    </a:ext>
                  </a:extLst>
                </p14:cNvPr>
                <p14:cNvContentPartPr/>
                <p14:nvPr/>
              </p14:nvContentPartPr>
              <p14:xfrm>
                <a:off x="6868754" y="828664"/>
                <a:ext cx="123840" cy="370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2FC727-12AE-4EE7-9516-4D25CB56E5D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59754" y="819664"/>
                  <a:ext cx="1414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9A35D9-9A4E-4184-8847-922EF78A932D}"/>
                    </a:ext>
                  </a:extLst>
                </p14:cNvPr>
                <p14:cNvContentPartPr/>
                <p14:nvPr/>
              </p14:nvContentPartPr>
              <p14:xfrm>
                <a:off x="6849314" y="1092184"/>
                <a:ext cx="200880" cy="154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9A35D9-9A4E-4184-8847-922EF78A93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40314" y="1083544"/>
                  <a:ext cx="2185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7A051D-9B1B-48FC-8599-76C36F2BF479}"/>
              </a:ext>
            </a:extLst>
          </p:cNvPr>
          <p:cNvGrpSpPr/>
          <p:nvPr/>
        </p:nvGrpSpPr>
        <p:grpSpPr>
          <a:xfrm>
            <a:off x="9037034" y="103984"/>
            <a:ext cx="1561680" cy="495000"/>
            <a:chOff x="9037034" y="103984"/>
            <a:chExt cx="156168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5667B1-4622-4B37-821C-DAA3C4DAA44F}"/>
                    </a:ext>
                  </a:extLst>
                </p14:cNvPr>
                <p14:cNvContentPartPr/>
                <p14:nvPr/>
              </p14:nvContentPartPr>
              <p14:xfrm>
                <a:off x="9037034" y="544624"/>
                <a:ext cx="18720" cy="32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5667B1-4622-4B37-821C-DAA3C4DAA4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28394" y="535624"/>
                  <a:ext cx="36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D9D68F-07FE-47E2-9732-09109DA1E535}"/>
                    </a:ext>
                  </a:extLst>
                </p14:cNvPr>
                <p14:cNvContentPartPr/>
                <p14:nvPr/>
              </p14:nvContentPartPr>
              <p14:xfrm>
                <a:off x="9314234" y="327544"/>
                <a:ext cx="93240" cy="214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D9D68F-07FE-47E2-9732-09109DA1E5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5594" y="318544"/>
                  <a:ext cx="110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477756-2DB3-41A7-AFCF-5A02FAF46F08}"/>
                    </a:ext>
                  </a:extLst>
                </p14:cNvPr>
                <p14:cNvContentPartPr/>
                <p14:nvPr/>
              </p14:nvContentPartPr>
              <p14:xfrm>
                <a:off x="9145034" y="543544"/>
                <a:ext cx="289440" cy="55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477756-2DB3-41A7-AFCF-5A02FAF46F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36394" y="534544"/>
                  <a:ext cx="307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DF85C5-1954-46F6-88EC-6C74E39FE08B}"/>
                    </a:ext>
                  </a:extLst>
                </p14:cNvPr>
                <p14:cNvContentPartPr/>
                <p14:nvPr/>
              </p14:nvContentPartPr>
              <p14:xfrm>
                <a:off x="9260594" y="264184"/>
                <a:ext cx="337680" cy="6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DF85C5-1954-46F6-88EC-6C74E39FE0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51954" y="255184"/>
                  <a:ext cx="355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878497-3A00-426B-9DE4-17109734676A}"/>
                    </a:ext>
                  </a:extLst>
                </p14:cNvPr>
                <p14:cNvContentPartPr/>
                <p14:nvPr/>
              </p14:nvContentPartPr>
              <p14:xfrm>
                <a:off x="9573434" y="103984"/>
                <a:ext cx="314640" cy="487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878497-3A00-426B-9DE4-1710973467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64794" y="94984"/>
                  <a:ext cx="3322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9002D5-18B8-4A36-8AC2-44A07FEAD72C}"/>
                    </a:ext>
                  </a:extLst>
                </p14:cNvPr>
                <p14:cNvContentPartPr/>
                <p14:nvPr/>
              </p14:nvContentPartPr>
              <p14:xfrm>
                <a:off x="9533474" y="373984"/>
                <a:ext cx="315000" cy="62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9002D5-18B8-4A36-8AC2-44A07FEAD7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24834" y="365344"/>
                  <a:ext cx="332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27A701-0553-41A7-9036-34FDDBB98863}"/>
                    </a:ext>
                  </a:extLst>
                </p14:cNvPr>
                <p14:cNvContentPartPr/>
                <p14:nvPr/>
              </p14:nvContentPartPr>
              <p14:xfrm>
                <a:off x="10069874" y="281104"/>
                <a:ext cx="217440" cy="293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27A701-0553-41A7-9036-34FDDBB988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61234" y="272104"/>
                  <a:ext cx="235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11AB3C-D1E9-4DDC-9B4F-3A3ABF791989}"/>
                    </a:ext>
                  </a:extLst>
                </p14:cNvPr>
                <p14:cNvContentPartPr/>
                <p14:nvPr/>
              </p14:nvContentPartPr>
              <p14:xfrm>
                <a:off x="9992474" y="259144"/>
                <a:ext cx="284040" cy="28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11AB3C-D1E9-4DDC-9B4F-3A3ABF791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83474" y="250144"/>
                  <a:ext cx="301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6F33B86-10E3-447D-B402-0197B80DEA53}"/>
                    </a:ext>
                  </a:extLst>
                </p14:cNvPr>
                <p14:cNvContentPartPr/>
                <p14:nvPr/>
              </p14:nvContentPartPr>
              <p14:xfrm>
                <a:off x="10305314" y="336184"/>
                <a:ext cx="293400" cy="136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6F33B86-10E3-447D-B402-0197B80DEA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96314" y="327184"/>
                  <a:ext cx="3110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FD807C9-63A5-4479-9DC5-EF7AA692F876}"/>
              </a:ext>
            </a:extLst>
          </p:cNvPr>
          <p:cNvGrpSpPr/>
          <p:nvPr/>
        </p:nvGrpSpPr>
        <p:grpSpPr>
          <a:xfrm>
            <a:off x="10743434" y="89584"/>
            <a:ext cx="1382040" cy="544680"/>
            <a:chOff x="10743434" y="89584"/>
            <a:chExt cx="138204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3F9041-20E8-45AD-83BC-6ABB5CF58E7A}"/>
                    </a:ext>
                  </a:extLst>
                </p14:cNvPr>
                <p14:cNvContentPartPr/>
                <p14:nvPr/>
              </p14:nvContentPartPr>
              <p14:xfrm>
                <a:off x="10743434" y="221344"/>
                <a:ext cx="194760" cy="325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3F9041-20E8-45AD-83BC-6ABB5CF58E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34794" y="212704"/>
                  <a:ext cx="212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48C78AE-EC71-4E91-B862-5305BB8890B9}"/>
                    </a:ext>
                  </a:extLst>
                </p14:cNvPr>
                <p14:cNvContentPartPr/>
                <p14:nvPr/>
              </p14:nvContentPartPr>
              <p14:xfrm>
                <a:off x="11022794" y="160144"/>
                <a:ext cx="180720" cy="391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48C78AE-EC71-4E91-B862-5305BB8890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13794" y="151144"/>
                  <a:ext cx="198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7CA821-6CEE-4375-A70C-060AE1C99EF8}"/>
                    </a:ext>
                  </a:extLst>
                </p14:cNvPr>
                <p14:cNvContentPartPr/>
                <p14:nvPr/>
              </p14:nvContentPartPr>
              <p14:xfrm>
                <a:off x="11181914" y="349864"/>
                <a:ext cx="162360" cy="167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7CA821-6CEE-4375-A70C-060AE1C99E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73274" y="341224"/>
                  <a:ext cx="180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167E06-6ACA-4CBD-B8BF-3914B662455C}"/>
                    </a:ext>
                  </a:extLst>
                </p14:cNvPr>
                <p14:cNvContentPartPr/>
                <p14:nvPr/>
              </p14:nvContentPartPr>
              <p14:xfrm>
                <a:off x="11357594" y="435544"/>
                <a:ext cx="101880" cy="192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167E06-6ACA-4CBD-B8BF-3914B66245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48594" y="426544"/>
                  <a:ext cx="11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357E23-1C10-438B-A50E-461A2DA97631}"/>
                    </a:ext>
                  </a:extLst>
                </p14:cNvPr>
                <p14:cNvContentPartPr/>
                <p14:nvPr/>
              </p14:nvContentPartPr>
              <p14:xfrm>
                <a:off x="11597354" y="89584"/>
                <a:ext cx="172800" cy="404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357E23-1C10-438B-A50E-461A2DA976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88714" y="80944"/>
                  <a:ext cx="190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C5D0EF-2877-464F-B375-A102C345C252}"/>
                    </a:ext>
                  </a:extLst>
                </p14:cNvPr>
                <p14:cNvContentPartPr/>
                <p14:nvPr/>
              </p14:nvContentPartPr>
              <p14:xfrm>
                <a:off x="11613554" y="350224"/>
                <a:ext cx="152640" cy="154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C5D0EF-2877-464F-B375-A102C345C2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04554" y="341224"/>
                  <a:ext cx="170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5B1D56-5C83-482C-83A5-EB9955AF12F7}"/>
                    </a:ext>
                  </a:extLst>
                </p14:cNvPr>
                <p14:cNvContentPartPr/>
                <p14:nvPr/>
              </p14:nvContentPartPr>
              <p14:xfrm>
                <a:off x="11884274" y="91024"/>
                <a:ext cx="241200" cy="543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5B1D56-5C83-482C-83A5-EB9955AF12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75274" y="82024"/>
                  <a:ext cx="258840" cy="5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8177B8-6566-48BE-8BDD-D8240503A244}"/>
              </a:ext>
            </a:extLst>
          </p:cNvPr>
          <p:cNvGrpSpPr/>
          <p:nvPr/>
        </p:nvGrpSpPr>
        <p:grpSpPr>
          <a:xfrm>
            <a:off x="2060954" y="1915504"/>
            <a:ext cx="1090800" cy="419040"/>
            <a:chOff x="2060954" y="1915504"/>
            <a:chExt cx="109080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F502FF-1D56-45FC-B696-48B4BC435955}"/>
                    </a:ext>
                  </a:extLst>
                </p14:cNvPr>
                <p14:cNvContentPartPr/>
                <p14:nvPr/>
              </p14:nvContentPartPr>
              <p14:xfrm>
                <a:off x="2060954" y="1915504"/>
                <a:ext cx="506520" cy="292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F502FF-1D56-45FC-B696-48B4BC4359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52314" y="1906864"/>
                  <a:ext cx="524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F777456-BA95-4336-A1AC-77629BA3EF8B}"/>
                    </a:ext>
                  </a:extLst>
                </p14:cNvPr>
                <p14:cNvContentPartPr/>
                <p14:nvPr/>
              </p14:nvContentPartPr>
              <p14:xfrm>
                <a:off x="2581514" y="2122864"/>
                <a:ext cx="267120" cy="181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F777456-BA95-4336-A1AC-77629BA3EF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72514" y="2114224"/>
                  <a:ext cx="284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B836C8A-0C5A-4D67-8005-39F2678B6D2B}"/>
                    </a:ext>
                  </a:extLst>
                </p14:cNvPr>
                <p14:cNvContentPartPr/>
                <p14:nvPr/>
              </p14:nvContentPartPr>
              <p14:xfrm>
                <a:off x="2521394" y="2133304"/>
                <a:ext cx="202680" cy="201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B836C8A-0C5A-4D67-8005-39F2678B6D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12394" y="2124664"/>
                  <a:ext cx="220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7C10CC-5CC4-4042-B218-801AD29819F0}"/>
                    </a:ext>
                  </a:extLst>
                </p14:cNvPr>
                <p14:cNvContentPartPr/>
                <p14:nvPr/>
              </p14:nvContentPartPr>
              <p14:xfrm>
                <a:off x="2940794" y="2050144"/>
                <a:ext cx="210960" cy="133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7C10CC-5CC4-4042-B218-801AD29819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32154" y="2041504"/>
                  <a:ext cx="228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9D6D30-6B7B-4830-B7FA-977D34BE1FCB}"/>
              </a:ext>
            </a:extLst>
          </p:cNvPr>
          <p:cNvGrpSpPr/>
          <p:nvPr/>
        </p:nvGrpSpPr>
        <p:grpSpPr>
          <a:xfrm>
            <a:off x="3529394" y="1757104"/>
            <a:ext cx="941400" cy="736560"/>
            <a:chOff x="3529394" y="1757104"/>
            <a:chExt cx="94140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C9F6393-49B9-4A2E-8888-3F32747336F8}"/>
                    </a:ext>
                  </a:extLst>
                </p14:cNvPr>
                <p14:cNvContentPartPr/>
                <p14:nvPr/>
              </p14:nvContentPartPr>
              <p14:xfrm>
                <a:off x="3529394" y="1895344"/>
                <a:ext cx="246600" cy="234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C9F6393-49B9-4A2E-8888-3F32747336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20754" y="1886344"/>
                  <a:ext cx="264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94C572-51B3-4279-8ECC-A975F1C4670F}"/>
                    </a:ext>
                  </a:extLst>
                </p14:cNvPr>
                <p14:cNvContentPartPr/>
                <p14:nvPr/>
              </p14:nvContentPartPr>
              <p14:xfrm>
                <a:off x="3899474" y="1943944"/>
                <a:ext cx="327960" cy="55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94C572-51B3-4279-8ECC-A975F1C467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90834" y="1935304"/>
                  <a:ext cx="34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0508B0A-A5B8-4060-B1F2-DAEE754EC3FE}"/>
                    </a:ext>
                  </a:extLst>
                </p14:cNvPr>
                <p14:cNvContentPartPr/>
                <p14:nvPr/>
              </p14:nvContentPartPr>
              <p14:xfrm>
                <a:off x="4021874" y="1865824"/>
                <a:ext cx="50040" cy="218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0508B0A-A5B8-4060-B1F2-DAEE754EC3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12874" y="1856824"/>
                  <a:ext cx="6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548E0D-7738-49E6-A368-104179593E90}"/>
                    </a:ext>
                  </a:extLst>
                </p14:cNvPr>
                <p14:cNvContentPartPr/>
                <p14:nvPr/>
              </p14:nvContentPartPr>
              <p14:xfrm>
                <a:off x="4258754" y="1757104"/>
                <a:ext cx="212040" cy="355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548E0D-7738-49E6-A368-104179593E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49754" y="1748464"/>
                  <a:ext cx="229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E10129-A333-495C-AC70-43222F061B2E}"/>
                    </a:ext>
                  </a:extLst>
                </p14:cNvPr>
                <p14:cNvContentPartPr/>
                <p14:nvPr/>
              </p14:nvContentPartPr>
              <p14:xfrm>
                <a:off x="3679154" y="2176144"/>
                <a:ext cx="685800" cy="91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E10129-A333-495C-AC70-43222F061B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70154" y="2167504"/>
                  <a:ext cx="703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D7E140-566D-4563-BFCE-F0F4F24B268E}"/>
                    </a:ext>
                  </a:extLst>
                </p14:cNvPr>
                <p14:cNvContentPartPr/>
                <p14:nvPr/>
              </p14:nvContentPartPr>
              <p14:xfrm>
                <a:off x="3886874" y="2319424"/>
                <a:ext cx="381960" cy="174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D7E140-566D-4563-BFCE-F0F4F24B26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78234" y="2310424"/>
                  <a:ext cx="3996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415B08F-0BA1-4D75-A218-83110F3B6680}"/>
              </a:ext>
            </a:extLst>
          </p:cNvPr>
          <p:cNvGrpSpPr/>
          <p:nvPr/>
        </p:nvGrpSpPr>
        <p:grpSpPr>
          <a:xfrm>
            <a:off x="2220794" y="2656384"/>
            <a:ext cx="1252440" cy="660600"/>
            <a:chOff x="2220794" y="2656384"/>
            <a:chExt cx="125244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CDE0082-AFA1-4989-9266-1754509AFA1F}"/>
                    </a:ext>
                  </a:extLst>
                </p14:cNvPr>
                <p14:cNvContentPartPr/>
                <p14:nvPr/>
              </p14:nvContentPartPr>
              <p14:xfrm>
                <a:off x="2220794" y="2838544"/>
                <a:ext cx="547200" cy="334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CDE0082-AFA1-4989-9266-1754509AFA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12154" y="2829544"/>
                  <a:ext cx="564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E1E654-303B-4940-B720-E6E3793380B3}"/>
                    </a:ext>
                  </a:extLst>
                </p14:cNvPr>
                <p14:cNvContentPartPr/>
                <p14:nvPr/>
              </p14:nvContentPartPr>
              <p14:xfrm>
                <a:off x="2881394" y="2656384"/>
                <a:ext cx="157680" cy="211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E1E654-303B-4940-B720-E6E3793380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72394" y="2647384"/>
                  <a:ext cx="175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87525E-81A5-4EA7-BAAC-CD2917718FB5}"/>
                    </a:ext>
                  </a:extLst>
                </p14:cNvPr>
                <p14:cNvContentPartPr/>
                <p14:nvPr/>
              </p14:nvContentPartPr>
              <p14:xfrm>
                <a:off x="2663594" y="3112504"/>
                <a:ext cx="297720" cy="204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87525E-81A5-4EA7-BAAC-CD2917718F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4594" y="3103864"/>
                  <a:ext cx="315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E7FC72-9891-4F01-B063-10162B3F9311}"/>
                    </a:ext>
                  </a:extLst>
                </p14:cNvPr>
                <p14:cNvContentPartPr/>
                <p14:nvPr/>
              </p14:nvContentPartPr>
              <p14:xfrm>
                <a:off x="2702834" y="3112504"/>
                <a:ext cx="187200" cy="192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E7FC72-9891-4F01-B063-10162B3F9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4194" y="3103864"/>
                  <a:ext cx="204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40F1BA7-23DD-4660-B92F-C77321360BA1}"/>
                    </a:ext>
                  </a:extLst>
                </p14:cNvPr>
                <p14:cNvContentPartPr/>
                <p14:nvPr/>
              </p14:nvContentPartPr>
              <p14:xfrm>
                <a:off x="3231674" y="2959864"/>
                <a:ext cx="207720" cy="2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40F1BA7-23DD-4660-B92F-C77321360B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23034" y="2951224"/>
                  <a:ext cx="22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88DE58-FE44-4DE6-AD60-22298AD25E44}"/>
                    </a:ext>
                  </a:extLst>
                </p14:cNvPr>
                <p14:cNvContentPartPr/>
                <p14:nvPr/>
              </p14:nvContentPartPr>
              <p14:xfrm>
                <a:off x="3251114" y="3049144"/>
                <a:ext cx="222120" cy="3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88DE58-FE44-4DE6-AD60-22298AD25E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42114" y="3040504"/>
                  <a:ext cx="2397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3B25E7-0E4D-4315-8FCF-BF2CFDC2A7D2}"/>
              </a:ext>
            </a:extLst>
          </p:cNvPr>
          <p:cNvGrpSpPr/>
          <p:nvPr/>
        </p:nvGrpSpPr>
        <p:grpSpPr>
          <a:xfrm>
            <a:off x="4054274" y="2452264"/>
            <a:ext cx="1792080" cy="687600"/>
            <a:chOff x="4054274" y="2452264"/>
            <a:chExt cx="179208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DE2970-2E6E-43CB-8BE4-25ACB411BB20}"/>
                    </a:ext>
                  </a:extLst>
                </p14:cNvPr>
                <p14:cNvContentPartPr/>
                <p14:nvPr/>
              </p14:nvContentPartPr>
              <p14:xfrm>
                <a:off x="4054274" y="2775184"/>
                <a:ext cx="182160" cy="331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DE2970-2E6E-43CB-8BE4-25ACB411BB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45634" y="2766184"/>
                  <a:ext cx="199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A5DA96A-F4D2-4520-95D8-23DB344F9521}"/>
                    </a:ext>
                  </a:extLst>
                </p14:cNvPr>
                <p14:cNvContentPartPr/>
                <p14:nvPr/>
              </p14:nvContentPartPr>
              <p14:xfrm>
                <a:off x="4348754" y="2690584"/>
                <a:ext cx="266760" cy="366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A5DA96A-F4D2-4520-95D8-23DB344F95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40114" y="2681584"/>
                  <a:ext cx="2844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01734D-C4C2-47B0-8F18-06BF97F8D332}"/>
                    </a:ext>
                  </a:extLst>
                </p14:cNvPr>
                <p14:cNvContentPartPr/>
                <p14:nvPr/>
              </p14:nvContentPartPr>
              <p14:xfrm>
                <a:off x="4746554" y="2889304"/>
                <a:ext cx="237600" cy="3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01734D-C4C2-47B0-8F18-06BF97F8D3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37914" y="2880664"/>
                  <a:ext cx="255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A13CCB-E483-4A7B-AA20-7AD043D6D9E4}"/>
                    </a:ext>
                  </a:extLst>
                </p14:cNvPr>
                <p14:cNvContentPartPr/>
                <p14:nvPr/>
              </p14:nvContentPartPr>
              <p14:xfrm>
                <a:off x="5026634" y="2845384"/>
                <a:ext cx="269640" cy="186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A13CCB-E483-4A7B-AA20-7AD043D6D9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17994" y="2836384"/>
                  <a:ext cx="287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8257F85-DEE3-4A28-8F4F-6AB5CECF8986}"/>
                    </a:ext>
                  </a:extLst>
                </p14:cNvPr>
                <p14:cNvContentPartPr/>
                <p14:nvPr/>
              </p14:nvContentPartPr>
              <p14:xfrm>
                <a:off x="5341994" y="2659984"/>
                <a:ext cx="230760" cy="479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8257F85-DEE3-4A28-8F4F-6AB5CECF89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3354" y="2651344"/>
                  <a:ext cx="2484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B5298C-90A6-4EF7-A439-77B8EB9CC4D7}"/>
                    </a:ext>
                  </a:extLst>
                </p14:cNvPr>
                <p14:cNvContentPartPr/>
                <p14:nvPr/>
              </p14:nvContentPartPr>
              <p14:xfrm>
                <a:off x="5599754" y="2452264"/>
                <a:ext cx="246600" cy="201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B5298C-90A6-4EF7-A439-77B8EB9CC4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90754" y="2443264"/>
                  <a:ext cx="2642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D34549A-23F6-4726-A4BB-577654C9B93E}"/>
              </a:ext>
            </a:extLst>
          </p:cNvPr>
          <p:cNvGrpSpPr/>
          <p:nvPr/>
        </p:nvGrpSpPr>
        <p:grpSpPr>
          <a:xfrm>
            <a:off x="4398074" y="3269464"/>
            <a:ext cx="961200" cy="370080"/>
            <a:chOff x="4398074" y="3269464"/>
            <a:chExt cx="96120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ABD4E9-4C97-4100-85BA-1A2B3278176B}"/>
                    </a:ext>
                  </a:extLst>
                </p14:cNvPr>
                <p14:cNvContentPartPr/>
                <p14:nvPr/>
              </p14:nvContentPartPr>
              <p14:xfrm>
                <a:off x="4398074" y="3269464"/>
                <a:ext cx="961200" cy="9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ABD4E9-4C97-4100-85BA-1A2B3278176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89434" y="3260824"/>
                  <a:ext cx="978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D2FF7A-9EF8-4433-A9B2-460CCECFAD52}"/>
                    </a:ext>
                  </a:extLst>
                </p14:cNvPr>
                <p14:cNvContentPartPr/>
                <p14:nvPr/>
              </p14:nvContentPartPr>
              <p14:xfrm>
                <a:off x="4696514" y="3467824"/>
                <a:ext cx="95760" cy="171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D2FF7A-9EF8-4433-A9B2-460CCECFAD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87874" y="3458824"/>
                  <a:ext cx="113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9EB6DB5-1102-4844-BAD1-BC348E9F3008}"/>
                    </a:ext>
                  </a:extLst>
                </p14:cNvPr>
                <p14:cNvContentPartPr/>
                <p14:nvPr/>
              </p14:nvContentPartPr>
              <p14:xfrm>
                <a:off x="4913954" y="3413104"/>
                <a:ext cx="344880" cy="226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9EB6DB5-1102-4844-BAD1-BC348E9F30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05314" y="3404464"/>
                  <a:ext cx="36252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F4AE463-09C9-4FE9-A548-A4F17486D49C}"/>
              </a:ext>
            </a:extLst>
          </p:cNvPr>
          <p:cNvGrpSpPr/>
          <p:nvPr/>
        </p:nvGrpSpPr>
        <p:grpSpPr>
          <a:xfrm>
            <a:off x="5231474" y="3714424"/>
            <a:ext cx="1128600" cy="627840"/>
            <a:chOff x="5231474" y="3714424"/>
            <a:chExt cx="1128600" cy="62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15BBE3-E17E-4007-B280-0F76FF13251F}"/>
                    </a:ext>
                  </a:extLst>
                </p14:cNvPr>
                <p14:cNvContentPartPr/>
                <p14:nvPr/>
              </p14:nvContentPartPr>
              <p14:xfrm>
                <a:off x="5272154" y="3714424"/>
                <a:ext cx="311040" cy="627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15BBE3-E17E-4007-B280-0F76FF1325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63514" y="3705784"/>
                  <a:ext cx="3286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D99A249-66CD-463F-BF12-C0D034C3AB21}"/>
                    </a:ext>
                  </a:extLst>
                </p14:cNvPr>
                <p14:cNvContentPartPr/>
                <p14:nvPr/>
              </p14:nvContentPartPr>
              <p14:xfrm>
                <a:off x="5231474" y="4145344"/>
                <a:ext cx="248400" cy="35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D99A249-66CD-463F-BF12-C0D034C3AB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2834" y="4136704"/>
                  <a:ext cx="266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AA9FEB0-9571-4E71-9FC3-B741D6550ECC}"/>
                    </a:ext>
                  </a:extLst>
                </p14:cNvPr>
                <p14:cNvContentPartPr/>
                <p14:nvPr/>
              </p14:nvContentPartPr>
              <p14:xfrm>
                <a:off x="5576714" y="4138144"/>
                <a:ext cx="313920" cy="136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AA9FEB0-9571-4E71-9FC3-B741D6550E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67714" y="4129504"/>
                  <a:ext cx="331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A8CF8A-3F5D-494E-A3C0-49E49DA458E1}"/>
                    </a:ext>
                  </a:extLst>
                </p14:cNvPr>
                <p14:cNvContentPartPr/>
                <p14:nvPr/>
              </p14:nvContentPartPr>
              <p14:xfrm>
                <a:off x="6027794" y="4130944"/>
                <a:ext cx="179640" cy="165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A8CF8A-3F5D-494E-A3C0-49E49DA458E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19154" y="4121944"/>
                  <a:ext cx="197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B0C4CC-B0F8-4C80-9B55-1B8883B47FCA}"/>
                    </a:ext>
                  </a:extLst>
                </p14:cNvPr>
                <p14:cNvContentPartPr/>
                <p14:nvPr/>
              </p14:nvContentPartPr>
              <p14:xfrm>
                <a:off x="6182954" y="3902344"/>
                <a:ext cx="177120" cy="338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B0C4CC-B0F8-4C80-9B55-1B8883B47F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74314" y="3893344"/>
                  <a:ext cx="19476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43DE6E0-13CE-4183-BE5F-6FE4269E93AD}"/>
              </a:ext>
            </a:extLst>
          </p:cNvPr>
          <p:cNvGrpSpPr/>
          <p:nvPr/>
        </p:nvGrpSpPr>
        <p:grpSpPr>
          <a:xfrm>
            <a:off x="6624314" y="3743224"/>
            <a:ext cx="1591200" cy="546480"/>
            <a:chOff x="6624314" y="3743224"/>
            <a:chExt cx="1591200" cy="5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B173F1-C3D4-4D75-911E-33DDB4C31D9F}"/>
                    </a:ext>
                  </a:extLst>
                </p14:cNvPr>
                <p14:cNvContentPartPr/>
                <p14:nvPr/>
              </p14:nvContentPartPr>
              <p14:xfrm>
                <a:off x="6624314" y="3942304"/>
                <a:ext cx="168480" cy="347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B173F1-C3D4-4D75-911E-33DDB4C31D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5674" y="3933664"/>
                  <a:ext cx="186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F0D09F-2605-479E-8807-EBB8CC8E44D1}"/>
                    </a:ext>
                  </a:extLst>
                </p14:cNvPr>
                <p14:cNvContentPartPr/>
                <p14:nvPr/>
              </p14:nvContentPartPr>
              <p14:xfrm>
                <a:off x="6732314" y="3743224"/>
                <a:ext cx="335880" cy="264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F0D09F-2605-479E-8807-EBB8CC8E44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23314" y="3734584"/>
                  <a:ext cx="353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5D7573-0DE2-469F-B482-FF9F3F7A6E46}"/>
                    </a:ext>
                  </a:extLst>
                </p14:cNvPr>
                <p14:cNvContentPartPr/>
                <p14:nvPr/>
              </p14:nvContentPartPr>
              <p14:xfrm>
                <a:off x="7149554" y="3855904"/>
                <a:ext cx="280440" cy="410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5D7573-0DE2-469F-B482-FF9F3F7A6E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40554" y="3846904"/>
                  <a:ext cx="2980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E00DF2-D877-412B-9FED-B6C6E20B9E75}"/>
                    </a:ext>
                  </a:extLst>
                </p14:cNvPr>
                <p14:cNvContentPartPr/>
                <p14:nvPr/>
              </p14:nvContentPartPr>
              <p14:xfrm>
                <a:off x="7536914" y="3916024"/>
                <a:ext cx="298440" cy="319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E00DF2-D877-412B-9FED-B6C6E20B9E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28274" y="3907024"/>
                  <a:ext cx="316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920C340-A8BD-4839-A39F-A8AF0B36CE07}"/>
                    </a:ext>
                  </a:extLst>
                </p14:cNvPr>
                <p14:cNvContentPartPr/>
                <p14:nvPr/>
              </p14:nvContentPartPr>
              <p14:xfrm>
                <a:off x="7577954" y="3916384"/>
                <a:ext cx="215280" cy="273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920C340-A8BD-4839-A39F-A8AF0B36CE0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68954" y="3907744"/>
                  <a:ext cx="232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D029B59-A6CB-4050-A704-7645DC6F4F96}"/>
                    </a:ext>
                  </a:extLst>
                </p14:cNvPr>
                <p14:cNvContentPartPr/>
                <p14:nvPr/>
              </p14:nvContentPartPr>
              <p14:xfrm>
                <a:off x="7948034" y="3949504"/>
                <a:ext cx="267480" cy="169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D029B59-A6CB-4050-A704-7645DC6F4F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39394" y="3940504"/>
                  <a:ext cx="2851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8A19EBE-9C32-4D60-A42D-490E8B192CF8}"/>
              </a:ext>
            </a:extLst>
          </p:cNvPr>
          <p:cNvGrpSpPr/>
          <p:nvPr/>
        </p:nvGrpSpPr>
        <p:grpSpPr>
          <a:xfrm>
            <a:off x="8479394" y="3678424"/>
            <a:ext cx="659880" cy="564840"/>
            <a:chOff x="8479394" y="3678424"/>
            <a:chExt cx="65988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3B412E4-B21F-4FC3-BDAA-E1D3B470494B}"/>
                    </a:ext>
                  </a:extLst>
                </p14:cNvPr>
                <p14:cNvContentPartPr/>
                <p14:nvPr/>
              </p14:nvContentPartPr>
              <p14:xfrm>
                <a:off x="8479394" y="3917464"/>
                <a:ext cx="235440" cy="262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3B412E4-B21F-4FC3-BDAA-E1D3B470494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70394" y="3908464"/>
                  <a:ext cx="253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89E678C-0FBA-43D7-B425-69A6B17EF4E7}"/>
                    </a:ext>
                  </a:extLst>
                </p14:cNvPr>
                <p14:cNvContentPartPr/>
                <p14:nvPr/>
              </p14:nvContentPartPr>
              <p14:xfrm>
                <a:off x="8768474" y="3678424"/>
                <a:ext cx="370800" cy="564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89E678C-0FBA-43D7-B425-69A6B17EF4E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59834" y="3669424"/>
                  <a:ext cx="388440" cy="58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5711C1F-5D37-4589-98D9-0B7E008AA075}"/>
              </a:ext>
            </a:extLst>
          </p:cNvPr>
          <p:cNvGrpSpPr/>
          <p:nvPr/>
        </p:nvGrpSpPr>
        <p:grpSpPr>
          <a:xfrm>
            <a:off x="1675394" y="4815664"/>
            <a:ext cx="2671560" cy="1350360"/>
            <a:chOff x="1675394" y="4815664"/>
            <a:chExt cx="2671560" cy="13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820EDD6-2AC9-427C-B62D-8FDE329042E0}"/>
                    </a:ext>
                  </a:extLst>
                </p14:cNvPr>
                <p14:cNvContentPartPr/>
                <p14:nvPr/>
              </p14:nvContentPartPr>
              <p14:xfrm>
                <a:off x="1675394" y="4815664"/>
                <a:ext cx="154080" cy="1350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820EDD6-2AC9-427C-B62D-8FDE329042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66394" y="4806664"/>
                  <a:ext cx="17172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9BBA9E-43FF-42C8-8DCF-BDFB7CBB7CE2}"/>
                    </a:ext>
                  </a:extLst>
                </p14:cNvPr>
                <p14:cNvContentPartPr/>
                <p14:nvPr/>
              </p14:nvContentPartPr>
              <p14:xfrm>
                <a:off x="1850354" y="6010504"/>
                <a:ext cx="2496600" cy="139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9BBA9E-43FF-42C8-8DCF-BDFB7CBB7C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41714" y="6001864"/>
                  <a:ext cx="251424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155AE67-F162-4CC1-8802-9CDB16F4F2F1}"/>
              </a:ext>
            </a:extLst>
          </p:cNvPr>
          <p:cNvGrpSpPr/>
          <p:nvPr/>
        </p:nvGrpSpPr>
        <p:grpSpPr>
          <a:xfrm>
            <a:off x="4517954" y="6010504"/>
            <a:ext cx="197640" cy="177840"/>
            <a:chOff x="4517954" y="6010504"/>
            <a:chExt cx="1976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723500-ED9C-4419-B67D-9BAD108DEF46}"/>
                    </a:ext>
                  </a:extLst>
                </p14:cNvPr>
                <p14:cNvContentPartPr/>
                <p14:nvPr/>
              </p14:nvContentPartPr>
              <p14:xfrm>
                <a:off x="4517954" y="6029944"/>
                <a:ext cx="197640" cy="158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723500-ED9C-4419-B67D-9BAD108DEF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08954" y="6021304"/>
                  <a:ext cx="215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8A43A3-5836-4F7C-95A4-7F008D4ABF44}"/>
                    </a:ext>
                  </a:extLst>
                </p14:cNvPr>
                <p14:cNvContentPartPr/>
                <p14:nvPr/>
              </p14:nvContentPartPr>
              <p14:xfrm>
                <a:off x="4527674" y="6010504"/>
                <a:ext cx="153000" cy="169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8A43A3-5836-4F7C-95A4-7F008D4ABF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18674" y="6001864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E8C8631-B570-481F-A030-5D0A8FA1E060}"/>
              </a:ext>
            </a:extLst>
          </p:cNvPr>
          <p:cNvGrpSpPr/>
          <p:nvPr/>
        </p:nvGrpSpPr>
        <p:grpSpPr>
          <a:xfrm>
            <a:off x="432674" y="3971464"/>
            <a:ext cx="4326840" cy="777960"/>
            <a:chOff x="432674" y="3971464"/>
            <a:chExt cx="4326840" cy="7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2FEE8B3-4192-4A89-917C-50B92D01FD89}"/>
                    </a:ext>
                  </a:extLst>
                </p14:cNvPr>
                <p14:cNvContentPartPr/>
                <p14:nvPr/>
              </p14:nvContentPartPr>
              <p14:xfrm>
                <a:off x="432674" y="3986224"/>
                <a:ext cx="455400" cy="46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2FEE8B3-4192-4A89-917C-50B92D01FD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3674" y="3977584"/>
                  <a:ext cx="4730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60A73C4-7FB5-4E2B-98D8-ECA13E529676}"/>
                    </a:ext>
                  </a:extLst>
                </p14:cNvPr>
                <p14:cNvContentPartPr/>
                <p14:nvPr/>
              </p14:nvContentPartPr>
              <p14:xfrm>
                <a:off x="523034" y="4245424"/>
                <a:ext cx="198720" cy="49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60A73C4-7FB5-4E2B-98D8-ECA13E5296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4034" y="4236784"/>
                  <a:ext cx="216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48E91C-9069-4DF1-AF6A-0104F57E1280}"/>
                    </a:ext>
                  </a:extLst>
                </p14:cNvPr>
                <p14:cNvContentPartPr/>
                <p14:nvPr/>
              </p14:nvContentPartPr>
              <p14:xfrm>
                <a:off x="813194" y="4229944"/>
                <a:ext cx="208440" cy="204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48E91C-9069-4DF1-AF6A-0104F57E12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4194" y="4221304"/>
                  <a:ext cx="226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F7AC3D-CDD3-48D1-A8EA-642BD438612D}"/>
                    </a:ext>
                  </a:extLst>
                </p14:cNvPr>
                <p14:cNvContentPartPr/>
                <p14:nvPr/>
              </p14:nvContentPartPr>
              <p14:xfrm>
                <a:off x="853154" y="4215544"/>
                <a:ext cx="385560" cy="158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F7AC3D-CDD3-48D1-A8EA-642BD43861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4514" y="4206904"/>
                  <a:ext cx="403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4D64AB-99DA-4076-A2FB-FAF77CDDC566}"/>
                    </a:ext>
                  </a:extLst>
                </p14:cNvPr>
                <p14:cNvContentPartPr/>
                <p14:nvPr/>
              </p14:nvContentPartPr>
              <p14:xfrm>
                <a:off x="1237274" y="4394824"/>
                <a:ext cx="9360" cy="8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4D64AB-99DA-4076-A2FB-FAF77CDDC5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8274" y="4386184"/>
                  <a:ext cx="2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AC38058-66C8-409D-B882-540E2845CE5E}"/>
                    </a:ext>
                  </a:extLst>
                </p14:cNvPr>
                <p14:cNvContentPartPr/>
                <p14:nvPr/>
              </p14:nvContentPartPr>
              <p14:xfrm>
                <a:off x="1911194" y="4130944"/>
                <a:ext cx="261000" cy="302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AC38058-66C8-409D-B882-540E2845CE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02554" y="4121944"/>
                  <a:ext cx="278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252DB3-6A84-4B18-B616-5ED85A5C1DFD}"/>
                    </a:ext>
                  </a:extLst>
                </p14:cNvPr>
                <p14:cNvContentPartPr/>
                <p14:nvPr/>
              </p14:nvContentPartPr>
              <p14:xfrm>
                <a:off x="1878794" y="4088464"/>
                <a:ext cx="307440" cy="311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252DB3-6A84-4B18-B616-5ED85A5C1D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70154" y="4079824"/>
                  <a:ext cx="325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884C9C-5C76-4D75-9BFD-760FC7653E3A}"/>
                    </a:ext>
                  </a:extLst>
                </p14:cNvPr>
                <p14:cNvContentPartPr/>
                <p14:nvPr/>
              </p14:nvContentPartPr>
              <p14:xfrm>
                <a:off x="2417354" y="4156144"/>
                <a:ext cx="293400" cy="153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884C9C-5C76-4D75-9BFD-760FC7653E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08354" y="4147504"/>
                  <a:ext cx="31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84783A-7A83-4689-AF36-6C7D7D1935F6}"/>
                    </a:ext>
                  </a:extLst>
                </p14:cNvPr>
                <p14:cNvContentPartPr/>
                <p14:nvPr/>
              </p14:nvContentPartPr>
              <p14:xfrm>
                <a:off x="2895074" y="4039864"/>
                <a:ext cx="233640" cy="324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84783A-7A83-4689-AF36-6C7D7D1935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86434" y="4031224"/>
                  <a:ext cx="251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8B6853F-60DB-4977-BA32-C86A836D19CA}"/>
                    </a:ext>
                  </a:extLst>
                </p14:cNvPr>
                <p14:cNvContentPartPr/>
                <p14:nvPr/>
              </p14:nvContentPartPr>
              <p14:xfrm>
                <a:off x="3256874" y="3993424"/>
                <a:ext cx="218160" cy="377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8B6853F-60DB-4977-BA32-C86A836D19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47874" y="3984784"/>
                  <a:ext cx="235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35F8607-6134-4241-8503-9D556888BF1B}"/>
                    </a:ext>
                  </a:extLst>
                </p14:cNvPr>
                <p14:cNvContentPartPr/>
                <p14:nvPr/>
              </p14:nvContentPartPr>
              <p14:xfrm>
                <a:off x="3552434" y="4076584"/>
                <a:ext cx="276480" cy="227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35F8607-6134-4241-8503-9D556888BF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43434" y="4067584"/>
                  <a:ext cx="294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4CB451-F7DB-4059-998A-1B4357B501C5}"/>
                    </a:ext>
                  </a:extLst>
                </p14:cNvPr>
                <p14:cNvContentPartPr/>
                <p14:nvPr/>
              </p14:nvContentPartPr>
              <p14:xfrm>
                <a:off x="3958154" y="4263064"/>
                <a:ext cx="105840" cy="186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4CB451-F7DB-4059-998A-1B4357B501C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49514" y="4254064"/>
                  <a:ext cx="123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0A88826-12F2-4258-B8F6-6F5E21519894}"/>
                    </a:ext>
                  </a:extLst>
                </p14:cNvPr>
                <p14:cNvContentPartPr/>
                <p14:nvPr/>
              </p14:nvContentPartPr>
              <p14:xfrm>
                <a:off x="4169474" y="4026544"/>
                <a:ext cx="268560" cy="263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0A88826-12F2-4258-B8F6-6F5E215198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60834" y="4017544"/>
                  <a:ext cx="286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C2E627-AA7B-48DC-AD14-B83D00853F6F}"/>
                    </a:ext>
                  </a:extLst>
                </p14:cNvPr>
                <p14:cNvContentPartPr/>
                <p14:nvPr/>
              </p14:nvContentPartPr>
              <p14:xfrm>
                <a:off x="4511474" y="3971464"/>
                <a:ext cx="248040" cy="366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C2E627-AA7B-48DC-AD14-B83D00853F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02474" y="3962824"/>
                  <a:ext cx="2656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E9F55A6-7070-48CB-9B9B-C323CEF2AA50}"/>
                    </a:ext>
                  </a:extLst>
                </p14:cNvPr>
                <p14:cNvContentPartPr/>
                <p14:nvPr/>
              </p14:nvContentPartPr>
              <p14:xfrm>
                <a:off x="1467674" y="4294024"/>
                <a:ext cx="52200" cy="432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E9F55A6-7070-48CB-9B9B-C323CEF2AA5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59034" y="4285024"/>
                  <a:ext cx="69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0C2F1C-59BB-4FEE-B697-C31B91B66FDC}"/>
                    </a:ext>
                  </a:extLst>
                </p14:cNvPr>
                <p14:cNvContentPartPr/>
                <p14:nvPr/>
              </p14:nvContentPartPr>
              <p14:xfrm>
                <a:off x="1352474" y="4573024"/>
                <a:ext cx="195120" cy="66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0C2F1C-59BB-4FEE-B697-C31B91B66F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43834" y="4564384"/>
                  <a:ext cx="212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D96CC15-A3B2-43D6-8C82-B046F287617A}"/>
                    </a:ext>
                  </a:extLst>
                </p14:cNvPr>
                <p14:cNvContentPartPr/>
                <p14:nvPr/>
              </p14:nvContentPartPr>
              <p14:xfrm>
                <a:off x="1588274" y="4577704"/>
                <a:ext cx="258120" cy="153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D96CC15-A3B2-43D6-8C82-B046F28761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79634" y="4569064"/>
                  <a:ext cx="275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269F37-EC4A-423A-8F4B-86A7AB73776C}"/>
                    </a:ext>
                  </a:extLst>
                </p14:cNvPr>
                <p14:cNvContentPartPr/>
                <p14:nvPr/>
              </p14:nvContentPartPr>
              <p14:xfrm>
                <a:off x="1708154" y="4581664"/>
                <a:ext cx="105840" cy="126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269F37-EC4A-423A-8F4B-86A7AB73776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99514" y="4572664"/>
                  <a:ext cx="12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D16A68D-6BE5-40FC-A835-D8A732D301DA}"/>
                    </a:ext>
                  </a:extLst>
                </p14:cNvPr>
                <p14:cNvContentPartPr/>
                <p14:nvPr/>
              </p14:nvContentPartPr>
              <p14:xfrm>
                <a:off x="1878434" y="4516864"/>
                <a:ext cx="133560" cy="23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D16A68D-6BE5-40FC-A835-D8A732D301D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69434" y="4508224"/>
                  <a:ext cx="1512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E9BE537-3B10-4E7A-A743-95364003A8E2}"/>
              </a:ext>
            </a:extLst>
          </p:cNvPr>
          <p:cNvGrpSpPr/>
          <p:nvPr/>
        </p:nvGrpSpPr>
        <p:grpSpPr>
          <a:xfrm>
            <a:off x="1231154" y="5134264"/>
            <a:ext cx="253800" cy="560880"/>
            <a:chOff x="1231154" y="5134264"/>
            <a:chExt cx="2538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7A07DF1-20C4-4C34-AB23-99113EA11E5B}"/>
                    </a:ext>
                  </a:extLst>
                </p14:cNvPr>
                <p14:cNvContentPartPr/>
                <p14:nvPr/>
              </p14:nvContentPartPr>
              <p14:xfrm>
                <a:off x="1323674" y="5134264"/>
                <a:ext cx="36360" cy="231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A07DF1-20C4-4C34-AB23-99113EA11E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15034" y="5125264"/>
                  <a:ext cx="54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FA267E-AA9D-47D6-B84A-B891C8983825}"/>
                    </a:ext>
                  </a:extLst>
                </p14:cNvPr>
                <p14:cNvContentPartPr/>
                <p14:nvPr/>
              </p14:nvContentPartPr>
              <p14:xfrm>
                <a:off x="1231154" y="5367184"/>
                <a:ext cx="253800" cy="47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FA267E-AA9D-47D6-B84A-B891C89838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22154" y="5358544"/>
                  <a:ext cx="271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B5D087-3D93-4D16-8E72-80F30E56EB85}"/>
                    </a:ext>
                  </a:extLst>
                </p14:cNvPr>
                <p14:cNvContentPartPr/>
                <p14:nvPr/>
              </p14:nvContentPartPr>
              <p14:xfrm>
                <a:off x="1267514" y="5489944"/>
                <a:ext cx="123840" cy="79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B5D087-3D93-4D16-8E72-80F30E56EB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58514" y="5480944"/>
                  <a:ext cx="141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ACC36EF-DC5A-46F9-8A84-476098A46A92}"/>
                    </a:ext>
                  </a:extLst>
                </p14:cNvPr>
                <p14:cNvContentPartPr/>
                <p14:nvPr/>
              </p14:nvContentPartPr>
              <p14:xfrm>
                <a:off x="1384514" y="5440264"/>
                <a:ext cx="67680" cy="254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ACC36EF-DC5A-46F9-8A84-476098A46A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75514" y="5431264"/>
                  <a:ext cx="853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BB4789F-12EA-4341-8F6D-0C5E29E3EF72}"/>
              </a:ext>
            </a:extLst>
          </p:cNvPr>
          <p:cNvGrpSpPr/>
          <p:nvPr/>
        </p:nvGrpSpPr>
        <p:grpSpPr>
          <a:xfrm>
            <a:off x="2212514" y="5354944"/>
            <a:ext cx="1970280" cy="1194480"/>
            <a:chOff x="2212514" y="5354944"/>
            <a:chExt cx="1970280" cy="11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18C74F1-B98F-4A7D-A5B7-8D0D1B696FB5}"/>
                    </a:ext>
                  </a:extLst>
                </p14:cNvPr>
                <p14:cNvContentPartPr/>
                <p14:nvPr/>
              </p14:nvContentPartPr>
              <p14:xfrm>
                <a:off x="3936194" y="5843824"/>
                <a:ext cx="39600" cy="355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18C74F1-B98F-4A7D-A5B7-8D0D1B696F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27194" y="5835184"/>
                  <a:ext cx="57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4D329D1-B3AD-4368-8032-6CD2EE6EA581}"/>
                    </a:ext>
                  </a:extLst>
                </p14:cNvPr>
                <p14:cNvContentPartPr/>
                <p14:nvPr/>
              </p14:nvContentPartPr>
              <p14:xfrm>
                <a:off x="3873914" y="6306064"/>
                <a:ext cx="308880" cy="243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4D329D1-B3AD-4368-8032-6CD2EE6EA5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65274" y="6297064"/>
                  <a:ext cx="326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FEED80-8BE5-4510-BFD4-ABC326C15377}"/>
                    </a:ext>
                  </a:extLst>
                </p14:cNvPr>
                <p14:cNvContentPartPr/>
                <p14:nvPr/>
              </p14:nvContentPartPr>
              <p14:xfrm>
                <a:off x="2305394" y="5887024"/>
                <a:ext cx="21960" cy="348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FEED80-8BE5-4510-BFD4-ABC326C153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96394" y="5878384"/>
                  <a:ext cx="39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1FD556-FAE2-43D4-AB09-A5B027294BE2}"/>
                    </a:ext>
                  </a:extLst>
                </p14:cNvPr>
                <p14:cNvContentPartPr/>
                <p14:nvPr/>
              </p14:nvContentPartPr>
              <p14:xfrm>
                <a:off x="2212514" y="6322264"/>
                <a:ext cx="342360" cy="198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1FD556-FAE2-43D4-AB09-A5B027294B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3514" y="6313264"/>
                  <a:ext cx="360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F12D629-FC21-42BA-968A-D973F5F1AE6D}"/>
                    </a:ext>
                  </a:extLst>
                </p14:cNvPr>
                <p14:cNvContentPartPr/>
                <p14:nvPr/>
              </p14:nvContentPartPr>
              <p14:xfrm>
                <a:off x="2219714" y="5489224"/>
                <a:ext cx="2880" cy="3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F12D629-FC21-42BA-968A-D973F5F1AE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0714" y="548022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01D46CD-153D-4BDC-8667-13F0C595831B}"/>
                    </a:ext>
                  </a:extLst>
                </p14:cNvPr>
                <p14:cNvContentPartPr/>
                <p14:nvPr/>
              </p14:nvContentPartPr>
              <p14:xfrm>
                <a:off x="2230874" y="5400664"/>
                <a:ext cx="68040" cy="502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01D46CD-153D-4BDC-8667-13F0C595831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22234" y="5391664"/>
                  <a:ext cx="856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5275BF-94C1-48AA-BEBD-B5ACBF51CE8B}"/>
                    </a:ext>
                  </a:extLst>
                </p14:cNvPr>
                <p14:cNvContentPartPr/>
                <p14:nvPr/>
              </p14:nvContentPartPr>
              <p14:xfrm>
                <a:off x="2264714" y="5354944"/>
                <a:ext cx="1710720" cy="542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5275BF-94C1-48AA-BEBD-B5ACBF51CE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56074" y="5346304"/>
                  <a:ext cx="1728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83C55AA-2B61-48E5-81F2-245771951C50}"/>
                    </a:ext>
                  </a:extLst>
                </p14:cNvPr>
                <p14:cNvContentPartPr/>
                <p14:nvPr/>
              </p14:nvContentPartPr>
              <p14:xfrm>
                <a:off x="2682314" y="5399944"/>
                <a:ext cx="84960" cy="649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83C55AA-2B61-48E5-81F2-245771951C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73674" y="5390944"/>
                  <a:ext cx="1026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D2D9C24-F063-40E5-8E60-C5389EE79024}"/>
                    </a:ext>
                  </a:extLst>
                </p14:cNvPr>
                <p14:cNvContentPartPr/>
                <p14:nvPr/>
              </p14:nvContentPartPr>
              <p14:xfrm>
                <a:off x="2693834" y="6130384"/>
                <a:ext cx="144360" cy="218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D2D9C24-F063-40E5-8E60-C5389EE7902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85194" y="6121384"/>
                  <a:ext cx="162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E947EAA-4824-42B5-A079-4C785BB10B68}"/>
                    </a:ext>
                  </a:extLst>
                </p14:cNvPr>
                <p14:cNvContentPartPr/>
                <p14:nvPr/>
              </p14:nvContentPartPr>
              <p14:xfrm>
                <a:off x="2786354" y="5482744"/>
                <a:ext cx="245880" cy="387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E947EAA-4824-42B5-A079-4C785BB10B6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77354" y="5473744"/>
                  <a:ext cx="263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202A661-15B3-449D-A185-2C2EBA5A37E0}"/>
                    </a:ext>
                  </a:extLst>
                </p14:cNvPr>
                <p14:cNvContentPartPr/>
                <p14:nvPr/>
              </p14:nvContentPartPr>
              <p14:xfrm>
                <a:off x="2882114" y="5471584"/>
                <a:ext cx="399600" cy="460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202A661-15B3-449D-A185-2C2EBA5A37E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73114" y="5462944"/>
                  <a:ext cx="4172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F97BA0-1472-4A95-A171-52435E069642}"/>
                    </a:ext>
                  </a:extLst>
                </p14:cNvPr>
                <p14:cNvContentPartPr/>
                <p14:nvPr/>
              </p14:nvContentPartPr>
              <p14:xfrm>
                <a:off x="3088394" y="5516944"/>
                <a:ext cx="352440" cy="415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F97BA0-1472-4A95-A171-52435E0696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79394" y="5507944"/>
                  <a:ext cx="3700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88D86B2-E315-434F-8DF3-D9CBA03CB9D5}"/>
                    </a:ext>
                  </a:extLst>
                </p14:cNvPr>
                <p14:cNvContentPartPr/>
                <p14:nvPr/>
              </p14:nvContentPartPr>
              <p14:xfrm>
                <a:off x="3304754" y="5558344"/>
                <a:ext cx="352440" cy="340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88D86B2-E315-434F-8DF3-D9CBA03CB9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95754" y="5549344"/>
                  <a:ext cx="370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2FBB9E9-1A2C-462A-A315-DCE54B9477AC}"/>
                    </a:ext>
                  </a:extLst>
                </p14:cNvPr>
                <p14:cNvContentPartPr/>
                <p14:nvPr/>
              </p14:nvContentPartPr>
              <p14:xfrm>
                <a:off x="3692474" y="5792344"/>
                <a:ext cx="17640" cy="158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2FBB9E9-1A2C-462A-A315-DCE54B9477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83834" y="5783344"/>
                  <a:ext cx="352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A72CDB2-AB6F-4FE7-B6A5-39ED61378AF8}"/>
              </a:ext>
            </a:extLst>
          </p:cNvPr>
          <p:cNvGrpSpPr/>
          <p:nvPr/>
        </p:nvGrpSpPr>
        <p:grpSpPr>
          <a:xfrm>
            <a:off x="4975514" y="5065864"/>
            <a:ext cx="1758240" cy="586080"/>
            <a:chOff x="4975514" y="5065864"/>
            <a:chExt cx="175824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2DDD01-279A-4CAC-9AC5-EE18B6055C27}"/>
                    </a:ext>
                  </a:extLst>
                </p14:cNvPr>
                <p14:cNvContentPartPr/>
                <p14:nvPr/>
              </p14:nvContentPartPr>
              <p14:xfrm>
                <a:off x="5008994" y="5378704"/>
                <a:ext cx="38520" cy="273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2DDD01-279A-4CAC-9AC5-EE18B6055C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00354" y="5369704"/>
                  <a:ext cx="56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1A2CD72-F9CA-4EF1-B6C4-5D010B25A8B2}"/>
                    </a:ext>
                  </a:extLst>
                </p14:cNvPr>
                <p14:cNvContentPartPr/>
                <p14:nvPr/>
              </p14:nvContentPartPr>
              <p14:xfrm>
                <a:off x="4975514" y="5265304"/>
                <a:ext cx="263520" cy="250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1A2CD72-F9CA-4EF1-B6C4-5D010B25A8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66514" y="5256304"/>
                  <a:ext cx="281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360498E-D01E-4F39-B870-1367A0A1157F}"/>
                    </a:ext>
                  </a:extLst>
                </p14:cNvPr>
                <p14:cNvContentPartPr/>
                <p14:nvPr/>
              </p14:nvContentPartPr>
              <p14:xfrm>
                <a:off x="5343794" y="5277184"/>
                <a:ext cx="132480" cy="296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360498E-D01E-4F39-B870-1367A0A115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35154" y="5268184"/>
                  <a:ext cx="150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6E2C1E0-7676-4227-BF5E-90680D974EA6}"/>
                    </a:ext>
                  </a:extLst>
                </p14:cNvPr>
                <p14:cNvContentPartPr/>
                <p14:nvPr/>
              </p14:nvContentPartPr>
              <p14:xfrm>
                <a:off x="5636114" y="5301664"/>
                <a:ext cx="275760" cy="256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6E2C1E0-7676-4227-BF5E-90680D974EA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114" y="5292664"/>
                  <a:ext cx="293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ECCEB92-CD1C-4BA7-A5CD-AB345CF89F18}"/>
                    </a:ext>
                  </a:extLst>
                </p14:cNvPr>
                <p14:cNvContentPartPr/>
                <p14:nvPr/>
              </p14:nvContentPartPr>
              <p14:xfrm>
                <a:off x="5670314" y="5303464"/>
                <a:ext cx="176040" cy="226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ECCEB92-CD1C-4BA7-A5CD-AB345CF89F1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61674" y="5294824"/>
                  <a:ext cx="193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F9C7B36-A5F9-4076-92E4-7061C7B7D89A}"/>
                    </a:ext>
                  </a:extLst>
                </p14:cNvPr>
                <p14:cNvContentPartPr/>
                <p14:nvPr/>
              </p14:nvContentPartPr>
              <p14:xfrm>
                <a:off x="5943554" y="5317504"/>
                <a:ext cx="199080" cy="181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F9C7B36-A5F9-4076-92E4-7061C7B7D8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34554" y="5308864"/>
                  <a:ext cx="216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4E557D4-49E8-4C86-8129-C3162A9932E7}"/>
                    </a:ext>
                  </a:extLst>
                </p14:cNvPr>
                <p14:cNvContentPartPr/>
                <p14:nvPr/>
              </p14:nvContentPartPr>
              <p14:xfrm>
                <a:off x="6286994" y="5239744"/>
                <a:ext cx="146160" cy="297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4E557D4-49E8-4C86-8129-C3162A9932E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77994" y="5231104"/>
                  <a:ext cx="163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C2D20A-5C5E-41D0-83D6-8C8B72883302}"/>
                    </a:ext>
                  </a:extLst>
                </p14:cNvPr>
                <p14:cNvContentPartPr/>
                <p14:nvPr/>
              </p14:nvContentPartPr>
              <p14:xfrm>
                <a:off x="6488594" y="5065864"/>
                <a:ext cx="245160" cy="498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C2D20A-5C5E-41D0-83D6-8C8B7288330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79594" y="5056864"/>
                  <a:ext cx="262800" cy="51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1FC6E0E-6EC3-4673-96EF-94903E7C3D2A}"/>
              </a:ext>
            </a:extLst>
          </p:cNvPr>
          <p:cNvGrpSpPr/>
          <p:nvPr/>
        </p:nvGrpSpPr>
        <p:grpSpPr>
          <a:xfrm>
            <a:off x="7047674" y="5042464"/>
            <a:ext cx="822960" cy="655920"/>
            <a:chOff x="7047674" y="5042464"/>
            <a:chExt cx="822960" cy="6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B81A143-EE52-42DD-BBFA-1B852504FB98}"/>
                    </a:ext>
                  </a:extLst>
                </p14:cNvPr>
                <p14:cNvContentPartPr/>
                <p14:nvPr/>
              </p14:nvContentPartPr>
              <p14:xfrm>
                <a:off x="7047674" y="5243344"/>
                <a:ext cx="168480" cy="31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B81A143-EE52-42DD-BBFA-1B852504FB9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39034" y="5234704"/>
                  <a:ext cx="186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18E858-7564-4EDE-845A-C2DB8BF38D83}"/>
                    </a:ext>
                  </a:extLst>
                </p14:cNvPr>
                <p14:cNvContentPartPr/>
                <p14:nvPr/>
              </p14:nvContentPartPr>
              <p14:xfrm>
                <a:off x="7055594" y="5377984"/>
                <a:ext cx="178560" cy="34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18E858-7564-4EDE-845A-C2DB8BF38D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46594" y="5368984"/>
                  <a:ext cx="196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D4725E-3649-4BC4-8956-592ACD19378D}"/>
                    </a:ext>
                  </a:extLst>
                </p14:cNvPr>
                <p14:cNvContentPartPr/>
                <p14:nvPr/>
              </p14:nvContentPartPr>
              <p14:xfrm>
                <a:off x="7593794" y="5042464"/>
                <a:ext cx="60840" cy="227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D4725E-3649-4BC4-8956-592ACD1937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85154" y="5033464"/>
                  <a:ext cx="7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C073616-D52C-483F-900B-D59A5AB3BED8}"/>
                    </a:ext>
                  </a:extLst>
                </p14:cNvPr>
                <p14:cNvContentPartPr/>
                <p14:nvPr/>
              </p14:nvContentPartPr>
              <p14:xfrm>
                <a:off x="7484714" y="5315344"/>
                <a:ext cx="385920" cy="24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C073616-D52C-483F-900B-D59A5AB3BE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76074" y="5306344"/>
                  <a:ext cx="403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9572B8D-EFC7-4E4C-8B3D-92C5C1F382D8}"/>
                    </a:ext>
                  </a:extLst>
                </p14:cNvPr>
                <p14:cNvContentPartPr/>
                <p14:nvPr/>
              </p14:nvContentPartPr>
              <p14:xfrm>
                <a:off x="7550234" y="5445664"/>
                <a:ext cx="149760" cy="118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9572B8D-EFC7-4E4C-8B3D-92C5C1F382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41594" y="5436664"/>
                  <a:ext cx="167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6EACCED-F174-48F5-BAC2-7C719474F5D2}"/>
                    </a:ext>
                  </a:extLst>
                </p14:cNvPr>
                <p14:cNvContentPartPr/>
                <p14:nvPr/>
              </p14:nvContentPartPr>
              <p14:xfrm>
                <a:off x="7692794" y="5415064"/>
                <a:ext cx="114840" cy="283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6EACCED-F174-48F5-BAC2-7C719474F5D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83794" y="5406064"/>
                  <a:ext cx="13248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0D03218-08C7-4F91-9F3A-720EAC41D34A}"/>
              </a:ext>
            </a:extLst>
          </p:cNvPr>
          <p:cNvGrpSpPr/>
          <p:nvPr/>
        </p:nvGrpSpPr>
        <p:grpSpPr>
          <a:xfrm>
            <a:off x="8146394" y="5068744"/>
            <a:ext cx="470520" cy="322560"/>
            <a:chOff x="8146394" y="5068744"/>
            <a:chExt cx="4705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286DE99-4F38-444E-8ECF-FC28F7EEE772}"/>
                    </a:ext>
                  </a:extLst>
                </p14:cNvPr>
                <p14:cNvContentPartPr/>
                <p14:nvPr/>
              </p14:nvContentPartPr>
              <p14:xfrm>
                <a:off x="8146394" y="5242264"/>
                <a:ext cx="41040" cy="42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286DE99-4F38-444E-8ECF-FC28F7EEE7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37754" y="5233264"/>
                  <a:ext cx="58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4A267CF-F042-488B-89E7-BFE0EAA40393}"/>
                    </a:ext>
                  </a:extLst>
                </p14:cNvPr>
                <p14:cNvContentPartPr/>
                <p14:nvPr/>
              </p14:nvContentPartPr>
              <p14:xfrm>
                <a:off x="8389034" y="5068744"/>
                <a:ext cx="227880" cy="322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4A267CF-F042-488B-89E7-BFE0EAA4039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80034" y="5060104"/>
                  <a:ext cx="24552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BA1E31C-BE57-477B-A603-4DD28FD1C4DE}"/>
              </a:ext>
            </a:extLst>
          </p:cNvPr>
          <p:cNvGrpSpPr/>
          <p:nvPr/>
        </p:nvGrpSpPr>
        <p:grpSpPr>
          <a:xfrm>
            <a:off x="8891234" y="5034904"/>
            <a:ext cx="835200" cy="749160"/>
            <a:chOff x="8891234" y="5034904"/>
            <a:chExt cx="83520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5C66C8-FC4B-4FCB-B36C-F9747DC8C942}"/>
                    </a:ext>
                  </a:extLst>
                </p14:cNvPr>
                <p14:cNvContentPartPr/>
                <p14:nvPr/>
              </p14:nvContentPartPr>
              <p14:xfrm>
                <a:off x="8891234" y="5181784"/>
                <a:ext cx="183240" cy="30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5C66C8-FC4B-4FCB-B36C-F9747DC8C9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882234" y="5173144"/>
                  <a:ext cx="200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977C6E-0561-44A0-B058-F1E7C73A55B7}"/>
                    </a:ext>
                  </a:extLst>
                </p14:cNvPr>
                <p14:cNvContentPartPr/>
                <p14:nvPr/>
              </p14:nvContentPartPr>
              <p14:xfrm>
                <a:off x="8927234" y="5290144"/>
                <a:ext cx="256320" cy="12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977C6E-0561-44A0-B058-F1E7C73A55B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18594" y="5281144"/>
                  <a:ext cx="273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438D139-9DCC-44BF-B77E-1F92426EB4C8}"/>
                    </a:ext>
                  </a:extLst>
                </p14:cNvPr>
                <p14:cNvContentPartPr/>
                <p14:nvPr/>
              </p14:nvContentPartPr>
              <p14:xfrm>
                <a:off x="9355634" y="5034904"/>
                <a:ext cx="275400" cy="248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438D139-9DCC-44BF-B77E-1F92426EB4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46994" y="5025904"/>
                  <a:ext cx="293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548D37-3D65-441A-BA61-F1143B3C90E2}"/>
                    </a:ext>
                  </a:extLst>
                </p14:cNvPr>
                <p14:cNvContentPartPr/>
                <p14:nvPr/>
              </p14:nvContentPartPr>
              <p14:xfrm>
                <a:off x="9244034" y="5356024"/>
                <a:ext cx="482400" cy="40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548D37-3D65-441A-BA61-F1143B3C90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35034" y="5347024"/>
                  <a:ext cx="50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0DC5916-4147-4498-964B-37731FD921E0}"/>
                    </a:ext>
                  </a:extLst>
                </p14:cNvPr>
                <p14:cNvContentPartPr/>
                <p14:nvPr/>
              </p14:nvContentPartPr>
              <p14:xfrm>
                <a:off x="9366074" y="5481304"/>
                <a:ext cx="248040" cy="130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0DC5916-4147-4498-964B-37731FD921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57434" y="5472664"/>
                  <a:ext cx="265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63BA284-B227-4FC8-A4D6-FF703FD49384}"/>
                    </a:ext>
                  </a:extLst>
                </p14:cNvPr>
                <p14:cNvContentPartPr/>
                <p14:nvPr/>
              </p14:nvContentPartPr>
              <p14:xfrm>
                <a:off x="9575954" y="5459344"/>
                <a:ext cx="97560" cy="324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63BA284-B227-4FC8-A4D6-FF703FD493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66954" y="5450344"/>
                  <a:ext cx="11520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8EB587E-23E2-4140-A54E-DA28BFE7EBFF}"/>
                  </a:ext>
                </a:extLst>
              </p14:cNvPr>
              <p14:cNvContentPartPr/>
              <p14:nvPr/>
            </p14:nvContentPartPr>
            <p14:xfrm>
              <a:off x="8623754" y="1380904"/>
              <a:ext cx="254160" cy="16092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8EB587E-23E2-4140-A54E-DA28BFE7EBF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14754" y="1372264"/>
                <a:ext cx="271800" cy="162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364125A-A4F2-406B-8248-0961A70778CB}"/>
              </a:ext>
            </a:extLst>
          </p:cNvPr>
          <p:cNvGrpSpPr/>
          <p:nvPr/>
        </p:nvGrpSpPr>
        <p:grpSpPr>
          <a:xfrm>
            <a:off x="9061154" y="1383064"/>
            <a:ext cx="524160" cy="372240"/>
            <a:chOff x="9061154" y="1383064"/>
            <a:chExt cx="52416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2EFC4EB-E41A-4B23-9964-BF9DD1F2F316}"/>
                    </a:ext>
                  </a:extLst>
                </p14:cNvPr>
                <p14:cNvContentPartPr/>
                <p14:nvPr/>
              </p14:nvContentPartPr>
              <p14:xfrm>
                <a:off x="9061154" y="1383064"/>
                <a:ext cx="350280" cy="372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2EFC4EB-E41A-4B23-9964-BF9DD1F2F31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52514" y="1374064"/>
                  <a:ext cx="367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CF75A2D-29E6-44D3-92CD-5EF75D8865D9}"/>
                    </a:ext>
                  </a:extLst>
                </p14:cNvPr>
                <p14:cNvContentPartPr/>
                <p14:nvPr/>
              </p14:nvContentPartPr>
              <p14:xfrm>
                <a:off x="9099674" y="1563064"/>
                <a:ext cx="221040" cy="65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CF75A2D-29E6-44D3-92CD-5EF75D8865D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90674" y="1554424"/>
                  <a:ext cx="238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FE40CC2-EE5E-4E0C-ABBF-9AAF4B78E4AA}"/>
                    </a:ext>
                  </a:extLst>
                </p14:cNvPr>
                <p14:cNvContentPartPr/>
                <p14:nvPr/>
              </p14:nvContentPartPr>
              <p14:xfrm>
                <a:off x="9369314" y="1567024"/>
                <a:ext cx="216000" cy="105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FE40CC2-EE5E-4E0C-ABBF-9AAF4B78E4A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60314" y="1558384"/>
                  <a:ext cx="233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B25BC03-E845-4800-93A8-F4F5E5BCB82B}"/>
                    </a:ext>
                  </a:extLst>
                </p14:cNvPr>
                <p14:cNvContentPartPr/>
                <p14:nvPr/>
              </p14:nvContentPartPr>
              <p14:xfrm>
                <a:off x="9401714" y="1515544"/>
                <a:ext cx="168480" cy="165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B25BC03-E845-4800-93A8-F4F5E5BCB8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392714" y="1506544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F3C6F31-6E89-4AE9-934C-18DD950EA317}"/>
              </a:ext>
            </a:extLst>
          </p:cNvPr>
          <p:cNvGrpSpPr/>
          <p:nvPr/>
        </p:nvGrpSpPr>
        <p:grpSpPr>
          <a:xfrm>
            <a:off x="9854594" y="1151944"/>
            <a:ext cx="2004480" cy="1025280"/>
            <a:chOff x="9854594" y="1151944"/>
            <a:chExt cx="2004480" cy="10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C309FE-4F8A-4255-B38F-9CEE2DD500F5}"/>
                    </a:ext>
                  </a:extLst>
                </p14:cNvPr>
                <p14:cNvContentPartPr/>
                <p14:nvPr/>
              </p14:nvContentPartPr>
              <p14:xfrm>
                <a:off x="9854594" y="1475944"/>
                <a:ext cx="164160" cy="172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C309FE-4F8A-4255-B38F-9CEE2DD500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45594" y="1466944"/>
                  <a:ext cx="181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401D945-D518-4A5A-B6D9-891A5BBBBABF}"/>
                    </a:ext>
                  </a:extLst>
                </p14:cNvPr>
                <p14:cNvContentPartPr/>
                <p14:nvPr/>
              </p14:nvContentPartPr>
              <p14:xfrm>
                <a:off x="10086074" y="1315024"/>
                <a:ext cx="152640" cy="397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401D945-D518-4A5A-B6D9-891A5BBBBAB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77074" y="1306384"/>
                  <a:ext cx="170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7AEE07-B086-45AA-A421-2D68C0A585D1}"/>
                    </a:ext>
                  </a:extLst>
                </p14:cNvPr>
                <p14:cNvContentPartPr/>
                <p14:nvPr/>
              </p14:nvContentPartPr>
              <p14:xfrm>
                <a:off x="10408994" y="1474864"/>
                <a:ext cx="112680" cy="169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7AEE07-B086-45AA-A421-2D68C0A585D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99994" y="1465864"/>
                  <a:ext cx="13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CE77591-2971-41F8-BCF7-08348062670F}"/>
                    </a:ext>
                  </a:extLst>
                </p14:cNvPr>
                <p14:cNvContentPartPr/>
                <p14:nvPr/>
              </p14:nvContentPartPr>
              <p14:xfrm>
                <a:off x="10583234" y="1496104"/>
                <a:ext cx="104040" cy="119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CE77591-2971-41F8-BCF7-0834806267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74234" y="1487464"/>
                  <a:ext cx="121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C3A52C7-C152-406D-9174-D32D64910D31}"/>
                    </a:ext>
                  </a:extLst>
                </p14:cNvPr>
                <p14:cNvContentPartPr/>
                <p14:nvPr/>
              </p14:nvContentPartPr>
              <p14:xfrm>
                <a:off x="10807514" y="1505824"/>
                <a:ext cx="30600" cy="96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C3A52C7-C152-406D-9174-D32D64910D3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98874" y="1496824"/>
                  <a:ext cx="48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3C1B4EE-BB4B-4066-9CCE-66DB2B45B219}"/>
                    </a:ext>
                  </a:extLst>
                </p14:cNvPr>
                <p14:cNvContentPartPr/>
                <p14:nvPr/>
              </p14:nvContentPartPr>
              <p14:xfrm>
                <a:off x="10972034" y="1151944"/>
                <a:ext cx="134280" cy="453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3C1B4EE-BB4B-4066-9CCE-66DB2B45B21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63034" y="1142944"/>
                  <a:ext cx="1519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6F6D00F-4F4C-4835-9FAE-649E573D2E17}"/>
                    </a:ext>
                  </a:extLst>
                </p14:cNvPr>
                <p14:cNvContentPartPr/>
                <p14:nvPr/>
              </p14:nvContentPartPr>
              <p14:xfrm>
                <a:off x="10929554" y="1448224"/>
                <a:ext cx="227160" cy="22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6F6D00F-4F4C-4835-9FAE-649E573D2E1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20914" y="1439584"/>
                  <a:ext cx="244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C0C3042-7721-44B8-8449-68C7238DC68B}"/>
                    </a:ext>
                  </a:extLst>
                </p14:cNvPr>
                <p14:cNvContentPartPr/>
                <p14:nvPr/>
              </p14:nvContentPartPr>
              <p14:xfrm>
                <a:off x="11103434" y="1450744"/>
                <a:ext cx="169920" cy="1328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C0C3042-7721-44B8-8449-68C7238DC68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094434" y="1442104"/>
                  <a:ext cx="187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6F85DFA-E7F8-4298-9E8F-9BDD780BA7EC}"/>
                    </a:ext>
                  </a:extLst>
                </p14:cNvPr>
                <p14:cNvContentPartPr/>
                <p14:nvPr/>
              </p14:nvContentPartPr>
              <p14:xfrm>
                <a:off x="11363714" y="1464784"/>
                <a:ext cx="212040" cy="98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6F85DFA-E7F8-4298-9E8F-9BDD780BA7E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354714" y="1455784"/>
                  <a:ext cx="229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1253DE4-A5E0-49E8-9FE5-7558503150CD}"/>
                    </a:ext>
                  </a:extLst>
                </p14:cNvPr>
                <p14:cNvContentPartPr/>
                <p14:nvPr/>
              </p14:nvContentPartPr>
              <p14:xfrm>
                <a:off x="9980954" y="1860424"/>
                <a:ext cx="40320" cy="300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1253DE4-A5E0-49E8-9FE5-7558503150C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71954" y="1851784"/>
                  <a:ext cx="57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8D53F8C-DFFB-4FA3-BB33-9447B927C49A}"/>
                    </a:ext>
                  </a:extLst>
                </p14:cNvPr>
                <p14:cNvContentPartPr/>
                <p14:nvPr/>
              </p14:nvContentPartPr>
              <p14:xfrm>
                <a:off x="9987074" y="2016664"/>
                <a:ext cx="148320" cy="131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8D53F8C-DFFB-4FA3-BB33-9447B927C49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78434" y="2008024"/>
                  <a:ext cx="16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67B8AF-0382-4118-9D70-A24982713E6C}"/>
                    </a:ext>
                  </a:extLst>
                </p14:cNvPr>
                <p14:cNvContentPartPr/>
                <p14:nvPr/>
              </p14:nvContentPartPr>
              <p14:xfrm>
                <a:off x="10181114" y="1872304"/>
                <a:ext cx="156960" cy="304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67B8AF-0382-4118-9D70-A24982713E6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72474" y="1863304"/>
                  <a:ext cx="174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ABF93F3-F301-44A8-B425-2F45B33A7B8B}"/>
                    </a:ext>
                  </a:extLst>
                </p14:cNvPr>
                <p14:cNvContentPartPr/>
                <p14:nvPr/>
              </p14:nvContentPartPr>
              <p14:xfrm>
                <a:off x="10568834" y="1781584"/>
                <a:ext cx="127080" cy="315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ABF93F3-F301-44A8-B425-2F45B33A7B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60194" y="1772944"/>
                  <a:ext cx="144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21CB5D-61B3-48F9-A708-7491BDEB0A8A}"/>
                    </a:ext>
                  </a:extLst>
                </p14:cNvPr>
                <p14:cNvContentPartPr/>
                <p14:nvPr/>
              </p14:nvContentPartPr>
              <p14:xfrm>
                <a:off x="10781234" y="1952224"/>
                <a:ext cx="32400" cy="108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21CB5D-61B3-48F9-A708-7491BDEB0A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72594" y="1943584"/>
                  <a:ext cx="50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F5AB0A9-8D9D-48CB-8413-6CB8BA0D1A10}"/>
                    </a:ext>
                  </a:extLst>
                </p14:cNvPr>
                <p14:cNvContentPartPr/>
                <p14:nvPr/>
              </p14:nvContentPartPr>
              <p14:xfrm>
                <a:off x="10881674" y="1953664"/>
                <a:ext cx="125280" cy="88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F5AB0A9-8D9D-48CB-8413-6CB8BA0D1A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73034" y="1944664"/>
                  <a:ext cx="142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3C6AD3-1CA8-4372-8B2A-D6D764FB1653}"/>
                    </a:ext>
                  </a:extLst>
                </p14:cNvPr>
                <p14:cNvContentPartPr/>
                <p14:nvPr/>
              </p14:nvContentPartPr>
              <p14:xfrm>
                <a:off x="11078954" y="1963744"/>
                <a:ext cx="79920" cy="84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3C6AD3-1CA8-4372-8B2A-D6D764FB16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70314" y="1954744"/>
                  <a:ext cx="97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799F90A-1D36-462D-8D50-FE4B604BB0D5}"/>
                    </a:ext>
                  </a:extLst>
                </p14:cNvPr>
                <p14:cNvContentPartPr/>
                <p14:nvPr/>
              </p14:nvContentPartPr>
              <p14:xfrm>
                <a:off x="11214674" y="1949344"/>
                <a:ext cx="196200" cy="71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799F90A-1D36-462D-8D50-FE4B604BB0D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05674" y="1940344"/>
                  <a:ext cx="21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E4926D0-70E2-4193-8E27-266511D6A874}"/>
                    </a:ext>
                  </a:extLst>
                </p14:cNvPr>
                <p14:cNvContentPartPr/>
                <p14:nvPr/>
              </p14:nvContentPartPr>
              <p14:xfrm>
                <a:off x="11478194" y="1857184"/>
                <a:ext cx="82440" cy="14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E4926D0-70E2-4193-8E27-266511D6A87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469554" y="1848544"/>
                  <a:ext cx="10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D2E7216-FF1A-4BAA-BE98-36BAF9ED363E}"/>
                    </a:ext>
                  </a:extLst>
                </p14:cNvPr>
                <p14:cNvContentPartPr/>
                <p14:nvPr/>
              </p14:nvContentPartPr>
              <p14:xfrm>
                <a:off x="11579714" y="1940344"/>
                <a:ext cx="84600" cy="78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D2E7216-FF1A-4BAA-BE98-36BAF9ED36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571074" y="1931344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34061A-2588-406E-9F2B-ED5296FDF2F7}"/>
                    </a:ext>
                  </a:extLst>
                </p14:cNvPr>
                <p14:cNvContentPartPr/>
                <p14:nvPr/>
              </p14:nvContentPartPr>
              <p14:xfrm>
                <a:off x="11852954" y="1736584"/>
                <a:ext cx="6120" cy="310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34061A-2588-406E-9F2B-ED5296FDF2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844314" y="1727584"/>
                  <a:ext cx="23760" cy="32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4857C84-865F-4D0C-902D-5FEAC210BF04}"/>
                  </a:ext>
                </a:extLst>
              </p14:cNvPr>
              <p14:cNvContentPartPr/>
              <p14:nvPr/>
            </p14:nvContentPartPr>
            <p14:xfrm>
              <a:off x="5908994" y="3464628"/>
              <a:ext cx="1027080" cy="1418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4857C84-865F-4D0C-902D-5FEAC210BF0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899994" y="3455988"/>
                <a:ext cx="104472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C7A758-B0E3-4896-B65F-BF14D422A337}"/>
              </a:ext>
            </a:extLst>
          </p:cNvPr>
          <p:cNvGrpSpPr/>
          <p:nvPr/>
        </p:nvGrpSpPr>
        <p:grpSpPr>
          <a:xfrm>
            <a:off x="8985914" y="2423508"/>
            <a:ext cx="2589480" cy="84960"/>
            <a:chOff x="8985914" y="2423508"/>
            <a:chExt cx="2589480" cy="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91A2176-EC12-46BB-8198-853CDFCD8284}"/>
                    </a:ext>
                  </a:extLst>
                </p14:cNvPr>
                <p14:cNvContentPartPr/>
                <p14:nvPr/>
              </p14:nvContentPartPr>
              <p14:xfrm>
                <a:off x="8988074" y="2508108"/>
                <a:ext cx="360" cy="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91A2176-EC12-46BB-8198-853CDFCD82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79074" y="24994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6C2D6F4-3977-4B53-9011-FBC69CD7E87A}"/>
                    </a:ext>
                  </a:extLst>
                </p14:cNvPr>
                <p14:cNvContentPartPr/>
                <p14:nvPr/>
              </p14:nvContentPartPr>
              <p14:xfrm>
                <a:off x="8985914" y="2423508"/>
                <a:ext cx="2589480" cy="83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6C2D6F4-3977-4B53-9011-FBC69CD7E87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77274" y="2414508"/>
                  <a:ext cx="2607120" cy="10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789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3017662-7C45-4298-8FE6-70C5AE986AEE}"/>
              </a:ext>
            </a:extLst>
          </p:cNvPr>
          <p:cNvGrpSpPr/>
          <p:nvPr/>
        </p:nvGrpSpPr>
        <p:grpSpPr>
          <a:xfrm>
            <a:off x="523034" y="227464"/>
            <a:ext cx="1792440" cy="366120"/>
            <a:chOff x="523034" y="227464"/>
            <a:chExt cx="17924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646C03-AD87-4EB4-8F63-1B305E8BCB86}"/>
                    </a:ext>
                  </a:extLst>
                </p14:cNvPr>
                <p14:cNvContentPartPr/>
                <p14:nvPr/>
              </p14:nvContentPartPr>
              <p14:xfrm>
                <a:off x="523034" y="227464"/>
                <a:ext cx="555480" cy="36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646C03-AD87-4EB4-8F63-1B305E8BCB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4394" y="218464"/>
                  <a:ext cx="5731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6BF578-67E6-4956-8D35-25F9F4E45386}"/>
                    </a:ext>
                  </a:extLst>
                </p14:cNvPr>
                <p14:cNvContentPartPr/>
                <p14:nvPr/>
              </p14:nvContentPartPr>
              <p14:xfrm>
                <a:off x="1004354" y="361384"/>
                <a:ext cx="153360" cy="188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6BF578-67E6-4956-8D35-25F9F4E453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354" y="352744"/>
                  <a:ext cx="171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5513E5-AC0D-47E8-BD6C-D23EDA918572}"/>
                    </a:ext>
                  </a:extLst>
                </p14:cNvPr>
                <p14:cNvContentPartPr/>
                <p14:nvPr/>
              </p14:nvContentPartPr>
              <p14:xfrm>
                <a:off x="1263194" y="345544"/>
                <a:ext cx="192600" cy="18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5513E5-AC0D-47E8-BD6C-D23EDA9185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4554" y="336544"/>
                  <a:ext cx="210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47D60B-6F6C-4A84-85D5-BC8D8BF8EA32}"/>
                    </a:ext>
                  </a:extLst>
                </p14:cNvPr>
                <p14:cNvContentPartPr/>
                <p14:nvPr/>
              </p14:nvContentPartPr>
              <p14:xfrm>
                <a:off x="1460834" y="368584"/>
                <a:ext cx="357480" cy="158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47D60B-6F6C-4A84-85D5-BC8D8BF8EA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2194" y="359584"/>
                  <a:ext cx="37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5E8031-ADC8-4CC6-8528-2E4F44846AC0}"/>
                    </a:ext>
                  </a:extLst>
                </p14:cNvPr>
                <p14:cNvContentPartPr/>
                <p14:nvPr/>
              </p14:nvContentPartPr>
              <p14:xfrm>
                <a:off x="1874474" y="357424"/>
                <a:ext cx="187200" cy="15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5E8031-ADC8-4CC6-8528-2E4F44846A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5834" y="348784"/>
                  <a:ext cx="204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A52A27-8091-4E69-93A4-9456A256376C}"/>
                    </a:ext>
                  </a:extLst>
                </p14:cNvPr>
                <p14:cNvContentPartPr/>
                <p14:nvPr/>
              </p14:nvContentPartPr>
              <p14:xfrm>
                <a:off x="2260754" y="238984"/>
                <a:ext cx="54720" cy="330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A52A27-8091-4E69-93A4-9456A25637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2114" y="229984"/>
                  <a:ext cx="7236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64AF53-2644-485F-AFF8-F36F625258FB}"/>
              </a:ext>
            </a:extLst>
          </p:cNvPr>
          <p:cNvGrpSpPr/>
          <p:nvPr/>
        </p:nvGrpSpPr>
        <p:grpSpPr>
          <a:xfrm>
            <a:off x="2680154" y="19024"/>
            <a:ext cx="3134880" cy="537840"/>
            <a:chOff x="2680154" y="19024"/>
            <a:chExt cx="313488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8FA636-B041-4F49-9A60-0C458D18056F}"/>
                    </a:ext>
                  </a:extLst>
                </p14:cNvPr>
                <p14:cNvContentPartPr/>
                <p14:nvPr/>
              </p14:nvContentPartPr>
              <p14:xfrm>
                <a:off x="2680154" y="322504"/>
                <a:ext cx="262440" cy="221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8FA636-B041-4F49-9A60-0C458D1805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1514" y="313504"/>
                  <a:ext cx="280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63C156-BFE5-466D-81C4-6254458EB07A}"/>
                    </a:ext>
                  </a:extLst>
                </p14:cNvPr>
                <p14:cNvContentPartPr/>
                <p14:nvPr/>
              </p14:nvContentPartPr>
              <p14:xfrm>
                <a:off x="2843234" y="19024"/>
                <a:ext cx="333360" cy="52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63C156-BFE5-466D-81C4-6254458EB0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4594" y="10024"/>
                  <a:ext cx="3510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368C93-FFF9-41AA-97DA-919F5D6F903B}"/>
                    </a:ext>
                  </a:extLst>
                </p14:cNvPr>
                <p14:cNvContentPartPr/>
                <p14:nvPr/>
              </p14:nvContentPartPr>
              <p14:xfrm>
                <a:off x="3027554" y="322144"/>
                <a:ext cx="92520" cy="15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368C93-FFF9-41AA-97DA-919F5D6F90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18554" y="313144"/>
                  <a:ext cx="110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98DCE2-C554-4171-B9BE-DF22CA4045A2}"/>
                    </a:ext>
                  </a:extLst>
                </p14:cNvPr>
                <p14:cNvContentPartPr/>
                <p14:nvPr/>
              </p14:nvContentPartPr>
              <p14:xfrm>
                <a:off x="3141674" y="273904"/>
                <a:ext cx="222120" cy="23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98DCE2-C554-4171-B9BE-DF22CA4045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3034" y="264904"/>
                  <a:ext cx="239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946298-2675-4F7B-A307-BC3021336C92}"/>
                    </a:ext>
                  </a:extLst>
                </p14:cNvPr>
                <p14:cNvContentPartPr/>
                <p14:nvPr/>
              </p14:nvContentPartPr>
              <p14:xfrm>
                <a:off x="3508514" y="29824"/>
                <a:ext cx="254520" cy="527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946298-2675-4F7B-A307-BC3021336C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9514" y="20824"/>
                  <a:ext cx="272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F29767-74F6-47E5-B3C4-B41B9BDC4C2E}"/>
                    </a:ext>
                  </a:extLst>
                </p14:cNvPr>
                <p14:cNvContentPartPr/>
                <p14:nvPr/>
              </p14:nvContentPartPr>
              <p14:xfrm>
                <a:off x="3408794" y="283264"/>
                <a:ext cx="595800" cy="240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F29767-74F6-47E5-B3C4-B41B9BDC4C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0154" y="274624"/>
                  <a:ext cx="613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09F6C2-BCD8-4FFA-BC15-20EFB2F20F03}"/>
                    </a:ext>
                  </a:extLst>
                </p14:cNvPr>
                <p14:cNvContentPartPr/>
                <p14:nvPr/>
              </p14:nvContentPartPr>
              <p14:xfrm>
                <a:off x="4045994" y="360304"/>
                <a:ext cx="45720" cy="154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09F6C2-BCD8-4FFA-BC15-20EFB2F20F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7354" y="351664"/>
                  <a:ext cx="63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2BCCFE-3207-42AC-ADD7-F8C4BB7809E9}"/>
                    </a:ext>
                  </a:extLst>
                </p14:cNvPr>
                <p14:cNvContentPartPr/>
                <p14:nvPr/>
              </p14:nvContentPartPr>
              <p14:xfrm>
                <a:off x="4250834" y="47104"/>
                <a:ext cx="200880" cy="435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2BCCFE-3207-42AC-ADD7-F8C4BB7809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42194" y="38104"/>
                  <a:ext cx="2185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93129A-83BA-47C7-B3B0-E84A9BB3BAFE}"/>
                    </a:ext>
                  </a:extLst>
                </p14:cNvPr>
                <p14:cNvContentPartPr/>
                <p14:nvPr/>
              </p14:nvContentPartPr>
              <p14:xfrm>
                <a:off x="4263794" y="331864"/>
                <a:ext cx="198360" cy="20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93129A-83BA-47C7-B3B0-E84A9BB3BA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5154" y="323224"/>
                  <a:ext cx="216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1EF184-D7CB-420B-A187-6D0A2F4160B0}"/>
                    </a:ext>
                  </a:extLst>
                </p14:cNvPr>
                <p14:cNvContentPartPr/>
                <p14:nvPr/>
              </p14:nvContentPartPr>
              <p14:xfrm>
                <a:off x="4552514" y="376144"/>
                <a:ext cx="201960" cy="13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1EF184-D7CB-420B-A187-6D0A2F4160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3514" y="367144"/>
                  <a:ext cx="219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34FB4A-C83D-408B-B453-F29C103BA8FC}"/>
                    </a:ext>
                  </a:extLst>
                </p14:cNvPr>
                <p14:cNvContentPartPr/>
                <p14:nvPr/>
              </p14:nvContentPartPr>
              <p14:xfrm>
                <a:off x="4785434" y="19024"/>
                <a:ext cx="384480" cy="537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34FB4A-C83D-408B-B453-F29C103BA8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6794" y="10384"/>
                  <a:ext cx="4021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9582ED-2564-4AB3-860B-0C7FA50D674E}"/>
                    </a:ext>
                  </a:extLst>
                </p14:cNvPr>
                <p14:cNvContentPartPr/>
                <p14:nvPr/>
              </p14:nvContentPartPr>
              <p14:xfrm>
                <a:off x="5095754" y="278944"/>
                <a:ext cx="158040" cy="22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9582ED-2564-4AB3-860B-0C7FA50D67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6754" y="270304"/>
                  <a:ext cx="175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FB2C99-A6A7-474D-A972-E243BBD21947}"/>
                    </a:ext>
                  </a:extLst>
                </p14:cNvPr>
                <p14:cNvContentPartPr/>
                <p14:nvPr/>
              </p14:nvContentPartPr>
              <p14:xfrm>
                <a:off x="5278634" y="337624"/>
                <a:ext cx="151920" cy="146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FB2C99-A6A7-474D-A972-E243BBD219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9994" y="328984"/>
                  <a:ext cx="16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A3E800-DCCA-4A4B-BA3D-6EBFB8717CFB}"/>
                    </a:ext>
                  </a:extLst>
                </p14:cNvPr>
                <p14:cNvContentPartPr/>
                <p14:nvPr/>
              </p14:nvContentPartPr>
              <p14:xfrm>
                <a:off x="5506874" y="335824"/>
                <a:ext cx="308160" cy="19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A3E800-DCCA-4A4B-BA3D-6EBFB8717C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7874" y="327184"/>
                  <a:ext cx="3258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9BBCD0-9394-40E3-9B4E-2DA02EB0A4B5}"/>
              </a:ext>
            </a:extLst>
          </p:cNvPr>
          <p:cNvGrpSpPr/>
          <p:nvPr/>
        </p:nvGrpSpPr>
        <p:grpSpPr>
          <a:xfrm>
            <a:off x="474794" y="3161464"/>
            <a:ext cx="845280" cy="408960"/>
            <a:chOff x="474794" y="3161464"/>
            <a:chExt cx="84528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2406B6E-148F-46C8-AD81-14061ABF88FF}"/>
                    </a:ext>
                  </a:extLst>
                </p14:cNvPr>
                <p14:cNvContentPartPr/>
                <p14:nvPr/>
              </p14:nvContentPartPr>
              <p14:xfrm>
                <a:off x="474794" y="3356944"/>
                <a:ext cx="226800" cy="213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2406B6E-148F-46C8-AD81-14061ABF88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5794" y="3348304"/>
                  <a:ext cx="244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A07EC0-EC66-4C84-A082-60DF35CF3EDA}"/>
                    </a:ext>
                  </a:extLst>
                </p14:cNvPr>
                <p14:cNvContentPartPr/>
                <p14:nvPr/>
              </p14:nvContentPartPr>
              <p14:xfrm>
                <a:off x="737954" y="3412384"/>
                <a:ext cx="162000" cy="12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A07EC0-EC66-4C84-A082-60DF35CF3E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314" y="3403744"/>
                  <a:ext cx="179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D9B059E-AB03-4E89-A1C3-7A50F2F9E236}"/>
                    </a:ext>
                  </a:extLst>
                </p14:cNvPr>
                <p14:cNvContentPartPr/>
                <p14:nvPr/>
              </p14:nvContentPartPr>
              <p14:xfrm>
                <a:off x="949634" y="3370264"/>
                <a:ext cx="265320" cy="178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D9B059E-AB03-4E89-A1C3-7A50F2F9E2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0634" y="3361624"/>
                  <a:ext cx="28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B53F3F6-0DE4-441F-9A3F-841C9C6BFEA2}"/>
                    </a:ext>
                  </a:extLst>
                </p14:cNvPr>
                <p14:cNvContentPartPr/>
                <p14:nvPr/>
              </p14:nvContentPartPr>
              <p14:xfrm>
                <a:off x="1147994" y="3161464"/>
                <a:ext cx="172080" cy="324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53F3F6-0DE4-441F-9A3F-841C9C6BFE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9354" y="3152824"/>
                  <a:ext cx="18972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65AB1A8-461A-4B1C-B1C2-977597C3C7CF}"/>
              </a:ext>
            </a:extLst>
          </p:cNvPr>
          <p:cNvGrpSpPr/>
          <p:nvPr/>
        </p:nvGrpSpPr>
        <p:grpSpPr>
          <a:xfrm>
            <a:off x="1670714" y="3208264"/>
            <a:ext cx="2030400" cy="349560"/>
            <a:chOff x="1670714" y="3208264"/>
            <a:chExt cx="203040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6B47BE-5377-4C8B-B9E1-27CCF1D24812}"/>
                    </a:ext>
                  </a:extLst>
                </p14:cNvPr>
                <p14:cNvContentPartPr/>
                <p14:nvPr/>
              </p14:nvContentPartPr>
              <p14:xfrm>
                <a:off x="1670714" y="3254704"/>
                <a:ext cx="334440" cy="286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6B47BE-5377-4C8B-B9E1-27CCF1D248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074" y="3246064"/>
                  <a:ext cx="352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31EFBA-3D93-45A0-821B-B5A79C351FF2}"/>
                    </a:ext>
                  </a:extLst>
                </p14:cNvPr>
                <p14:cNvContentPartPr/>
                <p14:nvPr/>
              </p14:nvContentPartPr>
              <p14:xfrm>
                <a:off x="1909034" y="3357664"/>
                <a:ext cx="204120" cy="162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31EFBA-3D93-45A0-821B-B5A79C351F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00034" y="3349024"/>
                  <a:ext cx="221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262E8C-17A7-4E2C-B7B6-9164BB95FD58}"/>
                    </a:ext>
                  </a:extLst>
                </p14:cNvPr>
                <p14:cNvContentPartPr/>
                <p14:nvPr/>
              </p14:nvContentPartPr>
              <p14:xfrm>
                <a:off x="2154194" y="3310144"/>
                <a:ext cx="204840" cy="247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262E8C-17A7-4E2C-B7B6-9164BB95FD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5554" y="3301504"/>
                  <a:ext cx="222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401FD0-6066-4593-B83E-D1BF03D9164D}"/>
                    </a:ext>
                  </a:extLst>
                </p14:cNvPr>
                <p14:cNvContentPartPr/>
                <p14:nvPr/>
              </p14:nvContentPartPr>
              <p14:xfrm>
                <a:off x="2389634" y="3208264"/>
                <a:ext cx="193680" cy="295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401FD0-6066-4593-B83E-D1BF03D916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80634" y="3199264"/>
                  <a:ext cx="211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DA87B1-24C8-4346-B6BD-045E886D6193}"/>
                    </a:ext>
                  </a:extLst>
                </p14:cNvPr>
                <p14:cNvContentPartPr/>
                <p14:nvPr/>
              </p14:nvContentPartPr>
              <p14:xfrm>
                <a:off x="2548394" y="3327784"/>
                <a:ext cx="188280" cy="180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DA87B1-24C8-4346-B6BD-045E886D619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39754" y="3318784"/>
                  <a:ext cx="20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A5A7C87-7A71-4FB5-B37D-AFE14F3B3504}"/>
                    </a:ext>
                  </a:extLst>
                </p14:cNvPr>
                <p14:cNvContentPartPr/>
                <p14:nvPr/>
              </p14:nvContentPartPr>
              <p14:xfrm>
                <a:off x="2716514" y="3350464"/>
                <a:ext cx="230760" cy="168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A5A7C87-7A71-4FB5-B37D-AFE14F3B35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07874" y="3341464"/>
                  <a:ext cx="248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C4C95FF-926A-4BF5-9684-DA5D51A99264}"/>
                    </a:ext>
                  </a:extLst>
                </p14:cNvPr>
                <p14:cNvContentPartPr/>
                <p14:nvPr/>
              </p14:nvContentPartPr>
              <p14:xfrm>
                <a:off x="3091274" y="3315544"/>
                <a:ext cx="353160" cy="197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C4C95FF-926A-4BF5-9684-DA5D51A992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2274" y="3306904"/>
                  <a:ext cx="370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807024-7300-4F33-8C53-C970DD303455}"/>
                    </a:ext>
                  </a:extLst>
                </p14:cNvPr>
                <p14:cNvContentPartPr/>
                <p14:nvPr/>
              </p14:nvContentPartPr>
              <p14:xfrm>
                <a:off x="3473954" y="3255424"/>
                <a:ext cx="227160" cy="280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807024-7300-4F33-8C53-C970DD3034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65314" y="3246424"/>
                  <a:ext cx="2448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5D8EF66-D9A2-475F-901A-0EC2819B94D0}"/>
              </a:ext>
            </a:extLst>
          </p:cNvPr>
          <p:cNvGrpSpPr/>
          <p:nvPr/>
        </p:nvGrpSpPr>
        <p:grpSpPr>
          <a:xfrm>
            <a:off x="4180634" y="3044824"/>
            <a:ext cx="909000" cy="461160"/>
            <a:chOff x="4180634" y="3044824"/>
            <a:chExt cx="909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C591634-B259-49C4-A5B2-F79A284192D8}"/>
                    </a:ext>
                  </a:extLst>
                </p14:cNvPr>
                <p14:cNvContentPartPr/>
                <p14:nvPr/>
              </p14:nvContentPartPr>
              <p14:xfrm>
                <a:off x="4180634" y="3201784"/>
                <a:ext cx="602640" cy="304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C591634-B259-49C4-A5B2-F79A284192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71994" y="3193144"/>
                  <a:ext cx="620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E7B3E7D-4203-425C-A8EA-D9B3C40B8312}"/>
                    </a:ext>
                  </a:extLst>
                </p14:cNvPr>
                <p14:cNvContentPartPr/>
                <p14:nvPr/>
              </p14:nvContentPartPr>
              <p14:xfrm>
                <a:off x="4917554" y="3044824"/>
                <a:ext cx="172080" cy="186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E7B3E7D-4203-425C-A8EA-D9B3C40B83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08554" y="3036184"/>
                  <a:ext cx="18972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818A085-B0F7-4C28-88FC-F455DADF0B04}"/>
              </a:ext>
            </a:extLst>
          </p:cNvPr>
          <p:cNvGrpSpPr/>
          <p:nvPr/>
        </p:nvGrpSpPr>
        <p:grpSpPr>
          <a:xfrm>
            <a:off x="4484474" y="3478264"/>
            <a:ext cx="260280" cy="272880"/>
            <a:chOff x="4484474" y="3478264"/>
            <a:chExt cx="26028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283B02D-5EF2-41C4-90F7-CD4BB61364D1}"/>
                    </a:ext>
                  </a:extLst>
                </p14:cNvPr>
                <p14:cNvContentPartPr/>
                <p14:nvPr/>
              </p14:nvContentPartPr>
              <p14:xfrm>
                <a:off x="4503554" y="3500224"/>
                <a:ext cx="150840" cy="154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283B02D-5EF2-41C4-90F7-CD4BB61364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94914" y="3491584"/>
                  <a:ext cx="16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3F8C605-E83B-4BF5-B540-DFB51B226A99}"/>
                    </a:ext>
                  </a:extLst>
                </p14:cNvPr>
                <p14:cNvContentPartPr/>
                <p14:nvPr/>
              </p14:nvContentPartPr>
              <p14:xfrm>
                <a:off x="4484474" y="3478264"/>
                <a:ext cx="137880" cy="145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3F8C605-E83B-4BF5-B540-DFB51B226A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75474" y="3469624"/>
                  <a:ext cx="15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E474465-B3E8-4C33-B504-0EA7D39C6083}"/>
                    </a:ext>
                  </a:extLst>
                </p14:cNvPr>
                <p14:cNvContentPartPr/>
                <p14:nvPr/>
              </p14:nvContentPartPr>
              <p14:xfrm>
                <a:off x="4732514" y="3644944"/>
                <a:ext cx="12240" cy="106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E474465-B3E8-4C33-B504-0EA7D39C60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23514" y="3636304"/>
                  <a:ext cx="298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2E45DA2-37DB-4E40-AF99-086F75EDCCE4}"/>
                  </a:ext>
                </a:extLst>
              </p14:cNvPr>
              <p14:cNvContentPartPr/>
              <p14:nvPr/>
            </p14:nvContentPartPr>
            <p14:xfrm>
              <a:off x="5081714" y="3540904"/>
              <a:ext cx="119520" cy="1735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2E45DA2-37DB-4E40-AF99-086F75EDCC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72714" y="3532264"/>
                <a:ext cx="1371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A22B5A1-3414-41EC-B5FF-EA08CC414645}"/>
              </a:ext>
            </a:extLst>
          </p:cNvPr>
          <p:cNvGrpSpPr/>
          <p:nvPr/>
        </p:nvGrpSpPr>
        <p:grpSpPr>
          <a:xfrm>
            <a:off x="5525234" y="3031864"/>
            <a:ext cx="1869840" cy="724320"/>
            <a:chOff x="5525234" y="3031864"/>
            <a:chExt cx="1869840" cy="72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585EC54-7400-4947-B0AF-4CA6B327D205}"/>
                    </a:ext>
                  </a:extLst>
                </p14:cNvPr>
                <p14:cNvContentPartPr/>
                <p14:nvPr/>
              </p14:nvContentPartPr>
              <p14:xfrm>
                <a:off x="5525234" y="3440104"/>
                <a:ext cx="49680" cy="13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585EC54-7400-4947-B0AF-4CA6B327D2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16594" y="3431464"/>
                  <a:ext cx="67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DD644F-87C1-4F97-AD85-33AE8177723F}"/>
                    </a:ext>
                  </a:extLst>
                </p14:cNvPr>
                <p14:cNvContentPartPr/>
                <p14:nvPr/>
              </p14:nvContentPartPr>
              <p14:xfrm>
                <a:off x="5750594" y="3436504"/>
                <a:ext cx="45000" cy="10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DD644F-87C1-4F97-AD85-33AE817772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41594" y="3427504"/>
                  <a:ext cx="62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80904B0-1FE7-4A75-92BF-121EA7990AA6}"/>
                    </a:ext>
                  </a:extLst>
                </p14:cNvPr>
                <p14:cNvContentPartPr/>
                <p14:nvPr/>
              </p14:nvContentPartPr>
              <p14:xfrm>
                <a:off x="5914034" y="3432544"/>
                <a:ext cx="84960" cy="30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80904B0-1FE7-4A75-92BF-121EA7990A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5034" y="3423544"/>
                  <a:ext cx="102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C783625-0236-44B8-8503-7AB11EF8ED1F}"/>
                    </a:ext>
                  </a:extLst>
                </p14:cNvPr>
                <p14:cNvContentPartPr/>
                <p14:nvPr/>
              </p14:nvContentPartPr>
              <p14:xfrm>
                <a:off x="6190154" y="3556384"/>
                <a:ext cx="121680" cy="168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C783625-0236-44B8-8503-7AB11EF8ED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81154" y="3547744"/>
                  <a:ext cx="139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7CF801E-A13C-4AF5-9A48-AF96C7ACE945}"/>
                    </a:ext>
                  </a:extLst>
                </p14:cNvPr>
                <p14:cNvContentPartPr/>
                <p14:nvPr/>
              </p14:nvContentPartPr>
              <p14:xfrm>
                <a:off x="6515954" y="3193864"/>
                <a:ext cx="480960" cy="334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7CF801E-A13C-4AF5-9A48-AF96C7ACE9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06954" y="3185224"/>
                  <a:ext cx="498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E9391CF-E247-48E2-8C3E-2EA00BD1E819}"/>
                    </a:ext>
                  </a:extLst>
                </p14:cNvPr>
                <p14:cNvContentPartPr/>
                <p14:nvPr/>
              </p14:nvContentPartPr>
              <p14:xfrm>
                <a:off x="7155674" y="3031864"/>
                <a:ext cx="114840" cy="156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E9391CF-E247-48E2-8C3E-2EA00BD1E8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7034" y="3022864"/>
                  <a:ext cx="13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D22EED-C673-4B5F-9DC3-36299C830048}"/>
                    </a:ext>
                  </a:extLst>
                </p14:cNvPr>
                <p14:cNvContentPartPr/>
                <p14:nvPr/>
              </p14:nvContentPartPr>
              <p14:xfrm>
                <a:off x="6916994" y="3490504"/>
                <a:ext cx="213840" cy="194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D22EED-C673-4B5F-9DC3-36299C8300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08354" y="3481864"/>
                  <a:ext cx="231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CF82079-F1DB-4AC4-8EA1-026A0B53FBBF}"/>
                    </a:ext>
                  </a:extLst>
                </p14:cNvPr>
                <p14:cNvContentPartPr/>
                <p14:nvPr/>
              </p14:nvContentPartPr>
              <p14:xfrm>
                <a:off x="6888194" y="3479704"/>
                <a:ext cx="192600" cy="216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CF82079-F1DB-4AC4-8EA1-026A0B53FB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9554" y="3470704"/>
                  <a:ext cx="210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F137204-F2CF-4D2C-A8F3-69C3DD34CFDD}"/>
                    </a:ext>
                  </a:extLst>
                </p14:cNvPr>
                <p14:cNvContentPartPr/>
                <p14:nvPr/>
              </p14:nvContentPartPr>
              <p14:xfrm>
                <a:off x="7182674" y="3645664"/>
                <a:ext cx="212400" cy="110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F137204-F2CF-4D2C-A8F3-69C3DD34CF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74034" y="3637024"/>
                  <a:ext cx="23004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8016C8E-449C-44AD-AED6-42D3EE87303C}"/>
              </a:ext>
            </a:extLst>
          </p:cNvPr>
          <p:cNvGrpSpPr/>
          <p:nvPr/>
        </p:nvGrpSpPr>
        <p:grpSpPr>
          <a:xfrm>
            <a:off x="7917434" y="3209704"/>
            <a:ext cx="880200" cy="372960"/>
            <a:chOff x="7917434" y="3209704"/>
            <a:chExt cx="8802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EA1FC6D-9A45-4BA0-8091-9246302B0E86}"/>
                    </a:ext>
                  </a:extLst>
                </p14:cNvPr>
                <p14:cNvContentPartPr/>
                <p14:nvPr/>
              </p14:nvContentPartPr>
              <p14:xfrm>
                <a:off x="7917434" y="3435784"/>
                <a:ext cx="184320" cy="146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EA1FC6D-9A45-4BA0-8091-9246302B0E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08434" y="3427144"/>
                  <a:ext cx="201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1B57E5-3598-4FC2-A3C5-4D5B927089B5}"/>
                    </a:ext>
                  </a:extLst>
                </p14:cNvPr>
                <p14:cNvContentPartPr/>
                <p14:nvPr/>
              </p14:nvContentPartPr>
              <p14:xfrm>
                <a:off x="8168354" y="3472504"/>
                <a:ext cx="138600" cy="94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1B57E5-3598-4FC2-A3C5-4D5B927089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59714" y="3463864"/>
                  <a:ext cx="156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A2F313-9AD7-4379-8492-8169D385ED27}"/>
                    </a:ext>
                  </a:extLst>
                </p14:cNvPr>
                <p14:cNvContentPartPr/>
                <p14:nvPr/>
              </p14:nvContentPartPr>
              <p14:xfrm>
                <a:off x="8435474" y="3422824"/>
                <a:ext cx="215280" cy="1486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A2F313-9AD7-4379-8492-8169D385ED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26834" y="3414184"/>
                  <a:ext cx="232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5777A39-7717-4E80-A0E3-048CFBC75C97}"/>
                    </a:ext>
                  </a:extLst>
                </p14:cNvPr>
                <p14:cNvContentPartPr/>
                <p14:nvPr/>
              </p14:nvContentPartPr>
              <p14:xfrm>
                <a:off x="8588474" y="3209704"/>
                <a:ext cx="209160" cy="305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5777A39-7717-4E80-A0E3-048CFBC75C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79474" y="3200704"/>
                  <a:ext cx="22680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B6FF7918-AD85-4A58-AC69-B04496241012}"/>
              </a:ext>
            </a:extLst>
          </p:cNvPr>
          <p:cNvGrpSpPr/>
          <p:nvPr/>
        </p:nvGrpSpPr>
        <p:grpSpPr>
          <a:xfrm>
            <a:off x="9073754" y="3293584"/>
            <a:ext cx="1406520" cy="480240"/>
            <a:chOff x="9073754" y="3293584"/>
            <a:chExt cx="1406520" cy="48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D16FD4D-EA86-49C4-96E7-A7B3F47D6E77}"/>
                    </a:ext>
                  </a:extLst>
                </p14:cNvPr>
                <p14:cNvContentPartPr/>
                <p14:nvPr/>
              </p14:nvContentPartPr>
              <p14:xfrm>
                <a:off x="9073754" y="3293584"/>
                <a:ext cx="295560" cy="255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D16FD4D-EA86-49C4-96E7-A7B3F47D6E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64754" y="3284584"/>
                  <a:ext cx="313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1E27AB9-F0D2-439F-814A-4BDD89E7E7C6}"/>
                    </a:ext>
                  </a:extLst>
                </p14:cNvPr>
                <p14:cNvContentPartPr/>
                <p14:nvPr/>
              </p14:nvContentPartPr>
              <p14:xfrm>
                <a:off x="9352034" y="3505984"/>
                <a:ext cx="48240" cy="141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1E27AB9-F0D2-439F-814A-4BDD89E7E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43034" y="3497344"/>
                  <a:ext cx="6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7301E21-4A7C-4411-AEF3-23AB0EA0788B}"/>
                    </a:ext>
                  </a:extLst>
                </p14:cNvPr>
                <p14:cNvContentPartPr/>
                <p14:nvPr/>
              </p14:nvContentPartPr>
              <p14:xfrm>
                <a:off x="9557594" y="3568984"/>
                <a:ext cx="129240" cy="192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7301E21-4A7C-4411-AEF3-23AB0EA078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48594" y="3559984"/>
                  <a:ext cx="146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B88FA2A-AF8C-4831-9568-459C84B35E75}"/>
                    </a:ext>
                  </a:extLst>
                </p14:cNvPr>
                <p14:cNvContentPartPr/>
                <p14:nvPr/>
              </p14:nvContentPartPr>
              <p14:xfrm>
                <a:off x="9864314" y="3460264"/>
                <a:ext cx="16560" cy="1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B88FA2A-AF8C-4831-9568-459C84B35E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55674" y="3451264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C8B1DAE-1945-4191-9B78-FAF24C997D5D}"/>
                    </a:ext>
                  </a:extLst>
                </p14:cNvPr>
                <p14:cNvContentPartPr/>
                <p14:nvPr/>
              </p14:nvContentPartPr>
              <p14:xfrm>
                <a:off x="9996794" y="3453064"/>
                <a:ext cx="262440" cy="20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C8B1DAE-1945-4191-9B78-FAF24C997D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88154" y="3444424"/>
                  <a:ext cx="280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064475B-4EE2-4D6A-9361-7FAE3E1710BA}"/>
                    </a:ext>
                  </a:extLst>
                </p14:cNvPr>
                <p14:cNvContentPartPr/>
                <p14:nvPr/>
              </p14:nvContentPartPr>
              <p14:xfrm>
                <a:off x="10358954" y="3584824"/>
                <a:ext cx="121320" cy="189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064475B-4EE2-4D6A-9361-7FAE3E1710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49954" y="3576184"/>
                  <a:ext cx="1389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CEA0163-7296-41BE-87CB-DA3DE093C762}"/>
              </a:ext>
            </a:extLst>
          </p:cNvPr>
          <p:cNvGrpSpPr/>
          <p:nvPr/>
        </p:nvGrpSpPr>
        <p:grpSpPr>
          <a:xfrm>
            <a:off x="10725074" y="3277384"/>
            <a:ext cx="531720" cy="384840"/>
            <a:chOff x="10725074" y="3277384"/>
            <a:chExt cx="53172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BE2B84E-C8A4-4378-A318-E6C3EA78125D}"/>
                    </a:ext>
                  </a:extLst>
                </p14:cNvPr>
                <p14:cNvContentPartPr/>
                <p14:nvPr/>
              </p14:nvContentPartPr>
              <p14:xfrm>
                <a:off x="10725074" y="3277384"/>
                <a:ext cx="307800" cy="280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BE2B84E-C8A4-4378-A318-E6C3EA7812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16074" y="3268384"/>
                  <a:ext cx="325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BAF4605-7D5F-4E94-BED6-C2C3556A0F90}"/>
                    </a:ext>
                  </a:extLst>
                </p14:cNvPr>
                <p14:cNvContentPartPr/>
                <p14:nvPr/>
              </p14:nvContentPartPr>
              <p14:xfrm>
                <a:off x="11019914" y="3518584"/>
                <a:ext cx="236880" cy="143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BAF4605-7D5F-4E94-BED6-C2C3556A0F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11274" y="3509584"/>
                  <a:ext cx="2545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DA0CD2E-6475-4398-A232-5CFB1C563A3C}"/>
              </a:ext>
            </a:extLst>
          </p:cNvPr>
          <p:cNvGrpSpPr/>
          <p:nvPr/>
        </p:nvGrpSpPr>
        <p:grpSpPr>
          <a:xfrm>
            <a:off x="508634" y="4151464"/>
            <a:ext cx="758520" cy="286560"/>
            <a:chOff x="508634" y="4151464"/>
            <a:chExt cx="7585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202F35F-B12F-4BB6-B299-FE7A99D0FE24}"/>
                    </a:ext>
                  </a:extLst>
                </p14:cNvPr>
                <p14:cNvContentPartPr/>
                <p14:nvPr/>
              </p14:nvContentPartPr>
              <p14:xfrm>
                <a:off x="508634" y="4151464"/>
                <a:ext cx="233280" cy="286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202F35F-B12F-4BB6-B299-FE7A99D0FE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9634" y="4142824"/>
                  <a:ext cx="250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64A50C-E71C-4ED6-A811-6A2AC487D673}"/>
                    </a:ext>
                  </a:extLst>
                </p14:cNvPr>
                <p14:cNvContentPartPr/>
                <p14:nvPr/>
              </p14:nvContentPartPr>
              <p14:xfrm>
                <a:off x="801314" y="4172704"/>
                <a:ext cx="465840" cy="254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64A50C-E71C-4ED6-A811-6A2AC487D6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2314" y="4164064"/>
                  <a:ext cx="48348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9BAB305-FAD4-4CF6-A8F1-FC46B9118FD7}"/>
              </a:ext>
            </a:extLst>
          </p:cNvPr>
          <p:cNvGrpSpPr/>
          <p:nvPr/>
        </p:nvGrpSpPr>
        <p:grpSpPr>
          <a:xfrm>
            <a:off x="1686554" y="3916384"/>
            <a:ext cx="2480760" cy="708840"/>
            <a:chOff x="1686554" y="3916384"/>
            <a:chExt cx="2480760" cy="7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9EEC12A-78AC-4BF1-9323-721CEC7E689E}"/>
                    </a:ext>
                  </a:extLst>
                </p14:cNvPr>
                <p14:cNvContentPartPr/>
                <p14:nvPr/>
              </p14:nvContentPartPr>
              <p14:xfrm>
                <a:off x="1686554" y="4184944"/>
                <a:ext cx="210240" cy="256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9EEC12A-78AC-4BF1-9323-721CEC7E68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77554" y="4175944"/>
                  <a:ext cx="227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031BEE-EC20-452B-B8B4-A1CC6D8AF15F}"/>
                    </a:ext>
                  </a:extLst>
                </p14:cNvPr>
                <p14:cNvContentPartPr/>
                <p14:nvPr/>
              </p14:nvContentPartPr>
              <p14:xfrm>
                <a:off x="1891394" y="4267024"/>
                <a:ext cx="169560" cy="169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031BEE-EC20-452B-B8B4-A1CC6D8AF1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82394" y="4258384"/>
                  <a:ext cx="187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4348D1C-4D38-4892-ADA1-DD9917F3A1BC}"/>
                    </a:ext>
                  </a:extLst>
                </p14:cNvPr>
                <p14:cNvContentPartPr/>
                <p14:nvPr/>
              </p14:nvContentPartPr>
              <p14:xfrm>
                <a:off x="2128994" y="4245784"/>
                <a:ext cx="172440" cy="161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4348D1C-4D38-4892-ADA1-DD9917F3A1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20354" y="4236784"/>
                  <a:ext cx="190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A184831-28A3-4690-9A1C-F7FA179CD81F}"/>
                    </a:ext>
                  </a:extLst>
                </p14:cNvPr>
                <p14:cNvContentPartPr/>
                <p14:nvPr/>
              </p14:nvContentPartPr>
              <p14:xfrm>
                <a:off x="2379914" y="4200784"/>
                <a:ext cx="189000" cy="251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A184831-28A3-4690-9A1C-F7FA179CD8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70914" y="4192144"/>
                  <a:ext cx="206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3BC1ABD-EF4A-4B9F-9783-49D297E9840A}"/>
                    </a:ext>
                  </a:extLst>
                </p14:cNvPr>
                <p14:cNvContentPartPr/>
                <p14:nvPr/>
              </p14:nvContentPartPr>
              <p14:xfrm>
                <a:off x="2728034" y="3916384"/>
                <a:ext cx="251640" cy="547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3BC1ABD-EF4A-4B9F-9783-49D297E984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9394" y="3907744"/>
                  <a:ext cx="2692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76EC31-94DD-4672-9571-F86D6903EE2C}"/>
                    </a:ext>
                  </a:extLst>
                </p14:cNvPr>
                <p14:cNvContentPartPr/>
                <p14:nvPr/>
              </p14:nvContentPartPr>
              <p14:xfrm>
                <a:off x="2634074" y="4210504"/>
                <a:ext cx="360720" cy="72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76EC31-94DD-4672-9571-F86D6903EE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25434" y="4201864"/>
                  <a:ext cx="378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F4C8B7E-880F-48A5-98F5-2F4795A2F209}"/>
                    </a:ext>
                  </a:extLst>
                </p14:cNvPr>
                <p14:cNvContentPartPr/>
                <p14:nvPr/>
              </p14:nvContentPartPr>
              <p14:xfrm>
                <a:off x="2883194" y="4262704"/>
                <a:ext cx="142560" cy="164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F4C8B7E-880F-48A5-98F5-2F4795A2F2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74554" y="4253704"/>
                  <a:ext cx="160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138914-6A54-4B02-B20B-5C879E422DE2}"/>
                    </a:ext>
                  </a:extLst>
                </p14:cNvPr>
                <p14:cNvContentPartPr/>
                <p14:nvPr/>
              </p14:nvContentPartPr>
              <p14:xfrm>
                <a:off x="3054554" y="4291504"/>
                <a:ext cx="189000" cy="120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138914-6A54-4B02-B20B-5C879E422D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45914" y="4282864"/>
                  <a:ext cx="206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0276FF0-CACE-4FA4-9C12-E66F3BC1C2DA}"/>
                    </a:ext>
                  </a:extLst>
                </p14:cNvPr>
                <p14:cNvContentPartPr/>
                <p14:nvPr/>
              </p14:nvContentPartPr>
              <p14:xfrm>
                <a:off x="3336434" y="3944464"/>
                <a:ext cx="340920" cy="497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0276FF0-CACE-4FA4-9C12-E66F3BC1C2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27434" y="3935464"/>
                  <a:ext cx="3585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F7DB4A5-024D-42D0-AF93-28A180186113}"/>
                    </a:ext>
                  </a:extLst>
                </p14:cNvPr>
                <p14:cNvContentPartPr/>
                <p14:nvPr/>
              </p14:nvContentPartPr>
              <p14:xfrm>
                <a:off x="3662234" y="4181704"/>
                <a:ext cx="178920" cy="2815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F7DB4A5-024D-42D0-AF93-28A1801861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53234" y="4172704"/>
                  <a:ext cx="196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62622B3-34C1-4F0D-80C9-B96E6122266E}"/>
                    </a:ext>
                  </a:extLst>
                </p14:cNvPr>
                <p14:cNvContentPartPr/>
                <p14:nvPr/>
              </p14:nvContentPartPr>
              <p14:xfrm>
                <a:off x="4022594" y="4416784"/>
                <a:ext cx="144720" cy="208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62622B3-34C1-4F0D-80C9-B96E612226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13594" y="4407784"/>
                  <a:ext cx="1623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09A2749-1DF7-4D64-8801-9FF8F3E3026E}"/>
              </a:ext>
            </a:extLst>
          </p:cNvPr>
          <p:cNvGrpSpPr/>
          <p:nvPr/>
        </p:nvGrpSpPr>
        <p:grpSpPr>
          <a:xfrm>
            <a:off x="4488794" y="3951304"/>
            <a:ext cx="1014480" cy="479520"/>
            <a:chOff x="4488794" y="3951304"/>
            <a:chExt cx="10144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1E3C792-1C85-4431-91E2-BB191D7B7469}"/>
                    </a:ext>
                  </a:extLst>
                </p14:cNvPr>
                <p14:cNvContentPartPr/>
                <p14:nvPr/>
              </p14:nvContentPartPr>
              <p14:xfrm>
                <a:off x="4498514" y="3969664"/>
                <a:ext cx="262080" cy="4611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1E3C792-1C85-4431-91E2-BB191D7B74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89874" y="3961024"/>
                  <a:ext cx="2797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44F1104-BA37-4B2F-9DCF-FAFE1E86C001}"/>
                    </a:ext>
                  </a:extLst>
                </p14:cNvPr>
                <p14:cNvContentPartPr/>
                <p14:nvPr/>
              </p14:nvContentPartPr>
              <p14:xfrm>
                <a:off x="4488794" y="4158304"/>
                <a:ext cx="264240" cy="774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44F1104-BA37-4B2F-9DCF-FAFE1E86C0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80154" y="4149304"/>
                  <a:ext cx="281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36EA366-FF7C-4982-A926-409242E4154D}"/>
                    </a:ext>
                  </a:extLst>
                </p14:cNvPr>
                <p14:cNvContentPartPr/>
                <p14:nvPr/>
              </p14:nvContentPartPr>
              <p14:xfrm>
                <a:off x="4841234" y="3951304"/>
                <a:ext cx="662040" cy="430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36EA366-FF7C-4982-A926-409242E415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32234" y="3942664"/>
                  <a:ext cx="67968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9951109-F631-4E80-B895-A0AA80A4586A}"/>
              </a:ext>
            </a:extLst>
          </p:cNvPr>
          <p:cNvGrpSpPr/>
          <p:nvPr/>
        </p:nvGrpSpPr>
        <p:grpSpPr>
          <a:xfrm>
            <a:off x="1532114" y="4745464"/>
            <a:ext cx="2125080" cy="525600"/>
            <a:chOff x="1532114" y="4745464"/>
            <a:chExt cx="212508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E797AA4-7E0D-4AB4-8EB1-83DC430D3ECC}"/>
                    </a:ext>
                  </a:extLst>
                </p14:cNvPr>
                <p14:cNvContentPartPr/>
                <p14:nvPr/>
              </p14:nvContentPartPr>
              <p14:xfrm>
                <a:off x="1532114" y="4802704"/>
                <a:ext cx="408600" cy="317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E797AA4-7E0D-4AB4-8EB1-83DC430D3E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3114" y="4793704"/>
                  <a:ext cx="426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89CAB5-806C-41C5-A8CA-6258C6D86022}"/>
                    </a:ext>
                  </a:extLst>
                </p14:cNvPr>
                <p14:cNvContentPartPr/>
                <p14:nvPr/>
              </p14:nvContentPartPr>
              <p14:xfrm>
                <a:off x="1823714" y="5041024"/>
                <a:ext cx="82800" cy="1684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89CAB5-806C-41C5-A8CA-6258C6D860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15074" y="5032384"/>
                  <a:ext cx="10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4C7D702-C0D6-4A39-9B31-BAB187BA7FC2}"/>
                    </a:ext>
                  </a:extLst>
                </p14:cNvPr>
                <p14:cNvContentPartPr/>
                <p14:nvPr/>
              </p14:nvContentPartPr>
              <p14:xfrm>
                <a:off x="2107754" y="4819624"/>
                <a:ext cx="207360" cy="289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4C7D702-C0D6-4A39-9B31-BAB187BA7F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98754" y="4810624"/>
                  <a:ext cx="225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30A1E9E-59EC-4FCA-B760-C92E85B9141E}"/>
                    </a:ext>
                  </a:extLst>
                </p14:cNvPr>
                <p14:cNvContentPartPr/>
                <p14:nvPr/>
              </p14:nvContentPartPr>
              <p14:xfrm>
                <a:off x="2066354" y="4745464"/>
                <a:ext cx="262800" cy="363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30A1E9E-59EC-4FCA-B760-C92E85B914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57354" y="4736464"/>
                  <a:ext cx="280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EB95ED0-571B-4DBA-BB6E-B5D52E848EF2}"/>
                    </a:ext>
                  </a:extLst>
                </p14:cNvPr>
                <p14:cNvContentPartPr/>
                <p14:nvPr/>
              </p14:nvContentPartPr>
              <p14:xfrm>
                <a:off x="2400434" y="5095384"/>
                <a:ext cx="52560" cy="175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EB95ED0-571B-4DBA-BB6E-B5D52E848E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91794" y="5086744"/>
                  <a:ext cx="70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B42F798-7EB5-4002-9FEA-B15A87AE836D}"/>
                    </a:ext>
                  </a:extLst>
                </p14:cNvPr>
                <p14:cNvContentPartPr/>
                <p14:nvPr/>
              </p14:nvContentPartPr>
              <p14:xfrm>
                <a:off x="2648834" y="4952104"/>
                <a:ext cx="343440" cy="35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B42F798-7EB5-4002-9FEA-B15A87AE83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39834" y="4943104"/>
                  <a:ext cx="361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0903119-C8E9-44E7-B78D-4EA93319EBB2}"/>
                    </a:ext>
                  </a:extLst>
                </p14:cNvPr>
                <p14:cNvContentPartPr/>
                <p14:nvPr/>
              </p14:nvContentPartPr>
              <p14:xfrm>
                <a:off x="2824514" y="4823224"/>
                <a:ext cx="24840" cy="257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0903119-C8E9-44E7-B78D-4EA93319EB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15874" y="4814584"/>
                  <a:ext cx="42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6D1008-7C7E-48C1-AC65-9DE2183B442E}"/>
                    </a:ext>
                  </a:extLst>
                </p14:cNvPr>
                <p14:cNvContentPartPr/>
                <p14:nvPr/>
              </p14:nvContentPartPr>
              <p14:xfrm>
                <a:off x="3219434" y="4938424"/>
                <a:ext cx="34560" cy="532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6D1008-7C7E-48C1-AC65-9DE2183B44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10434" y="4929424"/>
                  <a:ext cx="52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B213CEF-CF57-4F6B-87F6-40B7E3AE3F53}"/>
                    </a:ext>
                  </a:extLst>
                </p14:cNvPr>
                <p14:cNvContentPartPr/>
                <p14:nvPr/>
              </p14:nvContentPartPr>
              <p14:xfrm>
                <a:off x="3404834" y="4972264"/>
                <a:ext cx="252360" cy="33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B213CEF-CF57-4F6B-87F6-40B7E3AE3F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96194" y="4963624"/>
                  <a:ext cx="2700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B935A7F-C670-45D2-9266-924BAAD76BFC}"/>
              </a:ext>
            </a:extLst>
          </p:cNvPr>
          <p:cNvGrpSpPr/>
          <p:nvPr/>
        </p:nvGrpSpPr>
        <p:grpSpPr>
          <a:xfrm>
            <a:off x="3941234" y="4745464"/>
            <a:ext cx="1739160" cy="528120"/>
            <a:chOff x="3941234" y="4745464"/>
            <a:chExt cx="173916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E26871-7EEE-4746-8330-1562739E95F2}"/>
                    </a:ext>
                  </a:extLst>
                </p14:cNvPr>
                <p14:cNvContentPartPr/>
                <p14:nvPr/>
              </p14:nvContentPartPr>
              <p14:xfrm>
                <a:off x="3941234" y="4920784"/>
                <a:ext cx="312480" cy="565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E26871-7EEE-4746-8330-1562739E95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32594" y="4912144"/>
                  <a:ext cx="330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BFE9A8-B271-43B1-8475-9B0170A8203D}"/>
                    </a:ext>
                  </a:extLst>
                </p14:cNvPr>
                <p14:cNvContentPartPr/>
                <p14:nvPr/>
              </p14:nvContentPartPr>
              <p14:xfrm>
                <a:off x="4075874" y="4745464"/>
                <a:ext cx="78840" cy="315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BFE9A8-B271-43B1-8475-9B0170A820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66874" y="4736464"/>
                  <a:ext cx="96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BE780A4-6501-4284-95C5-D4E5779237C1}"/>
                    </a:ext>
                  </a:extLst>
                </p14:cNvPr>
                <p14:cNvContentPartPr/>
                <p14:nvPr/>
              </p14:nvContentPartPr>
              <p14:xfrm>
                <a:off x="4390514" y="4822144"/>
                <a:ext cx="321840" cy="2847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BE780A4-6501-4284-95C5-D4E5779237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1874" y="4813504"/>
                  <a:ext cx="339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9286CBB-E9DC-4C32-9032-A2B0A893C3B8}"/>
                    </a:ext>
                  </a:extLst>
                </p14:cNvPr>
                <p14:cNvContentPartPr/>
                <p14:nvPr/>
              </p14:nvContentPartPr>
              <p14:xfrm>
                <a:off x="4719914" y="5091064"/>
                <a:ext cx="209520" cy="135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9286CBB-E9DC-4C32-9032-A2B0A893C3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10914" y="5082064"/>
                  <a:ext cx="227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CD661CD-B708-4C30-8ED6-90BBB4BFF2A9}"/>
                    </a:ext>
                  </a:extLst>
                </p14:cNvPr>
                <p14:cNvContentPartPr/>
                <p14:nvPr/>
              </p14:nvContentPartPr>
              <p14:xfrm>
                <a:off x="5034914" y="4859944"/>
                <a:ext cx="357480" cy="330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CD661CD-B708-4C30-8ED6-90BBB4BFF2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26274" y="4850944"/>
                  <a:ext cx="375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715C737-97A9-4501-8ADF-FBE119EF1A98}"/>
                    </a:ext>
                  </a:extLst>
                </p14:cNvPr>
                <p14:cNvContentPartPr/>
                <p14:nvPr/>
              </p14:nvContentPartPr>
              <p14:xfrm>
                <a:off x="5116994" y="4858864"/>
                <a:ext cx="185760" cy="260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715C737-97A9-4501-8ADF-FBE119EF1A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08354" y="4850224"/>
                  <a:ext cx="203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AB54FBF-05EB-4AA7-943B-E911BB2F3F90}"/>
                    </a:ext>
                  </a:extLst>
                </p14:cNvPr>
                <p14:cNvContentPartPr/>
                <p14:nvPr/>
              </p14:nvContentPartPr>
              <p14:xfrm>
                <a:off x="5451074" y="5101144"/>
                <a:ext cx="229320" cy="172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AB54FBF-05EB-4AA7-943B-E911BB2F3F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42434" y="5092504"/>
                  <a:ext cx="2469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63C0808-FF94-4A6C-A4AD-ACB73CED86CE}"/>
              </a:ext>
            </a:extLst>
          </p:cNvPr>
          <p:cNvGrpSpPr/>
          <p:nvPr/>
        </p:nvGrpSpPr>
        <p:grpSpPr>
          <a:xfrm>
            <a:off x="6063434" y="4842664"/>
            <a:ext cx="340920" cy="286920"/>
            <a:chOff x="6063434" y="4842664"/>
            <a:chExt cx="34092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2F30B7C-3E1F-4937-8921-B2A89E4A7B02}"/>
                    </a:ext>
                  </a:extLst>
                </p14:cNvPr>
                <p14:cNvContentPartPr/>
                <p14:nvPr/>
              </p14:nvContentPartPr>
              <p14:xfrm>
                <a:off x="6063434" y="4986664"/>
                <a:ext cx="38520" cy="92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2F30B7C-3E1F-4937-8921-B2A89E4A7B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54434" y="4978024"/>
                  <a:ext cx="56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534603B-7BB6-42B7-8856-2FA72729D004}"/>
                    </a:ext>
                  </a:extLst>
                </p14:cNvPr>
                <p14:cNvContentPartPr/>
                <p14:nvPr/>
              </p14:nvContentPartPr>
              <p14:xfrm>
                <a:off x="6142274" y="4842664"/>
                <a:ext cx="23040" cy="32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534603B-7BB6-42B7-8856-2FA72729D0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33274" y="4834024"/>
                  <a:ext cx="40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1F14942-ED81-4780-BE7D-AD31A7D301EB}"/>
                    </a:ext>
                  </a:extLst>
                </p14:cNvPr>
                <p14:cNvContentPartPr/>
                <p14:nvPr/>
              </p14:nvContentPartPr>
              <p14:xfrm>
                <a:off x="6190154" y="4884784"/>
                <a:ext cx="214200" cy="2448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1F14942-ED81-4780-BE7D-AD31A7D301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81154" y="4875784"/>
                  <a:ext cx="23184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9591850-EC3B-4486-A083-C0739E0B47B0}"/>
                  </a:ext>
                </a:extLst>
              </p14:cNvPr>
              <p14:cNvContentPartPr/>
              <p14:nvPr/>
            </p14:nvContentPartPr>
            <p14:xfrm>
              <a:off x="6817274" y="4908184"/>
              <a:ext cx="241200" cy="18792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9591850-EC3B-4486-A083-C0739E0B4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08274" y="4899184"/>
                <a:ext cx="25884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DC5B50CC-564D-4044-AA5C-E7E4CA029332}"/>
              </a:ext>
            </a:extLst>
          </p:cNvPr>
          <p:cNvGrpSpPr/>
          <p:nvPr/>
        </p:nvGrpSpPr>
        <p:grpSpPr>
          <a:xfrm>
            <a:off x="7411994" y="4681744"/>
            <a:ext cx="1215720" cy="428400"/>
            <a:chOff x="7411994" y="4681744"/>
            <a:chExt cx="121572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6E79C08-C011-4265-A466-30DE875253DE}"/>
                    </a:ext>
                  </a:extLst>
                </p14:cNvPr>
                <p14:cNvContentPartPr/>
                <p14:nvPr/>
              </p14:nvContentPartPr>
              <p14:xfrm>
                <a:off x="7411994" y="4681744"/>
                <a:ext cx="226800" cy="427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6E79C08-C011-4265-A466-30DE875253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02994" y="4673104"/>
                  <a:ext cx="244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BFAC74A-CFFC-43E7-92F5-04E277B62F9D}"/>
                    </a:ext>
                  </a:extLst>
                </p14:cNvPr>
                <p14:cNvContentPartPr/>
                <p14:nvPr/>
              </p14:nvContentPartPr>
              <p14:xfrm>
                <a:off x="7578314" y="4973344"/>
                <a:ext cx="60480" cy="102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BFAC74A-CFFC-43E7-92F5-04E277B62F9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69674" y="4964344"/>
                  <a:ext cx="78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0017002-5F6F-4F3D-AB2E-8F2F845371A7}"/>
                    </a:ext>
                  </a:extLst>
                </p14:cNvPr>
                <p14:cNvContentPartPr/>
                <p14:nvPr/>
              </p14:nvContentPartPr>
              <p14:xfrm>
                <a:off x="7731674" y="4934464"/>
                <a:ext cx="170280" cy="138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0017002-5F6F-4F3D-AB2E-8F2F845371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22674" y="4925464"/>
                  <a:ext cx="187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1301972-B6EA-4833-85B5-A55FA35F0551}"/>
                    </a:ext>
                  </a:extLst>
                </p14:cNvPr>
                <p14:cNvContentPartPr/>
                <p14:nvPr/>
              </p14:nvContentPartPr>
              <p14:xfrm>
                <a:off x="7976114" y="4921864"/>
                <a:ext cx="192600" cy="159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1301972-B6EA-4833-85B5-A55FA35F05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7474" y="4913224"/>
                  <a:ext cx="210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01FB6C9-9A83-489A-B1FE-4C50406AB245}"/>
                    </a:ext>
                  </a:extLst>
                </p14:cNvPr>
                <p14:cNvContentPartPr/>
                <p14:nvPr/>
              </p14:nvContentPartPr>
              <p14:xfrm>
                <a:off x="8127314" y="4922944"/>
                <a:ext cx="187200" cy="1663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01FB6C9-9A83-489A-B1FE-4C50406AB2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18314" y="4913944"/>
                  <a:ext cx="204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AF20BEC-81CC-41EA-84BD-0C59BCE86B60}"/>
                    </a:ext>
                  </a:extLst>
                </p14:cNvPr>
                <p14:cNvContentPartPr/>
                <p14:nvPr/>
              </p14:nvContentPartPr>
              <p14:xfrm>
                <a:off x="8364194" y="4928704"/>
                <a:ext cx="263520" cy="1814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AF20BEC-81CC-41EA-84BD-0C59BCE86B6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55554" y="4919704"/>
                  <a:ext cx="2811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1BA2D1E-83D1-43DA-9EF7-2E1DA4839929}"/>
              </a:ext>
            </a:extLst>
          </p:cNvPr>
          <p:cNvGrpSpPr/>
          <p:nvPr/>
        </p:nvGrpSpPr>
        <p:grpSpPr>
          <a:xfrm>
            <a:off x="8862434" y="4701904"/>
            <a:ext cx="2800080" cy="509040"/>
            <a:chOff x="8862434" y="4701904"/>
            <a:chExt cx="280008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18D5CA-597C-4843-9873-C46F4FFE1B34}"/>
                    </a:ext>
                  </a:extLst>
                </p14:cNvPr>
                <p14:cNvContentPartPr/>
                <p14:nvPr/>
              </p14:nvContentPartPr>
              <p14:xfrm>
                <a:off x="8862434" y="4906744"/>
                <a:ext cx="230760" cy="200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18D5CA-597C-4843-9873-C46F4FFE1B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53434" y="4897744"/>
                  <a:ext cx="248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DC03384-15B3-4821-B52B-6D34BA0D6286}"/>
                    </a:ext>
                  </a:extLst>
                </p14:cNvPr>
                <p14:cNvContentPartPr/>
                <p14:nvPr/>
              </p14:nvContentPartPr>
              <p14:xfrm>
                <a:off x="9073754" y="4950664"/>
                <a:ext cx="152640" cy="1494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DC03384-15B3-4821-B52B-6D34BA0D62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65114" y="4942024"/>
                  <a:ext cx="170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92A93BF-FB15-4DC3-BB2F-9E828516AE5F}"/>
                    </a:ext>
                  </a:extLst>
                </p14:cNvPr>
                <p14:cNvContentPartPr/>
                <p14:nvPr/>
              </p14:nvContentPartPr>
              <p14:xfrm>
                <a:off x="9365354" y="5039944"/>
                <a:ext cx="360" cy="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92A93BF-FB15-4DC3-BB2F-9E828516AE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56714" y="5030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6CCB36-8C9A-4881-AF5F-1B3E65F28706}"/>
                    </a:ext>
                  </a:extLst>
                </p14:cNvPr>
                <p14:cNvContentPartPr/>
                <p14:nvPr/>
              </p14:nvContentPartPr>
              <p14:xfrm>
                <a:off x="9323954" y="4972264"/>
                <a:ext cx="327240" cy="145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6CCB36-8C9A-4881-AF5F-1B3E65F287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15314" y="4963264"/>
                  <a:ext cx="344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275F99A-73BE-4EF9-B374-12F5553D81A6}"/>
                    </a:ext>
                  </a:extLst>
                </p14:cNvPr>
                <p14:cNvContentPartPr/>
                <p14:nvPr/>
              </p14:nvContentPartPr>
              <p14:xfrm>
                <a:off x="9758474" y="4706944"/>
                <a:ext cx="272520" cy="43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275F99A-73BE-4EF9-B374-12F5553D81A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49474" y="4698304"/>
                  <a:ext cx="2901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86D1F60-8682-426C-AECE-45A0E6DFAB3A}"/>
                    </a:ext>
                  </a:extLst>
                </p14:cNvPr>
                <p14:cNvContentPartPr/>
                <p14:nvPr/>
              </p14:nvContentPartPr>
              <p14:xfrm>
                <a:off x="10087514" y="5005024"/>
                <a:ext cx="57960" cy="122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86D1F60-8682-426C-AECE-45A0E6DFAB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78874" y="4996024"/>
                  <a:ext cx="75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B64CB81-BE84-4B3D-B2DF-EA904D02AE98}"/>
                    </a:ext>
                  </a:extLst>
                </p14:cNvPr>
                <p14:cNvContentPartPr/>
                <p14:nvPr/>
              </p14:nvContentPartPr>
              <p14:xfrm>
                <a:off x="10238714" y="4978384"/>
                <a:ext cx="179640" cy="145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B64CB81-BE84-4B3D-B2DF-EA904D02AE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29714" y="4969744"/>
                  <a:ext cx="197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3D4CEDF-C4E1-4DFE-944F-3BB56AB00CD7}"/>
                    </a:ext>
                  </a:extLst>
                </p14:cNvPr>
                <p14:cNvContentPartPr/>
                <p14:nvPr/>
              </p14:nvContentPartPr>
              <p14:xfrm>
                <a:off x="10559114" y="5006104"/>
                <a:ext cx="147960" cy="162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3D4CEDF-C4E1-4DFE-944F-3BB56AB00C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50474" y="4997104"/>
                  <a:ext cx="165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22D6E89-3F76-43F7-A90A-67D805B9EACD}"/>
                    </a:ext>
                  </a:extLst>
                </p14:cNvPr>
                <p14:cNvContentPartPr/>
                <p14:nvPr/>
              </p14:nvContentPartPr>
              <p14:xfrm>
                <a:off x="10900394" y="4701904"/>
                <a:ext cx="253800" cy="482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22D6E89-3F76-43F7-A90A-67D805B9EAC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91754" y="4692904"/>
                  <a:ext cx="2714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5CB6D34-4FBF-4908-9C03-2B51EAE968AB}"/>
                    </a:ext>
                  </a:extLst>
                </p14:cNvPr>
                <p14:cNvContentPartPr/>
                <p14:nvPr/>
              </p14:nvContentPartPr>
              <p14:xfrm>
                <a:off x="10784834" y="4987384"/>
                <a:ext cx="361080" cy="223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5CB6D34-4FBF-4908-9C03-2B51EAE968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75834" y="4978744"/>
                  <a:ext cx="378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4650179-315B-412E-B330-3BC39CF81CBB}"/>
                    </a:ext>
                  </a:extLst>
                </p14:cNvPr>
                <p14:cNvContentPartPr/>
                <p14:nvPr/>
              </p14:nvContentPartPr>
              <p14:xfrm>
                <a:off x="11299994" y="4905304"/>
                <a:ext cx="15120" cy="6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4650179-315B-412E-B330-3BC39CF81C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90994" y="4896664"/>
                  <a:ext cx="3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78ADB3F-929D-472A-A727-821DD3F4658C}"/>
                    </a:ext>
                  </a:extLst>
                </p14:cNvPr>
                <p14:cNvContentPartPr/>
                <p14:nvPr/>
              </p14:nvContentPartPr>
              <p14:xfrm>
                <a:off x="11257514" y="5000344"/>
                <a:ext cx="120960" cy="130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78ADB3F-929D-472A-A727-821DD3F465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48514" y="4991704"/>
                  <a:ext cx="13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4242978-679B-4C9E-AC70-B60AB0EC588A}"/>
                    </a:ext>
                  </a:extLst>
                </p14:cNvPr>
                <p14:cNvContentPartPr/>
                <p14:nvPr/>
              </p14:nvContentPartPr>
              <p14:xfrm>
                <a:off x="11449394" y="5041744"/>
                <a:ext cx="213120" cy="160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4242978-679B-4C9E-AC70-B60AB0EC58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440394" y="5033104"/>
                  <a:ext cx="2307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2C7F093-2CEE-411B-8680-F193EE7AC496}"/>
              </a:ext>
            </a:extLst>
          </p:cNvPr>
          <p:cNvGrpSpPr/>
          <p:nvPr/>
        </p:nvGrpSpPr>
        <p:grpSpPr>
          <a:xfrm>
            <a:off x="481994" y="5351344"/>
            <a:ext cx="693000" cy="617760"/>
            <a:chOff x="481994" y="5351344"/>
            <a:chExt cx="69300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0116A1E-DE3F-494E-8765-55289C7C84ED}"/>
                    </a:ext>
                  </a:extLst>
                </p14:cNvPr>
                <p14:cNvContentPartPr/>
                <p14:nvPr/>
              </p14:nvContentPartPr>
              <p14:xfrm>
                <a:off x="526274" y="5851744"/>
                <a:ext cx="32040" cy="9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0116A1E-DE3F-494E-8765-55289C7C84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274" y="5842744"/>
                  <a:ext cx="49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6326B60-C595-415D-9025-3591B1127A3C}"/>
                    </a:ext>
                  </a:extLst>
                </p14:cNvPr>
                <p14:cNvContentPartPr/>
                <p14:nvPr/>
              </p14:nvContentPartPr>
              <p14:xfrm>
                <a:off x="481994" y="5786224"/>
                <a:ext cx="188280" cy="1663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6326B60-C595-415D-9025-3591B1127A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3354" y="5777584"/>
                  <a:ext cx="205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B950B4D-ED84-4F89-AD63-B0A068EB0340}"/>
                    </a:ext>
                  </a:extLst>
                </p14:cNvPr>
                <p14:cNvContentPartPr/>
                <p14:nvPr/>
              </p14:nvContentPartPr>
              <p14:xfrm>
                <a:off x="868994" y="5351344"/>
                <a:ext cx="306000" cy="6177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B950B4D-ED84-4F89-AD63-B0A068EB034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9994" y="5342704"/>
                  <a:ext cx="32364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1E57874-349B-4A71-A4BD-E308054BA641}"/>
                    </a:ext>
                  </a:extLst>
                </p14:cNvPr>
                <p14:cNvContentPartPr/>
                <p14:nvPr/>
              </p14:nvContentPartPr>
              <p14:xfrm>
                <a:off x="806354" y="5778664"/>
                <a:ext cx="253800" cy="66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1E57874-349B-4A71-A4BD-E308054BA6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7714" y="5769664"/>
                  <a:ext cx="2714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930870D5-E688-4C90-9AF2-A3803350898F}"/>
              </a:ext>
            </a:extLst>
          </p:cNvPr>
          <p:cNvGrpSpPr/>
          <p:nvPr/>
        </p:nvGrpSpPr>
        <p:grpSpPr>
          <a:xfrm>
            <a:off x="1478114" y="5566624"/>
            <a:ext cx="707040" cy="573480"/>
            <a:chOff x="1478114" y="5566624"/>
            <a:chExt cx="70704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5A2B3C6-197F-43CF-AD1D-F007FED6F5BF}"/>
                    </a:ext>
                  </a:extLst>
                </p14:cNvPr>
                <p14:cNvContentPartPr/>
                <p14:nvPr/>
              </p14:nvContentPartPr>
              <p14:xfrm>
                <a:off x="1577114" y="5605504"/>
                <a:ext cx="170280" cy="343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5A2B3C6-197F-43CF-AD1D-F007FED6F5B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8114" y="5596504"/>
                  <a:ext cx="187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98E8D9B-8555-4C82-B859-78C38569D582}"/>
                    </a:ext>
                  </a:extLst>
                </p14:cNvPr>
                <p14:cNvContentPartPr/>
                <p14:nvPr/>
              </p14:nvContentPartPr>
              <p14:xfrm>
                <a:off x="1478114" y="5566624"/>
                <a:ext cx="278280" cy="3621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98E8D9B-8555-4C82-B859-78C38569D58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69474" y="5557984"/>
                  <a:ext cx="295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2CA4363-3B52-470A-A265-5A6BA6AA5FBF}"/>
                    </a:ext>
                  </a:extLst>
                </p14:cNvPr>
                <p14:cNvContentPartPr/>
                <p14:nvPr/>
              </p14:nvContentPartPr>
              <p14:xfrm>
                <a:off x="1853234" y="5894224"/>
                <a:ext cx="29520" cy="1296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2CA4363-3B52-470A-A265-5A6BA6AA5F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44234" y="5885584"/>
                  <a:ext cx="47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45A4E6E-2BA9-4D53-8878-188A71E6EC34}"/>
                    </a:ext>
                  </a:extLst>
                </p14:cNvPr>
                <p14:cNvContentPartPr/>
                <p14:nvPr/>
              </p14:nvContentPartPr>
              <p14:xfrm>
                <a:off x="2058074" y="5870464"/>
                <a:ext cx="127080" cy="269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45A4E6E-2BA9-4D53-8878-188A71E6EC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49434" y="5861464"/>
                  <a:ext cx="14472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F2E4AF5-D359-486E-AFF7-BCDA4A1E4900}"/>
                  </a:ext>
                </a:extLst>
              </p14:cNvPr>
              <p14:cNvContentPartPr/>
              <p14:nvPr/>
            </p14:nvContentPartPr>
            <p14:xfrm>
              <a:off x="2545874" y="5770744"/>
              <a:ext cx="30600" cy="338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F2E4AF5-D359-486E-AFF7-BCDA4A1E490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537234" y="5762104"/>
                <a:ext cx="482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C8E3BA9-7C01-4031-B708-BFE6CC2F08F2}"/>
              </a:ext>
            </a:extLst>
          </p:cNvPr>
          <p:cNvGrpSpPr/>
          <p:nvPr/>
        </p:nvGrpSpPr>
        <p:grpSpPr>
          <a:xfrm>
            <a:off x="2821994" y="5561944"/>
            <a:ext cx="1389960" cy="551520"/>
            <a:chOff x="2821994" y="5561944"/>
            <a:chExt cx="138996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273B6B9-E236-4BCA-944E-4E378379AA8A}"/>
                    </a:ext>
                  </a:extLst>
                </p14:cNvPr>
                <p14:cNvContentPartPr/>
                <p14:nvPr/>
              </p14:nvContentPartPr>
              <p14:xfrm>
                <a:off x="2821994" y="5746984"/>
                <a:ext cx="172440" cy="424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273B6B9-E236-4BCA-944E-4E378379AA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12994" y="5737984"/>
                  <a:ext cx="190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B87A333-EDB7-4243-9A50-551FF03FAF5A}"/>
                    </a:ext>
                  </a:extLst>
                </p14:cNvPr>
                <p14:cNvContentPartPr/>
                <p14:nvPr/>
              </p14:nvContentPartPr>
              <p14:xfrm>
                <a:off x="3100994" y="5865064"/>
                <a:ext cx="167040" cy="2484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B87A333-EDB7-4243-9A50-551FF03FAF5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92354" y="5856424"/>
                  <a:ext cx="184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4B6EFAA-0EDE-49DE-8C15-CC45AE70149E}"/>
                    </a:ext>
                  </a:extLst>
                </p14:cNvPr>
                <p14:cNvContentPartPr/>
                <p14:nvPr/>
              </p14:nvContentPartPr>
              <p14:xfrm>
                <a:off x="3459554" y="5586784"/>
                <a:ext cx="395280" cy="3596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4B6EFAA-0EDE-49DE-8C15-CC45AE70149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50914" y="5578144"/>
                  <a:ext cx="412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F7F85CC-F9E6-46FC-A30D-27C58C8C667C}"/>
                    </a:ext>
                  </a:extLst>
                </p14:cNvPr>
                <p14:cNvContentPartPr/>
                <p14:nvPr/>
              </p14:nvContentPartPr>
              <p14:xfrm>
                <a:off x="3478634" y="5561944"/>
                <a:ext cx="305280" cy="347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F7F85CC-F9E6-46FC-A30D-27C58C8C667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69634" y="5553304"/>
                  <a:ext cx="3229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33E1C64-E7BE-406B-A0AB-3D183F19C689}"/>
                    </a:ext>
                  </a:extLst>
                </p14:cNvPr>
                <p14:cNvContentPartPr/>
                <p14:nvPr/>
              </p14:nvContentPartPr>
              <p14:xfrm>
                <a:off x="3934754" y="5776864"/>
                <a:ext cx="277200" cy="179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33E1C64-E7BE-406B-A0AB-3D183F19C68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26114" y="5767864"/>
                  <a:ext cx="2948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B9082DE-1C17-496B-9CC8-D7A055C2083F}"/>
                  </a:ext>
                </a:extLst>
              </p14:cNvPr>
              <p14:cNvContentPartPr/>
              <p14:nvPr/>
            </p14:nvContentPartPr>
            <p14:xfrm>
              <a:off x="4492034" y="5902144"/>
              <a:ext cx="31320" cy="75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B9082DE-1C17-496B-9CC8-D7A055C2083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483394" y="5893144"/>
                <a:ext cx="48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86EF0C-0184-403E-8440-119138319108}"/>
                  </a:ext>
                </a:extLst>
              </p14:cNvPr>
              <p14:cNvContentPartPr/>
              <p14:nvPr/>
            </p14:nvContentPartPr>
            <p14:xfrm>
              <a:off x="1522754" y="979864"/>
              <a:ext cx="99000" cy="199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86EF0C-0184-403E-8440-11913831910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514114" y="970864"/>
                <a:ext cx="116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F70C9C-376A-418D-9F56-F12D87C14A45}"/>
                  </a:ext>
                </a:extLst>
              </p14:cNvPr>
              <p14:cNvContentPartPr/>
              <p14:nvPr/>
            </p14:nvContentPartPr>
            <p14:xfrm>
              <a:off x="1359314" y="1198384"/>
              <a:ext cx="346320" cy="56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F70C9C-376A-418D-9F56-F12D87C14A4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350314" y="1189384"/>
                <a:ext cx="363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12929F-BBB0-459B-BF29-64BCCA037EEA}"/>
                  </a:ext>
                </a:extLst>
              </p14:cNvPr>
              <p14:cNvContentPartPr/>
              <p14:nvPr/>
            </p14:nvContentPartPr>
            <p14:xfrm>
              <a:off x="1386314" y="965464"/>
              <a:ext cx="421920" cy="48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12929F-BBB0-459B-BF29-64BCCA037EE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377674" y="956464"/>
                <a:ext cx="439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F86236C-45AA-4BB7-91FA-DDCF395767AC}"/>
                  </a:ext>
                </a:extLst>
              </p14:cNvPr>
              <p14:cNvContentPartPr/>
              <p14:nvPr/>
            </p14:nvContentPartPr>
            <p14:xfrm>
              <a:off x="1984274" y="717064"/>
              <a:ext cx="293040" cy="502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F86236C-45AA-4BB7-91FA-DDCF395767A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975274" y="708064"/>
                <a:ext cx="3106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0A3457-A396-4C67-8693-B5D8495A9EAF}"/>
                  </a:ext>
                </a:extLst>
              </p14:cNvPr>
              <p14:cNvContentPartPr/>
              <p14:nvPr/>
            </p14:nvContentPartPr>
            <p14:xfrm>
              <a:off x="1878434" y="1028824"/>
              <a:ext cx="267840" cy="9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0A3457-A396-4C67-8693-B5D8495A9EA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869434" y="1019824"/>
                <a:ext cx="285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0FAA23-4CAE-4E10-A550-3F70A883BEAA}"/>
                  </a:ext>
                </a:extLst>
              </p14:cNvPr>
              <p14:cNvContentPartPr/>
              <p14:nvPr/>
            </p14:nvContentPartPr>
            <p14:xfrm>
              <a:off x="2733434" y="908944"/>
              <a:ext cx="253800" cy="307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0FAA23-4CAE-4E10-A550-3F70A883BEA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24434" y="900304"/>
                <a:ext cx="2714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BF3D5B-2A70-49A2-B262-14B4425308F8}"/>
                  </a:ext>
                </a:extLst>
              </p14:cNvPr>
              <p14:cNvContentPartPr/>
              <p14:nvPr/>
            </p14:nvContentPartPr>
            <p14:xfrm>
              <a:off x="2690234" y="849184"/>
              <a:ext cx="353880" cy="341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BF3D5B-2A70-49A2-B262-14B4425308F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681234" y="840184"/>
                <a:ext cx="3715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F3C66DC-3CE7-4954-BB47-77180C29E9DF}"/>
                  </a:ext>
                </a:extLst>
              </p14:cNvPr>
              <p14:cNvContentPartPr/>
              <p14:nvPr/>
            </p14:nvContentPartPr>
            <p14:xfrm>
              <a:off x="3120434" y="942784"/>
              <a:ext cx="332280" cy="143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F3C66DC-3CE7-4954-BB47-77180C29E9D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111434" y="934144"/>
                <a:ext cx="3499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D025008-3A8B-48BB-9610-B11A1E0665F2}"/>
                  </a:ext>
                </a:extLst>
              </p14:cNvPr>
              <p14:cNvContentPartPr/>
              <p14:nvPr/>
            </p14:nvContentPartPr>
            <p14:xfrm>
              <a:off x="3633074" y="897784"/>
              <a:ext cx="424440" cy="345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D025008-3A8B-48BB-9610-B11A1E0665F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624434" y="888784"/>
                <a:ext cx="4420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69E7B2B-4DF2-42D8-8FF6-A001CAF1F80D}"/>
                  </a:ext>
                </a:extLst>
              </p14:cNvPr>
              <p14:cNvContentPartPr/>
              <p14:nvPr/>
            </p14:nvContentPartPr>
            <p14:xfrm>
              <a:off x="4143554" y="811024"/>
              <a:ext cx="248040" cy="437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69E7B2B-4DF2-42D8-8FF6-A001CAF1F80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134914" y="802024"/>
                <a:ext cx="265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934B37-1440-4AF2-A340-F1A80EF00FC4}"/>
                  </a:ext>
                </a:extLst>
              </p14:cNvPr>
              <p14:cNvContentPartPr/>
              <p14:nvPr/>
            </p14:nvContentPartPr>
            <p14:xfrm>
              <a:off x="4375754" y="966184"/>
              <a:ext cx="426600" cy="251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934B37-1440-4AF2-A340-F1A80EF00FC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366754" y="957184"/>
                <a:ext cx="4442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FF10D28-E577-4221-A0F3-41A48BA52FC6}"/>
                  </a:ext>
                </a:extLst>
              </p14:cNvPr>
              <p14:cNvContentPartPr/>
              <p14:nvPr/>
            </p14:nvContentPartPr>
            <p14:xfrm>
              <a:off x="4796594" y="1193704"/>
              <a:ext cx="149040" cy="229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FF10D28-E577-4221-A0F3-41A48BA52FC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787594" y="1184704"/>
                <a:ext cx="1666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533448-1493-4D60-9604-EB4931D0ADD1}"/>
                  </a:ext>
                </a:extLst>
              </p14:cNvPr>
              <p14:cNvContentPartPr/>
              <p14:nvPr/>
            </p14:nvContentPartPr>
            <p14:xfrm>
              <a:off x="5034194" y="906784"/>
              <a:ext cx="474120" cy="302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533448-1493-4D60-9604-EB4931D0ADD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025194" y="897784"/>
                <a:ext cx="4917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8A2EC75-8F4E-45B7-91AD-33A4FA9B10E4}"/>
                  </a:ext>
                </a:extLst>
              </p14:cNvPr>
              <p14:cNvContentPartPr/>
              <p14:nvPr/>
            </p14:nvContentPartPr>
            <p14:xfrm>
              <a:off x="5607674" y="813904"/>
              <a:ext cx="189720" cy="129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8A2EC75-8F4E-45B7-91AD-33A4FA9B10E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98674" y="805264"/>
                <a:ext cx="207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E8E9F0-DD53-4340-98C5-5266D9ECF214}"/>
                  </a:ext>
                </a:extLst>
              </p14:cNvPr>
              <p14:cNvContentPartPr/>
              <p14:nvPr/>
            </p14:nvContentPartPr>
            <p14:xfrm>
              <a:off x="5856794" y="736144"/>
              <a:ext cx="186840" cy="563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E8E9F0-DD53-4340-98C5-5266D9ECF21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847794" y="727144"/>
                <a:ext cx="20448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08AC5AB-EF8B-4E65-A5F0-BFFAAD345CAF}"/>
                  </a:ext>
                </a:extLst>
              </p14:cNvPr>
              <p14:cNvContentPartPr/>
              <p14:nvPr/>
            </p14:nvContentPartPr>
            <p14:xfrm>
              <a:off x="6521714" y="730024"/>
              <a:ext cx="269280" cy="484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08AC5AB-EF8B-4E65-A5F0-BFFAAD345CA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512714" y="721024"/>
                <a:ext cx="2869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563769-F573-44E7-9B05-7126F221B83C}"/>
                  </a:ext>
                </a:extLst>
              </p14:cNvPr>
              <p14:cNvContentPartPr/>
              <p14:nvPr/>
            </p14:nvContentPartPr>
            <p14:xfrm>
              <a:off x="6404714" y="953944"/>
              <a:ext cx="371880" cy="84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563769-F573-44E7-9B05-7126F221B83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395714" y="944944"/>
                <a:ext cx="389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08E000-E05C-4037-B4B2-46F170D08C9A}"/>
                  </a:ext>
                </a:extLst>
              </p14:cNvPr>
              <p14:cNvContentPartPr/>
              <p14:nvPr/>
            </p14:nvContentPartPr>
            <p14:xfrm>
              <a:off x="6818354" y="685744"/>
              <a:ext cx="242640" cy="440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08E000-E05C-4037-B4B2-46F170D08C9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809354" y="676744"/>
                <a:ext cx="2602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9A16406-A718-40F4-AF2B-9D808CF4302B}"/>
                  </a:ext>
                </a:extLst>
              </p14:cNvPr>
              <p14:cNvContentPartPr/>
              <p14:nvPr/>
            </p14:nvContentPartPr>
            <p14:xfrm>
              <a:off x="7081874" y="980584"/>
              <a:ext cx="445680" cy="169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9A16406-A718-40F4-AF2B-9D808CF4302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073234" y="971944"/>
                <a:ext cx="4633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508C265-2590-45B5-8702-41E864D17B31}"/>
                  </a:ext>
                </a:extLst>
              </p14:cNvPr>
              <p14:cNvContentPartPr/>
              <p14:nvPr/>
            </p14:nvContentPartPr>
            <p14:xfrm>
              <a:off x="8005634" y="776104"/>
              <a:ext cx="264240" cy="277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508C265-2590-45B5-8702-41E864D17B3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996634" y="767104"/>
                <a:ext cx="281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F080435-2DDB-485D-BB73-18E7DEBAF762}"/>
                  </a:ext>
                </a:extLst>
              </p14:cNvPr>
              <p14:cNvContentPartPr/>
              <p14:nvPr/>
            </p14:nvContentPartPr>
            <p14:xfrm>
              <a:off x="7982954" y="712744"/>
              <a:ext cx="275760" cy="289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F080435-2DDB-485D-BB73-18E7DEBAF76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973954" y="703744"/>
                <a:ext cx="2934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898E065-A156-4CBE-A64C-D466B575FE25}"/>
                  </a:ext>
                </a:extLst>
              </p14:cNvPr>
              <p14:cNvContentPartPr/>
              <p14:nvPr/>
            </p14:nvContentPartPr>
            <p14:xfrm>
              <a:off x="8309834" y="857824"/>
              <a:ext cx="147600" cy="36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898E065-A156-4CBE-A64C-D466B575FE2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301194" y="849184"/>
                <a:ext cx="165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F32BE3-6700-4374-BE22-2E9D5247A3EB}"/>
                  </a:ext>
                </a:extLst>
              </p14:cNvPr>
              <p14:cNvContentPartPr/>
              <p14:nvPr/>
            </p14:nvContentPartPr>
            <p14:xfrm>
              <a:off x="8499194" y="807064"/>
              <a:ext cx="521280" cy="195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F32BE3-6700-4374-BE22-2E9D5247A3E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490554" y="798424"/>
                <a:ext cx="538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68A2E5-7511-477D-959D-DD2D9ABE0C8C}"/>
                  </a:ext>
                </a:extLst>
              </p14:cNvPr>
              <p14:cNvContentPartPr/>
              <p14:nvPr/>
            </p14:nvContentPartPr>
            <p14:xfrm>
              <a:off x="8228474" y="1109824"/>
              <a:ext cx="631800" cy="92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68A2E5-7511-477D-959D-DD2D9ABE0C8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219834" y="1100824"/>
                <a:ext cx="649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0C707DC-CD74-4FAC-A438-D96E81E8FDDF}"/>
                  </a:ext>
                </a:extLst>
              </p14:cNvPr>
              <p14:cNvContentPartPr/>
              <p14:nvPr/>
            </p14:nvContentPartPr>
            <p14:xfrm>
              <a:off x="8265914" y="1262104"/>
              <a:ext cx="473400" cy="227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0C707DC-CD74-4FAC-A438-D96E81E8FDD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257274" y="1253104"/>
                <a:ext cx="4910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172C666-A545-4266-B074-28045D496D3B}"/>
                  </a:ext>
                </a:extLst>
              </p14:cNvPr>
              <p14:cNvContentPartPr/>
              <p14:nvPr/>
            </p14:nvContentPartPr>
            <p14:xfrm>
              <a:off x="9214874" y="994624"/>
              <a:ext cx="302400" cy="146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172C666-A545-4266-B074-28045D496D3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205874" y="985624"/>
                <a:ext cx="320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3C6D901-103D-49CE-A980-F7271846E8B0}"/>
                  </a:ext>
                </a:extLst>
              </p14:cNvPr>
              <p14:cNvContentPartPr/>
              <p14:nvPr/>
            </p14:nvContentPartPr>
            <p14:xfrm>
              <a:off x="9643274" y="849904"/>
              <a:ext cx="399960" cy="333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3C6D901-103D-49CE-A980-F7271846E8B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634634" y="840904"/>
                <a:ext cx="4176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F4C019-17DC-431B-BCFF-32CB0E11048B}"/>
                  </a:ext>
                </a:extLst>
              </p14:cNvPr>
              <p14:cNvContentPartPr/>
              <p14:nvPr/>
            </p14:nvContentPartPr>
            <p14:xfrm>
              <a:off x="10089314" y="881584"/>
              <a:ext cx="171000" cy="269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F4C019-17DC-431B-BCFF-32CB0E11048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080314" y="872584"/>
                <a:ext cx="1886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F18A8D7-8FFF-473D-AC0E-F18CDB27201F}"/>
                  </a:ext>
                </a:extLst>
              </p14:cNvPr>
              <p14:cNvContentPartPr/>
              <p14:nvPr/>
            </p14:nvContentPartPr>
            <p14:xfrm>
              <a:off x="10283714" y="981664"/>
              <a:ext cx="153360" cy="164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F18A8D7-8FFF-473D-AC0E-F18CDB27201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274714" y="972664"/>
                <a:ext cx="1710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A3E7C6E-D6C4-43D2-B0E8-DB9803AA45FF}"/>
                  </a:ext>
                </a:extLst>
              </p14:cNvPr>
              <p14:cNvContentPartPr/>
              <p14:nvPr/>
            </p14:nvContentPartPr>
            <p14:xfrm>
              <a:off x="10485674" y="1105144"/>
              <a:ext cx="113040" cy="225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A3E7C6E-D6C4-43D2-B0E8-DB9803AA45F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476674" y="1096144"/>
                <a:ext cx="130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D5D55D6-BCEF-4178-BBBB-57625646FFBD}"/>
                  </a:ext>
                </a:extLst>
              </p14:cNvPr>
              <p14:cNvContentPartPr/>
              <p14:nvPr/>
            </p14:nvContentPartPr>
            <p14:xfrm>
              <a:off x="10801034" y="955024"/>
              <a:ext cx="31680" cy="201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5D55D6-BCEF-4178-BBBB-57625646FFB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792034" y="946384"/>
                <a:ext cx="49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8A8040B-2BEF-455F-9E51-3342589DC3B2}"/>
                  </a:ext>
                </a:extLst>
              </p14:cNvPr>
              <p14:cNvContentPartPr/>
              <p14:nvPr/>
            </p14:nvContentPartPr>
            <p14:xfrm>
              <a:off x="10910834" y="765664"/>
              <a:ext cx="269640" cy="556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8A8040B-2BEF-455F-9E51-3342589DC3B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902194" y="757024"/>
                <a:ext cx="28728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60B74DA-603D-483C-A4D3-D42FBB64F35C}"/>
                  </a:ext>
                </a:extLst>
              </p14:cNvPr>
              <p14:cNvContentPartPr/>
              <p14:nvPr/>
            </p14:nvContentPartPr>
            <p14:xfrm>
              <a:off x="1519154" y="1886704"/>
              <a:ext cx="113760" cy="247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60B74DA-603D-483C-A4D3-D42FBB64F35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510154" y="1878064"/>
                <a:ext cx="1314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9B7AB5B-5CA3-4A5B-8C62-1A211AE5C2F9}"/>
                  </a:ext>
                </a:extLst>
              </p14:cNvPr>
              <p14:cNvContentPartPr/>
              <p14:nvPr/>
            </p14:nvContentPartPr>
            <p14:xfrm>
              <a:off x="1322594" y="2131864"/>
              <a:ext cx="425520" cy="45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9B7AB5B-5CA3-4A5B-8C62-1A211AE5C2F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313594" y="2123224"/>
                <a:ext cx="443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EE88E08-913A-464C-8076-3C323A7CCF9D}"/>
                  </a:ext>
                </a:extLst>
              </p14:cNvPr>
              <p14:cNvContentPartPr/>
              <p14:nvPr/>
            </p14:nvContentPartPr>
            <p14:xfrm>
              <a:off x="1264274" y="1837384"/>
              <a:ext cx="619560" cy="88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EE88E08-913A-464C-8076-3C323A7CCF9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255274" y="1828384"/>
                <a:ext cx="6372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8883D94-78FB-4AD4-85D5-4290D9212ABE}"/>
                  </a:ext>
                </a:extLst>
              </p14:cNvPr>
              <p14:cNvContentPartPr/>
              <p14:nvPr/>
            </p14:nvContentPartPr>
            <p14:xfrm>
              <a:off x="1981754" y="1652344"/>
              <a:ext cx="306000" cy="585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8883D94-78FB-4AD4-85D5-4290D9212AB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972754" y="1643704"/>
                <a:ext cx="3236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258BD2C-705F-47AE-B655-A7B9350B35C4}"/>
                  </a:ext>
                </a:extLst>
              </p14:cNvPr>
              <p14:cNvContentPartPr/>
              <p14:nvPr/>
            </p14:nvContentPartPr>
            <p14:xfrm>
              <a:off x="1885634" y="2004064"/>
              <a:ext cx="389880" cy="77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258BD2C-705F-47AE-B655-A7B9350B35C4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876634" y="1995424"/>
                <a:ext cx="4075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909E314-61FE-43D7-9BF8-FF194B090BE2}"/>
                  </a:ext>
                </a:extLst>
              </p14:cNvPr>
              <p14:cNvContentPartPr/>
              <p14:nvPr/>
            </p14:nvContentPartPr>
            <p14:xfrm>
              <a:off x="2721194" y="1886344"/>
              <a:ext cx="219960" cy="235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909E314-61FE-43D7-9BF8-FF194B090BE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2712194" y="1877704"/>
                <a:ext cx="2376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72DB751-595D-478F-A393-2FF2CB81B157}"/>
                  </a:ext>
                </a:extLst>
              </p14:cNvPr>
              <p14:cNvContentPartPr/>
              <p14:nvPr/>
            </p14:nvContentPartPr>
            <p14:xfrm>
              <a:off x="2707514" y="1831984"/>
              <a:ext cx="252360" cy="238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72DB751-595D-478F-A393-2FF2CB81B15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698874" y="1822984"/>
                <a:ext cx="270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104CDC1-E330-4BA5-85EB-12D7D6D17227}"/>
                  </a:ext>
                </a:extLst>
              </p14:cNvPr>
              <p14:cNvContentPartPr/>
              <p14:nvPr/>
            </p14:nvContentPartPr>
            <p14:xfrm>
              <a:off x="3075434" y="2126824"/>
              <a:ext cx="26280" cy="1220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104CDC1-E330-4BA5-85EB-12D7D6D1722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066434" y="2118184"/>
                <a:ext cx="43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0626815-6EB9-4D73-B644-1F4869FC4966}"/>
                  </a:ext>
                </a:extLst>
              </p14:cNvPr>
              <p14:cNvContentPartPr/>
              <p14:nvPr/>
            </p14:nvContentPartPr>
            <p14:xfrm>
              <a:off x="3289994" y="2141224"/>
              <a:ext cx="138600" cy="153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0626815-6EB9-4D73-B644-1F4869FC496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280994" y="2132224"/>
                <a:ext cx="156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493C8D2-9FF3-49D1-B617-54E144CD0B15}"/>
                  </a:ext>
                </a:extLst>
              </p14:cNvPr>
              <p14:cNvContentPartPr/>
              <p14:nvPr/>
            </p14:nvContentPartPr>
            <p14:xfrm>
              <a:off x="3689234" y="2017024"/>
              <a:ext cx="20520" cy="50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493C8D2-9FF3-49D1-B617-54E144CD0B1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680594" y="2008024"/>
                <a:ext cx="38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B5FC35B-17BC-466C-93EB-E9828497D37D}"/>
                  </a:ext>
                </a:extLst>
              </p14:cNvPr>
              <p14:cNvContentPartPr/>
              <p14:nvPr/>
            </p14:nvContentPartPr>
            <p14:xfrm>
              <a:off x="3818474" y="2003344"/>
              <a:ext cx="50760" cy="21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B5FC35B-17BC-466C-93EB-E9828497D37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809834" y="1994704"/>
                <a:ext cx="68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B302D7-6F1A-409A-9D61-91C97C4029EE}"/>
                  </a:ext>
                </a:extLst>
              </p14:cNvPr>
              <p14:cNvContentPartPr/>
              <p14:nvPr/>
            </p14:nvContentPartPr>
            <p14:xfrm>
              <a:off x="4020794" y="2008024"/>
              <a:ext cx="88920" cy="172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B302D7-6F1A-409A-9D61-91C97C4029E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012154" y="1999024"/>
                <a:ext cx="106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0DC51E4-B812-4FCB-947B-F42E91F0ABD0}"/>
                  </a:ext>
                </a:extLst>
              </p14:cNvPr>
              <p14:cNvContentPartPr/>
              <p14:nvPr/>
            </p14:nvContentPartPr>
            <p14:xfrm>
              <a:off x="4265954" y="2047984"/>
              <a:ext cx="133200" cy="181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0DC51E4-B812-4FCB-947B-F42E91F0ABD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257314" y="2039344"/>
                <a:ext cx="1508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E842096-6253-4869-8B56-86826784B5C5}"/>
                  </a:ext>
                </a:extLst>
              </p14:cNvPr>
              <p14:cNvContentPartPr/>
              <p14:nvPr/>
            </p14:nvContentPartPr>
            <p14:xfrm>
              <a:off x="4620194" y="1836664"/>
              <a:ext cx="240840" cy="241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E842096-6253-4869-8B56-86826784B5C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611554" y="1828024"/>
                <a:ext cx="258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3DF4D18-EA3E-48A9-ADB8-AEA97E9F5AA1}"/>
                  </a:ext>
                </a:extLst>
              </p14:cNvPr>
              <p14:cNvContentPartPr/>
              <p14:nvPr/>
            </p14:nvContentPartPr>
            <p14:xfrm>
              <a:off x="4566554" y="1745584"/>
              <a:ext cx="253440" cy="309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3DF4D18-EA3E-48A9-ADB8-AEA97E9F5A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557554" y="1736584"/>
                <a:ext cx="271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D3DE893-BA24-4729-90B8-B761FD12CE9A}"/>
                  </a:ext>
                </a:extLst>
              </p14:cNvPr>
              <p14:cNvContentPartPr/>
              <p14:nvPr/>
            </p14:nvContentPartPr>
            <p14:xfrm>
              <a:off x="4922594" y="2039704"/>
              <a:ext cx="235800" cy="92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D3DE893-BA24-4729-90B8-B761FD12CE9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913594" y="2030704"/>
                <a:ext cx="2534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76D50A6-9B02-47DC-B30B-E2234E2A748D}"/>
                  </a:ext>
                </a:extLst>
              </p14:cNvPr>
              <p14:cNvContentPartPr/>
              <p14:nvPr/>
            </p14:nvContentPartPr>
            <p14:xfrm>
              <a:off x="3657554" y="2548384"/>
              <a:ext cx="278640" cy="258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76D50A6-9B02-47DC-B30B-E2234E2A748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648554" y="2539744"/>
                <a:ext cx="2962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0E4CDDC-DE39-45A5-963D-75D633AC1C95}"/>
                  </a:ext>
                </a:extLst>
              </p14:cNvPr>
              <p14:cNvContentPartPr/>
              <p14:nvPr/>
            </p14:nvContentPartPr>
            <p14:xfrm>
              <a:off x="3997034" y="2771224"/>
              <a:ext cx="14040" cy="140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0E4CDDC-DE39-45A5-963D-75D633AC1C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988034" y="2762584"/>
                <a:ext cx="31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D8C30A4-DC0D-4942-A0FB-199F33B42891}"/>
                  </a:ext>
                </a:extLst>
              </p14:cNvPr>
              <p14:cNvContentPartPr/>
              <p14:nvPr/>
            </p14:nvContentPartPr>
            <p14:xfrm>
              <a:off x="4196114" y="2531104"/>
              <a:ext cx="333720" cy="2739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D8C30A4-DC0D-4942-A0FB-199F33B4289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187474" y="2522104"/>
                <a:ext cx="3513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559DF74-4F02-47B6-933D-AB9E7B8CF5B0}"/>
                  </a:ext>
                </a:extLst>
              </p14:cNvPr>
              <p14:cNvContentPartPr/>
              <p14:nvPr/>
            </p14:nvContentPartPr>
            <p14:xfrm>
              <a:off x="4539914" y="2780944"/>
              <a:ext cx="15840" cy="493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559DF74-4F02-47B6-933D-AB9E7B8CF5B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530914" y="2772304"/>
                <a:ext cx="33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72DB95C-138B-42A5-976F-929B1511FF00}"/>
                  </a:ext>
                </a:extLst>
              </p14:cNvPr>
              <p14:cNvContentPartPr/>
              <p14:nvPr/>
            </p14:nvContentPartPr>
            <p14:xfrm>
              <a:off x="4760954" y="2526784"/>
              <a:ext cx="29160" cy="65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72DB95C-138B-42A5-976F-929B1511FF0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751954" y="2518144"/>
                <a:ext cx="46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8F1E469-ABCC-46BA-9962-AD011562BDA8}"/>
                  </a:ext>
                </a:extLst>
              </p14:cNvPr>
              <p14:cNvContentPartPr/>
              <p14:nvPr/>
            </p14:nvContentPartPr>
            <p14:xfrm>
              <a:off x="4954274" y="2444704"/>
              <a:ext cx="102600" cy="1634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8F1E469-ABCC-46BA-9962-AD011562BDA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945274" y="2436064"/>
                <a:ext cx="1202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EDBADB9-AF2C-420E-87B3-14B4BE582326}"/>
                  </a:ext>
                </a:extLst>
              </p14:cNvPr>
              <p14:cNvContentPartPr/>
              <p14:nvPr/>
            </p14:nvContentPartPr>
            <p14:xfrm>
              <a:off x="351314" y="2667184"/>
              <a:ext cx="264240" cy="2185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EDBADB9-AF2C-420E-87B3-14B4BE58232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42314" y="2658544"/>
                <a:ext cx="281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45FE9CA-1F22-4BA5-9FD9-E0B3D7A7F839}"/>
                  </a:ext>
                </a:extLst>
              </p14:cNvPr>
              <p14:cNvContentPartPr/>
              <p14:nvPr/>
            </p14:nvContentPartPr>
            <p14:xfrm>
              <a:off x="491354" y="2387464"/>
              <a:ext cx="310680" cy="436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45FE9CA-1F22-4BA5-9FD9-E0B3D7A7F83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82354" y="2378464"/>
                <a:ext cx="328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7695110-B75D-4D4B-B3E6-892D0EEFC79B}"/>
                  </a:ext>
                </a:extLst>
              </p14:cNvPr>
              <p14:cNvContentPartPr/>
              <p14:nvPr/>
            </p14:nvContentPartPr>
            <p14:xfrm>
              <a:off x="683954" y="2706064"/>
              <a:ext cx="15480" cy="961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7695110-B75D-4D4B-B3E6-892D0EEFC79B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74954" y="2697064"/>
                <a:ext cx="33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3369997-2F36-43B8-A99F-1D455ECF7D22}"/>
                  </a:ext>
                </a:extLst>
              </p14:cNvPr>
              <p14:cNvContentPartPr/>
              <p14:nvPr/>
            </p14:nvContentPartPr>
            <p14:xfrm>
              <a:off x="731474" y="2616784"/>
              <a:ext cx="241200" cy="2415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3369997-2F36-43B8-A99F-1D455ECF7D2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22474" y="2607784"/>
                <a:ext cx="2588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B6635C0-0C49-4039-8012-536C75A811A7}"/>
                  </a:ext>
                </a:extLst>
              </p14:cNvPr>
              <p14:cNvContentPartPr/>
              <p14:nvPr/>
            </p14:nvContentPartPr>
            <p14:xfrm>
              <a:off x="1181474" y="2370184"/>
              <a:ext cx="195120" cy="464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B6635C0-0C49-4039-8012-536C75A811A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72474" y="2361544"/>
                <a:ext cx="212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E78AA6C-9027-4301-AFBB-34C9CE641A19}"/>
                  </a:ext>
                </a:extLst>
              </p14:cNvPr>
              <p14:cNvContentPartPr/>
              <p14:nvPr/>
            </p14:nvContentPartPr>
            <p14:xfrm>
              <a:off x="1028834" y="2621824"/>
              <a:ext cx="400320" cy="676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E78AA6C-9027-4301-AFBB-34C9CE641A1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20194" y="2613184"/>
                <a:ext cx="417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F315601-E6F1-450C-B694-816435EA3FCF}"/>
                  </a:ext>
                </a:extLst>
              </p14:cNvPr>
              <p14:cNvContentPartPr/>
              <p14:nvPr/>
            </p14:nvContentPartPr>
            <p14:xfrm>
              <a:off x="1398914" y="2629024"/>
              <a:ext cx="288000" cy="2041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F315601-E6F1-450C-B694-816435EA3F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389914" y="2620384"/>
                <a:ext cx="305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9AA6CD4-2A11-4572-860D-5FFE0F24683A}"/>
                  </a:ext>
                </a:extLst>
              </p14:cNvPr>
              <p14:cNvContentPartPr/>
              <p14:nvPr/>
            </p14:nvContentPartPr>
            <p14:xfrm>
              <a:off x="1841714" y="2442184"/>
              <a:ext cx="205560" cy="404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9AA6CD4-2A11-4572-860D-5FFE0F24683A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833074" y="2433544"/>
                <a:ext cx="223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0543FAA-BC61-417B-AA0D-3501ED37BA74}"/>
                  </a:ext>
                </a:extLst>
              </p14:cNvPr>
              <p14:cNvContentPartPr/>
              <p14:nvPr/>
            </p14:nvContentPartPr>
            <p14:xfrm>
              <a:off x="2157434" y="2667904"/>
              <a:ext cx="226080" cy="1342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0543FAA-BC61-417B-AA0D-3501ED37BA7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148434" y="2658904"/>
                <a:ext cx="2437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0447527-BB7E-4F82-9353-ED1F6124D3C6}"/>
                  </a:ext>
                </a:extLst>
              </p14:cNvPr>
              <p14:cNvContentPartPr/>
              <p14:nvPr/>
            </p14:nvContentPartPr>
            <p14:xfrm>
              <a:off x="2493314" y="2393224"/>
              <a:ext cx="213840" cy="481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0447527-BB7E-4F82-9353-ED1F6124D3C6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484674" y="2384224"/>
                <a:ext cx="23148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A92651A-1E49-464C-AB18-10AAE6799745}"/>
                  </a:ext>
                </a:extLst>
              </p14:cNvPr>
              <p14:cNvContentPartPr/>
              <p14:nvPr/>
            </p14:nvContentPartPr>
            <p14:xfrm>
              <a:off x="2466674" y="2650624"/>
              <a:ext cx="333000" cy="392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A92651A-1E49-464C-AB18-10AAE679974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457674" y="2641984"/>
                <a:ext cx="350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4B2B80C-FBDD-4738-A142-4EBD1E24D840}"/>
                  </a:ext>
                </a:extLst>
              </p14:cNvPr>
              <p14:cNvContentPartPr/>
              <p14:nvPr/>
            </p14:nvContentPartPr>
            <p14:xfrm>
              <a:off x="2771594" y="2685904"/>
              <a:ext cx="164520" cy="111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4B2B80C-FBDD-4738-A142-4EBD1E24D84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762954" y="2677264"/>
                <a:ext cx="182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0B2A072-EC83-4270-A2DA-4BBE58E3636C}"/>
                  </a:ext>
                </a:extLst>
              </p14:cNvPr>
              <p14:cNvContentPartPr/>
              <p14:nvPr/>
            </p14:nvContentPartPr>
            <p14:xfrm>
              <a:off x="2956274" y="2675104"/>
              <a:ext cx="243360" cy="166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0B2A072-EC83-4270-A2DA-4BBE58E3636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947634" y="2666104"/>
                <a:ext cx="261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318C335-F98D-4677-9117-C857367814B0}"/>
                  </a:ext>
                </a:extLst>
              </p14:cNvPr>
              <p14:cNvContentPartPr/>
              <p14:nvPr/>
            </p14:nvContentPartPr>
            <p14:xfrm>
              <a:off x="3170474" y="2465584"/>
              <a:ext cx="158400" cy="3225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318C335-F98D-4677-9117-C857367814B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161834" y="2456584"/>
                <a:ext cx="176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79F58D2-7127-4545-8C6F-1CEF55D5F12A}"/>
                  </a:ext>
                </a:extLst>
              </p14:cNvPr>
              <p14:cNvContentPartPr/>
              <p14:nvPr/>
            </p14:nvContentPartPr>
            <p14:xfrm>
              <a:off x="1128554" y="2907664"/>
              <a:ext cx="1165680" cy="7560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79F58D2-7127-4545-8C6F-1CEF55D5F12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19554" y="2898664"/>
                <a:ext cx="1183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955B135C-4ED3-4934-878E-7951592F0BF9}"/>
                  </a:ext>
                </a:extLst>
              </p14:cNvPr>
              <p14:cNvContentPartPr/>
              <p14:nvPr/>
            </p14:nvContentPartPr>
            <p14:xfrm>
              <a:off x="1233314" y="1384504"/>
              <a:ext cx="10064520" cy="25560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955B135C-4ED3-4934-878E-7951592F0BF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224314" y="1375504"/>
                <a:ext cx="1008216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4CA416E-108C-4FA1-80AF-B6D55A9B3F2E}"/>
              </a:ext>
            </a:extLst>
          </p:cNvPr>
          <p:cNvGrpSpPr/>
          <p:nvPr/>
        </p:nvGrpSpPr>
        <p:grpSpPr>
          <a:xfrm>
            <a:off x="5446034" y="1658464"/>
            <a:ext cx="6008760" cy="1339200"/>
            <a:chOff x="5446034" y="1658464"/>
            <a:chExt cx="600876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D06DC2-0BD8-4EC7-B424-75BAAB0589A3}"/>
                    </a:ext>
                  </a:extLst>
                </p14:cNvPr>
                <p14:cNvContentPartPr/>
                <p14:nvPr/>
              </p14:nvContentPartPr>
              <p14:xfrm>
                <a:off x="5606234" y="1938184"/>
                <a:ext cx="183960" cy="191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D06DC2-0BD8-4EC7-B424-75BAAB0589A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97234" y="1929544"/>
                  <a:ext cx="20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D715D0-5796-41C3-B85F-C271F4870034}"/>
                    </a:ext>
                  </a:extLst>
                </p14:cNvPr>
                <p14:cNvContentPartPr/>
                <p14:nvPr/>
              </p14:nvContentPartPr>
              <p14:xfrm>
                <a:off x="5851394" y="1969864"/>
                <a:ext cx="148680" cy="183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D715D0-5796-41C3-B85F-C271F48700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42754" y="1960864"/>
                  <a:ext cx="166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E9E3EB-403B-429C-9595-A97DE9C93896}"/>
                    </a:ext>
                  </a:extLst>
                </p14:cNvPr>
                <p14:cNvContentPartPr/>
                <p14:nvPr/>
              </p14:nvContentPartPr>
              <p14:xfrm>
                <a:off x="6080354" y="1940704"/>
                <a:ext cx="213840" cy="177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E9E3EB-403B-429C-9595-A97DE9C9389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71714" y="1932064"/>
                  <a:ext cx="231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07035B7-A109-4188-B45C-EA2BD0D2923D}"/>
                    </a:ext>
                  </a:extLst>
                </p14:cNvPr>
                <p14:cNvContentPartPr/>
                <p14:nvPr/>
              </p14:nvContentPartPr>
              <p14:xfrm>
                <a:off x="6708914" y="2001544"/>
                <a:ext cx="112320" cy="150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07035B7-A109-4188-B45C-EA2BD0D2923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99914" y="1992544"/>
                  <a:ext cx="129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43828B8-15CE-4FB3-BFE0-CA99A637DCB8}"/>
                    </a:ext>
                  </a:extLst>
                </p14:cNvPr>
                <p14:cNvContentPartPr/>
                <p14:nvPr/>
              </p14:nvContentPartPr>
              <p14:xfrm>
                <a:off x="6836354" y="1878784"/>
                <a:ext cx="23760" cy="27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43828B8-15CE-4FB3-BFE0-CA99A637DCB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27354" y="1869784"/>
                  <a:ext cx="41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6321416-D344-4D27-AAD0-1005330AC647}"/>
                    </a:ext>
                  </a:extLst>
                </p14:cNvPr>
                <p14:cNvContentPartPr/>
                <p14:nvPr/>
              </p14:nvContentPartPr>
              <p14:xfrm>
                <a:off x="6878834" y="1966264"/>
                <a:ext cx="185040" cy="167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6321416-D344-4D27-AAD0-1005330AC64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70194" y="1957264"/>
                  <a:ext cx="20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733935-24FC-405D-8E85-9D3505E5332B}"/>
                    </a:ext>
                  </a:extLst>
                </p14:cNvPr>
                <p14:cNvContentPartPr/>
                <p14:nvPr/>
              </p14:nvContentPartPr>
              <p14:xfrm>
                <a:off x="7100594" y="1960144"/>
                <a:ext cx="279000" cy="162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733935-24FC-405D-8E85-9D3505E533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91594" y="1951504"/>
                  <a:ext cx="296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0C4171-2EA0-481E-9247-1D09975641D0}"/>
                    </a:ext>
                  </a:extLst>
                </p14:cNvPr>
                <p14:cNvContentPartPr/>
                <p14:nvPr/>
              </p14:nvContentPartPr>
              <p14:xfrm>
                <a:off x="7309034" y="1737664"/>
                <a:ext cx="212760" cy="332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0C4171-2EA0-481E-9247-1D09975641D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00394" y="1729024"/>
                  <a:ext cx="2304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8DD23F1-1349-41A2-8498-D67F99026DF7}"/>
                    </a:ext>
                  </a:extLst>
                </p14:cNvPr>
                <p14:cNvContentPartPr/>
                <p14:nvPr/>
              </p14:nvContentPartPr>
              <p14:xfrm>
                <a:off x="7389674" y="1965904"/>
                <a:ext cx="149400" cy="134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8DD23F1-1349-41A2-8498-D67F99026DF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80674" y="1956904"/>
                  <a:ext cx="167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C1BAB9-0F9E-4560-8E78-3D1953D95A27}"/>
                    </a:ext>
                  </a:extLst>
                </p14:cNvPr>
                <p14:cNvContentPartPr/>
                <p14:nvPr/>
              </p14:nvContentPartPr>
              <p14:xfrm>
                <a:off x="7477154" y="2041504"/>
                <a:ext cx="175320" cy="308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C1BAB9-0F9E-4560-8E78-3D1953D95A2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68514" y="2032864"/>
                  <a:ext cx="192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DB52E7-B13A-407A-8866-3659BE00AF56}"/>
                    </a:ext>
                  </a:extLst>
                </p14:cNvPr>
                <p14:cNvContentPartPr/>
                <p14:nvPr/>
              </p14:nvContentPartPr>
              <p14:xfrm>
                <a:off x="7585514" y="1936384"/>
                <a:ext cx="307080" cy="221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DB52E7-B13A-407A-8866-3659BE00AF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76514" y="1927744"/>
                  <a:ext cx="324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C4F06F-7AFB-4820-BAF3-6E4C00CACE55}"/>
                    </a:ext>
                  </a:extLst>
                </p14:cNvPr>
                <p14:cNvContentPartPr/>
                <p14:nvPr/>
              </p14:nvContentPartPr>
              <p14:xfrm>
                <a:off x="7883954" y="1945384"/>
                <a:ext cx="400320" cy="194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C4F06F-7AFB-4820-BAF3-6E4C00CACE5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75314" y="1936744"/>
                  <a:ext cx="417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3439FB9-70E2-48F6-84B3-DF47D58668FF}"/>
                    </a:ext>
                  </a:extLst>
                </p14:cNvPr>
                <p14:cNvContentPartPr/>
                <p14:nvPr/>
              </p14:nvContentPartPr>
              <p14:xfrm>
                <a:off x="8346194" y="1941064"/>
                <a:ext cx="232920" cy="182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3439FB9-70E2-48F6-84B3-DF47D58668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37194" y="1932424"/>
                  <a:ext cx="250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E46DC8-FA59-480F-914C-ED3EC6E17DB3}"/>
                    </a:ext>
                  </a:extLst>
                </p14:cNvPr>
                <p14:cNvContentPartPr/>
                <p14:nvPr/>
              </p14:nvContentPartPr>
              <p14:xfrm>
                <a:off x="8466434" y="1674304"/>
                <a:ext cx="315720" cy="436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E46DC8-FA59-480F-914C-ED3EC6E17DB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57434" y="1665664"/>
                  <a:ext cx="3333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8A6672-58CE-4096-84F6-54C2B67AECE6}"/>
                    </a:ext>
                  </a:extLst>
                </p14:cNvPr>
                <p14:cNvContentPartPr/>
                <p14:nvPr/>
              </p14:nvContentPartPr>
              <p14:xfrm>
                <a:off x="8670554" y="1955464"/>
                <a:ext cx="173520" cy="194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8A6672-58CE-4096-84F6-54C2B67AECE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61914" y="1946464"/>
                  <a:ext cx="191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D91894C-1CC9-471E-AE5C-E1BAD19749E2}"/>
                    </a:ext>
                  </a:extLst>
                </p14:cNvPr>
                <p14:cNvContentPartPr/>
                <p14:nvPr/>
              </p14:nvContentPartPr>
              <p14:xfrm>
                <a:off x="8799434" y="2008744"/>
                <a:ext cx="231120" cy="134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D91894C-1CC9-471E-AE5C-E1BAD19749E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90434" y="1999744"/>
                  <a:ext cx="248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6AC10FF-C8F0-40A2-A8E3-F44814661F15}"/>
                    </a:ext>
                  </a:extLst>
                </p14:cNvPr>
                <p14:cNvContentPartPr/>
                <p14:nvPr/>
              </p14:nvContentPartPr>
              <p14:xfrm>
                <a:off x="9122354" y="1688344"/>
                <a:ext cx="451440" cy="488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6AC10FF-C8F0-40A2-A8E3-F44814661F1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13714" y="1679344"/>
                  <a:ext cx="4690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50FFEF-A2D7-49EB-ABCE-6D18FF20AC89}"/>
                    </a:ext>
                  </a:extLst>
                </p14:cNvPr>
                <p14:cNvContentPartPr/>
                <p14:nvPr/>
              </p14:nvContentPartPr>
              <p14:xfrm>
                <a:off x="9643634" y="1910824"/>
                <a:ext cx="236880" cy="206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50FFEF-A2D7-49EB-ABCE-6D18FF20AC8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34634" y="1902184"/>
                  <a:ext cx="254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FD4DEF2-43B7-450B-A60C-EAC1673CCF89}"/>
                    </a:ext>
                  </a:extLst>
                </p14:cNvPr>
                <p14:cNvContentPartPr/>
                <p14:nvPr/>
              </p14:nvContentPartPr>
              <p14:xfrm>
                <a:off x="9949994" y="1911544"/>
                <a:ext cx="117360" cy="197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FD4DEF2-43B7-450B-A60C-EAC1673CCF8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940994" y="1902904"/>
                  <a:ext cx="135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0D2210-45B8-46FE-BF35-BF889AF36799}"/>
                    </a:ext>
                  </a:extLst>
                </p14:cNvPr>
                <p14:cNvContentPartPr/>
                <p14:nvPr/>
              </p14:nvContentPartPr>
              <p14:xfrm>
                <a:off x="10169954" y="1898944"/>
                <a:ext cx="191160" cy="219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0D2210-45B8-46FE-BF35-BF889AF3679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161314" y="1889944"/>
                  <a:ext cx="20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F1662EF-53B1-44E3-9C23-331AD540A581}"/>
                    </a:ext>
                  </a:extLst>
                </p14:cNvPr>
                <p14:cNvContentPartPr/>
                <p14:nvPr/>
              </p14:nvContentPartPr>
              <p14:xfrm>
                <a:off x="10331234" y="1930984"/>
                <a:ext cx="322200" cy="160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F1662EF-53B1-44E3-9C23-331AD540A58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22234" y="1921984"/>
                  <a:ext cx="339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1F6B1E7-6272-4E56-AA9F-55B1C366C0E7}"/>
                    </a:ext>
                  </a:extLst>
                </p14:cNvPr>
                <p14:cNvContentPartPr/>
                <p14:nvPr/>
              </p14:nvContentPartPr>
              <p14:xfrm>
                <a:off x="10707434" y="1930264"/>
                <a:ext cx="190800" cy="162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1F6B1E7-6272-4E56-AA9F-55B1C366C0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698434" y="1921264"/>
                  <a:ext cx="208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595D837-48EF-4600-818C-53D7DD8766C1}"/>
                    </a:ext>
                  </a:extLst>
                </p14:cNvPr>
                <p14:cNvContentPartPr/>
                <p14:nvPr/>
              </p14:nvContentPartPr>
              <p14:xfrm>
                <a:off x="10935314" y="1721104"/>
                <a:ext cx="199440" cy="392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595D837-48EF-4600-818C-53D7DD8766C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26674" y="1712104"/>
                  <a:ext cx="217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DD56BE-D61C-45D3-9778-3DEB14B5877E}"/>
                    </a:ext>
                  </a:extLst>
                </p14:cNvPr>
                <p14:cNvContentPartPr/>
                <p14:nvPr/>
              </p14:nvContentPartPr>
              <p14:xfrm>
                <a:off x="11121794" y="1658464"/>
                <a:ext cx="163440" cy="426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DD56BE-D61C-45D3-9778-3DEB14B5877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12794" y="1649464"/>
                  <a:ext cx="1810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23C727-DD56-41EC-9876-1EFC8BD1BE54}"/>
                    </a:ext>
                  </a:extLst>
                </p14:cNvPr>
                <p14:cNvContentPartPr/>
                <p14:nvPr/>
              </p14:nvContentPartPr>
              <p14:xfrm>
                <a:off x="11190554" y="1921984"/>
                <a:ext cx="264240" cy="589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23C727-DD56-41EC-9876-1EFC8BD1BE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81554" y="1913344"/>
                  <a:ext cx="2818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174DF7-BFAE-4051-9576-2AF2E2DF2C01}"/>
                    </a:ext>
                  </a:extLst>
                </p14:cNvPr>
                <p14:cNvContentPartPr/>
                <p14:nvPr/>
              </p14:nvContentPartPr>
              <p14:xfrm>
                <a:off x="5446034" y="2638024"/>
                <a:ext cx="223200" cy="179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174DF7-BFAE-4051-9576-2AF2E2DF2C0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37394" y="2629024"/>
                  <a:ext cx="240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CC07BDA-2305-49BD-82F1-F9DBDE454B83}"/>
                    </a:ext>
                  </a:extLst>
                </p14:cNvPr>
                <p14:cNvContentPartPr/>
                <p14:nvPr/>
              </p14:nvContentPartPr>
              <p14:xfrm>
                <a:off x="5722874" y="2693824"/>
                <a:ext cx="90000" cy="124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CC07BDA-2305-49BD-82F1-F9DBDE454B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13874" y="2684824"/>
                  <a:ext cx="10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2BDDCE-C2E5-4163-86A6-5CC10AD0AD95}"/>
                    </a:ext>
                  </a:extLst>
                </p14:cNvPr>
                <p14:cNvContentPartPr/>
                <p14:nvPr/>
              </p14:nvContentPartPr>
              <p14:xfrm>
                <a:off x="5984954" y="2452624"/>
                <a:ext cx="194400" cy="403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2BDDCE-C2E5-4163-86A6-5CC10AD0AD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76314" y="2443624"/>
                  <a:ext cx="2120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20EFB15-E375-44FA-91B7-7FBD6770A753}"/>
                    </a:ext>
                  </a:extLst>
                </p14:cNvPr>
                <p14:cNvContentPartPr/>
                <p14:nvPr/>
              </p14:nvContentPartPr>
              <p14:xfrm>
                <a:off x="5894594" y="2650264"/>
                <a:ext cx="281520" cy="27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20EFB15-E375-44FA-91B7-7FBD6770A75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885954" y="2641624"/>
                  <a:ext cx="299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56E4FB-AB7F-4922-8EAB-168DD994FE7F}"/>
                    </a:ext>
                  </a:extLst>
                </p14:cNvPr>
                <p14:cNvContentPartPr/>
                <p14:nvPr/>
              </p14:nvContentPartPr>
              <p14:xfrm>
                <a:off x="6299234" y="2388544"/>
                <a:ext cx="197640" cy="430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56E4FB-AB7F-4922-8EAB-168DD994FE7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290234" y="2379904"/>
                  <a:ext cx="215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32445D4-60EA-4E22-894B-E653667F9034}"/>
                    </a:ext>
                  </a:extLst>
                </p14:cNvPr>
                <p14:cNvContentPartPr/>
                <p14:nvPr/>
              </p14:nvContentPartPr>
              <p14:xfrm>
                <a:off x="6898634" y="2562784"/>
                <a:ext cx="385920" cy="182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32445D4-60EA-4E22-894B-E653667F90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89994" y="2553784"/>
                  <a:ext cx="403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D00BE4-FE79-4850-AE5B-FB9195A0DA2C}"/>
                    </a:ext>
                  </a:extLst>
                </p14:cNvPr>
                <p14:cNvContentPartPr/>
                <p14:nvPr/>
              </p14:nvContentPartPr>
              <p14:xfrm>
                <a:off x="7300754" y="2562064"/>
                <a:ext cx="269280" cy="165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D00BE4-FE79-4850-AE5B-FB9195A0DA2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291754" y="2553424"/>
                  <a:ext cx="28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4D0A212-EA01-4DA5-BEBA-2F6ED242AA6E}"/>
                    </a:ext>
                  </a:extLst>
                </p14:cNvPr>
                <p14:cNvContentPartPr/>
                <p14:nvPr/>
              </p14:nvContentPartPr>
              <p14:xfrm>
                <a:off x="7551314" y="2587624"/>
                <a:ext cx="145800" cy="138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4D0A212-EA01-4DA5-BEBA-2F6ED242AA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542314" y="2578984"/>
                  <a:ext cx="163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8CAC1A-E551-4DC2-8E65-C06CA34D39D4}"/>
                    </a:ext>
                  </a:extLst>
                </p14:cNvPr>
                <p14:cNvContentPartPr/>
                <p14:nvPr/>
              </p14:nvContentPartPr>
              <p14:xfrm>
                <a:off x="7720874" y="2603824"/>
                <a:ext cx="230040" cy="149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8CAC1A-E551-4DC2-8E65-C06CA34D39D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712234" y="2594824"/>
                  <a:ext cx="247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2AEA081-6DBE-47FD-85E6-4F85B3FF81CC}"/>
                    </a:ext>
                  </a:extLst>
                </p14:cNvPr>
                <p14:cNvContentPartPr/>
                <p14:nvPr/>
              </p14:nvContentPartPr>
              <p14:xfrm>
                <a:off x="8076554" y="2523544"/>
                <a:ext cx="175680" cy="256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2AEA081-6DBE-47FD-85E6-4F85B3FF81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067914" y="2514904"/>
                  <a:ext cx="193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9B90639-F812-45AA-A158-CDECD3CFD355}"/>
                    </a:ext>
                  </a:extLst>
                </p14:cNvPr>
                <p14:cNvContentPartPr/>
                <p14:nvPr/>
              </p14:nvContentPartPr>
              <p14:xfrm>
                <a:off x="8575514" y="2491504"/>
                <a:ext cx="551520" cy="276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9B90639-F812-45AA-A158-CDECD3CFD35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66874" y="2482864"/>
                  <a:ext cx="569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1C4811C-6DFC-43E3-9CBD-7715F83C6C8A}"/>
                    </a:ext>
                  </a:extLst>
                </p14:cNvPr>
                <p14:cNvContentPartPr/>
                <p14:nvPr/>
              </p14:nvContentPartPr>
              <p14:xfrm>
                <a:off x="9103634" y="2688424"/>
                <a:ext cx="155880" cy="178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1C4811C-6DFC-43E3-9CBD-7715F83C6C8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94994" y="2679784"/>
                  <a:ext cx="17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389BCAD-263A-4AC5-AAAD-560D9CDA7C40}"/>
                    </a:ext>
                  </a:extLst>
                </p14:cNvPr>
                <p14:cNvContentPartPr/>
                <p14:nvPr/>
              </p14:nvContentPartPr>
              <p14:xfrm>
                <a:off x="9071954" y="2657824"/>
                <a:ext cx="174600" cy="205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389BCAD-263A-4AC5-AAAD-560D9CDA7C4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062954" y="2649184"/>
                  <a:ext cx="192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9EBD9C-45F4-464E-91FA-E438AA985BED}"/>
                    </a:ext>
                  </a:extLst>
                </p14:cNvPr>
                <p14:cNvContentPartPr/>
                <p14:nvPr/>
              </p14:nvContentPartPr>
              <p14:xfrm>
                <a:off x="9304154" y="2884264"/>
                <a:ext cx="25200" cy="113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9EBD9C-45F4-464E-91FA-E438AA985BE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95154" y="2875624"/>
                  <a:ext cx="42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561B937-F962-498E-A6C6-DF05DB832781}"/>
                    </a:ext>
                  </a:extLst>
                </p14:cNvPr>
                <p14:cNvContentPartPr/>
                <p14:nvPr/>
              </p14:nvContentPartPr>
              <p14:xfrm>
                <a:off x="9489194" y="2729104"/>
                <a:ext cx="88920" cy="176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561B937-F962-498E-A6C6-DF05DB83278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80554" y="2720464"/>
                  <a:ext cx="106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3B73567-D481-4293-A97A-4B9D802398E3}"/>
                    </a:ext>
                  </a:extLst>
                </p14:cNvPr>
                <p14:cNvContentPartPr/>
                <p14:nvPr/>
              </p14:nvContentPartPr>
              <p14:xfrm>
                <a:off x="9781874" y="2631184"/>
                <a:ext cx="17640" cy="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3B73567-D481-4293-A97A-4B9D802398E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72874" y="2622184"/>
                  <a:ext cx="352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FCBE65C-E218-4F9F-8449-A0EAC4FF6EEE}"/>
                    </a:ext>
                  </a:extLst>
                </p14:cNvPr>
                <p14:cNvContentPartPr/>
                <p14:nvPr/>
              </p14:nvContentPartPr>
              <p14:xfrm>
                <a:off x="9935594" y="2612104"/>
                <a:ext cx="241920" cy="26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FCBE65C-E218-4F9F-8449-A0EAC4FF6EE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926594" y="2603464"/>
                  <a:ext cx="25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0312BE0-0569-416B-9212-2EA6EC3567D8}"/>
                    </a:ext>
                  </a:extLst>
                </p14:cNvPr>
                <p14:cNvContentPartPr/>
                <p14:nvPr/>
              </p14:nvContentPartPr>
              <p14:xfrm>
                <a:off x="10342034" y="2742784"/>
                <a:ext cx="55440" cy="176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0312BE0-0569-416B-9212-2EA6EC3567D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333394" y="2734144"/>
                  <a:ext cx="73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A62732E-2BD9-443E-AED6-A87906447959}"/>
                    </a:ext>
                  </a:extLst>
                </p14:cNvPr>
                <p14:cNvContentPartPr/>
                <p14:nvPr/>
              </p14:nvContentPartPr>
              <p14:xfrm>
                <a:off x="10524914" y="2528224"/>
                <a:ext cx="426960" cy="237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A62732E-2BD9-443E-AED6-A879064479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515914" y="2519584"/>
                  <a:ext cx="444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3652FAC-7532-422E-BE21-D1D2E4D9F532}"/>
                    </a:ext>
                  </a:extLst>
                </p14:cNvPr>
                <p14:cNvContentPartPr/>
                <p14:nvPr/>
              </p14:nvContentPartPr>
              <p14:xfrm>
                <a:off x="10981754" y="2683384"/>
                <a:ext cx="142200" cy="123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3652FAC-7532-422E-BE21-D1D2E4D9F53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72754" y="2674384"/>
                  <a:ext cx="159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50F571-8AC1-4CD1-9F7C-C1F19B3D8CD5}"/>
                    </a:ext>
                  </a:extLst>
                </p14:cNvPr>
                <p14:cNvContentPartPr/>
                <p14:nvPr/>
              </p14:nvContentPartPr>
              <p14:xfrm>
                <a:off x="10962674" y="2656744"/>
                <a:ext cx="187920" cy="180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50F571-8AC1-4CD1-9F7C-C1F19B3D8CD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53674" y="2648104"/>
                  <a:ext cx="205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729C4BB-3864-4354-8046-49EF0E567F78}"/>
                    </a:ext>
                  </a:extLst>
                </p14:cNvPr>
                <p14:cNvContentPartPr/>
                <p14:nvPr/>
              </p14:nvContentPartPr>
              <p14:xfrm>
                <a:off x="11203514" y="2847184"/>
                <a:ext cx="216360" cy="114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729C4BB-3864-4354-8046-49EF0E567F7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94874" y="2838544"/>
                  <a:ext cx="234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C06267-FBE7-458F-B7DA-1015C6DA7828}"/>
                    </a:ext>
                  </a:extLst>
                </p14:cNvPr>
                <p14:cNvContentPartPr/>
                <p14:nvPr/>
              </p14:nvContentPartPr>
              <p14:xfrm>
                <a:off x="7130474" y="2197024"/>
                <a:ext cx="1117800" cy="115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C06267-FBE7-458F-B7DA-1015C6DA782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21474" y="2188024"/>
                  <a:ext cx="1135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E846D24-4997-4748-A612-59A32329FF35}"/>
                    </a:ext>
                  </a:extLst>
                </p14:cNvPr>
                <p14:cNvContentPartPr/>
                <p14:nvPr/>
              </p14:nvContentPartPr>
              <p14:xfrm>
                <a:off x="10055114" y="2185504"/>
                <a:ext cx="673920" cy="514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E846D24-4997-4748-A612-59A32329FF3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46114" y="2176504"/>
                  <a:ext cx="69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DDC68CB-A4EA-4F80-90E2-AFB81B941BBC}"/>
                    </a:ext>
                  </a:extLst>
                </p14:cNvPr>
                <p14:cNvContentPartPr/>
                <p14:nvPr/>
              </p14:nvContentPartPr>
              <p14:xfrm>
                <a:off x="7026434" y="2256828"/>
                <a:ext cx="1361520" cy="817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DDC68CB-A4EA-4F80-90E2-AFB81B941BB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017434" y="2247828"/>
                  <a:ext cx="1379160" cy="9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709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C0A2A-151A-4E29-A128-3198C4CD350F}"/>
              </a:ext>
            </a:extLst>
          </p:cNvPr>
          <p:cNvGrpSpPr/>
          <p:nvPr/>
        </p:nvGrpSpPr>
        <p:grpSpPr>
          <a:xfrm>
            <a:off x="832994" y="424384"/>
            <a:ext cx="3439080" cy="589680"/>
            <a:chOff x="832994" y="424384"/>
            <a:chExt cx="343908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FACC72-481F-4D51-98A2-97725C835110}"/>
                    </a:ext>
                  </a:extLst>
                </p14:cNvPr>
                <p14:cNvContentPartPr/>
                <p14:nvPr/>
              </p14:nvContentPartPr>
              <p14:xfrm>
                <a:off x="832994" y="424384"/>
                <a:ext cx="494280" cy="32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FACC72-481F-4D51-98A2-97725C8351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4354" y="415744"/>
                  <a:ext cx="511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7C67BF-2590-4E54-ADA8-29DB08057052}"/>
                    </a:ext>
                  </a:extLst>
                </p14:cNvPr>
                <p14:cNvContentPartPr/>
                <p14:nvPr/>
              </p14:nvContentPartPr>
              <p14:xfrm>
                <a:off x="1336274" y="659464"/>
                <a:ext cx="183600" cy="191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7C67BF-2590-4E54-ADA8-29DB080570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7634" y="650464"/>
                  <a:ext cx="201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3B2FCD-7334-420B-880E-5BB39748BC37}"/>
                    </a:ext>
                  </a:extLst>
                </p14:cNvPr>
                <p14:cNvContentPartPr/>
                <p14:nvPr/>
              </p14:nvContentPartPr>
              <p14:xfrm>
                <a:off x="1554074" y="815344"/>
                <a:ext cx="23040" cy="94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3B2FCD-7334-420B-880E-5BB39748BC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5074" y="806704"/>
                  <a:ext cx="40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4AFA27-E4C1-4C36-9DCC-C19F473CB3A1}"/>
                    </a:ext>
                  </a:extLst>
                </p14:cNvPr>
                <p14:cNvContentPartPr/>
                <p14:nvPr/>
              </p14:nvContentPartPr>
              <p14:xfrm>
                <a:off x="1727954" y="659824"/>
                <a:ext cx="174600" cy="190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4AFA27-E4C1-4C36-9DCC-C19F473CB3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9314" y="650824"/>
                  <a:ext cx="192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D3D094-549A-4AB6-BDAE-EA1E3617C190}"/>
                    </a:ext>
                  </a:extLst>
                </p14:cNvPr>
                <p14:cNvContentPartPr/>
                <p14:nvPr/>
              </p14:nvContentPartPr>
              <p14:xfrm>
                <a:off x="1748474" y="626704"/>
                <a:ext cx="146880" cy="18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D3D094-549A-4AB6-BDAE-EA1E3617C1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9834" y="618064"/>
                  <a:ext cx="164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892286-F9E5-4B8A-A588-2D2067CF4BD5}"/>
                    </a:ext>
                  </a:extLst>
                </p14:cNvPr>
                <p14:cNvContentPartPr/>
                <p14:nvPr/>
              </p14:nvContentPartPr>
              <p14:xfrm>
                <a:off x="1998314" y="835504"/>
                <a:ext cx="29520" cy="121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892286-F9E5-4B8A-A588-2D2067CF4B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9314" y="826864"/>
                  <a:ext cx="47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C5FCFD-837B-4056-8B8E-D42AC785FEE4}"/>
                    </a:ext>
                  </a:extLst>
                </p14:cNvPr>
                <p14:cNvContentPartPr/>
                <p14:nvPr/>
              </p14:nvContentPartPr>
              <p14:xfrm>
                <a:off x="2159594" y="718504"/>
                <a:ext cx="26820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C5FCFD-837B-4056-8B8E-D42AC785FE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0954" y="709864"/>
                  <a:ext cx="285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BBBFDA-C1DD-4623-8442-CD919D8F676E}"/>
                    </a:ext>
                  </a:extLst>
                </p14:cNvPr>
                <p14:cNvContentPartPr/>
                <p14:nvPr/>
              </p14:nvContentPartPr>
              <p14:xfrm>
                <a:off x="2279834" y="635704"/>
                <a:ext cx="75960" cy="167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BBBFDA-C1DD-4623-8442-CD919D8F67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1194" y="627064"/>
                  <a:ext cx="93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F56438-64A1-4409-B6A6-68852C8402BF}"/>
                    </a:ext>
                  </a:extLst>
                </p14:cNvPr>
                <p14:cNvContentPartPr/>
                <p14:nvPr/>
              </p14:nvContentPartPr>
              <p14:xfrm>
                <a:off x="2547314" y="734704"/>
                <a:ext cx="24120" cy="3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F56438-64A1-4409-B6A6-68852C8402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8314" y="725704"/>
                  <a:ext cx="41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D37827-79D7-4D2B-89C9-8A58EBC60996}"/>
                    </a:ext>
                  </a:extLst>
                </p14:cNvPr>
                <p14:cNvContentPartPr/>
                <p14:nvPr/>
              </p14:nvContentPartPr>
              <p14:xfrm>
                <a:off x="2678354" y="721744"/>
                <a:ext cx="210600" cy="24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D37827-79D7-4D2B-89C9-8A58EBC60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9714" y="713104"/>
                  <a:ext cx="228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4C92CA-D10B-40EE-9839-9A0B37E069D2}"/>
                    </a:ext>
                  </a:extLst>
                </p14:cNvPr>
                <p14:cNvContentPartPr/>
                <p14:nvPr/>
              </p14:nvContentPartPr>
              <p14:xfrm>
                <a:off x="3067154" y="736144"/>
                <a:ext cx="188640" cy="3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4C92CA-D10B-40EE-9839-9A0B37E069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8514" y="727144"/>
                  <a:ext cx="206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D05446-822E-4703-B910-F87F400956A2}"/>
                    </a:ext>
                  </a:extLst>
                </p14:cNvPr>
                <p14:cNvContentPartPr/>
                <p14:nvPr/>
              </p14:nvContentPartPr>
              <p14:xfrm>
                <a:off x="3138794" y="670624"/>
                <a:ext cx="31680" cy="12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D05446-822E-4703-B910-F87F40095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9794" y="661984"/>
                  <a:ext cx="49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59F5F9-2D80-4A83-99A0-1817317CBDD5}"/>
                    </a:ext>
                  </a:extLst>
                </p14:cNvPr>
                <p14:cNvContentPartPr/>
                <p14:nvPr/>
              </p14:nvContentPartPr>
              <p14:xfrm>
                <a:off x="3413474" y="657664"/>
                <a:ext cx="192240" cy="19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59F5F9-2D80-4A83-99A0-1817317CBD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4834" y="649024"/>
                  <a:ext cx="209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30D818-C790-4B56-8EC5-262F73BEBE1A}"/>
                    </a:ext>
                  </a:extLst>
                </p14:cNvPr>
                <p14:cNvContentPartPr/>
                <p14:nvPr/>
              </p14:nvContentPartPr>
              <p14:xfrm>
                <a:off x="3608594" y="848104"/>
                <a:ext cx="116280" cy="9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30D818-C790-4B56-8EC5-262F73BEBE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9594" y="839104"/>
                  <a:ext cx="133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5BCA19-0642-4946-94CE-3A21BFDD571E}"/>
                    </a:ext>
                  </a:extLst>
                </p14:cNvPr>
                <p14:cNvContentPartPr/>
                <p14:nvPr/>
              </p14:nvContentPartPr>
              <p14:xfrm>
                <a:off x="3819914" y="705544"/>
                <a:ext cx="251280" cy="18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5BCA19-0642-4946-94CE-3A21BFDD57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0914" y="696904"/>
                  <a:ext cx="268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949283-E250-418D-9863-80992A3E5EA6}"/>
                    </a:ext>
                  </a:extLst>
                </p14:cNvPr>
                <p14:cNvContentPartPr/>
                <p14:nvPr/>
              </p14:nvContentPartPr>
              <p14:xfrm>
                <a:off x="3857714" y="665584"/>
                <a:ext cx="165600" cy="214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949283-E250-418D-9863-80992A3E5E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8714" y="656584"/>
                  <a:ext cx="183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8D7CD1-C3DC-4623-B030-8B3640CD1BB6}"/>
                    </a:ext>
                  </a:extLst>
                </p14:cNvPr>
                <p14:cNvContentPartPr/>
                <p14:nvPr/>
              </p14:nvContentPartPr>
              <p14:xfrm>
                <a:off x="4081274" y="903544"/>
                <a:ext cx="190800" cy="11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8D7CD1-C3DC-4623-B030-8B3640CD1B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2634" y="894544"/>
                  <a:ext cx="20844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EEF80-719C-4466-84EE-E133CFD0CD48}"/>
              </a:ext>
            </a:extLst>
          </p:cNvPr>
          <p:cNvGrpSpPr/>
          <p:nvPr/>
        </p:nvGrpSpPr>
        <p:grpSpPr>
          <a:xfrm>
            <a:off x="4411394" y="558664"/>
            <a:ext cx="142920" cy="95400"/>
            <a:chOff x="4411394" y="558664"/>
            <a:chExt cx="14292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705C58-B815-4893-BD1C-AD6FBF4D736A}"/>
                    </a:ext>
                  </a:extLst>
                </p14:cNvPr>
                <p14:cNvContentPartPr/>
                <p14:nvPr/>
              </p14:nvContentPartPr>
              <p14:xfrm>
                <a:off x="4418234" y="558664"/>
                <a:ext cx="114120" cy="20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705C58-B815-4893-BD1C-AD6FBF4D73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9594" y="550024"/>
                  <a:ext cx="131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923EB1-9C68-4C84-B126-050BFEBA8B59}"/>
                    </a:ext>
                  </a:extLst>
                </p14:cNvPr>
                <p14:cNvContentPartPr/>
                <p14:nvPr/>
              </p14:nvContentPartPr>
              <p14:xfrm>
                <a:off x="4411394" y="626344"/>
                <a:ext cx="142920" cy="27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923EB1-9C68-4C84-B126-050BFEBA8B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02394" y="617344"/>
                  <a:ext cx="1605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9646CA4-D53A-4BF0-A475-696336C0E33B}"/>
              </a:ext>
            </a:extLst>
          </p:cNvPr>
          <p:cNvGrpSpPr/>
          <p:nvPr/>
        </p:nvGrpSpPr>
        <p:grpSpPr>
          <a:xfrm>
            <a:off x="823994" y="1125664"/>
            <a:ext cx="3818160" cy="803520"/>
            <a:chOff x="823994" y="1125664"/>
            <a:chExt cx="381816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EA482F-DC3C-4475-9B7A-5F16AA72E453}"/>
                    </a:ext>
                  </a:extLst>
                </p14:cNvPr>
                <p14:cNvContentPartPr/>
                <p14:nvPr/>
              </p14:nvContentPartPr>
              <p14:xfrm>
                <a:off x="823994" y="1291264"/>
                <a:ext cx="536760" cy="25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EA482F-DC3C-4475-9B7A-5F16AA72E4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354" y="1282264"/>
                  <a:ext cx="554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E2895D-49F3-4608-8FBA-E6A4E61419F1}"/>
                    </a:ext>
                  </a:extLst>
                </p14:cNvPr>
                <p14:cNvContentPartPr/>
                <p14:nvPr/>
              </p14:nvContentPartPr>
              <p14:xfrm>
                <a:off x="1504034" y="1125664"/>
                <a:ext cx="176040" cy="13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E2895D-49F3-4608-8FBA-E6A4E61419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95394" y="1117024"/>
                  <a:ext cx="193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5B414A-07BB-4FB4-86C2-8E3278C2EE31}"/>
                    </a:ext>
                  </a:extLst>
                </p14:cNvPr>
                <p14:cNvContentPartPr/>
                <p14:nvPr/>
              </p14:nvContentPartPr>
              <p14:xfrm>
                <a:off x="1233314" y="1531024"/>
                <a:ext cx="228240" cy="19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5B414A-07BB-4FB4-86C2-8E3278C2EE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4674" y="1522024"/>
                  <a:ext cx="245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361EF4-AA26-4D60-BA7A-8CF79EF2F073}"/>
                    </a:ext>
                  </a:extLst>
                </p14:cNvPr>
                <p14:cNvContentPartPr/>
                <p14:nvPr/>
              </p14:nvContentPartPr>
              <p14:xfrm>
                <a:off x="1506554" y="1693024"/>
                <a:ext cx="38520" cy="11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361EF4-AA26-4D60-BA7A-8CF79EF2F0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7914" y="1684384"/>
                  <a:ext cx="56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912743-5D43-434B-970E-123845792EAF}"/>
                    </a:ext>
                  </a:extLst>
                </p14:cNvPr>
                <p14:cNvContentPartPr/>
                <p14:nvPr/>
              </p14:nvContentPartPr>
              <p14:xfrm>
                <a:off x="1648754" y="1555504"/>
                <a:ext cx="244800" cy="179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912743-5D43-434B-970E-123845792E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40114" y="1546864"/>
                  <a:ext cx="262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41966F-F290-4947-877C-199D3C7F7938}"/>
                    </a:ext>
                  </a:extLst>
                </p14:cNvPr>
                <p14:cNvContentPartPr/>
                <p14:nvPr/>
              </p14:nvContentPartPr>
              <p14:xfrm>
                <a:off x="1717874" y="1515544"/>
                <a:ext cx="113760" cy="186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41966F-F290-4947-877C-199D3C7F79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09234" y="1506904"/>
                  <a:ext cx="131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E7C8E9-8BB8-4E30-B4A3-9442F94780C8}"/>
                    </a:ext>
                  </a:extLst>
                </p14:cNvPr>
                <p14:cNvContentPartPr/>
                <p14:nvPr/>
              </p14:nvContentPartPr>
              <p14:xfrm>
                <a:off x="1977794" y="1701664"/>
                <a:ext cx="33480" cy="142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E7C8E9-8BB8-4E30-B4A3-9442F94780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68794" y="1692664"/>
                  <a:ext cx="51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219F79-A380-4201-A83C-0D8A4E23CD8E}"/>
                    </a:ext>
                  </a:extLst>
                </p14:cNvPr>
                <p14:cNvContentPartPr/>
                <p14:nvPr/>
              </p14:nvContentPartPr>
              <p14:xfrm>
                <a:off x="2107034" y="1645864"/>
                <a:ext cx="306000" cy="36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219F79-A380-4201-A83C-0D8A4E23CD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8394" y="1637224"/>
                  <a:ext cx="323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A7356A-B89A-4153-9BB9-77BC2CFDAB99}"/>
                    </a:ext>
                  </a:extLst>
                </p14:cNvPr>
                <p14:cNvContentPartPr/>
                <p14:nvPr/>
              </p14:nvContentPartPr>
              <p14:xfrm>
                <a:off x="2272994" y="1578904"/>
                <a:ext cx="35640" cy="15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A7356A-B89A-4153-9BB9-77BC2CFDAB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63994" y="1569904"/>
                  <a:ext cx="53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714BDE-9858-4FFD-BE1B-4EFF547057F1}"/>
                    </a:ext>
                  </a:extLst>
                </p14:cNvPr>
                <p14:cNvContentPartPr/>
                <p14:nvPr/>
              </p14:nvContentPartPr>
              <p14:xfrm>
                <a:off x="2595194" y="1636144"/>
                <a:ext cx="210240" cy="67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714BDE-9858-4FFD-BE1B-4EFF547057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6554" y="1627504"/>
                  <a:ext cx="227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B3A4A-3694-4706-85EB-E25BB73C1A6F}"/>
                    </a:ext>
                  </a:extLst>
                </p14:cNvPr>
                <p14:cNvContentPartPr/>
                <p14:nvPr/>
              </p14:nvContentPartPr>
              <p14:xfrm>
                <a:off x="2980754" y="1608424"/>
                <a:ext cx="56520" cy="62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B3A4A-3694-4706-85EB-E25BB73C1A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72114" y="1599784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336E14D-5BF1-4B65-A529-253156A69135}"/>
                    </a:ext>
                  </a:extLst>
                </p14:cNvPr>
                <p14:cNvContentPartPr/>
                <p14:nvPr/>
              </p14:nvContentPartPr>
              <p14:xfrm>
                <a:off x="3149594" y="1671064"/>
                <a:ext cx="249840" cy="3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336E14D-5BF1-4B65-A529-253156A691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40594" y="1662424"/>
                  <a:ext cx="267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71CF17-E42B-474B-A98C-D316A5AD53CA}"/>
                    </a:ext>
                  </a:extLst>
                </p14:cNvPr>
                <p14:cNvContentPartPr/>
                <p14:nvPr/>
              </p14:nvContentPartPr>
              <p14:xfrm>
                <a:off x="3272354" y="1617424"/>
                <a:ext cx="46800" cy="154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71CF17-E42B-474B-A98C-D316A5AD53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3714" y="1608784"/>
                  <a:ext cx="64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9C87F-0A5F-492E-B86F-ECCA36F6AD08}"/>
                    </a:ext>
                  </a:extLst>
                </p14:cNvPr>
                <p14:cNvContentPartPr/>
                <p14:nvPr/>
              </p14:nvContentPartPr>
              <p14:xfrm>
                <a:off x="3534794" y="1525264"/>
                <a:ext cx="258840" cy="260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9C87F-0A5F-492E-B86F-ECCA36F6AD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6154" y="1516264"/>
                  <a:ext cx="276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A4E3C6-B1F3-4F9C-964C-CA3A39D7711A}"/>
                    </a:ext>
                  </a:extLst>
                </p14:cNvPr>
                <p14:cNvContentPartPr/>
                <p14:nvPr/>
              </p14:nvContentPartPr>
              <p14:xfrm>
                <a:off x="3749354" y="1754224"/>
                <a:ext cx="157680" cy="9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A4E3C6-B1F3-4F9C-964C-CA3A39D771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40714" y="1745224"/>
                  <a:ext cx="175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070FD1-0B83-4127-B924-E6CEB49692DC}"/>
                    </a:ext>
                  </a:extLst>
                </p14:cNvPr>
                <p14:cNvContentPartPr/>
                <p14:nvPr/>
              </p14:nvContentPartPr>
              <p14:xfrm>
                <a:off x="4051034" y="1543984"/>
                <a:ext cx="300600" cy="260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070FD1-0B83-4127-B924-E6CEB49692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42034" y="1534984"/>
                  <a:ext cx="318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95C379-9AF0-40F6-8C36-8EA1EA70D1FA}"/>
                    </a:ext>
                  </a:extLst>
                </p14:cNvPr>
                <p14:cNvContentPartPr/>
                <p14:nvPr/>
              </p14:nvContentPartPr>
              <p14:xfrm>
                <a:off x="4108274" y="1523104"/>
                <a:ext cx="161640" cy="230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95C379-9AF0-40F6-8C36-8EA1EA70D1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9634" y="1514464"/>
                  <a:ext cx="179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A7287C-8752-44E2-8ACA-4C4369C2C24D}"/>
                    </a:ext>
                  </a:extLst>
                </p14:cNvPr>
                <p14:cNvContentPartPr/>
                <p14:nvPr/>
              </p14:nvContentPartPr>
              <p14:xfrm>
                <a:off x="4365314" y="1818664"/>
                <a:ext cx="276840" cy="11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A7287C-8752-44E2-8ACA-4C4369C2C2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6674" y="1809664"/>
                  <a:ext cx="2944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3B2681-1015-4C20-8B21-6C43D6D7E669}"/>
              </a:ext>
            </a:extLst>
          </p:cNvPr>
          <p:cNvGrpSpPr/>
          <p:nvPr/>
        </p:nvGrpSpPr>
        <p:grpSpPr>
          <a:xfrm>
            <a:off x="4781114" y="1580344"/>
            <a:ext cx="206280" cy="113400"/>
            <a:chOff x="4781114" y="1580344"/>
            <a:chExt cx="20628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1F0226-2AD1-4776-8EE2-4AF3A94F78B7}"/>
                    </a:ext>
                  </a:extLst>
                </p14:cNvPr>
                <p14:cNvContentPartPr/>
                <p14:nvPr/>
              </p14:nvContentPartPr>
              <p14:xfrm>
                <a:off x="4781114" y="1580344"/>
                <a:ext cx="172800" cy="33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1F0226-2AD1-4776-8EE2-4AF3A94F78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72114" y="1571344"/>
                  <a:ext cx="190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0B3FBB-FE10-4895-A294-F7DB57F49EED}"/>
                    </a:ext>
                  </a:extLst>
                </p14:cNvPr>
                <p14:cNvContentPartPr/>
                <p14:nvPr/>
              </p14:nvContentPartPr>
              <p14:xfrm>
                <a:off x="4813874" y="1653064"/>
                <a:ext cx="173520" cy="40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0B3FBB-FE10-4895-A294-F7DB57F49E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05234" y="1644064"/>
                  <a:ext cx="1911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6D8D05A-B091-4C49-83E8-EEC363FDBC23}"/>
                  </a:ext>
                </a:extLst>
              </p14:cNvPr>
              <p14:cNvContentPartPr/>
              <p14:nvPr/>
            </p14:nvContentPartPr>
            <p14:xfrm>
              <a:off x="5351354" y="1475584"/>
              <a:ext cx="290520" cy="216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6D8D05A-B091-4C49-83E8-EEC363FDBC2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42354" y="1466584"/>
                <a:ext cx="308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E658FC8-E8BB-4907-8630-9F6EBAF71A43}"/>
                  </a:ext>
                </a:extLst>
              </p14:cNvPr>
              <p14:cNvContentPartPr/>
              <p14:nvPr/>
            </p14:nvContentPartPr>
            <p14:xfrm>
              <a:off x="5648354" y="1658824"/>
              <a:ext cx="33480" cy="122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E658FC8-E8BB-4907-8630-9F6EBAF71A4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39714" y="1650184"/>
                <a:ext cx="51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5ACFD32-1FBD-4DED-98BB-FC2E3D0369FC}"/>
                  </a:ext>
                </a:extLst>
              </p14:cNvPr>
              <p14:cNvContentPartPr/>
              <p14:nvPr/>
            </p14:nvContentPartPr>
            <p14:xfrm>
              <a:off x="5833394" y="1271824"/>
              <a:ext cx="169560" cy="147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5ACFD32-1FBD-4DED-98BB-FC2E3D0369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24394" y="1262824"/>
                <a:ext cx="187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77ADA97-65B2-4472-8F55-ED91E45F7281}"/>
                  </a:ext>
                </a:extLst>
              </p14:cNvPr>
              <p14:cNvContentPartPr/>
              <p14:nvPr/>
            </p14:nvContentPartPr>
            <p14:xfrm>
              <a:off x="5932034" y="1410784"/>
              <a:ext cx="574560" cy="2750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77ADA97-65B2-4472-8F55-ED91E45F728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23034" y="1401784"/>
                <a:ext cx="5922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0F0784A-3F3A-443E-A442-0C4501ABF9C3}"/>
                  </a:ext>
                </a:extLst>
              </p14:cNvPr>
              <p14:cNvContentPartPr/>
              <p14:nvPr/>
            </p14:nvContentPartPr>
            <p14:xfrm>
              <a:off x="6647714" y="1253104"/>
              <a:ext cx="164520" cy="154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0F0784A-3F3A-443E-A442-0C4501ABF9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38714" y="1244464"/>
                <a:ext cx="182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4C6BB06-36AC-47F8-83CC-068C2E7D8AD8}"/>
                  </a:ext>
                </a:extLst>
              </p14:cNvPr>
              <p14:cNvContentPartPr/>
              <p14:nvPr/>
            </p14:nvContentPartPr>
            <p14:xfrm>
              <a:off x="6263594" y="1700944"/>
              <a:ext cx="231840" cy="165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4C6BB06-36AC-47F8-83CC-068C2E7D8AD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54954" y="1692304"/>
                <a:ext cx="249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7A9D208-4FC8-4E2E-B3AE-57270EDD8EB0}"/>
                  </a:ext>
                </a:extLst>
              </p14:cNvPr>
              <p14:cNvContentPartPr/>
              <p14:nvPr/>
            </p14:nvContentPartPr>
            <p14:xfrm>
              <a:off x="6298514" y="1635064"/>
              <a:ext cx="147600" cy="2206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7A9D208-4FC8-4E2E-B3AE-57270EDD8EB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89874" y="1626064"/>
                <a:ext cx="165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F46B928-88F8-4881-983E-1AD76650EC87}"/>
                  </a:ext>
                </a:extLst>
              </p14:cNvPr>
              <p14:cNvContentPartPr/>
              <p14:nvPr/>
            </p14:nvContentPartPr>
            <p14:xfrm>
              <a:off x="6556634" y="1842424"/>
              <a:ext cx="56520" cy="107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F46B928-88F8-4881-983E-1AD76650EC8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47634" y="1833784"/>
                <a:ext cx="7416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02454A68-E240-4A7A-AC1E-7633FD96E0FB}"/>
              </a:ext>
            </a:extLst>
          </p:cNvPr>
          <p:cNvGrpSpPr/>
          <p:nvPr/>
        </p:nvGrpSpPr>
        <p:grpSpPr>
          <a:xfrm>
            <a:off x="6790634" y="1536424"/>
            <a:ext cx="993600" cy="166680"/>
            <a:chOff x="6790634" y="1536424"/>
            <a:chExt cx="99360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557B46-F5CA-4BBC-99DB-F146B856C66E}"/>
                    </a:ext>
                  </a:extLst>
                </p14:cNvPr>
                <p14:cNvContentPartPr/>
                <p14:nvPr/>
              </p14:nvContentPartPr>
              <p14:xfrm>
                <a:off x="6790634" y="1599064"/>
                <a:ext cx="334440" cy="4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557B46-F5CA-4BBC-99DB-F146B856C6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81994" y="1590064"/>
                  <a:ext cx="352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9A7C695-179D-4157-8914-C1B5DD7170D4}"/>
                    </a:ext>
                  </a:extLst>
                </p14:cNvPr>
                <p14:cNvContentPartPr/>
                <p14:nvPr/>
              </p14:nvContentPartPr>
              <p14:xfrm>
                <a:off x="6929954" y="1536424"/>
                <a:ext cx="46080" cy="166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9A7C695-179D-4157-8914-C1B5DD7170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21314" y="1527784"/>
                  <a:ext cx="6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1F064AD-E212-4039-A342-BBE03D75B907}"/>
                    </a:ext>
                  </a:extLst>
                </p14:cNvPr>
                <p14:cNvContentPartPr/>
                <p14:nvPr/>
              </p14:nvContentPartPr>
              <p14:xfrm>
                <a:off x="7321634" y="1628584"/>
                <a:ext cx="47520" cy="1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1F064AD-E212-4039-A342-BBE03D75B9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12994" y="1619944"/>
                  <a:ext cx="65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809346-40FC-42F7-A343-D3809791051F}"/>
                    </a:ext>
                  </a:extLst>
                </p14:cNvPr>
                <p14:cNvContentPartPr/>
                <p14:nvPr/>
              </p14:nvContentPartPr>
              <p14:xfrm>
                <a:off x="7481474" y="1627864"/>
                <a:ext cx="258120" cy="1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809346-40FC-42F7-A343-D380979105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2474" y="1619224"/>
                  <a:ext cx="275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F802D7-B2A0-4831-AF1E-247F358310ED}"/>
                    </a:ext>
                  </a:extLst>
                </p14:cNvPr>
                <p14:cNvContentPartPr/>
                <p14:nvPr/>
              </p14:nvContentPartPr>
              <p14:xfrm>
                <a:off x="7732034" y="1637584"/>
                <a:ext cx="52200" cy="23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F802D7-B2A0-4831-AF1E-247F358310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23034" y="1628944"/>
                  <a:ext cx="698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F07BA2-01F3-47F2-BE75-1D2226BF04C4}"/>
              </a:ext>
            </a:extLst>
          </p:cNvPr>
          <p:cNvGrpSpPr/>
          <p:nvPr/>
        </p:nvGrpSpPr>
        <p:grpSpPr>
          <a:xfrm>
            <a:off x="8013194" y="1322944"/>
            <a:ext cx="2190600" cy="691560"/>
            <a:chOff x="8013194" y="1322944"/>
            <a:chExt cx="21906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87E038-DD5D-40DD-96CD-A1D9C2835130}"/>
                    </a:ext>
                  </a:extLst>
                </p14:cNvPr>
                <p14:cNvContentPartPr/>
                <p14:nvPr/>
              </p14:nvContentPartPr>
              <p14:xfrm>
                <a:off x="8013194" y="1619944"/>
                <a:ext cx="369720" cy="39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87E038-DD5D-40DD-96CD-A1D9C28351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04554" y="1610944"/>
                  <a:ext cx="387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8C7020E-D777-4071-B853-887E29478644}"/>
                    </a:ext>
                  </a:extLst>
                </p14:cNvPr>
                <p14:cNvContentPartPr/>
                <p14:nvPr/>
              </p14:nvContentPartPr>
              <p14:xfrm>
                <a:off x="8187074" y="1512304"/>
                <a:ext cx="35280" cy="238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8C7020E-D777-4071-B853-887E294786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78434" y="1503304"/>
                  <a:ext cx="52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E917CF-3A30-4835-A505-6E2039EB8AF8}"/>
                    </a:ext>
                  </a:extLst>
                </p14:cNvPr>
                <p14:cNvContentPartPr/>
                <p14:nvPr/>
              </p14:nvContentPartPr>
              <p14:xfrm>
                <a:off x="8582354" y="1496104"/>
                <a:ext cx="289080" cy="240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E917CF-3A30-4835-A505-6E2039EB8A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73354" y="1487104"/>
                  <a:ext cx="306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382C12-5ED8-451A-A154-44C7D58EADD4}"/>
                    </a:ext>
                  </a:extLst>
                </p14:cNvPr>
                <p14:cNvContentPartPr/>
                <p14:nvPr/>
              </p14:nvContentPartPr>
              <p14:xfrm>
                <a:off x="8797274" y="1753504"/>
                <a:ext cx="183960" cy="108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382C12-5ED8-451A-A154-44C7D58EAD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88634" y="1744864"/>
                  <a:ext cx="201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303056-27CB-4C45-80E7-B9EA0568CE61}"/>
                    </a:ext>
                  </a:extLst>
                </p14:cNvPr>
                <p14:cNvContentPartPr/>
                <p14:nvPr/>
              </p14:nvContentPartPr>
              <p14:xfrm>
                <a:off x="9034514" y="1322944"/>
                <a:ext cx="171000" cy="131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303056-27CB-4C45-80E7-B9EA0568CE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25874" y="1314304"/>
                  <a:ext cx="188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0C93FC9-B4E7-487F-8F04-309A5E29E15F}"/>
                    </a:ext>
                  </a:extLst>
                </p14:cNvPr>
                <p14:cNvContentPartPr/>
                <p14:nvPr/>
              </p14:nvContentPartPr>
              <p14:xfrm>
                <a:off x="9277514" y="1463344"/>
                <a:ext cx="494280" cy="27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0C93FC9-B4E7-487F-8F04-309A5E29E1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68874" y="1454704"/>
                  <a:ext cx="511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F7B142-E49B-4772-8820-2A2312B25AEB}"/>
                    </a:ext>
                  </a:extLst>
                </p14:cNvPr>
                <p14:cNvContentPartPr/>
                <p14:nvPr/>
              </p14:nvContentPartPr>
              <p14:xfrm>
                <a:off x="9868274" y="1337704"/>
                <a:ext cx="214200" cy="129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F7B142-E49B-4772-8820-2A2312B25A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59634" y="1329064"/>
                  <a:ext cx="23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C01ADE-CFB8-4721-93BD-2BC7A25F4F41}"/>
                    </a:ext>
                  </a:extLst>
                </p14:cNvPr>
                <p14:cNvContentPartPr/>
                <p14:nvPr/>
              </p14:nvContentPartPr>
              <p14:xfrm>
                <a:off x="9651194" y="1702384"/>
                <a:ext cx="277200" cy="18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C01ADE-CFB8-4721-93BD-2BC7A25F4F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42194" y="1693384"/>
                  <a:ext cx="294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4CBC32-E25E-4244-871A-58CC6BBF6617}"/>
                    </a:ext>
                  </a:extLst>
                </p14:cNvPr>
                <p14:cNvContentPartPr/>
                <p14:nvPr/>
              </p14:nvContentPartPr>
              <p14:xfrm>
                <a:off x="9688994" y="1669624"/>
                <a:ext cx="187200" cy="220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4CBC32-E25E-4244-871A-58CC6BBF66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80354" y="1660624"/>
                  <a:ext cx="20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FB9279-E343-43C4-8A8E-AA4EB97320C1}"/>
                    </a:ext>
                  </a:extLst>
                </p14:cNvPr>
                <p14:cNvContentPartPr/>
                <p14:nvPr/>
              </p14:nvContentPartPr>
              <p14:xfrm>
                <a:off x="9981314" y="1888504"/>
                <a:ext cx="222480" cy="126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FB9279-E343-43C4-8A8E-AA4EB97320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72314" y="1879504"/>
                  <a:ext cx="2401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BEDA6A20-5E59-45AF-BC12-CFF3CA490212}"/>
              </a:ext>
            </a:extLst>
          </p:cNvPr>
          <p:cNvGrpSpPr/>
          <p:nvPr/>
        </p:nvGrpSpPr>
        <p:grpSpPr>
          <a:xfrm>
            <a:off x="866834" y="2295664"/>
            <a:ext cx="10549440" cy="4259520"/>
            <a:chOff x="866834" y="2295664"/>
            <a:chExt cx="10549440" cy="42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8EAEAE-2D91-470B-B224-CC0F51560114}"/>
                    </a:ext>
                  </a:extLst>
                </p14:cNvPr>
                <p14:cNvContentPartPr/>
                <p14:nvPr/>
              </p14:nvContentPartPr>
              <p14:xfrm>
                <a:off x="1011554" y="2295664"/>
                <a:ext cx="312840" cy="323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8EAEAE-2D91-470B-B224-CC0F515601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2554" y="2287024"/>
                  <a:ext cx="330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A0148D-4B8A-4619-BB10-5D3D18B5277C}"/>
                    </a:ext>
                  </a:extLst>
                </p14:cNvPr>
                <p14:cNvContentPartPr/>
                <p14:nvPr/>
              </p14:nvContentPartPr>
              <p14:xfrm>
                <a:off x="1297754" y="2571424"/>
                <a:ext cx="40680" cy="130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A0148D-4B8A-4619-BB10-5D3D18B527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89114" y="2562784"/>
                  <a:ext cx="58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353819-DDF0-4046-848E-15F62BDF6AED}"/>
                    </a:ext>
                  </a:extLst>
                </p14:cNvPr>
                <p14:cNvContentPartPr/>
                <p14:nvPr/>
              </p14:nvContentPartPr>
              <p14:xfrm>
                <a:off x="1556234" y="2368024"/>
                <a:ext cx="212040" cy="251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353819-DDF0-4046-848E-15F62BDF6A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47594" y="2359024"/>
                  <a:ext cx="229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80DF07F-092F-4926-B438-2DCDD928E47E}"/>
                    </a:ext>
                  </a:extLst>
                </p14:cNvPr>
                <p14:cNvContentPartPr/>
                <p14:nvPr/>
              </p14:nvContentPartPr>
              <p14:xfrm>
                <a:off x="1528514" y="2299264"/>
                <a:ext cx="227160" cy="272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80DF07F-092F-4926-B438-2DCDD928E4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19874" y="2290624"/>
                  <a:ext cx="244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393FF6-4DF5-49DE-B867-DDF5400F7146}"/>
                    </a:ext>
                  </a:extLst>
                </p14:cNvPr>
                <p14:cNvContentPartPr/>
                <p14:nvPr/>
              </p14:nvContentPartPr>
              <p14:xfrm>
                <a:off x="1851794" y="2589784"/>
                <a:ext cx="28080" cy="144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393FF6-4DF5-49DE-B867-DDF5400F71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2794" y="2580784"/>
                  <a:ext cx="4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45F1F3-165E-4E4A-B2BE-9E0687B605F5}"/>
                    </a:ext>
                  </a:extLst>
                </p14:cNvPr>
                <p14:cNvContentPartPr/>
                <p14:nvPr/>
              </p14:nvContentPartPr>
              <p14:xfrm>
                <a:off x="2040434" y="2491504"/>
                <a:ext cx="269280" cy="43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45F1F3-165E-4E4A-B2BE-9E0687B605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31794" y="2482864"/>
                  <a:ext cx="286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04314F-F0C1-4EA5-9717-1FC2911FBFBE}"/>
                    </a:ext>
                  </a:extLst>
                </p14:cNvPr>
                <p14:cNvContentPartPr/>
                <p14:nvPr/>
              </p14:nvContentPartPr>
              <p14:xfrm>
                <a:off x="2148794" y="2400064"/>
                <a:ext cx="15480" cy="208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04314F-F0C1-4EA5-9717-1FC2911FBF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39794" y="2391424"/>
                  <a:ext cx="33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695B94-7BF0-4F3F-B885-4C0BA5B14B38}"/>
                    </a:ext>
                  </a:extLst>
                </p14:cNvPr>
                <p14:cNvContentPartPr/>
                <p14:nvPr/>
              </p14:nvContentPartPr>
              <p14:xfrm>
                <a:off x="2505914" y="2511304"/>
                <a:ext cx="198000" cy="37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695B94-7BF0-4F3F-B885-4C0BA5B14B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96914" y="2502664"/>
                  <a:ext cx="215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217CB7-DC93-4E0B-8EB0-F65D91EF4BCC}"/>
                    </a:ext>
                  </a:extLst>
                </p14:cNvPr>
                <p14:cNvContentPartPr/>
                <p14:nvPr/>
              </p14:nvContentPartPr>
              <p14:xfrm>
                <a:off x="2890394" y="2507704"/>
                <a:ext cx="4320" cy="1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217CB7-DC93-4E0B-8EB0-F65D91EF4B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81754" y="2498704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F7ECA3-AC0E-459F-B157-5E2BEC8668C3}"/>
                    </a:ext>
                  </a:extLst>
                </p14:cNvPr>
                <p14:cNvContentPartPr/>
                <p14:nvPr/>
              </p14:nvContentPartPr>
              <p14:xfrm>
                <a:off x="3117914" y="2507704"/>
                <a:ext cx="300240" cy="33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F7ECA3-AC0E-459F-B157-5E2BEC8668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08914" y="2498704"/>
                  <a:ext cx="317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5B6026-FEE1-41F5-AE7C-4D16E9AC0518}"/>
                    </a:ext>
                  </a:extLst>
                </p14:cNvPr>
                <p14:cNvContentPartPr/>
                <p14:nvPr/>
              </p14:nvContentPartPr>
              <p14:xfrm>
                <a:off x="3244274" y="2371264"/>
                <a:ext cx="51480" cy="242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5B6026-FEE1-41F5-AE7C-4D16E9AC05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35634" y="2362264"/>
                  <a:ext cx="69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0EAAC1-FBAF-42D4-A579-156EC702A31E}"/>
                    </a:ext>
                  </a:extLst>
                </p14:cNvPr>
                <p14:cNvContentPartPr/>
                <p14:nvPr/>
              </p14:nvContentPartPr>
              <p14:xfrm>
                <a:off x="3510314" y="2332384"/>
                <a:ext cx="353880" cy="320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0EAAC1-FBAF-42D4-A579-156EC702A3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01314" y="2323744"/>
                  <a:ext cx="371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CDF825-9965-4808-9232-74E39D7A8F52}"/>
                    </a:ext>
                  </a:extLst>
                </p14:cNvPr>
                <p14:cNvContentPartPr/>
                <p14:nvPr/>
              </p14:nvContentPartPr>
              <p14:xfrm>
                <a:off x="3764834" y="2641984"/>
                <a:ext cx="153000" cy="93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CDF825-9965-4808-9232-74E39D7A8F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56194" y="2633344"/>
                  <a:ext cx="170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1EA325-D8D8-40E8-B52A-E2CFFC301784}"/>
                    </a:ext>
                  </a:extLst>
                </p14:cNvPr>
                <p14:cNvContentPartPr/>
                <p14:nvPr/>
              </p14:nvContentPartPr>
              <p14:xfrm>
                <a:off x="4134194" y="2362624"/>
                <a:ext cx="212040" cy="256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1EA325-D8D8-40E8-B52A-E2CFFC3017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25554" y="2353984"/>
                  <a:ext cx="229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75F87F-3AA2-4F0D-A47F-04F21569D205}"/>
                    </a:ext>
                  </a:extLst>
                </p14:cNvPr>
                <p14:cNvContentPartPr/>
                <p14:nvPr/>
              </p14:nvContentPartPr>
              <p14:xfrm>
                <a:off x="4038074" y="2317624"/>
                <a:ext cx="288720" cy="351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75F87F-3AA2-4F0D-A47F-04F21569D2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29434" y="2308624"/>
                  <a:ext cx="3063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68E22AC-231A-4121-9C25-83D7E35F7209}"/>
                    </a:ext>
                  </a:extLst>
                </p14:cNvPr>
                <p14:cNvContentPartPr/>
                <p14:nvPr/>
              </p14:nvContentPartPr>
              <p14:xfrm>
                <a:off x="4446314" y="2616424"/>
                <a:ext cx="205920" cy="12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68E22AC-231A-4121-9C25-83D7E35F72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37314" y="2607784"/>
                  <a:ext cx="22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F3154C9-7897-4F92-B646-6E7D59FDC8E2}"/>
                    </a:ext>
                  </a:extLst>
                </p14:cNvPr>
                <p14:cNvContentPartPr/>
                <p14:nvPr/>
              </p14:nvContentPartPr>
              <p14:xfrm>
                <a:off x="4826114" y="2441464"/>
                <a:ext cx="337320" cy="163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F3154C9-7897-4F92-B646-6E7D59FDC8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7474" y="2432824"/>
                  <a:ext cx="354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4E5082-0345-4E19-9C96-B7A5B699F154}"/>
                    </a:ext>
                  </a:extLst>
                </p14:cNvPr>
                <p14:cNvContentPartPr/>
                <p14:nvPr/>
              </p14:nvContentPartPr>
              <p14:xfrm>
                <a:off x="5366474" y="2303944"/>
                <a:ext cx="492840" cy="362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4E5082-0345-4E19-9C96-B7A5B699F15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57834" y="2295304"/>
                  <a:ext cx="5104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275B7C-B828-47BC-AD3D-482D9DB52D2A}"/>
                    </a:ext>
                  </a:extLst>
                </p14:cNvPr>
                <p14:cNvContentPartPr/>
                <p14:nvPr/>
              </p14:nvContentPartPr>
              <p14:xfrm>
                <a:off x="5997914" y="2320864"/>
                <a:ext cx="178200" cy="379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275B7C-B828-47BC-AD3D-482D9DB52D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9274" y="2311864"/>
                  <a:ext cx="195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62E698B-9784-45AB-BBC1-033AA2B8B3EC}"/>
                    </a:ext>
                  </a:extLst>
                </p14:cNvPr>
                <p14:cNvContentPartPr/>
                <p14:nvPr/>
              </p14:nvContentPartPr>
              <p14:xfrm>
                <a:off x="6218954" y="2429224"/>
                <a:ext cx="273240" cy="23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62E698B-9784-45AB-BBC1-033AA2B8B3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9954" y="2420584"/>
                  <a:ext cx="290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1FCF54-8ADF-43BE-B0AB-165FC0F4610A}"/>
                    </a:ext>
                  </a:extLst>
                </p14:cNvPr>
                <p14:cNvContentPartPr/>
                <p14:nvPr/>
              </p14:nvContentPartPr>
              <p14:xfrm>
                <a:off x="6480314" y="2673304"/>
                <a:ext cx="20880" cy="119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1FCF54-8ADF-43BE-B0AB-165FC0F461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71314" y="2664304"/>
                  <a:ext cx="3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FCF3CA-D7D7-4710-8454-B880A171F7D4}"/>
                    </a:ext>
                  </a:extLst>
                </p14:cNvPr>
                <p14:cNvContentPartPr/>
                <p14:nvPr/>
              </p14:nvContentPartPr>
              <p14:xfrm>
                <a:off x="6683354" y="2432824"/>
                <a:ext cx="378720" cy="252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FCF3CA-D7D7-4710-8454-B880A171F7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74714" y="2424184"/>
                  <a:ext cx="396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4E2F14-5DA3-4B44-BC97-498B1983E0B2}"/>
                    </a:ext>
                  </a:extLst>
                </p14:cNvPr>
                <p14:cNvContentPartPr/>
                <p14:nvPr/>
              </p14:nvContentPartPr>
              <p14:xfrm>
                <a:off x="6934634" y="2677624"/>
                <a:ext cx="204480" cy="106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4E2F14-5DA3-4B44-BC97-498B1983E0B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25634" y="2668624"/>
                  <a:ext cx="222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9DA82B-4FA9-4E16-8702-96C0DBB28077}"/>
                    </a:ext>
                  </a:extLst>
                </p14:cNvPr>
                <p14:cNvContentPartPr/>
                <p14:nvPr/>
              </p14:nvContentPartPr>
              <p14:xfrm>
                <a:off x="6925634" y="2648824"/>
                <a:ext cx="191520" cy="150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9DA82B-4FA9-4E16-8702-96C0DBB280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16634" y="2640184"/>
                  <a:ext cx="209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4FDF6F-5CE4-429E-8164-14D05D99F0CD}"/>
                    </a:ext>
                  </a:extLst>
                </p14:cNvPr>
                <p14:cNvContentPartPr/>
                <p14:nvPr/>
              </p14:nvContentPartPr>
              <p14:xfrm>
                <a:off x="7149194" y="2792104"/>
                <a:ext cx="36000" cy="101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4FDF6F-5CE4-429E-8164-14D05D99F0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40194" y="2783104"/>
                  <a:ext cx="53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E25F7D-64F5-4A01-B06F-7C6B80A50C10}"/>
                    </a:ext>
                  </a:extLst>
                </p14:cNvPr>
                <p14:cNvContentPartPr/>
                <p14:nvPr/>
              </p14:nvContentPartPr>
              <p14:xfrm>
                <a:off x="7188434" y="2543704"/>
                <a:ext cx="246600" cy="45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E25F7D-64F5-4A01-B06F-7C6B80A50C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9794" y="2535064"/>
                  <a:ext cx="264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A66BA5-8EB5-4381-A99D-B7EBDF9C7F59}"/>
                    </a:ext>
                  </a:extLst>
                </p14:cNvPr>
                <p14:cNvContentPartPr/>
                <p14:nvPr/>
              </p14:nvContentPartPr>
              <p14:xfrm>
                <a:off x="7351514" y="2460904"/>
                <a:ext cx="9360" cy="188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A66BA5-8EB5-4381-A99D-B7EBDF9C7F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2514" y="2452264"/>
                  <a:ext cx="27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DB8A70-22D8-4F0D-A20D-318FE1834538}"/>
                    </a:ext>
                  </a:extLst>
                </p14:cNvPr>
                <p14:cNvContentPartPr/>
                <p14:nvPr/>
              </p14:nvContentPartPr>
              <p14:xfrm>
                <a:off x="7593074" y="2544424"/>
                <a:ext cx="194760" cy="68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DB8A70-22D8-4F0D-A20D-318FE183453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84434" y="2535784"/>
                  <a:ext cx="21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2C75EB0-CA06-4026-805F-D78EDA5BE953}"/>
                    </a:ext>
                  </a:extLst>
                </p14:cNvPr>
                <p14:cNvContentPartPr/>
                <p14:nvPr/>
              </p14:nvContentPartPr>
              <p14:xfrm>
                <a:off x="7891514" y="2516704"/>
                <a:ext cx="38520" cy="51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2C75EB0-CA06-4026-805F-D78EDA5BE9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82874" y="2507704"/>
                  <a:ext cx="56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0C2071-E28D-4C5A-859E-33542F5DC9EA}"/>
                    </a:ext>
                  </a:extLst>
                </p14:cNvPr>
                <p14:cNvContentPartPr/>
                <p14:nvPr/>
              </p14:nvContentPartPr>
              <p14:xfrm>
                <a:off x="8054594" y="2535424"/>
                <a:ext cx="240120" cy="27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0C2071-E28D-4C5A-859E-33542F5DC9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5954" y="2526424"/>
                  <a:ext cx="257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E214D44-5954-4717-A7D0-E2E4C547A135}"/>
                    </a:ext>
                  </a:extLst>
                </p14:cNvPr>
                <p14:cNvContentPartPr/>
                <p14:nvPr/>
              </p14:nvContentPartPr>
              <p14:xfrm>
                <a:off x="8157194" y="2442904"/>
                <a:ext cx="60840" cy="176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E214D44-5954-4717-A7D0-E2E4C547A1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48194" y="2434264"/>
                  <a:ext cx="78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090B89-84AF-429A-B87D-C967AA3E085C}"/>
                    </a:ext>
                  </a:extLst>
                </p14:cNvPr>
                <p14:cNvContentPartPr/>
                <p14:nvPr/>
              </p14:nvContentPartPr>
              <p14:xfrm>
                <a:off x="8362394" y="2419504"/>
                <a:ext cx="219960" cy="231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090B89-84AF-429A-B87D-C967AA3E08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53394" y="2410504"/>
                  <a:ext cx="237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8BCD6D-CA3D-4EA6-B24A-8A32178CCF35}"/>
                    </a:ext>
                  </a:extLst>
                </p14:cNvPr>
                <p14:cNvContentPartPr/>
                <p14:nvPr/>
              </p14:nvContentPartPr>
              <p14:xfrm>
                <a:off x="8572634" y="2637304"/>
                <a:ext cx="142920" cy="100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8BCD6D-CA3D-4EA6-B24A-8A32178CCF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63634" y="2628304"/>
                  <a:ext cx="160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4D0F17-5102-4B47-B474-9161C26FAEEB}"/>
                    </a:ext>
                  </a:extLst>
                </p14:cNvPr>
                <p14:cNvContentPartPr/>
                <p14:nvPr/>
              </p14:nvContentPartPr>
              <p14:xfrm>
                <a:off x="8887994" y="2445424"/>
                <a:ext cx="329400" cy="244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4D0F17-5102-4B47-B474-9161C26FAE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78994" y="2436784"/>
                  <a:ext cx="347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731525-1B03-4143-A3E3-96B9CFD8F3C1}"/>
                    </a:ext>
                  </a:extLst>
                </p14:cNvPr>
                <p14:cNvContentPartPr/>
                <p14:nvPr/>
              </p14:nvContentPartPr>
              <p14:xfrm>
                <a:off x="9238634" y="2663224"/>
                <a:ext cx="207720" cy="126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731525-1B03-4143-A3E3-96B9CFD8F3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29994" y="2654584"/>
                  <a:ext cx="225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51C17E-9AD8-4E2D-B5D7-14957C8BE8BC}"/>
                    </a:ext>
                  </a:extLst>
                </p14:cNvPr>
                <p14:cNvContentPartPr/>
                <p14:nvPr/>
              </p14:nvContentPartPr>
              <p14:xfrm>
                <a:off x="9196154" y="2604904"/>
                <a:ext cx="201960" cy="189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51C17E-9AD8-4E2D-B5D7-14957C8BE8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87154" y="2596264"/>
                  <a:ext cx="219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61A087-2DDD-4A77-A643-1D52DD5CEB10}"/>
                    </a:ext>
                  </a:extLst>
                </p14:cNvPr>
                <p14:cNvContentPartPr/>
                <p14:nvPr/>
              </p14:nvContentPartPr>
              <p14:xfrm>
                <a:off x="9475874" y="2791384"/>
                <a:ext cx="167760" cy="110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61A087-2DDD-4A77-A643-1D52DD5CEB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7234" y="2782384"/>
                  <a:ext cx="18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62C0ECF-6CF8-4AAA-B592-6B55E12384C3}"/>
                    </a:ext>
                  </a:extLst>
                </p14:cNvPr>
                <p14:cNvContentPartPr/>
                <p14:nvPr/>
              </p14:nvContentPartPr>
              <p14:xfrm>
                <a:off x="9726794" y="2653504"/>
                <a:ext cx="172440" cy="288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62C0ECF-6CF8-4AAA-B592-6B55E12384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18154" y="2644864"/>
                  <a:ext cx="190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359A06-170E-4E5F-9795-0528EE0BD686}"/>
                    </a:ext>
                  </a:extLst>
                </p14:cNvPr>
                <p14:cNvContentPartPr/>
                <p14:nvPr/>
              </p14:nvContentPartPr>
              <p14:xfrm>
                <a:off x="7058834" y="3128344"/>
                <a:ext cx="212400" cy="188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359A06-170E-4E5F-9795-0528EE0BD6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50194" y="3119704"/>
                  <a:ext cx="230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92C47B4-12D5-4791-B59B-3C0F484373D1}"/>
                    </a:ext>
                  </a:extLst>
                </p14:cNvPr>
                <p14:cNvContentPartPr/>
                <p14:nvPr/>
              </p14:nvContentPartPr>
              <p14:xfrm>
                <a:off x="7289594" y="3305104"/>
                <a:ext cx="23760" cy="92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92C47B4-12D5-4791-B59B-3C0F484373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80594" y="3296464"/>
                  <a:ext cx="41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D2B7451-440D-42EA-87B5-EFC5FBF6AF54}"/>
                    </a:ext>
                  </a:extLst>
                </p14:cNvPr>
                <p14:cNvContentPartPr/>
                <p14:nvPr/>
              </p14:nvContentPartPr>
              <p14:xfrm>
                <a:off x="7416674" y="2954104"/>
                <a:ext cx="101160" cy="116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D2B7451-440D-42EA-87B5-EFC5FBF6AF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07674" y="2945464"/>
                  <a:ext cx="11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334E5A3-CBA8-464F-B7E1-0E2BB079E887}"/>
                    </a:ext>
                  </a:extLst>
                </p14:cNvPr>
                <p14:cNvContentPartPr/>
                <p14:nvPr/>
              </p14:nvContentPartPr>
              <p14:xfrm>
                <a:off x="7500194" y="3073624"/>
                <a:ext cx="495000" cy="234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334E5A3-CBA8-464F-B7E1-0E2BB079E8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91194" y="3064984"/>
                  <a:ext cx="512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DAD038-CC69-41F0-BBF0-4A3422629B15}"/>
                    </a:ext>
                  </a:extLst>
                </p14:cNvPr>
                <p14:cNvContentPartPr/>
                <p14:nvPr/>
              </p14:nvContentPartPr>
              <p14:xfrm>
                <a:off x="7825274" y="3278464"/>
                <a:ext cx="152640" cy="154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DAD038-CC69-41F0-BBF0-4A3422629B1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16274" y="3269824"/>
                  <a:ext cx="170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97CCB6-0B8A-415E-9144-845EDBFBB056}"/>
                    </a:ext>
                  </a:extLst>
                </p14:cNvPr>
                <p14:cNvContentPartPr/>
                <p14:nvPr/>
              </p14:nvContentPartPr>
              <p14:xfrm>
                <a:off x="7772714" y="3222304"/>
                <a:ext cx="183240" cy="185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97CCB6-0B8A-415E-9144-845EDBFBB0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64074" y="3213664"/>
                  <a:ext cx="200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28D14F7-AC41-4172-984C-88E402530FA0}"/>
                    </a:ext>
                  </a:extLst>
                </p14:cNvPr>
                <p14:cNvContentPartPr/>
                <p14:nvPr/>
              </p14:nvContentPartPr>
              <p14:xfrm>
                <a:off x="8048114" y="3433984"/>
                <a:ext cx="19800" cy="80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28D14F7-AC41-4172-984C-88E402530F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39474" y="3425344"/>
                  <a:ext cx="3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381CEAA-64CF-4A6B-8597-2DFCC05BD096}"/>
                    </a:ext>
                  </a:extLst>
                </p14:cNvPr>
                <p14:cNvContentPartPr/>
                <p14:nvPr/>
              </p14:nvContentPartPr>
              <p14:xfrm>
                <a:off x="8106794" y="2939344"/>
                <a:ext cx="162360" cy="100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381CEAA-64CF-4A6B-8597-2DFCC05BD0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97794" y="2930344"/>
                  <a:ext cx="180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0735B65-9691-40BF-82E9-AF8CCE19F583}"/>
                    </a:ext>
                  </a:extLst>
                </p14:cNvPr>
                <p14:cNvContentPartPr/>
                <p14:nvPr/>
              </p14:nvContentPartPr>
              <p14:xfrm>
                <a:off x="8195714" y="3223024"/>
                <a:ext cx="250920" cy="40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0735B65-9691-40BF-82E9-AF8CCE19F5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86714" y="3214384"/>
                  <a:ext cx="268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2063B3-EFA0-4D57-92C5-1F2438A2A60D}"/>
                    </a:ext>
                  </a:extLst>
                </p14:cNvPr>
                <p14:cNvContentPartPr/>
                <p14:nvPr/>
              </p14:nvContentPartPr>
              <p14:xfrm>
                <a:off x="8312354" y="3140224"/>
                <a:ext cx="30960" cy="165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2063B3-EFA0-4D57-92C5-1F2438A2A6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03714" y="3131584"/>
                  <a:ext cx="4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5A6E942-365C-4D11-8779-43AE49F7186C}"/>
                    </a:ext>
                  </a:extLst>
                </p14:cNvPr>
                <p14:cNvContentPartPr/>
                <p14:nvPr/>
              </p14:nvContentPartPr>
              <p14:xfrm>
                <a:off x="8592434" y="3247144"/>
                <a:ext cx="54000" cy="46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5A6E942-365C-4D11-8779-43AE49F718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83434" y="3238504"/>
                  <a:ext cx="71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B5D585-53B5-4C9E-AD96-34D3A632ADDC}"/>
                    </a:ext>
                  </a:extLst>
                </p14:cNvPr>
                <p14:cNvContentPartPr/>
                <p14:nvPr/>
              </p14:nvContentPartPr>
              <p14:xfrm>
                <a:off x="8767034" y="3238504"/>
                <a:ext cx="235800" cy="56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B5D585-53B5-4C9E-AD96-34D3A632AD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58034" y="3229864"/>
                  <a:ext cx="253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2DBA45-53C7-44B1-9951-749132F62656}"/>
                    </a:ext>
                  </a:extLst>
                </p14:cNvPr>
                <p14:cNvContentPartPr/>
                <p14:nvPr/>
              </p14:nvContentPartPr>
              <p14:xfrm>
                <a:off x="9140714" y="3255064"/>
                <a:ext cx="352800" cy="47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2DBA45-53C7-44B1-9951-749132F626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31714" y="3246424"/>
                  <a:ext cx="370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4E9111-EAB9-407C-97F0-50D36AD6ED2C}"/>
                    </a:ext>
                  </a:extLst>
                </p14:cNvPr>
                <p14:cNvContentPartPr/>
                <p14:nvPr/>
              </p14:nvContentPartPr>
              <p14:xfrm>
                <a:off x="9285794" y="3149224"/>
                <a:ext cx="79920" cy="219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4E9111-EAB9-407C-97F0-50D36AD6ED2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76794" y="3140584"/>
                  <a:ext cx="97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063E514-24C6-4A9B-8DAE-12370C26B6C6}"/>
                    </a:ext>
                  </a:extLst>
                </p14:cNvPr>
                <p14:cNvContentPartPr/>
                <p14:nvPr/>
              </p14:nvContentPartPr>
              <p14:xfrm>
                <a:off x="9634274" y="3185584"/>
                <a:ext cx="233640" cy="227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063E514-24C6-4A9B-8DAE-12370C26B6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25634" y="3176584"/>
                  <a:ext cx="251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250A76-CF82-4852-A104-5F5569D4CEB1}"/>
                    </a:ext>
                  </a:extLst>
                </p14:cNvPr>
                <p14:cNvContentPartPr/>
                <p14:nvPr/>
              </p14:nvContentPartPr>
              <p14:xfrm>
                <a:off x="9851354" y="3447304"/>
                <a:ext cx="157680" cy="71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250A76-CF82-4852-A104-5F5569D4CEB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42714" y="3438304"/>
                  <a:ext cx="175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19E7C74-FA46-4940-ACB2-58DE1A0F8C01}"/>
                    </a:ext>
                  </a:extLst>
                </p14:cNvPr>
                <p14:cNvContentPartPr/>
                <p14:nvPr/>
              </p14:nvContentPartPr>
              <p14:xfrm>
                <a:off x="10005434" y="3037624"/>
                <a:ext cx="165960" cy="123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19E7C74-FA46-4940-ACB2-58DE1A0F8C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96434" y="3028624"/>
                  <a:ext cx="18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68D5545-36A8-4F31-92C2-11C788B34542}"/>
                    </a:ext>
                  </a:extLst>
                </p14:cNvPr>
                <p14:cNvContentPartPr/>
                <p14:nvPr/>
              </p14:nvContentPartPr>
              <p14:xfrm>
                <a:off x="10179674" y="3166144"/>
                <a:ext cx="462240" cy="270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68D5545-36A8-4F31-92C2-11C788B345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70674" y="3157504"/>
                  <a:ext cx="47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85A046A-BECC-4388-B66A-3469A65B35EB}"/>
                    </a:ext>
                  </a:extLst>
                </p14:cNvPr>
                <p14:cNvContentPartPr/>
                <p14:nvPr/>
              </p14:nvContentPartPr>
              <p14:xfrm>
                <a:off x="10514114" y="3377464"/>
                <a:ext cx="234360" cy="142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85A046A-BECC-4388-B66A-3469A65B35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05114" y="3368464"/>
                  <a:ext cx="252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7441B35-9D39-4E52-BDC8-EE5DBB89BF4C}"/>
                    </a:ext>
                  </a:extLst>
                </p14:cNvPr>
                <p14:cNvContentPartPr/>
                <p14:nvPr/>
              </p14:nvContentPartPr>
              <p14:xfrm>
                <a:off x="10514474" y="3322744"/>
                <a:ext cx="212760" cy="180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7441B35-9D39-4E52-BDC8-EE5DBB89BF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505474" y="3313744"/>
                  <a:ext cx="230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89F709C-CB03-44D6-A945-556E08E8F82A}"/>
                    </a:ext>
                  </a:extLst>
                </p14:cNvPr>
                <p14:cNvContentPartPr/>
                <p14:nvPr/>
              </p14:nvContentPartPr>
              <p14:xfrm>
                <a:off x="10770074" y="3554584"/>
                <a:ext cx="167040" cy="77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89F709C-CB03-44D6-A945-556E08E8F8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61074" y="3545944"/>
                  <a:ext cx="184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431C72-19C2-4A7E-A70A-2F96A6E712C6}"/>
                    </a:ext>
                  </a:extLst>
                </p14:cNvPr>
                <p14:cNvContentPartPr/>
                <p14:nvPr/>
              </p14:nvContentPartPr>
              <p14:xfrm>
                <a:off x="10762154" y="3051664"/>
                <a:ext cx="122040" cy="119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431C72-19C2-4A7E-A70A-2F96A6E712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53514" y="3043024"/>
                  <a:ext cx="139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A2AA160-27D8-4E01-94E6-4C2CB514AC22}"/>
                    </a:ext>
                  </a:extLst>
                </p14:cNvPr>
                <p14:cNvContentPartPr/>
                <p14:nvPr/>
              </p14:nvContentPartPr>
              <p14:xfrm>
                <a:off x="11136914" y="3047704"/>
                <a:ext cx="279360" cy="495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A2AA160-27D8-4E01-94E6-4C2CB514AC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27914" y="3038704"/>
                  <a:ext cx="297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5826C41-D432-47DD-AAD4-F556BC81A71F}"/>
                    </a:ext>
                  </a:extLst>
                </p14:cNvPr>
                <p14:cNvContentPartPr/>
                <p14:nvPr/>
              </p14:nvContentPartPr>
              <p14:xfrm>
                <a:off x="1148714" y="3802264"/>
                <a:ext cx="63720" cy="165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5826C41-D432-47DD-AAD4-F556BC81A7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9714" y="3793264"/>
                  <a:ext cx="81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4BE506A-9139-4F1E-BA01-217715EA7D17}"/>
                    </a:ext>
                  </a:extLst>
                </p14:cNvPr>
                <p14:cNvContentPartPr/>
                <p14:nvPr/>
              </p14:nvContentPartPr>
              <p14:xfrm>
                <a:off x="921194" y="4009984"/>
                <a:ext cx="418680" cy="24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4BE506A-9139-4F1E-BA01-217715EA7D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2554" y="4000984"/>
                  <a:ext cx="436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31EB4B-BD75-4ACA-A842-91886DD5EBF9}"/>
                    </a:ext>
                  </a:extLst>
                </p14:cNvPr>
                <p14:cNvContentPartPr/>
                <p14:nvPr/>
              </p14:nvContentPartPr>
              <p14:xfrm>
                <a:off x="866834" y="3720544"/>
                <a:ext cx="636480" cy="118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31EB4B-BD75-4ACA-A842-91886DD5E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7834" y="3711904"/>
                  <a:ext cx="65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BB10D7-5AE2-4C31-9832-B4C089918292}"/>
                    </a:ext>
                  </a:extLst>
                </p14:cNvPr>
                <p14:cNvContentPartPr/>
                <p14:nvPr/>
              </p14:nvContentPartPr>
              <p14:xfrm>
                <a:off x="1445714" y="3870304"/>
                <a:ext cx="245160" cy="153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BB10D7-5AE2-4C31-9832-B4C0899182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37074" y="3861664"/>
                  <a:ext cx="262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0F42F0C-7757-442E-BF34-463DF97E2BA4}"/>
                    </a:ext>
                  </a:extLst>
                </p14:cNvPr>
                <p14:cNvContentPartPr/>
                <p14:nvPr/>
              </p14:nvContentPartPr>
              <p14:xfrm>
                <a:off x="1868714" y="4019344"/>
                <a:ext cx="143640" cy="264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0F42F0C-7757-442E-BF34-463DF97E2B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9714" y="4010344"/>
                  <a:ext cx="161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467A174-AB40-4C83-A19A-4C2DA45985F5}"/>
                    </a:ext>
                  </a:extLst>
                </p14:cNvPr>
                <p14:cNvContentPartPr/>
                <p14:nvPr/>
              </p14:nvContentPartPr>
              <p14:xfrm>
                <a:off x="1942874" y="3869944"/>
                <a:ext cx="324000" cy="212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467A174-AB40-4C83-A19A-4C2DA45985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34234" y="3860944"/>
                  <a:ext cx="34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05419F-1596-42F9-B22D-EE34709D28FE}"/>
                    </a:ext>
                  </a:extLst>
                </p14:cNvPr>
                <p14:cNvContentPartPr/>
                <p14:nvPr/>
              </p14:nvContentPartPr>
              <p14:xfrm>
                <a:off x="2301794" y="3904864"/>
                <a:ext cx="230040" cy="131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05419F-1596-42F9-B22D-EE34709D28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93154" y="3896224"/>
                  <a:ext cx="247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F1503C7-5F02-4716-8D2A-6DE5418D0033}"/>
                    </a:ext>
                  </a:extLst>
                </p14:cNvPr>
                <p14:cNvContentPartPr/>
                <p14:nvPr/>
              </p14:nvContentPartPr>
              <p14:xfrm>
                <a:off x="2528954" y="3844744"/>
                <a:ext cx="224640" cy="236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F1503C7-5F02-4716-8D2A-6DE5418D00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20314" y="3836104"/>
                  <a:ext cx="242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D4C33C1-8EE0-4918-804C-FBB72752A8CA}"/>
                    </a:ext>
                  </a:extLst>
                </p14:cNvPr>
                <p14:cNvContentPartPr/>
                <p14:nvPr/>
              </p14:nvContentPartPr>
              <p14:xfrm>
                <a:off x="2889674" y="3644584"/>
                <a:ext cx="192960" cy="434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D4C33C1-8EE0-4918-804C-FBB72752A8C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81034" y="3635584"/>
                  <a:ext cx="210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8E673AA-7DEC-4640-9C16-673CDF6014C1}"/>
                    </a:ext>
                  </a:extLst>
                </p14:cNvPr>
                <p14:cNvContentPartPr/>
                <p14:nvPr/>
              </p14:nvContentPartPr>
              <p14:xfrm>
                <a:off x="2758634" y="3862744"/>
                <a:ext cx="380880" cy="192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8E673AA-7DEC-4640-9C16-673CDF6014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49634" y="3854104"/>
                  <a:ext cx="398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D3A90EB-22F2-4D4F-8407-F6A9AFC05D46}"/>
                    </a:ext>
                  </a:extLst>
                </p14:cNvPr>
                <p14:cNvContentPartPr/>
                <p14:nvPr/>
              </p14:nvContentPartPr>
              <p14:xfrm>
                <a:off x="3275954" y="3887944"/>
                <a:ext cx="117000" cy="176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D3A90EB-22F2-4D4F-8407-F6A9AFC05D4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66954" y="3879304"/>
                  <a:ext cx="13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232CFF-2C16-47B8-A287-7C3B83C5F288}"/>
                    </a:ext>
                  </a:extLst>
                </p14:cNvPr>
                <p14:cNvContentPartPr/>
                <p14:nvPr/>
              </p14:nvContentPartPr>
              <p14:xfrm>
                <a:off x="3489794" y="3955984"/>
                <a:ext cx="165240" cy="92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232CFF-2C16-47B8-A287-7C3B83C5F28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80794" y="3946984"/>
                  <a:ext cx="182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8D3B33-7F15-40EC-85FC-5FB8430475FD}"/>
                    </a:ext>
                  </a:extLst>
                </p14:cNvPr>
                <p14:cNvContentPartPr/>
                <p14:nvPr/>
              </p14:nvContentPartPr>
              <p14:xfrm>
                <a:off x="3746114" y="3644944"/>
                <a:ext cx="196920" cy="428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8D3B33-7F15-40EC-85FC-5FB8430475F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37474" y="3636304"/>
                  <a:ext cx="2145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9EED0E-8379-45AA-BD4E-44EF85BF347A}"/>
                    </a:ext>
                  </a:extLst>
                </p14:cNvPr>
                <p14:cNvContentPartPr/>
                <p14:nvPr/>
              </p14:nvContentPartPr>
              <p14:xfrm>
                <a:off x="3885434" y="3934024"/>
                <a:ext cx="164880" cy="148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9EED0E-8379-45AA-BD4E-44EF85BF34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76434" y="3925024"/>
                  <a:ext cx="182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99593BF-E384-4EF1-BF9C-9EB0A5EC51D8}"/>
                    </a:ext>
                  </a:extLst>
                </p14:cNvPr>
                <p14:cNvContentPartPr/>
                <p14:nvPr/>
              </p14:nvContentPartPr>
              <p14:xfrm>
                <a:off x="4122314" y="3914584"/>
                <a:ext cx="283320" cy="181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99593BF-E384-4EF1-BF9C-9EB0A5EC51D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13674" y="3905944"/>
                  <a:ext cx="300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BA7DCB7-9FB4-4023-A688-6392433F5ED5}"/>
                    </a:ext>
                  </a:extLst>
                </p14:cNvPr>
                <p14:cNvContentPartPr/>
                <p14:nvPr/>
              </p14:nvContentPartPr>
              <p14:xfrm>
                <a:off x="4521194" y="4129144"/>
                <a:ext cx="63000" cy="144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BA7DCB7-9FB4-4023-A688-6392433F5ED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12194" y="4120504"/>
                  <a:ext cx="8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B754212-900E-41F8-B530-8905827C00E8}"/>
                    </a:ext>
                  </a:extLst>
                </p14:cNvPr>
                <p14:cNvContentPartPr/>
                <p14:nvPr/>
              </p14:nvContentPartPr>
              <p14:xfrm>
                <a:off x="4788674" y="4020064"/>
                <a:ext cx="79200" cy="12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B754212-900E-41F8-B530-8905827C00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80034" y="4011064"/>
                  <a:ext cx="96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A7DC047-5C6B-4C6E-BD00-6F9EF2CD3D15}"/>
                    </a:ext>
                  </a:extLst>
                </p14:cNvPr>
                <p14:cNvContentPartPr/>
                <p14:nvPr/>
              </p14:nvContentPartPr>
              <p14:xfrm>
                <a:off x="5087834" y="3545224"/>
                <a:ext cx="324360" cy="586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A7DC047-5C6B-4C6E-BD00-6F9EF2CD3D1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78834" y="3536584"/>
                  <a:ext cx="3420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2811E5-7458-4154-8055-16FF5376728F}"/>
                    </a:ext>
                  </a:extLst>
                </p14:cNvPr>
                <p14:cNvContentPartPr/>
                <p14:nvPr/>
              </p14:nvContentPartPr>
              <p14:xfrm>
                <a:off x="5059034" y="3960664"/>
                <a:ext cx="227880" cy="61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2811E5-7458-4154-8055-16FF537672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50034" y="3951664"/>
                  <a:ext cx="245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654DF91-8296-448F-973A-89AF044D74E7}"/>
                    </a:ext>
                  </a:extLst>
                </p14:cNvPr>
                <p14:cNvContentPartPr/>
                <p14:nvPr/>
              </p14:nvContentPartPr>
              <p14:xfrm>
                <a:off x="5662754" y="3787144"/>
                <a:ext cx="235080" cy="379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654DF91-8296-448F-973A-89AF044D74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53754" y="3778504"/>
                  <a:ext cx="252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BE05E50-6108-4696-B984-7EB94014BB52}"/>
                    </a:ext>
                  </a:extLst>
                </p14:cNvPr>
                <p14:cNvContentPartPr/>
                <p14:nvPr/>
              </p14:nvContentPartPr>
              <p14:xfrm>
                <a:off x="5599034" y="3787864"/>
                <a:ext cx="317160" cy="3178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BE05E50-6108-4696-B984-7EB94014BB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90034" y="3779224"/>
                  <a:ext cx="334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B82136F-B28C-4DAA-A001-9BA22A3C1953}"/>
                    </a:ext>
                  </a:extLst>
                </p14:cNvPr>
                <p14:cNvContentPartPr/>
                <p14:nvPr/>
              </p14:nvContentPartPr>
              <p14:xfrm>
                <a:off x="6021314" y="3896584"/>
                <a:ext cx="239400" cy="119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B82136F-B28C-4DAA-A001-9BA22A3C195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12314" y="3887584"/>
                  <a:ext cx="257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F8BCAE-6E68-4962-9CB6-1CD0219DCC8D}"/>
                    </a:ext>
                  </a:extLst>
                </p14:cNvPr>
                <p14:cNvContentPartPr/>
                <p14:nvPr/>
              </p14:nvContentPartPr>
              <p14:xfrm>
                <a:off x="6428474" y="3787144"/>
                <a:ext cx="363600" cy="290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F8BCAE-6E68-4962-9CB6-1CD0219DCC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19834" y="3778504"/>
                  <a:ext cx="381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E05FCF0-6F3F-4F41-BEEB-EDFCDA2FBA3C}"/>
                    </a:ext>
                  </a:extLst>
                </p14:cNvPr>
                <p14:cNvContentPartPr/>
                <p14:nvPr/>
              </p14:nvContentPartPr>
              <p14:xfrm>
                <a:off x="6847154" y="3813424"/>
                <a:ext cx="202680" cy="298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E05FCF0-6F3F-4F41-BEEB-EDFCDA2FBA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8514" y="3804784"/>
                  <a:ext cx="220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0FC5BB-5E15-4629-9FE3-5FF2C1836AC7}"/>
                    </a:ext>
                  </a:extLst>
                </p14:cNvPr>
                <p14:cNvContentPartPr/>
                <p14:nvPr/>
              </p14:nvContentPartPr>
              <p14:xfrm>
                <a:off x="7081154" y="3840424"/>
                <a:ext cx="354240" cy="262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0FC5BB-5E15-4629-9FE3-5FF2C1836AC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72514" y="3831424"/>
                  <a:ext cx="371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AB8B9D4-C76E-4B5F-894B-3B5FB8150B71}"/>
                    </a:ext>
                  </a:extLst>
                </p14:cNvPr>
                <p14:cNvContentPartPr/>
                <p14:nvPr/>
              </p14:nvContentPartPr>
              <p14:xfrm>
                <a:off x="7432874" y="4028344"/>
                <a:ext cx="196920" cy="172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AB8B9D4-C76E-4B5F-894B-3B5FB8150B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24234" y="4019704"/>
                  <a:ext cx="214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D9F9740-820C-4D4B-B0A5-6CE373D6A36A}"/>
                    </a:ext>
                  </a:extLst>
                </p14:cNvPr>
                <p14:cNvContentPartPr/>
                <p14:nvPr/>
              </p14:nvContentPartPr>
              <p14:xfrm>
                <a:off x="7480754" y="4027624"/>
                <a:ext cx="133560" cy="171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D9F9740-820C-4D4B-B0A5-6CE373D6A3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71754" y="4018624"/>
                  <a:ext cx="15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59D6BEA-FB61-4E90-9C0B-65BEBFBF0E9D}"/>
                    </a:ext>
                  </a:extLst>
                </p14:cNvPr>
                <p14:cNvContentPartPr/>
                <p14:nvPr/>
              </p14:nvContentPartPr>
              <p14:xfrm>
                <a:off x="7743914" y="4134184"/>
                <a:ext cx="94680" cy="139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59D6BEA-FB61-4E90-9C0B-65BEBFBF0E9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34914" y="4125184"/>
                  <a:ext cx="112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D04F820-F5B5-44DC-878D-ED8CEF944B66}"/>
                    </a:ext>
                  </a:extLst>
                </p14:cNvPr>
                <p14:cNvContentPartPr/>
                <p14:nvPr/>
              </p14:nvContentPartPr>
              <p14:xfrm>
                <a:off x="7918514" y="3860224"/>
                <a:ext cx="456480" cy="234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D04F820-F5B5-44DC-878D-ED8CEF944B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09514" y="3851224"/>
                  <a:ext cx="474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EDF571C-D820-4995-A96B-0BE4D8136E73}"/>
                    </a:ext>
                  </a:extLst>
                </p14:cNvPr>
                <p14:cNvContentPartPr/>
                <p14:nvPr/>
              </p14:nvContentPartPr>
              <p14:xfrm>
                <a:off x="8458514" y="3716584"/>
                <a:ext cx="145080" cy="162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EDF571C-D820-4995-A96B-0BE4D8136E7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49874" y="3707584"/>
                  <a:ext cx="162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47DD524-0BB4-4E37-92E8-5110041213D5}"/>
                    </a:ext>
                  </a:extLst>
                </p14:cNvPr>
                <p14:cNvContentPartPr/>
                <p14:nvPr/>
              </p14:nvContentPartPr>
              <p14:xfrm>
                <a:off x="8202554" y="4115104"/>
                <a:ext cx="236880" cy="153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47DD524-0BB4-4E37-92E8-5110041213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93914" y="4106104"/>
                  <a:ext cx="254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2B5B0A-F820-499C-A4B5-83A865C7C06B}"/>
                    </a:ext>
                  </a:extLst>
                </p14:cNvPr>
                <p14:cNvContentPartPr/>
                <p14:nvPr/>
              </p14:nvContentPartPr>
              <p14:xfrm>
                <a:off x="8162594" y="4108984"/>
                <a:ext cx="229320" cy="181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2B5B0A-F820-499C-A4B5-83A865C7C06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53954" y="4100344"/>
                  <a:ext cx="246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C0614E5-8759-4E79-BB49-3B821E1CA321}"/>
                    </a:ext>
                  </a:extLst>
                </p14:cNvPr>
                <p14:cNvContentPartPr/>
                <p14:nvPr/>
              </p14:nvContentPartPr>
              <p14:xfrm>
                <a:off x="8830754" y="3736024"/>
                <a:ext cx="254520" cy="448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C0614E5-8759-4E79-BB49-3B821E1CA3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22114" y="3727384"/>
                  <a:ext cx="2721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BC6D455-B6D2-4F7D-AB88-703BFEEA9206}"/>
                    </a:ext>
                  </a:extLst>
                </p14:cNvPr>
                <p14:cNvContentPartPr/>
                <p14:nvPr/>
              </p14:nvContentPartPr>
              <p14:xfrm>
                <a:off x="9273914" y="3971824"/>
                <a:ext cx="192240" cy="141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BC6D455-B6D2-4F7D-AB88-703BFEEA920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65274" y="3962824"/>
                  <a:ext cx="209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D3D4C7-8C79-429E-B7ED-166A2962B4E0}"/>
                    </a:ext>
                  </a:extLst>
                </p14:cNvPr>
                <p14:cNvContentPartPr/>
                <p14:nvPr/>
              </p14:nvContentPartPr>
              <p14:xfrm>
                <a:off x="9506834" y="3981904"/>
                <a:ext cx="103320" cy="95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D3D4C7-8C79-429E-B7ED-166A2962B4E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98194" y="3972904"/>
                  <a:ext cx="120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6A8A04A-E9F7-48AD-AACC-97F25807B481}"/>
                    </a:ext>
                  </a:extLst>
                </p14:cNvPr>
                <p14:cNvContentPartPr/>
                <p14:nvPr/>
              </p14:nvContentPartPr>
              <p14:xfrm>
                <a:off x="9726074" y="3973264"/>
                <a:ext cx="210960" cy="128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6A8A04A-E9F7-48AD-AACC-97F25807B4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17434" y="3964264"/>
                  <a:ext cx="22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7822507-C25B-4F02-9AE2-881B435ED65F}"/>
                    </a:ext>
                  </a:extLst>
                </p14:cNvPr>
                <p14:cNvContentPartPr/>
                <p14:nvPr/>
              </p14:nvContentPartPr>
              <p14:xfrm>
                <a:off x="9893114" y="3733504"/>
                <a:ext cx="221760" cy="374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7822507-C25B-4F02-9AE2-881B435ED65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84474" y="3724864"/>
                  <a:ext cx="239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897A3B2-5ABD-4CD5-ABB9-DC26EEE73481}"/>
                    </a:ext>
                  </a:extLst>
                </p14:cNvPr>
                <p14:cNvContentPartPr/>
                <p14:nvPr/>
              </p14:nvContentPartPr>
              <p14:xfrm>
                <a:off x="997874" y="4395544"/>
                <a:ext cx="186120" cy="308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897A3B2-5ABD-4CD5-ABB9-DC26EEE7348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8874" y="4386544"/>
                  <a:ext cx="203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2895B22-ED69-43FE-96E4-493DC98BFFEF}"/>
                    </a:ext>
                  </a:extLst>
                </p14:cNvPr>
                <p14:cNvContentPartPr/>
                <p14:nvPr/>
              </p14:nvContentPartPr>
              <p14:xfrm>
                <a:off x="1043954" y="4345144"/>
                <a:ext cx="426600" cy="607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2895B22-ED69-43FE-96E4-493DC98BFFE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5314" y="4336504"/>
                  <a:ext cx="4442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C902F85-75FA-4D7A-B29C-593691FA6117}"/>
                    </a:ext>
                  </a:extLst>
                </p14:cNvPr>
                <p14:cNvContentPartPr/>
                <p14:nvPr/>
              </p14:nvContentPartPr>
              <p14:xfrm>
                <a:off x="1415834" y="4609384"/>
                <a:ext cx="317160" cy="153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C902F85-75FA-4D7A-B29C-593691FA611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07194" y="4600744"/>
                  <a:ext cx="33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CB03241-FCCF-4677-92BF-46DC56D89A2F}"/>
                    </a:ext>
                  </a:extLst>
                </p14:cNvPr>
                <p14:cNvContentPartPr/>
                <p14:nvPr/>
              </p14:nvContentPartPr>
              <p14:xfrm>
                <a:off x="1868714" y="4471864"/>
                <a:ext cx="477360" cy="386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CB03241-FCCF-4677-92BF-46DC56D89A2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59714" y="4462864"/>
                  <a:ext cx="495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B3C2A55-0583-4D31-8635-86BE69AC004A}"/>
                    </a:ext>
                  </a:extLst>
                </p14:cNvPr>
                <p14:cNvContentPartPr/>
                <p14:nvPr/>
              </p14:nvContentPartPr>
              <p14:xfrm>
                <a:off x="2413394" y="4477624"/>
                <a:ext cx="294480" cy="386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B3C2A55-0583-4D31-8635-86BE69AC00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04754" y="4468984"/>
                  <a:ext cx="3121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3AF67B3-6EA0-4E9D-BA6C-0CF0666C2788}"/>
                    </a:ext>
                  </a:extLst>
                </p14:cNvPr>
                <p14:cNvContentPartPr/>
                <p14:nvPr/>
              </p14:nvContentPartPr>
              <p14:xfrm>
                <a:off x="2744954" y="4594984"/>
                <a:ext cx="364680" cy="261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3AF67B3-6EA0-4E9D-BA6C-0CF0666C278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36314" y="4585984"/>
                  <a:ext cx="382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45BEA51-498B-4772-87B4-5CCF6481CDF0}"/>
                    </a:ext>
                  </a:extLst>
                </p14:cNvPr>
                <p14:cNvContentPartPr/>
                <p14:nvPr/>
              </p14:nvContentPartPr>
              <p14:xfrm>
                <a:off x="3113234" y="4759864"/>
                <a:ext cx="83160" cy="119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45BEA51-498B-4772-87B4-5CCF6481CD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04234" y="4751224"/>
                  <a:ext cx="100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838869F-D998-415E-AEB4-63F911E1F8AD}"/>
                    </a:ext>
                  </a:extLst>
                </p14:cNvPr>
                <p14:cNvContentPartPr/>
                <p14:nvPr/>
              </p14:nvContentPartPr>
              <p14:xfrm>
                <a:off x="3148874" y="4780384"/>
                <a:ext cx="163080" cy="276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838869F-D998-415E-AEB4-63F911E1F8A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40234" y="4771384"/>
                  <a:ext cx="180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822F5A7-5FCC-47CB-BA1C-B407FF6A75B1}"/>
                    </a:ext>
                  </a:extLst>
                </p14:cNvPr>
                <p14:cNvContentPartPr/>
                <p14:nvPr/>
              </p14:nvContentPartPr>
              <p14:xfrm>
                <a:off x="3399074" y="4838344"/>
                <a:ext cx="140040" cy="2293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822F5A7-5FCC-47CB-BA1C-B407FF6A75B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90434" y="4829344"/>
                  <a:ext cx="157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D3AF6F4-028C-47A5-9790-CA2D293EE2D3}"/>
                    </a:ext>
                  </a:extLst>
                </p14:cNvPr>
                <p14:cNvContentPartPr/>
                <p14:nvPr/>
              </p14:nvContentPartPr>
              <p14:xfrm>
                <a:off x="3658274" y="4520824"/>
                <a:ext cx="475920" cy="291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D3AF6F4-028C-47A5-9790-CA2D293EE2D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49634" y="4512184"/>
                  <a:ext cx="493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E535C89-7DCA-4A30-BF0C-465DCCD563B7}"/>
                    </a:ext>
                  </a:extLst>
                </p14:cNvPr>
                <p14:cNvContentPartPr/>
                <p14:nvPr/>
              </p14:nvContentPartPr>
              <p14:xfrm>
                <a:off x="4228514" y="4385104"/>
                <a:ext cx="154440" cy="152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E535C89-7DCA-4A30-BF0C-465DCCD563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19514" y="4376464"/>
                  <a:ext cx="17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4558EB8-6722-4CDE-B6D0-830F0B284FCF}"/>
                    </a:ext>
                  </a:extLst>
                </p14:cNvPr>
                <p14:cNvContentPartPr/>
                <p14:nvPr/>
              </p14:nvContentPartPr>
              <p14:xfrm>
                <a:off x="3922874" y="4794064"/>
                <a:ext cx="107280" cy="90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4558EB8-6722-4CDE-B6D0-830F0B284FC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14234" y="4785064"/>
                  <a:ext cx="124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BAA6989-0CC1-4591-9C4C-F099BA5A6761}"/>
                    </a:ext>
                  </a:extLst>
                </p14:cNvPr>
                <p14:cNvContentPartPr/>
                <p14:nvPr/>
              </p14:nvContentPartPr>
              <p14:xfrm>
                <a:off x="3930434" y="4785784"/>
                <a:ext cx="210960" cy="3009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BAA6989-0CC1-4591-9C4C-F099BA5A676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21434" y="4777144"/>
                  <a:ext cx="228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C8E29EF-8C1D-471E-A9D0-C99D6B4BB205}"/>
                    </a:ext>
                  </a:extLst>
                </p14:cNvPr>
                <p14:cNvContentPartPr/>
                <p14:nvPr/>
              </p14:nvContentPartPr>
              <p14:xfrm>
                <a:off x="4560074" y="4412464"/>
                <a:ext cx="148680" cy="426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C8E29EF-8C1D-471E-A9D0-C99D6B4BB2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51074" y="4403464"/>
                  <a:ext cx="166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9CE0F29-A602-4224-B722-B7F76A63E881}"/>
                    </a:ext>
                  </a:extLst>
                </p14:cNvPr>
                <p14:cNvContentPartPr/>
                <p14:nvPr/>
              </p14:nvContentPartPr>
              <p14:xfrm>
                <a:off x="5160194" y="4594624"/>
                <a:ext cx="192960" cy="193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9CE0F29-A602-4224-B722-B7F76A63E88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51554" y="4585984"/>
                  <a:ext cx="210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5A74A41-79B8-4618-BBC2-5F12ABE1721E}"/>
                    </a:ext>
                  </a:extLst>
                </p14:cNvPr>
                <p14:cNvContentPartPr/>
                <p14:nvPr/>
              </p14:nvContentPartPr>
              <p14:xfrm>
                <a:off x="5467634" y="4579144"/>
                <a:ext cx="213840" cy="219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5A74A41-79B8-4618-BBC2-5F12ABE1721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8994" y="4570504"/>
                  <a:ext cx="231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1379B60-B67A-480B-B0F2-18BB45C15052}"/>
                    </a:ext>
                  </a:extLst>
                </p14:cNvPr>
                <p14:cNvContentPartPr/>
                <p14:nvPr/>
              </p14:nvContentPartPr>
              <p14:xfrm>
                <a:off x="5651954" y="4576264"/>
                <a:ext cx="228960" cy="222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1379B60-B67A-480B-B0F2-18BB45C1505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43314" y="4567624"/>
                  <a:ext cx="246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5F1B3B8-D44A-428E-A93F-62A372526CFB}"/>
                    </a:ext>
                  </a:extLst>
                </p14:cNvPr>
                <p14:cNvContentPartPr/>
                <p14:nvPr/>
              </p14:nvContentPartPr>
              <p14:xfrm>
                <a:off x="6294194" y="4610104"/>
                <a:ext cx="48960" cy="119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5F1B3B8-D44A-428E-A93F-62A372526CF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85194" y="4601104"/>
                  <a:ext cx="66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75B206-5D2D-4DCC-9FA7-C65B4C7447A8}"/>
                    </a:ext>
                  </a:extLst>
                </p14:cNvPr>
                <p14:cNvContentPartPr/>
                <p14:nvPr/>
              </p14:nvContentPartPr>
              <p14:xfrm>
                <a:off x="6458354" y="4587784"/>
                <a:ext cx="203040" cy="130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75B206-5D2D-4DCC-9FA7-C65B4C7447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49354" y="4578784"/>
                  <a:ext cx="220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BD92FEB-576A-4E57-B568-9D1E6703D7A8}"/>
                    </a:ext>
                  </a:extLst>
                </p14:cNvPr>
                <p14:cNvContentPartPr/>
                <p14:nvPr/>
              </p14:nvContentPartPr>
              <p14:xfrm>
                <a:off x="6753914" y="4548904"/>
                <a:ext cx="203760" cy="191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BD92FEB-576A-4E57-B568-9D1E6703D7A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45274" y="4540264"/>
                  <a:ext cx="22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4552FBF-2FCE-4C86-A8F9-3563F44F87AE}"/>
                    </a:ext>
                  </a:extLst>
                </p14:cNvPr>
                <p14:cNvContentPartPr/>
                <p14:nvPr/>
              </p14:nvContentPartPr>
              <p14:xfrm>
                <a:off x="6877034" y="4359184"/>
                <a:ext cx="212760" cy="315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4552FBF-2FCE-4C86-A8F9-3563F44F87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68394" y="4350544"/>
                  <a:ext cx="230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1A86ECC-8D68-449F-9AB9-B744CC17307A}"/>
                    </a:ext>
                  </a:extLst>
                </p14:cNvPr>
                <p14:cNvContentPartPr/>
                <p14:nvPr/>
              </p14:nvContentPartPr>
              <p14:xfrm>
                <a:off x="7039754" y="4541704"/>
                <a:ext cx="150840" cy="178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1A86ECC-8D68-449F-9AB9-B744CC17307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31114" y="4533064"/>
                  <a:ext cx="168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F26FBAB-AD6E-4B78-955B-F26A266BC249}"/>
                    </a:ext>
                  </a:extLst>
                </p14:cNvPr>
                <p14:cNvContentPartPr/>
                <p14:nvPr/>
              </p14:nvContentPartPr>
              <p14:xfrm>
                <a:off x="7196714" y="4654024"/>
                <a:ext cx="120240" cy="231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F26FBAB-AD6E-4B78-955B-F26A266BC2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87714" y="4645024"/>
                  <a:ext cx="137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9E530D2-E9FB-4D68-8A32-1126B74C6112}"/>
                    </a:ext>
                  </a:extLst>
                </p14:cNvPr>
                <p14:cNvContentPartPr/>
                <p14:nvPr/>
              </p14:nvContentPartPr>
              <p14:xfrm>
                <a:off x="7264754" y="4521184"/>
                <a:ext cx="429480" cy="242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9E530D2-E9FB-4D68-8A32-1126B74C611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56114" y="4512544"/>
                  <a:ext cx="447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187EC77-897D-439E-BEF8-A9F3027CEC51}"/>
                    </a:ext>
                  </a:extLst>
                </p14:cNvPr>
                <p14:cNvContentPartPr/>
                <p14:nvPr/>
              </p14:nvContentPartPr>
              <p14:xfrm>
                <a:off x="7710794" y="4624504"/>
                <a:ext cx="176040" cy="133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187EC77-897D-439E-BEF8-A9F3027CEC5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02154" y="4615504"/>
                  <a:ext cx="193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A040A8C-339D-4C96-A77E-EDC90458E9B9}"/>
                    </a:ext>
                  </a:extLst>
                </p14:cNvPr>
                <p14:cNvContentPartPr/>
                <p14:nvPr/>
              </p14:nvContentPartPr>
              <p14:xfrm>
                <a:off x="7942274" y="4589944"/>
                <a:ext cx="221040" cy="1659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A040A8C-339D-4C96-A77E-EDC90458E9B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33274" y="4581304"/>
                  <a:ext cx="238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F4D3B96-4F4D-4A5F-B396-A668C4D13E4C}"/>
                    </a:ext>
                  </a:extLst>
                </p14:cNvPr>
                <p14:cNvContentPartPr/>
                <p14:nvPr/>
              </p14:nvContentPartPr>
              <p14:xfrm>
                <a:off x="8009954" y="4355584"/>
                <a:ext cx="342360" cy="414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F4D3B96-4F4D-4A5F-B396-A668C4D13E4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01314" y="4346584"/>
                  <a:ext cx="360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A91D00D-875D-4F75-8ADE-5FD6F8311A83}"/>
                    </a:ext>
                  </a:extLst>
                </p14:cNvPr>
                <p14:cNvContentPartPr/>
                <p14:nvPr/>
              </p14:nvContentPartPr>
              <p14:xfrm>
                <a:off x="8314154" y="4627744"/>
                <a:ext cx="96840" cy="138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A91D00D-875D-4F75-8ADE-5FD6F8311A8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05154" y="4619104"/>
                  <a:ext cx="114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E1D7756-5BAA-428C-9950-27DA2D724C8F}"/>
                    </a:ext>
                  </a:extLst>
                </p14:cNvPr>
                <p14:cNvContentPartPr/>
                <p14:nvPr/>
              </p14:nvContentPartPr>
              <p14:xfrm>
                <a:off x="8458154" y="4678864"/>
                <a:ext cx="178560" cy="127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E1D7756-5BAA-428C-9950-27DA2D724C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49154" y="4670224"/>
                  <a:ext cx="196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AE52977-4757-488F-9CE4-F8F8C4D7E54B}"/>
                    </a:ext>
                  </a:extLst>
                </p14:cNvPr>
                <p14:cNvContentPartPr/>
                <p14:nvPr/>
              </p14:nvContentPartPr>
              <p14:xfrm>
                <a:off x="8768834" y="4414984"/>
                <a:ext cx="387000" cy="401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AE52977-4757-488F-9CE4-F8F8C4D7E54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60194" y="4405984"/>
                  <a:ext cx="404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C9A2F29-9F65-4551-8567-3B5EF4E74880}"/>
                    </a:ext>
                  </a:extLst>
                </p14:cNvPr>
                <p14:cNvContentPartPr/>
                <p14:nvPr/>
              </p14:nvContentPartPr>
              <p14:xfrm>
                <a:off x="9472274" y="4360624"/>
                <a:ext cx="224640" cy="418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C9A2F29-9F65-4551-8567-3B5EF4E7488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63274" y="4351624"/>
                  <a:ext cx="242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A2FC6E7-29B8-4EF5-BC1E-499DBD9173B1}"/>
                    </a:ext>
                  </a:extLst>
                </p14:cNvPr>
                <p14:cNvContentPartPr/>
                <p14:nvPr/>
              </p14:nvContentPartPr>
              <p14:xfrm>
                <a:off x="9388034" y="4500664"/>
                <a:ext cx="411480" cy="99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A2FC6E7-29B8-4EF5-BC1E-499DBD9173B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79034" y="4492024"/>
                  <a:ext cx="429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485D4D5-5FF7-4166-826E-B41CAA681433}"/>
                    </a:ext>
                  </a:extLst>
                </p14:cNvPr>
                <p14:cNvContentPartPr/>
                <p14:nvPr/>
              </p14:nvContentPartPr>
              <p14:xfrm>
                <a:off x="9776834" y="4274584"/>
                <a:ext cx="244800" cy="447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485D4D5-5FF7-4166-826E-B41CAA68143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68194" y="4265944"/>
                  <a:ext cx="262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0B1E475-6213-4B18-B49E-F7D943D57228}"/>
                    </a:ext>
                  </a:extLst>
                </p14:cNvPr>
                <p14:cNvContentPartPr/>
                <p14:nvPr/>
              </p14:nvContentPartPr>
              <p14:xfrm>
                <a:off x="10012274" y="4573024"/>
                <a:ext cx="143280" cy="179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0B1E475-6213-4B18-B49E-F7D943D5722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03274" y="4564384"/>
                  <a:ext cx="160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10D18F0-7D2E-4762-A3F4-80A70B78C8AD}"/>
                    </a:ext>
                  </a:extLst>
                </p14:cNvPr>
                <p14:cNvContentPartPr/>
                <p14:nvPr/>
              </p14:nvContentPartPr>
              <p14:xfrm>
                <a:off x="10170674" y="4614784"/>
                <a:ext cx="217440" cy="140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10D18F0-7D2E-4762-A3F4-80A70B78C8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62034" y="4605784"/>
                  <a:ext cx="23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7F1CFBA-0B9D-42E8-B82D-79376C44C150}"/>
                    </a:ext>
                  </a:extLst>
                </p14:cNvPr>
                <p14:cNvContentPartPr/>
                <p14:nvPr/>
              </p14:nvContentPartPr>
              <p14:xfrm>
                <a:off x="10599434" y="4796224"/>
                <a:ext cx="7560" cy="3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7F1CFBA-0B9D-42E8-B82D-79376C44C15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90434" y="4787224"/>
                  <a:ext cx="25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7006BA8-6F86-43F8-9934-081F721BF609}"/>
                    </a:ext>
                  </a:extLst>
                </p14:cNvPr>
                <p14:cNvContentPartPr/>
                <p14:nvPr/>
              </p14:nvContentPartPr>
              <p14:xfrm>
                <a:off x="1101914" y="5420824"/>
                <a:ext cx="255600" cy="336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7006BA8-6F86-43F8-9934-081F721BF60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3274" y="5411824"/>
                  <a:ext cx="273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9CA5564-7262-43A0-B51B-7D4C72218A34}"/>
                    </a:ext>
                  </a:extLst>
                </p14:cNvPr>
                <p14:cNvContentPartPr/>
                <p14:nvPr/>
              </p14:nvContentPartPr>
              <p14:xfrm>
                <a:off x="1076714" y="5390944"/>
                <a:ext cx="270360" cy="339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9CA5564-7262-43A0-B51B-7D4C72218A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8074" y="5381944"/>
                  <a:ext cx="288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D4E318E-0DD2-459A-ABF1-FBF7604ED29E}"/>
                    </a:ext>
                  </a:extLst>
                </p14:cNvPr>
                <p14:cNvContentPartPr/>
                <p14:nvPr/>
              </p14:nvContentPartPr>
              <p14:xfrm>
                <a:off x="1438154" y="5549344"/>
                <a:ext cx="28476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D4E318E-0DD2-459A-ABF1-FBF7604ED2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29154" y="5540344"/>
                  <a:ext cx="302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12A0C0C-EC32-4C92-8283-930CAFF3E524}"/>
                    </a:ext>
                  </a:extLst>
                </p14:cNvPr>
                <p14:cNvContentPartPr/>
                <p14:nvPr/>
              </p14:nvContentPartPr>
              <p14:xfrm>
                <a:off x="1565954" y="5377264"/>
                <a:ext cx="42120" cy="306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12A0C0C-EC32-4C92-8283-930CAFF3E52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57314" y="5368264"/>
                  <a:ext cx="59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791E025-C5A0-474A-991E-F01EEAB5D5D6}"/>
                    </a:ext>
                  </a:extLst>
                </p14:cNvPr>
                <p14:cNvContentPartPr/>
                <p14:nvPr/>
              </p14:nvContentPartPr>
              <p14:xfrm>
                <a:off x="1881314" y="5355304"/>
                <a:ext cx="186480" cy="177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791E025-C5A0-474A-991E-F01EEAB5D5D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872674" y="5346304"/>
                  <a:ext cx="20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229FE0A-B74D-464F-B962-B886D082D6FE}"/>
                    </a:ext>
                  </a:extLst>
                </p14:cNvPr>
                <p14:cNvContentPartPr/>
                <p14:nvPr/>
              </p14:nvContentPartPr>
              <p14:xfrm>
                <a:off x="1901474" y="5329024"/>
                <a:ext cx="396000" cy="396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229FE0A-B74D-464F-B962-B886D082D6F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92834" y="5320384"/>
                  <a:ext cx="413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9A46AC0-C7BF-4E5E-8D33-D77DD1D62FE0}"/>
                    </a:ext>
                  </a:extLst>
                </p14:cNvPr>
                <p14:cNvContentPartPr/>
                <p14:nvPr/>
              </p14:nvContentPartPr>
              <p14:xfrm>
                <a:off x="2311154" y="5473024"/>
                <a:ext cx="290880" cy="156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9A46AC0-C7BF-4E5E-8D33-D77DD1D62FE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02514" y="5464024"/>
                  <a:ext cx="308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552B130-09E0-49E2-B936-427665723A75}"/>
                    </a:ext>
                  </a:extLst>
                </p14:cNvPr>
                <p14:cNvContentPartPr/>
                <p14:nvPr/>
              </p14:nvContentPartPr>
              <p14:xfrm>
                <a:off x="2793194" y="5377984"/>
                <a:ext cx="416160" cy="3538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552B130-09E0-49E2-B936-427665723A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84194" y="5368984"/>
                  <a:ext cx="433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D1DE5C-34DA-4FFF-AE73-7D60BACFC5FB}"/>
                    </a:ext>
                  </a:extLst>
                </p14:cNvPr>
                <p14:cNvContentPartPr/>
                <p14:nvPr/>
              </p14:nvContentPartPr>
              <p14:xfrm>
                <a:off x="3364154" y="5364304"/>
                <a:ext cx="193680" cy="337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D1DE5C-34DA-4FFF-AE73-7D60BACFC5F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55154" y="5355664"/>
                  <a:ext cx="211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2046A17-6ADE-4ACC-B3D5-A2B6668E2028}"/>
                    </a:ext>
                  </a:extLst>
                </p14:cNvPr>
                <p14:cNvContentPartPr/>
                <p14:nvPr/>
              </p14:nvContentPartPr>
              <p14:xfrm>
                <a:off x="3651074" y="5374024"/>
                <a:ext cx="489240" cy="280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2046A17-6ADE-4ACC-B3D5-A2B6668E202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42434" y="5365024"/>
                  <a:ext cx="50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39B804C-910C-49BB-9077-F6A14EA170C3}"/>
                    </a:ext>
                  </a:extLst>
                </p14:cNvPr>
                <p14:cNvContentPartPr/>
                <p14:nvPr/>
              </p14:nvContentPartPr>
              <p14:xfrm>
                <a:off x="4128074" y="5551864"/>
                <a:ext cx="167760" cy="156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39B804C-910C-49BB-9077-F6A14EA170C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19434" y="5542864"/>
                  <a:ext cx="185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173A5BF-F18C-47DD-86FC-F3153D97FA6E}"/>
                    </a:ext>
                  </a:extLst>
                </p14:cNvPr>
                <p14:cNvContentPartPr/>
                <p14:nvPr/>
              </p14:nvContentPartPr>
              <p14:xfrm>
                <a:off x="4084154" y="5563024"/>
                <a:ext cx="205200" cy="154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173A5BF-F18C-47DD-86FC-F3153D97FA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75514" y="5554024"/>
                  <a:ext cx="222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231AE95-A6E2-4845-8845-7EF9330E0D69}"/>
                    </a:ext>
                  </a:extLst>
                </p14:cNvPr>
                <p14:cNvContentPartPr/>
                <p14:nvPr/>
              </p14:nvContentPartPr>
              <p14:xfrm>
                <a:off x="4399514" y="5492464"/>
                <a:ext cx="248040" cy="30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231AE95-A6E2-4845-8845-7EF9330E0D6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390874" y="5483464"/>
                  <a:ext cx="265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93B7565-49EC-4669-A63A-1A54088C93FA}"/>
                    </a:ext>
                  </a:extLst>
                </p14:cNvPr>
                <p14:cNvContentPartPr/>
                <p14:nvPr/>
              </p14:nvContentPartPr>
              <p14:xfrm>
                <a:off x="4512194" y="5361784"/>
                <a:ext cx="33120" cy="213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93B7565-49EC-4669-A63A-1A54088C93F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03194" y="5352784"/>
                  <a:ext cx="50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805B76C-C76D-4BF4-8B3B-7428508FAC19}"/>
                    </a:ext>
                  </a:extLst>
                </p14:cNvPr>
                <p14:cNvContentPartPr/>
                <p14:nvPr/>
              </p14:nvContentPartPr>
              <p14:xfrm>
                <a:off x="4718834" y="5355664"/>
                <a:ext cx="406800" cy="286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805B76C-C76D-4BF4-8B3B-7428508FAC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10194" y="5347024"/>
                  <a:ext cx="4244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F6FF81B-B9E6-45FC-A415-4C2D0A3C7ABB}"/>
                    </a:ext>
                  </a:extLst>
                </p14:cNvPr>
                <p14:cNvContentPartPr/>
                <p14:nvPr/>
              </p14:nvContentPartPr>
              <p14:xfrm>
                <a:off x="5122034" y="5579584"/>
                <a:ext cx="134280" cy="78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F6FF81B-B9E6-45FC-A415-4C2D0A3C7AB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13034" y="5570584"/>
                  <a:ext cx="151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0C30A7B-0459-4E1E-B882-D878907E1C54}"/>
                    </a:ext>
                  </a:extLst>
                </p14:cNvPr>
                <p14:cNvContentPartPr/>
                <p14:nvPr/>
              </p14:nvContentPartPr>
              <p14:xfrm>
                <a:off x="5168114" y="5536744"/>
                <a:ext cx="136440" cy="244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0C30A7B-0459-4E1E-B882-D878907E1C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59474" y="5528104"/>
                  <a:ext cx="154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136A250-1FF6-4AA2-BF94-AA4904950372}"/>
                    </a:ext>
                  </a:extLst>
                </p14:cNvPr>
                <p14:cNvContentPartPr/>
                <p14:nvPr/>
              </p14:nvContentPartPr>
              <p14:xfrm>
                <a:off x="5473754" y="5618824"/>
                <a:ext cx="96840" cy="166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136A250-1FF6-4AA2-BF94-AA490495037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65114" y="5610184"/>
                  <a:ext cx="114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B8ABD5E-7FD5-4FB5-98A3-B22E52E7AA28}"/>
                    </a:ext>
                  </a:extLst>
                </p14:cNvPr>
                <p14:cNvContentPartPr/>
                <p14:nvPr/>
              </p14:nvContentPartPr>
              <p14:xfrm>
                <a:off x="5761394" y="5309944"/>
                <a:ext cx="430920" cy="2455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B8ABD5E-7FD5-4FB5-98A3-B22E52E7AA2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752754" y="5300944"/>
                  <a:ext cx="448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4D37EF3-F9DB-430C-8B5E-61699FD9A6AA}"/>
                    </a:ext>
                  </a:extLst>
                </p14:cNvPr>
                <p14:cNvContentPartPr/>
                <p14:nvPr/>
              </p14:nvContentPartPr>
              <p14:xfrm>
                <a:off x="6301034" y="5143984"/>
                <a:ext cx="117360" cy="150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4D37EF3-F9DB-430C-8B5E-61699FD9A6A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92394" y="5134984"/>
                  <a:ext cx="135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8EB0D2E-8BA2-4AF3-9434-83CF25F626F1}"/>
                    </a:ext>
                  </a:extLst>
                </p14:cNvPr>
                <p14:cNvContentPartPr/>
                <p14:nvPr/>
              </p14:nvContentPartPr>
              <p14:xfrm>
                <a:off x="6025994" y="5543944"/>
                <a:ext cx="178560" cy="155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8EB0D2E-8BA2-4AF3-9434-83CF25F626F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17354" y="5535304"/>
                  <a:ext cx="196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BA10E08-7994-442C-A919-1C6A01031E69}"/>
                    </a:ext>
                  </a:extLst>
                </p14:cNvPr>
                <p14:cNvContentPartPr/>
                <p14:nvPr/>
              </p14:nvContentPartPr>
              <p14:xfrm>
                <a:off x="6045794" y="5533144"/>
                <a:ext cx="159840" cy="1594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BA10E08-7994-442C-A919-1C6A01031E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37154" y="5524144"/>
                  <a:ext cx="177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7510F5C-C2B6-48C1-9DD5-0F83CC6C6A96}"/>
                    </a:ext>
                  </a:extLst>
                </p14:cNvPr>
                <p14:cNvContentPartPr/>
                <p14:nvPr/>
              </p14:nvContentPartPr>
              <p14:xfrm>
                <a:off x="6372314" y="5485264"/>
                <a:ext cx="297000" cy="43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7510F5C-C2B6-48C1-9DD5-0F83CC6C6A9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63314" y="5476264"/>
                  <a:ext cx="31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F73CE40-E45F-4B07-8BFB-E499749ABB7C}"/>
                    </a:ext>
                  </a:extLst>
                </p14:cNvPr>
                <p14:cNvContentPartPr/>
                <p14:nvPr/>
              </p14:nvContentPartPr>
              <p14:xfrm>
                <a:off x="6504794" y="5399944"/>
                <a:ext cx="60480" cy="210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F73CE40-E45F-4B07-8BFB-E499749ABB7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95794" y="5390944"/>
                  <a:ext cx="78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FD57C09-4876-492C-A6AA-83E6A55AC3DC}"/>
                    </a:ext>
                  </a:extLst>
                </p14:cNvPr>
                <p14:cNvContentPartPr/>
                <p14:nvPr/>
              </p14:nvContentPartPr>
              <p14:xfrm>
                <a:off x="6752114" y="5337664"/>
                <a:ext cx="487800" cy="255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FD57C09-4876-492C-A6AA-83E6A55AC3D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743114" y="5328664"/>
                  <a:ext cx="50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8DC6BF2-74DE-4FD2-92B8-CDADD53F655A}"/>
                    </a:ext>
                  </a:extLst>
                </p14:cNvPr>
                <p14:cNvContentPartPr/>
                <p14:nvPr/>
              </p14:nvContentPartPr>
              <p14:xfrm>
                <a:off x="7295354" y="5220664"/>
                <a:ext cx="176040" cy="118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8DC6BF2-74DE-4FD2-92B8-CDADD53F655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86354" y="5212024"/>
                  <a:ext cx="193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501797E-3B8E-4D2A-8C29-CCB0ED49BB70}"/>
                    </a:ext>
                  </a:extLst>
                </p14:cNvPr>
                <p14:cNvContentPartPr/>
                <p14:nvPr/>
              </p14:nvContentPartPr>
              <p14:xfrm>
                <a:off x="7030034" y="5568064"/>
                <a:ext cx="133560" cy="88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501797E-3B8E-4D2A-8C29-CCB0ED49BB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21394" y="5559064"/>
                  <a:ext cx="151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6D509F0-2BFD-4594-BECC-94AB4D474275}"/>
                    </a:ext>
                  </a:extLst>
                </p14:cNvPr>
                <p14:cNvContentPartPr/>
                <p14:nvPr/>
              </p14:nvContentPartPr>
              <p14:xfrm>
                <a:off x="7056674" y="5577784"/>
                <a:ext cx="191160" cy="207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6D509F0-2BFD-4594-BECC-94AB4D47427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48034" y="5568784"/>
                  <a:ext cx="208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B3BBD62-83F0-449C-B6B5-A9986C1ED069}"/>
                    </a:ext>
                  </a:extLst>
                </p14:cNvPr>
                <p14:cNvContentPartPr/>
                <p14:nvPr/>
              </p14:nvContentPartPr>
              <p14:xfrm>
                <a:off x="7617914" y="5244064"/>
                <a:ext cx="199080" cy="519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B3BBD62-83F0-449C-B6B5-A9986C1ED0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09274" y="5235424"/>
                  <a:ext cx="2167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2F653F0-7943-43B4-917C-4813DF1E629D}"/>
                    </a:ext>
                  </a:extLst>
                </p14:cNvPr>
                <p14:cNvContentPartPr/>
                <p14:nvPr/>
              </p14:nvContentPartPr>
              <p14:xfrm>
                <a:off x="1119554" y="6079264"/>
                <a:ext cx="300960" cy="335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2F653F0-7943-43B4-917C-4813DF1E62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10554" y="6070264"/>
                  <a:ext cx="3186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C5E77B-54C1-4586-882B-56DB3AF20896}"/>
                    </a:ext>
                  </a:extLst>
                </p14:cNvPr>
                <p14:cNvContentPartPr/>
                <p14:nvPr/>
              </p14:nvContentPartPr>
              <p14:xfrm>
                <a:off x="1169954" y="6082864"/>
                <a:ext cx="188640" cy="270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1C5E77B-54C1-4586-882B-56DB3AF2089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0954" y="6074224"/>
                  <a:ext cx="206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AC55467-F572-482B-98F0-FB8EC03796A5}"/>
                    </a:ext>
                  </a:extLst>
                </p14:cNvPr>
                <p14:cNvContentPartPr/>
                <p14:nvPr/>
              </p14:nvContentPartPr>
              <p14:xfrm>
                <a:off x="1499354" y="6234784"/>
                <a:ext cx="162000" cy="26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AC55467-F572-482B-98F0-FB8EC03796A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490714" y="6226144"/>
                  <a:ext cx="179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EAC7E47-BA11-43A7-9819-308DB45CF353}"/>
                    </a:ext>
                  </a:extLst>
                </p14:cNvPr>
                <p14:cNvContentPartPr/>
                <p14:nvPr/>
              </p14:nvContentPartPr>
              <p14:xfrm>
                <a:off x="1873754" y="6073864"/>
                <a:ext cx="165240" cy="162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EAC7E47-BA11-43A7-9819-308DB45CF35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865114" y="6065224"/>
                  <a:ext cx="182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1D5C6B0-2603-4FE5-A6DC-8E3DE28C7FFB}"/>
                    </a:ext>
                  </a:extLst>
                </p14:cNvPr>
                <p14:cNvContentPartPr/>
                <p14:nvPr/>
              </p14:nvContentPartPr>
              <p14:xfrm>
                <a:off x="1943594" y="6040744"/>
                <a:ext cx="306360" cy="387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1D5C6B0-2603-4FE5-A6DC-8E3DE28C7FF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34954" y="6031744"/>
                  <a:ext cx="3240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D2349C9-FD6E-4555-9DB1-179D779E5100}"/>
                    </a:ext>
                  </a:extLst>
                </p14:cNvPr>
                <p14:cNvContentPartPr/>
                <p14:nvPr/>
              </p14:nvContentPartPr>
              <p14:xfrm>
                <a:off x="2292434" y="6146584"/>
                <a:ext cx="340920" cy="156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D2349C9-FD6E-4555-9DB1-179D779E510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283794" y="6137944"/>
                  <a:ext cx="358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63F7D7B-0D99-4DF8-9D2B-AB7DA5719E86}"/>
                    </a:ext>
                  </a:extLst>
                </p14:cNvPr>
                <p14:cNvContentPartPr/>
                <p14:nvPr/>
              </p14:nvContentPartPr>
              <p14:xfrm>
                <a:off x="2837114" y="6056584"/>
                <a:ext cx="327600" cy="311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63F7D7B-0D99-4DF8-9D2B-AB7DA5719E8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28114" y="6047584"/>
                  <a:ext cx="345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AB5E072-67E2-4E9B-BB3C-C2BE972E2BBE}"/>
                    </a:ext>
                  </a:extLst>
                </p14:cNvPr>
                <p14:cNvContentPartPr/>
                <p14:nvPr/>
              </p14:nvContentPartPr>
              <p14:xfrm>
                <a:off x="3295754" y="5984584"/>
                <a:ext cx="235080" cy="418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AB5E072-67E2-4E9B-BB3C-C2BE972E2BB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86754" y="5975944"/>
                  <a:ext cx="252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FAF7BC6-ED45-41BF-9951-2D135AD13908}"/>
                    </a:ext>
                  </a:extLst>
                </p14:cNvPr>
                <p14:cNvContentPartPr/>
                <p14:nvPr/>
              </p14:nvContentPartPr>
              <p14:xfrm>
                <a:off x="3544514" y="6096544"/>
                <a:ext cx="384120" cy="2491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FAF7BC6-ED45-41BF-9951-2D135AD139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535874" y="6087904"/>
                  <a:ext cx="401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69A4EB7-D965-4453-B637-9C0A7EA4A54A}"/>
                    </a:ext>
                  </a:extLst>
                </p14:cNvPr>
                <p14:cNvContentPartPr/>
                <p14:nvPr/>
              </p14:nvContentPartPr>
              <p14:xfrm>
                <a:off x="3990194" y="6275104"/>
                <a:ext cx="187200" cy="1670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69A4EB7-D965-4453-B637-9C0A7EA4A54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81554" y="6266104"/>
                  <a:ext cx="20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F891805-E58D-40C8-8C52-C465252BB589}"/>
                    </a:ext>
                  </a:extLst>
                </p14:cNvPr>
                <p14:cNvContentPartPr/>
                <p14:nvPr/>
              </p14:nvContentPartPr>
              <p14:xfrm>
                <a:off x="3986594" y="6227584"/>
                <a:ext cx="196200" cy="184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F891805-E58D-40C8-8C52-C465252BB58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977954" y="6218944"/>
                  <a:ext cx="213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D8579F6-12A7-403A-9387-70B19E4EF8EA}"/>
                    </a:ext>
                  </a:extLst>
                </p14:cNvPr>
                <p14:cNvContentPartPr/>
                <p14:nvPr/>
              </p14:nvContentPartPr>
              <p14:xfrm>
                <a:off x="4235354" y="6184384"/>
                <a:ext cx="174960" cy="32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D8579F6-12A7-403A-9387-70B19E4EF8E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226714" y="6175744"/>
                  <a:ext cx="192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FC08145-0014-408B-8B3A-55FA2F58D6AF}"/>
                    </a:ext>
                  </a:extLst>
                </p14:cNvPr>
                <p14:cNvContentPartPr/>
                <p14:nvPr/>
              </p14:nvContentPartPr>
              <p14:xfrm>
                <a:off x="4549634" y="6076744"/>
                <a:ext cx="432360" cy="2635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FC08145-0014-408B-8B3A-55FA2F58D6A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40994" y="6067744"/>
                  <a:ext cx="450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D6797F6-3C99-46EB-9177-50363658D7D5}"/>
                    </a:ext>
                  </a:extLst>
                </p14:cNvPr>
                <p14:cNvContentPartPr/>
                <p14:nvPr/>
              </p14:nvContentPartPr>
              <p14:xfrm>
                <a:off x="5011154" y="6239824"/>
                <a:ext cx="174600" cy="91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D6797F6-3C99-46EB-9177-50363658D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02514" y="6231184"/>
                  <a:ext cx="192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45F3FC4-9A4A-43A6-8500-A969DBCFEA06}"/>
                    </a:ext>
                  </a:extLst>
                </p14:cNvPr>
                <p14:cNvContentPartPr/>
                <p14:nvPr/>
              </p14:nvContentPartPr>
              <p14:xfrm>
                <a:off x="5067314" y="6240904"/>
                <a:ext cx="189360" cy="3042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45F3FC4-9A4A-43A6-8500-A969DBCFEA0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58314" y="6231904"/>
                  <a:ext cx="207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8909582-BC3E-408F-8ABD-0E98A1DEBECF}"/>
                    </a:ext>
                  </a:extLst>
                </p14:cNvPr>
                <p14:cNvContentPartPr/>
                <p14:nvPr/>
              </p14:nvContentPartPr>
              <p14:xfrm>
                <a:off x="5400314" y="6308224"/>
                <a:ext cx="106920" cy="246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8909582-BC3E-408F-8ABD-0E98A1DEBEC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91314" y="6299224"/>
                  <a:ext cx="12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68C14C9-74A4-4283-B9B8-E47195085851}"/>
                    </a:ext>
                  </a:extLst>
                </p14:cNvPr>
                <p14:cNvContentPartPr/>
                <p14:nvPr/>
              </p14:nvContentPartPr>
              <p14:xfrm>
                <a:off x="5659514" y="6070624"/>
                <a:ext cx="426960" cy="275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68C14C9-74A4-4283-B9B8-E4719508585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50514" y="6061984"/>
                  <a:ext cx="444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F8169B9-31B4-4F72-9F91-51DE85A64F54}"/>
                    </a:ext>
                  </a:extLst>
                </p14:cNvPr>
                <p14:cNvContentPartPr/>
                <p14:nvPr/>
              </p14:nvContentPartPr>
              <p14:xfrm>
                <a:off x="6191954" y="5880544"/>
                <a:ext cx="155520" cy="1562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F8169B9-31B4-4F72-9F91-51DE85A64F5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82954" y="5871904"/>
                  <a:ext cx="17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4C027ED-8DBC-48DC-B6FE-2FE3518EFB88}"/>
                    </a:ext>
                  </a:extLst>
                </p14:cNvPr>
                <p14:cNvContentPartPr/>
                <p14:nvPr/>
              </p14:nvContentPartPr>
              <p14:xfrm>
                <a:off x="5944994" y="6305344"/>
                <a:ext cx="247680" cy="1872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4C027ED-8DBC-48DC-B6FE-2FE3518EFB8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936354" y="6296704"/>
                  <a:ext cx="265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776C87C-A65F-4E81-BD16-1E17C0CFEE88}"/>
                    </a:ext>
                  </a:extLst>
                </p14:cNvPr>
                <p14:cNvContentPartPr/>
                <p14:nvPr/>
              </p14:nvContentPartPr>
              <p14:xfrm>
                <a:off x="6009074" y="6281944"/>
                <a:ext cx="173520" cy="2001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776C87C-A65F-4E81-BD16-1E17C0CFEE8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00074" y="6273304"/>
                  <a:ext cx="191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AFF9F7E-DECC-4E25-9EE1-333CF9F3D13F}"/>
                    </a:ext>
                  </a:extLst>
                </p14:cNvPr>
                <p14:cNvContentPartPr/>
                <p14:nvPr/>
              </p14:nvContentPartPr>
              <p14:xfrm>
                <a:off x="6393554" y="6220384"/>
                <a:ext cx="315000" cy="313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AFF9F7E-DECC-4E25-9EE1-333CF9F3D13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384914" y="6211384"/>
                  <a:ext cx="332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CC5CE7B-E0BE-4813-AF28-E01922EE63C7}"/>
                    </a:ext>
                  </a:extLst>
                </p14:cNvPr>
                <p14:cNvContentPartPr/>
                <p14:nvPr/>
              </p14:nvContentPartPr>
              <p14:xfrm>
                <a:off x="6502634" y="6116704"/>
                <a:ext cx="114840" cy="200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CC5CE7B-E0BE-4813-AF28-E01922EE63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493634" y="6107704"/>
                  <a:ext cx="132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A3C9F51-5CF4-465D-B1F8-91FB10746E3C}"/>
                    </a:ext>
                  </a:extLst>
                </p14:cNvPr>
                <p14:cNvContentPartPr/>
                <p14:nvPr/>
              </p14:nvContentPartPr>
              <p14:xfrm>
                <a:off x="6837794" y="6027784"/>
                <a:ext cx="429480" cy="2991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A3C9F51-5CF4-465D-B1F8-91FB10746E3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28794" y="6019144"/>
                  <a:ext cx="447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A9A20FD-475D-48E3-9973-E3D72C96F69B}"/>
                    </a:ext>
                  </a:extLst>
                </p14:cNvPr>
                <p14:cNvContentPartPr/>
                <p14:nvPr/>
              </p14:nvContentPartPr>
              <p14:xfrm>
                <a:off x="7348994" y="5907184"/>
                <a:ext cx="156240" cy="125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A9A20FD-475D-48E3-9973-E3D72C96F69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339994" y="5898544"/>
                  <a:ext cx="173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7402F71-6551-451A-BB20-C3074310B308}"/>
                    </a:ext>
                  </a:extLst>
                </p14:cNvPr>
                <p14:cNvContentPartPr/>
                <p14:nvPr/>
              </p14:nvContentPartPr>
              <p14:xfrm>
                <a:off x="7200314" y="6253144"/>
                <a:ext cx="186480" cy="117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7402F71-6551-451A-BB20-C3074310B30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91314" y="6244144"/>
                  <a:ext cx="20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914A776-22E2-4A11-8E0B-FD68EBA623E3}"/>
                    </a:ext>
                  </a:extLst>
                </p14:cNvPr>
                <p14:cNvContentPartPr/>
                <p14:nvPr/>
              </p14:nvContentPartPr>
              <p14:xfrm>
                <a:off x="7296794" y="6259984"/>
                <a:ext cx="225000" cy="243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914A776-22E2-4A11-8E0B-FD68EBA623E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288154" y="6251344"/>
                  <a:ext cx="24264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6F42BC64-48FB-4C3C-8053-24250A59590A}"/>
                  </a:ext>
                </a:extLst>
              </p14:cNvPr>
              <p14:cNvContentPartPr/>
              <p14:nvPr/>
            </p14:nvContentPartPr>
            <p14:xfrm>
              <a:off x="7752554" y="5969824"/>
              <a:ext cx="227520" cy="49968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6F42BC64-48FB-4C3C-8053-24250A59590A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743914" y="5960824"/>
                <a:ext cx="245160" cy="51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14C9736-9E46-44CE-BC8E-76B95637FAB0}"/>
              </a:ext>
            </a:extLst>
          </p:cNvPr>
          <p:cNvGrpSpPr/>
          <p:nvPr/>
        </p:nvGrpSpPr>
        <p:grpSpPr>
          <a:xfrm>
            <a:off x="4891994" y="460024"/>
            <a:ext cx="4419720" cy="655560"/>
            <a:chOff x="4891994" y="460024"/>
            <a:chExt cx="4419720" cy="65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F4A81D-6631-41F2-8CD2-0CF21545D4DF}"/>
                    </a:ext>
                  </a:extLst>
                </p14:cNvPr>
                <p14:cNvContentPartPr/>
                <p14:nvPr/>
              </p14:nvContentPartPr>
              <p14:xfrm>
                <a:off x="4891994" y="465064"/>
                <a:ext cx="285120" cy="21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F4A81D-6631-41F2-8CD2-0CF21545D4D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82994" y="456424"/>
                  <a:ext cx="302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3B7E49-308E-4271-B330-9BE8B69DCB39}"/>
                    </a:ext>
                  </a:extLst>
                </p14:cNvPr>
                <p14:cNvContentPartPr/>
                <p14:nvPr/>
              </p14:nvContentPartPr>
              <p14:xfrm>
                <a:off x="5229314" y="660544"/>
                <a:ext cx="30960" cy="132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3B7E49-308E-4271-B330-9BE8B69DCB3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20314" y="651904"/>
                  <a:ext cx="4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D746D9-A846-4C2E-A57A-95CE95F15716}"/>
                    </a:ext>
                  </a:extLst>
                </p14:cNvPr>
                <p14:cNvContentPartPr/>
                <p14:nvPr/>
              </p14:nvContentPartPr>
              <p14:xfrm>
                <a:off x="5428034" y="496744"/>
                <a:ext cx="390240" cy="211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D746D9-A846-4C2E-A57A-95CE95F1571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19034" y="488104"/>
                  <a:ext cx="407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E5CD08-D816-4207-AD72-C9876AC7ECA3}"/>
                    </a:ext>
                  </a:extLst>
                </p14:cNvPr>
                <p14:cNvContentPartPr/>
                <p14:nvPr/>
              </p14:nvContentPartPr>
              <p14:xfrm>
                <a:off x="5872634" y="678904"/>
                <a:ext cx="162000" cy="13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E5CD08-D816-4207-AD72-C9876AC7ECA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863994" y="670264"/>
                  <a:ext cx="179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849315-E2D1-43DF-8A04-F2D8D022113E}"/>
                    </a:ext>
                  </a:extLst>
                </p14:cNvPr>
                <p14:cNvContentPartPr/>
                <p14:nvPr/>
              </p14:nvContentPartPr>
              <p14:xfrm>
                <a:off x="5820434" y="637864"/>
                <a:ext cx="194760" cy="153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849315-E2D1-43DF-8A04-F2D8D022113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11434" y="628864"/>
                  <a:ext cx="212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8E0A11-1441-4F37-8C89-2801014A2091}"/>
                    </a:ext>
                  </a:extLst>
                </p14:cNvPr>
                <p14:cNvContentPartPr/>
                <p14:nvPr/>
              </p14:nvContentPartPr>
              <p14:xfrm>
                <a:off x="6129674" y="807064"/>
                <a:ext cx="19440" cy="10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8E0A11-1441-4F37-8C89-2801014A209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121034" y="798424"/>
                  <a:ext cx="37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09ADCC-8601-47C7-8785-04DBB3C371C5}"/>
                    </a:ext>
                  </a:extLst>
                </p14:cNvPr>
                <p14:cNvContentPartPr/>
                <p14:nvPr/>
              </p14:nvContentPartPr>
              <p14:xfrm>
                <a:off x="6299954" y="601144"/>
                <a:ext cx="287280" cy="53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09ADCC-8601-47C7-8785-04DBB3C371C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290954" y="592144"/>
                  <a:ext cx="304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2CE190-4D72-4581-8155-460A819AEA0E}"/>
                    </a:ext>
                  </a:extLst>
                </p14:cNvPr>
                <p14:cNvContentPartPr/>
                <p14:nvPr/>
              </p14:nvContentPartPr>
              <p14:xfrm>
                <a:off x="6440714" y="508624"/>
                <a:ext cx="31680" cy="18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2CE190-4D72-4581-8155-460A819AEA0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32074" y="499624"/>
                  <a:ext cx="49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4FEE21-F9F0-432B-A0F3-675088C66F46}"/>
                    </a:ext>
                  </a:extLst>
                </p14:cNvPr>
                <p14:cNvContentPartPr/>
                <p14:nvPr/>
              </p14:nvContentPartPr>
              <p14:xfrm>
                <a:off x="6796394" y="602944"/>
                <a:ext cx="35280" cy="34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4FEE21-F9F0-432B-A0F3-675088C66F4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87394" y="594304"/>
                  <a:ext cx="5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ECDAD8-AAED-4B34-B895-B5ACFDDACE48}"/>
                    </a:ext>
                  </a:extLst>
                </p14:cNvPr>
                <p14:cNvContentPartPr/>
                <p14:nvPr/>
              </p14:nvContentPartPr>
              <p14:xfrm>
                <a:off x="7042994" y="606544"/>
                <a:ext cx="259560" cy="32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ECDAD8-AAED-4B34-B895-B5ACFDDACE4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034354" y="597904"/>
                  <a:ext cx="277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0E2E96-288C-448E-9132-EE15B326DC5E}"/>
                    </a:ext>
                  </a:extLst>
                </p14:cNvPr>
                <p14:cNvContentPartPr/>
                <p14:nvPr/>
              </p14:nvContentPartPr>
              <p14:xfrm>
                <a:off x="7467074" y="569104"/>
                <a:ext cx="297000" cy="4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0E2E96-288C-448E-9132-EE15B326DC5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458434" y="560464"/>
                  <a:ext cx="3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60AA97-16BE-4BE4-B78C-B8211AD1B100}"/>
                    </a:ext>
                  </a:extLst>
                </p14:cNvPr>
                <p14:cNvContentPartPr/>
                <p14:nvPr/>
              </p14:nvContentPartPr>
              <p14:xfrm>
                <a:off x="7573994" y="485224"/>
                <a:ext cx="63360" cy="172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60AA97-16BE-4BE4-B78C-B8211AD1B10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65354" y="476224"/>
                  <a:ext cx="81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CC4D94-0263-47A2-98B9-AC4192C8915A}"/>
                    </a:ext>
                  </a:extLst>
                </p14:cNvPr>
                <p14:cNvContentPartPr/>
                <p14:nvPr/>
              </p14:nvContentPartPr>
              <p14:xfrm>
                <a:off x="7855874" y="460024"/>
                <a:ext cx="308520" cy="26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CC4D94-0263-47A2-98B9-AC4192C8915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847234" y="451024"/>
                  <a:ext cx="326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B639A6-DD19-461F-A99A-A92D53DFA698}"/>
                    </a:ext>
                  </a:extLst>
                </p14:cNvPr>
                <p14:cNvContentPartPr/>
                <p14:nvPr/>
              </p14:nvContentPartPr>
              <p14:xfrm>
                <a:off x="8124434" y="737224"/>
                <a:ext cx="169560" cy="88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B639A6-DD19-461F-A99A-A92D53DFA69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115794" y="728584"/>
                  <a:ext cx="18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DC4CB8-6608-4DAA-9EB1-91D7212050B2}"/>
                    </a:ext>
                  </a:extLst>
                </p14:cNvPr>
                <p14:cNvContentPartPr/>
                <p14:nvPr/>
              </p14:nvContentPartPr>
              <p14:xfrm>
                <a:off x="8445914" y="482344"/>
                <a:ext cx="365760" cy="274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DC4CB8-6608-4DAA-9EB1-91D7212050B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36914" y="473344"/>
                  <a:ext cx="383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0F4871-91F7-4B3E-80DC-FADBABD47367}"/>
                    </a:ext>
                  </a:extLst>
                </p14:cNvPr>
                <p14:cNvContentPartPr/>
                <p14:nvPr/>
              </p14:nvContentPartPr>
              <p14:xfrm>
                <a:off x="8827874" y="648664"/>
                <a:ext cx="210240" cy="139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0F4871-91F7-4B3E-80DC-FADBABD4736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18874" y="640024"/>
                  <a:ext cx="227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178A0F-E54A-4B45-928B-3ED8CE1E20AB}"/>
                    </a:ext>
                  </a:extLst>
                </p14:cNvPr>
                <p14:cNvContentPartPr/>
                <p14:nvPr/>
              </p14:nvContentPartPr>
              <p14:xfrm>
                <a:off x="8822474" y="618424"/>
                <a:ext cx="211320" cy="19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178A0F-E54A-4B45-928B-3ED8CE1E20A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813474" y="609424"/>
                  <a:ext cx="228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1DE9DD-7B3D-409A-801F-F41DAF414651}"/>
                    </a:ext>
                  </a:extLst>
                </p14:cNvPr>
                <p14:cNvContentPartPr/>
                <p14:nvPr/>
              </p14:nvContentPartPr>
              <p14:xfrm>
                <a:off x="9067634" y="803824"/>
                <a:ext cx="244080" cy="109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1DE9DD-7B3D-409A-801F-F41DAF41465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58634" y="795184"/>
                  <a:ext cx="26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854C3B1-EE23-4753-B6F4-D192F9D47F15}"/>
                    </a:ext>
                  </a:extLst>
                </p14:cNvPr>
                <p14:cNvContentPartPr/>
                <p14:nvPr/>
              </p14:nvContentPartPr>
              <p14:xfrm>
                <a:off x="5250194" y="908584"/>
                <a:ext cx="3112920" cy="2070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854C3B1-EE23-4753-B6F4-D192F9D47F1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41554" y="899944"/>
                  <a:ext cx="313056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693CF08-EF6C-4D44-BB0B-6D7B1159F449}"/>
                  </a:ext>
                </a:extLst>
              </p14:cNvPr>
              <p14:cNvContentPartPr/>
              <p14:nvPr/>
            </p14:nvContentPartPr>
            <p14:xfrm>
              <a:off x="5689034" y="2015224"/>
              <a:ext cx="3661920" cy="1296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693CF08-EF6C-4D44-BB0B-6D7B1159F449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680394" y="2006224"/>
                <a:ext cx="3679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8C6A47A-AD40-4488-8A73-7FADE5B0EDAF}"/>
                  </a:ext>
                </a:extLst>
              </p14:cNvPr>
              <p14:cNvContentPartPr/>
              <p14:nvPr/>
            </p14:nvContentPartPr>
            <p14:xfrm>
              <a:off x="10323314" y="336948"/>
              <a:ext cx="284400" cy="179100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8C6A47A-AD40-4488-8A73-7FADE5B0EDAF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0314674" y="327948"/>
                <a:ext cx="302040" cy="18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990142A4-F334-4199-8A25-81092EDD081E}"/>
                  </a:ext>
                </a:extLst>
              </p14:cNvPr>
              <p14:cNvContentPartPr/>
              <p14:nvPr/>
            </p14:nvContentPartPr>
            <p14:xfrm>
              <a:off x="11508074" y="2355108"/>
              <a:ext cx="207720" cy="130716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990142A4-F334-4199-8A25-81092EDD081E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11499434" y="2346108"/>
                <a:ext cx="225360" cy="13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94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ADB16E4-B6A4-4B5F-AC2C-4226B672A1BD}"/>
              </a:ext>
            </a:extLst>
          </p:cNvPr>
          <p:cNvGrpSpPr/>
          <p:nvPr/>
        </p:nvGrpSpPr>
        <p:grpSpPr>
          <a:xfrm>
            <a:off x="384074" y="244744"/>
            <a:ext cx="912240" cy="448920"/>
            <a:chOff x="384074" y="244744"/>
            <a:chExt cx="91224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D1E6FB-1E85-486C-BB77-6BC40D0780EA}"/>
                    </a:ext>
                  </a:extLst>
                </p14:cNvPr>
                <p14:cNvContentPartPr/>
                <p14:nvPr/>
              </p14:nvContentPartPr>
              <p14:xfrm>
                <a:off x="384074" y="244744"/>
                <a:ext cx="531000" cy="448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D1E6FB-1E85-486C-BB77-6BC40D0780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074" y="236104"/>
                  <a:ext cx="5486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17B185-932B-465B-B79B-B37039C65DF7}"/>
                    </a:ext>
                  </a:extLst>
                </p14:cNvPr>
                <p14:cNvContentPartPr/>
                <p14:nvPr/>
              </p14:nvContentPartPr>
              <p14:xfrm>
                <a:off x="421514" y="467224"/>
                <a:ext cx="342360" cy="9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17B185-932B-465B-B79B-B37039C65D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514" y="458224"/>
                  <a:ext cx="36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587D63-A0EE-48F5-905E-13351B87F287}"/>
                    </a:ext>
                  </a:extLst>
                </p14:cNvPr>
                <p14:cNvContentPartPr/>
                <p14:nvPr/>
              </p14:nvContentPartPr>
              <p14:xfrm>
                <a:off x="790514" y="443824"/>
                <a:ext cx="228240" cy="21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587D63-A0EE-48F5-905E-13351B87F2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514" y="435184"/>
                  <a:ext cx="245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293C68-4043-4338-86CA-5152693CCC72}"/>
                    </a:ext>
                  </a:extLst>
                </p14:cNvPr>
                <p14:cNvContentPartPr/>
                <p14:nvPr/>
              </p14:nvContentPartPr>
              <p14:xfrm>
                <a:off x="782594" y="430864"/>
                <a:ext cx="248040" cy="237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293C68-4043-4338-86CA-5152693CC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3954" y="422224"/>
                  <a:ext cx="265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7CA2E5-9DAD-4749-956E-56B8F777F087}"/>
                    </a:ext>
                  </a:extLst>
                </p14:cNvPr>
                <p14:cNvContentPartPr/>
                <p14:nvPr/>
              </p14:nvContentPartPr>
              <p14:xfrm>
                <a:off x="1245554" y="449224"/>
                <a:ext cx="50760" cy="21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7CA2E5-9DAD-4749-956E-56B8F777F0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6554" y="440584"/>
                  <a:ext cx="684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209021-C97E-44AB-A929-53F37040B2BC}"/>
              </a:ext>
            </a:extLst>
          </p:cNvPr>
          <p:cNvGrpSpPr/>
          <p:nvPr/>
        </p:nvGrpSpPr>
        <p:grpSpPr>
          <a:xfrm>
            <a:off x="1717514" y="242224"/>
            <a:ext cx="405000" cy="475920"/>
            <a:chOff x="1717514" y="242224"/>
            <a:chExt cx="40500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5C1747-6A56-4D82-84A7-DBBF12A0D597}"/>
                    </a:ext>
                  </a:extLst>
                </p14:cNvPr>
                <p14:cNvContentPartPr/>
                <p14:nvPr/>
              </p14:nvContentPartPr>
              <p14:xfrm>
                <a:off x="1717514" y="242224"/>
                <a:ext cx="405000" cy="47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5C1747-6A56-4D82-84A7-DBBF12A0D5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8514" y="233224"/>
                  <a:ext cx="4226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C70C5D-D687-4BCA-BFC0-1053041D47E1}"/>
                    </a:ext>
                  </a:extLst>
                </p14:cNvPr>
                <p14:cNvContentPartPr/>
                <p14:nvPr/>
              </p14:nvContentPartPr>
              <p14:xfrm>
                <a:off x="1828034" y="458584"/>
                <a:ext cx="278280" cy="113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C70C5D-D687-4BCA-BFC0-1053041D47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9034" y="449944"/>
                  <a:ext cx="295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899AFC-61A7-49A2-AE6C-6A4BA1EDB0FB}"/>
              </a:ext>
            </a:extLst>
          </p:cNvPr>
          <p:cNvGrpSpPr/>
          <p:nvPr/>
        </p:nvGrpSpPr>
        <p:grpSpPr>
          <a:xfrm>
            <a:off x="2434994" y="-10136"/>
            <a:ext cx="3132360" cy="1018440"/>
            <a:chOff x="2434994" y="-10136"/>
            <a:chExt cx="3132360" cy="10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B8283E-29FC-44B7-A68B-A38D1D02F58D}"/>
                    </a:ext>
                  </a:extLst>
                </p14:cNvPr>
                <p14:cNvContentPartPr/>
                <p14:nvPr/>
              </p14:nvContentPartPr>
              <p14:xfrm>
                <a:off x="2434994" y="401704"/>
                <a:ext cx="392400" cy="212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B8283E-29FC-44B7-A68B-A38D1D02F5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6354" y="392704"/>
                  <a:ext cx="410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7F584D-70A8-44C8-9254-4DC4E965986C}"/>
                    </a:ext>
                  </a:extLst>
                </p14:cNvPr>
                <p14:cNvContentPartPr/>
                <p14:nvPr/>
              </p14:nvContentPartPr>
              <p14:xfrm>
                <a:off x="2829194" y="442384"/>
                <a:ext cx="211320" cy="16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7F584D-70A8-44C8-9254-4DC4E96598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0194" y="433384"/>
                  <a:ext cx="228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910CEE-6133-43EB-83F9-E84680C78769}"/>
                    </a:ext>
                  </a:extLst>
                </p14:cNvPr>
                <p14:cNvContentPartPr/>
                <p14:nvPr/>
              </p14:nvContentPartPr>
              <p14:xfrm>
                <a:off x="3004874" y="439864"/>
                <a:ext cx="218520" cy="167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910CEE-6133-43EB-83F9-E84680C787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5874" y="430864"/>
                  <a:ext cx="236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08D4D9-65C2-4BDE-A185-867C43CB9F75}"/>
                    </a:ext>
                  </a:extLst>
                </p14:cNvPr>
                <p14:cNvContentPartPr/>
                <p14:nvPr/>
              </p14:nvContentPartPr>
              <p14:xfrm>
                <a:off x="3281354" y="409624"/>
                <a:ext cx="186120" cy="178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08D4D9-65C2-4BDE-A185-867C43CB9F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2354" y="400624"/>
                  <a:ext cx="203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65FC2B-E838-4438-B054-00EF8F4366F1}"/>
                    </a:ext>
                  </a:extLst>
                </p14:cNvPr>
                <p14:cNvContentPartPr/>
                <p14:nvPr/>
              </p14:nvContentPartPr>
              <p14:xfrm>
                <a:off x="3513194" y="-10136"/>
                <a:ext cx="417960" cy="690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65FC2B-E838-4438-B054-00EF8F4366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4554" y="-19136"/>
                  <a:ext cx="43560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E12759-2CB4-44B9-A0DD-332414968912}"/>
                    </a:ext>
                  </a:extLst>
                </p14:cNvPr>
                <p14:cNvContentPartPr/>
                <p14:nvPr/>
              </p14:nvContentPartPr>
              <p14:xfrm>
                <a:off x="3562154" y="423664"/>
                <a:ext cx="244440" cy="70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E12759-2CB4-44B9-A0DD-3324149689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3514" y="415024"/>
                  <a:ext cx="262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654516-4055-415D-B763-DA7EB056A5EB}"/>
                    </a:ext>
                  </a:extLst>
                </p14:cNvPr>
                <p14:cNvContentPartPr/>
                <p14:nvPr/>
              </p14:nvContentPartPr>
              <p14:xfrm>
                <a:off x="3763034" y="465064"/>
                <a:ext cx="163080" cy="11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654516-4055-415D-B763-DA7EB056A5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54034" y="456424"/>
                  <a:ext cx="180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5EA6F7-307D-460B-B132-33C7070D2861}"/>
                    </a:ext>
                  </a:extLst>
                </p14:cNvPr>
                <p14:cNvContentPartPr/>
                <p14:nvPr/>
              </p14:nvContentPartPr>
              <p14:xfrm>
                <a:off x="4043834" y="460024"/>
                <a:ext cx="116280" cy="14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5EA6F7-307D-460B-B132-33C7070D28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5194" y="451024"/>
                  <a:ext cx="13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6F44B1-9AAC-4245-8565-114A91DA1212}"/>
                    </a:ext>
                  </a:extLst>
                </p14:cNvPr>
                <p14:cNvContentPartPr/>
                <p14:nvPr/>
              </p14:nvContentPartPr>
              <p14:xfrm>
                <a:off x="4221314" y="84544"/>
                <a:ext cx="375480" cy="529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6F44B1-9AAC-4245-8565-114A91DA12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2314" y="75904"/>
                  <a:ext cx="3931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216C7E-2122-4233-94ED-1BCE310CE375}"/>
                    </a:ext>
                  </a:extLst>
                </p14:cNvPr>
                <p14:cNvContentPartPr/>
                <p14:nvPr/>
              </p14:nvContentPartPr>
              <p14:xfrm>
                <a:off x="4510034" y="412504"/>
                <a:ext cx="187200" cy="18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216C7E-2122-4233-94ED-1BCE310CE3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1394" y="403864"/>
                  <a:ext cx="204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AF6345-42D9-4F5C-8F9E-F687706B69A5}"/>
                    </a:ext>
                  </a:extLst>
                </p14:cNvPr>
                <p14:cNvContentPartPr/>
                <p14:nvPr/>
              </p14:nvContentPartPr>
              <p14:xfrm>
                <a:off x="4764194" y="408904"/>
                <a:ext cx="279720" cy="18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AF6345-42D9-4F5C-8F9E-F687706B69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5194" y="400264"/>
                  <a:ext cx="297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623A0C-29F1-4FE0-929C-FB3C742100DB}"/>
                    </a:ext>
                  </a:extLst>
                </p14:cNvPr>
                <p14:cNvContentPartPr/>
                <p14:nvPr/>
              </p14:nvContentPartPr>
              <p14:xfrm>
                <a:off x="5129594" y="378664"/>
                <a:ext cx="221040" cy="18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623A0C-29F1-4FE0-929C-FB3C742100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20954" y="370024"/>
                  <a:ext cx="238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9C8EE0-4740-43EB-9286-B2481AAAEFA6}"/>
                    </a:ext>
                  </a:extLst>
                </p14:cNvPr>
                <p14:cNvContentPartPr/>
                <p14:nvPr/>
              </p14:nvContentPartPr>
              <p14:xfrm>
                <a:off x="5452154" y="381184"/>
                <a:ext cx="115200" cy="62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9C8EE0-4740-43EB-9286-B2481AAAEF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3154" y="372544"/>
                  <a:ext cx="132840" cy="64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01974B-1DC5-4626-A684-F6DC07236FDD}"/>
              </a:ext>
            </a:extLst>
          </p:cNvPr>
          <p:cNvGrpSpPr/>
          <p:nvPr/>
        </p:nvGrpSpPr>
        <p:grpSpPr>
          <a:xfrm>
            <a:off x="5874434" y="276424"/>
            <a:ext cx="1628280" cy="544680"/>
            <a:chOff x="5874434" y="276424"/>
            <a:chExt cx="162828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C5C63E-3CC3-4609-A315-D967C43ADC6C}"/>
                    </a:ext>
                  </a:extLst>
                </p14:cNvPr>
                <p14:cNvContentPartPr/>
                <p14:nvPr/>
              </p14:nvContentPartPr>
              <p14:xfrm>
                <a:off x="5874434" y="442024"/>
                <a:ext cx="159840" cy="37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C5C63E-3CC3-4609-A315-D967C43AD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5794" y="433024"/>
                  <a:ext cx="177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6A5275-6C0D-4F92-9482-2861DC99FA5C}"/>
                    </a:ext>
                  </a:extLst>
                </p14:cNvPr>
                <p14:cNvContentPartPr/>
                <p14:nvPr/>
              </p14:nvContentPartPr>
              <p14:xfrm>
                <a:off x="5975954" y="277504"/>
                <a:ext cx="250200" cy="22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6A5275-6C0D-4F92-9482-2861DC99FA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6954" y="268864"/>
                  <a:ext cx="267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F1C515-8EF4-4615-8F72-864CF819E856}"/>
                    </a:ext>
                  </a:extLst>
                </p14:cNvPr>
                <p14:cNvContentPartPr/>
                <p14:nvPr/>
              </p14:nvContentPartPr>
              <p14:xfrm>
                <a:off x="6272594" y="276424"/>
                <a:ext cx="218520" cy="248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F1C515-8EF4-4615-8F72-864CF819E8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3594" y="267784"/>
                  <a:ext cx="236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605540-C6AC-4337-A789-701BF0958815}"/>
                    </a:ext>
                  </a:extLst>
                </p14:cNvPr>
                <p14:cNvContentPartPr/>
                <p14:nvPr/>
              </p14:nvContentPartPr>
              <p14:xfrm>
                <a:off x="6446834" y="300904"/>
                <a:ext cx="146160" cy="189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605540-C6AC-4337-A789-701BF09588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37834" y="292264"/>
                  <a:ext cx="163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B5A333-FAAE-46FD-8708-0DAF099F581D}"/>
                    </a:ext>
                  </a:extLst>
                </p14:cNvPr>
                <p14:cNvContentPartPr/>
                <p14:nvPr/>
              </p14:nvContentPartPr>
              <p14:xfrm>
                <a:off x="6679034" y="288664"/>
                <a:ext cx="140760" cy="212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B5A333-FAAE-46FD-8708-0DAF099F58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0394" y="280024"/>
                  <a:ext cx="158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A21DEE-6088-4732-B957-FD76C8F15E34}"/>
                    </a:ext>
                  </a:extLst>
                </p14:cNvPr>
                <p14:cNvContentPartPr/>
                <p14:nvPr/>
              </p14:nvContentPartPr>
              <p14:xfrm>
                <a:off x="6894314" y="302344"/>
                <a:ext cx="186480" cy="17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A21DEE-6088-4732-B957-FD76C8F15E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85674" y="293344"/>
                  <a:ext cx="204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5C3ABE-0AD8-4DE0-A3A6-6C2892DC03F5}"/>
                    </a:ext>
                  </a:extLst>
                </p14:cNvPr>
                <p14:cNvContentPartPr/>
                <p14:nvPr/>
              </p14:nvContentPartPr>
              <p14:xfrm>
                <a:off x="7099874" y="278944"/>
                <a:ext cx="144000" cy="22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5C3ABE-0AD8-4DE0-A3A6-6C2892DC03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91234" y="269944"/>
                  <a:ext cx="161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7047C4-E4D0-44E9-AC21-88BD65863153}"/>
                    </a:ext>
                  </a:extLst>
                </p14:cNvPr>
                <p14:cNvContentPartPr/>
                <p14:nvPr/>
              </p14:nvContentPartPr>
              <p14:xfrm>
                <a:off x="7292114" y="278584"/>
                <a:ext cx="210600" cy="257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7047C4-E4D0-44E9-AC21-88BD658631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3114" y="269944"/>
                  <a:ext cx="2282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CA8137-B6D2-4CF4-8126-260B76CF095A}"/>
              </a:ext>
            </a:extLst>
          </p:cNvPr>
          <p:cNvGrpSpPr/>
          <p:nvPr/>
        </p:nvGrpSpPr>
        <p:grpSpPr>
          <a:xfrm>
            <a:off x="7899434" y="181384"/>
            <a:ext cx="1963080" cy="685440"/>
            <a:chOff x="7899434" y="181384"/>
            <a:chExt cx="196308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79ACF8-D504-4BED-B440-693E9826CA45}"/>
                    </a:ext>
                  </a:extLst>
                </p14:cNvPr>
                <p14:cNvContentPartPr/>
                <p14:nvPr/>
              </p14:nvContentPartPr>
              <p14:xfrm>
                <a:off x="7899434" y="273544"/>
                <a:ext cx="248760" cy="259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79ACF8-D504-4BED-B440-693E9826CA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90794" y="264544"/>
                  <a:ext cx="266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4B914C-45EC-43BA-9340-C350474D409C}"/>
                    </a:ext>
                  </a:extLst>
                </p14:cNvPr>
                <p14:cNvContentPartPr/>
                <p14:nvPr/>
              </p14:nvContentPartPr>
              <p14:xfrm>
                <a:off x="8184914" y="337984"/>
                <a:ext cx="176040" cy="159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4B914C-45EC-43BA-9340-C350474D40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75914" y="329344"/>
                  <a:ext cx="193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D6E719-5A79-45B7-AABE-179640A9824B}"/>
                    </a:ext>
                  </a:extLst>
                </p14:cNvPr>
                <p14:cNvContentPartPr/>
                <p14:nvPr/>
              </p14:nvContentPartPr>
              <p14:xfrm>
                <a:off x="8315594" y="327544"/>
                <a:ext cx="362520" cy="53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D6E719-5A79-45B7-AABE-179640A982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6594" y="318904"/>
                  <a:ext cx="3801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6C3812-91CE-407E-8194-4274506C7604}"/>
                    </a:ext>
                  </a:extLst>
                </p14:cNvPr>
                <p14:cNvContentPartPr/>
                <p14:nvPr/>
              </p14:nvContentPartPr>
              <p14:xfrm>
                <a:off x="8717354" y="302344"/>
                <a:ext cx="195480" cy="210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6C3812-91CE-407E-8194-4274506C76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8354" y="293344"/>
                  <a:ext cx="213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77BD61-F24A-4B98-AF0E-7E97154C14A1}"/>
                    </a:ext>
                  </a:extLst>
                </p14:cNvPr>
                <p14:cNvContentPartPr/>
                <p14:nvPr/>
              </p14:nvContentPartPr>
              <p14:xfrm>
                <a:off x="8987354" y="319624"/>
                <a:ext cx="46440" cy="163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77BD61-F24A-4B98-AF0E-7E97154C14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78714" y="310984"/>
                  <a:ext cx="6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26718A-B694-4521-95DC-C4142BCE11F2}"/>
                    </a:ext>
                  </a:extLst>
                </p14:cNvPr>
                <p14:cNvContentPartPr/>
                <p14:nvPr/>
              </p14:nvContentPartPr>
              <p14:xfrm>
                <a:off x="9173474" y="181384"/>
                <a:ext cx="8280" cy="17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26718A-B694-4521-95DC-C4142BCE11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64834" y="172744"/>
                  <a:ext cx="25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D83142-B727-4E3A-BB83-BD3A0ECBEAE7}"/>
                    </a:ext>
                  </a:extLst>
                </p14:cNvPr>
                <p14:cNvContentPartPr/>
                <p14:nvPr/>
              </p14:nvContentPartPr>
              <p14:xfrm>
                <a:off x="9220994" y="258784"/>
                <a:ext cx="225360" cy="211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D83142-B727-4E3A-BB83-BD3A0ECBEA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12354" y="249784"/>
                  <a:ext cx="243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93BE57-109B-49A8-8174-CDA0F5E43277}"/>
                    </a:ext>
                  </a:extLst>
                </p14:cNvPr>
                <p14:cNvContentPartPr/>
                <p14:nvPr/>
              </p14:nvContentPartPr>
              <p14:xfrm>
                <a:off x="9438434" y="310984"/>
                <a:ext cx="147240" cy="13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93BE57-109B-49A8-8174-CDA0F5E432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29434" y="301984"/>
                  <a:ext cx="164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4CDC22-B5D5-468C-8736-3C612135064F}"/>
                    </a:ext>
                  </a:extLst>
                </p14:cNvPr>
                <p14:cNvContentPartPr/>
                <p14:nvPr/>
              </p14:nvContentPartPr>
              <p14:xfrm>
                <a:off x="9705914" y="244024"/>
                <a:ext cx="156600" cy="260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4CDC22-B5D5-468C-8736-3C61213506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97274" y="235384"/>
                  <a:ext cx="1742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68474C6-6BEA-458C-9199-20046CA018C0}"/>
                  </a:ext>
                </a:extLst>
              </p14:cNvPr>
              <p14:cNvContentPartPr/>
              <p14:nvPr/>
            </p14:nvContentPartPr>
            <p14:xfrm>
              <a:off x="10214234" y="224224"/>
              <a:ext cx="352800" cy="274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68474C6-6BEA-458C-9199-20046CA018C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205234" y="215584"/>
                <a:ext cx="37044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C47D503-4231-4DED-A52D-3B82D9EAD7C7}"/>
              </a:ext>
            </a:extLst>
          </p:cNvPr>
          <p:cNvGrpSpPr/>
          <p:nvPr/>
        </p:nvGrpSpPr>
        <p:grpSpPr>
          <a:xfrm>
            <a:off x="449234" y="892384"/>
            <a:ext cx="3810600" cy="821160"/>
            <a:chOff x="449234" y="892384"/>
            <a:chExt cx="3810600" cy="82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359B5F-1B4B-437A-A681-0AE105CB2F0C}"/>
                    </a:ext>
                  </a:extLst>
                </p14:cNvPr>
                <p14:cNvContentPartPr/>
                <p14:nvPr/>
              </p14:nvContentPartPr>
              <p14:xfrm>
                <a:off x="513674" y="892384"/>
                <a:ext cx="293760" cy="581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359B5F-1B4B-437A-A681-0AE105CB2F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5034" y="883744"/>
                  <a:ext cx="3114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FD9FAE-0B60-4689-970D-39E841FB52E9}"/>
                    </a:ext>
                  </a:extLst>
                </p14:cNvPr>
                <p14:cNvContentPartPr/>
                <p14:nvPr/>
              </p14:nvContentPartPr>
              <p14:xfrm>
                <a:off x="449234" y="1189384"/>
                <a:ext cx="439920" cy="67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FD9FAE-0B60-4689-970D-39E841FB52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234" y="1180744"/>
                  <a:ext cx="457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F14CBC-F9D5-4857-BEA2-4D2D2ECD5303}"/>
                    </a:ext>
                  </a:extLst>
                </p14:cNvPr>
                <p14:cNvContentPartPr/>
                <p14:nvPr/>
              </p14:nvContentPartPr>
              <p14:xfrm>
                <a:off x="798794" y="1205944"/>
                <a:ext cx="202680" cy="175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F14CBC-F9D5-4857-BEA2-4D2D2ECD53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9794" y="1197304"/>
                  <a:ext cx="22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AB7093-F709-4C9B-8823-6F6EDF5843A8}"/>
                    </a:ext>
                  </a:extLst>
                </p14:cNvPr>
                <p14:cNvContentPartPr/>
                <p14:nvPr/>
              </p14:nvContentPartPr>
              <p14:xfrm>
                <a:off x="1013354" y="1157344"/>
                <a:ext cx="209880" cy="255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AB7093-F709-4C9B-8823-6F6EDF5843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714" y="1148704"/>
                  <a:ext cx="227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BA89FB-9BA9-4568-8981-ED9A2348901D}"/>
                    </a:ext>
                  </a:extLst>
                </p14:cNvPr>
                <p14:cNvContentPartPr/>
                <p14:nvPr/>
              </p14:nvContentPartPr>
              <p14:xfrm>
                <a:off x="1309994" y="932344"/>
                <a:ext cx="191160" cy="43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BA89FB-9BA9-4568-8981-ED9A234890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01354" y="923704"/>
                  <a:ext cx="208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430931-EB1D-411C-B958-89E810396312}"/>
                    </a:ext>
                  </a:extLst>
                </p14:cNvPr>
                <p14:cNvContentPartPr/>
                <p14:nvPr/>
              </p14:nvContentPartPr>
              <p14:xfrm>
                <a:off x="1266074" y="1099384"/>
                <a:ext cx="387360" cy="30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430931-EB1D-411C-B958-89E8103963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7434" y="1090384"/>
                  <a:ext cx="405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E2BE98-7E57-4381-9C2F-596DD7EE3E27}"/>
                    </a:ext>
                  </a:extLst>
                </p14:cNvPr>
                <p14:cNvContentPartPr/>
                <p14:nvPr/>
              </p14:nvContentPartPr>
              <p14:xfrm>
                <a:off x="1633274" y="1118104"/>
                <a:ext cx="231480" cy="273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E2BE98-7E57-4381-9C2F-596DD7EE3E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4634" y="1109104"/>
                  <a:ext cx="249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3D186C-9F6A-428C-A4F3-415639BC3D5E}"/>
                    </a:ext>
                  </a:extLst>
                </p14:cNvPr>
                <p14:cNvContentPartPr/>
                <p14:nvPr/>
              </p14:nvContentPartPr>
              <p14:xfrm>
                <a:off x="2045114" y="1434184"/>
                <a:ext cx="164880" cy="18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3D186C-9F6A-428C-A4F3-415639BC3D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36114" y="1425184"/>
                  <a:ext cx="182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33D021-F801-4004-A234-9F28E71C47ED}"/>
                    </a:ext>
                  </a:extLst>
                </p14:cNvPr>
                <p14:cNvContentPartPr/>
                <p14:nvPr/>
              </p14:nvContentPartPr>
              <p14:xfrm>
                <a:off x="2570354" y="1145464"/>
                <a:ext cx="109080" cy="273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33D021-F801-4004-A234-9F28E71C47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1714" y="1136824"/>
                  <a:ext cx="126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DF9AA0-3FE4-4E48-8EC1-6A7E4CA7C2BB}"/>
                    </a:ext>
                  </a:extLst>
                </p14:cNvPr>
                <p14:cNvContentPartPr/>
                <p14:nvPr/>
              </p14:nvContentPartPr>
              <p14:xfrm>
                <a:off x="2452274" y="1090384"/>
                <a:ext cx="555480" cy="85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DF9AA0-3FE4-4E48-8EC1-6A7E4CA7C2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43274" y="1081384"/>
                  <a:ext cx="573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0A7A3A-A5B2-4DB7-A0A3-1D704C96483E}"/>
                    </a:ext>
                  </a:extLst>
                </p14:cNvPr>
                <p14:cNvContentPartPr/>
                <p14:nvPr/>
              </p14:nvContentPartPr>
              <p14:xfrm>
                <a:off x="2827034" y="1371904"/>
                <a:ext cx="41040" cy="149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0A7A3A-A5B2-4DB7-A0A3-1D704C9648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8394" y="1363264"/>
                  <a:ext cx="58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C406AE-6468-4206-BE4C-E978A39B8E91}"/>
                    </a:ext>
                  </a:extLst>
                </p14:cNvPr>
                <p14:cNvContentPartPr/>
                <p14:nvPr/>
              </p14:nvContentPartPr>
              <p14:xfrm>
                <a:off x="3154634" y="1403584"/>
                <a:ext cx="128880" cy="171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C406AE-6468-4206-BE4C-E978A39B8E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45994" y="1394944"/>
                  <a:ext cx="146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B7B348-489C-4979-8865-0F1A7708AEFF}"/>
                    </a:ext>
                  </a:extLst>
                </p14:cNvPr>
                <p14:cNvContentPartPr/>
                <p14:nvPr/>
              </p14:nvContentPartPr>
              <p14:xfrm>
                <a:off x="3586994" y="1112704"/>
                <a:ext cx="155520" cy="262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B7B348-489C-4979-8865-0F1A7708AE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77994" y="1104064"/>
                  <a:ext cx="173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2236A7-655C-4DFE-A17D-5ED655D2AB1A}"/>
                    </a:ext>
                  </a:extLst>
                </p14:cNvPr>
                <p14:cNvContentPartPr/>
                <p14:nvPr/>
              </p14:nvContentPartPr>
              <p14:xfrm>
                <a:off x="3369554" y="1001104"/>
                <a:ext cx="693360" cy="143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2236A7-655C-4DFE-A17D-5ED655D2AB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60554" y="992464"/>
                  <a:ext cx="711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2824C3-03B6-46AE-8772-21DE1D4655A3}"/>
                    </a:ext>
                  </a:extLst>
                </p14:cNvPr>
                <p14:cNvContentPartPr/>
                <p14:nvPr/>
              </p14:nvContentPartPr>
              <p14:xfrm>
                <a:off x="3738554" y="1374424"/>
                <a:ext cx="228960" cy="18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2824C3-03B6-46AE-8772-21DE1D4655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29914" y="1365424"/>
                  <a:ext cx="246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F58FCC-049C-4A3A-B1C7-6D9A4FBECB1F}"/>
                    </a:ext>
                  </a:extLst>
                </p14:cNvPr>
                <p14:cNvContentPartPr/>
                <p14:nvPr/>
              </p14:nvContentPartPr>
              <p14:xfrm>
                <a:off x="4092074" y="1461544"/>
                <a:ext cx="167760" cy="252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F58FCC-049C-4A3A-B1C7-6D9A4FBECB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83074" y="1452544"/>
                  <a:ext cx="1854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D3C2F1-2E92-47C6-A38E-DE27A77E97DE}"/>
              </a:ext>
            </a:extLst>
          </p:cNvPr>
          <p:cNvGrpSpPr/>
          <p:nvPr/>
        </p:nvGrpSpPr>
        <p:grpSpPr>
          <a:xfrm>
            <a:off x="4547474" y="1053304"/>
            <a:ext cx="1778760" cy="466200"/>
            <a:chOff x="4547474" y="1053304"/>
            <a:chExt cx="177876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8ECC6B-92B5-48A3-86C6-79A48D090031}"/>
                    </a:ext>
                  </a:extLst>
                </p14:cNvPr>
                <p14:cNvContentPartPr/>
                <p14:nvPr/>
              </p14:nvContentPartPr>
              <p14:xfrm>
                <a:off x="4547474" y="1221064"/>
                <a:ext cx="204120" cy="162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8ECC6B-92B5-48A3-86C6-79A48D0900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38474" y="1212424"/>
                  <a:ext cx="221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354358-85DC-44E9-89B8-DFBB525505EC}"/>
                    </a:ext>
                  </a:extLst>
                </p14:cNvPr>
                <p14:cNvContentPartPr/>
                <p14:nvPr/>
              </p14:nvContentPartPr>
              <p14:xfrm>
                <a:off x="4778234" y="1224304"/>
                <a:ext cx="224280" cy="155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354358-85DC-44E9-89B8-DFBB525505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69594" y="1215304"/>
                  <a:ext cx="241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2B188AB-2824-4787-BBD6-8AE9A586747C}"/>
                    </a:ext>
                  </a:extLst>
                </p14:cNvPr>
                <p14:cNvContentPartPr/>
                <p14:nvPr/>
              </p14:nvContentPartPr>
              <p14:xfrm>
                <a:off x="5077394" y="1187944"/>
                <a:ext cx="184320" cy="18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2B188AB-2824-4787-BBD6-8AE9A58674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68754" y="1178944"/>
                  <a:ext cx="201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267C87-4662-4AB6-A13A-53A7100ADF2A}"/>
                    </a:ext>
                  </a:extLst>
                </p14:cNvPr>
                <p14:cNvContentPartPr/>
                <p14:nvPr/>
              </p14:nvContentPartPr>
              <p14:xfrm>
                <a:off x="5202674" y="1061224"/>
                <a:ext cx="147240" cy="30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267C87-4662-4AB6-A13A-53A7100ADF2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94034" y="1052224"/>
                  <a:ext cx="164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D030E2-AB75-44F0-93FE-7B81CAFC70B4}"/>
                    </a:ext>
                  </a:extLst>
                </p14:cNvPr>
                <p14:cNvContentPartPr/>
                <p14:nvPr/>
              </p14:nvContentPartPr>
              <p14:xfrm>
                <a:off x="5677514" y="1122424"/>
                <a:ext cx="110880" cy="253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D030E2-AB75-44F0-93FE-7B81CAFC70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68514" y="1113784"/>
                  <a:ext cx="128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D469F4-A724-400B-B12D-2B19F057086E}"/>
                    </a:ext>
                  </a:extLst>
                </p14:cNvPr>
                <p14:cNvContentPartPr/>
                <p14:nvPr/>
              </p14:nvContentPartPr>
              <p14:xfrm>
                <a:off x="5548274" y="1053304"/>
                <a:ext cx="545760" cy="76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D469F4-A724-400B-B12D-2B19F05708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39274" y="1044664"/>
                  <a:ext cx="563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C18371-3F5E-4817-BE42-BC0536F076D4}"/>
                    </a:ext>
                  </a:extLst>
                </p14:cNvPr>
                <p14:cNvContentPartPr/>
                <p14:nvPr/>
              </p14:nvContentPartPr>
              <p14:xfrm>
                <a:off x="5857154" y="1281904"/>
                <a:ext cx="221040" cy="214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C18371-3F5E-4817-BE42-BC0536F076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8154" y="1273264"/>
                  <a:ext cx="238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8852DF-2C8F-4635-A1D2-9E3B2457275F}"/>
                    </a:ext>
                  </a:extLst>
                </p14:cNvPr>
                <p14:cNvContentPartPr/>
                <p14:nvPr/>
              </p14:nvContentPartPr>
              <p14:xfrm>
                <a:off x="6305714" y="1510864"/>
                <a:ext cx="20520" cy="8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8852DF-2C8F-4635-A1D2-9E3B245727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96714" y="1502224"/>
                  <a:ext cx="38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8A5E4A-2120-432F-B940-BA609A0F2A54}"/>
                    </a:ext>
                  </a:extLst>
                </p14:cNvPr>
                <p14:cNvContentPartPr/>
                <p14:nvPr/>
              </p14:nvContentPartPr>
              <p14:xfrm>
                <a:off x="6282314" y="1441744"/>
                <a:ext cx="32040" cy="37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8A5E4A-2120-432F-B940-BA609A0F2A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73674" y="1433104"/>
                  <a:ext cx="49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E27E719-CD0C-464F-8298-55D85BEBAFF7}"/>
              </a:ext>
            </a:extLst>
          </p:cNvPr>
          <p:cNvGrpSpPr/>
          <p:nvPr/>
        </p:nvGrpSpPr>
        <p:grpSpPr>
          <a:xfrm>
            <a:off x="6621794" y="873304"/>
            <a:ext cx="2695680" cy="644400"/>
            <a:chOff x="6621794" y="873304"/>
            <a:chExt cx="269568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815E0-D4D9-405E-999F-77EA5478FD49}"/>
                    </a:ext>
                  </a:extLst>
                </p14:cNvPr>
                <p14:cNvContentPartPr/>
                <p14:nvPr/>
              </p14:nvContentPartPr>
              <p14:xfrm>
                <a:off x="6818714" y="1159504"/>
                <a:ext cx="84240" cy="20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815E0-D4D9-405E-999F-77EA5478FD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10074" y="1150504"/>
                  <a:ext cx="101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FAB1FC-0135-4459-9436-DE5E2249A722}"/>
                    </a:ext>
                  </a:extLst>
                </p14:cNvPr>
                <p14:cNvContentPartPr/>
                <p14:nvPr/>
              </p14:nvContentPartPr>
              <p14:xfrm>
                <a:off x="6621794" y="1347784"/>
                <a:ext cx="392760" cy="68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FAB1FC-0135-4459-9436-DE5E2249A7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12794" y="1338784"/>
                  <a:ext cx="410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2BD599-EB12-49EB-9103-1250DCAD2E5C}"/>
                    </a:ext>
                  </a:extLst>
                </p14:cNvPr>
                <p14:cNvContentPartPr/>
                <p14:nvPr/>
              </p14:nvContentPartPr>
              <p14:xfrm>
                <a:off x="6639074" y="1115944"/>
                <a:ext cx="365400" cy="81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2BD599-EB12-49EB-9103-1250DCAD2E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0434" y="1107304"/>
                  <a:ext cx="383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AB4C0E-9042-434B-9471-7CE6F1592764}"/>
                    </a:ext>
                  </a:extLst>
                </p14:cNvPr>
                <p14:cNvContentPartPr/>
                <p14:nvPr/>
              </p14:nvContentPartPr>
              <p14:xfrm>
                <a:off x="7238474" y="873304"/>
                <a:ext cx="359640" cy="538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AB4C0E-9042-434B-9471-7CE6F15927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29834" y="864304"/>
                  <a:ext cx="3772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9A3448-C31E-4C36-B55C-B20A99D92E47}"/>
                    </a:ext>
                  </a:extLst>
                </p14:cNvPr>
                <p14:cNvContentPartPr/>
                <p14:nvPr/>
              </p14:nvContentPartPr>
              <p14:xfrm>
                <a:off x="7176194" y="1190464"/>
                <a:ext cx="357480" cy="7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9A3448-C31E-4C36-B55C-B20A99D92E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67194" y="1181464"/>
                  <a:ext cx="375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DB3912-AF74-408F-BE01-377DDAD0CD66}"/>
                    </a:ext>
                  </a:extLst>
                </p14:cNvPr>
                <p14:cNvContentPartPr/>
                <p14:nvPr/>
              </p14:nvContentPartPr>
              <p14:xfrm>
                <a:off x="7835714" y="1150144"/>
                <a:ext cx="145800" cy="249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DB3912-AF74-408F-BE01-377DDAD0CD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6714" y="1141504"/>
                  <a:ext cx="163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A5AC77-5E51-4CA2-A2D3-E8DAC14D5D65}"/>
                    </a:ext>
                  </a:extLst>
                </p14:cNvPr>
                <p14:cNvContentPartPr/>
                <p14:nvPr/>
              </p14:nvContentPartPr>
              <p14:xfrm>
                <a:off x="7775954" y="1095424"/>
                <a:ext cx="406800" cy="70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A5AC77-5E51-4CA2-A2D3-E8DAC14D5D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7314" y="1086424"/>
                  <a:ext cx="424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23CB37B-FC73-4A2A-8A5E-BCC4481B1625}"/>
                    </a:ext>
                  </a:extLst>
                </p14:cNvPr>
                <p14:cNvContentPartPr/>
                <p14:nvPr/>
              </p14:nvContentPartPr>
              <p14:xfrm>
                <a:off x="8028674" y="1375864"/>
                <a:ext cx="56880" cy="141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23CB37B-FC73-4A2A-8A5E-BCC4481B162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20034" y="1367224"/>
                  <a:ext cx="74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429E2E-22BF-406C-9D5E-C3001FC7FFA2}"/>
                    </a:ext>
                  </a:extLst>
                </p14:cNvPr>
                <p14:cNvContentPartPr/>
                <p14:nvPr/>
              </p14:nvContentPartPr>
              <p14:xfrm>
                <a:off x="8280674" y="1151584"/>
                <a:ext cx="303120" cy="146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429E2E-22BF-406C-9D5E-C3001FC7FF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72034" y="1142584"/>
                  <a:ext cx="320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E05820D-53E6-4CE5-A0D5-5599FA59B6F5}"/>
                    </a:ext>
                  </a:extLst>
                </p14:cNvPr>
                <p14:cNvContentPartPr/>
                <p14:nvPr/>
              </p14:nvContentPartPr>
              <p14:xfrm>
                <a:off x="8685674" y="1043584"/>
                <a:ext cx="385560" cy="37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E05820D-53E6-4CE5-A0D5-5599FA59B6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76674" y="1034944"/>
                  <a:ext cx="4032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F188C-75CE-4347-AC41-97ECC4A3DCC3}"/>
                    </a:ext>
                  </a:extLst>
                </p14:cNvPr>
                <p14:cNvContentPartPr/>
                <p14:nvPr/>
              </p14:nvContentPartPr>
              <p14:xfrm>
                <a:off x="9103634" y="1046824"/>
                <a:ext cx="213840" cy="415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F188C-75CE-4347-AC41-97ECC4A3DC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94634" y="1038184"/>
                  <a:ext cx="231480" cy="4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A7F9071-42EB-41CF-B4BD-0C6EBE1F1186}"/>
                  </a:ext>
                </a:extLst>
              </p14:cNvPr>
              <p14:cNvContentPartPr/>
              <p14:nvPr/>
            </p14:nvContentPartPr>
            <p14:xfrm>
              <a:off x="9326834" y="1152664"/>
              <a:ext cx="340200" cy="2300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A7F9071-42EB-41CF-B4BD-0C6EBE1F118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7834" y="1144024"/>
                <a:ext cx="357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EFCDF4D-8D80-4789-B599-3B34B3E166B8}"/>
                  </a:ext>
                </a:extLst>
              </p14:cNvPr>
              <p14:cNvContentPartPr/>
              <p14:nvPr/>
            </p14:nvContentPartPr>
            <p14:xfrm>
              <a:off x="9766034" y="1371904"/>
              <a:ext cx="73440" cy="201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EFCDF4D-8D80-4789-B599-3B34B3E166B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57394" y="1363264"/>
                <a:ext cx="910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E140D85-D63C-4855-BC00-FFCABD70CE61}"/>
              </a:ext>
            </a:extLst>
          </p:cNvPr>
          <p:cNvGrpSpPr/>
          <p:nvPr/>
        </p:nvGrpSpPr>
        <p:grpSpPr>
          <a:xfrm>
            <a:off x="10000754" y="1048624"/>
            <a:ext cx="632880" cy="646920"/>
            <a:chOff x="10000754" y="1048624"/>
            <a:chExt cx="63288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D50B96-717A-4F42-AADB-0D81254D450A}"/>
                    </a:ext>
                  </a:extLst>
                </p14:cNvPr>
                <p14:cNvContentPartPr/>
                <p14:nvPr/>
              </p14:nvContentPartPr>
              <p14:xfrm>
                <a:off x="10000754" y="1167064"/>
                <a:ext cx="225720" cy="19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D50B96-717A-4F42-AADB-0D81254D45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92114" y="1158424"/>
                  <a:ext cx="243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6B4DDB-B726-4D82-ACD3-D20AE302CD92}"/>
                    </a:ext>
                  </a:extLst>
                </p14:cNvPr>
                <p14:cNvContentPartPr/>
                <p14:nvPr/>
              </p14:nvContentPartPr>
              <p14:xfrm>
                <a:off x="10224314" y="1048624"/>
                <a:ext cx="195480" cy="491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6B4DDB-B726-4D82-ACD3-D20AE302CD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314" y="1039984"/>
                  <a:ext cx="2131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DE579B-FFDD-4A59-8A08-E21C451FA829}"/>
                    </a:ext>
                  </a:extLst>
                </p14:cNvPr>
                <p14:cNvContentPartPr/>
                <p14:nvPr/>
              </p14:nvContentPartPr>
              <p14:xfrm>
                <a:off x="10534634" y="1443184"/>
                <a:ext cx="99000" cy="252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DE579B-FFDD-4A59-8A08-E21C451FA8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25994" y="1434184"/>
                  <a:ext cx="11664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15DAEF9-F58C-4A4A-A807-586ED27B0820}"/>
                  </a:ext>
                </a:extLst>
              </p14:cNvPr>
              <p14:cNvContentPartPr/>
              <p14:nvPr/>
            </p14:nvContentPartPr>
            <p14:xfrm>
              <a:off x="4410674" y="3690304"/>
              <a:ext cx="41760" cy="482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15DAEF9-F58C-4A4A-A807-586ED27B08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01674" y="3681664"/>
                <a:ext cx="594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387596-D0F0-4EFA-BBD8-AE1048925ADC}"/>
              </a:ext>
            </a:extLst>
          </p:cNvPr>
          <p:cNvGrpSpPr/>
          <p:nvPr/>
        </p:nvGrpSpPr>
        <p:grpSpPr>
          <a:xfrm>
            <a:off x="531314" y="1828744"/>
            <a:ext cx="11451600" cy="4792680"/>
            <a:chOff x="531314" y="1828744"/>
            <a:chExt cx="11451600" cy="47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2D8A49-BAEF-4045-87DB-71BB3BF9A8E3}"/>
                    </a:ext>
                  </a:extLst>
                </p14:cNvPr>
                <p14:cNvContentPartPr/>
                <p14:nvPr/>
              </p14:nvContentPartPr>
              <p14:xfrm>
                <a:off x="5511554" y="2114584"/>
                <a:ext cx="119520" cy="185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2D8A49-BAEF-4045-87DB-71BB3BF9A8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02914" y="2105584"/>
                  <a:ext cx="137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914B17-FC42-43E2-8ED7-1C951FF6E588}"/>
                    </a:ext>
                  </a:extLst>
                </p14:cNvPr>
                <p14:cNvContentPartPr/>
                <p14:nvPr/>
              </p14:nvContentPartPr>
              <p14:xfrm>
                <a:off x="5371154" y="2001184"/>
                <a:ext cx="578880" cy="10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914B17-FC42-43E2-8ED7-1C951FF6E5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2514" y="1992184"/>
                  <a:ext cx="596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4B914F-01E6-4027-8F01-ED87051C93E7}"/>
                    </a:ext>
                  </a:extLst>
                </p14:cNvPr>
                <p14:cNvContentPartPr/>
                <p14:nvPr/>
              </p14:nvContentPartPr>
              <p14:xfrm>
                <a:off x="5592194" y="2224384"/>
                <a:ext cx="287280" cy="20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4B914F-01E6-4027-8F01-ED87051C93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83194" y="2215744"/>
                  <a:ext cx="304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ED589A-C6D7-4942-80FF-834AC6D275FA}"/>
                    </a:ext>
                  </a:extLst>
                </p14:cNvPr>
                <p14:cNvContentPartPr/>
                <p14:nvPr/>
              </p14:nvContentPartPr>
              <p14:xfrm>
                <a:off x="6087914" y="2077864"/>
                <a:ext cx="306360" cy="162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ED589A-C6D7-4942-80FF-834AC6D275F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8914" y="2068864"/>
                  <a:ext cx="32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BB24C5B-6AED-4BDD-8FF9-B6299487C135}"/>
                    </a:ext>
                  </a:extLst>
                </p14:cNvPr>
                <p14:cNvContentPartPr/>
                <p14:nvPr/>
              </p14:nvContentPartPr>
              <p14:xfrm>
                <a:off x="6464474" y="1984624"/>
                <a:ext cx="452880" cy="322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BB24C5B-6AED-4BDD-8FF9-B6299487C13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5834" y="1975984"/>
                  <a:ext cx="470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FD8C26E-D18D-4491-9B0F-5613D54C61BF}"/>
                    </a:ext>
                  </a:extLst>
                </p14:cNvPr>
                <p14:cNvContentPartPr/>
                <p14:nvPr/>
              </p14:nvContentPartPr>
              <p14:xfrm>
                <a:off x="7073234" y="1998304"/>
                <a:ext cx="210600" cy="326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FD8C26E-D18D-4491-9B0F-5613D54C61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64234" y="1989304"/>
                  <a:ext cx="228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27B5FE-10F9-431D-8B59-4F1B4E145AEE}"/>
                    </a:ext>
                  </a:extLst>
                </p14:cNvPr>
                <p14:cNvContentPartPr/>
                <p14:nvPr/>
              </p14:nvContentPartPr>
              <p14:xfrm>
                <a:off x="7355474" y="2047624"/>
                <a:ext cx="295200" cy="209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27B5FE-10F9-431D-8B59-4F1B4E145A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46474" y="2038984"/>
                  <a:ext cx="312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31F90C0-CC1B-4AAD-956C-D03B3E0EA2D9}"/>
                    </a:ext>
                  </a:extLst>
                </p14:cNvPr>
                <p14:cNvContentPartPr/>
                <p14:nvPr/>
              </p14:nvContentPartPr>
              <p14:xfrm>
                <a:off x="7674434" y="2095144"/>
                <a:ext cx="195840" cy="154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31F90C0-CC1B-4AAD-956C-D03B3E0EA2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65794" y="2086144"/>
                  <a:ext cx="213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D18C59-7984-4557-95A5-5E9DF9E86390}"/>
                    </a:ext>
                  </a:extLst>
                </p14:cNvPr>
                <p14:cNvContentPartPr/>
                <p14:nvPr/>
              </p14:nvContentPartPr>
              <p14:xfrm>
                <a:off x="7971434" y="2260744"/>
                <a:ext cx="121320" cy="172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D18C59-7984-4557-95A5-5E9DF9E863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62434" y="2251744"/>
                  <a:ext cx="138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3BE73F-934D-40F3-8C2E-23AF03A44778}"/>
                    </a:ext>
                  </a:extLst>
                </p14:cNvPr>
                <p14:cNvContentPartPr/>
                <p14:nvPr/>
              </p14:nvContentPartPr>
              <p14:xfrm>
                <a:off x="8225954" y="2000824"/>
                <a:ext cx="362160" cy="261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3BE73F-934D-40F3-8C2E-23AF03A447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17314" y="1992184"/>
                  <a:ext cx="379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0B538A-6D80-49B2-902B-0AC0FC334DB2}"/>
                    </a:ext>
                  </a:extLst>
                </p14:cNvPr>
                <p14:cNvContentPartPr/>
                <p14:nvPr/>
              </p14:nvContentPartPr>
              <p14:xfrm>
                <a:off x="8613314" y="1903264"/>
                <a:ext cx="252720" cy="507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0B538A-6D80-49B2-902B-0AC0FC334D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04674" y="1894264"/>
                  <a:ext cx="270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2E5A227-0440-4CAF-86F3-B32D0A0121B2}"/>
                    </a:ext>
                  </a:extLst>
                </p14:cNvPr>
                <p14:cNvContentPartPr/>
                <p14:nvPr/>
              </p14:nvContentPartPr>
              <p14:xfrm>
                <a:off x="9172034" y="2109544"/>
                <a:ext cx="173880" cy="175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2E5A227-0440-4CAF-86F3-B32D0A0121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63034" y="2100544"/>
                  <a:ext cx="191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A94947B-1ADD-4B84-97D8-CA959631F868}"/>
                    </a:ext>
                  </a:extLst>
                </p14:cNvPr>
                <p14:cNvContentPartPr/>
                <p14:nvPr/>
              </p14:nvContentPartPr>
              <p14:xfrm>
                <a:off x="9411434" y="2107384"/>
                <a:ext cx="130320" cy="174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A94947B-1ADD-4B84-97D8-CA959631F8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02434" y="2098744"/>
                  <a:ext cx="147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575B9F-224A-45AE-B22E-BBE62BD4C8CF}"/>
                    </a:ext>
                  </a:extLst>
                </p14:cNvPr>
                <p14:cNvContentPartPr/>
                <p14:nvPr/>
              </p14:nvContentPartPr>
              <p14:xfrm>
                <a:off x="9644714" y="2107384"/>
                <a:ext cx="185760" cy="140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575B9F-224A-45AE-B22E-BBE62BD4C8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6074" y="2098744"/>
                  <a:ext cx="203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8A364D-9AF3-405C-BFE9-D3C871C99C48}"/>
                    </a:ext>
                  </a:extLst>
                </p14:cNvPr>
                <p14:cNvContentPartPr/>
                <p14:nvPr/>
              </p14:nvContentPartPr>
              <p14:xfrm>
                <a:off x="10208114" y="1860424"/>
                <a:ext cx="227880" cy="46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8A364D-9AF3-405C-BFE9-D3C871C99C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99474" y="1851784"/>
                  <a:ext cx="2455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FC346E9-AFA3-4573-A8AE-C64571CF1E2A}"/>
                    </a:ext>
                  </a:extLst>
                </p14:cNvPr>
                <p14:cNvContentPartPr/>
                <p14:nvPr/>
              </p14:nvContentPartPr>
              <p14:xfrm>
                <a:off x="10132514" y="2075344"/>
                <a:ext cx="352440" cy="70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FC346E9-AFA3-4573-A8AE-C64571CF1E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23874" y="2066344"/>
                  <a:ext cx="37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FA216A-B71F-4906-B548-B51F61A020C6}"/>
                    </a:ext>
                  </a:extLst>
                </p14:cNvPr>
                <p14:cNvContentPartPr/>
                <p14:nvPr/>
              </p14:nvContentPartPr>
              <p14:xfrm>
                <a:off x="10456154" y="1828744"/>
                <a:ext cx="221040" cy="456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FA216A-B71F-4906-B548-B51F61A020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47514" y="1820104"/>
                  <a:ext cx="2386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02E727-9487-4A3E-A5DB-F04089E88AC7}"/>
                    </a:ext>
                  </a:extLst>
                </p14:cNvPr>
                <p14:cNvContentPartPr/>
                <p14:nvPr/>
              </p14:nvContentPartPr>
              <p14:xfrm>
                <a:off x="10767194" y="2145184"/>
                <a:ext cx="200160" cy="195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02E727-9487-4A3E-A5DB-F04089E88A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58554" y="2136184"/>
                  <a:ext cx="217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E803AC-7776-47E8-8823-59066B6D800C}"/>
                    </a:ext>
                  </a:extLst>
                </p14:cNvPr>
                <p14:cNvContentPartPr/>
                <p14:nvPr/>
              </p14:nvContentPartPr>
              <p14:xfrm>
                <a:off x="663794" y="2013784"/>
                <a:ext cx="123120" cy="258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E803AC-7776-47E8-8823-59066B6D80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5154" y="2004784"/>
                  <a:ext cx="140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944A7C-4E10-4909-B48E-857B410C92F4}"/>
                    </a:ext>
                  </a:extLst>
                </p14:cNvPr>
                <p14:cNvContentPartPr/>
                <p14:nvPr/>
              </p14:nvContentPartPr>
              <p14:xfrm>
                <a:off x="531314" y="1864384"/>
                <a:ext cx="622080" cy="136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944A7C-4E10-4909-B48E-857B410C92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2314" y="1855744"/>
                  <a:ext cx="63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7544ACC-BEEE-4F0B-AA2D-CA2F76D55269}"/>
                    </a:ext>
                  </a:extLst>
                </p14:cNvPr>
                <p14:cNvContentPartPr/>
                <p14:nvPr/>
              </p14:nvContentPartPr>
              <p14:xfrm>
                <a:off x="818954" y="2233744"/>
                <a:ext cx="251280" cy="18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7544ACC-BEEE-4F0B-AA2D-CA2F76D552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954" y="2225104"/>
                  <a:ext cx="268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398386-6A0A-4C4B-86E5-9FE575BA37A3}"/>
                    </a:ext>
                  </a:extLst>
                </p14:cNvPr>
                <p14:cNvContentPartPr/>
                <p14:nvPr/>
              </p14:nvContentPartPr>
              <p14:xfrm>
                <a:off x="1349954" y="2074984"/>
                <a:ext cx="316080" cy="142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398386-6A0A-4C4B-86E5-9FE575BA37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41314" y="2065984"/>
                  <a:ext cx="333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3A06AE-4D82-400C-9750-3F76DF7B54D6}"/>
                    </a:ext>
                  </a:extLst>
                </p14:cNvPr>
                <p14:cNvContentPartPr/>
                <p14:nvPr/>
              </p14:nvContentPartPr>
              <p14:xfrm>
                <a:off x="1793474" y="1963384"/>
                <a:ext cx="355320" cy="306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3A06AE-4D82-400C-9750-3F76DF7B54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84834" y="1954384"/>
                  <a:ext cx="372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2920BE-E73C-4B86-8B89-0B0668252AD3}"/>
                    </a:ext>
                  </a:extLst>
                </p14:cNvPr>
                <p14:cNvContentPartPr/>
                <p14:nvPr/>
              </p14:nvContentPartPr>
              <p14:xfrm>
                <a:off x="2284154" y="1918744"/>
                <a:ext cx="218160" cy="434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2920BE-E73C-4B86-8B89-0B0668252A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75154" y="1910104"/>
                  <a:ext cx="235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563CFA-6EED-4BD9-8AE6-7DEC43145075}"/>
                    </a:ext>
                  </a:extLst>
                </p14:cNvPr>
                <p14:cNvContentPartPr/>
                <p14:nvPr/>
              </p14:nvContentPartPr>
              <p14:xfrm>
                <a:off x="2618234" y="2084344"/>
                <a:ext cx="85320" cy="19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563CFA-6EED-4BD9-8AE6-7DEC4314507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09594" y="2075344"/>
                  <a:ext cx="102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4E64D3F-4271-459C-B571-6026981CEDF7}"/>
                    </a:ext>
                  </a:extLst>
                </p14:cNvPr>
                <p14:cNvContentPartPr/>
                <p14:nvPr/>
              </p14:nvContentPartPr>
              <p14:xfrm>
                <a:off x="2774834" y="2051224"/>
                <a:ext cx="177840" cy="226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4E64D3F-4271-459C-B571-6026981CEDF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66194" y="2042584"/>
                  <a:ext cx="19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B6012F-61CC-494B-BAD6-65A073E0C799}"/>
                    </a:ext>
                  </a:extLst>
                </p14:cNvPr>
                <p14:cNvContentPartPr/>
                <p14:nvPr/>
              </p14:nvContentPartPr>
              <p14:xfrm>
                <a:off x="2980394" y="2340664"/>
                <a:ext cx="142200" cy="206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B6012F-61CC-494B-BAD6-65A073E0C7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71394" y="2332024"/>
                  <a:ext cx="159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692A7AC-258F-497F-ADD5-AB9936F0FBA7}"/>
                    </a:ext>
                  </a:extLst>
                </p14:cNvPr>
                <p14:cNvContentPartPr/>
                <p14:nvPr/>
              </p14:nvContentPartPr>
              <p14:xfrm>
                <a:off x="3235634" y="2094064"/>
                <a:ext cx="176400" cy="188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692A7AC-258F-497F-ADD5-AB9936F0FB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26634" y="2085064"/>
                  <a:ext cx="194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972300-9758-46F7-94BB-438DC0C5C994}"/>
                    </a:ext>
                  </a:extLst>
                </p14:cNvPr>
                <p14:cNvContentPartPr/>
                <p14:nvPr/>
              </p14:nvContentPartPr>
              <p14:xfrm>
                <a:off x="3484754" y="1918024"/>
                <a:ext cx="201960" cy="499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972300-9758-46F7-94BB-438DC0C5C9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75754" y="1909024"/>
                  <a:ext cx="2196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F5C897-496D-4F27-9A26-F141BE75F171}"/>
                    </a:ext>
                  </a:extLst>
                </p14:cNvPr>
                <p14:cNvContentPartPr/>
                <p14:nvPr/>
              </p14:nvContentPartPr>
              <p14:xfrm>
                <a:off x="3865994" y="2393224"/>
                <a:ext cx="71640" cy="150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F5C897-496D-4F27-9A26-F141BE75F1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56994" y="2384224"/>
                  <a:ext cx="89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9916D7-2592-4577-AD22-96EA2CAAD4B7}"/>
                    </a:ext>
                  </a:extLst>
                </p14:cNvPr>
                <p14:cNvContentPartPr/>
                <p14:nvPr/>
              </p14:nvContentPartPr>
              <p14:xfrm>
                <a:off x="4195394" y="2137984"/>
                <a:ext cx="207720" cy="159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9916D7-2592-4577-AD22-96EA2CAAD4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86394" y="2128984"/>
                  <a:ext cx="22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1C8CDF8-0E9D-43AE-80B1-AB573EC0BF3A}"/>
                    </a:ext>
                  </a:extLst>
                </p14:cNvPr>
                <p14:cNvContentPartPr/>
                <p14:nvPr/>
              </p14:nvContentPartPr>
              <p14:xfrm>
                <a:off x="4384754" y="2172904"/>
                <a:ext cx="219240" cy="136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1C8CDF8-0E9D-43AE-80B1-AB573EC0BF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76114" y="2164264"/>
                  <a:ext cx="236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106160-6F45-4925-8307-E0CD13495F2A}"/>
                    </a:ext>
                  </a:extLst>
                </p14:cNvPr>
                <p14:cNvContentPartPr/>
                <p14:nvPr/>
              </p14:nvContentPartPr>
              <p14:xfrm>
                <a:off x="4730354" y="2131864"/>
                <a:ext cx="164520" cy="161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106160-6F45-4925-8307-E0CD13495F2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21714" y="2122864"/>
                  <a:ext cx="182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9EF42CA-86EE-4B46-BFF7-7465A9493307}"/>
                    </a:ext>
                  </a:extLst>
                </p14:cNvPr>
                <p14:cNvContentPartPr/>
                <p14:nvPr/>
              </p14:nvContentPartPr>
              <p14:xfrm>
                <a:off x="4885514" y="1943944"/>
                <a:ext cx="165240" cy="292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9EF42CA-86EE-4B46-BFF7-7465A94933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76874" y="1935304"/>
                  <a:ext cx="182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48A227-9AFF-409E-A0D0-1240C0D72A6F}"/>
                    </a:ext>
                  </a:extLst>
                </p14:cNvPr>
                <p14:cNvContentPartPr/>
                <p14:nvPr/>
              </p14:nvContentPartPr>
              <p14:xfrm>
                <a:off x="714914" y="2683384"/>
                <a:ext cx="252000" cy="424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48A227-9AFF-409E-A0D0-1240C0D72A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5914" y="2674384"/>
                  <a:ext cx="269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AA587D-CBC1-4BE2-9A77-02CA50F3CF23}"/>
                    </a:ext>
                  </a:extLst>
                </p14:cNvPr>
                <p14:cNvContentPartPr/>
                <p14:nvPr/>
              </p14:nvContentPartPr>
              <p14:xfrm>
                <a:off x="649754" y="2880664"/>
                <a:ext cx="405360" cy="156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AA587D-CBC1-4BE2-9A77-02CA50F3CF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0754" y="2871664"/>
                  <a:ext cx="423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40F7A67-1812-45EC-85CE-79B17E4B439D}"/>
                    </a:ext>
                  </a:extLst>
                </p14:cNvPr>
                <p14:cNvContentPartPr/>
                <p14:nvPr/>
              </p14:nvContentPartPr>
              <p14:xfrm>
                <a:off x="1111634" y="2926744"/>
                <a:ext cx="285480" cy="96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40F7A67-1812-45EC-85CE-79B17E4B439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2994" y="2918104"/>
                  <a:ext cx="303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6DDBF64-9815-4869-989A-BA8C771F4C41}"/>
                    </a:ext>
                  </a:extLst>
                </p14:cNvPr>
                <p14:cNvContentPartPr/>
                <p14:nvPr/>
              </p14:nvContentPartPr>
              <p14:xfrm>
                <a:off x="1449314" y="2908744"/>
                <a:ext cx="152640" cy="133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6DDBF64-9815-4869-989A-BA8C771F4C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40314" y="2900104"/>
                  <a:ext cx="170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44CA45-9EB1-4584-A8F4-7DFEA2EBA901}"/>
                    </a:ext>
                  </a:extLst>
                </p14:cNvPr>
                <p14:cNvContentPartPr/>
                <p14:nvPr/>
              </p14:nvContentPartPr>
              <p14:xfrm>
                <a:off x="1635794" y="2896144"/>
                <a:ext cx="131040" cy="169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44CA45-9EB1-4584-A8F4-7DFEA2EBA9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27154" y="2887144"/>
                  <a:ext cx="148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F44262-F85B-41FD-8B5E-8482CED5AE77}"/>
                    </a:ext>
                  </a:extLst>
                </p14:cNvPr>
                <p14:cNvContentPartPr/>
                <p14:nvPr/>
              </p14:nvContentPartPr>
              <p14:xfrm>
                <a:off x="2280914" y="2628664"/>
                <a:ext cx="248760" cy="446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1F44262-F85B-41FD-8B5E-8482CED5AE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72274" y="2619664"/>
                  <a:ext cx="266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3071B6-D95F-401E-990E-389FBE209EBC}"/>
                    </a:ext>
                  </a:extLst>
                </p14:cNvPr>
                <p14:cNvContentPartPr/>
                <p14:nvPr/>
              </p14:nvContentPartPr>
              <p14:xfrm>
                <a:off x="2153474" y="2852944"/>
                <a:ext cx="419760" cy="82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3071B6-D95F-401E-990E-389FBE209EB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44834" y="2843944"/>
                  <a:ext cx="43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9ABC4F-333C-4455-8274-738D0DC70BAD}"/>
                    </a:ext>
                  </a:extLst>
                </p14:cNvPr>
                <p14:cNvContentPartPr/>
                <p14:nvPr/>
              </p14:nvContentPartPr>
              <p14:xfrm>
                <a:off x="2499434" y="2892184"/>
                <a:ext cx="154080" cy="183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9ABC4F-333C-4455-8274-738D0DC70B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90794" y="2883184"/>
                  <a:ext cx="171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B46B04-6FC3-4E13-A57A-E808ECE2C296}"/>
                    </a:ext>
                  </a:extLst>
                </p14:cNvPr>
                <p14:cNvContentPartPr/>
                <p14:nvPr/>
              </p14:nvContentPartPr>
              <p14:xfrm>
                <a:off x="3085154" y="2848264"/>
                <a:ext cx="214200" cy="202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B46B04-6FC3-4E13-A57A-E808ECE2C29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76154" y="2839264"/>
                  <a:ext cx="231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9284F8-CD4B-4D56-A4E7-DB2832FF85CF}"/>
                    </a:ext>
                  </a:extLst>
                </p14:cNvPr>
                <p14:cNvContentPartPr/>
                <p14:nvPr/>
              </p14:nvContentPartPr>
              <p14:xfrm>
                <a:off x="3307634" y="2927104"/>
                <a:ext cx="138240" cy="110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9284F8-CD4B-4D56-A4E7-DB2832FF85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8634" y="2918104"/>
                  <a:ext cx="155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A2B7252-F142-43DC-A588-F2BAA5BDFFE0}"/>
                    </a:ext>
                  </a:extLst>
                </p14:cNvPr>
                <p14:cNvContentPartPr/>
                <p14:nvPr/>
              </p14:nvContentPartPr>
              <p14:xfrm>
                <a:off x="3513914" y="2911984"/>
                <a:ext cx="279720" cy="128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A2B7252-F142-43DC-A588-F2BAA5BDFF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05274" y="2903344"/>
                  <a:ext cx="297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6A0DB7-9209-4C57-BA6F-B24939A16285}"/>
                    </a:ext>
                  </a:extLst>
                </p14:cNvPr>
                <p14:cNvContentPartPr/>
                <p14:nvPr/>
              </p14:nvContentPartPr>
              <p14:xfrm>
                <a:off x="3770234" y="2970304"/>
                <a:ext cx="192960" cy="317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6A0DB7-9209-4C57-BA6F-B24939A162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61234" y="2961664"/>
                  <a:ext cx="210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000508-1413-4578-986B-99C792286B94}"/>
                    </a:ext>
                  </a:extLst>
                </p14:cNvPr>
                <p14:cNvContentPartPr/>
                <p14:nvPr/>
              </p14:nvContentPartPr>
              <p14:xfrm>
                <a:off x="3887594" y="2901544"/>
                <a:ext cx="267480" cy="157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000508-1413-4578-986B-99C792286B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78954" y="2892544"/>
                  <a:ext cx="285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8DA02EC-4381-4772-BD84-A66DAC4FF32B}"/>
                    </a:ext>
                  </a:extLst>
                </p14:cNvPr>
                <p14:cNvContentPartPr/>
                <p14:nvPr/>
              </p14:nvContentPartPr>
              <p14:xfrm>
                <a:off x="4205114" y="2698144"/>
                <a:ext cx="218880" cy="350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8DA02EC-4381-4772-BD84-A66DAC4FF3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96114" y="2689504"/>
                  <a:ext cx="236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CD662AA-754B-4628-AFFD-E5652D7D5EAE}"/>
                    </a:ext>
                  </a:extLst>
                </p14:cNvPr>
                <p14:cNvContentPartPr/>
                <p14:nvPr/>
              </p14:nvContentPartPr>
              <p14:xfrm>
                <a:off x="4364594" y="2912704"/>
                <a:ext cx="148320" cy="134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CD662AA-754B-4628-AFFD-E5652D7D5E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55954" y="2904064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B1A405B-D9A5-4E3E-945A-60012C0A76F7}"/>
                    </a:ext>
                  </a:extLst>
                </p14:cNvPr>
                <p14:cNvContentPartPr/>
                <p14:nvPr/>
              </p14:nvContentPartPr>
              <p14:xfrm>
                <a:off x="4719194" y="2603824"/>
                <a:ext cx="271440" cy="475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B1A405B-D9A5-4E3E-945A-60012C0A76F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10554" y="2595184"/>
                  <a:ext cx="289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07822CD-E7DB-47F7-A8C9-C24F53D31989}"/>
                    </a:ext>
                  </a:extLst>
                </p14:cNvPr>
                <p14:cNvContentPartPr/>
                <p14:nvPr/>
              </p14:nvContentPartPr>
              <p14:xfrm>
                <a:off x="4682114" y="2844304"/>
                <a:ext cx="297000" cy="44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07822CD-E7DB-47F7-A8C9-C24F53D319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73114" y="2835304"/>
                  <a:ext cx="314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74FD05F-827D-4B2B-B5AF-2ABB5D32C19A}"/>
                    </a:ext>
                  </a:extLst>
                </p14:cNvPr>
                <p14:cNvContentPartPr/>
                <p14:nvPr/>
              </p14:nvContentPartPr>
              <p14:xfrm>
                <a:off x="4906754" y="2891104"/>
                <a:ext cx="184320" cy="187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74FD05F-827D-4B2B-B5AF-2ABB5D32C19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97754" y="2882464"/>
                  <a:ext cx="20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22E37D-4203-4AB3-A0F7-894CB7F97B72}"/>
                    </a:ext>
                  </a:extLst>
                </p14:cNvPr>
                <p14:cNvContentPartPr/>
                <p14:nvPr/>
              </p14:nvContentPartPr>
              <p14:xfrm>
                <a:off x="5529194" y="2637304"/>
                <a:ext cx="238320" cy="479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22E37D-4203-4AB3-A0F7-894CB7F97B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20194" y="2628664"/>
                  <a:ext cx="2559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885D1C7-0527-4C15-B4EE-8E565C0FB167}"/>
                    </a:ext>
                  </a:extLst>
                </p14:cNvPr>
                <p14:cNvContentPartPr/>
                <p14:nvPr/>
              </p14:nvContentPartPr>
              <p14:xfrm>
                <a:off x="5448194" y="2792464"/>
                <a:ext cx="434520" cy="102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885D1C7-0527-4C15-B4EE-8E565C0FB1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39194" y="2783824"/>
                  <a:ext cx="452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D1A164-3047-4CEE-B62D-02725C20967D}"/>
                    </a:ext>
                  </a:extLst>
                </p14:cNvPr>
                <p14:cNvContentPartPr/>
                <p14:nvPr/>
              </p14:nvContentPartPr>
              <p14:xfrm>
                <a:off x="5857154" y="2635504"/>
                <a:ext cx="198720" cy="399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D1A164-3047-4CEE-B62D-02725C20967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48514" y="2626864"/>
                  <a:ext cx="216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8EBBCBD-4757-47FE-A5AF-4F76CC0DA37F}"/>
                    </a:ext>
                  </a:extLst>
                </p14:cNvPr>
                <p14:cNvContentPartPr/>
                <p14:nvPr/>
              </p14:nvContentPartPr>
              <p14:xfrm>
                <a:off x="6126794" y="2891104"/>
                <a:ext cx="137880" cy="138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8EBBCBD-4757-47FE-A5AF-4F76CC0DA37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17794" y="2882104"/>
                  <a:ext cx="155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735EFA-CEAC-45DB-822F-BEADCB4DEED2}"/>
                    </a:ext>
                  </a:extLst>
                </p14:cNvPr>
                <p14:cNvContentPartPr/>
                <p14:nvPr/>
              </p14:nvContentPartPr>
              <p14:xfrm>
                <a:off x="6601994" y="2725504"/>
                <a:ext cx="354240" cy="270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735EFA-CEAC-45DB-822F-BEADCB4DEE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92994" y="2716504"/>
                  <a:ext cx="371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20BF05-25B3-4B17-91F6-6736496F30E7}"/>
                    </a:ext>
                  </a:extLst>
                </p14:cNvPr>
                <p14:cNvContentPartPr/>
                <p14:nvPr/>
              </p14:nvContentPartPr>
              <p14:xfrm>
                <a:off x="7331354" y="2568184"/>
                <a:ext cx="315000" cy="488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20BF05-25B3-4B17-91F6-6736496F30E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22714" y="2559544"/>
                  <a:ext cx="332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A92672-9422-4907-9C65-09C221E56A4E}"/>
                    </a:ext>
                  </a:extLst>
                </p14:cNvPr>
                <p14:cNvContentPartPr/>
                <p14:nvPr/>
              </p14:nvContentPartPr>
              <p14:xfrm>
                <a:off x="7245674" y="2760784"/>
                <a:ext cx="495360" cy="96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A92672-9422-4907-9C65-09C221E56A4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36674" y="2752144"/>
                  <a:ext cx="513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298264-595A-4EEA-A9A4-0599E44EE5EC}"/>
                    </a:ext>
                  </a:extLst>
                </p14:cNvPr>
                <p14:cNvContentPartPr/>
                <p14:nvPr/>
              </p14:nvContentPartPr>
              <p14:xfrm>
                <a:off x="7570034" y="2848264"/>
                <a:ext cx="149400" cy="100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298264-595A-4EEA-A9A4-0599E44EE5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61394" y="2839624"/>
                  <a:ext cx="167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EF010E-75A2-4CB4-A06D-1F9753D09BAE}"/>
                    </a:ext>
                  </a:extLst>
                </p14:cNvPr>
                <p14:cNvContentPartPr/>
                <p14:nvPr/>
              </p14:nvContentPartPr>
              <p14:xfrm>
                <a:off x="7820594" y="2767264"/>
                <a:ext cx="183600" cy="203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EF010E-75A2-4CB4-A06D-1F9753D09BA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11594" y="2758624"/>
                  <a:ext cx="201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31BE101-9C61-4635-A0D8-058D4FD8B56E}"/>
                    </a:ext>
                  </a:extLst>
                </p14:cNvPr>
                <p14:cNvContentPartPr/>
                <p14:nvPr/>
              </p14:nvContentPartPr>
              <p14:xfrm>
                <a:off x="8045594" y="2609584"/>
                <a:ext cx="343800" cy="372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31BE101-9C61-4635-A0D8-058D4FD8B5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36594" y="2600944"/>
                  <a:ext cx="3614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3A296D-4339-4D35-8561-F13AB338604E}"/>
                    </a:ext>
                  </a:extLst>
                </p14:cNvPr>
                <p14:cNvContentPartPr/>
                <p14:nvPr/>
              </p14:nvContentPartPr>
              <p14:xfrm>
                <a:off x="8108234" y="2912704"/>
                <a:ext cx="203400" cy="4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3A296D-4339-4D35-8561-F13AB338604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99594" y="2904064"/>
                  <a:ext cx="221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0376B2-9C3A-42F7-8B63-8BE59DE87FF4}"/>
                    </a:ext>
                  </a:extLst>
                </p14:cNvPr>
                <p14:cNvContentPartPr/>
                <p14:nvPr/>
              </p14:nvContentPartPr>
              <p14:xfrm>
                <a:off x="8417834" y="2777704"/>
                <a:ext cx="113040" cy="225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0376B2-9C3A-42F7-8B63-8BE59DE87F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09194" y="2768704"/>
                  <a:ext cx="130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0A07A02-B941-4A67-BC2C-72974220907E}"/>
                    </a:ext>
                  </a:extLst>
                </p14:cNvPr>
                <p14:cNvContentPartPr/>
                <p14:nvPr/>
              </p14:nvContentPartPr>
              <p14:xfrm>
                <a:off x="8920034" y="2824144"/>
                <a:ext cx="64800" cy="11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0A07A02-B941-4A67-BC2C-7297422090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11034" y="2815504"/>
                  <a:ext cx="82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6E45169-7BE8-4015-8410-EB3AF101FF36}"/>
                    </a:ext>
                  </a:extLst>
                </p14:cNvPr>
                <p14:cNvContentPartPr/>
                <p14:nvPr/>
              </p14:nvContentPartPr>
              <p14:xfrm>
                <a:off x="9033074" y="2675464"/>
                <a:ext cx="4320" cy="22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6E45169-7BE8-4015-8410-EB3AF101FF3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24434" y="2666824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A9F1C08-39A9-4912-A3D8-3B8FE21DD48F}"/>
                    </a:ext>
                  </a:extLst>
                </p14:cNvPr>
                <p14:cNvContentPartPr/>
                <p14:nvPr/>
              </p14:nvContentPartPr>
              <p14:xfrm>
                <a:off x="9061154" y="2805424"/>
                <a:ext cx="21096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A9F1C08-39A9-4912-A3D8-3B8FE21DD48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52154" y="2796784"/>
                  <a:ext cx="228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EB499E-7AE1-4DF2-A16D-AF9350632996}"/>
                    </a:ext>
                  </a:extLst>
                </p14:cNvPr>
                <p14:cNvContentPartPr/>
                <p14:nvPr/>
              </p14:nvContentPartPr>
              <p14:xfrm>
                <a:off x="9533474" y="2760424"/>
                <a:ext cx="326520" cy="153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EB499E-7AE1-4DF2-A16D-AF93506329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4474" y="2751784"/>
                  <a:ext cx="344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4A9AE4F-023B-4A38-B2E7-5BCB7A883DC2}"/>
                    </a:ext>
                  </a:extLst>
                </p14:cNvPr>
                <p14:cNvContentPartPr/>
                <p14:nvPr/>
              </p14:nvContentPartPr>
              <p14:xfrm>
                <a:off x="10037834" y="2775184"/>
                <a:ext cx="10800" cy="100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4A9AE4F-023B-4A38-B2E7-5BCB7A883DC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28834" y="2766184"/>
                  <a:ext cx="28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F846C2-7828-4624-BEB6-C25C98C3624F}"/>
                    </a:ext>
                  </a:extLst>
                </p14:cNvPr>
                <p14:cNvContentPartPr/>
                <p14:nvPr/>
              </p14:nvContentPartPr>
              <p14:xfrm>
                <a:off x="10123154" y="2711824"/>
                <a:ext cx="223920" cy="177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F846C2-7828-4624-BEB6-C25C98C362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14154" y="2702824"/>
                  <a:ext cx="241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FE52175-883B-4BC2-89B4-12024D79C641}"/>
                    </a:ext>
                  </a:extLst>
                </p14:cNvPr>
                <p14:cNvContentPartPr/>
                <p14:nvPr/>
              </p14:nvContentPartPr>
              <p14:xfrm>
                <a:off x="10447514" y="2736304"/>
                <a:ext cx="200520" cy="159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FE52175-883B-4BC2-89B4-12024D79C6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38874" y="2727304"/>
                  <a:ext cx="218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921166-29AA-46B8-8975-FD3CECEA5318}"/>
                    </a:ext>
                  </a:extLst>
                </p14:cNvPr>
                <p14:cNvContentPartPr/>
                <p14:nvPr/>
              </p14:nvContentPartPr>
              <p14:xfrm>
                <a:off x="10789874" y="2510224"/>
                <a:ext cx="204120" cy="421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921166-29AA-46B8-8975-FD3CECEA531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81234" y="2501224"/>
                  <a:ext cx="2217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5995F8C-7670-438B-9CE7-5172EBDA3B4D}"/>
                    </a:ext>
                  </a:extLst>
                </p14:cNvPr>
                <p14:cNvContentPartPr/>
                <p14:nvPr/>
              </p14:nvContentPartPr>
              <p14:xfrm>
                <a:off x="10658114" y="2691664"/>
                <a:ext cx="360360" cy="55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5995F8C-7670-438B-9CE7-5172EBDA3B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49474" y="2683024"/>
                  <a:ext cx="378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EF15A03-ADE7-4D73-9837-1449E79E3E88}"/>
                    </a:ext>
                  </a:extLst>
                </p14:cNvPr>
                <p14:cNvContentPartPr/>
                <p14:nvPr/>
              </p14:nvContentPartPr>
              <p14:xfrm>
                <a:off x="10969514" y="2747824"/>
                <a:ext cx="187560" cy="181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EF15A03-ADE7-4D73-9837-1449E79E3E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960514" y="2739184"/>
                  <a:ext cx="205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55FFB2-9B73-4622-B479-E462EAFC0525}"/>
                    </a:ext>
                  </a:extLst>
                </p14:cNvPr>
                <p14:cNvContentPartPr/>
                <p14:nvPr/>
              </p14:nvContentPartPr>
              <p14:xfrm>
                <a:off x="11165354" y="2722984"/>
                <a:ext cx="164520" cy="234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55FFB2-9B73-4622-B479-E462EAFC052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56714" y="2714344"/>
                  <a:ext cx="182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6802D4B-FA48-4AC0-A783-CAC34F322736}"/>
                    </a:ext>
                  </a:extLst>
                </p14:cNvPr>
                <p14:cNvContentPartPr/>
                <p14:nvPr/>
              </p14:nvContentPartPr>
              <p14:xfrm>
                <a:off x="11361194" y="2931064"/>
                <a:ext cx="39240" cy="16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6802D4B-FA48-4AC0-A783-CAC34F32273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52554" y="2922424"/>
                  <a:ext cx="56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D87F4FF-F3D9-41BB-A804-0E3F7D123708}"/>
                    </a:ext>
                  </a:extLst>
                </p14:cNvPr>
                <p14:cNvContentPartPr/>
                <p14:nvPr/>
              </p14:nvContentPartPr>
              <p14:xfrm>
                <a:off x="11455874" y="2968504"/>
                <a:ext cx="3600" cy="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D87F4FF-F3D9-41BB-A804-0E3F7D1237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446874" y="2959504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693CDB8-BC71-46EC-B684-82C0414C1872}"/>
                    </a:ext>
                  </a:extLst>
                </p14:cNvPr>
                <p14:cNvContentPartPr/>
                <p14:nvPr/>
              </p14:nvContentPartPr>
              <p14:xfrm>
                <a:off x="11372354" y="2947624"/>
                <a:ext cx="62640" cy="15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693CDB8-BC71-46EC-B684-82C0414C18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63354" y="2938624"/>
                  <a:ext cx="80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86E2BE9-6560-41F8-8BFF-46A7B299EB17}"/>
                    </a:ext>
                  </a:extLst>
                </p14:cNvPr>
                <p14:cNvContentPartPr/>
                <p14:nvPr/>
              </p14:nvContentPartPr>
              <p14:xfrm>
                <a:off x="11373794" y="2942584"/>
                <a:ext cx="5040" cy="1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86E2BE9-6560-41F8-8BFF-46A7B299EB1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64794" y="2933584"/>
                  <a:ext cx="22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B037928-7E03-4E63-AF36-4F89884E748F}"/>
                    </a:ext>
                  </a:extLst>
                </p14:cNvPr>
                <p14:cNvContentPartPr/>
                <p14:nvPr/>
              </p14:nvContentPartPr>
              <p14:xfrm>
                <a:off x="1029554" y="3530824"/>
                <a:ext cx="28080" cy="7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B037928-7E03-4E63-AF36-4F89884E748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20914" y="3521824"/>
                  <a:ext cx="45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4637A35-5D82-4EC0-A34C-FDF97009DBBE}"/>
                    </a:ext>
                  </a:extLst>
                </p14:cNvPr>
                <p14:cNvContentPartPr/>
                <p14:nvPr/>
              </p14:nvContentPartPr>
              <p14:xfrm>
                <a:off x="904634" y="3504184"/>
                <a:ext cx="154080" cy="27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4637A35-5D82-4EC0-A34C-FDF97009DBB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5634" y="3495544"/>
                  <a:ext cx="171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7263D5-9E76-4D7A-B75E-91C55CF06740}"/>
                    </a:ext>
                  </a:extLst>
                </p14:cNvPr>
                <p14:cNvContentPartPr/>
                <p14:nvPr/>
              </p14:nvContentPartPr>
              <p14:xfrm>
                <a:off x="808874" y="3386464"/>
                <a:ext cx="617040" cy="99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7263D5-9E76-4D7A-B75E-91C55CF0674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00234" y="3377824"/>
                  <a:ext cx="634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8225FF3-CA80-4AB6-9CA6-D7952218995A}"/>
                    </a:ext>
                  </a:extLst>
                </p14:cNvPr>
                <p14:cNvContentPartPr/>
                <p14:nvPr/>
              </p14:nvContentPartPr>
              <p14:xfrm>
                <a:off x="1273994" y="3315544"/>
                <a:ext cx="243000" cy="417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8225FF3-CA80-4AB6-9CA6-D7952218995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264994" y="3306544"/>
                  <a:ext cx="2606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3CC2FB6-DEEA-45CC-9489-DF9D77CA5FA3}"/>
                    </a:ext>
                  </a:extLst>
                </p14:cNvPr>
                <p14:cNvContentPartPr/>
                <p14:nvPr/>
              </p14:nvContentPartPr>
              <p14:xfrm>
                <a:off x="1578554" y="3537304"/>
                <a:ext cx="192600" cy="223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3CC2FB6-DEEA-45CC-9489-DF9D77CA5FA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69914" y="3528304"/>
                  <a:ext cx="210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3B3D2A9-ADB4-435A-92A8-E89D7FB4F411}"/>
                    </a:ext>
                  </a:extLst>
                </p14:cNvPr>
                <p14:cNvContentPartPr/>
                <p14:nvPr/>
              </p14:nvContentPartPr>
              <p14:xfrm>
                <a:off x="870794" y="4173784"/>
                <a:ext cx="154080" cy="290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3B3D2A9-ADB4-435A-92A8-E89D7FB4F41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1794" y="4165144"/>
                  <a:ext cx="171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186E883-0BFF-4195-9214-9ABD64D1E45D}"/>
                    </a:ext>
                  </a:extLst>
                </p14:cNvPr>
                <p14:cNvContentPartPr/>
                <p14:nvPr/>
              </p14:nvContentPartPr>
              <p14:xfrm>
                <a:off x="760634" y="4051024"/>
                <a:ext cx="695160" cy="129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186E883-0BFF-4195-9214-9ABD64D1E45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1994" y="4042024"/>
                  <a:ext cx="712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933C9A0-FA43-48DD-864E-18311E69002C}"/>
                    </a:ext>
                  </a:extLst>
                </p14:cNvPr>
                <p14:cNvContentPartPr/>
                <p14:nvPr/>
              </p14:nvContentPartPr>
              <p14:xfrm>
                <a:off x="1195154" y="3990184"/>
                <a:ext cx="316800" cy="475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933C9A0-FA43-48DD-864E-18311E69002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86154" y="3981544"/>
                  <a:ext cx="3344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8037034-91B8-4DC7-8709-D1943FFCD84C}"/>
                    </a:ext>
                  </a:extLst>
                </p14:cNvPr>
                <p14:cNvContentPartPr/>
                <p14:nvPr/>
              </p14:nvContentPartPr>
              <p14:xfrm>
                <a:off x="1496114" y="4256584"/>
                <a:ext cx="246240" cy="248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8037034-91B8-4DC7-8709-D1943FFCD84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87474" y="4247584"/>
                  <a:ext cx="263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AC62DD1-86F3-435D-B6F4-4D0F1FE16C71}"/>
                    </a:ext>
                  </a:extLst>
                </p14:cNvPr>
                <p14:cNvContentPartPr/>
                <p14:nvPr/>
              </p14:nvContentPartPr>
              <p14:xfrm>
                <a:off x="2227274" y="3269464"/>
                <a:ext cx="297000" cy="535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AC62DD1-86F3-435D-B6F4-4D0F1FE16C7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18634" y="3260824"/>
                  <a:ext cx="3146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0CE796-6D9B-4A3B-A8DF-155B7DFFC7BD}"/>
                    </a:ext>
                  </a:extLst>
                </p14:cNvPr>
                <p14:cNvContentPartPr/>
                <p14:nvPr/>
              </p14:nvContentPartPr>
              <p14:xfrm>
                <a:off x="2150234" y="3517864"/>
                <a:ext cx="401040" cy="77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0CE796-6D9B-4A3B-A8DF-155B7DFFC7B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141594" y="3508864"/>
                  <a:ext cx="418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F248BD6-8DBC-4762-8C57-6F81C06059C1}"/>
                    </a:ext>
                  </a:extLst>
                </p14:cNvPr>
                <p14:cNvContentPartPr/>
                <p14:nvPr/>
              </p14:nvContentPartPr>
              <p14:xfrm>
                <a:off x="2466314" y="3575464"/>
                <a:ext cx="102240" cy="163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F248BD6-8DBC-4762-8C57-6F81C06059C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457674" y="3566464"/>
                  <a:ext cx="119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17E48E9-5C08-4EA8-A0D9-3890FC8BB31D}"/>
                    </a:ext>
                  </a:extLst>
                </p14:cNvPr>
                <p14:cNvContentPartPr/>
                <p14:nvPr/>
              </p14:nvContentPartPr>
              <p14:xfrm>
                <a:off x="2652794" y="3577264"/>
                <a:ext cx="315000" cy="117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17E48E9-5C08-4EA8-A0D9-3890FC8BB31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643794" y="3568264"/>
                  <a:ext cx="332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99F4A46-2638-436F-B0CB-B10CC6CF7008}"/>
                    </a:ext>
                  </a:extLst>
                </p14:cNvPr>
                <p14:cNvContentPartPr/>
                <p14:nvPr/>
              </p14:nvContentPartPr>
              <p14:xfrm>
                <a:off x="3045194" y="3526504"/>
                <a:ext cx="192240" cy="189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99F4A46-2638-436F-B0CB-B10CC6CF700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036554" y="3517504"/>
                  <a:ext cx="209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858872A-CCEF-4D35-9F7A-B5DC7FDEE4DE}"/>
                    </a:ext>
                  </a:extLst>
                </p14:cNvPr>
                <p14:cNvContentPartPr/>
                <p14:nvPr/>
              </p14:nvContentPartPr>
              <p14:xfrm>
                <a:off x="3376754" y="3578704"/>
                <a:ext cx="20520" cy="6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858872A-CCEF-4D35-9F7A-B5DC7FDEE4D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368114" y="3569704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E6BD673-46DF-4484-B198-F09B08BA1BC2}"/>
                    </a:ext>
                  </a:extLst>
                </p14:cNvPr>
                <p14:cNvContentPartPr/>
                <p14:nvPr/>
              </p14:nvContentPartPr>
              <p14:xfrm>
                <a:off x="3243194" y="3486904"/>
                <a:ext cx="245160" cy="270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E6BD673-46DF-4484-B198-F09B08BA1B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34194" y="3478264"/>
                  <a:ext cx="262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1E2289D-000B-475A-ABF6-5842FBE0C293}"/>
                    </a:ext>
                  </a:extLst>
                </p14:cNvPr>
                <p14:cNvContentPartPr/>
                <p14:nvPr/>
              </p14:nvContentPartPr>
              <p14:xfrm>
                <a:off x="3907034" y="3518584"/>
                <a:ext cx="225000" cy="221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1E2289D-000B-475A-ABF6-5842FBE0C29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98394" y="3509584"/>
                  <a:ext cx="242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A8DFB88-6C6F-4AC6-B248-C37B9EEF9322}"/>
                    </a:ext>
                  </a:extLst>
                </p14:cNvPr>
                <p14:cNvContentPartPr/>
                <p14:nvPr/>
              </p14:nvContentPartPr>
              <p14:xfrm>
                <a:off x="4152194" y="3510664"/>
                <a:ext cx="446400" cy="246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A8DFB88-6C6F-4AC6-B248-C37B9EEF932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143194" y="3501664"/>
                  <a:ext cx="464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66CEDE1-8883-4C1D-B0E9-087C600EC695}"/>
                    </a:ext>
                  </a:extLst>
                </p14:cNvPr>
                <p14:cNvContentPartPr/>
                <p14:nvPr/>
              </p14:nvContentPartPr>
              <p14:xfrm>
                <a:off x="5031674" y="3652864"/>
                <a:ext cx="2880" cy="2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66CEDE1-8883-4C1D-B0E9-087C600EC69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23034" y="3643864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1EC0086-85BA-46FB-A719-573DC0384E3F}"/>
                    </a:ext>
                  </a:extLst>
                </p14:cNvPr>
                <p14:cNvContentPartPr/>
                <p14:nvPr/>
              </p14:nvContentPartPr>
              <p14:xfrm>
                <a:off x="4984514" y="3557104"/>
                <a:ext cx="94320" cy="150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1EC0086-85BA-46FB-A719-573DC0384E3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75874" y="3548464"/>
                  <a:ext cx="111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6293CA0-D76A-4DE0-9A11-2B895CC8D9FB}"/>
                    </a:ext>
                  </a:extLst>
                </p14:cNvPr>
                <p14:cNvContentPartPr/>
                <p14:nvPr/>
              </p14:nvContentPartPr>
              <p14:xfrm>
                <a:off x="5173874" y="3512824"/>
                <a:ext cx="205920" cy="167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6293CA0-D76A-4DE0-9A11-2B895CC8D9F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65234" y="3503824"/>
                  <a:ext cx="223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C88C0B1-DC77-4593-B367-6959CB4115EF}"/>
                    </a:ext>
                  </a:extLst>
                </p14:cNvPr>
                <p14:cNvContentPartPr/>
                <p14:nvPr/>
              </p14:nvContentPartPr>
              <p14:xfrm>
                <a:off x="5514074" y="3506344"/>
                <a:ext cx="240480" cy="199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C88C0B1-DC77-4593-B367-6959CB4115E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05434" y="3497704"/>
                  <a:ext cx="25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407F808-2C7D-457B-8F92-088AFCB4BB6C}"/>
                    </a:ext>
                  </a:extLst>
                </p14:cNvPr>
                <p14:cNvContentPartPr/>
                <p14:nvPr/>
              </p14:nvContentPartPr>
              <p14:xfrm>
                <a:off x="5680034" y="3234544"/>
                <a:ext cx="250560" cy="401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407F808-2C7D-457B-8F92-088AFCB4BB6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71394" y="3225904"/>
                  <a:ext cx="268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9A98C0A-5B71-487B-B346-7483FEE7781B}"/>
                    </a:ext>
                  </a:extLst>
                </p14:cNvPr>
                <p14:cNvContentPartPr/>
                <p14:nvPr/>
              </p14:nvContentPartPr>
              <p14:xfrm>
                <a:off x="5784434" y="3492664"/>
                <a:ext cx="223920" cy="171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9A98C0A-5B71-487B-B346-7483FEE7781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75794" y="3484024"/>
                  <a:ext cx="241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702B21-52A2-4207-A45A-90992C726E5D}"/>
                    </a:ext>
                  </a:extLst>
                </p14:cNvPr>
                <p14:cNvContentPartPr/>
                <p14:nvPr/>
              </p14:nvContentPartPr>
              <p14:xfrm>
                <a:off x="5846714" y="3563584"/>
                <a:ext cx="258120" cy="408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702B21-52A2-4207-A45A-90992C726E5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38074" y="3554944"/>
                  <a:ext cx="2757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25BFD38-DFFA-4206-869C-4E8C8EDB6937}"/>
                    </a:ext>
                  </a:extLst>
                </p14:cNvPr>
                <p14:cNvContentPartPr/>
                <p14:nvPr/>
              </p14:nvContentPartPr>
              <p14:xfrm>
                <a:off x="6056954" y="3485104"/>
                <a:ext cx="311040" cy="212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25BFD38-DFFA-4206-869C-4E8C8EDB69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47954" y="3476104"/>
                  <a:ext cx="328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313D03-9B58-4440-8789-DAEE25C9357E}"/>
                    </a:ext>
                  </a:extLst>
                </p14:cNvPr>
                <p14:cNvContentPartPr/>
                <p14:nvPr/>
              </p14:nvContentPartPr>
              <p14:xfrm>
                <a:off x="6363314" y="3487264"/>
                <a:ext cx="203400" cy="173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313D03-9B58-4440-8789-DAEE25C9357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54314" y="3478264"/>
                  <a:ext cx="221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4DE809B-815A-4E25-BE0B-4B2D9E92FC9B}"/>
                    </a:ext>
                  </a:extLst>
                </p14:cNvPr>
                <p14:cNvContentPartPr/>
                <p14:nvPr/>
              </p14:nvContentPartPr>
              <p14:xfrm>
                <a:off x="6509474" y="3524344"/>
                <a:ext cx="175680" cy="124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4DE809B-815A-4E25-BE0B-4B2D9E92FC9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500474" y="3515704"/>
                  <a:ext cx="193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A99363D-1745-47E1-806A-7A79B3831BC5}"/>
                    </a:ext>
                  </a:extLst>
                </p14:cNvPr>
                <p14:cNvContentPartPr/>
                <p14:nvPr/>
              </p14:nvContentPartPr>
              <p14:xfrm>
                <a:off x="6805394" y="3468184"/>
                <a:ext cx="219600" cy="257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A99363D-1745-47E1-806A-7A79B3831BC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96754" y="3459544"/>
                  <a:ext cx="23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0B4F9B-CD42-48D6-8EEE-26CEAA53C00C}"/>
                    </a:ext>
                  </a:extLst>
                </p14:cNvPr>
                <p14:cNvContentPartPr/>
                <p14:nvPr/>
              </p14:nvContentPartPr>
              <p14:xfrm>
                <a:off x="6953714" y="3224464"/>
                <a:ext cx="277560" cy="404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0B4F9B-CD42-48D6-8EEE-26CEAA53C00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45074" y="3215464"/>
                  <a:ext cx="295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4390452-2D72-448C-818A-A22425D4525F}"/>
                    </a:ext>
                  </a:extLst>
                </p14:cNvPr>
                <p14:cNvContentPartPr/>
                <p14:nvPr/>
              </p14:nvContentPartPr>
              <p14:xfrm>
                <a:off x="7129034" y="3468544"/>
                <a:ext cx="149760" cy="155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4390452-2D72-448C-818A-A22425D4525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20034" y="3459904"/>
                  <a:ext cx="167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7B2956-85CF-43CB-B7FA-8A1B45948AB5}"/>
                    </a:ext>
                  </a:extLst>
                </p14:cNvPr>
                <p14:cNvContentPartPr/>
                <p14:nvPr/>
              </p14:nvContentPartPr>
              <p14:xfrm>
                <a:off x="7235234" y="3465664"/>
                <a:ext cx="242640" cy="187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7B2956-85CF-43CB-B7FA-8A1B45948AB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26234" y="3456664"/>
                  <a:ext cx="260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9FF30C1-1323-47C6-AAA0-B531EED6139E}"/>
                    </a:ext>
                  </a:extLst>
                </p14:cNvPr>
                <p14:cNvContentPartPr/>
                <p14:nvPr/>
              </p14:nvContentPartPr>
              <p14:xfrm>
                <a:off x="7647434" y="3206824"/>
                <a:ext cx="229680" cy="479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9FF30C1-1323-47C6-AAA0-B531EED6139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38794" y="3198184"/>
                  <a:ext cx="2473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084AF10-6F09-44DE-B0C7-0F3FCA603AE1}"/>
                    </a:ext>
                  </a:extLst>
                </p14:cNvPr>
                <p14:cNvContentPartPr/>
                <p14:nvPr/>
              </p14:nvContentPartPr>
              <p14:xfrm>
                <a:off x="7545554" y="3420304"/>
                <a:ext cx="551520" cy="6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084AF10-6F09-44DE-B0C7-0F3FCA603AE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536554" y="3411304"/>
                  <a:ext cx="569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006A5B-50D7-4600-92AB-1618BAFD046A}"/>
                    </a:ext>
                  </a:extLst>
                </p14:cNvPr>
                <p14:cNvContentPartPr/>
                <p14:nvPr/>
              </p14:nvContentPartPr>
              <p14:xfrm>
                <a:off x="7926794" y="3654304"/>
                <a:ext cx="33840" cy="23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006A5B-50D7-4600-92AB-1618BAFD04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17794" y="3645304"/>
                  <a:ext cx="51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5E9AD7B-DF9F-49E9-84F1-FCD8D9C19123}"/>
                    </a:ext>
                  </a:extLst>
                </p14:cNvPr>
                <p14:cNvContentPartPr/>
                <p14:nvPr/>
              </p14:nvContentPartPr>
              <p14:xfrm>
                <a:off x="7931834" y="3663304"/>
                <a:ext cx="50040" cy="43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5E9AD7B-DF9F-49E9-84F1-FCD8D9C1912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23194" y="3654304"/>
                  <a:ext cx="67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DB385CA-FE13-4E29-9D87-58E8A1BC5258}"/>
                    </a:ext>
                  </a:extLst>
                </p14:cNvPr>
                <p14:cNvContentPartPr/>
                <p14:nvPr/>
              </p14:nvContentPartPr>
              <p14:xfrm>
                <a:off x="2285954" y="3955264"/>
                <a:ext cx="331200" cy="543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DB385CA-FE13-4E29-9D87-58E8A1BC525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77314" y="3946264"/>
                  <a:ext cx="3488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68D6E35-5913-4D4D-AC18-79FD0B24AEB1}"/>
                    </a:ext>
                  </a:extLst>
                </p14:cNvPr>
                <p14:cNvContentPartPr/>
                <p14:nvPr/>
              </p14:nvContentPartPr>
              <p14:xfrm>
                <a:off x="2176874" y="4213384"/>
                <a:ext cx="542160" cy="73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68D6E35-5913-4D4D-AC18-79FD0B24AE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68234" y="4204384"/>
                  <a:ext cx="559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95D51DF-0535-4159-8AF1-2DF4D48C3764}"/>
                    </a:ext>
                  </a:extLst>
                </p14:cNvPr>
                <p14:cNvContentPartPr/>
                <p14:nvPr/>
              </p14:nvContentPartPr>
              <p14:xfrm>
                <a:off x="2613914" y="4253344"/>
                <a:ext cx="158040" cy="190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95D51DF-0535-4159-8AF1-2DF4D48C37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04914" y="4244344"/>
                  <a:ext cx="175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F15E279-202A-45E7-AD2F-D6DD0AACD0CD}"/>
                    </a:ext>
                  </a:extLst>
                </p14:cNvPr>
                <p14:cNvContentPartPr/>
                <p14:nvPr/>
              </p14:nvContentPartPr>
              <p14:xfrm>
                <a:off x="2969954" y="3957784"/>
                <a:ext cx="267840" cy="475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F15E279-202A-45E7-AD2F-D6DD0AACD0C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60954" y="3948784"/>
                  <a:ext cx="2854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7AA05C4-8C74-4127-AF28-ECE06988F21B}"/>
                    </a:ext>
                  </a:extLst>
                </p14:cNvPr>
                <p14:cNvContentPartPr/>
                <p14:nvPr/>
              </p14:nvContentPartPr>
              <p14:xfrm>
                <a:off x="2897594" y="4181704"/>
                <a:ext cx="461880" cy="66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7AA05C4-8C74-4127-AF28-ECE06988F21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88594" y="4172704"/>
                  <a:ext cx="479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4ECC0F0-E657-4A5D-94F2-0A446C16723A}"/>
                    </a:ext>
                  </a:extLst>
                </p14:cNvPr>
                <p14:cNvContentPartPr/>
                <p14:nvPr/>
              </p14:nvContentPartPr>
              <p14:xfrm>
                <a:off x="3221234" y="4253704"/>
                <a:ext cx="207000" cy="165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4ECC0F0-E657-4A5D-94F2-0A446C16723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12234" y="4245064"/>
                  <a:ext cx="224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C02CCC6-36D4-4BC1-B412-D1E220BDD825}"/>
                    </a:ext>
                  </a:extLst>
                </p14:cNvPr>
                <p14:cNvContentPartPr/>
                <p14:nvPr/>
              </p14:nvContentPartPr>
              <p14:xfrm>
                <a:off x="3565754" y="4045264"/>
                <a:ext cx="221760" cy="445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C02CCC6-36D4-4BC1-B412-D1E220BDD8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56754" y="4036264"/>
                  <a:ext cx="2394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1C60B5F-5756-4CD2-A19F-3BDC8C546D09}"/>
                    </a:ext>
                  </a:extLst>
                </p14:cNvPr>
                <p14:cNvContentPartPr/>
                <p14:nvPr/>
              </p14:nvContentPartPr>
              <p14:xfrm>
                <a:off x="4181714" y="3912784"/>
                <a:ext cx="282960" cy="542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1C60B5F-5756-4CD2-A19F-3BDC8C546D0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73074" y="3903784"/>
                  <a:ext cx="3006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94E6A7D-26D2-4E90-81F9-5EDB8F75B169}"/>
                    </a:ext>
                  </a:extLst>
                </p14:cNvPr>
                <p14:cNvContentPartPr/>
                <p14:nvPr/>
              </p14:nvContentPartPr>
              <p14:xfrm>
                <a:off x="4088474" y="4178464"/>
                <a:ext cx="451080" cy="66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94E6A7D-26D2-4E90-81F9-5EDB8F75B1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79474" y="4169464"/>
                  <a:ext cx="46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7069242-6C16-49B1-B041-BF22274675BE}"/>
                    </a:ext>
                  </a:extLst>
                </p14:cNvPr>
                <p14:cNvContentPartPr/>
                <p14:nvPr/>
              </p14:nvContentPartPr>
              <p14:xfrm>
                <a:off x="4457834" y="4198984"/>
                <a:ext cx="117360" cy="196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7069242-6C16-49B1-B041-BF22274675B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48834" y="4190344"/>
                  <a:ext cx="135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6CA664E-FF67-435A-A3B6-6F1F35D460B2}"/>
                    </a:ext>
                  </a:extLst>
                </p14:cNvPr>
                <p14:cNvContentPartPr/>
                <p14:nvPr/>
              </p14:nvContentPartPr>
              <p14:xfrm>
                <a:off x="4636394" y="4234264"/>
                <a:ext cx="371520" cy="141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6CA664E-FF67-435A-A3B6-6F1F35D460B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627394" y="4225624"/>
                  <a:ext cx="389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C8E10B9-A7D5-4CB7-8D82-989B990EE670}"/>
                    </a:ext>
                  </a:extLst>
                </p14:cNvPr>
                <p14:cNvContentPartPr/>
                <p14:nvPr/>
              </p14:nvContentPartPr>
              <p14:xfrm>
                <a:off x="5073434" y="4204024"/>
                <a:ext cx="201600" cy="234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C8E10B9-A7D5-4CB7-8D82-989B990EE67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64434" y="4195024"/>
                  <a:ext cx="219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8E7E9C-7CE3-4804-9319-42228A2BBDE9}"/>
                    </a:ext>
                  </a:extLst>
                </p14:cNvPr>
                <p14:cNvContentPartPr/>
                <p14:nvPr/>
              </p14:nvContentPartPr>
              <p14:xfrm>
                <a:off x="5788034" y="3861664"/>
                <a:ext cx="327960" cy="537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8E7E9C-7CE3-4804-9319-42228A2BBDE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79034" y="3852664"/>
                  <a:ext cx="3456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0F1D278-7354-4BEA-A5D9-519D3AF4DED6}"/>
                    </a:ext>
                  </a:extLst>
                </p14:cNvPr>
                <p14:cNvContentPartPr/>
                <p14:nvPr/>
              </p14:nvContentPartPr>
              <p14:xfrm>
                <a:off x="5679314" y="4130944"/>
                <a:ext cx="440280" cy="73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0F1D278-7354-4BEA-A5D9-519D3AF4DED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70674" y="4121944"/>
                  <a:ext cx="457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CD9BE98-4F83-4491-8713-21F838FC3E36}"/>
                    </a:ext>
                  </a:extLst>
                </p14:cNvPr>
                <p14:cNvContentPartPr/>
                <p14:nvPr/>
              </p14:nvContentPartPr>
              <p14:xfrm>
                <a:off x="6023834" y="4213744"/>
                <a:ext cx="203040" cy="1440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CD9BE98-4F83-4491-8713-21F838FC3E3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15194" y="4205104"/>
                  <a:ext cx="220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3EB07B7-5CB7-4020-820D-7E9BBC5CE5A3}"/>
                    </a:ext>
                  </a:extLst>
                </p14:cNvPr>
                <p14:cNvContentPartPr/>
                <p14:nvPr/>
              </p14:nvContentPartPr>
              <p14:xfrm>
                <a:off x="6639074" y="4085224"/>
                <a:ext cx="286200" cy="249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3EB07B7-5CB7-4020-820D-7E9BBC5CE5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630074" y="4076584"/>
                  <a:ext cx="303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A045A1B-0E1D-4F45-B2F8-37A49DE20E61}"/>
                    </a:ext>
                  </a:extLst>
                </p14:cNvPr>
                <p14:cNvContentPartPr/>
                <p14:nvPr/>
              </p14:nvContentPartPr>
              <p14:xfrm>
                <a:off x="6853634" y="4167304"/>
                <a:ext cx="199440" cy="167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A045A1B-0E1D-4F45-B2F8-37A49DE20E6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44634" y="4158664"/>
                  <a:ext cx="217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26FE87-19AB-4DE3-88B1-014343CED9B9}"/>
                    </a:ext>
                  </a:extLst>
                </p14:cNvPr>
                <p14:cNvContentPartPr/>
                <p14:nvPr/>
              </p14:nvContentPartPr>
              <p14:xfrm>
                <a:off x="7085474" y="4167664"/>
                <a:ext cx="343080" cy="132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26FE87-19AB-4DE3-88B1-014343CED9B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76474" y="4159024"/>
                  <a:ext cx="36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1DF2607-5247-4BD0-B6AA-01D529B35A81}"/>
                    </a:ext>
                  </a:extLst>
                </p14:cNvPr>
                <p14:cNvContentPartPr/>
                <p14:nvPr/>
              </p14:nvContentPartPr>
              <p14:xfrm>
                <a:off x="7330274" y="4190704"/>
                <a:ext cx="275040" cy="405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1DF2607-5247-4BD0-B6AA-01D529B35A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21274" y="4181704"/>
                  <a:ext cx="292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054A2B2-39A7-4E7E-BE07-FEF385EDB2CC}"/>
                    </a:ext>
                  </a:extLst>
                </p14:cNvPr>
                <p14:cNvContentPartPr/>
                <p14:nvPr/>
              </p14:nvContentPartPr>
              <p14:xfrm>
                <a:off x="7497674" y="4101424"/>
                <a:ext cx="332640" cy="216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054A2B2-39A7-4E7E-BE07-FEF385EDB2C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88674" y="4092424"/>
                  <a:ext cx="350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CED3B0C-AB07-45F9-AC37-2CAC97E16633}"/>
                    </a:ext>
                  </a:extLst>
                </p14:cNvPr>
                <p14:cNvContentPartPr/>
                <p14:nvPr/>
              </p14:nvContentPartPr>
              <p14:xfrm>
                <a:off x="7843274" y="3886864"/>
                <a:ext cx="222480" cy="410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CED3B0C-AB07-45F9-AC37-2CAC97E1663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34634" y="3877864"/>
                  <a:ext cx="2401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9836202-3F50-487C-903A-630C11465AB2}"/>
                    </a:ext>
                  </a:extLst>
                </p14:cNvPr>
                <p14:cNvContentPartPr/>
                <p14:nvPr/>
              </p14:nvContentPartPr>
              <p14:xfrm>
                <a:off x="8015354" y="4123024"/>
                <a:ext cx="191520" cy="159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9836202-3F50-487C-903A-630C11465AB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06354" y="4114024"/>
                  <a:ext cx="209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2116F66-1B55-4900-BA8B-B62365877B13}"/>
                    </a:ext>
                  </a:extLst>
                </p14:cNvPr>
                <p14:cNvContentPartPr/>
                <p14:nvPr/>
              </p14:nvContentPartPr>
              <p14:xfrm>
                <a:off x="8354114" y="3762664"/>
                <a:ext cx="377280" cy="600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2116F66-1B55-4900-BA8B-B62365877B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45114" y="3754024"/>
                  <a:ext cx="3949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60976D6-9B5F-439D-84F9-2AB49F6D409C}"/>
                    </a:ext>
                  </a:extLst>
                </p14:cNvPr>
                <p14:cNvContentPartPr/>
                <p14:nvPr/>
              </p14:nvContentPartPr>
              <p14:xfrm>
                <a:off x="8344394" y="4038064"/>
                <a:ext cx="405000" cy="59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60976D6-9B5F-439D-84F9-2AB49F6D409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335754" y="4029064"/>
                  <a:ext cx="422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AE2B581-F468-4414-A731-483E948BF0DC}"/>
                    </a:ext>
                  </a:extLst>
                </p14:cNvPr>
                <p14:cNvContentPartPr/>
                <p14:nvPr/>
              </p14:nvContentPartPr>
              <p14:xfrm>
                <a:off x="8602874" y="4141024"/>
                <a:ext cx="237600" cy="227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AE2B581-F468-4414-A731-483E948BF0D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93874" y="4132384"/>
                  <a:ext cx="25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CBFE4B2-3BA8-4A32-91B3-58A9F4EBF5BE}"/>
                    </a:ext>
                  </a:extLst>
                </p14:cNvPr>
                <p14:cNvContentPartPr/>
                <p14:nvPr/>
              </p14:nvContentPartPr>
              <p14:xfrm>
                <a:off x="9291194" y="4236424"/>
                <a:ext cx="36720" cy="36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CBFE4B2-3BA8-4A32-91B3-58A9F4EBF5B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82194" y="4227784"/>
                  <a:ext cx="5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0D41F84-4A80-43FC-9080-1098C5DD0793}"/>
                    </a:ext>
                  </a:extLst>
                </p14:cNvPr>
                <p14:cNvContentPartPr/>
                <p14:nvPr/>
              </p14:nvContentPartPr>
              <p14:xfrm>
                <a:off x="9121274" y="4232464"/>
                <a:ext cx="194040" cy="399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0D41F84-4A80-43FC-9080-1098C5DD079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12274" y="4223824"/>
                  <a:ext cx="211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866334F-DC0F-4A10-96E9-15863C7C6094}"/>
                    </a:ext>
                  </a:extLst>
                </p14:cNvPr>
                <p14:cNvContentPartPr/>
                <p14:nvPr/>
              </p14:nvContentPartPr>
              <p14:xfrm>
                <a:off x="9271034" y="4053904"/>
                <a:ext cx="300600" cy="273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866334F-DC0F-4A10-96E9-15863C7C609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62034" y="4045264"/>
                  <a:ext cx="318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3225055-69A3-4529-BEAA-223A9A572328}"/>
                    </a:ext>
                  </a:extLst>
                </p14:cNvPr>
                <p14:cNvContentPartPr/>
                <p14:nvPr/>
              </p14:nvContentPartPr>
              <p14:xfrm>
                <a:off x="9589634" y="4110784"/>
                <a:ext cx="245520" cy="2174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3225055-69A3-4529-BEAA-223A9A57232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580634" y="4102144"/>
                  <a:ext cx="26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0434EE7-21CB-404A-A7E6-ACFA0BD0C291}"/>
                    </a:ext>
                  </a:extLst>
                </p14:cNvPr>
                <p14:cNvContentPartPr/>
                <p14:nvPr/>
              </p14:nvContentPartPr>
              <p14:xfrm>
                <a:off x="9842354" y="4020064"/>
                <a:ext cx="293400" cy="3106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0434EE7-21CB-404A-A7E6-ACFA0BD0C29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33354" y="4011064"/>
                  <a:ext cx="311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2870A67-1DC9-443A-BCE1-EFECCA31F0B1}"/>
                    </a:ext>
                  </a:extLst>
                </p14:cNvPr>
                <p14:cNvContentPartPr/>
                <p14:nvPr/>
              </p14:nvContentPartPr>
              <p14:xfrm>
                <a:off x="10167074" y="3867064"/>
                <a:ext cx="253440" cy="4755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2870A67-1DC9-443A-BCE1-EFECCA31F0B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58074" y="3858424"/>
                  <a:ext cx="271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3B36D69-0038-45D1-A671-81BF38E4C5E3}"/>
                    </a:ext>
                  </a:extLst>
                </p14:cNvPr>
                <p14:cNvContentPartPr/>
                <p14:nvPr/>
              </p14:nvContentPartPr>
              <p14:xfrm>
                <a:off x="10081034" y="4099984"/>
                <a:ext cx="394560" cy="763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3B36D69-0038-45D1-A671-81BF38E4C5E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72034" y="4091344"/>
                  <a:ext cx="412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79F2A0D-5653-4984-A756-1DDB5AFC471C}"/>
                    </a:ext>
                  </a:extLst>
                </p14:cNvPr>
                <p14:cNvContentPartPr/>
                <p14:nvPr/>
              </p14:nvContentPartPr>
              <p14:xfrm>
                <a:off x="10631834" y="3965704"/>
                <a:ext cx="209880" cy="397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79F2A0D-5653-4984-A756-1DDB5AFC47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622834" y="3956704"/>
                  <a:ext cx="227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3831A56-2ACA-425B-9577-E2E7DAECE1E7}"/>
                    </a:ext>
                  </a:extLst>
                </p14:cNvPr>
                <p14:cNvContentPartPr/>
                <p14:nvPr/>
              </p14:nvContentPartPr>
              <p14:xfrm>
                <a:off x="11092274" y="4186744"/>
                <a:ext cx="127800" cy="1296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3831A56-2ACA-425B-9577-E2E7DAECE1E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83634" y="4177744"/>
                  <a:ext cx="145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ADE72FF-0147-4E00-8287-9A83BEF43BC9}"/>
                    </a:ext>
                  </a:extLst>
                </p14:cNvPr>
                <p14:cNvContentPartPr/>
                <p14:nvPr/>
              </p14:nvContentPartPr>
              <p14:xfrm>
                <a:off x="11330234" y="3764104"/>
                <a:ext cx="397080" cy="645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ADE72FF-0147-4E00-8287-9A83BEF43BC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21594" y="3755464"/>
                  <a:ext cx="4147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2F28CAE-D774-421A-AFCA-FEA11B12684C}"/>
                    </a:ext>
                  </a:extLst>
                </p14:cNvPr>
                <p14:cNvContentPartPr/>
                <p14:nvPr/>
              </p14:nvContentPartPr>
              <p14:xfrm>
                <a:off x="11332394" y="4172344"/>
                <a:ext cx="367200" cy="61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2F28CAE-D774-421A-AFCA-FEA11B1268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323394" y="4163704"/>
                  <a:ext cx="384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D26FBAE-6F5F-423A-90C8-2D551F9BEB6C}"/>
                    </a:ext>
                  </a:extLst>
                </p14:cNvPr>
                <p14:cNvContentPartPr/>
                <p14:nvPr/>
              </p14:nvContentPartPr>
              <p14:xfrm>
                <a:off x="6509114" y="5134984"/>
                <a:ext cx="126000" cy="2350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D26FBAE-6F5F-423A-90C8-2D551F9BEB6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500474" y="5125984"/>
                  <a:ext cx="143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3CAC438-58D9-4650-B6B2-3C91B41B0F2D}"/>
                    </a:ext>
                  </a:extLst>
                </p14:cNvPr>
                <p14:cNvContentPartPr/>
                <p14:nvPr/>
              </p14:nvContentPartPr>
              <p14:xfrm>
                <a:off x="6841034" y="4876504"/>
                <a:ext cx="294480" cy="2188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3CAC438-58D9-4650-B6B2-3C91B41B0F2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832034" y="4867504"/>
                  <a:ext cx="312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ED55058-C138-4612-893F-F2E626D9C37B}"/>
                    </a:ext>
                  </a:extLst>
                </p14:cNvPr>
                <p14:cNvContentPartPr/>
                <p14:nvPr/>
              </p14:nvContentPartPr>
              <p14:xfrm>
                <a:off x="7244954" y="4569064"/>
                <a:ext cx="349560" cy="535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ED55058-C138-4612-893F-F2E626D9C3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35954" y="4560424"/>
                  <a:ext cx="3672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7C4DCB7-6565-4CD8-A688-3E982D3B5F0C}"/>
                    </a:ext>
                  </a:extLst>
                </p14:cNvPr>
                <p14:cNvContentPartPr/>
                <p14:nvPr/>
              </p14:nvContentPartPr>
              <p14:xfrm>
                <a:off x="7571834" y="4774264"/>
                <a:ext cx="156240" cy="272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7C4DCB7-6565-4CD8-A688-3E982D3B5F0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562834" y="4765264"/>
                  <a:ext cx="173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FB4850F-46EB-4004-97EA-4EF0587290FF}"/>
                    </a:ext>
                  </a:extLst>
                </p14:cNvPr>
                <p14:cNvContentPartPr/>
                <p14:nvPr/>
              </p14:nvContentPartPr>
              <p14:xfrm>
                <a:off x="7807634" y="4604344"/>
                <a:ext cx="222480" cy="459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FB4850F-46EB-4004-97EA-4EF0587290F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798994" y="4595344"/>
                  <a:ext cx="2401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8F3E1C2-47F1-40FA-AF4D-8F3B8ED21C8C}"/>
                    </a:ext>
                  </a:extLst>
                </p14:cNvPr>
                <p14:cNvContentPartPr/>
                <p14:nvPr/>
              </p14:nvContentPartPr>
              <p14:xfrm>
                <a:off x="7965674" y="4886584"/>
                <a:ext cx="207000" cy="198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8F3E1C2-47F1-40FA-AF4D-8F3B8ED21C8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56674" y="4877944"/>
                  <a:ext cx="22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FF1C977-4904-497D-9B5F-CDC3E469B4DF}"/>
                    </a:ext>
                  </a:extLst>
                </p14:cNvPr>
                <p14:cNvContentPartPr/>
                <p14:nvPr/>
              </p14:nvContentPartPr>
              <p14:xfrm>
                <a:off x="8720594" y="4594624"/>
                <a:ext cx="291960" cy="5115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FF1C977-4904-497D-9B5F-CDC3E469B4D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11594" y="4585624"/>
                  <a:ext cx="3096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5129415-F35B-4254-9C6C-19637B0BEF50}"/>
                    </a:ext>
                  </a:extLst>
                </p14:cNvPr>
                <p14:cNvContentPartPr/>
                <p14:nvPr/>
              </p14:nvContentPartPr>
              <p14:xfrm>
                <a:off x="8652194" y="4803784"/>
                <a:ext cx="432360" cy="84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5129415-F35B-4254-9C6C-19637B0BEF5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43194" y="4795144"/>
                  <a:ext cx="45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A07CA17-22AB-4469-B192-C2E153D497D2}"/>
                    </a:ext>
                  </a:extLst>
                </p14:cNvPr>
                <p14:cNvContentPartPr/>
                <p14:nvPr/>
              </p14:nvContentPartPr>
              <p14:xfrm>
                <a:off x="9025874" y="4581664"/>
                <a:ext cx="303480" cy="4755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A07CA17-22AB-4469-B192-C2E153D497D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017234" y="4572664"/>
                  <a:ext cx="3211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D1EF20D-065E-48D8-8F31-983BC8A5E05C}"/>
                    </a:ext>
                  </a:extLst>
                </p14:cNvPr>
                <p14:cNvContentPartPr/>
                <p14:nvPr/>
              </p14:nvContentPartPr>
              <p14:xfrm>
                <a:off x="9283994" y="4894144"/>
                <a:ext cx="253440" cy="1933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D1EF20D-065E-48D8-8F31-983BC8A5E05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275354" y="4885144"/>
                  <a:ext cx="271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112C69D-9D3E-4549-950B-3B32D51BAE62}"/>
                    </a:ext>
                  </a:extLst>
                </p14:cNvPr>
                <p14:cNvContentPartPr/>
                <p14:nvPr/>
              </p14:nvContentPartPr>
              <p14:xfrm>
                <a:off x="9960074" y="4500304"/>
                <a:ext cx="322200" cy="560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112C69D-9D3E-4549-950B-3B32D51BAE6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951434" y="4491304"/>
                  <a:ext cx="3398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0F18150-5BB9-4B7C-9BB2-64091695C622}"/>
                    </a:ext>
                  </a:extLst>
                </p14:cNvPr>
                <p14:cNvContentPartPr/>
                <p14:nvPr/>
              </p14:nvContentPartPr>
              <p14:xfrm>
                <a:off x="9843074" y="4826464"/>
                <a:ext cx="438480" cy="2055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0F18150-5BB9-4B7C-9BB2-64091695C62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834434" y="4817824"/>
                  <a:ext cx="456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02FC78C-0A32-43CC-81B5-1337E08B4A56}"/>
                    </a:ext>
                  </a:extLst>
                </p14:cNvPr>
                <p14:cNvContentPartPr/>
                <p14:nvPr/>
              </p14:nvContentPartPr>
              <p14:xfrm>
                <a:off x="10447874" y="4484824"/>
                <a:ext cx="337320" cy="5482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02FC78C-0A32-43CC-81B5-1337E08B4A5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38874" y="4475824"/>
                  <a:ext cx="3549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7D8841E-77C6-49F8-B4DF-2B5778FE6053}"/>
                    </a:ext>
                  </a:extLst>
                </p14:cNvPr>
                <p14:cNvContentPartPr/>
                <p14:nvPr/>
              </p14:nvContentPartPr>
              <p14:xfrm>
                <a:off x="10372994" y="4809184"/>
                <a:ext cx="331200" cy="33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7D8841E-77C6-49F8-B4DF-2B5778FE605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364354" y="4800544"/>
                  <a:ext cx="348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C9ABF06-8DDE-4366-8890-9D4D973FC1A1}"/>
                    </a:ext>
                  </a:extLst>
                </p14:cNvPr>
                <p14:cNvContentPartPr/>
                <p14:nvPr/>
              </p14:nvContentPartPr>
              <p14:xfrm>
                <a:off x="10658474" y="4897384"/>
                <a:ext cx="120240" cy="1094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C9ABF06-8DDE-4366-8890-9D4D973FC1A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649474" y="4888384"/>
                  <a:ext cx="137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A228E15-DC1C-4549-A1CC-752A65926093}"/>
                    </a:ext>
                  </a:extLst>
                </p14:cNvPr>
                <p14:cNvContentPartPr/>
                <p14:nvPr/>
              </p14:nvContentPartPr>
              <p14:xfrm>
                <a:off x="11080394" y="4619824"/>
                <a:ext cx="227880" cy="4888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A228E15-DC1C-4549-A1CC-752A6592609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071754" y="4611184"/>
                  <a:ext cx="2455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9B9D0CC-4B31-41D9-AC02-5345903D2899}"/>
                    </a:ext>
                  </a:extLst>
                </p14:cNvPr>
                <p14:cNvContentPartPr/>
                <p14:nvPr/>
              </p14:nvContentPartPr>
              <p14:xfrm>
                <a:off x="816434" y="4678504"/>
                <a:ext cx="250200" cy="460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9B9D0CC-4B31-41D9-AC02-5345903D289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7434" y="4669864"/>
                  <a:ext cx="2678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2918CB0-00CA-4A0A-B1C5-A5A6D3E0E135}"/>
                    </a:ext>
                  </a:extLst>
                </p14:cNvPr>
                <p14:cNvContentPartPr/>
                <p14:nvPr/>
              </p14:nvContentPartPr>
              <p14:xfrm>
                <a:off x="779354" y="4865344"/>
                <a:ext cx="374760" cy="95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2918CB0-00CA-4A0A-B1C5-A5A6D3E0E13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0714" y="4856704"/>
                  <a:ext cx="392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2B396F6-2EFE-46EA-A750-A877E79E63A0}"/>
                    </a:ext>
                  </a:extLst>
                </p14:cNvPr>
                <p14:cNvContentPartPr/>
                <p14:nvPr/>
              </p14:nvContentPartPr>
              <p14:xfrm>
                <a:off x="1175354" y="4646464"/>
                <a:ext cx="251280" cy="434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2B396F6-2EFE-46EA-A750-A877E79E63A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66714" y="4637464"/>
                  <a:ext cx="268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4B297A7-F99A-4FB7-8AF6-659C2C4993F0}"/>
                    </a:ext>
                  </a:extLst>
                </p14:cNvPr>
                <p14:cNvContentPartPr/>
                <p14:nvPr/>
              </p14:nvContentPartPr>
              <p14:xfrm>
                <a:off x="1487474" y="4880824"/>
                <a:ext cx="165240" cy="2376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4B297A7-F99A-4FB7-8AF6-659C2C4993F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478834" y="4871824"/>
                  <a:ext cx="182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FBEA259-38EB-419F-86A9-03D92AF12380}"/>
                    </a:ext>
                  </a:extLst>
                </p14:cNvPr>
                <p14:cNvContentPartPr/>
                <p14:nvPr/>
              </p14:nvContentPartPr>
              <p14:xfrm>
                <a:off x="1903994" y="4978384"/>
                <a:ext cx="236160" cy="435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FBEA259-38EB-419F-86A9-03D92AF1238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95354" y="4969744"/>
                  <a:ext cx="253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C4BEC7C-045A-41CA-9FE8-8B28C8F18DA9}"/>
                    </a:ext>
                  </a:extLst>
                </p14:cNvPr>
                <p14:cNvContentPartPr/>
                <p14:nvPr/>
              </p14:nvContentPartPr>
              <p14:xfrm>
                <a:off x="2089754" y="4797664"/>
                <a:ext cx="339840" cy="276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C4BEC7C-045A-41CA-9FE8-8B28C8F18DA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081114" y="4788664"/>
                  <a:ext cx="357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7DA17F1-3788-4131-A778-53815661D1D2}"/>
                    </a:ext>
                  </a:extLst>
                </p14:cNvPr>
                <p14:cNvContentPartPr/>
                <p14:nvPr/>
              </p14:nvContentPartPr>
              <p14:xfrm>
                <a:off x="2493314" y="4809904"/>
                <a:ext cx="274680" cy="243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7DA17F1-3788-4131-A778-53815661D1D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84674" y="4801264"/>
                  <a:ext cx="292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4DFA78C-9AD5-4E80-B289-8952CD0AE5B5}"/>
                    </a:ext>
                  </a:extLst>
                </p14:cNvPr>
                <p14:cNvContentPartPr/>
                <p14:nvPr/>
              </p14:nvContentPartPr>
              <p14:xfrm>
                <a:off x="2784194" y="4878664"/>
                <a:ext cx="165240" cy="2016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4DFA78C-9AD5-4E80-B289-8952CD0AE5B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75554" y="4870024"/>
                  <a:ext cx="182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B335240-406B-4437-A8DC-8D73DCDE5350}"/>
                    </a:ext>
                  </a:extLst>
                </p14:cNvPr>
                <p14:cNvContentPartPr/>
                <p14:nvPr/>
              </p14:nvContentPartPr>
              <p14:xfrm>
                <a:off x="3110354" y="4843744"/>
                <a:ext cx="186840" cy="2296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B335240-406B-4437-A8DC-8D73DCDE535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101354" y="4834744"/>
                  <a:ext cx="204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C709FCB-B57B-437C-829E-6E27028DDC93}"/>
                    </a:ext>
                  </a:extLst>
                </p14:cNvPr>
                <p14:cNvContentPartPr/>
                <p14:nvPr/>
              </p14:nvContentPartPr>
              <p14:xfrm>
                <a:off x="3339314" y="4862104"/>
                <a:ext cx="138240" cy="1616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C709FCB-B57B-437C-829E-6E27028DDC9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330674" y="4853464"/>
                  <a:ext cx="155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1D04070-8BF6-4778-B0BA-1337F71C33A6}"/>
                    </a:ext>
                  </a:extLst>
                </p14:cNvPr>
                <p14:cNvContentPartPr/>
                <p14:nvPr/>
              </p14:nvContentPartPr>
              <p14:xfrm>
                <a:off x="3587354" y="4798024"/>
                <a:ext cx="123120" cy="233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1D04070-8BF6-4778-B0BA-1337F71C33A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578354" y="4789384"/>
                  <a:ext cx="140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F01CAA1-FCDF-4074-AD68-1D11DBFC36B9}"/>
                    </a:ext>
                  </a:extLst>
                </p14:cNvPr>
                <p14:cNvContentPartPr/>
                <p14:nvPr/>
              </p14:nvContentPartPr>
              <p14:xfrm>
                <a:off x="3703634" y="4745824"/>
                <a:ext cx="299880" cy="310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F01CAA1-FCDF-4074-AD68-1D11DBFC36B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694634" y="4736824"/>
                  <a:ext cx="317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77717FC-D388-4D98-8106-1506DEA91002}"/>
                    </a:ext>
                  </a:extLst>
                </p14:cNvPr>
                <p14:cNvContentPartPr/>
                <p14:nvPr/>
              </p14:nvContentPartPr>
              <p14:xfrm>
                <a:off x="4438394" y="4893424"/>
                <a:ext cx="115560" cy="1738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77717FC-D388-4D98-8106-1506DEA9100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429754" y="4884424"/>
                  <a:ext cx="133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4920E38-A412-4CD5-B05D-8B659144C62D}"/>
                    </a:ext>
                  </a:extLst>
                </p14:cNvPr>
                <p14:cNvContentPartPr/>
                <p14:nvPr/>
              </p14:nvContentPartPr>
              <p14:xfrm>
                <a:off x="4696874" y="4896304"/>
                <a:ext cx="63000" cy="882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4920E38-A412-4CD5-B05D-8B659144C62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688234" y="4887664"/>
                  <a:ext cx="80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49458D8-ACE8-4A75-B37E-E9B9077BC893}"/>
                    </a:ext>
                  </a:extLst>
                </p14:cNvPr>
                <p14:cNvContentPartPr/>
                <p14:nvPr/>
              </p14:nvContentPartPr>
              <p14:xfrm>
                <a:off x="4562594" y="4768864"/>
                <a:ext cx="335520" cy="308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49458D8-ACE8-4A75-B37E-E9B9077BC89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553954" y="4760224"/>
                  <a:ext cx="353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87DA3AE-57CF-4359-BBD7-4860A27A38D4}"/>
                    </a:ext>
                  </a:extLst>
                </p14:cNvPr>
                <p14:cNvContentPartPr/>
                <p14:nvPr/>
              </p14:nvContentPartPr>
              <p14:xfrm>
                <a:off x="5300594" y="4715944"/>
                <a:ext cx="470520" cy="3596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87DA3AE-57CF-4359-BBD7-4860A27A38D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91954" y="4707304"/>
                  <a:ext cx="488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92E3B8A-8CF9-4729-8D97-EF2013E132C8}"/>
                    </a:ext>
                  </a:extLst>
                </p14:cNvPr>
                <p14:cNvContentPartPr/>
                <p14:nvPr/>
              </p14:nvContentPartPr>
              <p14:xfrm>
                <a:off x="5913674" y="4823224"/>
                <a:ext cx="150840" cy="348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92E3B8A-8CF9-4729-8D97-EF2013E132C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904674" y="4814584"/>
                  <a:ext cx="168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AB06360-B680-47D5-8CB8-C9B947177355}"/>
                    </a:ext>
                  </a:extLst>
                </p14:cNvPr>
                <p14:cNvContentPartPr/>
                <p14:nvPr/>
              </p14:nvContentPartPr>
              <p14:xfrm>
                <a:off x="5772914" y="4725664"/>
                <a:ext cx="657000" cy="1587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AB06360-B680-47D5-8CB8-C9B94717735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64274" y="4717024"/>
                  <a:ext cx="67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F38D726-0EC6-4864-88D9-B701988CEDF1}"/>
                    </a:ext>
                  </a:extLst>
                </p14:cNvPr>
                <p14:cNvContentPartPr/>
                <p14:nvPr/>
              </p14:nvContentPartPr>
              <p14:xfrm>
                <a:off x="6220754" y="5066224"/>
                <a:ext cx="73080" cy="2314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F38D726-0EC6-4864-88D9-B701988CEDF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211754" y="5057584"/>
                  <a:ext cx="90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B8838EA-44E0-4520-B468-B6EACE6A1A9E}"/>
                    </a:ext>
                  </a:extLst>
                </p14:cNvPr>
                <p14:cNvContentPartPr/>
                <p14:nvPr/>
              </p14:nvContentPartPr>
              <p14:xfrm>
                <a:off x="811034" y="5240824"/>
                <a:ext cx="258120" cy="5450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B8838EA-44E0-4520-B468-B6EACE6A1A9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02394" y="5232184"/>
                  <a:ext cx="2757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F9A4D9B-5A49-48D2-8D68-39B9FF766466}"/>
                    </a:ext>
                  </a:extLst>
                </p14:cNvPr>
                <p14:cNvContentPartPr/>
                <p14:nvPr/>
              </p14:nvContentPartPr>
              <p14:xfrm>
                <a:off x="775034" y="5487064"/>
                <a:ext cx="416160" cy="1555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F9A4D9B-5A49-48D2-8D68-39B9FF7664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6034" y="5478424"/>
                  <a:ext cx="433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4EFCADB-8837-4AFC-AD6A-3693D9E5EB7B}"/>
                    </a:ext>
                  </a:extLst>
                </p14:cNvPr>
                <p14:cNvContentPartPr/>
                <p14:nvPr/>
              </p14:nvContentPartPr>
              <p14:xfrm>
                <a:off x="1127834" y="5551864"/>
                <a:ext cx="123120" cy="201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4EFCADB-8837-4AFC-AD6A-3693D9E5EB7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19194" y="5542864"/>
                  <a:ext cx="14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B0700EF-99E3-4150-B89C-48AAFA66CA5A}"/>
                    </a:ext>
                  </a:extLst>
                </p14:cNvPr>
                <p14:cNvContentPartPr/>
                <p14:nvPr/>
              </p14:nvContentPartPr>
              <p14:xfrm>
                <a:off x="1303154" y="5576344"/>
                <a:ext cx="283320" cy="1465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B0700EF-99E3-4150-B89C-48AAFA66CA5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294154" y="5567704"/>
                  <a:ext cx="300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AD3863D-1924-4F1E-BE3D-8FF60D342101}"/>
                    </a:ext>
                  </a:extLst>
                </p14:cNvPr>
                <p14:cNvContentPartPr/>
                <p14:nvPr/>
              </p14:nvContentPartPr>
              <p14:xfrm>
                <a:off x="1699154" y="5533144"/>
                <a:ext cx="193320" cy="1771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AD3863D-1924-4F1E-BE3D-8FF60D34210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690514" y="5524144"/>
                  <a:ext cx="210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5FDA7BE-F282-48C0-B410-FF3F19980FFA}"/>
                    </a:ext>
                  </a:extLst>
                </p14:cNvPr>
                <p14:cNvContentPartPr/>
                <p14:nvPr/>
              </p14:nvContentPartPr>
              <p14:xfrm>
                <a:off x="1879514" y="5512264"/>
                <a:ext cx="177120" cy="2232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5FDA7BE-F282-48C0-B410-FF3F19980FF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870874" y="5503624"/>
                  <a:ext cx="194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A230114-E2B5-4528-8322-59E3CA30C3C1}"/>
                    </a:ext>
                  </a:extLst>
                </p14:cNvPr>
                <p14:cNvContentPartPr/>
                <p14:nvPr/>
              </p14:nvContentPartPr>
              <p14:xfrm>
                <a:off x="2589794" y="5142184"/>
                <a:ext cx="309240" cy="587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A230114-E2B5-4528-8322-59E3CA30C3C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581154" y="5133184"/>
                  <a:ext cx="3268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AEF18D5-97C2-4B45-B684-6B0457F9F827}"/>
                    </a:ext>
                  </a:extLst>
                </p14:cNvPr>
                <p14:cNvContentPartPr/>
                <p14:nvPr/>
              </p14:nvContentPartPr>
              <p14:xfrm>
                <a:off x="2478554" y="5468344"/>
                <a:ext cx="459360" cy="81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AEF18D5-97C2-4B45-B684-6B0457F9F82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469914" y="5459704"/>
                  <a:ext cx="477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9F7D225-91BB-4D24-A2FA-1E4845038833}"/>
                    </a:ext>
                  </a:extLst>
                </p14:cNvPr>
                <p14:cNvContentPartPr/>
                <p14:nvPr/>
              </p14:nvContentPartPr>
              <p14:xfrm>
                <a:off x="2851874" y="5498224"/>
                <a:ext cx="176040" cy="2041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9F7D225-91BB-4D24-A2FA-1E484503883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43234" y="5489224"/>
                  <a:ext cx="193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0E44DE3-846C-4F73-A370-D5EF6848F56F}"/>
                    </a:ext>
                  </a:extLst>
                </p14:cNvPr>
                <p14:cNvContentPartPr/>
                <p14:nvPr/>
              </p14:nvContentPartPr>
              <p14:xfrm>
                <a:off x="3458474" y="5389504"/>
                <a:ext cx="476280" cy="303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0E44DE3-846C-4F73-A370-D5EF6848F56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449474" y="5380864"/>
                  <a:ext cx="4939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338ECA9-7E54-4887-B26B-28F14AEEBF86}"/>
                    </a:ext>
                  </a:extLst>
                </p14:cNvPr>
                <p14:cNvContentPartPr/>
                <p14:nvPr/>
              </p14:nvContentPartPr>
              <p14:xfrm>
                <a:off x="3979754" y="5518024"/>
                <a:ext cx="259920" cy="1522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338ECA9-7E54-4887-B26B-28F14AEEBF8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70754" y="5509024"/>
                  <a:ext cx="277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E4D7D4C-022B-4199-9706-024C2E8D3F26}"/>
                    </a:ext>
                  </a:extLst>
                </p14:cNvPr>
                <p14:cNvContentPartPr/>
                <p14:nvPr/>
              </p14:nvContentPartPr>
              <p14:xfrm>
                <a:off x="4283234" y="5597944"/>
                <a:ext cx="178560" cy="340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E4D7D4C-022B-4199-9706-024C2E8D3F2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274594" y="5589304"/>
                  <a:ext cx="196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ABD1CBB-7873-40B2-840B-776B17454E89}"/>
                    </a:ext>
                  </a:extLst>
                </p14:cNvPr>
                <p14:cNvContentPartPr/>
                <p14:nvPr/>
              </p14:nvContentPartPr>
              <p14:xfrm>
                <a:off x="4408154" y="5462944"/>
                <a:ext cx="342720" cy="2307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ABD1CBB-7873-40B2-840B-776B17454E8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399154" y="5453944"/>
                  <a:ext cx="360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1A924A7-6E6D-4644-9ABD-1A5F22A86535}"/>
                    </a:ext>
                  </a:extLst>
                </p14:cNvPr>
                <p14:cNvContentPartPr/>
                <p14:nvPr/>
              </p14:nvContentPartPr>
              <p14:xfrm>
                <a:off x="4807394" y="5231824"/>
                <a:ext cx="202320" cy="4172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1A924A7-6E6D-4644-9ABD-1A5F22A8653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798754" y="5223184"/>
                  <a:ext cx="219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5FF5D1D-D8AE-49A8-95BF-FB5D0B809706}"/>
                    </a:ext>
                  </a:extLst>
                </p14:cNvPr>
                <p14:cNvContentPartPr/>
                <p14:nvPr/>
              </p14:nvContentPartPr>
              <p14:xfrm>
                <a:off x="4969754" y="5503264"/>
                <a:ext cx="146880" cy="1659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5FF5D1D-D8AE-49A8-95BF-FB5D0B80970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960754" y="5494264"/>
                  <a:ext cx="164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F0CDE7-B49C-4C82-B7AA-84AFE8E88AEF}"/>
                    </a:ext>
                  </a:extLst>
                </p14:cNvPr>
                <p14:cNvContentPartPr/>
                <p14:nvPr/>
              </p14:nvContentPartPr>
              <p14:xfrm>
                <a:off x="5280074" y="5211664"/>
                <a:ext cx="272520" cy="518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F0CDE7-B49C-4C82-B7AA-84AFE8E88A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271074" y="5203024"/>
                  <a:ext cx="2901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70D525E-51D5-45C4-B25B-A47381610F98}"/>
                    </a:ext>
                  </a:extLst>
                </p14:cNvPr>
                <p14:cNvContentPartPr/>
                <p14:nvPr/>
              </p14:nvContentPartPr>
              <p14:xfrm>
                <a:off x="5260634" y="5439904"/>
                <a:ext cx="329400" cy="644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70D525E-51D5-45C4-B25B-A47381610F9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51994" y="5431264"/>
                  <a:ext cx="34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930F08B-5E2F-41F9-8267-2D1FA6D0983E}"/>
                    </a:ext>
                  </a:extLst>
                </p14:cNvPr>
                <p14:cNvContentPartPr/>
                <p14:nvPr/>
              </p14:nvContentPartPr>
              <p14:xfrm>
                <a:off x="5530274" y="5455384"/>
                <a:ext cx="219960" cy="2217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930F08B-5E2F-41F9-8267-2D1FA6D0983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521634" y="5446744"/>
                  <a:ext cx="237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FB9E67F-64F6-45C0-882C-568B71FEA4E6}"/>
                    </a:ext>
                  </a:extLst>
                </p14:cNvPr>
                <p14:cNvContentPartPr/>
                <p14:nvPr/>
              </p14:nvContentPartPr>
              <p14:xfrm>
                <a:off x="6107354" y="5623504"/>
                <a:ext cx="165600" cy="2862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FB9E67F-64F6-45C0-882C-568B71FEA4E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098354" y="5614504"/>
                  <a:ext cx="183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3887348-2AC3-4E00-B9C4-EC728686F290}"/>
                    </a:ext>
                  </a:extLst>
                </p14:cNvPr>
                <p14:cNvContentPartPr/>
                <p14:nvPr/>
              </p14:nvContentPartPr>
              <p14:xfrm>
                <a:off x="6190514" y="5455384"/>
                <a:ext cx="350640" cy="2725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3887348-2AC3-4E00-B9C4-EC728686F29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181874" y="5446384"/>
                  <a:ext cx="368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BD738E0-AEF1-491C-8E76-344C54624F20}"/>
                    </a:ext>
                  </a:extLst>
                </p14:cNvPr>
                <p14:cNvContentPartPr/>
                <p14:nvPr/>
              </p14:nvContentPartPr>
              <p14:xfrm>
                <a:off x="6602354" y="5503624"/>
                <a:ext cx="219600" cy="1695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BD738E0-AEF1-491C-8E76-344C54624F2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593714" y="5494624"/>
                  <a:ext cx="237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65F7B15-2477-4A58-98E7-D6D588249229}"/>
                    </a:ext>
                  </a:extLst>
                </p14:cNvPr>
                <p14:cNvContentPartPr/>
                <p14:nvPr/>
              </p14:nvContentPartPr>
              <p14:xfrm>
                <a:off x="6837794" y="5490304"/>
                <a:ext cx="309240" cy="258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65F7B15-2477-4A58-98E7-D6D58824922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828794" y="5481664"/>
                  <a:ext cx="326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E736F31-4F96-4D9A-8FE4-06D7045F02D8}"/>
                    </a:ext>
                  </a:extLst>
                </p14:cNvPr>
                <p14:cNvContentPartPr/>
                <p14:nvPr/>
              </p14:nvContentPartPr>
              <p14:xfrm>
                <a:off x="7264754" y="5211664"/>
                <a:ext cx="289800" cy="534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E736F31-4F96-4D9A-8FE4-06D7045F02D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56114" y="5203024"/>
                  <a:ext cx="3074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EA5D0EF-001D-4E81-86EB-8D634A36F1C1}"/>
                    </a:ext>
                  </a:extLst>
                </p14:cNvPr>
                <p14:cNvContentPartPr/>
                <p14:nvPr/>
              </p14:nvContentPartPr>
              <p14:xfrm>
                <a:off x="7164674" y="5466544"/>
                <a:ext cx="387000" cy="824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EA5D0EF-001D-4E81-86EB-8D634A36F1C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156034" y="5457904"/>
                  <a:ext cx="404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EE2C8B8-16C8-491B-BB14-D51502C8D1A8}"/>
                    </a:ext>
                  </a:extLst>
                </p14:cNvPr>
                <p14:cNvContentPartPr/>
                <p14:nvPr/>
              </p14:nvContentPartPr>
              <p14:xfrm>
                <a:off x="7476794" y="5448544"/>
                <a:ext cx="200160" cy="2336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EE2C8B8-16C8-491B-BB14-D51502C8D1A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67794" y="5439904"/>
                  <a:ext cx="217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C6BA646-D03A-41B0-A854-676067CC31BC}"/>
                    </a:ext>
                  </a:extLst>
                </p14:cNvPr>
                <p14:cNvContentPartPr/>
                <p14:nvPr/>
              </p14:nvContentPartPr>
              <p14:xfrm>
                <a:off x="8031914" y="5308864"/>
                <a:ext cx="455760" cy="3628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C6BA646-D03A-41B0-A854-676067CC31B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023274" y="5300224"/>
                  <a:ext cx="473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0B60FCD-8661-4837-A77E-BAA8B8B5E12C}"/>
                    </a:ext>
                  </a:extLst>
                </p14:cNvPr>
                <p14:cNvContentPartPr/>
                <p14:nvPr/>
              </p14:nvContentPartPr>
              <p14:xfrm>
                <a:off x="8671634" y="5436664"/>
                <a:ext cx="250560" cy="2080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0B60FCD-8661-4837-A77E-BAA8B8B5E12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662634" y="5428024"/>
                  <a:ext cx="268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47DCE00-A339-417A-AED5-6012871FC630}"/>
                    </a:ext>
                  </a:extLst>
                </p14:cNvPr>
                <p14:cNvContentPartPr/>
                <p14:nvPr/>
              </p14:nvContentPartPr>
              <p14:xfrm>
                <a:off x="8982674" y="5486704"/>
                <a:ext cx="151560" cy="1371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47DCE00-A339-417A-AED5-6012871FC63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974034" y="5477704"/>
                  <a:ext cx="169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3B45D99-5769-4ADE-A06E-45108A91848B}"/>
                    </a:ext>
                  </a:extLst>
                </p14:cNvPr>
                <p14:cNvContentPartPr/>
                <p14:nvPr/>
              </p14:nvContentPartPr>
              <p14:xfrm>
                <a:off x="9165194" y="5479504"/>
                <a:ext cx="294480" cy="186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3B45D99-5769-4ADE-A06E-45108A91848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156554" y="5470504"/>
                  <a:ext cx="312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FA09E2C-48C7-477C-8E50-231A97A3A05E}"/>
                    </a:ext>
                  </a:extLst>
                </p14:cNvPr>
                <p14:cNvContentPartPr/>
                <p14:nvPr/>
              </p14:nvContentPartPr>
              <p14:xfrm>
                <a:off x="9378314" y="5286904"/>
                <a:ext cx="223920" cy="3596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FA09E2C-48C7-477C-8E50-231A97A3A05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369674" y="5277904"/>
                  <a:ext cx="2415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7D69C8B-8536-4904-AB68-C1CD15750087}"/>
                    </a:ext>
                  </a:extLst>
                </p14:cNvPr>
                <p14:cNvContentPartPr/>
                <p14:nvPr/>
              </p14:nvContentPartPr>
              <p14:xfrm>
                <a:off x="9796994" y="5313904"/>
                <a:ext cx="405360" cy="3481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7D69C8B-8536-4904-AB68-C1CD1575008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788354" y="5305264"/>
                  <a:ext cx="4230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598C96B-DF0E-4606-9C2D-03098A6BB908}"/>
                    </a:ext>
                  </a:extLst>
                </p14:cNvPr>
                <p14:cNvContentPartPr/>
                <p14:nvPr/>
              </p14:nvContentPartPr>
              <p14:xfrm>
                <a:off x="10444994" y="5453584"/>
                <a:ext cx="169560" cy="1555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598C96B-DF0E-4606-9C2D-03098A6BB90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435994" y="5444584"/>
                  <a:ext cx="187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8F97D5A-97FE-4EB2-B946-35B41123B647}"/>
                    </a:ext>
                  </a:extLst>
                </p14:cNvPr>
                <p14:cNvContentPartPr/>
                <p14:nvPr/>
              </p14:nvContentPartPr>
              <p14:xfrm>
                <a:off x="10813994" y="5085304"/>
                <a:ext cx="389880" cy="5871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8F97D5A-97FE-4EB2-B946-35B41123B64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804994" y="5076664"/>
                  <a:ext cx="4075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D73EB91-52D4-4959-B46D-94C6C1699F55}"/>
                    </a:ext>
                  </a:extLst>
                </p14:cNvPr>
                <p14:cNvContentPartPr/>
                <p14:nvPr/>
              </p14:nvContentPartPr>
              <p14:xfrm>
                <a:off x="10789514" y="5467264"/>
                <a:ext cx="276480" cy="316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D73EB91-52D4-4959-B46D-94C6C1699F5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780514" y="5458264"/>
                  <a:ext cx="294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3695624-5788-4BBB-81D4-A62B9850E2FA}"/>
                    </a:ext>
                  </a:extLst>
                </p14:cNvPr>
                <p14:cNvContentPartPr/>
                <p14:nvPr/>
              </p14:nvContentPartPr>
              <p14:xfrm>
                <a:off x="11241674" y="5128864"/>
                <a:ext cx="305640" cy="509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3695624-5788-4BBB-81D4-A62B9850E2F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233034" y="5120224"/>
                  <a:ext cx="3232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621F00F-6650-460F-A0E2-683781C78805}"/>
                    </a:ext>
                  </a:extLst>
                </p14:cNvPr>
                <p14:cNvContentPartPr/>
                <p14:nvPr/>
              </p14:nvContentPartPr>
              <p14:xfrm>
                <a:off x="11182274" y="5401024"/>
                <a:ext cx="292680" cy="576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621F00F-6650-460F-A0E2-683781C7880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173634" y="5392384"/>
                  <a:ext cx="310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AF92A4B-D4E6-45A6-BEF7-B2C662A277CC}"/>
                    </a:ext>
                  </a:extLst>
                </p14:cNvPr>
                <p14:cNvContentPartPr/>
                <p14:nvPr/>
              </p14:nvContentPartPr>
              <p14:xfrm>
                <a:off x="11420954" y="5083864"/>
                <a:ext cx="328680" cy="5382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AF92A4B-D4E6-45A6-BEF7-B2C662A277C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411954" y="5074864"/>
                  <a:ext cx="3463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FE1B437-B16F-4342-A626-D396E063950E}"/>
                    </a:ext>
                  </a:extLst>
                </p14:cNvPr>
                <p14:cNvContentPartPr/>
                <p14:nvPr/>
              </p14:nvContentPartPr>
              <p14:xfrm>
                <a:off x="11769794" y="5438104"/>
                <a:ext cx="213120" cy="2674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FE1B437-B16F-4342-A626-D396E063950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760794" y="5429464"/>
                  <a:ext cx="230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CDC10FE-FAC4-48A7-AB45-319EA97F1622}"/>
                    </a:ext>
                  </a:extLst>
                </p14:cNvPr>
                <p14:cNvContentPartPr/>
                <p14:nvPr/>
              </p14:nvContentPartPr>
              <p14:xfrm>
                <a:off x="720674" y="6147664"/>
                <a:ext cx="214560" cy="4089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CDC10FE-FAC4-48A7-AB45-319EA97F162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12034" y="6139024"/>
                  <a:ext cx="2322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388C99E-F196-49B3-A37A-468BF43943AB}"/>
                    </a:ext>
                  </a:extLst>
                </p14:cNvPr>
                <p14:cNvContentPartPr/>
                <p14:nvPr/>
              </p14:nvContentPartPr>
              <p14:xfrm>
                <a:off x="833354" y="6040024"/>
                <a:ext cx="381960" cy="286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388C99E-F196-49B3-A37A-468BF43943A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24354" y="6031024"/>
                  <a:ext cx="399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37DF7AB-2E3E-4DCB-BEF8-87806BB201CC}"/>
                    </a:ext>
                  </a:extLst>
                </p14:cNvPr>
                <p14:cNvContentPartPr/>
                <p14:nvPr/>
              </p14:nvContentPartPr>
              <p14:xfrm>
                <a:off x="1253474" y="6061984"/>
                <a:ext cx="299520" cy="2523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37DF7AB-2E3E-4DCB-BEF8-87806BB201C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244474" y="6053344"/>
                  <a:ext cx="31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C3E34CB-05B8-4E1D-9C9C-E0C4B41783D1}"/>
                    </a:ext>
                  </a:extLst>
                </p14:cNvPr>
                <p14:cNvContentPartPr/>
                <p14:nvPr/>
              </p14:nvContentPartPr>
              <p14:xfrm>
                <a:off x="1436354" y="6117424"/>
                <a:ext cx="164520" cy="2199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C3E34CB-05B8-4E1D-9C9C-E0C4B41783D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427354" y="6108424"/>
                  <a:ext cx="182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19291D5-CE4B-421E-A2CA-6B7CD4881DD1}"/>
                    </a:ext>
                  </a:extLst>
                </p14:cNvPr>
                <p14:cNvContentPartPr/>
                <p14:nvPr/>
              </p14:nvContentPartPr>
              <p14:xfrm>
                <a:off x="1714274" y="6069184"/>
                <a:ext cx="279360" cy="2656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19291D5-CE4B-421E-A2CA-6B7CD4881DD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705634" y="6060544"/>
                  <a:ext cx="297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BBA68B0-8075-4392-B49C-0EA01BE240D8}"/>
                    </a:ext>
                  </a:extLst>
                </p14:cNvPr>
                <p14:cNvContentPartPr/>
                <p14:nvPr/>
              </p14:nvContentPartPr>
              <p14:xfrm>
                <a:off x="1883474" y="6129664"/>
                <a:ext cx="272520" cy="2034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BBA68B0-8075-4392-B49C-0EA01BE240D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74834" y="6120664"/>
                  <a:ext cx="29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D3CBF7D-9C6A-4E4D-A461-398B2D7BD1FB}"/>
                    </a:ext>
                  </a:extLst>
                </p14:cNvPr>
                <p14:cNvContentPartPr/>
                <p14:nvPr/>
              </p14:nvContentPartPr>
              <p14:xfrm>
                <a:off x="2158874" y="6083944"/>
                <a:ext cx="200160" cy="228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D3CBF7D-9C6A-4E4D-A461-398B2D7BD1F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149874" y="6074944"/>
                  <a:ext cx="217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C5FE81D-2456-4E1E-8B0C-B16267613EFD}"/>
                    </a:ext>
                  </a:extLst>
                </p14:cNvPr>
                <p14:cNvContentPartPr/>
                <p14:nvPr/>
              </p14:nvContentPartPr>
              <p14:xfrm>
                <a:off x="2389634" y="6046504"/>
                <a:ext cx="219960" cy="295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C5FE81D-2456-4E1E-8B0C-B16267613EF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380634" y="6037864"/>
                  <a:ext cx="237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C7B351D-4A2A-4ABA-ADDF-0DBF81A761A9}"/>
                    </a:ext>
                  </a:extLst>
                </p14:cNvPr>
                <p14:cNvContentPartPr/>
                <p14:nvPr/>
              </p14:nvContentPartPr>
              <p14:xfrm>
                <a:off x="2942234" y="6076024"/>
                <a:ext cx="219960" cy="2750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C7B351D-4A2A-4ABA-ADDF-0DBF81A761A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933234" y="6067384"/>
                  <a:ext cx="237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F19DED1-9236-42EC-8A03-CF5F71C2D1CD}"/>
                    </a:ext>
                  </a:extLst>
                </p14:cNvPr>
                <p14:cNvContentPartPr/>
                <p14:nvPr/>
              </p14:nvContentPartPr>
              <p14:xfrm>
                <a:off x="3208994" y="6101584"/>
                <a:ext cx="231480" cy="2682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F19DED1-9236-42EC-8A03-CF5F71C2D1C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200354" y="6092944"/>
                  <a:ext cx="249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BBFA0B6-D415-422F-82E9-971487342E94}"/>
                    </a:ext>
                  </a:extLst>
                </p14:cNvPr>
                <p14:cNvContentPartPr/>
                <p14:nvPr/>
              </p14:nvContentPartPr>
              <p14:xfrm>
                <a:off x="3443714" y="6100504"/>
                <a:ext cx="340200" cy="2530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BBFA0B6-D415-422F-82E9-971487342E9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434714" y="6091864"/>
                  <a:ext cx="357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859C1811-E409-4D76-AF3F-8321D6D738B0}"/>
                    </a:ext>
                  </a:extLst>
                </p14:cNvPr>
                <p14:cNvContentPartPr/>
                <p14:nvPr/>
              </p14:nvContentPartPr>
              <p14:xfrm>
                <a:off x="4198994" y="5993944"/>
                <a:ext cx="378000" cy="3452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859C1811-E409-4D76-AF3F-8321D6D738B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190354" y="5985304"/>
                  <a:ext cx="395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BCC93C2-10CE-4249-B35A-8A7EBEACDD94}"/>
                    </a:ext>
                  </a:extLst>
                </p14:cNvPr>
                <p14:cNvContentPartPr/>
                <p14:nvPr/>
              </p14:nvContentPartPr>
              <p14:xfrm>
                <a:off x="4763474" y="6115984"/>
                <a:ext cx="146520" cy="2610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BCC93C2-10CE-4249-B35A-8A7EBEACDD9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754834" y="6107344"/>
                  <a:ext cx="164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D36FA2F-0AF5-4354-B25B-82A8CD73D7EB}"/>
                    </a:ext>
                  </a:extLst>
                </p14:cNvPr>
                <p14:cNvContentPartPr/>
                <p14:nvPr/>
              </p14:nvContentPartPr>
              <p14:xfrm>
                <a:off x="4621274" y="5989264"/>
                <a:ext cx="730800" cy="1144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D36FA2F-0AF5-4354-B25B-82A8CD73D7E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612634" y="5980624"/>
                  <a:ext cx="748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8D0F69F-604E-4B28-AE2D-747373682C41}"/>
                    </a:ext>
                  </a:extLst>
                </p14:cNvPr>
                <p14:cNvContentPartPr/>
                <p14:nvPr/>
              </p14:nvContentPartPr>
              <p14:xfrm>
                <a:off x="4977314" y="6272944"/>
                <a:ext cx="254520" cy="204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8D0F69F-604E-4B28-AE2D-747373682C4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68674" y="6264304"/>
                  <a:ext cx="272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ED92C85-9A34-4B59-9FD8-BAAE61108408}"/>
                    </a:ext>
                  </a:extLst>
                </p14:cNvPr>
                <p14:cNvContentPartPr/>
                <p14:nvPr/>
              </p14:nvContentPartPr>
              <p14:xfrm>
                <a:off x="5537834" y="6134344"/>
                <a:ext cx="251280" cy="2336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ED92C85-9A34-4B59-9FD8-BAAE61108408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528834" y="6125344"/>
                  <a:ext cx="268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B02502A-C097-4312-B20B-00041F3D810F}"/>
                    </a:ext>
                  </a:extLst>
                </p14:cNvPr>
                <p14:cNvContentPartPr/>
                <p14:nvPr/>
              </p14:nvContentPartPr>
              <p14:xfrm>
                <a:off x="5779754" y="6209584"/>
                <a:ext cx="194040" cy="129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B02502A-C097-4312-B20B-00041F3D810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770754" y="6200944"/>
                  <a:ext cx="211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E17D18A-AAC4-4C60-8311-A5ECD43B0C44}"/>
                    </a:ext>
                  </a:extLst>
                </p14:cNvPr>
                <p14:cNvContentPartPr/>
                <p14:nvPr/>
              </p14:nvContentPartPr>
              <p14:xfrm>
                <a:off x="6045074" y="6153784"/>
                <a:ext cx="271080" cy="1933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E17D18A-AAC4-4C60-8311-A5ECD43B0C4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036434" y="6144784"/>
                  <a:ext cx="288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EA7C56C-D52B-4B85-B8D2-066CC11F0E1B}"/>
                    </a:ext>
                  </a:extLst>
                </p14:cNvPr>
                <p14:cNvContentPartPr/>
                <p14:nvPr/>
              </p14:nvContentPartPr>
              <p14:xfrm>
                <a:off x="6246314" y="5924824"/>
                <a:ext cx="240840" cy="4165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EA7C56C-D52B-4B85-B8D2-066CC11F0E1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237314" y="5915824"/>
                  <a:ext cx="258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8A5426F-F954-4264-B7FD-C6AF5F439109}"/>
                    </a:ext>
                  </a:extLst>
                </p14:cNvPr>
                <p14:cNvContentPartPr/>
                <p14:nvPr/>
              </p14:nvContentPartPr>
              <p14:xfrm>
                <a:off x="6820874" y="6030664"/>
                <a:ext cx="140040" cy="2973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8A5426F-F954-4264-B7FD-C6AF5F43910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811874" y="6022024"/>
                  <a:ext cx="157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B6533D2-9A0E-4129-8EFB-EFB13BDFE6D2}"/>
                    </a:ext>
                  </a:extLst>
                </p14:cNvPr>
                <p14:cNvContentPartPr/>
                <p14:nvPr/>
              </p14:nvContentPartPr>
              <p14:xfrm>
                <a:off x="6634754" y="5939584"/>
                <a:ext cx="690480" cy="1126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B6533D2-9A0E-4129-8EFB-EFB13BDFE6D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25754" y="5930584"/>
                  <a:ext cx="708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51E50DD-E64E-4651-8BB6-0A52D9A5F03D}"/>
                    </a:ext>
                  </a:extLst>
                </p14:cNvPr>
                <p14:cNvContentPartPr/>
                <p14:nvPr/>
              </p14:nvContentPartPr>
              <p14:xfrm>
                <a:off x="6878474" y="6226504"/>
                <a:ext cx="309240" cy="2944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51E50DD-E64E-4651-8BB6-0A52D9A5F03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869474" y="6217864"/>
                  <a:ext cx="326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0387835-12A9-459F-9871-5514471C44E1}"/>
                    </a:ext>
                  </a:extLst>
                </p14:cNvPr>
                <p14:cNvContentPartPr/>
                <p14:nvPr/>
              </p14:nvContentPartPr>
              <p14:xfrm>
                <a:off x="7403354" y="6312544"/>
                <a:ext cx="133920" cy="2106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0387835-12A9-459F-9871-5514471C44E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394354" y="6303544"/>
                  <a:ext cx="151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D7D3D68-1B25-4006-B54D-D87C25691B34}"/>
                    </a:ext>
                  </a:extLst>
                </p14:cNvPr>
                <p14:cNvContentPartPr/>
                <p14:nvPr/>
              </p14:nvContentPartPr>
              <p14:xfrm>
                <a:off x="7804034" y="6074224"/>
                <a:ext cx="306720" cy="2372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D7D3D68-1B25-4006-B54D-D87C25691B34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795034" y="6065584"/>
                  <a:ext cx="324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2109176-F139-4E00-897E-862B19BCBE5B}"/>
                    </a:ext>
                  </a:extLst>
                </p14:cNvPr>
                <p14:cNvContentPartPr/>
                <p14:nvPr/>
              </p14:nvContentPartPr>
              <p14:xfrm>
                <a:off x="7989434" y="6106624"/>
                <a:ext cx="261000" cy="2329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2109176-F139-4E00-897E-862B19BCBE5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980794" y="6097624"/>
                  <a:ext cx="278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D66185B-698B-4C37-9CBD-A4B618FE6B46}"/>
                    </a:ext>
                  </a:extLst>
                </p14:cNvPr>
                <p14:cNvContentPartPr/>
                <p14:nvPr/>
              </p14:nvContentPartPr>
              <p14:xfrm>
                <a:off x="8215154" y="6108424"/>
                <a:ext cx="225720" cy="2318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D66185B-698B-4C37-9CBD-A4B618FE6B4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206154" y="6099424"/>
                  <a:ext cx="243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250AC9AF-5752-43BF-97D2-C87934277F16}"/>
                    </a:ext>
                  </a:extLst>
                </p14:cNvPr>
                <p14:cNvContentPartPr/>
                <p14:nvPr/>
              </p14:nvContentPartPr>
              <p14:xfrm>
                <a:off x="8335754" y="6194824"/>
                <a:ext cx="302040" cy="4165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50AC9AF-5752-43BF-97D2-C87934277F1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327114" y="6186184"/>
                  <a:ext cx="319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E37D554-78E9-4339-8C1C-FF390EE416B5}"/>
                    </a:ext>
                  </a:extLst>
                </p14:cNvPr>
                <p14:cNvContentPartPr/>
                <p14:nvPr/>
              </p14:nvContentPartPr>
              <p14:xfrm>
                <a:off x="8554274" y="6093304"/>
                <a:ext cx="236160" cy="2260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E37D554-78E9-4339-8C1C-FF390EE416B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545634" y="6084664"/>
                  <a:ext cx="253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D659EB9-869B-4D0A-8FA8-527F89507779}"/>
                    </a:ext>
                  </a:extLst>
                </p14:cNvPr>
                <p14:cNvContentPartPr/>
                <p14:nvPr/>
              </p14:nvContentPartPr>
              <p14:xfrm>
                <a:off x="8796554" y="6120304"/>
                <a:ext cx="242640" cy="1710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D659EB9-869B-4D0A-8FA8-527F8950777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787914" y="6111664"/>
                  <a:ext cx="260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064116A-73F0-481C-A6EB-7709EB755B20}"/>
                    </a:ext>
                  </a:extLst>
                </p14:cNvPr>
                <p14:cNvContentPartPr/>
                <p14:nvPr/>
              </p14:nvContentPartPr>
              <p14:xfrm>
                <a:off x="9064394" y="6118864"/>
                <a:ext cx="187200" cy="2030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064116A-73F0-481C-A6EB-7709EB755B2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55394" y="6110224"/>
                  <a:ext cx="204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E34E88C-874B-47C6-B9D1-F1BD1672D1A8}"/>
                    </a:ext>
                  </a:extLst>
                </p14:cNvPr>
                <p14:cNvContentPartPr/>
                <p14:nvPr/>
              </p14:nvContentPartPr>
              <p14:xfrm>
                <a:off x="9379754" y="5837704"/>
                <a:ext cx="331200" cy="5076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E34E88C-874B-47C6-B9D1-F1BD1672D1A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370754" y="5828704"/>
                  <a:ext cx="3488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CA4AF1C-7D94-4AD4-A150-33098C063F98}"/>
                    </a:ext>
                  </a:extLst>
                </p14:cNvPr>
                <p14:cNvContentPartPr/>
                <p14:nvPr/>
              </p14:nvContentPartPr>
              <p14:xfrm>
                <a:off x="9277874" y="6114184"/>
                <a:ext cx="417960" cy="228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CA4AF1C-7D94-4AD4-A150-33098C063F9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69234" y="6105544"/>
                  <a:ext cx="435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2C104D4-47EC-4D43-8ECA-0E6E5FD7A9BC}"/>
                    </a:ext>
                  </a:extLst>
                </p14:cNvPr>
                <p14:cNvContentPartPr/>
                <p14:nvPr/>
              </p14:nvContentPartPr>
              <p14:xfrm>
                <a:off x="9807434" y="6029944"/>
                <a:ext cx="4320" cy="108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2C104D4-47EC-4D43-8ECA-0E6E5FD7A9B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98794" y="602130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8520364-544E-43A8-B3E5-4C6EB7B37387}"/>
                    </a:ext>
                  </a:extLst>
                </p14:cNvPr>
                <p14:cNvContentPartPr/>
                <p14:nvPr/>
              </p14:nvContentPartPr>
              <p14:xfrm>
                <a:off x="9803114" y="6160264"/>
                <a:ext cx="273600" cy="2073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8520364-544E-43A8-B3E5-4C6EB7B3738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794114" y="6151624"/>
                  <a:ext cx="291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BAF52B2-8551-4881-96AC-46EC5F3D7181}"/>
                    </a:ext>
                  </a:extLst>
                </p14:cNvPr>
                <p14:cNvContentPartPr/>
                <p14:nvPr/>
              </p14:nvContentPartPr>
              <p14:xfrm>
                <a:off x="10012274" y="6185104"/>
                <a:ext cx="259560" cy="2091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BAF52B2-8551-4881-96AC-46EC5F3D718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003634" y="6176464"/>
                  <a:ext cx="27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CA3FCAB6-7F62-4F63-86A3-803669330966}"/>
                    </a:ext>
                  </a:extLst>
                </p14:cNvPr>
                <p14:cNvContentPartPr/>
                <p14:nvPr/>
              </p14:nvContentPartPr>
              <p14:xfrm>
                <a:off x="10358954" y="5869024"/>
                <a:ext cx="293400" cy="5230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CA3FCAB6-7F62-4F63-86A3-80366933096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349954" y="5860384"/>
                  <a:ext cx="3110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658655B-5338-49A1-A855-37B5278DD5B5}"/>
                    </a:ext>
                  </a:extLst>
                </p14:cNvPr>
                <p14:cNvContentPartPr/>
                <p14:nvPr/>
              </p14:nvContentPartPr>
              <p14:xfrm>
                <a:off x="10411154" y="6086104"/>
                <a:ext cx="408240" cy="5353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658655B-5338-49A1-A855-37B5278DD5B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402514" y="6077464"/>
                  <a:ext cx="4258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8492DFA-9EF8-4F5F-A9C9-BD2693F771CB}"/>
                    </a:ext>
                  </a:extLst>
                </p14:cNvPr>
                <p14:cNvContentPartPr/>
                <p14:nvPr/>
              </p14:nvContentPartPr>
              <p14:xfrm>
                <a:off x="10729394" y="6402184"/>
                <a:ext cx="2880" cy="223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8492DFA-9EF8-4F5F-A9C9-BD2693F771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20394" y="6393544"/>
                  <a:ext cx="2052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072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4D7E9D0-7633-4661-9A1D-CB578E26C7A2}"/>
              </a:ext>
            </a:extLst>
          </p:cNvPr>
          <p:cNvGrpSpPr/>
          <p:nvPr/>
        </p:nvGrpSpPr>
        <p:grpSpPr>
          <a:xfrm>
            <a:off x="373274" y="245104"/>
            <a:ext cx="1975680" cy="728280"/>
            <a:chOff x="373274" y="245104"/>
            <a:chExt cx="197568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4D0F5A-1951-4F21-8E14-FD04DBB5D968}"/>
                    </a:ext>
                  </a:extLst>
                </p14:cNvPr>
                <p14:cNvContentPartPr/>
                <p14:nvPr/>
              </p14:nvContentPartPr>
              <p14:xfrm>
                <a:off x="373274" y="247984"/>
                <a:ext cx="448560" cy="487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4D0F5A-1951-4F21-8E14-FD04DBB5D9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634" y="239344"/>
                  <a:ext cx="4662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19516F-2374-4001-B217-9B1655D31635}"/>
                    </a:ext>
                  </a:extLst>
                </p14:cNvPr>
                <p14:cNvContentPartPr/>
                <p14:nvPr/>
              </p14:nvContentPartPr>
              <p14:xfrm>
                <a:off x="690434" y="562624"/>
                <a:ext cx="188640" cy="19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19516F-2374-4001-B217-9B1655D316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1434" y="553984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EDF0CD-A1E5-4D04-96FC-706DFA10017C}"/>
                    </a:ext>
                  </a:extLst>
                </p14:cNvPr>
                <p14:cNvContentPartPr/>
                <p14:nvPr/>
              </p14:nvContentPartPr>
              <p14:xfrm>
                <a:off x="1075994" y="715984"/>
                <a:ext cx="176760" cy="257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EDF0CD-A1E5-4D04-96FC-706DFA1001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7354" y="706984"/>
                  <a:ext cx="194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A23209-293A-4890-8475-5E075511E78E}"/>
                    </a:ext>
                  </a:extLst>
                </p14:cNvPr>
                <p14:cNvContentPartPr/>
                <p14:nvPr/>
              </p14:nvContentPartPr>
              <p14:xfrm>
                <a:off x="1518434" y="285064"/>
                <a:ext cx="266760" cy="48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A23209-293A-4890-8475-5E075511E7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9434" y="276424"/>
                  <a:ext cx="2844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847062-17FB-48CC-BC38-F8E3E51B19E8}"/>
                    </a:ext>
                  </a:extLst>
                </p14:cNvPr>
                <p14:cNvContentPartPr/>
                <p14:nvPr/>
              </p14:nvContentPartPr>
              <p14:xfrm>
                <a:off x="1497914" y="518704"/>
                <a:ext cx="362520" cy="91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847062-17FB-48CC-BC38-F8E3E51B19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9274" y="510064"/>
                  <a:ext cx="380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5F2295-8BA2-470A-8C3E-3B9A7BF6CD0F}"/>
                    </a:ext>
                  </a:extLst>
                </p14:cNvPr>
                <p14:cNvContentPartPr/>
                <p14:nvPr/>
              </p14:nvContentPartPr>
              <p14:xfrm>
                <a:off x="1893554" y="245104"/>
                <a:ext cx="246960" cy="44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5F2295-8BA2-470A-8C3E-3B9A7BF6CD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4914" y="236464"/>
                  <a:ext cx="264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B8F17B-3E39-4467-9983-6BF07267163B}"/>
                    </a:ext>
                  </a:extLst>
                </p14:cNvPr>
                <p14:cNvContentPartPr/>
                <p14:nvPr/>
              </p14:nvContentPartPr>
              <p14:xfrm>
                <a:off x="2161754" y="518344"/>
                <a:ext cx="187200" cy="21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B8F17B-3E39-4467-9983-6BF0726716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3114" y="509704"/>
                  <a:ext cx="2048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463B5-6E53-4B42-B156-5D2DB60B3B52}"/>
              </a:ext>
            </a:extLst>
          </p:cNvPr>
          <p:cNvGrpSpPr/>
          <p:nvPr/>
        </p:nvGrpSpPr>
        <p:grpSpPr>
          <a:xfrm>
            <a:off x="2976074" y="136384"/>
            <a:ext cx="1415880" cy="600840"/>
            <a:chOff x="2976074" y="136384"/>
            <a:chExt cx="141588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2AE4D6-0280-458E-ADFC-22E2F3CC8CC6}"/>
                    </a:ext>
                  </a:extLst>
                </p14:cNvPr>
                <p14:cNvContentPartPr/>
                <p14:nvPr/>
              </p14:nvContentPartPr>
              <p14:xfrm>
                <a:off x="3075074" y="136384"/>
                <a:ext cx="284040" cy="600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2AE4D6-0280-458E-ADFC-22E2F3CC8C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6074" y="127744"/>
                  <a:ext cx="3016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9166C0-F995-4181-A2CD-78E2561CD854}"/>
                    </a:ext>
                  </a:extLst>
                </p14:cNvPr>
                <p14:cNvContentPartPr/>
                <p14:nvPr/>
              </p14:nvContentPartPr>
              <p14:xfrm>
                <a:off x="2976074" y="393424"/>
                <a:ext cx="509400" cy="120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9166C0-F995-4181-A2CD-78E2561CD8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7434" y="384784"/>
                  <a:ext cx="527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43037A-B18A-4099-9FAA-EAE92B821A46}"/>
                    </a:ext>
                  </a:extLst>
                </p14:cNvPr>
                <p14:cNvContentPartPr/>
                <p14:nvPr/>
              </p14:nvContentPartPr>
              <p14:xfrm>
                <a:off x="3329954" y="478024"/>
                <a:ext cx="179280" cy="228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43037A-B18A-4099-9FAA-EAE92B821A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0954" y="469384"/>
                  <a:ext cx="196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5FC659-F50F-4129-89B8-2C47A8C85CF6}"/>
                    </a:ext>
                  </a:extLst>
                </p14:cNvPr>
                <p14:cNvContentPartPr/>
                <p14:nvPr/>
              </p14:nvContentPartPr>
              <p14:xfrm>
                <a:off x="3642794" y="151864"/>
                <a:ext cx="338400" cy="58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5FC659-F50F-4129-89B8-2C47A8C85C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3794" y="142864"/>
                  <a:ext cx="356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4D4EDF-DE20-43DF-B6BE-805B17BFE4E7}"/>
                    </a:ext>
                  </a:extLst>
                </p14:cNvPr>
                <p14:cNvContentPartPr/>
                <p14:nvPr/>
              </p14:nvContentPartPr>
              <p14:xfrm>
                <a:off x="3599954" y="431944"/>
                <a:ext cx="386640" cy="76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4D4EDF-DE20-43DF-B6BE-805B17BFE4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0954" y="422944"/>
                  <a:ext cx="404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6663D0-D085-45EA-BE57-C9690DB7354E}"/>
                    </a:ext>
                  </a:extLst>
                </p14:cNvPr>
                <p14:cNvContentPartPr/>
                <p14:nvPr/>
              </p14:nvContentPartPr>
              <p14:xfrm>
                <a:off x="3869594" y="536704"/>
                <a:ext cx="181080" cy="12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6663D0-D085-45EA-BE57-C9690DB735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60954" y="528064"/>
                  <a:ext cx="198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FDAA7F-C27C-4787-AA39-4AF96E4C929F}"/>
                    </a:ext>
                  </a:extLst>
                </p14:cNvPr>
                <p14:cNvContentPartPr/>
                <p14:nvPr/>
              </p14:nvContentPartPr>
              <p14:xfrm>
                <a:off x="4244354" y="337264"/>
                <a:ext cx="147600" cy="344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FDAA7F-C27C-4787-AA39-4AF96E4C92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35714" y="328624"/>
                  <a:ext cx="1652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FF0723-417B-47FB-8BA3-7928A445CF81}"/>
              </a:ext>
            </a:extLst>
          </p:cNvPr>
          <p:cNvGrpSpPr/>
          <p:nvPr/>
        </p:nvGrpSpPr>
        <p:grpSpPr>
          <a:xfrm>
            <a:off x="4764554" y="141424"/>
            <a:ext cx="1181520" cy="557640"/>
            <a:chOff x="4764554" y="141424"/>
            <a:chExt cx="118152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BB7ABA-50A5-4BA9-A7F5-8390021E2C47}"/>
                    </a:ext>
                  </a:extLst>
                </p14:cNvPr>
                <p14:cNvContentPartPr/>
                <p14:nvPr/>
              </p14:nvContentPartPr>
              <p14:xfrm>
                <a:off x="4867514" y="141424"/>
                <a:ext cx="294480" cy="557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BB7ABA-50A5-4BA9-A7F5-8390021E2C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8874" y="132424"/>
                  <a:ext cx="31212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6CB2C6-AE8C-412D-9B43-159F8E7D8C53}"/>
                    </a:ext>
                  </a:extLst>
                </p14:cNvPr>
                <p14:cNvContentPartPr/>
                <p14:nvPr/>
              </p14:nvContentPartPr>
              <p14:xfrm>
                <a:off x="4764554" y="443824"/>
                <a:ext cx="447120" cy="84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6CB2C6-AE8C-412D-9B43-159F8E7D8C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5914" y="434824"/>
                  <a:ext cx="464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584250-CCD9-43BC-821A-746A0FB6CC07}"/>
                    </a:ext>
                  </a:extLst>
                </p14:cNvPr>
                <p14:cNvContentPartPr/>
                <p14:nvPr/>
              </p14:nvContentPartPr>
              <p14:xfrm>
                <a:off x="5066594" y="520864"/>
                <a:ext cx="122040" cy="147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584250-CCD9-43BC-821A-746A0FB6CC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7954" y="511864"/>
                  <a:ext cx="139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27035A-02EB-48E3-B9D1-0D156A59576E}"/>
                    </a:ext>
                  </a:extLst>
                </p14:cNvPr>
                <p14:cNvContentPartPr/>
                <p14:nvPr/>
              </p14:nvContentPartPr>
              <p14:xfrm>
                <a:off x="5262794" y="456784"/>
                <a:ext cx="336240" cy="17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27035A-02EB-48E3-B9D1-0D156A5957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53794" y="447784"/>
                  <a:ext cx="35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795067-5E79-4927-8E4F-A9E849AB0875}"/>
                    </a:ext>
                  </a:extLst>
                </p14:cNvPr>
                <p14:cNvContentPartPr/>
                <p14:nvPr/>
              </p14:nvContentPartPr>
              <p14:xfrm>
                <a:off x="5768954" y="433744"/>
                <a:ext cx="177120" cy="16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795067-5E79-4927-8E4F-A9E849AB08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9954" y="424744"/>
                  <a:ext cx="1947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B54BC4-AF94-4298-80AC-A432050CE15A}"/>
              </a:ext>
            </a:extLst>
          </p:cNvPr>
          <p:cNvGrpSpPr/>
          <p:nvPr/>
        </p:nvGrpSpPr>
        <p:grpSpPr>
          <a:xfrm>
            <a:off x="6379874" y="129904"/>
            <a:ext cx="479880" cy="570960"/>
            <a:chOff x="6379874" y="129904"/>
            <a:chExt cx="47988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CE0C36-D955-4F6F-ACA4-EF6732C9F87C}"/>
                    </a:ext>
                  </a:extLst>
                </p14:cNvPr>
                <p14:cNvContentPartPr/>
                <p14:nvPr/>
              </p14:nvContentPartPr>
              <p14:xfrm>
                <a:off x="6479594" y="129904"/>
                <a:ext cx="362880" cy="57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CE0C36-D955-4F6F-ACA4-EF6732C9F8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0594" y="120904"/>
                  <a:ext cx="3805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829C3E-D959-49C8-A07F-6BE27747A47F}"/>
                    </a:ext>
                  </a:extLst>
                </p14:cNvPr>
                <p14:cNvContentPartPr/>
                <p14:nvPr/>
              </p14:nvContentPartPr>
              <p14:xfrm>
                <a:off x="6379874" y="413584"/>
                <a:ext cx="448560" cy="55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829C3E-D959-49C8-A07F-6BE27747A4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0874" y="404944"/>
                  <a:ext cx="466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61B373-28A0-4036-AC21-439BC93C094D}"/>
                    </a:ext>
                  </a:extLst>
                </p14:cNvPr>
                <p14:cNvContentPartPr/>
                <p14:nvPr/>
              </p14:nvContentPartPr>
              <p14:xfrm>
                <a:off x="6691634" y="492424"/>
                <a:ext cx="168120" cy="164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61B373-28A0-4036-AC21-439BC93C09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82994" y="483424"/>
                  <a:ext cx="1857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ED0843-2D31-4688-9346-3E8D985E2C5F}"/>
              </a:ext>
            </a:extLst>
          </p:cNvPr>
          <p:cNvGrpSpPr/>
          <p:nvPr/>
        </p:nvGrpSpPr>
        <p:grpSpPr>
          <a:xfrm>
            <a:off x="7300394" y="120544"/>
            <a:ext cx="2342520" cy="712080"/>
            <a:chOff x="7300394" y="120544"/>
            <a:chExt cx="2342520" cy="71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F5E3B9-26F5-4051-85BF-6638C0891CF8}"/>
                    </a:ext>
                  </a:extLst>
                </p14:cNvPr>
                <p14:cNvContentPartPr/>
                <p14:nvPr/>
              </p14:nvContentPartPr>
              <p14:xfrm>
                <a:off x="7300394" y="442024"/>
                <a:ext cx="294480" cy="23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F5E3B9-26F5-4051-85BF-6638C0891C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1394" y="433024"/>
                  <a:ext cx="312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069D447-686C-4048-B7FF-C5C7427EA6F5}"/>
                    </a:ext>
                  </a:extLst>
                </p14:cNvPr>
                <p14:cNvContentPartPr/>
                <p14:nvPr/>
              </p14:nvContentPartPr>
              <p14:xfrm>
                <a:off x="7615034" y="469744"/>
                <a:ext cx="155160" cy="155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069D447-686C-4048-B7FF-C5C7427EA6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6034" y="461104"/>
                  <a:ext cx="172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203CBB-AA53-414D-9988-E327C1F29A35}"/>
                    </a:ext>
                  </a:extLst>
                </p14:cNvPr>
                <p14:cNvContentPartPr/>
                <p14:nvPr/>
              </p14:nvContentPartPr>
              <p14:xfrm>
                <a:off x="7848674" y="476584"/>
                <a:ext cx="317520" cy="12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203CBB-AA53-414D-9988-E327C1F29A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39674" y="467944"/>
                  <a:ext cx="335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C86C15-5F5E-486E-8DCA-6C782C296AAE}"/>
                    </a:ext>
                  </a:extLst>
                </p14:cNvPr>
                <p14:cNvContentPartPr/>
                <p14:nvPr/>
              </p14:nvContentPartPr>
              <p14:xfrm>
                <a:off x="8175194" y="467584"/>
                <a:ext cx="191880" cy="36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C86C15-5F5E-486E-8DCA-6C782C296A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66554" y="458944"/>
                  <a:ext cx="209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DCAD3B-4F3C-40C2-AC23-35F2553A8367}"/>
                    </a:ext>
                  </a:extLst>
                </p14:cNvPr>
                <p14:cNvContentPartPr/>
                <p14:nvPr/>
              </p14:nvContentPartPr>
              <p14:xfrm>
                <a:off x="8241434" y="447424"/>
                <a:ext cx="309240" cy="244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DCAD3B-4F3C-40C2-AC23-35F2553A83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32794" y="438784"/>
                  <a:ext cx="326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0887D9-9E59-4243-BF7C-7F3F042CF6FE}"/>
                    </a:ext>
                  </a:extLst>
                </p14:cNvPr>
                <p14:cNvContentPartPr/>
                <p14:nvPr/>
              </p14:nvContentPartPr>
              <p14:xfrm>
                <a:off x="8809514" y="161944"/>
                <a:ext cx="262440" cy="47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0887D9-9E59-4243-BF7C-7F3F042CF6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0514" y="152944"/>
                  <a:ext cx="2800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98BDD9-E592-4C40-BEF0-C35AAC5B09BE}"/>
                    </a:ext>
                  </a:extLst>
                </p14:cNvPr>
                <p14:cNvContentPartPr/>
                <p14:nvPr/>
              </p14:nvContentPartPr>
              <p14:xfrm>
                <a:off x="8911754" y="453184"/>
                <a:ext cx="161640" cy="142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98BDD9-E592-4C40-BEF0-C35AAC5B0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3114" y="444184"/>
                  <a:ext cx="17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CEAD55-F6D3-42E0-B2FA-C756C768CF6F}"/>
                    </a:ext>
                  </a:extLst>
                </p14:cNvPr>
                <p14:cNvContentPartPr/>
                <p14:nvPr/>
              </p14:nvContentPartPr>
              <p14:xfrm>
                <a:off x="9265994" y="120544"/>
                <a:ext cx="310680" cy="533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CEAD55-F6D3-42E0-B2FA-C756C768CF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56994" y="111544"/>
                  <a:ext cx="328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A73DD3-CF9C-4331-A308-AE725CFD0D99}"/>
                    </a:ext>
                  </a:extLst>
                </p14:cNvPr>
                <p14:cNvContentPartPr/>
                <p14:nvPr/>
              </p14:nvContentPartPr>
              <p14:xfrm>
                <a:off x="9197594" y="434104"/>
                <a:ext cx="353880" cy="1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A73DD3-CF9C-4331-A308-AE725CFD0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88594" y="425104"/>
                  <a:ext cx="371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B876E8-B9F7-4722-80BC-97B7910AD59A}"/>
                    </a:ext>
                  </a:extLst>
                </p14:cNvPr>
                <p14:cNvContentPartPr/>
                <p14:nvPr/>
              </p14:nvContentPartPr>
              <p14:xfrm>
                <a:off x="9443834" y="505744"/>
                <a:ext cx="199080" cy="126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B876E8-B9F7-4722-80BC-97B7910AD5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35194" y="497104"/>
                  <a:ext cx="2167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A3AFF7-404C-40A6-B658-3800842AB1F3}"/>
              </a:ext>
            </a:extLst>
          </p:cNvPr>
          <p:cNvGrpSpPr/>
          <p:nvPr/>
        </p:nvGrpSpPr>
        <p:grpSpPr>
          <a:xfrm>
            <a:off x="10086794" y="140704"/>
            <a:ext cx="959040" cy="536760"/>
            <a:chOff x="10086794" y="140704"/>
            <a:chExt cx="95904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48B08D0-0CBC-4F57-8196-3E6A2E560100}"/>
                    </a:ext>
                  </a:extLst>
                </p14:cNvPr>
                <p14:cNvContentPartPr/>
                <p14:nvPr/>
              </p14:nvContentPartPr>
              <p14:xfrm>
                <a:off x="10166354" y="203344"/>
                <a:ext cx="343080" cy="474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8B08D0-0CBC-4F57-8196-3E6A2E5601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57354" y="194344"/>
                  <a:ext cx="3607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2A499B-B30D-4AA7-AE3E-3CF8CFF1FFF0}"/>
                    </a:ext>
                  </a:extLst>
                </p14:cNvPr>
                <p14:cNvContentPartPr/>
                <p14:nvPr/>
              </p14:nvContentPartPr>
              <p14:xfrm>
                <a:off x="10086794" y="426904"/>
                <a:ext cx="419760" cy="77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2A499B-B30D-4AA7-AE3E-3CF8CFF1F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77794" y="418264"/>
                  <a:ext cx="437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5D1233-5481-4983-A725-DC7372DD74AC}"/>
                    </a:ext>
                  </a:extLst>
                </p14:cNvPr>
                <p14:cNvContentPartPr/>
                <p14:nvPr/>
              </p14:nvContentPartPr>
              <p14:xfrm>
                <a:off x="10520594" y="140704"/>
                <a:ext cx="278280" cy="46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5D1233-5481-4983-A725-DC7372DD74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11594" y="132064"/>
                  <a:ext cx="2959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C10454-F322-4C7D-8DFC-D6AF55E06F1A}"/>
                    </a:ext>
                  </a:extLst>
                </p14:cNvPr>
                <p14:cNvContentPartPr/>
                <p14:nvPr/>
              </p14:nvContentPartPr>
              <p14:xfrm>
                <a:off x="10858634" y="457504"/>
                <a:ext cx="187200" cy="217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C10454-F322-4C7D-8DFC-D6AF55E06F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49634" y="448504"/>
                  <a:ext cx="2048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9227AF3-6320-4072-A517-EDE179105EEC}"/>
              </a:ext>
            </a:extLst>
          </p:cNvPr>
          <p:cNvGrpSpPr/>
          <p:nvPr/>
        </p:nvGrpSpPr>
        <p:grpSpPr>
          <a:xfrm>
            <a:off x="474794" y="942424"/>
            <a:ext cx="11725920" cy="2325600"/>
            <a:chOff x="474794" y="942424"/>
            <a:chExt cx="11725920" cy="23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E5AB3A-5D95-45ED-9AA8-014E7C41E5FD}"/>
                    </a:ext>
                  </a:extLst>
                </p14:cNvPr>
                <p14:cNvContentPartPr/>
                <p14:nvPr/>
              </p14:nvContentPartPr>
              <p14:xfrm>
                <a:off x="474794" y="1243744"/>
                <a:ext cx="262080" cy="27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E5AB3A-5D95-45ED-9AA8-014E7C41E5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5794" y="1235104"/>
                  <a:ext cx="279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8649A7-2E1E-4E86-BA9E-A741C3B5DF36}"/>
                    </a:ext>
                  </a:extLst>
                </p14:cNvPr>
                <p14:cNvContentPartPr/>
                <p14:nvPr/>
              </p14:nvContentPartPr>
              <p14:xfrm>
                <a:off x="769274" y="1333744"/>
                <a:ext cx="208800" cy="181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8649A7-2E1E-4E86-BA9E-A741C3B5DF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274" y="1325104"/>
                  <a:ext cx="226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2E6DDE-E68E-4081-B7FA-155B5198FC5C}"/>
                    </a:ext>
                  </a:extLst>
                </p14:cNvPr>
                <p14:cNvContentPartPr/>
                <p14:nvPr/>
              </p14:nvContentPartPr>
              <p14:xfrm>
                <a:off x="1188674" y="978424"/>
                <a:ext cx="254880" cy="573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2E6DDE-E68E-4081-B7FA-155B5198FC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9674" y="969424"/>
                  <a:ext cx="2725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F6968E-2314-4093-B883-6F7EC6253411}"/>
                    </a:ext>
                  </a:extLst>
                </p14:cNvPr>
                <p14:cNvContentPartPr/>
                <p14:nvPr/>
              </p14:nvContentPartPr>
              <p14:xfrm>
                <a:off x="1085354" y="1297744"/>
                <a:ext cx="435240" cy="18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F6968E-2314-4093-B883-6F7EC62534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6354" y="1289104"/>
                  <a:ext cx="452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E6A046-10A4-4334-AC11-35BC0DB85175}"/>
                    </a:ext>
                  </a:extLst>
                </p14:cNvPr>
                <p14:cNvContentPartPr/>
                <p14:nvPr/>
              </p14:nvContentPartPr>
              <p14:xfrm>
                <a:off x="1600514" y="1232224"/>
                <a:ext cx="227160" cy="261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E6A046-10A4-4334-AC11-35BC0DB851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91514" y="1223584"/>
                  <a:ext cx="244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0B80FA-D7AC-4ECB-9631-9370E1B9AD5B}"/>
                    </a:ext>
                  </a:extLst>
                </p14:cNvPr>
                <p14:cNvContentPartPr/>
                <p14:nvPr/>
              </p14:nvContentPartPr>
              <p14:xfrm>
                <a:off x="1895714" y="1282264"/>
                <a:ext cx="241200" cy="222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0B80FA-D7AC-4ECB-9631-9370E1B9AD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87074" y="1273264"/>
                  <a:ext cx="258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59A581-9236-48FC-A272-838AE47D6D2C}"/>
                    </a:ext>
                  </a:extLst>
                </p14:cNvPr>
                <p14:cNvContentPartPr/>
                <p14:nvPr/>
              </p14:nvContentPartPr>
              <p14:xfrm>
                <a:off x="2396474" y="1397824"/>
                <a:ext cx="191160" cy="366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59A581-9236-48FC-A272-838AE47D6D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87834" y="1388824"/>
                  <a:ext cx="208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E44CC1-36A6-4FBD-8C6B-0680A73C4577}"/>
                    </a:ext>
                  </a:extLst>
                </p14:cNvPr>
                <p14:cNvContentPartPr/>
                <p14:nvPr/>
              </p14:nvContentPartPr>
              <p14:xfrm>
                <a:off x="2545874" y="1214584"/>
                <a:ext cx="320040" cy="23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E44CC1-36A6-4FBD-8C6B-0680A73C45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6874" y="1205944"/>
                  <a:ext cx="337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11B482-AFFB-4D7A-8369-C0D3B7D11CBC}"/>
                    </a:ext>
                  </a:extLst>
                </p14:cNvPr>
                <p14:cNvContentPartPr/>
                <p14:nvPr/>
              </p14:nvContentPartPr>
              <p14:xfrm>
                <a:off x="2931074" y="1221064"/>
                <a:ext cx="346320" cy="248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11B482-AFFB-4D7A-8369-C0D3B7D11C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2074" y="1212424"/>
                  <a:ext cx="363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B51F4A-9451-424B-B337-EE894AF7C2CD}"/>
                    </a:ext>
                  </a:extLst>
                </p14:cNvPr>
                <p14:cNvContentPartPr/>
                <p14:nvPr/>
              </p14:nvContentPartPr>
              <p14:xfrm>
                <a:off x="3445514" y="1216744"/>
                <a:ext cx="167400" cy="243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B51F4A-9451-424B-B337-EE894AF7C2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36514" y="1208104"/>
                  <a:ext cx="185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674729-70FF-4206-9E05-3D9D6C409C33}"/>
                    </a:ext>
                  </a:extLst>
                </p14:cNvPr>
                <p14:cNvContentPartPr/>
                <p14:nvPr/>
              </p14:nvContentPartPr>
              <p14:xfrm>
                <a:off x="3690674" y="1245184"/>
                <a:ext cx="221400" cy="190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674729-70FF-4206-9E05-3D9D6C409C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81674" y="1236544"/>
                  <a:ext cx="239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D9BF73-0E3F-40A7-AB52-A6B0D6FDD162}"/>
                    </a:ext>
                  </a:extLst>
                </p14:cNvPr>
                <p14:cNvContentPartPr/>
                <p14:nvPr/>
              </p14:nvContentPartPr>
              <p14:xfrm>
                <a:off x="3885074" y="1224664"/>
                <a:ext cx="183960" cy="245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D9BF73-0E3F-40A7-AB52-A6B0D6FDD1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6074" y="1215664"/>
                  <a:ext cx="201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8C3F73-2BB3-4534-B013-FD94F8833AEF}"/>
                    </a:ext>
                  </a:extLst>
                </p14:cNvPr>
                <p14:cNvContentPartPr/>
                <p14:nvPr/>
              </p14:nvContentPartPr>
              <p14:xfrm>
                <a:off x="4124834" y="1164544"/>
                <a:ext cx="223920" cy="339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8C3F73-2BB3-4534-B013-FD94F8833A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16194" y="1155904"/>
                  <a:ext cx="241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9874A7-4BCD-474B-AB8C-E444E78D8DE7}"/>
                    </a:ext>
                  </a:extLst>
                </p14:cNvPr>
                <p14:cNvContentPartPr/>
                <p14:nvPr/>
              </p14:nvContentPartPr>
              <p14:xfrm>
                <a:off x="4886594" y="1281544"/>
                <a:ext cx="78840" cy="183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9874A7-4BCD-474B-AB8C-E444E78D8D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77954" y="1272544"/>
                  <a:ext cx="9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40550D-F321-4EFB-A674-21CBDCAFBFC3}"/>
                    </a:ext>
                  </a:extLst>
                </p14:cNvPr>
                <p14:cNvContentPartPr/>
                <p14:nvPr/>
              </p14:nvContentPartPr>
              <p14:xfrm>
                <a:off x="5008634" y="1140064"/>
                <a:ext cx="9360" cy="48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40550D-F321-4EFB-A674-21CBDCAFBF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99634" y="1131064"/>
                  <a:ext cx="27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CC913A-104F-4CFD-9FE0-93044DEF512E}"/>
                    </a:ext>
                  </a:extLst>
                </p14:cNvPr>
                <p14:cNvContentPartPr/>
                <p14:nvPr/>
              </p14:nvContentPartPr>
              <p14:xfrm>
                <a:off x="5064434" y="1184704"/>
                <a:ext cx="281160" cy="273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CC913A-104F-4CFD-9FE0-93044DEF51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5434" y="1176064"/>
                  <a:ext cx="298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A90812-BD80-45E6-A973-72363C0977FB}"/>
                    </a:ext>
                  </a:extLst>
                </p14:cNvPr>
                <p14:cNvContentPartPr/>
                <p14:nvPr/>
              </p14:nvContentPartPr>
              <p14:xfrm>
                <a:off x="5980634" y="1136104"/>
                <a:ext cx="145080" cy="289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A90812-BD80-45E6-A973-72363C0977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71634" y="1127104"/>
                  <a:ext cx="162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017C93-515E-4491-91B6-EF8898543262}"/>
                    </a:ext>
                  </a:extLst>
                </p14:cNvPr>
                <p14:cNvContentPartPr/>
                <p14:nvPr/>
              </p14:nvContentPartPr>
              <p14:xfrm>
                <a:off x="5794514" y="1026304"/>
                <a:ext cx="735120" cy="94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017C93-515E-4491-91B6-EF88985432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85514" y="1017304"/>
                  <a:ext cx="75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239DCC7-0A1C-4AA7-A403-EBC0D6AF6FA2}"/>
                    </a:ext>
                  </a:extLst>
                </p14:cNvPr>
                <p14:cNvContentPartPr/>
                <p14:nvPr/>
              </p14:nvContentPartPr>
              <p14:xfrm>
                <a:off x="6367274" y="1207744"/>
                <a:ext cx="298440" cy="73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239DCC7-0A1C-4AA7-A403-EBC0D6AF6F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58274" y="1199104"/>
                  <a:ext cx="316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F43E05-A634-46AE-9FE0-277F222C2ECD}"/>
                    </a:ext>
                  </a:extLst>
                </p14:cNvPr>
                <p14:cNvContentPartPr/>
                <p14:nvPr/>
              </p14:nvContentPartPr>
              <p14:xfrm>
                <a:off x="6366554" y="1330504"/>
                <a:ext cx="273240" cy="46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F43E05-A634-46AE-9FE0-277F222C2E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57554" y="1321504"/>
                  <a:ext cx="290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068849-F9E8-44D5-972A-411CAE366BC7}"/>
                    </a:ext>
                  </a:extLst>
                </p14:cNvPr>
                <p14:cNvContentPartPr/>
                <p14:nvPr/>
              </p14:nvContentPartPr>
              <p14:xfrm>
                <a:off x="6927074" y="1060504"/>
                <a:ext cx="453600" cy="344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068849-F9E8-44D5-972A-411CAE366B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18074" y="1051504"/>
                  <a:ext cx="4712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E6FE26-9562-4675-9C1B-620C547D2C9F}"/>
                    </a:ext>
                  </a:extLst>
                </p14:cNvPr>
                <p14:cNvContentPartPr/>
                <p14:nvPr/>
              </p14:nvContentPartPr>
              <p14:xfrm>
                <a:off x="7484714" y="1122424"/>
                <a:ext cx="181080" cy="264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E6FE26-9562-4675-9C1B-620C547D2C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75714" y="1113784"/>
                  <a:ext cx="198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7F752A9-D6A3-48AA-A9DC-BB7CFBDB3271}"/>
                    </a:ext>
                  </a:extLst>
                </p14:cNvPr>
                <p14:cNvContentPartPr/>
                <p14:nvPr/>
              </p14:nvContentPartPr>
              <p14:xfrm>
                <a:off x="7441154" y="1042864"/>
                <a:ext cx="515520" cy="87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7F752A9-D6A3-48AA-A9DC-BB7CFBDB32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2514" y="1034224"/>
                  <a:ext cx="533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E8D187-2C46-4BAC-AD11-904440224A57}"/>
                    </a:ext>
                  </a:extLst>
                </p14:cNvPr>
                <p14:cNvContentPartPr/>
                <p14:nvPr/>
              </p14:nvContentPartPr>
              <p14:xfrm>
                <a:off x="7706474" y="1361464"/>
                <a:ext cx="48600" cy="166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E8D187-2C46-4BAC-AD11-904440224A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97474" y="1352824"/>
                  <a:ext cx="66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EC91C6A-D5F5-4646-A5B0-D8D15EF959CD}"/>
                    </a:ext>
                  </a:extLst>
                </p14:cNvPr>
                <p14:cNvContentPartPr/>
                <p14:nvPr/>
              </p14:nvContentPartPr>
              <p14:xfrm>
                <a:off x="8122274" y="1177504"/>
                <a:ext cx="421560" cy="81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EC91C6A-D5F5-4646-A5B0-D8D15EF959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13274" y="1168504"/>
                  <a:ext cx="439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53FD73-6C0F-415F-BB25-77C068AAB8FF}"/>
                    </a:ext>
                  </a:extLst>
                </p14:cNvPr>
                <p14:cNvContentPartPr/>
                <p14:nvPr/>
              </p14:nvContentPartPr>
              <p14:xfrm>
                <a:off x="8279594" y="1023064"/>
                <a:ext cx="112680" cy="319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53FD73-6C0F-415F-BB25-77C068AAB8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70954" y="1014064"/>
                  <a:ext cx="130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BA3E80D-D29B-40D5-97CC-97D082E5FA86}"/>
                    </a:ext>
                  </a:extLst>
                </p14:cNvPr>
                <p14:cNvContentPartPr/>
                <p14:nvPr/>
              </p14:nvContentPartPr>
              <p14:xfrm>
                <a:off x="8637074" y="1026664"/>
                <a:ext cx="363600" cy="345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BA3E80D-D29B-40D5-97CC-97D082E5FA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28074" y="1018024"/>
                  <a:ext cx="381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EB7986-F823-4A0E-BC4A-F8FA81BB02F9}"/>
                    </a:ext>
                  </a:extLst>
                </p14:cNvPr>
                <p14:cNvContentPartPr/>
                <p14:nvPr/>
              </p14:nvContentPartPr>
              <p14:xfrm>
                <a:off x="9188954" y="942784"/>
                <a:ext cx="157680" cy="446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EB7986-F823-4A0E-BC4A-F8FA81BB02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79954" y="934144"/>
                  <a:ext cx="175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3638717-98E2-4BB4-A6E5-FFD04BDB3E20}"/>
                    </a:ext>
                  </a:extLst>
                </p14:cNvPr>
                <p14:cNvContentPartPr/>
                <p14:nvPr/>
              </p14:nvContentPartPr>
              <p14:xfrm>
                <a:off x="9080954" y="942424"/>
                <a:ext cx="545400" cy="69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3638717-98E2-4BB4-A6E5-FFD04BDB3E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72314" y="933424"/>
                  <a:ext cx="56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03A3A7-1BE2-4FFF-B004-ABF7ED0A8D63}"/>
                    </a:ext>
                  </a:extLst>
                </p14:cNvPr>
                <p14:cNvContentPartPr/>
                <p14:nvPr/>
              </p14:nvContentPartPr>
              <p14:xfrm>
                <a:off x="9353114" y="1317904"/>
                <a:ext cx="306000" cy="181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03A3A7-1BE2-4FFF-B004-ABF7ED0A8D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44474" y="1309264"/>
                  <a:ext cx="323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DF2E980-5D71-41C9-8265-8C524F0FB5E4}"/>
                    </a:ext>
                  </a:extLst>
                </p14:cNvPr>
                <p14:cNvContentPartPr/>
                <p14:nvPr/>
              </p14:nvContentPartPr>
              <p14:xfrm>
                <a:off x="9805274" y="1212784"/>
                <a:ext cx="380880" cy="68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DF2E980-5D71-41C9-8265-8C524F0FB5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96634" y="1203784"/>
                  <a:ext cx="398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6EACBE-BBFD-4838-AD24-11E7FDF945DA}"/>
                    </a:ext>
                  </a:extLst>
                </p14:cNvPr>
                <p14:cNvContentPartPr/>
                <p14:nvPr/>
              </p14:nvContentPartPr>
              <p14:xfrm>
                <a:off x="9965834" y="1089664"/>
                <a:ext cx="96120" cy="277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6EACBE-BBFD-4838-AD24-11E7FDF945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57194" y="1080664"/>
                  <a:ext cx="113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54F0C5-213C-4A16-AA01-E94D54C2739C}"/>
                    </a:ext>
                  </a:extLst>
                </p14:cNvPr>
                <p14:cNvContentPartPr/>
                <p14:nvPr/>
              </p14:nvContentPartPr>
              <p14:xfrm>
                <a:off x="10376954" y="1067704"/>
                <a:ext cx="193680" cy="329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54F0C5-213C-4A16-AA01-E94D54C273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68314" y="1058704"/>
                  <a:ext cx="2113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1E6DF54-216A-41EB-B824-16F05C9D6CC8}"/>
                    </a:ext>
                  </a:extLst>
                </p14:cNvPr>
                <p14:cNvContentPartPr/>
                <p14:nvPr/>
              </p14:nvContentPartPr>
              <p14:xfrm>
                <a:off x="10215314" y="1064464"/>
                <a:ext cx="675720" cy="63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1E6DF54-216A-41EB-B824-16F05C9D6C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06674" y="1055464"/>
                  <a:ext cx="693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0449C2-BF8B-4C83-AC3E-E904B2882AB8}"/>
                    </a:ext>
                  </a:extLst>
                </p14:cNvPr>
                <p14:cNvContentPartPr/>
                <p14:nvPr/>
              </p14:nvContentPartPr>
              <p14:xfrm>
                <a:off x="10524194" y="1311784"/>
                <a:ext cx="254880" cy="229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0449C2-BF8B-4C83-AC3E-E904B2882A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15554" y="1303144"/>
                  <a:ext cx="272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FFED25-80C6-49A3-B462-B33287F4A0FE}"/>
                    </a:ext>
                  </a:extLst>
                </p14:cNvPr>
                <p14:cNvContentPartPr/>
                <p14:nvPr/>
              </p14:nvContentPartPr>
              <p14:xfrm>
                <a:off x="11084714" y="1445704"/>
                <a:ext cx="65160" cy="14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FFED25-80C6-49A3-B462-B33287F4A0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75714" y="1436704"/>
                  <a:ext cx="82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151DF2-E366-43F6-9FC2-53A092464655}"/>
                    </a:ext>
                  </a:extLst>
                </p14:cNvPr>
                <p14:cNvContentPartPr/>
                <p14:nvPr/>
              </p14:nvContentPartPr>
              <p14:xfrm>
                <a:off x="493154" y="2066704"/>
                <a:ext cx="202680" cy="278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151DF2-E366-43F6-9FC2-53A09246465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154" y="2058064"/>
                  <a:ext cx="220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BA8B51-18EF-4B66-9BA9-9BE2FD6772BA}"/>
                    </a:ext>
                  </a:extLst>
                </p14:cNvPr>
                <p14:cNvContentPartPr/>
                <p14:nvPr/>
              </p14:nvContentPartPr>
              <p14:xfrm>
                <a:off x="822914" y="1879864"/>
                <a:ext cx="257400" cy="533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BA8B51-18EF-4B66-9BA9-9BE2FD6772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3914" y="1871224"/>
                  <a:ext cx="2750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D5455B-7B86-4622-91F6-5AFB6AE3A56B}"/>
                    </a:ext>
                  </a:extLst>
                </p14:cNvPr>
                <p14:cNvContentPartPr/>
                <p14:nvPr/>
              </p14:nvContentPartPr>
              <p14:xfrm>
                <a:off x="1642274" y="1846384"/>
                <a:ext cx="621360" cy="443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D5455B-7B86-4622-91F6-5AFB6AE3A5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33634" y="1837384"/>
                  <a:ext cx="639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F7778F-AB7B-427D-8057-28C594D3EC0A}"/>
                    </a:ext>
                  </a:extLst>
                </p14:cNvPr>
                <p14:cNvContentPartPr/>
                <p14:nvPr/>
              </p14:nvContentPartPr>
              <p14:xfrm>
                <a:off x="1719674" y="2103064"/>
                <a:ext cx="263160" cy="60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F7778F-AB7B-427D-8057-28C594D3EC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0674" y="2094064"/>
                  <a:ext cx="280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7CE26F-6233-4EA8-8F53-09348A06FBDF}"/>
                    </a:ext>
                  </a:extLst>
                </p14:cNvPr>
                <p14:cNvContentPartPr/>
                <p14:nvPr/>
              </p14:nvContentPartPr>
              <p14:xfrm>
                <a:off x="2018114" y="2104144"/>
                <a:ext cx="60120" cy="12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07CE26F-6233-4EA8-8F53-09348A06FB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09474" y="2095504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EA12DE-17CF-4EEB-A5BB-005D0E878C9A}"/>
                    </a:ext>
                  </a:extLst>
                </p14:cNvPr>
                <p14:cNvContentPartPr/>
                <p14:nvPr/>
              </p14:nvContentPartPr>
              <p14:xfrm>
                <a:off x="2159954" y="2099824"/>
                <a:ext cx="158400" cy="147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EA12DE-17CF-4EEB-A5BB-005D0E878C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50954" y="2090824"/>
                  <a:ext cx="176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9DF7F2-8359-4180-ABC9-5FACF7B0AF32}"/>
                    </a:ext>
                  </a:extLst>
                </p14:cNvPr>
                <p14:cNvContentPartPr/>
                <p14:nvPr/>
              </p14:nvContentPartPr>
              <p14:xfrm>
                <a:off x="2402234" y="2071744"/>
                <a:ext cx="251640" cy="172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9DF7F2-8359-4180-ABC9-5FACF7B0AF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3594" y="2062744"/>
                  <a:ext cx="269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A22001-C514-4918-8A4E-4B4B5F1926D1}"/>
                    </a:ext>
                  </a:extLst>
                </p14:cNvPr>
                <p14:cNvContentPartPr/>
                <p14:nvPr/>
              </p14:nvContentPartPr>
              <p14:xfrm>
                <a:off x="2617154" y="1901824"/>
                <a:ext cx="185760" cy="297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A22001-C514-4918-8A4E-4B4B5F1926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08154" y="1893184"/>
                  <a:ext cx="203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CE46C7-5B06-4A1B-9D5A-95F46BC39998}"/>
                    </a:ext>
                  </a:extLst>
                </p14:cNvPr>
                <p14:cNvContentPartPr/>
                <p14:nvPr/>
              </p14:nvContentPartPr>
              <p14:xfrm>
                <a:off x="3246434" y="1805704"/>
                <a:ext cx="318240" cy="48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CE46C7-5B06-4A1B-9D5A-95F46BC399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37794" y="1796704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9DA3377-D462-453B-BBC7-8582211A81C1}"/>
                    </a:ext>
                  </a:extLst>
                </p14:cNvPr>
                <p14:cNvContentPartPr/>
                <p14:nvPr/>
              </p14:nvContentPartPr>
              <p14:xfrm>
                <a:off x="3214034" y="2009464"/>
                <a:ext cx="412200" cy="62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9DA3377-D462-453B-BBC7-8582211A81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05394" y="2000464"/>
                  <a:ext cx="429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656C52-A53D-49AA-8734-FC055DD84F68}"/>
                    </a:ext>
                  </a:extLst>
                </p14:cNvPr>
                <p14:cNvContentPartPr/>
                <p14:nvPr/>
              </p14:nvContentPartPr>
              <p14:xfrm>
                <a:off x="3617954" y="1745584"/>
                <a:ext cx="268560" cy="479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656C52-A53D-49AA-8734-FC055DD84F6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09314" y="1736944"/>
                  <a:ext cx="2862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05E4C0-F1A0-4DFE-998F-8B6BEFAB79DE}"/>
                    </a:ext>
                  </a:extLst>
                </p14:cNvPr>
                <p14:cNvContentPartPr/>
                <p14:nvPr/>
              </p14:nvContentPartPr>
              <p14:xfrm>
                <a:off x="3936554" y="2044024"/>
                <a:ext cx="168120" cy="18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05E4C0-F1A0-4DFE-998F-8B6BEFAB79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7914" y="2035384"/>
                  <a:ext cx="185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DFABF3-92FB-4BA8-9555-508B1FBA2F3D}"/>
                    </a:ext>
                  </a:extLst>
                </p14:cNvPr>
                <p14:cNvContentPartPr/>
                <p14:nvPr/>
              </p14:nvContentPartPr>
              <p14:xfrm>
                <a:off x="4507154" y="2007304"/>
                <a:ext cx="309240" cy="189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DFABF3-92FB-4BA8-9555-508B1FBA2F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98154" y="1998664"/>
                  <a:ext cx="32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7DA47C-69CE-422A-A99A-E9A5ED9FFE92}"/>
                    </a:ext>
                  </a:extLst>
                </p14:cNvPr>
                <p14:cNvContentPartPr/>
                <p14:nvPr/>
              </p14:nvContentPartPr>
              <p14:xfrm>
                <a:off x="4758434" y="1748104"/>
                <a:ext cx="223200" cy="43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7DA47C-69CE-422A-A99A-E9A5ED9FFE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49434" y="1739464"/>
                  <a:ext cx="240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4B0DEA-85BE-4660-A580-0B92D31E952D}"/>
                    </a:ext>
                  </a:extLst>
                </p14:cNvPr>
                <p14:cNvContentPartPr/>
                <p14:nvPr/>
              </p14:nvContentPartPr>
              <p14:xfrm>
                <a:off x="4958234" y="2064184"/>
                <a:ext cx="37080" cy="105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4B0DEA-85BE-4660-A580-0B92D31E95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49234" y="2055184"/>
                  <a:ext cx="54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E75DAD-B7E2-49D0-BA48-9BB584136D87}"/>
                    </a:ext>
                  </a:extLst>
                </p14:cNvPr>
                <p14:cNvContentPartPr/>
                <p14:nvPr/>
              </p14:nvContentPartPr>
              <p14:xfrm>
                <a:off x="5059034" y="1942504"/>
                <a:ext cx="207000" cy="255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E75DAD-B7E2-49D0-BA48-9BB584136D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50034" y="1933504"/>
                  <a:ext cx="224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48E243-1381-48AD-8A8D-1A8D5A225372}"/>
                    </a:ext>
                  </a:extLst>
                </p14:cNvPr>
                <p14:cNvContentPartPr/>
                <p14:nvPr/>
              </p14:nvContentPartPr>
              <p14:xfrm>
                <a:off x="5464754" y="1691944"/>
                <a:ext cx="255240" cy="537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48E243-1381-48AD-8A8D-1A8D5A22537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56114" y="1682944"/>
                  <a:ext cx="272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AF4A482-95D3-4FCC-893D-762BCC96F5C3}"/>
                    </a:ext>
                  </a:extLst>
                </p14:cNvPr>
                <p14:cNvContentPartPr/>
                <p14:nvPr/>
              </p14:nvContentPartPr>
              <p14:xfrm>
                <a:off x="5410394" y="1951504"/>
                <a:ext cx="428040" cy="7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AF4A482-95D3-4FCC-893D-762BCC96F5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01754" y="1942504"/>
                  <a:ext cx="445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2BFC076-8DB1-4849-829C-FABC46D167BA}"/>
                    </a:ext>
                  </a:extLst>
                </p14:cNvPr>
                <p14:cNvContentPartPr/>
                <p14:nvPr/>
              </p14:nvContentPartPr>
              <p14:xfrm>
                <a:off x="5740154" y="1977064"/>
                <a:ext cx="331200" cy="224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2BFC076-8DB1-4849-829C-FABC46D167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31514" y="1968424"/>
                  <a:ext cx="348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2C73CCC-ED66-49AB-9C64-F6A2A8FDCE61}"/>
                    </a:ext>
                  </a:extLst>
                </p14:cNvPr>
                <p14:cNvContentPartPr/>
                <p14:nvPr/>
              </p14:nvContentPartPr>
              <p14:xfrm>
                <a:off x="6267554" y="1657744"/>
                <a:ext cx="268920" cy="541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2C73CCC-ED66-49AB-9C64-F6A2A8FDCE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58914" y="1649104"/>
                  <a:ext cx="2865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D0DF14-58FA-4CDB-A3B3-1C4529994AF8}"/>
                    </a:ext>
                  </a:extLst>
                </p14:cNvPr>
                <p14:cNvContentPartPr/>
                <p14:nvPr/>
              </p14:nvContentPartPr>
              <p14:xfrm>
                <a:off x="6324434" y="2024944"/>
                <a:ext cx="198360" cy="213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D0DF14-58FA-4CDB-A3B3-1C4529994A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15794" y="2015944"/>
                  <a:ext cx="216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91FBC1C-DE8F-4641-9008-67055C939F88}"/>
                    </a:ext>
                  </a:extLst>
                </p14:cNvPr>
                <p14:cNvContentPartPr/>
                <p14:nvPr/>
              </p14:nvContentPartPr>
              <p14:xfrm>
                <a:off x="6660674" y="2049784"/>
                <a:ext cx="286560" cy="154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91FBC1C-DE8F-4641-9008-67055C939F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51674" y="2041144"/>
                  <a:ext cx="304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3D04AFA-664A-4FEC-A39B-B02069D0AD43}"/>
                    </a:ext>
                  </a:extLst>
                </p14:cNvPr>
                <p14:cNvContentPartPr/>
                <p14:nvPr/>
              </p14:nvContentPartPr>
              <p14:xfrm>
                <a:off x="7098074" y="1657024"/>
                <a:ext cx="298800" cy="547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3D04AFA-664A-4FEC-A39B-B02069D0AD4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89434" y="1648384"/>
                  <a:ext cx="3164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3D3C439-8937-4F4C-B853-DA3BF8DEB9EC}"/>
                    </a:ext>
                  </a:extLst>
                </p14:cNvPr>
                <p14:cNvContentPartPr/>
                <p14:nvPr/>
              </p14:nvContentPartPr>
              <p14:xfrm>
                <a:off x="7037954" y="1996864"/>
                <a:ext cx="385560" cy="20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3D3C439-8937-4F4C-B853-DA3BF8DEB9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29314" y="1988224"/>
                  <a:ext cx="403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054649-4761-46B1-83B3-5E2AE4A58B5F}"/>
                    </a:ext>
                  </a:extLst>
                </p14:cNvPr>
                <p14:cNvContentPartPr/>
                <p14:nvPr/>
              </p14:nvContentPartPr>
              <p14:xfrm>
                <a:off x="7440074" y="1951864"/>
                <a:ext cx="88920" cy="152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054649-4761-46B1-83B3-5E2AE4A58B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1074" y="1942864"/>
                  <a:ext cx="106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7FBB8F-E0D0-4BD1-903E-3CC3FB6C7962}"/>
                    </a:ext>
                  </a:extLst>
                </p14:cNvPr>
                <p14:cNvContentPartPr/>
                <p14:nvPr/>
              </p14:nvContentPartPr>
              <p14:xfrm>
                <a:off x="7522154" y="2056264"/>
                <a:ext cx="147600" cy="173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7FBB8F-E0D0-4BD1-903E-3CC3FB6C79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13154" y="2047624"/>
                  <a:ext cx="165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D8F328-B98B-4CDD-BE19-4102F1A63B3F}"/>
                    </a:ext>
                  </a:extLst>
                </p14:cNvPr>
                <p14:cNvContentPartPr/>
                <p14:nvPr/>
              </p14:nvContentPartPr>
              <p14:xfrm>
                <a:off x="7759394" y="2079304"/>
                <a:ext cx="387360" cy="241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D8F328-B98B-4CDD-BE19-4102F1A63B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50394" y="2070664"/>
                  <a:ext cx="405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ADDF7D-BBF5-4CE7-A1FF-3589510E5134}"/>
                    </a:ext>
                  </a:extLst>
                </p14:cNvPr>
                <p14:cNvContentPartPr/>
                <p14:nvPr/>
              </p14:nvContentPartPr>
              <p14:xfrm>
                <a:off x="8467874" y="2108824"/>
                <a:ext cx="204120" cy="173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ADDF7D-BBF5-4CE7-A1FF-3589510E5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234" y="2099824"/>
                  <a:ext cx="221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94E922-C978-4BD4-981D-06492D141C06}"/>
                    </a:ext>
                  </a:extLst>
                </p14:cNvPr>
                <p14:cNvContentPartPr/>
                <p14:nvPr/>
              </p14:nvContentPartPr>
              <p14:xfrm>
                <a:off x="8894114" y="1710304"/>
                <a:ext cx="403920" cy="594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94E922-C978-4BD4-981D-06492D141C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85474" y="1701664"/>
                  <a:ext cx="4215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B8C8FC-4AAA-4A69-BB60-8EF0E491EBCD}"/>
                    </a:ext>
                  </a:extLst>
                </p14:cNvPr>
                <p14:cNvContentPartPr/>
                <p14:nvPr/>
              </p14:nvContentPartPr>
              <p14:xfrm>
                <a:off x="8909954" y="2056984"/>
                <a:ext cx="337680" cy="41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B8C8FC-4AAA-4A69-BB60-8EF0E491EB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00954" y="2048344"/>
                  <a:ext cx="355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4AFE2A6-46F8-43C0-9988-13FCACFD9E37}"/>
                    </a:ext>
                  </a:extLst>
                </p14:cNvPr>
                <p14:cNvContentPartPr/>
                <p14:nvPr/>
              </p14:nvContentPartPr>
              <p14:xfrm>
                <a:off x="9645074" y="1996864"/>
                <a:ext cx="183600" cy="280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4AFE2A6-46F8-43C0-9988-13FCACFD9E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36434" y="1988224"/>
                  <a:ext cx="201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583B6A-6903-40BD-9EB5-FDFB63D87CF4}"/>
                    </a:ext>
                  </a:extLst>
                </p14:cNvPr>
                <p14:cNvContentPartPr/>
                <p14:nvPr/>
              </p14:nvContentPartPr>
              <p14:xfrm>
                <a:off x="9476594" y="1896064"/>
                <a:ext cx="844560" cy="11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583B6A-6903-40BD-9EB5-FDFB63D87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67954" y="1887424"/>
                  <a:ext cx="86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9D8C24-3401-4E68-9574-1AE98D042E2E}"/>
                    </a:ext>
                  </a:extLst>
                </p14:cNvPr>
                <p14:cNvContentPartPr/>
                <p14:nvPr/>
              </p14:nvContentPartPr>
              <p14:xfrm>
                <a:off x="9855674" y="2284504"/>
                <a:ext cx="132480" cy="194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9D8C24-3401-4E68-9574-1AE98D042E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47034" y="2275864"/>
                  <a:ext cx="150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A4992CF-DF07-4536-B969-F183DEC3CC57}"/>
                    </a:ext>
                  </a:extLst>
                </p14:cNvPr>
                <p14:cNvContentPartPr/>
                <p14:nvPr/>
              </p14:nvContentPartPr>
              <p14:xfrm>
                <a:off x="10364714" y="2116384"/>
                <a:ext cx="71280" cy="155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A4992CF-DF07-4536-B969-F183DEC3CC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55714" y="2107744"/>
                  <a:ext cx="88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6DBEF1-B936-44A7-BF68-38DC171FC91D}"/>
                    </a:ext>
                  </a:extLst>
                </p14:cNvPr>
                <p14:cNvContentPartPr/>
                <p14:nvPr/>
              </p14:nvContentPartPr>
              <p14:xfrm>
                <a:off x="10541114" y="2118904"/>
                <a:ext cx="159480" cy="150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6DBEF1-B936-44A7-BF68-38DC171FC9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32474" y="2110264"/>
                  <a:ext cx="177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3ADED-468D-44DB-919E-3BDC8E1AB3BA}"/>
                    </a:ext>
                  </a:extLst>
                </p14:cNvPr>
                <p14:cNvContentPartPr/>
                <p14:nvPr/>
              </p14:nvContentPartPr>
              <p14:xfrm>
                <a:off x="10858994" y="2090824"/>
                <a:ext cx="124920" cy="177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3ADED-468D-44DB-919E-3BDC8E1AB3B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49994" y="2081824"/>
                  <a:ext cx="142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4CEF9DC-6698-4765-A79F-E368F497FDE6}"/>
                    </a:ext>
                  </a:extLst>
                </p14:cNvPr>
                <p14:cNvContentPartPr/>
                <p14:nvPr/>
              </p14:nvContentPartPr>
              <p14:xfrm>
                <a:off x="11088674" y="1839904"/>
                <a:ext cx="245880" cy="428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4CEF9DC-6698-4765-A79F-E368F497FD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79674" y="1831264"/>
                  <a:ext cx="2635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0FE007-8B37-466E-B4D5-D946CFF60C9C}"/>
                    </a:ext>
                  </a:extLst>
                </p14:cNvPr>
                <p14:cNvContentPartPr/>
                <p14:nvPr/>
              </p14:nvContentPartPr>
              <p14:xfrm>
                <a:off x="11266514" y="2126824"/>
                <a:ext cx="126360" cy="131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0FE007-8B37-466E-B4D5-D946CFF60C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7514" y="2118184"/>
                  <a:ext cx="144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C551DED-0C2E-478A-A8D4-A30D475CD26D}"/>
                    </a:ext>
                  </a:extLst>
                </p14:cNvPr>
                <p14:cNvContentPartPr/>
                <p14:nvPr/>
              </p14:nvContentPartPr>
              <p14:xfrm>
                <a:off x="11463794" y="2111704"/>
                <a:ext cx="206640" cy="154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C551DED-0C2E-478A-A8D4-A30D475CD2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54794" y="2102704"/>
                  <a:ext cx="224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A75469-9A7A-4D6C-B357-59C16D9F600B}"/>
                    </a:ext>
                  </a:extLst>
                </p14:cNvPr>
                <p14:cNvContentPartPr/>
                <p14:nvPr/>
              </p14:nvContentPartPr>
              <p14:xfrm>
                <a:off x="11643434" y="1817944"/>
                <a:ext cx="227160" cy="47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A75469-9A7A-4D6C-B357-59C16D9F60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4434" y="1808944"/>
                  <a:ext cx="2448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8A9D08-1A26-442F-B4A1-A5DD123884D4}"/>
                    </a:ext>
                  </a:extLst>
                </p14:cNvPr>
                <p14:cNvContentPartPr/>
                <p14:nvPr/>
              </p14:nvContentPartPr>
              <p14:xfrm>
                <a:off x="11784194" y="2132224"/>
                <a:ext cx="56520" cy="142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8A9D08-1A26-442F-B4A1-A5DD123884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775194" y="2123224"/>
                  <a:ext cx="74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0B307EA-45C7-4FBB-A55E-4B3AF41CB99C}"/>
                    </a:ext>
                  </a:extLst>
                </p14:cNvPr>
                <p14:cNvContentPartPr/>
                <p14:nvPr/>
              </p14:nvContentPartPr>
              <p14:xfrm>
                <a:off x="11913794" y="2123584"/>
                <a:ext cx="126720" cy="140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0B307EA-45C7-4FBB-A55E-4B3AF41CB99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904794" y="2114944"/>
                  <a:ext cx="144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626DB1-43F1-488E-9116-A756296B80CE}"/>
                    </a:ext>
                  </a:extLst>
                </p14:cNvPr>
                <p14:cNvContentPartPr/>
                <p14:nvPr/>
              </p14:nvContentPartPr>
              <p14:xfrm>
                <a:off x="11996594" y="2154184"/>
                <a:ext cx="204120" cy="523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626DB1-43F1-488E-9116-A756296B80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987954" y="2145184"/>
                  <a:ext cx="2217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0CED84-B8C9-4EEB-A615-BED468BA8971}"/>
                    </a:ext>
                  </a:extLst>
                </p14:cNvPr>
                <p14:cNvContentPartPr/>
                <p14:nvPr/>
              </p14:nvContentPartPr>
              <p14:xfrm>
                <a:off x="496034" y="2754304"/>
                <a:ext cx="661320" cy="267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0CED84-B8C9-4EEB-A615-BED468BA897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7034" y="2745664"/>
                  <a:ext cx="678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5B9BF2E-E4B2-4E81-94EB-E5F849D04777}"/>
                    </a:ext>
                  </a:extLst>
                </p14:cNvPr>
                <p14:cNvContentPartPr/>
                <p14:nvPr/>
              </p14:nvContentPartPr>
              <p14:xfrm>
                <a:off x="979154" y="2695264"/>
                <a:ext cx="259200" cy="533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5B9BF2E-E4B2-4E81-94EB-E5F849D047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70514" y="2686264"/>
                  <a:ext cx="2768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DFA2F8E-4946-4811-A60C-4B6005737A6E}"/>
                    </a:ext>
                  </a:extLst>
                </p14:cNvPr>
                <p14:cNvContentPartPr/>
                <p14:nvPr/>
              </p14:nvContentPartPr>
              <p14:xfrm>
                <a:off x="1387754" y="2852224"/>
                <a:ext cx="259560" cy="415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DFA2F8E-4946-4811-A60C-4B6005737A6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78754" y="2843224"/>
                  <a:ext cx="277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786C2F-D48E-4505-B8EF-C7C5193827CA}"/>
                    </a:ext>
                  </a:extLst>
                </p14:cNvPr>
                <p14:cNvContentPartPr/>
                <p14:nvPr/>
              </p14:nvContentPartPr>
              <p14:xfrm>
                <a:off x="1565234" y="2675464"/>
                <a:ext cx="350280" cy="293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786C2F-D48E-4505-B8EF-C7C5193827C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56594" y="2666464"/>
                  <a:ext cx="367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7AA07B2-253D-46B2-854E-3623FE5EC2C7}"/>
                    </a:ext>
                  </a:extLst>
                </p14:cNvPr>
                <p14:cNvContentPartPr/>
                <p14:nvPr/>
              </p14:nvContentPartPr>
              <p14:xfrm>
                <a:off x="1964834" y="2747824"/>
                <a:ext cx="215280" cy="201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7AA07B2-253D-46B2-854E-3623FE5EC2C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56194" y="2739184"/>
                  <a:ext cx="232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6AB8836-469B-4F4C-ACCD-36BD7FC533CF}"/>
                    </a:ext>
                  </a:extLst>
                </p14:cNvPr>
                <p14:cNvContentPartPr/>
                <p14:nvPr/>
              </p14:nvContentPartPr>
              <p14:xfrm>
                <a:off x="2207114" y="2652424"/>
                <a:ext cx="354600" cy="315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6AB8836-469B-4F4C-ACCD-36BD7FC533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98474" y="2643424"/>
                  <a:ext cx="372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6D0815C-6B36-4B2A-8ED2-F276351DD56B}"/>
                    </a:ext>
                  </a:extLst>
                </p14:cNvPr>
                <p14:cNvContentPartPr/>
                <p14:nvPr/>
              </p14:nvContentPartPr>
              <p14:xfrm>
                <a:off x="2545514" y="2744224"/>
                <a:ext cx="180360" cy="17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6D0815C-6B36-4B2A-8ED2-F276351DD5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36514" y="2735584"/>
                  <a:ext cx="198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B9B43B2-703C-43DD-BFC3-EAB4AC4C7049}"/>
                    </a:ext>
                  </a:extLst>
                </p14:cNvPr>
                <p14:cNvContentPartPr/>
                <p14:nvPr/>
              </p14:nvContentPartPr>
              <p14:xfrm>
                <a:off x="2797514" y="2767624"/>
                <a:ext cx="354240" cy="168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B9B43B2-703C-43DD-BFC3-EAB4AC4C70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88514" y="2758984"/>
                  <a:ext cx="371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BB1B8C-C6CB-4360-8516-32261D2AC6EE}"/>
                    </a:ext>
                  </a:extLst>
                </p14:cNvPr>
                <p14:cNvContentPartPr/>
                <p14:nvPr/>
              </p14:nvContentPartPr>
              <p14:xfrm>
                <a:off x="3202514" y="2757904"/>
                <a:ext cx="213840" cy="166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BB1B8C-C6CB-4360-8516-32261D2AC6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93514" y="2748904"/>
                  <a:ext cx="231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7C1F27-3A67-489A-805A-FC69FD3CAB41}"/>
                    </a:ext>
                  </a:extLst>
                </p14:cNvPr>
                <p14:cNvContentPartPr/>
                <p14:nvPr/>
              </p14:nvContentPartPr>
              <p14:xfrm>
                <a:off x="3514634" y="2465584"/>
                <a:ext cx="251280" cy="491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7C1F27-3A67-489A-805A-FC69FD3CAB4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05994" y="2456584"/>
                  <a:ext cx="2689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AA17FD-D36B-40CD-8AB7-C10A3D7C935A}"/>
                    </a:ext>
                  </a:extLst>
                </p14:cNvPr>
                <p14:cNvContentPartPr/>
                <p14:nvPr/>
              </p14:nvContentPartPr>
              <p14:xfrm>
                <a:off x="3394394" y="2701384"/>
                <a:ext cx="519120" cy="42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AA17FD-D36B-40CD-8AB7-C10A3D7C93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5394" y="2692744"/>
                  <a:ext cx="536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A23FA3-0EED-4F94-A7FF-055054B3FBF2}"/>
                    </a:ext>
                  </a:extLst>
                </p14:cNvPr>
                <p14:cNvContentPartPr/>
                <p14:nvPr/>
              </p14:nvContentPartPr>
              <p14:xfrm>
                <a:off x="3706514" y="2725504"/>
                <a:ext cx="474480" cy="229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A23FA3-0EED-4F94-A7FF-055054B3FBF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97514" y="2716504"/>
                  <a:ext cx="492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3768C-70C7-4C28-9F7A-472EA1FF81EB}"/>
                    </a:ext>
                  </a:extLst>
                </p14:cNvPr>
                <p14:cNvContentPartPr/>
                <p14:nvPr/>
              </p14:nvContentPartPr>
              <p14:xfrm>
                <a:off x="4236434" y="2678704"/>
                <a:ext cx="223920" cy="267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3768C-70C7-4C28-9F7A-472EA1FF81E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27794" y="2670064"/>
                  <a:ext cx="241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5A3423A-EF06-48C8-9603-D17E9C3325DB}"/>
                    </a:ext>
                  </a:extLst>
                </p14:cNvPr>
                <p14:cNvContentPartPr/>
                <p14:nvPr/>
              </p14:nvContentPartPr>
              <p14:xfrm>
                <a:off x="4704434" y="2745304"/>
                <a:ext cx="22680" cy="19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5A3423A-EF06-48C8-9603-D17E9C3325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95434" y="2736664"/>
                  <a:ext cx="40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548619D-8D7F-46A0-B842-52F2B67F5C0A}"/>
                    </a:ext>
                  </a:extLst>
                </p14:cNvPr>
                <p14:cNvContentPartPr/>
                <p14:nvPr/>
              </p14:nvContentPartPr>
              <p14:xfrm>
                <a:off x="4665914" y="2969224"/>
                <a:ext cx="75240" cy="30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548619D-8D7F-46A0-B842-52F2B67F5C0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57274" y="2960584"/>
                  <a:ext cx="928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F194D62-CB40-425A-BC95-81BD9C3736D4}"/>
                  </a:ext>
                </a:extLst>
              </p14:cNvPr>
              <p14:cNvContentPartPr/>
              <p14:nvPr/>
            </p14:nvContentPartPr>
            <p14:xfrm>
              <a:off x="2107754" y="3165424"/>
              <a:ext cx="464040" cy="372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F194D62-CB40-425A-BC95-81BD9C3736D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098754" y="3156784"/>
                <a:ext cx="4816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EB5BDE0-2BF2-4720-A3D5-332AD8F33E4A}"/>
                  </a:ext>
                </a:extLst>
              </p14:cNvPr>
              <p14:cNvContentPartPr/>
              <p14:nvPr/>
            </p14:nvContentPartPr>
            <p14:xfrm>
              <a:off x="2219354" y="3330664"/>
              <a:ext cx="240480" cy="709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EB5BDE0-2BF2-4720-A3D5-332AD8F33E4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10354" y="3322024"/>
                <a:ext cx="258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6EC7BA1-F6C3-49D7-AAA6-304FDD5B05DC}"/>
                  </a:ext>
                </a:extLst>
              </p14:cNvPr>
              <p14:cNvContentPartPr/>
              <p14:nvPr/>
            </p14:nvContentPartPr>
            <p14:xfrm>
              <a:off x="2636234" y="3269104"/>
              <a:ext cx="133920" cy="267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6EC7BA1-F6C3-49D7-AAA6-304FDD5B05D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627234" y="3260464"/>
                <a:ext cx="1515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23F991E-BD26-45A4-B0F6-C285F1B67D24}"/>
                  </a:ext>
                </a:extLst>
              </p14:cNvPr>
              <p14:cNvContentPartPr/>
              <p14:nvPr/>
            </p14:nvContentPartPr>
            <p14:xfrm>
              <a:off x="2922074" y="3353704"/>
              <a:ext cx="90720" cy="214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23F991E-BD26-45A4-B0F6-C285F1B67D2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913434" y="3344704"/>
                <a:ext cx="108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254B43B-60E5-40F2-9D80-4E925E086B4A}"/>
                  </a:ext>
                </a:extLst>
              </p14:cNvPr>
              <p14:cNvContentPartPr/>
              <p14:nvPr/>
            </p14:nvContentPartPr>
            <p14:xfrm>
              <a:off x="2788154" y="3325264"/>
              <a:ext cx="349560" cy="410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254B43B-60E5-40F2-9D80-4E925E086B4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79514" y="3316264"/>
                <a:ext cx="367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17B362D-18D0-4D1F-8AEA-4EB427AF5D3B}"/>
                  </a:ext>
                </a:extLst>
              </p14:cNvPr>
              <p14:cNvContentPartPr/>
              <p14:nvPr/>
            </p14:nvContentPartPr>
            <p14:xfrm>
              <a:off x="3166154" y="3190984"/>
              <a:ext cx="157320" cy="405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17B362D-18D0-4D1F-8AEA-4EB427AF5D3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157154" y="3182344"/>
                <a:ext cx="1749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E4CECE2-CD43-45EA-A090-119A348AC0D4}"/>
                  </a:ext>
                </a:extLst>
              </p14:cNvPr>
              <p14:cNvContentPartPr/>
              <p14:nvPr/>
            </p14:nvContentPartPr>
            <p14:xfrm>
              <a:off x="3527234" y="3309784"/>
              <a:ext cx="181440" cy="1573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E4CECE2-CD43-45EA-A090-119A348AC0D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518234" y="3300784"/>
                <a:ext cx="199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F95D193-6CE6-4C6B-81A3-151C2D98D3EE}"/>
                  </a:ext>
                </a:extLst>
              </p14:cNvPr>
              <p14:cNvContentPartPr/>
              <p14:nvPr/>
            </p14:nvContentPartPr>
            <p14:xfrm>
              <a:off x="4039874" y="3260464"/>
              <a:ext cx="374760" cy="272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F95D193-6CE6-4C6B-81A3-151C2D98D3E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030874" y="3251824"/>
                <a:ext cx="3924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C4FC507-EF8B-42DA-A267-371C5D3E82FF}"/>
                  </a:ext>
                </a:extLst>
              </p14:cNvPr>
              <p14:cNvContentPartPr/>
              <p14:nvPr/>
            </p14:nvContentPartPr>
            <p14:xfrm>
              <a:off x="4458194" y="3233104"/>
              <a:ext cx="540360" cy="360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C4FC507-EF8B-42DA-A267-371C5D3E82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449194" y="3224464"/>
                <a:ext cx="5580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C3252C4-EA70-43EE-BCF3-244C1B303C7B}"/>
                  </a:ext>
                </a:extLst>
              </p14:cNvPr>
              <p14:cNvContentPartPr/>
              <p14:nvPr/>
            </p14:nvContentPartPr>
            <p14:xfrm>
              <a:off x="4551434" y="3376744"/>
              <a:ext cx="311760" cy="61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C3252C4-EA70-43EE-BCF3-244C1B303C7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542794" y="3368104"/>
                <a:ext cx="3294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053B716-F498-4D28-8827-74F4F4B14907}"/>
                  </a:ext>
                </a:extLst>
              </p14:cNvPr>
              <p14:cNvContentPartPr/>
              <p14:nvPr/>
            </p14:nvContentPartPr>
            <p14:xfrm>
              <a:off x="5004674" y="3290344"/>
              <a:ext cx="178920" cy="2451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053B716-F498-4D28-8827-74F4F4B1490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996034" y="3281704"/>
                <a:ext cx="1965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E0B0742-BA7A-473F-B383-AC263A3186AB}"/>
                  </a:ext>
                </a:extLst>
              </p14:cNvPr>
              <p14:cNvContentPartPr/>
              <p14:nvPr/>
            </p14:nvContentPartPr>
            <p14:xfrm>
              <a:off x="5351714" y="3404824"/>
              <a:ext cx="115560" cy="1936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E0B0742-BA7A-473F-B383-AC263A3186A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342714" y="3395824"/>
                <a:ext cx="133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B27F12F-2454-48B2-A6B5-E4441AFA620C}"/>
                  </a:ext>
                </a:extLst>
              </p14:cNvPr>
              <p14:cNvContentPartPr/>
              <p14:nvPr/>
            </p14:nvContentPartPr>
            <p14:xfrm>
              <a:off x="5233274" y="3290344"/>
              <a:ext cx="531360" cy="102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B27F12F-2454-48B2-A6B5-E4441AFA620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24634" y="3281704"/>
                <a:ext cx="549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152BC00-F772-4804-AE12-7A8A638A287D}"/>
                  </a:ext>
                </a:extLst>
              </p14:cNvPr>
              <p14:cNvContentPartPr/>
              <p14:nvPr/>
            </p14:nvContentPartPr>
            <p14:xfrm>
              <a:off x="5604434" y="3595984"/>
              <a:ext cx="32040" cy="928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152BC00-F772-4804-AE12-7A8A638A287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595434" y="3586984"/>
                <a:ext cx="49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BFA208A-73BF-4FAC-B65B-C26E402D78F4}"/>
                  </a:ext>
                </a:extLst>
              </p14:cNvPr>
              <p14:cNvContentPartPr/>
              <p14:nvPr/>
            </p14:nvContentPartPr>
            <p14:xfrm>
              <a:off x="5889554" y="3140944"/>
              <a:ext cx="194040" cy="5198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BFA208A-73BF-4FAC-B65B-C26E402D78F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880914" y="3132304"/>
                <a:ext cx="2116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A381E6A-5536-4E0A-B4FA-53B5AFC54014}"/>
                  </a:ext>
                </a:extLst>
              </p14:cNvPr>
              <p14:cNvContentPartPr/>
              <p14:nvPr/>
            </p14:nvContentPartPr>
            <p14:xfrm>
              <a:off x="6344954" y="3409864"/>
              <a:ext cx="257400" cy="309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A381E6A-5536-4E0A-B4FA-53B5AFC5401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336314" y="3400864"/>
                <a:ext cx="275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C2AD59B-444E-4493-8329-EE1247FA3EA3}"/>
                  </a:ext>
                </a:extLst>
              </p14:cNvPr>
              <p14:cNvContentPartPr/>
              <p14:nvPr/>
            </p14:nvContentPartPr>
            <p14:xfrm>
              <a:off x="6444674" y="3285304"/>
              <a:ext cx="127800" cy="267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C2AD59B-444E-4493-8329-EE1247FA3EA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435674" y="3276304"/>
                <a:ext cx="1454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5EB3F51-32ED-4D55-92FF-5BFE29DF8BFE}"/>
                  </a:ext>
                </a:extLst>
              </p14:cNvPr>
              <p14:cNvContentPartPr/>
              <p14:nvPr/>
            </p14:nvContentPartPr>
            <p14:xfrm>
              <a:off x="6680114" y="3279184"/>
              <a:ext cx="297720" cy="3052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5EB3F51-32ED-4D55-92FF-5BFE29DF8BF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671474" y="3270544"/>
                <a:ext cx="3153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25661F7-19E2-45A3-A636-88C295324746}"/>
                  </a:ext>
                </a:extLst>
              </p14:cNvPr>
              <p14:cNvContentPartPr/>
              <p14:nvPr/>
            </p14:nvContentPartPr>
            <p14:xfrm>
              <a:off x="7015634" y="3242464"/>
              <a:ext cx="500400" cy="3434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25661F7-19E2-45A3-A636-88C29532474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006634" y="3233464"/>
                <a:ext cx="5180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3F1CA6-DA45-43E3-B73E-EA1DFB903571}"/>
                  </a:ext>
                </a:extLst>
              </p14:cNvPr>
              <p14:cNvContentPartPr/>
              <p14:nvPr/>
            </p14:nvContentPartPr>
            <p14:xfrm>
              <a:off x="7121474" y="3441544"/>
              <a:ext cx="252720" cy="291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3F1CA6-DA45-43E3-B73E-EA1DFB90357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12474" y="3432904"/>
                <a:ext cx="270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F7EF75F-7E85-46C2-82CD-054E65D01B87}"/>
                  </a:ext>
                </a:extLst>
              </p14:cNvPr>
              <p14:cNvContentPartPr/>
              <p14:nvPr/>
            </p14:nvContentPartPr>
            <p14:xfrm>
              <a:off x="7586234" y="3332824"/>
              <a:ext cx="174240" cy="258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F7EF75F-7E85-46C2-82CD-054E65D01B87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577594" y="3324184"/>
                <a:ext cx="1918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21B1797-5694-4F75-A0F9-E92903D9AAA1}"/>
                  </a:ext>
                </a:extLst>
              </p14:cNvPr>
              <p14:cNvContentPartPr/>
              <p14:nvPr/>
            </p14:nvContentPartPr>
            <p14:xfrm>
              <a:off x="7836074" y="3374224"/>
              <a:ext cx="134640" cy="2311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21B1797-5694-4F75-A0F9-E92903D9AAA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827434" y="3365224"/>
                <a:ext cx="1522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8B01F7E-0DEF-4AF4-9EE2-E0DBEC89CA6D}"/>
                  </a:ext>
                </a:extLst>
              </p14:cNvPr>
              <p14:cNvContentPartPr/>
              <p14:nvPr/>
            </p14:nvContentPartPr>
            <p14:xfrm>
              <a:off x="7739234" y="3339304"/>
              <a:ext cx="412200" cy="514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8B01F7E-0DEF-4AF4-9EE2-E0DBEC89CA6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730594" y="3330664"/>
                <a:ext cx="429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6F5D241-56D7-4760-AE04-4D8D278DA75B}"/>
                  </a:ext>
                </a:extLst>
              </p14:cNvPr>
              <p14:cNvContentPartPr/>
              <p14:nvPr/>
            </p14:nvContentPartPr>
            <p14:xfrm>
              <a:off x="7990514" y="3568264"/>
              <a:ext cx="232560" cy="1353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6F5D241-56D7-4760-AE04-4D8D278DA75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981514" y="3559624"/>
                <a:ext cx="250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971D5BA-317D-4E59-8EB6-E9B02C8202E4}"/>
                  </a:ext>
                </a:extLst>
              </p14:cNvPr>
              <p14:cNvContentPartPr/>
              <p14:nvPr/>
            </p14:nvContentPartPr>
            <p14:xfrm>
              <a:off x="8263394" y="3227704"/>
              <a:ext cx="149760" cy="4924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971D5BA-317D-4E59-8EB6-E9B02C8202E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254394" y="3218704"/>
                <a:ext cx="1674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B77EEC7-1C38-4A55-A330-B1E19379C6EF}"/>
                  </a:ext>
                </a:extLst>
              </p14:cNvPr>
              <p14:cNvContentPartPr/>
              <p14:nvPr/>
            </p14:nvContentPartPr>
            <p14:xfrm>
              <a:off x="8668754" y="3504904"/>
              <a:ext cx="298800" cy="392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B77EEC7-1C38-4A55-A330-B1E19379C6E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659754" y="3495904"/>
                <a:ext cx="316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43625CE-66D3-47A0-A66B-D6F4C9AD33D4}"/>
                  </a:ext>
                </a:extLst>
              </p14:cNvPr>
              <p14:cNvContentPartPr/>
              <p14:nvPr/>
            </p14:nvContentPartPr>
            <p14:xfrm>
              <a:off x="8765954" y="3403384"/>
              <a:ext cx="71280" cy="2235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43625CE-66D3-47A0-A66B-D6F4C9AD33D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756954" y="3394384"/>
                <a:ext cx="88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5027346-501F-4E0D-82E0-968FCA52B7A6}"/>
                  </a:ext>
                </a:extLst>
              </p14:cNvPr>
              <p14:cNvContentPartPr/>
              <p14:nvPr/>
            </p14:nvContentPartPr>
            <p14:xfrm>
              <a:off x="9104354" y="3313744"/>
              <a:ext cx="442080" cy="390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5027346-501F-4E0D-82E0-968FCA52B7A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9095354" y="3305104"/>
                <a:ext cx="4597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C630AE9-0EAD-4410-A0C4-672B0D8381D9}"/>
                  </a:ext>
                </a:extLst>
              </p14:cNvPr>
              <p14:cNvContentPartPr/>
              <p14:nvPr/>
            </p14:nvContentPartPr>
            <p14:xfrm>
              <a:off x="9191474" y="3522184"/>
              <a:ext cx="280800" cy="262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C630AE9-0EAD-4410-A0C4-672B0D8381D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182834" y="3513544"/>
                <a:ext cx="298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F909A93-3454-4088-83E8-7A2E4FE015B1}"/>
                  </a:ext>
                </a:extLst>
              </p14:cNvPr>
              <p14:cNvContentPartPr/>
              <p14:nvPr/>
            </p14:nvContentPartPr>
            <p14:xfrm>
              <a:off x="9581714" y="3457024"/>
              <a:ext cx="167400" cy="2340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F909A93-3454-4088-83E8-7A2E4FE015B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572714" y="3448384"/>
                <a:ext cx="185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BBF3B6B-3A6D-46F2-A53F-A9D549D53E9A}"/>
                  </a:ext>
                </a:extLst>
              </p14:cNvPr>
              <p14:cNvContentPartPr/>
              <p14:nvPr/>
            </p14:nvContentPartPr>
            <p14:xfrm>
              <a:off x="9863954" y="3467464"/>
              <a:ext cx="84960" cy="2156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BBF3B6B-3A6D-46F2-A53F-A9D549D53E9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854954" y="3458464"/>
                <a:ext cx="102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328C9CF-0D01-4C3D-8754-837B28F7D832}"/>
                  </a:ext>
                </a:extLst>
              </p14:cNvPr>
              <p14:cNvContentPartPr/>
              <p14:nvPr/>
            </p14:nvContentPartPr>
            <p14:xfrm>
              <a:off x="9735074" y="3417424"/>
              <a:ext cx="447120" cy="594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328C9CF-0D01-4C3D-8754-837B28F7D83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726434" y="3408784"/>
                <a:ext cx="464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B0CADC8-5DAF-4B3E-BE09-CF400553A824}"/>
                  </a:ext>
                </a:extLst>
              </p14:cNvPr>
              <p14:cNvContentPartPr/>
              <p14:nvPr/>
            </p14:nvContentPartPr>
            <p14:xfrm>
              <a:off x="10047914" y="3640624"/>
              <a:ext cx="123840" cy="1508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B0CADC8-5DAF-4B3E-BE09-CF400553A82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039274" y="3631624"/>
                <a:ext cx="141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34C6CDD-B283-4308-BEB4-DD37BBB409C4}"/>
                  </a:ext>
                </a:extLst>
              </p14:cNvPr>
              <p14:cNvContentPartPr/>
              <p14:nvPr/>
            </p14:nvContentPartPr>
            <p14:xfrm>
              <a:off x="10380194" y="3259384"/>
              <a:ext cx="299520" cy="5857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34C6CDD-B283-4308-BEB4-DD37BBB409C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371554" y="3250384"/>
                <a:ext cx="3171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5E48404-1950-4400-B335-1391770B1F28}"/>
                  </a:ext>
                </a:extLst>
              </p14:cNvPr>
              <p14:cNvContentPartPr/>
              <p14:nvPr/>
            </p14:nvContentPartPr>
            <p14:xfrm>
              <a:off x="3609314" y="3928984"/>
              <a:ext cx="129600" cy="450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5E48404-1950-4400-B335-1391770B1F2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600314" y="3919984"/>
                <a:ext cx="147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A0438D0-35A8-41D7-9272-0B069F12D0A8}"/>
                  </a:ext>
                </a:extLst>
              </p14:cNvPr>
              <p14:cNvContentPartPr/>
              <p14:nvPr/>
            </p14:nvContentPartPr>
            <p14:xfrm>
              <a:off x="3611114" y="4051744"/>
              <a:ext cx="167040" cy="273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A0438D0-35A8-41D7-9272-0B069F12D0A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602114" y="4042744"/>
                <a:ext cx="184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FECE2DF-57FF-4504-9F71-00A5E3CCD6AE}"/>
                  </a:ext>
                </a:extLst>
              </p14:cNvPr>
              <p14:cNvContentPartPr/>
              <p14:nvPr/>
            </p14:nvContentPartPr>
            <p14:xfrm>
              <a:off x="3926474" y="3944824"/>
              <a:ext cx="345240" cy="2620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FECE2DF-57FF-4504-9F71-00A5E3CCD6AE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917834" y="3935824"/>
                <a:ext cx="3628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D0F5F4E-2DC4-4E1A-AF13-D17A4617A7D4}"/>
                  </a:ext>
                </a:extLst>
              </p14:cNvPr>
              <p14:cNvContentPartPr/>
              <p14:nvPr/>
            </p14:nvContentPartPr>
            <p14:xfrm>
              <a:off x="4343354" y="3847624"/>
              <a:ext cx="281160" cy="3776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D0F5F4E-2DC4-4E1A-AF13-D17A4617A7D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334354" y="3838624"/>
                <a:ext cx="298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B26D9FA-8DC3-49BC-A47D-8BFD5C406516}"/>
                  </a:ext>
                </a:extLst>
              </p14:cNvPr>
              <p14:cNvContentPartPr/>
              <p14:nvPr/>
            </p14:nvContentPartPr>
            <p14:xfrm>
              <a:off x="4512194" y="3951304"/>
              <a:ext cx="255960" cy="2523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B26D9FA-8DC3-49BC-A47D-8BFD5C40651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503194" y="3942304"/>
                <a:ext cx="273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B0A36D9-E2BC-4D7E-95E0-DC30CC78E54A}"/>
                  </a:ext>
                </a:extLst>
              </p14:cNvPr>
              <p14:cNvContentPartPr/>
              <p14:nvPr/>
            </p14:nvContentPartPr>
            <p14:xfrm>
              <a:off x="4807394" y="3777064"/>
              <a:ext cx="231840" cy="5432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B0A36D9-E2BC-4D7E-95E0-DC30CC78E54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798754" y="3768064"/>
                <a:ext cx="249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4CC98F6-8E3A-49AB-AD2A-FD0CF59DEA54}"/>
                  </a:ext>
                </a:extLst>
              </p14:cNvPr>
              <p14:cNvContentPartPr/>
              <p14:nvPr/>
            </p14:nvContentPartPr>
            <p14:xfrm>
              <a:off x="5294834" y="4021864"/>
              <a:ext cx="321120" cy="414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4CC98F6-8E3A-49AB-AD2A-FD0CF59DEA5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285834" y="4013224"/>
                <a:ext cx="338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0079538-C023-49FA-99A4-28161CBFDAFA}"/>
                  </a:ext>
                </a:extLst>
              </p14:cNvPr>
              <p14:cNvContentPartPr/>
              <p14:nvPr/>
            </p14:nvContentPartPr>
            <p14:xfrm>
              <a:off x="5468714" y="3928984"/>
              <a:ext cx="25920" cy="2480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0079538-C023-49FA-99A4-28161CBFDAF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459714" y="3919984"/>
                <a:ext cx="435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169375E-E972-4340-9E72-276302DCD8E4}"/>
                  </a:ext>
                </a:extLst>
              </p14:cNvPr>
              <p14:cNvContentPartPr/>
              <p14:nvPr/>
            </p14:nvContentPartPr>
            <p14:xfrm>
              <a:off x="5664194" y="3914224"/>
              <a:ext cx="237960" cy="3567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169375E-E972-4340-9E72-276302DCD8E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55194" y="3905584"/>
                <a:ext cx="2556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D85C597-7603-4908-B91B-CEF7415A37FA}"/>
                  </a:ext>
                </a:extLst>
              </p14:cNvPr>
              <p14:cNvContentPartPr/>
              <p14:nvPr/>
            </p14:nvContentPartPr>
            <p14:xfrm>
              <a:off x="6007994" y="3903064"/>
              <a:ext cx="231480" cy="417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D85C597-7603-4908-B91B-CEF7415A37F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998994" y="3894064"/>
                <a:ext cx="2491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449D0B7-E90F-418B-9B18-00B0A7277A5E}"/>
                  </a:ext>
                </a:extLst>
              </p14:cNvPr>
              <p14:cNvContentPartPr/>
              <p14:nvPr/>
            </p14:nvContentPartPr>
            <p14:xfrm>
              <a:off x="6249554" y="4001704"/>
              <a:ext cx="128160" cy="2098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449D0B7-E90F-418B-9B18-00B0A7277A5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240554" y="3993064"/>
                <a:ext cx="145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441B65D-D6CA-4782-9F4A-48CEE45B1509}"/>
                  </a:ext>
                </a:extLst>
              </p14:cNvPr>
              <p14:cNvContentPartPr/>
              <p14:nvPr/>
            </p14:nvContentPartPr>
            <p14:xfrm>
              <a:off x="6384914" y="4009984"/>
              <a:ext cx="140040" cy="1994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441B65D-D6CA-4782-9F4A-48CEE45B150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376274" y="4000984"/>
                <a:ext cx="157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BA0F4C3-4828-44F2-9164-1D4115AD979E}"/>
                  </a:ext>
                </a:extLst>
              </p14:cNvPr>
              <p14:cNvContentPartPr/>
              <p14:nvPr/>
            </p14:nvContentPartPr>
            <p14:xfrm>
              <a:off x="6634754" y="3775624"/>
              <a:ext cx="189360" cy="4903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BA0F4C3-4828-44F2-9164-1D4115AD979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25754" y="3766984"/>
                <a:ext cx="2070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494C1A6-DED7-4C47-A9CB-BA986FB77580}"/>
                  </a:ext>
                </a:extLst>
              </p14:cNvPr>
              <p14:cNvContentPartPr/>
              <p14:nvPr/>
            </p14:nvContentPartPr>
            <p14:xfrm>
              <a:off x="6982514" y="4083784"/>
              <a:ext cx="329040" cy="421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494C1A6-DED7-4C47-A9CB-BA986FB7758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973874" y="4075144"/>
                <a:ext cx="346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7E141F4-BF9A-4B08-9071-7520628B5F66}"/>
                  </a:ext>
                </a:extLst>
              </p14:cNvPr>
              <p14:cNvContentPartPr/>
              <p14:nvPr/>
            </p14:nvContentPartPr>
            <p14:xfrm>
              <a:off x="7087274" y="3989464"/>
              <a:ext cx="108720" cy="2610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7E141F4-BF9A-4B08-9071-7520628B5F66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078274" y="3980824"/>
                <a:ext cx="126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F95E684-2E12-4E76-A41E-1458D2D43248}"/>
                  </a:ext>
                </a:extLst>
              </p14:cNvPr>
              <p14:cNvContentPartPr/>
              <p14:nvPr/>
            </p14:nvContentPartPr>
            <p14:xfrm>
              <a:off x="7396874" y="3953824"/>
              <a:ext cx="258480" cy="2916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F95E684-2E12-4E76-A41E-1458D2D4324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388234" y="3945184"/>
                <a:ext cx="2761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1DA7C4E-5555-4997-BCF6-A0D18F29B8C2}"/>
                  </a:ext>
                </a:extLst>
              </p14:cNvPr>
              <p14:cNvContentPartPr/>
              <p14:nvPr/>
            </p14:nvContentPartPr>
            <p14:xfrm>
              <a:off x="7660754" y="4003864"/>
              <a:ext cx="214200" cy="2473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1DA7C4E-5555-4997-BCF6-A0D18F29B8C2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651754" y="3994864"/>
                <a:ext cx="231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B5B8FB9-E068-47D4-90EC-823628A822E0}"/>
                  </a:ext>
                </a:extLst>
              </p14:cNvPr>
              <p14:cNvContentPartPr/>
              <p14:nvPr/>
            </p14:nvContentPartPr>
            <p14:xfrm>
              <a:off x="9607274" y="4083784"/>
              <a:ext cx="339480" cy="1461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B5B8FB9-E068-47D4-90EC-823628A822E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598274" y="4074784"/>
                <a:ext cx="3571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A045203-393C-48C8-84F1-2DD746E9D28C}"/>
                  </a:ext>
                </a:extLst>
              </p14:cNvPr>
              <p14:cNvContentPartPr/>
              <p14:nvPr/>
            </p14:nvContentPartPr>
            <p14:xfrm>
              <a:off x="10005074" y="4109344"/>
              <a:ext cx="48960" cy="943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A045203-393C-48C8-84F1-2DD746E9D28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996434" y="4100344"/>
                <a:ext cx="666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B123CDA-1231-42EF-A132-0F28F2B90D23}"/>
                  </a:ext>
                </a:extLst>
              </p14:cNvPr>
              <p14:cNvContentPartPr/>
              <p14:nvPr/>
            </p14:nvContentPartPr>
            <p14:xfrm>
              <a:off x="10063754" y="4088104"/>
              <a:ext cx="223920" cy="13068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B123CDA-1231-42EF-A132-0F28F2B90D2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054754" y="4079464"/>
                <a:ext cx="241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E9C964C-4508-49DB-BDA4-EAD5E5386E34}"/>
                  </a:ext>
                </a:extLst>
              </p14:cNvPr>
              <p14:cNvContentPartPr/>
              <p14:nvPr/>
            </p14:nvContentPartPr>
            <p14:xfrm>
              <a:off x="10328354" y="4070464"/>
              <a:ext cx="165960" cy="1587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E9C964C-4508-49DB-BDA4-EAD5E5386E34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319714" y="4061464"/>
                <a:ext cx="183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B2F090A-1854-423A-82B9-C4DCBB10E857}"/>
                  </a:ext>
                </a:extLst>
              </p14:cNvPr>
              <p14:cNvContentPartPr/>
              <p14:nvPr/>
            </p14:nvContentPartPr>
            <p14:xfrm>
              <a:off x="10560914" y="3800824"/>
              <a:ext cx="248760" cy="4388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B2F090A-1854-423A-82B9-C4DCBB10E857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552274" y="3792184"/>
                <a:ext cx="26640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91ED4E2-EAC6-4071-94AF-A575A097C69E}"/>
                  </a:ext>
                </a:extLst>
              </p14:cNvPr>
              <p14:cNvContentPartPr/>
              <p14:nvPr/>
            </p14:nvContentPartPr>
            <p14:xfrm>
              <a:off x="10419074" y="4007104"/>
              <a:ext cx="446400" cy="1886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91ED4E2-EAC6-4071-94AF-A575A097C69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410074" y="3998104"/>
                <a:ext cx="4640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7E5526B-0B6B-4FF7-BB2D-D43812B04377}"/>
                  </a:ext>
                </a:extLst>
              </p14:cNvPr>
              <p14:cNvContentPartPr/>
              <p14:nvPr/>
            </p14:nvContentPartPr>
            <p14:xfrm>
              <a:off x="10931714" y="4017184"/>
              <a:ext cx="179280" cy="2480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7E5526B-0B6B-4FF7-BB2D-D43812B0437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922714" y="4008184"/>
                <a:ext cx="196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7B04B5B-279C-486F-A6EB-5A7FB575DA06}"/>
              </a:ext>
            </a:extLst>
          </p:cNvPr>
          <p:cNvGrpSpPr/>
          <p:nvPr/>
        </p:nvGrpSpPr>
        <p:grpSpPr>
          <a:xfrm>
            <a:off x="8227754" y="3961024"/>
            <a:ext cx="1202040" cy="267480"/>
            <a:chOff x="8227754" y="3961024"/>
            <a:chExt cx="12020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334C766-FEC3-432F-AAC1-0BA47324A8AD}"/>
                    </a:ext>
                  </a:extLst>
                </p14:cNvPr>
                <p14:cNvContentPartPr/>
                <p14:nvPr/>
              </p14:nvContentPartPr>
              <p14:xfrm>
                <a:off x="8235674" y="4001344"/>
                <a:ext cx="205200" cy="41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334C766-FEC3-432F-AAC1-0BA47324A8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26674" y="3992344"/>
                  <a:ext cx="222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3815E99-3115-467E-97C7-09AE2880EA8B}"/>
                    </a:ext>
                  </a:extLst>
                </p14:cNvPr>
                <p14:cNvContentPartPr/>
                <p14:nvPr/>
              </p14:nvContentPartPr>
              <p14:xfrm>
                <a:off x="8227754" y="4137424"/>
                <a:ext cx="234360" cy="42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3815E99-3115-467E-97C7-09AE2880EA8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19114" y="4128784"/>
                  <a:ext cx="252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8043413-EB42-41E9-BC0B-87EDAD7E32A2}"/>
                    </a:ext>
                  </a:extLst>
                </p14:cNvPr>
                <p14:cNvContentPartPr/>
                <p14:nvPr/>
              </p14:nvContentPartPr>
              <p14:xfrm>
                <a:off x="8680634" y="3961024"/>
                <a:ext cx="384840" cy="244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8043413-EB42-41E9-BC0B-87EDAD7E32A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71994" y="3952384"/>
                  <a:ext cx="402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9B004A0-47E5-499E-833E-C8196AD5CAE0}"/>
                    </a:ext>
                  </a:extLst>
                </p14:cNvPr>
                <p14:cNvContentPartPr/>
                <p14:nvPr/>
              </p14:nvContentPartPr>
              <p14:xfrm>
                <a:off x="9067994" y="3971464"/>
                <a:ext cx="361800" cy="257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9B004A0-47E5-499E-833E-C8196AD5CAE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58994" y="3962824"/>
                  <a:ext cx="37944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960A10F-15A7-4D75-8E05-ED97616885A0}"/>
                  </a:ext>
                </a:extLst>
              </p14:cNvPr>
              <p14:cNvContentPartPr/>
              <p14:nvPr/>
            </p14:nvContentPartPr>
            <p14:xfrm>
              <a:off x="6116354" y="5201944"/>
              <a:ext cx="183960" cy="1342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960A10F-15A7-4D75-8E05-ED97616885A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107354" y="5193304"/>
                <a:ext cx="20160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60B1EE2-49BD-4CA1-B6F2-107F86850643}"/>
              </a:ext>
            </a:extLst>
          </p:cNvPr>
          <p:cNvGrpSpPr/>
          <p:nvPr/>
        </p:nvGrpSpPr>
        <p:grpSpPr>
          <a:xfrm>
            <a:off x="2322314" y="4470064"/>
            <a:ext cx="8822160" cy="1264320"/>
            <a:chOff x="2322314" y="4470064"/>
            <a:chExt cx="8822160" cy="12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72F1F42-98CC-4391-A57B-60CB7CF93E07}"/>
                    </a:ext>
                  </a:extLst>
                </p14:cNvPr>
                <p14:cNvContentPartPr/>
                <p14:nvPr/>
              </p14:nvContentPartPr>
              <p14:xfrm>
                <a:off x="2322314" y="4470064"/>
                <a:ext cx="267480" cy="394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72F1F42-98CC-4391-A57B-60CB7CF93E0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13314" y="4461424"/>
                  <a:ext cx="285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AD0AEB-15DB-4DC9-82A8-352EBEA6D744}"/>
                    </a:ext>
                  </a:extLst>
                </p14:cNvPr>
                <p14:cNvContentPartPr/>
                <p14:nvPr/>
              </p14:nvContentPartPr>
              <p14:xfrm>
                <a:off x="2603114" y="4559704"/>
                <a:ext cx="223560" cy="298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AD0AEB-15DB-4DC9-82A8-352EBEA6D7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94474" y="4550704"/>
                  <a:ext cx="241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AF4BAC3-8EAB-43D0-94FA-245D4AF8DFC9}"/>
                    </a:ext>
                  </a:extLst>
                </p14:cNvPr>
                <p14:cNvContentPartPr/>
                <p14:nvPr/>
              </p14:nvContentPartPr>
              <p14:xfrm>
                <a:off x="2913794" y="4686424"/>
                <a:ext cx="42840" cy="183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AF4BAC3-8EAB-43D0-94FA-245D4AF8DFC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04794" y="4677424"/>
                  <a:ext cx="60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4B75872-61F8-457B-92E1-588CF5149111}"/>
                    </a:ext>
                  </a:extLst>
                </p14:cNvPr>
                <p14:cNvContentPartPr/>
                <p14:nvPr/>
              </p14:nvContentPartPr>
              <p14:xfrm>
                <a:off x="2743154" y="4575904"/>
                <a:ext cx="414720" cy="101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4B75872-61F8-457B-92E1-588CF514911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34154" y="4566904"/>
                  <a:ext cx="432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8221C18-B320-4AB5-A569-D7553CD6F58F}"/>
                    </a:ext>
                  </a:extLst>
                </p14:cNvPr>
                <p14:cNvContentPartPr/>
                <p14:nvPr/>
              </p14:nvContentPartPr>
              <p14:xfrm>
                <a:off x="3166514" y="4501384"/>
                <a:ext cx="146520" cy="442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8221C18-B320-4AB5-A569-D7553CD6F58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157514" y="4492744"/>
                  <a:ext cx="1641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416D3F1-8501-4F99-8CBC-A9B837B28DE4}"/>
                    </a:ext>
                  </a:extLst>
                </p14:cNvPr>
                <p14:cNvContentPartPr/>
                <p14:nvPr/>
              </p14:nvContentPartPr>
              <p14:xfrm>
                <a:off x="3554234" y="4713064"/>
                <a:ext cx="179280" cy="24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416D3F1-8501-4F99-8CBC-A9B837B28DE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45234" y="4704064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09E67C8-6711-47FB-A60C-C8057FB61609}"/>
                    </a:ext>
                  </a:extLst>
                </p14:cNvPr>
                <p14:cNvContentPartPr/>
                <p14:nvPr/>
              </p14:nvContentPartPr>
              <p14:xfrm>
                <a:off x="3535514" y="4813864"/>
                <a:ext cx="200880" cy="47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09E67C8-6711-47FB-A60C-C8057FB6160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26514" y="4805224"/>
                  <a:ext cx="218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129493-9CB1-45FD-8D0C-B0289593B955}"/>
                    </a:ext>
                  </a:extLst>
                </p14:cNvPr>
                <p14:cNvContentPartPr/>
                <p14:nvPr/>
              </p14:nvContentPartPr>
              <p14:xfrm>
                <a:off x="3992354" y="4601104"/>
                <a:ext cx="168480" cy="192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129493-9CB1-45FD-8D0C-B0289593B9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83714" y="4592104"/>
                  <a:ext cx="18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C5D4253-ED0A-448A-A9D4-14464BD149D6}"/>
                    </a:ext>
                  </a:extLst>
                </p14:cNvPr>
                <p14:cNvContentPartPr/>
                <p14:nvPr/>
              </p14:nvContentPartPr>
              <p14:xfrm>
                <a:off x="4120514" y="4587424"/>
                <a:ext cx="158760" cy="385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C5D4253-ED0A-448A-A9D4-14464BD149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11514" y="4578784"/>
                  <a:ext cx="176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EB3B0E1-F201-45B2-93DD-56EE018C2653}"/>
                    </a:ext>
                  </a:extLst>
                </p14:cNvPr>
                <p14:cNvContentPartPr/>
                <p14:nvPr/>
              </p14:nvContentPartPr>
              <p14:xfrm>
                <a:off x="4310594" y="4621264"/>
                <a:ext cx="360720" cy="3621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EB3B0E1-F201-45B2-93DD-56EE018C26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01594" y="4612264"/>
                  <a:ext cx="3783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20E9097-FECB-447E-976D-C9C7648D1429}"/>
                    </a:ext>
                  </a:extLst>
                </p14:cNvPr>
                <p14:cNvContentPartPr/>
                <p14:nvPr/>
              </p14:nvContentPartPr>
              <p14:xfrm>
                <a:off x="4649714" y="4619104"/>
                <a:ext cx="217440" cy="397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20E9097-FECB-447E-976D-C9C7648D142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640714" y="4610464"/>
                  <a:ext cx="235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9DE0ED4-05FF-4CFB-96D5-E648A7CF4145}"/>
                    </a:ext>
                  </a:extLst>
                </p14:cNvPr>
                <p14:cNvContentPartPr/>
                <p14:nvPr/>
              </p14:nvContentPartPr>
              <p14:xfrm>
                <a:off x="4921874" y="4756264"/>
                <a:ext cx="79200" cy="247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9DE0ED4-05FF-4CFB-96D5-E648A7CF41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13234" y="4747624"/>
                  <a:ext cx="96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56126D4-54E2-4714-8ACC-583E11A4039A}"/>
                    </a:ext>
                  </a:extLst>
                </p14:cNvPr>
                <p14:cNvContentPartPr/>
                <p14:nvPr/>
              </p14:nvContentPartPr>
              <p14:xfrm>
                <a:off x="4760954" y="4703704"/>
                <a:ext cx="571680" cy="92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56126D4-54E2-4714-8ACC-583E11A4039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51954" y="4695064"/>
                  <a:ext cx="589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749B426-12E3-4539-976A-ADBB76180305}"/>
                    </a:ext>
                  </a:extLst>
                </p14:cNvPr>
                <p14:cNvContentPartPr/>
                <p14:nvPr/>
              </p14:nvContentPartPr>
              <p14:xfrm>
                <a:off x="5114474" y="4953184"/>
                <a:ext cx="58680" cy="148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749B426-12E3-4539-976A-ADBB7618030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05834" y="4944544"/>
                  <a:ext cx="76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EE4CB5C-8F0F-48A9-8AA3-1C76532545C7}"/>
                    </a:ext>
                  </a:extLst>
                </p14:cNvPr>
                <p14:cNvContentPartPr/>
                <p14:nvPr/>
              </p14:nvContentPartPr>
              <p14:xfrm>
                <a:off x="5412554" y="4555024"/>
                <a:ext cx="177840" cy="476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EE4CB5C-8F0F-48A9-8AA3-1C76532545C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403554" y="4546384"/>
                  <a:ext cx="195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890758D-C242-442D-B933-A77D01ECF959}"/>
                    </a:ext>
                  </a:extLst>
                </p14:cNvPr>
                <p14:cNvContentPartPr/>
                <p14:nvPr/>
              </p14:nvContentPartPr>
              <p14:xfrm>
                <a:off x="5747354" y="4826824"/>
                <a:ext cx="353520" cy="24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890758D-C242-442D-B933-A77D01ECF9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38354" y="4817824"/>
                  <a:ext cx="371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E3F7FAA-9156-49AF-ADC6-937A4CCD6AD2}"/>
                    </a:ext>
                  </a:extLst>
                </p14:cNvPr>
                <p14:cNvContentPartPr/>
                <p14:nvPr/>
              </p14:nvContentPartPr>
              <p14:xfrm>
                <a:off x="5913314" y="4691104"/>
                <a:ext cx="93600" cy="2577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E3F7FAA-9156-49AF-ADC6-937A4CCD6AD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4314" y="4682464"/>
                  <a:ext cx="111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96D831E-AE97-4165-89EE-B6614DE4657E}"/>
                    </a:ext>
                  </a:extLst>
                </p14:cNvPr>
                <p14:cNvContentPartPr/>
                <p14:nvPr/>
              </p14:nvContentPartPr>
              <p14:xfrm>
                <a:off x="6273674" y="4624144"/>
                <a:ext cx="195480" cy="452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96D831E-AE97-4165-89EE-B6614DE4657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64674" y="4615504"/>
                  <a:ext cx="213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BD2D90C-4B06-49D7-8B1A-7995EDE75352}"/>
                    </a:ext>
                  </a:extLst>
                </p14:cNvPr>
                <p14:cNvContentPartPr/>
                <p14:nvPr/>
              </p14:nvContentPartPr>
              <p14:xfrm>
                <a:off x="6617834" y="4708744"/>
                <a:ext cx="234360" cy="306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BD2D90C-4B06-49D7-8B1A-7995EDE75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09194" y="4699744"/>
                  <a:ext cx="252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C200BEB-7E79-4FD2-9B04-002F22CF1920}"/>
                    </a:ext>
                  </a:extLst>
                </p14:cNvPr>
                <p14:cNvContentPartPr/>
                <p14:nvPr/>
              </p14:nvContentPartPr>
              <p14:xfrm>
                <a:off x="6961634" y="4777504"/>
                <a:ext cx="143280" cy="252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C200BEB-7E79-4FD2-9B04-002F22CF192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952994" y="4768504"/>
                  <a:ext cx="160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A35C9D2-CC1C-4F96-BE05-7DAA416131CD}"/>
                    </a:ext>
                  </a:extLst>
                </p14:cNvPr>
                <p14:cNvContentPartPr/>
                <p14:nvPr/>
              </p14:nvContentPartPr>
              <p14:xfrm>
                <a:off x="7187354" y="4804504"/>
                <a:ext cx="93960" cy="255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A35C9D2-CC1C-4F96-BE05-7DAA416131C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78354" y="4795864"/>
                  <a:ext cx="11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D3D15F0-C1E4-48E8-BBA4-B4500A615638}"/>
                    </a:ext>
                  </a:extLst>
                </p14:cNvPr>
                <p14:cNvContentPartPr/>
                <p14:nvPr/>
              </p14:nvContentPartPr>
              <p14:xfrm>
                <a:off x="7141274" y="4735384"/>
                <a:ext cx="366840" cy="93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D3D15F0-C1E4-48E8-BBA4-B4500A61563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32634" y="4726744"/>
                  <a:ext cx="38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8F80C52-D50E-4173-9619-9BA65078DC6E}"/>
                    </a:ext>
                  </a:extLst>
                </p14:cNvPr>
                <p14:cNvContentPartPr/>
                <p14:nvPr/>
              </p14:nvContentPartPr>
              <p14:xfrm>
                <a:off x="7336034" y="4969384"/>
                <a:ext cx="177480" cy="182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8F80C52-D50E-4173-9619-9BA65078DC6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27034" y="4960744"/>
                  <a:ext cx="195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9B4AB87-67B1-425B-882A-3CF1F99BDB3C}"/>
                    </a:ext>
                  </a:extLst>
                </p14:cNvPr>
                <p14:cNvContentPartPr/>
                <p14:nvPr/>
              </p14:nvContentPartPr>
              <p14:xfrm>
                <a:off x="7639874" y="4668064"/>
                <a:ext cx="181080" cy="430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9B4AB87-67B1-425B-882A-3CF1F99BDB3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30874" y="4659424"/>
                  <a:ext cx="1987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D8180A6-5A14-4FF7-9DE2-E69A9AFB3FFB}"/>
                    </a:ext>
                  </a:extLst>
                </p14:cNvPr>
                <p14:cNvContentPartPr/>
                <p14:nvPr/>
              </p14:nvContentPartPr>
              <p14:xfrm>
                <a:off x="7990154" y="4911064"/>
                <a:ext cx="389520" cy="45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D8180A6-5A14-4FF7-9DE2-E69A9AFB3FF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981154" y="4902424"/>
                  <a:ext cx="407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F8D77BE-A3AD-4D86-B0CA-2FC4DC38D1DD}"/>
                    </a:ext>
                  </a:extLst>
                </p14:cNvPr>
                <p14:cNvContentPartPr/>
                <p14:nvPr/>
              </p14:nvContentPartPr>
              <p14:xfrm>
                <a:off x="8166554" y="4792624"/>
                <a:ext cx="86040" cy="254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F8D77BE-A3AD-4D86-B0CA-2FC4DC38D1D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57554" y="4783984"/>
                  <a:ext cx="103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1638209-9092-4B2F-94A5-8596737E0DEB}"/>
                    </a:ext>
                  </a:extLst>
                </p14:cNvPr>
                <p14:cNvContentPartPr/>
                <p14:nvPr/>
              </p14:nvContentPartPr>
              <p14:xfrm>
                <a:off x="8554994" y="4761304"/>
                <a:ext cx="273240" cy="303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1638209-9092-4B2F-94A5-8596737E0DE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45994" y="4752304"/>
                  <a:ext cx="290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7FE3BA-DB62-45B7-B2C1-E3FD3B1F0C21}"/>
                    </a:ext>
                  </a:extLst>
                </p14:cNvPr>
                <p14:cNvContentPartPr/>
                <p14:nvPr/>
              </p14:nvContentPartPr>
              <p14:xfrm>
                <a:off x="8908154" y="4822504"/>
                <a:ext cx="173880" cy="2372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7FE3BA-DB62-45B7-B2C1-E3FD3B1F0C2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99514" y="4813864"/>
                  <a:ext cx="191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6A07281-FB17-4820-9A0E-39444C236E4C}"/>
                    </a:ext>
                  </a:extLst>
                </p14:cNvPr>
                <p14:cNvContentPartPr/>
                <p14:nvPr/>
              </p14:nvContentPartPr>
              <p14:xfrm>
                <a:off x="9191114" y="4852384"/>
                <a:ext cx="92160" cy="212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6A07281-FB17-4820-9A0E-39444C236E4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82114" y="4843744"/>
                  <a:ext cx="109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004EDD6-B2F8-47B5-A9C7-7F2A5A4CAA54}"/>
                    </a:ext>
                  </a:extLst>
                </p14:cNvPr>
                <p14:cNvContentPartPr/>
                <p14:nvPr/>
              </p14:nvContentPartPr>
              <p14:xfrm>
                <a:off x="9060434" y="4770664"/>
                <a:ext cx="549360" cy="583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004EDD6-B2F8-47B5-A9C7-7F2A5A4CAA5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051434" y="4761664"/>
                  <a:ext cx="567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7B62049-23BA-49FB-AF61-BBEBE6CB307B}"/>
                    </a:ext>
                  </a:extLst>
                </p14:cNvPr>
                <p14:cNvContentPartPr/>
                <p14:nvPr/>
              </p14:nvContentPartPr>
              <p14:xfrm>
                <a:off x="9283994" y="5012944"/>
                <a:ext cx="216000" cy="195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7B62049-23BA-49FB-AF61-BBEBE6CB307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75354" y="5004304"/>
                  <a:ext cx="23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0D518C3-141C-448F-9D65-B985B30B9223}"/>
                    </a:ext>
                  </a:extLst>
                </p14:cNvPr>
                <p14:cNvContentPartPr/>
                <p14:nvPr/>
              </p14:nvContentPartPr>
              <p14:xfrm>
                <a:off x="9638234" y="4734304"/>
                <a:ext cx="307080" cy="5040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0D518C3-141C-448F-9D65-B985B30B922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29594" y="4725304"/>
                  <a:ext cx="3247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152EA28-EE3B-4CD3-8B03-E33E7A88EB08}"/>
                    </a:ext>
                  </a:extLst>
                </p14:cNvPr>
                <p14:cNvContentPartPr/>
                <p14:nvPr/>
              </p14:nvContentPartPr>
              <p14:xfrm>
                <a:off x="3542714" y="5353864"/>
                <a:ext cx="149040" cy="18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152EA28-EE3B-4CD3-8B03-E33E7A88EB0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33714" y="5345224"/>
                  <a:ext cx="166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3687C6-AAF7-4318-8B7E-39C5A487F46A}"/>
                    </a:ext>
                  </a:extLst>
                </p14:cNvPr>
                <p14:cNvContentPartPr/>
                <p14:nvPr/>
              </p14:nvContentPartPr>
              <p14:xfrm>
                <a:off x="3500234" y="5462584"/>
                <a:ext cx="252000" cy="42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3687C6-AAF7-4318-8B7E-39C5A487F46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91594" y="5453584"/>
                  <a:ext cx="269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1E55AE5-0B34-4333-B253-DF1701860CD1}"/>
                    </a:ext>
                  </a:extLst>
                </p14:cNvPr>
                <p14:cNvContentPartPr/>
                <p14:nvPr/>
              </p14:nvContentPartPr>
              <p14:xfrm>
                <a:off x="4305554" y="5312464"/>
                <a:ext cx="185760" cy="405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1E55AE5-0B34-4333-B253-DF1701860CD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96554" y="5303464"/>
                  <a:ext cx="203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8C94BC7-9930-4D2E-86D3-806E9EB2EB9F}"/>
                    </a:ext>
                  </a:extLst>
                </p14:cNvPr>
                <p14:cNvContentPartPr/>
                <p14:nvPr/>
              </p14:nvContentPartPr>
              <p14:xfrm>
                <a:off x="4580954" y="5395264"/>
                <a:ext cx="257040" cy="2149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8C94BC7-9930-4D2E-86D3-806E9EB2EB9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71954" y="5386264"/>
                  <a:ext cx="274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BB45794-BEDA-4864-87E2-BF928208CF3C}"/>
                    </a:ext>
                  </a:extLst>
                </p14:cNvPr>
                <p14:cNvContentPartPr/>
                <p14:nvPr/>
              </p14:nvContentPartPr>
              <p14:xfrm>
                <a:off x="4966514" y="5287984"/>
                <a:ext cx="167040" cy="3740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BB45794-BEDA-4864-87E2-BF928208CF3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957514" y="5278984"/>
                  <a:ext cx="184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D59189A-99D5-429A-B2F6-516902413FCC}"/>
                    </a:ext>
                  </a:extLst>
                </p14:cNvPr>
                <p14:cNvContentPartPr/>
                <p14:nvPr/>
              </p14:nvContentPartPr>
              <p14:xfrm>
                <a:off x="5371874" y="5509024"/>
                <a:ext cx="306720" cy="46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D59189A-99D5-429A-B2F6-516902413FC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62874" y="5500384"/>
                  <a:ext cx="324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4367EE2-863A-4EEA-BE2E-FC41098CF3EA}"/>
                    </a:ext>
                  </a:extLst>
                </p14:cNvPr>
                <p14:cNvContentPartPr/>
                <p14:nvPr/>
              </p14:nvContentPartPr>
              <p14:xfrm>
                <a:off x="5541074" y="5375464"/>
                <a:ext cx="62280" cy="261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4367EE2-863A-4EEA-BE2E-FC41098CF3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32434" y="5366464"/>
                  <a:ext cx="79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5E3D387-73B3-4416-839A-2B52CCF13595}"/>
                    </a:ext>
                  </a:extLst>
                </p14:cNvPr>
                <p14:cNvContentPartPr/>
                <p14:nvPr/>
              </p14:nvContentPartPr>
              <p14:xfrm>
                <a:off x="5844914" y="5348104"/>
                <a:ext cx="259920" cy="345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5E3D387-73B3-4416-839A-2B52CCF1359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836274" y="5339464"/>
                  <a:ext cx="277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9474CAC-C963-474E-A3EA-D7B8FA3B5CB5}"/>
                    </a:ext>
                  </a:extLst>
                </p14:cNvPr>
                <p14:cNvContentPartPr/>
                <p14:nvPr/>
              </p14:nvContentPartPr>
              <p14:xfrm>
                <a:off x="6129674" y="5318944"/>
                <a:ext cx="280440" cy="354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9474CAC-C963-474E-A3EA-D7B8FA3B5CB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121034" y="5310304"/>
                  <a:ext cx="298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4745C65-F0D8-43DA-8A69-DFAA91C38C08}"/>
                    </a:ext>
                  </a:extLst>
                </p14:cNvPr>
                <p14:cNvContentPartPr/>
                <p14:nvPr/>
              </p14:nvContentPartPr>
              <p14:xfrm>
                <a:off x="6409034" y="5411824"/>
                <a:ext cx="215280" cy="234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4745C65-F0D8-43DA-8A69-DFAA91C38C0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00394" y="5402824"/>
                  <a:ext cx="232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6A251F7-3636-4E8D-9554-B58A7A83C2BF}"/>
                    </a:ext>
                  </a:extLst>
                </p14:cNvPr>
                <p14:cNvContentPartPr/>
                <p14:nvPr/>
              </p14:nvContentPartPr>
              <p14:xfrm>
                <a:off x="6679754" y="5285464"/>
                <a:ext cx="176760" cy="4399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6A251F7-3636-4E8D-9554-B58A7A83C2B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671114" y="5276824"/>
                  <a:ext cx="194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C32D913-7946-45E5-B84B-E3FDB780F86C}"/>
                    </a:ext>
                  </a:extLst>
                </p14:cNvPr>
                <p14:cNvContentPartPr/>
                <p14:nvPr/>
              </p14:nvContentPartPr>
              <p14:xfrm>
                <a:off x="6932474" y="5511184"/>
                <a:ext cx="465120" cy="63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C32D913-7946-45E5-B84B-E3FDB780F86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23834" y="5502184"/>
                  <a:ext cx="482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D950982-AB93-4CA6-AA22-3EAB95DBC104}"/>
                    </a:ext>
                  </a:extLst>
                </p14:cNvPr>
                <p14:cNvContentPartPr/>
                <p14:nvPr/>
              </p14:nvContentPartPr>
              <p14:xfrm>
                <a:off x="7132274" y="5430544"/>
                <a:ext cx="99720" cy="2952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D950982-AB93-4CA6-AA22-3EAB95DBC10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123634" y="5421904"/>
                  <a:ext cx="117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8113BE9-BA90-42E3-ADFF-E7AC8E539B00}"/>
                    </a:ext>
                  </a:extLst>
                </p14:cNvPr>
                <p14:cNvContentPartPr/>
                <p14:nvPr/>
              </p14:nvContentPartPr>
              <p14:xfrm>
                <a:off x="7447274" y="5397784"/>
                <a:ext cx="440280" cy="336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8113BE9-BA90-42E3-ADFF-E7AC8E539B0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438634" y="5389144"/>
                  <a:ext cx="457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834633E-2732-4F09-BEAC-AC454ED80B73}"/>
                    </a:ext>
                  </a:extLst>
                </p14:cNvPr>
                <p14:cNvContentPartPr/>
                <p14:nvPr/>
              </p14:nvContentPartPr>
              <p14:xfrm>
                <a:off x="8098514" y="5476264"/>
                <a:ext cx="223200" cy="32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834633E-2732-4F09-BEAC-AC454ED80B7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89874" y="5467264"/>
                  <a:ext cx="240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1E45E4-A6A7-4D52-84F9-F5A2DBB08139}"/>
                    </a:ext>
                  </a:extLst>
                </p14:cNvPr>
                <p14:cNvContentPartPr/>
                <p14:nvPr/>
              </p14:nvContentPartPr>
              <p14:xfrm>
                <a:off x="8116874" y="5591824"/>
                <a:ext cx="165960" cy="198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1E45E4-A6A7-4D52-84F9-F5A2DBB0813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07874" y="5583184"/>
                  <a:ext cx="183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B9D375F-3BA5-4492-8B02-EAC6F9EF5269}"/>
                    </a:ext>
                  </a:extLst>
                </p14:cNvPr>
                <p14:cNvContentPartPr/>
                <p14:nvPr/>
              </p14:nvContentPartPr>
              <p14:xfrm>
                <a:off x="3912794" y="5349544"/>
                <a:ext cx="144360" cy="163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B9D375F-3BA5-4492-8B02-EAC6F9EF526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904154" y="5340544"/>
                  <a:ext cx="162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D19D14E-4D64-44FB-ACF2-91BFA0E38F68}"/>
                    </a:ext>
                  </a:extLst>
                </p14:cNvPr>
                <p14:cNvContentPartPr/>
                <p14:nvPr/>
              </p14:nvContentPartPr>
              <p14:xfrm>
                <a:off x="3961754" y="5319664"/>
                <a:ext cx="216000" cy="358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D19D14E-4D64-44FB-ACF2-91BFA0E38F6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952754" y="5311024"/>
                  <a:ext cx="2336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1BC4BB5-1685-4B72-9D3C-8951D37CF5A9}"/>
                    </a:ext>
                  </a:extLst>
                </p14:cNvPr>
                <p14:cNvContentPartPr/>
                <p14:nvPr/>
              </p14:nvContentPartPr>
              <p14:xfrm>
                <a:off x="4257314" y="5110144"/>
                <a:ext cx="208440" cy="185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1BC4BB5-1685-4B72-9D3C-8951D37CF5A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248674" y="5101504"/>
                  <a:ext cx="22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120FBE9-0BD5-4A96-83CD-19FE0B42EDF8}"/>
                    </a:ext>
                  </a:extLst>
                </p14:cNvPr>
                <p14:cNvContentPartPr/>
                <p14:nvPr/>
              </p14:nvContentPartPr>
              <p14:xfrm>
                <a:off x="8511794" y="5383384"/>
                <a:ext cx="271080" cy="259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120FBE9-0BD5-4A96-83CD-19FE0B42EDF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02794" y="5374744"/>
                  <a:ext cx="288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209FF10-50EB-4078-BB94-284DF6672487}"/>
                    </a:ext>
                  </a:extLst>
                </p14:cNvPr>
                <p14:cNvContentPartPr/>
                <p14:nvPr/>
              </p14:nvContentPartPr>
              <p14:xfrm>
                <a:off x="8807714" y="5390224"/>
                <a:ext cx="294840" cy="226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209FF10-50EB-4078-BB94-284DF667248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98714" y="5381224"/>
                  <a:ext cx="312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66ABB7C-970D-4047-8447-DD8263BD502C}"/>
                    </a:ext>
                  </a:extLst>
                </p14:cNvPr>
                <p14:cNvContentPartPr/>
                <p14:nvPr/>
              </p14:nvContentPartPr>
              <p14:xfrm>
                <a:off x="9132794" y="5503264"/>
                <a:ext cx="314640" cy="23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66ABB7C-970D-4047-8447-DD8263BD502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123794" y="5494624"/>
                  <a:ext cx="332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A8C6A3-CD04-4114-AD25-3B3AA4A8079D}"/>
                    </a:ext>
                  </a:extLst>
                </p14:cNvPr>
                <p14:cNvContentPartPr/>
                <p14:nvPr/>
              </p14:nvContentPartPr>
              <p14:xfrm>
                <a:off x="9240434" y="5398504"/>
                <a:ext cx="83520" cy="230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A8C6A3-CD04-4114-AD25-3B3AA4A8079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31434" y="5389864"/>
                  <a:ext cx="101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3BD0E64-4201-42D1-9C6C-B555C968CC45}"/>
                    </a:ext>
                  </a:extLst>
                </p14:cNvPr>
                <p14:cNvContentPartPr/>
                <p14:nvPr/>
              </p14:nvContentPartPr>
              <p14:xfrm>
                <a:off x="9538154" y="5359624"/>
                <a:ext cx="330480" cy="252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3BD0E64-4201-42D1-9C6C-B555C968CC4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529154" y="5350984"/>
                  <a:ext cx="348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3F12418-DE4A-402D-9182-E6FA14F0C26A}"/>
                    </a:ext>
                  </a:extLst>
                </p14:cNvPr>
                <p14:cNvContentPartPr/>
                <p14:nvPr/>
              </p14:nvContentPartPr>
              <p14:xfrm>
                <a:off x="9883394" y="5344864"/>
                <a:ext cx="139680" cy="141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3F12418-DE4A-402D-9182-E6FA14F0C2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74394" y="5336224"/>
                  <a:ext cx="15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2AE9F5F-68C6-42A5-B447-88B9B8F9F9C2}"/>
                    </a:ext>
                  </a:extLst>
                </p14:cNvPr>
                <p14:cNvContentPartPr/>
                <p14:nvPr/>
              </p14:nvContentPartPr>
              <p14:xfrm>
                <a:off x="9947114" y="5318944"/>
                <a:ext cx="154080" cy="250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2AE9F5F-68C6-42A5-B447-88B9B8F9F9C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938474" y="5310304"/>
                  <a:ext cx="17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EF15ADA-2972-4B8C-8E3E-651CC925849C}"/>
                    </a:ext>
                  </a:extLst>
                </p14:cNvPr>
                <p14:cNvContentPartPr/>
                <p14:nvPr/>
              </p14:nvContentPartPr>
              <p14:xfrm>
                <a:off x="10078874" y="5331184"/>
                <a:ext cx="258840" cy="303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EF15ADA-2972-4B8C-8E3E-651CC925849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070234" y="5322184"/>
                  <a:ext cx="276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44AC797-B046-44A5-A40E-9DB9BB536BB8}"/>
                    </a:ext>
                  </a:extLst>
                </p14:cNvPr>
                <p14:cNvContentPartPr/>
                <p14:nvPr/>
              </p14:nvContentPartPr>
              <p14:xfrm>
                <a:off x="10392434" y="5474824"/>
                <a:ext cx="355680" cy="50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44AC797-B046-44A5-A40E-9DB9BB536BB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383794" y="5466184"/>
                  <a:ext cx="373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E02EAC6-40D6-4AE6-83D8-E9CB56D27992}"/>
                    </a:ext>
                  </a:extLst>
                </p14:cNvPr>
                <p14:cNvContentPartPr/>
                <p14:nvPr/>
              </p14:nvContentPartPr>
              <p14:xfrm>
                <a:off x="10536794" y="5379784"/>
                <a:ext cx="81720" cy="2498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E02EAC6-40D6-4AE6-83D8-E9CB56D2799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528154" y="5371144"/>
                  <a:ext cx="99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01308FD-F677-4C49-9321-AF302E3C6634}"/>
                    </a:ext>
                  </a:extLst>
                </p14:cNvPr>
                <p14:cNvContentPartPr/>
                <p14:nvPr/>
              </p14:nvContentPartPr>
              <p14:xfrm>
                <a:off x="10795274" y="5352784"/>
                <a:ext cx="349200" cy="3607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01308FD-F677-4C49-9321-AF302E3C663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786274" y="5343784"/>
                  <a:ext cx="36684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B197244-6E12-4DF9-BF69-D9A9618D7076}"/>
              </a:ext>
            </a:extLst>
          </p:cNvPr>
          <p:cNvGrpSpPr/>
          <p:nvPr/>
        </p:nvGrpSpPr>
        <p:grpSpPr>
          <a:xfrm>
            <a:off x="8182754" y="5994664"/>
            <a:ext cx="270000" cy="127800"/>
            <a:chOff x="8182754" y="5994664"/>
            <a:chExt cx="27000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1F2C180-0F14-4B5E-9D58-31A7962412B6}"/>
                    </a:ext>
                  </a:extLst>
                </p14:cNvPr>
                <p14:cNvContentPartPr/>
                <p14:nvPr/>
              </p14:nvContentPartPr>
              <p14:xfrm>
                <a:off x="8189954" y="5994664"/>
                <a:ext cx="203400" cy="18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1F2C180-0F14-4B5E-9D58-31A7962412B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80954" y="5985664"/>
                  <a:ext cx="22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90B5EFF-C457-4D6E-B274-B6F7C77B0701}"/>
                    </a:ext>
                  </a:extLst>
                </p14:cNvPr>
                <p14:cNvContentPartPr/>
                <p14:nvPr/>
              </p14:nvContentPartPr>
              <p14:xfrm>
                <a:off x="8182754" y="6093304"/>
                <a:ext cx="270000" cy="29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90B5EFF-C457-4D6E-B274-B6F7C77B070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173754" y="6084664"/>
                  <a:ext cx="2876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79A84A4-72C0-4469-B82D-F3983CD417DB}"/>
              </a:ext>
            </a:extLst>
          </p:cNvPr>
          <p:cNvGrpSpPr/>
          <p:nvPr/>
        </p:nvGrpSpPr>
        <p:grpSpPr>
          <a:xfrm>
            <a:off x="8694674" y="5845624"/>
            <a:ext cx="953640" cy="264240"/>
            <a:chOff x="8694674" y="5845624"/>
            <a:chExt cx="95364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9EBC77D-51BB-4780-841D-B5C9DFC2089B}"/>
                    </a:ext>
                  </a:extLst>
                </p14:cNvPr>
                <p14:cNvContentPartPr/>
                <p14:nvPr/>
              </p14:nvContentPartPr>
              <p14:xfrm>
                <a:off x="8694674" y="5853184"/>
                <a:ext cx="293760" cy="256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9EBC77D-51BB-4780-841D-B5C9DFC2089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685674" y="5844544"/>
                  <a:ext cx="31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B0B9F10-40AD-4542-936B-715DE6BF91D8}"/>
                    </a:ext>
                  </a:extLst>
                </p14:cNvPr>
                <p14:cNvContentPartPr/>
                <p14:nvPr/>
              </p14:nvContentPartPr>
              <p14:xfrm>
                <a:off x="9101474" y="5845984"/>
                <a:ext cx="252720" cy="252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B0B9F10-40AD-4542-936B-715DE6BF91D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092474" y="5836984"/>
                  <a:ext cx="270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6777DF1-972C-4F78-8C02-33515A5EF2A4}"/>
                    </a:ext>
                  </a:extLst>
                </p14:cNvPr>
                <p14:cNvContentPartPr/>
                <p14:nvPr/>
              </p14:nvContentPartPr>
              <p14:xfrm>
                <a:off x="9412154" y="5845624"/>
                <a:ext cx="236160" cy="202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6777DF1-972C-4F78-8C02-33515A5EF2A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403514" y="5836984"/>
                  <a:ext cx="25380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745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2937970-86D3-4721-94FB-E0F7957AD09B}"/>
              </a:ext>
            </a:extLst>
          </p:cNvPr>
          <p:cNvGrpSpPr/>
          <p:nvPr/>
        </p:nvGrpSpPr>
        <p:grpSpPr>
          <a:xfrm>
            <a:off x="345914" y="143584"/>
            <a:ext cx="11395800" cy="4031280"/>
            <a:chOff x="345914" y="143584"/>
            <a:chExt cx="11395800" cy="40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E43A46-AD2E-49BD-A118-9DEB5F1BA3F3}"/>
                    </a:ext>
                  </a:extLst>
                </p14:cNvPr>
                <p14:cNvContentPartPr/>
                <p14:nvPr/>
              </p14:nvContentPartPr>
              <p14:xfrm>
                <a:off x="9277154" y="367504"/>
                <a:ext cx="435240" cy="235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E43A46-AD2E-49BD-A118-9DEB5F1BA3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8154" y="358864"/>
                  <a:ext cx="452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5BB46A-2C22-47C2-BF3F-929833725B7B}"/>
                    </a:ext>
                  </a:extLst>
                </p14:cNvPr>
                <p14:cNvContentPartPr/>
                <p14:nvPr/>
              </p14:nvContentPartPr>
              <p14:xfrm>
                <a:off x="9690434" y="155104"/>
                <a:ext cx="251280" cy="43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5BB46A-2C22-47C2-BF3F-929833725B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81794" y="146104"/>
                  <a:ext cx="268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07DD44-D584-48B0-A33F-78CD7924484B}"/>
                    </a:ext>
                  </a:extLst>
                </p14:cNvPr>
                <p14:cNvContentPartPr/>
                <p14:nvPr/>
              </p14:nvContentPartPr>
              <p14:xfrm>
                <a:off x="9977714" y="438424"/>
                <a:ext cx="185760" cy="13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07DD44-D584-48B0-A33F-78CD792448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68714" y="429424"/>
                  <a:ext cx="203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F9A6187-3615-4E9B-BBD2-4E01CC4EBDC5}"/>
                    </a:ext>
                  </a:extLst>
                </p14:cNvPr>
                <p14:cNvContentPartPr/>
                <p14:nvPr/>
              </p14:nvContentPartPr>
              <p14:xfrm>
                <a:off x="10157354" y="375424"/>
                <a:ext cx="476280" cy="251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F9A6187-3615-4E9B-BBD2-4E01CC4EBD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8354" y="366784"/>
                  <a:ext cx="493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4A8512-15CE-4BD2-BD9C-1D707DC39B67}"/>
                    </a:ext>
                  </a:extLst>
                </p14:cNvPr>
                <p14:cNvContentPartPr/>
                <p14:nvPr/>
              </p14:nvContentPartPr>
              <p14:xfrm>
                <a:off x="345914" y="313504"/>
                <a:ext cx="453600" cy="46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4A8512-15CE-4BD2-BD9C-1D707DC39B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914" y="304504"/>
                  <a:ext cx="471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767204-2603-4C62-B237-B6863406ACB2}"/>
                    </a:ext>
                  </a:extLst>
                </p14:cNvPr>
                <p14:cNvContentPartPr/>
                <p14:nvPr/>
              </p14:nvContentPartPr>
              <p14:xfrm>
                <a:off x="475154" y="580984"/>
                <a:ext cx="174960" cy="64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767204-2603-4C62-B237-B6863406AC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154" y="571984"/>
                  <a:ext cx="192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DCF8EB-83F3-4D92-AE1F-9E9FA11BB0E7}"/>
                    </a:ext>
                  </a:extLst>
                </p14:cNvPr>
                <p14:cNvContentPartPr/>
                <p14:nvPr/>
              </p14:nvContentPartPr>
              <p14:xfrm>
                <a:off x="1088234" y="442384"/>
                <a:ext cx="200880" cy="237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DCF8EB-83F3-4D92-AE1F-9E9FA11BB0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9594" y="433744"/>
                  <a:ext cx="218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7395E3-9DDF-4CAE-9D64-306D42579917}"/>
                    </a:ext>
                  </a:extLst>
                </p14:cNvPr>
                <p14:cNvContentPartPr/>
                <p14:nvPr/>
              </p14:nvContentPartPr>
              <p14:xfrm>
                <a:off x="1204154" y="236104"/>
                <a:ext cx="309600" cy="32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7395E3-9DDF-4CAE-9D64-306D425799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5154" y="227104"/>
                  <a:ext cx="327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AC3E1F-D5A6-4B37-A8AD-FD04DF82A0B5}"/>
                    </a:ext>
                  </a:extLst>
                </p14:cNvPr>
                <p14:cNvContentPartPr/>
                <p14:nvPr/>
              </p14:nvContentPartPr>
              <p14:xfrm>
                <a:off x="1316834" y="523744"/>
                <a:ext cx="199800" cy="19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AC3E1F-D5A6-4B37-A8AD-FD04DF82A0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7834" y="514744"/>
                  <a:ext cx="217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37B680-76FF-4625-B5DA-F65AB082BCB2}"/>
                    </a:ext>
                  </a:extLst>
                </p14:cNvPr>
                <p14:cNvContentPartPr/>
                <p14:nvPr/>
              </p14:nvContentPartPr>
              <p14:xfrm>
                <a:off x="1540754" y="540664"/>
                <a:ext cx="92160" cy="158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37B680-76FF-4625-B5DA-F65AB082BC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2114" y="532024"/>
                  <a:ext cx="109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B9C876-74F6-400F-A3C4-FB7FB80A620B}"/>
                    </a:ext>
                  </a:extLst>
                </p14:cNvPr>
                <p14:cNvContentPartPr/>
                <p14:nvPr/>
              </p14:nvContentPartPr>
              <p14:xfrm>
                <a:off x="1736234" y="420064"/>
                <a:ext cx="1800" cy="19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B9C876-74F6-400F-A3C4-FB7FB80A62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7234" y="411064"/>
                  <a:ext cx="19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37942E-8616-4D0B-B41F-423A57939D14}"/>
                    </a:ext>
                  </a:extLst>
                </p14:cNvPr>
                <p14:cNvContentPartPr/>
                <p14:nvPr/>
              </p14:nvContentPartPr>
              <p14:xfrm>
                <a:off x="1702754" y="473704"/>
                <a:ext cx="186840" cy="18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37942E-8616-4D0B-B41F-423A57939D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94114" y="464704"/>
                  <a:ext cx="204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E24251-EB3A-458E-A3DE-B19183E5F9D7}"/>
                    </a:ext>
                  </a:extLst>
                </p14:cNvPr>
                <p14:cNvContentPartPr/>
                <p14:nvPr/>
              </p14:nvContentPartPr>
              <p14:xfrm>
                <a:off x="1914794" y="465784"/>
                <a:ext cx="290160" cy="235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E24251-EB3A-458E-A3DE-B19183E5F9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06154" y="456784"/>
                  <a:ext cx="307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445482-7459-4209-AEA1-FA79A4CCA142}"/>
                    </a:ext>
                  </a:extLst>
                </p14:cNvPr>
                <p14:cNvContentPartPr/>
                <p14:nvPr/>
              </p14:nvContentPartPr>
              <p14:xfrm>
                <a:off x="2205674" y="537064"/>
                <a:ext cx="255960" cy="147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445482-7459-4209-AEA1-FA79A4CCA1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6674" y="528064"/>
                  <a:ext cx="27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61796E-13A3-4B11-BFA2-F8F54E1D1AE2}"/>
                    </a:ext>
                  </a:extLst>
                </p14:cNvPr>
                <p14:cNvContentPartPr/>
                <p14:nvPr/>
              </p14:nvContentPartPr>
              <p14:xfrm>
                <a:off x="2475674" y="524104"/>
                <a:ext cx="290160" cy="192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61796E-13A3-4B11-BFA2-F8F54E1D1A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67034" y="515104"/>
                  <a:ext cx="30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7A201E-2329-477A-8981-F95A328201FD}"/>
                    </a:ext>
                  </a:extLst>
                </p14:cNvPr>
                <p14:cNvContentPartPr/>
                <p14:nvPr/>
              </p14:nvContentPartPr>
              <p14:xfrm>
                <a:off x="3180194" y="364264"/>
                <a:ext cx="198000" cy="26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7A201E-2329-477A-8981-F95A328201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71554" y="355624"/>
                  <a:ext cx="215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B87D7A-EAAE-4611-A49D-D19A16189C95}"/>
                    </a:ext>
                  </a:extLst>
                </p14:cNvPr>
                <p14:cNvContentPartPr/>
                <p14:nvPr/>
              </p14:nvContentPartPr>
              <p14:xfrm>
                <a:off x="3325274" y="143584"/>
                <a:ext cx="393480" cy="33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B87D7A-EAAE-4611-A49D-D19A16189C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16274" y="134584"/>
                  <a:ext cx="411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77E2AB-74E3-47F1-9DD6-E93BD23AC56E}"/>
                    </a:ext>
                  </a:extLst>
                </p14:cNvPr>
                <p14:cNvContentPartPr/>
                <p14:nvPr/>
              </p14:nvContentPartPr>
              <p14:xfrm>
                <a:off x="3507794" y="410704"/>
                <a:ext cx="327240" cy="23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77E2AB-74E3-47F1-9DD6-E93BD23AC5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9154" y="402064"/>
                  <a:ext cx="344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47C55F-48D6-43D6-A4CA-34AAFC326943}"/>
                    </a:ext>
                  </a:extLst>
                </p14:cNvPr>
                <p14:cNvContentPartPr/>
                <p14:nvPr/>
              </p14:nvContentPartPr>
              <p14:xfrm>
                <a:off x="3731354" y="530584"/>
                <a:ext cx="135360" cy="128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47C55F-48D6-43D6-A4CA-34AAFC3269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22714" y="521944"/>
                  <a:ext cx="153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6E9EAA-F5B1-40B1-8DB4-6AB5D280E34D}"/>
                    </a:ext>
                  </a:extLst>
                </p14:cNvPr>
                <p14:cNvContentPartPr/>
                <p14:nvPr/>
              </p14:nvContentPartPr>
              <p14:xfrm>
                <a:off x="3991994" y="467584"/>
                <a:ext cx="208440" cy="19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6E9EAA-F5B1-40B1-8DB4-6AB5D280E3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82994" y="458944"/>
                  <a:ext cx="226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A25F7B-4F58-4A10-8F7E-E655127F4719}"/>
                    </a:ext>
                  </a:extLst>
                </p14:cNvPr>
                <p14:cNvContentPartPr/>
                <p14:nvPr/>
              </p14:nvContentPartPr>
              <p14:xfrm>
                <a:off x="4177034" y="478744"/>
                <a:ext cx="271440" cy="16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A25F7B-4F58-4A10-8F7E-E655127F47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68034" y="469744"/>
                  <a:ext cx="289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14FAF0-6F1D-47AB-8112-9CE189B9B8EC}"/>
                    </a:ext>
                  </a:extLst>
                </p14:cNvPr>
                <p14:cNvContentPartPr/>
                <p14:nvPr/>
              </p14:nvContentPartPr>
              <p14:xfrm>
                <a:off x="4445594" y="425824"/>
                <a:ext cx="249840" cy="21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14FAF0-6F1D-47AB-8112-9CE189B9B8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36594" y="416824"/>
                  <a:ext cx="267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FE3130-1C16-4202-AA19-0560A8D07605}"/>
                    </a:ext>
                  </a:extLst>
                </p14:cNvPr>
                <p14:cNvContentPartPr/>
                <p14:nvPr/>
              </p14:nvContentPartPr>
              <p14:xfrm>
                <a:off x="4747274" y="354184"/>
                <a:ext cx="267840" cy="276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FE3130-1C16-4202-AA19-0560A8D076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38634" y="345184"/>
                  <a:ext cx="285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148437-F0D9-43D7-95C8-3AA9F3E13F92}"/>
                    </a:ext>
                  </a:extLst>
                </p14:cNvPr>
                <p14:cNvContentPartPr/>
                <p14:nvPr/>
              </p14:nvContentPartPr>
              <p14:xfrm>
                <a:off x="5440634" y="453544"/>
                <a:ext cx="77760" cy="86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148437-F0D9-43D7-95C8-3AA9F3E13F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1634" y="444544"/>
                  <a:ext cx="95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441E29-05DC-4567-BA4C-F5B52CD75CC1}"/>
                    </a:ext>
                  </a:extLst>
                </p14:cNvPr>
                <p14:cNvContentPartPr/>
                <p14:nvPr/>
              </p14:nvContentPartPr>
              <p14:xfrm>
                <a:off x="5532794" y="214864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441E29-05DC-4567-BA4C-F5B52CD75C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23794" y="206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9261DC-E6FB-499E-BC8C-691337E2B968}"/>
                    </a:ext>
                  </a:extLst>
                </p14:cNvPr>
                <p14:cNvContentPartPr/>
                <p14:nvPr/>
              </p14:nvContentPartPr>
              <p14:xfrm>
                <a:off x="5537474" y="282184"/>
                <a:ext cx="261720" cy="29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9261DC-E6FB-499E-BC8C-691337E2B9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28834" y="273544"/>
                  <a:ext cx="27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49E307-2AF8-4345-BC86-986976145827}"/>
                    </a:ext>
                  </a:extLst>
                </p14:cNvPr>
                <p14:cNvContentPartPr/>
                <p14:nvPr/>
              </p14:nvContentPartPr>
              <p14:xfrm>
                <a:off x="6219674" y="413944"/>
                <a:ext cx="312120" cy="132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49E307-2AF8-4345-BC86-9869761458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10674" y="404944"/>
                  <a:ext cx="32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0818B7-0774-41EB-A7C2-D93314B753B3}"/>
                    </a:ext>
                  </a:extLst>
                </p14:cNvPr>
                <p14:cNvContentPartPr/>
                <p14:nvPr/>
              </p14:nvContentPartPr>
              <p14:xfrm>
                <a:off x="6702434" y="488464"/>
                <a:ext cx="328680" cy="41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0818B7-0774-41EB-A7C2-D93314B753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93794" y="479464"/>
                  <a:ext cx="3463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7FC901-0598-4888-BE33-9A3579948485}"/>
                    </a:ext>
                  </a:extLst>
                </p14:cNvPr>
                <p14:cNvContentPartPr/>
                <p14:nvPr/>
              </p14:nvContentPartPr>
              <p14:xfrm>
                <a:off x="6956234" y="340864"/>
                <a:ext cx="356040" cy="240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7FC901-0598-4888-BE33-9A35799484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47594" y="332224"/>
                  <a:ext cx="373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00502D-BB11-41F9-82B3-496FCEB54D91}"/>
                    </a:ext>
                  </a:extLst>
                </p14:cNvPr>
                <p14:cNvContentPartPr/>
                <p14:nvPr/>
              </p14:nvContentPartPr>
              <p14:xfrm>
                <a:off x="7336034" y="371104"/>
                <a:ext cx="194760" cy="200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00502D-BB11-41F9-82B3-496FCEB54D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27394" y="362464"/>
                  <a:ext cx="21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3308C7-4B8B-476F-9E57-730E2236BACE}"/>
                    </a:ext>
                  </a:extLst>
                </p14:cNvPr>
                <p14:cNvContentPartPr/>
                <p14:nvPr/>
              </p14:nvContentPartPr>
              <p14:xfrm>
                <a:off x="7540874" y="407824"/>
                <a:ext cx="176040" cy="171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3308C7-4B8B-476F-9E57-730E2236BA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1874" y="399184"/>
                  <a:ext cx="193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F32786-1BB4-490C-BE00-3E377CFBC56D}"/>
                    </a:ext>
                  </a:extLst>
                </p14:cNvPr>
                <p14:cNvContentPartPr/>
                <p14:nvPr/>
              </p14:nvContentPartPr>
              <p14:xfrm>
                <a:off x="7851914" y="404584"/>
                <a:ext cx="156600" cy="18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F32786-1BB4-490C-BE00-3E377CFBC5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2914" y="395584"/>
                  <a:ext cx="174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DBC866-3FDC-43C1-8111-7709FAA8C03F}"/>
                    </a:ext>
                  </a:extLst>
                </p14:cNvPr>
                <p14:cNvContentPartPr/>
                <p14:nvPr/>
              </p14:nvContentPartPr>
              <p14:xfrm>
                <a:off x="8083754" y="394144"/>
                <a:ext cx="181800" cy="182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DBC866-3FDC-43C1-8111-7709FAA8C0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5114" y="385504"/>
                  <a:ext cx="199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C319A3-DAAF-4C4C-A37C-35CF4BFAEB3A}"/>
                    </a:ext>
                  </a:extLst>
                </p14:cNvPr>
                <p14:cNvContentPartPr/>
                <p14:nvPr/>
              </p14:nvContentPartPr>
              <p14:xfrm>
                <a:off x="8361674" y="363904"/>
                <a:ext cx="184320" cy="218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C319A3-DAAF-4C4C-A37C-35CF4BFAEB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53034" y="355264"/>
                  <a:ext cx="201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309456-02C7-420D-A84F-381B6B67AFC6}"/>
                    </a:ext>
                  </a:extLst>
                </p14:cNvPr>
                <p14:cNvContentPartPr/>
                <p14:nvPr/>
              </p14:nvContentPartPr>
              <p14:xfrm>
                <a:off x="8591714" y="316744"/>
                <a:ext cx="327960" cy="29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309456-02C7-420D-A84F-381B6B67AF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83074" y="307744"/>
                  <a:ext cx="345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C72121-63E1-40DD-AFAA-7E1E39C3A80D}"/>
                    </a:ext>
                  </a:extLst>
                </p14:cNvPr>
                <p14:cNvContentPartPr/>
                <p14:nvPr/>
              </p14:nvContentPartPr>
              <p14:xfrm>
                <a:off x="424034" y="1167064"/>
                <a:ext cx="320400" cy="267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C72121-63E1-40DD-AFAA-7E1E39C3A8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5034" y="1158064"/>
                  <a:ext cx="338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4FC57A-3554-467E-9129-D1C0FB6A112A}"/>
                    </a:ext>
                  </a:extLst>
                </p14:cNvPr>
                <p14:cNvContentPartPr/>
                <p14:nvPr/>
              </p14:nvContentPartPr>
              <p14:xfrm>
                <a:off x="790514" y="1241224"/>
                <a:ext cx="286560" cy="19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4FC57A-3554-467E-9129-D1C0FB6A11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1514" y="1232224"/>
                  <a:ext cx="30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003E89-6AD4-4B58-845C-156FC7E4A616}"/>
                    </a:ext>
                  </a:extLst>
                </p14:cNvPr>
                <p14:cNvContentPartPr/>
                <p14:nvPr/>
              </p14:nvContentPartPr>
              <p14:xfrm>
                <a:off x="1050074" y="1231864"/>
                <a:ext cx="446400" cy="196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003E89-6AD4-4B58-845C-156FC7E4A6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1074" y="1222864"/>
                  <a:ext cx="464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7B69D2-26BA-432D-8EF5-B50DB49FA557}"/>
                    </a:ext>
                  </a:extLst>
                </p14:cNvPr>
                <p14:cNvContentPartPr/>
                <p14:nvPr/>
              </p14:nvContentPartPr>
              <p14:xfrm>
                <a:off x="1768274" y="942064"/>
                <a:ext cx="217800" cy="506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7B69D2-26BA-432D-8EF5-B50DB49FA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9634" y="933424"/>
                  <a:ext cx="2354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CA9C77-00EE-4390-A186-7CAD9AC50EC7}"/>
                    </a:ext>
                  </a:extLst>
                </p14:cNvPr>
                <p14:cNvContentPartPr/>
                <p14:nvPr/>
              </p14:nvContentPartPr>
              <p14:xfrm>
                <a:off x="1655234" y="1194784"/>
                <a:ext cx="393840" cy="51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CA9C77-00EE-4390-A186-7CAD9AC50E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46594" y="1186144"/>
                  <a:ext cx="411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45874C-78AB-4458-ABB5-43ED83763785}"/>
                    </a:ext>
                  </a:extLst>
                </p14:cNvPr>
                <p14:cNvContentPartPr/>
                <p14:nvPr/>
              </p14:nvContentPartPr>
              <p14:xfrm>
                <a:off x="1995074" y="1156624"/>
                <a:ext cx="192600" cy="23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45874C-78AB-4458-ABB5-43ED837637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86074" y="1147984"/>
                  <a:ext cx="210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DFC1A5-B103-438A-93CD-53AA14B57A81}"/>
                    </a:ext>
                  </a:extLst>
                </p14:cNvPr>
                <p14:cNvContentPartPr/>
                <p14:nvPr/>
              </p14:nvContentPartPr>
              <p14:xfrm>
                <a:off x="2679074" y="1143664"/>
                <a:ext cx="298440" cy="21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DFC1A5-B103-438A-93CD-53AA14B57A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70074" y="1135024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F03913-DD37-4214-A607-5DEB36CD69B0}"/>
                    </a:ext>
                  </a:extLst>
                </p14:cNvPr>
                <p14:cNvContentPartPr/>
                <p14:nvPr/>
              </p14:nvContentPartPr>
              <p14:xfrm>
                <a:off x="3100994" y="1119184"/>
                <a:ext cx="226080" cy="21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F03913-DD37-4214-A607-5DEB36CD69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92354" y="1110544"/>
                  <a:ext cx="243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E11038-DFBF-4C49-A88A-75E1CDB0975C}"/>
                    </a:ext>
                  </a:extLst>
                </p14:cNvPr>
                <p14:cNvContentPartPr/>
                <p14:nvPr/>
              </p14:nvContentPartPr>
              <p14:xfrm>
                <a:off x="3419234" y="1128904"/>
                <a:ext cx="223920" cy="215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E11038-DFBF-4C49-A88A-75E1CDB097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0234" y="1120264"/>
                  <a:ext cx="24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3B27E6A-9ECC-4A8C-B48B-A654D494B590}"/>
                    </a:ext>
                  </a:extLst>
                </p14:cNvPr>
                <p14:cNvContentPartPr/>
                <p14:nvPr/>
              </p14:nvContentPartPr>
              <p14:xfrm>
                <a:off x="3752234" y="1165624"/>
                <a:ext cx="174240" cy="158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3B27E6A-9ECC-4A8C-B48B-A654D494B5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43234" y="1156984"/>
                  <a:ext cx="191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B24682A-6980-4DCC-9F61-044FAA0A548E}"/>
                    </a:ext>
                  </a:extLst>
                </p14:cNvPr>
                <p14:cNvContentPartPr/>
                <p14:nvPr/>
              </p14:nvContentPartPr>
              <p14:xfrm>
                <a:off x="3988034" y="1128184"/>
                <a:ext cx="415800" cy="240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B24682A-6980-4DCC-9F61-044FAA0A54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9034" y="1119544"/>
                  <a:ext cx="433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96066A-42C8-4308-9BFB-72B120DEE7C1}"/>
                    </a:ext>
                  </a:extLst>
                </p14:cNvPr>
                <p14:cNvContentPartPr/>
                <p14:nvPr/>
              </p14:nvContentPartPr>
              <p14:xfrm>
                <a:off x="4583834" y="1165264"/>
                <a:ext cx="138600" cy="16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96066A-42C8-4308-9BFB-72B120DEE7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75194" y="1156264"/>
                  <a:ext cx="156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0F0C93-3001-4E00-BB61-34A5F6BA5BC8}"/>
                    </a:ext>
                  </a:extLst>
                </p14:cNvPr>
                <p14:cNvContentPartPr/>
                <p14:nvPr/>
              </p14:nvContentPartPr>
              <p14:xfrm>
                <a:off x="4822514" y="1064464"/>
                <a:ext cx="8280" cy="20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0F0C93-3001-4E00-BB61-34A5F6BA5B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13514" y="1055464"/>
                  <a:ext cx="25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6EF244-95B6-4692-B8EF-943D1E77CA55}"/>
                    </a:ext>
                  </a:extLst>
                </p14:cNvPr>
                <p14:cNvContentPartPr/>
                <p14:nvPr/>
              </p14:nvContentPartPr>
              <p14:xfrm>
                <a:off x="4800914" y="1168144"/>
                <a:ext cx="181080" cy="14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6EF244-95B6-4692-B8EF-943D1E77CA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92274" y="1159144"/>
                  <a:ext cx="198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C3DE30-C72E-442E-8DDF-472B796629F8}"/>
                    </a:ext>
                  </a:extLst>
                </p14:cNvPr>
                <p14:cNvContentPartPr/>
                <p14:nvPr/>
              </p14:nvContentPartPr>
              <p14:xfrm>
                <a:off x="5071274" y="1144024"/>
                <a:ext cx="225360" cy="187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C3DE30-C72E-442E-8DDF-472B796629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62274" y="1135384"/>
                  <a:ext cx="24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B446BD-27C4-44F7-9188-4CF4880E3DFD}"/>
                    </a:ext>
                  </a:extLst>
                </p14:cNvPr>
                <p14:cNvContentPartPr/>
                <p14:nvPr/>
              </p14:nvContentPartPr>
              <p14:xfrm>
                <a:off x="5264594" y="870784"/>
                <a:ext cx="278280" cy="417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B446BD-27C4-44F7-9188-4CF4880E3D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55954" y="862144"/>
                  <a:ext cx="2959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32C8CB-A3F0-4F11-AB27-F5D04905839B}"/>
                    </a:ext>
                  </a:extLst>
                </p14:cNvPr>
                <p14:cNvContentPartPr/>
                <p14:nvPr/>
              </p14:nvContentPartPr>
              <p14:xfrm>
                <a:off x="5413274" y="1163824"/>
                <a:ext cx="179280" cy="160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32C8CB-A3F0-4F11-AB27-F5D0490583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4274" y="1155184"/>
                  <a:ext cx="19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704360-FB4E-4986-ACAB-327EEA4D7A41}"/>
                    </a:ext>
                  </a:extLst>
                </p14:cNvPr>
                <p14:cNvContentPartPr/>
                <p14:nvPr/>
              </p14:nvContentPartPr>
              <p14:xfrm>
                <a:off x="5489954" y="1224664"/>
                <a:ext cx="229320" cy="354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704360-FB4E-4986-ACAB-327EEA4D7A4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81314" y="1215664"/>
                  <a:ext cx="246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F56BA9-6895-42F9-B7A7-11F050C72492}"/>
                    </a:ext>
                  </a:extLst>
                </p14:cNvPr>
                <p14:cNvContentPartPr/>
                <p14:nvPr/>
              </p14:nvContentPartPr>
              <p14:xfrm>
                <a:off x="5619194" y="1136104"/>
                <a:ext cx="342000" cy="203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F56BA9-6895-42F9-B7A7-11F050C724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10554" y="1127104"/>
                  <a:ext cx="359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0488E0-9EDC-4EE0-BA08-05E4B8BA85BB}"/>
                    </a:ext>
                  </a:extLst>
                </p14:cNvPr>
                <p14:cNvContentPartPr/>
                <p14:nvPr/>
              </p14:nvContentPartPr>
              <p14:xfrm>
                <a:off x="6018794" y="1109104"/>
                <a:ext cx="181440" cy="229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0488E0-9EDC-4EE0-BA08-05E4B8BA85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10154" y="1100104"/>
                  <a:ext cx="199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62B404A-343F-4A34-949A-B2058D704C89}"/>
                    </a:ext>
                  </a:extLst>
                </p14:cNvPr>
                <p14:cNvContentPartPr/>
                <p14:nvPr/>
              </p14:nvContentPartPr>
              <p14:xfrm>
                <a:off x="6225434" y="1174984"/>
                <a:ext cx="160920" cy="167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62B404A-343F-4A34-949A-B2058D704C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16794" y="1165984"/>
                  <a:ext cx="178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C58302-F1D7-4C44-A13F-859570AA283B}"/>
                    </a:ext>
                  </a:extLst>
                </p14:cNvPr>
                <p14:cNvContentPartPr/>
                <p14:nvPr/>
              </p14:nvContentPartPr>
              <p14:xfrm>
                <a:off x="6439274" y="1149064"/>
                <a:ext cx="281520" cy="190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C58302-F1D7-4C44-A13F-859570AA28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30634" y="1140424"/>
                  <a:ext cx="29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6D5BD0-0D49-4ACE-8A06-F7C33437C03E}"/>
                    </a:ext>
                  </a:extLst>
                </p14:cNvPr>
                <p14:cNvContentPartPr/>
                <p14:nvPr/>
              </p14:nvContentPartPr>
              <p14:xfrm>
                <a:off x="6677954" y="889504"/>
                <a:ext cx="330120" cy="373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6D5BD0-0D49-4ACE-8A06-F7C33437C0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69314" y="880504"/>
                  <a:ext cx="3477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3821E8-B8D8-4423-BAAF-972040C797D4}"/>
                    </a:ext>
                  </a:extLst>
                </p14:cNvPr>
                <p14:cNvContentPartPr/>
                <p14:nvPr/>
              </p14:nvContentPartPr>
              <p14:xfrm>
                <a:off x="6835274" y="1155184"/>
                <a:ext cx="118440" cy="150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3821E8-B8D8-4423-BAAF-972040C797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26274" y="1146184"/>
                  <a:ext cx="136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3B30A8-81E7-4B96-ABDE-2A8FD41D2882}"/>
                    </a:ext>
                  </a:extLst>
                </p14:cNvPr>
                <p14:cNvContentPartPr/>
                <p14:nvPr/>
              </p14:nvContentPartPr>
              <p14:xfrm>
                <a:off x="6966314" y="1174264"/>
                <a:ext cx="176400" cy="195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3B30A8-81E7-4B96-ABDE-2A8FD41D28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57314" y="1165264"/>
                  <a:ext cx="194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3CDD45-DC61-4DE5-A7F8-E489A2F158B2}"/>
                    </a:ext>
                  </a:extLst>
                </p14:cNvPr>
                <p14:cNvContentPartPr/>
                <p14:nvPr/>
              </p14:nvContentPartPr>
              <p14:xfrm>
                <a:off x="7355474" y="821824"/>
                <a:ext cx="341280" cy="54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3CDD45-DC61-4DE5-A7F8-E489A2F158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6474" y="813184"/>
                  <a:ext cx="3589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A20E2F-243F-4DB8-BC17-667ADD1EED92}"/>
                    </a:ext>
                  </a:extLst>
                </p14:cNvPr>
                <p14:cNvContentPartPr/>
                <p14:nvPr/>
              </p14:nvContentPartPr>
              <p14:xfrm>
                <a:off x="7343594" y="811744"/>
                <a:ext cx="689400" cy="435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A20E2F-243F-4DB8-BC17-667ADD1EED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34954" y="802744"/>
                  <a:ext cx="707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50E381-D97B-4D10-A901-683AA48536A6}"/>
                    </a:ext>
                  </a:extLst>
                </p14:cNvPr>
                <p14:cNvContentPartPr/>
                <p14:nvPr/>
              </p14:nvContentPartPr>
              <p14:xfrm>
                <a:off x="7905914" y="1162384"/>
                <a:ext cx="152640" cy="139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50E381-D97B-4D10-A901-683AA48536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96914" y="1153744"/>
                  <a:ext cx="170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249B59-FEE4-4E58-81F6-2C672C8DE2F9}"/>
                    </a:ext>
                  </a:extLst>
                </p14:cNvPr>
                <p14:cNvContentPartPr/>
                <p14:nvPr/>
              </p14:nvContentPartPr>
              <p14:xfrm>
                <a:off x="7748234" y="1055104"/>
                <a:ext cx="442440" cy="626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249B59-FEE4-4E58-81F6-2C672C8DE2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39594" y="1046464"/>
                  <a:ext cx="4600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9D2F15-A42F-45B0-9C6D-AB3B1A79ADE9}"/>
                    </a:ext>
                  </a:extLst>
                </p14:cNvPr>
                <p14:cNvContentPartPr/>
                <p14:nvPr/>
              </p14:nvContentPartPr>
              <p14:xfrm>
                <a:off x="8510354" y="1057264"/>
                <a:ext cx="260280" cy="185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9D2F15-A42F-45B0-9C6D-AB3B1A79AD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01714" y="1048624"/>
                  <a:ext cx="277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38AFB-9E4C-4385-B99E-90E0E29288E3}"/>
                    </a:ext>
                  </a:extLst>
                </p14:cNvPr>
                <p14:cNvContentPartPr/>
                <p14:nvPr/>
              </p14:nvContentPartPr>
              <p14:xfrm>
                <a:off x="8779274" y="1199464"/>
                <a:ext cx="32760" cy="2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38AFB-9E4C-4385-B99E-90E0E2928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70274" y="1190464"/>
                  <a:ext cx="50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15C4E7E-FCB1-4A1A-BD5E-60387005A1A5}"/>
                    </a:ext>
                  </a:extLst>
                </p14:cNvPr>
                <p14:cNvContentPartPr/>
                <p14:nvPr/>
              </p14:nvContentPartPr>
              <p14:xfrm>
                <a:off x="8793314" y="746944"/>
                <a:ext cx="381600" cy="52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15C4E7E-FCB1-4A1A-BD5E-60387005A1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4674" y="738304"/>
                  <a:ext cx="3992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3A46A5-D412-42A2-8C3E-40FE3161C1C3}"/>
                    </a:ext>
                  </a:extLst>
                </p14:cNvPr>
                <p14:cNvContentPartPr/>
                <p14:nvPr/>
              </p14:nvContentPartPr>
              <p14:xfrm>
                <a:off x="8852714" y="984904"/>
                <a:ext cx="373680" cy="76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3A46A5-D412-42A2-8C3E-40FE3161C1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43714" y="975904"/>
                  <a:ext cx="391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664344-6363-4884-9831-958223988F48}"/>
                    </a:ext>
                  </a:extLst>
                </p14:cNvPr>
                <p14:cNvContentPartPr/>
                <p14:nvPr/>
              </p14:nvContentPartPr>
              <p14:xfrm>
                <a:off x="9203714" y="1084984"/>
                <a:ext cx="250200" cy="159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664344-6363-4884-9831-958223988F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94714" y="1076344"/>
                  <a:ext cx="267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9BB506-E730-4B69-AD7C-E59413E8290E}"/>
                    </a:ext>
                  </a:extLst>
                </p14:cNvPr>
                <p14:cNvContentPartPr/>
                <p14:nvPr/>
              </p14:nvContentPartPr>
              <p14:xfrm>
                <a:off x="9773954" y="1046104"/>
                <a:ext cx="269640" cy="203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9BB506-E730-4B69-AD7C-E59413E829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64954" y="1037464"/>
                  <a:ext cx="287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5A6F4D-744B-4EED-8FC8-41CF80D9034D}"/>
                    </a:ext>
                  </a:extLst>
                </p14:cNvPr>
                <p14:cNvContentPartPr/>
                <p14:nvPr/>
              </p14:nvContentPartPr>
              <p14:xfrm>
                <a:off x="9975914" y="1105144"/>
                <a:ext cx="140400" cy="114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5A6F4D-744B-4EED-8FC8-41CF80D903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67274" y="1096144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3D2DB3-6F35-44A8-B5F9-CAF9AA791AEC}"/>
                    </a:ext>
                  </a:extLst>
                </p14:cNvPr>
                <p14:cNvContentPartPr/>
                <p14:nvPr/>
              </p14:nvContentPartPr>
              <p14:xfrm>
                <a:off x="10217474" y="1097944"/>
                <a:ext cx="173520" cy="118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3D2DB3-6F35-44A8-B5F9-CAF9AA791A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08474" y="1089304"/>
                  <a:ext cx="19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431FBC-A154-4FC9-BA4C-961994FB7916}"/>
                    </a:ext>
                  </a:extLst>
                </p14:cNvPr>
                <p14:cNvContentPartPr/>
                <p14:nvPr/>
              </p14:nvContentPartPr>
              <p14:xfrm>
                <a:off x="10424834" y="1038904"/>
                <a:ext cx="201960" cy="21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431FBC-A154-4FC9-BA4C-961994FB79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15834" y="1029904"/>
                  <a:ext cx="219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4EABAD-EE7F-4379-939B-D469B6522288}"/>
                    </a:ext>
                  </a:extLst>
                </p14:cNvPr>
                <p14:cNvContentPartPr/>
                <p14:nvPr/>
              </p14:nvContentPartPr>
              <p14:xfrm>
                <a:off x="10762874" y="814264"/>
                <a:ext cx="260280" cy="443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4EABAD-EE7F-4379-939B-D469B65222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53874" y="805264"/>
                  <a:ext cx="277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01CAF8-9E83-4A4B-934D-7F4D36573694}"/>
                    </a:ext>
                  </a:extLst>
                </p14:cNvPr>
                <p14:cNvContentPartPr/>
                <p14:nvPr/>
              </p14:nvContentPartPr>
              <p14:xfrm>
                <a:off x="10648034" y="980944"/>
                <a:ext cx="415800" cy="67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01CAF8-9E83-4A4B-934D-7F4D365736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39034" y="971944"/>
                  <a:ext cx="433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02992E-D7AC-4028-862E-15AC291C193F}"/>
                    </a:ext>
                  </a:extLst>
                </p14:cNvPr>
                <p14:cNvContentPartPr/>
                <p14:nvPr/>
              </p14:nvContentPartPr>
              <p14:xfrm>
                <a:off x="10898594" y="1101544"/>
                <a:ext cx="212400" cy="97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02992E-D7AC-4028-862E-15AC291C19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89594" y="1092544"/>
                  <a:ext cx="230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7545BF-EDA1-49FD-ABD9-B0823C510695}"/>
                    </a:ext>
                  </a:extLst>
                </p14:cNvPr>
                <p14:cNvContentPartPr/>
                <p14:nvPr/>
              </p14:nvContentPartPr>
              <p14:xfrm>
                <a:off x="11150594" y="1122064"/>
                <a:ext cx="175680" cy="9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7545BF-EDA1-49FD-ABD9-B0823C51069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41954" y="1113064"/>
                  <a:ext cx="193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17727C-B58E-43B6-8170-AA327346FCB6}"/>
                    </a:ext>
                  </a:extLst>
                </p14:cNvPr>
                <p14:cNvContentPartPr/>
                <p14:nvPr/>
              </p14:nvContentPartPr>
              <p14:xfrm>
                <a:off x="11423474" y="843784"/>
                <a:ext cx="270360" cy="444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17727C-B58E-43B6-8170-AA327346FC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14474" y="835144"/>
                  <a:ext cx="2880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2A8394F-D6F9-4B41-9306-EA599689D725}"/>
                    </a:ext>
                  </a:extLst>
                </p14:cNvPr>
                <p14:cNvContentPartPr/>
                <p14:nvPr/>
              </p14:nvContentPartPr>
              <p14:xfrm>
                <a:off x="11396834" y="1033144"/>
                <a:ext cx="344880" cy="4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A8394F-D6F9-4B41-9306-EA599689D7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88194" y="1024144"/>
                  <a:ext cx="362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265A92-492A-487F-AF43-DA4960DB27A7}"/>
                    </a:ext>
                  </a:extLst>
                </p14:cNvPr>
                <p14:cNvContentPartPr/>
                <p14:nvPr/>
              </p14:nvContentPartPr>
              <p14:xfrm>
                <a:off x="511154" y="1890304"/>
                <a:ext cx="326160" cy="224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265A92-492A-487F-AF43-DA4960DB27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2514" y="1881304"/>
                  <a:ext cx="343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FBF56B-0FA7-4516-A846-31D4F341E4B8}"/>
                    </a:ext>
                  </a:extLst>
                </p14:cNvPr>
                <p14:cNvContentPartPr/>
                <p14:nvPr/>
              </p14:nvContentPartPr>
              <p14:xfrm>
                <a:off x="830114" y="1915864"/>
                <a:ext cx="198360" cy="162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FBF56B-0FA7-4516-A846-31D4F341E4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1474" y="1906864"/>
                  <a:ext cx="216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211290-DE5E-49C6-A8B4-C0ED48D22452}"/>
                    </a:ext>
                  </a:extLst>
                </p14:cNvPr>
                <p14:cNvContentPartPr/>
                <p14:nvPr/>
              </p14:nvContentPartPr>
              <p14:xfrm>
                <a:off x="1175714" y="1640824"/>
                <a:ext cx="235800" cy="456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211290-DE5E-49C6-A8B4-C0ED48D224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6714" y="1632184"/>
                  <a:ext cx="2534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4A5446F-61F3-4D87-B8D4-014120CCEE3F}"/>
                    </a:ext>
                  </a:extLst>
                </p14:cNvPr>
                <p14:cNvContentPartPr/>
                <p14:nvPr/>
              </p14:nvContentPartPr>
              <p14:xfrm>
                <a:off x="1086794" y="1874464"/>
                <a:ext cx="382680" cy="2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4A5446F-61F3-4D87-B8D4-014120CCEE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7794" y="1865824"/>
                  <a:ext cx="400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84D15B6-8427-42AC-BC29-87BB341AC4BA}"/>
                    </a:ext>
                  </a:extLst>
                </p14:cNvPr>
                <p14:cNvContentPartPr/>
                <p14:nvPr/>
              </p14:nvContentPartPr>
              <p14:xfrm>
                <a:off x="1331594" y="1905064"/>
                <a:ext cx="267480" cy="248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84D15B6-8427-42AC-BC29-87BB341AC4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22594" y="1896424"/>
                  <a:ext cx="285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6FD105-42D8-4732-B951-597B7EB5AC4D}"/>
                    </a:ext>
                  </a:extLst>
                </p14:cNvPr>
                <p14:cNvContentPartPr/>
                <p14:nvPr/>
              </p14:nvContentPartPr>
              <p14:xfrm>
                <a:off x="2245994" y="1657024"/>
                <a:ext cx="171000" cy="412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6FD105-42D8-4732-B951-597B7EB5AC4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37354" y="1648384"/>
                  <a:ext cx="188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5AE729-6179-467C-A04F-84C9C72D60B4}"/>
                    </a:ext>
                  </a:extLst>
                </p14:cNvPr>
                <p14:cNvContentPartPr/>
                <p14:nvPr/>
              </p14:nvContentPartPr>
              <p14:xfrm>
                <a:off x="2075354" y="1891024"/>
                <a:ext cx="261000" cy="169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5AE729-6179-467C-A04F-84C9C72D60B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66714" y="1882024"/>
                  <a:ext cx="278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320D63-48CA-40C0-8D7E-5EB6C93100C3}"/>
                    </a:ext>
                  </a:extLst>
                </p14:cNvPr>
                <p14:cNvContentPartPr/>
                <p14:nvPr/>
              </p14:nvContentPartPr>
              <p14:xfrm>
                <a:off x="2617514" y="1923784"/>
                <a:ext cx="271440" cy="397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320D63-48CA-40C0-8D7E-5EB6C93100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08874" y="1915144"/>
                  <a:ext cx="289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B92E86-9A98-4123-AD8F-3202DB1ED3DC}"/>
                    </a:ext>
                  </a:extLst>
                </p14:cNvPr>
                <p14:cNvContentPartPr/>
                <p14:nvPr/>
              </p14:nvContentPartPr>
              <p14:xfrm>
                <a:off x="2818754" y="1760704"/>
                <a:ext cx="345960" cy="250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B92E86-9A98-4123-AD8F-3202DB1ED3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09754" y="1751704"/>
                  <a:ext cx="363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94DDBAC-424C-432E-825F-164617C9F80A}"/>
                    </a:ext>
                  </a:extLst>
                </p14:cNvPr>
                <p14:cNvContentPartPr/>
                <p14:nvPr/>
              </p14:nvContentPartPr>
              <p14:xfrm>
                <a:off x="3202514" y="1818664"/>
                <a:ext cx="246240" cy="211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94DDBAC-424C-432E-825F-164617C9F8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93874" y="1810024"/>
                  <a:ext cx="263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F7C74D-418E-4482-846B-B1C6EB57D686}"/>
                    </a:ext>
                  </a:extLst>
                </p14:cNvPr>
                <p14:cNvContentPartPr/>
                <p14:nvPr/>
              </p14:nvContentPartPr>
              <p14:xfrm>
                <a:off x="3536954" y="1807504"/>
                <a:ext cx="371880" cy="243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F7C74D-418E-4482-846B-B1C6EB57D6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27954" y="1798864"/>
                  <a:ext cx="389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081FF5-4F7F-46DD-82FB-EA7FDBF7CE6A}"/>
                    </a:ext>
                  </a:extLst>
                </p14:cNvPr>
                <p14:cNvContentPartPr/>
                <p14:nvPr/>
              </p14:nvContentPartPr>
              <p14:xfrm>
                <a:off x="4231754" y="1797424"/>
                <a:ext cx="494640" cy="203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081FF5-4F7F-46DD-82FB-EA7FDBF7CE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23114" y="1788784"/>
                  <a:ext cx="51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C72E42-FB08-463D-8F5F-F5F93E599B0F}"/>
                    </a:ext>
                  </a:extLst>
                </p14:cNvPr>
                <p14:cNvContentPartPr/>
                <p14:nvPr/>
              </p14:nvContentPartPr>
              <p14:xfrm>
                <a:off x="4810994" y="1865464"/>
                <a:ext cx="90000" cy="101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C72E42-FB08-463D-8F5F-F5F93E599B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02354" y="1856464"/>
                  <a:ext cx="107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C421F8-2FF4-444F-ABBB-37FEB92CF674}"/>
                    </a:ext>
                  </a:extLst>
                </p14:cNvPr>
                <p14:cNvContentPartPr/>
                <p14:nvPr/>
              </p14:nvContentPartPr>
              <p14:xfrm>
                <a:off x="5081354" y="1571344"/>
                <a:ext cx="197640" cy="401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C421F8-2FF4-444F-ABBB-37FEB92CF6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72714" y="1562344"/>
                  <a:ext cx="2152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8251B2-1EF9-41D6-B1C6-F203CB43F1DF}"/>
                    </a:ext>
                  </a:extLst>
                </p14:cNvPr>
                <p14:cNvContentPartPr/>
                <p14:nvPr/>
              </p14:nvContentPartPr>
              <p14:xfrm>
                <a:off x="5044634" y="1770064"/>
                <a:ext cx="387000" cy="45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8251B2-1EF9-41D6-B1C6-F203CB43F1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35634" y="1761424"/>
                  <a:ext cx="404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839909-A7FE-4AC8-811F-5F2EF7863D86}"/>
                    </a:ext>
                  </a:extLst>
                </p14:cNvPr>
                <p14:cNvContentPartPr/>
                <p14:nvPr/>
              </p14:nvContentPartPr>
              <p14:xfrm>
                <a:off x="5592554" y="1783024"/>
                <a:ext cx="185040" cy="163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839909-A7FE-4AC8-811F-5F2EF7863D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83914" y="1774384"/>
                  <a:ext cx="202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79387A-33BB-4EED-8C7C-8928F8068513}"/>
                    </a:ext>
                  </a:extLst>
                </p14:cNvPr>
                <p14:cNvContentPartPr/>
                <p14:nvPr/>
              </p14:nvContentPartPr>
              <p14:xfrm>
                <a:off x="6018074" y="1401424"/>
                <a:ext cx="400320" cy="619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79387A-33BB-4EED-8C7C-8928F80685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09434" y="1392784"/>
                  <a:ext cx="4179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65E4C2-F119-4F08-B7AC-035DA5FBE812}"/>
                    </a:ext>
                  </a:extLst>
                </p14:cNvPr>
                <p14:cNvContentPartPr/>
                <p14:nvPr/>
              </p14:nvContentPartPr>
              <p14:xfrm>
                <a:off x="6065954" y="1810744"/>
                <a:ext cx="216720" cy="30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65E4C2-F119-4F08-B7AC-035DA5FBE8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56954" y="1802104"/>
                  <a:ext cx="234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D20B3A-607C-457D-9E01-19562CB8693D}"/>
                    </a:ext>
                  </a:extLst>
                </p14:cNvPr>
                <p14:cNvContentPartPr/>
                <p14:nvPr/>
              </p14:nvContentPartPr>
              <p14:xfrm>
                <a:off x="6810434" y="1462624"/>
                <a:ext cx="313200" cy="516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D20B3A-607C-457D-9E01-19562CB869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01794" y="1453984"/>
                  <a:ext cx="33084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9E6809-F12E-491A-9B5E-9BA885FEAE42}"/>
                    </a:ext>
                  </a:extLst>
                </p14:cNvPr>
                <p14:cNvContentPartPr/>
                <p14:nvPr/>
              </p14:nvContentPartPr>
              <p14:xfrm>
                <a:off x="6733394" y="1739104"/>
                <a:ext cx="401760" cy="87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9E6809-F12E-491A-9B5E-9BA885FEAE4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24754" y="1730104"/>
                  <a:ext cx="419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16EDB2-14A4-4E9E-9EEF-4FAB246B9C4E}"/>
                    </a:ext>
                  </a:extLst>
                </p14:cNvPr>
                <p14:cNvContentPartPr/>
                <p14:nvPr/>
              </p14:nvContentPartPr>
              <p14:xfrm>
                <a:off x="7149914" y="1757104"/>
                <a:ext cx="75960" cy="137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16EDB2-14A4-4E9E-9EEF-4FAB246B9C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40914" y="1748464"/>
                  <a:ext cx="93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4679C0-36B8-409C-A44B-4491B77DE812}"/>
                    </a:ext>
                  </a:extLst>
                </p14:cNvPr>
                <p14:cNvContentPartPr/>
                <p14:nvPr/>
              </p14:nvContentPartPr>
              <p14:xfrm>
                <a:off x="7314794" y="1739824"/>
                <a:ext cx="415440" cy="127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4679C0-36B8-409C-A44B-4491B77DE8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5794" y="1731184"/>
                  <a:ext cx="433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B7EEE8-D2E8-4065-ACC4-9BA33F0E4988}"/>
                    </a:ext>
                  </a:extLst>
                </p14:cNvPr>
                <p14:cNvContentPartPr/>
                <p14:nvPr/>
              </p14:nvContentPartPr>
              <p14:xfrm>
                <a:off x="7842194" y="1732624"/>
                <a:ext cx="177480" cy="176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B7EEE8-D2E8-4065-ACC4-9BA33F0E49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3194" y="1723984"/>
                  <a:ext cx="195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DA2C964-0629-4EE4-BE21-070375C743B4}"/>
                    </a:ext>
                  </a:extLst>
                </p14:cNvPr>
                <p14:cNvContentPartPr/>
                <p14:nvPr/>
              </p14:nvContentPartPr>
              <p14:xfrm>
                <a:off x="8335034" y="1682224"/>
                <a:ext cx="286200" cy="217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DA2C964-0629-4EE4-BE21-070375C743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26034" y="1673584"/>
                  <a:ext cx="303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909922-F872-48AC-9AF2-ABE2A93449E3}"/>
                    </a:ext>
                  </a:extLst>
                </p14:cNvPr>
                <p14:cNvContentPartPr/>
                <p14:nvPr/>
              </p14:nvContentPartPr>
              <p14:xfrm>
                <a:off x="8707994" y="1739104"/>
                <a:ext cx="140400" cy="111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909922-F872-48AC-9AF2-ABE2A93449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98994" y="1730464"/>
                  <a:ext cx="158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BDDE88-9694-4AC1-8B4E-DAE62D67C42A}"/>
                    </a:ext>
                  </a:extLst>
                </p14:cNvPr>
                <p14:cNvContentPartPr/>
                <p14:nvPr/>
              </p14:nvContentPartPr>
              <p14:xfrm>
                <a:off x="8958914" y="1669264"/>
                <a:ext cx="329400" cy="179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BDDE88-9694-4AC1-8B4E-DAE62D67C4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50274" y="1660624"/>
                  <a:ext cx="347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C74DD1-86A1-4A59-A354-EF7BEBA0754C}"/>
                    </a:ext>
                  </a:extLst>
                </p14:cNvPr>
                <p14:cNvContentPartPr/>
                <p14:nvPr/>
              </p14:nvContentPartPr>
              <p14:xfrm>
                <a:off x="9214874" y="1475944"/>
                <a:ext cx="235080" cy="340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C74DD1-86A1-4A59-A354-EF7BEBA075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05874" y="1467304"/>
                  <a:ext cx="252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55FC0E-8D2D-49DC-9A10-97B196EEB785}"/>
                    </a:ext>
                  </a:extLst>
                </p14:cNvPr>
                <p14:cNvContentPartPr/>
                <p14:nvPr/>
              </p14:nvContentPartPr>
              <p14:xfrm>
                <a:off x="9571634" y="1610224"/>
                <a:ext cx="245160" cy="239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55FC0E-8D2D-49DC-9A10-97B196EEB78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62634" y="1601584"/>
                  <a:ext cx="262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04F66C-F7A2-449B-BFA3-35F90B4F4DCB}"/>
                    </a:ext>
                  </a:extLst>
                </p14:cNvPr>
                <p14:cNvContentPartPr/>
                <p14:nvPr/>
              </p14:nvContentPartPr>
              <p14:xfrm>
                <a:off x="9891314" y="1607344"/>
                <a:ext cx="257760" cy="18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04F66C-F7A2-449B-BFA3-35F90B4F4D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82314" y="1598344"/>
                  <a:ext cx="27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E222674-CFA1-4A71-B2D7-8D37D4EB1D5C}"/>
                    </a:ext>
                  </a:extLst>
                </p14:cNvPr>
                <p14:cNvContentPartPr/>
                <p14:nvPr/>
              </p14:nvContentPartPr>
              <p14:xfrm>
                <a:off x="10131434" y="1640464"/>
                <a:ext cx="426240" cy="195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E222674-CFA1-4A71-B2D7-8D37D4EB1D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22434" y="1631824"/>
                  <a:ext cx="443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25C00C9-5011-47AA-BD06-9D8559E29D35}"/>
                    </a:ext>
                  </a:extLst>
                </p14:cNvPr>
                <p14:cNvContentPartPr/>
                <p14:nvPr/>
              </p14:nvContentPartPr>
              <p14:xfrm>
                <a:off x="10692314" y="1386304"/>
                <a:ext cx="227160" cy="485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25C00C9-5011-47AA-BD06-9D8559E29D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83674" y="1377304"/>
                  <a:ext cx="2448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A4EEB51-CC37-4E90-9B88-F95D9C756441}"/>
                    </a:ext>
                  </a:extLst>
                </p14:cNvPr>
                <p14:cNvContentPartPr/>
                <p14:nvPr/>
              </p14:nvContentPartPr>
              <p14:xfrm>
                <a:off x="10609514" y="1621384"/>
                <a:ext cx="325440" cy="19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A4EEB51-CC37-4E90-9B88-F95D9C7564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00874" y="1612744"/>
                  <a:ext cx="343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F11D3C2-1949-43EA-A732-9454EEA8BAEA}"/>
                    </a:ext>
                  </a:extLst>
                </p14:cNvPr>
                <p14:cNvContentPartPr/>
                <p14:nvPr/>
              </p14:nvContentPartPr>
              <p14:xfrm>
                <a:off x="10926314" y="1613104"/>
                <a:ext cx="231120" cy="284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F11D3C2-1949-43EA-A732-9454EEA8BAE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17674" y="1604104"/>
                  <a:ext cx="24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337773-5BA1-4F15-9695-7025D154C8F4}"/>
                    </a:ext>
                  </a:extLst>
                </p14:cNvPr>
                <p14:cNvContentPartPr/>
                <p14:nvPr/>
              </p14:nvContentPartPr>
              <p14:xfrm>
                <a:off x="475154" y="2516704"/>
                <a:ext cx="381960" cy="296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337773-5BA1-4F15-9695-7025D154C8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6514" y="2508064"/>
                  <a:ext cx="399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6E2FF3-6659-4844-AE50-396D295EC46C}"/>
                    </a:ext>
                  </a:extLst>
                </p14:cNvPr>
                <p14:cNvContentPartPr/>
                <p14:nvPr/>
              </p14:nvContentPartPr>
              <p14:xfrm>
                <a:off x="738674" y="2626144"/>
                <a:ext cx="207360" cy="150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6E2FF3-6659-4844-AE50-396D295EC4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0034" y="2617504"/>
                  <a:ext cx="22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81782E7-EBE6-414E-A114-4EF2EDFC908A}"/>
                    </a:ext>
                  </a:extLst>
                </p14:cNvPr>
                <p14:cNvContentPartPr/>
                <p14:nvPr/>
              </p14:nvContentPartPr>
              <p14:xfrm>
                <a:off x="956474" y="2630824"/>
                <a:ext cx="253440" cy="159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81782E7-EBE6-414E-A114-4EF2EDFC90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7474" y="2622184"/>
                  <a:ext cx="271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676BBCD-DEE0-46DA-A2BA-8E98AAFC0849}"/>
                    </a:ext>
                  </a:extLst>
                </p14:cNvPr>
                <p14:cNvContentPartPr/>
                <p14:nvPr/>
              </p14:nvContentPartPr>
              <p14:xfrm>
                <a:off x="1529954" y="2575384"/>
                <a:ext cx="321480" cy="205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676BBCD-DEE0-46DA-A2BA-8E98AAFC08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20954" y="2566744"/>
                  <a:ext cx="339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166371-5579-490D-9047-DB3F7E38FF5D}"/>
                    </a:ext>
                  </a:extLst>
                </p14:cNvPr>
                <p14:cNvContentPartPr/>
                <p14:nvPr/>
              </p14:nvContentPartPr>
              <p14:xfrm>
                <a:off x="1901474" y="2612464"/>
                <a:ext cx="136800" cy="15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166371-5579-490D-9047-DB3F7E38FF5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92834" y="2603824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E9A864B-7926-409E-908B-3B1FB0093489}"/>
                    </a:ext>
                  </a:extLst>
                </p14:cNvPr>
                <p14:cNvContentPartPr/>
                <p14:nvPr/>
              </p14:nvContentPartPr>
              <p14:xfrm>
                <a:off x="2219714" y="2347144"/>
                <a:ext cx="266040" cy="401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E9A864B-7926-409E-908B-3B1FB00934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10714" y="2338504"/>
                  <a:ext cx="2836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751006D-B7D2-4D18-B205-A5E906C33E36}"/>
                    </a:ext>
                  </a:extLst>
                </p14:cNvPr>
                <p14:cNvContentPartPr/>
                <p14:nvPr/>
              </p14:nvContentPartPr>
              <p14:xfrm>
                <a:off x="2160314" y="2509504"/>
                <a:ext cx="380160" cy="59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751006D-B7D2-4D18-B205-A5E906C33E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1314" y="2500504"/>
                  <a:ext cx="39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F8D0319-AF78-4C59-9993-CED23BD51F91}"/>
                    </a:ext>
                  </a:extLst>
                </p14:cNvPr>
                <p14:cNvContentPartPr/>
                <p14:nvPr/>
              </p14:nvContentPartPr>
              <p14:xfrm>
                <a:off x="2904074" y="2516704"/>
                <a:ext cx="249120" cy="182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F8D0319-AF78-4C59-9993-CED23BD51F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95074" y="2507704"/>
                  <a:ext cx="266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FA9417F-D1FF-464E-9190-732A3BA46D70}"/>
                    </a:ext>
                  </a:extLst>
                </p14:cNvPr>
                <p14:cNvContentPartPr/>
                <p14:nvPr/>
              </p14:nvContentPartPr>
              <p14:xfrm>
                <a:off x="3198554" y="2495824"/>
                <a:ext cx="227160" cy="177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FA9417F-D1FF-464E-9190-732A3BA46D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89914" y="2487184"/>
                  <a:ext cx="24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8808D3-2ED0-4141-AAB6-57C34F1A137C}"/>
                    </a:ext>
                  </a:extLst>
                </p14:cNvPr>
                <p14:cNvContentPartPr/>
                <p14:nvPr/>
              </p14:nvContentPartPr>
              <p14:xfrm>
                <a:off x="3523994" y="2473144"/>
                <a:ext cx="185400" cy="193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8808D3-2ED0-4141-AAB6-57C34F1A13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14994" y="2464504"/>
                  <a:ext cx="203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49C7D7-A972-40AF-901A-88C15E2342F0}"/>
                    </a:ext>
                  </a:extLst>
                </p14:cNvPr>
                <p14:cNvContentPartPr/>
                <p14:nvPr/>
              </p14:nvContentPartPr>
              <p14:xfrm>
                <a:off x="3792194" y="2490784"/>
                <a:ext cx="163080" cy="188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49C7D7-A972-40AF-901A-88C15E2342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83554" y="2481784"/>
                  <a:ext cx="180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484ED9-E731-41DF-A36A-4F20D92DEE94}"/>
                    </a:ext>
                  </a:extLst>
                </p14:cNvPr>
                <p14:cNvContentPartPr/>
                <p14:nvPr/>
              </p14:nvContentPartPr>
              <p14:xfrm>
                <a:off x="4013234" y="2470264"/>
                <a:ext cx="290520" cy="199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484ED9-E731-41DF-A36A-4F20D92DEE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04234" y="2461624"/>
                  <a:ext cx="308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58B8C6-90D8-45FA-BFA9-C52E25211CE1}"/>
                    </a:ext>
                  </a:extLst>
                </p14:cNvPr>
                <p14:cNvContentPartPr/>
                <p14:nvPr/>
              </p14:nvContentPartPr>
              <p14:xfrm>
                <a:off x="4557194" y="2410504"/>
                <a:ext cx="370800" cy="244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58B8C6-90D8-45FA-BFA9-C52E25211CE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48194" y="2401864"/>
                  <a:ext cx="388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D38DC6-AE8A-411F-9722-3860793C516A}"/>
                    </a:ext>
                  </a:extLst>
                </p14:cNvPr>
                <p14:cNvContentPartPr/>
                <p14:nvPr/>
              </p14:nvContentPartPr>
              <p14:xfrm>
                <a:off x="4982354" y="2490784"/>
                <a:ext cx="66600" cy="120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D38DC6-AE8A-411F-9722-3860793C516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73714" y="2481784"/>
                  <a:ext cx="84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5C8B6B-BEE6-4F7A-8269-43A64C79F1EB}"/>
                    </a:ext>
                  </a:extLst>
                </p14:cNvPr>
                <p14:cNvContentPartPr/>
                <p14:nvPr/>
              </p14:nvContentPartPr>
              <p14:xfrm>
                <a:off x="5143274" y="2465584"/>
                <a:ext cx="424800" cy="149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5C8B6B-BEE6-4F7A-8269-43A64C79F1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34274" y="2456944"/>
                  <a:ext cx="442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70E05AC-079C-49ED-91BF-2C3A17F3A588}"/>
                    </a:ext>
                  </a:extLst>
                </p14:cNvPr>
                <p14:cNvContentPartPr/>
                <p14:nvPr/>
              </p14:nvContentPartPr>
              <p14:xfrm>
                <a:off x="5639354" y="2443624"/>
                <a:ext cx="206640" cy="180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70E05AC-079C-49ED-91BF-2C3A17F3A58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30354" y="2434624"/>
                  <a:ext cx="22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9EA3C70-1C7B-4D48-9E3E-D6FCA73CBCD8}"/>
                    </a:ext>
                  </a:extLst>
                </p14:cNvPr>
                <p14:cNvContentPartPr/>
                <p14:nvPr/>
              </p14:nvContentPartPr>
              <p14:xfrm>
                <a:off x="5955074" y="2146984"/>
                <a:ext cx="257760" cy="476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9EA3C70-1C7B-4D48-9E3E-D6FCA73CBC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46074" y="2137984"/>
                  <a:ext cx="2754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AD2E9A-C5BB-4371-9A60-106954821105}"/>
                    </a:ext>
                  </a:extLst>
                </p14:cNvPr>
                <p14:cNvContentPartPr/>
                <p14:nvPr/>
              </p14:nvContentPartPr>
              <p14:xfrm>
                <a:off x="6339914" y="2103064"/>
                <a:ext cx="350280" cy="532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AD2E9A-C5BB-4371-9A60-10695482110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30914" y="2094064"/>
                  <a:ext cx="3679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396C026-08D0-499D-87FD-83C5055EC2E2}"/>
                    </a:ext>
                  </a:extLst>
                </p14:cNvPr>
                <p14:cNvContentPartPr/>
                <p14:nvPr/>
              </p14:nvContentPartPr>
              <p14:xfrm>
                <a:off x="6221834" y="2347864"/>
                <a:ext cx="429480" cy="75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396C026-08D0-499D-87FD-83C5055EC2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13194" y="2339224"/>
                  <a:ext cx="447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F1B57C-17BD-4F51-8375-489A1F6B11FE}"/>
                    </a:ext>
                  </a:extLst>
                </p14:cNvPr>
                <p14:cNvContentPartPr/>
                <p14:nvPr/>
              </p14:nvContentPartPr>
              <p14:xfrm>
                <a:off x="6542954" y="2430664"/>
                <a:ext cx="237960" cy="124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F1B57C-17BD-4F51-8375-489A1F6B11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34314" y="2422024"/>
                  <a:ext cx="255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65279E-F575-49B9-8E95-5015B19380A6}"/>
                    </a:ext>
                  </a:extLst>
                </p14:cNvPr>
                <p14:cNvContentPartPr/>
                <p14:nvPr/>
              </p14:nvContentPartPr>
              <p14:xfrm>
                <a:off x="6821954" y="2423464"/>
                <a:ext cx="202680" cy="160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65279E-F575-49B9-8E95-5015B19380A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13314" y="2414464"/>
                  <a:ext cx="220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2C6638D-44B1-40F5-B19D-F2AD8EB171D8}"/>
                    </a:ext>
                  </a:extLst>
                </p14:cNvPr>
                <p14:cNvContentPartPr/>
                <p14:nvPr/>
              </p14:nvContentPartPr>
              <p14:xfrm>
                <a:off x="7112834" y="2409424"/>
                <a:ext cx="169920" cy="14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2C6638D-44B1-40F5-B19D-F2AD8EB171D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03834" y="2400424"/>
                  <a:ext cx="18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E43A11E-E363-4A46-863F-4EE2A6F3B4EF}"/>
                    </a:ext>
                  </a:extLst>
                </p14:cNvPr>
                <p14:cNvContentPartPr/>
                <p14:nvPr/>
              </p14:nvContentPartPr>
              <p14:xfrm>
                <a:off x="7317674" y="2406184"/>
                <a:ext cx="150120" cy="156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E43A11E-E363-4A46-863F-4EE2A6F3B4E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09034" y="2397184"/>
                  <a:ext cx="167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685EBD6-591C-48EE-865D-2F3D4FF4CD97}"/>
                    </a:ext>
                  </a:extLst>
                </p14:cNvPr>
                <p14:cNvContentPartPr/>
                <p14:nvPr/>
              </p14:nvContentPartPr>
              <p14:xfrm>
                <a:off x="7553114" y="2424904"/>
                <a:ext cx="283320" cy="181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685EBD6-591C-48EE-865D-2F3D4FF4CD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44474" y="2415904"/>
                  <a:ext cx="300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660506-CF58-43E6-BACC-5ECB46D297E3}"/>
                    </a:ext>
                  </a:extLst>
                </p14:cNvPr>
                <p14:cNvContentPartPr/>
                <p14:nvPr/>
              </p14:nvContentPartPr>
              <p14:xfrm>
                <a:off x="7839674" y="2355064"/>
                <a:ext cx="181080" cy="231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660506-CF58-43E6-BACC-5ECB46D297E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31034" y="2346424"/>
                  <a:ext cx="198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FD9B5B-E779-4070-AECD-6C696100981B}"/>
                    </a:ext>
                  </a:extLst>
                </p14:cNvPr>
                <p14:cNvContentPartPr/>
                <p14:nvPr/>
              </p14:nvContentPartPr>
              <p14:xfrm>
                <a:off x="8143154" y="2177224"/>
                <a:ext cx="261360" cy="395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FD9B5B-E779-4070-AECD-6C69610098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34514" y="2168584"/>
                  <a:ext cx="2790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06FA81E-5EEA-4BD3-B657-C9ABB78AA16A}"/>
                    </a:ext>
                  </a:extLst>
                </p14:cNvPr>
                <p14:cNvContentPartPr/>
                <p14:nvPr/>
              </p14:nvContentPartPr>
              <p14:xfrm>
                <a:off x="8344754" y="2389264"/>
                <a:ext cx="63000" cy="171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06FA81E-5EEA-4BD3-B657-C9ABB78AA16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36114" y="2380624"/>
                  <a:ext cx="80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1AE80BA-B543-4B37-9F38-4D0A8AB6F261}"/>
                    </a:ext>
                  </a:extLst>
                </p14:cNvPr>
                <p14:cNvContentPartPr/>
                <p14:nvPr/>
              </p14:nvContentPartPr>
              <p14:xfrm>
                <a:off x="8225234" y="2237344"/>
                <a:ext cx="486720" cy="669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1AE80BA-B543-4B37-9F38-4D0A8AB6F2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16594" y="2228704"/>
                  <a:ext cx="50436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C6B1C5-2957-4E4C-8CF4-3FAE6A6BA89C}"/>
                    </a:ext>
                  </a:extLst>
                </p14:cNvPr>
                <p14:cNvContentPartPr/>
                <p14:nvPr/>
              </p14:nvContentPartPr>
              <p14:xfrm>
                <a:off x="8691434" y="2602744"/>
                <a:ext cx="29520" cy="33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C6B1C5-2957-4E4C-8CF4-3FAE6A6BA89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82434" y="2593744"/>
                  <a:ext cx="47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31B110-46F3-4FFC-864A-5A6AF255D773}"/>
                    </a:ext>
                  </a:extLst>
                </p14:cNvPr>
                <p14:cNvContentPartPr/>
                <p14:nvPr/>
              </p14:nvContentPartPr>
              <p14:xfrm>
                <a:off x="8989154" y="2174704"/>
                <a:ext cx="630000" cy="401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31B110-46F3-4FFC-864A-5A6AF255D7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80514" y="2165704"/>
                  <a:ext cx="647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E9F6113-EF2F-402C-82F2-31845F12B093}"/>
                    </a:ext>
                  </a:extLst>
                </p14:cNvPr>
                <p14:cNvContentPartPr/>
                <p14:nvPr/>
              </p14:nvContentPartPr>
              <p14:xfrm>
                <a:off x="9084914" y="2387824"/>
                <a:ext cx="279000" cy="51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E9F6113-EF2F-402C-82F2-31845F12B0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76274" y="2379184"/>
                  <a:ext cx="296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3522C78-60F6-4BC1-997E-4FB7260099C0}"/>
                    </a:ext>
                  </a:extLst>
                </p14:cNvPr>
                <p14:cNvContentPartPr/>
                <p14:nvPr/>
              </p14:nvContentPartPr>
              <p14:xfrm>
                <a:off x="9445634" y="2357944"/>
                <a:ext cx="258120" cy="1962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3522C78-60F6-4BC1-997E-4FB7260099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36634" y="234894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26999BD-6DDF-4938-862B-102C40645284}"/>
                    </a:ext>
                  </a:extLst>
                </p14:cNvPr>
                <p14:cNvContentPartPr/>
                <p14:nvPr/>
              </p14:nvContentPartPr>
              <p14:xfrm>
                <a:off x="9637874" y="2379544"/>
                <a:ext cx="199080" cy="129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26999BD-6DDF-4938-862B-102C4064528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29234" y="2370904"/>
                  <a:ext cx="216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87EEFD-8595-4F17-90E3-19443568EBAB}"/>
                    </a:ext>
                  </a:extLst>
                </p14:cNvPr>
                <p14:cNvContentPartPr/>
                <p14:nvPr/>
              </p14:nvContentPartPr>
              <p14:xfrm>
                <a:off x="9855314" y="2426704"/>
                <a:ext cx="182520" cy="101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87EEFD-8595-4F17-90E3-19443568EB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46674" y="2418064"/>
                  <a:ext cx="20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4F662E0-CD48-42CD-BC7A-936399420337}"/>
                    </a:ext>
                  </a:extLst>
                </p14:cNvPr>
                <p14:cNvContentPartPr/>
                <p14:nvPr/>
              </p14:nvContentPartPr>
              <p14:xfrm>
                <a:off x="10179674" y="2111704"/>
                <a:ext cx="225360" cy="457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4F662E0-CD48-42CD-BC7A-9363994203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71034" y="2103064"/>
                  <a:ext cx="243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618B926-1DDD-477C-8D7E-E324BC51325E}"/>
                    </a:ext>
                  </a:extLst>
                </p14:cNvPr>
                <p14:cNvContentPartPr/>
                <p14:nvPr/>
              </p14:nvContentPartPr>
              <p14:xfrm>
                <a:off x="10093994" y="2327704"/>
                <a:ext cx="379800" cy="46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618B926-1DDD-477C-8D7E-E324BC51325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84994" y="2319064"/>
                  <a:ext cx="397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C3E83B-4042-4B06-BFCB-1B733DA9FA47}"/>
                    </a:ext>
                  </a:extLst>
                </p14:cNvPr>
                <p14:cNvContentPartPr/>
                <p14:nvPr/>
              </p14:nvContentPartPr>
              <p14:xfrm>
                <a:off x="10381994" y="2358304"/>
                <a:ext cx="255600" cy="253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C3E83B-4042-4B06-BFCB-1B733DA9FA4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73354" y="2349304"/>
                  <a:ext cx="273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8297B65-0989-48E8-8AC5-C780877F51EE}"/>
                    </a:ext>
                  </a:extLst>
                </p14:cNvPr>
                <p14:cNvContentPartPr/>
                <p14:nvPr/>
              </p14:nvContentPartPr>
              <p14:xfrm>
                <a:off x="560474" y="3132664"/>
                <a:ext cx="408600" cy="309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8297B65-0989-48E8-8AC5-C780877F51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1834" y="3123664"/>
                  <a:ext cx="426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4EF9FD-869D-47C0-B5F9-594C7E94F98F}"/>
                    </a:ext>
                  </a:extLst>
                </p14:cNvPr>
                <p14:cNvContentPartPr/>
                <p14:nvPr/>
              </p14:nvContentPartPr>
              <p14:xfrm>
                <a:off x="824714" y="3246784"/>
                <a:ext cx="258840" cy="183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4EF9FD-869D-47C0-B5F9-594C7E94F9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6074" y="3238144"/>
                  <a:ext cx="276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D1C22E1-27D1-4A0A-A1FF-939C0AF76CC3}"/>
                    </a:ext>
                  </a:extLst>
                </p14:cNvPr>
                <p14:cNvContentPartPr/>
                <p14:nvPr/>
              </p14:nvContentPartPr>
              <p14:xfrm>
                <a:off x="1057274" y="3274144"/>
                <a:ext cx="213480" cy="166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D1C22E1-27D1-4A0A-A1FF-939C0AF76C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8634" y="3265144"/>
                  <a:ext cx="231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926C30-057B-4A4A-ACC8-CF7D56D644AC}"/>
                    </a:ext>
                  </a:extLst>
                </p14:cNvPr>
                <p14:cNvContentPartPr/>
                <p14:nvPr/>
              </p14:nvContentPartPr>
              <p14:xfrm>
                <a:off x="1537514" y="3207904"/>
                <a:ext cx="291240" cy="189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8926C30-057B-4A4A-ACC8-CF7D56D644A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28874" y="3198904"/>
                  <a:ext cx="30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FDAB664-D80D-4A27-91B4-B704F3B86F40}"/>
                    </a:ext>
                  </a:extLst>
                </p14:cNvPr>
                <p14:cNvContentPartPr/>
                <p14:nvPr/>
              </p14:nvContentPartPr>
              <p14:xfrm>
                <a:off x="1882754" y="2998024"/>
                <a:ext cx="235800" cy="39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FDAB664-D80D-4A27-91B4-B704F3B86F4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74114" y="2989384"/>
                  <a:ext cx="253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F732C87-6674-4200-84D5-8EF399134F38}"/>
                    </a:ext>
                  </a:extLst>
                </p14:cNvPr>
                <p14:cNvContentPartPr/>
                <p14:nvPr/>
              </p14:nvContentPartPr>
              <p14:xfrm>
                <a:off x="2018834" y="3163624"/>
                <a:ext cx="168840" cy="199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F732C87-6674-4200-84D5-8EF399134F3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09834" y="3154624"/>
                  <a:ext cx="186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18AD583-8F39-47C6-8F2E-28BDA83D0AA9}"/>
                    </a:ext>
                  </a:extLst>
                </p14:cNvPr>
                <p14:cNvContentPartPr/>
                <p14:nvPr/>
              </p14:nvContentPartPr>
              <p14:xfrm>
                <a:off x="2246714" y="3183424"/>
                <a:ext cx="165600" cy="182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18AD583-8F39-47C6-8F2E-28BDA83D0A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38074" y="3174784"/>
                  <a:ext cx="18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C407483-2FA7-4A0E-8116-B6A3358DD024}"/>
                    </a:ext>
                  </a:extLst>
                </p14:cNvPr>
                <p14:cNvContentPartPr/>
                <p14:nvPr/>
              </p14:nvContentPartPr>
              <p14:xfrm>
                <a:off x="2801114" y="3154624"/>
                <a:ext cx="250920" cy="191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C407483-2FA7-4A0E-8116-B6A3358DD02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92114" y="3145624"/>
                  <a:ext cx="268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A561E1A-91A4-46DA-BBA2-BF58415B9763}"/>
                    </a:ext>
                  </a:extLst>
                </p14:cNvPr>
                <p14:cNvContentPartPr/>
                <p14:nvPr/>
              </p14:nvContentPartPr>
              <p14:xfrm>
                <a:off x="3074714" y="3117544"/>
                <a:ext cx="266760" cy="191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A561E1A-91A4-46DA-BBA2-BF58415B976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65714" y="3108904"/>
                  <a:ext cx="284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E9F70D6-57B3-472D-842B-DFF11C679853}"/>
                    </a:ext>
                  </a:extLst>
                </p14:cNvPr>
                <p14:cNvContentPartPr/>
                <p14:nvPr/>
              </p14:nvContentPartPr>
              <p14:xfrm>
                <a:off x="3361994" y="3139504"/>
                <a:ext cx="236880" cy="200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E9F70D6-57B3-472D-842B-DFF11C67985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53354" y="3130864"/>
                  <a:ext cx="254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9C83F9-8132-40D5-A143-5686F4F4BBFF}"/>
                    </a:ext>
                  </a:extLst>
                </p14:cNvPr>
                <p14:cNvContentPartPr/>
                <p14:nvPr/>
              </p14:nvContentPartPr>
              <p14:xfrm>
                <a:off x="3649634" y="3170824"/>
                <a:ext cx="186480" cy="180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9C83F9-8132-40D5-A143-5686F4F4BB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40994" y="3161824"/>
                  <a:ext cx="204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8B7372-FC78-42C0-9CB1-420B05548C59}"/>
                    </a:ext>
                  </a:extLst>
                </p14:cNvPr>
                <p14:cNvContentPartPr/>
                <p14:nvPr/>
              </p14:nvContentPartPr>
              <p14:xfrm>
                <a:off x="3918914" y="3098824"/>
                <a:ext cx="357120" cy="288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8B7372-FC78-42C0-9CB1-420B05548C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09914" y="3090184"/>
                  <a:ext cx="374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C7A73FE-A051-4E05-9169-61FAE94CF5BE}"/>
                    </a:ext>
                  </a:extLst>
                </p14:cNvPr>
                <p14:cNvContentPartPr/>
                <p14:nvPr/>
              </p14:nvContentPartPr>
              <p14:xfrm>
                <a:off x="4506794" y="3193864"/>
                <a:ext cx="75960" cy="109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C7A73FE-A051-4E05-9169-61FAE94CF5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98154" y="3184864"/>
                  <a:ext cx="9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B6D851C-8871-479E-88F7-D2A2C290D618}"/>
                    </a:ext>
                  </a:extLst>
                </p14:cNvPr>
                <p14:cNvContentPartPr/>
                <p14:nvPr/>
              </p14:nvContentPartPr>
              <p14:xfrm>
                <a:off x="4738994" y="3076144"/>
                <a:ext cx="336600" cy="2300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B6D851C-8871-479E-88F7-D2A2C290D61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29994" y="3067144"/>
                  <a:ext cx="354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F06F916-6111-46E2-BE63-CC1B991949A3}"/>
                    </a:ext>
                  </a:extLst>
                </p14:cNvPr>
                <p14:cNvContentPartPr/>
                <p14:nvPr/>
              </p14:nvContentPartPr>
              <p14:xfrm>
                <a:off x="5482754" y="3045904"/>
                <a:ext cx="335160" cy="261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F06F916-6111-46E2-BE63-CC1B991949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74114" y="3037264"/>
                  <a:ext cx="352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33CC045-B382-4E7C-A8BB-27950DF0482C}"/>
                    </a:ext>
                  </a:extLst>
                </p14:cNvPr>
                <p14:cNvContentPartPr/>
                <p14:nvPr/>
              </p14:nvContentPartPr>
              <p14:xfrm>
                <a:off x="5753834" y="3221584"/>
                <a:ext cx="220680" cy="375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33CC045-B382-4E7C-A8BB-27950DF048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44834" y="3212944"/>
                  <a:ext cx="238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8536E7E-BCB5-44D1-B4DA-84AA66C659DC}"/>
                    </a:ext>
                  </a:extLst>
                </p14:cNvPr>
                <p14:cNvContentPartPr/>
                <p14:nvPr/>
              </p14:nvContentPartPr>
              <p14:xfrm>
                <a:off x="5917994" y="3049504"/>
                <a:ext cx="338760" cy="228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8536E7E-BCB5-44D1-B4DA-84AA66C659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08994" y="3040864"/>
                  <a:ext cx="356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E08D6E-29B9-47DC-902A-9DA5D9B884E2}"/>
                    </a:ext>
                  </a:extLst>
                </p14:cNvPr>
                <p14:cNvContentPartPr/>
                <p14:nvPr/>
              </p14:nvContentPartPr>
              <p14:xfrm>
                <a:off x="6221114" y="3111424"/>
                <a:ext cx="326160" cy="177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E08D6E-29B9-47DC-902A-9DA5D9B884E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12114" y="3102424"/>
                  <a:ext cx="343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3EAB26F-6813-4501-B138-D9EE376C4608}"/>
                    </a:ext>
                  </a:extLst>
                </p14:cNvPr>
                <p14:cNvContentPartPr/>
                <p14:nvPr/>
              </p14:nvContentPartPr>
              <p14:xfrm>
                <a:off x="6513794" y="3108544"/>
                <a:ext cx="183960" cy="195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3EAB26F-6813-4501-B138-D9EE376C460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04794" y="3099904"/>
                  <a:ext cx="201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79E5FE7-8ACB-4AC2-96F8-4C6B95228D2A}"/>
                    </a:ext>
                  </a:extLst>
                </p14:cNvPr>
                <p14:cNvContentPartPr/>
                <p14:nvPr/>
              </p14:nvContentPartPr>
              <p14:xfrm>
                <a:off x="6697394" y="3062824"/>
                <a:ext cx="302040" cy="246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79E5FE7-8ACB-4AC2-96F8-4C6B95228D2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88394" y="3054184"/>
                  <a:ext cx="319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D5DD009-A001-4664-9F9E-6B556B8A6F5C}"/>
                    </a:ext>
                  </a:extLst>
                </p14:cNvPr>
                <p14:cNvContentPartPr/>
                <p14:nvPr/>
              </p14:nvContentPartPr>
              <p14:xfrm>
                <a:off x="7113554" y="3256144"/>
                <a:ext cx="155520" cy="238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D5DD009-A001-4664-9F9E-6B556B8A6F5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04914" y="3247144"/>
                  <a:ext cx="173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056B29A-A817-4FEE-A43E-D8A5824E2ECB}"/>
                    </a:ext>
                  </a:extLst>
                </p14:cNvPr>
                <p14:cNvContentPartPr/>
                <p14:nvPr/>
              </p14:nvContentPartPr>
              <p14:xfrm>
                <a:off x="7515674" y="3018184"/>
                <a:ext cx="289440" cy="249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056B29A-A817-4FEE-A43E-D8A5824E2EC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06674" y="3009184"/>
                  <a:ext cx="307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4BFFA73-7D68-42AD-8A47-F33EE37714F8}"/>
                    </a:ext>
                  </a:extLst>
                </p14:cNvPr>
                <p14:cNvContentPartPr/>
                <p14:nvPr/>
              </p14:nvContentPartPr>
              <p14:xfrm>
                <a:off x="7680554" y="2735224"/>
                <a:ext cx="394560" cy="4888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4BFFA73-7D68-42AD-8A47-F33EE37714F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71554" y="2726224"/>
                  <a:ext cx="412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7CE5021-F7BD-470C-B62B-C03D37AA534C}"/>
                    </a:ext>
                  </a:extLst>
                </p14:cNvPr>
                <p14:cNvContentPartPr/>
                <p14:nvPr/>
              </p14:nvContentPartPr>
              <p14:xfrm>
                <a:off x="7853714" y="3085864"/>
                <a:ext cx="120240" cy="129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7CE5021-F7BD-470C-B62B-C03D37AA53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44714" y="3077224"/>
                  <a:ext cx="137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448E8DD-A3BF-432B-A7A2-6D67EF8FEF02}"/>
                    </a:ext>
                  </a:extLst>
                </p14:cNvPr>
                <p14:cNvContentPartPr/>
                <p14:nvPr/>
              </p14:nvContentPartPr>
              <p14:xfrm>
                <a:off x="8048114" y="2980744"/>
                <a:ext cx="255960" cy="260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448E8DD-A3BF-432B-A7A2-6D67EF8FEF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39114" y="2971744"/>
                  <a:ext cx="273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B5670BF-5D9E-459B-9F07-B475BC813F63}"/>
                    </a:ext>
                  </a:extLst>
                </p14:cNvPr>
                <p14:cNvContentPartPr/>
                <p14:nvPr/>
              </p14:nvContentPartPr>
              <p14:xfrm>
                <a:off x="8450234" y="2773024"/>
                <a:ext cx="329760" cy="460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B5670BF-5D9E-459B-9F07-B475BC813F6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41594" y="2764384"/>
                  <a:ext cx="3474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1D032F3-9AC6-4FCD-8974-0A3D5028AB0C}"/>
                    </a:ext>
                  </a:extLst>
                </p14:cNvPr>
                <p14:cNvContentPartPr/>
                <p14:nvPr/>
              </p14:nvContentPartPr>
              <p14:xfrm>
                <a:off x="8378594" y="3000184"/>
                <a:ext cx="410040" cy="73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1D032F3-9AC6-4FCD-8974-0A3D5028AB0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69594" y="2991184"/>
                  <a:ext cx="427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AFFDDFF-B1E3-4B06-950E-22CE5A73497F}"/>
                    </a:ext>
                  </a:extLst>
                </p14:cNvPr>
                <p14:cNvContentPartPr/>
                <p14:nvPr/>
              </p14:nvContentPartPr>
              <p14:xfrm>
                <a:off x="8621234" y="3048064"/>
                <a:ext cx="239040" cy="126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AFFDDFF-B1E3-4B06-950E-22CE5A7349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12594" y="3039424"/>
                  <a:ext cx="256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AED8114-204E-4EBD-B8EF-5DB6A320DCB9}"/>
                    </a:ext>
                  </a:extLst>
                </p14:cNvPr>
                <p14:cNvContentPartPr/>
                <p14:nvPr/>
              </p14:nvContentPartPr>
              <p14:xfrm>
                <a:off x="8842274" y="3014944"/>
                <a:ext cx="456480" cy="187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AED8114-204E-4EBD-B8EF-5DB6A320DC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33274" y="3005944"/>
                  <a:ext cx="474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2B57E67-1A61-4B5A-A024-0655340BFBF6}"/>
                    </a:ext>
                  </a:extLst>
                </p14:cNvPr>
                <p14:cNvContentPartPr/>
                <p14:nvPr/>
              </p14:nvContentPartPr>
              <p14:xfrm>
                <a:off x="9309914" y="3031144"/>
                <a:ext cx="261360" cy="171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2B57E67-1A61-4B5A-A024-0655340BFB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01274" y="3022504"/>
                  <a:ext cx="279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70F932-6A4F-46DA-A472-EDDFCB255BCE}"/>
                    </a:ext>
                  </a:extLst>
                </p14:cNvPr>
                <p14:cNvContentPartPr/>
                <p14:nvPr/>
              </p14:nvContentPartPr>
              <p14:xfrm>
                <a:off x="9535994" y="3237424"/>
                <a:ext cx="111960" cy="191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70F932-6A4F-46DA-A472-EDDFCB255BC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27354" y="3228424"/>
                  <a:ext cx="129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F9AB312-6C38-44B2-BD07-2F252B6B6A6F}"/>
                    </a:ext>
                  </a:extLst>
                </p14:cNvPr>
                <p14:cNvContentPartPr/>
                <p14:nvPr/>
              </p14:nvContentPartPr>
              <p14:xfrm>
                <a:off x="9868994" y="3022144"/>
                <a:ext cx="282960" cy="223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F9AB312-6C38-44B2-BD07-2F252B6B6A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59994" y="3013144"/>
                  <a:ext cx="300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35D1C5C-C761-4FC1-8F74-0C6A2E7F10BD}"/>
                    </a:ext>
                  </a:extLst>
                </p14:cNvPr>
                <p14:cNvContentPartPr/>
                <p14:nvPr/>
              </p14:nvContentPartPr>
              <p14:xfrm>
                <a:off x="10132514" y="3054904"/>
                <a:ext cx="171720" cy="167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35D1C5C-C761-4FC1-8F74-0C6A2E7F10B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23514" y="3046264"/>
                  <a:ext cx="189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F483932-D0D4-402E-B11A-32223E22522B}"/>
                    </a:ext>
                  </a:extLst>
                </p14:cNvPr>
                <p14:cNvContentPartPr/>
                <p14:nvPr/>
              </p14:nvContentPartPr>
              <p14:xfrm>
                <a:off x="10384514" y="2801824"/>
                <a:ext cx="234000" cy="403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F483932-D0D4-402E-B11A-32223E22522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75514" y="2792824"/>
                  <a:ext cx="251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7F696F5-7EA6-44BD-B32B-EB8D55910D6E}"/>
                    </a:ext>
                  </a:extLst>
                </p14:cNvPr>
                <p14:cNvContentPartPr/>
                <p14:nvPr/>
              </p14:nvContentPartPr>
              <p14:xfrm>
                <a:off x="10555874" y="3049864"/>
                <a:ext cx="226080" cy="191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7F696F5-7EA6-44BD-B32B-EB8D55910D6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46874" y="3040864"/>
                  <a:ext cx="243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50F97FF-BE40-46C9-8ACC-427615BB06E1}"/>
                    </a:ext>
                  </a:extLst>
                </p14:cNvPr>
                <p14:cNvContentPartPr/>
                <p14:nvPr/>
              </p14:nvContentPartPr>
              <p14:xfrm>
                <a:off x="10755674" y="3077224"/>
                <a:ext cx="315360" cy="140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50F97FF-BE40-46C9-8ACC-427615BB06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46674" y="3068584"/>
                  <a:ext cx="33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D201C83-717A-4B85-BE70-9313038FD001}"/>
                    </a:ext>
                  </a:extLst>
                </p14:cNvPr>
                <p14:cNvContentPartPr/>
                <p14:nvPr/>
              </p14:nvContentPartPr>
              <p14:xfrm>
                <a:off x="11117114" y="3032584"/>
                <a:ext cx="286560" cy="225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D201C83-717A-4B85-BE70-9313038FD0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108114" y="3023944"/>
                  <a:ext cx="304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D5EA2D9-867A-4B47-AE2D-E0EA01FF5899}"/>
                    </a:ext>
                  </a:extLst>
                </p14:cNvPr>
                <p14:cNvContentPartPr/>
                <p14:nvPr/>
              </p14:nvContentPartPr>
              <p14:xfrm>
                <a:off x="11357954" y="3255424"/>
                <a:ext cx="194400" cy="320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D5EA2D9-867A-4B47-AE2D-E0EA01FF589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49314" y="3246424"/>
                  <a:ext cx="212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181E143-500E-4940-BF30-C052A957506F}"/>
                    </a:ext>
                  </a:extLst>
                </p14:cNvPr>
                <p14:cNvContentPartPr/>
                <p14:nvPr/>
              </p14:nvContentPartPr>
              <p14:xfrm>
                <a:off x="803474" y="3948784"/>
                <a:ext cx="360" cy="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181E143-500E-4940-BF30-C052A95750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4474" y="3940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E1C80E0-96E9-4AE9-B569-3B3C87CEF72B}"/>
                    </a:ext>
                  </a:extLst>
                </p14:cNvPr>
                <p14:cNvContentPartPr/>
                <p14:nvPr/>
              </p14:nvContentPartPr>
              <p14:xfrm>
                <a:off x="620954" y="3862744"/>
                <a:ext cx="250560" cy="266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E1C80E0-96E9-4AE9-B569-3B3C87CEF72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11954" y="3853744"/>
                  <a:ext cx="268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65265B6-08EB-4442-98D9-04655A2DF29C}"/>
                    </a:ext>
                  </a:extLst>
                </p14:cNvPr>
                <p14:cNvContentPartPr/>
                <p14:nvPr/>
              </p14:nvContentPartPr>
              <p14:xfrm>
                <a:off x="1069874" y="3614704"/>
                <a:ext cx="228600" cy="560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65265B6-08EB-4442-98D9-04655A2DF29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0874" y="3606064"/>
                  <a:ext cx="246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D365DB9-A80D-46B9-8817-ED904ED13B79}"/>
                    </a:ext>
                  </a:extLst>
                </p14:cNvPr>
                <p14:cNvContentPartPr/>
                <p14:nvPr/>
              </p14:nvContentPartPr>
              <p14:xfrm>
                <a:off x="995354" y="3854104"/>
                <a:ext cx="441000" cy="68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D365DB9-A80D-46B9-8817-ED904ED13B7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6714" y="3845464"/>
                  <a:ext cx="45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E230FB8-DDAA-4E53-BF35-4043FD920B0C}"/>
                    </a:ext>
                  </a:extLst>
                </p14:cNvPr>
                <p14:cNvContentPartPr/>
                <p14:nvPr/>
              </p14:nvContentPartPr>
              <p14:xfrm>
                <a:off x="1331954" y="3832144"/>
                <a:ext cx="270000" cy="281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E230FB8-DDAA-4E53-BF35-4043FD920B0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23314" y="3823144"/>
                  <a:ext cx="287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463C74F-1125-4B5E-B2AF-BA9CD73255D8}"/>
                    </a:ext>
                  </a:extLst>
                </p14:cNvPr>
                <p14:cNvContentPartPr/>
                <p14:nvPr/>
              </p14:nvContentPartPr>
              <p14:xfrm>
                <a:off x="1712114" y="4089544"/>
                <a:ext cx="24120" cy="3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463C74F-1125-4B5E-B2AF-BA9CD73255D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03474" y="4080544"/>
                  <a:ext cx="41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141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578FC3-346C-431B-B999-DECA6D3E74A9}"/>
              </a:ext>
            </a:extLst>
          </p:cNvPr>
          <p:cNvGrpSpPr/>
          <p:nvPr/>
        </p:nvGrpSpPr>
        <p:grpSpPr>
          <a:xfrm>
            <a:off x="758114" y="399184"/>
            <a:ext cx="2062800" cy="438120"/>
            <a:chOff x="758114" y="399184"/>
            <a:chExt cx="206280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8D18189-64A6-472A-BAD2-599C1405AFF3}"/>
                    </a:ext>
                  </a:extLst>
                </p14:cNvPr>
                <p14:cNvContentPartPr/>
                <p14:nvPr/>
              </p14:nvContentPartPr>
              <p14:xfrm>
                <a:off x="917594" y="508624"/>
                <a:ext cx="113760" cy="223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8D18189-64A6-472A-BAD2-599C1405AF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8594" y="499624"/>
                  <a:ext cx="131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48BED3-DEE4-44F3-8FBC-650D47B39BEB}"/>
                    </a:ext>
                  </a:extLst>
                </p14:cNvPr>
                <p14:cNvContentPartPr/>
                <p14:nvPr/>
              </p14:nvContentPartPr>
              <p14:xfrm>
                <a:off x="758114" y="399184"/>
                <a:ext cx="650880" cy="106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48BED3-DEE4-44F3-8FBC-650D47B39B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9114" y="390544"/>
                  <a:ext cx="668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6211D9-A3CA-4B7F-90A9-E1E6828FE20E}"/>
                    </a:ext>
                  </a:extLst>
                </p14:cNvPr>
                <p14:cNvContentPartPr/>
                <p14:nvPr/>
              </p14:nvContentPartPr>
              <p14:xfrm>
                <a:off x="1455434" y="520144"/>
                <a:ext cx="421200" cy="14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6211D9-A3CA-4B7F-90A9-E1E6828FE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794" y="511144"/>
                  <a:ext cx="438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B6C6D2-2106-4504-B6AD-EEF5E29133F4}"/>
                    </a:ext>
                  </a:extLst>
                </p14:cNvPr>
                <p14:cNvContentPartPr/>
                <p14:nvPr/>
              </p14:nvContentPartPr>
              <p14:xfrm>
                <a:off x="2061674" y="404584"/>
                <a:ext cx="444960" cy="328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B6C6D2-2106-4504-B6AD-EEF5E29133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3034" y="395584"/>
                  <a:ext cx="462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70A9AE-176A-4022-AFF0-8A2B20CE9161}"/>
                    </a:ext>
                  </a:extLst>
                </p14:cNvPr>
                <p14:cNvContentPartPr/>
                <p14:nvPr/>
              </p14:nvContentPartPr>
              <p14:xfrm>
                <a:off x="2630114" y="417184"/>
                <a:ext cx="190800" cy="420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70A9AE-176A-4022-AFF0-8A2B20CE91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1114" y="408544"/>
                  <a:ext cx="20844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38F7E-C893-4261-8F2E-F582E6EE5D9B}"/>
              </a:ext>
            </a:extLst>
          </p:cNvPr>
          <p:cNvGrpSpPr/>
          <p:nvPr/>
        </p:nvGrpSpPr>
        <p:grpSpPr>
          <a:xfrm>
            <a:off x="2905514" y="293344"/>
            <a:ext cx="2260800" cy="570960"/>
            <a:chOff x="2905514" y="293344"/>
            <a:chExt cx="226080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9E4348-F97F-4108-8D38-B90F3779BC5D}"/>
                    </a:ext>
                  </a:extLst>
                </p14:cNvPr>
                <p14:cNvContentPartPr/>
                <p14:nvPr/>
              </p14:nvContentPartPr>
              <p14:xfrm>
                <a:off x="2905514" y="433384"/>
                <a:ext cx="334080" cy="259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9E4348-F97F-4108-8D38-B90F3779BC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96514" y="424744"/>
                  <a:ext cx="351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9D077D-5D30-431B-B369-D341B1134CB7}"/>
                    </a:ext>
                  </a:extLst>
                </p14:cNvPr>
                <p14:cNvContentPartPr/>
                <p14:nvPr/>
              </p14:nvContentPartPr>
              <p14:xfrm>
                <a:off x="3340754" y="440584"/>
                <a:ext cx="320040" cy="267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9D077D-5D30-431B-B369-D341B1134C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2114" y="431944"/>
                  <a:ext cx="337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24C79D-B681-4814-90CE-E1E2ED114C07}"/>
                    </a:ext>
                  </a:extLst>
                </p14:cNvPr>
                <p14:cNvContentPartPr/>
                <p14:nvPr/>
              </p14:nvContentPartPr>
              <p14:xfrm>
                <a:off x="3671954" y="646144"/>
                <a:ext cx="103320" cy="218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24C79D-B681-4814-90CE-E1E2ED114C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3314" y="637144"/>
                  <a:ext cx="120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E0EFDB-8211-47DB-92CA-3AE861B7DDB2}"/>
                    </a:ext>
                  </a:extLst>
                </p14:cNvPr>
                <p14:cNvContentPartPr/>
                <p14:nvPr/>
              </p14:nvContentPartPr>
              <p14:xfrm>
                <a:off x="3916394" y="478024"/>
                <a:ext cx="253800" cy="231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E0EFDB-8211-47DB-92CA-3AE861B7DD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7394" y="469024"/>
                  <a:ext cx="271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A22EB4-9779-45D3-B868-F8D9F5593561}"/>
                    </a:ext>
                  </a:extLst>
                </p14:cNvPr>
                <p14:cNvContentPartPr/>
                <p14:nvPr/>
              </p14:nvContentPartPr>
              <p14:xfrm>
                <a:off x="4267754" y="449584"/>
                <a:ext cx="297720" cy="26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A22EB4-9779-45D3-B868-F8D9F55935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8754" y="440584"/>
                  <a:ext cx="315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EDAC33-45D3-4FF8-B820-300FE760F56C}"/>
                    </a:ext>
                  </a:extLst>
                </p14:cNvPr>
                <p14:cNvContentPartPr/>
                <p14:nvPr/>
              </p14:nvContentPartPr>
              <p14:xfrm>
                <a:off x="4625954" y="474064"/>
                <a:ext cx="251280" cy="197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EDAC33-45D3-4FF8-B820-300FE760F5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16954" y="465424"/>
                  <a:ext cx="268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6AE7F3-F780-43BA-9853-074CF4383992}"/>
                    </a:ext>
                  </a:extLst>
                </p14:cNvPr>
                <p14:cNvContentPartPr/>
                <p14:nvPr/>
              </p14:nvContentPartPr>
              <p14:xfrm>
                <a:off x="4920794" y="293344"/>
                <a:ext cx="245520" cy="505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6AE7F3-F780-43BA-9853-074CF43839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2154" y="284344"/>
                  <a:ext cx="26316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D36B40-1D4F-4DE5-A1D8-E4C076DEF9F4}"/>
              </a:ext>
            </a:extLst>
          </p:cNvPr>
          <p:cNvGrpSpPr/>
          <p:nvPr/>
        </p:nvGrpSpPr>
        <p:grpSpPr>
          <a:xfrm>
            <a:off x="474794" y="1037104"/>
            <a:ext cx="525240" cy="454680"/>
            <a:chOff x="474794" y="1037104"/>
            <a:chExt cx="5252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34883-748E-4936-B95B-5CC917542A64}"/>
                    </a:ext>
                  </a:extLst>
                </p14:cNvPr>
                <p14:cNvContentPartPr/>
                <p14:nvPr/>
              </p14:nvContentPartPr>
              <p14:xfrm>
                <a:off x="474794" y="1037104"/>
                <a:ext cx="207360" cy="454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34883-748E-4936-B95B-5CC917542A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794" y="1028464"/>
                  <a:ext cx="225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499615-2BEB-432A-9B15-A703D698CBB4}"/>
                    </a:ext>
                  </a:extLst>
                </p14:cNvPr>
                <p14:cNvContentPartPr/>
                <p14:nvPr/>
              </p14:nvContentPartPr>
              <p14:xfrm>
                <a:off x="801314" y="1063744"/>
                <a:ext cx="198720" cy="42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499615-2BEB-432A-9B15-A703D698CB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2674" y="1054744"/>
                  <a:ext cx="21636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8667C3-428A-42CA-997D-22B27D908F0E}"/>
              </a:ext>
            </a:extLst>
          </p:cNvPr>
          <p:cNvGrpSpPr/>
          <p:nvPr/>
        </p:nvGrpSpPr>
        <p:grpSpPr>
          <a:xfrm>
            <a:off x="1384154" y="1015144"/>
            <a:ext cx="1140840" cy="461880"/>
            <a:chOff x="1384154" y="1015144"/>
            <a:chExt cx="11408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24F900-C7F0-43F1-9E86-21664C926BBD}"/>
                    </a:ext>
                  </a:extLst>
                </p14:cNvPr>
                <p14:cNvContentPartPr/>
                <p14:nvPr/>
              </p14:nvContentPartPr>
              <p14:xfrm>
                <a:off x="1384154" y="1015144"/>
                <a:ext cx="590760" cy="450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24F900-C7F0-43F1-9E86-21664C926B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5154" y="1006504"/>
                  <a:ext cx="6084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6A68C9-F54E-4C29-BA5A-30BFE034E609}"/>
                    </a:ext>
                  </a:extLst>
                </p14:cNvPr>
                <p14:cNvContentPartPr/>
                <p14:nvPr/>
              </p14:nvContentPartPr>
              <p14:xfrm>
                <a:off x="1477034" y="1252744"/>
                <a:ext cx="241560" cy="67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6A68C9-F54E-4C29-BA5A-30BFE034E6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68034" y="1244104"/>
                  <a:ext cx="259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F6DBE1-5980-489E-ACFD-443F8E2DDC9B}"/>
                    </a:ext>
                  </a:extLst>
                </p14:cNvPr>
                <p14:cNvContentPartPr/>
                <p14:nvPr/>
              </p14:nvContentPartPr>
              <p14:xfrm>
                <a:off x="1678634" y="1306024"/>
                <a:ext cx="84600" cy="171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F6DBE1-5980-489E-ACFD-443F8E2DDC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9634" y="1297384"/>
                  <a:ext cx="10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66DBF-306E-478D-AC7D-53BDC1C85847}"/>
                    </a:ext>
                  </a:extLst>
                </p14:cNvPr>
                <p14:cNvContentPartPr/>
                <p14:nvPr/>
              </p14:nvContentPartPr>
              <p14:xfrm>
                <a:off x="1864754" y="1300984"/>
                <a:ext cx="177840" cy="12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66DBF-306E-478D-AC7D-53BDC1C858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6114" y="1291984"/>
                  <a:ext cx="195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304549-6D3C-47DE-8CEB-8D7FF7FA62D4}"/>
                    </a:ext>
                  </a:extLst>
                </p14:cNvPr>
                <p14:cNvContentPartPr/>
                <p14:nvPr/>
              </p14:nvContentPartPr>
              <p14:xfrm>
                <a:off x="2117474" y="1252744"/>
                <a:ext cx="260640" cy="20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304549-6D3C-47DE-8CEB-8D7FF7FA62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08474" y="1244104"/>
                  <a:ext cx="278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CF9750-E157-4734-B786-2E0BBF7FFC90}"/>
                    </a:ext>
                  </a:extLst>
                </p14:cNvPr>
                <p14:cNvContentPartPr/>
                <p14:nvPr/>
              </p14:nvContentPartPr>
              <p14:xfrm>
                <a:off x="2349314" y="1077784"/>
                <a:ext cx="175680" cy="326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CF9750-E157-4734-B786-2E0BBF7FFC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0674" y="1069144"/>
                  <a:ext cx="1933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C5CDEE-4D56-434E-ACB6-F919E1AADDEF}"/>
              </a:ext>
            </a:extLst>
          </p:cNvPr>
          <p:cNvGrpSpPr/>
          <p:nvPr/>
        </p:nvGrpSpPr>
        <p:grpSpPr>
          <a:xfrm>
            <a:off x="2853674" y="1023784"/>
            <a:ext cx="2875320" cy="517680"/>
            <a:chOff x="2853674" y="1023784"/>
            <a:chExt cx="287532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1FFFA7-909D-4D69-9A99-41CCB89AB0EF}"/>
                    </a:ext>
                  </a:extLst>
                </p14:cNvPr>
                <p14:cNvContentPartPr/>
                <p14:nvPr/>
              </p14:nvContentPartPr>
              <p14:xfrm>
                <a:off x="2853674" y="1174264"/>
                <a:ext cx="114840" cy="284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1FFFA7-909D-4D69-9A99-41CCB89AB0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44674" y="1165264"/>
                  <a:ext cx="132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4A6C0D-F908-45E9-B6AD-D7471EF53D9F}"/>
                    </a:ext>
                  </a:extLst>
                </p14:cNvPr>
                <p14:cNvContentPartPr/>
                <p14:nvPr/>
              </p14:nvContentPartPr>
              <p14:xfrm>
                <a:off x="2934314" y="1058344"/>
                <a:ext cx="333720" cy="21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4A6C0D-F908-45E9-B6AD-D7471EF53D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5674" y="1049704"/>
                  <a:ext cx="351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571C98-CC6E-46C0-8F87-0174DC2B6635}"/>
                    </a:ext>
                  </a:extLst>
                </p14:cNvPr>
                <p14:cNvContentPartPr/>
                <p14:nvPr/>
              </p14:nvContentPartPr>
              <p14:xfrm>
                <a:off x="3402674" y="1152304"/>
                <a:ext cx="207360" cy="282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571C98-CC6E-46C0-8F87-0174DC2B66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4034" y="1143304"/>
                  <a:ext cx="225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8890A7-F9DF-41D6-A783-F94CE0DA1010}"/>
                    </a:ext>
                  </a:extLst>
                </p14:cNvPr>
                <p14:cNvContentPartPr/>
                <p14:nvPr/>
              </p14:nvContentPartPr>
              <p14:xfrm>
                <a:off x="3827474" y="1180744"/>
                <a:ext cx="100800" cy="28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8890A7-F9DF-41D6-A783-F94CE0DA10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18834" y="1171744"/>
                  <a:ext cx="11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E1A23F-1A76-4A18-B6B3-6B9D2A08FAA6}"/>
                    </a:ext>
                  </a:extLst>
                </p14:cNvPr>
                <p14:cNvContentPartPr/>
                <p14:nvPr/>
              </p14:nvContentPartPr>
              <p14:xfrm>
                <a:off x="3746114" y="1122784"/>
                <a:ext cx="511920" cy="7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E1A23F-1A76-4A18-B6B3-6B9D2A08FA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37474" y="1114144"/>
                  <a:ext cx="52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763CED-0CAB-4A84-8FF3-BC10A3C14C69}"/>
                    </a:ext>
                  </a:extLst>
                </p14:cNvPr>
                <p14:cNvContentPartPr/>
                <p14:nvPr/>
              </p14:nvContentPartPr>
              <p14:xfrm>
                <a:off x="4428674" y="1199824"/>
                <a:ext cx="296640" cy="23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763CED-0CAB-4A84-8FF3-BC10A3C14C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0034" y="1191184"/>
                  <a:ext cx="314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56F614-9B37-4F92-A041-CD7C672DD458}"/>
                    </a:ext>
                  </a:extLst>
                </p14:cNvPr>
                <p14:cNvContentPartPr/>
                <p14:nvPr/>
              </p14:nvContentPartPr>
              <p14:xfrm>
                <a:off x="4863194" y="1156984"/>
                <a:ext cx="344160" cy="311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56F614-9B37-4F92-A041-CD7C672DD4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54554" y="1147984"/>
                  <a:ext cx="361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C41DED-0FC3-4E94-9E1F-97FBDAA9FE28}"/>
                    </a:ext>
                  </a:extLst>
                </p14:cNvPr>
                <p14:cNvContentPartPr/>
                <p14:nvPr/>
              </p14:nvContentPartPr>
              <p14:xfrm>
                <a:off x="5176394" y="1228984"/>
                <a:ext cx="203400" cy="23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C41DED-0FC3-4E94-9E1F-97FBDAA9FE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67754" y="1220344"/>
                  <a:ext cx="221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BB14F6-EE33-49AF-8313-7BB179CE8578}"/>
                    </a:ext>
                  </a:extLst>
                </p14:cNvPr>
                <p14:cNvContentPartPr/>
                <p14:nvPr/>
              </p14:nvContentPartPr>
              <p14:xfrm>
                <a:off x="5487434" y="1023784"/>
                <a:ext cx="241560" cy="517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BB14F6-EE33-49AF-8313-7BB179CE857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78434" y="1015144"/>
                  <a:ext cx="259200" cy="53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83D9AF4-5F92-45A4-BA25-714286F8CEB5}"/>
                  </a:ext>
                </a:extLst>
              </p14:cNvPr>
              <p14:cNvContentPartPr/>
              <p14:nvPr/>
            </p14:nvContentPartPr>
            <p14:xfrm>
              <a:off x="4542434" y="2335984"/>
              <a:ext cx="969120" cy="500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83D9AF4-5F92-45A4-BA25-714286F8CEB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33794" y="2326984"/>
                <a:ext cx="986760" cy="51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A348EEAD-BC09-4E78-86AD-A7EF2CC8062A}"/>
              </a:ext>
            </a:extLst>
          </p:cNvPr>
          <p:cNvGrpSpPr/>
          <p:nvPr/>
        </p:nvGrpSpPr>
        <p:grpSpPr>
          <a:xfrm>
            <a:off x="644354" y="4008544"/>
            <a:ext cx="538560" cy="530640"/>
            <a:chOff x="644354" y="4008544"/>
            <a:chExt cx="53856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34CF59-DB3A-46FB-8FD3-3E234D9F7D67}"/>
                    </a:ext>
                  </a:extLst>
                </p14:cNvPr>
                <p14:cNvContentPartPr/>
                <p14:nvPr/>
              </p14:nvContentPartPr>
              <p14:xfrm>
                <a:off x="644354" y="4155784"/>
                <a:ext cx="153000" cy="243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34CF59-DB3A-46FB-8FD3-3E234D9F7D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354" y="4147144"/>
                  <a:ext cx="170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DD2011-5418-46BF-872B-C3EED1E8DBC3}"/>
                    </a:ext>
                  </a:extLst>
                </p14:cNvPr>
                <p14:cNvContentPartPr/>
                <p14:nvPr/>
              </p14:nvContentPartPr>
              <p14:xfrm>
                <a:off x="935954" y="4008544"/>
                <a:ext cx="246960" cy="530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DD2011-5418-46BF-872B-C3EED1E8DB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6954" y="3999544"/>
                  <a:ext cx="26460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632BD4C-5F94-4D5F-8EFF-AF5137205F61}"/>
              </a:ext>
            </a:extLst>
          </p:cNvPr>
          <p:cNvGrpSpPr/>
          <p:nvPr/>
        </p:nvGrpSpPr>
        <p:grpSpPr>
          <a:xfrm>
            <a:off x="1663154" y="5727544"/>
            <a:ext cx="357480" cy="211680"/>
            <a:chOff x="1663154" y="5727544"/>
            <a:chExt cx="35748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6A17609-9855-4C31-982E-DC94071F5C9D}"/>
                    </a:ext>
                  </a:extLst>
                </p14:cNvPr>
                <p14:cNvContentPartPr/>
                <p14:nvPr/>
              </p14:nvContentPartPr>
              <p14:xfrm>
                <a:off x="1713554" y="5727544"/>
                <a:ext cx="307080" cy="80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6A17609-9855-4C31-982E-DC94071F5C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04554" y="5718544"/>
                  <a:ext cx="324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1DAF936-2ED7-4E04-9831-57D149672154}"/>
                    </a:ext>
                  </a:extLst>
                </p14:cNvPr>
                <p14:cNvContentPartPr/>
                <p14:nvPr/>
              </p14:nvContentPartPr>
              <p14:xfrm>
                <a:off x="1663154" y="5846344"/>
                <a:ext cx="340560" cy="92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1DAF936-2ED7-4E04-9831-57D1496721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4514" y="5837704"/>
                  <a:ext cx="3582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B3CDC53-29E7-4629-A534-D39D33889205}"/>
              </a:ext>
            </a:extLst>
          </p:cNvPr>
          <p:cNvGrpSpPr/>
          <p:nvPr/>
        </p:nvGrpSpPr>
        <p:grpSpPr>
          <a:xfrm>
            <a:off x="2422394" y="5457904"/>
            <a:ext cx="3335040" cy="582480"/>
            <a:chOff x="2422394" y="5457904"/>
            <a:chExt cx="333504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DF593BA-B5EC-4C09-803D-BC4F60F7727D}"/>
                    </a:ext>
                  </a:extLst>
                </p14:cNvPr>
                <p14:cNvContentPartPr/>
                <p14:nvPr/>
              </p14:nvContentPartPr>
              <p14:xfrm>
                <a:off x="2422394" y="5690104"/>
                <a:ext cx="146880" cy="33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DF593BA-B5EC-4C09-803D-BC4F60F772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13754" y="5681104"/>
                  <a:ext cx="164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C8411C9-ACCF-4EA7-BFC9-D4D1C27EE7C3}"/>
                    </a:ext>
                  </a:extLst>
                </p14:cNvPr>
                <p14:cNvContentPartPr/>
                <p14:nvPr/>
              </p14:nvContentPartPr>
              <p14:xfrm>
                <a:off x="2540474" y="5512264"/>
                <a:ext cx="300960" cy="297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C8411C9-ACCF-4EA7-BFC9-D4D1C27EE7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1474" y="5503264"/>
                  <a:ext cx="318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349210-2AFB-41AB-8D63-314C26D665E7}"/>
                    </a:ext>
                  </a:extLst>
                </p14:cNvPr>
                <p14:cNvContentPartPr/>
                <p14:nvPr/>
              </p14:nvContentPartPr>
              <p14:xfrm>
                <a:off x="2972834" y="5636104"/>
                <a:ext cx="159120" cy="315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349210-2AFB-41AB-8D63-314C26D665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63834" y="562710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2B0835D-E7CB-48B2-964E-D883CBC473AD}"/>
                    </a:ext>
                  </a:extLst>
                </p14:cNvPr>
                <p14:cNvContentPartPr/>
                <p14:nvPr/>
              </p14:nvContentPartPr>
              <p14:xfrm>
                <a:off x="3357674" y="5585344"/>
                <a:ext cx="301680" cy="290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2B0835D-E7CB-48B2-964E-D883CBC473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8674" y="5576344"/>
                  <a:ext cx="319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F479E2-70FC-4FC9-ADC4-0B6E74E4A31B}"/>
                    </a:ext>
                  </a:extLst>
                </p14:cNvPr>
                <p14:cNvContentPartPr/>
                <p14:nvPr/>
              </p14:nvContentPartPr>
              <p14:xfrm>
                <a:off x="3909194" y="5623864"/>
                <a:ext cx="69480" cy="238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F479E2-70FC-4FC9-ADC4-0B6E74E4A3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0194" y="5614864"/>
                  <a:ext cx="87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CDE956F-A398-4BEA-9306-E5193813DD7D}"/>
                    </a:ext>
                  </a:extLst>
                </p14:cNvPr>
                <p14:cNvContentPartPr/>
                <p14:nvPr/>
              </p14:nvContentPartPr>
              <p14:xfrm>
                <a:off x="3653234" y="5510824"/>
                <a:ext cx="574920" cy="111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CDE956F-A398-4BEA-9306-E5193813DD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44594" y="5501824"/>
                  <a:ext cx="592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D7ACFA3-8F33-46D3-AADF-D3BF622AF14F}"/>
                    </a:ext>
                  </a:extLst>
                </p14:cNvPr>
                <p14:cNvContentPartPr/>
                <p14:nvPr/>
              </p14:nvContentPartPr>
              <p14:xfrm>
                <a:off x="4091714" y="5867584"/>
                <a:ext cx="39240" cy="14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D7ACFA3-8F33-46D3-AADF-D3BF622AF1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82714" y="5858584"/>
                  <a:ext cx="5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7686873-8648-442B-84F5-808C0C3C7AF7}"/>
                    </a:ext>
                  </a:extLst>
                </p14:cNvPr>
                <p14:cNvContentPartPr/>
                <p14:nvPr/>
              </p14:nvContentPartPr>
              <p14:xfrm>
                <a:off x="4319954" y="5672824"/>
                <a:ext cx="198360" cy="57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7686873-8648-442B-84F5-808C0C3C7A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10954" y="5663824"/>
                  <a:ext cx="216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EA0320D-8819-45B2-97C4-C8BA2E8F9285}"/>
                    </a:ext>
                  </a:extLst>
                </p14:cNvPr>
                <p14:cNvContentPartPr/>
                <p14:nvPr/>
              </p14:nvContentPartPr>
              <p14:xfrm>
                <a:off x="4636754" y="5524144"/>
                <a:ext cx="213840" cy="328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EA0320D-8819-45B2-97C4-C8BA2E8F92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27754" y="5515504"/>
                  <a:ext cx="2314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4124D1-4AE1-43AB-BAED-0E821787FCB1}"/>
                    </a:ext>
                  </a:extLst>
                </p14:cNvPr>
                <p14:cNvContentPartPr/>
                <p14:nvPr/>
              </p14:nvContentPartPr>
              <p14:xfrm>
                <a:off x="5015474" y="5618824"/>
                <a:ext cx="91440" cy="239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4124D1-4AE1-43AB-BAED-0E821787FC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06474" y="5609824"/>
                  <a:ext cx="109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C6CB246-E00A-4289-A566-9DF52FF57F83}"/>
                    </a:ext>
                  </a:extLst>
                </p14:cNvPr>
                <p14:cNvContentPartPr/>
                <p14:nvPr/>
              </p14:nvContentPartPr>
              <p14:xfrm>
                <a:off x="4832234" y="5457904"/>
                <a:ext cx="607680" cy="106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C6CB246-E00A-4289-A566-9DF52FF57F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23234" y="5449264"/>
                  <a:ext cx="62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CD297C2-F1C2-45E3-B707-63F3939621FC}"/>
                    </a:ext>
                  </a:extLst>
                </p14:cNvPr>
                <p14:cNvContentPartPr/>
                <p14:nvPr/>
              </p14:nvContentPartPr>
              <p14:xfrm>
                <a:off x="5091794" y="5840944"/>
                <a:ext cx="245520" cy="199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CD297C2-F1C2-45E3-B707-63F3939621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83154" y="5832304"/>
                  <a:ext cx="263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FA526D9-32D7-41F0-974C-6743757518C3}"/>
                    </a:ext>
                  </a:extLst>
                </p14:cNvPr>
                <p14:cNvContentPartPr/>
                <p14:nvPr/>
              </p14:nvContentPartPr>
              <p14:xfrm>
                <a:off x="5518394" y="5565904"/>
                <a:ext cx="239040" cy="224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FA526D9-32D7-41F0-974C-6743757518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09754" y="5557264"/>
                  <a:ext cx="2566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4EC6A69-8A1B-440C-82CA-E21162FC102E}"/>
              </a:ext>
            </a:extLst>
          </p:cNvPr>
          <p:cNvGrpSpPr/>
          <p:nvPr/>
        </p:nvGrpSpPr>
        <p:grpSpPr>
          <a:xfrm>
            <a:off x="6079994" y="5470864"/>
            <a:ext cx="1222200" cy="523080"/>
            <a:chOff x="6079994" y="5470864"/>
            <a:chExt cx="122220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D5D9F0E-3633-4291-BF87-6B00857728FA}"/>
                    </a:ext>
                  </a:extLst>
                </p14:cNvPr>
                <p14:cNvContentPartPr/>
                <p14:nvPr/>
              </p14:nvContentPartPr>
              <p14:xfrm>
                <a:off x="6079994" y="5715304"/>
                <a:ext cx="225360" cy="50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D5D9F0E-3633-4291-BF87-6B00857728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70994" y="5706304"/>
                  <a:ext cx="243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6758C0A-4DF7-49AE-AC49-52FC18D795C7}"/>
                    </a:ext>
                  </a:extLst>
                </p14:cNvPr>
                <p14:cNvContentPartPr/>
                <p14:nvPr/>
              </p14:nvContentPartPr>
              <p14:xfrm>
                <a:off x="6438554" y="5593624"/>
                <a:ext cx="259200" cy="243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6758C0A-4DF7-49AE-AC49-52FC18D795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29914" y="5584624"/>
                  <a:ext cx="276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FC89C0-21A0-4931-BD9C-699E88ADD180}"/>
                    </a:ext>
                  </a:extLst>
                </p14:cNvPr>
                <p14:cNvContentPartPr/>
                <p14:nvPr/>
              </p14:nvContentPartPr>
              <p14:xfrm>
                <a:off x="6768674" y="5618824"/>
                <a:ext cx="200880" cy="230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FC89C0-21A0-4931-BD9C-699E88ADD18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59674" y="5609824"/>
                  <a:ext cx="218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C49A55-0E45-4A27-BF38-05D2E4A99D1F}"/>
                    </a:ext>
                  </a:extLst>
                </p14:cNvPr>
                <p14:cNvContentPartPr/>
                <p14:nvPr/>
              </p14:nvContentPartPr>
              <p14:xfrm>
                <a:off x="7071074" y="5470864"/>
                <a:ext cx="231120" cy="523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C49A55-0E45-4A27-BF38-05D2E4A99D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2434" y="5461864"/>
                  <a:ext cx="248760" cy="54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4880C04-2379-4DFA-9AFB-ED72709D1084}"/>
                  </a:ext>
                </a:extLst>
              </p14:cNvPr>
              <p14:cNvContentPartPr/>
              <p14:nvPr/>
            </p14:nvContentPartPr>
            <p14:xfrm>
              <a:off x="5021954" y="3701824"/>
              <a:ext cx="675720" cy="766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4880C04-2379-4DFA-9AFB-ED72709D108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13314" y="3693184"/>
                <a:ext cx="69336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9BDB5E9-CC1A-400C-9C46-78FC9ED46F7A}"/>
              </a:ext>
            </a:extLst>
          </p:cNvPr>
          <p:cNvGrpSpPr/>
          <p:nvPr/>
        </p:nvGrpSpPr>
        <p:grpSpPr>
          <a:xfrm>
            <a:off x="2799314" y="1767904"/>
            <a:ext cx="5676480" cy="2935800"/>
            <a:chOff x="2799314" y="1767904"/>
            <a:chExt cx="5676480" cy="29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648FE90-9BB4-4DF2-8751-35AF79F73B6D}"/>
                    </a:ext>
                  </a:extLst>
                </p14:cNvPr>
                <p14:cNvContentPartPr/>
                <p14:nvPr/>
              </p14:nvContentPartPr>
              <p14:xfrm>
                <a:off x="2874194" y="3413104"/>
                <a:ext cx="158760" cy="26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648FE90-9BB4-4DF2-8751-35AF79F73B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5554" y="3404104"/>
                  <a:ext cx="176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8FD094-9D78-4DA7-9DBA-EBA0803A7724}"/>
                    </a:ext>
                  </a:extLst>
                </p14:cNvPr>
                <p14:cNvContentPartPr/>
                <p14:nvPr/>
              </p14:nvContentPartPr>
              <p14:xfrm>
                <a:off x="2890394" y="3490504"/>
                <a:ext cx="232920" cy="2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8FD094-9D78-4DA7-9DBA-EBA0803A77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754" y="3481864"/>
                  <a:ext cx="250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6CF0EE-9AD9-4E20-AE8D-037DDB8DA59E}"/>
                    </a:ext>
                  </a:extLst>
                </p14:cNvPr>
                <p14:cNvContentPartPr/>
                <p14:nvPr/>
              </p14:nvContentPartPr>
              <p14:xfrm>
                <a:off x="3343994" y="3413104"/>
                <a:ext cx="87480" cy="241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6CF0EE-9AD9-4E20-AE8D-037DDB8DA5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35354" y="3404104"/>
                  <a:ext cx="105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2A4B0A-4532-4943-91C5-F71DD672DE74}"/>
                    </a:ext>
                  </a:extLst>
                </p14:cNvPr>
                <p14:cNvContentPartPr/>
                <p14:nvPr/>
              </p14:nvContentPartPr>
              <p14:xfrm>
                <a:off x="3392594" y="3223024"/>
                <a:ext cx="288720" cy="227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2A4B0A-4532-4943-91C5-F71DD672DE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83594" y="3214384"/>
                  <a:ext cx="306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119417-3922-4E81-942F-B508BDA16319}"/>
                    </a:ext>
                  </a:extLst>
                </p14:cNvPr>
                <p14:cNvContentPartPr/>
                <p14:nvPr/>
              </p14:nvContentPartPr>
              <p14:xfrm>
                <a:off x="3738194" y="3300424"/>
                <a:ext cx="167400" cy="29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119417-3922-4E81-942F-B508BDA163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29194" y="3291784"/>
                  <a:ext cx="185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4F881F-F22A-48C2-869A-11EC5333C3D1}"/>
                    </a:ext>
                  </a:extLst>
                </p14:cNvPr>
                <p14:cNvContentPartPr/>
                <p14:nvPr/>
              </p14:nvContentPartPr>
              <p14:xfrm>
                <a:off x="4021514" y="3304024"/>
                <a:ext cx="349920" cy="285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4F881F-F22A-48C2-869A-11EC5333C3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12874" y="3295024"/>
                  <a:ext cx="367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595BDE-42C5-42E1-955C-3C69EF379260}"/>
                    </a:ext>
                  </a:extLst>
                </p14:cNvPr>
                <p14:cNvContentPartPr/>
                <p14:nvPr/>
              </p14:nvContentPartPr>
              <p14:xfrm>
                <a:off x="4019714" y="3412384"/>
                <a:ext cx="314640" cy="6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595BDE-42C5-42E1-955C-3C69EF37926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10714" y="3403744"/>
                  <a:ext cx="33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5570D6-6062-4B1D-80B9-0C3D2E69B291}"/>
                    </a:ext>
                  </a:extLst>
                </p14:cNvPr>
                <p14:cNvContentPartPr/>
                <p14:nvPr/>
              </p14:nvContentPartPr>
              <p14:xfrm>
                <a:off x="4506434" y="3364504"/>
                <a:ext cx="311040" cy="207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5570D6-6062-4B1D-80B9-0C3D2E69B29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97434" y="3355864"/>
                  <a:ext cx="328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C33C3DD-2A2F-4DFC-80B7-4E9B94B41FA7}"/>
                    </a:ext>
                  </a:extLst>
                </p14:cNvPr>
                <p14:cNvContentPartPr/>
                <p14:nvPr/>
              </p14:nvContentPartPr>
              <p14:xfrm>
                <a:off x="6931754" y="3476824"/>
                <a:ext cx="56160" cy="60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C33C3DD-2A2F-4DFC-80B7-4E9B94B41F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22754" y="3468184"/>
                  <a:ext cx="73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48E2658-E648-44A1-84EE-64A6C1D7D70F}"/>
                    </a:ext>
                  </a:extLst>
                </p14:cNvPr>
                <p14:cNvContentPartPr/>
                <p14:nvPr/>
              </p14:nvContentPartPr>
              <p14:xfrm>
                <a:off x="7125074" y="3184504"/>
                <a:ext cx="201600" cy="182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48E2658-E648-44A1-84EE-64A6C1D7D7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16434" y="3175504"/>
                  <a:ext cx="219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F9542F0-6634-4695-8E04-B5C136B64315}"/>
                    </a:ext>
                  </a:extLst>
                </p14:cNvPr>
                <p14:cNvContentPartPr/>
                <p14:nvPr/>
              </p14:nvContentPartPr>
              <p14:xfrm>
                <a:off x="7279874" y="3111784"/>
                <a:ext cx="123120" cy="349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F9542F0-6634-4695-8E04-B5C136B643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70874" y="3103144"/>
                  <a:ext cx="140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315090-3CA5-4D07-A285-11FB60F85EC3}"/>
                    </a:ext>
                  </a:extLst>
                </p14:cNvPr>
                <p14:cNvContentPartPr/>
                <p14:nvPr/>
              </p14:nvContentPartPr>
              <p14:xfrm>
                <a:off x="7415234" y="3207544"/>
                <a:ext cx="179640" cy="229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315090-3CA5-4D07-A285-11FB60F85E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06234" y="3198904"/>
                  <a:ext cx="197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7D940E7-A075-4600-A825-BF1029AB2FD1}"/>
                    </a:ext>
                  </a:extLst>
                </p14:cNvPr>
                <p14:cNvContentPartPr/>
                <p14:nvPr/>
              </p14:nvContentPartPr>
              <p14:xfrm>
                <a:off x="7685234" y="3085504"/>
                <a:ext cx="345960" cy="34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7D940E7-A075-4600-A825-BF1029AB2F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6594" y="3076504"/>
                  <a:ext cx="363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8BDB60-7789-4C53-9461-9BFB05312391}"/>
                    </a:ext>
                  </a:extLst>
                </p14:cNvPr>
                <p14:cNvContentPartPr/>
                <p14:nvPr/>
              </p14:nvContentPartPr>
              <p14:xfrm>
                <a:off x="8092754" y="3099184"/>
                <a:ext cx="363240" cy="321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8BDB60-7789-4C53-9461-9BFB053123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83754" y="3090544"/>
                  <a:ext cx="38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399DF59-91BF-4536-AF68-A69B70BE5839}"/>
                    </a:ext>
                  </a:extLst>
                </p14:cNvPr>
                <p14:cNvContentPartPr/>
                <p14:nvPr/>
              </p14:nvContentPartPr>
              <p14:xfrm>
                <a:off x="4973714" y="4703344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399DF59-91BF-4536-AF68-A69B70BE58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64714" y="4694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C606AA1-E609-4F58-B7D3-A9BE709C5E0A}"/>
                    </a:ext>
                  </a:extLst>
                </p14:cNvPr>
                <p14:cNvContentPartPr/>
                <p14:nvPr/>
              </p14:nvContentPartPr>
              <p14:xfrm>
                <a:off x="4045994" y="2870224"/>
                <a:ext cx="1554840" cy="156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C606AA1-E609-4F58-B7D3-A9BE709C5E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37354" y="2861224"/>
                  <a:ext cx="157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8D0A4EE-00BF-4C17-8356-8256B0FA59BD}"/>
                    </a:ext>
                  </a:extLst>
                </p14:cNvPr>
                <p14:cNvContentPartPr/>
                <p14:nvPr/>
              </p14:nvContentPartPr>
              <p14:xfrm>
                <a:off x="3912434" y="3736384"/>
                <a:ext cx="362880" cy="66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8D0A4EE-00BF-4C17-8356-8256B0FA59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03434" y="3727384"/>
                  <a:ext cx="38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D33C44-D551-42B7-85AD-222623CFE6B5}"/>
                    </a:ext>
                  </a:extLst>
                </p14:cNvPr>
                <p14:cNvContentPartPr/>
                <p14:nvPr/>
              </p14:nvContentPartPr>
              <p14:xfrm>
                <a:off x="2799314" y="1887784"/>
                <a:ext cx="185040" cy="38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D33C44-D551-42B7-85AD-222623CFE6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90314" y="1879144"/>
                  <a:ext cx="202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E1FDB3-9CC9-4A84-951C-3FCC8CBC62B3}"/>
                    </a:ext>
                  </a:extLst>
                </p14:cNvPr>
                <p14:cNvContentPartPr/>
                <p14:nvPr/>
              </p14:nvContentPartPr>
              <p14:xfrm>
                <a:off x="2807594" y="1995784"/>
                <a:ext cx="165960" cy="1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E1FDB3-9CC9-4A84-951C-3FCC8CBC62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98954" y="1986784"/>
                  <a:ext cx="183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B42E6E9-9655-46FA-9897-B44CB3CE9D9B}"/>
                    </a:ext>
                  </a:extLst>
                </p14:cNvPr>
                <p14:cNvContentPartPr/>
                <p14:nvPr/>
              </p14:nvContentPartPr>
              <p14:xfrm>
                <a:off x="3226274" y="1881304"/>
                <a:ext cx="158760" cy="273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B42E6E9-9655-46FA-9897-B44CB3CE9D9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17634" y="1872304"/>
                  <a:ext cx="176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C4F9E3-26D2-4D03-BA28-902D9C84EC22}"/>
                    </a:ext>
                  </a:extLst>
                </p14:cNvPr>
                <p14:cNvContentPartPr/>
                <p14:nvPr/>
              </p14:nvContentPartPr>
              <p14:xfrm>
                <a:off x="3257234" y="1767904"/>
                <a:ext cx="332280" cy="21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C4F9E3-26D2-4D03-BA28-902D9C84EC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48594" y="1759264"/>
                  <a:ext cx="349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CC4FEA-05D9-425B-8524-B6F393867A36}"/>
                    </a:ext>
                  </a:extLst>
                </p14:cNvPr>
                <p14:cNvContentPartPr/>
                <p14:nvPr/>
              </p14:nvContentPartPr>
              <p14:xfrm>
                <a:off x="3676634" y="1851784"/>
                <a:ext cx="206280" cy="30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CC4FEA-05D9-425B-8524-B6F393867A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67634" y="1842784"/>
                  <a:ext cx="223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289E01-2FF4-43FE-A252-0D8BF3D1A584}"/>
                    </a:ext>
                  </a:extLst>
                </p14:cNvPr>
                <p14:cNvContentPartPr/>
                <p14:nvPr/>
              </p14:nvContentPartPr>
              <p14:xfrm>
                <a:off x="4146794" y="1902544"/>
                <a:ext cx="81000" cy="227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289E01-2FF4-43FE-A252-0D8BF3D1A5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38154" y="1893904"/>
                  <a:ext cx="98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DCED8F-9754-494D-B18D-4529195C2E8F}"/>
                    </a:ext>
                  </a:extLst>
                </p14:cNvPr>
                <p14:cNvContentPartPr/>
                <p14:nvPr/>
              </p14:nvContentPartPr>
              <p14:xfrm>
                <a:off x="4041314" y="1875904"/>
                <a:ext cx="450360" cy="6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DCED8F-9754-494D-B18D-4529195C2E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32674" y="1867264"/>
                  <a:ext cx="46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BFAB8E0-2BEF-4903-BC2E-2778BD1394EF}"/>
                    </a:ext>
                  </a:extLst>
                </p14:cNvPr>
                <p14:cNvContentPartPr/>
                <p14:nvPr/>
              </p14:nvContentPartPr>
              <p14:xfrm>
                <a:off x="4550714" y="2015584"/>
                <a:ext cx="155520" cy="2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BFAB8E0-2BEF-4903-BC2E-2778BD1394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42074" y="2006944"/>
                  <a:ext cx="173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746BBC-A70B-46AA-8D68-51AFA29DEA88}"/>
                    </a:ext>
                  </a:extLst>
                </p14:cNvPr>
                <p14:cNvContentPartPr/>
                <p14:nvPr/>
              </p14:nvContentPartPr>
              <p14:xfrm>
                <a:off x="4830794" y="1868344"/>
                <a:ext cx="303480" cy="221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746BBC-A70B-46AA-8D68-51AFA29DEA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21794" y="1859704"/>
                  <a:ext cx="321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52766E-C3B6-4B61-9A08-7B7168851CA6}"/>
                    </a:ext>
                  </a:extLst>
                </p14:cNvPr>
                <p14:cNvContentPartPr/>
                <p14:nvPr/>
              </p14:nvContentPartPr>
              <p14:xfrm>
                <a:off x="5250554" y="1839904"/>
                <a:ext cx="317880" cy="244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52766E-C3B6-4B61-9A08-7B7168851C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41914" y="1831264"/>
                  <a:ext cx="335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E778B3-8D25-4BE8-9C37-58D27EA52759}"/>
                    </a:ext>
                  </a:extLst>
                </p14:cNvPr>
                <p14:cNvContentPartPr/>
                <p14:nvPr/>
              </p14:nvContentPartPr>
              <p14:xfrm>
                <a:off x="4224554" y="2229424"/>
                <a:ext cx="1286640" cy="44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E778B3-8D25-4BE8-9C37-58D27EA527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15554" y="2220424"/>
                  <a:ext cx="1304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4169E3-FC8C-40AD-81BF-2BEC5F61BD50}"/>
                    </a:ext>
                  </a:extLst>
                </p14:cNvPr>
                <p14:cNvContentPartPr/>
                <p14:nvPr/>
              </p14:nvContentPartPr>
              <p14:xfrm>
                <a:off x="4806674" y="2478544"/>
                <a:ext cx="234360" cy="208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4169E3-FC8C-40AD-81BF-2BEC5F61BD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98034" y="2469904"/>
                  <a:ext cx="252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4ADD1B-D469-45C6-8605-420191682116}"/>
                    </a:ext>
                  </a:extLst>
                </p14:cNvPr>
                <p14:cNvContentPartPr/>
                <p14:nvPr/>
              </p14:nvContentPartPr>
              <p14:xfrm>
                <a:off x="5102234" y="2444344"/>
                <a:ext cx="246600" cy="255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4ADD1B-D469-45C6-8605-4201916821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93234" y="2435704"/>
                  <a:ext cx="264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C04CA4-9F75-4737-A072-56F212BA5FEF}"/>
                    </a:ext>
                  </a:extLst>
                </p14:cNvPr>
                <p14:cNvContentPartPr/>
                <p14:nvPr/>
              </p14:nvContentPartPr>
              <p14:xfrm>
                <a:off x="5356034" y="2521024"/>
                <a:ext cx="150480" cy="170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C04CA4-9F75-4737-A072-56F212BA5F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47034" y="2512384"/>
                  <a:ext cx="168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86F022-7685-48E3-9A64-5C93FA973C19}"/>
                    </a:ext>
                  </a:extLst>
                </p14:cNvPr>
                <p14:cNvContentPartPr/>
                <p14:nvPr/>
              </p14:nvContentPartPr>
              <p14:xfrm>
                <a:off x="5777954" y="1974904"/>
                <a:ext cx="244440" cy="244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86F022-7685-48E3-9A64-5C93FA973C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68954" y="1965904"/>
                  <a:ext cx="262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686F63-559E-4FBE-B3BF-70DB30390A33}"/>
                    </a:ext>
                  </a:extLst>
                </p14:cNvPr>
                <p14:cNvContentPartPr/>
                <p14:nvPr/>
              </p14:nvContentPartPr>
              <p14:xfrm>
                <a:off x="6179714" y="1845664"/>
                <a:ext cx="254520" cy="28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686F63-559E-4FBE-B3BF-70DB30390A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70714" y="1837024"/>
                  <a:ext cx="272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26E8CE9-B65B-4BAE-846C-FAF50C73DD6D}"/>
                    </a:ext>
                  </a:extLst>
                </p14:cNvPr>
                <p14:cNvContentPartPr/>
                <p14:nvPr/>
              </p14:nvContentPartPr>
              <p14:xfrm>
                <a:off x="6423434" y="1907224"/>
                <a:ext cx="231120" cy="199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26E8CE9-B65B-4BAE-846C-FAF50C73DD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14794" y="1898224"/>
                  <a:ext cx="248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1C7BCB-BBD6-4668-9072-6F64B5BAAB00}"/>
                    </a:ext>
                  </a:extLst>
                </p14:cNvPr>
                <p14:cNvContentPartPr/>
                <p14:nvPr/>
              </p14:nvContentPartPr>
              <p14:xfrm>
                <a:off x="6913394" y="1939264"/>
                <a:ext cx="201600" cy="36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1C7BCB-BBD6-4668-9072-6F64B5BAAB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04754" y="1930624"/>
                  <a:ext cx="21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CB2BFE-AF61-4E32-9BE7-F44D1A360926}"/>
                    </a:ext>
                  </a:extLst>
                </p14:cNvPr>
                <p14:cNvContentPartPr/>
                <p14:nvPr/>
              </p14:nvContentPartPr>
              <p14:xfrm>
                <a:off x="7246034" y="1848184"/>
                <a:ext cx="383760" cy="24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CB2BFE-AF61-4E32-9BE7-F44D1A3609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37394" y="1839544"/>
                  <a:ext cx="401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CB0F40-FB95-4053-8638-695E6812FBE0}"/>
                    </a:ext>
                  </a:extLst>
                </p14:cNvPr>
                <p14:cNvContentPartPr/>
                <p14:nvPr/>
              </p14:nvContentPartPr>
              <p14:xfrm>
                <a:off x="7711514" y="1803544"/>
                <a:ext cx="311400" cy="27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CB0F40-FB95-4053-8638-695E6812FB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02874" y="1794904"/>
                  <a:ext cx="329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6880D4-1C01-49D4-820D-8CC8C6757973}"/>
                    </a:ext>
                  </a:extLst>
                </p14:cNvPr>
                <p14:cNvContentPartPr/>
                <p14:nvPr/>
              </p14:nvContentPartPr>
              <p14:xfrm>
                <a:off x="6460154" y="2214664"/>
                <a:ext cx="1085040" cy="10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6880D4-1C01-49D4-820D-8CC8C67579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51514" y="2206024"/>
                  <a:ext cx="1102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BC9759-005E-42A5-B559-73D4CB02EBF4}"/>
                    </a:ext>
                  </a:extLst>
                </p14:cNvPr>
                <p14:cNvContentPartPr/>
                <p14:nvPr/>
              </p14:nvContentPartPr>
              <p14:xfrm>
                <a:off x="6655274" y="2319424"/>
                <a:ext cx="1058400" cy="438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BC9759-005E-42A5-B559-73D4CB02EB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6634" y="2310784"/>
                  <a:ext cx="10760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8140F6-BF72-4F65-ABE6-62B016FDEAE9}"/>
                    </a:ext>
                  </a:extLst>
                </p14:cNvPr>
                <p14:cNvContentPartPr/>
                <p14:nvPr/>
              </p14:nvContentPartPr>
              <p14:xfrm>
                <a:off x="6952634" y="2501224"/>
                <a:ext cx="232560" cy="196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8140F6-BF72-4F65-ABE6-62B016FDEA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43994" y="2492224"/>
                  <a:ext cx="250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FAB7323-554F-41DD-B3AE-B1CD59A859DC}"/>
                    </a:ext>
                  </a:extLst>
                </p14:cNvPr>
                <p14:cNvContentPartPr/>
                <p14:nvPr/>
              </p14:nvContentPartPr>
              <p14:xfrm>
                <a:off x="7246754" y="2463784"/>
                <a:ext cx="239400" cy="218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FAB7323-554F-41DD-B3AE-B1CD59A859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38114" y="2455144"/>
                  <a:ext cx="25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8592D96-82A7-4470-BF75-5715EC2A296B}"/>
                    </a:ext>
                  </a:extLst>
                </p14:cNvPr>
                <p14:cNvContentPartPr/>
                <p14:nvPr/>
              </p14:nvContentPartPr>
              <p14:xfrm>
                <a:off x="7509194" y="2501584"/>
                <a:ext cx="155160" cy="157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8592D96-82A7-4470-BF75-5715EC2A29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00554" y="2492944"/>
                  <a:ext cx="172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061451F-8AB6-4FBC-B8B0-BD1832E2D7C7}"/>
                    </a:ext>
                  </a:extLst>
                </p14:cNvPr>
                <p14:cNvContentPartPr/>
                <p14:nvPr/>
              </p14:nvContentPartPr>
              <p14:xfrm>
                <a:off x="8178074" y="1838464"/>
                <a:ext cx="192600" cy="570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061451F-8AB6-4FBC-B8B0-BD1832E2D7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69434" y="1829824"/>
                  <a:ext cx="21024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73CF8F2-9F2E-498A-9B36-786D2FF366D0}"/>
                    </a:ext>
                  </a:extLst>
                </p14:cNvPr>
                <p14:cNvContentPartPr/>
                <p14:nvPr/>
              </p14:nvContentPartPr>
              <p14:xfrm>
                <a:off x="6351434" y="2684104"/>
                <a:ext cx="1679400" cy="253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73CF8F2-9F2E-498A-9B36-786D2FF366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42794" y="2675104"/>
                  <a:ext cx="1697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A34484-F35E-4E20-B3CB-FCA598712E71}"/>
                    </a:ext>
                  </a:extLst>
                </p14:cNvPr>
                <p14:cNvContentPartPr/>
                <p14:nvPr/>
              </p14:nvContentPartPr>
              <p14:xfrm>
                <a:off x="4979114" y="3545584"/>
                <a:ext cx="27000" cy="38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A34484-F35E-4E20-B3CB-FCA598712E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70474" y="3536944"/>
                  <a:ext cx="44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8A90AA-8089-4FBC-A029-6A55E8884930}"/>
                    </a:ext>
                  </a:extLst>
                </p14:cNvPr>
                <p14:cNvContentPartPr/>
                <p14:nvPr/>
              </p14:nvContentPartPr>
              <p14:xfrm>
                <a:off x="5177114" y="3308344"/>
                <a:ext cx="288720" cy="254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8A90AA-8089-4FBC-A029-6A55E88849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68474" y="3299344"/>
                  <a:ext cx="306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12B92A-AC20-4961-A538-3AE1DA35518D}"/>
                    </a:ext>
                  </a:extLst>
                </p14:cNvPr>
                <p14:cNvContentPartPr/>
                <p14:nvPr/>
              </p14:nvContentPartPr>
              <p14:xfrm>
                <a:off x="5568794" y="3248224"/>
                <a:ext cx="165240" cy="169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12B92A-AC20-4961-A538-3AE1DA3551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60154" y="3239584"/>
                  <a:ext cx="182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3B8E67-CF98-466F-9E72-81B4C3517E49}"/>
                    </a:ext>
                  </a:extLst>
                </p14:cNvPr>
                <p14:cNvContentPartPr/>
                <p14:nvPr/>
              </p14:nvContentPartPr>
              <p14:xfrm>
                <a:off x="5704154" y="3208264"/>
                <a:ext cx="139680" cy="321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3B8E67-CF98-466F-9E72-81B4C3517E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95154" y="3199264"/>
                  <a:ext cx="157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27383B5-CD98-439D-B43C-8CA98DEA2AD2}"/>
                    </a:ext>
                  </a:extLst>
                </p14:cNvPr>
                <p14:cNvContentPartPr/>
                <p14:nvPr/>
              </p14:nvContentPartPr>
              <p14:xfrm>
                <a:off x="5965874" y="3037984"/>
                <a:ext cx="136800" cy="547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27383B5-CD98-439D-B43C-8CA98DEA2A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56874" y="3029344"/>
                  <a:ext cx="1544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80A886-66F6-43EC-948A-5B899DA2EBC4}"/>
                    </a:ext>
                  </a:extLst>
                </p14:cNvPr>
                <p14:cNvContentPartPr/>
                <p14:nvPr/>
              </p14:nvContentPartPr>
              <p14:xfrm>
                <a:off x="6367634" y="3316264"/>
                <a:ext cx="254880" cy="55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80A886-66F6-43EC-948A-5B899DA2EB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58994" y="3307264"/>
                  <a:ext cx="272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C9619B1-C796-43A7-88A9-411BA8F1D48E}"/>
                    </a:ext>
                  </a:extLst>
                </p14:cNvPr>
                <p14:cNvContentPartPr/>
                <p14:nvPr/>
              </p14:nvContentPartPr>
              <p14:xfrm>
                <a:off x="6369794" y="3429304"/>
                <a:ext cx="279360" cy="31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C9619B1-C796-43A7-88A9-411BA8F1D48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60794" y="3420304"/>
                  <a:ext cx="297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348E24D-AEAC-484D-9156-DF8F88C2D31E}"/>
                    </a:ext>
                  </a:extLst>
                </p14:cNvPr>
                <p14:cNvContentPartPr/>
                <p14:nvPr/>
              </p14:nvContentPartPr>
              <p14:xfrm>
                <a:off x="6829154" y="3562864"/>
                <a:ext cx="1646640" cy="188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348E24D-AEAC-484D-9156-DF8F88C2D3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20514" y="3554224"/>
                  <a:ext cx="1664280" cy="20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25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75F38-C47E-49FF-A971-006ECCEC52B0}"/>
              </a:ext>
            </a:extLst>
          </p:cNvPr>
          <p:cNvGrpSpPr/>
          <p:nvPr/>
        </p:nvGrpSpPr>
        <p:grpSpPr>
          <a:xfrm>
            <a:off x="651554" y="290104"/>
            <a:ext cx="3806280" cy="544320"/>
            <a:chOff x="651554" y="290104"/>
            <a:chExt cx="380628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DF61B16-A916-4E2F-BEE0-406D9C110B8A}"/>
                    </a:ext>
                  </a:extLst>
                </p14:cNvPr>
                <p14:cNvContentPartPr/>
                <p14:nvPr/>
              </p14:nvContentPartPr>
              <p14:xfrm>
                <a:off x="651554" y="290104"/>
                <a:ext cx="437040" cy="487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DF61B16-A916-4E2F-BEE0-406D9C110B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554" y="281104"/>
                  <a:ext cx="4546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5FAE45-562C-4BA3-B6E1-6A5099F3FC14}"/>
                    </a:ext>
                  </a:extLst>
                </p14:cNvPr>
                <p14:cNvContentPartPr/>
                <p14:nvPr/>
              </p14:nvContentPartPr>
              <p14:xfrm>
                <a:off x="729314" y="512944"/>
                <a:ext cx="294480" cy="90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5FAE45-562C-4BA3-B6E1-6A5099F3FC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0314" y="503944"/>
                  <a:ext cx="312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5A9DCB-BF27-4575-8816-38171DE236D2}"/>
                    </a:ext>
                  </a:extLst>
                </p14:cNvPr>
                <p14:cNvContentPartPr/>
                <p14:nvPr/>
              </p14:nvContentPartPr>
              <p14:xfrm>
                <a:off x="1212794" y="462184"/>
                <a:ext cx="156240" cy="253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5A9DCB-BF27-4575-8816-38171DE236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4154" y="453184"/>
                  <a:ext cx="173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B884C8-2D1C-4DB1-BF49-572E80D8F8DE}"/>
                    </a:ext>
                  </a:extLst>
                </p14:cNvPr>
                <p14:cNvContentPartPr/>
                <p14:nvPr/>
              </p14:nvContentPartPr>
              <p14:xfrm>
                <a:off x="1574234" y="426544"/>
                <a:ext cx="316080" cy="259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B884C8-2D1C-4DB1-BF49-572E80D8F8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5234" y="417544"/>
                  <a:ext cx="333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4F649F-492C-40A5-9FDA-0A45A25A4827}"/>
                    </a:ext>
                  </a:extLst>
                </p14:cNvPr>
                <p14:cNvContentPartPr/>
                <p14:nvPr/>
              </p14:nvContentPartPr>
              <p14:xfrm>
                <a:off x="2081114" y="522664"/>
                <a:ext cx="58320" cy="16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4F649F-492C-40A5-9FDA-0A45A25A48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2114" y="514024"/>
                  <a:ext cx="75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86401E-56D5-44AF-A1B5-45C2DDA44354}"/>
                    </a:ext>
                  </a:extLst>
                </p14:cNvPr>
                <p14:cNvContentPartPr/>
                <p14:nvPr/>
              </p14:nvContentPartPr>
              <p14:xfrm>
                <a:off x="1974914" y="423664"/>
                <a:ext cx="376560" cy="106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86401E-56D5-44AF-A1B5-45C2DDA443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6274" y="415024"/>
                  <a:ext cx="394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B44F56-5BE0-421C-A8E8-1FD1B7A25B82}"/>
                    </a:ext>
                  </a:extLst>
                </p14:cNvPr>
                <p14:cNvContentPartPr/>
                <p14:nvPr/>
              </p14:nvContentPartPr>
              <p14:xfrm>
                <a:off x="2271194" y="693664"/>
                <a:ext cx="47880" cy="14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B44F56-5BE0-421C-A8E8-1FD1B7A25B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2554" y="685024"/>
                  <a:ext cx="6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C64D63-4C2A-4D52-92B2-1D73F849F655}"/>
                    </a:ext>
                  </a:extLst>
                </p14:cNvPr>
                <p14:cNvContentPartPr/>
                <p14:nvPr/>
              </p14:nvContentPartPr>
              <p14:xfrm>
                <a:off x="2526794" y="536344"/>
                <a:ext cx="171720" cy="3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C64D63-4C2A-4D52-92B2-1D73F849F6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7794" y="527344"/>
                  <a:ext cx="189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8158D2-E079-4991-8419-ED9EEDBFE7FB}"/>
                    </a:ext>
                  </a:extLst>
                </p14:cNvPr>
                <p14:cNvContentPartPr/>
                <p14:nvPr/>
              </p14:nvContentPartPr>
              <p14:xfrm>
                <a:off x="2839634" y="380104"/>
                <a:ext cx="218520" cy="313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8158D2-E079-4991-8419-ED9EEDBFE7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0634" y="371104"/>
                  <a:ext cx="236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C622F3-D4C4-4A86-9924-E9381D95151A}"/>
                    </a:ext>
                  </a:extLst>
                </p14:cNvPr>
                <p14:cNvContentPartPr/>
                <p14:nvPr/>
              </p14:nvContentPartPr>
              <p14:xfrm>
                <a:off x="3205394" y="499264"/>
                <a:ext cx="41040" cy="19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C622F3-D4C4-4A86-9924-E9381D9515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6754" y="490264"/>
                  <a:ext cx="5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D1FF82-31CC-4A6E-9A95-CFB7A5F9E7F5}"/>
                    </a:ext>
                  </a:extLst>
                </p14:cNvPr>
                <p14:cNvContentPartPr/>
                <p14:nvPr/>
              </p14:nvContentPartPr>
              <p14:xfrm>
                <a:off x="3127994" y="446344"/>
                <a:ext cx="389160" cy="47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D1FF82-31CC-4A6E-9A95-CFB7A5F9E7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9354" y="437344"/>
                  <a:ext cx="406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3B28FA-2C26-4448-8E27-E1B1ADD07874}"/>
                    </a:ext>
                  </a:extLst>
                </p14:cNvPr>
                <p14:cNvContentPartPr/>
                <p14:nvPr/>
              </p14:nvContentPartPr>
              <p14:xfrm>
                <a:off x="3340754" y="660544"/>
                <a:ext cx="202680" cy="15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3B28FA-2C26-4448-8E27-E1B1ADD078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1754" y="651544"/>
                  <a:ext cx="220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5F414C-0DD8-4D65-BD89-7D709B6C0264}"/>
                    </a:ext>
                  </a:extLst>
                </p14:cNvPr>
                <p14:cNvContentPartPr/>
                <p14:nvPr/>
              </p14:nvContentPartPr>
              <p14:xfrm>
                <a:off x="3748994" y="310624"/>
                <a:ext cx="316440" cy="434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5F414C-0DD8-4D65-BD89-7D709B6C02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9994" y="301624"/>
                  <a:ext cx="334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070003-E0E0-45A7-AB65-BE92B3209367}"/>
                    </a:ext>
                  </a:extLst>
                </p14:cNvPr>
                <p14:cNvContentPartPr/>
                <p14:nvPr/>
              </p14:nvContentPartPr>
              <p14:xfrm>
                <a:off x="4238954" y="504304"/>
                <a:ext cx="174600" cy="2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070003-E0E0-45A7-AB65-BE92B32093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9954" y="495664"/>
                  <a:ext cx="192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F99CA1-DDEB-4F07-B877-63732FF42882}"/>
                    </a:ext>
                  </a:extLst>
                </p14:cNvPr>
                <p14:cNvContentPartPr/>
                <p14:nvPr/>
              </p14:nvContentPartPr>
              <p14:xfrm>
                <a:off x="4256234" y="579904"/>
                <a:ext cx="201600" cy="3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F99CA1-DDEB-4F07-B877-63732FF428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7594" y="571264"/>
                  <a:ext cx="2192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203DFD-C7BC-425C-AA20-9A6319FDE4C9}"/>
              </a:ext>
            </a:extLst>
          </p:cNvPr>
          <p:cNvGrpSpPr/>
          <p:nvPr/>
        </p:nvGrpSpPr>
        <p:grpSpPr>
          <a:xfrm>
            <a:off x="4827194" y="256624"/>
            <a:ext cx="2981880" cy="470160"/>
            <a:chOff x="4827194" y="256624"/>
            <a:chExt cx="298188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40F599-1B85-49EE-BC88-82DEC56CFEA6}"/>
                    </a:ext>
                  </a:extLst>
                </p14:cNvPr>
                <p14:cNvContentPartPr/>
                <p14:nvPr/>
              </p14:nvContentPartPr>
              <p14:xfrm>
                <a:off x="4827194" y="349504"/>
                <a:ext cx="321840" cy="30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40F599-1B85-49EE-BC88-82DEC56CFE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8554" y="340504"/>
                  <a:ext cx="339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BB132A-E8E0-4B30-A6CB-D6815FEE4368}"/>
                    </a:ext>
                  </a:extLst>
                </p14:cNvPr>
                <p14:cNvContentPartPr/>
                <p14:nvPr/>
              </p14:nvContentPartPr>
              <p14:xfrm>
                <a:off x="5362154" y="330064"/>
                <a:ext cx="180360" cy="31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BB132A-E8E0-4B30-A6CB-D6815FEE43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3154" y="321064"/>
                  <a:ext cx="1980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742330-72D4-4464-ACEA-FF95F7796EDE}"/>
                    </a:ext>
                  </a:extLst>
                </p14:cNvPr>
                <p14:cNvContentPartPr/>
                <p14:nvPr/>
              </p14:nvContentPartPr>
              <p14:xfrm>
                <a:off x="5582474" y="377584"/>
                <a:ext cx="185760" cy="231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742330-72D4-4464-ACEA-FF95F7796E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73474" y="368944"/>
                  <a:ext cx="203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82C20D-FD7E-4E57-9E34-C3453F9AAF5E}"/>
                    </a:ext>
                  </a:extLst>
                </p14:cNvPr>
                <p14:cNvContentPartPr/>
                <p14:nvPr/>
              </p14:nvContentPartPr>
              <p14:xfrm>
                <a:off x="5788754" y="256624"/>
                <a:ext cx="255600" cy="45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82C20D-FD7E-4E57-9E34-C3453F9AAF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9754" y="247624"/>
                  <a:ext cx="273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45ED58-CDC0-4AE9-BB2E-5EFAD1DDB5BD}"/>
                    </a:ext>
                  </a:extLst>
                </p14:cNvPr>
                <p14:cNvContentPartPr/>
                <p14:nvPr/>
              </p14:nvContentPartPr>
              <p14:xfrm>
                <a:off x="6250994" y="458584"/>
                <a:ext cx="144360" cy="4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45ED58-CDC0-4AE9-BB2E-5EFAD1DDB5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1994" y="449584"/>
                  <a:ext cx="162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5C2493-AF65-45A0-B922-6D5AEE9EEC3E}"/>
                    </a:ext>
                  </a:extLst>
                </p14:cNvPr>
                <p14:cNvContentPartPr/>
                <p14:nvPr/>
              </p14:nvContentPartPr>
              <p14:xfrm>
                <a:off x="6574274" y="358864"/>
                <a:ext cx="209880" cy="28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5C2493-AF65-45A0-B922-6D5AEE9EEC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5274" y="349864"/>
                  <a:ext cx="227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131A3A-72D5-47EA-B781-E6108C7B29FC}"/>
                    </a:ext>
                  </a:extLst>
                </p14:cNvPr>
                <p14:cNvContentPartPr/>
                <p14:nvPr/>
              </p14:nvContentPartPr>
              <p14:xfrm>
                <a:off x="6976754" y="350224"/>
                <a:ext cx="209160" cy="304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131A3A-72D5-47EA-B781-E6108C7B29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7754" y="341584"/>
                  <a:ext cx="226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8DEC87-5DAC-4013-B17D-AA1F5BE8EA8E}"/>
                    </a:ext>
                  </a:extLst>
                </p14:cNvPr>
                <p14:cNvContentPartPr/>
                <p14:nvPr/>
              </p14:nvContentPartPr>
              <p14:xfrm>
                <a:off x="7262954" y="479824"/>
                <a:ext cx="34200" cy="146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8DEC87-5DAC-4013-B17D-AA1F5BE8EA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53954" y="470824"/>
                  <a:ext cx="51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76BE9D-0D5D-4410-A2F1-8128DDC41A86}"/>
                    </a:ext>
                  </a:extLst>
                </p14:cNvPr>
                <p14:cNvContentPartPr/>
                <p14:nvPr/>
              </p14:nvContentPartPr>
              <p14:xfrm>
                <a:off x="7398314" y="450664"/>
                <a:ext cx="194760" cy="207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76BE9D-0D5D-4410-A2F1-8128DDC41A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89314" y="442024"/>
                  <a:ext cx="212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1A1E00-C8E1-41BF-9453-4FF00036F045}"/>
                    </a:ext>
                  </a:extLst>
                </p14:cNvPr>
                <p14:cNvContentPartPr/>
                <p14:nvPr/>
              </p14:nvContentPartPr>
              <p14:xfrm>
                <a:off x="7591994" y="267424"/>
                <a:ext cx="217080" cy="459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1A1E00-C8E1-41BF-9453-4FF00036F0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82994" y="258784"/>
                  <a:ext cx="2347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C54BEF-69B3-41FD-9B18-B9EE08E71502}"/>
              </a:ext>
            </a:extLst>
          </p:cNvPr>
          <p:cNvGrpSpPr/>
          <p:nvPr/>
        </p:nvGrpSpPr>
        <p:grpSpPr>
          <a:xfrm>
            <a:off x="8035874" y="456064"/>
            <a:ext cx="225720" cy="156240"/>
            <a:chOff x="8035874" y="456064"/>
            <a:chExt cx="22572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5C245C-4FB0-4308-B96E-5CE53179B7F1}"/>
                    </a:ext>
                  </a:extLst>
                </p14:cNvPr>
                <p14:cNvContentPartPr/>
                <p14:nvPr/>
              </p14:nvContentPartPr>
              <p14:xfrm>
                <a:off x="8035874" y="456064"/>
                <a:ext cx="193320" cy="38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5C245C-4FB0-4308-B96E-5CE53179B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7234" y="447064"/>
                  <a:ext cx="21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0D5E7B-BA39-4F18-8447-3B9D2BC591DA}"/>
                    </a:ext>
                  </a:extLst>
                </p14:cNvPr>
                <p14:cNvContentPartPr/>
                <p14:nvPr/>
              </p14:nvContentPartPr>
              <p14:xfrm>
                <a:off x="8061794" y="589624"/>
                <a:ext cx="199800" cy="2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0D5E7B-BA39-4F18-8447-3B9D2BC591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53154" y="580624"/>
                  <a:ext cx="217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CE2C04-F334-47FB-83EA-A75CC4F34A48}"/>
              </a:ext>
            </a:extLst>
          </p:cNvPr>
          <p:cNvGrpSpPr/>
          <p:nvPr/>
        </p:nvGrpSpPr>
        <p:grpSpPr>
          <a:xfrm>
            <a:off x="8543114" y="256264"/>
            <a:ext cx="1005480" cy="422280"/>
            <a:chOff x="8543114" y="256264"/>
            <a:chExt cx="100548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1E4F75-E0D9-4A19-954D-38F566A25A01}"/>
                    </a:ext>
                  </a:extLst>
                </p14:cNvPr>
                <p14:cNvContentPartPr/>
                <p14:nvPr/>
              </p14:nvContentPartPr>
              <p14:xfrm>
                <a:off x="8543114" y="468664"/>
                <a:ext cx="183600" cy="54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1E4F75-E0D9-4A19-954D-38F566A25A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34114" y="460024"/>
                  <a:ext cx="201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073F73-52B9-4970-B117-AEDA597339D5}"/>
                    </a:ext>
                  </a:extLst>
                </p14:cNvPr>
                <p14:cNvContentPartPr/>
                <p14:nvPr/>
              </p14:nvContentPartPr>
              <p14:xfrm>
                <a:off x="8830034" y="328264"/>
                <a:ext cx="332640" cy="286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073F73-52B9-4970-B117-AEDA597339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21034" y="319624"/>
                  <a:ext cx="350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807DBE-2CD4-41F6-81EE-4175F504E8C5}"/>
                    </a:ext>
                  </a:extLst>
                </p14:cNvPr>
                <p14:cNvContentPartPr/>
                <p14:nvPr/>
              </p14:nvContentPartPr>
              <p14:xfrm>
                <a:off x="9251594" y="294064"/>
                <a:ext cx="216360" cy="176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807DBE-2CD4-41F6-81EE-4175F504E8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42594" y="285424"/>
                  <a:ext cx="234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48CE4F-650A-4D3E-876A-FCC7626C92F1}"/>
                    </a:ext>
                  </a:extLst>
                </p14:cNvPr>
                <p14:cNvContentPartPr/>
                <p14:nvPr/>
              </p14:nvContentPartPr>
              <p14:xfrm>
                <a:off x="9359954" y="256264"/>
                <a:ext cx="188640" cy="42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48CE4F-650A-4D3E-876A-FCC7626C92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1314" y="247624"/>
                  <a:ext cx="206280" cy="43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456A8E-C19A-4C33-95D1-1F581A2EFEBA}"/>
              </a:ext>
            </a:extLst>
          </p:cNvPr>
          <p:cNvGrpSpPr/>
          <p:nvPr/>
        </p:nvGrpSpPr>
        <p:grpSpPr>
          <a:xfrm>
            <a:off x="790514" y="1172464"/>
            <a:ext cx="586800" cy="364320"/>
            <a:chOff x="790514" y="1172464"/>
            <a:chExt cx="58680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5AD86C-2B81-40CA-954A-7C7D65B9DED3}"/>
                    </a:ext>
                  </a:extLst>
                </p14:cNvPr>
                <p14:cNvContentPartPr/>
                <p14:nvPr/>
              </p14:nvContentPartPr>
              <p14:xfrm>
                <a:off x="790514" y="1172464"/>
                <a:ext cx="270720" cy="364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5AD86C-2B81-40CA-954A-7C7D65B9DE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514" y="1163824"/>
                  <a:ext cx="288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1214E3-0BDA-4675-B75F-ACB4D99C0530}"/>
                    </a:ext>
                  </a:extLst>
                </p14:cNvPr>
                <p14:cNvContentPartPr/>
                <p14:nvPr/>
              </p14:nvContentPartPr>
              <p14:xfrm>
                <a:off x="1256354" y="1219264"/>
                <a:ext cx="120960" cy="315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1214E3-0BDA-4675-B75F-ACB4D99C05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47354" y="1210624"/>
                  <a:ext cx="1386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7C2076-CA70-49C7-94EA-2CDA5C2EDDE4}"/>
              </a:ext>
            </a:extLst>
          </p:cNvPr>
          <p:cNvGrpSpPr/>
          <p:nvPr/>
        </p:nvGrpSpPr>
        <p:grpSpPr>
          <a:xfrm>
            <a:off x="1694834" y="1232224"/>
            <a:ext cx="849600" cy="434520"/>
            <a:chOff x="1694834" y="1232224"/>
            <a:chExt cx="84960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898486-C205-4061-8A27-8050F072E4BD}"/>
                    </a:ext>
                  </a:extLst>
                </p14:cNvPr>
                <p14:cNvContentPartPr/>
                <p14:nvPr/>
              </p14:nvContentPartPr>
              <p14:xfrm>
                <a:off x="1694834" y="1232224"/>
                <a:ext cx="255960" cy="27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898486-C205-4061-8A27-8050F072E4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86194" y="1223584"/>
                  <a:ext cx="273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278FC8-6B95-4717-B67A-9D1EE9DE480B}"/>
                    </a:ext>
                  </a:extLst>
                </p14:cNvPr>
                <p14:cNvContentPartPr/>
                <p14:nvPr/>
              </p14:nvContentPartPr>
              <p14:xfrm>
                <a:off x="2175074" y="1329424"/>
                <a:ext cx="74520" cy="20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278FC8-6B95-4717-B67A-9D1EE9DE48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66074" y="1320424"/>
                  <a:ext cx="92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E0AB56-D648-44BF-85FD-124E6E23E56E}"/>
                    </a:ext>
                  </a:extLst>
                </p14:cNvPr>
                <p14:cNvContentPartPr/>
                <p14:nvPr/>
              </p14:nvContentPartPr>
              <p14:xfrm>
                <a:off x="2044034" y="1258144"/>
                <a:ext cx="478440" cy="7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E0AB56-D648-44BF-85FD-124E6E23E5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35034" y="1249504"/>
                  <a:ext cx="496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8D9E2F-6851-4540-B325-53C38AB7F81E}"/>
                    </a:ext>
                  </a:extLst>
                </p14:cNvPr>
                <p14:cNvContentPartPr/>
                <p14:nvPr/>
              </p14:nvContentPartPr>
              <p14:xfrm>
                <a:off x="2500154" y="1506184"/>
                <a:ext cx="44280" cy="160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8D9E2F-6851-4540-B325-53C38AB7F8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91514" y="1497544"/>
                  <a:ext cx="619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23D0B7-9BCD-4063-91FC-60DCB31F403C}"/>
              </a:ext>
            </a:extLst>
          </p:cNvPr>
          <p:cNvGrpSpPr/>
          <p:nvPr/>
        </p:nvGrpSpPr>
        <p:grpSpPr>
          <a:xfrm>
            <a:off x="2878514" y="1056184"/>
            <a:ext cx="1484640" cy="640080"/>
            <a:chOff x="2878514" y="1056184"/>
            <a:chExt cx="148464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9764BB7-8239-4F85-870B-899A500AA007}"/>
                    </a:ext>
                  </a:extLst>
                </p14:cNvPr>
                <p14:cNvContentPartPr/>
                <p14:nvPr/>
              </p14:nvContentPartPr>
              <p14:xfrm>
                <a:off x="2878514" y="1381624"/>
                <a:ext cx="163080" cy="3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9764BB7-8239-4F85-870B-899A500AA0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9874" y="1372624"/>
                  <a:ext cx="180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7BC49A-AE83-4828-AF21-A4E121AB5257}"/>
                    </a:ext>
                  </a:extLst>
                </p14:cNvPr>
                <p14:cNvContentPartPr/>
                <p14:nvPr/>
              </p14:nvContentPartPr>
              <p14:xfrm>
                <a:off x="3138074" y="1254904"/>
                <a:ext cx="267480" cy="30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7BC49A-AE83-4828-AF21-A4E121AB52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9074" y="1246264"/>
                  <a:ext cx="285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5DF642-BEFE-4413-8BAA-E9D24763FF90}"/>
                    </a:ext>
                  </a:extLst>
                </p14:cNvPr>
                <p14:cNvContentPartPr/>
                <p14:nvPr/>
              </p14:nvContentPartPr>
              <p14:xfrm>
                <a:off x="3626234" y="1334104"/>
                <a:ext cx="74880" cy="23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5DF642-BEFE-4413-8BAA-E9D24763FF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7594" y="1325104"/>
                  <a:ext cx="92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FE4AA8-EEAE-4FA1-94A9-A5BD2933A24C}"/>
                    </a:ext>
                  </a:extLst>
                </p14:cNvPr>
                <p14:cNvContentPartPr/>
                <p14:nvPr/>
              </p14:nvContentPartPr>
              <p14:xfrm>
                <a:off x="3536234" y="1243384"/>
                <a:ext cx="436320" cy="86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FE4AA8-EEAE-4FA1-94A9-A5BD2933A2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27594" y="1234384"/>
                  <a:ext cx="453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235582-E17C-4700-9135-77955E95EE50}"/>
                    </a:ext>
                  </a:extLst>
                </p14:cNvPr>
                <p14:cNvContentPartPr/>
                <p14:nvPr/>
              </p14:nvContentPartPr>
              <p14:xfrm>
                <a:off x="3775994" y="1520584"/>
                <a:ext cx="278280" cy="175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235582-E17C-4700-9135-77955E95EE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6994" y="1511944"/>
                  <a:ext cx="295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17675D-5CF0-4793-8B29-7164959AF270}"/>
                    </a:ext>
                  </a:extLst>
                </p14:cNvPr>
                <p14:cNvContentPartPr/>
                <p14:nvPr/>
              </p14:nvContentPartPr>
              <p14:xfrm>
                <a:off x="4142114" y="1056184"/>
                <a:ext cx="221040" cy="583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17675D-5CF0-4793-8B29-7164959AF2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3114" y="1047544"/>
                  <a:ext cx="238680" cy="6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B0CD8B-A9E9-46BA-8FC6-8C6BCB724EA1}"/>
              </a:ext>
            </a:extLst>
          </p:cNvPr>
          <p:cNvGrpSpPr/>
          <p:nvPr/>
        </p:nvGrpSpPr>
        <p:grpSpPr>
          <a:xfrm>
            <a:off x="4639994" y="1318624"/>
            <a:ext cx="173160" cy="101160"/>
            <a:chOff x="4639994" y="1318624"/>
            <a:chExt cx="173160" cy="1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EB73A9-33D0-4351-9FE6-EDC6EB30CEB9}"/>
                    </a:ext>
                  </a:extLst>
                </p14:cNvPr>
                <p14:cNvContentPartPr/>
                <p14:nvPr/>
              </p14:nvContentPartPr>
              <p14:xfrm>
                <a:off x="4639994" y="1318624"/>
                <a:ext cx="124560" cy="1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EB73A9-33D0-4351-9FE6-EDC6EB30CE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31354" y="1309624"/>
                  <a:ext cx="142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C214D4-671A-44A8-98B9-960C2B0607AE}"/>
                    </a:ext>
                  </a:extLst>
                </p14:cNvPr>
                <p14:cNvContentPartPr/>
                <p14:nvPr/>
              </p14:nvContentPartPr>
              <p14:xfrm>
                <a:off x="4679954" y="1392424"/>
                <a:ext cx="133200" cy="2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C214D4-671A-44A8-98B9-960C2B0607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71314" y="1383424"/>
                  <a:ext cx="1508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99DD38-7951-4127-87DF-393B4B4266F3}"/>
              </a:ext>
            </a:extLst>
          </p:cNvPr>
          <p:cNvGrpSpPr/>
          <p:nvPr/>
        </p:nvGrpSpPr>
        <p:grpSpPr>
          <a:xfrm>
            <a:off x="5176754" y="1132144"/>
            <a:ext cx="4048920" cy="506160"/>
            <a:chOff x="5176754" y="1132144"/>
            <a:chExt cx="404892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4E222CD-2D04-443F-8435-64205F260776}"/>
                    </a:ext>
                  </a:extLst>
                </p14:cNvPr>
                <p14:cNvContentPartPr/>
                <p14:nvPr/>
              </p14:nvContentPartPr>
              <p14:xfrm>
                <a:off x="5176754" y="1203424"/>
                <a:ext cx="173160" cy="202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4E222CD-2D04-443F-8435-64205F2607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68114" y="1194784"/>
                  <a:ext cx="190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F62A928-F201-475C-B3C9-3FDE2CE99CB1}"/>
                    </a:ext>
                  </a:extLst>
                </p14:cNvPr>
                <p14:cNvContentPartPr/>
                <p14:nvPr/>
              </p14:nvContentPartPr>
              <p14:xfrm>
                <a:off x="5307434" y="1196944"/>
                <a:ext cx="183240" cy="378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F62A928-F201-475C-B3C9-3FDE2CE99C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98794" y="1188304"/>
                  <a:ext cx="200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2D0A5E-9F54-417C-B740-195A0CAA5FDA}"/>
                    </a:ext>
                  </a:extLst>
                </p14:cNvPr>
                <p14:cNvContentPartPr/>
                <p14:nvPr/>
              </p14:nvContentPartPr>
              <p14:xfrm>
                <a:off x="5562314" y="1182904"/>
                <a:ext cx="249120" cy="323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2D0A5E-9F54-417C-B740-195A0CAA5F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53674" y="1173904"/>
                  <a:ext cx="266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723DCE1-820B-43CD-9E4C-74F26FFDA471}"/>
                    </a:ext>
                  </a:extLst>
                </p14:cNvPr>
                <p14:cNvContentPartPr/>
                <p14:nvPr/>
              </p14:nvContentPartPr>
              <p14:xfrm>
                <a:off x="5949674" y="1243744"/>
                <a:ext cx="175680" cy="25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723DCE1-820B-43CD-9E4C-74F26FFDA4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40674" y="1235104"/>
                  <a:ext cx="193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42BAEF-EA93-4517-A80B-6371B11C28C8}"/>
                    </a:ext>
                  </a:extLst>
                </p14:cNvPr>
                <p14:cNvContentPartPr/>
                <p14:nvPr/>
              </p14:nvContentPartPr>
              <p14:xfrm>
                <a:off x="6224354" y="1290184"/>
                <a:ext cx="76320" cy="223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42BAEF-EA93-4517-A80B-6371B11C28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15714" y="1281544"/>
                  <a:ext cx="93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68703A4-9CE3-4565-9878-968E9D098B2F}"/>
                    </a:ext>
                  </a:extLst>
                </p14:cNvPr>
                <p14:cNvContentPartPr/>
                <p14:nvPr/>
              </p14:nvContentPartPr>
              <p14:xfrm>
                <a:off x="6158474" y="1250944"/>
                <a:ext cx="337320" cy="34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68703A4-9CE3-4565-9878-968E9D098B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49474" y="1242304"/>
                  <a:ext cx="354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9C3E4A-8629-4C2F-9ECE-BFE616727971}"/>
                    </a:ext>
                  </a:extLst>
                </p14:cNvPr>
                <p14:cNvContentPartPr/>
                <p14:nvPr/>
              </p14:nvContentPartPr>
              <p14:xfrm>
                <a:off x="6397514" y="1482424"/>
                <a:ext cx="23760" cy="142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9C3E4A-8629-4C2F-9ECE-BFE6167279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88514" y="1473424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7DF85B-CF98-47E6-B86F-AD2E8AFCC192}"/>
                    </a:ext>
                  </a:extLst>
                </p14:cNvPr>
                <p14:cNvContentPartPr/>
                <p14:nvPr/>
              </p14:nvContentPartPr>
              <p14:xfrm>
                <a:off x="6644834" y="1175704"/>
                <a:ext cx="197280" cy="429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7DF85B-CF98-47E6-B86F-AD2E8AFCC1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35834" y="1167064"/>
                  <a:ext cx="2149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0FC97E-6F42-4F3C-9DBD-0F96AF10A93F}"/>
                    </a:ext>
                  </a:extLst>
                </p14:cNvPr>
                <p14:cNvContentPartPr/>
                <p14:nvPr/>
              </p14:nvContentPartPr>
              <p14:xfrm>
                <a:off x="7027874" y="1362904"/>
                <a:ext cx="311400" cy="3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0FC97E-6F42-4F3C-9DBD-0F96AF10A9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19234" y="1353904"/>
                  <a:ext cx="329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48902D0-62E6-46AE-B5E5-039E9AB3192F}"/>
                    </a:ext>
                  </a:extLst>
                </p14:cNvPr>
                <p14:cNvContentPartPr/>
                <p14:nvPr/>
              </p14:nvContentPartPr>
              <p14:xfrm>
                <a:off x="7155314" y="1225384"/>
                <a:ext cx="47160" cy="25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48902D0-62E6-46AE-B5E5-039E9AB319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46314" y="1216384"/>
                  <a:ext cx="648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73A351-83D5-4F61-8A2B-A761DDBC7A33}"/>
                    </a:ext>
                  </a:extLst>
                </p14:cNvPr>
                <p14:cNvContentPartPr/>
                <p14:nvPr/>
              </p14:nvContentPartPr>
              <p14:xfrm>
                <a:off x="7523594" y="1181104"/>
                <a:ext cx="213120" cy="374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73A351-83D5-4F61-8A2B-A761DDBC7A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14594" y="1172104"/>
                  <a:ext cx="2307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A74A426-93F3-40AC-9ED5-8C4F8D6C20C1}"/>
                    </a:ext>
                  </a:extLst>
                </p14:cNvPr>
                <p14:cNvContentPartPr/>
                <p14:nvPr/>
              </p14:nvContentPartPr>
              <p14:xfrm>
                <a:off x="7860554" y="1237264"/>
                <a:ext cx="247680" cy="294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A74A426-93F3-40AC-9ED5-8C4F8D6C20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51554" y="1228264"/>
                  <a:ext cx="265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3B70AF-E5EE-439B-82C5-B121FB404869}"/>
                    </a:ext>
                  </a:extLst>
                </p14:cNvPr>
                <p14:cNvContentPartPr/>
                <p14:nvPr/>
              </p14:nvContentPartPr>
              <p14:xfrm>
                <a:off x="8205074" y="1256704"/>
                <a:ext cx="174960" cy="256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3B70AF-E5EE-439B-82C5-B121FB4048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96074" y="1247704"/>
                  <a:ext cx="192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58B8D5-D763-4BFF-B445-93EF0B370D06}"/>
                    </a:ext>
                  </a:extLst>
                </p14:cNvPr>
                <p14:cNvContentPartPr/>
                <p14:nvPr/>
              </p14:nvContentPartPr>
              <p14:xfrm>
                <a:off x="8523314" y="1275424"/>
                <a:ext cx="110160" cy="281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58B8D5-D763-4BFF-B445-93EF0B370D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14314" y="1266784"/>
                  <a:ext cx="127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4B0626-5590-47D6-8F7F-B0DAF66F636B}"/>
                    </a:ext>
                  </a:extLst>
                </p14:cNvPr>
                <p14:cNvContentPartPr/>
                <p14:nvPr/>
              </p14:nvContentPartPr>
              <p14:xfrm>
                <a:off x="8471114" y="1232224"/>
                <a:ext cx="357120" cy="48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4B0626-5590-47D6-8F7F-B0DAF66F63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62114" y="1223584"/>
                  <a:ext cx="374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801E7C-84A9-4C05-83D8-E1AEF4FF27D2}"/>
                    </a:ext>
                  </a:extLst>
                </p14:cNvPr>
                <p14:cNvContentPartPr/>
                <p14:nvPr/>
              </p14:nvContentPartPr>
              <p14:xfrm>
                <a:off x="8689994" y="1492504"/>
                <a:ext cx="284760" cy="145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801E7C-84A9-4C05-83D8-E1AEF4FF27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0994" y="1483504"/>
                  <a:ext cx="30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72F35A-F49D-46C3-A002-97C8580DA39D}"/>
                    </a:ext>
                  </a:extLst>
                </p14:cNvPr>
                <p14:cNvContentPartPr/>
                <p14:nvPr/>
              </p14:nvContentPartPr>
              <p14:xfrm>
                <a:off x="9036674" y="1132144"/>
                <a:ext cx="189000" cy="50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72F35A-F49D-46C3-A002-97C8580DA3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28034" y="1123144"/>
                  <a:ext cx="206640" cy="52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B82910-4A83-4596-92B2-08C9EDF8AE2B}"/>
              </a:ext>
            </a:extLst>
          </p:cNvPr>
          <p:cNvGrpSpPr/>
          <p:nvPr/>
        </p:nvGrpSpPr>
        <p:grpSpPr>
          <a:xfrm>
            <a:off x="4751234" y="1902544"/>
            <a:ext cx="683280" cy="444240"/>
            <a:chOff x="4751234" y="1902544"/>
            <a:chExt cx="6832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C56E6E-E447-4B0A-A45C-AB09B1EDBF61}"/>
                    </a:ext>
                  </a:extLst>
                </p14:cNvPr>
                <p14:cNvContentPartPr/>
                <p14:nvPr/>
              </p14:nvContentPartPr>
              <p14:xfrm>
                <a:off x="4753034" y="2049424"/>
                <a:ext cx="172800" cy="37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C56E6E-E447-4B0A-A45C-AB09B1EDBF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44394" y="2040424"/>
                  <a:ext cx="190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C8A814-5843-4162-8FCD-0A67F2C259AB}"/>
                    </a:ext>
                  </a:extLst>
                </p14:cNvPr>
                <p14:cNvContentPartPr/>
                <p14:nvPr/>
              </p14:nvContentPartPr>
              <p14:xfrm>
                <a:off x="4751234" y="2155264"/>
                <a:ext cx="186120" cy="46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C8A814-5843-4162-8FCD-0A67F2C259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2594" y="2146624"/>
                  <a:ext cx="203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231C53-DBBF-4C9A-B69A-6605099A62BB}"/>
                    </a:ext>
                  </a:extLst>
                </p14:cNvPr>
                <p14:cNvContentPartPr/>
                <p14:nvPr/>
              </p14:nvContentPartPr>
              <p14:xfrm>
                <a:off x="5091794" y="1966264"/>
                <a:ext cx="205560" cy="164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231C53-DBBF-4C9A-B69A-6605099A62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82794" y="1957264"/>
                  <a:ext cx="223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4CFDBE-E12D-403A-95F4-5C1746A2E04D}"/>
                    </a:ext>
                  </a:extLst>
                </p14:cNvPr>
                <p14:cNvContentPartPr/>
                <p14:nvPr/>
              </p14:nvContentPartPr>
              <p14:xfrm>
                <a:off x="5256314" y="1902544"/>
                <a:ext cx="178200" cy="444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4CFDBE-E12D-403A-95F4-5C1746A2E0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47674" y="1893904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BE6A90C-7EB8-4230-BD7C-BA7765E9866A}"/>
              </a:ext>
            </a:extLst>
          </p:cNvPr>
          <p:cNvGrpSpPr/>
          <p:nvPr/>
        </p:nvGrpSpPr>
        <p:grpSpPr>
          <a:xfrm>
            <a:off x="5577434" y="1811464"/>
            <a:ext cx="2844360" cy="467640"/>
            <a:chOff x="5577434" y="1811464"/>
            <a:chExt cx="284436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FEA6732-A8BD-421C-8982-9267D171B134}"/>
                    </a:ext>
                  </a:extLst>
                </p14:cNvPr>
                <p14:cNvContentPartPr/>
                <p14:nvPr/>
              </p14:nvContentPartPr>
              <p14:xfrm>
                <a:off x="5577434" y="1913704"/>
                <a:ext cx="186120" cy="335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FEA6732-A8BD-421C-8982-9267D171B1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68434" y="1905064"/>
                  <a:ext cx="2037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A6C9E3-1226-4933-98B0-FB018E10C48A}"/>
                    </a:ext>
                  </a:extLst>
                </p14:cNvPr>
                <p14:cNvContentPartPr/>
                <p14:nvPr/>
              </p14:nvContentPartPr>
              <p14:xfrm>
                <a:off x="5805314" y="1955464"/>
                <a:ext cx="213840" cy="218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A6C9E3-1226-4933-98B0-FB018E10C4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96314" y="1946824"/>
                  <a:ext cx="231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854496F-40D2-4119-A53B-ED889C424EED}"/>
                    </a:ext>
                  </a:extLst>
                </p14:cNvPr>
                <p14:cNvContentPartPr/>
                <p14:nvPr/>
              </p14:nvContentPartPr>
              <p14:xfrm>
                <a:off x="6120314" y="1850704"/>
                <a:ext cx="170640" cy="38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854496F-40D2-4119-A53B-ED889C424E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11314" y="1842064"/>
                  <a:ext cx="188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A91CEA-09C0-4853-90A8-06CCFBB7309A}"/>
                    </a:ext>
                  </a:extLst>
                </p14:cNvPr>
                <p14:cNvContentPartPr/>
                <p14:nvPr/>
              </p14:nvContentPartPr>
              <p14:xfrm>
                <a:off x="6496514" y="2015224"/>
                <a:ext cx="314640" cy="77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A91CEA-09C0-4853-90A8-06CCFBB730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87514" y="2006584"/>
                  <a:ext cx="332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40891B-7348-41D6-AC34-A18FA3978B6E}"/>
                    </a:ext>
                  </a:extLst>
                </p14:cNvPr>
                <p14:cNvContentPartPr/>
                <p14:nvPr/>
              </p14:nvContentPartPr>
              <p14:xfrm>
                <a:off x="6625754" y="1932064"/>
                <a:ext cx="34200" cy="237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40891B-7348-41D6-AC34-A18FA3978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16754" y="1923064"/>
                  <a:ext cx="51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60029E-FDA8-44ED-8D75-6DEB9F04EC30}"/>
                    </a:ext>
                  </a:extLst>
                </p14:cNvPr>
                <p14:cNvContentPartPr/>
                <p14:nvPr/>
              </p14:nvContentPartPr>
              <p14:xfrm>
                <a:off x="6936794" y="1897864"/>
                <a:ext cx="232920" cy="345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60029E-FDA8-44ED-8D75-6DEB9F04EC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28154" y="1888864"/>
                  <a:ext cx="250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BA3A2A-B9CD-4FAC-A24C-562749E8011F}"/>
                    </a:ext>
                  </a:extLst>
                </p14:cNvPr>
                <p14:cNvContentPartPr/>
                <p14:nvPr/>
              </p14:nvContentPartPr>
              <p14:xfrm>
                <a:off x="7247114" y="1885264"/>
                <a:ext cx="203400" cy="353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BA3A2A-B9CD-4FAC-A24C-562749E801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8474" y="1876624"/>
                  <a:ext cx="221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93452E-A0CA-4E20-A61E-AF5BA6D2C401}"/>
                    </a:ext>
                  </a:extLst>
                </p14:cNvPr>
                <p14:cNvContentPartPr/>
                <p14:nvPr/>
              </p14:nvContentPartPr>
              <p14:xfrm>
                <a:off x="7465634" y="1965904"/>
                <a:ext cx="203400" cy="257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93452E-A0CA-4E20-A61E-AF5BA6D2C4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6994" y="1956904"/>
                  <a:ext cx="221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46A7DE-047E-4DD6-A320-5663CE41474A}"/>
                    </a:ext>
                  </a:extLst>
                </p14:cNvPr>
                <p14:cNvContentPartPr/>
                <p14:nvPr/>
              </p14:nvContentPartPr>
              <p14:xfrm>
                <a:off x="7728434" y="1811464"/>
                <a:ext cx="203760" cy="467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846A7DE-047E-4DD6-A320-5663CE41474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19434" y="1802824"/>
                  <a:ext cx="221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DA9B84-E75B-4E97-B3C5-916D9954DCAF}"/>
                    </a:ext>
                  </a:extLst>
                </p14:cNvPr>
                <p14:cNvContentPartPr/>
                <p14:nvPr/>
              </p14:nvContentPartPr>
              <p14:xfrm>
                <a:off x="8142074" y="2005144"/>
                <a:ext cx="262080" cy="20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DA9B84-E75B-4E97-B3C5-916D9954DC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3074" y="1996144"/>
                  <a:ext cx="279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39A89B-64EB-460D-8EB6-0A411BA79CA9}"/>
                    </a:ext>
                  </a:extLst>
                </p14:cNvPr>
                <p14:cNvContentPartPr/>
                <p14:nvPr/>
              </p14:nvContentPartPr>
              <p14:xfrm>
                <a:off x="8220914" y="2140144"/>
                <a:ext cx="200880" cy="3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39A89B-64EB-460D-8EB6-0A411BA79C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12274" y="2131144"/>
                  <a:ext cx="2185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8A687A-E0FE-4DDE-BA6C-BCFB3B1C5C83}"/>
              </a:ext>
            </a:extLst>
          </p:cNvPr>
          <p:cNvGrpSpPr/>
          <p:nvPr/>
        </p:nvGrpSpPr>
        <p:grpSpPr>
          <a:xfrm>
            <a:off x="8695394" y="1862944"/>
            <a:ext cx="719280" cy="313560"/>
            <a:chOff x="8695394" y="1862944"/>
            <a:chExt cx="71928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91E058-0C08-478A-B1AB-21C42306AB34}"/>
                    </a:ext>
                  </a:extLst>
                </p14:cNvPr>
                <p14:cNvContentPartPr/>
                <p14:nvPr/>
              </p14:nvContentPartPr>
              <p14:xfrm>
                <a:off x="8695394" y="1923424"/>
                <a:ext cx="279360" cy="248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91E058-0C08-478A-B1AB-21C42306AB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86754" y="1914784"/>
                  <a:ext cx="297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1341EFF-0341-484B-921D-1BB6283C5AD4}"/>
                    </a:ext>
                  </a:extLst>
                </p14:cNvPr>
                <p14:cNvContentPartPr/>
                <p14:nvPr/>
              </p14:nvContentPartPr>
              <p14:xfrm>
                <a:off x="9059714" y="1862944"/>
                <a:ext cx="354960" cy="313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1341EFF-0341-484B-921D-1BB6283C5A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51074" y="1853944"/>
                  <a:ext cx="37260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61F7B3-BC6E-49ED-89DE-C465B3D9DC63}"/>
              </a:ext>
            </a:extLst>
          </p:cNvPr>
          <p:cNvGrpSpPr/>
          <p:nvPr/>
        </p:nvGrpSpPr>
        <p:grpSpPr>
          <a:xfrm>
            <a:off x="918314" y="2795704"/>
            <a:ext cx="2091600" cy="476280"/>
            <a:chOff x="918314" y="2795704"/>
            <a:chExt cx="209160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08B44A-4742-4D53-86CE-93CB1C5417F9}"/>
                    </a:ext>
                  </a:extLst>
                </p14:cNvPr>
                <p14:cNvContentPartPr/>
                <p14:nvPr/>
              </p14:nvContentPartPr>
              <p14:xfrm>
                <a:off x="918314" y="2795704"/>
                <a:ext cx="302040" cy="296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08B44A-4742-4D53-86CE-93CB1C5417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74" y="2787064"/>
                  <a:ext cx="319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C3225DE-B467-472B-8DE8-1F36BA83D801}"/>
                    </a:ext>
                  </a:extLst>
                </p14:cNvPr>
                <p14:cNvContentPartPr/>
                <p14:nvPr/>
              </p14:nvContentPartPr>
              <p14:xfrm>
                <a:off x="1374074" y="2886784"/>
                <a:ext cx="97920" cy="232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C3225DE-B467-472B-8DE8-1F36BA83D8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65074" y="2878144"/>
                  <a:ext cx="115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C3409F0-2A7C-4CBD-A92D-A617ACCEF47F}"/>
                    </a:ext>
                  </a:extLst>
                </p14:cNvPr>
                <p14:cNvContentPartPr/>
                <p14:nvPr/>
              </p14:nvContentPartPr>
              <p14:xfrm>
                <a:off x="1252754" y="2806504"/>
                <a:ext cx="453960" cy="10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C3409F0-2A7C-4CBD-A92D-A617ACCEF4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43754" y="2797864"/>
                  <a:ext cx="47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93E3DC-CD8C-4F37-9377-59E07A444195}"/>
                    </a:ext>
                  </a:extLst>
                </p14:cNvPr>
                <p14:cNvContentPartPr/>
                <p14:nvPr/>
              </p14:nvContentPartPr>
              <p14:xfrm>
                <a:off x="1632554" y="3071464"/>
                <a:ext cx="57600" cy="167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93E3DC-CD8C-4F37-9377-59E07A4441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23914" y="3062464"/>
                  <a:ext cx="75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66CAD5-9448-448F-B40C-AB0622840EF3}"/>
                    </a:ext>
                  </a:extLst>
                </p14:cNvPr>
                <p14:cNvContentPartPr/>
                <p14:nvPr/>
              </p14:nvContentPartPr>
              <p14:xfrm>
                <a:off x="1866554" y="2951224"/>
                <a:ext cx="233640" cy="54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66CAD5-9448-448F-B40C-AB0622840E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57554" y="2942224"/>
                  <a:ext cx="251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66B302B-8F47-4B3D-8A05-5E2AF50365C4}"/>
                    </a:ext>
                  </a:extLst>
                </p14:cNvPr>
                <p14:cNvContentPartPr/>
                <p14:nvPr/>
              </p14:nvContentPartPr>
              <p14:xfrm>
                <a:off x="2216114" y="2850784"/>
                <a:ext cx="261720" cy="28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66B302B-8F47-4B3D-8A05-5E2AF50365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07114" y="2842144"/>
                  <a:ext cx="279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AD42C1-5709-4581-BB29-FA17946FFC23}"/>
                    </a:ext>
                  </a:extLst>
                </p14:cNvPr>
                <p14:cNvContentPartPr/>
                <p14:nvPr/>
              </p14:nvContentPartPr>
              <p14:xfrm>
                <a:off x="2643794" y="2919184"/>
                <a:ext cx="74160" cy="212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AD42C1-5709-4581-BB29-FA17946FFC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34794" y="2910184"/>
                  <a:ext cx="91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AA06D4-E259-4B39-81AF-F41D8F6BC9BE}"/>
                    </a:ext>
                  </a:extLst>
                </p14:cNvPr>
                <p14:cNvContentPartPr/>
                <p14:nvPr/>
              </p14:nvContentPartPr>
              <p14:xfrm>
                <a:off x="2491154" y="2823424"/>
                <a:ext cx="504720" cy="75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AA06D4-E259-4B39-81AF-F41D8F6BC9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2514" y="2814784"/>
                  <a:ext cx="522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B67F831-F3D9-497F-B699-471BA19611CB}"/>
                    </a:ext>
                  </a:extLst>
                </p14:cNvPr>
                <p14:cNvContentPartPr/>
                <p14:nvPr/>
              </p14:nvContentPartPr>
              <p14:xfrm>
                <a:off x="2779154" y="3109624"/>
                <a:ext cx="230760" cy="162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B67F831-F3D9-497F-B699-471BA19611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0154" y="3100984"/>
                  <a:ext cx="2484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BE02A63-9092-432B-9E9A-D3BEE025F085}"/>
              </a:ext>
            </a:extLst>
          </p:cNvPr>
          <p:cNvGrpSpPr/>
          <p:nvPr/>
        </p:nvGrpSpPr>
        <p:grpSpPr>
          <a:xfrm>
            <a:off x="3404474" y="2699224"/>
            <a:ext cx="3845160" cy="681840"/>
            <a:chOff x="3404474" y="2699224"/>
            <a:chExt cx="384516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3EBE3F-703E-4DB2-A85A-7FAE1C238C1F}"/>
                    </a:ext>
                  </a:extLst>
                </p14:cNvPr>
                <p14:cNvContentPartPr/>
                <p14:nvPr/>
              </p14:nvContentPartPr>
              <p14:xfrm>
                <a:off x="3404474" y="2960224"/>
                <a:ext cx="336600" cy="163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3EBE3F-703E-4DB2-A85A-7FAE1C238C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5834" y="2951584"/>
                  <a:ext cx="354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C7CC9B-4461-465E-86C4-FC8233BA50C1}"/>
                    </a:ext>
                  </a:extLst>
                </p14:cNvPr>
                <p14:cNvContentPartPr/>
                <p14:nvPr/>
              </p14:nvContentPartPr>
              <p14:xfrm>
                <a:off x="3952394" y="2820544"/>
                <a:ext cx="481680" cy="344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C7CC9B-4461-465E-86C4-FC8233BA50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3394" y="2811904"/>
                  <a:ext cx="499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681A8E4-055A-4118-A1BA-1EE5F78C07F6}"/>
                    </a:ext>
                  </a:extLst>
                </p14:cNvPr>
                <p14:cNvContentPartPr/>
                <p14:nvPr/>
              </p14:nvContentPartPr>
              <p14:xfrm>
                <a:off x="4662314" y="2850424"/>
                <a:ext cx="230040" cy="380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681A8E4-055A-4118-A1BA-1EE5F78C07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53314" y="2841424"/>
                  <a:ext cx="247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F232250-BF28-419F-885B-687F44CB95C1}"/>
                    </a:ext>
                  </a:extLst>
                </p14:cNvPr>
                <p14:cNvContentPartPr/>
                <p14:nvPr/>
              </p14:nvContentPartPr>
              <p14:xfrm>
                <a:off x="4985954" y="3024304"/>
                <a:ext cx="182160" cy="40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F232250-BF28-419F-885B-687F44CB95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76954" y="3015664"/>
                  <a:ext cx="19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3A0EF7-CADB-4664-A769-4B5165340EA9}"/>
                    </a:ext>
                  </a:extLst>
                </p14:cNvPr>
                <p14:cNvContentPartPr/>
                <p14:nvPr/>
              </p14:nvContentPartPr>
              <p14:xfrm>
                <a:off x="5219234" y="2884984"/>
                <a:ext cx="295920" cy="275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3A0EF7-CADB-4664-A769-4B5165340E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10234" y="2876344"/>
                  <a:ext cx="313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906C71-34F4-490D-BD5D-6491C76032A5}"/>
                    </a:ext>
                  </a:extLst>
                </p14:cNvPr>
                <p14:cNvContentPartPr/>
                <p14:nvPr/>
              </p14:nvContentPartPr>
              <p14:xfrm>
                <a:off x="5564474" y="2868064"/>
                <a:ext cx="213120" cy="171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906C71-34F4-490D-BD5D-6491C76032A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55474" y="2859424"/>
                  <a:ext cx="230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ED5497A-E502-485D-A047-9D4D590781EA}"/>
                    </a:ext>
                  </a:extLst>
                </p14:cNvPr>
                <p14:cNvContentPartPr/>
                <p14:nvPr/>
              </p14:nvContentPartPr>
              <p14:xfrm>
                <a:off x="5720714" y="2821984"/>
                <a:ext cx="158400" cy="346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ED5497A-E502-485D-A047-9D4D590781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11714" y="2812984"/>
                  <a:ext cx="176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C3A1512-09CA-4677-A4B4-93B643D7D887}"/>
                    </a:ext>
                  </a:extLst>
                </p14:cNvPr>
                <p14:cNvContentPartPr/>
                <p14:nvPr/>
              </p14:nvContentPartPr>
              <p14:xfrm>
                <a:off x="5827274" y="3180544"/>
                <a:ext cx="158040" cy="20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C3A1512-09CA-4677-A4B4-93B643D7D8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18634" y="3171904"/>
                  <a:ext cx="175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5CFA0C-30EA-4C1B-833E-CCA0AFA8FC9A}"/>
                    </a:ext>
                  </a:extLst>
                </p14:cNvPr>
                <p14:cNvContentPartPr/>
                <p14:nvPr/>
              </p14:nvContentPartPr>
              <p14:xfrm>
                <a:off x="6197354" y="2922424"/>
                <a:ext cx="232920" cy="265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5CFA0C-30EA-4C1B-833E-CCA0AFA8FC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8354" y="2913424"/>
                  <a:ext cx="250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6AE1DB-8475-43D0-A712-A2748ABA7384}"/>
                    </a:ext>
                  </a:extLst>
                </p14:cNvPr>
                <p14:cNvContentPartPr/>
                <p14:nvPr/>
              </p14:nvContentPartPr>
              <p14:xfrm>
                <a:off x="6518114" y="2851504"/>
                <a:ext cx="359280" cy="315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6AE1DB-8475-43D0-A712-A2748ABA73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9114" y="2842864"/>
                  <a:ext cx="376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2FEE9BD-DB8B-450F-BCB3-04335D8AE303}"/>
                    </a:ext>
                  </a:extLst>
                </p14:cNvPr>
                <p14:cNvContentPartPr/>
                <p14:nvPr/>
              </p14:nvContentPartPr>
              <p14:xfrm>
                <a:off x="6987554" y="2699224"/>
                <a:ext cx="262080" cy="605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2FEE9BD-DB8B-450F-BCB3-04335D8AE3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78554" y="2690224"/>
                  <a:ext cx="279720" cy="62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62DF16D-FFD5-4C47-A065-4F9DCD8743E5}"/>
              </a:ext>
            </a:extLst>
          </p:cNvPr>
          <p:cNvGrpSpPr/>
          <p:nvPr/>
        </p:nvGrpSpPr>
        <p:grpSpPr>
          <a:xfrm>
            <a:off x="1035314" y="3580864"/>
            <a:ext cx="3850560" cy="639720"/>
            <a:chOff x="1035314" y="3580864"/>
            <a:chExt cx="385056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E344D21-0F2E-4D6C-8AB8-BA96594C3013}"/>
                    </a:ext>
                  </a:extLst>
                </p14:cNvPr>
                <p14:cNvContentPartPr/>
                <p14:nvPr/>
              </p14:nvContentPartPr>
              <p14:xfrm>
                <a:off x="1035314" y="3822064"/>
                <a:ext cx="130680" cy="29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E344D21-0F2E-4D6C-8AB8-BA96594C30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6674" y="3813424"/>
                  <a:ext cx="148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73541D3-9F60-4D80-A82A-063F648EF7D9}"/>
                    </a:ext>
                  </a:extLst>
                </p14:cNvPr>
                <p14:cNvContentPartPr/>
                <p14:nvPr/>
              </p14:nvContentPartPr>
              <p14:xfrm>
                <a:off x="1105154" y="3580864"/>
                <a:ext cx="353160" cy="313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73541D3-9F60-4D80-A82A-063F648EF7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6154" y="3572224"/>
                  <a:ext cx="370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D8C90F-C954-49E1-975D-6014B9C0C062}"/>
                    </a:ext>
                  </a:extLst>
                </p14:cNvPr>
                <p14:cNvContentPartPr/>
                <p14:nvPr/>
              </p14:nvContentPartPr>
              <p14:xfrm>
                <a:off x="1600154" y="3705064"/>
                <a:ext cx="216360" cy="380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D8C90F-C954-49E1-975D-6014B9C0C0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91514" y="3696424"/>
                  <a:ext cx="2340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60F319-BA42-4401-BAA4-142690B2DB57}"/>
                    </a:ext>
                  </a:extLst>
                </p14:cNvPr>
                <p14:cNvContentPartPr/>
                <p14:nvPr/>
              </p14:nvContentPartPr>
              <p14:xfrm>
                <a:off x="2027834" y="3756904"/>
                <a:ext cx="326880" cy="263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60F319-BA42-4401-BAA4-142690B2DB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18834" y="3747904"/>
                  <a:ext cx="344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C7F0B80-E599-4DFD-B3AD-4B6958F2F686}"/>
                    </a:ext>
                  </a:extLst>
                </p14:cNvPr>
                <p14:cNvContentPartPr/>
                <p14:nvPr/>
              </p14:nvContentPartPr>
              <p14:xfrm>
                <a:off x="2626154" y="3819544"/>
                <a:ext cx="54000" cy="20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C7F0B80-E599-4DFD-B3AD-4B6958F2F68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17514" y="3810904"/>
                  <a:ext cx="7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6A191E-9555-4534-95AB-474B276A5836}"/>
                    </a:ext>
                  </a:extLst>
                </p14:cNvPr>
                <p14:cNvContentPartPr/>
                <p14:nvPr/>
              </p14:nvContentPartPr>
              <p14:xfrm>
                <a:off x="2434634" y="3732424"/>
                <a:ext cx="471600" cy="50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6A191E-9555-4534-95AB-474B276A58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25634" y="3723424"/>
                  <a:ext cx="48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A281F8D-287A-448A-A376-0E95843D1C21}"/>
                    </a:ext>
                  </a:extLst>
                </p14:cNvPr>
                <p14:cNvContentPartPr/>
                <p14:nvPr/>
              </p14:nvContentPartPr>
              <p14:xfrm>
                <a:off x="2837114" y="3952024"/>
                <a:ext cx="58320" cy="190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A281F8D-287A-448A-A376-0E95843D1C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28114" y="3943024"/>
                  <a:ext cx="75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28326EE-8DF0-4133-92B5-92CB9C218685}"/>
                    </a:ext>
                  </a:extLst>
                </p14:cNvPr>
                <p14:cNvContentPartPr/>
                <p14:nvPr/>
              </p14:nvContentPartPr>
              <p14:xfrm>
                <a:off x="3126914" y="3894784"/>
                <a:ext cx="164160" cy="23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28326EE-8DF0-4133-92B5-92CB9C21868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17914" y="3885784"/>
                  <a:ext cx="181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E31F85F-3EA8-4532-96C2-A4E8C98F5353}"/>
                    </a:ext>
                  </a:extLst>
                </p14:cNvPr>
                <p14:cNvContentPartPr/>
                <p14:nvPr/>
              </p14:nvContentPartPr>
              <p14:xfrm>
                <a:off x="3425714" y="3736744"/>
                <a:ext cx="286560" cy="290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E31F85F-3EA8-4532-96C2-A4E8C98F53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17074" y="3727744"/>
                  <a:ext cx="304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47B1B7-CB69-4BCD-A951-27FA7780DB90}"/>
                    </a:ext>
                  </a:extLst>
                </p14:cNvPr>
                <p14:cNvContentPartPr/>
                <p14:nvPr/>
              </p14:nvContentPartPr>
              <p14:xfrm>
                <a:off x="3934394" y="3811264"/>
                <a:ext cx="99000" cy="271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47B1B7-CB69-4BCD-A951-27FA7780DB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25394" y="3802264"/>
                  <a:ext cx="116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E951D5-3A80-4C33-BE57-B0B0DA613438}"/>
                    </a:ext>
                  </a:extLst>
                </p14:cNvPr>
                <p14:cNvContentPartPr/>
                <p14:nvPr/>
              </p14:nvContentPartPr>
              <p14:xfrm>
                <a:off x="3811994" y="3709024"/>
                <a:ext cx="564120" cy="79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E951D5-3A80-4C33-BE57-B0B0DA6134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03354" y="3700024"/>
                  <a:ext cx="581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1CFC9BE-6D6D-47F9-8641-61A7DD7C364C}"/>
                    </a:ext>
                  </a:extLst>
                </p14:cNvPr>
                <p14:cNvContentPartPr/>
                <p14:nvPr/>
              </p14:nvContentPartPr>
              <p14:xfrm>
                <a:off x="4119434" y="4037704"/>
                <a:ext cx="219600" cy="182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1CFC9BE-6D6D-47F9-8641-61A7DD7C364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10794" y="4029064"/>
                  <a:ext cx="237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EEF15B7-4A70-4E7E-AEF5-4C7B8E8E76D1}"/>
                    </a:ext>
                  </a:extLst>
                </p14:cNvPr>
                <p14:cNvContentPartPr/>
                <p14:nvPr/>
              </p14:nvContentPartPr>
              <p14:xfrm>
                <a:off x="4604714" y="3759064"/>
                <a:ext cx="281160" cy="248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EEF15B7-4A70-4E7E-AEF5-4C7B8E8E76D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95714" y="3750424"/>
                  <a:ext cx="29880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9B8B3FD-C13A-46F0-A8F3-1CE3F4EC4EF5}"/>
              </a:ext>
            </a:extLst>
          </p:cNvPr>
          <p:cNvGrpSpPr/>
          <p:nvPr/>
        </p:nvGrpSpPr>
        <p:grpSpPr>
          <a:xfrm>
            <a:off x="5151194" y="3653224"/>
            <a:ext cx="1240560" cy="532080"/>
            <a:chOff x="5151194" y="3653224"/>
            <a:chExt cx="12405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3DC0F1D-AD1F-48E1-B716-5C095727D12D}"/>
                    </a:ext>
                  </a:extLst>
                </p14:cNvPr>
                <p14:cNvContentPartPr/>
                <p14:nvPr/>
              </p14:nvContentPartPr>
              <p14:xfrm>
                <a:off x="5151194" y="3900544"/>
                <a:ext cx="142560" cy="37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3DC0F1D-AD1F-48E1-B716-5C095727D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42194" y="3891904"/>
                  <a:ext cx="160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0A3070-C827-46FA-B637-BF4763C40739}"/>
                    </a:ext>
                  </a:extLst>
                </p14:cNvPr>
                <p14:cNvContentPartPr/>
                <p14:nvPr/>
              </p14:nvContentPartPr>
              <p14:xfrm>
                <a:off x="5414354" y="3768064"/>
                <a:ext cx="267840" cy="276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0A3070-C827-46FA-B637-BF4763C407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05714" y="3759424"/>
                  <a:ext cx="285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FDA620-89A1-4D44-A21B-46113AAD3B37}"/>
                    </a:ext>
                  </a:extLst>
                </p14:cNvPr>
                <p14:cNvContentPartPr/>
                <p14:nvPr/>
              </p14:nvContentPartPr>
              <p14:xfrm>
                <a:off x="5777234" y="3833584"/>
                <a:ext cx="237240" cy="209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FDA620-89A1-4D44-A21B-46113AAD3B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68594" y="3824944"/>
                  <a:ext cx="254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6E717C-94DB-4BB5-B60A-77DC3936926B}"/>
                    </a:ext>
                  </a:extLst>
                </p14:cNvPr>
                <p14:cNvContentPartPr/>
                <p14:nvPr/>
              </p14:nvContentPartPr>
              <p14:xfrm>
                <a:off x="6114554" y="3653224"/>
                <a:ext cx="277200" cy="532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6E717C-94DB-4BB5-B60A-77DC3936926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05914" y="3644224"/>
                  <a:ext cx="29484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5F395C9-16D6-484F-8108-FEBD9FE185B6}"/>
              </a:ext>
            </a:extLst>
          </p:cNvPr>
          <p:cNvGrpSpPr/>
          <p:nvPr/>
        </p:nvGrpSpPr>
        <p:grpSpPr>
          <a:xfrm>
            <a:off x="722474" y="4760584"/>
            <a:ext cx="195120" cy="162720"/>
            <a:chOff x="722474" y="4760584"/>
            <a:chExt cx="19512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5C6491-41BB-49E1-8CA2-BE2FC4B6C81F}"/>
                    </a:ext>
                  </a:extLst>
                </p14:cNvPr>
                <p14:cNvContentPartPr/>
                <p14:nvPr/>
              </p14:nvContentPartPr>
              <p14:xfrm>
                <a:off x="736154" y="4760584"/>
                <a:ext cx="118080" cy="41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5C6491-41BB-49E1-8CA2-BE2FC4B6C8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7514" y="4751584"/>
                  <a:ext cx="135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910C38D-AE2F-4192-85CA-680F8690CD06}"/>
                    </a:ext>
                  </a:extLst>
                </p14:cNvPr>
                <p14:cNvContentPartPr/>
                <p14:nvPr/>
              </p14:nvContentPartPr>
              <p14:xfrm>
                <a:off x="722474" y="4858144"/>
                <a:ext cx="195120" cy="65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910C38D-AE2F-4192-85CA-680F8690CD0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3474" y="4849504"/>
                  <a:ext cx="21276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52AB954-8B6C-4A4B-9427-0786E82652E6}"/>
              </a:ext>
            </a:extLst>
          </p:cNvPr>
          <p:cNvGrpSpPr/>
          <p:nvPr/>
        </p:nvGrpSpPr>
        <p:grpSpPr>
          <a:xfrm>
            <a:off x="6294554" y="4717384"/>
            <a:ext cx="4046760" cy="1033560"/>
            <a:chOff x="6294554" y="4717384"/>
            <a:chExt cx="404676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855623-B1A0-446C-8458-B931F7A96756}"/>
                    </a:ext>
                  </a:extLst>
                </p14:cNvPr>
                <p14:cNvContentPartPr/>
                <p14:nvPr/>
              </p14:nvContentPartPr>
              <p14:xfrm>
                <a:off x="6294554" y="4919704"/>
                <a:ext cx="172800" cy="33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855623-B1A0-446C-8458-B931F7A967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85914" y="4911064"/>
                  <a:ext cx="190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55C5B3-B890-4D65-BD90-244D734C88A5}"/>
                    </a:ext>
                  </a:extLst>
                </p14:cNvPr>
                <p14:cNvContentPartPr/>
                <p14:nvPr/>
              </p14:nvContentPartPr>
              <p14:xfrm>
                <a:off x="6606674" y="4781824"/>
                <a:ext cx="254880" cy="234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55C5B3-B890-4D65-BD90-244D734C88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98034" y="4773184"/>
                  <a:ext cx="272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F0262D7-80A1-490A-8944-13F964DAC671}"/>
                    </a:ext>
                  </a:extLst>
                </p14:cNvPr>
                <p14:cNvContentPartPr/>
                <p14:nvPr/>
              </p14:nvContentPartPr>
              <p14:xfrm>
                <a:off x="6940754" y="4805224"/>
                <a:ext cx="191880" cy="238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F0262D7-80A1-490A-8944-13F964DAC6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31754" y="4796584"/>
                  <a:ext cx="209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8089E98-2AD6-4790-8342-27E78A664AD4}"/>
                    </a:ext>
                  </a:extLst>
                </p14:cNvPr>
                <p14:cNvContentPartPr/>
                <p14:nvPr/>
              </p14:nvContentPartPr>
              <p14:xfrm>
                <a:off x="7357994" y="4873624"/>
                <a:ext cx="258840" cy="63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8089E98-2AD6-4790-8342-27E78A664A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8994" y="4864984"/>
                  <a:ext cx="276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071D0B-EB20-4D53-AAE1-8E4DE390740C}"/>
                    </a:ext>
                  </a:extLst>
                </p14:cNvPr>
                <p14:cNvContentPartPr/>
                <p14:nvPr/>
              </p14:nvContentPartPr>
              <p14:xfrm>
                <a:off x="7463114" y="4775344"/>
                <a:ext cx="43560" cy="238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071D0B-EB20-4D53-AAE1-8E4DE39074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54474" y="4766704"/>
                  <a:ext cx="61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4FD0AAD-8107-4DEA-9FEC-0A850291FADD}"/>
                    </a:ext>
                  </a:extLst>
                </p14:cNvPr>
                <p14:cNvContentPartPr/>
                <p14:nvPr/>
              </p14:nvContentPartPr>
              <p14:xfrm>
                <a:off x="7779554" y="4790104"/>
                <a:ext cx="240120" cy="235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4FD0AAD-8107-4DEA-9FEC-0A850291FAD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70554" y="4781464"/>
                  <a:ext cx="257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739E1B9-8405-41EE-9B87-26F9206B0109}"/>
                    </a:ext>
                  </a:extLst>
                </p14:cNvPr>
                <p14:cNvContentPartPr/>
                <p14:nvPr/>
              </p14:nvContentPartPr>
              <p14:xfrm>
                <a:off x="8113634" y="4741144"/>
                <a:ext cx="150480" cy="160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739E1B9-8405-41EE-9B87-26F9206B01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04634" y="4732504"/>
                  <a:ext cx="168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C629D30-7E71-42C8-9FD6-B4991426C02A}"/>
                    </a:ext>
                  </a:extLst>
                </p14:cNvPr>
                <p14:cNvContentPartPr/>
                <p14:nvPr/>
              </p14:nvContentPartPr>
              <p14:xfrm>
                <a:off x="8232434" y="4717384"/>
                <a:ext cx="156240" cy="320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C629D30-7E71-42C8-9FD6-B4991426C0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23434" y="4708384"/>
                  <a:ext cx="1738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762DF0-C036-479A-A1C6-370221504C35}"/>
                    </a:ext>
                  </a:extLst>
                </p14:cNvPr>
                <p14:cNvContentPartPr/>
                <p14:nvPr/>
              </p14:nvContentPartPr>
              <p14:xfrm>
                <a:off x="6735554" y="5179264"/>
                <a:ext cx="1393920" cy="88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762DF0-C036-479A-A1C6-370221504C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26554" y="5170264"/>
                  <a:ext cx="141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6F921E-DBFB-48C1-976C-017EA39EB4C5}"/>
                    </a:ext>
                  </a:extLst>
                </p14:cNvPr>
                <p14:cNvContentPartPr/>
                <p14:nvPr/>
              </p14:nvContentPartPr>
              <p14:xfrm>
                <a:off x="7068554" y="5309224"/>
                <a:ext cx="798480" cy="441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6F921E-DBFB-48C1-976C-017EA39EB4C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9554" y="5300584"/>
                  <a:ext cx="816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F918947-AD36-4B6A-918C-E5A76A3F0CC5}"/>
                    </a:ext>
                  </a:extLst>
                </p14:cNvPr>
                <p14:cNvContentPartPr/>
                <p14:nvPr/>
              </p14:nvContentPartPr>
              <p14:xfrm>
                <a:off x="7290314" y="5493544"/>
                <a:ext cx="208800" cy="209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F918947-AD36-4B6A-918C-E5A76A3F0C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81674" y="5484904"/>
                  <a:ext cx="226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978AE3-D234-463F-A0FB-A82B16535539}"/>
                    </a:ext>
                  </a:extLst>
                </p14:cNvPr>
                <p14:cNvContentPartPr/>
                <p14:nvPr/>
              </p14:nvContentPartPr>
              <p14:xfrm>
                <a:off x="7554554" y="5468344"/>
                <a:ext cx="285120" cy="249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978AE3-D234-463F-A0FB-A82B165355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45554" y="5459704"/>
                  <a:ext cx="302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C8772C-63DF-41D4-AF8F-246ADF441523}"/>
                    </a:ext>
                  </a:extLst>
                </p14:cNvPr>
                <p14:cNvContentPartPr/>
                <p14:nvPr/>
              </p14:nvContentPartPr>
              <p14:xfrm>
                <a:off x="8540234" y="4759864"/>
                <a:ext cx="203760" cy="530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C8772C-63DF-41D4-AF8F-246ADF4415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31594" y="4750864"/>
                  <a:ext cx="2214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C39A10-BB6D-4D8E-9402-3D0487170143}"/>
                    </a:ext>
                  </a:extLst>
                </p14:cNvPr>
                <p14:cNvContentPartPr/>
                <p14:nvPr/>
              </p14:nvContentPartPr>
              <p14:xfrm>
                <a:off x="9007874" y="5001424"/>
                <a:ext cx="159480" cy="20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C39A10-BB6D-4D8E-9402-3D04871701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99234" y="4992424"/>
                  <a:ext cx="177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A97CC47-BE67-4091-ACED-714657CD0A58}"/>
                    </a:ext>
                  </a:extLst>
                </p14:cNvPr>
                <p14:cNvContentPartPr/>
                <p14:nvPr/>
              </p14:nvContentPartPr>
              <p14:xfrm>
                <a:off x="8981594" y="5109784"/>
                <a:ext cx="159840" cy="33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A97CC47-BE67-4091-ACED-714657CD0A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72594" y="5100784"/>
                  <a:ext cx="177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508D5F-B2BC-4A3A-9BBF-C3AB50897F0B}"/>
                    </a:ext>
                  </a:extLst>
                </p14:cNvPr>
                <p14:cNvContentPartPr/>
                <p14:nvPr/>
              </p14:nvContentPartPr>
              <p14:xfrm>
                <a:off x="9247994" y="4906744"/>
                <a:ext cx="129600" cy="331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508D5F-B2BC-4A3A-9BBF-C3AB50897F0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38994" y="4897744"/>
                  <a:ext cx="147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89F0B07-F671-47A4-937D-9C965CCA13FA}"/>
                    </a:ext>
                  </a:extLst>
                </p14:cNvPr>
                <p14:cNvContentPartPr/>
                <p14:nvPr/>
              </p14:nvContentPartPr>
              <p14:xfrm>
                <a:off x="9316394" y="4789384"/>
                <a:ext cx="325800" cy="24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89F0B07-F671-47A4-937D-9C965CCA13F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07754" y="4780744"/>
                  <a:ext cx="343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4EC43E9-8C26-47B9-9C48-D31A8B674FA9}"/>
                    </a:ext>
                  </a:extLst>
                </p14:cNvPr>
                <p14:cNvContentPartPr/>
                <p14:nvPr/>
              </p14:nvContentPartPr>
              <p14:xfrm>
                <a:off x="9587834" y="4902784"/>
                <a:ext cx="190440" cy="321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4EC43E9-8C26-47B9-9C48-D31A8B674FA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79194" y="4893784"/>
                  <a:ext cx="20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9A0B6EE-4F4E-4CCB-8F85-E02627932715}"/>
                    </a:ext>
                  </a:extLst>
                </p14:cNvPr>
                <p14:cNvContentPartPr/>
                <p14:nvPr/>
              </p14:nvContentPartPr>
              <p14:xfrm>
                <a:off x="9754154" y="4922224"/>
                <a:ext cx="255960" cy="251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9A0B6EE-4F4E-4CCB-8F85-E026279327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45154" y="4913584"/>
                  <a:ext cx="273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288BD5-7DE9-478F-82DB-C43E011B417C}"/>
                    </a:ext>
                  </a:extLst>
                </p14:cNvPr>
                <p14:cNvContentPartPr/>
                <p14:nvPr/>
              </p14:nvContentPartPr>
              <p14:xfrm>
                <a:off x="9761714" y="5027704"/>
                <a:ext cx="225360" cy="58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288BD5-7DE9-478F-82DB-C43E011B41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52714" y="5018704"/>
                  <a:ext cx="243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948C4CB-AE5F-4D83-BFF6-2058CAF82586}"/>
                    </a:ext>
                  </a:extLst>
                </p14:cNvPr>
                <p14:cNvContentPartPr/>
                <p14:nvPr/>
              </p14:nvContentPartPr>
              <p14:xfrm>
                <a:off x="10087514" y="4927264"/>
                <a:ext cx="253800" cy="20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948C4CB-AE5F-4D83-BFF6-2058CAF8258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78514" y="4918624"/>
                  <a:ext cx="27144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44A6D52-4112-4CFF-863B-0E6EB4379C69}"/>
              </a:ext>
            </a:extLst>
          </p:cNvPr>
          <p:cNvGrpSpPr/>
          <p:nvPr/>
        </p:nvGrpSpPr>
        <p:grpSpPr>
          <a:xfrm>
            <a:off x="10496474" y="4782544"/>
            <a:ext cx="1039320" cy="517680"/>
            <a:chOff x="10496474" y="4782544"/>
            <a:chExt cx="103932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ED16F40-6DB7-4F1B-9B40-D10E084A7ACB}"/>
                    </a:ext>
                  </a:extLst>
                </p14:cNvPr>
                <p14:cNvContentPartPr/>
                <p14:nvPr/>
              </p14:nvContentPartPr>
              <p14:xfrm>
                <a:off x="10496474" y="5181424"/>
                <a:ext cx="13680" cy="19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ED16F40-6DB7-4F1B-9B40-D10E084A7AC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87834" y="5172424"/>
                  <a:ext cx="3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7310A11-A7F0-47B8-84C7-27C2A6248494}"/>
                    </a:ext>
                  </a:extLst>
                </p14:cNvPr>
                <p14:cNvContentPartPr/>
                <p14:nvPr/>
              </p14:nvContentPartPr>
              <p14:xfrm>
                <a:off x="10623194" y="4985224"/>
                <a:ext cx="266040" cy="293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7310A11-A7F0-47B8-84C7-27C2A62484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14554" y="4976224"/>
                  <a:ext cx="283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E68BA6C-59EC-4E07-87D6-7C667DE3F1C9}"/>
                    </a:ext>
                  </a:extLst>
                </p14:cNvPr>
                <p14:cNvContentPartPr/>
                <p14:nvPr/>
              </p14:nvContentPartPr>
              <p14:xfrm>
                <a:off x="10976714" y="4951384"/>
                <a:ext cx="280080" cy="342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E68BA6C-59EC-4E07-87D6-7C667DE3F1C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67714" y="4942744"/>
                  <a:ext cx="297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1EB874B-B1E8-4312-BBA4-F5578C6E6523}"/>
                    </a:ext>
                  </a:extLst>
                </p14:cNvPr>
                <p14:cNvContentPartPr/>
                <p14:nvPr/>
              </p14:nvContentPartPr>
              <p14:xfrm>
                <a:off x="11282354" y="4782544"/>
                <a:ext cx="253440" cy="517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1EB874B-B1E8-4312-BBA4-F5578C6E65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73714" y="4773904"/>
                  <a:ext cx="27108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1C0DC9B-781C-4E28-85A1-71332E952F8F}"/>
              </a:ext>
            </a:extLst>
          </p:cNvPr>
          <p:cNvGrpSpPr/>
          <p:nvPr/>
        </p:nvGrpSpPr>
        <p:grpSpPr>
          <a:xfrm>
            <a:off x="8763074" y="5840584"/>
            <a:ext cx="314280" cy="146520"/>
            <a:chOff x="8763074" y="5840584"/>
            <a:chExt cx="3142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BAE8F72-164E-4DD3-AE8A-B1B2010E1CBD}"/>
                    </a:ext>
                  </a:extLst>
                </p14:cNvPr>
                <p14:cNvContentPartPr/>
                <p14:nvPr/>
              </p14:nvContentPartPr>
              <p14:xfrm>
                <a:off x="8763074" y="5840584"/>
                <a:ext cx="221400" cy="33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BAE8F72-164E-4DD3-AE8A-B1B2010E1C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54434" y="5831944"/>
                  <a:ext cx="239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51426D-DFEC-46AB-A48E-8CFBF307DFA6}"/>
                    </a:ext>
                  </a:extLst>
                </p14:cNvPr>
                <p14:cNvContentPartPr/>
                <p14:nvPr/>
              </p14:nvContentPartPr>
              <p14:xfrm>
                <a:off x="8784314" y="5938144"/>
                <a:ext cx="293040" cy="48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51426D-DFEC-46AB-A48E-8CFBF307DFA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75674" y="5929144"/>
                  <a:ext cx="3106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C2BEACB-BC1A-4A58-8486-6E6B3191F13B}"/>
              </a:ext>
            </a:extLst>
          </p:cNvPr>
          <p:cNvGrpSpPr/>
          <p:nvPr/>
        </p:nvGrpSpPr>
        <p:grpSpPr>
          <a:xfrm>
            <a:off x="9357794" y="5704144"/>
            <a:ext cx="1495440" cy="353520"/>
            <a:chOff x="9357794" y="5704144"/>
            <a:chExt cx="149544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7E209A7-50D5-4536-8808-E82AA161F80D}"/>
                    </a:ext>
                  </a:extLst>
                </p14:cNvPr>
                <p14:cNvContentPartPr/>
                <p14:nvPr/>
              </p14:nvContentPartPr>
              <p14:xfrm>
                <a:off x="9357794" y="6010504"/>
                <a:ext cx="34920" cy="32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7E209A7-50D5-4536-8808-E82AA161F8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48794" y="6001864"/>
                  <a:ext cx="5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90BAC06-6C83-4365-A9B1-4738AA4DD940}"/>
                    </a:ext>
                  </a:extLst>
                </p14:cNvPr>
                <p14:cNvContentPartPr/>
                <p14:nvPr/>
              </p14:nvContentPartPr>
              <p14:xfrm>
                <a:off x="9547874" y="5771824"/>
                <a:ext cx="313200" cy="243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90BAC06-6C83-4365-A9B1-4738AA4DD9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38874" y="5763184"/>
                  <a:ext cx="330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BF5230-714F-41CA-8B27-F38220EFB7CB}"/>
                    </a:ext>
                  </a:extLst>
                </p14:cNvPr>
                <p14:cNvContentPartPr/>
                <p14:nvPr/>
              </p14:nvContentPartPr>
              <p14:xfrm>
                <a:off x="9935594" y="5704144"/>
                <a:ext cx="324360" cy="283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BF5230-714F-41CA-8B27-F38220EFB7C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26594" y="5695504"/>
                  <a:ext cx="342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8669970-AE8D-4FA7-8DBB-CE9164816D0C}"/>
                    </a:ext>
                  </a:extLst>
                </p14:cNvPr>
                <p14:cNvContentPartPr/>
                <p14:nvPr/>
              </p14:nvContentPartPr>
              <p14:xfrm>
                <a:off x="10237274" y="5767504"/>
                <a:ext cx="126720" cy="224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8669970-AE8D-4FA7-8DBB-CE9164816D0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28634" y="5758864"/>
                  <a:ext cx="144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25C9C34-4986-423D-A606-55A9C66CE366}"/>
                    </a:ext>
                  </a:extLst>
                </p14:cNvPr>
                <p14:cNvContentPartPr/>
                <p14:nvPr/>
              </p14:nvContentPartPr>
              <p14:xfrm>
                <a:off x="10464434" y="5785504"/>
                <a:ext cx="388800" cy="272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25C9C34-4986-423D-A606-55A9C66CE3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55794" y="5776504"/>
                  <a:ext cx="40644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C00BCF2-F8BE-43C5-AB9A-F4522B4E4D43}"/>
                  </a:ext>
                </a:extLst>
              </p14:cNvPr>
              <p14:cNvContentPartPr/>
              <p14:nvPr/>
            </p14:nvContentPartPr>
            <p14:xfrm>
              <a:off x="4526234" y="5115184"/>
              <a:ext cx="249840" cy="493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C00BCF2-F8BE-43C5-AB9A-F4522B4E4D4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517594" y="5106184"/>
                <a:ext cx="267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CBFAF78-47E0-49E2-8770-75619FFC0154}"/>
                  </a:ext>
                </a:extLst>
              </p14:cNvPr>
              <p14:cNvContentPartPr/>
              <p14:nvPr/>
            </p14:nvContentPartPr>
            <p14:xfrm>
              <a:off x="2299634" y="5942104"/>
              <a:ext cx="3042360" cy="1839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CBFAF78-47E0-49E2-8770-75619FFC015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290994" y="5933104"/>
                <a:ext cx="3060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BC83F7B-9932-4489-85E8-31C76E92DADC}"/>
                  </a:ext>
                </a:extLst>
              </p14:cNvPr>
              <p14:cNvContentPartPr/>
              <p14:nvPr/>
            </p14:nvContentPartPr>
            <p14:xfrm>
              <a:off x="9314234" y="6301024"/>
              <a:ext cx="1518840" cy="1155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BC83F7B-9932-4489-85E8-31C76E92DAD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305594" y="6292024"/>
                <a:ext cx="153648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F1207AA-623B-433A-82A1-14BC687796BB}"/>
              </a:ext>
            </a:extLst>
          </p:cNvPr>
          <p:cNvGrpSpPr/>
          <p:nvPr/>
        </p:nvGrpSpPr>
        <p:grpSpPr>
          <a:xfrm>
            <a:off x="1326914" y="4540264"/>
            <a:ext cx="4573440" cy="1267200"/>
            <a:chOff x="1326914" y="4540264"/>
            <a:chExt cx="4573440" cy="12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0C81D1-C8D2-47C7-8AA0-808246E25987}"/>
                    </a:ext>
                  </a:extLst>
                </p14:cNvPr>
                <p14:cNvContentPartPr/>
                <p14:nvPr/>
              </p14:nvContentPartPr>
              <p14:xfrm>
                <a:off x="1326914" y="4701184"/>
                <a:ext cx="158760" cy="283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0C81D1-C8D2-47C7-8AA0-808246E259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18274" y="4692544"/>
                  <a:ext cx="176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78F3D80-2F42-4E1B-A47D-654F7B3EE8F0}"/>
                    </a:ext>
                  </a:extLst>
                </p14:cNvPr>
                <p14:cNvContentPartPr/>
                <p14:nvPr/>
              </p14:nvContentPartPr>
              <p14:xfrm>
                <a:off x="1423034" y="4540264"/>
                <a:ext cx="300960" cy="288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78F3D80-2F42-4E1B-A47D-654F7B3EE8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4394" y="4531624"/>
                  <a:ext cx="31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B30C613-9D72-4DC4-9244-125C219BB08E}"/>
                    </a:ext>
                  </a:extLst>
                </p14:cNvPr>
                <p14:cNvContentPartPr/>
                <p14:nvPr/>
              </p14:nvContentPartPr>
              <p14:xfrm>
                <a:off x="1831994" y="4679944"/>
                <a:ext cx="197280" cy="320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B30C613-9D72-4DC4-9244-125C219BB08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22994" y="4670944"/>
                  <a:ext cx="214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1C8E5C-DFD0-45C9-A433-9863E3148BAC}"/>
                    </a:ext>
                  </a:extLst>
                </p14:cNvPr>
                <p14:cNvContentPartPr/>
                <p14:nvPr/>
              </p14:nvContentPartPr>
              <p14:xfrm>
                <a:off x="2232674" y="4700104"/>
                <a:ext cx="257760" cy="268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1C8E5C-DFD0-45C9-A433-9863E3148B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24034" y="4691464"/>
                  <a:ext cx="275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51E44E-8DA8-4922-855C-3CF67353561D}"/>
                    </a:ext>
                  </a:extLst>
                </p14:cNvPr>
                <p14:cNvContentPartPr/>
                <p14:nvPr/>
              </p14:nvContentPartPr>
              <p14:xfrm>
                <a:off x="2701034" y="4749064"/>
                <a:ext cx="129600" cy="210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51E44E-8DA8-4922-855C-3CF67353561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92394" y="4740064"/>
                  <a:ext cx="147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CEB27E-B082-48C5-87BA-1574937115EF}"/>
                    </a:ext>
                  </a:extLst>
                </p14:cNvPr>
                <p14:cNvContentPartPr/>
                <p14:nvPr/>
              </p14:nvContentPartPr>
              <p14:xfrm>
                <a:off x="2594834" y="4657624"/>
                <a:ext cx="401400" cy="82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CEB27E-B082-48C5-87BA-1574937115E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85834" y="4648984"/>
                  <a:ext cx="419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BA4657-0A8A-45D1-B608-E3BD7953332E}"/>
                    </a:ext>
                  </a:extLst>
                </p14:cNvPr>
                <p14:cNvContentPartPr/>
                <p14:nvPr/>
              </p14:nvContentPartPr>
              <p14:xfrm>
                <a:off x="2918834" y="4929784"/>
                <a:ext cx="36720" cy="148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BA4657-0A8A-45D1-B608-E3BD795333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09834" y="4920784"/>
                  <a:ext cx="54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DF534FF-0B83-4500-8B6E-53526EB38EA6}"/>
                    </a:ext>
                  </a:extLst>
                </p14:cNvPr>
                <p14:cNvContentPartPr/>
                <p14:nvPr/>
              </p14:nvContentPartPr>
              <p14:xfrm>
                <a:off x="3196034" y="4817464"/>
                <a:ext cx="170280" cy="10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DF534FF-0B83-4500-8B6E-53526EB38EA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87394" y="4808824"/>
                  <a:ext cx="187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CBF4121-60C1-4ABB-8D09-B312C60D255D}"/>
                    </a:ext>
                  </a:extLst>
                </p14:cNvPr>
                <p14:cNvContentPartPr/>
                <p14:nvPr/>
              </p14:nvContentPartPr>
              <p14:xfrm>
                <a:off x="3447674" y="4650064"/>
                <a:ext cx="260640" cy="322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CBF4121-60C1-4ABB-8D09-B312C60D255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38674" y="4641064"/>
                  <a:ext cx="278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1B7324-7404-4C30-B1A6-27E59B88C560}"/>
                    </a:ext>
                  </a:extLst>
                </p14:cNvPr>
                <p14:cNvContentPartPr/>
                <p14:nvPr/>
              </p14:nvContentPartPr>
              <p14:xfrm>
                <a:off x="3929714" y="4767064"/>
                <a:ext cx="90360" cy="191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1B7324-7404-4C30-B1A6-27E59B88C5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21074" y="4758424"/>
                  <a:ext cx="108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999A834-3FB1-4BEA-90F8-5FF0BA175DD3}"/>
                    </a:ext>
                  </a:extLst>
                </p14:cNvPr>
                <p14:cNvContentPartPr/>
                <p14:nvPr/>
              </p14:nvContentPartPr>
              <p14:xfrm>
                <a:off x="3773834" y="4710904"/>
                <a:ext cx="454320" cy="63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999A834-3FB1-4BEA-90F8-5FF0BA175DD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65194" y="4701904"/>
                  <a:ext cx="471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A684B4-BA69-445E-BC6F-10A6E327A504}"/>
                    </a:ext>
                  </a:extLst>
                </p14:cNvPr>
                <p14:cNvContentPartPr/>
                <p14:nvPr/>
              </p14:nvContentPartPr>
              <p14:xfrm>
                <a:off x="4060034" y="4913944"/>
                <a:ext cx="232200" cy="232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A684B4-BA69-445E-BC6F-10A6E327A50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51034" y="4904944"/>
                  <a:ext cx="249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F919CBE-3236-4A0F-8715-62DEF2358D9B}"/>
                    </a:ext>
                  </a:extLst>
                </p14:cNvPr>
                <p14:cNvContentPartPr/>
                <p14:nvPr/>
              </p14:nvContentPartPr>
              <p14:xfrm>
                <a:off x="4513274" y="4779304"/>
                <a:ext cx="360000" cy="105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F919CBE-3236-4A0F-8715-62DEF2358D9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04274" y="4770664"/>
                  <a:ext cx="37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2BCC6F-07FB-47EE-B2CA-C1A61AB94E4E}"/>
                    </a:ext>
                  </a:extLst>
                </p14:cNvPr>
                <p14:cNvContentPartPr/>
                <p14:nvPr/>
              </p14:nvContentPartPr>
              <p14:xfrm>
                <a:off x="4663754" y="4702984"/>
                <a:ext cx="69480" cy="23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2BCC6F-07FB-47EE-B2CA-C1A61AB94E4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55114" y="4694344"/>
                  <a:ext cx="87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473713-221D-4903-A08F-96FD60EB829D}"/>
                    </a:ext>
                  </a:extLst>
                </p14:cNvPr>
                <p14:cNvContentPartPr/>
                <p14:nvPr/>
              </p14:nvContentPartPr>
              <p14:xfrm>
                <a:off x="4854554" y="4706224"/>
                <a:ext cx="256680" cy="279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473713-221D-4903-A08F-96FD60EB829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45914" y="4697584"/>
                  <a:ext cx="274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D5842B-00FB-4C4D-A512-EE2CF4D44C40}"/>
                    </a:ext>
                  </a:extLst>
                </p14:cNvPr>
                <p14:cNvContentPartPr/>
                <p14:nvPr/>
              </p14:nvContentPartPr>
              <p14:xfrm>
                <a:off x="5224994" y="4726744"/>
                <a:ext cx="148320" cy="123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D5842B-00FB-4C4D-A512-EE2CF4D44C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16354" y="4717744"/>
                  <a:ext cx="165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48469F-9A16-434A-9228-B62B9230379F}"/>
                    </a:ext>
                  </a:extLst>
                </p14:cNvPr>
                <p14:cNvContentPartPr/>
                <p14:nvPr/>
              </p14:nvContentPartPr>
              <p14:xfrm>
                <a:off x="5379434" y="4648984"/>
                <a:ext cx="114840" cy="3621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48469F-9A16-434A-9228-B62B9230379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0794" y="4639984"/>
                  <a:ext cx="1324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C03B4B6-3E9B-4E78-A0CF-6BA0ECD792AD}"/>
                    </a:ext>
                  </a:extLst>
                </p14:cNvPr>
                <p14:cNvContentPartPr/>
                <p14:nvPr/>
              </p14:nvContentPartPr>
              <p14:xfrm>
                <a:off x="2297114" y="5260984"/>
                <a:ext cx="2681280" cy="105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C03B4B6-3E9B-4E78-A0CF-6BA0ECD792A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288114" y="5252344"/>
                  <a:ext cx="2698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9F73E9-034A-4753-96F7-E591E5AC8993}"/>
                    </a:ext>
                  </a:extLst>
                </p14:cNvPr>
                <p14:cNvContentPartPr/>
                <p14:nvPr/>
              </p14:nvContentPartPr>
              <p14:xfrm>
                <a:off x="3110354" y="5397424"/>
                <a:ext cx="783000" cy="410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9F73E9-034A-4753-96F7-E591E5AC899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01354" y="5388784"/>
                  <a:ext cx="800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92C5AA7-D560-4751-9555-EF797AF21924}"/>
                    </a:ext>
                  </a:extLst>
                </p14:cNvPr>
                <p14:cNvContentPartPr/>
                <p14:nvPr/>
              </p14:nvContentPartPr>
              <p14:xfrm>
                <a:off x="3336434" y="5526304"/>
                <a:ext cx="236880" cy="242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92C5AA7-D560-4751-9555-EF797AF219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27434" y="5517664"/>
                  <a:ext cx="254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086EF92-0990-401E-9993-3171F6383963}"/>
                    </a:ext>
                  </a:extLst>
                </p14:cNvPr>
                <p14:cNvContentPartPr/>
                <p14:nvPr/>
              </p14:nvContentPartPr>
              <p14:xfrm>
                <a:off x="3657554" y="5515864"/>
                <a:ext cx="243000" cy="239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086EF92-0990-401E-9993-3171F638396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48914" y="5507224"/>
                  <a:ext cx="260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861AF4F-3084-4C0F-958E-296C4C87370A}"/>
                    </a:ext>
                  </a:extLst>
                </p14:cNvPr>
                <p14:cNvContentPartPr/>
                <p14:nvPr/>
              </p14:nvContentPartPr>
              <p14:xfrm>
                <a:off x="5627834" y="4809904"/>
                <a:ext cx="272520" cy="334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861AF4F-3084-4C0F-958E-296C4C87370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18834" y="4800904"/>
                  <a:ext cx="290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2739014-458D-482A-9899-68E6E780DA6F}"/>
                    </a:ext>
                  </a:extLst>
                </p14:cNvPr>
                <p14:cNvContentPartPr/>
                <p14:nvPr/>
              </p14:nvContentPartPr>
              <p14:xfrm>
                <a:off x="4574114" y="5053308"/>
                <a:ext cx="181440" cy="176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2739014-458D-482A-9899-68E6E780DA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65474" y="5044668"/>
                  <a:ext cx="19908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507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C0712-612D-4419-AF92-DC6791AC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909" y="8651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2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3D4EDFC-6DA3-4571-A4D8-50D22BEBE06C}"/>
              </a:ext>
            </a:extLst>
          </p:cNvPr>
          <p:cNvGrpSpPr/>
          <p:nvPr/>
        </p:nvGrpSpPr>
        <p:grpSpPr>
          <a:xfrm>
            <a:off x="9314954" y="30904"/>
            <a:ext cx="1595160" cy="431640"/>
            <a:chOff x="9314954" y="30904"/>
            <a:chExt cx="159516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DA2CE3-E156-4390-B3A9-CE4DB0790EC8}"/>
                    </a:ext>
                  </a:extLst>
                </p14:cNvPr>
                <p14:cNvContentPartPr/>
                <p14:nvPr/>
              </p14:nvContentPartPr>
              <p14:xfrm>
                <a:off x="9314954" y="190384"/>
                <a:ext cx="196200" cy="170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DA2CE3-E156-4390-B3A9-CE4DB0790E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06314" y="181744"/>
                  <a:ext cx="213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AC9E79-9EF5-4AF7-B679-A83D0DFFB8FC}"/>
                    </a:ext>
                  </a:extLst>
                </p14:cNvPr>
                <p14:cNvContentPartPr/>
                <p14:nvPr/>
              </p14:nvContentPartPr>
              <p14:xfrm>
                <a:off x="9479114" y="218104"/>
                <a:ext cx="186840" cy="133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AC9E79-9EF5-4AF7-B679-A83D0DFFB8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70474" y="209104"/>
                  <a:ext cx="204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D8F170-908E-45A9-A869-DA286A7B6B33}"/>
                    </a:ext>
                  </a:extLst>
                </p14:cNvPr>
                <p14:cNvContentPartPr/>
                <p14:nvPr/>
              </p14:nvContentPartPr>
              <p14:xfrm>
                <a:off x="9738314" y="211264"/>
                <a:ext cx="167040" cy="162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D8F170-908E-45A9-A869-DA286A7B6B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9674" y="202624"/>
                  <a:ext cx="184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2FDDF7-2E09-4C38-A0E7-D6757F9135DD}"/>
                    </a:ext>
                  </a:extLst>
                </p14:cNvPr>
                <p14:cNvContentPartPr/>
                <p14:nvPr/>
              </p14:nvContentPartPr>
              <p14:xfrm>
                <a:off x="9971954" y="207664"/>
                <a:ext cx="233640" cy="141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2FDDF7-2E09-4C38-A0E7-D6757F9135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63314" y="198664"/>
                  <a:ext cx="251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7F4D91-CC3D-4333-8B83-034C4DB55D76}"/>
                    </a:ext>
                  </a:extLst>
                </p14:cNvPr>
                <p14:cNvContentPartPr/>
                <p14:nvPr/>
              </p14:nvContentPartPr>
              <p14:xfrm>
                <a:off x="10135754" y="30904"/>
                <a:ext cx="212400" cy="304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7F4D91-CC3D-4333-8B83-034C4DB55D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27114" y="21904"/>
                  <a:ext cx="230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68A9F6-E9AB-44E1-BE25-5F80FF7FE864}"/>
                    </a:ext>
                  </a:extLst>
                </p14:cNvPr>
                <p14:cNvContentPartPr/>
                <p14:nvPr/>
              </p14:nvContentPartPr>
              <p14:xfrm>
                <a:off x="10293074" y="237544"/>
                <a:ext cx="128160" cy="138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68A9F6-E9AB-44E1-BE25-5F80FF7FE8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4074" y="228904"/>
                  <a:ext cx="14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D72D1B-9712-4CCB-93B3-A0EB94558A27}"/>
                    </a:ext>
                  </a:extLst>
                </p14:cNvPr>
                <p14:cNvContentPartPr/>
                <p14:nvPr/>
              </p14:nvContentPartPr>
              <p14:xfrm>
                <a:off x="10530314" y="251944"/>
                <a:ext cx="379800" cy="21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D72D1B-9712-4CCB-93B3-A0EB94558A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21314" y="243304"/>
                  <a:ext cx="3974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CFE6262-6E63-4D39-A999-5A869CCE3649}"/>
              </a:ext>
            </a:extLst>
          </p:cNvPr>
          <p:cNvGrpSpPr/>
          <p:nvPr/>
        </p:nvGrpSpPr>
        <p:grpSpPr>
          <a:xfrm>
            <a:off x="9105434" y="979504"/>
            <a:ext cx="1283040" cy="245520"/>
            <a:chOff x="9105434" y="979504"/>
            <a:chExt cx="12830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8319B74-060F-49E6-8EA1-2100AB2E4C0C}"/>
                    </a:ext>
                  </a:extLst>
                </p14:cNvPr>
                <p14:cNvContentPartPr/>
                <p14:nvPr/>
              </p14:nvContentPartPr>
              <p14:xfrm>
                <a:off x="9105434" y="1021984"/>
                <a:ext cx="365040" cy="143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8319B74-060F-49E6-8EA1-2100AB2E4C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6434" y="1012984"/>
                  <a:ext cx="382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2A12E7-4DBC-43EC-9F0F-88FF4530E4EA}"/>
                    </a:ext>
                  </a:extLst>
                </p14:cNvPr>
                <p14:cNvContentPartPr/>
                <p14:nvPr/>
              </p14:nvContentPartPr>
              <p14:xfrm>
                <a:off x="9571994" y="979504"/>
                <a:ext cx="175680" cy="185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2A12E7-4DBC-43EC-9F0F-88FF4530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63354" y="970864"/>
                  <a:ext cx="193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DAB8E2-A94A-4E3E-9978-9537441FAC3A}"/>
                    </a:ext>
                  </a:extLst>
                </p14:cNvPr>
                <p14:cNvContentPartPr/>
                <p14:nvPr/>
              </p14:nvContentPartPr>
              <p14:xfrm>
                <a:off x="9809594" y="1018384"/>
                <a:ext cx="578880" cy="206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DAB8E2-A94A-4E3E-9978-9537441FA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00594" y="1009744"/>
                  <a:ext cx="5965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71D3EDF-2329-44EE-A1F2-20EAAC0B4046}"/>
              </a:ext>
            </a:extLst>
          </p:cNvPr>
          <p:cNvGrpSpPr/>
          <p:nvPr/>
        </p:nvGrpSpPr>
        <p:grpSpPr>
          <a:xfrm>
            <a:off x="342674" y="14704"/>
            <a:ext cx="8672760" cy="1955160"/>
            <a:chOff x="342674" y="14704"/>
            <a:chExt cx="8672760" cy="19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CAF9D0-F835-423E-BBEF-8FE8C517F1AE}"/>
                    </a:ext>
                  </a:extLst>
                </p14:cNvPr>
                <p14:cNvContentPartPr/>
                <p14:nvPr/>
              </p14:nvContentPartPr>
              <p14:xfrm>
                <a:off x="3781034" y="279664"/>
                <a:ext cx="173160" cy="262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CAF9D0-F835-423E-BBEF-8FE8C517F1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2394" y="271024"/>
                  <a:ext cx="190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A3F895-475B-4AD3-8495-043430E49007}"/>
                    </a:ext>
                  </a:extLst>
                </p14:cNvPr>
                <p14:cNvContentPartPr/>
                <p14:nvPr/>
              </p14:nvContentPartPr>
              <p14:xfrm>
                <a:off x="3736394" y="187864"/>
                <a:ext cx="287280" cy="316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A3F895-475B-4AD3-8495-043430E490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7754" y="179224"/>
                  <a:ext cx="304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67662F-D682-4D64-A6BA-23A3E5F9DEF4}"/>
                    </a:ext>
                  </a:extLst>
                </p14:cNvPr>
                <p14:cNvContentPartPr/>
                <p14:nvPr/>
              </p14:nvContentPartPr>
              <p14:xfrm>
                <a:off x="4039514" y="469024"/>
                <a:ext cx="47160" cy="137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67662F-D682-4D64-A6BA-23A3E5F9DE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0514" y="460384"/>
                  <a:ext cx="64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194A6B-C2AF-48C0-BAF4-266F60DBE36C}"/>
                    </a:ext>
                  </a:extLst>
                </p14:cNvPr>
                <p14:cNvContentPartPr/>
                <p14:nvPr/>
              </p14:nvContentPartPr>
              <p14:xfrm>
                <a:off x="4308434" y="498184"/>
                <a:ext cx="129240" cy="191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194A6B-C2AF-48C0-BAF4-266F60DBE3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9794" y="489184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12DB1C-F697-4A83-B8BC-472E76A58208}"/>
                    </a:ext>
                  </a:extLst>
                </p14:cNvPr>
                <p14:cNvContentPartPr/>
                <p14:nvPr/>
              </p14:nvContentPartPr>
              <p14:xfrm>
                <a:off x="4588514" y="340144"/>
                <a:ext cx="23040" cy="5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12DB1C-F697-4A83-B8BC-472E76A582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79514" y="331144"/>
                  <a:ext cx="40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9E5BDF-2523-492E-B86F-2D159EE92FB8}"/>
                    </a:ext>
                  </a:extLst>
                </p14:cNvPr>
                <p14:cNvContentPartPr/>
                <p14:nvPr/>
              </p14:nvContentPartPr>
              <p14:xfrm>
                <a:off x="4760954" y="364984"/>
                <a:ext cx="258840" cy="1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9E5BDF-2523-492E-B86F-2D159EE92F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1954" y="356344"/>
                  <a:ext cx="276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691BC3-7649-4450-8FE9-FE459ACE5760}"/>
                    </a:ext>
                  </a:extLst>
                </p14:cNvPr>
                <p14:cNvContentPartPr/>
                <p14:nvPr/>
              </p14:nvContentPartPr>
              <p14:xfrm>
                <a:off x="5197274" y="439144"/>
                <a:ext cx="99000" cy="179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691BC3-7649-4450-8FE9-FE459ACE57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8634" y="430504"/>
                  <a:ext cx="116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279D0C-50D6-4261-93D0-19EFF287EC98}"/>
                    </a:ext>
                  </a:extLst>
                </p14:cNvPr>
                <p14:cNvContentPartPr/>
                <p14:nvPr/>
              </p14:nvContentPartPr>
              <p14:xfrm>
                <a:off x="5425514" y="190384"/>
                <a:ext cx="290520" cy="259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279D0C-50D6-4261-93D0-19EFF287E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6514" y="181744"/>
                  <a:ext cx="308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DCFAAA-88A5-4558-B416-A416AEC5446A}"/>
                    </a:ext>
                  </a:extLst>
                </p14:cNvPr>
                <p14:cNvContentPartPr/>
                <p14:nvPr/>
              </p14:nvContentPartPr>
              <p14:xfrm>
                <a:off x="5400314" y="158344"/>
                <a:ext cx="275400" cy="276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DCFAAA-88A5-4558-B416-A416AEC544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91674" y="149344"/>
                  <a:ext cx="293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00B9D7-47BB-416D-A83D-FED81B9C1FB8}"/>
                    </a:ext>
                  </a:extLst>
                </p14:cNvPr>
                <p14:cNvContentPartPr/>
                <p14:nvPr/>
              </p14:nvContentPartPr>
              <p14:xfrm>
                <a:off x="5739434" y="485224"/>
                <a:ext cx="261360" cy="10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00B9D7-47BB-416D-A83D-FED81B9C1F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30794" y="476224"/>
                  <a:ext cx="279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5DEA24-8E69-4A55-884B-23CA3E9936D2}"/>
                    </a:ext>
                  </a:extLst>
                </p14:cNvPr>
                <p14:cNvContentPartPr/>
                <p14:nvPr/>
              </p14:nvContentPartPr>
              <p14:xfrm>
                <a:off x="6380234" y="65824"/>
                <a:ext cx="197280" cy="37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5DEA24-8E69-4A55-884B-23CA3E9936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1594" y="56824"/>
                  <a:ext cx="214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D02B3D-6923-47C1-AB40-1C3269C20FA0}"/>
                    </a:ext>
                  </a:extLst>
                </p14:cNvPr>
                <p14:cNvContentPartPr/>
                <p14:nvPr/>
              </p14:nvContentPartPr>
              <p14:xfrm>
                <a:off x="6672914" y="260944"/>
                <a:ext cx="203400" cy="158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D02B3D-6923-47C1-AB40-1C3269C20F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3914" y="251944"/>
                  <a:ext cx="221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8A816F-2D31-4F59-B426-A0A9CE42FE0C}"/>
                    </a:ext>
                  </a:extLst>
                </p14:cNvPr>
                <p14:cNvContentPartPr/>
                <p14:nvPr/>
              </p14:nvContentPartPr>
              <p14:xfrm>
                <a:off x="7168994" y="249424"/>
                <a:ext cx="221760" cy="163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8A816F-2D31-4F59-B426-A0A9CE42FE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59994" y="240424"/>
                  <a:ext cx="239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E77ED4-D35F-48E9-B84D-2FC3D60519B1}"/>
                    </a:ext>
                  </a:extLst>
                </p14:cNvPr>
                <p14:cNvContentPartPr/>
                <p14:nvPr/>
              </p14:nvContentPartPr>
              <p14:xfrm>
                <a:off x="7768394" y="178144"/>
                <a:ext cx="196560" cy="217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E77ED4-D35F-48E9-B84D-2FC3D60519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59394" y="169504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DC7D1A-239A-4764-B23C-EF1CB99FD72C}"/>
                    </a:ext>
                  </a:extLst>
                </p14:cNvPr>
                <p14:cNvContentPartPr/>
                <p14:nvPr/>
              </p14:nvContentPartPr>
              <p14:xfrm>
                <a:off x="8054594" y="233584"/>
                <a:ext cx="95760" cy="114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DC7D1A-239A-4764-B23C-EF1CB99FD7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5594" y="224584"/>
                  <a:ext cx="113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CDF74F-D8BB-4ADA-88B0-C762E925ACE4}"/>
                    </a:ext>
                  </a:extLst>
                </p14:cNvPr>
                <p14:cNvContentPartPr/>
                <p14:nvPr/>
              </p14:nvContentPartPr>
              <p14:xfrm>
                <a:off x="8199674" y="258064"/>
                <a:ext cx="201240" cy="7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CDF74F-D8BB-4ADA-88B0-C762E925AC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0674" y="249064"/>
                  <a:ext cx="21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2776AB-44C8-4BC8-9BED-E04987807E14}"/>
                    </a:ext>
                  </a:extLst>
                </p14:cNvPr>
                <p14:cNvContentPartPr/>
                <p14:nvPr/>
              </p14:nvContentPartPr>
              <p14:xfrm>
                <a:off x="8433314" y="286144"/>
                <a:ext cx="81720" cy="261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2776AB-44C8-4BC8-9BED-E04987807E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24674" y="277144"/>
                  <a:ext cx="99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4F2AC6-3E07-4CF5-ABFE-E86FE5645360}"/>
                    </a:ext>
                  </a:extLst>
                </p14:cNvPr>
                <p14:cNvContentPartPr/>
                <p14:nvPr/>
              </p14:nvContentPartPr>
              <p14:xfrm>
                <a:off x="8463914" y="193984"/>
                <a:ext cx="214200" cy="172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4F2AC6-3E07-4CF5-ABFE-E86FE56453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54914" y="185344"/>
                  <a:ext cx="231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318320-1841-44C1-B6E3-F7749AA66334}"/>
                    </a:ext>
                  </a:extLst>
                </p14:cNvPr>
                <p14:cNvContentPartPr/>
                <p14:nvPr/>
              </p14:nvContentPartPr>
              <p14:xfrm>
                <a:off x="8721314" y="14704"/>
                <a:ext cx="206280" cy="352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318320-1841-44C1-B6E3-F7749AA663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12674" y="6064"/>
                  <a:ext cx="223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D709C0-7E81-4EEF-9AEA-1042CDD0F78F}"/>
                    </a:ext>
                  </a:extLst>
                </p14:cNvPr>
                <p14:cNvContentPartPr/>
                <p14:nvPr/>
              </p14:nvContentPartPr>
              <p14:xfrm>
                <a:off x="8842634" y="226744"/>
                <a:ext cx="172800" cy="14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D709C0-7E81-4EEF-9AEA-1042CDD0F7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33994" y="218104"/>
                  <a:ext cx="190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4610DE-9C7E-4464-9897-0119270A42A3}"/>
                    </a:ext>
                  </a:extLst>
                </p14:cNvPr>
                <p14:cNvContentPartPr/>
                <p14:nvPr/>
              </p14:nvContentPartPr>
              <p14:xfrm>
                <a:off x="643634" y="335464"/>
                <a:ext cx="214920" cy="280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4610DE-9C7E-4464-9897-0119270A42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634" y="326464"/>
                  <a:ext cx="232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1C19AF-E740-4DCE-BD3A-C9C78FC0F58A}"/>
                    </a:ext>
                  </a:extLst>
                </p14:cNvPr>
                <p14:cNvContentPartPr/>
                <p14:nvPr/>
              </p14:nvContentPartPr>
              <p14:xfrm>
                <a:off x="1029554" y="417184"/>
                <a:ext cx="190440" cy="18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1C19AF-E740-4DCE-BD3A-C9C78FC0F5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914" y="408544"/>
                  <a:ext cx="208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78D06B-6133-4E2A-907B-4738F0958173}"/>
                    </a:ext>
                  </a:extLst>
                </p14:cNvPr>
                <p14:cNvContentPartPr/>
                <p14:nvPr/>
              </p14:nvContentPartPr>
              <p14:xfrm>
                <a:off x="1507274" y="407104"/>
                <a:ext cx="57960" cy="177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78D06B-6133-4E2A-907B-4738F09581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8634" y="398104"/>
                  <a:ext cx="75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404232-5966-405A-AA10-3A743B0B2371}"/>
                    </a:ext>
                  </a:extLst>
                </p14:cNvPr>
                <p14:cNvContentPartPr/>
                <p14:nvPr/>
              </p14:nvContentPartPr>
              <p14:xfrm>
                <a:off x="1344554" y="330064"/>
                <a:ext cx="584640" cy="95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404232-5966-405A-AA10-3A743B0B23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35554" y="321064"/>
                  <a:ext cx="602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D86AE2-9443-412F-B0BA-4FF8C8D69F31}"/>
                    </a:ext>
                  </a:extLst>
                </p14:cNvPr>
                <p14:cNvContentPartPr/>
                <p14:nvPr/>
              </p14:nvContentPartPr>
              <p14:xfrm>
                <a:off x="2147714" y="362464"/>
                <a:ext cx="28080" cy="31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D86AE2-9443-412F-B0BA-4FF8C8D69F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9074" y="353824"/>
                  <a:ext cx="45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1AE08BD-89CE-4C5C-B64E-E3149A5DEFB5}"/>
                    </a:ext>
                  </a:extLst>
                </p14:cNvPr>
                <p14:cNvContentPartPr/>
                <p14:nvPr/>
              </p14:nvContentPartPr>
              <p14:xfrm>
                <a:off x="2127914" y="561544"/>
                <a:ext cx="2160" cy="2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1AE08BD-89CE-4C5C-B64E-E3149A5DEF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18914" y="552544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3AA288-541E-4E5A-9525-46872BA405EC}"/>
                    </a:ext>
                  </a:extLst>
                </p14:cNvPr>
                <p14:cNvContentPartPr/>
                <p14:nvPr/>
              </p14:nvContentPartPr>
              <p14:xfrm>
                <a:off x="2097314" y="557584"/>
                <a:ext cx="18720" cy="1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3AA288-541E-4E5A-9525-46872BA405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88674" y="548944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7B1E9B-A4D8-46F5-BAF1-6A0E90345A0C}"/>
                    </a:ext>
                  </a:extLst>
                </p14:cNvPr>
                <p14:cNvContentPartPr/>
                <p14:nvPr/>
              </p14:nvContentPartPr>
              <p14:xfrm>
                <a:off x="2569274" y="226744"/>
                <a:ext cx="273240" cy="39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7B1E9B-A4D8-46F5-BAF1-6A0E90345A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60274" y="217744"/>
                  <a:ext cx="290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D5F739-E1C5-4FEF-A990-5EFEA6D43841}"/>
                    </a:ext>
                  </a:extLst>
                </p14:cNvPr>
                <p14:cNvContentPartPr/>
                <p14:nvPr/>
              </p14:nvContentPartPr>
              <p14:xfrm>
                <a:off x="2867714" y="411784"/>
                <a:ext cx="183240" cy="17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D5F739-E1C5-4FEF-A990-5EFEA6D438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58714" y="403144"/>
                  <a:ext cx="200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33F0D7-907D-4305-8FA3-716F2C14D2DD}"/>
                    </a:ext>
                  </a:extLst>
                </p14:cNvPr>
                <p14:cNvContentPartPr/>
                <p14:nvPr/>
              </p14:nvContentPartPr>
              <p14:xfrm>
                <a:off x="3202874" y="181024"/>
                <a:ext cx="218520" cy="426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33F0D7-907D-4305-8FA3-716F2C14D2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94234" y="172024"/>
                  <a:ext cx="236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18D06E-7596-4834-9D1F-0C8ACC8FB6EC}"/>
                    </a:ext>
                  </a:extLst>
                </p14:cNvPr>
                <p14:cNvContentPartPr/>
                <p14:nvPr/>
              </p14:nvContentPartPr>
              <p14:xfrm>
                <a:off x="3158954" y="410344"/>
                <a:ext cx="227880" cy="6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18D06E-7596-4834-9D1F-0C8ACC8FB6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49954" y="401344"/>
                  <a:ext cx="245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B4AA8F-19EB-40AA-8E94-0B0C3B669FE2}"/>
                    </a:ext>
                  </a:extLst>
                </p14:cNvPr>
                <p14:cNvContentPartPr/>
                <p14:nvPr/>
              </p14:nvContentPartPr>
              <p14:xfrm>
                <a:off x="342674" y="1042504"/>
                <a:ext cx="348120" cy="250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B4AA8F-19EB-40AA-8E94-0B0C3B669F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4034" y="1033504"/>
                  <a:ext cx="365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67F659-49DB-4B49-A606-8E742966C01E}"/>
                    </a:ext>
                  </a:extLst>
                </p14:cNvPr>
                <p14:cNvContentPartPr/>
                <p14:nvPr/>
              </p14:nvContentPartPr>
              <p14:xfrm>
                <a:off x="748394" y="1091824"/>
                <a:ext cx="168480" cy="14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67F659-49DB-4B49-A606-8E742966C0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754" y="1083184"/>
                  <a:ext cx="186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D38756-2492-4809-B798-89B3532AC352}"/>
                    </a:ext>
                  </a:extLst>
                </p14:cNvPr>
                <p14:cNvContentPartPr/>
                <p14:nvPr/>
              </p14:nvContentPartPr>
              <p14:xfrm>
                <a:off x="968354" y="1128184"/>
                <a:ext cx="247320" cy="121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D38756-2492-4809-B798-89B3532AC3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9354" y="1119544"/>
                  <a:ext cx="264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E6BEA4-467D-43C4-B5D6-626AFC87C713}"/>
                    </a:ext>
                  </a:extLst>
                </p14:cNvPr>
                <p14:cNvContentPartPr/>
                <p14:nvPr/>
              </p14:nvContentPartPr>
              <p14:xfrm>
                <a:off x="1231514" y="1152304"/>
                <a:ext cx="111600" cy="314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E6BEA4-467D-43C4-B5D6-626AFC87C7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22874" y="1143304"/>
                  <a:ext cx="129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54C490-864F-4AC6-BC06-5FA22819841B}"/>
                    </a:ext>
                  </a:extLst>
                </p14:cNvPr>
                <p14:cNvContentPartPr/>
                <p14:nvPr/>
              </p14:nvContentPartPr>
              <p14:xfrm>
                <a:off x="1306394" y="1087144"/>
                <a:ext cx="209160" cy="16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54C490-864F-4AC6-BC06-5FA2281984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97394" y="1078144"/>
                  <a:ext cx="226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C41A82-E2D3-4E8E-9677-5D4BAF0A6634}"/>
                    </a:ext>
                  </a:extLst>
                </p14:cNvPr>
                <p14:cNvContentPartPr/>
                <p14:nvPr/>
              </p14:nvContentPartPr>
              <p14:xfrm>
                <a:off x="1636874" y="886624"/>
                <a:ext cx="142920" cy="344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C41A82-E2D3-4E8E-9677-5D4BAF0A66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27874" y="877624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6EDB21-98B3-4E69-A6FF-E8CFD1B224C0}"/>
                    </a:ext>
                  </a:extLst>
                </p14:cNvPr>
                <p14:cNvContentPartPr/>
                <p14:nvPr/>
              </p14:nvContentPartPr>
              <p14:xfrm>
                <a:off x="1785194" y="1088944"/>
                <a:ext cx="171720" cy="148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6EDB21-98B3-4E69-A6FF-E8CFD1B224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76554" y="1080304"/>
                  <a:ext cx="189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3E091B-88A5-4185-883B-3BD1676B0D2B}"/>
                    </a:ext>
                  </a:extLst>
                </p14:cNvPr>
                <p14:cNvContentPartPr/>
                <p14:nvPr/>
              </p14:nvContentPartPr>
              <p14:xfrm>
                <a:off x="2451554" y="668824"/>
                <a:ext cx="348480" cy="562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3E091B-88A5-4185-883B-3BD1676B0D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42914" y="660184"/>
                  <a:ext cx="36612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01DF54-D0B9-44BA-9B03-F7AD7876AE44}"/>
                    </a:ext>
                  </a:extLst>
                </p14:cNvPr>
                <p14:cNvContentPartPr/>
                <p14:nvPr/>
              </p14:nvContentPartPr>
              <p14:xfrm>
                <a:off x="2335274" y="1027744"/>
                <a:ext cx="399600" cy="9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01DF54-D0B9-44BA-9B03-F7AD7876AE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6274" y="1019104"/>
                  <a:ext cx="417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2093BB-A1AF-427C-9BE4-173DE253FF5F}"/>
                    </a:ext>
                  </a:extLst>
                </p14:cNvPr>
                <p14:cNvContentPartPr/>
                <p14:nvPr/>
              </p14:nvContentPartPr>
              <p14:xfrm>
                <a:off x="2730194" y="1035304"/>
                <a:ext cx="159840" cy="17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2093BB-A1AF-427C-9BE4-173DE253FF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1194" y="1026664"/>
                  <a:ext cx="17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7231E5-B2B2-4E4F-86C2-99F442276019}"/>
                    </a:ext>
                  </a:extLst>
                </p14:cNvPr>
                <p14:cNvContentPartPr/>
                <p14:nvPr/>
              </p14:nvContentPartPr>
              <p14:xfrm>
                <a:off x="2891834" y="1075264"/>
                <a:ext cx="140760" cy="13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7231E5-B2B2-4E4F-86C2-99F4422760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82834" y="1066624"/>
                  <a:ext cx="158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8E6727-4A97-47B1-8C11-1FE24A4C7689}"/>
                    </a:ext>
                  </a:extLst>
                </p14:cNvPr>
                <p14:cNvContentPartPr/>
                <p14:nvPr/>
              </p14:nvContentPartPr>
              <p14:xfrm>
                <a:off x="3066794" y="1042864"/>
                <a:ext cx="400320" cy="15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8E6727-4A97-47B1-8C11-1FE24A4C76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58154" y="1034224"/>
                  <a:ext cx="417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C82FF2-D1A2-4735-9508-88E98464F8F2}"/>
                    </a:ext>
                  </a:extLst>
                </p14:cNvPr>
                <p14:cNvContentPartPr/>
                <p14:nvPr/>
              </p14:nvContentPartPr>
              <p14:xfrm>
                <a:off x="3745754" y="1016584"/>
                <a:ext cx="290520" cy="157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C82FF2-D1A2-4735-9508-88E98464F8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36754" y="1007584"/>
                  <a:ext cx="30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69B46D-C195-4768-9401-9E955ED946A9}"/>
                    </a:ext>
                  </a:extLst>
                </p14:cNvPr>
                <p14:cNvContentPartPr/>
                <p14:nvPr/>
              </p14:nvContentPartPr>
              <p14:xfrm>
                <a:off x="4396274" y="1136464"/>
                <a:ext cx="150840" cy="309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69B46D-C195-4768-9401-9E955ED946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87634" y="1127824"/>
                  <a:ext cx="168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375938-C9F7-4A7F-A6EE-1FF0AF7EA3FE}"/>
                    </a:ext>
                  </a:extLst>
                </p14:cNvPr>
                <p14:cNvContentPartPr/>
                <p14:nvPr/>
              </p14:nvContentPartPr>
              <p14:xfrm>
                <a:off x="4522274" y="931264"/>
                <a:ext cx="290520" cy="260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375938-C9F7-4A7F-A6EE-1FF0AF7EA3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3634" y="922624"/>
                  <a:ext cx="308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9144BA-4EE2-4998-B167-B479FD4BC0E5}"/>
                    </a:ext>
                  </a:extLst>
                </p14:cNvPr>
                <p14:cNvContentPartPr/>
                <p14:nvPr/>
              </p14:nvContentPartPr>
              <p14:xfrm>
                <a:off x="4848074" y="1004344"/>
                <a:ext cx="153720" cy="14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9144BA-4EE2-4998-B167-B479FD4BC0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39434" y="995344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BA9C40-A300-4F86-9778-C70E0E0EEE28}"/>
                    </a:ext>
                  </a:extLst>
                </p14:cNvPr>
                <p14:cNvContentPartPr/>
                <p14:nvPr/>
              </p14:nvContentPartPr>
              <p14:xfrm>
                <a:off x="4989194" y="1076344"/>
                <a:ext cx="108720" cy="294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BA9C40-A300-4F86-9778-C70E0E0EEE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80194" y="1067704"/>
                  <a:ext cx="126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6AE548-0EF0-4134-996F-8E5392C09E7E}"/>
                    </a:ext>
                  </a:extLst>
                </p14:cNvPr>
                <p14:cNvContentPartPr/>
                <p14:nvPr/>
              </p14:nvContentPartPr>
              <p14:xfrm>
                <a:off x="5047874" y="961864"/>
                <a:ext cx="291240" cy="172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6AE548-0EF0-4134-996F-8E5392C09E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39234" y="952864"/>
                  <a:ext cx="308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916883-EF1E-4395-A191-6C0A6B439107}"/>
                    </a:ext>
                  </a:extLst>
                </p14:cNvPr>
                <p14:cNvContentPartPr/>
                <p14:nvPr/>
              </p14:nvContentPartPr>
              <p14:xfrm>
                <a:off x="5357114" y="989584"/>
                <a:ext cx="241920" cy="15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916883-EF1E-4395-A191-6C0A6B4391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48114" y="980944"/>
                  <a:ext cx="259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0B4C09B-3E24-4529-AD66-FEC380E39B03}"/>
                    </a:ext>
                  </a:extLst>
                </p14:cNvPr>
                <p14:cNvContentPartPr/>
                <p14:nvPr/>
              </p14:nvContentPartPr>
              <p14:xfrm>
                <a:off x="5778674" y="756664"/>
                <a:ext cx="181080" cy="37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0B4C09B-3E24-4529-AD66-FEC380E39B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69674" y="747664"/>
                  <a:ext cx="198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84D2E9-BAAB-4A7D-AD47-F8F5280DEAF1}"/>
                    </a:ext>
                  </a:extLst>
                </p14:cNvPr>
                <p14:cNvContentPartPr/>
                <p14:nvPr/>
              </p14:nvContentPartPr>
              <p14:xfrm>
                <a:off x="5891714" y="989224"/>
                <a:ext cx="173880" cy="181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84D2E9-BAAB-4A7D-AD47-F8F5280DEAF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82714" y="980584"/>
                  <a:ext cx="191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C14642-CD08-461F-964E-304BE5A63944}"/>
                    </a:ext>
                  </a:extLst>
                </p14:cNvPr>
                <p14:cNvContentPartPr/>
                <p14:nvPr/>
              </p14:nvContentPartPr>
              <p14:xfrm>
                <a:off x="6283034" y="751624"/>
                <a:ext cx="169560" cy="406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C14642-CD08-461F-964E-304BE5A639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74394" y="742624"/>
                  <a:ext cx="187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CF608C-0CCB-4C94-890E-3631DFEFEDF7}"/>
                    </a:ext>
                  </a:extLst>
                </p14:cNvPr>
                <p14:cNvContentPartPr/>
                <p14:nvPr/>
              </p14:nvContentPartPr>
              <p14:xfrm>
                <a:off x="6158474" y="939544"/>
                <a:ext cx="377640" cy="208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CF608C-0CCB-4C94-890E-3631DFEFED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49474" y="930904"/>
                  <a:ext cx="395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10F528-D34D-4D71-9DFE-C4858F670541}"/>
                    </a:ext>
                  </a:extLst>
                </p14:cNvPr>
                <p14:cNvContentPartPr/>
                <p14:nvPr/>
              </p14:nvContentPartPr>
              <p14:xfrm>
                <a:off x="6663194" y="906784"/>
                <a:ext cx="153000" cy="260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10F528-D34D-4D71-9DFE-C4858F6705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54194" y="897784"/>
                  <a:ext cx="170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02028E-7C2B-4F38-BF8F-0C10CE907054}"/>
                    </a:ext>
                  </a:extLst>
                </p14:cNvPr>
                <p14:cNvContentPartPr/>
                <p14:nvPr/>
              </p14:nvContentPartPr>
              <p14:xfrm>
                <a:off x="6892874" y="1027744"/>
                <a:ext cx="248040" cy="199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02028E-7C2B-4F38-BF8F-0C10CE9070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4234" y="1018744"/>
                  <a:ext cx="265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609DEE-7875-4B3D-BB9D-2A848748D6F2}"/>
                    </a:ext>
                  </a:extLst>
                </p14:cNvPr>
                <p14:cNvContentPartPr/>
                <p14:nvPr/>
              </p14:nvContentPartPr>
              <p14:xfrm>
                <a:off x="7514234" y="1031344"/>
                <a:ext cx="292680" cy="137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609DEE-7875-4B3D-BB9D-2A848748D6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05594" y="1022704"/>
                  <a:ext cx="31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DC0E88-4CC7-403D-A4CE-E76A35062289}"/>
                    </a:ext>
                  </a:extLst>
                </p14:cNvPr>
                <p14:cNvContentPartPr/>
                <p14:nvPr/>
              </p14:nvContentPartPr>
              <p14:xfrm>
                <a:off x="7918874" y="1048264"/>
                <a:ext cx="27360" cy="109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DC0E88-4CC7-403D-A4CE-E76A350622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10234" y="1039264"/>
                  <a:ext cx="45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17C425-7DFA-4412-B59B-54530B2ED463}"/>
                    </a:ext>
                  </a:extLst>
                </p14:cNvPr>
                <p14:cNvContentPartPr/>
                <p14:nvPr/>
              </p14:nvContentPartPr>
              <p14:xfrm>
                <a:off x="8192114" y="790864"/>
                <a:ext cx="127440" cy="382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17C425-7DFA-4412-B59B-54530B2ED4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3114" y="782224"/>
                  <a:ext cx="145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4A71221-1FAC-4D19-B059-04A7F90545FD}"/>
                    </a:ext>
                  </a:extLst>
                </p14:cNvPr>
                <p14:cNvContentPartPr/>
                <p14:nvPr/>
              </p14:nvContentPartPr>
              <p14:xfrm>
                <a:off x="8075834" y="980224"/>
                <a:ext cx="290520" cy="51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4A71221-1FAC-4D19-B059-04A7F90545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67194" y="971584"/>
                  <a:ext cx="308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B387D5-C34D-4297-A09F-B4DFE82B8C6E}"/>
                    </a:ext>
                  </a:extLst>
                </p14:cNvPr>
                <p14:cNvContentPartPr/>
                <p14:nvPr/>
              </p14:nvContentPartPr>
              <p14:xfrm>
                <a:off x="8482994" y="739384"/>
                <a:ext cx="344520" cy="47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B387D5-C34D-4297-A09F-B4DFE82B8C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74354" y="730384"/>
                  <a:ext cx="3621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44F9F0-F5CE-4EA8-ACF2-32BB1D29A1DA}"/>
                    </a:ext>
                  </a:extLst>
                </p14:cNvPr>
                <p14:cNvContentPartPr/>
                <p14:nvPr/>
              </p14:nvContentPartPr>
              <p14:xfrm>
                <a:off x="456074" y="1707784"/>
                <a:ext cx="552600" cy="254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44F9F0-F5CE-4EA8-ACF2-32BB1D29A1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074" y="1698784"/>
                  <a:ext cx="570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AC6FA0-A5AA-4BD3-86D1-EAABC5D3E4CD}"/>
                    </a:ext>
                  </a:extLst>
                </p14:cNvPr>
                <p14:cNvContentPartPr/>
                <p14:nvPr/>
              </p14:nvContentPartPr>
              <p14:xfrm>
                <a:off x="1424834" y="1764664"/>
                <a:ext cx="209880" cy="185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AC6FA0-A5AA-4BD3-86D1-EAABC5D3E4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16194" y="1755664"/>
                  <a:ext cx="227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6AC1AB-CE9F-4ED4-B21E-29ABE8633407}"/>
                    </a:ext>
                  </a:extLst>
                </p14:cNvPr>
                <p14:cNvContentPartPr/>
                <p14:nvPr/>
              </p14:nvContentPartPr>
              <p14:xfrm>
                <a:off x="1652714" y="1828384"/>
                <a:ext cx="190440" cy="10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6AC1AB-CE9F-4ED4-B21E-29ABE86334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44074" y="1819744"/>
                  <a:ext cx="208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49FA2D-21AE-4761-99D9-33C8A121D8D7}"/>
                    </a:ext>
                  </a:extLst>
                </p14:cNvPr>
                <p14:cNvContentPartPr/>
                <p14:nvPr/>
              </p14:nvContentPartPr>
              <p14:xfrm>
                <a:off x="1906154" y="1800304"/>
                <a:ext cx="231480" cy="16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49FA2D-21AE-4761-99D9-33C8A121D8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97154" y="1791664"/>
                  <a:ext cx="249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925A1FA-8AA3-42FD-BF41-6E39C7181C63}"/>
                    </a:ext>
                  </a:extLst>
                </p14:cNvPr>
                <p14:cNvContentPartPr/>
                <p14:nvPr/>
              </p14:nvContentPartPr>
              <p14:xfrm>
                <a:off x="2067794" y="1579984"/>
                <a:ext cx="218160" cy="331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925A1FA-8AA3-42FD-BF41-6E39C7181C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58794" y="1571344"/>
                  <a:ext cx="235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EF1B0E-E651-4533-A558-58903C4E3CCB}"/>
                    </a:ext>
                  </a:extLst>
                </p14:cNvPr>
                <p14:cNvContentPartPr/>
                <p14:nvPr/>
              </p14:nvContentPartPr>
              <p14:xfrm>
                <a:off x="2582954" y="1635064"/>
                <a:ext cx="323640" cy="305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EF1B0E-E651-4533-A558-58903C4E3C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73954" y="1626064"/>
                  <a:ext cx="341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EA3A72-1F50-4999-8EFB-8EB323EEBD7A}"/>
                    </a:ext>
                  </a:extLst>
                </p14:cNvPr>
                <p14:cNvContentPartPr/>
                <p14:nvPr/>
              </p14:nvContentPartPr>
              <p14:xfrm>
                <a:off x="2825954" y="1748104"/>
                <a:ext cx="167400" cy="149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EA3A72-1F50-4999-8EFB-8EB323EEBD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16954" y="1739464"/>
                  <a:ext cx="185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37A1D34-6F13-4DD2-A61B-56B49E0E5301}"/>
                    </a:ext>
                  </a:extLst>
                </p14:cNvPr>
                <p14:cNvContentPartPr/>
                <p14:nvPr/>
              </p14:nvContentPartPr>
              <p14:xfrm>
                <a:off x="3082994" y="1712104"/>
                <a:ext cx="174600" cy="19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37A1D34-6F13-4DD2-A61B-56B49E0E53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73994" y="1703104"/>
                  <a:ext cx="192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0C74A4-4771-4FE8-A3CA-5DFE2959F048}"/>
                    </a:ext>
                  </a:extLst>
                </p14:cNvPr>
                <p14:cNvContentPartPr/>
                <p14:nvPr/>
              </p14:nvContentPartPr>
              <p14:xfrm>
                <a:off x="3286394" y="1674304"/>
                <a:ext cx="191520" cy="22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0C74A4-4771-4FE8-A3CA-5DFE2959F0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77394" y="1665664"/>
                  <a:ext cx="209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B756A0-F0E0-4F81-AF40-883155114E4D}"/>
                    </a:ext>
                  </a:extLst>
                </p14:cNvPr>
                <p14:cNvContentPartPr/>
                <p14:nvPr/>
              </p14:nvContentPartPr>
              <p14:xfrm>
                <a:off x="3486194" y="1713904"/>
                <a:ext cx="171000" cy="142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B756A0-F0E0-4F81-AF40-883155114E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77194" y="1705264"/>
                  <a:ext cx="188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229FD57-3988-4E34-BE9D-EA55288A83D4}"/>
                    </a:ext>
                  </a:extLst>
                </p14:cNvPr>
                <p14:cNvContentPartPr/>
                <p14:nvPr/>
              </p14:nvContentPartPr>
              <p14:xfrm>
                <a:off x="3637754" y="1693024"/>
                <a:ext cx="461160" cy="18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229FD57-3988-4E34-BE9D-EA55288A83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8754" y="1684384"/>
                  <a:ext cx="47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21F8A0-F95F-4BED-9B3F-B6F2524059E8}"/>
                    </a:ext>
                  </a:extLst>
                </p14:cNvPr>
                <p14:cNvContentPartPr/>
                <p14:nvPr/>
              </p14:nvContentPartPr>
              <p14:xfrm>
                <a:off x="4172714" y="1718584"/>
                <a:ext cx="204480" cy="204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21F8A0-F95F-4BED-9B3F-B6F2524059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64074" y="1709944"/>
                  <a:ext cx="222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3E73A5-7F0A-4148-B130-7C0B0F859B88}"/>
                    </a:ext>
                  </a:extLst>
                </p14:cNvPr>
                <p14:cNvContentPartPr/>
                <p14:nvPr/>
              </p14:nvContentPartPr>
              <p14:xfrm>
                <a:off x="4706234" y="1594384"/>
                <a:ext cx="526320" cy="286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3E73A5-7F0A-4148-B130-7C0B0F859B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97234" y="1585384"/>
                  <a:ext cx="543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11A5EF-BD39-4544-85F6-8B2CA3DEC5E2}"/>
                    </a:ext>
                  </a:extLst>
                </p14:cNvPr>
                <p14:cNvContentPartPr/>
                <p14:nvPr/>
              </p14:nvContentPartPr>
              <p14:xfrm>
                <a:off x="5402474" y="1443184"/>
                <a:ext cx="213480" cy="174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11A5EF-BD39-4544-85F6-8B2CA3DEC5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93474" y="1434184"/>
                  <a:ext cx="23112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6543CA9-EEE2-46BA-9598-BF080BB152F2}"/>
                  </a:ext>
                </a:extLst>
              </p14:cNvPr>
              <p14:cNvContentPartPr/>
              <p14:nvPr/>
            </p14:nvContentPartPr>
            <p14:xfrm>
              <a:off x="5532074" y="1843144"/>
              <a:ext cx="19080" cy="14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6543CA9-EEE2-46BA-9598-BF080BB152F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23434" y="1834504"/>
                <a:ext cx="367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B9CCD2B-E0BC-4D3E-8124-68713B361D14}"/>
              </a:ext>
            </a:extLst>
          </p:cNvPr>
          <p:cNvGrpSpPr/>
          <p:nvPr/>
        </p:nvGrpSpPr>
        <p:grpSpPr>
          <a:xfrm>
            <a:off x="2798954" y="2157424"/>
            <a:ext cx="970200" cy="501120"/>
            <a:chOff x="2798954" y="2157424"/>
            <a:chExt cx="97020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C0235A-6A95-4486-81A8-3A24C387B10F}"/>
                    </a:ext>
                  </a:extLst>
                </p14:cNvPr>
                <p14:cNvContentPartPr/>
                <p14:nvPr/>
              </p14:nvContentPartPr>
              <p14:xfrm>
                <a:off x="2798954" y="2221144"/>
                <a:ext cx="243000" cy="437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C0235A-6A95-4486-81A8-3A24C387B1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90314" y="2212504"/>
                  <a:ext cx="2606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32309E8-3644-40F7-B496-E02C226E25E7}"/>
                    </a:ext>
                  </a:extLst>
                </p14:cNvPr>
                <p14:cNvContentPartPr/>
                <p14:nvPr/>
              </p14:nvContentPartPr>
              <p14:xfrm>
                <a:off x="3107834" y="2442544"/>
                <a:ext cx="189000" cy="172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32309E8-3644-40F7-B496-E02C226E25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8834" y="2433904"/>
                  <a:ext cx="206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CF7A51-41E1-4B50-AC35-2F0DB5924E0A}"/>
                    </a:ext>
                  </a:extLst>
                </p14:cNvPr>
                <p14:cNvContentPartPr/>
                <p14:nvPr/>
              </p14:nvContentPartPr>
              <p14:xfrm>
                <a:off x="3524354" y="2157424"/>
                <a:ext cx="214560" cy="444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CF7A51-41E1-4B50-AC35-2F0DB5924E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15714" y="2148784"/>
                  <a:ext cx="2322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C1105D-44D7-48A9-9B76-2C95FF3121A8}"/>
                    </a:ext>
                  </a:extLst>
                </p14:cNvPr>
                <p14:cNvContentPartPr/>
                <p14:nvPr/>
              </p14:nvContentPartPr>
              <p14:xfrm>
                <a:off x="3471074" y="2396464"/>
                <a:ext cx="298080" cy="60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C1105D-44D7-48A9-9B76-2C95FF3121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62074" y="2387464"/>
                  <a:ext cx="3157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54762DA-2A05-4969-BEED-3AB019A1622C}"/>
              </a:ext>
            </a:extLst>
          </p:cNvPr>
          <p:cNvGrpSpPr/>
          <p:nvPr/>
        </p:nvGrpSpPr>
        <p:grpSpPr>
          <a:xfrm>
            <a:off x="4291154" y="2193064"/>
            <a:ext cx="862560" cy="423720"/>
            <a:chOff x="4291154" y="2193064"/>
            <a:chExt cx="8625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CAA8D44-4AC4-4FB6-8E02-93367F8C43A9}"/>
                    </a:ext>
                  </a:extLst>
                </p14:cNvPr>
                <p14:cNvContentPartPr/>
                <p14:nvPr/>
              </p14:nvContentPartPr>
              <p14:xfrm>
                <a:off x="4349834" y="2407984"/>
                <a:ext cx="250560" cy="208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CAA8D44-4AC4-4FB6-8E02-93367F8C43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40834" y="2398984"/>
                  <a:ext cx="268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28BE68-9A30-4239-918C-F75CA1530F44}"/>
                    </a:ext>
                  </a:extLst>
                </p14:cNvPr>
                <p14:cNvContentPartPr/>
                <p14:nvPr/>
              </p14:nvContentPartPr>
              <p14:xfrm>
                <a:off x="4375754" y="2311864"/>
                <a:ext cx="213120" cy="285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28BE68-9A30-4239-918C-F75CA1530F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66754" y="2302864"/>
                  <a:ext cx="2307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723B2B-B7B8-4E1B-B5A9-4EB3B4A19396}"/>
                    </a:ext>
                  </a:extLst>
                </p14:cNvPr>
                <p14:cNvContentPartPr/>
                <p14:nvPr/>
              </p14:nvContentPartPr>
              <p14:xfrm>
                <a:off x="4291154" y="2193064"/>
                <a:ext cx="518400" cy="103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723B2B-B7B8-4E1B-B5A9-4EB3B4A193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82514" y="2184064"/>
                  <a:ext cx="536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7893D1-C7F5-4B71-86CF-F8234BB2EF60}"/>
                    </a:ext>
                  </a:extLst>
                </p14:cNvPr>
                <p14:cNvContentPartPr/>
                <p14:nvPr/>
              </p14:nvContentPartPr>
              <p14:xfrm>
                <a:off x="4963994" y="2379904"/>
                <a:ext cx="151560" cy="21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7893D1-C7F5-4B71-86CF-F8234BB2EF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54994" y="2371264"/>
                  <a:ext cx="169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8A469CB-9E80-449F-9974-59951D49C164}"/>
                    </a:ext>
                  </a:extLst>
                </p14:cNvPr>
                <p14:cNvContentPartPr/>
                <p14:nvPr/>
              </p14:nvContentPartPr>
              <p14:xfrm>
                <a:off x="4954994" y="2486104"/>
                <a:ext cx="198720" cy="39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8A469CB-9E80-449F-9974-59951D49C1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45994" y="247746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CCDAC91-6096-48B4-AD18-DB773E1806A0}"/>
              </a:ext>
            </a:extLst>
          </p:cNvPr>
          <p:cNvGrpSpPr/>
          <p:nvPr/>
        </p:nvGrpSpPr>
        <p:grpSpPr>
          <a:xfrm>
            <a:off x="5617034" y="2113144"/>
            <a:ext cx="2516040" cy="402840"/>
            <a:chOff x="5617034" y="2113144"/>
            <a:chExt cx="251604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76B703-ABE6-4141-A1C6-0C89F08F42A8}"/>
                    </a:ext>
                  </a:extLst>
                </p14:cNvPr>
                <p14:cNvContentPartPr/>
                <p14:nvPr/>
              </p14:nvContentPartPr>
              <p14:xfrm>
                <a:off x="5627114" y="2199184"/>
                <a:ext cx="216720" cy="232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76B703-ABE6-4141-A1C6-0C89F08F42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18114" y="2190544"/>
                  <a:ext cx="23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BAE5BA-A550-432B-8592-CCE02D5B8227}"/>
                    </a:ext>
                  </a:extLst>
                </p14:cNvPr>
                <p14:cNvContentPartPr/>
                <p14:nvPr/>
              </p14:nvContentPartPr>
              <p14:xfrm>
                <a:off x="5617034" y="2113144"/>
                <a:ext cx="259560" cy="313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BAE5BA-A550-432B-8592-CCE02D5B82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08034" y="2104504"/>
                  <a:ext cx="277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060D9C-7EAD-4C18-A3AA-2455C8FC4353}"/>
                    </a:ext>
                  </a:extLst>
                </p14:cNvPr>
                <p14:cNvContentPartPr/>
                <p14:nvPr/>
              </p14:nvContentPartPr>
              <p14:xfrm>
                <a:off x="5961914" y="2387464"/>
                <a:ext cx="33840" cy="116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060D9C-7EAD-4C18-A3AA-2455C8FC43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2914" y="2378464"/>
                  <a:ext cx="51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36A1AF-F24C-488A-90E8-82845F085646}"/>
                    </a:ext>
                  </a:extLst>
                </p14:cNvPr>
                <p14:cNvContentPartPr/>
                <p14:nvPr/>
              </p14:nvContentPartPr>
              <p14:xfrm>
                <a:off x="6092234" y="2244184"/>
                <a:ext cx="311760" cy="38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36A1AF-F24C-488A-90E8-82845F085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3594" y="2235184"/>
                  <a:ext cx="329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1F637B-C0E3-4FBF-9BE9-AA20FA34E855}"/>
                    </a:ext>
                  </a:extLst>
                </p14:cNvPr>
                <p14:cNvContentPartPr/>
                <p14:nvPr/>
              </p14:nvContentPartPr>
              <p14:xfrm>
                <a:off x="6237314" y="2150224"/>
                <a:ext cx="331560" cy="20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1F637B-C0E3-4FBF-9BE9-AA20FA34E8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28314" y="2141224"/>
                  <a:ext cx="349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CA4ED39-68BB-4B0D-B99C-8DEF9D78513A}"/>
                    </a:ext>
                  </a:extLst>
                </p14:cNvPr>
                <p14:cNvContentPartPr/>
                <p14:nvPr/>
              </p14:nvContentPartPr>
              <p14:xfrm>
                <a:off x="6742034" y="2258584"/>
                <a:ext cx="255240" cy="37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CA4ED39-68BB-4B0D-B99C-8DEF9D78513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33034" y="2249944"/>
                  <a:ext cx="272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9E3BA1-677C-45E2-A6C6-2612B1821FF1}"/>
                    </a:ext>
                  </a:extLst>
                </p14:cNvPr>
                <p14:cNvContentPartPr/>
                <p14:nvPr/>
              </p14:nvContentPartPr>
              <p14:xfrm>
                <a:off x="7227674" y="2252824"/>
                <a:ext cx="312120" cy="3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9E3BA1-677C-45E2-A6C6-2612B1821F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9034" y="2244184"/>
                  <a:ext cx="32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209CC0-5454-4E1F-84E8-BC709ADB0CB9}"/>
                    </a:ext>
                  </a:extLst>
                </p14:cNvPr>
                <p14:cNvContentPartPr/>
                <p14:nvPr/>
              </p14:nvContentPartPr>
              <p14:xfrm>
                <a:off x="7378514" y="2128264"/>
                <a:ext cx="47160" cy="247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209CC0-5454-4E1F-84E8-BC709ADB0C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9874" y="2119264"/>
                  <a:ext cx="64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7BF3B0B-F77C-424A-B024-BF3BF553249A}"/>
                    </a:ext>
                  </a:extLst>
                </p14:cNvPr>
                <p14:cNvContentPartPr/>
                <p14:nvPr/>
              </p14:nvContentPartPr>
              <p14:xfrm>
                <a:off x="7654634" y="2140504"/>
                <a:ext cx="241920" cy="260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7BF3B0B-F77C-424A-B024-BF3BF55324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994" y="2131504"/>
                  <a:ext cx="259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E100260-962D-4042-8A92-35406C82E67C}"/>
                    </a:ext>
                  </a:extLst>
                </p14:cNvPr>
                <p14:cNvContentPartPr/>
                <p14:nvPr/>
              </p14:nvContentPartPr>
              <p14:xfrm>
                <a:off x="7649594" y="2121784"/>
                <a:ext cx="210960" cy="253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E100260-962D-4042-8A92-35406C82E6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40594" y="2112784"/>
                  <a:ext cx="228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56448F-01E2-4EA2-85DD-0139647EF87F}"/>
                    </a:ext>
                  </a:extLst>
                </p14:cNvPr>
                <p14:cNvContentPartPr/>
                <p14:nvPr/>
              </p14:nvContentPartPr>
              <p14:xfrm>
                <a:off x="7936154" y="2361184"/>
                <a:ext cx="196920" cy="154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56448F-01E2-4EA2-85DD-0139647EF87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27514" y="2352184"/>
                  <a:ext cx="2145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AA29F13-A2DF-49A1-B6D5-DC619B316997}"/>
              </a:ext>
            </a:extLst>
          </p:cNvPr>
          <p:cNvGrpSpPr/>
          <p:nvPr/>
        </p:nvGrpSpPr>
        <p:grpSpPr>
          <a:xfrm>
            <a:off x="5853194" y="2623984"/>
            <a:ext cx="1777320" cy="334800"/>
            <a:chOff x="5853194" y="2623984"/>
            <a:chExt cx="177732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C58478-FF5F-4655-921E-B9B5AFAA5FA1}"/>
                    </a:ext>
                  </a:extLst>
                </p14:cNvPr>
                <p14:cNvContentPartPr/>
                <p14:nvPr/>
              </p14:nvContentPartPr>
              <p14:xfrm>
                <a:off x="5853194" y="2623984"/>
                <a:ext cx="1777320" cy="60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C58478-FF5F-4655-921E-B9B5AFAA5F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44554" y="2615344"/>
                  <a:ext cx="1794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FB5464C-B040-4DF2-8B42-7043F2FC8736}"/>
                    </a:ext>
                  </a:extLst>
                </p14:cNvPr>
                <p14:cNvContentPartPr/>
                <p14:nvPr/>
              </p14:nvContentPartPr>
              <p14:xfrm>
                <a:off x="6654554" y="2770504"/>
                <a:ext cx="353160" cy="188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FB5464C-B040-4DF2-8B42-7043F2FC87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45914" y="2761864"/>
                  <a:ext cx="3708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BD60AA6-7704-4967-8759-83E7D83533ED}"/>
              </a:ext>
            </a:extLst>
          </p:cNvPr>
          <p:cNvGrpSpPr/>
          <p:nvPr/>
        </p:nvGrpSpPr>
        <p:grpSpPr>
          <a:xfrm>
            <a:off x="8532674" y="2165704"/>
            <a:ext cx="523080" cy="473040"/>
            <a:chOff x="8532674" y="2165704"/>
            <a:chExt cx="52308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097A06-48DE-4C28-96CC-BBEB6A1BAE74}"/>
                    </a:ext>
                  </a:extLst>
                </p14:cNvPr>
                <p14:cNvContentPartPr/>
                <p14:nvPr/>
              </p14:nvContentPartPr>
              <p14:xfrm>
                <a:off x="8532674" y="2165704"/>
                <a:ext cx="247320" cy="473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097A06-48DE-4C28-96CC-BBEB6A1BAE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24034" y="2156704"/>
                  <a:ext cx="2649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A7AA7FD-1DA5-42F6-A13E-915F97E5C9DC}"/>
                    </a:ext>
                  </a:extLst>
                </p14:cNvPr>
                <p14:cNvContentPartPr/>
                <p14:nvPr/>
              </p14:nvContentPartPr>
              <p14:xfrm>
                <a:off x="8844794" y="2427064"/>
                <a:ext cx="210960" cy="180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A7AA7FD-1DA5-42F6-A13E-915F97E5C9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35794" y="2418064"/>
                  <a:ext cx="2286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268BD8F-286D-49D3-A4EB-EB65E84EC40E}"/>
              </a:ext>
            </a:extLst>
          </p:cNvPr>
          <p:cNvGrpSpPr/>
          <p:nvPr/>
        </p:nvGrpSpPr>
        <p:grpSpPr>
          <a:xfrm>
            <a:off x="9317474" y="2181184"/>
            <a:ext cx="2648520" cy="564840"/>
            <a:chOff x="9317474" y="2181184"/>
            <a:chExt cx="264852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8FA880-1C8A-4345-9782-55859BDECF99}"/>
                    </a:ext>
                  </a:extLst>
                </p14:cNvPr>
                <p14:cNvContentPartPr/>
                <p14:nvPr/>
              </p14:nvContentPartPr>
              <p14:xfrm>
                <a:off x="9472274" y="2225104"/>
                <a:ext cx="210240" cy="414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8FA880-1C8A-4345-9782-55859BDECF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63274" y="2216464"/>
                  <a:ext cx="227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6F03805-7268-409C-B813-791B1311ECDA}"/>
                    </a:ext>
                  </a:extLst>
                </p14:cNvPr>
                <p14:cNvContentPartPr/>
                <p14:nvPr/>
              </p14:nvContentPartPr>
              <p14:xfrm>
                <a:off x="9317474" y="2360824"/>
                <a:ext cx="410760" cy="69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6F03805-7268-409C-B813-791B1311EC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08834" y="2352184"/>
                  <a:ext cx="428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86D86EE-CE2F-44EE-9F30-E45A70215CE3}"/>
                    </a:ext>
                  </a:extLst>
                </p14:cNvPr>
                <p14:cNvContentPartPr/>
                <p14:nvPr/>
              </p14:nvContentPartPr>
              <p14:xfrm>
                <a:off x="9743354" y="2181184"/>
                <a:ext cx="186120" cy="405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86D86EE-CE2F-44EE-9F30-E45A70215C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34714" y="2172184"/>
                  <a:ext cx="2037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1F5E7F-7ED6-4F96-BFE2-A59F02B0310B}"/>
                    </a:ext>
                  </a:extLst>
                </p14:cNvPr>
                <p14:cNvContentPartPr/>
                <p14:nvPr/>
              </p14:nvContentPartPr>
              <p14:xfrm>
                <a:off x="10018754" y="2452624"/>
                <a:ext cx="188640" cy="172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1F5E7F-7ED6-4F96-BFE2-A59F02B031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10114" y="2443624"/>
                  <a:ext cx="206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A02BA4-43D6-490F-9618-0877C5C4678A}"/>
                    </a:ext>
                  </a:extLst>
                </p14:cNvPr>
                <p14:cNvContentPartPr/>
                <p14:nvPr/>
              </p14:nvContentPartPr>
              <p14:xfrm>
                <a:off x="10490714" y="2466664"/>
                <a:ext cx="4320" cy="1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A02BA4-43D6-490F-9618-0877C5C467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82074" y="2458024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6DAFA2-073D-4280-A941-7FB2AF75717E}"/>
                    </a:ext>
                  </a:extLst>
                </p14:cNvPr>
                <p14:cNvContentPartPr/>
                <p14:nvPr/>
              </p14:nvContentPartPr>
              <p14:xfrm>
                <a:off x="10449314" y="2380624"/>
                <a:ext cx="289800" cy="237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6DAFA2-073D-4280-A941-7FB2AF75717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440674" y="2371624"/>
                  <a:ext cx="307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5B7ABB6-2160-4FF6-AF96-98432A35F921}"/>
                    </a:ext>
                  </a:extLst>
                </p14:cNvPr>
                <p14:cNvContentPartPr/>
                <p14:nvPr/>
              </p14:nvContentPartPr>
              <p14:xfrm>
                <a:off x="10746674" y="2448304"/>
                <a:ext cx="231840" cy="169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5B7ABB6-2160-4FF6-AF96-98432A35F92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737674" y="2439664"/>
                  <a:ext cx="249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9D5875-9294-48B4-A517-10301F71BB15}"/>
                    </a:ext>
                  </a:extLst>
                </p14:cNvPr>
                <p14:cNvContentPartPr/>
                <p14:nvPr/>
              </p14:nvContentPartPr>
              <p14:xfrm>
                <a:off x="10936034" y="2482504"/>
                <a:ext cx="311400" cy="135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9D5875-9294-48B4-A517-10301F71BB1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27394" y="2473864"/>
                  <a:ext cx="32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E183FA-0E2B-41FE-A679-D729519CD3AF}"/>
                    </a:ext>
                  </a:extLst>
                </p14:cNvPr>
                <p14:cNvContentPartPr/>
                <p14:nvPr/>
              </p14:nvContentPartPr>
              <p14:xfrm>
                <a:off x="11309714" y="2531464"/>
                <a:ext cx="107280" cy="214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E183FA-0E2B-41FE-A679-D729519CD3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00714" y="2522824"/>
                  <a:ext cx="12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C6EAC9-525B-4914-B6D6-0B6DBA1E845C}"/>
                    </a:ext>
                  </a:extLst>
                </p14:cNvPr>
                <p14:cNvContentPartPr/>
                <p14:nvPr/>
              </p14:nvContentPartPr>
              <p14:xfrm>
                <a:off x="11389634" y="2417704"/>
                <a:ext cx="221760" cy="216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C6EAC9-525B-4914-B6D6-0B6DBA1E845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80994" y="2408704"/>
                  <a:ext cx="239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399101-E38F-4360-A906-58C17BC271B5}"/>
                    </a:ext>
                  </a:extLst>
                </p14:cNvPr>
                <p14:cNvContentPartPr/>
                <p14:nvPr/>
              </p14:nvContentPartPr>
              <p14:xfrm>
                <a:off x="11648834" y="2215384"/>
                <a:ext cx="249840" cy="408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399101-E38F-4360-A906-58C17BC271B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640194" y="2206744"/>
                  <a:ext cx="267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D250E5-77B1-40EE-A87E-A2B3F305F838}"/>
                    </a:ext>
                  </a:extLst>
                </p14:cNvPr>
                <p14:cNvContentPartPr/>
                <p14:nvPr/>
              </p14:nvContentPartPr>
              <p14:xfrm>
                <a:off x="11755034" y="2464144"/>
                <a:ext cx="210960" cy="236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D250E5-77B1-40EE-A87E-A2B3F305F83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746394" y="2455504"/>
                  <a:ext cx="22860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793BFA-34D0-439A-8511-B63FAD439B84}"/>
              </a:ext>
            </a:extLst>
          </p:cNvPr>
          <p:cNvGrpSpPr/>
          <p:nvPr/>
        </p:nvGrpSpPr>
        <p:grpSpPr>
          <a:xfrm>
            <a:off x="511154" y="4848424"/>
            <a:ext cx="1217520" cy="407520"/>
            <a:chOff x="511154" y="4848424"/>
            <a:chExt cx="12175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74C359-B2B5-45F4-B6A7-49317783EE0B}"/>
                    </a:ext>
                  </a:extLst>
                </p14:cNvPr>
                <p14:cNvContentPartPr/>
                <p14:nvPr/>
              </p14:nvContentPartPr>
              <p14:xfrm>
                <a:off x="628154" y="5012584"/>
                <a:ext cx="140760" cy="227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74C359-B2B5-45F4-B6A7-49317783EE0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9514" y="5003944"/>
                  <a:ext cx="158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D535940-623D-4FE6-B5D5-0C639AC3DC8F}"/>
                    </a:ext>
                  </a:extLst>
                </p14:cNvPr>
                <p14:cNvContentPartPr/>
                <p14:nvPr/>
              </p14:nvContentPartPr>
              <p14:xfrm>
                <a:off x="511154" y="4911784"/>
                <a:ext cx="635040" cy="127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D535940-623D-4FE6-B5D5-0C639AC3DC8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02514" y="4903144"/>
                  <a:ext cx="652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C192B02-3819-47DD-866B-53DFF0541B92}"/>
                    </a:ext>
                  </a:extLst>
                </p14:cNvPr>
                <p14:cNvContentPartPr/>
                <p14:nvPr/>
              </p14:nvContentPartPr>
              <p14:xfrm>
                <a:off x="985634" y="4848424"/>
                <a:ext cx="230760" cy="382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C192B02-3819-47DD-866B-53DFF0541B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76634" y="4839784"/>
                  <a:ext cx="248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7C8024A-D028-4E2D-B7C4-5FD3011BDEE8}"/>
                    </a:ext>
                  </a:extLst>
                </p14:cNvPr>
                <p14:cNvContentPartPr/>
                <p14:nvPr/>
              </p14:nvContentPartPr>
              <p14:xfrm>
                <a:off x="1270754" y="5037784"/>
                <a:ext cx="187200" cy="172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7C8024A-D028-4E2D-B7C4-5FD3011BDEE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261754" y="5028784"/>
                  <a:ext cx="204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6F53A5-EE04-441E-BEF8-1AC2F6ACD9E9}"/>
                    </a:ext>
                  </a:extLst>
                </p14:cNvPr>
                <p14:cNvContentPartPr/>
                <p14:nvPr/>
              </p14:nvContentPartPr>
              <p14:xfrm>
                <a:off x="1507274" y="5073424"/>
                <a:ext cx="221400" cy="182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6F53A5-EE04-441E-BEF8-1AC2F6ACD9E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98634" y="5064784"/>
                  <a:ext cx="239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48612417-1996-47B6-BD55-49CF38716BE8}"/>
              </a:ext>
            </a:extLst>
          </p:cNvPr>
          <p:cNvGrpSpPr/>
          <p:nvPr/>
        </p:nvGrpSpPr>
        <p:grpSpPr>
          <a:xfrm>
            <a:off x="2151314" y="3256504"/>
            <a:ext cx="9726840" cy="3591360"/>
            <a:chOff x="2151314" y="3256504"/>
            <a:chExt cx="9726840" cy="359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9432CA-D664-4DF8-B290-1064383407D7}"/>
                    </a:ext>
                  </a:extLst>
                </p14:cNvPr>
                <p14:cNvContentPartPr/>
                <p14:nvPr/>
              </p14:nvContentPartPr>
              <p14:xfrm>
                <a:off x="2932514" y="3266944"/>
                <a:ext cx="432720" cy="203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9432CA-D664-4DF8-B290-1064383407D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23514" y="3257944"/>
                  <a:ext cx="450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4AF1262-D09D-4261-ACD9-F03A2CC8496E}"/>
                    </a:ext>
                  </a:extLst>
                </p14:cNvPr>
                <p14:cNvContentPartPr/>
                <p14:nvPr/>
              </p14:nvContentPartPr>
              <p14:xfrm>
                <a:off x="3435794" y="3271624"/>
                <a:ext cx="187920" cy="168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4AF1262-D09D-4261-ACD9-F03A2CC8496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27154" y="3262984"/>
                  <a:ext cx="205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A324BD7-BD5C-4F79-BBB5-877C0FEED1A9}"/>
                    </a:ext>
                  </a:extLst>
                </p14:cNvPr>
                <p14:cNvContentPartPr/>
                <p14:nvPr/>
              </p14:nvContentPartPr>
              <p14:xfrm>
                <a:off x="3613994" y="3256504"/>
                <a:ext cx="510120" cy="189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A324BD7-BD5C-4F79-BBB5-877C0FEED1A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04994" y="3247864"/>
                  <a:ext cx="52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23DA8F-19F5-4B45-AE18-4A037118CC85}"/>
                    </a:ext>
                  </a:extLst>
                </p14:cNvPr>
                <p14:cNvContentPartPr/>
                <p14:nvPr/>
              </p14:nvContentPartPr>
              <p14:xfrm>
                <a:off x="4293674" y="3447304"/>
                <a:ext cx="57960" cy="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23DA8F-19F5-4B45-AE18-4A037118CC8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84674" y="3438664"/>
                  <a:ext cx="75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B2D21F-6563-4E21-B4D1-7695A4766036}"/>
                    </a:ext>
                  </a:extLst>
                </p14:cNvPr>
                <p14:cNvContentPartPr/>
                <p14:nvPr/>
              </p14:nvContentPartPr>
              <p14:xfrm>
                <a:off x="4388714" y="3546304"/>
                <a:ext cx="397800" cy="340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B2D21F-6563-4E21-B4D1-7695A476603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79714" y="3537304"/>
                  <a:ext cx="415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584E68-5E39-406E-98CF-E6F9ED683F32}"/>
                    </a:ext>
                  </a:extLst>
                </p14:cNvPr>
                <p14:cNvContentPartPr/>
                <p14:nvPr/>
              </p14:nvContentPartPr>
              <p14:xfrm>
                <a:off x="4722794" y="3853744"/>
                <a:ext cx="218160" cy="159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584E68-5E39-406E-98CF-E6F9ED683F3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13794" y="3845104"/>
                  <a:ext cx="235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6E5858F-192D-4EA4-BE57-EBC27B0A4601}"/>
                    </a:ext>
                  </a:extLst>
                </p14:cNvPr>
                <p14:cNvContentPartPr/>
                <p14:nvPr/>
              </p14:nvContentPartPr>
              <p14:xfrm>
                <a:off x="5135714" y="3664744"/>
                <a:ext cx="176040" cy="34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6E5858F-192D-4EA4-BE57-EBC27B0A460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27074" y="3655744"/>
                  <a:ext cx="193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5712A77-5963-4838-BEC4-47E36C02E873}"/>
                    </a:ext>
                  </a:extLst>
                </p14:cNvPr>
                <p14:cNvContentPartPr/>
                <p14:nvPr/>
              </p14:nvContentPartPr>
              <p14:xfrm>
                <a:off x="5124914" y="3751864"/>
                <a:ext cx="267120" cy="64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5712A77-5963-4838-BEC4-47E36C02E87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15914" y="3742864"/>
                  <a:ext cx="284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0CB0341-C3CF-4473-8953-223AFC2A134F}"/>
                    </a:ext>
                  </a:extLst>
                </p14:cNvPr>
                <p14:cNvContentPartPr/>
                <p14:nvPr/>
              </p14:nvContentPartPr>
              <p14:xfrm>
                <a:off x="5665994" y="3588784"/>
                <a:ext cx="214920" cy="290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0CB0341-C3CF-4473-8953-223AFC2A13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56994" y="3579784"/>
                  <a:ext cx="232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E724986-BA94-4E57-A36F-F9365A12826F}"/>
                    </a:ext>
                  </a:extLst>
                </p14:cNvPr>
                <p14:cNvContentPartPr/>
                <p14:nvPr/>
              </p14:nvContentPartPr>
              <p14:xfrm>
                <a:off x="5682554" y="3555304"/>
                <a:ext cx="212400" cy="265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E724986-BA94-4E57-A36F-F9365A12826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73914" y="3546304"/>
                  <a:ext cx="23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9E7EE64-8E95-496C-AE50-11616B013E1A}"/>
                    </a:ext>
                  </a:extLst>
                </p14:cNvPr>
                <p14:cNvContentPartPr/>
                <p14:nvPr/>
              </p14:nvContentPartPr>
              <p14:xfrm>
                <a:off x="5996114" y="3842224"/>
                <a:ext cx="20880" cy="132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9E7EE64-8E95-496C-AE50-11616B013E1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87114" y="3833584"/>
                  <a:ext cx="38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6E7237C-598B-428A-9E7B-2A214C6F02B5}"/>
                    </a:ext>
                  </a:extLst>
                </p14:cNvPr>
                <p14:cNvContentPartPr/>
                <p14:nvPr/>
              </p14:nvContentPartPr>
              <p14:xfrm>
                <a:off x="6127874" y="3687784"/>
                <a:ext cx="376560" cy="48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6E7237C-598B-428A-9E7B-2A214C6F02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19234" y="3678784"/>
                  <a:ext cx="394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601F51-53E4-4675-AFE4-EDF078B63F94}"/>
                    </a:ext>
                  </a:extLst>
                </p14:cNvPr>
                <p14:cNvContentPartPr/>
                <p14:nvPr/>
              </p14:nvContentPartPr>
              <p14:xfrm>
                <a:off x="6272594" y="3559624"/>
                <a:ext cx="55440" cy="25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601F51-53E4-4675-AFE4-EDF078B63F9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263954" y="3550984"/>
                  <a:ext cx="73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E5A89B-32D4-4B8F-8CDC-26774139D08B}"/>
                    </a:ext>
                  </a:extLst>
                </p14:cNvPr>
                <p14:cNvContentPartPr/>
                <p14:nvPr/>
              </p14:nvContentPartPr>
              <p14:xfrm>
                <a:off x="6646274" y="3653584"/>
                <a:ext cx="244800" cy="56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E5A89B-32D4-4B8F-8CDC-26774139D0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637634" y="3644584"/>
                  <a:ext cx="262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81BB32-1ABE-4891-8BDC-398DE6E7E436}"/>
                    </a:ext>
                  </a:extLst>
                </p14:cNvPr>
                <p14:cNvContentPartPr/>
                <p14:nvPr/>
              </p14:nvContentPartPr>
              <p14:xfrm>
                <a:off x="7006994" y="3654304"/>
                <a:ext cx="72720" cy="21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81BB32-1ABE-4891-8BDC-398DE6E7E43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997994" y="3645304"/>
                  <a:ext cx="90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A14DCBB-E932-4B1D-A58D-237B9AC4B07A}"/>
                    </a:ext>
                  </a:extLst>
                </p14:cNvPr>
                <p14:cNvContentPartPr/>
                <p14:nvPr/>
              </p14:nvContentPartPr>
              <p14:xfrm>
                <a:off x="7196714" y="3625144"/>
                <a:ext cx="329040" cy="39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A14DCBB-E932-4B1D-A58D-237B9AC4B07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187714" y="3616144"/>
                  <a:ext cx="346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C2793F0-BE52-451D-9D2F-A67D274FCD85}"/>
                    </a:ext>
                  </a:extLst>
                </p14:cNvPr>
                <p14:cNvContentPartPr/>
                <p14:nvPr/>
              </p14:nvContentPartPr>
              <p14:xfrm>
                <a:off x="7320914" y="3512464"/>
                <a:ext cx="36720" cy="21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C2793F0-BE52-451D-9D2F-A67D274FCD8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312274" y="3503824"/>
                  <a:ext cx="54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EA0FC93-0DF7-4069-8BE1-E8D472C5D57A}"/>
                    </a:ext>
                  </a:extLst>
                </p14:cNvPr>
                <p14:cNvContentPartPr/>
                <p14:nvPr/>
              </p14:nvContentPartPr>
              <p14:xfrm>
                <a:off x="7651034" y="3560344"/>
                <a:ext cx="273240" cy="20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EA0FC93-0DF7-4069-8BE1-E8D472C5D57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42394" y="3551704"/>
                  <a:ext cx="290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D3ECFCA-46E2-4AEE-A544-622BA1EF1B14}"/>
                    </a:ext>
                  </a:extLst>
                </p14:cNvPr>
                <p14:cNvContentPartPr/>
                <p14:nvPr/>
              </p14:nvContentPartPr>
              <p14:xfrm>
                <a:off x="7592714" y="3426784"/>
                <a:ext cx="326880" cy="314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D3ECFCA-46E2-4AEE-A544-622BA1EF1B1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83714" y="3417784"/>
                  <a:ext cx="344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EB20D05-FA09-43B6-A07B-6FE1E45C1A5A}"/>
                    </a:ext>
                  </a:extLst>
                </p14:cNvPr>
                <p14:cNvContentPartPr/>
                <p14:nvPr/>
              </p14:nvContentPartPr>
              <p14:xfrm>
                <a:off x="7940114" y="3729184"/>
                <a:ext cx="282960" cy="117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EB20D05-FA09-43B6-A07B-6FE1E45C1A5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31474" y="3720184"/>
                  <a:ext cx="300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60A148A-85CB-4FC1-8F5E-FDADBD2DAC18}"/>
                    </a:ext>
                  </a:extLst>
                </p14:cNvPr>
                <p14:cNvContentPartPr/>
                <p14:nvPr/>
              </p14:nvContentPartPr>
              <p14:xfrm>
                <a:off x="8505314" y="3340744"/>
                <a:ext cx="199440" cy="414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60A148A-85CB-4FC1-8F5E-FDADBD2DAC1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96314" y="3331744"/>
                  <a:ext cx="217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7C55C1E-F17F-492F-97E9-F10FC44A9BFC}"/>
                    </a:ext>
                  </a:extLst>
                </p14:cNvPr>
                <p14:cNvContentPartPr/>
                <p14:nvPr/>
              </p14:nvContentPartPr>
              <p14:xfrm>
                <a:off x="8779994" y="3603544"/>
                <a:ext cx="195120" cy="152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7C55C1E-F17F-492F-97E9-F10FC44A9B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70994" y="3594544"/>
                  <a:ext cx="21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E0DEC6D-750A-44C1-AD0C-8E55E93E447F}"/>
                    </a:ext>
                  </a:extLst>
                </p14:cNvPr>
                <p14:cNvContentPartPr/>
                <p14:nvPr/>
              </p14:nvContentPartPr>
              <p14:xfrm>
                <a:off x="9379034" y="3367024"/>
                <a:ext cx="204120" cy="415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E0DEC6D-750A-44C1-AD0C-8E55E93E447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370394" y="3358384"/>
                  <a:ext cx="221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4EAEA7-CBD0-4C02-BB62-155DC57CC5D5}"/>
                    </a:ext>
                  </a:extLst>
                </p14:cNvPr>
                <p14:cNvContentPartPr/>
                <p14:nvPr/>
              </p14:nvContentPartPr>
              <p14:xfrm>
                <a:off x="9287234" y="3541624"/>
                <a:ext cx="388800" cy="87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4EAEA7-CBD0-4C02-BB62-155DC57CC5D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278234" y="3532984"/>
                  <a:ext cx="406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8C6BDE5-77C8-4861-B469-7C7FBE5DC106}"/>
                    </a:ext>
                  </a:extLst>
                </p14:cNvPr>
                <p14:cNvContentPartPr/>
                <p14:nvPr/>
              </p14:nvContentPartPr>
              <p14:xfrm>
                <a:off x="9694394" y="3347944"/>
                <a:ext cx="189720" cy="389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8C6BDE5-77C8-4861-B469-7C7FBE5DC10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85754" y="3338944"/>
                  <a:ext cx="207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985ED7-6F82-490C-B510-36C657D294FF}"/>
                    </a:ext>
                  </a:extLst>
                </p14:cNvPr>
                <p14:cNvContentPartPr/>
                <p14:nvPr/>
              </p14:nvContentPartPr>
              <p14:xfrm>
                <a:off x="9908954" y="3569344"/>
                <a:ext cx="174600" cy="154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985ED7-6F82-490C-B510-36C657D294F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899954" y="3560704"/>
                  <a:ext cx="192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DB05730-621F-4649-BA08-7508CB4C01CB}"/>
                    </a:ext>
                  </a:extLst>
                </p14:cNvPr>
                <p14:cNvContentPartPr/>
                <p14:nvPr/>
              </p14:nvContentPartPr>
              <p14:xfrm>
                <a:off x="10347074" y="3486184"/>
                <a:ext cx="274680" cy="231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DB05730-621F-4649-BA08-7508CB4C01C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38434" y="3477184"/>
                  <a:ext cx="292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C9E6E39-0D04-490D-AB95-A5CF6A416C69}"/>
                    </a:ext>
                  </a:extLst>
                </p14:cNvPr>
                <p14:cNvContentPartPr/>
                <p14:nvPr/>
              </p14:nvContentPartPr>
              <p14:xfrm>
                <a:off x="10702034" y="3551344"/>
                <a:ext cx="198360" cy="13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C9E6E39-0D04-490D-AB95-A5CF6A416C6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693394" y="3542704"/>
                  <a:ext cx="21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EED525-D93F-4973-91C3-3A253CF97002}"/>
                    </a:ext>
                  </a:extLst>
                </p14:cNvPr>
                <p14:cNvContentPartPr/>
                <p14:nvPr/>
              </p14:nvContentPartPr>
              <p14:xfrm>
                <a:off x="10924514" y="3544864"/>
                <a:ext cx="279000" cy="133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EED525-D93F-4973-91C3-3A253CF9700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915514" y="3535864"/>
                  <a:ext cx="296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2ABF9C1-E40C-4D8E-B5CA-CF31CF4C8286}"/>
                    </a:ext>
                  </a:extLst>
                </p14:cNvPr>
                <p14:cNvContentPartPr/>
                <p14:nvPr/>
              </p14:nvContentPartPr>
              <p14:xfrm>
                <a:off x="11206394" y="3575824"/>
                <a:ext cx="131040" cy="276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2ABF9C1-E40C-4D8E-B5CA-CF31CF4C82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197394" y="3567184"/>
                  <a:ext cx="148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C8083B-42CB-4E98-B53F-447DBDADF3F0}"/>
                    </a:ext>
                  </a:extLst>
                </p14:cNvPr>
                <p14:cNvContentPartPr/>
                <p14:nvPr/>
              </p14:nvContentPartPr>
              <p14:xfrm>
                <a:off x="11295314" y="3468184"/>
                <a:ext cx="214200" cy="241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C8083B-42CB-4E98-B53F-447DBDADF3F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86674" y="3459544"/>
                  <a:ext cx="231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0DCF7FB-CEF5-4721-88E8-9F06FC5B86D8}"/>
                    </a:ext>
                  </a:extLst>
                </p14:cNvPr>
                <p14:cNvContentPartPr/>
                <p14:nvPr/>
              </p14:nvContentPartPr>
              <p14:xfrm>
                <a:off x="11533634" y="3314824"/>
                <a:ext cx="228960" cy="372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0DCF7FB-CEF5-4721-88E8-9F06FC5B86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524994" y="3305824"/>
                  <a:ext cx="246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A58CDE1-C374-489C-B1BC-1C482B92009D}"/>
                    </a:ext>
                  </a:extLst>
                </p14:cNvPr>
                <p14:cNvContentPartPr/>
                <p14:nvPr/>
              </p14:nvContentPartPr>
              <p14:xfrm>
                <a:off x="11656034" y="3564304"/>
                <a:ext cx="222120" cy="211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A58CDE1-C374-489C-B1BC-1C482B92009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647034" y="3555664"/>
                  <a:ext cx="239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F215ED-2779-464C-AE64-EB84C27568B3}"/>
                    </a:ext>
                  </a:extLst>
                </p14:cNvPr>
                <p14:cNvContentPartPr/>
                <p14:nvPr/>
              </p14:nvContentPartPr>
              <p14:xfrm>
                <a:off x="3066794" y="3801904"/>
                <a:ext cx="206640" cy="201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F215ED-2779-464C-AE64-EB84C27568B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57794" y="3792904"/>
                  <a:ext cx="224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45FA10-F9A6-483E-8E7D-6C080F875107}"/>
                    </a:ext>
                  </a:extLst>
                </p14:cNvPr>
                <p14:cNvContentPartPr/>
                <p14:nvPr/>
              </p14:nvContentPartPr>
              <p14:xfrm>
                <a:off x="3368474" y="3837904"/>
                <a:ext cx="135360" cy="116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45FA10-F9A6-483E-8E7D-6C080F87510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59474" y="3828904"/>
                  <a:ext cx="153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F0AE2A-5E1B-410A-9D14-0A27CDDDCFD1}"/>
                    </a:ext>
                  </a:extLst>
                </p14:cNvPr>
                <p14:cNvContentPartPr/>
                <p14:nvPr/>
              </p14:nvContentPartPr>
              <p14:xfrm>
                <a:off x="3629114" y="3801544"/>
                <a:ext cx="276120" cy="149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F0AE2A-5E1B-410A-9D14-0A27CDDDCFD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620474" y="3792904"/>
                  <a:ext cx="29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6106C4D-022F-40A0-A690-DACC2B2521E2}"/>
                    </a:ext>
                  </a:extLst>
                </p14:cNvPr>
                <p14:cNvContentPartPr/>
                <p14:nvPr/>
              </p14:nvContentPartPr>
              <p14:xfrm>
                <a:off x="3851594" y="3573304"/>
                <a:ext cx="167040" cy="355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6106C4D-022F-40A0-A690-DACC2B2521E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842594" y="3564664"/>
                  <a:ext cx="184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3506FD-F1BB-4D0F-B63B-05CA9EBA58F6}"/>
                    </a:ext>
                  </a:extLst>
                </p14:cNvPr>
                <p14:cNvContentPartPr/>
                <p14:nvPr/>
              </p14:nvContentPartPr>
              <p14:xfrm>
                <a:off x="3142034" y="4124824"/>
                <a:ext cx="291240" cy="483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3506FD-F1BB-4D0F-B63B-05CA9EBA58F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133034" y="4115824"/>
                  <a:ext cx="308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39040BE-A4DB-4882-9494-1341417A0029}"/>
                    </a:ext>
                  </a:extLst>
                </p14:cNvPr>
                <p14:cNvContentPartPr/>
                <p14:nvPr/>
              </p14:nvContentPartPr>
              <p14:xfrm>
                <a:off x="3041594" y="4340104"/>
                <a:ext cx="426960" cy="96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39040BE-A4DB-4882-9494-1341417A002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32954" y="4331464"/>
                  <a:ext cx="444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65D6B3-0320-4C0C-B8B8-A3739B1E461D}"/>
                    </a:ext>
                  </a:extLst>
                </p14:cNvPr>
                <p14:cNvContentPartPr/>
                <p14:nvPr/>
              </p14:nvContentPartPr>
              <p14:xfrm>
                <a:off x="3374954" y="4396264"/>
                <a:ext cx="145440" cy="137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65D6B3-0320-4C0C-B8B8-A3739B1E461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66314" y="4387264"/>
                  <a:ext cx="163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6051E5-BEA0-49A2-A9AB-E91EB629FD50}"/>
                    </a:ext>
                  </a:extLst>
                </p14:cNvPr>
                <p14:cNvContentPartPr/>
                <p14:nvPr/>
              </p14:nvContentPartPr>
              <p14:xfrm>
                <a:off x="3724874" y="4052824"/>
                <a:ext cx="240840" cy="469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6051E5-BEA0-49A2-A9AB-E91EB629FD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715874" y="4044184"/>
                  <a:ext cx="2584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31A7B2-2A43-4410-805A-AACB20B5B39E}"/>
                    </a:ext>
                  </a:extLst>
                </p14:cNvPr>
                <p14:cNvContentPartPr/>
                <p14:nvPr/>
              </p14:nvContentPartPr>
              <p14:xfrm>
                <a:off x="3649994" y="4305544"/>
                <a:ext cx="336600" cy="5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31A7B2-2A43-4410-805A-AACB20B5B39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40994" y="4296904"/>
                  <a:ext cx="354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C1D51F-67C2-46C4-8B96-A759FFD59988}"/>
                    </a:ext>
                  </a:extLst>
                </p14:cNvPr>
                <p14:cNvContentPartPr/>
                <p14:nvPr/>
              </p14:nvContentPartPr>
              <p14:xfrm>
                <a:off x="3849794" y="4156864"/>
                <a:ext cx="536040" cy="347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C1D51F-67C2-46C4-8B96-A759FFD5998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40794" y="4148224"/>
                  <a:ext cx="5536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6BC51CC-007B-4D34-B0D6-FB601B99D319}"/>
                    </a:ext>
                  </a:extLst>
                </p14:cNvPr>
                <p14:cNvContentPartPr/>
                <p14:nvPr/>
              </p14:nvContentPartPr>
              <p14:xfrm>
                <a:off x="4409954" y="4511824"/>
                <a:ext cx="46080" cy="6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6BC51CC-007B-4D34-B0D6-FB601B99D31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01314" y="4502824"/>
                  <a:ext cx="63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443B96-37C7-4A0F-841C-4E6AE59C8507}"/>
                    </a:ext>
                  </a:extLst>
                </p14:cNvPr>
                <p14:cNvContentPartPr/>
                <p14:nvPr/>
              </p14:nvContentPartPr>
              <p14:xfrm>
                <a:off x="2151314" y="5138584"/>
                <a:ext cx="57960" cy="109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443B96-37C7-4A0F-841C-4E6AE59C850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142674" y="5129944"/>
                  <a:ext cx="7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5AFF401-9F7B-4F09-B47E-FC668ADB5D15}"/>
                    </a:ext>
                  </a:extLst>
                </p14:cNvPr>
                <p14:cNvContentPartPr/>
                <p14:nvPr/>
              </p14:nvContentPartPr>
              <p14:xfrm>
                <a:off x="2423834" y="4715944"/>
                <a:ext cx="314280" cy="541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5AFF401-9F7B-4F09-B47E-FC668ADB5D1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14834" y="4707304"/>
                  <a:ext cx="3319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3BFF21-C2D3-46AB-800E-E32A663A5AFE}"/>
                    </a:ext>
                  </a:extLst>
                </p14:cNvPr>
                <p14:cNvContentPartPr/>
                <p14:nvPr/>
              </p14:nvContentPartPr>
              <p14:xfrm>
                <a:off x="2376674" y="5076664"/>
                <a:ext cx="254880" cy="1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3BFF21-C2D3-46AB-800E-E32A663A5AF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367674" y="5068024"/>
                  <a:ext cx="272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CB6E03-3D76-4C9E-9BD8-E02D40347AEC}"/>
                    </a:ext>
                  </a:extLst>
                </p14:cNvPr>
                <p14:cNvContentPartPr/>
                <p14:nvPr/>
              </p14:nvContentPartPr>
              <p14:xfrm>
                <a:off x="3028274" y="4922224"/>
                <a:ext cx="352440" cy="276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CB6E03-3D76-4C9E-9BD8-E02D40347AE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019274" y="4913584"/>
                  <a:ext cx="370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43C3D2C-F097-4CE0-BE11-9F2E600F636B}"/>
                    </a:ext>
                  </a:extLst>
                </p14:cNvPr>
                <p14:cNvContentPartPr/>
                <p14:nvPr/>
              </p14:nvContentPartPr>
              <p14:xfrm>
                <a:off x="3748634" y="5009344"/>
                <a:ext cx="85680" cy="171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43C3D2C-F097-4CE0-BE11-9F2E600F636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39994" y="5000704"/>
                  <a:ext cx="103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9D6E82-DA9D-42E9-B5EF-9FFE5B830CE8}"/>
                    </a:ext>
                  </a:extLst>
                </p14:cNvPr>
                <p14:cNvContentPartPr/>
                <p14:nvPr/>
              </p14:nvContentPartPr>
              <p14:xfrm>
                <a:off x="3937994" y="4925464"/>
                <a:ext cx="227160" cy="261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9D6E82-DA9D-42E9-B5EF-9FFE5B830CE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29354" y="4916824"/>
                  <a:ext cx="244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E75E237-857C-4ACB-ABCD-47B4E2E2CBA9}"/>
                    </a:ext>
                  </a:extLst>
                </p14:cNvPr>
                <p14:cNvContentPartPr/>
                <p14:nvPr/>
              </p14:nvContentPartPr>
              <p14:xfrm>
                <a:off x="4503194" y="4958584"/>
                <a:ext cx="258840" cy="226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E75E237-857C-4ACB-ABCD-47B4E2E2CBA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494194" y="4949584"/>
                  <a:ext cx="276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DA179B-0E18-4EFA-90D5-C6814A8F3DC7}"/>
                    </a:ext>
                  </a:extLst>
                </p14:cNvPr>
                <p14:cNvContentPartPr/>
                <p14:nvPr/>
              </p14:nvContentPartPr>
              <p14:xfrm>
                <a:off x="4819994" y="5016184"/>
                <a:ext cx="186120" cy="145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DA179B-0E18-4EFA-90D5-C6814A8F3DC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811354" y="5007184"/>
                  <a:ext cx="203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360D68-1DCC-44F6-BE4E-FFB295103320}"/>
                    </a:ext>
                  </a:extLst>
                </p14:cNvPr>
                <p14:cNvContentPartPr/>
                <p14:nvPr/>
              </p14:nvContentPartPr>
              <p14:xfrm>
                <a:off x="5168834" y="4630264"/>
                <a:ext cx="288360" cy="537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360D68-1DCC-44F6-BE4E-FFB29510332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159834" y="4621624"/>
                  <a:ext cx="3060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4833C46-A533-4292-82E0-1ABCFDE669C1}"/>
                    </a:ext>
                  </a:extLst>
                </p14:cNvPr>
                <p14:cNvContentPartPr/>
                <p14:nvPr/>
              </p14:nvContentPartPr>
              <p14:xfrm>
                <a:off x="5049314" y="4988104"/>
                <a:ext cx="289440" cy="40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4833C46-A533-4292-82E0-1ABCFDE669C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040314" y="4979464"/>
                  <a:ext cx="307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DACA46-DF68-49BE-BA97-ADCA9DD72A86}"/>
                    </a:ext>
                  </a:extLst>
                </p14:cNvPr>
                <p14:cNvContentPartPr/>
                <p14:nvPr/>
              </p14:nvContentPartPr>
              <p14:xfrm>
                <a:off x="5472674" y="4597144"/>
                <a:ext cx="325800" cy="623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DACA46-DF68-49BE-BA97-ADCA9DD72A8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463674" y="4588144"/>
                  <a:ext cx="3434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0339F3B-F685-4048-8E7F-6BA335293B1A}"/>
                    </a:ext>
                  </a:extLst>
                </p14:cNvPr>
                <p14:cNvContentPartPr/>
                <p14:nvPr/>
              </p14:nvContentPartPr>
              <p14:xfrm>
                <a:off x="5357474" y="5001784"/>
                <a:ext cx="334440" cy="141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0339F3B-F685-4048-8E7F-6BA335293B1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348834" y="4992784"/>
                  <a:ext cx="352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104B629-FC4A-4424-B388-DE0DD317AE84}"/>
                    </a:ext>
                  </a:extLst>
                </p14:cNvPr>
                <p14:cNvContentPartPr/>
                <p14:nvPr/>
              </p14:nvContentPartPr>
              <p14:xfrm>
                <a:off x="5835194" y="4878304"/>
                <a:ext cx="113400" cy="284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104B629-FC4A-4424-B388-DE0DD317AE8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26194" y="4869304"/>
                  <a:ext cx="131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AC68D50-7920-4A1C-815A-E2AD2EFF37D6}"/>
                    </a:ext>
                  </a:extLst>
                </p14:cNvPr>
                <p14:cNvContentPartPr/>
                <p14:nvPr/>
              </p14:nvContentPartPr>
              <p14:xfrm>
                <a:off x="6042914" y="5020504"/>
                <a:ext cx="78480" cy="144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AC68D50-7920-4A1C-815A-E2AD2EFF37D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33914" y="5011504"/>
                  <a:ext cx="96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AA687C-E26A-4B07-825E-A1341ABF2A0B}"/>
                    </a:ext>
                  </a:extLst>
                </p14:cNvPr>
                <p14:cNvContentPartPr/>
                <p14:nvPr/>
              </p14:nvContentPartPr>
              <p14:xfrm>
                <a:off x="6204194" y="4871824"/>
                <a:ext cx="19800" cy="23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AA687C-E26A-4B07-825E-A1341ABF2A0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195554" y="4862824"/>
                  <a:ext cx="37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0039519-0D7D-4429-817B-BBEC47CD32AE}"/>
                    </a:ext>
                  </a:extLst>
                </p14:cNvPr>
                <p14:cNvContentPartPr/>
                <p14:nvPr/>
              </p14:nvContentPartPr>
              <p14:xfrm>
                <a:off x="6203474" y="4991704"/>
                <a:ext cx="349920" cy="186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0039519-0D7D-4429-817B-BBEC47CD32A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194834" y="4982704"/>
                  <a:ext cx="367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3FA2C30-873C-4192-8BD0-9C05126C4AC9}"/>
                    </a:ext>
                  </a:extLst>
                </p14:cNvPr>
                <p14:cNvContentPartPr/>
                <p14:nvPr/>
              </p14:nvContentPartPr>
              <p14:xfrm>
                <a:off x="6663194" y="4761304"/>
                <a:ext cx="223920" cy="419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3FA2C30-873C-4192-8BD0-9C05126C4AC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654194" y="4752304"/>
                  <a:ext cx="241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8DA69E9-1E9E-46A1-81EA-25AFB6E6E1E2}"/>
                    </a:ext>
                  </a:extLst>
                </p14:cNvPr>
                <p14:cNvContentPartPr/>
                <p14:nvPr/>
              </p14:nvContentPartPr>
              <p14:xfrm>
                <a:off x="6719354" y="4973344"/>
                <a:ext cx="263520" cy="428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8DA69E9-1E9E-46A1-81EA-25AFB6E6E1E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710354" y="4964344"/>
                  <a:ext cx="2811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455819B-7A66-420C-97BD-C0CCC562405B}"/>
                    </a:ext>
                  </a:extLst>
                </p14:cNvPr>
                <p14:cNvContentPartPr/>
                <p14:nvPr/>
              </p14:nvContentPartPr>
              <p14:xfrm>
                <a:off x="7273754" y="4707664"/>
                <a:ext cx="280800" cy="434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455819B-7A66-420C-97BD-C0CCC562405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65114" y="4698664"/>
                  <a:ext cx="298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AFB904B-907E-4AFD-ABBF-78FC5B2C754A}"/>
                    </a:ext>
                  </a:extLst>
                </p14:cNvPr>
                <p14:cNvContentPartPr/>
                <p14:nvPr/>
              </p14:nvContentPartPr>
              <p14:xfrm>
                <a:off x="7437554" y="4949944"/>
                <a:ext cx="164160" cy="147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AFB904B-907E-4AFD-ABBF-78FC5B2C754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428554" y="4941304"/>
                  <a:ext cx="181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2C0560F-22EF-441E-BFD1-8F26FA53C4AC}"/>
                    </a:ext>
                  </a:extLst>
                </p14:cNvPr>
                <p14:cNvContentPartPr/>
                <p14:nvPr/>
              </p14:nvContentPartPr>
              <p14:xfrm>
                <a:off x="7650314" y="4968664"/>
                <a:ext cx="164160" cy="166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2C0560F-22EF-441E-BFD1-8F26FA53C4A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41674" y="4960024"/>
                  <a:ext cx="181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7427655-80BA-461A-8393-D6E5C7509B1C}"/>
                    </a:ext>
                  </a:extLst>
                </p14:cNvPr>
                <p14:cNvContentPartPr/>
                <p14:nvPr/>
              </p14:nvContentPartPr>
              <p14:xfrm>
                <a:off x="7782074" y="4962544"/>
                <a:ext cx="203760" cy="3229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7427655-80BA-461A-8393-D6E5C7509B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73074" y="4953544"/>
                  <a:ext cx="221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CAB191-9B51-46A1-8011-7BEC4A740B3B}"/>
                    </a:ext>
                  </a:extLst>
                </p14:cNvPr>
                <p14:cNvContentPartPr/>
                <p14:nvPr/>
              </p14:nvContentPartPr>
              <p14:xfrm>
                <a:off x="8034434" y="4959304"/>
                <a:ext cx="239040" cy="173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7CAB191-9B51-46A1-8011-7BEC4A740B3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025794" y="4950304"/>
                  <a:ext cx="256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D329F08-4E53-4272-B63D-0C5DB1EF0AE9}"/>
                    </a:ext>
                  </a:extLst>
                </p14:cNvPr>
                <p14:cNvContentPartPr/>
                <p14:nvPr/>
              </p14:nvContentPartPr>
              <p14:xfrm>
                <a:off x="8630594" y="4796224"/>
                <a:ext cx="364680" cy="377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D329F08-4E53-4272-B63D-0C5DB1EF0AE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621954" y="4787224"/>
                  <a:ext cx="382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67958DF-2C5B-421E-BA44-B93D8EE2B269}"/>
                    </a:ext>
                  </a:extLst>
                </p14:cNvPr>
                <p14:cNvContentPartPr/>
                <p14:nvPr/>
              </p14:nvContentPartPr>
              <p14:xfrm>
                <a:off x="8881514" y="4960384"/>
                <a:ext cx="181800" cy="205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67958DF-2C5B-421E-BA44-B93D8EE2B26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872514" y="4951744"/>
                  <a:ext cx="199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7F94BA0-60D9-4E1D-9D5B-2EC0AC9C1678}"/>
                    </a:ext>
                  </a:extLst>
                </p14:cNvPr>
                <p14:cNvContentPartPr/>
                <p14:nvPr/>
              </p14:nvContentPartPr>
              <p14:xfrm>
                <a:off x="9183194" y="4934824"/>
                <a:ext cx="215280" cy="192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7F94BA0-60D9-4E1D-9D5B-2EC0AC9C167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174554" y="4926184"/>
                  <a:ext cx="232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02DA95A-CA67-4268-9925-B6E835EE0F39}"/>
                    </a:ext>
                  </a:extLst>
                </p14:cNvPr>
                <p14:cNvContentPartPr/>
                <p14:nvPr/>
              </p14:nvContentPartPr>
              <p14:xfrm>
                <a:off x="9583874" y="4886224"/>
                <a:ext cx="213480" cy="275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02DA95A-CA67-4268-9925-B6E835EE0F3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575234" y="4877224"/>
                  <a:ext cx="231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FBCF85C-E9EF-4AB1-A050-8BA4C0566307}"/>
                    </a:ext>
                  </a:extLst>
                </p14:cNvPr>
                <p14:cNvContentPartPr/>
                <p14:nvPr/>
              </p14:nvContentPartPr>
              <p14:xfrm>
                <a:off x="9837674" y="4975864"/>
                <a:ext cx="219600" cy="186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FBCF85C-E9EF-4AB1-A050-8BA4C056630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829034" y="4967224"/>
                  <a:ext cx="237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BCEECD7-EAAA-4A63-800C-B1108FE71E81}"/>
                    </a:ext>
                  </a:extLst>
                </p14:cNvPr>
                <p14:cNvContentPartPr/>
                <p14:nvPr/>
              </p14:nvContentPartPr>
              <p14:xfrm>
                <a:off x="10099034" y="4802704"/>
                <a:ext cx="201240" cy="6195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BCEECD7-EAAA-4A63-800C-B1108FE71E8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090034" y="4793704"/>
                  <a:ext cx="21888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C743600-E7C9-4DDA-9CAA-069513F05AC0}"/>
                    </a:ext>
                  </a:extLst>
                </p14:cNvPr>
                <p14:cNvContentPartPr/>
                <p14:nvPr/>
              </p14:nvContentPartPr>
              <p14:xfrm>
                <a:off x="2874554" y="5611624"/>
                <a:ext cx="231480" cy="290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C743600-E7C9-4DDA-9CAA-069513F05AC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65914" y="5602624"/>
                  <a:ext cx="249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323C6C2-A83F-49CF-B9D4-66919724C7A4}"/>
                    </a:ext>
                  </a:extLst>
                </p14:cNvPr>
                <p14:cNvContentPartPr/>
                <p14:nvPr/>
              </p14:nvContentPartPr>
              <p14:xfrm>
                <a:off x="2829554" y="5609824"/>
                <a:ext cx="254520" cy="276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323C6C2-A83F-49CF-B9D4-66919724C7A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820914" y="5600824"/>
                  <a:ext cx="272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B4B528A-D732-4292-B175-A53A8F566BAF}"/>
                    </a:ext>
                  </a:extLst>
                </p14:cNvPr>
                <p14:cNvContentPartPr/>
                <p14:nvPr/>
              </p14:nvContentPartPr>
              <p14:xfrm>
                <a:off x="2802554" y="5459344"/>
                <a:ext cx="412560" cy="55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B4B528A-D732-4292-B175-A53A8F566BA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793554" y="5450344"/>
                  <a:ext cx="430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343EE60-060B-4189-9D96-A89D17B342DF}"/>
                    </a:ext>
                  </a:extLst>
                </p14:cNvPr>
                <p14:cNvContentPartPr/>
                <p14:nvPr/>
              </p14:nvContentPartPr>
              <p14:xfrm>
                <a:off x="3342914" y="5608744"/>
                <a:ext cx="339480" cy="147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343EE60-060B-4189-9D96-A89D17B342D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34274" y="5600104"/>
                  <a:ext cx="35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E44C864-E715-4647-A5E8-0B161BC88CCE}"/>
                    </a:ext>
                  </a:extLst>
                </p14:cNvPr>
                <p14:cNvContentPartPr/>
                <p14:nvPr/>
              </p14:nvContentPartPr>
              <p14:xfrm>
                <a:off x="3794714" y="5481304"/>
                <a:ext cx="443880" cy="353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E44C864-E715-4647-A5E8-0B161BC88CC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785714" y="5472664"/>
                  <a:ext cx="4615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1E51672-A0E3-46CC-BB23-09D0D284BA70}"/>
                    </a:ext>
                  </a:extLst>
                </p14:cNvPr>
                <p14:cNvContentPartPr/>
                <p14:nvPr/>
              </p14:nvContentPartPr>
              <p14:xfrm>
                <a:off x="4267034" y="5494264"/>
                <a:ext cx="299160" cy="370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1E51672-A0E3-46CC-BB23-09D0D284BA7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258034" y="5485264"/>
                  <a:ext cx="316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8F3515F-94E6-4369-97F3-BCE9137FDC02}"/>
                    </a:ext>
                  </a:extLst>
                </p14:cNvPr>
                <p14:cNvContentPartPr/>
                <p14:nvPr/>
              </p14:nvContentPartPr>
              <p14:xfrm>
                <a:off x="4563674" y="5615944"/>
                <a:ext cx="460440" cy="217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8F3515F-94E6-4369-97F3-BCE9137FDC0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555034" y="5606944"/>
                  <a:ext cx="478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18AB24-A2F2-42FB-BC0E-7490D4EA8DEE}"/>
                    </a:ext>
                  </a:extLst>
                </p14:cNvPr>
                <p14:cNvContentPartPr/>
                <p14:nvPr/>
              </p14:nvContentPartPr>
              <p14:xfrm>
                <a:off x="5084234" y="5787664"/>
                <a:ext cx="157680" cy="245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18AB24-A2F2-42FB-BC0E-7490D4EA8DE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75234" y="5778664"/>
                  <a:ext cx="175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D76C2E4-3326-48E5-953C-D2A6A9BB6F74}"/>
                    </a:ext>
                  </a:extLst>
                </p14:cNvPr>
                <p14:cNvContentPartPr/>
                <p14:nvPr/>
              </p14:nvContentPartPr>
              <p14:xfrm>
                <a:off x="5312834" y="5428024"/>
                <a:ext cx="572760" cy="237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D76C2E4-3326-48E5-953C-D2A6A9BB6F7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303834" y="5419024"/>
                  <a:ext cx="590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688CE90-C5D7-42E2-8B74-1B146EF71109}"/>
                    </a:ext>
                  </a:extLst>
                </p14:cNvPr>
                <p14:cNvContentPartPr/>
                <p14:nvPr/>
              </p14:nvContentPartPr>
              <p14:xfrm>
                <a:off x="6039674" y="5303824"/>
                <a:ext cx="176400" cy="172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688CE90-C5D7-42E2-8B74-1B146EF7110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031034" y="5294824"/>
                  <a:ext cx="19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01B0977-7980-46A8-866C-50284BEA60CD}"/>
                    </a:ext>
                  </a:extLst>
                </p14:cNvPr>
                <p14:cNvContentPartPr/>
                <p14:nvPr/>
              </p14:nvContentPartPr>
              <p14:xfrm>
                <a:off x="5757794" y="5420464"/>
                <a:ext cx="596160" cy="441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01B0977-7980-46A8-866C-50284BEA60C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748794" y="5411824"/>
                  <a:ext cx="6138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FDCB1E5-05F4-48F2-A173-D825D58E1328}"/>
                    </a:ext>
                  </a:extLst>
                </p14:cNvPr>
                <p14:cNvContentPartPr/>
                <p14:nvPr/>
              </p14:nvContentPartPr>
              <p14:xfrm>
                <a:off x="6068474" y="5698024"/>
                <a:ext cx="310680" cy="160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FDCB1E5-05F4-48F2-A173-D825D58E132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059834" y="5689024"/>
                  <a:ext cx="32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401A5BF-5185-499C-BDA6-628A8400CE71}"/>
                    </a:ext>
                  </a:extLst>
                </p14:cNvPr>
                <p14:cNvContentPartPr/>
                <p14:nvPr/>
              </p14:nvContentPartPr>
              <p14:xfrm>
                <a:off x="6559154" y="5377264"/>
                <a:ext cx="251640" cy="564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401A5BF-5185-499C-BDA6-628A8400CE7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550514" y="5368264"/>
                  <a:ext cx="2692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79E4B4F-48C9-4332-9239-50F119064DF9}"/>
                    </a:ext>
                  </a:extLst>
                </p14:cNvPr>
                <p14:cNvContentPartPr/>
                <p14:nvPr/>
              </p14:nvContentPartPr>
              <p14:xfrm>
                <a:off x="2913794" y="6149464"/>
                <a:ext cx="376560" cy="322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79E4B4F-48C9-4332-9239-50F119064DF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904794" y="6140824"/>
                  <a:ext cx="394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CF3A8CF-79D7-48AE-8F32-870C2B573CD4}"/>
                    </a:ext>
                  </a:extLst>
                </p14:cNvPr>
                <p14:cNvContentPartPr/>
                <p14:nvPr/>
              </p14:nvContentPartPr>
              <p14:xfrm>
                <a:off x="3293234" y="6423424"/>
                <a:ext cx="292320" cy="153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CF3A8CF-79D7-48AE-8F32-870C2B573CD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284234" y="6414784"/>
                  <a:ext cx="309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266266-26DA-4B68-86C4-664638D2D077}"/>
                    </a:ext>
                  </a:extLst>
                </p14:cNvPr>
                <p14:cNvContentPartPr/>
                <p14:nvPr/>
              </p14:nvContentPartPr>
              <p14:xfrm>
                <a:off x="3695714" y="6256744"/>
                <a:ext cx="374040" cy="153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266266-26DA-4B68-86C4-664638D2D07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687074" y="6248104"/>
                  <a:ext cx="39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7A54B6-D307-4260-B4F8-58E8D44F4278}"/>
                    </a:ext>
                  </a:extLst>
                </p14:cNvPr>
                <p14:cNvContentPartPr/>
                <p14:nvPr/>
              </p14:nvContentPartPr>
              <p14:xfrm>
                <a:off x="4300154" y="6170704"/>
                <a:ext cx="384840" cy="286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7A54B6-D307-4260-B4F8-58E8D44F427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291154" y="6161704"/>
                  <a:ext cx="402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CE52B2A-3815-4607-9A54-092A92AC3B21}"/>
                    </a:ext>
                  </a:extLst>
                </p14:cNvPr>
                <p14:cNvContentPartPr/>
                <p14:nvPr/>
              </p14:nvContentPartPr>
              <p14:xfrm>
                <a:off x="4802354" y="6190144"/>
                <a:ext cx="198000" cy="312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CE52B2A-3815-4607-9A54-092A92AC3B2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793714" y="6181504"/>
                  <a:ext cx="215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ED3F4D2-9F8B-48A2-9038-20FC594A7586}"/>
                    </a:ext>
                  </a:extLst>
                </p14:cNvPr>
                <p14:cNvContentPartPr/>
                <p14:nvPr/>
              </p14:nvContentPartPr>
              <p14:xfrm>
                <a:off x="5121674" y="6282304"/>
                <a:ext cx="219600" cy="18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ED3F4D2-9F8B-48A2-9038-20FC594A758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113034" y="6273304"/>
                  <a:ext cx="237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E5E1C8-7308-4A71-88EA-FA1D2D5CC384}"/>
                    </a:ext>
                  </a:extLst>
                </p14:cNvPr>
                <p14:cNvContentPartPr/>
                <p14:nvPr/>
              </p14:nvContentPartPr>
              <p14:xfrm>
                <a:off x="5471594" y="6230464"/>
                <a:ext cx="363240" cy="250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E5E1C8-7308-4A71-88EA-FA1D2D5CC38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462954" y="6221464"/>
                  <a:ext cx="380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399BEC3-DEA4-4C87-AD58-535810D2EABA}"/>
                    </a:ext>
                  </a:extLst>
                </p14:cNvPr>
                <p14:cNvContentPartPr/>
                <p14:nvPr/>
              </p14:nvContentPartPr>
              <p14:xfrm>
                <a:off x="5932034" y="6427384"/>
                <a:ext cx="127800" cy="234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399BEC3-DEA4-4C87-AD58-535810D2EA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923394" y="6418744"/>
                  <a:ext cx="145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BC41B58-15F9-4E44-AC4D-E58B5C4FDB37}"/>
                    </a:ext>
                  </a:extLst>
                </p14:cNvPr>
                <p14:cNvContentPartPr/>
                <p14:nvPr/>
              </p14:nvContentPartPr>
              <p14:xfrm>
                <a:off x="6193754" y="6221104"/>
                <a:ext cx="275400" cy="241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BC41B58-15F9-4E44-AC4D-E58B5C4FDB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185114" y="6212104"/>
                  <a:ext cx="293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DBE648-354E-4692-B40E-C747A0B7E3D4}"/>
                    </a:ext>
                  </a:extLst>
                </p14:cNvPr>
                <p14:cNvContentPartPr/>
                <p14:nvPr/>
              </p14:nvContentPartPr>
              <p14:xfrm>
                <a:off x="6586154" y="6174664"/>
                <a:ext cx="498600" cy="248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DBE648-354E-4692-B40E-C747A0B7E3D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577514" y="6166024"/>
                  <a:ext cx="516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F1C3DA4-EB33-47CC-97F7-8B4FB9260556}"/>
                    </a:ext>
                  </a:extLst>
                </p14:cNvPr>
                <p14:cNvContentPartPr/>
                <p14:nvPr/>
              </p14:nvContentPartPr>
              <p14:xfrm>
                <a:off x="7145954" y="6066664"/>
                <a:ext cx="172440" cy="136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F1C3DA4-EB33-47CC-97F7-8B4FB926055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36954" y="6058024"/>
                  <a:ext cx="190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5568FB4-3DAA-4B26-AF03-EE3BA79189E9}"/>
                    </a:ext>
                  </a:extLst>
                </p14:cNvPr>
                <p14:cNvContentPartPr/>
                <p14:nvPr/>
              </p14:nvContentPartPr>
              <p14:xfrm>
                <a:off x="7341434" y="6086104"/>
                <a:ext cx="223920" cy="527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5568FB4-3DAA-4B26-AF03-EE3BA79189E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332434" y="6077464"/>
                  <a:ext cx="241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1B8CE5F-8479-4049-956A-70A486122F2C}"/>
                    </a:ext>
                  </a:extLst>
                </p14:cNvPr>
                <p14:cNvContentPartPr/>
                <p14:nvPr/>
              </p14:nvContentPartPr>
              <p14:xfrm>
                <a:off x="7713674" y="5462224"/>
                <a:ext cx="178560" cy="165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1B8CE5F-8479-4049-956A-70A486122F2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704674" y="5453224"/>
                  <a:ext cx="196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18365F-125A-4B32-8C04-EBE2E61D7C59}"/>
                    </a:ext>
                  </a:extLst>
                </p14:cNvPr>
                <p14:cNvContentPartPr/>
                <p14:nvPr/>
              </p14:nvContentPartPr>
              <p14:xfrm>
                <a:off x="7858034" y="5547184"/>
                <a:ext cx="214920" cy="343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18365F-125A-4B32-8C04-EBE2E61D7C5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849394" y="5538544"/>
                  <a:ext cx="2325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66A902E-6E14-4B96-988F-7412DAEA4ACA}"/>
                    </a:ext>
                  </a:extLst>
                </p14:cNvPr>
                <p14:cNvContentPartPr/>
                <p14:nvPr/>
              </p14:nvContentPartPr>
              <p14:xfrm>
                <a:off x="8013914" y="5467624"/>
                <a:ext cx="222840" cy="171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66A902E-6E14-4B96-988F-7412DAEA4AC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005274" y="5458984"/>
                  <a:ext cx="24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F342553-8F5C-4D30-AAA1-EFB163E5AF76}"/>
                    </a:ext>
                  </a:extLst>
                </p14:cNvPr>
                <p14:cNvContentPartPr/>
                <p14:nvPr/>
              </p14:nvContentPartPr>
              <p14:xfrm>
                <a:off x="8174474" y="5489584"/>
                <a:ext cx="193320" cy="316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F342553-8F5C-4D30-AAA1-EFB163E5AF7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165834" y="5480944"/>
                  <a:ext cx="210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3FDC4AC-6994-44E0-B8BB-EF7D2497DB65}"/>
                    </a:ext>
                  </a:extLst>
                </p14:cNvPr>
                <p14:cNvContentPartPr/>
                <p14:nvPr/>
              </p14:nvContentPartPr>
              <p14:xfrm>
                <a:off x="8277794" y="5379064"/>
                <a:ext cx="237240" cy="220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3FDC4AC-6994-44E0-B8BB-EF7D2497DB6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68794" y="5370064"/>
                  <a:ext cx="254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A84C088-7B10-4446-8C7A-0839FD7B1696}"/>
                    </a:ext>
                  </a:extLst>
                </p14:cNvPr>
                <p14:cNvContentPartPr/>
                <p14:nvPr/>
              </p14:nvContentPartPr>
              <p14:xfrm>
                <a:off x="8569034" y="5414344"/>
                <a:ext cx="253080" cy="197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A84C088-7B10-4446-8C7A-0839FD7B169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60394" y="5405704"/>
                  <a:ext cx="270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606414A-7D38-42B7-9219-72CCCEA217BB}"/>
                    </a:ext>
                  </a:extLst>
                </p14:cNvPr>
                <p14:cNvContentPartPr/>
                <p14:nvPr/>
              </p14:nvContentPartPr>
              <p14:xfrm>
                <a:off x="8783234" y="5501824"/>
                <a:ext cx="138240" cy="110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606414A-7D38-42B7-9219-72CCCEA217B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74594" y="5493184"/>
                  <a:ext cx="155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78612E2-6A76-4027-AF88-E1A67A401374}"/>
                    </a:ext>
                  </a:extLst>
                </p14:cNvPr>
                <p14:cNvContentPartPr/>
                <p14:nvPr/>
              </p14:nvContentPartPr>
              <p14:xfrm>
                <a:off x="8993114" y="5443864"/>
                <a:ext cx="222120" cy="198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78612E2-6A76-4027-AF88-E1A67A4013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984474" y="5434864"/>
                  <a:ext cx="239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D0C9861-C16C-4F3B-806D-92A459067051}"/>
                    </a:ext>
                  </a:extLst>
                </p14:cNvPr>
                <p14:cNvContentPartPr/>
                <p14:nvPr/>
              </p14:nvContentPartPr>
              <p14:xfrm>
                <a:off x="9004274" y="5476264"/>
                <a:ext cx="180000" cy="159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D0C9861-C16C-4F3B-806D-92A45906705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95634" y="5467264"/>
                  <a:ext cx="197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4F7F2A3-0904-4EE2-AB5B-67AFDE7C2DA0}"/>
                    </a:ext>
                  </a:extLst>
                </p14:cNvPr>
                <p14:cNvContentPartPr/>
                <p14:nvPr/>
              </p14:nvContentPartPr>
              <p14:xfrm>
                <a:off x="9234314" y="5532424"/>
                <a:ext cx="37800" cy="838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4F7F2A3-0904-4EE2-AB5B-67AFDE7C2DA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225314" y="5523424"/>
                  <a:ext cx="55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9F2FE8D-8136-4221-85B3-7CF3D143DFB8}"/>
                    </a:ext>
                  </a:extLst>
                </p14:cNvPr>
                <p14:cNvContentPartPr/>
                <p14:nvPr/>
              </p14:nvContentPartPr>
              <p14:xfrm>
                <a:off x="9374354" y="5483824"/>
                <a:ext cx="253800" cy="133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9F2FE8D-8136-4221-85B3-7CF3D143DFB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365714" y="5475184"/>
                  <a:ext cx="271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761A5B-FE83-45C7-9063-EBA7D74BB4CD}"/>
                    </a:ext>
                  </a:extLst>
                </p14:cNvPr>
                <p14:cNvContentPartPr/>
                <p14:nvPr/>
              </p14:nvContentPartPr>
              <p14:xfrm>
                <a:off x="9717074" y="5527744"/>
                <a:ext cx="182520" cy="1170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761A5B-FE83-45C7-9063-EBA7D74BB4C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708434" y="5519104"/>
                  <a:ext cx="200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2F1F50B-F73F-4C7F-960A-8FA44E658CB0}"/>
                    </a:ext>
                  </a:extLst>
                </p14:cNvPr>
                <p14:cNvContentPartPr/>
                <p14:nvPr/>
              </p14:nvContentPartPr>
              <p14:xfrm>
                <a:off x="9982034" y="5252344"/>
                <a:ext cx="289440" cy="430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2F1F50B-F73F-4C7F-960A-8FA44E658CB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973394" y="5243704"/>
                  <a:ext cx="307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5658A65-982D-4F60-A141-BE1D277541DE}"/>
                    </a:ext>
                  </a:extLst>
                </p14:cNvPr>
                <p14:cNvContentPartPr/>
                <p14:nvPr/>
              </p14:nvContentPartPr>
              <p14:xfrm>
                <a:off x="9912554" y="5478424"/>
                <a:ext cx="287640" cy="33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5658A65-982D-4F60-A141-BE1D277541D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903914" y="5469424"/>
                  <a:ext cx="305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EDC0352-0BAE-47C6-91A4-F4F4F2B8790B}"/>
                    </a:ext>
                  </a:extLst>
                </p14:cNvPr>
                <p14:cNvContentPartPr/>
                <p14:nvPr/>
              </p14:nvContentPartPr>
              <p14:xfrm>
                <a:off x="10115234" y="5535664"/>
                <a:ext cx="188280" cy="132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EDC0352-0BAE-47C6-91A4-F4F4F2B8790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106594" y="5526664"/>
                  <a:ext cx="20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FE99382-0F3D-4B77-A251-FC38777C9A8B}"/>
                    </a:ext>
                  </a:extLst>
                </p14:cNvPr>
                <p14:cNvContentPartPr/>
                <p14:nvPr/>
              </p14:nvContentPartPr>
              <p14:xfrm>
                <a:off x="10425554" y="5312464"/>
                <a:ext cx="245160" cy="370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FE99382-0F3D-4B77-A251-FC38777C9A8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416554" y="5303464"/>
                  <a:ext cx="262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849F472-DB56-4F45-B429-AFD94606D772}"/>
                    </a:ext>
                  </a:extLst>
                </p14:cNvPr>
                <p14:cNvContentPartPr/>
                <p14:nvPr/>
              </p14:nvContentPartPr>
              <p14:xfrm>
                <a:off x="10518434" y="5494984"/>
                <a:ext cx="241560" cy="411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849F472-DB56-4F45-B429-AFD94606D77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509794" y="5485984"/>
                  <a:ext cx="259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21057F-FA8C-40B3-91A6-71E92C5E6CD3}"/>
                    </a:ext>
                  </a:extLst>
                </p14:cNvPr>
                <p14:cNvContentPartPr/>
                <p14:nvPr/>
              </p14:nvContentPartPr>
              <p14:xfrm>
                <a:off x="7915994" y="6325144"/>
                <a:ext cx="181440" cy="156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21057F-FA8C-40B3-91A6-71E92C5E6CD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907354" y="6316504"/>
                  <a:ext cx="199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8EBD95E-5401-4CC1-9623-E9D1C5C52F15}"/>
                    </a:ext>
                  </a:extLst>
                </p14:cNvPr>
                <p14:cNvContentPartPr/>
                <p14:nvPr/>
              </p14:nvContentPartPr>
              <p14:xfrm>
                <a:off x="8041634" y="6370504"/>
                <a:ext cx="158040" cy="309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8EBD95E-5401-4CC1-9623-E9D1C5C52F1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032634" y="6361864"/>
                  <a:ext cx="175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72BD28C-6561-4A30-9FA6-E377D5B3EF44}"/>
                    </a:ext>
                  </a:extLst>
                </p14:cNvPr>
                <p14:cNvContentPartPr/>
                <p14:nvPr/>
              </p14:nvContentPartPr>
              <p14:xfrm>
                <a:off x="8139914" y="6289144"/>
                <a:ext cx="207720" cy="163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72BD28C-6561-4A30-9FA6-E377D5B3EF4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131274" y="6280144"/>
                  <a:ext cx="225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C6D6C93-0062-416C-8760-870BD84A0BFF}"/>
                    </a:ext>
                  </a:extLst>
                </p14:cNvPr>
                <p14:cNvContentPartPr/>
                <p14:nvPr/>
              </p14:nvContentPartPr>
              <p14:xfrm>
                <a:off x="8275634" y="6275464"/>
                <a:ext cx="359640" cy="4546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C6D6C93-0062-416C-8760-870BD84A0B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66634" y="6266824"/>
                  <a:ext cx="3772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9F7AC30-981E-4C1A-BCE5-000CB9AD0C7C}"/>
                    </a:ext>
                  </a:extLst>
                </p14:cNvPr>
                <p14:cNvContentPartPr/>
                <p14:nvPr/>
              </p14:nvContentPartPr>
              <p14:xfrm>
                <a:off x="8688194" y="6253864"/>
                <a:ext cx="159120" cy="236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9F7AC30-981E-4C1A-BCE5-000CB9AD0C7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679194" y="6245224"/>
                  <a:ext cx="176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385BE94-6C2E-40BF-BAE3-44C588449614}"/>
                    </a:ext>
                  </a:extLst>
                </p14:cNvPr>
                <p14:cNvContentPartPr/>
                <p14:nvPr/>
              </p14:nvContentPartPr>
              <p14:xfrm>
                <a:off x="8801234" y="6307144"/>
                <a:ext cx="161280" cy="156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385BE94-6C2E-40BF-BAE3-44C58844961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792594" y="6298504"/>
                  <a:ext cx="17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980308-768B-4C3A-BD83-4ED0DE113200}"/>
                    </a:ext>
                  </a:extLst>
                </p14:cNvPr>
                <p14:cNvContentPartPr/>
                <p14:nvPr/>
              </p14:nvContentPartPr>
              <p14:xfrm>
                <a:off x="8981594" y="6288064"/>
                <a:ext cx="248040" cy="164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980308-768B-4C3A-BD83-4ED0DE11320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972594" y="6279064"/>
                  <a:ext cx="26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C8E387E-C78D-4780-BC17-1143304FB8A7}"/>
                    </a:ext>
                  </a:extLst>
                </p14:cNvPr>
                <p14:cNvContentPartPr/>
                <p14:nvPr/>
              </p14:nvContentPartPr>
              <p14:xfrm>
                <a:off x="9004274" y="6240904"/>
                <a:ext cx="401760" cy="253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C8E387E-C78D-4780-BC17-1143304FB8A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95274" y="6231904"/>
                  <a:ext cx="41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C16393-EDD8-449D-8306-6B967B815035}"/>
                    </a:ext>
                  </a:extLst>
                </p14:cNvPr>
                <p14:cNvContentPartPr/>
                <p14:nvPr/>
              </p14:nvContentPartPr>
              <p14:xfrm>
                <a:off x="9415754" y="6226504"/>
                <a:ext cx="10800" cy="223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C16393-EDD8-449D-8306-6B967B81503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407114" y="6217864"/>
                  <a:ext cx="28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962C98A-6BD5-488B-BB50-C4B6A228833B}"/>
                    </a:ext>
                  </a:extLst>
                </p14:cNvPr>
                <p14:cNvContentPartPr/>
                <p14:nvPr/>
              </p14:nvContentPartPr>
              <p14:xfrm>
                <a:off x="9417194" y="6330184"/>
                <a:ext cx="344520" cy="141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962C98A-6BD5-488B-BB50-C4B6A228833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408194" y="6321184"/>
                  <a:ext cx="362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5B4DE96-CF2F-488A-8C9B-8A32FAAEAE64}"/>
                    </a:ext>
                  </a:extLst>
                </p14:cNvPr>
                <p14:cNvContentPartPr/>
                <p14:nvPr/>
              </p14:nvContentPartPr>
              <p14:xfrm>
                <a:off x="9863594" y="6381664"/>
                <a:ext cx="177120" cy="106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5B4DE96-CF2F-488A-8C9B-8A32FAAEAE6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854594" y="6372664"/>
                  <a:ext cx="194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3A7A93C-110C-4A79-AF2A-F8462F51C417}"/>
                    </a:ext>
                  </a:extLst>
                </p14:cNvPr>
                <p14:cNvContentPartPr/>
                <p14:nvPr/>
              </p14:nvContentPartPr>
              <p14:xfrm>
                <a:off x="10064114" y="6029224"/>
                <a:ext cx="290160" cy="449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3A7A93C-110C-4A79-AF2A-F8462F51C41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55474" y="6020584"/>
                  <a:ext cx="3078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4A37FB6-58EB-47EC-B2CE-88097B0F1FFF}"/>
                    </a:ext>
                  </a:extLst>
                </p14:cNvPr>
                <p14:cNvContentPartPr/>
                <p14:nvPr/>
              </p14:nvContentPartPr>
              <p14:xfrm>
                <a:off x="10018034" y="6282304"/>
                <a:ext cx="279720" cy="29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4A37FB6-58EB-47EC-B2CE-88097B0F1FF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009394" y="6273304"/>
                  <a:ext cx="297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4D03444-B98D-4A3C-9B63-D4C565698D8D}"/>
                    </a:ext>
                  </a:extLst>
                </p14:cNvPr>
                <p14:cNvContentPartPr/>
                <p14:nvPr/>
              </p14:nvContentPartPr>
              <p14:xfrm>
                <a:off x="10214234" y="6338824"/>
                <a:ext cx="168120" cy="151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4D03444-B98D-4A3C-9B63-D4C565698D8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05594" y="6330184"/>
                  <a:ext cx="18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5CC98FD-9DC8-4C09-8995-C04E84997EE7}"/>
                    </a:ext>
                  </a:extLst>
                </p14:cNvPr>
                <p14:cNvContentPartPr/>
                <p14:nvPr/>
              </p14:nvContentPartPr>
              <p14:xfrm>
                <a:off x="10518434" y="6093304"/>
                <a:ext cx="206640" cy="3826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5CC98FD-9DC8-4C09-8995-C04E84997EE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509794" y="6084664"/>
                  <a:ext cx="224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CC167F1-4DBE-48A6-AA30-8B8F48C1A918}"/>
                    </a:ext>
                  </a:extLst>
                </p14:cNvPr>
                <p14:cNvContentPartPr/>
                <p14:nvPr/>
              </p14:nvContentPartPr>
              <p14:xfrm>
                <a:off x="10667114" y="6332344"/>
                <a:ext cx="166680" cy="515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CC167F1-4DBE-48A6-AA30-8B8F48C1A91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58114" y="6323704"/>
                  <a:ext cx="184320" cy="53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595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8433D5E-A89A-4D4C-8D38-587BC100D1CB}"/>
                  </a:ext>
                </a:extLst>
              </p14:cNvPr>
              <p14:cNvContentPartPr/>
              <p14:nvPr/>
            </p14:nvContentPartPr>
            <p14:xfrm>
              <a:off x="717074" y="1632904"/>
              <a:ext cx="214200" cy="336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8433D5E-A89A-4D4C-8D38-587BC100D1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074" y="1623904"/>
                <a:ext cx="231840" cy="3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E76D2FC-4EEE-4E2B-8DAF-2149BB8F2582}"/>
              </a:ext>
            </a:extLst>
          </p:cNvPr>
          <p:cNvGrpSpPr/>
          <p:nvPr/>
        </p:nvGrpSpPr>
        <p:grpSpPr>
          <a:xfrm>
            <a:off x="373634" y="29464"/>
            <a:ext cx="10627560" cy="2704680"/>
            <a:chOff x="373634" y="29464"/>
            <a:chExt cx="10627560" cy="27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D49441-04FB-413A-ACFF-1D4164A1DA3B}"/>
                    </a:ext>
                  </a:extLst>
                </p14:cNvPr>
                <p14:cNvContentPartPr/>
                <p14:nvPr/>
              </p14:nvContentPartPr>
              <p14:xfrm>
                <a:off x="6681554" y="353464"/>
                <a:ext cx="257040" cy="178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D49441-04FB-413A-ACFF-1D4164A1DA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2554" y="344824"/>
                  <a:ext cx="274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A0E9F3-A2AF-4796-8937-C16A1C7C275E}"/>
                    </a:ext>
                  </a:extLst>
                </p14:cNvPr>
                <p14:cNvContentPartPr/>
                <p14:nvPr/>
              </p14:nvContentPartPr>
              <p14:xfrm>
                <a:off x="7001954" y="417184"/>
                <a:ext cx="141120" cy="11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A0E9F3-A2AF-4796-8937-C16A1C7C27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3314" y="408544"/>
                  <a:ext cx="158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EBF5B4-9CB4-43A7-B5F0-A605CCE2AD88}"/>
                    </a:ext>
                  </a:extLst>
                </p14:cNvPr>
                <p14:cNvContentPartPr/>
                <p14:nvPr/>
              </p14:nvContentPartPr>
              <p14:xfrm>
                <a:off x="7400474" y="245464"/>
                <a:ext cx="381600" cy="25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EBF5B4-9CB4-43A7-B5F0-A605CCE2AD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91834" y="236464"/>
                  <a:ext cx="399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0D0B4A-4FBB-429D-AE7A-6C694EF885DD}"/>
                    </a:ext>
                  </a:extLst>
                </p14:cNvPr>
                <p14:cNvContentPartPr/>
                <p14:nvPr/>
              </p14:nvContentPartPr>
              <p14:xfrm>
                <a:off x="7786034" y="348784"/>
                <a:ext cx="127440" cy="185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0D0B4A-4FBB-429D-AE7A-6C694EF885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77394" y="340144"/>
                  <a:ext cx="145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97C441-C557-4DA5-B732-A7DAB72193B7}"/>
                    </a:ext>
                  </a:extLst>
                </p14:cNvPr>
                <p14:cNvContentPartPr/>
                <p14:nvPr/>
              </p14:nvContentPartPr>
              <p14:xfrm>
                <a:off x="7801874" y="225304"/>
                <a:ext cx="348840" cy="29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97C441-C557-4DA5-B732-A7DAB72193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93234" y="216304"/>
                  <a:ext cx="36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BFBAAC-1BF0-4EE1-A286-CD518702C590}"/>
                    </a:ext>
                  </a:extLst>
                </p14:cNvPr>
                <p14:cNvContentPartPr/>
                <p14:nvPr/>
              </p14:nvContentPartPr>
              <p14:xfrm>
                <a:off x="8160794" y="233224"/>
                <a:ext cx="220320" cy="29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BFBAAC-1BF0-4EE1-A286-CD518702C5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51794" y="224224"/>
                  <a:ext cx="237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7D15F8-8AAC-4B70-ADAB-E3D1739384DC}"/>
                    </a:ext>
                  </a:extLst>
                </p14:cNvPr>
                <p14:cNvContentPartPr/>
                <p14:nvPr/>
              </p14:nvContentPartPr>
              <p14:xfrm>
                <a:off x="8777834" y="29464"/>
                <a:ext cx="353880" cy="54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7D15F8-8AAC-4B70-ADAB-E3D1739384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69194" y="20824"/>
                  <a:ext cx="371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4EB6CE-0509-48A0-A69B-91BD1E9D1C03}"/>
                    </a:ext>
                  </a:extLst>
                </p14:cNvPr>
                <p14:cNvContentPartPr/>
                <p14:nvPr/>
              </p14:nvContentPartPr>
              <p14:xfrm>
                <a:off x="8705474" y="341224"/>
                <a:ext cx="353160" cy="10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4EB6CE-0509-48A0-A69B-91BD1E9D1C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96834" y="332224"/>
                  <a:ext cx="370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64182E-6241-47AF-80A4-83D7BDC39D5B}"/>
                    </a:ext>
                  </a:extLst>
                </p14:cNvPr>
                <p14:cNvContentPartPr/>
                <p14:nvPr/>
              </p14:nvContentPartPr>
              <p14:xfrm>
                <a:off x="9010034" y="366424"/>
                <a:ext cx="232920" cy="21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64182E-6241-47AF-80A4-83D7BDC39D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1394" y="357424"/>
                  <a:ext cx="250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B04EBB-6061-4057-ADA3-00E78CDB7DFE}"/>
                    </a:ext>
                  </a:extLst>
                </p14:cNvPr>
                <p14:cNvContentPartPr/>
                <p14:nvPr/>
              </p14:nvContentPartPr>
              <p14:xfrm>
                <a:off x="9231074" y="422584"/>
                <a:ext cx="197640" cy="150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B04EBB-6061-4057-ADA3-00E78CDB7D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22074" y="413584"/>
                  <a:ext cx="21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89043F-64B3-41EC-AE55-6662D9A48A15}"/>
                    </a:ext>
                  </a:extLst>
                </p14:cNvPr>
                <p14:cNvContentPartPr/>
                <p14:nvPr/>
              </p14:nvContentPartPr>
              <p14:xfrm>
                <a:off x="9531314" y="419344"/>
                <a:ext cx="344880" cy="144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89043F-64B3-41EC-AE55-6662D9A48A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22674" y="410704"/>
                  <a:ext cx="36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1D2A9DA-0F5A-4DEC-A9E0-A4C6F56BD76F}"/>
                    </a:ext>
                  </a:extLst>
                </p14:cNvPr>
                <p14:cNvContentPartPr/>
                <p14:nvPr/>
              </p14:nvContentPartPr>
              <p14:xfrm>
                <a:off x="10315754" y="363544"/>
                <a:ext cx="234720" cy="170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1D2A9DA-0F5A-4DEC-A9E0-A4C6F56BD7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07114" y="354904"/>
                  <a:ext cx="252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9C82B1-007F-4CDF-86B2-840903BFE9F1}"/>
                    </a:ext>
                  </a:extLst>
                </p14:cNvPr>
                <p14:cNvContentPartPr/>
                <p14:nvPr/>
              </p14:nvContentPartPr>
              <p14:xfrm>
                <a:off x="6888554" y="948544"/>
                <a:ext cx="301680" cy="236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9C82B1-007F-4CDF-86B2-840903BFE9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79914" y="939904"/>
                  <a:ext cx="319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ACB8A4D-755B-40C3-B37A-1C9415A8DC32}"/>
                    </a:ext>
                  </a:extLst>
                </p14:cNvPr>
                <p14:cNvContentPartPr/>
                <p14:nvPr/>
              </p14:nvContentPartPr>
              <p14:xfrm>
                <a:off x="7267994" y="980224"/>
                <a:ext cx="276480" cy="22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ACB8A4D-755B-40C3-B37A-1C9415A8DC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59354" y="971584"/>
                  <a:ext cx="294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95416C-6917-4568-9B25-F8F9ACE0E424}"/>
                    </a:ext>
                  </a:extLst>
                </p14:cNvPr>
                <p14:cNvContentPartPr/>
                <p14:nvPr/>
              </p14:nvContentPartPr>
              <p14:xfrm>
                <a:off x="7975754" y="1046464"/>
                <a:ext cx="234360" cy="152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95416C-6917-4568-9B25-F8F9ACE0E4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7114" y="1037824"/>
                  <a:ext cx="25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DEEA18-FF59-4A1D-A4F3-D80C616C3F1D}"/>
                    </a:ext>
                  </a:extLst>
                </p14:cNvPr>
                <p14:cNvContentPartPr/>
                <p14:nvPr/>
              </p14:nvContentPartPr>
              <p14:xfrm>
                <a:off x="8275634" y="1049704"/>
                <a:ext cx="186480" cy="125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DEEA18-FF59-4A1D-A4F3-D80C616C3F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66994" y="1040704"/>
                  <a:ext cx="20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B6BBC9-1D01-411F-83C1-4CA171FB426B}"/>
                    </a:ext>
                  </a:extLst>
                </p14:cNvPr>
                <p14:cNvContentPartPr/>
                <p14:nvPr/>
              </p14:nvContentPartPr>
              <p14:xfrm>
                <a:off x="8522234" y="1026664"/>
                <a:ext cx="31248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B6BBC9-1D01-411F-83C1-4CA171FB42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13234" y="1017664"/>
                  <a:ext cx="330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95F6CF-D45D-4746-8B04-9CD946DCC2D2}"/>
                    </a:ext>
                  </a:extLst>
                </p14:cNvPr>
                <p14:cNvContentPartPr/>
                <p14:nvPr/>
              </p14:nvContentPartPr>
              <p14:xfrm>
                <a:off x="8812034" y="826504"/>
                <a:ext cx="194040" cy="322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95F6CF-D45D-4746-8B04-9CD946DCC2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03034" y="817504"/>
                  <a:ext cx="211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F44AB59-FA6D-4943-AC96-2D5D1AD43C28}"/>
                    </a:ext>
                  </a:extLst>
                </p14:cNvPr>
                <p14:cNvContentPartPr/>
                <p14:nvPr/>
              </p14:nvContentPartPr>
              <p14:xfrm>
                <a:off x="9285794" y="946024"/>
                <a:ext cx="298080" cy="250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F44AB59-FA6D-4943-AC96-2D5D1AD43C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77154" y="937384"/>
                  <a:ext cx="315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FAC38F-39B3-42B3-B7CA-2207E5E7466E}"/>
                    </a:ext>
                  </a:extLst>
                </p14:cNvPr>
                <p14:cNvContentPartPr/>
                <p14:nvPr/>
              </p14:nvContentPartPr>
              <p14:xfrm>
                <a:off x="9543914" y="1021264"/>
                <a:ext cx="181080" cy="131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FAC38F-39B3-42B3-B7CA-2207E5E746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5274" y="1012264"/>
                  <a:ext cx="198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C6264B-AD5E-4712-AEF2-28736A1E42B3}"/>
                    </a:ext>
                  </a:extLst>
                </p14:cNvPr>
                <p14:cNvContentPartPr/>
                <p14:nvPr/>
              </p14:nvContentPartPr>
              <p14:xfrm>
                <a:off x="9785474" y="1029904"/>
                <a:ext cx="173520" cy="18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C6264B-AD5E-4712-AEF2-28736A1E42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76834" y="1020904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CF06BD-1EF0-4125-9D8F-E3E66A8B9D0F}"/>
                    </a:ext>
                  </a:extLst>
                </p14:cNvPr>
                <p14:cNvContentPartPr/>
                <p14:nvPr/>
              </p14:nvContentPartPr>
              <p14:xfrm>
                <a:off x="9956114" y="914344"/>
                <a:ext cx="219600" cy="28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CF06BD-1EF0-4125-9D8F-E3E66A8B9D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47474" y="905704"/>
                  <a:ext cx="237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A34042-63CA-4106-B505-2C4A053141D7}"/>
                    </a:ext>
                  </a:extLst>
                </p14:cNvPr>
                <p14:cNvContentPartPr/>
                <p14:nvPr/>
              </p14:nvContentPartPr>
              <p14:xfrm>
                <a:off x="10123874" y="1022344"/>
                <a:ext cx="168480" cy="117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A34042-63CA-4106-B505-2C4A053141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14874" y="1013344"/>
                  <a:ext cx="186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991E65-F35D-4F1B-8556-9A030E1E0EDD}"/>
                    </a:ext>
                  </a:extLst>
                </p14:cNvPr>
                <p14:cNvContentPartPr/>
                <p14:nvPr/>
              </p14:nvContentPartPr>
              <p14:xfrm>
                <a:off x="10292354" y="1037104"/>
                <a:ext cx="192960" cy="138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991E65-F35D-4F1B-8556-9A030E1E0E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83354" y="1028464"/>
                  <a:ext cx="210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7D5F8F-BC53-4205-9952-51EEBA4E3666}"/>
                    </a:ext>
                  </a:extLst>
                </p14:cNvPr>
                <p14:cNvContentPartPr/>
                <p14:nvPr/>
              </p14:nvContentPartPr>
              <p14:xfrm>
                <a:off x="10573154" y="1013344"/>
                <a:ext cx="100080" cy="162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7D5F8F-BC53-4205-9952-51EEBA4E36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64514" y="1004344"/>
                  <a:ext cx="11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E62B63-D5C8-46B8-A4FD-1C82B090173D}"/>
                    </a:ext>
                  </a:extLst>
                </p14:cNvPr>
                <p14:cNvContentPartPr/>
                <p14:nvPr/>
              </p14:nvContentPartPr>
              <p14:xfrm>
                <a:off x="10739474" y="983824"/>
                <a:ext cx="261720" cy="226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E62B63-D5C8-46B8-A4FD-1C82B09017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30834" y="975184"/>
                  <a:ext cx="279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93E612-E0F1-40E6-8E81-D8B1A64BDE4B}"/>
                    </a:ext>
                  </a:extLst>
                </p14:cNvPr>
                <p14:cNvContentPartPr/>
                <p14:nvPr/>
              </p14:nvContentPartPr>
              <p14:xfrm>
                <a:off x="373634" y="207304"/>
                <a:ext cx="523800" cy="403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93E612-E0F1-40E6-8E81-D8B1A64BDE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4994" y="198304"/>
                  <a:ext cx="541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853CCA-79F8-45DF-936A-432DC7141F81}"/>
                    </a:ext>
                  </a:extLst>
                </p14:cNvPr>
                <p14:cNvContentPartPr/>
                <p14:nvPr/>
              </p14:nvContentPartPr>
              <p14:xfrm>
                <a:off x="521954" y="408184"/>
                <a:ext cx="262800" cy="71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853CCA-79F8-45DF-936A-432DC7141F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3314" y="399544"/>
                  <a:ext cx="280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CCEFD4-C1B0-41C5-ACB0-9C148370B10E}"/>
                    </a:ext>
                  </a:extLst>
                </p14:cNvPr>
                <p14:cNvContentPartPr/>
                <p14:nvPr/>
              </p14:nvContentPartPr>
              <p14:xfrm>
                <a:off x="900314" y="342304"/>
                <a:ext cx="270000" cy="220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CCEFD4-C1B0-41C5-ACB0-9C148370B1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1674" y="333664"/>
                  <a:ext cx="287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814691-FD18-4D6B-BC8F-C340088F6604}"/>
                    </a:ext>
                  </a:extLst>
                </p14:cNvPr>
                <p14:cNvContentPartPr/>
                <p14:nvPr/>
              </p14:nvContentPartPr>
              <p14:xfrm>
                <a:off x="895994" y="314224"/>
                <a:ext cx="485280" cy="239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814691-FD18-4D6B-BC8F-C340088F66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6994" y="305224"/>
                  <a:ext cx="502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7DCA54-C335-43DE-8E7C-5EAFB59F7866}"/>
                    </a:ext>
                  </a:extLst>
                </p14:cNvPr>
                <p14:cNvContentPartPr/>
                <p14:nvPr/>
              </p14:nvContentPartPr>
              <p14:xfrm>
                <a:off x="1347794" y="516904"/>
                <a:ext cx="38520" cy="3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7DCA54-C335-43DE-8E7C-5EAFB59F78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38794" y="507904"/>
                  <a:ext cx="5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4B29B3-59A3-4F16-A5BF-79779EA51A63}"/>
                    </a:ext>
                  </a:extLst>
                </p14:cNvPr>
                <p14:cNvContentPartPr/>
                <p14:nvPr/>
              </p14:nvContentPartPr>
              <p14:xfrm>
                <a:off x="1851794" y="196144"/>
                <a:ext cx="264240" cy="38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4B29B3-59A3-4F16-A5BF-79779EA51A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42794" y="187504"/>
                  <a:ext cx="281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2FC3CD-6A52-4275-B82E-325A068EA03B}"/>
                    </a:ext>
                  </a:extLst>
                </p14:cNvPr>
                <p14:cNvContentPartPr/>
                <p14:nvPr/>
              </p14:nvContentPartPr>
              <p14:xfrm>
                <a:off x="2256794" y="402784"/>
                <a:ext cx="171000" cy="170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2FC3CD-6A52-4275-B82E-325A068EA0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8154" y="393784"/>
                  <a:ext cx="18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57B8F1-A54C-465C-A55F-62EEBB9853AA}"/>
                    </a:ext>
                  </a:extLst>
                </p14:cNvPr>
                <p14:cNvContentPartPr/>
                <p14:nvPr/>
              </p14:nvContentPartPr>
              <p14:xfrm>
                <a:off x="2607434" y="158704"/>
                <a:ext cx="217440" cy="432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57B8F1-A54C-465C-A55F-62EEBB9853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98434" y="150064"/>
                  <a:ext cx="235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6F6757-77D2-4192-BD92-97F061264859}"/>
                    </a:ext>
                  </a:extLst>
                </p14:cNvPr>
                <p14:cNvContentPartPr/>
                <p14:nvPr/>
              </p14:nvContentPartPr>
              <p14:xfrm>
                <a:off x="2505914" y="375424"/>
                <a:ext cx="265320" cy="5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6F6757-77D2-4192-BD92-97F0612648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97274" y="366424"/>
                  <a:ext cx="282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557A06-F204-4A2F-A3B3-5044A4100CAD}"/>
                    </a:ext>
                  </a:extLst>
                </p14:cNvPr>
                <p14:cNvContentPartPr/>
                <p14:nvPr/>
              </p14:nvContentPartPr>
              <p14:xfrm>
                <a:off x="3161114" y="274624"/>
                <a:ext cx="245160" cy="239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557A06-F204-4A2F-A3B3-5044A4100C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52474" y="265624"/>
                  <a:ext cx="262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6D9196-139C-4D04-8FCC-33018FFE0374}"/>
                    </a:ext>
                  </a:extLst>
                </p14:cNvPr>
                <p14:cNvContentPartPr/>
                <p14:nvPr/>
              </p14:nvContentPartPr>
              <p14:xfrm>
                <a:off x="3161834" y="246544"/>
                <a:ext cx="212400" cy="237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6D9196-139C-4D04-8FCC-33018FFE03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3194" y="237904"/>
                  <a:ext cx="230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DD0C6E-3060-4585-9A21-7895FEC00A99}"/>
                    </a:ext>
                  </a:extLst>
                </p14:cNvPr>
                <p14:cNvContentPartPr/>
                <p14:nvPr/>
              </p14:nvContentPartPr>
              <p14:xfrm>
                <a:off x="3473594" y="520864"/>
                <a:ext cx="21600" cy="11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DD0C6E-3060-4585-9A21-7895FEC00A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4594" y="511864"/>
                  <a:ext cx="3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7BBDE2-51E0-4626-AF38-8E844AFA1E89}"/>
                    </a:ext>
                  </a:extLst>
                </p14:cNvPr>
                <p14:cNvContentPartPr/>
                <p14:nvPr/>
              </p14:nvContentPartPr>
              <p14:xfrm>
                <a:off x="3623354" y="558304"/>
                <a:ext cx="170640" cy="19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7BBDE2-51E0-4626-AF38-8E844AFA1E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14714" y="549304"/>
                  <a:ext cx="18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D7835C-3A9A-4942-9E4B-6CE8C87D0D64}"/>
                    </a:ext>
                  </a:extLst>
                </p14:cNvPr>
                <p14:cNvContentPartPr/>
                <p14:nvPr/>
              </p14:nvContentPartPr>
              <p14:xfrm>
                <a:off x="4005314" y="410704"/>
                <a:ext cx="214200" cy="58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D7835C-3A9A-4942-9E4B-6CE8C87D0D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96674" y="402064"/>
                  <a:ext cx="23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E07254-86A2-434E-955E-6DE8EF65D274}"/>
                    </a:ext>
                  </a:extLst>
                </p14:cNvPr>
                <p14:cNvContentPartPr/>
                <p14:nvPr/>
              </p14:nvContentPartPr>
              <p14:xfrm>
                <a:off x="4431194" y="403864"/>
                <a:ext cx="9360" cy="20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E07254-86A2-434E-955E-6DE8EF65D2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22554" y="394864"/>
                  <a:ext cx="27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41071C-0E07-4AE3-9CB6-25F049CBB174}"/>
                    </a:ext>
                  </a:extLst>
                </p14:cNvPr>
                <p14:cNvContentPartPr/>
                <p14:nvPr/>
              </p14:nvContentPartPr>
              <p14:xfrm>
                <a:off x="4546394" y="523384"/>
                <a:ext cx="166320" cy="217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41071C-0E07-4AE3-9CB6-25F049CBB1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37394" y="514384"/>
                  <a:ext cx="183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46D561-3FC7-4DDB-BAC2-3B4BDF825553}"/>
                    </a:ext>
                  </a:extLst>
                </p14:cNvPr>
                <p14:cNvContentPartPr/>
                <p14:nvPr/>
              </p14:nvContentPartPr>
              <p14:xfrm>
                <a:off x="4886234" y="229264"/>
                <a:ext cx="275760" cy="298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46D561-3FC7-4DDB-BAC2-3B4BDF8255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77594" y="220264"/>
                  <a:ext cx="293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E81846-0502-4051-9BE6-E8B9A8DCADCF}"/>
                    </a:ext>
                  </a:extLst>
                </p14:cNvPr>
                <p14:cNvContentPartPr/>
                <p14:nvPr/>
              </p14:nvContentPartPr>
              <p14:xfrm>
                <a:off x="4820354" y="229984"/>
                <a:ext cx="274680" cy="282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E81846-0502-4051-9BE6-E8B9A8DCAD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11714" y="220984"/>
                  <a:ext cx="292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AAEC08-A6F9-4953-A1E1-9EA836F0B8D5}"/>
                    </a:ext>
                  </a:extLst>
                </p14:cNvPr>
                <p14:cNvContentPartPr/>
                <p14:nvPr/>
              </p14:nvContentPartPr>
              <p14:xfrm>
                <a:off x="5962994" y="129184"/>
                <a:ext cx="231120" cy="385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AAEC08-A6F9-4953-A1E1-9EA836F0B8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54354" y="120184"/>
                  <a:ext cx="2487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3D2F03-9522-4785-A715-304A34FA0293}"/>
                    </a:ext>
                  </a:extLst>
                </p14:cNvPr>
                <p14:cNvContentPartPr/>
                <p14:nvPr/>
              </p14:nvContentPartPr>
              <p14:xfrm>
                <a:off x="6224714" y="338344"/>
                <a:ext cx="225360" cy="167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3D2F03-9522-4785-A715-304A34FA02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6074" y="329704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D07D63-DAAB-42E2-BB63-2EAC8A415B29}"/>
                    </a:ext>
                  </a:extLst>
                </p14:cNvPr>
                <p14:cNvContentPartPr/>
                <p14:nvPr/>
              </p14:nvContentPartPr>
              <p14:xfrm>
                <a:off x="462914" y="1219264"/>
                <a:ext cx="159480" cy="28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D07D63-DAAB-42E2-BB63-2EAC8A415B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914" y="1210624"/>
                  <a:ext cx="177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80B762-156D-415E-AFE1-28B55E571011}"/>
                    </a:ext>
                  </a:extLst>
                </p14:cNvPr>
                <p14:cNvContentPartPr/>
                <p14:nvPr/>
              </p14:nvContentPartPr>
              <p14:xfrm>
                <a:off x="552554" y="1047184"/>
                <a:ext cx="273240" cy="28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80B762-156D-415E-AFE1-28B55E5710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914" y="1038184"/>
                  <a:ext cx="290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D26678-D54F-4775-A3C8-D679063914F0}"/>
                    </a:ext>
                  </a:extLst>
                </p14:cNvPr>
                <p14:cNvContentPartPr/>
                <p14:nvPr/>
              </p14:nvContentPartPr>
              <p14:xfrm>
                <a:off x="946034" y="1079224"/>
                <a:ext cx="98640" cy="17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D26678-D54F-4775-A3C8-D679063914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7394" y="1070224"/>
                  <a:ext cx="11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E2E88A-DFD1-46A3-BA12-69499671146D}"/>
                    </a:ext>
                  </a:extLst>
                </p14:cNvPr>
                <p14:cNvContentPartPr/>
                <p14:nvPr/>
              </p14:nvContentPartPr>
              <p14:xfrm>
                <a:off x="1045754" y="1107304"/>
                <a:ext cx="173880" cy="350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E2E88A-DFD1-46A3-BA12-6949967114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7114" y="1098304"/>
                  <a:ext cx="191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B6B41C-5C01-4057-861E-F08801C042BF}"/>
                    </a:ext>
                  </a:extLst>
                </p14:cNvPr>
                <p14:cNvContentPartPr/>
                <p14:nvPr/>
              </p14:nvContentPartPr>
              <p14:xfrm>
                <a:off x="1111634" y="1038184"/>
                <a:ext cx="251280" cy="22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B6B41C-5C01-4057-861E-F08801C042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2994" y="1029544"/>
                  <a:ext cx="26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E81B2A7-A00A-4749-B03D-52072FF62A43}"/>
                    </a:ext>
                  </a:extLst>
                </p14:cNvPr>
                <p14:cNvContentPartPr/>
                <p14:nvPr/>
              </p14:nvContentPartPr>
              <p14:xfrm>
                <a:off x="1462634" y="1115944"/>
                <a:ext cx="203400" cy="120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E81B2A7-A00A-4749-B03D-52072FF62A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53634" y="1107304"/>
                  <a:ext cx="22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20B099-B009-45A9-998C-1EAE20DD4E13}"/>
                    </a:ext>
                  </a:extLst>
                </p14:cNvPr>
                <p14:cNvContentPartPr/>
                <p14:nvPr/>
              </p14:nvContentPartPr>
              <p14:xfrm>
                <a:off x="1852874" y="817864"/>
                <a:ext cx="215280" cy="427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20B099-B009-45A9-998C-1EAE20DD4E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3874" y="808864"/>
                  <a:ext cx="232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5A5DE7-2439-4C3A-B3C6-D64110F842AE}"/>
                    </a:ext>
                  </a:extLst>
                </p14:cNvPr>
                <p14:cNvContentPartPr/>
                <p14:nvPr/>
              </p14:nvContentPartPr>
              <p14:xfrm>
                <a:off x="2016674" y="1132504"/>
                <a:ext cx="193680" cy="13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5A5DE7-2439-4C3A-B3C6-D64110F842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8034" y="1123504"/>
                  <a:ext cx="211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D96110-07BA-4A12-8EFC-2E2391F103F2}"/>
                    </a:ext>
                  </a:extLst>
                </p14:cNvPr>
                <p14:cNvContentPartPr/>
                <p14:nvPr/>
              </p14:nvContentPartPr>
              <p14:xfrm>
                <a:off x="2362994" y="834424"/>
                <a:ext cx="320400" cy="457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D96110-07BA-4A12-8EFC-2E2391F103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54354" y="825784"/>
                  <a:ext cx="338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98BF57-4634-4F38-A976-C54D628A8504}"/>
                    </a:ext>
                  </a:extLst>
                </p14:cNvPr>
                <p14:cNvContentPartPr/>
                <p14:nvPr/>
              </p14:nvContentPartPr>
              <p14:xfrm>
                <a:off x="2681954" y="1046824"/>
                <a:ext cx="234720" cy="251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98BF57-4634-4F38-A976-C54D628A85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72954" y="1038184"/>
                  <a:ext cx="252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37927A-C423-4DF0-9AFB-1B78A898ED7E}"/>
                    </a:ext>
                  </a:extLst>
                </p14:cNvPr>
                <p14:cNvContentPartPr/>
                <p14:nvPr/>
              </p14:nvContentPartPr>
              <p14:xfrm>
                <a:off x="2912354" y="1134664"/>
                <a:ext cx="165960" cy="140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37927A-C423-4DF0-9AFB-1B78A898ED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03714" y="1126024"/>
                  <a:ext cx="18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5E58EB-C08A-4A0E-8294-8F4314DF23A7}"/>
                    </a:ext>
                  </a:extLst>
                </p14:cNvPr>
                <p14:cNvContentPartPr/>
                <p14:nvPr/>
              </p14:nvContentPartPr>
              <p14:xfrm>
                <a:off x="3115394" y="1155184"/>
                <a:ext cx="244800" cy="16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5E58EB-C08A-4A0E-8294-8F4314DF23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06394" y="1146184"/>
                  <a:ext cx="262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CAAF6C-58C7-4022-ADE5-3D06E4773919}"/>
                    </a:ext>
                  </a:extLst>
                </p14:cNvPr>
                <p14:cNvContentPartPr/>
                <p14:nvPr/>
              </p14:nvContentPartPr>
              <p14:xfrm>
                <a:off x="3766994" y="1075264"/>
                <a:ext cx="351360" cy="165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CAAF6C-58C7-4022-ADE5-3D06E47739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57994" y="1066624"/>
                  <a:ext cx="369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A75994-D999-4EB9-AA4D-BAB318BD6ECB}"/>
                    </a:ext>
                  </a:extLst>
                </p14:cNvPr>
                <p14:cNvContentPartPr/>
                <p14:nvPr/>
              </p14:nvContentPartPr>
              <p14:xfrm>
                <a:off x="4178474" y="1112704"/>
                <a:ext cx="34560" cy="95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A75994-D999-4EB9-AA4D-BAB318BD6E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69834" y="1104064"/>
                  <a:ext cx="52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9A4F76-8B80-486F-8ACC-E16011B3112F}"/>
                    </a:ext>
                  </a:extLst>
                </p14:cNvPr>
                <p14:cNvContentPartPr/>
                <p14:nvPr/>
              </p14:nvContentPartPr>
              <p14:xfrm>
                <a:off x="4466114" y="869704"/>
                <a:ext cx="173520" cy="375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9A4F76-8B80-486F-8ACC-E16011B311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57474" y="861064"/>
                  <a:ext cx="191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505F14-1EBA-4A50-A22E-825B1F89D7B1}"/>
                    </a:ext>
                  </a:extLst>
                </p14:cNvPr>
                <p14:cNvContentPartPr/>
                <p14:nvPr/>
              </p14:nvContentPartPr>
              <p14:xfrm>
                <a:off x="4323914" y="1051504"/>
                <a:ext cx="370080" cy="47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505F14-1EBA-4A50-A22E-825B1F89D7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15274" y="1042504"/>
                  <a:ext cx="387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51F318-4A21-4E86-94CE-DA56E3DB8AF4}"/>
                    </a:ext>
                  </a:extLst>
                </p14:cNvPr>
                <p14:cNvContentPartPr/>
                <p14:nvPr/>
              </p14:nvContentPartPr>
              <p14:xfrm>
                <a:off x="4748714" y="803104"/>
                <a:ext cx="183240" cy="43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51F318-4A21-4E86-94CE-DA56E3DB8A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9714" y="794464"/>
                  <a:ext cx="2008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B5A3B0-112D-417B-9297-6910410F5879}"/>
                    </a:ext>
                  </a:extLst>
                </p14:cNvPr>
                <p14:cNvContentPartPr/>
                <p14:nvPr/>
              </p14:nvContentPartPr>
              <p14:xfrm>
                <a:off x="5314994" y="1030984"/>
                <a:ext cx="402120" cy="169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B5A3B0-112D-417B-9297-6910410F58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5994" y="1022344"/>
                  <a:ext cx="419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851310-8948-41D6-8D44-E050FD28EBA5}"/>
                    </a:ext>
                  </a:extLst>
                </p14:cNvPr>
                <p14:cNvContentPartPr/>
                <p14:nvPr/>
              </p14:nvContentPartPr>
              <p14:xfrm>
                <a:off x="5792714" y="1043224"/>
                <a:ext cx="201600" cy="139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851310-8948-41D6-8D44-E050FD28EB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84074" y="1034224"/>
                  <a:ext cx="219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80EBC8-B757-4E67-8E1C-B2CD4EB9DF69}"/>
                    </a:ext>
                  </a:extLst>
                </p14:cNvPr>
                <p14:cNvContentPartPr/>
                <p14:nvPr/>
              </p14:nvContentPartPr>
              <p14:xfrm>
                <a:off x="6027434" y="1061584"/>
                <a:ext cx="133200" cy="134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80EBC8-B757-4E67-8E1C-B2CD4EB9DF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18434" y="1052944"/>
                  <a:ext cx="150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1A3731-A908-466E-910C-D05E702390F0}"/>
                    </a:ext>
                  </a:extLst>
                </p14:cNvPr>
                <p14:cNvContentPartPr/>
                <p14:nvPr/>
              </p14:nvContentPartPr>
              <p14:xfrm>
                <a:off x="6167474" y="1083904"/>
                <a:ext cx="250920" cy="14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1A3731-A908-466E-910C-D05E702390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58474" y="1075264"/>
                  <a:ext cx="268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645A942-07EC-4CC4-93E0-3B873B303BE4}"/>
                    </a:ext>
                  </a:extLst>
                </p14:cNvPr>
                <p14:cNvContentPartPr/>
                <p14:nvPr/>
              </p14:nvContentPartPr>
              <p14:xfrm>
                <a:off x="1046474" y="1963744"/>
                <a:ext cx="37080" cy="12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645A942-07EC-4CC4-93E0-3B873B303B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7474" y="1954744"/>
                  <a:ext cx="54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B6AFF6-F704-423B-901D-38969DFF4528}"/>
                    </a:ext>
                  </a:extLst>
                </p14:cNvPr>
                <p14:cNvContentPartPr/>
                <p14:nvPr/>
              </p14:nvContentPartPr>
              <p14:xfrm>
                <a:off x="616634" y="2322304"/>
                <a:ext cx="581040" cy="373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B6AFF6-F704-423B-901D-38969DFF45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634" y="2313664"/>
                  <a:ext cx="598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BCF8E4-3F34-4F12-B8B7-DDD206A4EDA8}"/>
                    </a:ext>
                  </a:extLst>
                </p14:cNvPr>
                <p14:cNvContentPartPr/>
                <p14:nvPr/>
              </p14:nvContentPartPr>
              <p14:xfrm>
                <a:off x="655514" y="2547664"/>
                <a:ext cx="169560" cy="4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BCF8E4-3F34-4F12-B8B7-DDD206A4ED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6514" y="2538664"/>
                  <a:ext cx="18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404E2A-CB55-420F-B341-3087546A8D25}"/>
                    </a:ext>
                  </a:extLst>
                </p14:cNvPr>
                <p14:cNvContentPartPr/>
                <p14:nvPr/>
              </p14:nvContentPartPr>
              <p14:xfrm>
                <a:off x="942074" y="2517784"/>
                <a:ext cx="252000" cy="157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404E2A-CB55-420F-B341-3087546A8D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3074" y="2508784"/>
                  <a:ext cx="269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1ED8FD-21A5-46A4-90C2-5611DFB39DD7}"/>
                    </a:ext>
                  </a:extLst>
                </p14:cNvPr>
                <p14:cNvContentPartPr/>
                <p14:nvPr/>
              </p14:nvContentPartPr>
              <p14:xfrm>
                <a:off x="1304954" y="2494024"/>
                <a:ext cx="193680" cy="184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1ED8FD-21A5-46A4-90C2-5611DFB39D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95954" y="2485384"/>
                  <a:ext cx="21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03E447-181A-41CB-BECA-F73D536D9288}"/>
                    </a:ext>
                  </a:extLst>
                </p14:cNvPr>
                <p14:cNvContentPartPr/>
                <p14:nvPr/>
              </p14:nvContentPartPr>
              <p14:xfrm>
                <a:off x="1464074" y="2330944"/>
                <a:ext cx="165240" cy="294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03E447-181A-41CB-BECA-F73D536D92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55434" y="2321944"/>
                  <a:ext cx="18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3FE3C5-6E4D-44F6-9CC1-45A69B7BEDBB}"/>
                    </a:ext>
                  </a:extLst>
                </p14:cNvPr>
                <p14:cNvContentPartPr/>
                <p14:nvPr/>
              </p14:nvContentPartPr>
              <p14:xfrm>
                <a:off x="1429514" y="1651984"/>
                <a:ext cx="288720" cy="348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3FE3C5-6E4D-44F6-9CC1-45A69B7BED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20874" y="1642984"/>
                  <a:ext cx="306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A6B4E9-B1AD-4232-ABBA-E12B3680AE4C}"/>
                    </a:ext>
                  </a:extLst>
                </p14:cNvPr>
                <p14:cNvContentPartPr/>
                <p14:nvPr/>
              </p14:nvContentPartPr>
              <p14:xfrm>
                <a:off x="1795634" y="1792384"/>
                <a:ext cx="226080" cy="156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A6B4E9-B1AD-4232-ABBA-E12B3680AE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86634" y="1783384"/>
                  <a:ext cx="243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B25088-3CFD-4C96-ACA7-55A61F93E903}"/>
                    </a:ext>
                  </a:extLst>
                </p14:cNvPr>
                <p14:cNvContentPartPr/>
                <p14:nvPr/>
              </p14:nvContentPartPr>
              <p14:xfrm>
                <a:off x="2202794" y="1536784"/>
                <a:ext cx="218880" cy="435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B25088-3CFD-4C96-ACA7-55A61F93E9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93794" y="1528144"/>
                  <a:ext cx="2365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EABACB-8363-486C-B85B-E09E2551D0D6}"/>
                    </a:ext>
                  </a:extLst>
                </p14:cNvPr>
                <p14:cNvContentPartPr/>
                <p14:nvPr/>
              </p14:nvContentPartPr>
              <p14:xfrm>
                <a:off x="2106314" y="1771864"/>
                <a:ext cx="302760" cy="71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EABACB-8363-486C-B85B-E09E2551D0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97674" y="1763224"/>
                  <a:ext cx="32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3259DF-7EB7-4B1E-9B94-8BFEFC4148ED}"/>
                    </a:ext>
                  </a:extLst>
                </p14:cNvPr>
                <p14:cNvContentPartPr/>
                <p14:nvPr/>
              </p14:nvContentPartPr>
              <p14:xfrm>
                <a:off x="2872754" y="1685464"/>
                <a:ext cx="221760" cy="30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3259DF-7EB7-4B1E-9B94-8BFEFC4148E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3754" y="1676464"/>
                  <a:ext cx="239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F3BE24-E90B-4C9C-A59F-522154317C7A}"/>
                    </a:ext>
                  </a:extLst>
                </p14:cNvPr>
                <p14:cNvContentPartPr/>
                <p14:nvPr/>
              </p14:nvContentPartPr>
              <p14:xfrm>
                <a:off x="2862314" y="1645504"/>
                <a:ext cx="257400" cy="313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F3BE24-E90B-4C9C-A59F-522154317C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53314" y="1636504"/>
                  <a:ext cx="275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B9D664-A8F7-49FB-81C1-823AA40AB833}"/>
                    </a:ext>
                  </a:extLst>
                </p14:cNvPr>
                <p14:cNvContentPartPr/>
                <p14:nvPr/>
              </p14:nvContentPartPr>
              <p14:xfrm>
                <a:off x="2724434" y="1569904"/>
                <a:ext cx="514080" cy="84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B9D664-A8F7-49FB-81C1-823AA40AB8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15794" y="1561264"/>
                  <a:ext cx="531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036235-82B0-4270-9F3C-F2E5D8D7B4BD}"/>
                    </a:ext>
                  </a:extLst>
                </p14:cNvPr>
                <p14:cNvContentPartPr/>
                <p14:nvPr/>
              </p14:nvContentPartPr>
              <p14:xfrm>
                <a:off x="3673394" y="1537504"/>
                <a:ext cx="284400" cy="458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036235-82B0-4270-9F3C-F2E5D8D7B4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64394" y="1528864"/>
                  <a:ext cx="3020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C6677D4-455E-4505-8719-EE7D1A71E588}"/>
                    </a:ext>
                  </a:extLst>
                </p14:cNvPr>
                <p14:cNvContentPartPr/>
                <p14:nvPr/>
              </p14:nvContentPartPr>
              <p14:xfrm>
                <a:off x="4034474" y="1793464"/>
                <a:ext cx="169920" cy="183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C6677D4-455E-4505-8719-EE7D1A71E5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25474" y="1784824"/>
                  <a:ext cx="187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D3CAAE-041D-494F-9AFD-36D2B71E4818}"/>
                    </a:ext>
                  </a:extLst>
                </p14:cNvPr>
                <p14:cNvContentPartPr/>
                <p14:nvPr/>
              </p14:nvContentPartPr>
              <p14:xfrm>
                <a:off x="4828274" y="1537504"/>
                <a:ext cx="262440" cy="459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D3CAAE-041D-494F-9AFD-36D2B71E48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19274" y="1528504"/>
                  <a:ext cx="2800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57D5603-9F28-4C3C-882D-B6F24455559E}"/>
                    </a:ext>
                  </a:extLst>
                </p14:cNvPr>
                <p14:cNvContentPartPr/>
                <p14:nvPr/>
              </p14:nvContentPartPr>
              <p14:xfrm>
                <a:off x="4690754" y="1735144"/>
                <a:ext cx="452520" cy="97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57D5603-9F28-4C3C-882D-B6F2445555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81754" y="1726504"/>
                  <a:ext cx="470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F2700A-0D26-42BE-BD4F-03A865599242}"/>
                    </a:ext>
                  </a:extLst>
                </p14:cNvPr>
                <p14:cNvContentPartPr/>
                <p14:nvPr/>
              </p14:nvContentPartPr>
              <p14:xfrm>
                <a:off x="5184674" y="1465144"/>
                <a:ext cx="258120" cy="434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F2700A-0D26-42BE-BD4F-03A8655992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76034" y="1456144"/>
                  <a:ext cx="275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A22545-B2E8-4440-8D62-AD709385D337}"/>
                    </a:ext>
                  </a:extLst>
                </p14:cNvPr>
                <p14:cNvContentPartPr/>
                <p14:nvPr/>
              </p14:nvContentPartPr>
              <p14:xfrm>
                <a:off x="5480954" y="1746664"/>
                <a:ext cx="178920" cy="160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A22545-B2E8-4440-8D62-AD709385D3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72314" y="1738024"/>
                  <a:ext cx="196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8A588B-A142-4D67-901D-95B1469C5FB9}"/>
                    </a:ext>
                  </a:extLst>
                </p14:cNvPr>
                <p14:cNvContentPartPr/>
                <p14:nvPr/>
              </p14:nvContentPartPr>
              <p14:xfrm>
                <a:off x="6010154" y="1645504"/>
                <a:ext cx="377280" cy="237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8A588B-A142-4D67-901D-95B1469C5FB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01514" y="1636504"/>
                  <a:ext cx="394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4A330D3-0975-4DF0-A6B4-7684DB15E9E5}"/>
                    </a:ext>
                  </a:extLst>
                </p14:cNvPr>
                <p14:cNvContentPartPr/>
                <p14:nvPr/>
              </p14:nvContentPartPr>
              <p14:xfrm>
                <a:off x="6437114" y="1682224"/>
                <a:ext cx="217080" cy="155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4A330D3-0975-4DF0-A6B4-7684DB15E9E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28474" y="1673584"/>
                  <a:ext cx="234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20AA50B-B0BB-44D1-A6B2-CBB4CA88290E}"/>
                    </a:ext>
                  </a:extLst>
                </p14:cNvPr>
                <p14:cNvContentPartPr/>
                <p14:nvPr/>
              </p14:nvContentPartPr>
              <p14:xfrm>
                <a:off x="6673994" y="1734064"/>
                <a:ext cx="297000" cy="91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20AA50B-B0BB-44D1-A6B2-CBB4CA8829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5354" y="1725424"/>
                  <a:ext cx="314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DB0D9B-71C1-412E-A672-02223B902EAC}"/>
                    </a:ext>
                  </a:extLst>
                </p14:cNvPr>
                <p14:cNvContentPartPr/>
                <p14:nvPr/>
              </p14:nvContentPartPr>
              <p14:xfrm>
                <a:off x="6942914" y="1740544"/>
                <a:ext cx="190800" cy="334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DB0D9B-71C1-412E-A672-02223B902E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4274" y="1731544"/>
                  <a:ext cx="2084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8A27EE-CAA7-41DD-8059-365BD386C204}"/>
                    </a:ext>
                  </a:extLst>
                </p14:cNvPr>
                <p14:cNvContentPartPr/>
                <p14:nvPr/>
              </p14:nvContentPartPr>
              <p14:xfrm>
                <a:off x="7020674" y="1659184"/>
                <a:ext cx="264600" cy="202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8A27EE-CAA7-41DD-8059-365BD386C2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11674" y="1650544"/>
                  <a:ext cx="282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30F85D-6C6E-47BC-B212-EDE358E62E7B}"/>
                    </a:ext>
                  </a:extLst>
                </p14:cNvPr>
                <p14:cNvContentPartPr/>
                <p14:nvPr/>
              </p14:nvContentPartPr>
              <p14:xfrm>
                <a:off x="7438274" y="1429504"/>
                <a:ext cx="224280" cy="403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30F85D-6C6E-47BC-B212-EDE358E62E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29634" y="1420504"/>
                  <a:ext cx="241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D921052-3C7D-4790-A5D1-7A4E65251BBE}"/>
                    </a:ext>
                  </a:extLst>
                </p14:cNvPr>
                <p14:cNvContentPartPr/>
                <p14:nvPr/>
              </p14:nvContentPartPr>
              <p14:xfrm>
                <a:off x="7529714" y="1696624"/>
                <a:ext cx="200160" cy="183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D921052-3C7D-4790-A5D1-7A4E65251B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21074" y="1687624"/>
                  <a:ext cx="21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9DBD6B-BD37-449F-8FFD-2D1D472F943A}"/>
                    </a:ext>
                  </a:extLst>
                </p14:cNvPr>
                <p14:cNvContentPartPr/>
                <p14:nvPr/>
              </p14:nvContentPartPr>
              <p14:xfrm>
                <a:off x="8017154" y="1632544"/>
                <a:ext cx="378000" cy="195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9DBD6B-BD37-449F-8FFD-2D1D472F943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08514" y="1623544"/>
                  <a:ext cx="395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27179E-4228-4DF5-9FAD-3CF03C451E0D}"/>
                    </a:ext>
                  </a:extLst>
                </p14:cNvPr>
                <p14:cNvContentPartPr/>
                <p14:nvPr/>
              </p14:nvContentPartPr>
              <p14:xfrm>
                <a:off x="8512514" y="1634704"/>
                <a:ext cx="212040" cy="168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27179E-4228-4DF5-9FAD-3CF03C451E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03874" y="1625704"/>
                  <a:ext cx="229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5649A27-B888-4038-8B58-B7107DACC6CD}"/>
                    </a:ext>
                  </a:extLst>
                </p14:cNvPr>
                <p14:cNvContentPartPr/>
                <p14:nvPr/>
              </p14:nvContentPartPr>
              <p14:xfrm>
                <a:off x="8736434" y="1648024"/>
                <a:ext cx="176760" cy="159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5649A27-B888-4038-8B58-B7107DACC6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27434" y="1639384"/>
                  <a:ext cx="19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2D7000-8382-43D8-8E1D-229A234140FB}"/>
                    </a:ext>
                  </a:extLst>
                </p14:cNvPr>
                <p14:cNvContentPartPr/>
                <p14:nvPr/>
              </p14:nvContentPartPr>
              <p14:xfrm>
                <a:off x="8919314" y="1620304"/>
                <a:ext cx="302040" cy="251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12D7000-8382-43D8-8E1D-229A234140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10674" y="1611304"/>
                  <a:ext cx="319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CD96B67-A4A3-49D8-987D-8CC93F2633D5}"/>
                    </a:ext>
                  </a:extLst>
                </p14:cNvPr>
                <p14:cNvContentPartPr/>
                <p14:nvPr/>
              </p14:nvContentPartPr>
              <p14:xfrm>
                <a:off x="9372554" y="1830184"/>
                <a:ext cx="5400" cy="15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CD96B67-A4A3-49D8-987D-8CC93F2633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63914" y="1821544"/>
                  <a:ext cx="23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18494D-A08B-4633-B893-75825CE006C0}"/>
                    </a:ext>
                  </a:extLst>
                </p14:cNvPr>
                <p14:cNvContentPartPr/>
                <p14:nvPr/>
              </p14:nvContentPartPr>
              <p14:xfrm>
                <a:off x="1960874" y="2373784"/>
                <a:ext cx="196560" cy="320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18494D-A08B-4633-B893-75825CE006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52234" y="2365144"/>
                  <a:ext cx="214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47125C-A0C5-4326-87EA-36423938D699}"/>
                    </a:ext>
                  </a:extLst>
                </p14:cNvPr>
                <p14:cNvContentPartPr/>
                <p14:nvPr/>
              </p14:nvContentPartPr>
              <p14:xfrm>
                <a:off x="2095514" y="2182624"/>
                <a:ext cx="311760" cy="317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47125C-A0C5-4326-87EA-36423938D6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86514" y="2173984"/>
                  <a:ext cx="329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5EABD8B-DD9C-4856-99A9-37BF1F1BE446}"/>
                    </a:ext>
                  </a:extLst>
                </p14:cNvPr>
                <p14:cNvContentPartPr/>
                <p14:nvPr/>
              </p14:nvContentPartPr>
              <p14:xfrm>
                <a:off x="2562794" y="2305024"/>
                <a:ext cx="210600" cy="353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5EABD8B-DD9C-4856-99A9-37BF1F1BE4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53794" y="2296384"/>
                  <a:ext cx="228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E902A8-2E87-443B-B251-7AEE70D8AF34}"/>
                    </a:ext>
                  </a:extLst>
                </p14:cNvPr>
                <p14:cNvContentPartPr/>
                <p14:nvPr/>
              </p14:nvContentPartPr>
              <p14:xfrm>
                <a:off x="2935754" y="2421664"/>
                <a:ext cx="258120" cy="228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E902A8-2E87-443B-B251-7AEE70D8AF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26754" y="2412664"/>
                  <a:ext cx="275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CE4F0F6-646A-4B57-90D9-A3A1BE7FEE5E}"/>
                    </a:ext>
                  </a:extLst>
                </p14:cNvPr>
                <p14:cNvContentPartPr/>
                <p14:nvPr/>
              </p14:nvContentPartPr>
              <p14:xfrm>
                <a:off x="2880674" y="2362624"/>
                <a:ext cx="291960" cy="278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CE4F0F6-646A-4B57-90D9-A3A1BE7FEE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71674" y="2353984"/>
                  <a:ext cx="309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56BE52-B5B4-4F49-978C-8BD282A158BC}"/>
                    </a:ext>
                  </a:extLst>
                </p14:cNvPr>
                <p14:cNvContentPartPr/>
                <p14:nvPr/>
              </p14:nvContentPartPr>
              <p14:xfrm>
                <a:off x="2902634" y="2247064"/>
                <a:ext cx="349560" cy="51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56BE52-B5B4-4F49-978C-8BD282A158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93994" y="2238424"/>
                  <a:ext cx="367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7F043F-4F1B-4F68-A311-D41AB14C9AB9}"/>
                    </a:ext>
                  </a:extLst>
                </p14:cNvPr>
                <p14:cNvContentPartPr/>
                <p14:nvPr/>
              </p14:nvContentPartPr>
              <p14:xfrm>
                <a:off x="3449474" y="2423464"/>
                <a:ext cx="287280" cy="251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7F043F-4F1B-4F68-A311-D41AB14C9A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40834" y="2414824"/>
                  <a:ext cx="30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FD07DC-C26E-459A-916D-35BDDAC0AD02}"/>
                    </a:ext>
                  </a:extLst>
                </p14:cNvPr>
                <p14:cNvContentPartPr/>
                <p14:nvPr/>
              </p14:nvContentPartPr>
              <p14:xfrm>
                <a:off x="4081994" y="2326264"/>
                <a:ext cx="121680" cy="294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FD07DC-C26E-459A-916D-35BDDAC0AD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72994" y="2317264"/>
                  <a:ext cx="139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22F975-FF13-4C0C-B50B-7D11E1F79A5B}"/>
                    </a:ext>
                  </a:extLst>
                </p14:cNvPr>
                <p14:cNvContentPartPr/>
                <p14:nvPr/>
              </p14:nvContentPartPr>
              <p14:xfrm>
                <a:off x="4315274" y="2322304"/>
                <a:ext cx="282960" cy="303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22F975-FF13-4C0C-B50B-7D11E1F79A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6274" y="2313304"/>
                  <a:ext cx="3006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9A00F58-396C-4882-A239-CA55E1A12D6D}"/>
                    </a:ext>
                  </a:extLst>
                </p14:cNvPr>
                <p14:cNvContentPartPr/>
                <p14:nvPr/>
              </p14:nvContentPartPr>
              <p14:xfrm>
                <a:off x="4713074" y="2219344"/>
                <a:ext cx="246600" cy="514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9A00F58-396C-4882-A239-CA55E1A12D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4434" y="2210344"/>
                  <a:ext cx="2642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2C6FE0C-0D66-4823-94DE-4F05233844B7}"/>
                    </a:ext>
                  </a:extLst>
                </p14:cNvPr>
                <p14:cNvContentPartPr/>
                <p14:nvPr/>
              </p14:nvContentPartPr>
              <p14:xfrm>
                <a:off x="5212394" y="516184"/>
                <a:ext cx="93240" cy="227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2C6FE0C-0D66-4823-94DE-4F05233844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03394" y="507544"/>
                  <a:ext cx="110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149CF96-03AC-4C54-B277-0CA6FD91EAFA}"/>
                    </a:ext>
                  </a:extLst>
                </p14:cNvPr>
                <p14:cNvContentPartPr/>
                <p14:nvPr/>
              </p14:nvContentPartPr>
              <p14:xfrm>
                <a:off x="5344874" y="544264"/>
                <a:ext cx="202680" cy="196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149CF96-03AC-4C54-B277-0CA6FD91EA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35874" y="535624"/>
                  <a:ext cx="2203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BDA6F5-22C1-4621-8B1B-AE812B8AD83B}"/>
              </a:ext>
            </a:extLst>
          </p:cNvPr>
          <p:cNvGrpSpPr/>
          <p:nvPr/>
        </p:nvGrpSpPr>
        <p:grpSpPr>
          <a:xfrm>
            <a:off x="2076794" y="3009184"/>
            <a:ext cx="391320" cy="497160"/>
            <a:chOff x="2076794" y="3009184"/>
            <a:chExt cx="39132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E58B4F-1E02-4A23-98D1-BEFCB648BBC2}"/>
                    </a:ext>
                  </a:extLst>
                </p14:cNvPr>
                <p14:cNvContentPartPr/>
                <p14:nvPr/>
              </p14:nvContentPartPr>
              <p14:xfrm>
                <a:off x="2182634" y="3184144"/>
                <a:ext cx="235800" cy="322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E58B4F-1E02-4A23-98D1-BEFCB648BB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73994" y="3175504"/>
                  <a:ext cx="253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BCA8D87-C0ED-4BF2-BFE5-FA91B1AAD6A8}"/>
                    </a:ext>
                  </a:extLst>
                </p14:cNvPr>
                <p14:cNvContentPartPr/>
                <p14:nvPr/>
              </p14:nvContentPartPr>
              <p14:xfrm>
                <a:off x="2153474" y="3133384"/>
                <a:ext cx="256320" cy="352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BCA8D87-C0ED-4BF2-BFE5-FA91B1AAD6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44834" y="3124384"/>
                  <a:ext cx="273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D8418A-1AB0-44FD-8F13-0EBC56C60BF5}"/>
                    </a:ext>
                  </a:extLst>
                </p14:cNvPr>
                <p14:cNvContentPartPr/>
                <p14:nvPr/>
              </p14:nvContentPartPr>
              <p14:xfrm>
                <a:off x="2076794" y="3009184"/>
                <a:ext cx="391320" cy="34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D8418A-1AB0-44FD-8F13-0EBC56C60B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67794" y="3000184"/>
                  <a:ext cx="408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C59A140-6F41-4A19-B33D-53D3F5585AF8}"/>
              </a:ext>
            </a:extLst>
          </p:cNvPr>
          <p:cNvGrpSpPr/>
          <p:nvPr/>
        </p:nvGrpSpPr>
        <p:grpSpPr>
          <a:xfrm>
            <a:off x="2739914" y="3089104"/>
            <a:ext cx="1846800" cy="488520"/>
            <a:chOff x="2739914" y="3089104"/>
            <a:chExt cx="184680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2C9F30-3D2E-4A5F-A925-2E85CF663F58}"/>
                    </a:ext>
                  </a:extLst>
                </p14:cNvPr>
                <p14:cNvContentPartPr/>
                <p14:nvPr/>
              </p14:nvContentPartPr>
              <p14:xfrm>
                <a:off x="2739914" y="3182704"/>
                <a:ext cx="293400" cy="145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2C9F30-3D2E-4A5F-A925-2E85CF663F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30914" y="3173704"/>
                  <a:ext cx="311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BD29D69-5A20-450F-8D3A-B1D2DF1AB938}"/>
                    </a:ext>
                  </a:extLst>
                </p14:cNvPr>
                <p14:cNvContentPartPr/>
                <p14:nvPr/>
              </p14:nvContentPartPr>
              <p14:xfrm>
                <a:off x="3242834" y="3089104"/>
                <a:ext cx="262080" cy="346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BD29D69-5A20-450F-8D3A-B1D2DF1AB9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33834" y="3080464"/>
                  <a:ext cx="279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2FA1E72-0639-4C3B-9727-F35A8AC9F8EE}"/>
                    </a:ext>
                  </a:extLst>
                </p14:cNvPr>
                <p14:cNvContentPartPr/>
                <p14:nvPr/>
              </p14:nvContentPartPr>
              <p14:xfrm>
                <a:off x="3700034" y="3091264"/>
                <a:ext cx="101160" cy="400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2FA1E72-0639-4C3B-9727-F35A8AC9F8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91034" y="3082264"/>
                  <a:ext cx="118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F3E97B-7318-4425-BA38-84BA1E2D529A}"/>
                    </a:ext>
                  </a:extLst>
                </p14:cNvPr>
                <p14:cNvContentPartPr/>
                <p14:nvPr/>
              </p14:nvContentPartPr>
              <p14:xfrm>
                <a:off x="3934034" y="3157864"/>
                <a:ext cx="201600" cy="196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F3E97B-7318-4425-BA38-84BA1E2D52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25394" y="3149224"/>
                  <a:ext cx="219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22D358-1133-462E-9EF5-7F5C0F18B0CF}"/>
                    </a:ext>
                  </a:extLst>
                </p14:cNvPr>
                <p14:cNvContentPartPr/>
                <p14:nvPr/>
              </p14:nvContentPartPr>
              <p14:xfrm>
                <a:off x="4229594" y="3164704"/>
                <a:ext cx="147960" cy="155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22D358-1133-462E-9EF5-7F5C0F18B0C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20954" y="3156064"/>
                  <a:ext cx="165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8E9140-D517-481D-885A-09FF86C63800}"/>
                    </a:ext>
                  </a:extLst>
                </p14:cNvPr>
                <p14:cNvContentPartPr/>
                <p14:nvPr/>
              </p14:nvContentPartPr>
              <p14:xfrm>
                <a:off x="4492754" y="3303304"/>
                <a:ext cx="93960" cy="274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8E9140-D517-481D-885A-09FF86C638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84114" y="3294304"/>
                  <a:ext cx="11160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444559B-8FB9-4E0C-A9BF-6E38E8F64B12}"/>
              </a:ext>
            </a:extLst>
          </p:cNvPr>
          <p:cNvGrpSpPr/>
          <p:nvPr/>
        </p:nvGrpSpPr>
        <p:grpSpPr>
          <a:xfrm>
            <a:off x="4760954" y="2964544"/>
            <a:ext cx="795960" cy="681840"/>
            <a:chOff x="4760954" y="2964544"/>
            <a:chExt cx="79596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AF1A52-7FDD-4F91-BA92-00CC7A780471}"/>
                    </a:ext>
                  </a:extLst>
                </p14:cNvPr>
                <p14:cNvContentPartPr/>
                <p14:nvPr/>
              </p14:nvContentPartPr>
              <p14:xfrm>
                <a:off x="4804154" y="2964544"/>
                <a:ext cx="174240" cy="275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AF1A52-7FDD-4F91-BA92-00CC7A7804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95514" y="2955544"/>
                  <a:ext cx="191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72F4D0-9FEB-4D17-B0A4-0CF6485EF645}"/>
                    </a:ext>
                  </a:extLst>
                </p14:cNvPr>
                <p14:cNvContentPartPr/>
                <p14:nvPr/>
              </p14:nvContentPartPr>
              <p14:xfrm>
                <a:off x="4760954" y="3305104"/>
                <a:ext cx="316440" cy="47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72F4D0-9FEB-4D17-B0A4-0CF6485EF64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52314" y="3296464"/>
                  <a:ext cx="334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3BA55F3-675E-431E-88D3-857B059F089F}"/>
                    </a:ext>
                  </a:extLst>
                </p14:cNvPr>
                <p14:cNvContentPartPr/>
                <p14:nvPr/>
              </p14:nvContentPartPr>
              <p14:xfrm>
                <a:off x="4818554" y="3472504"/>
                <a:ext cx="104760" cy="167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3BA55F3-675E-431E-88D3-857B059F08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09554" y="3463864"/>
                  <a:ext cx="122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CE72B4-C409-4EFB-8E1A-F1D9296D3B62}"/>
                    </a:ext>
                  </a:extLst>
                </p14:cNvPr>
                <p14:cNvContentPartPr/>
                <p14:nvPr/>
              </p14:nvContentPartPr>
              <p14:xfrm>
                <a:off x="4962554" y="3476464"/>
                <a:ext cx="226800" cy="169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CE72B4-C409-4EFB-8E1A-F1D9296D3B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53554" y="3467464"/>
                  <a:ext cx="244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396252-6F95-4B6D-BA00-E41C01B7AC76}"/>
                    </a:ext>
                  </a:extLst>
                </p14:cNvPr>
                <p14:cNvContentPartPr/>
                <p14:nvPr/>
              </p14:nvContentPartPr>
              <p14:xfrm>
                <a:off x="5263514" y="2981824"/>
                <a:ext cx="293400" cy="484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396252-6F95-4B6D-BA00-E41C01B7AC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54514" y="2973184"/>
                  <a:ext cx="31104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BC50282-25FC-4A65-BFDA-75833D1CCE22}"/>
              </a:ext>
            </a:extLst>
          </p:cNvPr>
          <p:cNvGrpSpPr/>
          <p:nvPr/>
        </p:nvGrpSpPr>
        <p:grpSpPr>
          <a:xfrm>
            <a:off x="2163554" y="4061464"/>
            <a:ext cx="507600" cy="487080"/>
            <a:chOff x="2163554" y="4061464"/>
            <a:chExt cx="50760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018B9F0-9273-4ECF-B583-D39418E5C4A1}"/>
                    </a:ext>
                  </a:extLst>
                </p14:cNvPr>
                <p14:cNvContentPartPr/>
                <p14:nvPr/>
              </p14:nvContentPartPr>
              <p14:xfrm>
                <a:off x="2184794" y="4199704"/>
                <a:ext cx="18360" cy="348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018B9F0-9273-4ECF-B583-D39418E5C4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75794" y="4190704"/>
                  <a:ext cx="36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24F9E75-1011-4E88-A18A-C1B121BD7E00}"/>
                    </a:ext>
                  </a:extLst>
                </p14:cNvPr>
                <p14:cNvContentPartPr/>
                <p14:nvPr/>
              </p14:nvContentPartPr>
              <p14:xfrm>
                <a:off x="2163554" y="4061464"/>
                <a:ext cx="276480" cy="232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24F9E75-1011-4E88-A18A-C1B121BD7E0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54554" y="4052464"/>
                  <a:ext cx="294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61E93B-A4C1-4EE0-932B-6C3D663F3CB8}"/>
                    </a:ext>
                  </a:extLst>
                </p14:cNvPr>
                <p14:cNvContentPartPr/>
                <p14:nvPr/>
              </p14:nvContentPartPr>
              <p14:xfrm>
                <a:off x="2589074" y="4153624"/>
                <a:ext cx="82080" cy="317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61E93B-A4C1-4EE0-932B-6C3D663F3CB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80434" y="4144624"/>
                  <a:ext cx="997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D75C8CA-47C3-4ED0-9D77-D76E13020BF1}"/>
              </a:ext>
            </a:extLst>
          </p:cNvPr>
          <p:cNvGrpSpPr/>
          <p:nvPr/>
        </p:nvGrpSpPr>
        <p:grpSpPr>
          <a:xfrm>
            <a:off x="2914874" y="3988744"/>
            <a:ext cx="315000" cy="422280"/>
            <a:chOff x="2914874" y="3988744"/>
            <a:chExt cx="31500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F0CCCF-92FA-4F16-A1E1-8F173D518286}"/>
                    </a:ext>
                  </a:extLst>
                </p14:cNvPr>
                <p14:cNvContentPartPr/>
                <p14:nvPr/>
              </p14:nvContentPartPr>
              <p14:xfrm>
                <a:off x="2973914" y="4111144"/>
                <a:ext cx="223200" cy="298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F0CCCF-92FA-4F16-A1E1-8F173D5182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64914" y="4102144"/>
                  <a:ext cx="240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97E9586-5DE8-4D46-8F48-FCEAAF36F6F6}"/>
                    </a:ext>
                  </a:extLst>
                </p14:cNvPr>
                <p14:cNvContentPartPr/>
                <p14:nvPr/>
              </p14:nvContentPartPr>
              <p14:xfrm>
                <a:off x="2981114" y="4101424"/>
                <a:ext cx="174240" cy="30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97E9586-5DE8-4D46-8F48-FCEAAF36F6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72114" y="4092424"/>
                  <a:ext cx="191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5D3137-E1AB-4A4E-AD37-4D710C9C046A}"/>
                    </a:ext>
                  </a:extLst>
                </p14:cNvPr>
                <p14:cNvContentPartPr/>
                <p14:nvPr/>
              </p14:nvContentPartPr>
              <p14:xfrm>
                <a:off x="2914874" y="3988744"/>
                <a:ext cx="315000" cy="18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5D3137-E1AB-4A4E-AD37-4D710C9C04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06234" y="3979744"/>
                  <a:ext cx="332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19B747A-5CAF-443D-BD24-1B1D3A49E5C5}"/>
              </a:ext>
            </a:extLst>
          </p:cNvPr>
          <p:cNvGrpSpPr/>
          <p:nvPr/>
        </p:nvGrpSpPr>
        <p:grpSpPr>
          <a:xfrm>
            <a:off x="3486914" y="3946984"/>
            <a:ext cx="1056240" cy="412920"/>
            <a:chOff x="3486914" y="3946984"/>
            <a:chExt cx="105624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D47C68B-AAC5-4F3C-A232-D04DAC44B127}"/>
                    </a:ext>
                  </a:extLst>
                </p14:cNvPr>
                <p14:cNvContentPartPr/>
                <p14:nvPr/>
              </p14:nvContentPartPr>
              <p14:xfrm>
                <a:off x="3486914" y="4155064"/>
                <a:ext cx="272160" cy="176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D47C68B-AAC5-4F3C-A232-D04DAC44B1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77914" y="4146064"/>
                  <a:ext cx="28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48800E-57E4-481D-964F-B318B70490C6}"/>
                    </a:ext>
                  </a:extLst>
                </p14:cNvPr>
                <p14:cNvContentPartPr/>
                <p14:nvPr/>
              </p14:nvContentPartPr>
              <p14:xfrm>
                <a:off x="3990914" y="4135624"/>
                <a:ext cx="4680" cy="204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48800E-57E4-481D-964F-B318B70490C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81914" y="4126984"/>
                  <a:ext cx="22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09C633-510E-4466-94B4-F784E9C0B5D4}"/>
                    </a:ext>
                  </a:extLst>
                </p14:cNvPr>
                <p14:cNvContentPartPr/>
                <p14:nvPr/>
              </p14:nvContentPartPr>
              <p14:xfrm>
                <a:off x="4133834" y="4081624"/>
                <a:ext cx="186480" cy="278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09C633-510E-4466-94B4-F784E9C0B5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25194" y="4072984"/>
                  <a:ext cx="204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4A98DA-503F-490B-BAF3-562DECBC426D}"/>
                    </a:ext>
                  </a:extLst>
                </p14:cNvPr>
                <p14:cNvContentPartPr/>
                <p14:nvPr/>
              </p14:nvContentPartPr>
              <p14:xfrm>
                <a:off x="4377554" y="3946984"/>
                <a:ext cx="165600" cy="410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4A98DA-503F-490B-BAF3-562DECBC42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68554" y="3937984"/>
                  <a:ext cx="18324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16129B-78BA-4AD3-8A3B-9EBCD85A1C38}"/>
              </a:ext>
            </a:extLst>
          </p:cNvPr>
          <p:cNvGrpSpPr/>
          <p:nvPr/>
        </p:nvGrpSpPr>
        <p:grpSpPr>
          <a:xfrm>
            <a:off x="4797314" y="4099624"/>
            <a:ext cx="229680" cy="133920"/>
            <a:chOff x="4797314" y="4099624"/>
            <a:chExt cx="22968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B886431-C182-48F3-B8B0-EC7A65976AE1}"/>
                    </a:ext>
                  </a:extLst>
                </p14:cNvPr>
                <p14:cNvContentPartPr/>
                <p14:nvPr/>
              </p14:nvContentPartPr>
              <p14:xfrm>
                <a:off x="4797314" y="4099624"/>
                <a:ext cx="194400" cy="19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B886431-C182-48F3-B8B0-EC7A65976AE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88314" y="4090624"/>
                  <a:ext cx="212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3D3D96B-27EC-4D82-8FFB-D829AE775111}"/>
                    </a:ext>
                  </a:extLst>
                </p14:cNvPr>
                <p14:cNvContentPartPr/>
                <p14:nvPr/>
              </p14:nvContentPartPr>
              <p14:xfrm>
                <a:off x="4844114" y="4193944"/>
                <a:ext cx="182880" cy="39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3D3D96B-27EC-4D82-8FFB-D829AE7751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5114" y="4184944"/>
                  <a:ext cx="2005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3649D65-EE58-46D1-8F8F-FF5CD1D47EA4}"/>
              </a:ext>
            </a:extLst>
          </p:cNvPr>
          <p:cNvGrpSpPr/>
          <p:nvPr/>
        </p:nvGrpSpPr>
        <p:grpSpPr>
          <a:xfrm>
            <a:off x="5420474" y="3873904"/>
            <a:ext cx="2012400" cy="585720"/>
            <a:chOff x="5420474" y="3873904"/>
            <a:chExt cx="20124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810C8C-39A1-4E4D-AE88-62A8530D4D56}"/>
                    </a:ext>
                  </a:extLst>
                </p14:cNvPr>
                <p14:cNvContentPartPr/>
                <p14:nvPr/>
              </p14:nvContentPartPr>
              <p14:xfrm>
                <a:off x="5445314" y="4057504"/>
                <a:ext cx="41760" cy="269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810C8C-39A1-4E4D-AE88-62A8530D4D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36674" y="4048504"/>
                  <a:ext cx="59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A13F0C-7C09-466B-BC40-EB965E02E712}"/>
                    </a:ext>
                  </a:extLst>
                </p14:cNvPr>
                <p14:cNvContentPartPr/>
                <p14:nvPr/>
              </p14:nvContentPartPr>
              <p14:xfrm>
                <a:off x="5420474" y="3905944"/>
                <a:ext cx="270720" cy="207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A13F0C-7C09-466B-BC40-EB965E02E71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11474" y="3897304"/>
                  <a:ext cx="288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DFD550C-2326-427D-BF74-1342CDDD637F}"/>
                    </a:ext>
                  </a:extLst>
                </p14:cNvPr>
                <p14:cNvContentPartPr/>
                <p14:nvPr/>
              </p14:nvContentPartPr>
              <p14:xfrm>
                <a:off x="5790554" y="3967144"/>
                <a:ext cx="11016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DFD550C-2326-427D-BF74-1342CDDD63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81554" y="3958144"/>
                  <a:ext cx="127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B2676E7-C3DC-4982-8DBF-937BF4B02A09}"/>
                    </a:ext>
                  </a:extLst>
                </p14:cNvPr>
                <p14:cNvContentPartPr/>
                <p14:nvPr/>
              </p14:nvContentPartPr>
              <p14:xfrm>
                <a:off x="6199154" y="3989464"/>
                <a:ext cx="238680" cy="279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B2676E7-C3DC-4982-8DBF-937BF4B02A0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90514" y="3980464"/>
                  <a:ext cx="25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8EBB71-D1DB-444C-967B-9C9B5D79EFF8}"/>
                    </a:ext>
                  </a:extLst>
                </p14:cNvPr>
                <p14:cNvContentPartPr/>
                <p14:nvPr/>
              </p14:nvContentPartPr>
              <p14:xfrm>
                <a:off x="6178274" y="3951304"/>
                <a:ext cx="183240" cy="299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8EBB71-D1DB-444C-967B-9C9B5D79EFF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69634" y="3942664"/>
                  <a:ext cx="200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385AF6-2245-4416-99EE-4FD1CB674560}"/>
                    </a:ext>
                  </a:extLst>
                </p14:cNvPr>
                <p14:cNvContentPartPr/>
                <p14:nvPr/>
              </p14:nvContentPartPr>
              <p14:xfrm>
                <a:off x="6071714" y="3873904"/>
                <a:ext cx="387360" cy="24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385AF6-2245-4416-99EE-4FD1CB67456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63074" y="3864904"/>
                  <a:ext cx="405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6237E-7EFD-4714-8713-8986C3941B40}"/>
                    </a:ext>
                  </a:extLst>
                </p14:cNvPr>
                <p14:cNvContentPartPr/>
                <p14:nvPr/>
              </p14:nvContentPartPr>
              <p14:xfrm>
                <a:off x="6653474" y="4015384"/>
                <a:ext cx="192240" cy="63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6237E-7EFD-4714-8713-8986C3941B4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44474" y="4006744"/>
                  <a:ext cx="209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0A35308-0F5C-4DBC-B6DC-9E50DCFE8968}"/>
                    </a:ext>
                  </a:extLst>
                </p14:cNvPr>
                <p14:cNvContentPartPr/>
                <p14:nvPr/>
              </p14:nvContentPartPr>
              <p14:xfrm>
                <a:off x="6970634" y="3912064"/>
                <a:ext cx="210960" cy="259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0A35308-0F5C-4DBC-B6DC-9E50DCFE89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61994" y="3903424"/>
                  <a:ext cx="228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587C89C-C649-4EED-BAFF-BE51E732A18A}"/>
                    </a:ext>
                  </a:extLst>
                </p14:cNvPr>
                <p14:cNvContentPartPr/>
                <p14:nvPr/>
              </p14:nvContentPartPr>
              <p14:xfrm>
                <a:off x="7244234" y="3991624"/>
                <a:ext cx="188640" cy="195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587C89C-C649-4EED-BAFF-BE51E732A18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35594" y="3982984"/>
                  <a:ext cx="20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A62120D-ADB6-40F1-97C2-654324DF5861}"/>
                    </a:ext>
                  </a:extLst>
                </p14:cNvPr>
                <p14:cNvContentPartPr/>
                <p14:nvPr/>
              </p14:nvContentPartPr>
              <p14:xfrm>
                <a:off x="6280514" y="4384744"/>
                <a:ext cx="1141920" cy="74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A62120D-ADB6-40F1-97C2-654324DF58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1514" y="4376104"/>
                  <a:ext cx="11595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CB43303-903E-4EEA-8EEA-BEC7615C0397}"/>
              </a:ext>
            </a:extLst>
          </p:cNvPr>
          <p:cNvGrpSpPr/>
          <p:nvPr/>
        </p:nvGrpSpPr>
        <p:grpSpPr>
          <a:xfrm>
            <a:off x="6333794" y="4509304"/>
            <a:ext cx="935280" cy="648360"/>
            <a:chOff x="6333794" y="4509304"/>
            <a:chExt cx="935280" cy="64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62A5C0D-98FA-4B8F-AD37-48B9B98FFF52}"/>
                    </a:ext>
                  </a:extLst>
                </p14:cNvPr>
                <p14:cNvContentPartPr/>
                <p14:nvPr/>
              </p14:nvContentPartPr>
              <p14:xfrm>
                <a:off x="6333794" y="4509304"/>
                <a:ext cx="935280" cy="648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62A5C0D-98FA-4B8F-AD37-48B9B98FFF5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24794" y="4500664"/>
                  <a:ext cx="95292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91511DA-A3ED-45BE-9965-4775C0F7E456}"/>
                    </a:ext>
                  </a:extLst>
                </p14:cNvPr>
                <p14:cNvContentPartPr/>
                <p14:nvPr/>
              </p14:nvContentPartPr>
              <p14:xfrm>
                <a:off x="6559874" y="4620184"/>
                <a:ext cx="144000" cy="194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91511DA-A3ED-45BE-9965-4775C0F7E45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50874" y="4611544"/>
                  <a:ext cx="161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4A8D621-3228-4957-8C4C-66DC0111F44A}"/>
                    </a:ext>
                  </a:extLst>
                </p14:cNvPr>
                <p14:cNvContentPartPr/>
                <p14:nvPr/>
              </p14:nvContentPartPr>
              <p14:xfrm>
                <a:off x="6751034" y="4627384"/>
                <a:ext cx="102960" cy="380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4A8D621-3228-4957-8C4C-66DC0111F4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42034" y="4618744"/>
                  <a:ext cx="1206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D04F32C-1D8B-41F8-8F3F-2C31868C34A2}"/>
                    </a:ext>
                  </a:extLst>
                </p14:cNvPr>
                <p14:cNvContentPartPr/>
                <p14:nvPr/>
              </p14:nvContentPartPr>
              <p14:xfrm>
                <a:off x="6867314" y="4773544"/>
                <a:ext cx="74160" cy="207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D04F32C-1D8B-41F8-8F3F-2C31868C34A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58674" y="4764904"/>
                  <a:ext cx="91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AD2DD9C-919C-415B-9D90-D050C8C501B4}"/>
                    </a:ext>
                  </a:extLst>
                </p14:cNvPr>
                <p14:cNvContentPartPr/>
                <p14:nvPr/>
              </p14:nvContentPartPr>
              <p14:xfrm>
                <a:off x="7013834" y="4802704"/>
                <a:ext cx="196560" cy="180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AD2DD9C-919C-415B-9D90-D050C8C501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05194" y="4793704"/>
                  <a:ext cx="2142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48B16ED-CDEB-482A-9A4B-8B20CCFB71AD}"/>
              </a:ext>
            </a:extLst>
          </p:cNvPr>
          <p:cNvGrpSpPr/>
          <p:nvPr/>
        </p:nvGrpSpPr>
        <p:grpSpPr>
          <a:xfrm>
            <a:off x="7780274" y="3922504"/>
            <a:ext cx="1985760" cy="376920"/>
            <a:chOff x="7780274" y="3922504"/>
            <a:chExt cx="198576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B95317-837E-4DEA-AEEE-50EAA8A51E1C}"/>
                    </a:ext>
                  </a:extLst>
                </p14:cNvPr>
                <p14:cNvContentPartPr/>
                <p14:nvPr/>
              </p14:nvContentPartPr>
              <p14:xfrm>
                <a:off x="7780274" y="4081264"/>
                <a:ext cx="277920" cy="218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B95317-837E-4DEA-AEEE-50EAA8A51E1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71634" y="4072624"/>
                  <a:ext cx="295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C7A1888-6E3D-4D0F-91ED-9B28741474A6}"/>
                    </a:ext>
                  </a:extLst>
                </p14:cNvPr>
                <p14:cNvContentPartPr/>
                <p14:nvPr/>
              </p14:nvContentPartPr>
              <p14:xfrm>
                <a:off x="8309834" y="3966424"/>
                <a:ext cx="34920" cy="294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C7A1888-6E3D-4D0F-91ED-9B28741474A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01194" y="3957424"/>
                  <a:ext cx="52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4CD05BC-0C5A-46FC-A1BA-1A5F3E7C8E05}"/>
                    </a:ext>
                  </a:extLst>
                </p14:cNvPr>
                <p14:cNvContentPartPr/>
                <p14:nvPr/>
              </p14:nvContentPartPr>
              <p14:xfrm>
                <a:off x="8469314" y="3922504"/>
                <a:ext cx="227880" cy="317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4CD05BC-0C5A-46FC-A1BA-1A5F3E7C8E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60314" y="3913504"/>
                  <a:ext cx="245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64BFF10-DF52-4254-8E7C-6F7439C11D33}"/>
                    </a:ext>
                  </a:extLst>
                </p14:cNvPr>
                <p14:cNvContentPartPr/>
                <p14:nvPr/>
              </p14:nvContentPartPr>
              <p14:xfrm>
                <a:off x="8945954" y="4082704"/>
                <a:ext cx="151560" cy="25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64BFF10-DF52-4254-8E7C-6F7439C11D3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37314" y="4073704"/>
                  <a:ext cx="169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4CB021E-822F-478D-9F14-F9B782BC4F72}"/>
                    </a:ext>
                  </a:extLst>
                </p14:cNvPr>
                <p14:cNvContentPartPr/>
                <p14:nvPr/>
              </p14:nvContentPartPr>
              <p14:xfrm>
                <a:off x="9279674" y="3964624"/>
                <a:ext cx="173880" cy="230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4CB021E-822F-478D-9F14-F9B782BC4F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71034" y="3955624"/>
                  <a:ext cx="191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4056E93-5D47-49F5-AD24-A9A93D6CEF18}"/>
                    </a:ext>
                  </a:extLst>
                </p14:cNvPr>
                <p14:cNvContentPartPr/>
                <p14:nvPr/>
              </p14:nvContentPartPr>
              <p14:xfrm>
                <a:off x="9557234" y="3997384"/>
                <a:ext cx="208800" cy="174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4056E93-5D47-49F5-AD24-A9A93D6CEF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8594" y="3988384"/>
                  <a:ext cx="2264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31FC314-9324-4E56-B6D9-C0BA479D4CFC}"/>
              </a:ext>
            </a:extLst>
          </p:cNvPr>
          <p:cNvGrpSpPr/>
          <p:nvPr/>
        </p:nvGrpSpPr>
        <p:grpSpPr>
          <a:xfrm>
            <a:off x="8408114" y="4430464"/>
            <a:ext cx="1219680" cy="719640"/>
            <a:chOff x="8408114" y="4430464"/>
            <a:chExt cx="121968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BF2B98F-5836-4CC3-BE5B-92842F584658}"/>
                    </a:ext>
                  </a:extLst>
                </p14:cNvPr>
                <p14:cNvContentPartPr/>
                <p14:nvPr/>
              </p14:nvContentPartPr>
              <p14:xfrm>
                <a:off x="8408114" y="4430464"/>
                <a:ext cx="1219680" cy="54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BF2B98F-5836-4CC3-BE5B-92842F5846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99474" y="4421824"/>
                  <a:ext cx="123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F960B4A-0128-4E55-B6A2-E66D8355F122}"/>
                    </a:ext>
                  </a:extLst>
                </p14:cNvPr>
                <p14:cNvContentPartPr/>
                <p14:nvPr/>
              </p14:nvContentPartPr>
              <p14:xfrm>
                <a:off x="8558234" y="4544224"/>
                <a:ext cx="903240" cy="605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F960B4A-0128-4E55-B6A2-E66D8355F1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49234" y="4535224"/>
                  <a:ext cx="9208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6AC887-AF45-408D-B00B-248D8A948A70}"/>
                    </a:ext>
                  </a:extLst>
                </p14:cNvPr>
                <p14:cNvContentPartPr/>
                <p14:nvPr/>
              </p14:nvContentPartPr>
              <p14:xfrm>
                <a:off x="8786114" y="4690024"/>
                <a:ext cx="123480" cy="179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6AC887-AF45-408D-B00B-248D8A948A7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77474" y="4681384"/>
                  <a:ext cx="141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6B0D557-53F2-4280-A3C5-73C96C88098A}"/>
                    </a:ext>
                  </a:extLst>
                </p14:cNvPr>
                <p14:cNvContentPartPr/>
                <p14:nvPr/>
              </p14:nvContentPartPr>
              <p14:xfrm>
                <a:off x="8975834" y="4615864"/>
                <a:ext cx="142920" cy="426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6B0D557-53F2-4280-A3C5-73C96C8809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67194" y="4607224"/>
                  <a:ext cx="160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A562D78-2846-450C-8EC2-CA0F9E6FBD23}"/>
                    </a:ext>
                  </a:extLst>
                </p14:cNvPr>
                <p14:cNvContentPartPr/>
                <p14:nvPr/>
              </p14:nvContentPartPr>
              <p14:xfrm>
                <a:off x="9097154" y="4801984"/>
                <a:ext cx="127800" cy="181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A562D78-2846-450C-8EC2-CA0F9E6FBD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88514" y="4793344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F0DD364-3035-4C1E-B2DE-F318BFD4E98F}"/>
                    </a:ext>
                  </a:extLst>
                </p14:cNvPr>
                <p14:cNvContentPartPr/>
                <p14:nvPr/>
              </p14:nvContentPartPr>
              <p14:xfrm>
                <a:off x="9284354" y="4794784"/>
                <a:ext cx="128520" cy="178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F0DD364-3035-4C1E-B2DE-F318BFD4E9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75714" y="4786144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EB0AB11-B55A-4905-9EC2-710F7636EDD6}"/>
                  </a:ext>
                </a:extLst>
              </p14:cNvPr>
              <p14:cNvContentPartPr/>
              <p14:nvPr/>
            </p14:nvContentPartPr>
            <p14:xfrm>
              <a:off x="10032794" y="3705784"/>
              <a:ext cx="265680" cy="8456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EB0AB11-B55A-4905-9EC2-710F7636EDD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023794" y="3697144"/>
                <a:ext cx="283320" cy="86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86718B2-12DE-45C1-A493-320C5EA30272}"/>
              </a:ext>
            </a:extLst>
          </p:cNvPr>
          <p:cNvGrpSpPr/>
          <p:nvPr/>
        </p:nvGrpSpPr>
        <p:grpSpPr>
          <a:xfrm>
            <a:off x="1767914" y="5524504"/>
            <a:ext cx="195480" cy="144720"/>
            <a:chOff x="1767914" y="5524504"/>
            <a:chExt cx="19548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CB19A24-6744-4635-A53A-D06A49C9E62E}"/>
                    </a:ext>
                  </a:extLst>
                </p14:cNvPr>
                <p14:cNvContentPartPr/>
                <p14:nvPr/>
              </p14:nvContentPartPr>
              <p14:xfrm>
                <a:off x="1776194" y="5524504"/>
                <a:ext cx="110160" cy="37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CB19A24-6744-4635-A53A-D06A49C9E62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67194" y="5515504"/>
                  <a:ext cx="127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826FB99-6CD5-4991-B121-18574427CA6C}"/>
                    </a:ext>
                  </a:extLst>
                </p14:cNvPr>
                <p14:cNvContentPartPr/>
                <p14:nvPr/>
              </p14:nvContentPartPr>
              <p14:xfrm>
                <a:off x="1767914" y="5610904"/>
                <a:ext cx="195480" cy="58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826FB99-6CD5-4991-B121-18574427CA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58914" y="5601904"/>
                  <a:ext cx="2131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DB17050-181F-431A-9D51-11E2D48A68E0}"/>
              </a:ext>
            </a:extLst>
          </p:cNvPr>
          <p:cNvGrpSpPr/>
          <p:nvPr/>
        </p:nvGrpSpPr>
        <p:grpSpPr>
          <a:xfrm>
            <a:off x="2227274" y="5412904"/>
            <a:ext cx="1642320" cy="489240"/>
            <a:chOff x="2227274" y="5412904"/>
            <a:chExt cx="164232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04191E2-F74F-4A8D-A23D-571524A86A89}"/>
                    </a:ext>
                  </a:extLst>
                </p14:cNvPr>
                <p14:cNvContentPartPr/>
                <p14:nvPr/>
              </p14:nvContentPartPr>
              <p14:xfrm>
                <a:off x="2247794" y="5502544"/>
                <a:ext cx="41400" cy="399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04191E2-F74F-4A8D-A23D-571524A86A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38794" y="5493904"/>
                  <a:ext cx="59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91D75BC-E690-4841-BDF0-662799622E08}"/>
                    </a:ext>
                  </a:extLst>
                </p14:cNvPr>
                <p14:cNvContentPartPr/>
                <p14:nvPr/>
              </p14:nvContentPartPr>
              <p14:xfrm>
                <a:off x="2227274" y="5412904"/>
                <a:ext cx="288000" cy="28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91D75BC-E690-4841-BDF0-662799622E0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18634" y="5403904"/>
                  <a:ext cx="305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ECF27E4-C19E-41AF-ABEC-43E99F11A666}"/>
                    </a:ext>
                  </a:extLst>
                </p14:cNvPr>
                <p14:cNvContentPartPr/>
                <p14:nvPr/>
              </p14:nvContentPartPr>
              <p14:xfrm>
                <a:off x="2708594" y="5451064"/>
                <a:ext cx="153720" cy="381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ECF27E4-C19E-41AF-ABEC-43E99F11A66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99594" y="5442064"/>
                  <a:ext cx="171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5608A0-EA97-4969-9B0C-7D41CA1AC2B1}"/>
                    </a:ext>
                  </a:extLst>
                </p14:cNvPr>
                <p14:cNvContentPartPr/>
                <p14:nvPr/>
              </p14:nvContentPartPr>
              <p14:xfrm>
                <a:off x="3049874" y="5501104"/>
                <a:ext cx="348480" cy="313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5608A0-EA97-4969-9B0C-7D41CA1AC2B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41234" y="5492464"/>
                  <a:ext cx="366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CE40F7B-E816-441F-8136-174CEA830C31}"/>
                    </a:ext>
                  </a:extLst>
                </p14:cNvPr>
                <p14:cNvContentPartPr/>
                <p14:nvPr/>
              </p14:nvContentPartPr>
              <p14:xfrm>
                <a:off x="3002354" y="5654464"/>
                <a:ext cx="375840" cy="41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CE40F7B-E816-441F-8136-174CEA830C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93354" y="5645824"/>
                  <a:ext cx="39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A98C60C-0285-431F-AA5D-6AD09BD1385F}"/>
                    </a:ext>
                  </a:extLst>
                </p14:cNvPr>
                <p14:cNvContentPartPr/>
                <p14:nvPr/>
              </p14:nvContentPartPr>
              <p14:xfrm>
                <a:off x="3545954" y="5558704"/>
                <a:ext cx="323640" cy="232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A98C60C-0285-431F-AA5D-6AD09BD1385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36954" y="5549704"/>
                  <a:ext cx="3412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64EEFC2-C3A5-4BBC-8010-9D1B0D976948}"/>
              </a:ext>
            </a:extLst>
          </p:cNvPr>
          <p:cNvGrpSpPr/>
          <p:nvPr/>
        </p:nvGrpSpPr>
        <p:grpSpPr>
          <a:xfrm>
            <a:off x="4096034" y="5257024"/>
            <a:ext cx="937440" cy="717480"/>
            <a:chOff x="4096034" y="5257024"/>
            <a:chExt cx="937440" cy="71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BC7826-7169-4056-AA4A-2858B78D0DA8}"/>
                    </a:ext>
                  </a:extLst>
                </p14:cNvPr>
                <p14:cNvContentPartPr/>
                <p14:nvPr/>
              </p14:nvContentPartPr>
              <p14:xfrm>
                <a:off x="4096034" y="5620984"/>
                <a:ext cx="215280" cy="59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BC7826-7169-4056-AA4A-2858B78D0DA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87034" y="5611984"/>
                  <a:ext cx="232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A4BE7B-DFBB-4450-8D52-01D1A03F2DE6}"/>
                    </a:ext>
                  </a:extLst>
                </p14:cNvPr>
                <p14:cNvContentPartPr/>
                <p14:nvPr/>
              </p14:nvContentPartPr>
              <p14:xfrm>
                <a:off x="4483754" y="5462584"/>
                <a:ext cx="163800" cy="184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A4BE7B-DFBB-4450-8D52-01D1A03F2DE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75114" y="5453584"/>
                  <a:ext cx="181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47A7361-7A70-4AAF-AC44-B3796462DDB0}"/>
                    </a:ext>
                  </a:extLst>
                </p14:cNvPr>
                <p14:cNvContentPartPr/>
                <p14:nvPr/>
              </p14:nvContentPartPr>
              <p14:xfrm>
                <a:off x="4619834" y="5437744"/>
                <a:ext cx="51480" cy="374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47A7361-7A70-4AAF-AC44-B3796462DDB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11194" y="5429104"/>
                  <a:ext cx="69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8172FBE-B05C-41F1-BA04-BD1416030D2D}"/>
                    </a:ext>
                  </a:extLst>
                </p14:cNvPr>
                <p14:cNvContentPartPr/>
                <p14:nvPr/>
              </p14:nvContentPartPr>
              <p14:xfrm>
                <a:off x="4734314" y="5257024"/>
                <a:ext cx="299160" cy="717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8172FBE-B05C-41F1-BA04-BD1416030D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25674" y="5248384"/>
                  <a:ext cx="316800" cy="73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BD088A2-D4EE-4537-85BE-65D590644917}"/>
              </a:ext>
            </a:extLst>
          </p:cNvPr>
          <p:cNvGrpSpPr/>
          <p:nvPr/>
        </p:nvGrpSpPr>
        <p:grpSpPr>
          <a:xfrm>
            <a:off x="5224994" y="5544664"/>
            <a:ext cx="388080" cy="397440"/>
            <a:chOff x="5224994" y="5544664"/>
            <a:chExt cx="38808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D4713B-D93F-4080-9970-6F482BE38235}"/>
                    </a:ext>
                  </a:extLst>
                </p14:cNvPr>
                <p14:cNvContentPartPr/>
                <p14:nvPr/>
              </p14:nvContentPartPr>
              <p14:xfrm>
                <a:off x="5253434" y="5544664"/>
                <a:ext cx="359640" cy="167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D4713B-D93F-4080-9970-6F482BE3823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44794" y="5535664"/>
                  <a:ext cx="377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E299F91-7CE9-4D91-BBB9-64EFC19C621D}"/>
                    </a:ext>
                  </a:extLst>
                </p14:cNvPr>
                <p14:cNvContentPartPr/>
                <p14:nvPr/>
              </p14:nvContentPartPr>
              <p14:xfrm>
                <a:off x="5224994" y="5747344"/>
                <a:ext cx="387000" cy="194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E299F91-7CE9-4D91-BBB9-64EFC19C621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16354" y="5738704"/>
                  <a:ext cx="40464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E62E99D-C5EA-4449-B993-3110FB6A607B}"/>
                  </a:ext>
                </a:extLst>
              </p14:cNvPr>
              <p14:cNvContentPartPr/>
              <p14:nvPr/>
            </p14:nvContentPartPr>
            <p14:xfrm>
              <a:off x="6036794" y="5493544"/>
              <a:ext cx="101160" cy="4406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E62E99D-C5EA-4449-B993-3110FB6A607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028154" y="5484904"/>
                <a:ext cx="1188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7F0E1D4-6AD5-4C3E-8000-4F757A5A26B4}"/>
                  </a:ext>
                </a:extLst>
              </p14:cNvPr>
              <p14:cNvContentPartPr/>
              <p14:nvPr/>
            </p14:nvContentPartPr>
            <p14:xfrm>
              <a:off x="6129314" y="5270028"/>
              <a:ext cx="1190880" cy="511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7F0E1D4-6AD5-4C3E-8000-4F757A5A26B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120314" y="5261388"/>
                <a:ext cx="12085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17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E7848B7-9663-45F6-AB20-21039189A180}"/>
                  </a:ext>
                </a:extLst>
              </p14:cNvPr>
              <p14:cNvContentPartPr/>
              <p14:nvPr/>
            </p14:nvContentPartPr>
            <p14:xfrm>
              <a:off x="2618725" y="1650034"/>
              <a:ext cx="2286360" cy="914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E7848B7-9663-45F6-AB20-21039189A1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9725" y="1641394"/>
                <a:ext cx="2304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1C351E9-BD2F-42C8-8511-E1DFEFC620EA}"/>
                  </a:ext>
                </a:extLst>
              </p14:cNvPr>
              <p14:cNvContentPartPr/>
              <p14:nvPr/>
            </p14:nvContentPartPr>
            <p14:xfrm>
              <a:off x="11190554" y="1294504"/>
              <a:ext cx="206640" cy="1731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1C351E9-BD2F-42C8-8511-E1DFEFC620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81914" y="1285504"/>
                <a:ext cx="2242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DBBAE67-8A87-4EF0-AC2E-BD9B25154EBD}"/>
                  </a:ext>
                </a:extLst>
              </p14:cNvPr>
              <p14:cNvContentPartPr/>
              <p14:nvPr/>
            </p14:nvContentPartPr>
            <p14:xfrm>
              <a:off x="11456954" y="1300264"/>
              <a:ext cx="106200" cy="137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DBBAE67-8A87-4EF0-AC2E-BD9B25154E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48314" y="1291264"/>
                <a:ext cx="1238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CF90DCD-C9E2-4041-8078-92E76907BC77}"/>
                  </a:ext>
                </a:extLst>
              </p14:cNvPr>
              <p14:cNvContentPartPr/>
              <p14:nvPr/>
            </p14:nvContentPartPr>
            <p14:xfrm>
              <a:off x="11642354" y="1280464"/>
              <a:ext cx="246600" cy="2422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CF90DCD-C9E2-4041-8078-92E76907BC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33714" y="1271464"/>
                <a:ext cx="264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D659CA4-0CA3-4E12-BC90-A9A1615CC7BA}"/>
                  </a:ext>
                </a:extLst>
              </p14:cNvPr>
              <p14:cNvContentPartPr/>
              <p14:nvPr/>
            </p14:nvContentPartPr>
            <p14:xfrm>
              <a:off x="1776914" y="3495904"/>
              <a:ext cx="330480" cy="348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D659CA4-0CA3-4E12-BC90-A9A1615CC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7914" y="3486904"/>
                <a:ext cx="3481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921D43C-FE75-47E1-B0A8-5B46CA3D30D9}"/>
                  </a:ext>
                </a:extLst>
              </p14:cNvPr>
              <p14:cNvContentPartPr/>
              <p14:nvPr/>
            </p14:nvContentPartPr>
            <p14:xfrm>
              <a:off x="1789514" y="3477184"/>
              <a:ext cx="273960" cy="3085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921D43C-FE75-47E1-B0A8-5B46CA3D30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0514" y="3468184"/>
                <a:ext cx="291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FBCD087-9FF8-4F9F-BDB2-6EDBEBDF6072}"/>
                  </a:ext>
                </a:extLst>
              </p14:cNvPr>
              <p14:cNvContentPartPr/>
              <p14:nvPr/>
            </p14:nvContentPartPr>
            <p14:xfrm>
              <a:off x="1679714" y="3343264"/>
              <a:ext cx="573120" cy="52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FBCD087-9FF8-4F9F-BDB2-6EDBEBDF60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0714" y="3334264"/>
                <a:ext cx="590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C33769B-41E6-4279-907F-7A9A1348D808}"/>
                  </a:ext>
                </a:extLst>
              </p14:cNvPr>
              <p14:cNvContentPartPr/>
              <p14:nvPr/>
            </p14:nvContentPartPr>
            <p14:xfrm>
              <a:off x="2350754" y="3541984"/>
              <a:ext cx="344160" cy="1789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C33769B-41E6-4279-907F-7A9A1348D8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1754" y="3532984"/>
                <a:ext cx="361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B9C8364-F075-448D-9C48-728CD4559B0E}"/>
                  </a:ext>
                </a:extLst>
              </p14:cNvPr>
              <p14:cNvContentPartPr/>
              <p14:nvPr/>
            </p14:nvContentPartPr>
            <p14:xfrm>
              <a:off x="2930354" y="3408424"/>
              <a:ext cx="447480" cy="3578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B9C8364-F075-448D-9C48-728CD4559B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1714" y="3399784"/>
                <a:ext cx="4651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D8DDBDA-D90F-4E90-A982-E4C20BCC9241}"/>
                  </a:ext>
                </a:extLst>
              </p14:cNvPr>
              <p14:cNvContentPartPr/>
              <p14:nvPr/>
            </p14:nvContentPartPr>
            <p14:xfrm>
              <a:off x="3544154" y="3400144"/>
              <a:ext cx="244440" cy="4410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D8DDBDA-D90F-4E90-A982-E4C20BCC92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5154" y="3391144"/>
                <a:ext cx="2620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38DFE4-4849-4870-B755-FB49567F2455}"/>
                  </a:ext>
                </a:extLst>
              </p14:cNvPr>
              <p14:cNvContentPartPr/>
              <p14:nvPr/>
            </p14:nvContentPartPr>
            <p14:xfrm>
              <a:off x="434834" y="381904"/>
              <a:ext cx="581760" cy="38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38DFE4-4849-4870-B755-FB49567F24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834" y="372904"/>
                <a:ext cx="5994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8B6516-35C9-4020-82BD-BCF315157CC9}"/>
                  </a:ext>
                </a:extLst>
              </p14:cNvPr>
              <p14:cNvContentPartPr/>
              <p14:nvPr/>
            </p14:nvContentPartPr>
            <p14:xfrm>
              <a:off x="953234" y="544624"/>
              <a:ext cx="137160" cy="15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8B6516-35C9-4020-82BD-BCF315157C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4594" y="535624"/>
                <a:ext cx="154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2E6A8C-3E19-493D-9A40-AEDC3B9714A6}"/>
                  </a:ext>
                </a:extLst>
              </p14:cNvPr>
              <p14:cNvContentPartPr/>
              <p14:nvPr/>
            </p14:nvContentPartPr>
            <p14:xfrm>
              <a:off x="1207394" y="228904"/>
              <a:ext cx="309960" cy="477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2E6A8C-3E19-493D-9A40-AEDC3B9714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8394" y="220264"/>
                <a:ext cx="3276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FA39C-0510-4CA9-91A6-22BE745D19EF}"/>
                  </a:ext>
                </a:extLst>
              </p14:cNvPr>
              <p14:cNvContentPartPr/>
              <p14:nvPr/>
            </p14:nvContentPartPr>
            <p14:xfrm>
              <a:off x="1199114" y="482704"/>
              <a:ext cx="411840" cy="17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FA39C-0510-4CA9-91A6-22BE745D19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0474" y="473704"/>
                <a:ext cx="429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C0AE6E-E8D0-4842-A8BF-0D423FFF08CB}"/>
                  </a:ext>
                </a:extLst>
              </p14:cNvPr>
              <p14:cNvContentPartPr/>
              <p14:nvPr/>
            </p14:nvContentPartPr>
            <p14:xfrm>
              <a:off x="7273034" y="310624"/>
              <a:ext cx="376920" cy="286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C0AE6E-E8D0-4842-A8BF-0D423FFF08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64034" y="301984"/>
                <a:ext cx="3945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EEE2D35-9E9A-42C0-A0B2-B4AAE720DA44}"/>
                  </a:ext>
                </a:extLst>
              </p14:cNvPr>
              <p14:cNvContentPartPr/>
              <p14:nvPr/>
            </p14:nvContentPartPr>
            <p14:xfrm>
              <a:off x="7632674" y="404944"/>
              <a:ext cx="183960" cy="236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EEE2D35-9E9A-42C0-A0B2-B4AAE720DA4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24034" y="396304"/>
                <a:ext cx="201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5D4FD69-679F-4FC8-BFFE-D175EE5E84F2}"/>
                  </a:ext>
                </a:extLst>
              </p14:cNvPr>
              <p14:cNvContentPartPr/>
              <p14:nvPr/>
            </p14:nvContentPartPr>
            <p14:xfrm>
              <a:off x="7688834" y="286504"/>
              <a:ext cx="336240" cy="357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5D4FD69-679F-4FC8-BFFE-D175EE5E84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80194" y="277504"/>
                <a:ext cx="3538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EC222A-760D-4CB8-AFBD-6FC22E7989CA}"/>
                  </a:ext>
                </a:extLst>
              </p14:cNvPr>
              <p14:cNvContentPartPr/>
              <p14:nvPr/>
            </p14:nvContentPartPr>
            <p14:xfrm>
              <a:off x="8062514" y="262384"/>
              <a:ext cx="219960" cy="373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EC222A-760D-4CB8-AFBD-6FC22E7989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53514" y="253384"/>
                <a:ext cx="2376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ED6BE3-5026-4207-B4FF-2C1AF006DFE1}"/>
                  </a:ext>
                </a:extLst>
              </p14:cNvPr>
              <p14:cNvContentPartPr/>
              <p14:nvPr/>
            </p14:nvContentPartPr>
            <p14:xfrm>
              <a:off x="590354" y="857464"/>
              <a:ext cx="351000" cy="625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ED6BE3-5026-4207-B4FF-2C1AF006DF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354" y="848464"/>
                <a:ext cx="36864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4BD91A-6888-4607-AE03-C003754A73D6}"/>
                  </a:ext>
                </a:extLst>
              </p14:cNvPr>
              <p14:cNvContentPartPr/>
              <p14:nvPr/>
            </p14:nvContentPartPr>
            <p14:xfrm>
              <a:off x="521594" y="1250584"/>
              <a:ext cx="327240" cy="106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4BD91A-6888-4607-AE03-C003754A73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2954" y="1241584"/>
                <a:ext cx="344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C3BB907-4127-4845-9ACA-58556A286592}"/>
                  </a:ext>
                </a:extLst>
              </p14:cNvPr>
              <p14:cNvContentPartPr/>
              <p14:nvPr/>
            </p14:nvContentPartPr>
            <p14:xfrm>
              <a:off x="895994" y="1230424"/>
              <a:ext cx="196920" cy="210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C3BB907-4127-4845-9ACA-58556A2865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6994" y="1221784"/>
                <a:ext cx="214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BD17ADC-71BA-4A80-9110-AF11132ECB88}"/>
                  </a:ext>
                </a:extLst>
              </p14:cNvPr>
              <p14:cNvContentPartPr/>
              <p14:nvPr/>
            </p14:nvContentPartPr>
            <p14:xfrm>
              <a:off x="1057634" y="1284424"/>
              <a:ext cx="188280" cy="149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BD17ADC-71BA-4A80-9110-AF11132ECB8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8634" y="1275784"/>
                <a:ext cx="205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C2C94CC-E5FB-4B71-AF9E-1FC4088DC0EE}"/>
                  </a:ext>
                </a:extLst>
              </p14:cNvPr>
              <p14:cNvContentPartPr/>
              <p14:nvPr/>
            </p14:nvContentPartPr>
            <p14:xfrm>
              <a:off x="1287314" y="1228264"/>
              <a:ext cx="358920" cy="182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C2C94CC-E5FB-4B71-AF9E-1FC4088DC0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78314" y="1219264"/>
                <a:ext cx="3765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9D9141-0E68-415B-8A9F-55199C38A544}"/>
                  </a:ext>
                </a:extLst>
              </p14:cNvPr>
              <p14:cNvContentPartPr/>
              <p14:nvPr/>
            </p14:nvContentPartPr>
            <p14:xfrm>
              <a:off x="2276594" y="534904"/>
              <a:ext cx="16560" cy="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9D9141-0E68-415B-8A9F-55199C38A5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67594" y="526264"/>
                <a:ext cx="34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CD1FFC-CC5E-4E7C-AC81-25908BE8521A}"/>
                  </a:ext>
                </a:extLst>
              </p14:cNvPr>
              <p14:cNvContentPartPr/>
              <p14:nvPr/>
            </p14:nvContentPartPr>
            <p14:xfrm>
              <a:off x="2225834" y="515104"/>
              <a:ext cx="89280" cy="14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CD1FFC-CC5E-4E7C-AC81-25908BE852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17194" y="506104"/>
                <a:ext cx="106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1749B4-FDBC-4362-AC5F-67D0105F27AA}"/>
                  </a:ext>
                </a:extLst>
              </p14:cNvPr>
              <p14:cNvContentPartPr/>
              <p14:nvPr/>
            </p14:nvContentPartPr>
            <p14:xfrm>
              <a:off x="2360474" y="369664"/>
              <a:ext cx="5040" cy="1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1749B4-FDBC-4362-AC5F-67D0105F27A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51474" y="360664"/>
                <a:ext cx="22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8C2F0F-BF82-43C9-96E3-77C5C9FBF01F}"/>
                  </a:ext>
                </a:extLst>
              </p14:cNvPr>
              <p14:cNvContentPartPr/>
              <p14:nvPr/>
            </p14:nvContentPartPr>
            <p14:xfrm>
              <a:off x="2424554" y="44584"/>
              <a:ext cx="435600" cy="63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8C2F0F-BF82-43C9-96E3-77C5C9FBF0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15554" y="35584"/>
                <a:ext cx="4532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755060-7557-4E8E-BC90-1521766C3271}"/>
                  </a:ext>
                </a:extLst>
              </p14:cNvPr>
              <p14:cNvContentPartPr/>
              <p14:nvPr/>
            </p14:nvContentPartPr>
            <p14:xfrm>
              <a:off x="3217994" y="385144"/>
              <a:ext cx="159480" cy="306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755060-7557-4E8E-BC90-1521766C32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09354" y="376144"/>
                <a:ext cx="1771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586E75-174E-46E0-A33F-25BE6A1AB05D}"/>
                  </a:ext>
                </a:extLst>
              </p14:cNvPr>
              <p14:cNvContentPartPr/>
              <p14:nvPr/>
            </p14:nvContentPartPr>
            <p14:xfrm>
              <a:off x="3154994" y="316024"/>
              <a:ext cx="288360" cy="337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586E75-174E-46E0-A33F-25BE6A1AB0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45994" y="307024"/>
                <a:ext cx="3060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E5727B-CD54-4F69-ADC0-DEA13B1BD8D1}"/>
                  </a:ext>
                </a:extLst>
              </p14:cNvPr>
              <p14:cNvContentPartPr/>
              <p14:nvPr/>
            </p14:nvContentPartPr>
            <p14:xfrm>
              <a:off x="3472874" y="655144"/>
              <a:ext cx="28800" cy="11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E5727B-CD54-4F69-ADC0-DEA13B1BD8D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63874" y="646504"/>
                <a:ext cx="464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BD2CBAD-40C1-4A70-A8E8-5B64800ACB41}"/>
                  </a:ext>
                </a:extLst>
              </p14:cNvPr>
              <p14:cNvContentPartPr/>
              <p14:nvPr/>
            </p14:nvContentPartPr>
            <p14:xfrm>
              <a:off x="3609314" y="650824"/>
              <a:ext cx="137160" cy="202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BD2CBAD-40C1-4A70-A8E8-5B64800ACB4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00314" y="641824"/>
                <a:ext cx="154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F09A7D-4018-4627-B6B3-9485FF623516}"/>
                  </a:ext>
                </a:extLst>
              </p14:cNvPr>
              <p14:cNvContentPartPr/>
              <p14:nvPr/>
            </p14:nvContentPartPr>
            <p14:xfrm>
              <a:off x="4003154" y="489184"/>
              <a:ext cx="22680" cy="65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F09A7D-4018-4627-B6B3-9485FF6235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94154" y="480184"/>
                <a:ext cx="40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A95543-DE81-4FA3-97FD-3C2A9BC5B9B8}"/>
                  </a:ext>
                </a:extLst>
              </p14:cNvPr>
              <p14:cNvContentPartPr/>
              <p14:nvPr/>
            </p14:nvContentPartPr>
            <p14:xfrm>
              <a:off x="4249754" y="475144"/>
              <a:ext cx="256680" cy="49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A95543-DE81-4FA3-97FD-3C2A9BC5B9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41114" y="466144"/>
                <a:ext cx="2743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3F06FE5-25E2-4DF4-BBDF-C512827E7D49}"/>
                  </a:ext>
                </a:extLst>
              </p14:cNvPr>
              <p14:cNvContentPartPr/>
              <p14:nvPr/>
            </p14:nvContentPartPr>
            <p14:xfrm>
              <a:off x="4554674" y="578824"/>
              <a:ext cx="194760" cy="238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3F06FE5-25E2-4DF4-BBDF-C512827E7D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46034" y="570184"/>
                <a:ext cx="2124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AA385F-2751-48CD-B5F9-3DF5FB95B073}"/>
                  </a:ext>
                </a:extLst>
              </p14:cNvPr>
              <p14:cNvContentPartPr/>
              <p14:nvPr/>
            </p14:nvContentPartPr>
            <p14:xfrm>
              <a:off x="4944554" y="314224"/>
              <a:ext cx="261720" cy="303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AA385F-2751-48CD-B5F9-3DF5FB95B0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35554" y="305584"/>
                <a:ext cx="27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D3BFEF-ACDE-4153-98A9-52E30CC44431}"/>
                  </a:ext>
                </a:extLst>
              </p14:cNvPr>
              <p14:cNvContentPartPr/>
              <p14:nvPr/>
            </p14:nvContentPartPr>
            <p14:xfrm>
              <a:off x="4876154" y="285424"/>
              <a:ext cx="309240" cy="326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D3BFEF-ACDE-4153-98A9-52E30CC444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67154" y="276784"/>
                <a:ext cx="3268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731FAF-4487-4B8D-8D71-E78D139C73B1}"/>
                  </a:ext>
                </a:extLst>
              </p14:cNvPr>
              <p14:cNvContentPartPr/>
              <p14:nvPr/>
            </p14:nvContentPartPr>
            <p14:xfrm>
              <a:off x="5240834" y="595744"/>
              <a:ext cx="153000" cy="131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731FAF-4487-4B8D-8D71-E78D139C73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194" y="586744"/>
                <a:ext cx="1706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0E56ACB-AFC4-45C9-97B6-03FCAD6450B8}"/>
                  </a:ext>
                </a:extLst>
              </p14:cNvPr>
              <p14:cNvContentPartPr/>
              <p14:nvPr/>
            </p14:nvContentPartPr>
            <p14:xfrm>
              <a:off x="5823674" y="470824"/>
              <a:ext cx="59040" cy="12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0E56ACB-AFC4-45C9-97B6-03FCAD6450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14674" y="462184"/>
                <a:ext cx="76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087584-3F9A-48DE-B07C-048ED56D09A4}"/>
                  </a:ext>
                </a:extLst>
              </p14:cNvPr>
              <p14:cNvContentPartPr/>
              <p14:nvPr/>
            </p14:nvContentPartPr>
            <p14:xfrm>
              <a:off x="5896034" y="319624"/>
              <a:ext cx="10800" cy="2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087584-3F9A-48DE-B07C-048ED56D09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87034" y="310984"/>
                <a:ext cx="28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6083DB-94A5-4EFF-AF2C-0F971DD8FD52}"/>
                  </a:ext>
                </a:extLst>
              </p14:cNvPr>
              <p14:cNvContentPartPr/>
              <p14:nvPr/>
            </p14:nvContentPartPr>
            <p14:xfrm>
              <a:off x="5972714" y="392344"/>
              <a:ext cx="146520" cy="200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6083DB-94A5-4EFF-AF2C-0F971DD8FD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64074" y="383344"/>
                <a:ext cx="164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3B9112-FEF9-4E5B-B6E2-FCFB4CD705CA}"/>
                  </a:ext>
                </a:extLst>
              </p14:cNvPr>
              <p14:cNvContentPartPr/>
              <p14:nvPr/>
            </p14:nvContentPartPr>
            <p14:xfrm>
              <a:off x="6524594" y="449584"/>
              <a:ext cx="225720" cy="184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3B9112-FEF9-4E5B-B6E2-FCFB4CD705C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15594" y="440584"/>
                <a:ext cx="2433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8581AC-E3F8-4C7E-A627-4A6989443480}"/>
                  </a:ext>
                </a:extLst>
              </p14:cNvPr>
              <p14:cNvContentPartPr/>
              <p14:nvPr/>
            </p14:nvContentPartPr>
            <p14:xfrm>
              <a:off x="6797474" y="478384"/>
              <a:ext cx="199080" cy="135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8581AC-E3F8-4C7E-A627-4A69894434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88834" y="469744"/>
                <a:ext cx="216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A8FE58-D2BF-4163-903D-876E04F36D8C}"/>
                  </a:ext>
                </a:extLst>
              </p14:cNvPr>
              <p14:cNvContentPartPr/>
              <p14:nvPr/>
            </p14:nvContentPartPr>
            <p14:xfrm>
              <a:off x="1976714" y="1210264"/>
              <a:ext cx="227160" cy="1692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A8FE58-D2BF-4163-903D-876E04F36D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67714" y="1201624"/>
                <a:ext cx="244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CAA2C8-FF75-4BF6-9627-B2223F5FF210}"/>
                  </a:ext>
                </a:extLst>
              </p14:cNvPr>
              <p14:cNvContentPartPr/>
              <p14:nvPr/>
            </p14:nvContentPartPr>
            <p14:xfrm>
              <a:off x="788714" y="1748824"/>
              <a:ext cx="282960" cy="4669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CAA2C8-FF75-4BF6-9627-B2223F5FF21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9714" y="1739824"/>
                <a:ext cx="3006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9EB963A-E8F2-4286-9C32-16262882C710}"/>
                  </a:ext>
                </a:extLst>
              </p14:cNvPr>
              <p14:cNvContentPartPr/>
              <p14:nvPr/>
            </p14:nvContentPartPr>
            <p14:xfrm>
              <a:off x="755594" y="1982104"/>
              <a:ext cx="396000" cy="66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9EB963A-E8F2-4286-9C32-16262882C7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6594" y="1973104"/>
                <a:ext cx="413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D2B363D-9A06-45EA-80C1-AB6C89E8E2B7}"/>
                  </a:ext>
                </a:extLst>
              </p14:cNvPr>
              <p14:cNvContentPartPr/>
              <p14:nvPr/>
            </p14:nvContentPartPr>
            <p14:xfrm>
              <a:off x="1138634" y="1698424"/>
              <a:ext cx="321840" cy="4824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D2B363D-9A06-45EA-80C1-AB6C89E8E2B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29634" y="1689424"/>
                <a:ext cx="3394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801C894-5D37-42F6-A8C4-BE242DE58FA7}"/>
                  </a:ext>
                </a:extLst>
              </p14:cNvPr>
              <p14:cNvContentPartPr/>
              <p14:nvPr/>
            </p14:nvContentPartPr>
            <p14:xfrm>
              <a:off x="1414754" y="2007304"/>
              <a:ext cx="171720" cy="189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801C894-5D37-42F6-A8C4-BE242DE58FA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05754" y="1998664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F390996-1991-4A76-BA6B-F40F9BC87385}"/>
                  </a:ext>
                </a:extLst>
              </p14:cNvPr>
              <p14:cNvContentPartPr/>
              <p14:nvPr/>
            </p14:nvContentPartPr>
            <p14:xfrm>
              <a:off x="2000474" y="1928464"/>
              <a:ext cx="296280" cy="226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F390996-1991-4A76-BA6B-F40F9BC873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91474" y="1919464"/>
                <a:ext cx="313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F58381E-B916-46A0-AB72-BEEE00505467}"/>
                  </a:ext>
                </a:extLst>
              </p14:cNvPr>
              <p14:cNvContentPartPr/>
              <p14:nvPr/>
            </p14:nvContentPartPr>
            <p14:xfrm>
              <a:off x="2319794" y="1999744"/>
              <a:ext cx="217440" cy="154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F58381E-B916-46A0-AB72-BEEE0050546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10794" y="1990744"/>
                <a:ext cx="235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02C16DC-8E3B-4A24-B51A-789218054F57}"/>
                  </a:ext>
                </a:extLst>
              </p14:cNvPr>
              <p14:cNvContentPartPr/>
              <p14:nvPr/>
            </p14:nvContentPartPr>
            <p14:xfrm>
              <a:off x="2550914" y="2016304"/>
              <a:ext cx="271800" cy="1256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02C16DC-8E3B-4A24-B51A-789218054F5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42274" y="2007304"/>
                <a:ext cx="289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4EF1AE-6AA7-4DD7-90B6-E90BCC72ABBB}"/>
                  </a:ext>
                </a:extLst>
              </p14:cNvPr>
              <p14:cNvContentPartPr/>
              <p14:nvPr/>
            </p14:nvContentPartPr>
            <p14:xfrm>
              <a:off x="2801114" y="2012344"/>
              <a:ext cx="187200" cy="3690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4EF1AE-6AA7-4DD7-90B6-E90BCC72ABB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92114" y="2003704"/>
                <a:ext cx="2048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FDE3DCC-34D1-4755-89B1-53BE93D28318}"/>
                  </a:ext>
                </a:extLst>
              </p14:cNvPr>
              <p14:cNvContentPartPr/>
              <p14:nvPr/>
            </p14:nvContentPartPr>
            <p14:xfrm>
              <a:off x="2920994" y="1930624"/>
              <a:ext cx="259560" cy="232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FDE3DCC-34D1-4755-89B1-53BE93D2831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11994" y="1921984"/>
                <a:ext cx="2772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CFB7C4B-952D-4811-9EBC-A10690448C60}"/>
                  </a:ext>
                </a:extLst>
              </p14:cNvPr>
              <p14:cNvContentPartPr/>
              <p14:nvPr/>
            </p14:nvContentPartPr>
            <p14:xfrm>
              <a:off x="3242114" y="1708864"/>
              <a:ext cx="229680" cy="447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CFB7C4B-952D-4811-9EBC-A10690448C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33114" y="1700224"/>
                <a:ext cx="2473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9F0F7CF-A645-4476-8AB7-D3CDAF095664}"/>
                  </a:ext>
                </a:extLst>
              </p14:cNvPr>
              <p14:cNvContentPartPr/>
              <p14:nvPr/>
            </p14:nvContentPartPr>
            <p14:xfrm>
              <a:off x="3391874" y="2020984"/>
              <a:ext cx="114120" cy="1324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9F0F7CF-A645-4476-8AB7-D3CDAF0956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83234" y="2011984"/>
                <a:ext cx="131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CA5574-4A21-4EA5-B3AF-1BE6AF3DC9A5}"/>
                  </a:ext>
                </a:extLst>
              </p14:cNvPr>
              <p14:cNvContentPartPr/>
              <p14:nvPr/>
            </p14:nvContentPartPr>
            <p14:xfrm>
              <a:off x="3851594" y="1945744"/>
              <a:ext cx="468720" cy="215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CA5574-4A21-4EA5-B3AF-1BE6AF3DC9A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42594" y="1937104"/>
                <a:ext cx="4863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23DB7A4-7854-4FAE-98C8-092E334F54AD}"/>
                  </a:ext>
                </a:extLst>
              </p14:cNvPr>
              <p14:cNvContentPartPr/>
              <p14:nvPr/>
            </p14:nvContentPartPr>
            <p14:xfrm>
              <a:off x="4344434" y="1946464"/>
              <a:ext cx="235440" cy="1479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23DB7A4-7854-4FAE-98C8-092E334F54A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35434" y="1937824"/>
                <a:ext cx="2530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323307A-76F3-4B99-8F12-59F63B1EAD49}"/>
                  </a:ext>
                </a:extLst>
              </p14:cNvPr>
              <p14:cNvContentPartPr/>
              <p14:nvPr/>
            </p14:nvContentPartPr>
            <p14:xfrm>
              <a:off x="4599674" y="1959064"/>
              <a:ext cx="461160" cy="190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323307A-76F3-4B99-8F12-59F63B1EAD4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0674" y="1950064"/>
                <a:ext cx="4788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AF0ACD8-04AA-40AA-B955-49B86D8A03AC}"/>
                  </a:ext>
                </a:extLst>
              </p14:cNvPr>
              <p14:cNvContentPartPr/>
              <p14:nvPr/>
            </p14:nvContentPartPr>
            <p14:xfrm>
              <a:off x="5454314" y="1977064"/>
              <a:ext cx="190080" cy="171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AF0ACD8-04AA-40AA-B955-49B86D8A03A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45314" y="1968424"/>
                <a:ext cx="207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0B30588-02C1-477C-87F5-6CE3B5633D85}"/>
                  </a:ext>
                </a:extLst>
              </p14:cNvPr>
              <p14:cNvContentPartPr/>
              <p14:nvPr/>
            </p14:nvContentPartPr>
            <p14:xfrm>
              <a:off x="5691194" y="2013424"/>
              <a:ext cx="158760" cy="128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0B30588-02C1-477C-87F5-6CE3B5633D8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82194" y="2004784"/>
                <a:ext cx="176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9F18A5D-E77B-47B0-B46B-B38A3C5C89F4}"/>
                  </a:ext>
                </a:extLst>
              </p14:cNvPr>
              <p14:cNvContentPartPr/>
              <p14:nvPr/>
            </p14:nvContentPartPr>
            <p14:xfrm>
              <a:off x="5929154" y="1969144"/>
              <a:ext cx="266760" cy="185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9F18A5D-E77B-47B0-B46B-B38A3C5C89F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20154" y="1960504"/>
                <a:ext cx="2844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A6170B7-45C4-42F5-ADCC-A8AA3E4FA3C7}"/>
                  </a:ext>
                </a:extLst>
              </p14:cNvPr>
              <p14:cNvContentPartPr/>
              <p14:nvPr/>
            </p14:nvContentPartPr>
            <p14:xfrm>
              <a:off x="6142274" y="1761064"/>
              <a:ext cx="157320" cy="347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A6170B7-45C4-42F5-ADCC-A8AA3E4FA3C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33274" y="1752064"/>
                <a:ext cx="174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E94EC9D-EE12-4A66-8AA9-B9A1D8B02526}"/>
                  </a:ext>
                </a:extLst>
              </p14:cNvPr>
              <p14:cNvContentPartPr/>
              <p14:nvPr/>
            </p14:nvContentPartPr>
            <p14:xfrm>
              <a:off x="6474554" y="1873384"/>
              <a:ext cx="347400" cy="2516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E94EC9D-EE12-4A66-8AA9-B9A1D8B025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65554" y="1864744"/>
                <a:ext cx="365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0ADC911-7640-4273-AF5D-DE475B70A534}"/>
                  </a:ext>
                </a:extLst>
              </p14:cNvPr>
              <p14:cNvContentPartPr/>
              <p14:nvPr/>
            </p14:nvContentPartPr>
            <p14:xfrm>
              <a:off x="6814754" y="1947184"/>
              <a:ext cx="464040" cy="155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0ADC911-7640-4273-AF5D-DE475B70A53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6114" y="1938184"/>
                <a:ext cx="4816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4AB1370-5EF3-4C8D-9453-DB41B21D8F3A}"/>
                  </a:ext>
                </a:extLst>
              </p14:cNvPr>
              <p14:cNvContentPartPr/>
              <p14:nvPr/>
            </p14:nvContentPartPr>
            <p14:xfrm>
              <a:off x="7284914" y="2010904"/>
              <a:ext cx="159120" cy="2962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4AB1370-5EF3-4C8D-9453-DB41B21D8F3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75914" y="2001904"/>
                <a:ext cx="1767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0DFD712-FFF6-4C7F-A74C-B2CD8297A470}"/>
                  </a:ext>
                </a:extLst>
              </p14:cNvPr>
              <p14:cNvContentPartPr/>
              <p14:nvPr/>
            </p14:nvContentPartPr>
            <p14:xfrm>
              <a:off x="7390754" y="1919464"/>
              <a:ext cx="305280" cy="2077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0DFD712-FFF6-4C7F-A74C-B2CD8297A47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82114" y="1910824"/>
                <a:ext cx="322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C2C9F1A-4F83-46E3-AEF0-C35516795C93}"/>
                  </a:ext>
                </a:extLst>
              </p14:cNvPr>
              <p14:cNvContentPartPr/>
              <p14:nvPr/>
            </p14:nvContentPartPr>
            <p14:xfrm>
              <a:off x="7693514" y="1664584"/>
              <a:ext cx="300960" cy="430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C2C9F1A-4F83-46E3-AEF0-C35516795C9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84514" y="1655944"/>
                <a:ext cx="3186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E2CC0B2-7C50-4CE6-820E-4209185B0264}"/>
                  </a:ext>
                </a:extLst>
              </p14:cNvPr>
              <p14:cNvContentPartPr/>
              <p14:nvPr/>
            </p14:nvContentPartPr>
            <p14:xfrm>
              <a:off x="7853354" y="1930984"/>
              <a:ext cx="173880" cy="159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E2CC0B2-7C50-4CE6-820E-4209185B026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44714" y="1921984"/>
                <a:ext cx="1915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41E3D7D-9493-40C0-9598-D939FCBD0A13}"/>
                  </a:ext>
                </a:extLst>
              </p14:cNvPr>
              <p14:cNvContentPartPr/>
              <p14:nvPr/>
            </p14:nvContentPartPr>
            <p14:xfrm>
              <a:off x="8439794" y="1706704"/>
              <a:ext cx="280080" cy="4986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41E3D7D-9493-40C0-9598-D939FCBD0A1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31154" y="1698064"/>
                <a:ext cx="2977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3534395-1C2F-4306-A872-62AB7D7E4CBB}"/>
                  </a:ext>
                </a:extLst>
              </p14:cNvPr>
              <p14:cNvContentPartPr/>
              <p14:nvPr/>
            </p14:nvContentPartPr>
            <p14:xfrm>
              <a:off x="8279594" y="1947904"/>
              <a:ext cx="473040" cy="68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3534395-1C2F-4306-A872-62AB7D7E4C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70594" y="1939264"/>
                <a:ext cx="490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0EA5D71-192D-4C30-877A-381D92E86367}"/>
                  </a:ext>
                </a:extLst>
              </p14:cNvPr>
              <p14:cNvContentPartPr/>
              <p14:nvPr/>
            </p14:nvContentPartPr>
            <p14:xfrm>
              <a:off x="8643194" y="2001544"/>
              <a:ext cx="134280" cy="1551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0EA5D71-192D-4C30-877A-381D92E8636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34194" y="1992544"/>
                <a:ext cx="151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9159458-58D5-483E-8801-3906E11ABFC0}"/>
                  </a:ext>
                </a:extLst>
              </p14:cNvPr>
              <p14:cNvContentPartPr/>
              <p14:nvPr/>
            </p14:nvContentPartPr>
            <p14:xfrm>
              <a:off x="8965394" y="1742704"/>
              <a:ext cx="286920" cy="4456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9159458-58D5-483E-8801-3906E11ABFC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56394" y="1733704"/>
                <a:ext cx="3045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67CAA55-734C-4D4C-9B39-111D7469E7A8}"/>
                  </a:ext>
                </a:extLst>
              </p14:cNvPr>
              <p14:cNvContentPartPr/>
              <p14:nvPr/>
            </p14:nvContentPartPr>
            <p14:xfrm>
              <a:off x="8884754" y="1951144"/>
              <a:ext cx="339480" cy="50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67CAA55-734C-4D4C-9B39-111D7469E7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875754" y="1942144"/>
                <a:ext cx="357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5909255-7168-4F4F-8343-04DF5C7EA06D}"/>
                  </a:ext>
                </a:extLst>
              </p14:cNvPr>
              <p14:cNvContentPartPr/>
              <p14:nvPr/>
            </p14:nvContentPartPr>
            <p14:xfrm>
              <a:off x="9098234" y="1784464"/>
              <a:ext cx="611280" cy="3999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5909255-7168-4F4F-8343-04DF5C7EA06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89594" y="1775464"/>
                <a:ext cx="6289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DBD72C1-A596-4399-A725-155EF75787B4}"/>
                  </a:ext>
                </a:extLst>
              </p14:cNvPr>
              <p14:cNvContentPartPr/>
              <p14:nvPr/>
            </p14:nvContentPartPr>
            <p14:xfrm>
              <a:off x="9667754" y="2173984"/>
              <a:ext cx="106920" cy="2390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DBD72C1-A596-4399-A725-155EF75787B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658754" y="2164984"/>
                <a:ext cx="1245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6555809-8A29-4B3F-BA10-B6EDE19AD305}"/>
                  </a:ext>
                </a:extLst>
              </p14:cNvPr>
              <p14:cNvContentPartPr/>
              <p14:nvPr/>
            </p14:nvContentPartPr>
            <p14:xfrm>
              <a:off x="843434" y="2641624"/>
              <a:ext cx="218160" cy="2361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6555809-8A29-4B3F-BA10-B6EDE19AD30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4794" y="2632624"/>
                <a:ext cx="2358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6CF3B5B-F9A7-47E9-B5A3-A6ABA00A5868}"/>
                  </a:ext>
                </a:extLst>
              </p14:cNvPr>
              <p14:cNvContentPartPr/>
              <p14:nvPr/>
            </p14:nvContentPartPr>
            <p14:xfrm>
              <a:off x="1078874" y="2701024"/>
              <a:ext cx="209880" cy="1630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6CF3B5B-F9A7-47E9-B5A3-A6ABA00A586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69874" y="2692024"/>
                <a:ext cx="2275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A120297-5B59-41D5-8445-D1B5303E7172}"/>
                  </a:ext>
                </a:extLst>
              </p14:cNvPr>
              <p14:cNvContentPartPr/>
              <p14:nvPr/>
            </p14:nvContentPartPr>
            <p14:xfrm>
              <a:off x="1223594" y="2668624"/>
              <a:ext cx="262800" cy="189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A120297-5B59-41D5-8445-D1B5303E717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214594" y="2659624"/>
                <a:ext cx="280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6470259-7D27-48E5-9D7A-F1F715395EB9}"/>
                  </a:ext>
                </a:extLst>
              </p14:cNvPr>
              <p14:cNvContentPartPr/>
              <p14:nvPr/>
            </p14:nvContentPartPr>
            <p14:xfrm>
              <a:off x="1446434" y="2725864"/>
              <a:ext cx="167040" cy="3679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6470259-7D27-48E5-9D7A-F1F715395EB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37434" y="2717224"/>
                <a:ext cx="1846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48E2739-098E-4352-A6C4-2B8ED71808B5}"/>
                  </a:ext>
                </a:extLst>
              </p14:cNvPr>
              <p14:cNvContentPartPr/>
              <p14:nvPr/>
            </p14:nvContentPartPr>
            <p14:xfrm>
              <a:off x="1587554" y="2642344"/>
              <a:ext cx="267480" cy="2214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48E2739-098E-4352-A6C4-2B8ED71808B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78554" y="2633704"/>
                <a:ext cx="285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5B779AA-AEF2-4188-A696-10213171350C}"/>
                  </a:ext>
                </a:extLst>
              </p14:cNvPr>
              <p14:cNvContentPartPr/>
              <p14:nvPr/>
            </p14:nvContentPartPr>
            <p14:xfrm>
              <a:off x="1873754" y="2643424"/>
              <a:ext cx="228960" cy="1890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5B779AA-AEF2-4188-A696-1021317135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64754" y="2634424"/>
                <a:ext cx="2466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EA0580-6C03-4834-9D1C-758789751FDA}"/>
                  </a:ext>
                </a:extLst>
              </p14:cNvPr>
              <p14:cNvContentPartPr/>
              <p14:nvPr/>
            </p14:nvContentPartPr>
            <p14:xfrm>
              <a:off x="2130434" y="2370184"/>
              <a:ext cx="621360" cy="5104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EA0580-6C03-4834-9D1C-758789751FD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21434" y="2361544"/>
                <a:ext cx="63900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56C926F-F25C-4E3D-8F9B-47564DD108AC}"/>
                  </a:ext>
                </a:extLst>
              </p14:cNvPr>
              <p14:cNvContentPartPr/>
              <p14:nvPr/>
            </p14:nvContentPartPr>
            <p14:xfrm>
              <a:off x="2387114" y="2649544"/>
              <a:ext cx="367560" cy="2350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56C926F-F25C-4E3D-8F9B-47564DD108A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78114" y="2640544"/>
                <a:ext cx="385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A3D002D-0898-428A-96CF-5092D6CA3010}"/>
                  </a:ext>
                </a:extLst>
              </p14:cNvPr>
              <p14:cNvContentPartPr/>
              <p14:nvPr/>
            </p14:nvContentPartPr>
            <p14:xfrm>
              <a:off x="2883194" y="2631184"/>
              <a:ext cx="401040" cy="2509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A3D002D-0898-428A-96CF-5092D6CA301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74554" y="2622544"/>
                <a:ext cx="4186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09681F3-4823-4C2E-837F-0DD574CC8D8A}"/>
                  </a:ext>
                </a:extLst>
              </p14:cNvPr>
              <p14:cNvContentPartPr/>
              <p14:nvPr/>
            </p14:nvContentPartPr>
            <p14:xfrm>
              <a:off x="3399074" y="2384584"/>
              <a:ext cx="278280" cy="4888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09681F3-4823-4C2E-837F-0DD574CC8D8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90434" y="2375944"/>
                <a:ext cx="2959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67F8452-BF77-4E7C-9224-3C943589382A}"/>
                  </a:ext>
                </a:extLst>
              </p14:cNvPr>
              <p14:cNvContentPartPr/>
              <p14:nvPr/>
            </p14:nvContentPartPr>
            <p14:xfrm>
              <a:off x="3556034" y="2627944"/>
              <a:ext cx="252360" cy="525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67F8452-BF77-4E7C-9224-3C943589382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547394" y="2618944"/>
                <a:ext cx="2700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F62F8DD-D8DB-4D44-A0C6-3852F67FFF11}"/>
                  </a:ext>
                </a:extLst>
              </p14:cNvPr>
              <p14:cNvContentPartPr/>
              <p14:nvPr/>
            </p14:nvContentPartPr>
            <p14:xfrm>
              <a:off x="3896954" y="2870944"/>
              <a:ext cx="73800" cy="1116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F62F8DD-D8DB-4D44-A0C6-3852F67FFF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87954" y="2861944"/>
                <a:ext cx="914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7B4AF51-F1A1-4F41-B5D7-21F8B3F84F96}"/>
                  </a:ext>
                </a:extLst>
              </p14:cNvPr>
              <p14:cNvContentPartPr/>
              <p14:nvPr/>
            </p14:nvContentPartPr>
            <p14:xfrm>
              <a:off x="4466834" y="2656384"/>
              <a:ext cx="94680" cy="1929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7B4AF51-F1A1-4F41-B5D7-21F8B3F84F9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58194" y="2647384"/>
                <a:ext cx="112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E6A32A-7AF7-4D01-ABEF-3C9E5EA8A7F2}"/>
                  </a:ext>
                </a:extLst>
              </p14:cNvPr>
              <p14:cNvContentPartPr/>
              <p14:nvPr/>
            </p14:nvContentPartPr>
            <p14:xfrm>
              <a:off x="4354154" y="2550904"/>
              <a:ext cx="573120" cy="84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E6A32A-7AF7-4D01-ABEF-3C9E5EA8A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345514" y="2541904"/>
                <a:ext cx="590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AD91A86-22E0-4779-B465-0AF7CEC77E28}"/>
                  </a:ext>
                </a:extLst>
              </p14:cNvPr>
              <p14:cNvContentPartPr/>
              <p14:nvPr/>
            </p14:nvContentPartPr>
            <p14:xfrm>
              <a:off x="4830794" y="2388184"/>
              <a:ext cx="264240" cy="433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AD91A86-22E0-4779-B465-0AF7CEC77E2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22154" y="2379544"/>
                <a:ext cx="2818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331428D-63B9-4B4B-AE91-663D2CBC7F88}"/>
                  </a:ext>
                </a:extLst>
              </p14:cNvPr>
              <p14:cNvContentPartPr/>
              <p14:nvPr/>
            </p14:nvContentPartPr>
            <p14:xfrm>
              <a:off x="5173514" y="2643064"/>
              <a:ext cx="135360" cy="128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331428D-63B9-4B4B-AE91-663D2CBC7F8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64514" y="2634064"/>
                <a:ext cx="153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8D8E6C2-D9F9-4890-B657-B6D15D3ABEC4}"/>
                  </a:ext>
                </a:extLst>
              </p14:cNvPr>
              <p14:cNvContentPartPr/>
              <p14:nvPr/>
            </p14:nvContentPartPr>
            <p14:xfrm>
              <a:off x="5272154" y="2658184"/>
              <a:ext cx="361080" cy="2145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8D8E6C2-D9F9-4890-B657-B6D15D3ABEC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63514" y="2649184"/>
                <a:ext cx="378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F02BC2A-849B-4DFB-A97B-9FF63B39111F}"/>
                  </a:ext>
                </a:extLst>
              </p14:cNvPr>
              <p14:cNvContentPartPr/>
              <p14:nvPr/>
            </p14:nvContentPartPr>
            <p14:xfrm>
              <a:off x="2672954" y="1051504"/>
              <a:ext cx="537840" cy="4266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F02BC2A-849B-4DFB-A97B-9FF63B39111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664314" y="1042504"/>
                <a:ext cx="5554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F9BE121-7D8A-47C2-9ED4-2254D3248D20}"/>
                  </a:ext>
                </a:extLst>
              </p14:cNvPr>
              <p14:cNvContentPartPr/>
              <p14:nvPr/>
            </p14:nvContentPartPr>
            <p14:xfrm>
              <a:off x="3196754" y="1097944"/>
              <a:ext cx="216360" cy="3286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F9BE121-7D8A-47C2-9ED4-2254D3248D2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88114" y="1088944"/>
                <a:ext cx="2340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786C179-EFE5-413E-A685-D24ECEA2FBC1}"/>
                  </a:ext>
                </a:extLst>
              </p14:cNvPr>
              <p14:cNvContentPartPr/>
              <p14:nvPr/>
            </p14:nvContentPartPr>
            <p14:xfrm>
              <a:off x="3442274" y="1215304"/>
              <a:ext cx="359280" cy="205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786C179-EFE5-413E-A685-D24ECEA2FBC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33634" y="1206664"/>
                <a:ext cx="376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9627805-33BC-48CD-B23A-24C8FE1E3A6B}"/>
                  </a:ext>
                </a:extLst>
              </p14:cNvPr>
              <p14:cNvContentPartPr/>
              <p14:nvPr/>
            </p14:nvContentPartPr>
            <p14:xfrm>
              <a:off x="3846554" y="1375864"/>
              <a:ext cx="131400" cy="201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9627805-33BC-48CD-B23A-24C8FE1E3A6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37554" y="1366864"/>
                <a:ext cx="149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D9E1EED-4DCC-4FA4-90D5-21BC7883EF7D}"/>
                  </a:ext>
                </a:extLst>
              </p14:cNvPr>
              <p14:cNvContentPartPr/>
              <p14:nvPr/>
            </p14:nvContentPartPr>
            <p14:xfrm>
              <a:off x="4040954" y="1132864"/>
              <a:ext cx="486360" cy="2775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D9E1EED-4DCC-4FA4-90D5-21BC7883EF7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032314" y="1123864"/>
                <a:ext cx="5040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1C38DFF-C978-4ED0-8D70-CDDC176C73B4}"/>
                  </a:ext>
                </a:extLst>
              </p14:cNvPr>
              <p14:cNvContentPartPr/>
              <p14:nvPr/>
            </p14:nvContentPartPr>
            <p14:xfrm>
              <a:off x="4750514" y="1057984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1C38DFF-C978-4ED0-8D70-CDDC176C73B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41874" y="10489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4965249-1D7A-466F-B997-6DE063C42F04}"/>
                  </a:ext>
                </a:extLst>
              </p14:cNvPr>
              <p14:cNvContentPartPr/>
              <p14:nvPr/>
            </p14:nvContentPartPr>
            <p14:xfrm>
              <a:off x="4710554" y="1059784"/>
              <a:ext cx="122040" cy="121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4965249-1D7A-466F-B997-6DE063C42F0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01554" y="1051144"/>
                <a:ext cx="139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A02EE60-8634-4E69-898F-7FFF25C6966B}"/>
                  </a:ext>
                </a:extLst>
              </p14:cNvPr>
              <p14:cNvContentPartPr/>
              <p14:nvPr/>
            </p14:nvContentPartPr>
            <p14:xfrm>
              <a:off x="4931954" y="1034584"/>
              <a:ext cx="234720" cy="513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A02EE60-8634-4E69-898F-7FFF25C6966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23314" y="1025584"/>
                <a:ext cx="2523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4E89163-57C8-4068-B63E-C44772739A28}"/>
                  </a:ext>
                </a:extLst>
              </p14:cNvPr>
              <p14:cNvContentPartPr/>
              <p14:nvPr/>
            </p14:nvContentPartPr>
            <p14:xfrm>
              <a:off x="5177834" y="1340224"/>
              <a:ext cx="176760" cy="2901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4E89163-57C8-4068-B63E-C44772739A2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69194" y="1331584"/>
                <a:ext cx="19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53F6B89-2495-47B9-8751-9727C63CA2BC}"/>
                  </a:ext>
                </a:extLst>
              </p14:cNvPr>
              <p14:cNvContentPartPr/>
              <p14:nvPr/>
            </p14:nvContentPartPr>
            <p14:xfrm>
              <a:off x="5350994" y="1171384"/>
              <a:ext cx="272880" cy="2059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53F6B89-2495-47B9-8751-9727C63CA2B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342354" y="1162744"/>
                <a:ext cx="290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0BD7747-E440-4D70-BB56-22CD29DC61D8}"/>
                  </a:ext>
                </a:extLst>
              </p14:cNvPr>
              <p14:cNvContentPartPr/>
              <p14:nvPr/>
            </p14:nvContentPartPr>
            <p14:xfrm>
              <a:off x="5628194" y="1230424"/>
              <a:ext cx="151560" cy="156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0BD7747-E440-4D70-BB56-22CD29DC61D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619554" y="1221424"/>
                <a:ext cx="1692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B35F615-4E9B-4CE2-8AA9-EC0C82160423}"/>
                  </a:ext>
                </a:extLst>
              </p14:cNvPr>
              <p14:cNvContentPartPr/>
              <p14:nvPr/>
            </p14:nvContentPartPr>
            <p14:xfrm>
              <a:off x="5680754" y="1244104"/>
              <a:ext cx="243720" cy="389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B35F615-4E9B-4CE2-8AA9-EC0C8216042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671754" y="1235104"/>
                <a:ext cx="2613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3F5A4AA-7701-4CF7-AE2C-FFFEF0260961}"/>
                  </a:ext>
                </a:extLst>
              </p14:cNvPr>
              <p14:cNvContentPartPr/>
              <p14:nvPr/>
            </p14:nvContentPartPr>
            <p14:xfrm>
              <a:off x="5820794" y="1168144"/>
              <a:ext cx="318240" cy="212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3F5A4AA-7701-4CF7-AE2C-FFFEF026096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12154" y="1159144"/>
                <a:ext cx="335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9377918-A369-405E-A9FE-BC810A17011D}"/>
                  </a:ext>
                </a:extLst>
              </p14:cNvPr>
              <p14:cNvContentPartPr/>
              <p14:nvPr/>
            </p14:nvContentPartPr>
            <p14:xfrm>
              <a:off x="6140474" y="1235104"/>
              <a:ext cx="216720" cy="1591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9377918-A369-405E-A9FE-BC810A17011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131474" y="1226104"/>
                <a:ext cx="2343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BE6C833-AD73-49AD-9BA9-5C0CC0CFD553}"/>
                  </a:ext>
                </a:extLst>
              </p14:cNvPr>
              <p14:cNvContentPartPr/>
              <p14:nvPr/>
            </p14:nvContentPartPr>
            <p14:xfrm>
              <a:off x="6449714" y="905704"/>
              <a:ext cx="303120" cy="4802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BE6C833-AD73-49AD-9BA9-5C0CC0CFD55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41074" y="896704"/>
                <a:ext cx="3207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5F5B364-4A18-48D3-8235-A5354397D6FE}"/>
                  </a:ext>
                </a:extLst>
              </p14:cNvPr>
              <p14:cNvContentPartPr/>
              <p14:nvPr/>
            </p14:nvContentPartPr>
            <p14:xfrm>
              <a:off x="6618194" y="1227904"/>
              <a:ext cx="137880" cy="1191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5F5B364-4A18-48D3-8235-A5354397D6F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609194" y="1219264"/>
                <a:ext cx="155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E654E7E-0426-423F-A3C4-CBA396F21A3E}"/>
                  </a:ext>
                </a:extLst>
              </p14:cNvPr>
              <p14:cNvContentPartPr/>
              <p14:nvPr/>
            </p14:nvContentPartPr>
            <p14:xfrm>
              <a:off x="6906914" y="884104"/>
              <a:ext cx="278280" cy="5032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E654E7E-0426-423F-A3C4-CBA396F21A3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97914" y="875104"/>
                <a:ext cx="29592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15CEC31-D2F6-402E-94A6-B3D45311FDF5}"/>
                  </a:ext>
                </a:extLst>
              </p14:cNvPr>
              <p14:cNvContentPartPr/>
              <p14:nvPr/>
            </p14:nvContentPartPr>
            <p14:xfrm>
              <a:off x="6818354" y="1165624"/>
              <a:ext cx="324720" cy="1789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15CEC31-D2F6-402E-94A6-B3D45311FDF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809354" y="1156984"/>
                <a:ext cx="342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EA67BE2-F98B-4C9D-A9E3-41F63F401FD3}"/>
                  </a:ext>
                </a:extLst>
              </p14:cNvPr>
              <p14:cNvContentPartPr/>
              <p14:nvPr/>
            </p14:nvContentPartPr>
            <p14:xfrm>
              <a:off x="7235234" y="1123864"/>
              <a:ext cx="7560" cy="14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EA67BE2-F98B-4C9D-A9E3-41F63F401FD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26234" y="1114864"/>
                <a:ext cx="25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152A55D-0CAF-4379-87EC-51186799CCA4}"/>
                  </a:ext>
                </a:extLst>
              </p14:cNvPr>
              <p14:cNvContentPartPr/>
              <p14:nvPr/>
            </p14:nvContentPartPr>
            <p14:xfrm>
              <a:off x="7249274" y="1222504"/>
              <a:ext cx="157320" cy="1206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152A55D-0CAF-4379-87EC-51186799CCA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240634" y="1213864"/>
                <a:ext cx="1749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E5D0939-1BDE-4526-9446-01DD5BC14796}"/>
                  </a:ext>
                </a:extLst>
              </p14:cNvPr>
              <p14:cNvContentPartPr/>
              <p14:nvPr/>
            </p14:nvContentPartPr>
            <p14:xfrm>
              <a:off x="7468514" y="1221424"/>
              <a:ext cx="194400" cy="1432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E5D0939-1BDE-4526-9446-01DD5BC1479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59514" y="1212424"/>
                <a:ext cx="212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B8EAA46-96D3-4B19-B6DD-D056A03F4EBF}"/>
                  </a:ext>
                </a:extLst>
              </p14:cNvPr>
              <p14:cNvContentPartPr/>
              <p14:nvPr/>
            </p14:nvContentPartPr>
            <p14:xfrm>
              <a:off x="7955234" y="1198744"/>
              <a:ext cx="225000" cy="1904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B8EAA46-96D3-4B19-B6DD-D056A03F4EB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946594" y="1190104"/>
                <a:ext cx="2426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035030F-EF7A-4D9E-B2E2-71D2AF74E9D1}"/>
                  </a:ext>
                </a:extLst>
              </p14:cNvPr>
              <p14:cNvContentPartPr/>
              <p14:nvPr/>
            </p14:nvContentPartPr>
            <p14:xfrm>
              <a:off x="8175554" y="1280104"/>
              <a:ext cx="176040" cy="73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035030F-EF7A-4D9E-B2E2-71D2AF74E9D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66914" y="1271104"/>
                <a:ext cx="1936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005AF9B-D3E0-414E-8585-60E042382747}"/>
                  </a:ext>
                </a:extLst>
              </p14:cNvPr>
              <p14:cNvContentPartPr/>
              <p14:nvPr/>
            </p14:nvContentPartPr>
            <p14:xfrm>
              <a:off x="8396594" y="1226464"/>
              <a:ext cx="217440" cy="182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005AF9B-D3E0-414E-8585-60E04238274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387594" y="1217824"/>
                <a:ext cx="235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1C98020-05E0-4B90-BED7-9E311FC477B7}"/>
                  </a:ext>
                </a:extLst>
              </p14:cNvPr>
              <p14:cNvContentPartPr/>
              <p14:nvPr/>
            </p14:nvContentPartPr>
            <p14:xfrm>
              <a:off x="8538794" y="1013704"/>
              <a:ext cx="253800" cy="3438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1C98020-05E0-4B90-BED7-9E311FC477B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530154" y="1004704"/>
                <a:ext cx="2714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24EE3F6-EC70-4722-9CF6-7B5CE09927A0}"/>
                  </a:ext>
                </a:extLst>
              </p14:cNvPr>
              <p14:cNvContentPartPr/>
              <p14:nvPr/>
            </p14:nvContentPartPr>
            <p14:xfrm>
              <a:off x="8949554" y="1157344"/>
              <a:ext cx="276840" cy="2466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24EE3F6-EC70-4722-9CF6-7B5CE09927A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940554" y="1148704"/>
                <a:ext cx="294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0EA6AE8-B94B-44F0-98A2-6D7485B68052}"/>
                  </a:ext>
                </a:extLst>
              </p14:cNvPr>
              <p14:cNvContentPartPr/>
              <p14:nvPr/>
            </p14:nvContentPartPr>
            <p14:xfrm>
              <a:off x="8846594" y="1117384"/>
              <a:ext cx="359640" cy="2761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0EA6AE8-B94B-44F0-98A2-6D7485B6805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837594" y="1108384"/>
                <a:ext cx="377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9CC19AB-B391-4A8E-B6E2-0EA2B0450684}"/>
                  </a:ext>
                </a:extLst>
              </p14:cNvPr>
              <p14:cNvContentPartPr/>
              <p14:nvPr/>
            </p14:nvContentPartPr>
            <p14:xfrm>
              <a:off x="8949194" y="1042504"/>
              <a:ext cx="405000" cy="529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9CC19AB-B391-4A8E-B6E2-0EA2B045068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940554" y="1033504"/>
                <a:ext cx="4226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6D50FC5-CC6F-44CE-9267-7733A5DFEF7A}"/>
                  </a:ext>
                </a:extLst>
              </p14:cNvPr>
              <p14:cNvContentPartPr/>
              <p14:nvPr/>
            </p14:nvContentPartPr>
            <p14:xfrm>
              <a:off x="9391274" y="1281544"/>
              <a:ext cx="167760" cy="144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6D50FC5-CC6F-44CE-9267-7733A5DFEF7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382634" y="1272544"/>
                <a:ext cx="185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47C63C6-F861-479C-95D6-DA0DCBA4C98D}"/>
                  </a:ext>
                </a:extLst>
              </p14:cNvPr>
              <p14:cNvContentPartPr/>
              <p14:nvPr/>
            </p14:nvContentPartPr>
            <p14:xfrm>
              <a:off x="9606914" y="1305664"/>
              <a:ext cx="199440" cy="1242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47C63C6-F861-479C-95D6-DA0DCBA4C98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597914" y="1297024"/>
                <a:ext cx="2170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5335F96-0A24-4214-92FC-FA1929FEC48B}"/>
                  </a:ext>
                </a:extLst>
              </p14:cNvPr>
              <p14:cNvContentPartPr/>
              <p14:nvPr/>
            </p14:nvContentPartPr>
            <p14:xfrm>
              <a:off x="9945314" y="1307104"/>
              <a:ext cx="178560" cy="135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5335F96-0A24-4214-92FC-FA1929FEC48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936314" y="1298104"/>
                <a:ext cx="1962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032DC63-AD51-4ABD-A5EA-3245F61C87A7}"/>
                  </a:ext>
                </a:extLst>
              </p14:cNvPr>
              <p14:cNvContentPartPr/>
              <p14:nvPr/>
            </p14:nvContentPartPr>
            <p14:xfrm>
              <a:off x="10086434" y="1105504"/>
              <a:ext cx="221760" cy="309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032DC63-AD51-4ABD-A5EA-3245F61C87A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077794" y="1096864"/>
                <a:ext cx="2394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C7AF1A7-E831-4862-8FDC-EFD338E0AEA0}"/>
                  </a:ext>
                </a:extLst>
              </p14:cNvPr>
              <p14:cNvContentPartPr/>
              <p14:nvPr/>
            </p14:nvContentPartPr>
            <p14:xfrm>
              <a:off x="10387034" y="1088224"/>
              <a:ext cx="396720" cy="386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C7AF1A7-E831-4862-8FDC-EFD338E0AE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378394" y="1079584"/>
                <a:ext cx="414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28FA77B-45A4-423F-A3FD-AD225A8022B4}"/>
                  </a:ext>
                </a:extLst>
              </p14:cNvPr>
              <p14:cNvContentPartPr/>
              <p14:nvPr/>
            </p14:nvContentPartPr>
            <p14:xfrm>
              <a:off x="10712114" y="1443184"/>
              <a:ext cx="218520" cy="1972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28FA77B-45A4-423F-A3FD-AD225A8022B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703114" y="1434184"/>
                <a:ext cx="236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3C9B41E-3742-4FC2-B8A3-27DD9390A368}"/>
                  </a:ext>
                </a:extLst>
              </p14:cNvPr>
              <p14:cNvContentPartPr/>
              <p14:nvPr/>
            </p14:nvContentPartPr>
            <p14:xfrm>
              <a:off x="3852314" y="3441544"/>
              <a:ext cx="493200" cy="2923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3C9B41E-3742-4FC2-B8A3-27DD9390A36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843314" y="3432544"/>
                <a:ext cx="5108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FA61058-75F7-458C-B18A-C623AFEA263A}"/>
                  </a:ext>
                </a:extLst>
              </p14:cNvPr>
              <p14:cNvContentPartPr/>
              <p14:nvPr/>
            </p14:nvContentPartPr>
            <p14:xfrm>
              <a:off x="4372514" y="3685624"/>
              <a:ext cx="142560" cy="1994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FA61058-75F7-458C-B18A-C623AFEA26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363514" y="3676984"/>
                <a:ext cx="160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F515048-93F9-4D88-A9E1-A6CB38603AF0}"/>
                  </a:ext>
                </a:extLst>
              </p14:cNvPr>
              <p14:cNvContentPartPr/>
              <p14:nvPr/>
            </p14:nvContentPartPr>
            <p14:xfrm>
              <a:off x="4843034" y="3376744"/>
              <a:ext cx="405360" cy="2595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F515048-93F9-4D88-A9E1-A6CB38603AF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834034" y="3367744"/>
                <a:ext cx="4230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C80411D-7037-4092-92B2-006103DF882C}"/>
                  </a:ext>
                </a:extLst>
              </p14:cNvPr>
              <p14:cNvContentPartPr/>
              <p14:nvPr/>
            </p14:nvContentPartPr>
            <p14:xfrm>
              <a:off x="5354234" y="3238504"/>
              <a:ext cx="201240" cy="149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C80411D-7037-4092-92B2-006103DF882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345594" y="3229864"/>
                <a:ext cx="2188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26E0C21-C71A-479D-85B8-6F07FD1E89E5}"/>
                  </a:ext>
                </a:extLst>
              </p14:cNvPr>
              <p14:cNvContentPartPr/>
              <p14:nvPr/>
            </p14:nvContentPartPr>
            <p14:xfrm>
              <a:off x="4908194" y="3710464"/>
              <a:ext cx="442440" cy="403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26E0C21-C71A-479D-85B8-6F07FD1E89E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899554" y="3701464"/>
                <a:ext cx="4600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2E42E31-1AA2-49CB-8D7E-5084B2EDD4BA}"/>
                  </a:ext>
                </a:extLst>
              </p14:cNvPr>
              <p14:cNvContentPartPr/>
              <p14:nvPr/>
            </p14:nvContentPartPr>
            <p14:xfrm>
              <a:off x="4980194" y="3844744"/>
              <a:ext cx="254520" cy="170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2E42E31-1AA2-49CB-8D7E-5084B2EDD4B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971194" y="3835744"/>
                <a:ext cx="2721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158176F-34BB-43D4-9013-948D48D4EABF}"/>
                  </a:ext>
                </a:extLst>
              </p14:cNvPr>
              <p14:cNvContentPartPr/>
              <p14:nvPr/>
            </p14:nvContentPartPr>
            <p14:xfrm>
              <a:off x="5749874" y="3273064"/>
              <a:ext cx="247680" cy="5472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158176F-34BB-43D4-9013-948D48D4EAB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41234" y="3264064"/>
                <a:ext cx="2653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E2CC044-E75F-447C-87D6-682F6D146794}"/>
                  </a:ext>
                </a:extLst>
              </p14:cNvPr>
              <p14:cNvContentPartPr/>
              <p14:nvPr/>
            </p14:nvContentPartPr>
            <p14:xfrm>
              <a:off x="1811114" y="4392304"/>
              <a:ext cx="367920" cy="3474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E2CC044-E75F-447C-87D6-682F6D14679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802474" y="4383304"/>
                <a:ext cx="3855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F6C2606-CDD9-4F66-B445-2697B784F923}"/>
                  </a:ext>
                </a:extLst>
              </p14:cNvPr>
              <p14:cNvContentPartPr/>
              <p14:nvPr/>
            </p14:nvContentPartPr>
            <p14:xfrm>
              <a:off x="2185154" y="4690744"/>
              <a:ext cx="151200" cy="1108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F6C2606-CDD9-4F66-B445-2697B784F92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76514" y="4682104"/>
                <a:ext cx="1688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9CEB66B-9FC1-4BC0-B685-22991FEC5A11}"/>
                  </a:ext>
                </a:extLst>
              </p14:cNvPr>
              <p14:cNvContentPartPr/>
              <p14:nvPr/>
            </p14:nvContentPartPr>
            <p14:xfrm>
              <a:off x="2540834" y="4462864"/>
              <a:ext cx="264240" cy="1591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9CEB66B-9FC1-4BC0-B685-22991FEC5A1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31834" y="4453864"/>
                <a:ext cx="2818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CA840BB-15A7-46AE-BB9D-C77EB3B088B9}"/>
                  </a:ext>
                </a:extLst>
              </p14:cNvPr>
              <p14:cNvContentPartPr/>
              <p14:nvPr/>
            </p14:nvContentPartPr>
            <p14:xfrm>
              <a:off x="2981474" y="4321744"/>
              <a:ext cx="388800" cy="408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CA840BB-15A7-46AE-BB9D-C77EB3B088B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972834" y="4313104"/>
                <a:ext cx="4064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B2A9C5D-AC19-4E93-BB7D-F199F8877F80}"/>
                  </a:ext>
                </a:extLst>
              </p14:cNvPr>
              <p14:cNvContentPartPr/>
              <p14:nvPr/>
            </p14:nvContentPartPr>
            <p14:xfrm>
              <a:off x="3552794" y="4293304"/>
              <a:ext cx="297000" cy="4626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B2A9C5D-AC19-4E93-BB7D-F199F8877F8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544154" y="4284664"/>
                <a:ext cx="3146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E41485A-BC45-4BC6-8AF6-6FF12883BB86}"/>
                  </a:ext>
                </a:extLst>
              </p14:cNvPr>
              <p14:cNvContentPartPr/>
              <p14:nvPr/>
            </p14:nvContentPartPr>
            <p14:xfrm>
              <a:off x="3896954" y="4426144"/>
              <a:ext cx="286560" cy="2995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E41485A-BC45-4BC6-8AF6-6FF12883BB8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887954" y="4417144"/>
                <a:ext cx="3042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28748FE-0C11-407D-B572-D54D5AE5A083}"/>
                  </a:ext>
                </a:extLst>
              </p14:cNvPr>
              <p14:cNvContentPartPr/>
              <p14:nvPr/>
            </p14:nvContentPartPr>
            <p14:xfrm>
              <a:off x="4299074" y="4440184"/>
              <a:ext cx="459000" cy="2829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28748FE-0C11-407D-B572-D54D5AE5A08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290074" y="4431184"/>
                <a:ext cx="4766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2A97B70-5337-48FD-9626-17606F2CD58E}"/>
                  </a:ext>
                </a:extLst>
              </p14:cNvPr>
              <p14:cNvContentPartPr/>
              <p14:nvPr/>
            </p14:nvContentPartPr>
            <p14:xfrm>
              <a:off x="4971554" y="4710184"/>
              <a:ext cx="360" cy="3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2A97B70-5337-48FD-9626-17606F2CD58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62914" y="47015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AA70DBE-7DF4-44E0-9257-DE89F9921247}"/>
                  </a:ext>
                </a:extLst>
              </p14:cNvPr>
              <p14:cNvContentPartPr/>
              <p14:nvPr/>
            </p14:nvContentPartPr>
            <p14:xfrm>
              <a:off x="4898834" y="4691464"/>
              <a:ext cx="199080" cy="251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AA70DBE-7DF4-44E0-9257-DE89F992124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890194" y="4682824"/>
                <a:ext cx="2167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AB57BC6-CACB-4D1B-9C8D-E12671066A2D}"/>
                  </a:ext>
                </a:extLst>
              </p14:cNvPr>
              <p14:cNvContentPartPr/>
              <p14:nvPr/>
            </p14:nvContentPartPr>
            <p14:xfrm>
              <a:off x="5307794" y="4413544"/>
              <a:ext cx="237240" cy="2541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AB57BC6-CACB-4D1B-9C8D-E12671066A2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298794" y="4404544"/>
                <a:ext cx="254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A040B27-6A81-46AB-89DC-51525BB40CB0}"/>
                  </a:ext>
                </a:extLst>
              </p14:cNvPr>
              <p14:cNvContentPartPr/>
              <p14:nvPr/>
            </p14:nvContentPartPr>
            <p14:xfrm>
              <a:off x="5675714" y="4349104"/>
              <a:ext cx="491400" cy="279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A040B27-6A81-46AB-89DC-51525BB40CB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667074" y="4340104"/>
                <a:ext cx="5090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C140FCA-AC84-47FB-841A-348CDBAB247C}"/>
                  </a:ext>
                </a:extLst>
              </p14:cNvPr>
              <p14:cNvContentPartPr/>
              <p14:nvPr/>
            </p14:nvContentPartPr>
            <p14:xfrm>
              <a:off x="6278714" y="4244704"/>
              <a:ext cx="143280" cy="1278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C140FCA-AC84-47FB-841A-348CDBAB247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269714" y="4236064"/>
                <a:ext cx="160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8E6C92A-0C5A-4CEC-995D-7D698265961F}"/>
                  </a:ext>
                </a:extLst>
              </p14:cNvPr>
              <p14:cNvContentPartPr/>
              <p14:nvPr/>
            </p14:nvContentPartPr>
            <p14:xfrm>
              <a:off x="6580034" y="4193944"/>
              <a:ext cx="159840" cy="4928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8E6C92A-0C5A-4CEC-995D-7D698265961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571034" y="4184944"/>
                <a:ext cx="1774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BD20656-55FF-4614-B3E7-8D61B1975233}"/>
                  </a:ext>
                </a:extLst>
              </p14:cNvPr>
              <p14:cNvContentPartPr/>
              <p14:nvPr/>
            </p14:nvContentPartPr>
            <p14:xfrm>
              <a:off x="8621954" y="507184"/>
              <a:ext cx="129240" cy="132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BD20656-55FF-4614-B3E7-8D61B1975233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613314" y="498184"/>
                <a:ext cx="146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B71BCC8-84EC-4A83-BA1C-C42001571EBE}"/>
                  </a:ext>
                </a:extLst>
              </p14:cNvPr>
              <p14:cNvContentPartPr/>
              <p14:nvPr/>
            </p14:nvContentPartPr>
            <p14:xfrm>
              <a:off x="8893034" y="115504"/>
              <a:ext cx="318240" cy="519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B71BCC8-84EC-4A83-BA1C-C42001571EB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884034" y="106864"/>
                <a:ext cx="3358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19303A-1451-49FE-A3F5-F7C1332E18AD}"/>
                  </a:ext>
                </a:extLst>
              </p14:cNvPr>
              <p14:cNvContentPartPr/>
              <p14:nvPr/>
            </p14:nvContentPartPr>
            <p14:xfrm>
              <a:off x="8821394" y="474064"/>
              <a:ext cx="291240" cy="61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19303A-1451-49FE-A3F5-F7C1332E18A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812394" y="465424"/>
                <a:ext cx="3088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CC097A0-3E70-48C0-8DB9-69A7890183DE}"/>
                  </a:ext>
                </a:extLst>
              </p14:cNvPr>
              <p14:cNvContentPartPr/>
              <p14:nvPr/>
            </p14:nvContentPartPr>
            <p14:xfrm>
              <a:off x="10686554" y="295864"/>
              <a:ext cx="8280" cy="14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CC097A0-3E70-48C0-8DB9-69A7890183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77914" y="286864"/>
                <a:ext cx="25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678E844-8314-42E1-BBCB-D9F7BE7BCC58}"/>
                  </a:ext>
                </a:extLst>
              </p14:cNvPr>
              <p14:cNvContentPartPr/>
              <p14:nvPr/>
            </p14:nvContentPartPr>
            <p14:xfrm>
              <a:off x="9293714" y="384468"/>
              <a:ext cx="255960" cy="2545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678E844-8314-42E1-BBCB-D9F7BE7BCC5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285074" y="375468"/>
                <a:ext cx="273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31F1018-EFDD-4285-A300-2F523A124601}"/>
                  </a:ext>
                </a:extLst>
              </p14:cNvPr>
              <p14:cNvContentPartPr/>
              <p14:nvPr/>
            </p14:nvContentPartPr>
            <p14:xfrm>
              <a:off x="9632474" y="444948"/>
              <a:ext cx="141120" cy="1389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31F1018-EFDD-4285-A300-2F523A12460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623474" y="435948"/>
                <a:ext cx="15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1B8DAEF-BE52-4DFB-B2F3-1325378F79CD}"/>
                  </a:ext>
                </a:extLst>
              </p14:cNvPr>
              <p14:cNvContentPartPr/>
              <p14:nvPr/>
            </p14:nvContentPartPr>
            <p14:xfrm>
              <a:off x="9856034" y="435228"/>
              <a:ext cx="140040" cy="1141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1B8DAEF-BE52-4DFB-B2F3-1325378F79C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847394" y="426588"/>
                <a:ext cx="157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D9B0635-AC72-4F04-9114-4F119CE7D1CC}"/>
                  </a:ext>
                </a:extLst>
              </p14:cNvPr>
              <p14:cNvContentPartPr/>
              <p14:nvPr/>
            </p14:nvContentPartPr>
            <p14:xfrm>
              <a:off x="9897074" y="391308"/>
              <a:ext cx="106200" cy="5086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D9B0635-AC72-4F04-9114-4F119CE7D1C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888074" y="382668"/>
                <a:ext cx="1238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307F526-816E-40B3-97C0-FC80A94E612D}"/>
                  </a:ext>
                </a:extLst>
              </p14:cNvPr>
              <p14:cNvContentPartPr/>
              <p14:nvPr/>
            </p14:nvContentPartPr>
            <p14:xfrm>
              <a:off x="10245194" y="379788"/>
              <a:ext cx="194760" cy="2264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307F526-816E-40B3-97C0-FC80A94E612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236194" y="370788"/>
                <a:ext cx="212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9644C57-C430-4F91-A17A-472E85EAB618}"/>
                  </a:ext>
                </a:extLst>
              </p14:cNvPr>
              <p14:cNvContentPartPr/>
              <p14:nvPr/>
            </p14:nvContentPartPr>
            <p14:xfrm>
              <a:off x="10562354" y="439188"/>
              <a:ext cx="43560" cy="1029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9644C57-C430-4F91-A17A-472E85EAB61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553714" y="430548"/>
                <a:ext cx="612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558C8FC-FCB6-48FE-B26B-322DBA55CD74}"/>
                  </a:ext>
                </a:extLst>
              </p14:cNvPr>
              <p14:cNvContentPartPr/>
              <p14:nvPr/>
            </p14:nvContentPartPr>
            <p14:xfrm>
              <a:off x="10536074" y="348828"/>
              <a:ext cx="26280" cy="118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558C8FC-FCB6-48FE-B26B-322DBA55CD7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527074" y="339828"/>
                <a:ext cx="43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C88320B-51B0-451F-9A14-371EFF5492A0}"/>
                  </a:ext>
                </a:extLst>
              </p14:cNvPr>
              <p14:cNvContentPartPr/>
              <p14:nvPr/>
            </p14:nvContentPartPr>
            <p14:xfrm>
              <a:off x="10716794" y="369708"/>
              <a:ext cx="288720" cy="1897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C88320B-51B0-451F-9A14-371EFF5492A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708154" y="361068"/>
                <a:ext cx="306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D155129-D3DF-4CF5-9D63-A0ADA5EF52CE}"/>
                  </a:ext>
                </a:extLst>
              </p14:cNvPr>
              <p14:cNvContentPartPr/>
              <p14:nvPr/>
            </p14:nvContentPartPr>
            <p14:xfrm>
              <a:off x="11083634" y="291228"/>
              <a:ext cx="347040" cy="2865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D155129-D3DF-4CF5-9D63-A0ADA5EF52C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1074994" y="282228"/>
                <a:ext cx="3646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B4EABE14-24A6-43D5-9D7D-BA0A7F16D2A5}"/>
                  </a:ext>
                </a:extLst>
              </p14:cNvPr>
              <p14:cNvContentPartPr/>
              <p14:nvPr/>
            </p14:nvContentPartPr>
            <p14:xfrm>
              <a:off x="5354234" y="1534668"/>
              <a:ext cx="2132640" cy="1227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B4EABE14-24A6-43D5-9D7D-BA0A7F16D2A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345594" y="1525668"/>
                <a:ext cx="215028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BD584CA-7E2D-4B72-BC25-D53EC7C2EA83}"/>
              </a:ext>
            </a:extLst>
          </p:cNvPr>
          <p:cNvGrpSpPr/>
          <p:nvPr/>
        </p:nvGrpSpPr>
        <p:grpSpPr>
          <a:xfrm>
            <a:off x="6973874" y="3222304"/>
            <a:ext cx="1913400" cy="1602720"/>
            <a:chOff x="6973874" y="3222304"/>
            <a:chExt cx="1913400" cy="160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85E5B1D-AD84-4930-AEE2-2BDDFB65A881}"/>
                    </a:ext>
                  </a:extLst>
                </p14:cNvPr>
                <p14:cNvContentPartPr/>
                <p14:nvPr/>
              </p14:nvContentPartPr>
              <p14:xfrm>
                <a:off x="6973874" y="3468904"/>
                <a:ext cx="233640" cy="192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85E5B1D-AD84-4930-AEE2-2BDDFB65A8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65234" y="3459904"/>
                  <a:ext cx="251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F37906-E6C7-4779-BC14-31BC217693E5}"/>
                    </a:ext>
                  </a:extLst>
                </p14:cNvPr>
                <p14:cNvContentPartPr/>
                <p14:nvPr/>
              </p14:nvContentPartPr>
              <p14:xfrm>
                <a:off x="7326314" y="3477544"/>
                <a:ext cx="182160" cy="151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F37906-E6C7-4779-BC14-31BC217693E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17314" y="3468904"/>
                  <a:ext cx="199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DED001D-6D1D-42CE-A6D3-7016DC3DC8C8}"/>
                    </a:ext>
                  </a:extLst>
                </p14:cNvPr>
                <p14:cNvContentPartPr/>
                <p14:nvPr/>
              </p14:nvContentPartPr>
              <p14:xfrm>
                <a:off x="7321634" y="3457024"/>
                <a:ext cx="149760" cy="127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DED001D-6D1D-42CE-A6D3-7016DC3DC8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12994" y="3448024"/>
                  <a:ext cx="167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D4598C5-531A-45F6-841A-0B699A7015EB}"/>
                    </a:ext>
                  </a:extLst>
                </p14:cNvPr>
                <p14:cNvContentPartPr/>
                <p14:nvPr/>
              </p14:nvContentPartPr>
              <p14:xfrm>
                <a:off x="7589834" y="3485104"/>
                <a:ext cx="134280" cy="119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D4598C5-531A-45F6-841A-0B699A7015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80834" y="3476464"/>
                  <a:ext cx="15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9971021-085D-4785-8817-98B7DFB717FE}"/>
                    </a:ext>
                  </a:extLst>
                </p14:cNvPr>
                <p14:cNvContentPartPr/>
                <p14:nvPr/>
              </p14:nvContentPartPr>
              <p14:xfrm>
                <a:off x="7793594" y="3494824"/>
                <a:ext cx="147240" cy="123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9971021-085D-4785-8817-98B7DFB717F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84594" y="3486184"/>
                  <a:ext cx="164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67B957E-AEFB-44DE-83BD-E57E70820A12}"/>
                    </a:ext>
                  </a:extLst>
                </p14:cNvPr>
                <p14:cNvContentPartPr/>
                <p14:nvPr/>
              </p14:nvContentPartPr>
              <p14:xfrm>
                <a:off x="8053874" y="3222304"/>
                <a:ext cx="237240" cy="434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67B957E-AEFB-44DE-83BD-E57E70820A1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44874" y="3213664"/>
                  <a:ext cx="254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3C5ABBC-C7B4-45CE-A4BC-89E1E35AA923}"/>
                    </a:ext>
                  </a:extLst>
                </p14:cNvPr>
                <p14:cNvContentPartPr/>
                <p14:nvPr/>
              </p14:nvContentPartPr>
              <p14:xfrm>
                <a:off x="7995914" y="3227344"/>
                <a:ext cx="461880" cy="367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3C5ABBC-C7B4-45CE-A4BC-89E1E35AA92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86914" y="3218704"/>
                  <a:ext cx="4795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3642783-D070-48D7-8470-12705CC25C0A}"/>
                    </a:ext>
                  </a:extLst>
                </p14:cNvPr>
                <p14:cNvContentPartPr/>
                <p14:nvPr/>
              </p14:nvContentPartPr>
              <p14:xfrm>
                <a:off x="8414594" y="3474304"/>
                <a:ext cx="72720" cy="124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3642783-D070-48D7-8470-12705CC25C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05954" y="3465664"/>
                  <a:ext cx="90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7C9A4C8-1143-4E30-BC55-A3B36A9E2962}"/>
                    </a:ext>
                  </a:extLst>
                </p14:cNvPr>
                <p14:cNvContentPartPr/>
                <p14:nvPr/>
              </p14:nvContentPartPr>
              <p14:xfrm>
                <a:off x="8410994" y="3454864"/>
                <a:ext cx="178920" cy="402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7C9A4C8-1143-4E30-BC55-A3B36A9E296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01994" y="3445864"/>
                  <a:ext cx="196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F0E65FA-0334-4132-9EA4-5D695FA82FAF}"/>
                    </a:ext>
                  </a:extLst>
                </p14:cNvPr>
                <p14:cNvContentPartPr/>
                <p14:nvPr/>
              </p14:nvContentPartPr>
              <p14:xfrm>
                <a:off x="7181594" y="4375024"/>
                <a:ext cx="232920" cy="183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F0E65FA-0334-4132-9EA4-5D695FA82F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72954" y="4366384"/>
                  <a:ext cx="250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7E09CF-D46E-4FEB-BB26-E828CC09109F}"/>
                    </a:ext>
                  </a:extLst>
                </p14:cNvPr>
                <p14:cNvContentPartPr/>
                <p14:nvPr/>
              </p14:nvContentPartPr>
              <p14:xfrm>
                <a:off x="7459514" y="4390144"/>
                <a:ext cx="208440" cy="142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7E09CF-D46E-4FEB-BB26-E828CC09109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50514" y="4381504"/>
                  <a:ext cx="226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DB9B620-7CFE-40B4-A0D7-1F29B0A86FF2}"/>
                    </a:ext>
                  </a:extLst>
                </p14:cNvPr>
                <p14:cNvContentPartPr/>
                <p14:nvPr/>
              </p14:nvContentPartPr>
              <p14:xfrm>
                <a:off x="7471754" y="4379344"/>
                <a:ext cx="153720" cy="162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DB9B620-7CFE-40B4-A0D7-1F29B0A86F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62754" y="4370344"/>
                  <a:ext cx="171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E9D4C2-6450-4689-9695-C174261125EB}"/>
                    </a:ext>
                  </a:extLst>
                </p14:cNvPr>
                <p14:cNvContentPartPr/>
                <p14:nvPr/>
              </p14:nvContentPartPr>
              <p14:xfrm>
                <a:off x="7827794" y="4390504"/>
                <a:ext cx="142200" cy="126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E9D4C2-6450-4689-9695-C174261125E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18794" y="4381504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2120A46-2F22-4688-BAC3-CF7EBBD28F01}"/>
                    </a:ext>
                  </a:extLst>
                </p14:cNvPr>
                <p14:cNvContentPartPr/>
                <p14:nvPr/>
              </p14:nvContentPartPr>
              <p14:xfrm>
                <a:off x="8035514" y="4403104"/>
                <a:ext cx="117360" cy="137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2120A46-2F22-4688-BAC3-CF7EBBD28F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26514" y="4394464"/>
                  <a:ext cx="135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97F6958-678F-42B4-9335-3574E97B3E6E}"/>
                    </a:ext>
                  </a:extLst>
                </p14:cNvPr>
                <p14:cNvContentPartPr/>
                <p14:nvPr/>
              </p14:nvContentPartPr>
              <p14:xfrm>
                <a:off x="8244674" y="4103944"/>
                <a:ext cx="293760" cy="461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97F6958-678F-42B4-9335-3574E97B3E6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36034" y="4095304"/>
                  <a:ext cx="311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1B68064-9D8A-410C-89BE-8D03DA056FE1}"/>
                    </a:ext>
                  </a:extLst>
                </p14:cNvPr>
                <p14:cNvContentPartPr/>
                <p14:nvPr/>
              </p14:nvContentPartPr>
              <p14:xfrm>
                <a:off x="8612954" y="4115104"/>
                <a:ext cx="148680" cy="364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1B68064-9D8A-410C-89BE-8D03DA056FE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03954" y="4106104"/>
                  <a:ext cx="166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50CAB63-9D80-4C6C-BE5F-88E1927A3088}"/>
                    </a:ext>
                  </a:extLst>
                </p14:cNvPr>
                <p14:cNvContentPartPr/>
                <p14:nvPr/>
              </p14:nvContentPartPr>
              <p14:xfrm>
                <a:off x="8706194" y="4375384"/>
                <a:ext cx="181080" cy="449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50CAB63-9D80-4C6C-BE5F-88E1927A308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97554" y="4366744"/>
                  <a:ext cx="198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4D67517-D216-47FD-BC43-82763AAB5738}"/>
                    </a:ext>
                  </a:extLst>
                </p14:cNvPr>
                <p14:cNvContentPartPr/>
                <p14:nvPr/>
              </p14:nvContentPartPr>
              <p14:xfrm>
                <a:off x="7037954" y="3829264"/>
                <a:ext cx="1462320" cy="74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4D67517-D216-47FD-BC43-82763AAB573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29314" y="3820264"/>
                  <a:ext cx="1479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9DBF80D-4D34-4BEE-8D61-6DFC23464F8C}"/>
                    </a:ext>
                  </a:extLst>
                </p14:cNvPr>
                <p14:cNvContentPartPr/>
                <p14:nvPr/>
              </p14:nvContentPartPr>
              <p14:xfrm>
                <a:off x="7385714" y="4743664"/>
                <a:ext cx="1398240" cy="50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9DBF80D-4D34-4BEE-8D61-6DFC23464F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77074" y="4735024"/>
                  <a:ext cx="1415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6895615-6B2E-404D-84DE-AF9137FEAC03}"/>
                    </a:ext>
                  </a:extLst>
                </p14:cNvPr>
                <p14:cNvContentPartPr/>
                <p14:nvPr/>
              </p14:nvContentPartPr>
              <p14:xfrm>
                <a:off x="7115714" y="3947028"/>
                <a:ext cx="1315800" cy="81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6895615-6B2E-404D-84DE-AF9137FEAC0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06714" y="3938388"/>
                  <a:ext cx="133344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BFC1A65-EEEF-4725-B597-DA27E3372239}"/>
                  </a:ext>
                </a:extLst>
              </p14:cNvPr>
              <p14:cNvContentPartPr/>
              <p14:nvPr/>
            </p14:nvContentPartPr>
            <p14:xfrm>
              <a:off x="7450874" y="4819668"/>
              <a:ext cx="1273320" cy="756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BFC1A65-EEEF-4725-B597-DA27E337223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441874" y="4811028"/>
                <a:ext cx="1290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1B331B1-72F6-4868-818C-6EA1E14CED53}"/>
                  </a:ext>
                </a:extLst>
              </p14:cNvPr>
              <p14:cNvContentPartPr/>
              <p14:nvPr/>
            </p14:nvContentPartPr>
            <p14:xfrm>
              <a:off x="10291634" y="4013988"/>
              <a:ext cx="3600" cy="2052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1B331B1-72F6-4868-818C-6EA1E14CED5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282994" y="4005348"/>
                <a:ext cx="2124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772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4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09AAE75-79FD-49C3-B08F-30A7974B52C2}"/>
                  </a:ext>
                </a:extLst>
              </p14:cNvPr>
              <p14:cNvContentPartPr/>
              <p14:nvPr/>
            </p14:nvContentPartPr>
            <p14:xfrm>
              <a:off x="6330194" y="1315024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09AAE75-79FD-49C3-B08F-30A7974B52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1554" y="13063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6024CF47-628F-49DB-9D77-E827DEA1C85A}"/>
              </a:ext>
            </a:extLst>
          </p:cNvPr>
          <p:cNvGrpSpPr/>
          <p:nvPr/>
        </p:nvGrpSpPr>
        <p:grpSpPr>
          <a:xfrm>
            <a:off x="284354" y="121264"/>
            <a:ext cx="10863720" cy="1497240"/>
            <a:chOff x="284354" y="121264"/>
            <a:chExt cx="10863720" cy="14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7FF50A-FB1D-4E81-B7B6-BDDE30C5F13A}"/>
                    </a:ext>
                  </a:extLst>
                </p14:cNvPr>
                <p14:cNvContentPartPr/>
                <p14:nvPr/>
              </p14:nvContentPartPr>
              <p14:xfrm>
                <a:off x="670634" y="441304"/>
                <a:ext cx="464760" cy="359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7FF50A-FB1D-4E81-B7B6-BDDE30C5F1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634" y="432304"/>
                  <a:ext cx="482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6E5957A-8597-46E2-AC42-AC18B1871961}"/>
                    </a:ext>
                  </a:extLst>
                </p14:cNvPr>
                <p14:cNvContentPartPr/>
                <p14:nvPr/>
              </p14:nvContentPartPr>
              <p14:xfrm>
                <a:off x="1155554" y="268144"/>
                <a:ext cx="274320" cy="51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6E5957A-8597-46E2-AC42-AC18B18719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6914" y="259144"/>
                  <a:ext cx="2919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A3BC34-9284-4A23-AF2F-F462876B20CE}"/>
                    </a:ext>
                  </a:extLst>
                </p14:cNvPr>
                <p14:cNvContentPartPr/>
                <p14:nvPr/>
              </p14:nvContentPartPr>
              <p14:xfrm>
                <a:off x="1460834" y="605464"/>
                <a:ext cx="428760" cy="192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A3BC34-9284-4A23-AF2F-F462876B20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2194" y="596824"/>
                  <a:ext cx="446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FE8DBB-E560-4EF2-A729-0891AFDB2021}"/>
                    </a:ext>
                  </a:extLst>
                </p14:cNvPr>
                <p14:cNvContentPartPr/>
                <p14:nvPr/>
              </p14:nvContentPartPr>
              <p14:xfrm>
                <a:off x="2342834" y="562264"/>
                <a:ext cx="267480" cy="221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FE8DBB-E560-4EF2-A729-0891AFDB20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33834" y="553264"/>
                  <a:ext cx="285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102F1C-437C-402F-9947-AF706D5CC232}"/>
                    </a:ext>
                  </a:extLst>
                </p14:cNvPr>
                <p14:cNvContentPartPr/>
                <p14:nvPr/>
              </p14:nvContentPartPr>
              <p14:xfrm>
                <a:off x="2712554" y="559744"/>
                <a:ext cx="255600" cy="21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102F1C-437C-402F-9947-AF706D5CC2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3914" y="550744"/>
                  <a:ext cx="273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E96385-8515-4164-9B45-0EAE7002660E}"/>
                    </a:ext>
                  </a:extLst>
                </p14:cNvPr>
                <p14:cNvContentPartPr/>
                <p14:nvPr/>
              </p14:nvContentPartPr>
              <p14:xfrm>
                <a:off x="2931794" y="568744"/>
                <a:ext cx="404280" cy="202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E96385-8515-4164-9B45-0EAE700266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3154" y="560104"/>
                  <a:ext cx="421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7C1BCD-6E87-4FFF-A215-4E7572E5C93C}"/>
                    </a:ext>
                  </a:extLst>
                </p14:cNvPr>
                <p14:cNvContentPartPr/>
                <p14:nvPr/>
              </p14:nvContentPartPr>
              <p14:xfrm>
                <a:off x="3542714" y="184264"/>
                <a:ext cx="237600" cy="570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7C1BCD-6E87-4FFF-A215-4E7572E5C9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33714" y="175264"/>
                  <a:ext cx="25524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28DAE7-91C9-49C6-B71A-EFADE44C6DD0}"/>
                    </a:ext>
                  </a:extLst>
                </p14:cNvPr>
                <p14:cNvContentPartPr/>
                <p14:nvPr/>
              </p14:nvContentPartPr>
              <p14:xfrm>
                <a:off x="3485114" y="485224"/>
                <a:ext cx="384120" cy="6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28DAE7-91C9-49C6-B71A-EFADE44C6D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6114" y="476224"/>
                  <a:ext cx="40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25D793-CCFC-4C0C-9EB3-EC47C657642E}"/>
                    </a:ext>
                  </a:extLst>
                </p14:cNvPr>
                <p14:cNvContentPartPr/>
                <p14:nvPr/>
              </p14:nvContentPartPr>
              <p14:xfrm>
                <a:off x="3779234" y="505384"/>
                <a:ext cx="189000" cy="27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25D793-CCFC-4C0C-9EB3-EC47C65764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0234" y="496384"/>
                  <a:ext cx="206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EBB787-30B6-4540-B1E0-12D9AB8108C1}"/>
                    </a:ext>
                  </a:extLst>
                </p14:cNvPr>
                <p14:cNvContentPartPr/>
                <p14:nvPr/>
              </p14:nvContentPartPr>
              <p14:xfrm>
                <a:off x="4534154" y="541024"/>
                <a:ext cx="327600" cy="188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EBB787-30B6-4540-B1E0-12D9AB8108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25154" y="532024"/>
                  <a:ext cx="345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1F1D8E-E4DF-497C-A43D-3D9D853F360E}"/>
                    </a:ext>
                  </a:extLst>
                </p14:cNvPr>
                <p14:cNvContentPartPr/>
                <p14:nvPr/>
              </p14:nvContentPartPr>
              <p14:xfrm>
                <a:off x="4930514" y="503584"/>
                <a:ext cx="276120" cy="224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1F1D8E-E4DF-497C-A43D-3D9D853F36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21514" y="494944"/>
                  <a:ext cx="29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0A013B-FAA8-49DB-9DE9-EA4874C7E380}"/>
                    </a:ext>
                  </a:extLst>
                </p14:cNvPr>
                <p14:cNvContentPartPr/>
                <p14:nvPr/>
              </p14:nvContentPartPr>
              <p14:xfrm>
                <a:off x="5286194" y="507184"/>
                <a:ext cx="266040" cy="213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0A013B-FAA8-49DB-9DE9-EA4874C7E3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77194" y="498184"/>
                  <a:ext cx="283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E09D4D-4CF8-4006-B002-9944A7DE8846}"/>
                    </a:ext>
                  </a:extLst>
                </p14:cNvPr>
                <p14:cNvContentPartPr/>
                <p14:nvPr/>
              </p14:nvContentPartPr>
              <p14:xfrm>
                <a:off x="5638634" y="512224"/>
                <a:ext cx="237600" cy="225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E09D4D-4CF8-4006-B002-9944A7DE88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29634" y="503584"/>
                  <a:ext cx="255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8432A1-CAA0-4D59-B892-66545EB519E1}"/>
                    </a:ext>
                  </a:extLst>
                </p14:cNvPr>
                <p14:cNvContentPartPr/>
                <p14:nvPr/>
              </p14:nvContentPartPr>
              <p14:xfrm>
                <a:off x="6043994" y="477304"/>
                <a:ext cx="379080" cy="27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8432A1-CAA0-4D59-B892-66545EB519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5354" y="468304"/>
                  <a:ext cx="396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A1C4B8-A90C-4FD4-8822-81B1A77C0B04}"/>
                    </a:ext>
                  </a:extLst>
                </p14:cNvPr>
                <p14:cNvContentPartPr/>
                <p14:nvPr/>
              </p14:nvContentPartPr>
              <p14:xfrm>
                <a:off x="6698114" y="469024"/>
                <a:ext cx="311040" cy="229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A1C4B8-A90C-4FD4-8822-81B1A77C0B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89474" y="460384"/>
                  <a:ext cx="328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4B1DBC-2C2A-449C-AC7D-F75D8AD9605D}"/>
                    </a:ext>
                  </a:extLst>
                </p14:cNvPr>
                <p14:cNvContentPartPr/>
                <p14:nvPr/>
              </p14:nvContentPartPr>
              <p14:xfrm>
                <a:off x="7206794" y="428704"/>
                <a:ext cx="221040" cy="25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4B1DBC-2C2A-449C-AC7D-F75D8AD960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98154" y="420064"/>
                  <a:ext cx="238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670489-E142-47B9-93A6-DF933315A35E}"/>
                    </a:ext>
                  </a:extLst>
                </p14:cNvPr>
                <p14:cNvContentPartPr/>
                <p14:nvPr/>
              </p14:nvContentPartPr>
              <p14:xfrm>
                <a:off x="7484354" y="467584"/>
                <a:ext cx="180360" cy="219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670489-E142-47B9-93A6-DF933315A3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75354" y="458944"/>
                  <a:ext cx="198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B84B8E-D299-4A68-AA65-92E5F52BF133}"/>
                    </a:ext>
                  </a:extLst>
                </p14:cNvPr>
                <p14:cNvContentPartPr/>
                <p14:nvPr/>
              </p14:nvContentPartPr>
              <p14:xfrm>
                <a:off x="7750754" y="504304"/>
                <a:ext cx="237240" cy="16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B84B8E-D299-4A68-AA65-92E5F52BF1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41754" y="495664"/>
                  <a:ext cx="254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1B0C8E-42A0-4F8D-8CA8-89BDF1FB4CE9}"/>
                    </a:ext>
                  </a:extLst>
                </p14:cNvPr>
                <p14:cNvContentPartPr/>
                <p14:nvPr/>
              </p14:nvContentPartPr>
              <p14:xfrm>
                <a:off x="8154314" y="475504"/>
                <a:ext cx="229320" cy="21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1B0C8E-42A0-4F8D-8CA8-89BDF1FB4C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45314" y="466864"/>
                  <a:ext cx="246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FAFC8D-0DD0-46AB-90C4-92884424BDCC}"/>
                    </a:ext>
                  </a:extLst>
                </p14:cNvPr>
                <p14:cNvContentPartPr/>
                <p14:nvPr/>
              </p14:nvContentPartPr>
              <p14:xfrm>
                <a:off x="8396954" y="468304"/>
                <a:ext cx="291960" cy="215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FAFC8D-0DD0-46AB-90C4-92884424BD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87954" y="459304"/>
                  <a:ext cx="309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5ED851-E4F3-42CB-9F82-5FF2CB07782F}"/>
                    </a:ext>
                  </a:extLst>
                </p14:cNvPr>
                <p14:cNvContentPartPr/>
                <p14:nvPr/>
              </p14:nvContentPartPr>
              <p14:xfrm>
                <a:off x="8554274" y="190384"/>
                <a:ext cx="406440" cy="45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5ED851-E4F3-42CB-9F82-5FF2CB0778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45634" y="181744"/>
                  <a:ext cx="424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EF61C2-BDC6-4432-BA9B-63031878B8DD}"/>
                    </a:ext>
                  </a:extLst>
                </p14:cNvPr>
                <p14:cNvContentPartPr/>
                <p14:nvPr/>
              </p14:nvContentPartPr>
              <p14:xfrm>
                <a:off x="8859554" y="497464"/>
                <a:ext cx="90720" cy="140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EF61C2-BDC6-4432-BA9B-63031878B8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50554" y="488824"/>
                  <a:ext cx="10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BBE055-1A74-4460-8AD8-90EAC7267167}"/>
                    </a:ext>
                  </a:extLst>
                </p14:cNvPr>
                <p14:cNvContentPartPr/>
                <p14:nvPr/>
              </p14:nvContentPartPr>
              <p14:xfrm>
                <a:off x="8993114" y="452824"/>
                <a:ext cx="259200" cy="19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BBE055-1A74-4460-8AD8-90EAC72671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4474" y="443824"/>
                  <a:ext cx="276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AA5F82-11D2-482F-9A14-3666889DFBE0}"/>
                    </a:ext>
                  </a:extLst>
                </p14:cNvPr>
                <p14:cNvContentPartPr/>
                <p14:nvPr/>
              </p14:nvContentPartPr>
              <p14:xfrm>
                <a:off x="9204794" y="501064"/>
                <a:ext cx="307440" cy="72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AA5F82-11D2-482F-9A14-3666889DFB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95794" y="492064"/>
                  <a:ext cx="32508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035C29-693D-45F7-B561-49CB882855BD}"/>
                    </a:ext>
                  </a:extLst>
                </p14:cNvPr>
                <p14:cNvContentPartPr/>
                <p14:nvPr/>
              </p14:nvContentPartPr>
              <p14:xfrm>
                <a:off x="9932354" y="121264"/>
                <a:ext cx="288360" cy="565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035C29-693D-45F7-B561-49CB882855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23354" y="112624"/>
                  <a:ext cx="3060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2DFBABC-176D-46C7-957D-F878E8422873}"/>
                    </a:ext>
                  </a:extLst>
                </p14:cNvPr>
                <p14:cNvContentPartPr/>
                <p14:nvPr/>
              </p14:nvContentPartPr>
              <p14:xfrm>
                <a:off x="9861434" y="386224"/>
                <a:ext cx="476280" cy="5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2DFBABC-176D-46C7-957D-F878E84228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2794" y="377584"/>
                  <a:ext cx="493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BDDF05-F839-4396-AD04-53A77A0F6C58}"/>
                    </a:ext>
                  </a:extLst>
                </p14:cNvPr>
                <p14:cNvContentPartPr/>
                <p14:nvPr/>
              </p14:nvContentPartPr>
              <p14:xfrm>
                <a:off x="10225034" y="478024"/>
                <a:ext cx="136440" cy="147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BDDF05-F839-4396-AD04-53A77A0F6C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16394" y="469384"/>
                  <a:ext cx="154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0124AC-BEA9-4483-AB12-348474487A05}"/>
                    </a:ext>
                  </a:extLst>
                </p14:cNvPr>
                <p14:cNvContentPartPr/>
                <p14:nvPr/>
              </p14:nvContentPartPr>
              <p14:xfrm>
                <a:off x="10824074" y="379024"/>
                <a:ext cx="324000" cy="215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0124AC-BEA9-4483-AB12-348474487A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15074" y="370384"/>
                  <a:ext cx="341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D72A231-98CA-4A6E-93DD-FBC631EC3C1E}"/>
                    </a:ext>
                  </a:extLst>
                </p14:cNvPr>
                <p14:cNvContentPartPr/>
                <p14:nvPr/>
              </p14:nvContentPartPr>
              <p14:xfrm>
                <a:off x="284354" y="1253104"/>
                <a:ext cx="187200" cy="365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D72A231-98CA-4A6E-93DD-FBC631EC3C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5714" y="1244104"/>
                  <a:ext cx="204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CB4CF5-A44C-4D1C-8B17-F25EB04C07CC}"/>
                    </a:ext>
                  </a:extLst>
                </p14:cNvPr>
                <p14:cNvContentPartPr/>
                <p14:nvPr/>
              </p14:nvContentPartPr>
              <p14:xfrm>
                <a:off x="464714" y="1011184"/>
                <a:ext cx="343440" cy="362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CB4CF5-A44C-4D1C-8B17-F25EB04C07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6074" y="1002544"/>
                  <a:ext cx="3610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A38151-8CDC-425A-85D9-07D206130B5D}"/>
                    </a:ext>
                  </a:extLst>
                </p14:cNvPr>
                <p14:cNvContentPartPr/>
                <p14:nvPr/>
              </p14:nvContentPartPr>
              <p14:xfrm>
                <a:off x="681794" y="1372264"/>
                <a:ext cx="140040" cy="18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A38151-8CDC-425A-85D9-07D206130B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3154" y="1363624"/>
                  <a:ext cx="157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A1EBFC-4980-4AEF-84A1-FF1B7E6E6F90}"/>
                    </a:ext>
                  </a:extLst>
                </p14:cNvPr>
                <p14:cNvContentPartPr/>
                <p14:nvPr/>
              </p14:nvContentPartPr>
              <p14:xfrm>
                <a:off x="935954" y="1388104"/>
                <a:ext cx="83880" cy="147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A1EBFC-4980-4AEF-84A1-FF1B7E6E6F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6954" y="1379104"/>
                  <a:ext cx="101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4B19ED-F031-4C0E-AFFF-9E905B388D4C}"/>
                    </a:ext>
                  </a:extLst>
                </p14:cNvPr>
                <p14:cNvContentPartPr/>
                <p14:nvPr/>
              </p14:nvContentPartPr>
              <p14:xfrm>
                <a:off x="1226834" y="1325464"/>
                <a:ext cx="143640" cy="230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4B19ED-F031-4C0E-AFFF-9E905B388D4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834" y="1316464"/>
                  <a:ext cx="161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AD9387-127C-4036-BE5F-09FDA6220206}"/>
                    </a:ext>
                  </a:extLst>
                </p14:cNvPr>
                <p14:cNvContentPartPr/>
                <p14:nvPr/>
              </p14:nvContentPartPr>
              <p14:xfrm>
                <a:off x="1509794" y="1298824"/>
                <a:ext cx="163440" cy="242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AD9387-127C-4036-BE5F-09FDA62202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1154" y="1290184"/>
                  <a:ext cx="181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405FE8-D398-42AF-9B1C-4A3ED2156C03}"/>
                    </a:ext>
                  </a:extLst>
                </p14:cNvPr>
                <p14:cNvContentPartPr/>
                <p14:nvPr/>
              </p14:nvContentPartPr>
              <p14:xfrm>
                <a:off x="1833434" y="1357864"/>
                <a:ext cx="118800" cy="146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405FE8-D398-42AF-9B1C-4A3ED2156C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24794" y="1348864"/>
                  <a:ext cx="136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CF508-453C-4006-B345-17925FB5BD1C}"/>
                    </a:ext>
                  </a:extLst>
                </p14:cNvPr>
                <p14:cNvContentPartPr/>
                <p14:nvPr/>
              </p14:nvContentPartPr>
              <p14:xfrm>
                <a:off x="2085794" y="1361464"/>
                <a:ext cx="287280" cy="149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CF508-453C-4006-B345-17925FB5BD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6794" y="1352464"/>
                  <a:ext cx="304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D81C4F-82EE-4FA2-91A8-AD531DB9D9F4}"/>
                    </a:ext>
                  </a:extLst>
                </p14:cNvPr>
                <p14:cNvContentPartPr/>
                <p14:nvPr/>
              </p14:nvContentPartPr>
              <p14:xfrm>
                <a:off x="2899394" y="1124944"/>
                <a:ext cx="180000" cy="339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D81C4F-82EE-4FA2-91A8-AD531DB9D9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90394" y="1116304"/>
                  <a:ext cx="197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549E9C-C2AB-4BC5-9CC5-7CAB045C8F49}"/>
                    </a:ext>
                  </a:extLst>
                </p14:cNvPr>
                <p14:cNvContentPartPr/>
                <p14:nvPr/>
              </p14:nvContentPartPr>
              <p14:xfrm>
                <a:off x="2984714" y="972664"/>
                <a:ext cx="341640" cy="349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549E9C-C2AB-4BC5-9CC5-7CAB045C8F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6074" y="964024"/>
                  <a:ext cx="359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E343BD-992A-440E-A905-DA88272CDE26}"/>
                    </a:ext>
                  </a:extLst>
                </p14:cNvPr>
                <p14:cNvContentPartPr/>
                <p14:nvPr/>
              </p14:nvContentPartPr>
              <p14:xfrm>
                <a:off x="3252914" y="1223944"/>
                <a:ext cx="220680" cy="239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E343BD-992A-440E-A905-DA88272CDE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44274" y="1215304"/>
                  <a:ext cx="238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55CAEA-E2C9-404F-ABFD-BB11E7BC07AB}"/>
                    </a:ext>
                  </a:extLst>
                </p14:cNvPr>
                <p14:cNvContentPartPr/>
                <p14:nvPr/>
              </p14:nvContentPartPr>
              <p14:xfrm>
                <a:off x="3485474" y="1240864"/>
                <a:ext cx="147600" cy="21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55CAEA-E2C9-404F-ABFD-BB11E7BC07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76474" y="1232224"/>
                  <a:ext cx="165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6AE909-FA5A-4158-91A4-2CCED8A597AF}"/>
                    </a:ext>
                  </a:extLst>
                </p14:cNvPr>
                <p14:cNvContentPartPr/>
                <p14:nvPr/>
              </p14:nvContentPartPr>
              <p14:xfrm>
                <a:off x="3744674" y="1241584"/>
                <a:ext cx="185400" cy="220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6AE909-FA5A-4158-91A4-2CCED8A597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5674" y="1232584"/>
                  <a:ext cx="203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B0E87C-1117-4084-8E15-AEAA62AC8040}"/>
                    </a:ext>
                  </a:extLst>
                </p14:cNvPr>
                <p14:cNvContentPartPr/>
                <p14:nvPr/>
              </p14:nvContentPartPr>
              <p14:xfrm>
                <a:off x="3986954" y="1261744"/>
                <a:ext cx="208080" cy="180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B0E87C-1117-4084-8E15-AEAA62AC80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77954" y="1252744"/>
                  <a:ext cx="225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6C3846-8980-4F5C-B911-23478E458E94}"/>
                    </a:ext>
                  </a:extLst>
                </p14:cNvPr>
                <p14:cNvContentPartPr/>
                <p14:nvPr/>
              </p14:nvContentPartPr>
              <p14:xfrm>
                <a:off x="4217354" y="1233304"/>
                <a:ext cx="167040" cy="197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6C3846-8980-4F5C-B911-23478E458E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08714" y="1224304"/>
                  <a:ext cx="184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1E4B26-C500-40EE-8F23-02A3758D6BAE}"/>
                    </a:ext>
                  </a:extLst>
                </p14:cNvPr>
                <p14:cNvContentPartPr/>
                <p14:nvPr/>
              </p14:nvContentPartPr>
              <p14:xfrm>
                <a:off x="4452074" y="1168144"/>
                <a:ext cx="209160" cy="276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1E4B26-C500-40EE-8F23-02A3758D6B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43074" y="1159144"/>
                  <a:ext cx="226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2EBF28-84FD-4577-AF41-62196BCF7514}"/>
                    </a:ext>
                  </a:extLst>
                </p14:cNvPr>
                <p14:cNvContentPartPr/>
                <p14:nvPr/>
              </p14:nvContentPartPr>
              <p14:xfrm>
                <a:off x="5114834" y="1201264"/>
                <a:ext cx="221040" cy="17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2EBF28-84FD-4577-AF41-62196BCF75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06194" y="1192624"/>
                  <a:ext cx="238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BD1116-0C51-4A78-B58C-8FA9C05A2E25}"/>
                    </a:ext>
                  </a:extLst>
                </p14:cNvPr>
                <p14:cNvContentPartPr/>
                <p14:nvPr/>
              </p14:nvContentPartPr>
              <p14:xfrm>
                <a:off x="5502194" y="925864"/>
                <a:ext cx="286560" cy="50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BD1116-0C51-4A78-B58C-8FA9C05A2E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93554" y="917224"/>
                  <a:ext cx="304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29C62C-7C97-4839-8066-76ACFD87CEC2}"/>
                    </a:ext>
                  </a:extLst>
                </p14:cNvPr>
                <p14:cNvContentPartPr/>
                <p14:nvPr/>
              </p14:nvContentPartPr>
              <p14:xfrm>
                <a:off x="5455754" y="1180744"/>
                <a:ext cx="389520" cy="7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29C62C-7C97-4839-8066-76ACFD87CE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47114" y="1171744"/>
                  <a:ext cx="407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FC5D853-FC51-4E93-8645-7BA11D53ABB4}"/>
                    </a:ext>
                  </a:extLst>
                </p14:cNvPr>
                <p14:cNvContentPartPr/>
                <p14:nvPr/>
              </p14:nvContentPartPr>
              <p14:xfrm>
                <a:off x="6487874" y="956824"/>
                <a:ext cx="201600" cy="407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FC5D853-FC51-4E93-8645-7BA11D53AB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9234" y="948184"/>
                  <a:ext cx="219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0A608F-D3B2-4CFD-AC41-2E15BBFE95C5}"/>
                    </a:ext>
                  </a:extLst>
                </p14:cNvPr>
                <p14:cNvContentPartPr/>
                <p14:nvPr/>
              </p14:nvContentPartPr>
              <p14:xfrm>
                <a:off x="6275834" y="1153024"/>
                <a:ext cx="300240" cy="227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0A608F-D3B2-4CFD-AC41-2E15BBFE95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67194" y="1144384"/>
                  <a:ext cx="31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A25F24-EEA0-4E92-BC8D-F40702695CEE}"/>
                    </a:ext>
                  </a:extLst>
                </p14:cNvPr>
                <p14:cNvContentPartPr/>
                <p14:nvPr/>
              </p14:nvContentPartPr>
              <p14:xfrm>
                <a:off x="6954074" y="1213144"/>
                <a:ext cx="240120" cy="381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A25F24-EEA0-4E92-BC8D-F40702695C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45074" y="1204144"/>
                  <a:ext cx="2577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9BF666-06E2-434F-872B-F9C5B24BD88A}"/>
                    </a:ext>
                  </a:extLst>
                </p14:cNvPr>
                <p14:cNvContentPartPr/>
                <p14:nvPr/>
              </p14:nvContentPartPr>
              <p14:xfrm>
                <a:off x="7165394" y="1043584"/>
                <a:ext cx="315000" cy="250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9BF666-06E2-434F-872B-F9C5B24BD8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56394" y="1034944"/>
                  <a:ext cx="332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503124-969B-44FD-932F-C9C1078405B7}"/>
                    </a:ext>
                  </a:extLst>
                </p14:cNvPr>
                <p14:cNvContentPartPr/>
                <p14:nvPr/>
              </p14:nvContentPartPr>
              <p14:xfrm>
                <a:off x="7466714" y="1077784"/>
                <a:ext cx="290880" cy="194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503124-969B-44FD-932F-C9C1078405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57714" y="1068784"/>
                  <a:ext cx="308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8E7E4D-0453-4670-A77E-F2649C9B8886}"/>
                    </a:ext>
                  </a:extLst>
                </p14:cNvPr>
                <p14:cNvContentPartPr/>
                <p14:nvPr/>
              </p14:nvContentPartPr>
              <p14:xfrm>
                <a:off x="7773434" y="1068784"/>
                <a:ext cx="361080" cy="221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8E7E4D-0453-4670-A77E-F2649C9B88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64794" y="1060144"/>
                  <a:ext cx="37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058F36-FEAF-48DA-8255-16BF27EFA34B}"/>
                    </a:ext>
                  </a:extLst>
                </p14:cNvPr>
                <p14:cNvContentPartPr/>
                <p14:nvPr/>
              </p14:nvContentPartPr>
              <p14:xfrm>
                <a:off x="8390114" y="1084984"/>
                <a:ext cx="189000" cy="187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058F36-FEAF-48DA-8255-16BF27EFA3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81474" y="1076344"/>
                  <a:ext cx="20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1986F2-698E-4BFA-A4D1-53FD2426B53C}"/>
                    </a:ext>
                  </a:extLst>
                </p14:cNvPr>
                <p14:cNvContentPartPr/>
                <p14:nvPr/>
              </p14:nvContentPartPr>
              <p14:xfrm>
                <a:off x="8711234" y="1084264"/>
                <a:ext cx="199080" cy="165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41986F2-698E-4BFA-A4D1-53FD2426B5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2234" y="1075264"/>
                  <a:ext cx="21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C06007-49C4-40BA-A3DC-6783DA437003}"/>
                    </a:ext>
                  </a:extLst>
                </p14:cNvPr>
                <p14:cNvContentPartPr/>
                <p14:nvPr/>
              </p14:nvContentPartPr>
              <p14:xfrm>
                <a:off x="9009314" y="1095064"/>
                <a:ext cx="87480" cy="166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C06007-49C4-40BA-A3DC-6783DA4370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00674" y="1086424"/>
                  <a:ext cx="105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3BC138-7E06-4341-8EEE-F44F08C5ABE2}"/>
                    </a:ext>
                  </a:extLst>
                </p14:cNvPr>
                <p14:cNvContentPartPr/>
                <p14:nvPr/>
              </p14:nvContentPartPr>
              <p14:xfrm>
                <a:off x="9238274" y="746224"/>
                <a:ext cx="336240" cy="55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3BC138-7E06-4341-8EEE-F44F08C5AB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29274" y="737224"/>
                  <a:ext cx="3538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20F3106-67E6-4734-9412-D10CBF9BC7F6}"/>
                    </a:ext>
                  </a:extLst>
                </p14:cNvPr>
                <p14:cNvContentPartPr/>
                <p14:nvPr/>
              </p14:nvContentPartPr>
              <p14:xfrm>
                <a:off x="9129554" y="993184"/>
                <a:ext cx="490320" cy="10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20F3106-67E6-4734-9412-D10CBF9BC7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20554" y="984544"/>
                  <a:ext cx="50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B05AD3-86BF-46BF-B517-F693AC46411A}"/>
                    </a:ext>
                  </a:extLst>
                </p14:cNvPr>
                <p14:cNvContentPartPr/>
                <p14:nvPr/>
              </p14:nvContentPartPr>
              <p14:xfrm>
                <a:off x="9825074" y="1079224"/>
                <a:ext cx="168840" cy="144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B05AD3-86BF-46BF-B517-F693AC4641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6434" y="1070224"/>
                  <a:ext cx="186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B094A4-9D36-4318-8365-A08F2F8FE1F1}"/>
                    </a:ext>
                  </a:extLst>
                </p14:cNvPr>
                <p14:cNvContentPartPr/>
                <p14:nvPr/>
              </p14:nvContentPartPr>
              <p14:xfrm>
                <a:off x="10295594" y="705544"/>
                <a:ext cx="372600" cy="567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B094A4-9D36-4318-8365-A08F2F8FE1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86954" y="696904"/>
                  <a:ext cx="3902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627111-A1AC-425C-8566-D02351151EFE}"/>
                    </a:ext>
                  </a:extLst>
                </p14:cNvPr>
                <p14:cNvContentPartPr/>
                <p14:nvPr/>
              </p14:nvContentPartPr>
              <p14:xfrm>
                <a:off x="10222874" y="1083544"/>
                <a:ext cx="294840" cy="36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627111-A1AC-425C-8566-D02351151E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13874" y="1074904"/>
                  <a:ext cx="3124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94EFAB7-7BFD-4AA0-9BA9-45FC61B3E007}"/>
              </a:ext>
            </a:extLst>
          </p:cNvPr>
          <p:cNvGrpSpPr/>
          <p:nvPr/>
        </p:nvGrpSpPr>
        <p:grpSpPr>
          <a:xfrm>
            <a:off x="402794" y="1787704"/>
            <a:ext cx="11298960" cy="4736520"/>
            <a:chOff x="402794" y="1787704"/>
            <a:chExt cx="11298960" cy="47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3ED38D-DE0B-4A62-84F1-9408D2F2A5E0}"/>
                    </a:ext>
                  </a:extLst>
                </p14:cNvPr>
                <p14:cNvContentPartPr/>
                <p14:nvPr/>
              </p14:nvContentPartPr>
              <p14:xfrm>
                <a:off x="9052514" y="2612464"/>
                <a:ext cx="197640" cy="152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3ED38D-DE0B-4A62-84F1-9408D2F2A5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43514" y="2603824"/>
                  <a:ext cx="215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1A69782-9E5E-4F35-BAD9-E9DC41D09931}"/>
                    </a:ext>
                  </a:extLst>
                </p14:cNvPr>
                <p14:cNvContentPartPr/>
                <p14:nvPr/>
              </p14:nvContentPartPr>
              <p14:xfrm>
                <a:off x="9352754" y="2590864"/>
                <a:ext cx="213840" cy="173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1A69782-9E5E-4F35-BAD9-E9DC41D099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4114" y="2582224"/>
                  <a:ext cx="231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D61F366-6E21-4DB2-B835-EA27A94CF7A9}"/>
                    </a:ext>
                  </a:extLst>
                </p14:cNvPr>
                <p14:cNvContentPartPr/>
                <p14:nvPr/>
              </p14:nvContentPartPr>
              <p14:xfrm>
                <a:off x="9624554" y="2615344"/>
                <a:ext cx="210600" cy="164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D61F366-6E21-4DB2-B835-EA27A94CF7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15554" y="2606704"/>
                  <a:ext cx="228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1C0EC3-B222-4695-B178-52E06181D08D}"/>
                    </a:ext>
                  </a:extLst>
                </p14:cNvPr>
                <p14:cNvContentPartPr/>
                <p14:nvPr/>
              </p14:nvContentPartPr>
              <p14:xfrm>
                <a:off x="9910394" y="2637664"/>
                <a:ext cx="200880" cy="167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1C0EC3-B222-4695-B178-52E06181D0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01394" y="2628664"/>
                  <a:ext cx="218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D4AB2D7-7429-4782-8753-37AB60983D51}"/>
                    </a:ext>
                  </a:extLst>
                </p14:cNvPr>
                <p14:cNvContentPartPr/>
                <p14:nvPr/>
              </p14:nvContentPartPr>
              <p14:xfrm>
                <a:off x="10164914" y="2605624"/>
                <a:ext cx="216720" cy="205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D4AB2D7-7429-4782-8753-37AB60983D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56274" y="2596624"/>
                  <a:ext cx="23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239320-DE3B-49C6-A5FA-A0F403D66D53}"/>
                    </a:ext>
                  </a:extLst>
                </p14:cNvPr>
                <p14:cNvContentPartPr/>
                <p14:nvPr/>
              </p14:nvContentPartPr>
              <p14:xfrm>
                <a:off x="10418354" y="2636944"/>
                <a:ext cx="261000" cy="190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239320-DE3B-49C6-A5FA-A0F403D66D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9354" y="2627944"/>
                  <a:ext cx="278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4833ED-8163-46BE-8AA8-B31C7A141620}"/>
                    </a:ext>
                  </a:extLst>
                </p14:cNvPr>
                <p14:cNvContentPartPr/>
                <p14:nvPr/>
              </p14:nvContentPartPr>
              <p14:xfrm>
                <a:off x="10692674" y="2698144"/>
                <a:ext cx="38880" cy="141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4833ED-8163-46BE-8AA8-B31C7A1416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84034" y="2689504"/>
                  <a:ext cx="5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23B87E-9EF4-4989-9FA7-2E2A3388928D}"/>
                    </a:ext>
                  </a:extLst>
                </p14:cNvPr>
                <p14:cNvContentPartPr/>
                <p14:nvPr/>
              </p14:nvContentPartPr>
              <p14:xfrm>
                <a:off x="10840274" y="2662144"/>
                <a:ext cx="150840" cy="14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23B87E-9EF4-4989-9FA7-2E2A338892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31634" y="2653144"/>
                  <a:ext cx="16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11F6D06-B99C-452E-95F1-3B486430C44A}"/>
                    </a:ext>
                  </a:extLst>
                </p14:cNvPr>
                <p14:cNvContentPartPr/>
                <p14:nvPr/>
              </p14:nvContentPartPr>
              <p14:xfrm>
                <a:off x="11057354" y="2648464"/>
                <a:ext cx="260280" cy="433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11F6D06-B99C-452E-95F1-3B486430C4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48714" y="2639464"/>
                  <a:ext cx="277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CD7D06-1FEE-4964-B89C-9A89D1DF329D}"/>
                    </a:ext>
                  </a:extLst>
                </p14:cNvPr>
                <p14:cNvContentPartPr/>
                <p14:nvPr/>
              </p14:nvContentPartPr>
              <p14:xfrm>
                <a:off x="10933514" y="2429944"/>
                <a:ext cx="27360" cy="45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CD7D06-1FEE-4964-B89C-9A89D1DF32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24514" y="2421304"/>
                  <a:ext cx="45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C3CB69-4377-4CB2-B045-DF3211DC2EF0}"/>
                    </a:ext>
                  </a:extLst>
                </p14:cNvPr>
                <p14:cNvContentPartPr/>
                <p14:nvPr/>
              </p14:nvContentPartPr>
              <p14:xfrm>
                <a:off x="599354" y="1787704"/>
                <a:ext cx="263880" cy="500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C3CB69-4377-4CB2-B045-DF3211DC2E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0714" y="1779064"/>
                  <a:ext cx="2815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AD515C-BD30-411E-86A2-B198DF35A46F}"/>
                    </a:ext>
                  </a:extLst>
                </p14:cNvPr>
                <p14:cNvContentPartPr/>
                <p14:nvPr/>
              </p14:nvContentPartPr>
              <p14:xfrm>
                <a:off x="460034" y="2001904"/>
                <a:ext cx="541440" cy="87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AD515C-BD30-411E-86A2-B198DF35A4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394" y="1993264"/>
                  <a:ext cx="559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091F8D5-ABF3-4E21-A0A7-EB0711865F5F}"/>
                    </a:ext>
                  </a:extLst>
                </p14:cNvPr>
                <p14:cNvContentPartPr/>
                <p14:nvPr/>
              </p14:nvContentPartPr>
              <p14:xfrm>
                <a:off x="917954" y="2049424"/>
                <a:ext cx="125280" cy="155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091F8D5-ABF3-4E21-A0A7-EB0711865F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8954" y="2040424"/>
                  <a:ext cx="142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A5484F-F660-4BD7-A96B-29948301B9D7}"/>
                    </a:ext>
                  </a:extLst>
                </p14:cNvPr>
                <p14:cNvContentPartPr/>
                <p14:nvPr/>
              </p14:nvContentPartPr>
              <p14:xfrm>
                <a:off x="1084274" y="2068144"/>
                <a:ext cx="338040" cy="164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A5484F-F660-4BD7-A96B-29948301B9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5274" y="2059144"/>
                  <a:ext cx="35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9F09D6-D29A-4EB8-9493-554C5D95E4AD}"/>
                    </a:ext>
                  </a:extLst>
                </p14:cNvPr>
                <p14:cNvContentPartPr/>
                <p14:nvPr/>
              </p14:nvContentPartPr>
              <p14:xfrm>
                <a:off x="1500074" y="1988944"/>
                <a:ext cx="330120" cy="243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9F09D6-D29A-4EB8-9493-554C5D95E4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1074" y="1979944"/>
                  <a:ext cx="347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0F8E3B-0189-4B59-BE2C-1336C7F6D4A2}"/>
                    </a:ext>
                  </a:extLst>
                </p14:cNvPr>
                <p14:cNvContentPartPr/>
                <p14:nvPr/>
              </p14:nvContentPartPr>
              <p14:xfrm>
                <a:off x="2172914" y="1945744"/>
                <a:ext cx="46080" cy="9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0F8E3B-0189-4B59-BE2C-1336C7F6D4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64274" y="1936744"/>
                  <a:ext cx="63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BA0DC4-5CAA-447B-B44C-83B2C6935318}"/>
                    </a:ext>
                  </a:extLst>
                </p14:cNvPr>
                <p14:cNvContentPartPr/>
                <p14:nvPr/>
              </p14:nvContentPartPr>
              <p14:xfrm>
                <a:off x="2125754" y="2150224"/>
                <a:ext cx="17640" cy="10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BA0DC4-5CAA-447B-B44C-83B2C69353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17114" y="2141224"/>
                  <a:ext cx="35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A1AC74-B714-4720-8143-7281D96B8053}"/>
                    </a:ext>
                  </a:extLst>
                </p14:cNvPr>
                <p14:cNvContentPartPr/>
                <p14:nvPr/>
              </p14:nvContentPartPr>
              <p14:xfrm>
                <a:off x="1833794" y="2680864"/>
                <a:ext cx="291240" cy="6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A1AC74-B714-4720-8143-7281D96B80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24794" y="2672224"/>
                  <a:ext cx="30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C2B661-12C4-4E1A-937C-42C91AD04189}"/>
                    </a:ext>
                  </a:extLst>
                </p14:cNvPr>
                <p14:cNvContentPartPr/>
                <p14:nvPr/>
              </p14:nvContentPartPr>
              <p14:xfrm>
                <a:off x="2591954" y="2563864"/>
                <a:ext cx="156240" cy="303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C2B661-12C4-4E1A-937C-42C91AD041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82954" y="2554864"/>
                  <a:ext cx="173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45EB07-5AE0-428C-A385-F5186DBF90C8}"/>
                    </a:ext>
                  </a:extLst>
                </p14:cNvPr>
                <p14:cNvContentPartPr/>
                <p14:nvPr/>
              </p14:nvContentPartPr>
              <p14:xfrm>
                <a:off x="2446514" y="2457304"/>
                <a:ext cx="708840" cy="10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45EB07-5AE0-428C-A385-F5186DBF90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37514" y="2448304"/>
                  <a:ext cx="726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BBBB82-CB37-46C7-88FE-FE9E4F01C36A}"/>
                    </a:ext>
                  </a:extLst>
                </p14:cNvPr>
                <p14:cNvContentPartPr/>
                <p14:nvPr/>
              </p14:nvContentPartPr>
              <p14:xfrm>
                <a:off x="3034034" y="2399704"/>
                <a:ext cx="275400" cy="386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BBBB82-CB37-46C7-88FE-FE9E4F01C3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25394" y="2390704"/>
                  <a:ext cx="2930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77542A-BE8C-4968-8FA8-63DFDBD6826B}"/>
                    </a:ext>
                  </a:extLst>
                </p14:cNvPr>
                <p14:cNvContentPartPr/>
                <p14:nvPr/>
              </p14:nvContentPartPr>
              <p14:xfrm>
                <a:off x="3303314" y="2626144"/>
                <a:ext cx="235080" cy="227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77542A-BE8C-4968-8FA8-63DFDBD682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94314" y="2617144"/>
                  <a:ext cx="252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A053A5-50BF-416C-948B-36E19AB0D63A}"/>
                    </a:ext>
                  </a:extLst>
                </p14:cNvPr>
                <p14:cNvContentPartPr/>
                <p14:nvPr/>
              </p14:nvContentPartPr>
              <p14:xfrm>
                <a:off x="3892274" y="2621464"/>
                <a:ext cx="293400" cy="184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A053A5-50BF-416C-948B-36E19AB0D6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83274" y="2612824"/>
                  <a:ext cx="31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EB5817-05A7-4033-9E21-7F727EB53EF9}"/>
                    </a:ext>
                  </a:extLst>
                </p14:cNvPr>
                <p14:cNvContentPartPr/>
                <p14:nvPr/>
              </p14:nvContentPartPr>
              <p14:xfrm>
                <a:off x="4277114" y="2636944"/>
                <a:ext cx="225000" cy="183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EB5817-05A7-4033-9E21-7F727EB53E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8114" y="2628304"/>
                  <a:ext cx="24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26B8AD-77D5-4064-954F-F6B9A204CCDB}"/>
                    </a:ext>
                  </a:extLst>
                </p14:cNvPr>
                <p14:cNvContentPartPr/>
                <p14:nvPr/>
              </p14:nvContentPartPr>
              <p14:xfrm>
                <a:off x="4504274" y="2629384"/>
                <a:ext cx="345960" cy="14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26B8AD-77D5-4064-954F-F6B9A204CC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5634" y="2620384"/>
                  <a:ext cx="363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25CE2D-83EE-490D-A91F-3FD5E5616757}"/>
                    </a:ext>
                  </a:extLst>
                </p14:cNvPr>
                <p14:cNvContentPartPr/>
                <p14:nvPr/>
              </p14:nvContentPartPr>
              <p14:xfrm>
                <a:off x="4963274" y="2294224"/>
                <a:ext cx="342000" cy="495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25CE2D-83EE-490D-A91F-3FD5E56167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54634" y="2285584"/>
                  <a:ext cx="3596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454B061-B6B4-429A-9BD0-2920F1F34571}"/>
                    </a:ext>
                  </a:extLst>
                </p14:cNvPr>
                <p14:cNvContentPartPr/>
                <p14:nvPr/>
              </p14:nvContentPartPr>
              <p14:xfrm>
                <a:off x="5268194" y="2622544"/>
                <a:ext cx="210600" cy="157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454B061-B6B4-429A-9BD0-2920F1F345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59554" y="2613904"/>
                  <a:ext cx="228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0A16BB9-DA63-403E-88A8-9B2EB4A522ED}"/>
                    </a:ext>
                  </a:extLst>
                </p14:cNvPr>
                <p14:cNvContentPartPr/>
                <p14:nvPr/>
              </p14:nvContentPartPr>
              <p14:xfrm>
                <a:off x="5495354" y="2553424"/>
                <a:ext cx="322920" cy="273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0A16BB9-DA63-403E-88A8-9B2EB4A522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86354" y="2544784"/>
                  <a:ext cx="340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FF341E-06B5-4E5F-9386-7E049C1ECD4D}"/>
                    </a:ext>
                  </a:extLst>
                </p14:cNvPr>
                <p14:cNvContentPartPr/>
                <p14:nvPr/>
              </p14:nvContentPartPr>
              <p14:xfrm>
                <a:off x="6101234" y="2643424"/>
                <a:ext cx="216000" cy="146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FF341E-06B5-4E5F-9386-7E049C1ECD4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92234" y="2634424"/>
                  <a:ext cx="233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F020DA-2F52-42E5-B472-C54CC1E0D980}"/>
                    </a:ext>
                  </a:extLst>
                </p14:cNvPr>
                <p14:cNvContentPartPr/>
                <p14:nvPr/>
              </p14:nvContentPartPr>
              <p14:xfrm>
                <a:off x="6447194" y="2203864"/>
                <a:ext cx="471960" cy="643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F020DA-2F52-42E5-B472-C54CC1E0D9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38554" y="2195224"/>
                  <a:ext cx="48960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9C6AC6-7B48-4424-BCE6-A56981F65943}"/>
                    </a:ext>
                  </a:extLst>
                </p14:cNvPr>
                <p14:cNvContentPartPr/>
                <p14:nvPr/>
              </p14:nvContentPartPr>
              <p14:xfrm>
                <a:off x="6424874" y="2637304"/>
                <a:ext cx="326160" cy="46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9C6AC6-7B48-4424-BCE6-A56981F659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15874" y="2628304"/>
                  <a:ext cx="343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5BD8AF-AA4E-4395-A0FD-9CCDDD8828FF}"/>
                    </a:ext>
                  </a:extLst>
                </p14:cNvPr>
                <p14:cNvContentPartPr/>
                <p14:nvPr/>
              </p14:nvContentPartPr>
              <p14:xfrm>
                <a:off x="7251794" y="2693104"/>
                <a:ext cx="43560" cy="8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5BD8AF-AA4E-4395-A0FD-9CCDDD8828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43154" y="2684104"/>
                  <a:ext cx="6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834213-4880-421B-99A1-69F0258479AA}"/>
                    </a:ext>
                  </a:extLst>
                </p14:cNvPr>
                <p14:cNvContentPartPr/>
                <p14:nvPr/>
              </p14:nvContentPartPr>
              <p14:xfrm>
                <a:off x="7120034" y="2588704"/>
                <a:ext cx="277560" cy="193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834213-4880-421B-99A1-69F0258479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11394" y="2580064"/>
                  <a:ext cx="295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BA6633-D494-4C6F-B01C-1A14DCD7CA2E}"/>
                    </a:ext>
                  </a:extLst>
                </p14:cNvPr>
                <p14:cNvContentPartPr/>
                <p14:nvPr/>
              </p14:nvContentPartPr>
              <p14:xfrm>
                <a:off x="7458794" y="2542624"/>
                <a:ext cx="386280" cy="231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BA6633-D494-4C6F-B01C-1A14DCD7CA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49794" y="2533624"/>
                  <a:ext cx="403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28EA0D5-D200-40A7-A465-C78938EB1FCE}"/>
                    </a:ext>
                  </a:extLst>
                </p14:cNvPr>
                <p14:cNvContentPartPr/>
                <p14:nvPr/>
              </p14:nvContentPartPr>
              <p14:xfrm>
                <a:off x="7699634" y="2618944"/>
                <a:ext cx="235440" cy="157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28EA0D5-D200-40A7-A465-C78938EB1F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90994" y="2609944"/>
                  <a:ext cx="253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77CF5FC-B6B8-48BA-BE71-1A8788CE3CBC}"/>
                    </a:ext>
                  </a:extLst>
                </p14:cNvPr>
                <p14:cNvContentPartPr/>
                <p14:nvPr/>
              </p14:nvContentPartPr>
              <p14:xfrm>
                <a:off x="7914914" y="2673304"/>
                <a:ext cx="161280" cy="108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77CF5FC-B6B8-48BA-BE71-1A8788CE3C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06274" y="2664304"/>
                  <a:ext cx="17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2BE665-4547-40A5-8623-AC9088E82745}"/>
                    </a:ext>
                  </a:extLst>
                </p14:cNvPr>
                <p14:cNvContentPartPr/>
                <p14:nvPr/>
              </p14:nvContentPartPr>
              <p14:xfrm>
                <a:off x="8175194" y="2336344"/>
                <a:ext cx="429480" cy="52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2BE665-4547-40A5-8623-AC9088E8274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66194" y="2327344"/>
                  <a:ext cx="4471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92DF78-EB28-45A8-8067-109B05AC457B}"/>
                    </a:ext>
                  </a:extLst>
                </p14:cNvPr>
                <p14:cNvContentPartPr/>
                <p14:nvPr/>
              </p14:nvContentPartPr>
              <p14:xfrm>
                <a:off x="8544554" y="2648104"/>
                <a:ext cx="166680" cy="230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92DF78-EB28-45A8-8067-109B05AC45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35914" y="2639464"/>
                  <a:ext cx="184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84D2FF-087A-4966-8181-FFE17A632B75}"/>
                    </a:ext>
                  </a:extLst>
                </p14:cNvPr>
                <p14:cNvContentPartPr/>
                <p14:nvPr/>
              </p14:nvContentPartPr>
              <p14:xfrm>
                <a:off x="2181554" y="3172624"/>
                <a:ext cx="245880" cy="177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84D2FF-087A-4966-8181-FFE17A632B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72554" y="3163984"/>
                  <a:ext cx="26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A24388-50A1-47AD-9DBC-A623B4E63E30}"/>
                    </a:ext>
                  </a:extLst>
                </p14:cNvPr>
                <p14:cNvContentPartPr/>
                <p14:nvPr/>
              </p14:nvContentPartPr>
              <p14:xfrm>
                <a:off x="2627594" y="3228784"/>
                <a:ext cx="291240" cy="41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A24388-50A1-47AD-9DBC-A623B4E63E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8594" y="3220144"/>
                  <a:ext cx="308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CD2BAA-AB54-4AC4-8296-82B0D9FB8D4E}"/>
                    </a:ext>
                  </a:extLst>
                </p14:cNvPr>
                <p14:cNvContentPartPr/>
                <p14:nvPr/>
              </p14:nvContentPartPr>
              <p14:xfrm>
                <a:off x="2862674" y="3060304"/>
                <a:ext cx="439920" cy="252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CD2BAA-AB54-4AC4-8296-82B0D9FB8D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3674" y="3051664"/>
                  <a:ext cx="457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CBC891C-8DC3-4599-9727-FAE3E87745F7}"/>
                    </a:ext>
                  </a:extLst>
                </p14:cNvPr>
                <p14:cNvContentPartPr/>
                <p14:nvPr/>
              </p14:nvContentPartPr>
              <p14:xfrm>
                <a:off x="3189914" y="3149224"/>
                <a:ext cx="260280" cy="183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CBC891C-8DC3-4599-9727-FAE3E87745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81274" y="3140224"/>
                  <a:ext cx="277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A6B7241-9ABF-4F35-B65B-93BBAECEFAC6}"/>
                    </a:ext>
                  </a:extLst>
                </p14:cNvPr>
                <p14:cNvContentPartPr/>
                <p14:nvPr/>
              </p14:nvContentPartPr>
              <p14:xfrm>
                <a:off x="3519314" y="3161104"/>
                <a:ext cx="170280" cy="193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A6B7241-9ABF-4F35-B65B-93BBAECEFA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10674" y="3152104"/>
                  <a:ext cx="187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E1C956-E1AF-41CF-9649-1C506B29927D}"/>
                    </a:ext>
                  </a:extLst>
                </p14:cNvPr>
                <p14:cNvContentPartPr/>
                <p14:nvPr/>
              </p14:nvContentPartPr>
              <p14:xfrm>
                <a:off x="3797234" y="3045904"/>
                <a:ext cx="214920" cy="246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E1C956-E1AF-41CF-9649-1C506B29927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88594" y="3037264"/>
                  <a:ext cx="232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7EF813-F47F-44E4-B5AC-D494D33EBC13}"/>
                    </a:ext>
                  </a:extLst>
                </p14:cNvPr>
                <p14:cNvContentPartPr/>
                <p14:nvPr/>
              </p14:nvContentPartPr>
              <p14:xfrm>
                <a:off x="4022954" y="3103504"/>
                <a:ext cx="154080" cy="195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7EF813-F47F-44E4-B5AC-D494D33EBC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13954" y="3094504"/>
                  <a:ext cx="171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F479BB-3597-4614-A689-DDC21FE3E993}"/>
                    </a:ext>
                  </a:extLst>
                </p14:cNvPr>
                <p14:cNvContentPartPr/>
                <p14:nvPr/>
              </p14:nvContentPartPr>
              <p14:xfrm>
                <a:off x="4255514" y="3079744"/>
                <a:ext cx="280080" cy="227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F479BB-3597-4614-A689-DDC21FE3E9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46874" y="3071104"/>
                  <a:ext cx="297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031DDD9-A6D0-4F77-888A-8796D3796892}"/>
                    </a:ext>
                  </a:extLst>
                </p14:cNvPr>
                <p14:cNvContentPartPr/>
                <p14:nvPr/>
              </p14:nvContentPartPr>
              <p14:xfrm>
                <a:off x="4468634" y="2864824"/>
                <a:ext cx="245160" cy="417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031DDD9-A6D0-4F77-888A-8796D37968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59994" y="2856184"/>
                  <a:ext cx="2628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3693C6-0F39-45E1-ADA7-235BB0EED206}"/>
                    </a:ext>
                  </a:extLst>
                </p14:cNvPr>
                <p14:cNvContentPartPr/>
                <p14:nvPr/>
              </p14:nvContentPartPr>
              <p14:xfrm>
                <a:off x="4996754" y="3135904"/>
                <a:ext cx="162000" cy="182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3693C6-0F39-45E1-ADA7-235BB0EED2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87754" y="3127264"/>
                  <a:ext cx="179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70F7DA-4B88-4265-98F0-9A8B0545856F}"/>
                    </a:ext>
                  </a:extLst>
                </p14:cNvPr>
                <p14:cNvContentPartPr/>
                <p14:nvPr/>
              </p14:nvContentPartPr>
              <p14:xfrm>
                <a:off x="5376194" y="2765464"/>
                <a:ext cx="384120" cy="61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70F7DA-4B88-4265-98F0-9A8B054585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67554" y="2756824"/>
                  <a:ext cx="4017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EF171A2-5434-4CFE-8497-EC49AA08C9BC}"/>
                    </a:ext>
                  </a:extLst>
                </p14:cNvPr>
                <p14:cNvContentPartPr/>
                <p14:nvPr/>
              </p14:nvContentPartPr>
              <p14:xfrm>
                <a:off x="5323994" y="3155704"/>
                <a:ext cx="401040" cy="43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EF171A2-5434-4CFE-8497-EC49AA08C9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14994" y="3147064"/>
                  <a:ext cx="418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B01E47-9826-4723-BB86-8563F893ADB1}"/>
                    </a:ext>
                  </a:extLst>
                </p14:cNvPr>
                <p14:cNvContentPartPr/>
                <p14:nvPr/>
              </p14:nvContentPartPr>
              <p14:xfrm>
                <a:off x="6040754" y="2868424"/>
                <a:ext cx="313200" cy="504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B01E47-9826-4723-BB86-8563F893AD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32114" y="2859424"/>
                  <a:ext cx="3308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15240D2-739C-49C4-94FA-A15B736647E5}"/>
                    </a:ext>
                  </a:extLst>
                </p14:cNvPr>
                <p14:cNvContentPartPr/>
                <p14:nvPr/>
              </p14:nvContentPartPr>
              <p14:xfrm>
                <a:off x="5947514" y="3087304"/>
                <a:ext cx="540720" cy="86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15240D2-739C-49C4-94FA-A15B736647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38874" y="3078664"/>
                  <a:ext cx="55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25EF319-FADD-4225-810C-51EC20BA271D}"/>
                    </a:ext>
                  </a:extLst>
                </p14:cNvPr>
                <p14:cNvContentPartPr/>
                <p14:nvPr/>
              </p14:nvContentPartPr>
              <p14:xfrm>
                <a:off x="6333434" y="3189904"/>
                <a:ext cx="47880" cy="115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25EF319-FADD-4225-810C-51EC20BA27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4794" y="3181264"/>
                  <a:ext cx="65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5D12132-437F-4744-9E68-83CAA143F94A}"/>
                    </a:ext>
                  </a:extLst>
                </p14:cNvPr>
                <p14:cNvContentPartPr/>
                <p14:nvPr/>
              </p14:nvContentPartPr>
              <p14:xfrm>
                <a:off x="6483554" y="3161824"/>
                <a:ext cx="391320" cy="117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5D12132-437F-4744-9E68-83CAA143F9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74554" y="3152824"/>
                  <a:ext cx="408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12D6217-E2A1-4AAB-8D1B-5059AD34B6CC}"/>
                    </a:ext>
                  </a:extLst>
                </p14:cNvPr>
                <p14:cNvContentPartPr/>
                <p14:nvPr/>
              </p14:nvContentPartPr>
              <p14:xfrm>
                <a:off x="6994034" y="3123664"/>
                <a:ext cx="210960" cy="199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12D6217-E2A1-4AAB-8D1B-5059AD34B6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85394" y="3114664"/>
                  <a:ext cx="22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9FB29DC-6520-4E7F-9687-88FC0AF95A06}"/>
                    </a:ext>
                  </a:extLst>
                </p14:cNvPr>
                <p14:cNvContentPartPr/>
                <p14:nvPr/>
              </p14:nvContentPartPr>
              <p14:xfrm>
                <a:off x="7645274" y="3145984"/>
                <a:ext cx="441000" cy="152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9FB29DC-6520-4E7F-9687-88FC0AF95A0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36274" y="3136984"/>
                  <a:ext cx="458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47CE0CA-7778-43B3-B8B2-63C58976221E}"/>
                    </a:ext>
                  </a:extLst>
                </p14:cNvPr>
                <p14:cNvContentPartPr/>
                <p14:nvPr/>
              </p14:nvContentPartPr>
              <p14:xfrm>
                <a:off x="8094914" y="3172624"/>
                <a:ext cx="239040" cy="124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47CE0CA-7778-43B3-B8B2-63C58976221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85914" y="3163624"/>
                  <a:ext cx="256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400A13-DB0F-4996-9F7F-56D0C82493A6}"/>
                    </a:ext>
                  </a:extLst>
                </p14:cNvPr>
                <p14:cNvContentPartPr/>
                <p14:nvPr/>
              </p14:nvContentPartPr>
              <p14:xfrm>
                <a:off x="8451674" y="2960584"/>
                <a:ext cx="227160" cy="383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400A13-DB0F-4996-9F7F-56D0C82493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42674" y="2951944"/>
                  <a:ext cx="244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EFB361-1B29-4549-923F-C6D1CF17184D}"/>
                    </a:ext>
                  </a:extLst>
                </p14:cNvPr>
                <p14:cNvContentPartPr/>
                <p14:nvPr/>
              </p14:nvContentPartPr>
              <p14:xfrm>
                <a:off x="8322794" y="3122224"/>
                <a:ext cx="397080" cy="50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EFB361-1B29-4549-923F-C6D1CF1718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14154" y="3113224"/>
                  <a:ext cx="41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E87563-44C6-40C9-91E4-BBC3A166A2F1}"/>
                    </a:ext>
                  </a:extLst>
                </p14:cNvPr>
                <p14:cNvContentPartPr/>
                <p14:nvPr/>
              </p14:nvContentPartPr>
              <p14:xfrm>
                <a:off x="8657234" y="3172624"/>
                <a:ext cx="152280" cy="146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E87563-44C6-40C9-91E4-BBC3A166A2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8234" y="3163984"/>
                  <a:ext cx="16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E2653C-A13C-426E-9301-E6FD559BC5B2}"/>
                    </a:ext>
                  </a:extLst>
                </p14:cNvPr>
                <p14:cNvContentPartPr/>
                <p14:nvPr/>
              </p14:nvContentPartPr>
              <p14:xfrm>
                <a:off x="8877554" y="2928904"/>
                <a:ext cx="287280" cy="344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E2653C-A13C-426E-9301-E6FD559BC5B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68554" y="2920264"/>
                  <a:ext cx="304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316ED1-AA2E-4E01-9886-BA81500A6EE4}"/>
                    </a:ext>
                  </a:extLst>
                </p14:cNvPr>
                <p14:cNvContentPartPr/>
                <p14:nvPr/>
              </p14:nvContentPartPr>
              <p14:xfrm>
                <a:off x="9238274" y="3167584"/>
                <a:ext cx="52560" cy="89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316ED1-AA2E-4E01-9886-BA81500A6E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29274" y="3158584"/>
                  <a:ext cx="70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696C79-6ECC-4317-AC43-8AF1953ECDC2}"/>
                    </a:ext>
                  </a:extLst>
                </p14:cNvPr>
                <p14:cNvContentPartPr/>
                <p14:nvPr/>
              </p14:nvContentPartPr>
              <p14:xfrm>
                <a:off x="9372914" y="3160744"/>
                <a:ext cx="222120" cy="107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696C79-6ECC-4317-AC43-8AF1953ECD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64274" y="3152104"/>
                  <a:ext cx="239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77BBFD6-583D-40AF-8BB9-18241A6E0B3D}"/>
                    </a:ext>
                  </a:extLst>
                </p14:cNvPr>
                <p14:cNvContentPartPr/>
                <p14:nvPr/>
              </p14:nvContentPartPr>
              <p14:xfrm>
                <a:off x="9515474" y="3158584"/>
                <a:ext cx="278280" cy="470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77BBFD6-583D-40AF-8BB9-18241A6E0B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06474" y="3149584"/>
                  <a:ext cx="2959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D83B52-E98B-49DE-B33B-7B35AA797597}"/>
                    </a:ext>
                  </a:extLst>
                </p14:cNvPr>
                <p14:cNvContentPartPr/>
                <p14:nvPr/>
              </p14:nvContentPartPr>
              <p14:xfrm>
                <a:off x="10104794" y="2945104"/>
                <a:ext cx="284760" cy="443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D83B52-E98B-49DE-B33B-7B35AA79759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96154" y="2936464"/>
                  <a:ext cx="302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21022E0-F3B6-451F-99F0-EBD38E37E168}"/>
                    </a:ext>
                  </a:extLst>
                </p14:cNvPr>
                <p14:cNvContentPartPr/>
                <p14:nvPr/>
              </p14:nvContentPartPr>
              <p14:xfrm>
                <a:off x="9983474" y="3081544"/>
                <a:ext cx="595800" cy="91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21022E0-F3B6-451F-99F0-EBD38E37E1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74474" y="3072904"/>
                  <a:ext cx="613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745BCEF-A1B4-4CCD-8DD0-ABD49CFA743B}"/>
                    </a:ext>
                  </a:extLst>
                </p14:cNvPr>
                <p14:cNvContentPartPr/>
                <p14:nvPr/>
              </p14:nvContentPartPr>
              <p14:xfrm>
                <a:off x="10434914" y="2879224"/>
                <a:ext cx="386280" cy="419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745BCEF-A1B4-4CCD-8DD0-ABD49CFA74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6274" y="2870224"/>
                  <a:ext cx="403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FDB6C6B-DE62-4F61-AD0F-E8238343DC45}"/>
                    </a:ext>
                  </a:extLst>
                </p14:cNvPr>
                <p14:cNvContentPartPr/>
                <p14:nvPr/>
              </p14:nvContentPartPr>
              <p14:xfrm>
                <a:off x="10697714" y="3172984"/>
                <a:ext cx="160560" cy="111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FDB6C6B-DE62-4F61-AD0F-E8238343DC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88714" y="3164344"/>
                  <a:ext cx="178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6ECD0A0-5D35-4B4E-B28E-EA268927969B}"/>
                    </a:ext>
                  </a:extLst>
                </p14:cNvPr>
                <p14:cNvContentPartPr/>
                <p14:nvPr/>
              </p14:nvContentPartPr>
              <p14:xfrm>
                <a:off x="11084354" y="2881024"/>
                <a:ext cx="163800" cy="421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6ECD0A0-5D35-4B4E-B28E-EA26892796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75354" y="2872384"/>
                  <a:ext cx="1814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3F79020-8874-4AD6-B652-4450B6581EAC}"/>
                    </a:ext>
                  </a:extLst>
                </p14:cNvPr>
                <p14:cNvContentPartPr/>
                <p14:nvPr/>
              </p14:nvContentPartPr>
              <p14:xfrm>
                <a:off x="10987154" y="3047704"/>
                <a:ext cx="475560" cy="85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3F79020-8874-4AD6-B652-4450B6581E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78154" y="3038704"/>
                  <a:ext cx="493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8F8FD2D-D075-4E73-8CC1-187D8E2C9BFC}"/>
                    </a:ext>
                  </a:extLst>
                </p14:cNvPr>
                <p14:cNvContentPartPr/>
                <p14:nvPr/>
              </p14:nvContentPartPr>
              <p14:xfrm>
                <a:off x="402794" y="3193504"/>
                <a:ext cx="313200" cy="236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8F8FD2D-D075-4E73-8CC1-187D8E2C9BF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3794" y="3184864"/>
                  <a:ext cx="330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C1FC1E-43F3-4E29-84FD-7BF54D1A8736}"/>
                    </a:ext>
                  </a:extLst>
                </p14:cNvPr>
                <p14:cNvContentPartPr/>
                <p14:nvPr/>
              </p14:nvContentPartPr>
              <p14:xfrm>
                <a:off x="651554" y="2927104"/>
                <a:ext cx="218160" cy="432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C1FC1E-43F3-4E29-84FD-7BF54D1A87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2554" y="2918104"/>
                  <a:ext cx="235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7E418E-9734-4222-927F-9BA3A44E9286}"/>
                    </a:ext>
                  </a:extLst>
                </p14:cNvPr>
                <p14:cNvContentPartPr/>
                <p14:nvPr/>
              </p14:nvContentPartPr>
              <p14:xfrm>
                <a:off x="807074" y="3243184"/>
                <a:ext cx="182520" cy="158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7E418E-9734-4222-927F-9BA3A44E92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8434" y="3234184"/>
                  <a:ext cx="200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9638F8-8236-4B6D-BDCB-03EDD2CDD7B6}"/>
                    </a:ext>
                  </a:extLst>
                </p14:cNvPr>
                <p14:cNvContentPartPr/>
                <p14:nvPr/>
              </p14:nvContentPartPr>
              <p14:xfrm>
                <a:off x="1047194" y="3168664"/>
                <a:ext cx="244080" cy="289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9638F8-8236-4B6D-BDCB-03EDD2CDD7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8194" y="3160024"/>
                  <a:ext cx="261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72FCA7A-258C-4BC8-B88C-0C52D28DD1C8}"/>
                    </a:ext>
                  </a:extLst>
                </p14:cNvPr>
                <p14:cNvContentPartPr/>
                <p14:nvPr/>
              </p14:nvContentPartPr>
              <p14:xfrm>
                <a:off x="1310354" y="3277384"/>
                <a:ext cx="45000" cy="126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72FCA7A-258C-4BC8-B88C-0C52D28DD1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01354" y="3268384"/>
                  <a:ext cx="62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7816A6-8B55-4EB6-8478-C18328075D85}"/>
                    </a:ext>
                  </a:extLst>
                </p14:cNvPr>
                <p14:cNvContentPartPr/>
                <p14:nvPr/>
              </p14:nvContentPartPr>
              <p14:xfrm>
                <a:off x="1427714" y="3229504"/>
                <a:ext cx="203040" cy="164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7816A6-8B55-4EB6-8478-C18328075D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18714" y="3220864"/>
                  <a:ext cx="22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FC75A44-4292-42DD-BBFF-2879A2EB2482}"/>
                    </a:ext>
                  </a:extLst>
                </p14:cNvPr>
                <p14:cNvContentPartPr/>
                <p14:nvPr/>
              </p14:nvContentPartPr>
              <p14:xfrm>
                <a:off x="1515914" y="3232024"/>
                <a:ext cx="326160" cy="650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FC75A44-4292-42DD-BBFF-2879A2EB24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06914" y="3223024"/>
                  <a:ext cx="3438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2152016-1189-4E5A-A032-4A269A740C9C}"/>
                    </a:ext>
                  </a:extLst>
                </p14:cNvPr>
                <p14:cNvContentPartPr/>
                <p14:nvPr/>
              </p14:nvContentPartPr>
              <p14:xfrm>
                <a:off x="442754" y="3445504"/>
                <a:ext cx="408960" cy="697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2152016-1189-4E5A-A032-4A269A740C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4114" y="3436504"/>
                  <a:ext cx="42660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568999-C6A2-4880-8934-CE983CBD5B92}"/>
                    </a:ext>
                  </a:extLst>
                </p14:cNvPr>
                <p14:cNvContentPartPr/>
                <p14:nvPr/>
              </p14:nvContentPartPr>
              <p14:xfrm>
                <a:off x="417554" y="3921064"/>
                <a:ext cx="319680" cy="79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568999-C6A2-4880-8934-CE983CBD5B9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8554" y="3912424"/>
                  <a:ext cx="337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B527FA7-E46F-4DDF-8895-37D072896940}"/>
                    </a:ext>
                  </a:extLst>
                </p14:cNvPr>
                <p14:cNvContentPartPr/>
                <p14:nvPr/>
              </p14:nvContentPartPr>
              <p14:xfrm>
                <a:off x="711314" y="3960664"/>
                <a:ext cx="118080" cy="131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B527FA7-E46F-4DDF-8895-37D07289694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2674" y="3951664"/>
                  <a:ext cx="135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9D921A7-C015-49B6-B22D-AC7BFC3AFF39}"/>
                    </a:ext>
                  </a:extLst>
                </p14:cNvPr>
                <p14:cNvContentPartPr/>
                <p14:nvPr/>
              </p14:nvContentPartPr>
              <p14:xfrm>
                <a:off x="956474" y="3847264"/>
                <a:ext cx="276480" cy="224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9D921A7-C015-49B6-B22D-AC7BFC3AFF3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7834" y="3838624"/>
                  <a:ext cx="294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3D7EE41-47F4-4050-B338-D9CDEEB81D11}"/>
                    </a:ext>
                  </a:extLst>
                </p14:cNvPr>
                <p14:cNvContentPartPr/>
                <p14:nvPr/>
              </p14:nvContentPartPr>
              <p14:xfrm>
                <a:off x="1849994" y="3630184"/>
                <a:ext cx="286560" cy="414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3D7EE41-47F4-4050-B338-D9CDEEB81D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40994" y="3621184"/>
                  <a:ext cx="304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19B73C-954F-4629-B8C3-D9BCC48C5B72}"/>
                    </a:ext>
                  </a:extLst>
                </p14:cNvPr>
                <p14:cNvContentPartPr/>
                <p14:nvPr/>
              </p14:nvContentPartPr>
              <p14:xfrm>
                <a:off x="1644794" y="3831064"/>
                <a:ext cx="352080" cy="271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19B73C-954F-4629-B8C3-D9BCC48C5B7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36154" y="3822424"/>
                  <a:ext cx="369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8174413-004B-4789-A847-13179F6A1E12}"/>
                    </a:ext>
                  </a:extLst>
                </p14:cNvPr>
                <p14:cNvContentPartPr/>
                <p14:nvPr/>
              </p14:nvContentPartPr>
              <p14:xfrm>
                <a:off x="2689514" y="3524344"/>
                <a:ext cx="293040" cy="417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8174413-004B-4789-A847-13179F6A1E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80874" y="3515344"/>
                  <a:ext cx="3106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3EC7AA5-ECE9-4A90-9883-F8CFF02980A6}"/>
                    </a:ext>
                  </a:extLst>
                </p14:cNvPr>
                <p14:cNvContentPartPr/>
                <p14:nvPr/>
              </p14:nvContentPartPr>
              <p14:xfrm>
                <a:off x="2966354" y="3747184"/>
                <a:ext cx="265320" cy="19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3EC7AA5-ECE9-4A90-9883-F8CFF02980A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57354" y="3738184"/>
                  <a:ext cx="28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0F153BD-956B-4AA9-AD14-DEA9AFD31A9E}"/>
                    </a:ext>
                  </a:extLst>
                </p14:cNvPr>
                <p14:cNvContentPartPr/>
                <p14:nvPr/>
              </p14:nvContentPartPr>
              <p14:xfrm>
                <a:off x="3356594" y="3706504"/>
                <a:ext cx="82440" cy="238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0F153BD-956B-4AA9-AD14-DEA9AFD31A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47594" y="3697504"/>
                  <a:ext cx="100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E3D129D-88B1-4D8F-912A-E73DB65DB71B}"/>
                    </a:ext>
                  </a:extLst>
                </p14:cNvPr>
                <p14:cNvContentPartPr/>
                <p14:nvPr/>
              </p14:nvContentPartPr>
              <p14:xfrm>
                <a:off x="3843674" y="3701104"/>
                <a:ext cx="267480" cy="215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E3D129D-88B1-4D8F-912A-E73DB65DB71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35034" y="3692104"/>
                  <a:ext cx="285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A22BF4B-F80D-4FC2-AE2C-F5D818364FA2}"/>
                    </a:ext>
                  </a:extLst>
                </p14:cNvPr>
                <p14:cNvContentPartPr/>
                <p14:nvPr/>
              </p14:nvContentPartPr>
              <p14:xfrm>
                <a:off x="4613714" y="3608944"/>
                <a:ext cx="153360" cy="280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A22BF4B-F80D-4FC2-AE2C-F5D818364F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04714" y="3599944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6922BAD-8B69-4885-A063-4CAD73554BB6}"/>
                    </a:ext>
                  </a:extLst>
                </p14:cNvPr>
                <p14:cNvContentPartPr/>
                <p14:nvPr/>
              </p14:nvContentPartPr>
              <p14:xfrm>
                <a:off x="4725314" y="3461704"/>
                <a:ext cx="407160" cy="249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6922BAD-8B69-4885-A063-4CAD73554BB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16674" y="3452704"/>
                  <a:ext cx="424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014BC07-AAB1-44A1-B274-E933BFC414DC}"/>
                    </a:ext>
                  </a:extLst>
                </p14:cNvPr>
                <p14:cNvContentPartPr/>
                <p14:nvPr/>
              </p14:nvContentPartPr>
              <p14:xfrm>
                <a:off x="4974074" y="3694984"/>
                <a:ext cx="124560" cy="152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014BC07-AAB1-44A1-B274-E933BFC414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65434" y="3685984"/>
                  <a:ext cx="142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786BCAB-1157-473F-8C74-E2BE3976F270}"/>
                    </a:ext>
                  </a:extLst>
                </p14:cNvPr>
                <p14:cNvContentPartPr/>
                <p14:nvPr/>
              </p14:nvContentPartPr>
              <p14:xfrm>
                <a:off x="5212394" y="3719104"/>
                <a:ext cx="69480" cy="113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786BCAB-1157-473F-8C74-E2BE3976F27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03394" y="3710464"/>
                  <a:ext cx="87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0441E0D-9A50-4858-9C18-678EDCB63726}"/>
                    </a:ext>
                  </a:extLst>
                </p14:cNvPr>
                <p14:cNvContentPartPr/>
                <p14:nvPr/>
              </p14:nvContentPartPr>
              <p14:xfrm>
                <a:off x="5325794" y="3647464"/>
                <a:ext cx="237600" cy="200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0441E0D-9A50-4858-9C18-678EDCB637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17154" y="3638464"/>
                  <a:ext cx="25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31DB4B1-CFC0-4F30-B3C5-D741C30D4E8F}"/>
                    </a:ext>
                  </a:extLst>
                </p14:cNvPr>
                <p14:cNvContentPartPr/>
                <p14:nvPr/>
              </p14:nvContentPartPr>
              <p14:xfrm>
                <a:off x="5533154" y="3651424"/>
                <a:ext cx="245880" cy="195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31DB4B1-CFC0-4F30-B3C5-D741C30D4E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24514" y="3642424"/>
                  <a:ext cx="263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DD7921-CE11-4C9A-86F1-E0D114106804}"/>
                    </a:ext>
                  </a:extLst>
                </p14:cNvPr>
                <p14:cNvContentPartPr/>
                <p14:nvPr/>
              </p14:nvContentPartPr>
              <p14:xfrm>
                <a:off x="5814314" y="3690304"/>
                <a:ext cx="121320" cy="114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DD7921-CE11-4C9A-86F1-E0D1141068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05674" y="3681664"/>
                  <a:ext cx="138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2002E26-4348-490A-A398-181A72EB73D8}"/>
                    </a:ext>
                  </a:extLst>
                </p14:cNvPr>
                <p14:cNvContentPartPr/>
                <p14:nvPr/>
              </p14:nvContentPartPr>
              <p14:xfrm>
                <a:off x="6000794" y="3676984"/>
                <a:ext cx="405720" cy="192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2002E26-4348-490A-A398-181A72EB73D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91794" y="3667984"/>
                  <a:ext cx="423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F44F49-620C-4B89-958E-C312BDBF9504}"/>
                    </a:ext>
                  </a:extLst>
                </p14:cNvPr>
                <p14:cNvContentPartPr/>
                <p14:nvPr/>
              </p14:nvContentPartPr>
              <p14:xfrm>
                <a:off x="6713594" y="3641704"/>
                <a:ext cx="272520" cy="204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F44F49-620C-4B89-958E-C312BDBF950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04954" y="3633064"/>
                  <a:ext cx="290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14213A1-BDCD-493F-838F-BC4C8A97A2CF}"/>
                    </a:ext>
                  </a:extLst>
                </p14:cNvPr>
                <p14:cNvContentPartPr/>
                <p14:nvPr/>
              </p14:nvContentPartPr>
              <p14:xfrm>
                <a:off x="6898994" y="3343984"/>
                <a:ext cx="318600" cy="447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14213A1-BDCD-493F-838F-BC4C8A97A2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90354" y="3334984"/>
                  <a:ext cx="336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BBB83E5-547F-4130-BE99-5FA3374EF3EB}"/>
                    </a:ext>
                  </a:extLst>
                </p14:cNvPr>
                <p14:cNvContentPartPr/>
                <p14:nvPr/>
              </p14:nvContentPartPr>
              <p14:xfrm>
                <a:off x="7084394" y="3654664"/>
                <a:ext cx="93600" cy="140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BBB83E5-547F-4130-BE99-5FA3374EF3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75754" y="3646024"/>
                  <a:ext cx="111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AF5C4F-B41B-4A33-A2A6-68F23ABE7CC4}"/>
                    </a:ext>
                  </a:extLst>
                </p14:cNvPr>
                <p14:cNvContentPartPr/>
                <p14:nvPr/>
              </p14:nvContentPartPr>
              <p14:xfrm>
                <a:off x="7204274" y="3604984"/>
                <a:ext cx="196920" cy="228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AF5C4F-B41B-4A33-A2A6-68F23ABE7C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95274" y="3596344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7CBA433-2AF1-46EE-9646-8C6F76CC71C5}"/>
                    </a:ext>
                  </a:extLst>
                </p14:cNvPr>
                <p14:cNvContentPartPr/>
                <p14:nvPr/>
              </p14:nvContentPartPr>
              <p14:xfrm>
                <a:off x="7589834" y="3404104"/>
                <a:ext cx="204120" cy="406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7CBA433-2AF1-46EE-9646-8C6F76CC71C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81194" y="3395104"/>
                  <a:ext cx="221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D5D28B4-286F-41FA-85F8-D156765BF33E}"/>
                    </a:ext>
                  </a:extLst>
                </p14:cNvPr>
                <p14:cNvContentPartPr/>
                <p14:nvPr/>
              </p14:nvContentPartPr>
              <p14:xfrm>
                <a:off x="7462034" y="3575824"/>
                <a:ext cx="529200" cy="191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D5D28B4-286F-41FA-85F8-D156765BF3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53034" y="3567184"/>
                  <a:ext cx="546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6E04E3-8580-4249-846B-9C644D2475D5}"/>
                    </a:ext>
                  </a:extLst>
                </p14:cNvPr>
                <p14:cNvContentPartPr/>
                <p14:nvPr/>
              </p14:nvContentPartPr>
              <p14:xfrm>
                <a:off x="8003114" y="3654304"/>
                <a:ext cx="61920" cy="129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6E04E3-8580-4249-846B-9C644D2475D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94114" y="3645304"/>
                  <a:ext cx="79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56EEF3-C5A2-4747-912A-2975E1DC8E91}"/>
                    </a:ext>
                  </a:extLst>
                </p14:cNvPr>
                <p14:cNvContentPartPr/>
                <p14:nvPr/>
              </p14:nvContentPartPr>
              <p14:xfrm>
                <a:off x="8212994" y="3377464"/>
                <a:ext cx="204480" cy="427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56EEF3-C5A2-4747-912A-2975E1DC8E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04354" y="3368824"/>
                  <a:ext cx="222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F9F037D-3992-43E8-BE2A-E68DFC2CBD8B}"/>
                    </a:ext>
                  </a:extLst>
                </p14:cNvPr>
                <p14:cNvContentPartPr/>
                <p14:nvPr/>
              </p14:nvContentPartPr>
              <p14:xfrm>
                <a:off x="8164754" y="3659344"/>
                <a:ext cx="267480" cy="163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F9F037D-3992-43E8-BE2A-E68DFC2CBD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55754" y="3650344"/>
                  <a:ext cx="285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1492B25-D590-4834-A781-6C8BE10E1563}"/>
                    </a:ext>
                  </a:extLst>
                </p14:cNvPr>
                <p14:cNvContentPartPr/>
                <p14:nvPr/>
              </p14:nvContentPartPr>
              <p14:xfrm>
                <a:off x="8494154" y="3673024"/>
                <a:ext cx="233280" cy="115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1492B25-D590-4834-A781-6C8BE10E156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85154" y="3664024"/>
                  <a:ext cx="250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685815F-A45D-40CC-9830-8A7B64253906}"/>
                    </a:ext>
                  </a:extLst>
                </p14:cNvPr>
                <p14:cNvContentPartPr/>
                <p14:nvPr/>
              </p14:nvContentPartPr>
              <p14:xfrm>
                <a:off x="8702234" y="3430744"/>
                <a:ext cx="364320" cy="380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685815F-A45D-40CC-9830-8A7B642539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93594" y="3422104"/>
                  <a:ext cx="3819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2331EF8-D6C8-4019-A130-4922E0C045D4}"/>
                    </a:ext>
                  </a:extLst>
                </p14:cNvPr>
                <p14:cNvContentPartPr/>
                <p14:nvPr/>
              </p14:nvContentPartPr>
              <p14:xfrm>
                <a:off x="9048914" y="3561064"/>
                <a:ext cx="149040" cy="227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2331EF8-D6C8-4019-A130-4922E0C045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9914" y="3552424"/>
                  <a:ext cx="166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553720C-26B3-4BB7-8A52-0534BE15CAEC}"/>
                    </a:ext>
                  </a:extLst>
                </p14:cNvPr>
                <p14:cNvContentPartPr/>
                <p14:nvPr/>
              </p14:nvContentPartPr>
              <p14:xfrm>
                <a:off x="9155474" y="3676264"/>
                <a:ext cx="108000" cy="126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553720C-26B3-4BB7-8A52-0534BE15CA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46474" y="3667264"/>
                  <a:ext cx="12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4A6F59C-A165-4F39-8065-72DEC574284F}"/>
                    </a:ext>
                  </a:extLst>
                </p14:cNvPr>
                <p14:cNvContentPartPr/>
                <p14:nvPr/>
              </p14:nvContentPartPr>
              <p14:xfrm>
                <a:off x="9247634" y="3663304"/>
                <a:ext cx="280440" cy="227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4A6F59C-A165-4F39-8065-72DEC57428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38634" y="3654664"/>
                  <a:ext cx="298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6F5E967-2D49-422B-917E-ADBA3D3E933E}"/>
                    </a:ext>
                  </a:extLst>
                </p14:cNvPr>
                <p14:cNvContentPartPr/>
                <p14:nvPr/>
              </p14:nvContentPartPr>
              <p14:xfrm>
                <a:off x="9800234" y="3617224"/>
                <a:ext cx="329040" cy="169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6F5E967-2D49-422B-917E-ADBA3D3E93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91234" y="3608584"/>
                  <a:ext cx="346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D743EDE-1192-4B7B-B103-C7DF186A057A}"/>
                    </a:ext>
                  </a:extLst>
                </p14:cNvPr>
                <p14:cNvContentPartPr/>
                <p14:nvPr/>
              </p14:nvContentPartPr>
              <p14:xfrm>
                <a:off x="10217114" y="3666904"/>
                <a:ext cx="49680" cy="109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D743EDE-1192-4B7B-B103-C7DF186A057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208114" y="3658264"/>
                  <a:ext cx="67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F7CBE0B-78CA-46A1-B06B-4B47878FB384}"/>
                    </a:ext>
                  </a:extLst>
                </p14:cNvPr>
                <p14:cNvContentPartPr/>
                <p14:nvPr/>
              </p14:nvContentPartPr>
              <p14:xfrm>
                <a:off x="10463714" y="3355504"/>
                <a:ext cx="223920" cy="475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F7CBE0B-78CA-46A1-B06B-4B47878FB38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54714" y="3346864"/>
                  <a:ext cx="2415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1964323-B2D5-48EC-86BF-0028B85B05DD}"/>
                    </a:ext>
                  </a:extLst>
                </p14:cNvPr>
                <p14:cNvContentPartPr/>
                <p14:nvPr/>
              </p14:nvContentPartPr>
              <p14:xfrm>
                <a:off x="10381634" y="3552064"/>
                <a:ext cx="292680" cy="34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1964323-B2D5-48EC-86BF-0028B85B05D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72634" y="3543064"/>
                  <a:ext cx="310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E4843E1-33AA-4F16-B405-C836661A7B78}"/>
                    </a:ext>
                  </a:extLst>
                </p14:cNvPr>
                <p14:cNvContentPartPr/>
                <p14:nvPr/>
              </p14:nvContentPartPr>
              <p14:xfrm>
                <a:off x="10741994" y="3296824"/>
                <a:ext cx="301680" cy="536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E4843E1-33AA-4F16-B405-C836661A7B7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33354" y="3287824"/>
                  <a:ext cx="3193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D5283DF-A2C0-4659-B289-FBEF81FBB75B}"/>
                    </a:ext>
                  </a:extLst>
                </p14:cNvPr>
                <p14:cNvContentPartPr/>
                <p14:nvPr/>
              </p14:nvContentPartPr>
              <p14:xfrm>
                <a:off x="489914" y="4539544"/>
                <a:ext cx="187200" cy="293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D5283DF-A2C0-4659-B289-FBEF81FBB7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1274" y="4530904"/>
                  <a:ext cx="204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885B123-57B0-44D5-AAD8-E91F884D27AE}"/>
                    </a:ext>
                  </a:extLst>
                </p14:cNvPr>
                <p14:cNvContentPartPr/>
                <p14:nvPr/>
              </p14:nvContentPartPr>
              <p14:xfrm>
                <a:off x="623474" y="4312384"/>
                <a:ext cx="385920" cy="266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885B123-57B0-44D5-AAD8-E91F884D27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4474" y="4303384"/>
                  <a:ext cx="403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D0AD09-5EAA-41BA-875C-C04CAB038AE5}"/>
                    </a:ext>
                  </a:extLst>
                </p14:cNvPr>
                <p14:cNvContentPartPr/>
                <p14:nvPr/>
              </p14:nvContentPartPr>
              <p14:xfrm>
                <a:off x="1039994" y="4359184"/>
                <a:ext cx="207360" cy="183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D0AD09-5EAA-41BA-875C-C04CAB038AE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0994" y="4350544"/>
                  <a:ext cx="225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6924D06-4FA5-43CE-B35E-81481C73D94A}"/>
                    </a:ext>
                  </a:extLst>
                </p14:cNvPr>
                <p14:cNvContentPartPr/>
                <p14:nvPr/>
              </p14:nvContentPartPr>
              <p14:xfrm>
                <a:off x="1303514" y="4301584"/>
                <a:ext cx="267120" cy="243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6924D06-4FA5-43CE-B35E-81481C73D94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94874" y="4292944"/>
                  <a:ext cx="284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F363A2-2462-4D5F-BA28-111619281C60}"/>
                    </a:ext>
                  </a:extLst>
                </p14:cNvPr>
                <p14:cNvContentPartPr/>
                <p14:nvPr/>
              </p14:nvContentPartPr>
              <p14:xfrm>
                <a:off x="1551194" y="4323904"/>
                <a:ext cx="235440" cy="180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F363A2-2462-4D5F-BA28-111619281C6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42554" y="4314904"/>
                  <a:ext cx="253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DEC7A11-05BD-4B53-A98D-D36C10C00D20}"/>
                    </a:ext>
                  </a:extLst>
                </p14:cNvPr>
                <p14:cNvContentPartPr/>
                <p14:nvPr/>
              </p14:nvContentPartPr>
              <p14:xfrm>
                <a:off x="1860794" y="4299424"/>
                <a:ext cx="341640" cy="198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DEC7A11-05BD-4B53-A98D-D36C10C00D2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52154" y="4290784"/>
                  <a:ext cx="359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7EE7FE-E7FF-42F6-8595-CE09B2B3ECC5}"/>
                    </a:ext>
                  </a:extLst>
                </p14:cNvPr>
                <p14:cNvContentPartPr/>
                <p14:nvPr/>
              </p14:nvContentPartPr>
              <p14:xfrm>
                <a:off x="2316194" y="4305544"/>
                <a:ext cx="199080" cy="175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7EE7FE-E7FF-42F6-8595-CE09B2B3EC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07554" y="4296904"/>
                  <a:ext cx="216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AA3245-7EC8-44E7-9E7D-AE05A814EF96}"/>
                    </a:ext>
                  </a:extLst>
                </p14:cNvPr>
                <p14:cNvContentPartPr/>
                <p14:nvPr/>
              </p14:nvContentPartPr>
              <p14:xfrm>
                <a:off x="2732714" y="4069024"/>
                <a:ext cx="186480" cy="403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AA3245-7EC8-44E7-9E7D-AE05A814EF9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24074" y="4060384"/>
                  <a:ext cx="204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9D7200-D0C5-46D6-8AEE-A359D6912857}"/>
                    </a:ext>
                  </a:extLst>
                </p14:cNvPr>
                <p14:cNvContentPartPr/>
                <p14:nvPr/>
              </p14:nvContentPartPr>
              <p14:xfrm>
                <a:off x="2651354" y="4245424"/>
                <a:ext cx="268560" cy="18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9D7200-D0C5-46D6-8AEE-A359D691285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42354" y="4236424"/>
                  <a:ext cx="286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8D1AA82-6F7F-4EE1-A757-8F6E6695E65C}"/>
                    </a:ext>
                  </a:extLst>
                </p14:cNvPr>
                <p14:cNvContentPartPr/>
                <p14:nvPr/>
              </p14:nvContentPartPr>
              <p14:xfrm>
                <a:off x="2935034" y="4279264"/>
                <a:ext cx="235440" cy="169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8D1AA82-6F7F-4EE1-A757-8F6E6695E65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26394" y="4270264"/>
                  <a:ext cx="253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27C51A-F289-411D-BE5E-E984EDF92BE8}"/>
                    </a:ext>
                  </a:extLst>
                </p14:cNvPr>
                <p14:cNvContentPartPr/>
                <p14:nvPr/>
              </p14:nvContentPartPr>
              <p14:xfrm>
                <a:off x="3196034" y="4314544"/>
                <a:ext cx="367560" cy="172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27C51A-F289-411D-BE5E-E984EDF92BE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87394" y="4305904"/>
                  <a:ext cx="385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0BBCF64-38E5-4FF1-A7CF-C18F38AA215B}"/>
                    </a:ext>
                  </a:extLst>
                </p14:cNvPr>
                <p14:cNvContentPartPr/>
                <p14:nvPr/>
              </p14:nvContentPartPr>
              <p14:xfrm>
                <a:off x="4011074" y="4057504"/>
                <a:ext cx="230040" cy="428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0BBCF64-38E5-4FF1-A7CF-C18F38AA215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02434" y="4048504"/>
                  <a:ext cx="2476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722058A-FB29-437B-A3A1-665597792A71}"/>
                    </a:ext>
                  </a:extLst>
                </p14:cNvPr>
                <p14:cNvContentPartPr/>
                <p14:nvPr/>
              </p14:nvContentPartPr>
              <p14:xfrm>
                <a:off x="3763754" y="4261624"/>
                <a:ext cx="297720" cy="218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722058A-FB29-437B-A3A1-665597792A7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54754" y="4252624"/>
                  <a:ext cx="315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9E9A799-2FE2-4D0F-B10E-139C756060F1}"/>
                    </a:ext>
                  </a:extLst>
                </p14:cNvPr>
                <p14:cNvContentPartPr/>
                <p14:nvPr/>
              </p14:nvContentPartPr>
              <p14:xfrm>
                <a:off x="4513274" y="4468984"/>
                <a:ext cx="5040" cy="10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9E9A799-2FE2-4D0F-B10E-139C756060F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04634" y="4460344"/>
                  <a:ext cx="22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F511BA0-83E0-4FD1-B692-E8F5A8FCD17F}"/>
                    </a:ext>
                  </a:extLst>
                </p14:cNvPr>
                <p14:cNvContentPartPr/>
                <p14:nvPr/>
              </p14:nvContentPartPr>
              <p14:xfrm>
                <a:off x="1889954" y="5043904"/>
                <a:ext cx="382320" cy="19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F511BA0-83E0-4FD1-B692-E8F5A8FCD1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80954" y="5034904"/>
                  <a:ext cx="39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6BA5211-648F-4E4C-8C45-51FA4440D00B}"/>
                    </a:ext>
                  </a:extLst>
                </p14:cNvPr>
                <p14:cNvContentPartPr/>
                <p14:nvPr/>
              </p14:nvContentPartPr>
              <p14:xfrm>
                <a:off x="2715794" y="4911064"/>
                <a:ext cx="128160" cy="191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6BA5211-648F-4E4C-8C45-51FA4440D0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07154" y="4902424"/>
                  <a:ext cx="14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D77B710-8A57-4584-A5E9-7321BD0ECF9C}"/>
                    </a:ext>
                  </a:extLst>
                </p14:cNvPr>
                <p14:cNvContentPartPr/>
                <p14:nvPr/>
              </p14:nvContentPartPr>
              <p14:xfrm>
                <a:off x="2585474" y="4814224"/>
                <a:ext cx="619560" cy="129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D77B710-8A57-4584-A5E9-7321BD0ECF9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76834" y="4805584"/>
                  <a:ext cx="63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0FB3455-96AE-4DFE-A799-9A254B438735}"/>
                    </a:ext>
                  </a:extLst>
                </p14:cNvPr>
                <p14:cNvContentPartPr/>
                <p14:nvPr/>
              </p14:nvContentPartPr>
              <p14:xfrm>
                <a:off x="3121514" y="4695424"/>
                <a:ext cx="303120" cy="379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0FB3455-96AE-4DFE-A799-9A254B43873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12514" y="4686424"/>
                  <a:ext cx="320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1BB4073-4B31-4F5B-B4F6-827B9DB29A99}"/>
                    </a:ext>
                  </a:extLst>
                </p14:cNvPr>
                <p14:cNvContentPartPr/>
                <p14:nvPr/>
              </p14:nvContentPartPr>
              <p14:xfrm>
                <a:off x="3442634" y="4901704"/>
                <a:ext cx="253440" cy="216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1BB4073-4B31-4F5B-B4F6-827B9DB29A9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33634" y="4892704"/>
                  <a:ext cx="271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1BA758C-45D6-4014-A6FF-1E93B6D037D8}"/>
                    </a:ext>
                  </a:extLst>
                </p14:cNvPr>
                <p14:cNvContentPartPr/>
                <p14:nvPr/>
              </p14:nvContentPartPr>
              <p14:xfrm>
                <a:off x="4152914" y="4866064"/>
                <a:ext cx="273960" cy="176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1BA758C-45D6-4014-A6FF-1E93B6D037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43914" y="4857424"/>
                  <a:ext cx="291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84D152-1191-43CC-B530-661D317EB127}"/>
                    </a:ext>
                  </a:extLst>
                </p14:cNvPr>
                <p14:cNvContentPartPr/>
                <p14:nvPr/>
              </p14:nvContentPartPr>
              <p14:xfrm>
                <a:off x="4499234" y="4857064"/>
                <a:ext cx="194760" cy="187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84D152-1191-43CC-B530-661D317EB12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90234" y="4848064"/>
                  <a:ext cx="212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62F57CC-EE93-43A9-B8A5-D8732BA354AB}"/>
                    </a:ext>
                  </a:extLst>
                </p14:cNvPr>
                <p14:cNvContentPartPr/>
                <p14:nvPr/>
              </p14:nvContentPartPr>
              <p14:xfrm>
                <a:off x="4714874" y="4912144"/>
                <a:ext cx="300960" cy="105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62F57CC-EE93-43A9-B8A5-D8732BA354A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706234" y="4903144"/>
                  <a:ext cx="318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52A6624-251F-4EB0-93B2-C10635E531B1}"/>
                    </a:ext>
                  </a:extLst>
                </p14:cNvPr>
                <p14:cNvContentPartPr/>
                <p14:nvPr/>
              </p14:nvContentPartPr>
              <p14:xfrm>
                <a:off x="5130674" y="4588144"/>
                <a:ext cx="215640" cy="443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52A6624-251F-4EB0-93B2-C10635E531B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22034" y="4579144"/>
                  <a:ext cx="2332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11782C-C69B-411D-8151-E207C3D7F115}"/>
                    </a:ext>
                  </a:extLst>
                </p14:cNvPr>
                <p14:cNvContentPartPr/>
                <p14:nvPr/>
              </p14:nvContentPartPr>
              <p14:xfrm>
                <a:off x="5446034" y="4848064"/>
                <a:ext cx="187560" cy="147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F11782C-C69B-411D-8151-E207C3D7F11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37394" y="4839064"/>
                  <a:ext cx="20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1851B8B-3FB9-4035-9B3E-738038D7334B}"/>
                    </a:ext>
                  </a:extLst>
                </p14:cNvPr>
                <p14:cNvContentPartPr/>
                <p14:nvPr/>
              </p14:nvContentPartPr>
              <p14:xfrm>
                <a:off x="5596154" y="4822864"/>
                <a:ext cx="321480" cy="201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1851B8B-3FB9-4035-9B3E-738038D733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587154" y="4813864"/>
                  <a:ext cx="339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DE67C42-4FB5-499C-BD6E-4F4C1C079E7F}"/>
                    </a:ext>
                  </a:extLst>
                </p14:cNvPr>
                <p14:cNvContentPartPr/>
                <p14:nvPr/>
              </p14:nvContentPartPr>
              <p14:xfrm>
                <a:off x="6156674" y="4876504"/>
                <a:ext cx="178560" cy="180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DE67C42-4FB5-499C-BD6E-4F4C1C079E7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48034" y="4867864"/>
                  <a:ext cx="196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A9A4F89-330F-427E-85DB-B5E2EE9C9C4F}"/>
                    </a:ext>
                  </a:extLst>
                </p14:cNvPr>
                <p14:cNvContentPartPr/>
                <p14:nvPr/>
              </p14:nvContentPartPr>
              <p14:xfrm>
                <a:off x="6517754" y="4477624"/>
                <a:ext cx="400680" cy="612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A9A4F89-330F-427E-85DB-B5E2EE9C9C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08754" y="4468624"/>
                  <a:ext cx="4183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9914AF3-626E-41E2-B191-A9FD2A3567B2}"/>
                    </a:ext>
                  </a:extLst>
                </p14:cNvPr>
                <p14:cNvContentPartPr/>
                <p14:nvPr/>
              </p14:nvContentPartPr>
              <p14:xfrm>
                <a:off x="6509834" y="4860304"/>
                <a:ext cx="345600" cy="55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9914AF3-626E-41E2-B191-A9FD2A3567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01194" y="4851664"/>
                  <a:ext cx="363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D16EF38-6B8C-4D49-873C-491456177154}"/>
                    </a:ext>
                  </a:extLst>
                </p14:cNvPr>
                <p14:cNvContentPartPr/>
                <p14:nvPr/>
              </p14:nvContentPartPr>
              <p14:xfrm>
                <a:off x="7142354" y="4786504"/>
                <a:ext cx="345240" cy="264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D16EF38-6B8C-4D49-873C-49145617715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33714" y="4777864"/>
                  <a:ext cx="362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D8FC341-1D28-4E95-8A53-E595A890B9FA}"/>
                    </a:ext>
                  </a:extLst>
                </p14:cNvPr>
                <p14:cNvContentPartPr/>
                <p14:nvPr/>
              </p14:nvContentPartPr>
              <p14:xfrm>
                <a:off x="7514234" y="4798024"/>
                <a:ext cx="205200" cy="208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D8FC341-1D28-4E95-8A53-E595A890B9F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05594" y="4789384"/>
                  <a:ext cx="222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A6F003-DB5B-4684-A758-9371C3761F7D}"/>
                    </a:ext>
                  </a:extLst>
                </p14:cNvPr>
                <p14:cNvContentPartPr/>
                <p14:nvPr/>
              </p14:nvContentPartPr>
              <p14:xfrm>
                <a:off x="7774514" y="4837264"/>
                <a:ext cx="149760" cy="164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A6F003-DB5B-4684-A758-9371C3761F7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65874" y="4828264"/>
                  <a:ext cx="167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A270A00-E11F-4F69-AD83-18F7B5435DFF}"/>
                    </a:ext>
                  </a:extLst>
                </p14:cNvPr>
                <p14:cNvContentPartPr/>
                <p14:nvPr/>
              </p14:nvContentPartPr>
              <p14:xfrm>
                <a:off x="7949474" y="4862104"/>
                <a:ext cx="181440" cy="131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A270A00-E11F-4F69-AD83-18F7B5435DF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40474" y="4853104"/>
                  <a:ext cx="199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FC6775-CD3F-4C18-95FD-ACBD5E24B8BC}"/>
                    </a:ext>
                  </a:extLst>
                </p14:cNvPr>
                <p14:cNvContentPartPr/>
                <p14:nvPr/>
              </p14:nvContentPartPr>
              <p14:xfrm>
                <a:off x="8334674" y="4504624"/>
                <a:ext cx="242640" cy="503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FC6775-CD3F-4C18-95FD-ACBD5E24B8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25674" y="4495984"/>
                  <a:ext cx="2602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3D4B6FB-10DC-4BB1-961D-A19B13D36E1C}"/>
                    </a:ext>
                  </a:extLst>
                </p14:cNvPr>
                <p14:cNvContentPartPr/>
                <p14:nvPr/>
              </p14:nvContentPartPr>
              <p14:xfrm>
                <a:off x="8268794" y="4786504"/>
                <a:ext cx="339120" cy="48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3D4B6FB-10DC-4BB1-961D-A19B13D36E1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59794" y="4777864"/>
                  <a:ext cx="356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F96FB5B-78FE-4552-A4DE-5F5382C4F1E8}"/>
                    </a:ext>
                  </a:extLst>
                </p14:cNvPr>
                <p14:cNvContentPartPr/>
                <p14:nvPr/>
              </p14:nvContentPartPr>
              <p14:xfrm>
                <a:off x="8595674" y="4756264"/>
                <a:ext cx="170280" cy="243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F96FB5B-78FE-4552-A4DE-5F5382C4F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87034" y="4747264"/>
                  <a:ext cx="18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9F773D7-B676-407F-B3A0-86992B729C43}"/>
                    </a:ext>
                  </a:extLst>
                </p14:cNvPr>
                <p14:cNvContentPartPr/>
                <p14:nvPr/>
              </p14:nvContentPartPr>
              <p14:xfrm>
                <a:off x="9082754" y="4769224"/>
                <a:ext cx="220320" cy="242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9F773D7-B676-407F-B3A0-86992B729C4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073754" y="4760224"/>
                  <a:ext cx="237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085C607-9344-4DCB-96A0-8F6D29BF7AA7}"/>
                    </a:ext>
                  </a:extLst>
                </p14:cNvPr>
                <p14:cNvContentPartPr/>
                <p14:nvPr/>
              </p14:nvContentPartPr>
              <p14:xfrm>
                <a:off x="9383354" y="4773544"/>
                <a:ext cx="219600" cy="216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085C607-9344-4DCB-96A0-8F6D29BF7AA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374714" y="4764904"/>
                  <a:ext cx="237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E5EF8E4-7055-4F37-8190-1B77C2CD3AE7}"/>
                    </a:ext>
                  </a:extLst>
                </p14:cNvPr>
                <p14:cNvContentPartPr/>
                <p14:nvPr/>
              </p14:nvContentPartPr>
              <p14:xfrm>
                <a:off x="9632474" y="4800904"/>
                <a:ext cx="199080" cy="208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E5EF8E4-7055-4F37-8190-1B77C2CD3AE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23834" y="4792264"/>
                  <a:ext cx="216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5838FC2-7246-4BF9-B23A-F3BFC41F8471}"/>
                    </a:ext>
                  </a:extLst>
                </p14:cNvPr>
                <p14:cNvContentPartPr/>
                <p14:nvPr/>
              </p14:nvContentPartPr>
              <p14:xfrm>
                <a:off x="9894914" y="4853104"/>
                <a:ext cx="195480" cy="176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5838FC2-7246-4BF9-B23A-F3BFC41F847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85914" y="4844104"/>
                  <a:ext cx="213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22A42D5-0CC1-4A73-8BC2-01DAD738EB25}"/>
                    </a:ext>
                  </a:extLst>
                </p14:cNvPr>
                <p14:cNvContentPartPr/>
                <p14:nvPr/>
              </p14:nvContentPartPr>
              <p14:xfrm>
                <a:off x="10215674" y="4831144"/>
                <a:ext cx="198360" cy="22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22A42D5-0CC1-4A73-8BC2-01DAD738EB2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207034" y="4822144"/>
                  <a:ext cx="216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D349E3A-4A64-4098-B54F-830D621A13F5}"/>
                    </a:ext>
                  </a:extLst>
                </p14:cNvPr>
                <p14:cNvContentPartPr/>
                <p14:nvPr/>
              </p14:nvContentPartPr>
              <p14:xfrm>
                <a:off x="10524914" y="4823944"/>
                <a:ext cx="196200" cy="239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D349E3A-4A64-4098-B54F-830D621A13F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516274" y="4815304"/>
                  <a:ext cx="213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578142C-7895-4B6D-99E2-BF3882DD9243}"/>
                    </a:ext>
                  </a:extLst>
                </p14:cNvPr>
                <p14:cNvContentPartPr/>
                <p14:nvPr/>
              </p14:nvContentPartPr>
              <p14:xfrm>
                <a:off x="10809314" y="4921504"/>
                <a:ext cx="57960" cy="149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578142C-7895-4B6D-99E2-BF3882DD92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800674" y="4912864"/>
                  <a:ext cx="75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F8FCF0B-8104-43A4-A279-156BB97E0F0D}"/>
                    </a:ext>
                  </a:extLst>
                </p14:cNvPr>
                <p14:cNvContentPartPr/>
                <p14:nvPr/>
              </p14:nvContentPartPr>
              <p14:xfrm>
                <a:off x="10937834" y="4908184"/>
                <a:ext cx="213120" cy="136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F8FCF0B-8104-43A4-A279-156BB97E0F0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929194" y="4899184"/>
                  <a:ext cx="230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D0A425E-29CB-4792-93AF-ABCD426B12C3}"/>
                    </a:ext>
                  </a:extLst>
                </p14:cNvPr>
                <p14:cNvContentPartPr/>
                <p14:nvPr/>
              </p14:nvContentPartPr>
              <p14:xfrm>
                <a:off x="11132594" y="4906384"/>
                <a:ext cx="262080" cy="413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D0A425E-29CB-4792-93AF-ABCD426B12C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123594" y="4897384"/>
                  <a:ext cx="279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08468DA-9AE5-450F-AFCA-ADEFEC07BD81}"/>
                    </a:ext>
                  </a:extLst>
                </p14:cNvPr>
                <p14:cNvContentPartPr/>
                <p14:nvPr/>
              </p14:nvContentPartPr>
              <p14:xfrm>
                <a:off x="10903634" y="4593904"/>
                <a:ext cx="5400" cy="20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08468DA-9AE5-450F-AFCA-ADEFEC07BD8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894994" y="4584904"/>
                  <a:ext cx="23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74C1C41-8F1F-4E3B-82CB-18420C0A1B02}"/>
                    </a:ext>
                  </a:extLst>
                </p14:cNvPr>
                <p14:cNvContentPartPr/>
                <p14:nvPr/>
              </p14:nvContentPartPr>
              <p14:xfrm>
                <a:off x="538514" y="5680384"/>
                <a:ext cx="46080" cy="30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74C1C41-8F1F-4E3B-82CB-18420C0A1B0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9514" y="5671384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70390C-1429-4A4E-9F7C-5897C7802A0C}"/>
                    </a:ext>
                  </a:extLst>
                </p14:cNvPr>
                <p14:cNvContentPartPr/>
                <p14:nvPr/>
              </p14:nvContentPartPr>
              <p14:xfrm>
                <a:off x="559394" y="5596864"/>
                <a:ext cx="265680" cy="207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70390C-1429-4A4E-9F7C-5897C7802A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50754" y="5588224"/>
                  <a:ext cx="283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35E31C3-3534-4141-A44D-F8C4A347B23B}"/>
                    </a:ext>
                  </a:extLst>
                </p14:cNvPr>
                <p14:cNvContentPartPr/>
                <p14:nvPr/>
              </p14:nvContentPartPr>
              <p14:xfrm>
                <a:off x="719234" y="5301664"/>
                <a:ext cx="317880" cy="466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35E31C3-3534-4141-A44D-F8C4A347B2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0594" y="5292664"/>
                  <a:ext cx="3355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682AB55-0661-4AD8-835C-7E0C5F01AC1E}"/>
                    </a:ext>
                  </a:extLst>
                </p14:cNvPr>
                <p14:cNvContentPartPr/>
                <p14:nvPr/>
              </p14:nvContentPartPr>
              <p14:xfrm>
                <a:off x="841634" y="5613064"/>
                <a:ext cx="189720" cy="201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682AB55-0661-4AD8-835C-7E0C5F01AC1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32634" y="5604424"/>
                  <a:ext cx="20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9E87CFA-C1FE-4ABA-B156-78A41B26766D}"/>
                    </a:ext>
                  </a:extLst>
                </p14:cNvPr>
                <p14:cNvContentPartPr/>
                <p14:nvPr/>
              </p14:nvContentPartPr>
              <p14:xfrm>
                <a:off x="1083194" y="5567344"/>
                <a:ext cx="238680" cy="233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9E87CFA-C1FE-4ABA-B156-78A41B26766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74554" y="5558344"/>
                  <a:ext cx="256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56EFEB2-7622-4E27-BAB8-22C7D385BD7F}"/>
                    </a:ext>
                  </a:extLst>
                </p14:cNvPr>
                <p14:cNvContentPartPr/>
                <p14:nvPr/>
              </p14:nvContentPartPr>
              <p14:xfrm>
                <a:off x="1350314" y="5560864"/>
                <a:ext cx="134640" cy="215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56EFEB2-7622-4E27-BAB8-22C7D385BD7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341314" y="5551864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9FE051D-35D3-400A-915C-B93C6C8E3DB9}"/>
                    </a:ext>
                  </a:extLst>
                </p14:cNvPr>
                <p14:cNvContentPartPr/>
                <p14:nvPr/>
              </p14:nvContentPartPr>
              <p14:xfrm>
                <a:off x="1529594" y="5574904"/>
                <a:ext cx="232200" cy="186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9FE051D-35D3-400A-915C-B93C6C8E3DB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520594" y="5566264"/>
                  <a:ext cx="249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73B9CE5-FB4F-4829-AAC7-860D4F3F3B45}"/>
                    </a:ext>
                  </a:extLst>
                </p14:cNvPr>
                <p14:cNvContentPartPr/>
                <p14:nvPr/>
              </p14:nvContentPartPr>
              <p14:xfrm>
                <a:off x="1629314" y="5599744"/>
                <a:ext cx="397080" cy="491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73B9CE5-FB4F-4829-AAC7-860D4F3F3B4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620674" y="5590744"/>
                  <a:ext cx="4147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1263A62-4734-48DF-B895-7422273E74AB}"/>
                    </a:ext>
                  </a:extLst>
                </p14:cNvPr>
                <p14:cNvContentPartPr/>
                <p14:nvPr/>
              </p14:nvContentPartPr>
              <p14:xfrm>
                <a:off x="2319794" y="5504344"/>
                <a:ext cx="196920" cy="195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1263A62-4734-48DF-B895-7422273E74A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11154" y="5495344"/>
                  <a:ext cx="214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8C497D-56F4-40A7-B2D8-5DF686E6DA55}"/>
                    </a:ext>
                  </a:extLst>
                </p14:cNvPr>
                <p14:cNvContentPartPr/>
                <p14:nvPr/>
              </p14:nvContentPartPr>
              <p14:xfrm>
                <a:off x="3100634" y="5242984"/>
                <a:ext cx="194760" cy="387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8C497D-56F4-40A7-B2D8-5DF686E6DA5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091634" y="5234344"/>
                  <a:ext cx="212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0D26BF7-EF92-4442-9FC0-EA0AC5C271AC}"/>
                    </a:ext>
                  </a:extLst>
                </p14:cNvPr>
                <p14:cNvContentPartPr/>
                <p14:nvPr/>
              </p14:nvContentPartPr>
              <p14:xfrm>
                <a:off x="2972474" y="5434144"/>
                <a:ext cx="375120" cy="72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0D26BF7-EF92-4442-9FC0-EA0AC5C271A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63834" y="5425144"/>
                  <a:ext cx="392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471C3D9-7488-45AB-9F2D-AFBB179971ED}"/>
                    </a:ext>
                  </a:extLst>
                </p14:cNvPr>
                <p14:cNvContentPartPr/>
                <p14:nvPr/>
              </p14:nvContentPartPr>
              <p14:xfrm>
                <a:off x="3290354" y="5471584"/>
                <a:ext cx="72720" cy="127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471C3D9-7488-45AB-9F2D-AFBB179971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81714" y="5462944"/>
                  <a:ext cx="90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8B9590A-9E63-40AA-B76F-B0FD0A37A4DD}"/>
                    </a:ext>
                  </a:extLst>
                </p14:cNvPr>
                <p14:cNvContentPartPr/>
                <p14:nvPr/>
              </p14:nvContentPartPr>
              <p14:xfrm>
                <a:off x="3446954" y="5465104"/>
                <a:ext cx="324720" cy="132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8B9590A-9E63-40AA-B76F-B0FD0A37A4D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37954" y="5456104"/>
                  <a:ext cx="342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D9DBA8D-4E76-4A5E-8536-841B12961D81}"/>
                    </a:ext>
                  </a:extLst>
                </p14:cNvPr>
                <p14:cNvContentPartPr/>
                <p14:nvPr/>
              </p14:nvContentPartPr>
              <p14:xfrm>
                <a:off x="3815954" y="5425864"/>
                <a:ext cx="171720" cy="170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D9DBA8D-4E76-4A5E-8536-841B12961D8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07314" y="5417224"/>
                  <a:ext cx="18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B3186DB-A292-42B6-84B4-6D736FC7981B}"/>
                    </a:ext>
                  </a:extLst>
                </p14:cNvPr>
                <p14:cNvContentPartPr/>
                <p14:nvPr/>
              </p14:nvContentPartPr>
              <p14:xfrm>
                <a:off x="4384754" y="5475544"/>
                <a:ext cx="61920" cy="107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B3186DB-A292-42B6-84B4-6D736FC7981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375754" y="5466544"/>
                  <a:ext cx="79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516AD2C-FF53-4AA2-907C-75CD16AE2DB3}"/>
                    </a:ext>
                  </a:extLst>
                </p14:cNvPr>
                <p14:cNvContentPartPr/>
                <p14:nvPr/>
              </p14:nvContentPartPr>
              <p14:xfrm>
                <a:off x="4526954" y="5350624"/>
                <a:ext cx="22320" cy="17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516AD2C-FF53-4AA2-907C-75CD16AE2DB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18314" y="5341984"/>
                  <a:ext cx="39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3C4D98F-D9D1-4FF6-9CB7-D3EC0B5057BD}"/>
                    </a:ext>
                  </a:extLst>
                </p14:cNvPr>
                <p14:cNvContentPartPr/>
                <p14:nvPr/>
              </p14:nvContentPartPr>
              <p14:xfrm>
                <a:off x="4530914" y="5439904"/>
                <a:ext cx="220680" cy="1749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3C4D98F-D9D1-4FF6-9CB7-D3EC0B5057B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21914" y="5431264"/>
                  <a:ext cx="238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D08E1D4-67D7-4104-A168-8CDC73F760FD}"/>
                    </a:ext>
                  </a:extLst>
                </p14:cNvPr>
                <p14:cNvContentPartPr/>
                <p14:nvPr/>
              </p14:nvContentPartPr>
              <p14:xfrm>
                <a:off x="4858514" y="5108344"/>
                <a:ext cx="366120" cy="525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D08E1D4-67D7-4104-A168-8CDC73F760F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849514" y="5099704"/>
                  <a:ext cx="38376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A6F6D07-0432-41B7-952B-EA5D4A9FEDC7}"/>
                    </a:ext>
                  </a:extLst>
                </p14:cNvPr>
                <p14:cNvContentPartPr/>
                <p14:nvPr/>
              </p14:nvContentPartPr>
              <p14:xfrm>
                <a:off x="5128874" y="5441704"/>
                <a:ext cx="191520" cy="153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A6F6D07-0432-41B7-952B-EA5D4A9FEDC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120234" y="5433064"/>
                  <a:ext cx="209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8CC65DF-6A53-45AC-8A66-1924C3CFC818}"/>
                    </a:ext>
                  </a:extLst>
                </p14:cNvPr>
                <p14:cNvContentPartPr/>
                <p14:nvPr/>
              </p14:nvContentPartPr>
              <p14:xfrm>
                <a:off x="5337314" y="5417224"/>
                <a:ext cx="211680" cy="244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8CC65DF-6A53-45AC-8A66-1924C3CFC81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28674" y="5408584"/>
                  <a:ext cx="229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78C0434-994B-4C29-9038-4B5D5FB77FC3}"/>
                    </a:ext>
                  </a:extLst>
                </p14:cNvPr>
                <p14:cNvContentPartPr/>
                <p14:nvPr/>
              </p14:nvContentPartPr>
              <p14:xfrm>
                <a:off x="5585354" y="5394544"/>
                <a:ext cx="261360" cy="211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78C0434-994B-4C29-9038-4B5D5FB77FC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76354" y="5385904"/>
                  <a:ext cx="27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15C711-94F1-423E-B9D4-BE73945B3634}"/>
                    </a:ext>
                  </a:extLst>
                </p14:cNvPr>
                <p14:cNvContentPartPr/>
                <p14:nvPr/>
              </p14:nvContentPartPr>
              <p14:xfrm>
                <a:off x="5835914" y="5439544"/>
                <a:ext cx="140760" cy="109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15C711-94F1-423E-B9D4-BE73945B363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26914" y="5430904"/>
                  <a:ext cx="158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980E6C-6A24-44D0-B8EE-C767ACBF5E58}"/>
                    </a:ext>
                  </a:extLst>
                </p14:cNvPr>
                <p14:cNvContentPartPr/>
                <p14:nvPr/>
              </p14:nvContentPartPr>
              <p14:xfrm>
                <a:off x="6100874" y="5233264"/>
                <a:ext cx="180000" cy="3776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980E6C-6A24-44D0-B8EE-C767ACBF5E5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91874" y="5224264"/>
                  <a:ext cx="197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E67687E-0D17-4F6B-B3B6-3C75869E6083}"/>
                    </a:ext>
                  </a:extLst>
                </p14:cNvPr>
                <p14:cNvContentPartPr/>
                <p14:nvPr/>
              </p14:nvContentPartPr>
              <p14:xfrm>
                <a:off x="6640514" y="5395624"/>
                <a:ext cx="275400" cy="195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E67687E-0D17-4F6B-B3B6-3C75869E608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31514" y="5386624"/>
                  <a:ext cx="293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3A6DB8A-9023-40D2-B7D0-EB49F7F80E84}"/>
                    </a:ext>
                  </a:extLst>
                </p14:cNvPr>
                <p14:cNvContentPartPr/>
                <p14:nvPr/>
              </p14:nvContentPartPr>
              <p14:xfrm>
                <a:off x="6960914" y="5438104"/>
                <a:ext cx="126720" cy="154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3A6DB8A-9023-40D2-B7D0-EB49F7F80E8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51914" y="5429104"/>
                  <a:ext cx="144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2E22FB0-5862-48DE-9BB4-A5037A646B99}"/>
                    </a:ext>
                  </a:extLst>
                </p14:cNvPr>
                <p14:cNvContentPartPr/>
                <p14:nvPr/>
              </p14:nvContentPartPr>
              <p14:xfrm>
                <a:off x="7214354" y="5206264"/>
                <a:ext cx="203040" cy="406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2E22FB0-5862-48DE-9BB4-A5037A646B9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205714" y="5197624"/>
                  <a:ext cx="2206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099E65B-5281-4F41-9277-9C317D8ABCF3}"/>
                    </a:ext>
                  </a:extLst>
                </p14:cNvPr>
                <p14:cNvContentPartPr/>
                <p14:nvPr/>
              </p14:nvContentPartPr>
              <p14:xfrm>
                <a:off x="7176194" y="5405704"/>
                <a:ext cx="262080" cy="48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099E65B-5281-4F41-9277-9C317D8ABCF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167554" y="5396704"/>
                  <a:ext cx="279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E2EE0C8-C4F0-4181-818F-8B95AD9C07F5}"/>
                    </a:ext>
                  </a:extLst>
                </p14:cNvPr>
                <p14:cNvContentPartPr/>
                <p14:nvPr/>
              </p14:nvContentPartPr>
              <p14:xfrm>
                <a:off x="7723034" y="5381944"/>
                <a:ext cx="428760" cy="162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E2EE0C8-C4F0-4181-818F-8B95AD9C07F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14394" y="5372944"/>
                  <a:ext cx="446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C5D3C41-32AE-4338-844C-BABB1D1066BB}"/>
                    </a:ext>
                  </a:extLst>
                </p14:cNvPr>
                <p14:cNvContentPartPr/>
                <p14:nvPr/>
              </p14:nvContentPartPr>
              <p14:xfrm>
                <a:off x="8200754" y="5408584"/>
                <a:ext cx="225720" cy="123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C5D3C41-32AE-4338-844C-BABB1D1066B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192114" y="5399584"/>
                  <a:ext cx="243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20EA006-9CD6-4E6D-B3FD-9DA1828F4B14}"/>
                    </a:ext>
                  </a:extLst>
                </p14:cNvPr>
                <p14:cNvContentPartPr/>
                <p14:nvPr/>
              </p14:nvContentPartPr>
              <p14:xfrm>
                <a:off x="8524754" y="5096104"/>
                <a:ext cx="308520" cy="481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20EA006-9CD6-4E6D-B3FD-9DA1828F4B1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516114" y="5087104"/>
                  <a:ext cx="3261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31ECC58-ED09-4B6A-9895-3AF058D0E4CB}"/>
                    </a:ext>
                  </a:extLst>
                </p14:cNvPr>
                <p14:cNvContentPartPr/>
                <p14:nvPr/>
              </p14:nvContentPartPr>
              <p14:xfrm>
                <a:off x="8433314" y="5352064"/>
                <a:ext cx="464400" cy="47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31ECC58-ED09-4B6A-9895-3AF058D0E4C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424674" y="5343064"/>
                  <a:ext cx="482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8F6492-1999-4B12-90AF-E80E4BB6C6DB}"/>
                    </a:ext>
                  </a:extLst>
                </p14:cNvPr>
                <p14:cNvContentPartPr/>
                <p14:nvPr/>
              </p14:nvContentPartPr>
              <p14:xfrm>
                <a:off x="8746874" y="5389504"/>
                <a:ext cx="167040" cy="180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8F6492-1999-4B12-90AF-E80E4BB6C6D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38234" y="5380504"/>
                  <a:ext cx="184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89A165A-4F96-4CA7-A0CD-764FBC4DD782}"/>
                    </a:ext>
                  </a:extLst>
                </p14:cNvPr>
                <p14:cNvContentPartPr/>
                <p14:nvPr/>
              </p14:nvContentPartPr>
              <p14:xfrm>
                <a:off x="8987714" y="5141824"/>
                <a:ext cx="316080" cy="396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89A165A-4F96-4CA7-A0CD-764FBC4DD78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79074" y="5133184"/>
                  <a:ext cx="3337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5F5B427-DE56-4F4A-A54E-F7D732E320D9}"/>
                    </a:ext>
                  </a:extLst>
                </p14:cNvPr>
                <p14:cNvContentPartPr/>
                <p14:nvPr/>
              </p14:nvContentPartPr>
              <p14:xfrm>
                <a:off x="9262754" y="5408944"/>
                <a:ext cx="88200" cy="130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5F5B427-DE56-4F4A-A54E-F7D732E320D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253754" y="5399944"/>
                  <a:ext cx="105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DBA9DB7-D766-42D7-917A-D3BFB4337010}"/>
                    </a:ext>
                  </a:extLst>
                </p14:cNvPr>
                <p14:cNvContentPartPr/>
                <p14:nvPr/>
              </p14:nvContentPartPr>
              <p14:xfrm>
                <a:off x="9415394" y="5398864"/>
                <a:ext cx="232200" cy="135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DBA9DB7-D766-42D7-917A-D3BFB433701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06394" y="5390224"/>
                  <a:ext cx="249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6BBA42E-877D-418C-9DE7-EB35FE27A9AD}"/>
                    </a:ext>
                  </a:extLst>
                </p14:cNvPr>
                <p14:cNvContentPartPr/>
                <p14:nvPr/>
              </p14:nvContentPartPr>
              <p14:xfrm>
                <a:off x="9517274" y="5437024"/>
                <a:ext cx="366120" cy="381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6BBA42E-877D-418C-9DE7-EB35FE27A9A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08274" y="5428384"/>
                  <a:ext cx="383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8372E09-C06D-4F41-9846-5D9A400E5706}"/>
                    </a:ext>
                  </a:extLst>
                </p14:cNvPr>
                <p14:cNvContentPartPr/>
                <p14:nvPr/>
              </p14:nvContentPartPr>
              <p14:xfrm>
                <a:off x="9534914" y="5246224"/>
                <a:ext cx="64440" cy="19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8372E09-C06D-4F41-9846-5D9A400E570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25914" y="5237224"/>
                  <a:ext cx="82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2A05976-85AA-4192-A8DE-8BD3545C4B72}"/>
                    </a:ext>
                  </a:extLst>
                </p14:cNvPr>
                <p14:cNvContentPartPr/>
                <p14:nvPr/>
              </p14:nvContentPartPr>
              <p14:xfrm>
                <a:off x="10268954" y="5175304"/>
                <a:ext cx="291600" cy="324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2A05976-85AA-4192-A8DE-8BD3545C4B7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60314" y="5166304"/>
                  <a:ext cx="309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67CDFDF-2440-417E-ABCE-15F9AB93098F}"/>
                    </a:ext>
                  </a:extLst>
                </p14:cNvPr>
                <p14:cNvContentPartPr/>
                <p14:nvPr/>
              </p14:nvContentPartPr>
              <p14:xfrm>
                <a:off x="10183634" y="5342344"/>
                <a:ext cx="194760" cy="128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67CDFDF-2440-417E-ABCE-15F9AB93098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174994" y="5333704"/>
                  <a:ext cx="212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06117AF-38AA-45BA-B857-1DDA7107CFEA}"/>
                    </a:ext>
                  </a:extLst>
                </p14:cNvPr>
                <p14:cNvContentPartPr/>
                <p14:nvPr/>
              </p14:nvContentPartPr>
              <p14:xfrm>
                <a:off x="663074" y="5910424"/>
                <a:ext cx="221400" cy="434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06117AF-38AA-45BA-B857-1DDA7107CFE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54074" y="5901784"/>
                  <a:ext cx="2390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1C428C6-5F33-4CDE-BDE4-0D26082D1843}"/>
                    </a:ext>
                  </a:extLst>
                </p14:cNvPr>
                <p14:cNvContentPartPr/>
                <p14:nvPr/>
              </p14:nvContentPartPr>
              <p14:xfrm>
                <a:off x="967634" y="6126424"/>
                <a:ext cx="199800" cy="171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1C428C6-5F33-4CDE-BDE4-0D26082D184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58994" y="6117424"/>
                  <a:ext cx="217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C2A3BEA-954A-4846-8307-0ABDE0C545A9}"/>
                    </a:ext>
                  </a:extLst>
                </p14:cNvPr>
                <p14:cNvContentPartPr/>
                <p14:nvPr/>
              </p14:nvContentPartPr>
              <p14:xfrm>
                <a:off x="1230074" y="6100864"/>
                <a:ext cx="144720" cy="174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C2A3BEA-954A-4846-8307-0ABDE0C545A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221074" y="6091864"/>
                  <a:ext cx="16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A61868B-1961-48AD-BAC3-10AD73752F0A}"/>
                    </a:ext>
                  </a:extLst>
                </p14:cNvPr>
                <p14:cNvContentPartPr/>
                <p14:nvPr/>
              </p14:nvContentPartPr>
              <p14:xfrm>
                <a:off x="1874474" y="6091504"/>
                <a:ext cx="243360" cy="164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A61868B-1961-48AD-BAC3-10AD73752F0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865834" y="6082504"/>
                  <a:ext cx="261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DEFECB5-7E97-4AF1-B7C4-9F258C7200E8}"/>
                    </a:ext>
                  </a:extLst>
                </p14:cNvPr>
                <p14:cNvContentPartPr/>
                <p14:nvPr/>
              </p14:nvContentPartPr>
              <p14:xfrm>
                <a:off x="2536514" y="5986744"/>
                <a:ext cx="190800" cy="320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DEFECB5-7E97-4AF1-B7C4-9F258C7200E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27874" y="5977744"/>
                  <a:ext cx="208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E4D89C4-B426-4E61-9153-FB938758866D}"/>
                    </a:ext>
                  </a:extLst>
                </p14:cNvPr>
                <p14:cNvContentPartPr/>
                <p14:nvPr/>
              </p14:nvContentPartPr>
              <p14:xfrm>
                <a:off x="2710034" y="5762104"/>
                <a:ext cx="394200" cy="3128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E4D89C4-B426-4E61-9153-FB938758866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701394" y="5753464"/>
                  <a:ext cx="411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5AC0283-EB08-4AFB-A3BA-2E5C47BE38EC}"/>
                    </a:ext>
                  </a:extLst>
                </p14:cNvPr>
                <p14:cNvContentPartPr/>
                <p14:nvPr/>
              </p14:nvContentPartPr>
              <p14:xfrm>
                <a:off x="2894714" y="6078184"/>
                <a:ext cx="218160" cy="184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5AC0283-EB08-4AFB-A3BA-2E5C47BE38E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886074" y="6069544"/>
                  <a:ext cx="235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9FCA17F-4FF5-41CF-B561-6DC0351CD9E5}"/>
                    </a:ext>
                  </a:extLst>
                </p14:cNvPr>
                <p14:cNvContentPartPr/>
                <p14:nvPr/>
              </p14:nvContentPartPr>
              <p14:xfrm>
                <a:off x="3150314" y="6091144"/>
                <a:ext cx="73440" cy="173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9FCA17F-4FF5-41CF-B561-6DC0351CD9E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141674" y="6082504"/>
                  <a:ext cx="91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AD28FA2-2834-4583-8336-858033AC4F53}"/>
                    </a:ext>
                  </a:extLst>
                </p14:cNvPr>
                <p14:cNvContentPartPr/>
                <p14:nvPr/>
              </p14:nvContentPartPr>
              <p14:xfrm>
                <a:off x="3316994" y="6008344"/>
                <a:ext cx="204120" cy="2264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AD28FA2-2834-4583-8336-858033AC4F5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308354" y="5999344"/>
                  <a:ext cx="221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22A1703-CD8A-413A-BB20-628167991694}"/>
                    </a:ext>
                  </a:extLst>
                </p14:cNvPr>
                <p14:cNvContentPartPr/>
                <p14:nvPr/>
              </p14:nvContentPartPr>
              <p14:xfrm>
                <a:off x="3644954" y="5986744"/>
                <a:ext cx="120240" cy="277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22A1703-CD8A-413A-BB20-62816799169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635954" y="5977744"/>
                  <a:ext cx="137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1F49D95-9C3F-4A95-B621-4AC306206B64}"/>
                    </a:ext>
                  </a:extLst>
                </p14:cNvPr>
                <p14:cNvContentPartPr/>
                <p14:nvPr/>
              </p14:nvContentPartPr>
              <p14:xfrm>
                <a:off x="3836474" y="6066304"/>
                <a:ext cx="155880" cy="174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1F49D95-9C3F-4A95-B621-4AC306206B6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827474" y="6057304"/>
                  <a:ext cx="173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A5FE9B9-C68E-436C-A01C-0C8E5DE92927}"/>
                    </a:ext>
                  </a:extLst>
                </p14:cNvPr>
                <p14:cNvContentPartPr/>
                <p14:nvPr/>
              </p14:nvContentPartPr>
              <p14:xfrm>
                <a:off x="4001354" y="6094024"/>
                <a:ext cx="254880" cy="146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A5FE9B9-C68E-436C-A01C-0C8E5DE9292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992714" y="6085384"/>
                  <a:ext cx="272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51761AA-B41E-4AB9-AC2C-3DBBE2315087}"/>
                    </a:ext>
                  </a:extLst>
                </p14:cNvPr>
                <p14:cNvContentPartPr/>
                <p14:nvPr/>
              </p14:nvContentPartPr>
              <p14:xfrm>
                <a:off x="4627394" y="6118144"/>
                <a:ext cx="272880" cy="1962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51761AA-B41E-4AB9-AC2C-3DBBE231508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18754" y="6109144"/>
                  <a:ext cx="29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692CFB1-D762-4385-8D88-260FC63C6D71}"/>
                    </a:ext>
                  </a:extLst>
                </p14:cNvPr>
                <p14:cNvContentPartPr/>
                <p14:nvPr/>
              </p14:nvContentPartPr>
              <p14:xfrm>
                <a:off x="4772114" y="5773984"/>
                <a:ext cx="343080" cy="491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692CFB1-D762-4385-8D88-260FC63C6D7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763114" y="5765344"/>
                  <a:ext cx="3607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9743997-80D9-41C7-B18B-8CF771230BEA}"/>
                    </a:ext>
                  </a:extLst>
                </p14:cNvPr>
                <p14:cNvContentPartPr/>
                <p14:nvPr/>
              </p14:nvContentPartPr>
              <p14:xfrm>
                <a:off x="4975874" y="6099784"/>
                <a:ext cx="100800" cy="167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9743997-80D9-41C7-B18B-8CF771230BE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967234" y="6091144"/>
                  <a:ext cx="118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16D16C2-A003-4175-819F-FAF95140ACF3}"/>
                    </a:ext>
                  </a:extLst>
                </p14:cNvPr>
                <p14:cNvContentPartPr/>
                <p14:nvPr/>
              </p14:nvContentPartPr>
              <p14:xfrm>
                <a:off x="5113754" y="6060184"/>
                <a:ext cx="186480" cy="252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16D16C2-A003-4175-819F-FAF95140ACF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105114" y="6051544"/>
                  <a:ext cx="204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0DE1824-6660-468E-921A-EA25E04CECCC}"/>
                    </a:ext>
                  </a:extLst>
                </p14:cNvPr>
                <p14:cNvContentPartPr/>
                <p14:nvPr/>
              </p14:nvContentPartPr>
              <p14:xfrm>
                <a:off x="5550434" y="5782624"/>
                <a:ext cx="316080" cy="5004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0DE1824-6660-468E-921A-EA25E04CECC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541794" y="5773984"/>
                  <a:ext cx="3337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C955BF-AFB9-453A-A695-5B2E602A238E}"/>
                    </a:ext>
                  </a:extLst>
                </p14:cNvPr>
                <p14:cNvContentPartPr/>
                <p14:nvPr/>
              </p14:nvContentPartPr>
              <p14:xfrm>
                <a:off x="5407154" y="5984944"/>
                <a:ext cx="460080" cy="95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C955BF-AFB9-453A-A695-5B2E602A23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398154" y="5975944"/>
                  <a:ext cx="477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27668A2-E55A-48A2-830C-0FD072AC1949}"/>
                    </a:ext>
                  </a:extLst>
                </p14:cNvPr>
                <p14:cNvContentPartPr/>
                <p14:nvPr/>
              </p14:nvContentPartPr>
              <p14:xfrm>
                <a:off x="5772554" y="6038944"/>
                <a:ext cx="375120" cy="235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27668A2-E55A-48A2-830C-0FD072AC194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63914" y="6030304"/>
                  <a:ext cx="392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662D21C-94D4-44F5-9504-A8CC583FD32C}"/>
                    </a:ext>
                  </a:extLst>
                </p14:cNvPr>
                <p14:cNvContentPartPr/>
                <p14:nvPr/>
              </p14:nvContentPartPr>
              <p14:xfrm>
                <a:off x="6304994" y="5713504"/>
                <a:ext cx="291240" cy="564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662D21C-94D4-44F5-9504-A8CC583FD32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295994" y="5704504"/>
                  <a:ext cx="3088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9795E37-84F6-4BC3-81CA-0839D2A30344}"/>
                    </a:ext>
                  </a:extLst>
                </p14:cNvPr>
                <p14:cNvContentPartPr/>
                <p14:nvPr/>
              </p14:nvContentPartPr>
              <p14:xfrm>
                <a:off x="6677954" y="6114904"/>
                <a:ext cx="204840" cy="1357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9795E37-84F6-4BC3-81CA-0839D2A3034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668954" y="6105904"/>
                  <a:ext cx="222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D5ADD3E-A13D-4489-A0A7-7053BADF9709}"/>
                    </a:ext>
                  </a:extLst>
                </p14:cNvPr>
                <p14:cNvContentPartPr/>
                <p14:nvPr/>
              </p14:nvContentPartPr>
              <p14:xfrm>
                <a:off x="7001234" y="5722864"/>
                <a:ext cx="363600" cy="559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D5ADD3E-A13D-4489-A0A7-7053BADF970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992594" y="5714224"/>
                  <a:ext cx="3812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9F0C5F6-0C6F-4EAE-B56F-083E2B43426C}"/>
                    </a:ext>
                  </a:extLst>
                </p14:cNvPr>
                <p14:cNvContentPartPr/>
                <p14:nvPr/>
              </p14:nvContentPartPr>
              <p14:xfrm>
                <a:off x="6998714" y="6013744"/>
                <a:ext cx="325440" cy="12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9F0C5F6-0C6F-4EAE-B56F-083E2B43426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89714" y="6005104"/>
                  <a:ext cx="343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97C6995-DEB4-4C88-B96C-CC0FF8985014}"/>
                    </a:ext>
                  </a:extLst>
                </p14:cNvPr>
                <p14:cNvContentPartPr/>
                <p14:nvPr/>
              </p14:nvContentPartPr>
              <p14:xfrm>
                <a:off x="7208594" y="5921944"/>
                <a:ext cx="269280" cy="310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97C6995-DEB4-4C88-B96C-CC0FF898501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199954" y="5913304"/>
                  <a:ext cx="286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6A2134A-B543-4711-93D4-1B634B21EF5E}"/>
                    </a:ext>
                  </a:extLst>
                </p14:cNvPr>
                <p14:cNvContentPartPr/>
                <p14:nvPr/>
              </p14:nvContentPartPr>
              <p14:xfrm>
                <a:off x="7361594" y="6084304"/>
                <a:ext cx="150480" cy="167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6A2134A-B543-4711-93D4-1B634B21EF5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352954" y="6075664"/>
                  <a:ext cx="168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86B262C-511F-4ED6-B98D-ADAA11938FB6}"/>
                    </a:ext>
                  </a:extLst>
                </p14:cNvPr>
                <p14:cNvContentPartPr/>
                <p14:nvPr/>
              </p14:nvContentPartPr>
              <p14:xfrm>
                <a:off x="7543394" y="6093304"/>
                <a:ext cx="287280" cy="2145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86B262C-511F-4ED6-B98D-ADAA11938FB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534754" y="6084304"/>
                  <a:ext cx="30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5B79EEA-B8AA-4A4F-B5F7-A9AF96330B00}"/>
                    </a:ext>
                  </a:extLst>
                </p14:cNvPr>
                <p14:cNvContentPartPr/>
                <p14:nvPr/>
              </p14:nvContentPartPr>
              <p14:xfrm>
                <a:off x="8303354" y="6157384"/>
                <a:ext cx="1080" cy="7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5B79EEA-B8AA-4A4F-B5F7-A9AF96330B0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294714" y="6148384"/>
                  <a:ext cx="18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70DD797-DD09-4852-BB64-443F4095FC35}"/>
                    </a:ext>
                  </a:extLst>
                </p14:cNvPr>
                <p14:cNvContentPartPr/>
                <p14:nvPr/>
              </p14:nvContentPartPr>
              <p14:xfrm>
                <a:off x="8040554" y="6002944"/>
                <a:ext cx="275400" cy="1947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70DD797-DD09-4852-BB64-443F4095FC3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031554" y="5994304"/>
                  <a:ext cx="293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46B67F2-062F-42A9-8302-8FEF1C2D340B}"/>
                    </a:ext>
                  </a:extLst>
                </p14:cNvPr>
                <p14:cNvContentPartPr/>
                <p14:nvPr/>
              </p14:nvContentPartPr>
              <p14:xfrm>
                <a:off x="8355194" y="6048304"/>
                <a:ext cx="49680" cy="105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46B67F2-062F-42A9-8302-8FEF1C2D340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346554" y="6039664"/>
                  <a:ext cx="67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65DBEC0-6579-49A6-82F3-E9F6C260EEC0}"/>
                    </a:ext>
                  </a:extLst>
                </p14:cNvPr>
                <p14:cNvContentPartPr/>
                <p14:nvPr/>
              </p14:nvContentPartPr>
              <p14:xfrm>
                <a:off x="8524034" y="5779744"/>
                <a:ext cx="188280" cy="3924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65DBEC0-6579-49A6-82F3-E9F6C260EEC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515034" y="5770744"/>
                  <a:ext cx="205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6EB7D15-A6E8-47BB-8776-80CC31195030}"/>
                    </a:ext>
                  </a:extLst>
                </p14:cNvPr>
                <p14:cNvContentPartPr/>
                <p14:nvPr/>
              </p14:nvContentPartPr>
              <p14:xfrm>
                <a:off x="8503154" y="5959024"/>
                <a:ext cx="208440" cy="558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6EB7D15-A6E8-47BB-8776-80CC3119503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494514" y="5950024"/>
                  <a:ext cx="226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9290B60-AD24-44B8-844F-FF4DD0D826CA}"/>
                    </a:ext>
                  </a:extLst>
                </p14:cNvPr>
                <p14:cNvContentPartPr/>
                <p14:nvPr/>
              </p14:nvContentPartPr>
              <p14:xfrm>
                <a:off x="8778914" y="5737624"/>
                <a:ext cx="220680" cy="414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9290B60-AD24-44B8-844F-FF4DD0D826C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769914" y="5728624"/>
                  <a:ext cx="238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20F985B-1D9C-4AA9-BBF0-6C1D64B08632}"/>
                    </a:ext>
                  </a:extLst>
                </p14:cNvPr>
                <p14:cNvContentPartPr/>
                <p14:nvPr/>
              </p14:nvContentPartPr>
              <p14:xfrm>
                <a:off x="9218114" y="5952544"/>
                <a:ext cx="187200" cy="2113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20F985B-1D9C-4AA9-BBF0-6C1D64B0863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09114" y="5943544"/>
                  <a:ext cx="20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F12BE49-0CB8-45C9-9511-258D305B5190}"/>
                    </a:ext>
                  </a:extLst>
                </p14:cNvPr>
                <p14:cNvContentPartPr/>
                <p14:nvPr/>
              </p14:nvContentPartPr>
              <p14:xfrm>
                <a:off x="9469034" y="5959384"/>
                <a:ext cx="221760" cy="1911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F12BE49-0CB8-45C9-9511-258D305B519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60394" y="5950384"/>
                  <a:ext cx="239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46F24A-5558-414D-9EAA-0E4643F3BE72}"/>
                    </a:ext>
                  </a:extLst>
                </p14:cNvPr>
                <p14:cNvContentPartPr/>
                <p14:nvPr/>
              </p14:nvContentPartPr>
              <p14:xfrm>
                <a:off x="9597914" y="5728984"/>
                <a:ext cx="255240" cy="406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46F24A-5558-414D-9EAA-0E4643F3BE7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588914" y="5719984"/>
                  <a:ext cx="272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6A75AA8-BEDD-4954-9ACF-8935E9EBD059}"/>
                    </a:ext>
                  </a:extLst>
                </p14:cNvPr>
                <p14:cNvContentPartPr/>
                <p14:nvPr/>
              </p14:nvContentPartPr>
              <p14:xfrm>
                <a:off x="9522314" y="6067024"/>
                <a:ext cx="311040" cy="4572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6A75AA8-BEDD-4954-9ACF-8935E9EBD05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513314" y="6058024"/>
                  <a:ext cx="3286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1E69218-0158-41D7-9DB5-1DC6642F681B}"/>
                    </a:ext>
                  </a:extLst>
                </p14:cNvPr>
                <p14:cNvContentPartPr/>
                <p14:nvPr/>
              </p14:nvContentPartPr>
              <p14:xfrm>
                <a:off x="9876194" y="5917264"/>
                <a:ext cx="48600" cy="72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1E69218-0158-41D7-9DB5-1DC6642F681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867194" y="5908624"/>
                  <a:ext cx="66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68AA5A3-1E2A-4DA9-A3D9-93DB3EADFA3A}"/>
                    </a:ext>
                  </a:extLst>
                </p14:cNvPr>
                <p14:cNvContentPartPr/>
                <p14:nvPr/>
              </p14:nvContentPartPr>
              <p14:xfrm>
                <a:off x="9941354" y="5973064"/>
                <a:ext cx="200880" cy="2350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68AA5A3-1E2A-4DA9-A3D9-93DB3EADFA3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932714" y="5964424"/>
                  <a:ext cx="218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C76050E-EAC0-4C2E-B1AE-94B5EF51B488}"/>
                    </a:ext>
                  </a:extLst>
                </p14:cNvPr>
                <p14:cNvContentPartPr/>
                <p14:nvPr/>
              </p14:nvContentPartPr>
              <p14:xfrm>
                <a:off x="10085354" y="5954344"/>
                <a:ext cx="241560" cy="297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C76050E-EAC0-4C2E-B1AE-94B5EF51B4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076714" y="5945704"/>
                  <a:ext cx="259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1F852FD-CB7E-4531-A513-01E0F0610AB8}"/>
                    </a:ext>
                  </a:extLst>
                </p14:cNvPr>
                <p14:cNvContentPartPr/>
                <p14:nvPr/>
              </p14:nvContentPartPr>
              <p14:xfrm>
                <a:off x="10357514" y="5709544"/>
                <a:ext cx="276840" cy="506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1F852FD-CB7E-4531-A513-01E0F0610AB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348874" y="5700544"/>
                  <a:ext cx="2944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9ADB5FC-C5C9-41AE-8028-9FEF1E65BD6C}"/>
                    </a:ext>
                  </a:extLst>
                </p14:cNvPr>
                <p14:cNvContentPartPr/>
                <p14:nvPr/>
              </p14:nvContentPartPr>
              <p14:xfrm>
                <a:off x="10275434" y="6024904"/>
                <a:ext cx="268560" cy="248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9ADB5FC-C5C9-41AE-8028-9FEF1E65BD6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266794" y="6015904"/>
                  <a:ext cx="286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DB0788E-9648-4372-A756-E5D73C3FF8C1}"/>
                    </a:ext>
                  </a:extLst>
                </p14:cNvPr>
                <p14:cNvContentPartPr/>
                <p14:nvPr/>
              </p14:nvContentPartPr>
              <p14:xfrm>
                <a:off x="10478834" y="6045424"/>
                <a:ext cx="183960" cy="1702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DB0788E-9648-4372-A756-E5D73C3FF8C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469834" y="6036784"/>
                  <a:ext cx="20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09B3D6A-304C-4E80-B07D-0D12B4FA7DE9}"/>
                    </a:ext>
                  </a:extLst>
                </p14:cNvPr>
                <p14:cNvContentPartPr/>
                <p14:nvPr/>
              </p14:nvContentPartPr>
              <p14:xfrm>
                <a:off x="10673954" y="6001504"/>
                <a:ext cx="286560" cy="232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09B3D6A-304C-4E80-B07D-0D12B4FA7DE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665314" y="5992504"/>
                  <a:ext cx="304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D46B883-AF7A-4345-9A3F-6AF7288CB2F5}"/>
                    </a:ext>
                  </a:extLst>
                </p14:cNvPr>
                <p14:cNvContentPartPr/>
                <p14:nvPr/>
              </p14:nvContentPartPr>
              <p14:xfrm>
                <a:off x="10846034" y="5789464"/>
                <a:ext cx="332640" cy="3895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D46B883-AF7A-4345-9A3F-6AF7288CB2F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837394" y="5780824"/>
                  <a:ext cx="350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5493AFD-AFC5-42C8-91DB-31E241B0E52F}"/>
                    </a:ext>
                  </a:extLst>
                </p14:cNvPr>
                <p14:cNvContentPartPr/>
                <p14:nvPr/>
              </p14:nvContentPartPr>
              <p14:xfrm>
                <a:off x="11361914" y="5802784"/>
                <a:ext cx="217080" cy="4579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5493AFD-AFC5-42C8-91DB-31E241B0E52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353274" y="5793784"/>
                  <a:ext cx="234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04A1709-C590-49A0-BAA3-30F371C9C3F9}"/>
                    </a:ext>
                  </a:extLst>
                </p14:cNvPr>
                <p14:cNvContentPartPr/>
                <p14:nvPr/>
              </p14:nvContentPartPr>
              <p14:xfrm>
                <a:off x="11131514" y="6033184"/>
                <a:ext cx="312840" cy="1936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04A1709-C590-49A0-BAA3-30F371C9C3F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122874" y="6024544"/>
                  <a:ext cx="330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F77DE38-F1FC-4F4F-A711-0281BC898B8D}"/>
                    </a:ext>
                  </a:extLst>
                </p14:cNvPr>
                <p14:cNvContentPartPr/>
                <p14:nvPr/>
              </p14:nvContentPartPr>
              <p14:xfrm>
                <a:off x="11656034" y="6180424"/>
                <a:ext cx="45720" cy="406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F77DE38-F1FC-4F4F-A711-0281BC898B8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647394" y="6171424"/>
                  <a:ext cx="6336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319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59E2AC7A-5AB4-4C3A-BCE8-95583869D245}"/>
              </a:ext>
            </a:extLst>
          </p:cNvPr>
          <p:cNvGrpSpPr/>
          <p:nvPr/>
        </p:nvGrpSpPr>
        <p:grpSpPr>
          <a:xfrm>
            <a:off x="365354" y="208024"/>
            <a:ext cx="11940480" cy="2224800"/>
            <a:chOff x="365354" y="208024"/>
            <a:chExt cx="11940480" cy="22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055942-485E-4CD9-ABF2-5282DDB70233}"/>
                    </a:ext>
                  </a:extLst>
                </p14:cNvPr>
                <p14:cNvContentPartPr/>
                <p14:nvPr/>
              </p14:nvContentPartPr>
              <p14:xfrm>
                <a:off x="1455434" y="579184"/>
                <a:ext cx="322200" cy="34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055942-485E-4CD9-ABF2-5282DDB702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6794" y="570184"/>
                  <a:ext cx="339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83EEFB9-8796-4D29-ACFA-7B0A1CC730F2}"/>
                    </a:ext>
                  </a:extLst>
                </p14:cNvPr>
                <p14:cNvContentPartPr/>
                <p14:nvPr/>
              </p14:nvContentPartPr>
              <p14:xfrm>
                <a:off x="2125034" y="481984"/>
                <a:ext cx="185040" cy="317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83EEFB9-8796-4D29-ACFA-7B0A1CC730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16394" y="472984"/>
                  <a:ext cx="202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6D12F0-7E4B-4028-805A-E49E830F7477}"/>
                    </a:ext>
                  </a:extLst>
                </p14:cNvPr>
                <p14:cNvContentPartPr/>
                <p14:nvPr/>
              </p14:nvContentPartPr>
              <p14:xfrm>
                <a:off x="2027474" y="369664"/>
                <a:ext cx="660240" cy="145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6D12F0-7E4B-4028-805A-E49E830F74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8834" y="360664"/>
                  <a:ext cx="677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F7A61C-0217-4430-A34D-F1AC084002E9}"/>
                    </a:ext>
                  </a:extLst>
                </p14:cNvPr>
                <p14:cNvContentPartPr/>
                <p14:nvPr/>
              </p14:nvContentPartPr>
              <p14:xfrm>
                <a:off x="2536874" y="294784"/>
                <a:ext cx="327960" cy="458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F7A61C-0217-4430-A34D-F1AC084002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7874" y="285784"/>
                  <a:ext cx="345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6F2C06-77B5-4098-A943-BD3BED0E987C}"/>
                    </a:ext>
                  </a:extLst>
                </p14:cNvPr>
                <p14:cNvContentPartPr/>
                <p14:nvPr/>
              </p14:nvContentPartPr>
              <p14:xfrm>
                <a:off x="2825234" y="582064"/>
                <a:ext cx="258840" cy="206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6F2C06-77B5-4098-A943-BD3BED0E98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6234" y="573064"/>
                  <a:ext cx="276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0EF61F9-F0B0-430F-A8B5-04DE7B460C42}"/>
                    </a:ext>
                  </a:extLst>
                </p14:cNvPr>
                <p14:cNvContentPartPr/>
                <p14:nvPr/>
              </p14:nvContentPartPr>
              <p14:xfrm>
                <a:off x="3649274" y="218104"/>
                <a:ext cx="269280" cy="518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EF61F9-F0B0-430F-A8B5-04DE7B460C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0274" y="209464"/>
                  <a:ext cx="2869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7059136-9E57-476F-A544-36B012B671C9}"/>
                    </a:ext>
                  </a:extLst>
                </p14:cNvPr>
                <p14:cNvContentPartPr/>
                <p14:nvPr/>
              </p14:nvContentPartPr>
              <p14:xfrm>
                <a:off x="3509594" y="535264"/>
                <a:ext cx="339840" cy="36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7059136-9E57-476F-A544-36B012B671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00954" y="526624"/>
                  <a:ext cx="357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838B91-0AAC-4FF6-84C5-180FC1063D01}"/>
                    </a:ext>
                  </a:extLst>
                </p14:cNvPr>
                <p14:cNvContentPartPr/>
                <p14:nvPr/>
              </p14:nvContentPartPr>
              <p14:xfrm>
                <a:off x="3890834" y="556144"/>
                <a:ext cx="61200" cy="126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838B91-0AAC-4FF6-84C5-180FC1063D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2194" y="547504"/>
                  <a:ext cx="78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85F3454-433A-4F34-851E-A4AC50C2C744}"/>
                    </a:ext>
                  </a:extLst>
                </p14:cNvPr>
                <p14:cNvContentPartPr/>
                <p14:nvPr/>
              </p14:nvContentPartPr>
              <p14:xfrm>
                <a:off x="4027634" y="562624"/>
                <a:ext cx="316800" cy="104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85F3454-433A-4F34-851E-A4AC50C2C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8634" y="553984"/>
                  <a:ext cx="33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B4B4343-450B-4448-A458-1415CC71DDFA}"/>
                    </a:ext>
                  </a:extLst>
                </p14:cNvPr>
                <p14:cNvContentPartPr/>
                <p14:nvPr/>
              </p14:nvContentPartPr>
              <p14:xfrm>
                <a:off x="4420034" y="559744"/>
                <a:ext cx="247320" cy="150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B4B4343-450B-4448-A458-1415CC71DD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11394" y="551104"/>
                  <a:ext cx="26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C878FC-A573-4BB3-A7D1-7DE523C15DB8}"/>
                    </a:ext>
                  </a:extLst>
                </p14:cNvPr>
                <p14:cNvContentPartPr/>
                <p14:nvPr/>
              </p14:nvContentPartPr>
              <p14:xfrm>
                <a:off x="2883194" y="733624"/>
                <a:ext cx="417960" cy="693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C878FC-A573-4BB3-A7D1-7DE523C15D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4554" y="724984"/>
                  <a:ext cx="4356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DE6F87B-5328-4423-B1C2-D85E0B4D54C3}"/>
                    </a:ext>
                  </a:extLst>
                </p14:cNvPr>
                <p14:cNvContentPartPr/>
                <p14:nvPr/>
              </p14:nvContentPartPr>
              <p14:xfrm>
                <a:off x="2842874" y="1196224"/>
                <a:ext cx="326880" cy="77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DE6F87B-5328-4423-B1C2-D85E0B4D54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4234" y="1187224"/>
                  <a:ext cx="344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A49EA3E-C178-4F70-B2DA-5427CFD06D93}"/>
                    </a:ext>
                  </a:extLst>
                </p14:cNvPr>
                <p14:cNvContentPartPr/>
                <p14:nvPr/>
              </p14:nvContentPartPr>
              <p14:xfrm>
                <a:off x="3142394" y="1229704"/>
                <a:ext cx="157320" cy="132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A49EA3E-C178-4F70-B2DA-5427CFD06D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3394" y="1221064"/>
                  <a:ext cx="174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1C3CA95-9758-4F3E-89F3-B09B0595D74D}"/>
                    </a:ext>
                  </a:extLst>
                </p14:cNvPr>
                <p14:cNvContentPartPr/>
                <p14:nvPr/>
              </p14:nvContentPartPr>
              <p14:xfrm>
                <a:off x="3477194" y="1053304"/>
                <a:ext cx="178200" cy="309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1C3CA95-9758-4F3E-89F3-B09B0595D7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8554" y="1044664"/>
                  <a:ext cx="195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2413092-C5D1-48BC-96CB-DA216C573A55}"/>
                    </a:ext>
                  </a:extLst>
                </p14:cNvPr>
                <p14:cNvContentPartPr/>
                <p14:nvPr/>
              </p14:nvContentPartPr>
              <p14:xfrm>
                <a:off x="3603194" y="941344"/>
                <a:ext cx="229320" cy="454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2413092-C5D1-48BC-96CB-DA216C573A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94554" y="932704"/>
                  <a:ext cx="246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A2AD50F-C973-4816-BBF5-0D8428020DA8}"/>
                    </a:ext>
                  </a:extLst>
                </p14:cNvPr>
                <p14:cNvContentPartPr/>
                <p14:nvPr/>
              </p14:nvContentPartPr>
              <p14:xfrm>
                <a:off x="3760514" y="1177504"/>
                <a:ext cx="154800" cy="167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A2AD50F-C973-4816-BBF5-0D8428020D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1514" y="1168504"/>
                  <a:ext cx="172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25AED53-2066-43CF-8247-AD17E063341A}"/>
                    </a:ext>
                  </a:extLst>
                </p14:cNvPr>
                <p14:cNvContentPartPr/>
                <p14:nvPr/>
              </p14:nvContentPartPr>
              <p14:xfrm>
                <a:off x="3990554" y="1115944"/>
                <a:ext cx="344160" cy="224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25AED53-2066-43CF-8247-AD17E06334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1554" y="1107304"/>
                  <a:ext cx="361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FFEB0EA-C7F2-4CA4-8A68-17E2FBDC3D23}"/>
                    </a:ext>
                  </a:extLst>
                </p14:cNvPr>
                <p14:cNvContentPartPr/>
                <p14:nvPr/>
              </p14:nvContentPartPr>
              <p14:xfrm>
                <a:off x="4358834" y="1121344"/>
                <a:ext cx="284760" cy="253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FFEB0EA-C7F2-4CA4-8A68-17E2FBDC3D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0194" y="1112344"/>
                  <a:ext cx="30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F0FC05B-E52A-4E94-81AD-68BA7D1C011D}"/>
                    </a:ext>
                  </a:extLst>
                </p14:cNvPr>
                <p14:cNvContentPartPr/>
                <p14:nvPr/>
              </p14:nvContentPartPr>
              <p14:xfrm>
                <a:off x="4953194" y="559024"/>
                <a:ext cx="229320" cy="173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F0FC05B-E52A-4E94-81AD-68BA7D1C01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44554" y="550024"/>
                  <a:ext cx="24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D491338-ACB6-49F9-BE53-9588CF87CA61}"/>
                    </a:ext>
                  </a:extLst>
                </p14:cNvPr>
                <p14:cNvContentPartPr/>
                <p14:nvPr/>
              </p14:nvContentPartPr>
              <p14:xfrm>
                <a:off x="5220314" y="559384"/>
                <a:ext cx="216000" cy="142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D491338-ACB6-49F9-BE53-9588CF87CA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1674" y="550744"/>
                  <a:ext cx="233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BE8AE6-9DB6-433E-88FC-B5C73F895969}"/>
                    </a:ext>
                  </a:extLst>
                </p14:cNvPr>
                <p14:cNvContentPartPr/>
                <p14:nvPr/>
              </p14:nvContentPartPr>
              <p14:xfrm>
                <a:off x="5657714" y="290104"/>
                <a:ext cx="252720" cy="472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BE8AE6-9DB6-433E-88FC-B5C73F8959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8714" y="281104"/>
                  <a:ext cx="2703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95F7A71-E976-4AFE-A2E2-82856CBCE118}"/>
                    </a:ext>
                  </a:extLst>
                </p14:cNvPr>
                <p14:cNvContentPartPr/>
                <p14:nvPr/>
              </p14:nvContentPartPr>
              <p14:xfrm>
                <a:off x="5601194" y="546784"/>
                <a:ext cx="300240" cy="55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95F7A71-E976-4AFE-A2E2-82856CBCE1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2194" y="537784"/>
                  <a:ext cx="317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EA64350-A34B-4FD1-9D65-F6675E70AF4D}"/>
                    </a:ext>
                  </a:extLst>
                </p14:cNvPr>
                <p14:cNvContentPartPr/>
                <p14:nvPr/>
              </p14:nvContentPartPr>
              <p14:xfrm>
                <a:off x="5868674" y="587464"/>
                <a:ext cx="37800" cy="139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EA64350-A34B-4FD1-9D65-F6675E70AF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60034" y="578464"/>
                  <a:ext cx="55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9D24E1-C03A-40B0-ABB5-F9899542A018}"/>
                    </a:ext>
                  </a:extLst>
                </p14:cNvPr>
                <p14:cNvContentPartPr/>
                <p14:nvPr/>
              </p14:nvContentPartPr>
              <p14:xfrm>
                <a:off x="6227234" y="281464"/>
                <a:ext cx="238680" cy="412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9D24E1-C03A-40B0-ABB5-F9899542A0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8234" y="272824"/>
                  <a:ext cx="256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89D2CA9-C8BB-445F-A00B-DCC1899942DF}"/>
                    </a:ext>
                  </a:extLst>
                </p14:cNvPr>
                <p14:cNvContentPartPr/>
                <p14:nvPr/>
              </p14:nvContentPartPr>
              <p14:xfrm>
                <a:off x="6891794" y="280384"/>
                <a:ext cx="280800" cy="426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89D2CA9-C8BB-445F-A00B-DCC1899942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3154" y="271384"/>
                  <a:ext cx="2984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D2E2AAD-2AE0-404D-9839-608BDD6A437B}"/>
                    </a:ext>
                  </a:extLst>
                </p14:cNvPr>
                <p14:cNvContentPartPr/>
                <p14:nvPr/>
              </p14:nvContentPartPr>
              <p14:xfrm>
                <a:off x="6832754" y="461824"/>
                <a:ext cx="380160" cy="78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D2E2AAD-2AE0-404D-9839-608BDD6A43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23754" y="453184"/>
                  <a:ext cx="397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8C186F-8C26-456D-A574-FBAFD1E9C76C}"/>
                    </a:ext>
                  </a:extLst>
                </p14:cNvPr>
                <p14:cNvContentPartPr/>
                <p14:nvPr/>
              </p14:nvContentPartPr>
              <p14:xfrm>
                <a:off x="7223354" y="264184"/>
                <a:ext cx="240840" cy="401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8C186F-8C26-456D-A574-FBAFD1E9C7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4714" y="255184"/>
                  <a:ext cx="258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7F77E1C-93DE-4CD2-9C12-31B51A84358E}"/>
                    </a:ext>
                  </a:extLst>
                </p14:cNvPr>
                <p14:cNvContentPartPr/>
                <p14:nvPr/>
              </p14:nvContentPartPr>
              <p14:xfrm>
                <a:off x="7588034" y="515104"/>
                <a:ext cx="169920" cy="171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7F77E1C-93DE-4CD2-9C12-31B51A8435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79394" y="506104"/>
                  <a:ext cx="187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A6DA39E-1221-41C4-BA05-EDF9B2417661}"/>
                    </a:ext>
                  </a:extLst>
                </p14:cNvPr>
                <p14:cNvContentPartPr/>
                <p14:nvPr/>
              </p14:nvContentPartPr>
              <p14:xfrm>
                <a:off x="8031554" y="495304"/>
                <a:ext cx="287280" cy="182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A6DA39E-1221-41C4-BA05-EDF9B24176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22914" y="486664"/>
                  <a:ext cx="304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D849699-418B-4FAF-96BA-294AC8DA0481}"/>
                    </a:ext>
                  </a:extLst>
                </p14:cNvPr>
                <p14:cNvContentPartPr/>
                <p14:nvPr/>
              </p14:nvContentPartPr>
              <p14:xfrm>
                <a:off x="8369594" y="494584"/>
                <a:ext cx="210600" cy="203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D849699-418B-4FAF-96BA-294AC8DA04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60594" y="485584"/>
                  <a:ext cx="228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C8A16F9-40D6-4EF9-A4B0-36CE13BA1EE6}"/>
                    </a:ext>
                  </a:extLst>
                </p14:cNvPr>
                <p14:cNvContentPartPr/>
                <p14:nvPr/>
              </p14:nvContentPartPr>
              <p14:xfrm>
                <a:off x="8664794" y="527704"/>
                <a:ext cx="250560" cy="146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C8A16F9-40D6-4EF9-A4B0-36CE13BA1E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6154" y="519064"/>
                  <a:ext cx="26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7C934CB-BB3B-46A8-80D2-23EEC6E69F3F}"/>
                    </a:ext>
                  </a:extLst>
                </p14:cNvPr>
                <p14:cNvContentPartPr/>
                <p14:nvPr/>
              </p14:nvContentPartPr>
              <p14:xfrm>
                <a:off x="8661914" y="503584"/>
                <a:ext cx="261000" cy="189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7C934CB-BB3B-46A8-80D2-23EEC6E69F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3274" y="494944"/>
                  <a:ext cx="278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4CC4CAD-86B3-402F-A31B-F0490306F871}"/>
                    </a:ext>
                  </a:extLst>
                </p14:cNvPr>
                <p14:cNvContentPartPr/>
                <p14:nvPr/>
              </p14:nvContentPartPr>
              <p14:xfrm>
                <a:off x="9137474" y="208024"/>
                <a:ext cx="344880" cy="512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4CC4CAD-86B3-402F-A31B-F0490306F8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8474" y="199024"/>
                  <a:ext cx="3625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85B902-018A-4C43-A9C6-812DD0FF7CD8}"/>
                    </a:ext>
                  </a:extLst>
                </p14:cNvPr>
                <p14:cNvContentPartPr/>
                <p14:nvPr/>
              </p14:nvContentPartPr>
              <p14:xfrm>
                <a:off x="9028394" y="467584"/>
                <a:ext cx="510840" cy="70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85B902-018A-4C43-A9C6-812DD0FF7C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19394" y="458944"/>
                  <a:ext cx="528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46380C2-376F-48F7-BFCF-9873A6B9D804}"/>
                    </a:ext>
                  </a:extLst>
                </p14:cNvPr>
                <p14:cNvContentPartPr/>
                <p14:nvPr/>
              </p14:nvContentPartPr>
              <p14:xfrm>
                <a:off x="9642914" y="498904"/>
                <a:ext cx="280080" cy="181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46380C2-376F-48F7-BFCF-9873A6B9D8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34274" y="489904"/>
                  <a:ext cx="297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BAEBA3F-C359-47C4-8C2E-6E31BE96697D}"/>
                    </a:ext>
                  </a:extLst>
                </p14:cNvPr>
                <p14:cNvContentPartPr/>
                <p14:nvPr/>
              </p14:nvContentPartPr>
              <p14:xfrm>
                <a:off x="10026314" y="529864"/>
                <a:ext cx="275040" cy="158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BAEBA3F-C359-47C4-8C2E-6E31BE9669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17314" y="521224"/>
                  <a:ext cx="29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C1A9094-6046-43AB-9C41-06841E122608}"/>
                    </a:ext>
                  </a:extLst>
                </p14:cNvPr>
                <p14:cNvContentPartPr/>
                <p14:nvPr/>
              </p14:nvContentPartPr>
              <p14:xfrm>
                <a:off x="10307114" y="583864"/>
                <a:ext cx="183240" cy="123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1A9094-6046-43AB-9C41-06841E1226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8114" y="575224"/>
                  <a:ext cx="200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666A385-EFE1-4CE4-B9DD-C79D2303055D}"/>
                    </a:ext>
                  </a:extLst>
                </p14:cNvPr>
                <p14:cNvContentPartPr/>
                <p14:nvPr/>
              </p14:nvContentPartPr>
              <p14:xfrm>
                <a:off x="10461554" y="272464"/>
                <a:ext cx="699120" cy="454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666A385-EFE1-4CE4-B9DD-C79D230305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52914" y="263824"/>
                  <a:ext cx="7167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1011EE0-9D24-4A6A-B3F6-229F5C9727CF}"/>
                    </a:ext>
                  </a:extLst>
                </p14:cNvPr>
                <p14:cNvContentPartPr/>
                <p14:nvPr/>
              </p14:nvContentPartPr>
              <p14:xfrm>
                <a:off x="10806074" y="459304"/>
                <a:ext cx="564120" cy="100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1011EE0-9D24-4A6A-B3F6-229F5C9727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97434" y="450664"/>
                  <a:ext cx="581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85EFCE-9EFF-4930-9E3B-EA480194E9C5}"/>
                    </a:ext>
                  </a:extLst>
                </p14:cNvPr>
                <p14:cNvContentPartPr/>
                <p14:nvPr/>
              </p14:nvContentPartPr>
              <p14:xfrm>
                <a:off x="5013674" y="1135744"/>
                <a:ext cx="259920" cy="195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85EFCE-9EFF-4930-9E3B-EA480194E9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05034" y="1127104"/>
                  <a:ext cx="277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8AD6F49-1C0C-4CAE-ACA1-B38F837C2158}"/>
                    </a:ext>
                  </a:extLst>
                </p14:cNvPr>
                <p14:cNvContentPartPr/>
                <p14:nvPr/>
              </p14:nvContentPartPr>
              <p14:xfrm>
                <a:off x="5261714" y="1173184"/>
                <a:ext cx="303120" cy="196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8AD6F49-1C0C-4CAE-ACA1-B38F837C21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2714" y="1164544"/>
                  <a:ext cx="320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5788177-4838-41DE-91B8-A1406CA9FB41}"/>
                    </a:ext>
                  </a:extLst>
                </p14:cNvPr>
                <p14:cNvContentPartPr/>
                <p14:nvPr/>
              </p14:nvContentPartPr>
              <p14:xfrm>
                <a:off x="5894234" y="1088224"/>
                <a:ext cx="351720" cy="221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5788177-4838-41DE-91B8-A1406CA9FB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85594" y="1079584"/>
                  <a:ext cx="36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A56D179-2AC5-42AE-AFE7-233099263789}"/>
                    </a:ext>
                  </a:extLst>
                </p14:cNvPr>
                <p14:cNvContentPartPr/>
                <p14:nvPr/>
              </p14:nvContentPartPr>
              <p14:xfrm>
                <a:off x="6275474" y="1161304"/>
                <a:ext cx="221400" cy="123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A56D179-2AC5-42AE-AFE7-2330992637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66474" y="1152304"/>
                  <a:ext cx="239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F3DE4D-5FC6-4611-8FBA-9EC4EE3D298A}"/>
                    </a:ext>
                  </a:extLst>
                </p14:cNvPr>
                <p14:cNvContentPartPr/>
                <p14:nvPr/>
              </p14:nvContentPartPr>
              <p14:xfrm>
                <a:off x="6161714" y="1124944"/>
                <a:ext cx="348120" cy="176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F3DE4D-5FC6-4611-8FBA-9EC4EE3D29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52714" y="1116304"/>
                  <a:ext cx="36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4683AF0-C8EB-479D-8C44-0F045F473117}"/>
                    </a:ext>
                  </a:extLst>
                </p14:cNvPr>
                <p14:cNvContentPartPr/>
                <p14:nvPr/>
              </p14:nvContentPartPr>
              <p14:xfrm>
                <a:off x="6422714" y="1177504"/>
                <a:ext cx="246600" cy="370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4683AF0-C8EB-479D-8C44-0F045F4731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3714" y="1168504"/>
                  <a:ext cx="2642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8840627-3555-470C-A50A-AFFF9761707C}"/>
                    </a:ext>
                  </a:extLst>
                </p14:cNvPr>
                <p14:cNvContentPartPr/>
                <p14:nvPr/>
              </p14:nvContentPartPr>
              <p14:xfrm>
                <a:off x="6551234" y="1112344"/>
                <a:ext cx="315360" cy="216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8840627-3555-470C-A50A-AFFF976170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2234" y="1103344"/>
                  <a:ext cx="333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C1667FF-BC89-40E9-B29D-9CAB3F09CAF3}"/>
                    </a:ext>
                  </a:extLst>
                </p14:cNvPr>
                <p14:cNvContentPartPr/>
                <p14:nvPr/>
              </p14:nvContentPartPr>
              <p14:xfrm>
                <a:off x="6892874" y="1115584"/>
                <a:ext cx="216720" cy="193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C1667FF-BC89-40E9-B29D-9CAB3F09CA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84234" y="1106584"/>
                  <a:ext cx="234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6FE765-1429-43F7-829D-AEEDC2DE4918}"/>
                    </a:ext>
                  </a:extLst>
                </p14:cNvPr>
                <p14:cNvContentPartPr/>
                <p14:nvPr/>
              </p14:nvContentPartPr>
              <p14:xfrm>
                <a:off x="7135154" y="1159864"/>
                <a:ext cx="236160" cy="162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6FE765-1429-43F7-829D-AEEDC2DE49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6154" y="1151224"/>
                  <a:ext cx="253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1345E68-E3F6-444B-BECF-619DC4249605}"/>
                    </a:ext>
                  </a:extLst>
                </p14:cNvPr>
                <p14:cNvContentPartPr/>
                <p14:nvPr/>
              </p14:nvContentPartPr>
              <p14:xfrm>
                <a:off x="7500194" y="1170664"/>
                <a:ext cx="187920" cy="135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1345E68-E3F6-444B-BECF-619DC42496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1194" y="1162024"/>
                  <a:ext cx="20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35913B7-44FF-4701-A717-A2CBC28EFC0F}"/>
                    </a:ext>
                  </a:extLst>
                </p14:cNvPr>
                <p14:cNvContentPartPr/>
                <p14:nvPr/>
              </p14:nvContentPartPr>
              <p14:xfrm>
                <a:off x="7658594" y="1197664"/>
                <a:ext cx="285480" cy="132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35913B7-44FF-4701-A717-A2CBC28EFC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9594" y="1188664"/>
                  <a:ext cx="303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CEC2DAD-C07D-459C-A804-55B040DC94B3}"/>
                    </a:ext>
                  </a:extLst>
                </p14:cNvPr>
                <p14:cNvContentPartPr/>
                <p14:nvPr/>
              </p14:nvContentPartPr>
              <p14:xfrm>
                <a:off x="8070074" y="850624"/>
                <a:ext cx="240840" cy="481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CEC2DAD-C07D-459C-A804-55B040DC94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61434" y="841624"/>
                  <a:ext cx="258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0384402-037F-479B-939E-805C5849055D}"/>
                    </a:ext>
                  </a:extLst>
                </p14:cNvPr>
                <p14:cNvContentPartPr/>
                <p14:nvPr/>
              </p14:nvContentPartPr>
              <p14:xfrm>
                <a:off x="7967474" y="1103704"/>
                <a:ext cx="497880" cy="223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0384402-037F-479B-939E-805C584905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58474" y="1095064"/>
                  <a:ext cx="515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16D904-16A0-4E7A-8916-B1C581B2F006}"/>
                    </a:ext>
                  </a:extLst>
                </p14:cNvPr>
                <p14:cNvContentPartPr/>
                <p14:nvPr/>
              </p14:nvContentPartPr>
              <p14:xfrm>
                <a:off x="8493794" y="1184704"/>
                <a:ext cx="151560" cy="120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16D904-16A0-4E7A-8916-B1C581B2F0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84794" y="1176064"/>
                  <a:ext cx="169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E76263-92FE-4A6B-9F69-485C076C73C6}"/>
                    </a:ext>
                  </a:extLst>
                </p14:cNvPr>
                <p14:cNvContentPartPr/>
                <p14:nvPr/>
              </p14:nvContentPartPr>
              <p14:xfrm>
                <a:off x="8837954" y="952504"/>
                <a:ext cx="209880" cy="408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E76263-92FE-4A6B-9F69-485C076C73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28954" y="943504"/>
                  <a:ext cx="227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E56C777-A2E3-4ADA-BC0E-CE70D5FB86B9}"/>
                    </a:ext>
                  </a:extLst>
                </p14:cNvPr>
                <p14:cNvContentPartPr/>
                <p14:nvPr/>
              </p14:nvContentPartPr>
              <p14:xfrm>
                <a:off x="9304514" y="1126024"/>
                <a:ext cx="327600" cy="21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E56C777-A2E3-4ADA-BC0E-CE70D5FB86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95514" y="1117024"/>
                  <a:ext cx="345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D0F522C-E71A-4398-9141-8AB77E055094}"/>
                    </a:ext>
                  </a:extLst>
                </p14:cNvPr>
                <p14:cNvContentPartPr/>
                <p14:nvPr/>
              </p14:nvContentPartPr>
              <p14:xfrm>
                <a:off x="9510794" y="900664"/>
                <a:ext cx="317160" cy="419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D0F522C-E71A-4398-9141-8AB77E0550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02154" y="892024"/>
                  <a:ext cx="334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E2D415C-4FC3-4B37-8ED4-A2ACEF8B6CAA}"/>
                    </a:ext>
                  </a:extLst>
                </p14:cNvPr>
                <p14:cNvContentPartPr/>
                <p14:nvPr/>
              </p14:nvContentPartPr>
              <p14:xfrm>
                <a:off x="9624194" y="1210984"/>
                <a:ext cx="55440" cy="128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E2D415C-4FC3-4B37-8ED4-A2ACEF8B6C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15554" y="1202344"/>
                  <a:ext cx="73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20BE87-4DE5-41B9-B658-6620453D5014}"/>
                    </a:ext>
                  </a:extLst>
                </p14:cNvPr>
                <p14:cNvContentPartPr/>
                <p14:nvPr/>
              </p14:nvContentPartPr>
              <p14:xfrm>
                <a:off x="9709874" y="1105144"/>
                <a:ext cx="265320" cy="222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20BE87-4DE5-41B9-B658-6620453D50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01234" y="1096144"/>
                  <a:ext cx="282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FC9387E-F60B-49FC-BEAF-15CEA0F65E9B}"/>
                    </a:ext>
                  </a:extLst>
                </p14:cNvPr>
                <p14:cNvContentPartPr/>
                <p14:nvPr/>
              </p14:nvContentPartPr>
              <p14:xfrm>
                <a:off x="10159154" y="872224"/>
                <a:ext cx="291240" cy="485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FC9387E-F60B-49FC-BEAF-15CEA0F65E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50514" y="863584"/>
                  <a:ext cx="3088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D8C37B-7271-4968-8448-5349C492CB9F}"/>
                    </a:ext>
                  </a:extLst>
                </p14:cNvPr>
                <p14:cNvContentPartPr/>
                <p14:nvPr/>
              </p14:nvContentPartPr>
              <p14:xfrm>
                <a:off x="10000034" y="1088944"/>
                <a:ext cx="551160" cy="223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D8C37B-7271-4968-8448-5349C492CB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91394" y="1079944"/>
                  <a:ext cx="568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888A45D-C5FF-4663-996D-B57A0EC58747}"/>
                    </a:ext>
                  </a:extLst>
                </p14:cNvPr>
                <p14:cNvContentPartPr/>
                <p14:nvPr/>
              </p14:nvContentPartPr>
              <p14:xfrm>
                <a:off x="10637594" y="1163824"/>
                <a:ext cx="65880" cy="165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888A45D-C5FF-4663-996D-B57A0EC587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28954" y="1155184"/>
                  <a:ext cx="8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B7C97BA-B79F-4263-9968-E178458E6280}"/>
                    </a:ext>
                  </a:extLst>
                </p14:cNvPr>
                <p14:cNvContentPartPr/>
                <p14:nvPr/>
              </p14:nvContentPartPr>
              <p14:xfrm>
                <a:off x="10832714" y="798064"/>
                <a:ext cx="302040" cy="519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B7C97BA-B79F-4263-9968-E178458E62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23714" y="789064"/>
                  <a:ext cx="319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2036E7A-5525-49B2-BFDA-2EC2F846E009}"/>
                    </a:ext>
                  </a:extLst>
                </p14:cNvPr>
                <p14:cNvContentPartPr/>
                <p14:nvPr/>
              </p14:nvContentPartPr>
              <p14:xfrm>
                <a:off x="10833434" y="1144024"/>
                <a:ext cx="182520" cy="195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2036E7A-5525-49B2-BFDA-2EC2F846E0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24434" y="1135384"/>
                  <a:ext cx="200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39B4C63-D275-4C16-9CAD-565F5894A69C}"/>
                    </a:ext>
                  </a:extLst>
                </p14:cNvPr>
                <p14:cNvContentPartPr/>
                <p14:nvPr/>
              </p14:nvContentPartPr>
              <p14:xfrm>
                <a:off x="11108834" y="1203424"/>
                <a:ext cx="203040" cy="122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39B4C63-D275-4C16-9CAD-565F5894A6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99834" y="1194424"/>
                  <a:ext cx="220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195028C-0B9C-4733-BEA4-127DF5F6FBE6}"/>
                    </a:ext>
                  </a:extLst>
                </p14:cNvPr>
                <p14:cNvContentPartPr/>
                <p14:nvPr/>
              </p14:nvContentPartPr>
              <p14:xfrm>
                <a:off x="11431034" y="772864"/>
                <a:ext cx="289080" cy="579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195028C-0B9C-4733-BEA4-127DF5F6FB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22394" y="763864"/>
                  <a:ext cx="3067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100E078-51B6-46CA-A8DE-8DE84997566C}"/>
                    </a:ext>
                  </a:extLst>
                </p14:cNvPr>
                <p14:cNvContentPartPr/>
                <p14:nvPr/>
              </p14:nvContentPartPr>
              <p14:xfrm>
                <a:off x="11348594" y="1086424"/>
                <a:ext cx="400680" cy="263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100E078-51B6-46CA-A8DE-8DE8499756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39594" y="1077424"/>
                  <a:ext cx="418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980F044-37C1-4013-900D-83577718B47C}"/>
                    </a:ext>
                  </a:extLst>
                </p14:cNvPr>
                <p14:cNvContentPartPr/>
                <p14:nvPr/>
              </p14:nvContentPartPr>
              <p14:xfrm>
                <a:off x="11794274" y="1026304"/>
                <a:ext cx="30240" cy="24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980F044-37C1-4013-900D-83577718B4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85634" y="1017304"/>
                  <a:ext cx="47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8D8D3FE-5F2D-45D5-9255-6B5ABD62C263}"/>
                    </a:ext>
                  </a:extLst>
                </p14:cNvPr>
                <p14:cNvContentPartPr/>
                <p14:nvPr/>
              </p14:nvContentPartPr>
              <p14:xfrm>
                <a:off x="11838194" y="1191184"/>
                <a:ext cx="132120" cy="147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8D8D3FE-5F2D-45D5-9255-6B5ABD62C2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29554" y="1182184"/>
                  <a:ext cx="149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484CE06-B433-40F0-9588-6DAFF877D70A}"/>
                    </a:ext>
                  </a:extLst>
                </p14:cNvPr>
                <p14:cNvContentPartPr/>
                <p14:nvPr/>
              </p14:nvContentPartPr>
              <p14:xfrm>
                <a:off x="11982194" y="1208824"/>
                <a:ext cx="323640" cy="213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484CE06-B433-40F0-9588-6DAFF877D7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73554" y="1200184"/>
                  <a:ext cx="341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ECF5B50-DCDC-4CFA-976C-C99C960832EA}"/>
                    </a:ext>
                  </a:extLst>
                </p14:cNvPr>
                <p14:cNvContentPartPr/>
                <p14:nvPr/>
              </p14:nvContentPartPr>
              <p14:xfrm>
                <a:off x="365354" y="1171744"/>
                <a:ext cx="300600" cy="244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ECF5B50-DCDC-4CFA-976C-C99C960832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6714" y="1162744"/>
                  <a:ext cx="31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2E2AB8-C78C-426B-A12D-1B285E09C1B4}"/>
                    </a:ext>
                  </a:extLst>
                </p14:cNvPr>
                <p14:cNvContentPartPr/>
                <p14:nvPr/>
              </p14:nvContentPartPr>
              <p14:xfrm>
                <a:off x="774674" y="1178224"/>
                <a:ext cx="222480" cy="243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2E2AB8-C78C-426B-A12D-1B285E09C1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5674" y="1169224"/>
                  <a:ext cx="240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79C0A0-17AF-40BA-BEC2-6D9F6172E272}"/>
                    </a:ext>
                  </a:extLst>
                </p14:cNvPr>
                <p14:cNvContentPartPr/>
                <p14:nvPr/>
              </p14:nvContentPartPr>
              <p14:xfrm>
                <a:off x="1071674" y="1165264"/>
                <a:ext cx="252000" cy="258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79C0A0-17AF-40BA-BEC2-6D9F6172E2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2674" y="1156264"/>
                  <a:ext cx="269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F2524C0-A71E-4901-A378-F43BD7075114}"/>
                    </a:ext>
                  </a:extLst>
                </p14:cNvPr>
                <p14:cNvContentPartPr/>
                <p14:nvPr/>
              </p14:nvContentPartPr>
              <p14:xfrm>
                <a:off x="1416194" y="1216744"/>
                <a:ext cx="193320" cy="186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F2524C0-A71E-4901-A378-F43BD70751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07554" y="1208104"/>
                  <a:ext cx="210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ADC6B0-AF72-4DD9-A4E7-8600744B3A3F}"/>
                    </a:ext>
                  </a:extLst>
                </p14:cNvPr>
                <p14:cNvContentPartPr/>
                <p14:nvPr/>
              </p14:nvContentPartPr>
              <p14:xfrm>
                <a:off x="1754954" y="1187224"/>
                <a:ext cx="305280" cy="224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ADC6B0-AF72-4DD9-A4E7-8600744B3A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5954" y="1178224"/>
                  <a:ext cx="322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C87F81D-8432-4255-953D-53F7AEDE3E0F}"/>
                    </a:ext>
                  </a:extLst>
                </p14:cNvPr>
                <p14:cNvContentPartPr/>
                <p14:nvPr/>
              </p14:nvContentPartPr>
              <p14:xfrm>
                <a:off x="2054834" y="1171384"/>
                <a:ext cx="159840" cy="259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C87F81D-8432-4255-953D-53F7AEDE3E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45834" y="1162384"/>
                  <a:ext cx="177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2427F0C-21DD-44E9-9BBC-594FAA7F983A}"/>
                    </a:ext>
                  </a:extLst>
                </p14:cNvPr>
                <p14:cNvContentPartPr/>
                <p14:nvPr/>
              </p14:nvContentPartPr>
              <p14:xfrm>
                <a:off x="384980" y="1846024"/>
                <a:ext cx="358200" cy="263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2427F0C-21DD-44E9-9BBC-594FAA7F98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5980" y="1837024"/>
                  <a:ext cx="375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622E2B8-0E99-481B-BC20-F287FB5F3CED}"/>
                    </a:ext>
                  </a:extLst>
                </p14:cNvPr>
                <p14:cNvContentPartPr/>
                <p14:nvPr/>
              </p14:nvContentPartPr>
              <p14:xfrm>
                <a:off x="765500" y="1996144"/>
                <a:ext cx="23400" cy="96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622E2B8-0E99-481B-BC20-F287FB5F3C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6860" y="1987504"/>
                  <a:ext cx="41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B67F635-23D9-4138-A3C2-EAD2E04A9971}"/>
                    </a:ext>
                  </a:extLst>
                </p14:cNvPr>
                <p14:cNvContentPartPr/>
                <p14:nvPr/>
              </p14:nvContentPartPr>
              <p14:xfrm>
                <a:off x="1022900" y="1626064"/>
                <a:ext cx="222840" cy="519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B67F635-23D9-4138-A3C2-EAD2E04A997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3900" y="1617064"/>
                  <a:ext cx="2404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9F7351-F987-41AC-8F2F-979CAB042DFA}"/>
                    </a:ext>
                  </a:extLst>
                </p14:cNvPr>
                <p14:cNvContentPartPr/>
                <p14:nvPr/>
              </p14:nvContentPartPr>
              <p14:xfrm>
                <a:off x="969260" y="1601944"/>
                <a:ext cx="613440" cy="530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89F7351-F987-41AC-8F2F-979CAB042D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0260" y="1593304"/>
                  <a:ext cx="6310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C45FF73-D95E-428D-B9E6-3444E49FF59A}"/>
                    </a:ext>
                  </a:extLst>
                </p14:cNvPr>
                <p14:cNvContentPartPr/>
                <p14:nvPr/>
              </p14:nvContentPartPr>
              <p14:xfrm>
                <a:off x="1864940" y="2055184"/>
                <a:ext cx="224280" cy="377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C45FF73-D95E-428D-B9E6-3444E49FF5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55940" y="2046184"/>
                  <a:ext cx="241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AFB549-8162-4359-87AE-29CAEF5CCC10}"/>
                    </a:ext>
                  </a:extLst>
                </p14:cNvPr>
                <p14:cNvContentPartPr/>
                <p14:nvPr/>
              </p14:nvContentPartPr>
              <p14:xfrm>
                <a:off x="2077700" y="1836304"/>
                <a:ext cx="319680" cy="285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AFB549-8162-4359-87AE-29CAEF5CCC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68700" y="1827664"/>
                  <a:ext cx="337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2D0BF8B-68E6-49DB-A935-293B1CBCCF55}"/>
                    </a:ext>
                  </a:extLst>
                </p14:cNvPr>
                <p14:cNvContentPartPr/>
                <p14:nvPr/>
              </p14:nvContentPartPr>
              <p14:xfrm>
                <a:off x="2406380" y="1876624"/>
                <a:ext cx="249840" cy="214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2D0BF8B-68E6-49DB-A935-293B1CBCCF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97380" y="1867984"/>
                  <a:ext cx="267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3F8A041-74B3-47C0-9A49-FCCC8684F5FE}"/>
                    </a:ext>
                  </a:extLst>
                </p14:cNvPr>
                <p14:cNvContentPartPr/>
                <p14:nvPr/>
              </p14:nvContentPartPr>
              <p14:xfrm>
                <a:off x="2695460" y="1883464"/>
                <a:ext cx="293760" cy="226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3F8A041-74B3-47C0-9A49-FCCC8684F5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86820" y="1874824"/>
                  <a:ext cx="311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C271315-76DF-4804-BC95-F6C2DFFFFD83}"/>
                    </a:ext>
                  </a:extLst>
                </p14:cNvPr>
                <p14:cNvContentPartPr/>
                <p14:nvPr/>
              </p14:nvContentPartPr>
              <p14:xfrm>
                <a:off x="2918300" y="1922704"/>
                <a:ext cx="199080" cy="186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C271315-76DF-4804-BC95-F6C2DFFFFD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09300" y="1913704"/>
                  <a:ext cx="216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2AEC9D6-FFF0-492C-8F85-0A3A45CD29FA}"/>
                    </a:ext>
                  </a:extLst>
                </p14:cNvPr>
                <p14:cNvContentPartPr/>
                <p14:nvPr/>
              </p14:nvContentPartPr>
              <p14:xfrm>
                <a:off x="3228980" y="1914064"/>
                <a:ext cx="334440" cy="161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2AEC9D6-FFF0-492C-8F85-0A3A45CD29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19980" y="1905424"/>
                  <a:ext cx="352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4B1DABB-9D23-4CA4-8737-BB81F7DBDF78}"/>
                    </a:ext>
                  </a:extLst>
                </p14:cNvPr>
                <p14:cNvContentPartPr/>
                <p14:nvPr/>
              </p14:nvContentPartPr>
              <p14:xfrm>
                <a:off x="3654500" y="1918384"/>
                <a:ext cx="297720" cy="195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4B1DABB-9D23-4CA4-8737-BB81F7DBDF7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5860" y="1909744"/>
                  <a:ext cx="315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9E39059-D20E-4379-B783-17258726A4F5}"/>
                    </a:ext>
                  </a:extLst>
                </p14:cNvPr>
                <p14:cNvContentPartPr/>
                <p14:nvPr/>
              </p14:nvContentPartPr>
              <p14:xfrm>
                <a:off x="4055540" y="1566664"/>
                <a:ext cx="254880" cy="529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9E39059-D20E-4379-B783-17258726A4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46540" y="1557664"/>
                  <a:ext cx="272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C891086-DC7E-428D-B2EA-A5868590BF8C}"/>
                    </a:ext>
                  </a:extLst>
                </p14:cNvPr>
                <p14:cNvContentPartPr/>
                <p14:nvPr/>
              </p14:nvContentPartPr>
              <p14:xfrm>
                <a:off x="3990020" y="1869064"/>
                <a:ext cx="370080" cy="21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C891086-DC7E-428D-B2EA-A5868590BF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1380" y="1860064"/>
                  <a:ext cx="387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35D070D-B2F1-427F-8147-96743B86D20A}"/>
                    </a:ext>
                  </a:extLst>
                </p14:cNvPr>
                <p14:cNvContentPartPr/>
                <p14:nvPr/>
              </p14:nvContentPartPr>
              <p14:xfrm>
                <a:off x="4229060" y="1904344"/>
                <a:ext cx="246960" cy="180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35D070D-B2F1-427F-8147-96743B86D2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0060" y="1895344"/>
                  <a:ext cx="26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EA8F6E5-B1D4-4E8C-984C-B6AF8B2C1B0B}"/>
                    </a:ext>
                  </a:extLst>
                </p14:cNvPr>
                <p14:cNvContentPartPr/>
                <p14:nvPr/>
              </p14:nvContentPartPr>
              <p14:xfrm>
                <a:off x="4457660" y="1804984"/>
                <a:ext cx="402840" cy="3182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EA8F6E5-B1D4-4E8C-984C-B6AF8B2C1B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48660" y="1796344"/>
                  <a:ext cx="420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09C2B0A-4DAA-4D83-AB1A-92C2BDD5AF07}"/>
                    </a:ext>
                  </a:extLst>
                </p14:cNvPr>
                <p14:cNvContentPartPr/>
                <p14:nvPr/>
              </p14:nvContentPartPr>
              <p14:xfrm>
                <a:off x="5192060" y="1647664"/>
                <a:ext cx="241560" cy="38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09C2B0A-4DAA-4D83-AB1A-92C2BDD5AF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83060" y="1638664"/>
                  <a:ext cx="259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FCCE472-AC09-4B7D-9B2D-6014DE7F6CC9}"/>
                    </a:ext>
                  </a:extLst>
                </p14:cNvPr>
                <p14:cNvContentPartPr/>
                <p14:nvPr/>
              </p14:nvContentPartPr>
              <p14:xfrm>
                <a:off x="5003420" y="1834144"/>
                <a:ext cx="332280" cy="216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FCCE472-AC09-4B7D-9B2D-6014DE7F6C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94420" y="1825504"/>
                  <a:ext cx="349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7F9BA91-C949-4225-8333-331F655189EA}"/>
                    </a:ext>
                  </a:extLst>
                </p14:cNvPr>
                <p14:cNvContentPartPr/>
                <p14:nvPr/>
              </p14:nvContentPartPr>
              <p14:xfrm>
                <a:off x="5563940" y="2035744"/>
                <a:ext cx="54000" cy="9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7F9BA91-C949-4225-8333-331F655189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55300" y="2026744"/>
                  <a:ext cx="71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853495E-89A5-4A04-A6DB-2A84B5BE39A8}"/>
              </a:ext>
            </a:extLst>
          </p:cNvPr>
          <p:cNvGrpSpPr/>
          <p:nvPr/>
        </p:nvGrpSpPr>
        <p:grpSpPr>
          <a:xfrm>
            <a:off x="459140" y="2385304"/>
            <a:ext cx="11061720" cy="2060640"/>
            <a:chOff x="459140" y="2385304"/>
            <a:chExt cx="11061720" cy="20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9C19D33-8958-4A29-9607-0EFFB053BF64}"/>
                    </a:ext>
                  </a:extLst>
                </p14:cNvPr>
                <p14:cNvContentPartPr/>
                <p14:nvPr/>
              </p14:nvContentPartPr>
              <p14:xfrm>
                <a:off x="8598020" y="2641264"/>
                <a:ext cx="301680" cy="245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9C19D33-8958-4A29-9607-0EFFB053BF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89020" y="2632264"/>
                  <a:ext cx="319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765CE81-89AB-4D1F-9F2F-F83E0B6E6457}"/>
                    </a:ext>
                  </a:extLst>
                </p14:cNvPr>
                <p14:cNvContentPartPr/>
                <p14:nvPr/>
              </p14:nvContentPartPr>
              <p14:xfrm>
                <a:off x="9153860" y="2434624"/>
                <a:ext cx="186480" cy="2955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765CE81-89AB-4D1F-9F2F-F83E0B6E64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44860" y="2425624"/>
                  <a:ext cx="2041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DA84923-E6F8-4E5A-A0DC-BC5DB0B9E705}"/>
                    </a:ext>
                  </a:extLst>
                </p14:cNvPr>
                <p14:cNvContentPartPr/>
                <p14:nvPr/>
              </p14:nvContentPartPr>
              <p14:xfrm>
                <a:off x="9077540" y="2589784"/>
                <a:ext cx="235800" cy="33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DA84923-E6F8-4E5A-A0DC-BC5DB0B9E7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68540" y="2580784"/>
                  <a:ext cx="253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ABC0A15-E314-4B3E-A94E-0079BD9A9600}"/>
                    </a:ext>
                  </a:extLst>
                </p14:cNvPr>
                <p14:cNvContentPartPr/>
                <p14:nvPr/>
              </p14:nvContentPartPr>
              <p14:xfrm>
                <a:off x="9421340" y="2385304"/>
                <a:ext cx="200880" cy="361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ABC0A15-E314-4B3E-A94E-0079BD9A960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12340" y="2376304"/>
                  <a:ext cx="218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9157C56-1711-4398-AD9B-183F21536386}"/>
                    </a:ext>
                  </a:extLst>
                </p14:cNvPr>
                <p14:cNvContentPartPr/>
                <p14:nvPr/>
              </p14:nvContentPartPr>
              <p14:xfrm>
                <a:off x="9944060" y="2703904"/>
                <a:ext cx="199080" cy="226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9157C56-1711-4398-AD9B-183F215363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35420" y="2695264"/>
                  <a:ext cx="216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C3329A5-5630-45A2-8077-ACD3FF44B521}"/>
                    </a:ext>
                  </a:extLst>
                </p14:cNvPr>
                <p14:cNvContentPartPr/>
                <p14:nvPr/>
              </p14:nvContentPartPr>
              <p14:xfrm>
                <a:off x="10237820" y="2684824"/>
                <a:ext cx="282240" cy="1954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C3329A5-5630-45A2-8077-ACD3FF44B5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28820" y="2676184"/>
                  <a:ext cx="299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AFD09DA-6A19-46C8-9CD0-5BD930A1CFC8}"/>
                    </a:ext>
                  </a:extLst>
                </p14:cNvPr>
                <p14:cNvContentPartPr/>
                <p14:nvPr/>
              </p14:nvContentPartPr>
              <p14:xfrm>
                <a:off x="10505300" y="2722624"/>
                <a:ext cx="162000" cy="123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AFD09DA-6A19-46C8-9CD0-5BD930A1CF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96660" y="2713984"/>
                  <a:ext cx="179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7F5D41C-7F52-4C4D-901C-1BD3BB851D56}"/>
                    </a:ext>
                  </a:extLst>
                </p14:cNvPr>
                <p14:cNvContentPartPr/>
                <p14:nvPr/>
              </p14:nvContentPartPr>
              <p14:xfrm>
                <a:off x="10682420" y="2763304"/>
                <a:ext cx="280440" cy="126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7F5D41C-7F52-4C4D-901C-1BD3BB851D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73420" y="2754304"/>
                  <a:ext cx="298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43C4E7A-A5A8-4D08-818C-02C40C403212}"/>
                    </a:ext>
                  </a:extLst>
                </p14:cNvPr>
                <p14:cNvContentPartPr/>
                <p14:nvPr/>
              </p14:nvContentPartPr>
              <p14:xfrm>
                <a:off x="11179940" y="2411224"/>
                <a:ext cx="184680" cy="464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43C4E7A-A5A8-4D08-818C-02C40C4032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71300" y="2402224"/>
                  <a:ext cx="2023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1A4947B-8501-4613-9278-FC2F674ECCAA}"/>
                    </a:ext>
                  </a:extLst>
                </p14:cNvPr>
                <p14:cNvContentPartPr/>
                <p14:nvPr/>
              </p14:nvContentPartPr>
              <p14:xfrm>
                <a:off x="10993820" y="2617864"/>
                <a:ext cx="527040" cy="82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1A4947B-8501-4613-9278-FC2F674ECC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84820" y="2609224"/>
                  <a:ext cx="544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84D9021-E0F3-4EBB-8894-495772F2E841}"/>
                    </a:ext>
                  </a:extLst>
                </p14:cNvPr>
                <p14:cNvContentPartPr/>
                <p14:nvPr/>
              </p14:nvContentPartPr>
              <p14:xfrm>
                <a:off x="1560380" y="2744224"/>
                <a:ext cx="307080" cy="41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84D9021-E0F3-4EBB-8894-495772F2E8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51380" y="2735224"/>
                  <a:ext cx="324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CB68047-79DC-4353-BA2B-4E1FFF9D3C70}"/>
                    </a:ext>
                  </a:extLst>
                </p14:cNvPr>
                <p14:cNvContentPartPr/>
                <p14:nvPr/>
              </p14:nvContentPartPr>
              <p14:xfrm>
                <a:off x="2394500" y="2619304"/>
                <a:ext cx="175680" cy="310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CB68047-79DC-4353-BA2B-4E1FFF9D3C7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85500" y="2610664"/>
                  <a:ext cx="193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182C8B1-C659-4D87-B3B5-584A15C6EF36}"/>
                    </a:ext>
                  </a:extLst>
                </p14:cNvPr>
                <p14:cNvContentPartPr/>
                <p14:nvPr/>
              </p14:nvContentPartPr>
              <p14:xfrm>
                <a:off x="2206940" y="2502304"/>
                <a:ext cx="737280" cy="134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182C8B1-C659-4D87-B3B5-584A15C6EF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97940" y="2493664"/>
                  <a:ext cx="754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7D94039-B575-470F-876C-6BEFDEA25166}"/>
                    </a:ext>
                  </a:extLst>
                </p14:cNvPr>
                <p14:cNvContentPartPr/>
                <p14:nvPr/>
              </p14:nvContentPartPr>
              <p14:xfrm>
                <a:off x="2752700" y="2488264"/>
                <a:ext cx="306000" cy="4392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7D94039-B575-470F-876C-6BEFDEA251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43700" y="2479264"/>
                  <a:ext cx="323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183C0A-B378-48BC-B3ED-01325D7027C9}"/>
                    </a:ext>
                  </a:extLst>
                </p14:cNvPr>
                <p14:cNvContentPartPr/>
                <p14:nvPr/>
              </p14:nvContentPartPr>
              <p14:xfrm>
                <a:off x="3102260" y="2783824"/>
                <a:ext cx="213840" cy="182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183C0A-B378-48BC-B3ED-01325D7027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93620" y="2774824"/>
                  <a:ext cx="23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2429965-1C9D-4843-8C75-4229CF439327}"/>
                    </a:ext>
                  </a:extLst>
                </p14:cNvPr>
                <p14:cNvContentPartPr/>
                <p14:nvPr/>
              </p14:nvContentPartPr>
              <p14:xfrm>
                <a:off x="3778700" y="2415184"/>
                <a:ext cx="313920" cy="573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2429965-1C9D-4843-8C75-4229CF43932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0060" y="2406184"/>
                  <a:ext cx="3315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6B2DBF-40BD-4E6C-A2DD-D2957EF95F84}"/>
                    </a:ext>
                  </a:extLst>
                </p14:cNvPr>
                <p14:cNvContentPartPr/>
                <p14:nvPr/>
              </p14:nvContentPartPr>
              <p14:xfrm>
                <a:off x="3702020" y="2706064"/>
                <a:ext cx="426960" cy="414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6B2DBF-40BD-4E6C-A2DD-D2957EF95F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93020" y="2697424"/>
                  <a:ext cx="444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84B088F-A425-4D29-A047-BB8E8AD92DD4}"/>
                    </a:ext>
                  </a:extLst>
                </p14:cNvPr>
                <p14:cNvContentPartPr/>
                <p14:nvPr/>
              </p14:nvContentPartPr>
              <p14:xfrm>
                <a:off x="4112420" y="2765464"/>
                <a:ext cx="70200" cy="153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84B088F-A425-4D29-A047-BB8E8AD92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03420" y="2756464"/>
                  <a:ext cx="8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ECA3407-3694-42E1-BA3D-A6FE079A057E}"/>
                    </a:ext>
                  </a:extLst>
                </p14:cNvPr>
                <p14:cNvContentPartPr/>
                <p14:nvPr/>
              </p14:nvContentPartPr>
              <p14:xfrm>
                <a:off x="4327700" y="2757184"/>
                <a:ext cx="353880" cy="121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ECA3407-3694-42E1-BA3D-A6FE079A05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18700" y="2748184"/>
                  <a:ext cx="371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0528E7D-0318-473B-825A-AEAA6AE16898}"/>
                    </a:ext>
                  </a:extLst>
                </p14:cNvPr>
                <p14:cNvContentPartPr/>
                <p14:nvPr/>
              </p14:nvContentPartPr>
              <p14:xfrm>
                <a:off x="4784900" y="2770144"/>
                <a:ext cx="204840" cy="161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0528E7D-0318-473B-825A-AEAA6AE168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76260" y="2761504"/>
                  <a:ext cx="222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DD8E0BC-EC97-4689-9D30-61A8B01E3C96}"/>
                    </a:ext>
                  </a:extLst>
                </p14:cNvPr>
                <p14:cNvContentPartPr/>
                <p14:nvPr/>
              </p14:nvContentPartPr>
              <p14:xfrm>
                <a:off x="5395460" y="2710384"/>
                <a:ext cx="208800" cy="213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DD8E0BC-EC97-4689-9D30-61A8B01E3C9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86460" y="2701744"/>
                  <a:ext cx="226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37EC5EF-3262-410F-9443-2391B8B3E9A6}"/>
                    </a:ext>
                  </a:extLst>
                </p14:cNvPr>
                <p14:cNvContentPartPr/>
                <p14:nvPr/>
              </p14:nvContentPartPr>
              <p14:xfrm>
                <a:off x="5684180" y="2746384"/>
                <a:ext cx="214200" cy="181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37EC5EF-3262-410F-9443-2391B8B3E9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5540" y="2737384"/>
                  <a:ext cx="231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2E1A1AF-108F-4CE3-9920-AEC969AC7C01}"/>
                    </a:ext>
                  </a:extLst>
                </p14:cNvPr>
                <p14:cNvContentPartPr/>
                <p14:nvPr/>
              </p14:nvContentPartPr>
              <p14:xfrm>
                <a:off x="6126980" y="2473144"/>
                <a:ext cx="257760" cy="450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2E1A1AF-108F-4CE3-9920-AEC969AC7C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17980" y="2464504"/>
                  <a:ext cx="2754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C4637FA-F149-4922-8164-3337FDE6BEE6}"/>
                    </a:ext>
                  </a:extLst>
                </p14:cNvPr>
                <p14:cNvContentPartPr/>
                <p14:nvPr/>
              </p14:nvContentPartPr>
              <p14:xfrm>
                <a:off x="6017180" y="2713624"/>
                <a:ext cx="304200" cy="33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C4637FA-F149-4922-8164-3337FDE6BEE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08180" y="2704984"/>
                  <a:ext cx="321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F2213CB-6698-47AF-AFA2-9D7E7CFD1625}"/>
                    </a:ext>
                  </a:extLst>
                </p14:cNvPr>
                <p14:cNvContentPartPr/>
                <p14:nvPr/>
              </p14:nvContentPartPr>
              <p14:xfrm>
                <a:off x="6349100" y="2569624"/>
                <a:ext cx="402120" cy="324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F2213CB-6698-47AF-AFA2-9D7E7CFD16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40100" y="2560624"/>
                  <a:ext cx="419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DCD7A6F-83AC-4F4C-BF89-4A1351751118}"/>
                    </a:ext>
                  </a:extLst>
                </p14:cNvPr>
                <p14:cNvContentPartPr/>
                <p14:nvPr/>
              </p14:nvContentPartPr>
              <p14:xfrm>
                <a:off x="7238300" y="2435344"/>
                <a:ext cx="258840" cy="4842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DCD7A6F-83AC-4F4C-BF89-4A13517511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29660" y="2426344"/>
                  <a:ext cx="2764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1122565-F2EC-4464-B0E2-6F55BFE8B161}"/>
                    </a:ext>
                  </a:extLst>
                </p14:cNvPr>
                <p14:cNvContentPartPr/>
                <p14:nvPr/>
              </p14:nvContentPartPr>
              <p14:xfrm>
                <a:off x="7120220" y="2715064"/>
                <a:ext cx="378000" cy="705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1122565-F2EC-4464-B0E2-6F55BFE8B16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11580" y="2706064"/>
                  <a:ext cx="395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650A4A2-8953-433F-9D38-B0AC0F751489}"/>
                    </a:ext>
                  </a:extLst>
                </p14:cNvPr>
                <p14:cNvContentPartPr/>
                <p14:nvPr/>
              </p14:nvContentPartPr>
              <p14:xfrm>
                <a:off x="7623860" y="2397184"/>
                <a:ext cx="237600" cy="493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650A4A2-8953-433F-9D38-B0AC0F7514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15220" y="2388184"/>
                  <a:ext cx="2552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5D89334-31F0-4A59-94EC-024521149698}"/>
                    </a:ext>
                  </a:extLst>
                </p14:cNvPr>
                <p14:cNvContentPartPr/>
                <p14:nvPr/>
              </p14:nvContentPartPr>
              <p14:xfrm>
                <a:off x="7954700" y="2746024"/>
                <a:ext cx="158760" cy="194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5D89334-31F0-4A59-94EC-02452114969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45700" y="2737384"/>
                  <a:ext cx="176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50AF1C5-F901-409F-A6DC-38054CEE28D8}"/>
                    </a:ext>
                  </a:extLst>
                </p14:cNvPr>
                <p14:cNvContentPartPr/>
                <p14:nvPr/>
              </p14:nvContentPartPr>
              <p14:xfrm>
                <a:off x="459140" y="3323824"/>
                <a:ext cx="182520" cy="208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50AF1C5-F901-409F-A6DC-38054CEE28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0500" y="3314824"/>
                  <a:ext cx="200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D86515B-9728-41AC-878F-E36711539454}"/>
                    </a:ext>
                  </a:extLst>
                </p14:cNvPr>
                <p14:cNvContentPartPr/>
                <p14:nvPr/>
              </p14:nvContentPartPr>
              <p14:xfrm>
                <a:off x="756140" y="3308344"/>
                <a:ext cx="245160" cy="2289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D86515B-9728-41AC-878F-E367115394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7140" y="3299704"/>
                  <a:ext cx="262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EF844BF-080A-4645-BC62-B2A091A32630}"/>
                    </a:ext>
                  </a:extLst>
                </p14:cNvPr>
                <p14:cNvContentPartPr/>
                <p14:nvPr/>
              </p14:nvContentPartPr>
              <p14:xfrm>
                <a:off x="1025060" y="3316264"/>
                <a:ext cx="199800" cy="2127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EF844BF-080A-4645-BC62-B2A091A326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16060" y="3307264"/>
                  <a:ext cx="217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DAB699A-FD5C-48B1-B640-666C1C6DB622}"/>
                    </a:ext>
                  </a:extLst>
                </p14:cNvPr>
                <p14:cNvContentPartPr/>
                <p14:nvPr/>
              </p14:nvContentPartPr>
              <p14:xfrm>
                <a:off x="1338980" y="3349744"/>
                <a:ext cx="179280" cy="208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DAB699A-FD5C-48B1-B640-666C1C6DB6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30340" y="3340744"/>
                  <a:ext cx="19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A13C864-B02C-4C5B-AC8B-8D6DED3EA8A8}"/>
                    </a:ext>
                  </a:extLst>
                </p14:cNvPr>
                <p14:cNvContentPartPr/>
                <p14:nvPr/>
              </p14:nvContentPartPr>
              <p14:xfrm>
                <a:off x="1590980" y="3283864"/>
                <a:ext cx="236880" cy="246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A13C864-B02C-4C5B-AC8B-8D6DED3EA8A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82340" y="3274864"/>
                  <a:ext cx="254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98F6D87-A1A4-4D95-8535-1E932837C040}"/>
                    </a:ext>
                  </a:extLst>
                </p14:cNvPr>
                <p14:cNvContentPartPr/>
                <p14:nvPr/>
              </p14:nvContentPartPr>
              <p14:xfrm>
                <a:off x="1813100" y="3305104"/>
                <a:ext cx="162360" cy="256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98F6D87-A1A4-4D95-8535-1E932837C04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04100" y="3296464"/>
                  <a:ext cx="180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26D5F09-06CB-40D3-AC76-4A80B72D0A3E}"/>
                    </a:ext>
                  </a:extLst>
                </p14:cNvPr>
                <p14:cNvContentPartPr/>
                <p14:nvPr/>
              </p14:nvContentPartPr>
              <p14:xfrm>
                <a:off x="2624540" y="2975704"/>
                <a:ext cx="433080" cy="592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26D5F09-06CB-40D3-AC76-4A80B72D0A3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15540" y="2967064"/>
                  <a:ext cx="4507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157BCE0-87C2-4801-8EF7-BED5AF283755}"/>
                    </a:ext>
                  </a:extLst>
                </p14:cNvPr>
                <p14:cNvContentPartPr/>
                <p14:nvPr/>
              </p14:nvContentPartPr>
              <p14:xfrm>
                <a:off x="2634260" y="3349744"/>
                <a:ext cx="300960" cy="806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157BCE0-87C2-4801-8EF7-BED5AF2837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25260" y="3341104"/>
                  <a:ext cx="318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D81A4B1-4730-42AF-847F-395C0C110231}"/>
                    </a:ext>
                  </a:extLst>
                </p14:cNvPr>
                <p14:cNvContentPartPr/>
                <p14:nvPr/>
              </p14:nvContentPartPr>
              <p14:xfrm>
                <a:off x="2912540" y="3343984"/>
                <a:ext cx="101520" cy="148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D81A4B1-4730-42AF-847F-395C0C11023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03900" y="3334984"/>
                  <a:ext cx="119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A982C97-28E3-4265-A37A-952A43A236E4}"/>
                    </a:ext>
                  </a:extLst>
                </p14:cNvPr>
                <p14:cNvContentPartPr/>
                <p14:nvPr/>
              </p14:nvContentPartPr>
              <p14:xfrm>
                <a:off x="3144740" y="3198544"/>
                <a:ext cx="157320" cy="319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A982C97-28E3-4265-A37A-952A43A236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36100" y="3189544"/>
                  <a:ext cx="174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AFABC05-2B1A-4259-8942-A4E913DCDDC8}"/>
                    </a:ext>
                  </a:extLst>
                </p14:cNvPr>
                <p14:cNvContentPartPr/>
                <p14:nvPr/>
              </p14:nvContentPartPr>
              <p14:xfrm>
                <a:off x="3263180" y="3094504"/>
                <a:ext cx="208080" cy="462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AFABC05-2B1A-4259-8942-A4E913DCDD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54540" y="3085504"/>
                  <a:ext cx="225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73E84DA-87CE-40D0-AAC2-6C295E3AE059}"/>
                    </a:ext>
                  </a:extLst>
                </p14:cNvPr>
                <p14:cNvContentPartPr/>
                <p14:nvPr/>
              </p14:nvContentPartPr>
              <p14:xfrm>
                <a:off x="3456860" y="3297544"/>
                <a:ext cx="98640" cy="2113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73E84DA-87CE-40D0-AAC2-6C295E3AE05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47860" y="3288544"/>
                  <a:ext cx="116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19E86A6-D4BB-4B07-AC4E-382E265295AA}"/>
                    </a:ext>
                  </a:extLst>
                </p14:cNvPr>
                <p14:cNvContentPartPr/>
                <p14:nvPr/>
              </p14:nvContentPartPr>
              <p14:xfrm>
                <a:off x="3654140" y="3265504"/>
                <a:ext cx="363240" cy="221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19E86A6-D4BB-4B07-AC4E-382E265295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45140" y="3256504"/>
                  <a:ext cx="380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053000-6F11-48D7-9AB3-E88ACDB12FEE}"/>
                    </a:ext>
                  </a:extLst>
                </p14:cNvPr>
                <p14:cNvContentPartPr/>
                <p14:nvPr/>
              </p14:nvContentPartPr>
              <p14:xfrm>
                <a:off x="4007660" y="3239224"/>
                <a:ext cx="192240" cy="257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053000-6F11-48D7-9AB3-E88ACDB12F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98660" y="3230224"/>
                  <a:ext cx="209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4042CD3-37FB-456A-B12C-5E2BAE9F87DD}"/>
                    </a:ext>
                  </a:extLst>
                </p14:cNvPr>
                <p14:cNvContentPartPr/>
                <p14:nvPr/>
              </p14:nvContentPartPr>
              <p14:xfrm>
                <a:off x="4580780" y="3248944"/>
                <a:ext cx="249840" cy="198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4042CD3-37FB-456A-B12C-5E2BAE9F87D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72140" y="3240304"/>
                  <a:ext cx="267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85F95B3-6EE8-4079-843F-D97F092C0C00}"/>
                    </a:ext>
                  </a:extLst>
                </p14:cNvPr>
                <p14:cNvContentPartPr/>
                <p14:nvPr/>
              </p14:nvContentPartPr>
              <p14:xfrm>
                <a:off x="5205380" y="3023944"/>
                <a:ext cx="700200" cy="445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85F95B3-6EE8-4079-843F-D97F092C0C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96380" y="3015304"/>
                  <a:ext cx="717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526D914-F548-44DC-8774-4B9BA13CA371}"/>
                    </a:ext>
                  </a:extLst>
                </p14:cNvPr>
                <p14:cNvContentPartPr/>
                <p14:nvPr/>
              </p14:nvContentPartPr>
              <p14:xfrm>
                <a:off x="5783900" y="3291784"/>
                <a:ext cx="640440" cy="168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526D914-F548-44DC-8774-4B9BA13CA37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4900" y="3282784"/>
                  <a:ext cx="658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CF12043-403D-41B0-A988-7A3A352209C9}"/>
                    </a:ext>
                  </a:extLst>
                </p14:cNvPr>
                <p14:cNvContentPartPr/>
                <p14:nvPr/>
              </p14:nvContentPartPr>
              <p14:xfrm>
                <a:off x="6526220" y="3340744"/>
                <a:ext cx="315000" cy="133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CF12043-403D-41B0-A988-7A3A352209C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7580" y="3332104"/>
                  <a:ext cx="332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C444E04-4782-4E67-BB8E-B031491F1599}"/>
                    </a:ext>
                  </a:extLst>
                </p14:cNvPr>
                <p14:cNvContentPartPr/>
                <p14:nvPr/>
              </p14:nvContentPartPr>
              <p14:xfrm>
                <a:off x="6967220" y="3293584"/>
                <a:ext cx="203400" cy="157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C444E04-4782-4E67-BB8E-B031491F159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58220" y="3284584"/>
                  <a:ext cx="221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F06D922-DC02-4B22-95ED-2695EF5D2995}"/>
                    </a:ext>
                  </a:extLst>
                </p14:cNvPr>
                <p14:cNvContentPartPr/>
                <p14:nvPr/>
              </p14:nvContentPartPr>
              <p14:xfrm>
                <a:off x="7516220" y="3261904"/>
                <a:ext cx="260280" cy="189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F06D922-DC02-4B22-95ED-2695EF5D299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07220" y="3253264"/>
                  <a:ext cx="277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CC41124-236F-4979-889D-0FB9FF5BED9A}"/>
                    </a:ext>
                  </a:extLst>
                </p14:cNvPr>
                <p14:cNvContentPartPr/>
                <p14:nvPr/>
              </p14:nvContentPartPr>
              <p14:xfrm>
                <a:off x="7731140" y="3021064"/>
                <a:ext cx="227520" cy="409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CC41124-236F-4979-889D-0FB9FF5BED9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22500" y="3012424"/>
                  <a:ext cx="245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B38B436-126B-4CC1-BCB7-7CFB850CE7DA}"/>
                    </a:ext>
                  </a:extLst>
                </p14:cNvPr>
                <p14:cNvContentPartPr/>
                <p14:nvPr/>
              </p14:nvContentPartPr>
              <p14:xfrm>
                <a:off x="7899260" y="3323824"/>
                <a:ext cx="57960" cy="105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B38B436-126B-4CC1-BCB7-7CFB850CE7D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90260" y="3315184"/>
                  <a:ext cx="75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6406749-D968-4A8C-A08A-0B827FF2CBF1}"/>
                    </a:ext>
                  </a:extLst>
                </p14:cNvPr>
                <p14:cNvContentPartPr/>
                <p14:nvPr/>
              </p14:nvContentPartPr>
              <p14:xfrm>
                <a:off x="8011940" y="3230224"/>
                <a:ext cx="209160" cy="194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6406749-D968-4A8C-A08A-0B827FF2CB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02940" y="3221584"/>
                  <a:ext cx="226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CF8F344-01BE-4EC8-A643-7B4F2CBF4A1B}"/>
                    </a:ext>
                  </a:extLst>
                </p14:cNvPr>
                <p14:cNvContentPartPr/>
                <p14:nvPr/>
              </p14:nvContentPartPr>
              <p14:xfrm>
                <a:off x="8394260" y="2991544"/>
                <a:ext cx="185760" cy="450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CF8F344-01BE-4EC8-A643-7B4F2CBF4A1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85620" y="2982904"/>
                  <a:ext cx="2034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7862E46-E124-423E-BBAF-51076280B972}"/>
                    </a:ext>
                  </a:extLst>
                </p14:cNvPr>
                <p14:cNvContentPartPr/>
                <p14:nvPr/>
              </p14:nvContentPartPr>
              <p14:xfrm>
                <a:off x="8291660" y="3163624"/>
                <a:ext cx="403200" cy="7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7862E46-E124-423E-BBAF-51076280B9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82660" y="3154624"/>
                  <a:ext cx="420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11FE673-45F0-4E5B-94B9-A3AB39F935CD}"/>
                    </a:ext>
                  </a:extLst>
                </p14:cNvPr>
                <p14:cNvContentPartPr/>
                <p14:nvPr/>
              </p14:nvContentPartPr>
              <p14:xfrm>
                <a:off x="8618180" y="3210064"/>
                <a:ext cx="358200" cy="209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11FE673-45F0-4E5B-94B9-A3AB39F935C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09180" y="3201424"/>
                  <a:ext cx="375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E1EB0FB-A1DF-4AE1-93F9-83986C0F5055}"/>
                    </a:ext>
                  </a:extLst>
                </p14:cNvPr>
                <p14:cNvContentPartPr/>
                <p14:nvPr/>
              </p14:nvContentPartPr>
              <p14:xfrm>
                <a:off x="9132620" y="2939344"/>
                <a:ext cx="213480" cy="461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E1EB0FB-A1DF-4AE1-93F9-83986C0F505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23980" y="2930344"/>
                  <a:ext cx="2311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FB4B4AF-9375-4711-8D1B-9E348F0AD830}"/>
                    </a:ext>
                  </a:extLst>
                </p14:cNvPr>
                <p14:cNvContentPartPr/>
                <p14:nvPr/>
              </p14:nvContentPartPr>
              <p14:xfrm>
                <a:off x="9129020" y="3210784"/>
                <a:ext cx="234360" cy="194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FB4B4AF-9375-4711-8D1B-9E348F0AD8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20380" y="3202144"/>
                  <a:ext cx="252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C2BCE60-D4CA-4CE0-A9CF-CFF4AE3AFA37}"/>
                    </a:ext>
                  </a:extLst>
                </p14:cNvPr>
                <p14:cNvContentPartPr/>
                <p14:nvPr/>
              </p14:nvContentPartPr>
              <p14:xfrm>
                <a:off x="9413060" y="3228784"/>
                <a:ext cx="258840" cy="162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C2BCE60-D4CA-4CE0-A9CF-CFF4AE3AFA3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04060" y="3220144"/>
                  <a:ext cx="276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BB029C9-3880-4843-A78E-3E8881042C23}"/>
                    </a:ext>
                  </a:extLst>
                </p14:cNvPr>
                <p14:cNvContentPartPr/>
                <p14:nvPr/>
              </p14:nvContentPartPr>
              <p14:xfrm>
                <a:off x="9798260" y="2988304"/>
                <a:ext cx="181800" cy="423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B029C9-3880-4843-A78E-3E8881042C2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89260" y="2979664"/>
                  <a:ext cx="199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3A45E60-FB9F-41BC-A0C7-372A01E1987B}"/>
                    </a:ext>
                  </a:extLst>
                </p14:cNvPr>
                <p14:cNvContentPartPr/>
                <p14:nvPr/>
              </p14:nvContentPartPr>
              <p14:xfrm>
                <a:off x="9672620" y="3188104"/>
                <a:ext cx="368280" cy="197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3A45E60-FB9F-41BC-A0C7-372A01E1987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63620" y="3179464"/>
                  <a:ext cx="385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2835E6F-5548-4007-8C6B-EDD4AE01ADE1}"/>
                    </a:ext>
                  </a:extLst>
                </p14:cNvPr>
                <p14:cNvContentPartPr/>
                <p14:nvPr/>
              </p14:nvContentPartPr>
              <p14:xfrm>
                <a:off x="10067180" y="3139144"/>
                <a:ext cx="93600" cy="1335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2835E6F-5548-4007-8C6B-EDD4AE01ADE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58180" y="3130144"/>
                  <a:ext cx="111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792EA6C-B0A0-4AC1-91F9-E26C81120167}"/>
                    </a:ext>
                  </a:extLst>
                </p14:cNvPr>
                <p14:cNvContentPartPr/>
                <p14:nvPr/>
              </p14:nvContentPartPr>
              <p14:xfrm>
                <a:off x="10121540" y="3205024"/>
                <a:ext cx="139680" cy="1843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792EA6C-B0A0-4AC1-91F9-E26C811201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12900" y="3196024"/>
                  <a:ext cx="157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6F94240-6C2D-481B-A1FA-F189262328E0}"/>
                    </a:ext>
                  </a:extLst>
                </p14:cNvPr>
                <p14:cNvContentPartPr/>
                <p14:nvPr/>
              </p14:nvContentPartPr>
              <p14:xfrm>
                <a:off x="10266620" y="3209344"/>
                <a:ext cx="349560" cy="171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6F94240-6C2D-481B-A1FA-F189262328E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57620" y="3200344"/>
                  <a:ext cx="367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B4122D6-9117-4486-A9CF-C0702A64763D}"/>
                    </a:ext>
                  </a:extLst>
                </p14:cNvPr>
                <p14:cNvContentPartPr/>
                <p14:nvPr/>
              </p14:nvContentPartPr>
              <p14:xfrm>
                <a:off x="512060" y="3943384"/>
                <a:ext cx="299160" cy="252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B4122D6-9117-4486-A9CF-C0702A64763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3060" y="3934384"/>
                  <a:ext cx="316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4A9FD3B-CF4B-4839-9024-0A963AA292C7}"/>
                    </a:ext>
                  </a:extLst>
                </p14:cNvPr>
                <p14:cNvContentPartPr/>
                <p14:nvPr/>
              </p14:nvContentPartPr>
              <p14:xfrm>
                <a:off x="910940" y="4086664"/>
                <a:ext cx="63720" cy="156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4A9FD3B-CF4B-4839-9024-0A963AA292C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2300" y="4077664"/>
                  <a:ext cx="81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AFBB27E-D42C-45B1-88A7-6713DC478572}"/>
                    </a:ext>
                  </a:extLst>
                </p14:cNvPr>
                <p14:cNvContentPartPr/>
                <p14:nvPr/>
              </p14:nvContentPartPr>
              <p14:xfrm>
                <a:off x="1196420" y="3714424"/>
                <a:ext cx="264960" cy="521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AFBB27E-D42C-45B1-88A7-6713DC4785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87780" y="3705424"/>
                  <a:ext cx="2826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DB5782A-83E6-4BBC-9E70-AF61B4A5950A}"/>
                    </a:ext>
                  </a:extLst>
                </p14:cNvPr>
                <p14:cNvContentPartPr/>
                <p14:nvPr/>
              </p14:nvContentPartPr>
              <p14:xfrm>
                <a:off x="1131260" y="3730624"/>
                <a:ext cx="633600" cy="4748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DB5782A-83E6-4BBC-9E70-AF61B4A595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2620" y="3721624"/>
                  <a:ext cx="6512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121141B-C1AF-43BC-841B-33DF58FA416A}"/>
                    </a:ext>
                  </a:extLst>
                </p14:cNvPr>
                <p14:cNvContentPartPr/>
                <p14:nvPr/>
              </p14:nvContentPartPr>
              <p14:xfrm>
                <a:off x="2134580" y="4093504"/>
                <a:ext cx="213480" cy="3524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121141B-C1AF-43BC-841B-33DF58FA41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25580" y="4084864"/>
                  <a:ext cx="231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2A69A32-1D6E-4CC5-9BE9-CE1F990D0053}"/>
                    </a:ext>
                  </a:extLst>
                </p14:cNvPr>
                <p14:cNvContentPartPr/>
                <p14:nvPr/>
              </p14:nvContentPartPr>
              <p14:xfrm>
                <a:off x="2273540" y="3925384"/>
                <a:ext cx="355680" cy="226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2A69A32-1D6E-4CC5-9BE9-CE1F990D005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64900" y="3916744"/>
                  <a:ext cx="373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DF38119-AC2A-4409-92A2-CDA557CFE1D2}"/>
                    </a:ext>
                  </a:extLst>
                </p14:cNvPr>
                <p14:cNvContentPartPr/>
                <p14:nvPr/>
              </p14:nvContentPartPr>
              <p14:xfrm>
                <a:off x="2716340" y="3919984"/>
                <a:ext cx="235800" cy="204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DF38119-AC2A-4409-92A2-CDA557CFE1D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07700" y="3911344"/>
                  <a:ext cx="253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B34DC5B-2904-4BB4-A5D8-8B9239267610}"/>
                    </a:ext>
                  </a:extLst>
                </p14:cNvPr>
                <p14:cNvContentPartPr/>
                <p14:nvPr/>
              </p14:nvContentPartPr>
              <p14:xfrm>
                <a:off x="2966540" y="3946264"/>
                <a:ext cx="232200" cy="2484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B34DC5B-2904-4BB4-A5D8-8B92392676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57900" y="3937624"/>
                  <a:ext cx="249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0149DC2-DB92-40D2-B057-C5DFEA207011}"/>
                    </a:ext>
                  </a:extLst>
                </p14:cNvPr>
                <p14:cNvContentPartPr/>
                <p14:nvPr/>
              </p14:nvContentPartPr>
              <p14:xfrm>
                <a:off x="3249500" y="3960664"/>
                <a:ext cx="251280" cy="158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0149DC2-DB92-40D2-B057-C5DFEA20701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40500" y="3952024"/>
                  <a:ext cx="268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08EA28D-5CF0-41B3-B90A-4F0E415E838B}"/>
                    </a:ext>
                  </a:extLst>
                </p14:cNvPr>
                <p14:cNvContentPartPr/>
                <p14:nvPr/>
              </p14:nvContentPartPr>
              <p14:xfrm>
                <a:off x="3552980" y="3991624"/>
                <a:ext cx="286200" cy="119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08EA28D-5CF0-41B3-B90A-4F0E415E838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43980" y="3982984"/>
                  <a:ext cx="303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29F52F2-5F1B-42E6-8451-601FCF26086B}"/>
                    </a:ext>
                  </a:extLst>
                </p14:cNvPr>
                <p14:cNvContentPartPr/>
                <p14:nvPr/>
              </p14:nvContentPartPr>
              <p14:xfrm>
                <a:off x="3947900" y="3944464"/>
                <a:ext cx="187920" cy="176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29F52F2-5F1B-42E6-8451-601FCF26086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39260" y="3935464"/>
                  <a:ext cx="205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BF1962E-29D3-4B3C-9459-206523CDD6AE}"/>
                    </a:ext>
                  </a:extLst>
                </p14:cNvPr>
                <p14:cNvContentPartPr/>
                <p14:nvPr/>
              </p14:nvContentPartPr>
              <p14:xfrm>
                <a:off x="4279100" y="3658984"/>
                <a:ext cx="277560" cy="453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BF1962E-29D3-4B3C-9459-206523CDD6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70100" y="3649984"/>
                  <a:ext cx="2952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EC3774D-7100-4D6F-A095-511CD8EAD5C9}"/>
                    </a:ext>
                  </a:extLst>
                </p14:cNvPr>
                <p14:cNvContentPartPr/>
                <p14:nvPr/>
              </p14:nvContentPartPr>
              <p14:xfrm>
                <a:off x="4175060" y="3901624"/>
                <a:ext cx="346320" cy="43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EC3774D-7100-4D6F-A095-511CD8EAD5C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66060" y="3892984"/>
                  <a:ext cx="363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D8AE239-A6E7-4BEC-A02D-EDBBB6613E5D}"/>
                    </a:ext>
                  </a:extLst>
                </p14:cNvPr>
                <p14:cNvContentPartPr/>
                <p14:nvPr/>
              </p14:nvContentPartPr>
              <p14:xfrm>
                <a:off x="4404380" y="3956704"/>
                <a:ext cx="254160" cy="1728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D8AE239-A6E7-4BEC-A02D-EDBBB6613E5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95380" y="3948064"/>
                  <a:ext cx="271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0A8D2FA-588F-4DFF-AF3C-0DC130DF7CAB}"/>
                    </a:ext>
                  </a:extLst>
                </p14:cNvPr>
                <p14:cNvContentPartPr/>
                <p14:nvPr/>
              </p14:nvContentPartPr>
              <p14:xfrm>
                <a:off x="4637660" y="3925744"/>
                <a:ext cx="427680" cy="2289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0A8D2FA-588F-4DFF-AF3C-0DC130DF7CA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29020" y="3916744"/>
                  <a:ext cx="445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8F40B66-277E-4D69-8E0B-1EFA5C44D19C}"/>
                    </a:ext>
                  </a:extLst>
                </p14:cNvPr>
                <p14:cNvContentPartPr/>
                <p14:nvPr/>
              </p14:nvContentPartPr>
              <p14:xfrm>
                <a:off x="5094500" y="3831064"/>
                <a:ext cx="314280" cy="304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8F40B66-277E-4D69-8E0B-1EFA5C44D19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85500" y="3822424"/>
                  <a:ext cx="33192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94B64E4C-B840-4771-AF68-75D6A3D34F54}"/>
                  </a:ext>
                </a:extLst>
              </p14:cNvPr>
              <p14:cNvContentPartPr/>
              <p14:nvPr/>
            </p14:nvContentPartPr>
            <p14:xfrm>
              <a:off x="5884700" y="3833944"/>
              <a:ext cx="348480" cy="2556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94B64E4C-B840-4771-AF68-75D6A3D34F5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875700" y="3824944"/>
                <a:ext cx="36612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C62BB65C-BD1D-42F8-8BF8-A5D9CB750C2D}"/>
              </a:ext>
            </a:extLst>
          </p:cNvPr>
          <p:cNvGrpSpPr/>
          <p:nvPr/>
        </p:nvGrpSpPr>
        <p:grpSpPr>
          <a:xfrm>
            <a:off x="6586700" y="3644584"/>
            <a:ext cx="1480680" cy="425880"/>
            <a:chOff x="6586700" y="3644584"/>
            <a:chExt cx="148068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1D832BF-4854-4851-A2FB-6D062FBD9AD4}"/>
                    </a:ext>
                  </a:extLst>
                </p14:cNvPr>
                <p14:cNvContentPartPr/>
                <p14:nvPr/>
              </p14:nvContentPartPr>
              <p14:xfrm>
                <a:off x="6586700" y="3874624"/>
                <a:ext cx="182880" cy="153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1D832BF-4854-4851-A2FB-6D062FBD9A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78060" y="3865624"/>
                  <a:ext cx="200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D5737DC-3024-4CA8-AFE7-73354A0AD4CE}"/>
                    </a:ext>
                  </a:extLst>
                </p14:cNvPr>
                <p14:cNvContentPartPr/>
                <p14:nvPr/>
              </p14:nvContentPartPr>
              <p14:xfrm>
                <a:off x="6777140" y="3899464"/>
                <a:ext cx="235440" cy="1512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D5737DC-3024-4CA8-AFE7-73354A0AD4C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68140" y="3890464"/>
                  <a:ext cx="253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E1C86D7-A8CF-476B-B2F3-C19D1691B42A}"/>
                    </a:ext>
                  </a:extLst>
                </p14:cNvPr>
                <p14:cNvContentPartPr/>
                <p14:nvPr/>
              </p14:nvContentPartPr>
              <p14:xfrm>
                <a:off x="7095740" y="3893704"/>
                <a:ext cx="279720" cy="1767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E1C86D7-A8CF-476B-B2F3-C19D1691B42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87100" y="3884704"/>
                  <a:ext cx="297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BAF0A61-6107-4FA4-A6ED-89CB000EF6A1}"/>
                    </a:ext>
                  </a:extLst>
                </p14:cNvPr>
                <p14:cNvContentPartPr/>
                <p14:nvPr/>
              </p14:nvContentPartPr>
              <p14:xfrm>
                <a:off x="7295180" y="3702544"/>
                <a:ext cx="165600" cy="335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BAF0A61-6107-4FA4-A6ED-89CB000EF6A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86180" y="3693904"/>
                  <a:ext cx="183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4492BD2-DE87-4DD9-99BD-DD8DB78C3B17}"/>
                    </a:ext>
                  </a:extLst>
                </p14:cNvPr>
                <p14:cNvContentPartPr/>
                <p14:nvPr/>
              </p14:nvContentPartPr>
              <p14:xfrm>
                <a:off x="7801700" y="3644584"/>
                <a:ext cx="265680" cy="420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4492BD2-DE87-4DD9-99BD-DD8DB78C3B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92700" y="3635944"/>
                  <a:ext cx="2833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EB75B1E-EDF6-45A3-BB08-B420D75229D6}"/>
                    </a:ext>
                  </a:extLst>
                </p14:cNvPr>
                <p14:cNvContentPartPr/>
                <p14:nvPr/>
              </p14:nvContentPartPr>
              <p14:xfrm>
                <a:off x="7637540" y="3859504"/>
                <a:ext cx="325800" cy="1904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EB75B1E-EDF6-45A3-BB08-B420D75229D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28900" y="3850504"/>
                  <a:ext cx="34344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FD795A5-5AC0-4047-A18C-88B68CA1C357}"/>
                  </a:ext>
                </a:extLst>
              </p14:cNvPr>
              <p14:cNvContentPartPr/>
              <p14:nvPr/>
            </p14:nvContentPartPr>
            <p14:xfrm>
              <a:off x="8347100" y="4039504"/>
              <a:ext cx="18360" cy="2952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FD795A5-5AC0-4047-A18C-88B68CA1C35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338460" y="4030504"/>
                <a:ext cx="360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46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5413578-9547-4D84-B483-64F3E0522344}"/>
              </a:ext>
            </a:extLst>
          </p:cNvPr>
          <p:cNvGrpSpPr/>
          <p:nvPr/>
        </p:nvGrpSpPr>
        <p:grpSpPr>
          <a:xfrm>
            <a:off x="541754" y="260944"/>
            <a:ext cx="971280" cy="501480"/>
            <a:chOff x="541754" y="260944"/>
            <a:chExt cx="97128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EA26F6-B99C-4E23-8EFC-872DEACE225E}"/>
                    </a:ext>
                  </a:extLst>
                </p14:cNvPr>
                <p14:cNvContentPartPr/>
                <p14:nvPr/>
              </p14:nvContentPartPr>
              <p14:xfrm>
                <a:off x="1378754" y="506104"/>
                <a:ext cx="78840" cy="51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EA26F6-B99C-4E23-8EFC-872DEACE22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9754" y="497464"/>
                  <a:ext cx="96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C1EA53-A414-4B71-B9D1-924F02073245}"/>
                    </a:ext>
                  </a:extLst>
                </p14:cNvPr>
                <p14:cNvContentPartPr/>
                <p14:nvPr/>
              </p14:nvContentPartPr>
              <p14:xfrm>
                <a:off x="712754" y="497464"/>
                <a:ext cx="101880" cy="166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C1EA53-A414-4B71-B9D1-924F020732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114" y="488824"/>
                  <a:ext cx="11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9CD0CF-53CD-4EB1-9CAC-C41FB5D85842}"/>
                    </a:ext>
                  </a:extLst>
                </p14:cNvPr>
                <p14:cNvContentPartPr/>
                <p14:nvPr/>
              </p14:nvContentPartPr>
              <p14:xfrm>
                <a:off x="541754" y="672064"/>
                <a:ext cx="525960" cy="5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9CD0CF-53CD-4EB1-9CAC-C41FB5D858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754" y="663064"/>
                  <a:ext cx="543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321BEB-3A30-4AB8-8734-8E89BC76A857}"/>
                    </a:ext>
                  </a:extLst>
                </p14:cNvPr>
                <p14:cNvContentPartPr/>
                <p14:nvPr/>
              </p14:nvContentPartPr>
              <p14:xfrm>
                <a:off x="574154" y="499984"/>
                <a:ext cx="420120" cy="27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321BEB-3A30-4AB8-8734-8E89BC76A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514" y="491344"/>
                  <a:ext cx="437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C0FA80-0DE4-4A5B-A930-854A195207CF}"/>
                    </a:ext>
                  </a:extLst>
                </p14:cNvPr>
                <p14:cNvContentPartPr/>
                <p14:nvPr/>
              </p14:nvContentPartPr>
              <p14:xfrm>
                <a:off x="1160234" y="260944"/>
                <a:ext cx="341640" cy="501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C0FA80-0DE4-4A5B-A930-854A195207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1234" y="251944"/>
                  <a:ext cx="359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BF0156-40DE-45A7-93F6-B53CE7959E50}"/>
                    </a:ext>
                  </a:extLst>
                </p14:cNvPr>
                <p14:cNvContentPartPr/>
                <p14:nvPr/>
              </p14:nvContentPartPr>
              <p14:xfrm>
                <a:off x="1173914" y="516904"/>
                <a:ext cx="339120" cy="82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BF0156-40DE-45A7-93F6-B53CE7959E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4914" y="507904"/>
                  <a:ext cx="3567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103D6F-B553-4F82-B7CD-29E939726B7C}"/>
              </a:ext>
            </a:extLst>
          </p:cNvPr>
          <p:cNvGrpSpPr/>
          <p:nvPr/>
        </p:nvGrpSpPr>
        <p:grpSpPr>
          <a:xfrm>
            <a:off x="1978514" y="231064"/>
            <a:ext cx="2470320" cy="483840"/>
            <a:chOff x="1978514" y="231064"/>
            <a:chExt cx="247032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1024BB-78E4-4AC1-9AB5-738002E34B65}"/>
                    </a:ext>
                  </a:extLst>
                </p14:cNvPr>
                <p14:cNvContentPartPr/>
                <p14:nvPr/>
              </p14:nvContentPartPr>
              <p14:xfrm>
                <a:off x="2041874" y="408904"/>
                <a:ext cx="232560" cy="306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1024BB-78E4-4AC1-9AB5-738002E34B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2874" y="400264"/>
                  <a:ext cx="250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D5F186-4ACD-46C0-9439-141621171076}"/>
                    </a:ext>
                  </a:extLst>
                </p14:cNvPr>
                <p14:cNvContentPartPr/>
                <p14:nvPr/>
              </p14:nvContentPartPr>
              <p14:xfrm>
                <a:off x="1978514" y="415384"/>
                <a:ext cx="297720" cy="28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D5F186-4ACD-46C0-9439-1416211710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9514" y="406744"/>
                  <a:ext cx="315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21E1E2-9F7C-48B1-AE37-0CB4AE0AA55B}"/>
                    </a:ext>
                  </a:extLst>
                </p14:cNvPr>
                <p14:cNvContentPartPr/>
                <p14:nvPr/>
              </p14:nvContentPartPr>
              <p14:xfrm>
                <a:off x="2501234" y="457504"/>
                <a:ext cx="313920" cy="14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21E1E2-9F7C-48B1-AE37-0CB4AE0AA5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2594" y="448864"/>
                  <a:ext cx="331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10DDEF-80BA-4148-AAC1-599A949E698B}"/>
                    </a:ext>
                  </a:extLst>
                </p14:cNvPr>
                <p14:cNvContentPartPr/>
                <p14:nvPr/>
              </p14:nvContentPartPr>
              <p14:xfrm>
                <a:off x="2971394" y="453544"/>
                <a:ext cx="115560" cy="22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10DDEF-80BA-4148-AAC1-599A949E69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2394" y="444544"/>
                  <a:ext cx="133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000DDA-B571-4FC0-9B4D-190060EB920D}"/>
                    </a:ext>
                  </a:extLst>
                </p14:cNvPr>
                <p14:cNvContentPartPr/>
                <p14:nvPr/>
              </p14:nvContentPartPr>
              <p14:xfrm>
                <a:off x="2995154" y="231064"/>
                <a:ext cx="381600" cy="282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000DDA-B571-4FC0-9B4D-190060EB92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6514" y="222424"/>
                  <a:ext cx="399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9C57F4-BE27-4DC5-BF37-524867BC1B66}"/>
                    </a:ext>
                  </a:extLst>
                </p14:cNvPr>
                <p14:cNvContentPartPr/>
                <p14:nvPr/>
              </p14:nvContentPartPr>
              <p14:xfrm>
                <a:off x="3217994" y="507544"/>
                <a:ext cx="154800" cy="12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9C57F4-BE27-4DC5-BF37-524867BC1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9354" y="498544"/>
                  <a:ext cx="172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5D69D7-C3CE-4E75-B53D-503B1FE1C405}"/>
                    </a:ext>
                  </a:extLst>
                </p14:cNvPr>
                <p14:cNvContentPartPr/>
                <p14:nvPr/>
              </p14:nvContentPartPr>
              <p14:xfrm>
                <a:off x="3442274" y="465784"/>
                <a:ext cx="72720" cy="16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5D69D7-C3CE-4E75-B53D-503B1FE1C4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3634" y="457144"/>
                  <a:ext cx="90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55813A-EAB9-4B63-971F-F2D254B28D39}"/>
                    </a:ext>
                  </a:extLst>
                </p14:cNvPr>
                <p14:cNvContentPartPr/>
                <p14:nvPr/>
              </p14:nvContentPartPr>
              <p14:xfrm>
                <a:off x="3629114" y="457144"/>
                <a:ext cx="117720" cy="17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55813A-EAB9-4B63-971F-F2D254B28D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0474" y="448504"/>
                  <a:ext cx="13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2DB32B-69A8-4462-B6B9-34F11C4389E7}"/>
                    </a:ext>
                  </a:extLst>
                </p14:cNvPr>
                <p14:cNvContentPartPr/>
                <p14:nvPr/>
              </p14:nvContentPartPr>
              <p14:xfrm>
                <a:off x="3809474" y="439864"/>
                <a:ext cx="155880" cy="170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2DB32B-69A8-4462-B6B9-34F11C4389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0834" y="431224"/>
                  <a:ext cx="173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E61061-FF02-49E6-BBD8-8684FE0EDDEB}"/>
                    </a:ext>
                  </a:extLst>
                </p14:cNvPr>
                <p14:cNvContentPartPr/>
                <p14:nvPr/>
              </p14:nvContentPartPr>
              <p14:xfrm>
                <a:off x="4052474" y="524464"/>
                <a:ext cx="123480" cy="7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E61061-FF02-49E6-BBD8-8684FE0EDD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3834" y="515824"/>
                  <a:ext cx="141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3BB4F2-7233-4E99-BB44-3496E4993C95}"/>
                    </a:ext>
                  </a:extLst>
                </p14:cNvPr>
                <p14:cNvContentPartPr/>
                <p14:nvPr/>
              </p14:nvContentPartPr>
              <p14:xfrm>
                <a:off x="4245794" y="508624"/>
                <a:ext cx="203040" cy="133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3BB4F2-7233-4E99-BB44-3496E4993C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7154" y="499624"/>
                  <a:ext cx="2206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1F25F1-B84D-4693-A17E-103CC3DE48AC}"/>
              </a:ext>
            </a:extLst>
          </p:cNvPr>
          <p:cNvGrpSpPr/>
          <p:nvPr/>
        </p:nvGrpSpPr>
        <p:grpSpPr>
          <a:xfrm>
            <a:off x="4747274" y="211624"/>
            <a:ext cx="1033920" cy="473040"/>
            <a:chOff x="4747274" y="211624"/>
            <a:chExt cx="103392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314ADD-1CBE-4DCE-94A9-6101D1E96116}"/>
                    </a:ext>
                  </a:extLst>
                </p14:cNvPr>
                <p14:cNvContentPartPr/>
                <p14:nvPr/>
              </p14:nvContentPartPr>
              <p14:xfrm>
                <a:off x="4747274" y="251584"/>
                <a:ext cx="257040" cy="418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314ADD-1CBE-4DCE-94A9-6101D1E961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8274" y="242584"/>
                  <a:ext cx="2746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B9B237-21EC-4216-A87C-8C849DBEAFC3}"/>
                    </a:ext>
                  </a:extLst>
                </p14:cNvPr>
                <p14:cNvContentPartPr/>
                <p14:nvPr/>
              </p14:nvContentPartPr>
              <p14:xfrm>
                <a:off x="5202674" y="267064"/>
                <a:ext cx="230760" cy="396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B9B237-21EC-4216-A87C-8C849DBEAF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94034" y="258064"/>
                  <a:ext cx="248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4BB5D5-E48C-409A-87D4-69C370D3FAE8}"/>
                    </a:ext>
                  </a:extLst>
                </p14:cNvPr>
                <p14:cNvContentPartPr/>
                <p14:nvPr/>
              </p14:nvContentPartPr>
              <p14:xfrm>
                <a:off x="5062634" y="449944"/>
                <a:ext cx="216000" cy="19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4BB5D5-E48C-409A-87D4-69C370D3FA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3994" y="440944"/>
                  <a:ext cx="233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A3FC0D-DA61-49A1-BFF3-B2D92712D49A}"/>
                    </a:ext>
                  </a:extLst>
                </p14:cNvPr>
                <p14:cNvContentPartPr/>
                <p14:nvPr/>
              </p14:nvContentPartPr>
              <p14:xfrm>
                <a:off x="5561594" y="211624"/>
                <a:ext cx="219600" cy="473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A3FC0D-DA61-49A1-BFF3-B2D92712D4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2954" y="202624"/>
                  <a:ext cx="237240" cy="49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EC9817-6854-4119-919E-508DAC88F349}"/>
                  </a:ext>
                </a:extLst>
              </p14:cNvPr>
              <p14:cNvContentPartPr/>
              <p14:nvPr/>
            </p14:nvContentPartPr>
            <p14:xfrm>
              <a:off x="6031034" y="322504"/>
              <a:ext cx="24120" cy="61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EC9817-6854-4119-919E-508DAC88F3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22034" y="313504"/>
                <a:ext cx="417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C2B2350-6715-4C4C-8504-D0A7FBA6ED65}"/>
                  </a:ext>
                </a:extLst>
              </p14:cNvPr>
              <p14:cNvContentPartPr/>
              <p14:nvPr/>
            </p14:nvContentPartPr>
            <p14:xfrm>
              <a:off x="6006914" y="571264"/>
              <a:ext cx="20520" cy="26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C2B2350-6715-4C4C-8504-D0A7FBA6ED6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98274" y="562264"/>
                <a:ext cx="381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5CEDA9B-25E3-4473-9D17-9AAC0C717085}"/>
              </a:ext>
            </a:extLst>
          </p:cNvPr>
          <p:cNvGrpSpPr/>
          <p:nvPr/>
        </p:nvGrpSpPr>
        <p:grpSpPr>
          <a:xfrm>
            <a:off x="2511314" y="967984"/>
            <a:ext cx="1208520" cy="662400"/>
            <a:chOff x="2511314" y="967984"/>
            <a:chExt cx="1208520" cy="6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B17EB8-7B4F-4FD9-8E2D-387650C36B43}"/>
                    </a:ext>
                  </a:extLst>
                </p14:cNvPr>
                <p14:cNvContentPartPr/>
                <p14:nvPr/>
              </p14:nvContentPartPr>
              <p14:xfrm>
                <a:off x="2511314" y="1256344"/>
                <a:ext cx="159840" cy="37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B17EB8-7B4F-4FD9-8E2D-387650C36B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2314" y="1247344"/>
                  <a:ext cx="177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57A3B3-0A9A-475D-953D-C5E1753C6F16}"/>
                    </a:ext>
                  </a:extLst>
                </p14:cNvPr>
                <p14:cNvContentPartPr/>
                <p14:nvPr/>
              </p14:nvContentPartPr>
              <p14:xfrm>
                <a:off x="2666114" y="1105864"/>
                <a:ext cx="304200" cy="254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57A3B3-0A9A-475D-953D-C5E1753C6F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57474" y="1096864"/>
                  <a:ext cx="321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C06790-1EDF-43DA-8903-C67A84A59197}"/>
                    </a:ext>
                  </a:extLst>
                </p14:cNvPr>
                <p14:cNvContentPartPr/>
                <p14:nvPr/>
              </p14:nvContentPartPr>
              <p14:xfrm>
                <a:off x="3095954" y="1107304"/>
                <a:ext cx="136800" cy="205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C06790-1EDF-43DA-8903-C67A84A591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87314" y="1098664"/>
                  <a:ext cx="154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BFD97E-C5CA-4EE9-9EBA-ACE517996261}"/>
                    </a:ext>
                  </a:extLst>
                </p14:cNvPr>
                <p14:cNvContentPartPr/>
                <p14:nvPr/>
              </p14:nvContentPartPr>
              <p14:xfrm>
                <a:off x="3230594" y="1155544"/>
                <a:ext cx="254520" cy="143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BFD97E-C5CA-4EE9-9EBA-ACE5179962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21594" y="1146544"/>
                  <a:ext cx="27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75E34D-834D-42C7-8C25-708C77ED3F02}"/>
                    </a:ext>
                  </a:extLst>
                </p14:cNvPr>
                <p14:cNvContentPartPr/>
                <p14:nvPr/>
              </p14:nvContentPartPr>
              <p14:xfrm>
                <a:off x="3239234" y="1132144"/>
                <a:ext cx="185400" cy="166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75E34D-834D-42C7-8C25-708C77ED3F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0594" y="1123504"/>
                  <a:ext cx="203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D0E25D-E179-47DF-9560-5EA9A1018C32}"/>
                    </a:ext>
                  </a:extLst>
                </p14:cNvPr>
                <p14:cNvContentPartPr/>
                <p14:nvPr/>
              </p14:nvContentPartPr>
              <p14:xfrm>
                <a:off x="3553874" y="967984"/>
                <a:ext cx="165960" cy="31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D0E25D-E179-47DF-9560-5EA9A1018C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44874" y="959344"/>
                  <a:ext cx="18360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A430E5-4497-414A-A1AF-709BEB605BE3}"/>
                  </a:ext>
                </a:extLst>
              </p14:cNvPr>
              <p14:cNvContentPartPr/>
              <p14:nvPr/>
            </p14:nvContentPartPr>
            <p14:xfrm>
              <a:off x="3984794" y="1112704"/>
              <a:ext cx="178560" cy="132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A430E5-4497-414A-A1AF-709BEB605B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76154" y="1103704"/>
                <a:ext cx="19620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6A330-55AD-4C12-BB88-C9CF41F40318}"/>
              </a:ext>
            </a:extLst>
          </p:cNvPr>
          <p:cNvGrpSpPr/>
          <p:nvPr/>
        </p:nvGrpSpPr>
        <p:grpSpPr>
          <a:xfrm>
            <a:off x="4498154" y="853504"/>
            <a:ext cx="1747080" cy="471960"/>
            <a:chOff x="4498154" y="853504"/>
            <a:chExt cx="174708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EC387C-BC03-4FA7-A015-6D1A0AA32DE8}"/>
                    </a:ext>
                  </a:extLst>
                </p14:cNvPr>
                <p14:cNvContentPartPr/>
                <p14:nvPr/>
              </p14:nvContentPartPr>
              <p14:xfrm>
                <a:off x="4498154" y="1068064"/>
                <a:ext cx="154080" cy="25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EC387C-BC03-4FA7-A015-6D1A0AA32D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89154" y="1059424"/>
                  <a:ext cx="171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81341E-CEFC-414B-A8D2-C20F24DF2887}"/>
                    </a:ext>
                  </a:extLst>
                </p14:cNvPr>
                <p14:cNvContentPartPr/>
                <p14:nvPr/>
              </p14:nvContentPartPr>
              <p14:xfrm>
                <a:off x="4544954" y="878704"/>
                <a:ext cx="286920" cy="24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81341E-CEFC-414B-A8D2-C20F24DF28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36314" y="870064"/>
                  <a:ext cx="304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DEF0FF-F317-4CF2-8652-E4DE5F3A68CC}"/>
                    </a:ext>
                  </a:extLst>
                </p14:cNvPr>
                <p14:cNvContentPartPr/>
                <p14:nvPr/>
              </p14:nvContentPartPr>
              <p14:xfrm>
                <a:off x="4855994" y="958984"/>
                <a:ext cx="219960" cy="320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DEF0FF-F317-4CF2-8652-E4DE5F3A68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46994" y="949984"/>
                  <a:ext cx="237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1FE586-0CFD-42BB-A7B0-E721738B3DE6}"/>
                    </a:ext>
                  </a:extLst>
                </p14:cNvPr>
                <p14:cNvContentPartPr/>
                <p14:nvPr/>
              </p14:nvContentPartPr>
              <p14:xfrm>
                <a:off x="5100074" y="1038544"/>
                <a:ext cx="268920" cy="243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1FE586-0CFD-42BB-A7B0-E721738B3DE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91074" y="1029544"/>
                  <a:ext cx="286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4B0375-1D3F-4331-881C-02B1E8D4C49B}"/>
                    </a:ext>
                  </a:extLst>
                </p14:cNvPr>
                <p14:cNvContentPartPr/>
                <p14:nvPr/>
              </p14:nvContentPartPr>
              <p14:xfrm>
                <a:off x="5037434" y="988864"/>
                <a:ext cx="553320" cy="234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4B0375-1D3F-4331-881C-02B1E8D4C4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8434" y="979864"/>
                  <a:ext cx="57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057D3D-DB98-4A21-BBFB-9AD892F4A4F8}"/>
                    </a:ext>
                  </a:extLst>
                </p14:cNvPr>
                <p14:cNvContentPartPr/>
                <p14:nvPr/>
              </p14:nvContentPartPr>
              <p14:xfrm>
                <a:off x="5454674" y="1180744"/>
                <a:ext cx="163080" cy="30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057D3D-DB98-4A21-BBFB-9AD892F4A4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46034" y="1171744"/>
                  <a:ext cx="18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F240C7-F6C4-4C63-BD29-582D39846DF7}"/>
                    </a:ext>
                  </a:extLst>
                </p14:cNvPr>
                <p14:cNvContentPartPr/>
                <p14:nvPr/>
              </p14:nvContentPartPr>
              <p14:xfrm>
                <a:off x="5814674" y="1048624"/>
                <a:ext cx="239760" cy="255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F240C7-F6C4-4C63-BD29-582D39846D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06034" y="1039984"/>
                  <a:ext cx="257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46E164-9EA5-4D0A-B873-D96389C65D11}"/>
                    </a:ext>
                  </a:extLst>
                </p14:cNvPr>
                <p14:cNvContentPartPr/>
                <p14:nvPr/>
              </p14:nvContentPartPr>
              <p14:xfrm>
                <a:off x="5752394" y="1086784"/>
                <a:ext cx="198720" cy="174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46E164-9EA5-4D0A-B873-D96389C65D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3754" y="1078144"/>
                  <a:ext cx="216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0ED628-44C5-4F50-9603-C601E20AF08A}"/>
                    </a:ext>
                  </a:extLst>
                </p14:cNvPr>
                <p14:cNvContentPartPr/>
                <p14:nvPr/>
              </p14:nvContentPartPr>
              <p14:xfrm>
                <a:off x="5992874" y="853504"/>
                <a:ext cx="252360" cy="454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0ED628-44C5-4F50-9603-C601E20AF0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83874" y="844864"/>
                  <a:ext cx="27000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2A0453-091C-4E74-986C-3E007338966D}"/>
              </a:ext>
            </a:extLst>
          </p:cNvPr>
          <p:cNvGrpSpPr/>
          <p:nvPr/>
        </p:nvGrpSpPr>
        <p:grpSpPr>
          <a:xfrm>
            <a:off x="6587594" y="1047904"/>
            <a:ext cx="176040" cy="113040"/>
            <a:chOff x="6587594" y="1047904"/>
            <a:chExt cx="17604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6D1AB1-E2FB-4867-98DE-B1E7AB425CD0}"/>
                    </a:ext>
                  </a:extLst>
                </p14:cNvPr>
                <p14:cNvContentPartPr/>
                <p14:nvPr/>
              </p14:nvContentPartPr>
              <p14:xfrm>
                <a:off x="6593354" y="1047904"/>
                <a:ext cx="137520" cy="16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6D1AB1-E2FB-4867-98DE-B1E7AB425C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84354" y="1038904"/>
                  <a:ext cx="155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3FF059-35B4-4C54-9C21-6CD0177607B6}"/>
                    </a:ext>
                  </a:extLst>
                </p14:cNvPr>
                <p14:cNvContentPartPr/>
                <p14:nvPr/>
              </p14:nvContentPartPr>
              <p14:xfrm>
                <a:off x="6587594" y="1120624"/>
                <a:ext cx="176040" cy="4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3FF059-35B4-4C54-9C21-6CD0177607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78594" y="1111624"/>
                  <a:ext cx="1936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E2B1251-0514-4D79-95E2-ECEDEE9F69CA}"/>
              </a:ext>
            </a:extLst>
          </p:cNvPr>
          <p:cNvGrpSpPr/>
          <p:nvPr/>
        </p:nvGrpSpPr>
        <p:grpSpPr>
          <a:xfrm>
            <a:off x="7163954" y="497104"/>
            <a:ext cx="1735560" cy="1308600"/>
            <a:chOff x="7163954" y="497104"/>
            <a:chExt cx="1735560" cy="13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A0792A-EFA9-477E-BCD2-259E092A03BA}"/>
                    </a:ext>
                  </a:extLst>
                </p14:cNvPr>
                <p14:cNvContentPartPr/>
                <p14:nvPr/>
              </p14:nvContentPartPr>
              <p14:xfrm>
                <a:off x="7172234" y="821464"/>
                <a:ext cx="312480" cy="330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A0792A-EFA9-477E-BCD2-259E092A03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3234" y="812824"/>
                  <a:ext cx="330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02769E-78FE-4170-AD6E-B1B0A8C6D7F9}"/>
                    </a:ext>
                  </a:extLst>
                </p14:cNvPr>
                <p14:cNvContentPartPr/>
                <p14:nvPr/>
              </p14:nvContentPartPr>
              <p14:xfrm>
                <a:off x="7582274" y="713104"/>
                <a:ext cx="157320" cy="5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02769E-78FE-4170-AD6E-B1B0A8C6D7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73634" y="704104"/>
                  <a:ext cx="174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D0EFAA-AE3A-4F86-A802-5252B7AA4139}"/>
                    </a:ext>
                  </a:extLst>
                </p14:cNvPr>
                <p14:cNvContentPartPr/>
                <p14:nvPr/>
              </p14:nvContentPartPr>
              <p14:xfrm>
                <a:off x="7878554" y="547504"/>
                <a:ext cx="162720" cy="320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D0EFAA-AE3A-4F86-A802-5252B7AA41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69914" y="538504"/>
                  <a:ext cx="180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CFDE83-4462-45A0-8450-D32284F305C8}"/>
                    </a:ext>
                  </a:extLst>
                </p14:cNvPr>
                <p14:cNvContentPartPr/>
                <p14:nvPr/>
              </p14:nvContentPartPr>
              <p14:xfrm>
                <a:off x="7760114" y="754864"/>
                <a:ext cx="160200" cy="160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CFDE83-4462-45A0-8450-D32284F305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1114" y="746224"/>
                  <a:ext cx="177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1224DF0-690D-4977-9CCE-307F0A78C534}"/>
                    </a:ext>
                  </a:extLst>
                </p14:cNvPr>
                <p14:cNvContentPartPr/>
                <p14:nvPr/>
              </p14:nvContentPartPr>
              <p14:xfrm>
                <a:off x="7163954" y="1257424"/>
                <a:ext cx="644760" cy="10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1224DF0-690D-4977-9CCE-307F0A78C5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55314" y="1248784"/>
                  <a:ext cx="66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7183DB-20F0-4187-B501-C2880A31A456}"/>
                    </a:ext>
                  </a:extLst>
                </p14:cNvPr>
                <p14:cNvContentPartPr/>
                <p14:nvPr/>
              </p14:nvContentPartPr>
              <p14:xfrm>
                <a:off x="8296154" y="772504"/>
                <a:ext cx="252720" cy="364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7183DB-20F0-4187-B501-C2880A31A4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87154" y="763504"/>
                  <a:ext cx="270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916F0C-12A8-415F-9C0F-32B49F4E93F6}"/>
                    </a:ext>
                  </a:extLst>
                </p14:cNvPr>
                <p14:cNvContentPartPr/>
                <p14:nvPr/>
              </p14:nvContentPartPr>
              <p14:xfrm>
                <a:off x="8121914" y="969424"/>
                <a:ext cx="298800" cy="16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916F0C-12A8-415F-9C0F-32B49F4E93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12914" y="960424"/>
                  <a:ext cx="31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B186A2-035B-4D3F-ABDA-90917F7C2194}"/>
                    </a:ext>
                  </a:extLst>
                </p14:cNvPr>
                <p14:cNvContentPartPr/>
                <p14:nvPr/>
              </p14:nvContentPartPr>
              <p14:xfrm>
                <a:off x="8664074" y="497104"/>
                <a:ext cx="235440" cy="192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B186A2-035B-4D3F-ABDA-90917F7C21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55434" y="488104"/>
                  <a:ext cx="253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D37ED9-0341-48B9-A5BA-E5246B751A28}"/>
                    </a:ext>
                  </a:extLst>
                </p14:cNvPr>
                <p14:cNvContentPartPr/>
                <p14:nvPr/>
              </p14:nvContentPartPr>
              <p14:xfrm>
                <a:off x="8621234" y="510424"/>
                <a:ext cx="210600" cy="187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D37ED9-0341-48B9-A5BA-E5246B751A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12234" y="501424"/>
                  <a:ext cx="228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2EC4DA-542C-4F63-BEA9-09E5AD737525}"/>
                    </a:ext>
                  </a:extLst>
                </p14:cNvPr>
                <p14:cNvContentPartPr/>
                <p14:nvPr/>
              </p14:nvContentPartPr>
              <p14:xfrm>
                <a:off x="7689554" y="1200184"/>
                <a:ext cx="802440" cy="8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2EC4DA-542C-4F63-BEA9-09E5AD7375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80554" y="1191184"/>
                  <a:ext cx="820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C999B6-04C0-4E71-B8AB-F344588D1B4D}"/>
                    </a:ext>
                  </a:extLst>
                </p14:cNvPr>
                <p14:cNvContentPartPr/>
                <p14:nvPr/>
              </p14:nvContentPartPr>
              <p14:xfrm>
                <a:off x="7776674" y="1470904"/>
                <a:ext cx="391680" cy="214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C999B6-04C0-4E71-B8AB-F344588D1B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8034" y="1461904"/>
                  <a:ext cx="409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E8CFDD-2D02-479F-8D43-4E50A28132CC}"/>
                    </a:ext>
                  </a:extLst>
                </p14:cNvPr>
                <p14:cNvContentPartPr/>
                <p14:nvPr/>
              </p14:nvContentPartPr>
              <p14:xfrm>
                <a:off x="7799354" y="1448944"/>
                <a:ext cx="216720" cy="205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E8CFDD-2D02-479F-8D43-4E50A28132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90714" y="1439944"/>
                  <a:ext cx="234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3DC9B9-8713-4199-BFAC-3620A221DAE0}"/>
                    </a:ext>
                  </a:extLst>
                </p14:cNvPr>
                <p14:cNvContentPartPr/>
                <p14:nvPr/>
              </p14:nvContentPartPr>
              <p14:xfrm>
                <a:off x="8327474" y="1362184"/>
                <a:ext cx="29160" cy="244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3DC9B9-8713-4199-BFAC-3620A221DA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18474" y="1353544"/>
                  <a:ext cx="46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639D2A-E570-407D-9424-3551DAA5718A}"/>
                    </a:ext>
                  </a:extLst>
                </p14:cNvPr>
                <p14:cNvContentPartPr/>
                <p14:nvPr/>
              </p14:nvContentPartPr>
              <p14:xfrm>
                <a:off x="8324954" y="1768984"/>
                <a:ext cx="24120" cy="36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639D2A-E570-407D-9424-3551DAA571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15954" y="1759984"/>
                  <a:ext cx="41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119A478-FE47-489F-914A-D8020DFDFF9C}"/>
              </a:ext>
            </a:extLst>
          </p:cNvPr>
          <p:cNvGrpSpPr/>
          <p:nvPr/>
        </p:nvGrpSpPr>
        <p:grpSpPr>
          <a:xfrm>
            <a:off x="9181394" y="489184"/>
            <a:ext cx="1159920" cy="744120"/>
            <a:chOff x="9181394" y="489184"/>
            <a:chExt cx="115992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455E3B-4E3F-4922-8996-5A073EB3CEB5}"/>
                    </a:ext>
                  </a:extLst>
                </p14:cNvPr>
                <p14:cNvContentPartPr/>
                <p14:nvPr/>
              </p14:nvContentPartPr>
              <p14:xfrm>
                <a:off x="9220634" y="489184"/>
                <a:ext cx="395640" cy="744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455E3B-4E3F-4922-8996-5A073EB3CE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11634" y="480184"/>
                  <a:ext cx="4132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D68FA0-13E4-4196-B90F-5FB21AADA457}"/>
                    </a:ext>
                  </a:extLst>
                </p14:cNvPr>
                <p14:cNvContentPartPr/>
                <p14:nvPr/>
              </p14:nvContentPartPr>
              <p14:xfrm>
                <a:off x="9181394" y="1019104"/>
                <a:ext cx="267840" cy="86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D68FA0-13E4-4196-B90F-5FB21AADA4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72394" y="1010104"/>
                  <a:ext cx="285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D9E34F-7A04-4A18-AF6E-51D14A1F243C}"/>
                    </a:ext>
                  </a:extLst>
                </p14:cNvPr>
                <p14:cNvContentPartPr/>
                <p14:nvPr/>
              </p14:nvContentPartPr>
              <p14:xfrm>
                <a:off x="9360674" y="1066264"/>
                <a:ext cx="120960" cy="12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D9E34F-7A04-4A18-AF6E-51D14A1F24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51674" y="1057264"/>
                  <a:ext cx="138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F328FA-9E79-4FB0-B365-6E8983E7AD03}"/>
                    </a:ext>
                  </a:extLst>
                </p14:cNvPr>
                <p14:cNvContentPartPr/>
                <p14:nvPr/>
              </p14:nvContentPartPr>
              <p14:xfrm>
                <a:off x="9571994" y="944944"/>
                <a:ext cx="213840" cy="255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F328FA-9E79-4FB0-B365-6E8983E7AD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63354" y="935944"/>
                  <a:ext cx="231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3A0015-19C3-4BDB-9C83-3D7DAAC88771}"/>
                    </a:ext>
                  </a:extLst>
                </p14:cNvPr>
                <p14:cNvContentPartPr/>
                <p14:nvPr/>
              </p14:nvContentPartPr>
              <p14:xfrm>
                <a:off x="9974114" y="965464"/>
                <a:ext cx="167760" cy="243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3A0015-19C3-4BDB-9C83-3D7DAAC887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65474" y="956464"/>
                  <a:ext cx="185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2FBE92-D509-4A45-A261-3AA4A09DC47F}"/>
                    </a:ext>
                  </a:extLst>
                </p14:cNvPr>
                <p14:cNvContentPartPr/>
                <p14:nvPr/>
              </p14:nvContentPartPr>
              <p14:xfrm>
                <a:off x="9899954" y="944584"/>
                <a:ext cx="225360" cy="263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2FBE92-D509-4A45-A261-3AA4A09DC4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91314" y="935584"/>
                  <a:ext cx="243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91474D-1863-419E-92CD-E085B170A133}"/>
                    </a:ext>
                  </a:extLst>
                </p14:cNvPr>
                <p14:cNvContentPartPr/>
                <p14:nvPr/>
              </p14:nvContentPartPr>
              <p14:xfrm>
                <a:off x="10243034" y="998224"/>
                <a:ext cx="55800" cy="28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91474D-1863-419E-92CD-E085B170A1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34394" y="989584"/>
                  <a:ext cx="73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A7185C-27BC-4DC1-9E97-330B1A02BB08}"/>
                    </a:ext>
                  </a:extLst>
                </p14:cNvPr>
                <p14:cNvContentPartPr/>
                <p14:nvPr/>
              </p14:nvContentPartPr>
              <p14:xfrm>
                <a:off x="10175354" y="1080304"/>
                <a:ext cx="165960" cy="36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A7185C-27BC-4DC1-9E97-330B1A02BB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6354" y="1071664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40C3F9-2A8B-42D5-8396-71D502342390}"/>
              </a:ext>
            </a:extLst>
          </p:cNvPr>
          <p:cNvGrpSpPr/>
          <p:nvPr/>
        </p:nvGrpSpPr>
        <p:grpSpPr>
          <a:xfrm>
            <a:off x="10536794" y="901024"/>
            <a:ext cx="1483560" cy="464760"/>
            <a:chOff x="10536794" y="901024"/>
            <a:chExt cx="148356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2D8152-17B3-49BA-B8AF-8999FAF78156}"/>
                    </a:ext>
                  </a:extLst>
                </p14:cNvPr>
                <p14:cNvContentPartPr/>
                <p14:nvPr/>
              </p14:nvContentPartPr>
              <p14:xfrm>
                <a:off x="10536794" y="962944"/>
                <a:ext cx="117000" cy="153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2D8152-17B3-49BA-B8AF-8999FAF781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27794" y="953944"/>
                  <a:ext cx="134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45C33AA-89EA-4E06-8760-0A2BC4EE6250}"/>
                    </a:ext>
                  </a:extLst>
                </p14:cNvPr>
                <p14:cNvContentPartPr/>
                <p14:nvPr/>
              </p14:nvContentPartPr>
              <p14:xfrm>
                <a:off x="10721834" y="1108744"/>
                <a:ext cx="115200" cy="164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45C33AA-89EA-4E06-8760-0A2BC4EE62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12834" y="1100104"/>
                  <a:ext cx="13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2F7AB24-B491-49E3-951C-56D05F7E7636}"/>
                    </a:ext>
                  </a:extLst>
                </p14:cNvPr>
                <p14:cNvContentPartPr/>
                <p14:nvPr/>
              </p14:nvContentPartPr>
              <p14:xfrm>
                <a:off x="10959434" y="903904"/>
                <a:ext cx="36720" cy="196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2F7AB24-B491-49E3-951C-56D05F7E763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50434" y="895264"/>
                  <a:ext cx="54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5071A6-7965-4241-94F7-A2F3B904EF58}"/>
                    </a:ext>
                  </a:extLst>
                </p14:cNvPr>
                <p14:cNvContentPartPr/>
                <p14:nvPr/>
              </p14:nvContentPartPr>
              <p14:xfrm>
                <a:off x="11007674" y="1133944"/>
                <a:ext cx="108360" cy="183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5071A6-7965-4241-94F7-A2F3B904EF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99034" y="1125304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AEE685-7592-4F96-9F22-A16EBDC622D9}"/>
                    </a:ext>
                  </a:extLst>
                </p14:cNvPr>
                <p14:cNvContentPartPr/>
                <p14:nvPr/>
              </p14:nvContentPartPr>
              <p14:xfrm>
                <a:off x="11148794" y="901024"/>
                <a:ext cx="249480" cy="210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7AEE685-7592-4F96-9F22-A16EBDC622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40154" y="892384"/>
                  <a:ext cx="267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A69C7D-8D24-479C-A57E-A11AD1B58FC4}"/>
                    </a:ext>
                  </a:extLst>
                </p14:cNvPr>
                <p14:cNvContentPartPr/>
                <p14:nvPr/>
              </p14:nvContentPartPr>
              <p14:xfrm>
                <a:off x="11426714" y="1172824"/>
                <a:ext cx="120960" cy="192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A69C7D-8D24-479C-A57E-A11AD1B58F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17714" y="1164184"/>
                  <a:ext cx="13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2F184AF-859F-4FA2-A122-6EC8852CBC54}"/>
                    </a:ext>
                  </a:extLst>
                </p14:cNvPr>
                <p14:cNvContentPartPr/>
                <p14:nvPr/>
              </p14:nvContentPartPr>
              <p14:xfrm>
                <a:off x="11592674" y="1041064"/>
                <a:ext cx="30240" cy="14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2F184AF-859F-4FA2-A122-6EC8852CBC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84034" y="1032064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04BF6F-41AA-42C5-B35D-C4BFFE6728BD}"/>
                    </a:ext>
                  </a:extLst>
                </p14:cNvPr>
                <p14:cNvContentPartPr/>
                <p14:nvPr/>
              </p14:nvContentPartPr>
              <p14:xfrm>
                <a:off x="11784194" y="1048264"/>
                <a:ext cx="13680" cy="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04BF6F-41AA-42C5-B35D-C4BFFE6728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75554" y="1039264"/>
                  <a:ext cx="31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0FD41D-59D6-4134-A9C2-54C8F782F1FB}"/>
                    </a:ext>
                  </a:extLst>
                </p14:cNvPr>
                <p14:cNvContentPartPr/>
                <p14:nvPr/>
              </p14:nvContentPartPr>
              <p14:xfrm>
                <a:off x="11950874" y="1052944"/>
                <a:ext cx="69480" cy="2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0FD41D-59D6-4134-A9C2-54C8F782F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941874" y="1043944"/>
                  <a:ext cx="871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06AE680-EF59-4A6D-A91F-7B06EEFAEA99}"/>
              </a:ext>
            </a:extLst>
          </p:cNvPr>
          <p:cNvGrpSpPr/>
          <p:nvPr/>
        </p:nvGrpSpPr>
        <p:grpSpPr>
          <a:xfrm>
            <a:off x="2681594" y="1693384"/>
            <a:ext cx="2329920" cy="642240"/>
            <a:chOff x="2681594" y="1693384"/>
            <a:chExt cx="232992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9BB681-2B44-40F1-94F5-751D44FB1853}"/>
                    </a:ext>
                  </a:extLst>
                </p14:cNvPr>
                <p14:cNvContentPartPr/>
                <p14:nvPr/>
              </p14:nvContentPartPr>
              <p14:xfrm>
                <a:off x="2681594" y="1910104"/>
                <a:ext cx="440280" cy="297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9BB681-2B44-40F1-94F5-751D44FB18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72954" y="1901464"/>
                  <a:ext cx="457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5A6F4C1-FAB0-454A-886E-335EEB49C752}"/>
                    </a:ext>
                  </a:extLst>
                </p14:cNvPr>
                <p14:cNvContentPartPr/>
                <p14:nvPr/>
              </p14:nvContentPartPr>
              <p14:xfrm>
                <a:off x="3156434" y="2124304"/>
                <a:ext cx="170280" cy="203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5A6F4C1-FAB0-454A-886E-335EEB49C7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47434" y="2115304"/>
                  <a:ext cx="18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920BA7-7B8B-408D-AFFE-19D08600566D}"/>
                    </a:ext>
                  </a:extLst>
                </p14:cNvPr>
                <p14:cNvContentPartPr/>
                <p14:nvPr/>
              </p14:nvContentPartPr>
              <p14:xfrm>
                <a:off x="3130874" y="2174344"/>
                <a:ext cx="160560" cy="12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920BA7-7B8B-408D-AFFE-19D0860056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22234" y="2165704"/>
                  <a:ext cx="178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B5ECB3-7673-4AE4-9E60-2D9542FF8A66}"/>
                    </a:ext>
                  </a:extLst>
                </p14:cNvPr>
                <p14:cNvContentPartPr/>
                <p14:nvPr/>
              </p14:nvContentPartPr>
              <p14:xfrm>
                <a:off x="3494114" y="2007304"/>
                <a:ext cx="171000" cy="37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B5ECB3-7673-4AE4-9E60-2D9542FF8A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5474" y="1998664"/>
                  <a:ext cx="188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23E325-B552-4427-8CD8-B84F7A2AC702}"/>
                    </a:ext>
                  </a:extLst>
                </p14:cNvPr>
                <p14:cNvContentPartPr/>
                <p14:nvPr/>
              </p14:nvContentPartPr>
              <p14:xfrm>
                <a:off x="3508874" y="2104864"/>
                <a:ext cx="181440" cy="42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23E325-B552-4427-8CD8-B84F7A2AC7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00234" y="2096224"/>
                  <a:ext cx="199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3FCEC3-173B-45CE-A289-19D9A94909E5}"/>
                    </a:ext>
                  </a:extLst>
                </p14:cNvPr>
                <p14:cNvContentPartPr/>
                <p14:nvPr/>
              </p14:nvContentPartPr>
              <p14:xfrm>
                <a:off x="3870314" y="1852144"/>
                <a:ext cx="573120" cy="300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3FCEC3-173B-45CE-A289-19D9A94909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61314" y="1843504"/>
                  <a:ext cx="590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49485C-F664-4DD3-A362-1C67FD47A8F3}"/>
                    </a:ext>
                  </a:extLst>
                </p14:cNvPr>
                <p14:cNvContentPartPr/>
                <p14:nvPr/>
              </p14:nvContentPartPr>
              <p14:xfrm>
                <a:off x="4567274" y="1693384"/>
                <a:ext cx="170280" cy="18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49485C-F664-4DD3-A362-1C67FD47A8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58274" y="1684384"/>
                  <a:ext cx="187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899B11-9F17-4BE6-98AC-A7D7E6A1DE90}"/>
                    </a:ext>
                  </a:extLst>
                </p14:cNvPr>
                <p14:cNvContentPartPr/>
                <p14:nvPr/>
              </p14:nvContentPartPr>
              <p14:xfrm>
                <a:off x="4234274" y="2148064"/>
                <a:ext cx="228600" cy="187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899B11-9F17-4BE6-98AC-A7D7E6A1DE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25274" y="2139424"/>
                  <a:ext cx="246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9A0291-EE3F-490C-9BA9-ED14509590FC}"/>
                    </a:ext>
                  </a:extLst>
                </p14:cNvPr>
                <p14:cNvContentPartPr/>
                <p14:nvPr/>
              </p14:nvContentPartPr>
              <p14:xfrm>
                <a:off x="4209794" y="2151304"/>
                <a:ext cx="196200" cy="148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9A0291-EE3F-490C-9BA9-ED14509590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00794" y="2142664"/>
                  <a:ext cx="213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ED4916-8B67-4F67-8F02-CAF3909045B6}"/>
                    </a:ext>
                  </a:extLst>
                </p14:cNvPr>
                <p14:cNvContentPartPr/>
                <p14:nvPr/>
              </p14:nvContentPartPr>
              <p14:xfrm>
                <a:off x="4815314" y="2011984"/>
                <a:ext cx="164520" cy="2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ED4916-8B67-4F67-8F02-CAF3909045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06314" y="2002984"/>
                  <a:ext cx="182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4CDDA6-D0DC-4DF7-9A60-AC02629E7E11}"/>
                    </a:ext>
                  </a:extLst>
                </p14:cNvPr>
                <p14:cNvContentPartPr/>
                <p14:nvPr/>
              </p14:nvContentPartPr>
              <p14:xfrm>
                <a:off x="4797314" y="2084704"/>
                <a:ext cx="214200" cy="56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4CDDA6-D0DC-4DF7-9A60-AC02629E7E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88314" y="2076064"/>
                  <a:ext cx="23184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5CE08B1-B766-4BBB-B6CD-D01AD770172E}"/>
              </a:ext>
            </a:extLst>
          </p:cNvPr>
          <p:cNvGrpSpPr/>
          <p:nvPr/>
        </p:nvGrpSpPr>
        <p:grpSpPr>
          <a:xfrm>
            <a:off x="5298794" y="1803544"/>
            <a:ext cx="440640" cy="355320"/>
            <a:chOff x="5298794" y="1803544"/>
            <a:chExt cx="4406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C0A91B-E8D0-44C8-8D73-26B0C6D2D800}"/>
                    </a:ext>
                  </a:extLst>
                </p14:cNvPr>
                <p14:cNvContentPartPr/>
                <p14:nvPr/>
              </p14:nvContentPartPr>
              <p14:xfrm>
                <a:off x="5384834" y="1803544"/>
                <a:ext cx="354600" cy="355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C0A91B-E8D0-44C8-8D73-26B0C6D2D8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5834" y="1794904"/>
                  <a:ext cx="372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0D22B4-34EC-42CA-AF20-9E3C4EABD248}"/>
                    </a:ext>
                  </a:extLst>
                </p14:cNvPr>
                <p14:cNvContentPartPr/>
                <p14:nvPr/>
              </p14:nvContentPartPr>
              <p14:xfrm>
                <a:off x="5298794" y="1972384"/>
                <a:ext cx="275760" cy="177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0D22B4-34EC-42CA-AF20-9E3C4EABD2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89794" y="1963744"/>
                  <a:ext cx="29340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5CC9D86-0700-4EC7-A63D-0C8D809A68B8}"/>
                  </a:ext>
                </a:extLst>
              </p14:cNvPr>
              <p14:cNvContentPartPr/>
              <p14:nvPr/>
            </p14:nvContentPartPr>
            <p14:xfrm>
              <a:off x="6675434" y="3475744"/>
              <a:ext cx="50040" cy="1742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5CC9D86-0700-4EC7-A63D-0C8D809A68B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66434" y="3467104"/>
                <a:ext cx="67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3DB0BAB-60E0-43C2-88EE-B2D460F17625}"/>
                  </a:ext>
                </a:extLst>
              </p14:cNvPr>
              <p14:cNvContentPartPr/>
              <p14:nvPr/>
            </p14:nvContentPartPr>
            <p14:xfrm>
              <a:off x="4360274" y="3733144"/>
              <a:ext cx="84960" cy="2394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3DB0BAB-60E0-43C2-88EE-B2D460F1762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51274" y="3724144"/>
                <a:ext cx="102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05796EE-26B5-4D30-8C6C-551C2E78EF96}"/>
                  </a:ext>
                </a:extLst>
              </p14:cNvPr>
              <p14:cNvContentPartPr/>
              <p14:nvPr/>
            </p14:nvContentPartPr>
            <p14:xfrm>
              <a:off x="4130234" y="3991984"/>
              <a:ext cx="485640" cy="51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05796EE-26B5-4D30-8C6C-551C2E78EF9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21234" y="3983344"/>
                <a:ext cx="503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55FAAD4-65FB-4416-B749-7E34857190DE}"/>
                  </a:ext>
                </a:extLst>
              </p14:cNvPr>
              <p14:cNvContentPartPr/>
              <p14:nvPr/>
            </p14:nvContentPartPr>
            <p14:xfrm>
              <a:off x="4258034" y="4108624"/>
              <a:ext cx="229320" cy="27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55FAAD4-65FB-4416-B749-7E34857190D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49034" y="4099624"/>
                <a:ext cx="2469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ACAA373-C429-4F39-BABB-62B882285EDA}"/>
                  </a:ext>
                </a:extLst>
              </p14:cNvPr>
              <p14:cNvContentPartPr/>
              <p14:nvPr/>
            </p14:nvContentPartPr>
            <p14:xfrm>
              <a:off x="4188554" y="4237864"/>
              <a:ext cx="202680" cy="1890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ACAA373-C429-4F39-BABB-62B882285ED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79914" y="4229224"/>
                <a:ext cx="2203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723E0C7-F68F-4522-AE6A-7BC6B5E4329E}"/>
                  </a:ext>
                </a:extLst>
              </p14:cNvPr>
              <p14:cNvContentPartPr/>
              <p14:nvPr/>
            </p14:nvContentPartPr>
            <p14:xfrm>
              <a:off x="4903154" y="4237864"/>
              <a:ext cx="99360" cy="279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723E0C7-F68F-4522-AE6A-7BC6B5E432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894514" y="4228864"/>
                <a:ext cx="1170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ED9F0CE-B9C3-4DEF-81AD-BB35A02E226B}"/>
                  </a:ext>
                </a:extLst>
              </p14:cNvPr>
              <p14:cNvContentPartPr/>
              <p14:nvPr/>
            </p14:nvContentPartPr>
            <p14:xfrm>
              <a:off x="5486354" y="3935464"/>
              <a:ext cx="494280" cy="3110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ED9F0CE-B9C3-4DEF-81AD-BB35A02E226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77714" y="3926464"/>
                <a:ext cx="5119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BD486C7-DE42-4CF6-B52B-B6943A75F1C4}"/>
                  </a:ext>
                </a:extLst>
              </p14:cNvPr>
              <p14:cNvContentPartPr/>
              <p14:nvPr/>
            </p14:nvContentPartPr>
            <p14:xfrm>
              <a:off x="6051194" y="3744304"/>
              <a:ext cx="198720" cy="191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BD486C7-DE42-4CF6-B52B-B6943A75F1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042554" y="3735304"/>
                <a:ext cx="2163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3119D55-51CA-4735-B3B9-8FBC753D643A}"/>
                  </a:ext>
                </a:extLst>
              </p14:cNvPr>
              <p14:cNvContentPartPr/>
              <p14:nvPr/>
            </p14:nvContentPartPr>
            <p14:xfrm>
              <a:off x="6313994" y="4073704"/>
              <a:ext cx="191160" cy="302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3119D55-51CA-4735-B3B9-8FBC753D643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05354" y="4064704"/>
                <a:ext cx="208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CC7CB18-A8BE-43D4-9905-31A785604DD4}"/>
                  </a:ext>
                </a:extLst>
              </p14:cNvPr>
              <p14:cNvContentPartPr/>
              <p14:nvPr/>
            </p14:nvContentPartPr>
            <p14:xfrm>
              <a:off x="6361154" y="4158304"/>
              <a:ext cx="214200" cy="234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CC7CB18-A8BE-43D4-9905-31A785604DD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52514" y="4149304"/>
                <a:ext cx="231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00740B8-8FA3-4C22-BA02-5809F82FD444}"/>
                  </a:ext>
                </a:extLst>
              </p14:cNvPr>
              <p14:cNvContentPartPr/>
              <p14:nvPr/>
            </p14:nvContentPartPr>
            <p14:xfrm>
              <a:off x="7103474" y="3721264"/>
              <a:ext cx="82080" cy="226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00740B8-8FA3-4C22-BA02-5809F82FD44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094834" y="3712624"/>
                <a:ext cx="997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B113AB7-4F31-44BA-AC6C-EE5326CBF67B}"/>
                  </a:ext>
                </a:extLst>
              </p14:cNvPr>
              <p14:cNvContentPartPr/>
              <p14:nvPr/>
            </p14:nvContentPartPr>
            <p14:xfrm>
              <a:off x="6875594" y="4001344"/>
              <a:ext cx="480960" cy="39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B113AB7-4F31-44BA-AC6C-EE5326CBF67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866594" y="3992344"/>
                <a:ext cx="498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F2B8340-C2D9-4253-98D7-D577A0DDBC43}"/>
                  </a:ext>
                </a:extLst>
              </p14:cNvPr>
              <p14:cNvContentPartPr/>
              <p14:nvPr/>
            </p14:nvContentPartPr>
            <p14:xfrm>
              <a:off x="7037234" y="4129144"/>
              <a:ext cx="214200" cy="3459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F2B8340-C2D9-4253-98D7-D577A0DDBC4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028594" y="4120504"/>
                <a:ext cx="231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CC67896-970A-4EA7-9DA8-5E294ABAE960}"/>
                  </a:ext>
                </a:extLst>
              </p14:cNvPr>
              <p14:cNvContentPartPr/>
              <p14:nvPr/>
            </p14:nvContentPartPr>
            <p14:xfrm>
              <a:off x="6801434" y="4313464"/>
              <a:ext cx="273240" cy="2239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CC67896-970A-4EA7-9DA8-5E294ABAE96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792794" y="4304464"/>
                <a:ext cx="2908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887ACD2-2FB7-47DF-800A-EB8F45EA4B48}"/>
                  </a:ext>
                </a:extLst>
              </p14:cNvPr>
              <p14:cNvContentPartPr/>
              <p14:nvPr/>
            </p14:nvContentPartPr>
            <p14:xfrm>
              <a:off x="7372754" y="4036984"/>
              <a:ext cx="192960" cy="1785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887ACD2-2FB7-47DF-800A-EB8F45EA4B4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64114" y="4027984"/>
                <a:ext cx="2106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42EC77ED-87B9-4DA1-A4A9-A7D7BBE78372}"/>
                  </a:ext>
                </a:extLst>
              </p14:cNvPr>
              <p14:cNvContentPartPr/>
              <p14:nvPr/>
            </p14:nvContentPartPr>
            <p14:xfrm>
              <a:off x="6626474" y="3457384"/>
              <a:ext cx="99720" cy="1933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42EC77ED-87B9-4DA1-A4A9-A7D7BBE7837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17834" y="3448744"/>
                <a:ext cx="1173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1B72982-453B-479F-BD90-CD1FA6536FA6}"/>
                  </a:ext>
                </a:extLst>
              </p14:cNvPr>
              <p14:cNvContentPartPr/>
              <p14:nvPr/>
            </p14:nvContentPartPr>
            <p14:xfrm>
              <a:off x="7447274" y="3262984"/>
              <a:ext cx="205920" cy="1591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1B72982-453B-479F-BD90-CD1FA6536FA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438274" y="3254344"/>
                <a:ext cx="223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2B34503-6653-408C-B260-F91E3CE80BAE}"/>
                  </a:ext>
                </a:extLst>
              </p14:cNvPr>
              <p14:cNvContentPartPr/>
              <p14:nvPr/>
            </p14:nvContentPartPr>
            <p14:xfrm>
              <a:off x="7757594" y="3314104"/>
              <a:ext cx="274320" cy="1699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2B34503-6653-408C-B260-F91E3CE80BA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48954" y="3305464"/>
                <a:ext cx="29196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44B26A5-6DFA-482D-B1C3-0E465161486C}"/>
              </a:ext>
            </a:extLst>
          </p:cNvPr>
          <p:cNvGrpSpPr/>
          <p:nvPr/>
        </p:nvGrpSpPr>
        <p:grpSpPr>
          <a:xfrm>
            <a:off x="406394" y="2415544"/>
            <a:ext cx="1998360" cy="573840"/>
            <a:chOff x="406394" y="2415544"/>
            <a:chExt cx="199836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00BE29-142D-4D77-90F2-9BA511DFA894}"/>
                    </a:ext>
                  </a:extLst>
                </p14:cNvPr>
                <p14:cNvContentPartPr/>
                <p14:nvPr/>
              </p14:nvContentPartPr>
              <p14:xfrm>
                <a:off x="589634" y="2678344"/>
                <a:ext cx="90360" cy="201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00BE29-142D-4D77-90F2-9BA511DFA8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0634" y="2669344"/>
                  <a:ext cx="108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E724236-E1B1-4004-9A88-52A9FFD8943C}"/>
                    </a:ext>
                  </a:extLst>
                </p14:cNvPr>
                <p14:cNvContentPartPr/>
                <p14:nvPr/>
              </p14:nvContentPartPr>
              <p14:xfrm>
                <a:off x="424754" y="2889664"/>
                <a:ext cx="365400" cy="3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E724236-E1B1-4004-9A88-52A9FFD894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5754" y="2880664"/>
                  <a:ext cx="383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AC8444-8E20-476F-93F1-3BDE7021A077}"/>
                    </a:ext>
                  </a:extLst>
                </p14:cNvPr>
                <p14:cNvContentPartPr/>
                <p14:nvPr/>
              </p14:nvContentPartPr>
              <p14:xfrm>
                <a:off x="406394" y="2636944"/>
                <a:ext cx="417240" cy="68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AC8444-8E20-476F-93F1-3BDE7021A0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7754" y="2628304"/>
                  <a:ext cx="434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F7B586-9340-487D-B938-DEBF7A4EBCFC}"/>
                    </a:ext>
                  </a:extLst>
                </p14:cNvPr>
                <p14:cNvContentPartPr/>
                <p14:nvPr/>
              </p14:nvContentPartPr>
              <p14:xfrm>
                <a:off x="1029914" y="2415544"/>
                <a:ext cx="245160" cy="545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F7B586-9340-487D-B938-DEBF7A4EBCF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1274" y="2406544"/>
                  <a:ext cx="262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E6D68F-9D35-476B-949A-D57770CBA74D}"/>
                    </a:ext>
                  </a:extLst>
                </p14:cNvPr>
                <p14:cNvContentPartPr/>
                <p14:nvPr/>
              </p14:nvContentPartPr>
              <p14:xfrm>
                <a:off x="983114" y="2769424"/>
                <a:ext cx="233640" cy="39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E6D68F-9D35-476B-949A-D57770CBA74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4114" y="2760424"/>
                  <a:ext cx="251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CF63BD-A2BF-4391-A251-BBBA451681E6}"/>
                    </a:ext>
                  </a:extLst>
                </p14:cNvPr>
                <p14:cNvContentPartPr/>
                <p14:nvPr/>
              </p14:nvContentPartPr>
              <p14:xfrm>
                <a:off x="2053034" y="2728024"/>
                <a:ext cx="351720" cy="168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CF63BD-A2BF-4391-A251-BBBA451681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44394" y="2719384"/>
                  <a:ext cx="369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2B2F90B-8168-498F-A8EA-FCE6F583BBAD}"/>
                    </a:ext>
                  </a:extLst>
                </p14:cNvPr>
                <p14:cNvContentPartPr/>
                <p14:nvPr/>
              </p14:nvContentPartPr>
              <p14:xfrm>
                <a:off x="1567394" y="2605624"/>
                <a:ext cx="192600" cy="383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2B2F90B-8168-498F-A8EA-FCE6F583BB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58754" y="2596984"/>
                  <a:ext cx="210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0A1AD70-4E5E-484D-9EED-AAE64B1E4675}"/>
                    </a:ext>
                  </a:extLst>
                </p14:cNvPr>
                <p14:cNvContentPartPr/>
                <p14:nvPr/>
              </p14:nvContentPartPr>
              <p14:xfrm>
                <a:off x="1447514" y="2567104"/>
                <a:ext cx="374760" cy="3718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0A1AD70-4E5E-484D-9EED-AAE64B1E46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38514" y="2558104"/>
                  <a:ext cx="39240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D2B3F6DB-EE23-468F-A912-7A672E0E1F46}"/>
              </a:ext>
            </a:extLst>
          </p:cNvPr>
          <p:cNvGrpSpPr/>
          <p:nvPr/>
        </p:nvGrpSpPr>
        <p:grpSpPr>
          <a:xfrm>
            <a:off x="2570354" y="2602384"/>
            <a:ext cx="1008720" cy="1056240"/>
            <a:chOff x="2570354" y="2602384"/>
            <a:chExt cx="1008720" cy="10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D16EC5-B26E-450F-82F9-EB31A9A1A807}"/>
                    </a:ext>
                  </a:extLst>
                </p14:cNvPr>
                <p14:cNvContentPartPr/>
                <p14:nvPr/>
              </p14:nvContentPartPr>
              <p14:xfrm>
                <a:off x="2570354" y="2602384"/>
                <a:ext cx="525240" cy="405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D16EC5-B26E-450F-82F9-EB31A9A1A8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61714" y="2593384"/>
                  <a:ext cx="5428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C0559D-5C08-4525-82A4-960BBD548C74}"/>
                    </a:ext>
                  </a:extLst>
                </p14:cNvPr>
                <p14:cNvContentPartPr/>
                <p14:nvPr/>
              </p14:nvContentPartPr>
              <p14:xfrm>
                <a:off x="2674394" y="2848264"/>
                <a:ext cx="196200" cy="3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C0559D-5C08-4525-82A4-960BBD548C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65754" y="2839264"/>
                  <a:ext cx="21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F9A3FF-8931-448A-B0FB-528BC37B7AA4}"/>
                    </a:ext>
                  </a:extLst>
                </p14:cNvPr>
                <p14:cNvContentPartPr/>
                <p14:nvPr/>
              </p14:nvContentPartPr>
              <p14:xfrm>
                <a:off x="2952314" y="2786704"/>
                <a:ext cx="273600" cy="165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F9A3FF-8931-448A-B0FB-528BC37B7A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43674" y="2778064"/>
                  <a:ext cx="291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0C7F4C5-758A-4BB9-AA19-C5E9346D79C4}"/>
                    </a:ext>
                  </a:extLst>
                </p14:cNvPr>
                <p14:cNvContentPartPr/>
                <p14:nvPr/>
              </p14:nvContentPartPr>
              <p14:xfrm>
                <a:off x="2968154" y="2789224"/>
                <a:ext cx="377280" cy="334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0C7F4C5-758A-4BB9-AA19-C5E9346D79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59154" y="2780584"/>
                  <a:ext cx="394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7537BA5-A8C7-4BFD-9179-EB9889D3C2F9}"/>
                    </a:ext>
                  </a:extLst>
                </p14:cNvPr>
                <p14:cNvContentPartPr/>
                <p14:nvPr/>
              </p14:nvContentPartPr>
              <p14:xfrm>
                <a:off x="3229874" y="2726944"/>
                <a:ext cx="318960" cy="206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7537BA5-A8C7-4BFD-9179-EB9889D3C2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20874" y="2717944"/>
                  <a:ext cx="336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F1FB8CF-D07B-4224-B51F-56731D18867F}"/>
                    </a:ext>
                  </a:extLst>
                </p14:cNvPr>
                <p14:cNvContentPartPr/>
                <p14:nvPr/>
              </p14:nvContentPartPr>
              <p14:xfrm>
                <a:off x="2690234" y="3086584"/>
                <a:ext cx="284400" cy="572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F1FB8CF-D07B-4224-B51F-56731D1886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81594" y="3077944"/>
                  <a:ext cx="3020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BDA74B-425A-4D38-BAAC-DECF10DFA866}"/>
                    </a:ext>
                  </a:extLst>
                </p14:cNvPr>
                <p14:cNvContentPartPr/>
                <p14:nvPr/>
              </p14:nvContentPartPr>
              <p14:xfrm>
                <a:off x="2657834" y="3431824"/>
                <a:ext cx="309960" cy="72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BDA74B-425A-4D38-BAAC-DECF10DFA8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48834" y="3422824"/>
                  <a:ext cx="327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3408BCB-7A9E-41C5-8E0C-EF0FDCC4E424}"/>
                    </a:ext>
                  </a:extLst>
                </p14:cNvPr>
                <p14:cNvContentPartPr/>
                <p14:nvPr/>
              </p14:nvContentPartPr>
              <p14:xfrm>
                <a:off x="2969234" y="3432544"/>
                <a:ext cx="106920" cy="159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3408BCB-7A9E-41C5-8E0C-EF0FDCC4E42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0234" y="3423544"/>
                  <a:ext cx="12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3335CDC-96AC-45F1-BC8E-3F983C9DCE9F}"/>
                    </a:ext>
                  </a:extLst>
                </p14:cNvPr>
                <p14:cNvContentPartPr/>
                <p14:nvPr/>
              </p14:nvContentPartPr>
              <p14:xfrm>
                <a:off x="3422474" y="3287464"/>
                <a:ext cx="156600" cy="366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3335CDC-96AC-45F1-BC8E-3F983C9DCE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13474" y="3278824"/>
                  <a:ext cx="174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3823651-954E-4AF2-89F3-93C0B1CC96EA}"/>
                    </a:ext>
                  </a:extLst>
                </p14:cNvPr>
                <p14:cNvContentPartPr/>
                <p14:nvPr/>
              </p14:nvContentPartPr>
              <p14:xfrm>
                <a:off x="3206474" y="3399424"/>
                <a:ext cx="129240" cy="207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3823651-954E-4AF2-89F3-93C0B1CC96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97834" y="3390784"/>
                  <a:ext cx="146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8001D0B-82AB-42F6-B182-DCA175D5D470}"/>
                    </a:ext>
                  </a:extLst>
                </p14:cNvPr>
                <p14:cNvContentPartPr/>
                <p14:nvPr/>
              </p14:nvContentPartPr>
              <p14:xfrm>
                <a:off x="3136634" y="3400504"/>
                <a:ext cx="184680" cy="187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8001D0B-82AB-42F6-B182-DCA175D5D47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27994" y="3391864"/>
                  <a:ext cx="2023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3BD6F59-0014-4B6B-8C64-B81CCEA4C8FF}"/>
              </a:ext>
            </a:extLst>
          </p:cNvPr>
          <p:cNvGrpSpPr/>
          <p:nvPr/>
        </p:nvGrpSpPr>
        <p:grpSpPr>
          <a:xfrm>
            <a:off x="3827474" y="2513464"/>
            <a:ext cx="2153520" cy="1061280"/>
            <a:chOff x="3827474" y="2513464"/>
            <a:chExt cx="2153520" cy="10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01F64C-2EE9-43AF-9F9F-EF575415C4E9}"/>
                    </a:ext>
                  </a:extLst>
                </p14:cNvPr>
                <p14:cNvContentPartPr/>
                <p14:nvPr/>
              </p14:nvContentPartPr>
              <p14:xfrm>
                <a:off x="3827474" y="2584384"/>
                <a:ext cx="199440" cy="336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01F64C-2EE9-43AF-9F9F-EF575415C4E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18834" y="2575744"/>
                  <a:ext cx="217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FFA5079-36C5-421F-A4A9-8C630868C65D}"/>
                    </a:ext>
                  </a:extLst>
                </p14:cNvPr>
                <p14:cNvContentPartPr/>
                <p14:nvPr/>
              </p14:nvContentPartPr>
              <p14:xfrm>
                <a:off x="4170194" y="2589064"/>
                <a:ext cx="182520" cy="341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FFA5079-36C5-421F-A4A9-8C630868C6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61194" y="2580424"/>
                  <a:ext cx="2001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DEACF2-2026-427D-A5D6-F2C720289721}"/>
                    </a:ext>
                  </a:extLst>
                </p14:cNvPr>
                <p14:cNvContentPartPr/>
                <p14:nvPr/>
              </p14:nvContentPartPr>
              <p14:xfrm>
                <a:off x="4056074" y="2770144"/>
                <a:ext cx="195480" cy="153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DEACF2-2026-427D-A5D6-F2C7202897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7074" y="2761504"/>
                  <a:ext cx="213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54C09F-E430-4A83-A1D6-0D6788942BF9}"/>
                    </a:ext>
                  </a:extLst>
                </p14:cNvPr>
                <p14:cNvContentPartPr/>
                <p14:nvPr/>
              </p14:nvContentPartPr>
              <p14:xfrm>
                <a:off x="4508954" y="2513464"/>
                <a:ext cx="284760" cy="404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54C09F-E430-4A83-A1D6-0D6788942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99954" y="2504464"/>
                  <a:ext cx="3024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ECBFAB-EAF0-4434-89F2-06616CD35C0E}"/>
                    </a:ext>
                  </a:extLst>
                </p14:cNvPr>
                <p14:cNvContentPartPr/>
                <p14:nvPr/>
              </p14:nvContentPartPr>
              <p14:xfrm>
                <a:off x="3845114" y="3390424"/>
                <a:ext cx="222840" cy="50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ECBFAB-EAF0-4434-89F2-06616CD35C0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36114" y="3381784"/>
                  <a:ext cx="24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33F191-1CE1-44AD-AE71-8325070C588A}"/>
                    </a:ext>
                  </a:extLst>
                </p14:cNvPr>
                <p14:cNvContentPartPr/>
                <p14:nvPr/>
              </p14:nvContentPartPr>
              <p14:xfrm>
                <a:off x="3849434" y="3482944"/>
                <a:ext cx="203400" cy="48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33F191-1CE1-44AD-AE71-8325070C58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40794" y="3473944"/>
                  <a:ext cx="221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C3492D-10D7-497A-A738-CE1ADE541443}"/>
                    </a:ext>
                  </a:extLst>
                </p14:cNvPr>
                <p14:cNvContentPartPr/>
                <p14:nvPr/>
              </p14:nvContentPartPr>
              <p14:xfrm>
                <a:off x="4550714" y="3201064"/>
                <a:ext cx="278280" cy="350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C3492D-10D7-497A-A738-CE1ADE54144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1714" y="3192064"/>
                  <a:ext cx="295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E44F76-39D2-441D-A241-360A3B1FDA13}"/>
                    </a:ext>
                  </a:extLst>
                </p14:cNvPr>
                <p14:cNvContentPartPr/>
                <p14:nvPr/>
              </p14:nvContentPartPr>
              <p14:xfrm>
                <a:off x="4417154" y="3380704"/>
                <a:ext cx="278280" cy="194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E44F76-39D2-441D-A241-360A3B1FDA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08154" y="3372064"/>
                  <a:ext cx="295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37A772B-C27D-46E9-99B9-EE8C03DF17E3}"/>
                    </a:ext>
                  </a:extLst>
                </p14:cNvPr>
                <p14:cNvContentPartPr/>
                <p14:nvPr/>
              </p14:nvContentPartPr>
              <p14:xfrm>
                <a:off x="4840514" y="3306184"/>
                <a:ext cx="285840" cy="239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37A772B-C27D-46E9-99B9-EE8C03DF17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31514" y="3297184"/>
                  <a:ext cx="303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70C3B9-3013-469C-8D5E-C98C9DBD53D8}"/>
                    </a:ext>
                  </a:extLst>
                </p14:cNvPr>
                <p14:cNvContentPartPr/>
                <p14:nvPr/>
              </p14:nvContentPartPr>
              <p14:xfrm>
                <a:off x="5214194" y="3201784"/>
                <a:ext cx="171720" cy="2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70C3B9-3013-469C-8D5E-C98C9DBD53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05194" y="3192784"/>
                  <a:ext cx="18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84BA8DC-2245-4659-9B65-A5E1DA5EE443}"/>
                    </a:ext>
                  </a:extLst>
                </p14:cNvPr>
                <p14:cNvContentPartPr/>
                <p14:nvPr/>
              </p14:nvContentPartPr>
              <p14:xfrm>
                <a:off x="5505434" y="2963104"/>
                <a:ext cx="256320" cy="357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84BA8DC-2245-4659-9B65-A5E1DA5EE44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96794" y="2954464"/>
                  <a:ext cx="273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32E57A-FF08-4D0A-90B0-CC08F93715B3}"/>
                    </a:ext>
                  </a:extLst>
                </p14:cNvPr>
                <p14:cNvContentPartPr/>
                <p14:nvPr/>
              </p14:nvContentPartPr>
              <p14:xfrm>
                <a:off x="5384474" y="3175144"/>
                <a:ext cx="282240" cy="191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32E57A-FF08-4D0A-90B0-CC08F93715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75834" y="3166144"/>
                  <a:ext cx="299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C26E9CA-C889-4E54-8BE1-CA933EC117AD}"/>
                    </a:ext>
                  </a:extLst>
                </p14:cNvPr>
                <p14:cNvContentPartPr/>
                <p14:nvPr/>
              </p14:nvContentPartPr>
              <p14:xfrm>
                <a:off x="5800634" y="3153904"/>
                <a:ext cx="180360" cy="194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C26E9CA-C889-4E54-8BE1-CA933EC117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91994" y="3145264"/>
                  <a:ext cx="198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919A7A3-F0E1-4C44-B015-DCBA37EAC8CD}"/>
                    </a:ext>
                  </a:extLst>
                </p14:cNvPr>
                <p14:cNvContentPartPr/>
                <p14:nvPr/>
              </p14:nvContentPartPr>
              <p14:xfrm>
                <a:off x="5789114" y="3141664"/>
                <a:ext cx="141840" cy="161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919A7A3-F0E1-4C44-B015-DCBA37EAC8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80114" y="3132664"/>
                  <a:ext cx="1594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22F4B5-37F8-49AE-9C66-4EE90CAD93E4}"/>
              </a:ext>
            </a:extLst>
          </p:cNvPr>
          <p:cNvGrpSpPr/>
          <p:nvPr/>
        </p:nvGrpSpPr>
        <p:grpSpPr>
          <a:xfrm>
            <a:off x="6884594" y="3170104"/>
            <a:ext cx="232560" cy="261000"/>
            <a:chOff x="6884594" y="3170104"/>
            <a:chExt cx="23256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981FC01-B1A4-41FC-80C7-5CBF48D24C7F}"/>
                    </a:ext>
                  </a:extLst>
                </p14:cNvPr>
                <p14:cNvContentPartPr/>
                <p14:nvPr/>
              </p14:nvContentPartPr>
              <p14:xfrm>
                <a:off x="6930674" y="3202144"/>
                <a:ext cx="182160" cy="228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981FC01-B1A4-41FC-80C7-5CBF48D24C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22034" y="3193504"/>
                  <a:ext cx="199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3739B32-CED5-4AEF-BE5C-CF0EA5C60035}"/>
                    </a:ext>
                  </a:extLst>
                </p14:cNvPr>
                <p14:cNvContentPartPr/>
                <p14:nvPr/>
              </p14:nvContentPartPr>
              <p14:xfrm>
                <a:off x="6884594" y="3170104"/>
                <a:ext cx="232560" cy="2595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3739B32-CED5-4AEF-BE5C-CF0EA5C6003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75594" y="3161464"/>
                  <a:ext cx="25020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5C857CC-3F77-4F33-96D3-11475EA36416}"/>
              </a:ext>
            </a:extLst>
          </p:cNvPr>
          <p:cNvGrpSpPr/>
          <p:nvPr/>
        </p:nvGrpSpPr>
        <p:grpSpPr>
          <a:xfrm>
            <a:off x="2837474" y="4026904"/>
            <a:ext cx="1030680" cy="356040"/>
            <a:chOff x="2837474" y="4026904"/>
            <a:chExt cx="103068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FBCEA37-B7F3-4C43-A5D2-1E1F87EA3C3E}"/>
                    </a:ext>
                  </a:extLst>
                </p14:cNvPr>
                <p14:cNvContentPartPr/>
                <p14:nvPr/>
              </p14:nvContentPartPr>
              <p14:xfrm>
                <a:off x="2837474" y="4026904"/>
                <a:ext cx="449280" cy="248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FBCEA37-B7F3-4C43-A5D2-1E1F87EA3C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28834" y="4017904"/>
                  <a:ext cx="466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0BADF2-F6C2-4DF2-9C29-28EBD4E2DE2A}"/>
                    </a:ext>
                  </a:extLst>
                </p14:cNvPr>
                <p14:cNvContentPartPr/>
                <p14:nvPr/>
              </p14:nvContentPartPr>
              <p14:xfrm>
                <a:off x="3675194" y="4042024"/>
                <a:ext cx="138960" cy="34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0BADF2-F6C2-4DF2-9C29-28EBD4E2DE2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66554" y="4033024"/>
                  <a:ext cx="156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E1D084B-52BF-40D0-BE45-EB874A33B356}"/>
                    </a:ext>
                  </a:extLst>
                </p14:cNvPr>
                <p14:cNvContentPartPr/>
                <p14:nvPr/>
              </p14:nvContentPartPr>
              <p14:xfrm>
                <a:off x="3671594" y="4128064"/>
                <a:ext cx="196560" cy="38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E1D084B-52BF-40D0-BE45-EB874A33B3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62594" y="4119064"/>
                  <a:ext cx="214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46E84E8-6CEB-44D9-857B-821AC9D9EE05}"/>
                    </a:ext>
                  </a:extLst>
                </p14:cNvPr>
                <p14:cNvContentPartPr/>
                <p14:nvPr/>
              </p14:nvContentPartPr>
              <p14:xfrm>
                <a:off x="3367394" y="4184944"/>
                <a:ext cx="176400" cy="189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46E84E8-6CEB-44D9-857B-821AC9D9EE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58394" y="4175944"/>
                  <a:ext cx="194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3ADF93C-4CCD-4B10-8C9D-F3EB1CE699E4}"/>
                    </a:ext>
                  </a:extLst>
                </p14:cNvPr>
                <p14:cNvContentPartPr/>
                <p14:nvPr/>
              </p14:nvContentPartPr>
              <p14:xfrm>
                <a:off x="3298994" y="4178824"/>
                <a:ext cx="180000" cy="204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3ADF93C-4CCD-4B10-8C9D-F3EB1CE699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89994" y="4169824"/>
                  <a:ext cx="197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5A11336-6E11-4A00-9A8E-857979B72B03}"/>
              </a:ext>
            </a:extLst>
          </p:cNvPr>
          <p:cNvGrpSpPr/>
          <p:nvPr/>
        </p:nvGrpSpPr>
        <p:grpSpPr>
          <a:xfrm>
            <a:off x="5757074" y="4096744"/>
            <a:ext cx="275040" cy="251280"/>
            <a:chOff x="5757074" y="4096744"/>
            <a:chExt cx="27504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9589617-354D-461A-8B8C-14AFCEE0B1F0}"/>
                    </a:ext>
                  </a:extLst>
                </p14:cNvPr>
                <p14:cNvContentPartPr/>
                <p14:nvPr/>
              </p14:nvContentPartPr>
              <p14:xfrm>
                <a:off x="5842394" y="4167304"/>
                <a:ext cx="189720" cy="178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9589617-354D-461A-8B8C-14AFCEE0B1F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33394" y="4158664"/>
                  <a:ext cx="207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3FC59DD-779D-47F2-A85A-498F2583213C}"/>
                    </a:ext>
                  </a:extLst>
                </p14:cNvPr>
                <p14:cNvContentPartPr/>
                <p14:nvPr/>
              </p14:nvContentPartPr>
              <p14:xfrm>
                <a:off x="5757074" y="4096744"/>
                <a:ext cx="222120" cy="251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3FC59DD-779D-47F2-A85A-498F2583213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8074" y="4088104"/>
                  <a:ext cx="2397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FA1C5B6-9BC7-4BB4-9D7D-70298744A9E6}"/>
              </a:ext>
            </a:extLst>
          </p:cNvPr>
          <p:cNvGrpSpPr/>
          <p:nvPr/>
        </p:nvGrpSpPr>
        <p:grpSpPr>
          <a:xfrm>
            <a:off x="433394" y="4915744"/>
            <a:ext cx="11296080" cy="1766160"/>
            <a:chOff x="433394" y="4915744"/>
            <a:chExt cx="11296080" cy="17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D83FE4-6DCA-4A90-B456-26C4104BDC24}"/>
                    </a:ext>
                  </a:extLst>
                </p14:cNvPr>
                <p14:cNvContentPartPr/>
                <p14:nvPr/>
              </p14:nvContentPartPr>
              <p14:xfrm>
                <a:off x="5140034" y="5198344"/>
                <a:ext cx="155880" cy="180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D83FE4-6DCA-4A90-B456-26C4104BDC2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31034" y="5189344"/>
                  <a:ext cx="173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0F10431-47D9-40C6-912C-0F78472F32D1}"/>
                    </a:ext>
                  </a:extLst>
                </p14:cNvPr>
                <p14:cNvContentPartPr/>
                <p14:nvPr/>
              </p14:nvContentPartPr>
              <p14:xfrm>
                <a:off x="5351714" y="5252344"/>
                <a:ext cx="139680" cy="95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0F10431-47D9-40C6-912C-0F78472F32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42714" y="5243704"/>
                  <a:ext cx="157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7551B03-D9D7-41A6-9AB8-F4DF9FC954E5}"/>
                    </a:ext>
                  </a:extLst>
                </p14:cNvPr>
                <p14:cNvContentPartPr/>
                <p14:nvPr/>
              </p14:nvContentPartPr>
              <p14:xfrm>
                <a:off x="5590034" y="5215264"/>
                <a:ext cx="208800" cy="141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7551B03-D9D7-41A6-9AB8-F4DF9FC954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81394" y="5206624"/>
                  <a:ext cx="226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2452D84-22D5-45E3-A69B-9DF4A68BE4ED}"/>
                    </a:ext>
                  </a:extLst>
                </p14:cNvPr>
                <p14:cNvContentPartPr/>
                <p14:nvPr/>
              </p14:nvContentPartPr>
              <p14:xfrm>
                <a:off x="5749874" y="5044264"/>
                <a:ext cx="148320" cy="277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2452D84-22D5-45E3-A69B-9DF4A68BE4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40874" y="5035624"/>
                  <a:ext cx="165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88FB286-97E1-45C3-8967-445FB073517E}"/>
                    </a:ext>
                  </a:extLst>
                </p14:cNvPr>
                <p14:cNvContentPartPr/>
                <p14:nvPr/>
              </p14:nvContentPartPr>
              <p14:xfrm>
                <a:off x="6329474" y="4915744"/>
                <a:ext cx="257760" cy="4572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88FB286-97E1-45C3-8967-445FB073517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20834" y="4907104"/>
                  <a:ext cx="2754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93F6BB0-C962-4279-B972-33A219CF9B36}"/>
                    </a:ext>
                  </a:extLst>
                </p14:cNvPr>
                <p14:cNvContentPartPr/>
                <p14:nvPr/>
              </p14:nvContentPartPr>
              <p14:xfrm>
                <a:off x="6217874" y="5154784"/>
                <a:ext cx="400320" cy="828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93F6BB0-C962-4279-B972-33A219CF9B3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09234" y="5146144"/>
                  <a:ext cx="417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F18418F-BE2D-46D8-B1DE-59D7F89B0524}"/>
                    </a:ext>
                  </a:extLst>
                </p14:cNvPr>
                <p14:cNvContentPartPr/>
                <p14:nvPr/>
              </p14:nvContentPartPr>
              <p14:xfrm>
                <a:off x="6769754" y="5182144"/>
                <a:ext cx="168840" cy="1368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F18418F-BE2D-46D8-B1DE-59D7F89B052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61114" y="5173144"/>
                  <a:ext cx="186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6AD291D-582B-4AB6-996D-D1CBF0F2CD24}"/>
                    </a:ext>
                  </a:extLst>
                </p14:cNvPr>
                <p14:cNvContentPartPr/>
                <p14:nvPr/>
              </p14:nvContentPartPr>
              <p14:xfrm>
                <a:off x="6938594" y="5198344"/>
                <a:ext cx="187560" cy="1119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6AD291D-582B-4AB6-996D-D1CBF0F2CD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29594" y="5189344"/>
                  <a:ext cx="205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78B2E7A-2A7B-46DF-B72E-C770FEDC4C66}"/>
                    </a:ext>
                  </a:extLst>
                </p14:cNvPr>
                <p14:cNvContentPartPr/>
                <p14:nvPr/>
              </p14:nvContentPartPr>
              <p14:xfrm>
                <a:off x="7258274" y="5207344"/>
                <a:ext cx="182880" cy="1173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78B2E7A-2A7B-46DF-B72E-C770FEDC4C6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49274" y="5198704"/>
                  <a:ext cx="200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164F275-8584-4624-897F-89AAB594CBDD}"/>
                    </a:ext>
                  </a:extLst>
                </p14:cNvPr>
                <p14:cNvContentPartPr/>
                <p14:nvPr/>
              </p14:nvContentPartPr>
              <p14:xfrm>
                <a:off x="7441154" y="4962904"/>
                <a:ext cx="208800" cy="3049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164F275-8584-4624-897F-89AAB594CB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32154" y="4954264"/>
                  <a:ext cx="226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0F96C18-3452-42BB-B523-4D3E499AC266}"/>
                    </a:ext>
                  </a:extLst>
                </p14:cNvPr>
                <p14:cNvContentPartPr/>
                <p14:nvPr/>
              </p14:nvContentPartPr>
              <p14:xfrm>
                <a:off x="7738154" y="5085664"/>
                <a:ext cx="231480" cy="234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0F96C18-3452-42BB-B523-4D3E499AC2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29154" y="5077024"/>
                  <a:ext cx="249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DF6BFD2-F8A5-45CE-A0D2-B4F373B17ABF}"/>
                    </a:ext>
                  </a:extLst>
                </p14:cNvPr>
                <p14:cNvContentPartPr/>
                <p14:nvPr/>
              </p14:nvContentPartPr>
              <p14:xfrm>
                <a:off x="8310554" y="5134984"/>
                <a:ext cx="184680" cy="172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DF6BFD2-F8A5-45CE-A0D2-B4F373B17A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01554" y="5126344"/>
                  <a:ext cx="202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D085E1D-F968-4642-A417-D88003FDBA5D}"/>
                    </a:ext>
                  </a:extLst>
                </p14:cNvPr>
                <p14:cNvContentPartPr/>
                <p14:nvPr/>
              </p14:nvContentPartPr>
              <p14:xfrm>
                <a:off x="8525114" y="5182864"/>
                <a:ext cx="174240" cy="1695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D085E1D-F968-4642-A417-D88003FDBA5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16474" y="5173864"/>
                  <a:ext cx="19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E186729-2A68-4B21-BB06-CDAFBFF835F5}"/>
                    </a:ext>
                  </a:extLst>
                </p14:cNvPr>
                <p14:cNvContentPartPr/>
                <p14:nvPr/>
              </p14:nvContentPartPr>
              <p14:xfrm>
                <a:off x="8660474" y="5165584"/>
                <a:ext cx="244440" cy="189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E186729-2A68-4B21-BB06-CDAFBFF835F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51474" y="5156944"/>
                  <a:ext cx="262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488385F-49AA-447B-9307-B2F03566FC91}"/>
                    </a:ext>
                  </a:extLst>
                </p14:cNvPr>
                <p14:cNvContentPartPr/>
                <p14:nvPr/>
              </p14:nvContentPartPr>
              <p14:xfrm>
                <a:off x="9090674" y="5262064"/>
                <a:ext cx="163080" cy="289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488385F-49AA-447B-9307-B2F03566FC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82034" y="5253424"/>
                  <a:ext cx="180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5052864-DAA2-4315-B9C4-622077444D97}"/>
                    </a:ext>
                  </a:extLst>
                </p14:cNvPr>
                <p14:cNvContentPartPr/>
                <p14:nvPr/>
              </p14:nvContentPartPr>
              <p14:xfrm>
                <a:off x="9235034" y="5141104"/>
                <a:ext cx="249120" cy="2286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5052864-DAA2-4315-B9C4-622077444D9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226034" y="5132104"/>
                  <a:ext cx="266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C0B8F6E-269C-43A5-A231-CE524DB8FF74}"/>
                    </a:ext>
                  </a:extLst>
                </p14:cNvPr>
                <p14:cNvContentPartPr/>
                <p14:nvPr/>
              </p14:nvContentPartPr>
              <p14:xfrm>
                <a:off x="9474434" y="5205184"/>
                <a:ext cx="160200" cy="1616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C0B8F6E-269C-43A5-A231-CE524DB8FF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65434" y="5196544"/>
                  <a:ext cx="177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71E285D-427A-4FC0-87B5-CD0E20881A14}"/>
                    </a:ext>
                  </a:extLst>
                </p14:cNvPr>
                <p14:cNvContentPartPr/>
                <p14:nvPr/>
              </p14:nvContentPartPr>
              <p14:xfrm>
                <a:off x="9630314" y="5152264"/>
                <a:ext cx="228960" cy="182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71E285D-427A-4FC0-87B5-CD0E20881A1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21674" y="5143624"/>
                  <a:ext cx="246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DADCC8A-EE88-4316-A653-350C0E1B7DD8}"/>
                    </a:ext>
                  </a:extLst>
                </p14:cNvPr>
                <p14:cNvContentPartPr/>
                <p14:nvPr/>
              </p14:nvContentPartPr>
              <p14:xfrm>
                <a:off x="9895274" y="5242264"/>
                <a:ext cx="47880" cy="112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DADCC8A-EE88-4316-A653-350C0E1B7DD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86274" y="5233264"/>
                  <a:ext cx="65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7E3D270-0E69-46BA-A34B-7487C6BFE4E0}"/>
                    </a:ext>
                  </a:extLst>
                </p14:cNvPr>
                <p14:cNvContentPartPr/>
                <p14:nvPr/>
              </p14:nvContentPartPr>
              <p14:xfrm>
                <a:off x="10108034" y="4933384"/>
                <a:ext cx="302040" cy="4251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7E3D270-0E69-46BA-A34B-7487C6BFE4E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99394" y="4924384"/>
                  <a:ext cx="3196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794C40F-5EFD-415A-AD46-EC7DEF264FD6}"/>
                    </a:ext>
                  </a:extLst>
                </p14:cNvPr>
                <p14:cNvContentPartPr/>
                <p14:nvPr/>
              </p14:nvContentPartPr>
              <p14:xfrm>
                <a:off x="10064834" y="5178904"/>
                <a:ext cx="286200" cy="1576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794C40F-5EFD-415A-AD46-EC7DEF264FD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55834" y="5169904"/>
                  <a:ext cx="30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6966A52-046F-464B-9F4F-F9D84766E374}"/>
                    </a:ext>
                  </a:extLst>
                </p14:cNvPr>
                <p14:cNvContentPartPr/>
                <p14:nvPr/>
              </p14:nvContentPartPr>
              <p14:xfrm>
                <a:off x="10450754" y="5117344"/>
                <a:ext cx="8280" cy="108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6966A52-046F-464B-9F4F-F9D84766E3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41754" y="5108704"/>
                  <a:ext cx="25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8C065CC-C4D5-401B-B972-681BED6F2FBC}"/>
                    </a:ext>
                  </a:extLst>
                </p14:cNvPr>
                <p14:cNvContentPartPr/>
                <p14:nvPr/>
              </p14:nvContentPartPr>
              <p14:xfrm>
                <a:off x="10450034" y="5191144"/>
                <a:ext cx="229680" cy="152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8C065CC-C4D5-401B-B972-681BED6F2F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41034" y="5182144"/>
                  <a:ext cx="24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BBDB5B4F-1CB1-47C0-B31F-F106793E4F65}"/>
                    </a:ext>
                  </a:extLst>
                </p14:cNvPr>
                <p14:cNvContentPartPr/>
                <p14:nvPr/>
              </p14:nvContentPartPr>
              <p14:xfrm>
                <a:off x="10632194" y="5189704"/>
                <a:ext cx="248040" cy="150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BBDB5B4F-1CB1-47C0-B31F-F106793E4F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23194" y="5181064"/>
                  <a:ext cx="26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D51CE3B-5D51-4F56-A5B9-03428825E850}"/>
                    </a:ext>
                  </a:extLst>
                </p14:cNvPr>
                <p14:cNvContentPartPr/>
                <p14:nvPr/>
              </p14:nvContentPartPr>
              <p14:xfrm>
                <a:off x="621674" y="5227864"/>
                <a:ext cx="108360" cy="208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D51CE3B-5D51-4F56-A5B9-03428825E85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3034" y="5219224"/>
                  <a:ext cx="126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38549FF-3BED-49F7-95AE-D6957896DC7D}"/>
                    </a:ext>
                  </a:extLst>
                </p14:cNvPr>
                <p14:cNvContentPartPr/>
                <p14:nvPr/>
              </p14:nvContentPartPr>
              <p14:xfrm>
                <a:off x="433394" y="5378704"/>
                <a:ext cx="434160" cy="396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38549FF-3BED-49F7-95AE-D6957896DC7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4754" y="5369704"/>
                  <a:ext cx="451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FA6AE45-C40E-4A02-AEC6-468488FFA45E}"/>
                    </a:ext>
                  </a:extLst>
                </p14:cNvPr>
                <p14:cNvContentPartPr/>
                <p14:nvPr/>
              </p14:nvContentPartPr>
              <p14:xfrm>
                <a:off x="458954" y="5161264"/>
                <a:ext cx="447120" cy="109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FA6AE45-C40E-4A02-AEC6-468488FFA45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9954" y="5152624"/>
                  <a:ext cx="464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73A3A7C-1EDC-4633-B531-AA113A5C71C9}"/>
                    </a:ext>
                  </a:extLst>
                </p14:cNvPr>
                <p14:cNvContentPartPr/>
                <p14:nvPr/>
              </p14:nvContentPartPr>
              <p14:xfrm>
                <a:off x="1082474" y="4967944"/>
                <a:ext cx="262440" cy="4626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73A3A7C-1EDC-4633-B531-AA113A5C71C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3834" y="4959304"/>
                  <a:ext cx="2800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BE17573-9AF9-4023-8303-5A35BF96AB28}"/>
                    </a:ext>
                  </a:extLst>
                </p14:cNvPr>
                <p14:cNvContentPartPr/>
                <p14:nvPr/>
              </p14:nvContentPartPr>
              <p14:xfrm>
                <a:off x="1010114" y="5286904"/>
                <a:ext cx="219960" cy="16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BE17573-9AF9-4023-8303-5A35BF96AB2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474" y="5277904"/>
                  <a:ext cx="237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183EFA3-2058-41E0-A678-03A3EF647D1B}"/>
                    </a:ext>
                  </a:extLst>
                </p14:cNvPr>
                <p14:cNvContentPartPr/>
                <p14:nvPr/>
              </p14:nvContentPartPr>
              <p14:xfrm>
                <a:off x="1764674" y="5233624"/>
                <a:ext cx="93960" cy="207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183EFA3-2058-41E0-A678-03A3EF647D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55674" y="5224984"/>
                  <a:ext cx="111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7E5200A-D3D3-4027-BC33-9679B6407A7C}"/>
                    </a:ext>
                  </a:extLst>
                </p14:cNvPr>
                <p14:cNvContentPartPr/>
                <p14:nvPr/>
              </p14:nvContentPartPr>
              <p14:xfrm>
                <a:off x="1573154" y="5124184"/>
                <a:ext cx="524520" cy="900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7E5200A-D3D3-4027-BC33-9679B6407A7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564514" y="5115544"/>
                  <a:ext cx="542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2881252-9D39-439C-9CF2-3D99F97E3769}"/>
                    </a:ext>
                  </a:extLst>
                </p14:cNvPr>
                <p14:cNvContentPartPr/>
                <p14:nvPr/>
              </p14:nvContentPartPr>
              <p14:xfrm>
                <a:off x="2200634" y="5214904"/>
                <a:ext cx="275040" cy="1274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2881252-9D39-439C-9CF2-3D99F97E37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91994" y="5206264"/>
                  <a:ext cx="29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0EAADE1-284F-4D93-8A25-EE91530BA8B3}"/>
                    </a:ext>
                  </a:extLst>
                </p14:cNvPr>
                <p14:cNvContentPartPr/>
                <p14:nvPr/>
              </p14:nvContentPartPr>
              <p14:xfrm>
                <a:off x="2577554" y="5023024"/>
                <a:ext cx="555120" cy="387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0EAADE1-284F-4D93-8A25-EE91530BA8B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68914" y="5014024"/>
                  <a:ext cx="572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3E142AC-3483-40BC-90C1-237B89D5FB0D}"/>
                    </a:ext>
                  </a:extLst>
                </p14:cNvPr>
                <p14:cNvContentPartPr/>
                <p14:nvPr/>
              </p14:nvContentPartPr>
              <p14:xfrm>
                <a:off x="2671874" y="5239744"/>
                <a:ext cx="235080" cy="518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3E142AC-3483-40BC-90C1-237B89D5FB0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63234" y="5231104"/>
                  <a:ext cx="252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12ADF69-3D31-491A-898E-493CC26E3440}"/>
                    </a:ext>
                  </a:extLst>
                </p14:cNvPr>
                <p14:cNvContentPartPr/>
                <p14:nvPr/>
              </p14:nvContentPartPr>
              <p14:xfrm>
                <a:off x="3022874" y="5241544"/>
                <a:ext cx="206640" cy="1519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12ADF69-3D31-491A-898E-493CC26E344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014234" y="5232544"/>
                  <a:ext cx="224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C27B9BC-1686-4CBB-A4CD-66D150A503A0}"/>
                    </a:ext>
                  </a:extLst>
                </p14:cNvPr>
                <p14:cNvContentPartPr/>
                <p14:nvPr/>
              </p14:nvContentPartPr>
              <p14:xfrm>
                <a:off x="3043034" y="5237584"/>
                <a:ext cx="125640" cy="1321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C27B9BC-1686-4CBB-A4CD-66D150A503A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34034" y="5228944"/>
                  <a:ext cx="143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240B857-B5F9-4234-A1BA-20B63E5A95CB}"/>
                    </a:ext>
                  </a:extLst>
                </p14:cNvPr>
                <p14:cNvContentPartPr/>
                <p14:nvPr/>
              </p14:nvContentPartPr>
              <p14:xfrm>
                <a:off x="3222674" y="5259904"/>
                <a:ext cx="173880" cy="3229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240B857-B5F9-4234-A1BA-20B63E5A95C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13674" y="5250904"/>
                  <a:ext cx="191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CE674F8-0CF2-4F67-9816-7A2F347115AB}"/>
                    </a:ext>
                  </a:extLst>
                </p14:cNvPr>
                <p14:cNvContentPartPr/>
                <p14:nvPr/>
              </p14:nvContentPartPr>
              <p14:xfrm>
                <a:off x="3352634" y="5204464"/>
                <a:ext cx="193320" cy="195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CE674F8-0CF2-4F67-9816-7A2F347115A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43634" y="5195824"/>
                  <a:ext cx="210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0079255-64E1-4FE9-A1E2-0E6EC06B5837}"/>
                    </a:ext>
                  </a:extLst>
                </p14:cNvPr>
                <p14:cNvContentPartPr/>
                <p14:nvPr/>
              </p14:nvContentPartPr>
              <p14:xfrm>
                <a:off x="3691394" y="5071624"/>
                <a:ext cx="257400" cy="297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0079255-64E1-4FE9-A1E2-0E6EC06B58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682754" y="5062624"/>
                  <a:ext cx="275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EEC9DB7-89C9-4EBA-8FD3-B5CCD0EB3668}"/>
                    </a:ext>
                  </a:extLst>
                </p14:cNvPr>
                <p14:cNvContentPartPr/>
                <p14:nvPr/>
              </p14:nvContentPartPr>
              <p14:xfrm>
                <a:off x="4051034" y="5034184"/>
                <a:ext cx="236520" cy="331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EEC9DB7-89C9-4EBA-8FD3-B5CCD0EB366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42034" y="5025544"/>
                  <a:ext cx="254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CAC3630-0D8E-4F46-AEC3-40D9B883EC70}"/>
                    </a:ext>
                  </a:extLst>
                </p14:cNvPr>
                <p14:cNvContentPartPr/>
                <p14:nvPr/>
              </p14:nvContentPartPr>
              <p14:xfrm>
                <a:off x="3946994" y="5228224"/>
                <a:ext cx="234360" cy="1267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CAC3630-0D8E-4F46-AEC3-40D9B883EC7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937994" y="5219584"/>
                  <a:ext cx="252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AF79E21-95B1-462E-929B-277561D9C722}"/>
                    </a:ext>
                  </a:extLst>
                </p14:cNvPr>
                <p14:cNvContentPartPr/>
                <p14:nvPr/>
              </p14:nvContentPartPr>
              <p14:xfrm>
                <a:off x="4291154" y="4961104"/>
                <a:ext cx="373680" cy="5608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AF79E21-95B1-462E-929B-277561D9C72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82154" y="4952104"/>
                  <a:ext cx="39132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C264976-C254-4CB7-BD9B-3AA822FD95D3}"/>
                    </a:ext>
                  </a:extLst>
                </p14:cNvPr>
                <p14:cNvContentPartPr/>
                <p14:nvPr/>
              </p14:nvContentPartPr>
              <p14:xfrm>
                <a:off x="538514" y="5766064"/>
                <a:ext cx="208440" cy="1746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C264976-C254-4CB7-BD9B-3AA822FD95D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29874" y="5757064"/>
                  <a:ext cx="226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75B5D4B-B4F7-49AC-89CD-8A476599E4C9}"/>
                    </a:ext>
                  </a:extLst>
                </p14:cNvPr>
                <p14:cNvContentPartPr/>
                <p14:nvPr/>
              </p14:nvContentPartPr>
              <p14:xfrm>
                <a:off x="818234" y="5758504"/>
                <a:ext cx="191160" cy="1620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75B5D4B-B4F7-49AC-89CD-8A476599E4C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9234" y="5749864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F7C9E84-937D-4B23-A8A0-E9530159A2C1}"/>
                    </a:ext>
                  </a:extLst>
                </p14:cNvPr>
                <p14:cNvContentPartPr/>
                <p14:nvPr/>
              </p14:nvContentPartPr>
              <p14:xfrm>
                <a:off x="1003994" y="5790184"/>
                <a:ext cx="255600" cy="1191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F7C9E84-937D-4B23-A8A0-E9530159A2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4994" y="5781544"/>
                  <a:ext cx="273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87FFE25-A114-4844-A188-FA33EFB132F1}"/>
                    </a:ext>
                  </a:extLst>
                </p14:cNvPr>
                <p14:cNvContentPartPr/>
                <p14:nvPr/>
              </p14:nvContentPartPr>
              <p14:xfrm>
                <a:off x="1390274" y="5501464"/>
                <a:ext cx="200520" cy="4248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87FFE25-A114-4844-A188-FA33EFB132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81634" y="5492464"/>
                  <a:ext cx="218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256A648-0B6E-44B9-A001-CC7765078B21}"/>
                    </a:ext>
                  </a:extLst>
                </p14:cNvPr>
                <p14:cNvContentPartPr/>
                <p14:nvPr/>
              </p14:nvContentPartPr>
              <p14:xfrm>
                <a:off x="1620314" y="5748784"/>
                <a:ext cx="147240" cy="1602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256A648-0B6E-44B9-A001-CC7765078B2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11674" y="5739784"/>
                  <a:ext cx="164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6B202BF-0D48-4A63-9D33-029D72EA3D6B}"/>
                    </a:ext>
                  </a:extLst>
                </p14:cNvPr>
                <p14:cNvContentPartPr/>
                <p14:nvPr/>
              </p14:nvContentPartPr>
              <p14:xfrm>
                <a:off x="1773674" y="5726464"/>
                <a:ext cx="266760" cy="196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6B202BF-0D48-4A63-9D33-029D72EA3D6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64674" y="5717824"/>
                  <a:ext cx="284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D4B6B99-84D6-43A3-A634-9B2773E8BF97}"/>
                    </a:ext>
                  </a:extLst>
                </p14:cNvPr>
                <p14:cNvContentPartPr/>
                <p14:nvPr/>
              </p14:nvContentPartPr>
              <p14:xfrm>
                <a:off x="1981034" y="5701264"/>
                <a:ext cx="171720" cy="2156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D4B6B99-84D6-43A3-A634-9B2773E8BF9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72394" y="5692264"/>
                  <a:ext cx="189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467C7A2-DB2A-43AE-B697-6C71B300AC23}"/>
                    </a:ext>
                  </a:extLst>
                </p14:cNvPr>
                <p14:cNvContentPartPr/>
                <p14:nvPr/>
              </p14:nvContentPartPr>
              <p14:xfrm>
                <a:off x="2197034" y="5904664"/>
                <a:ext cx="153720" cy="1936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467C7A2-DB2A-43AE-B697-6C71B300AC2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88034" y="5895664"/>
                  <a:ext cx="171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6DCACCB-9646-4BFE-A394-BCB820A02B11}"/>
                    </a:ext>
                  </a:extLst>
                </p14:cNvPr>
                <p14:cNvContentPartPr/>
                <p14:nvPr/>
              </p14:nvContentPartPr>
              <p14:xfrm>
                <a:off x="2614994" y="5574544"/>
                <a:ext cx="244800" cy="4147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6DCACCB-9646-4BFE-A394-BCB820A02B1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06354" y="5565544"/>
                  <a:ext cx="262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D6412D9-6E0B-4A2F-86DD-9C7BFC3BB0C4}"/>
                    </a:ext>
                  </a:extLst>
                </p14:cNvPr>
                <p14:cNvContentPartPr/>
                <p14:nvPr/>
              </p14:nvContentPartPr>
              <p14:xfrm>
                <a:off x="2614994" y="5794864"/>
                <a:ext cx="284760" cy="14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D6412D9-6E0B-4A2F-86DD-9C7BFC3BB0C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06354" y="5785864"/>
                  <a:ext cx="302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94F66C2-522B-44B2-B090-6F2C7EE996CE}"/>
                    </a:ext>
                  </a:extLst>
                </p14:cNvPr>
                <p14:cNvContentPartPr/>
                <p14:nvPr/>
              </p14:nvContentPartPr>
              <p14:xfrm>
                <a:off x="2902274" y="5581384"/>
                <a:ext cx="190080" cy="3564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94F66C2-522B-44B2-B090-6F2C7EE996C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93274" y="5572384"/>
                  <a:ext cx="207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BA1F67A-F1C5-48AA-9F6F-49FAC90C46DF}"/>
                    </a:ext>
                  </a:extLst>
                </p14:cNvPr>
                <p14:cNvContentPartPr/>
                <p14:nvPr/>
              </p14:nvContentPartPr>
              <p14:xfrm>
                <a:off x="3145274" y="5775064"/>
                <a:ext cx="117720" cy="1249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BA1F67A-F1C5-48AA-9F6F-49FAC90C46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36274" y="5766424"/>
                  <a:ext cx="135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821DD0D0-F808-4EB1-BF3A-10845F47EA89}"/>
                    </a:ext>
                  </a:extLst>
                </p14:cNvPr>
                <p14:cNvContentPartPr/>
                <p14:nvPr/>
              </p14:nvContentPartPr>
              <p14:xfrm>
                <a:off x="3308714" y="5802064"/>
                <a:ext cx="154800" cy="128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821DD0D0-F808-4EB1-BF3A-10845F47EA8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99714" y="5793064"/>
                  <a:ext cx="172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0FBFF46-B4DD-45CD-A707-CE560427D194}"/>
                    </a:ext>
                  </a:extLst>
                </p14:cNvPr>
                <p14:cNvContentPartPr/>
                <p14:nvPr/>
              </p14:nvContentPartPr>
              <p14:xfrm>
                <a:off x="3920354" y="5766424"/>
                <a:ext cx="109440" cy="2397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0FBFF46-B4DD-45CD-A707-CE560427D19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11354" y="5757424"/>
                  <a:ext cx="127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7E44668-2098-404D-A3A3-6AE617891A7B}"/>
                    </a:ext>
                  </a:extLst>
                </p14:cNvPr>
                <p14:cNvContentPartPr/>
                <p14:nvPr/>
              </p14:nvContentPartPr>
              <p14:xfrm>
                <a:off x="3968954" y="5634664"/>
                <a:ext cx="357840" cy="2077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7E44668-2098-404D-A3A3-6AE617891A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59954" y="5625664"/>
                  <a:ext cx="375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B41997C-DF84-448D-ACEC-9CF153ABEC31}"/>
                    </a:ext>
                  </a:extLst>
                </p14:cNvPr>
                <p14:cNvContentPartPr/>
                <p14:nvPr/>
              </p14:nvContentPartPr>
              <p14:xfrm>
                <a:off x="4363514" y="5721064"/>
                <a:ext cx="174240" cy="2858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B41997C-DF84-448D-ACEC-9CF153ABEC3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54874" y="5712424"/>
                  <a:ext cx="191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E04C516-DAD7-4174-99A9-9B78A339CB5A}"/>
                    </a:ext>
                  </a:extLst>
                </p14:cNvPr>
                <p14:cNvContentPartPr/>
                <p14:nvPr/>
              </p14:nvContentPartPr>
              <p14:xfrm>
                <a:off x="4760234" y="5782984"/>
                <a:ext cx="56160" cy="1393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E04C516-DAD7-4174-99A9-9B78A339CB5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51234" y="5774344"/>
                  <a:ext cx="73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CF0C2CA-3559-4942-AF3C-96A4FB5E0147}"/>
                    </a:ext>
                  </a:extLst>
                </p14:cNvPr>
                <p14:cNvContentPartPr/>
                <p14:nvPr/>
              </p14:nvContentPartPr>
              <p14:xfrm>
                <a:off x="4538114" y="5679664"/>
                <a:ext cx="563400" cy="75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CF0C2CA-3559-4942-AF3C-96A4FB5E014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29114" y="5671024"/>
                  <a:ext cx="581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4BF4636-AFF0-4574-B736-F8242732A0A3}"/>
                    </a:ext>
                  </a:extLst>
                </p14:cNvPr>
                <p14:cNvContentPartPr/>
                <p14:nvPr/>
              </p14:nvContentPartPr>
              <p14:xfrm>
                <a:off x="5140394" y="5743024"/>
                <a:ext cx="213840" cy="171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4BF4636-AFF0-4574-B736-F8242732A0A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31754" y="5734384"/>
                  <a:ext cx="231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3089244-3E77-4B6B-B5BC-45F47E5FAD05}"/>
                    </a:ext>
                  </a:extLst>
                </p14:cNvPr>
                <p14:cNvContentPartPr/>
                <p14:nvPr/>
              </p14:nvContentPartPr>
              <p14:xfrm>
                <a:off x="5519114" y="5560144"/>
                <a:ext cx="156600" cy="3790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3089244-3E77-4B6B-B5BC-45F47E5FAD0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10114" y="5551504"/>
                  <a:ext cx="174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071CA19-4589-4BD8-A59D-06FEFE0C6D2F}"/>
                    </a:ext>
                  </a:extLst>
                </p14:cNvPr>
                <p14:cNvContentPartPr/>
                <p14:nvPr/>
              </p14:nvContentPartPr>
              <p14:xfrm>
                <a:off x="5420474" y="5732224"/>
                <a:ext cx="369720" cy="554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071CA19-4589-4BD8-A59D-06FEFE0C6D2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411474" y="5723224"/>
                  <a:ext cx="387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60F67F3-60EE-4AE1-A2C6-DFCF279C2FDF}"/>
                    </a:ext>
                  </a:extLst>
                </p14:cNvPr>
                <p14:cNvContentPartPr/>
                <p14:nvPr/>
              </p14:nvContentPartPr>
              <p14:xfrm>
                <a:off x="5723954" y="5797744"/>
                <a:ext cx="180000" cy="428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60F67F3-60EE-4AE1-A2C6-DFCF279C2FD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15314" y="5788744"/>
                  <a:ext cx="19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D30ED13-90ED-4FD8-B1EA-0AA707AE5470}"/>
                    </a:ext>
                  </a:extLst>
                </p14:cNvPr>
                <p14:cNvContentPartPr/>
                <p14:nvPr/>
              </p14:nvContentPartPr>
              <p14:xfrm>
                <a:off x="5785874" y="5711344"/>
                <a:ext cx="63000" cy="1936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D30ED13-90ED-4FD8-B1EA-0AA707AE54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76874" y="5702704"/>
                  <a:ext cx="80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B09CA8B-51C9-4B41-B92A-6F66772E8F4A}"/>
                    </a:ext>
                  </a:extLst>
                </p14:cNvPr>
                <p14:cNvContentPartPr/>
                <p14:nvPr/>
              </p14:nvContentPartPr>
              <p14:xfrm>
                <a:off x="5892794" y="5674624"/>
                <a:ext cx="241920" cy="224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B09CA8B-51C9-4B41-B92A-6F66772E8F4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83794" y="5665984"/>
                  <a:ext cx="259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A0897EA-4F22-46DF-BE7B-57BC5715F896}"/>
                    </a:ext>
                  </a:extLst>
                </p14:cNvPr>
                <p14:cNvContentPartPr/>
                <p14:nvPr/>
              </p14:nvContentPartPr>
              <p14:xfrm>
                <a:off x="6263594" y="5568424"/>
                <a:ext cx="114120" cy="4222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A0897EA-4F22-46DF-BE7B-57BC5715F89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54954" y="5559784"/>
                  <a:ext cx="1317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C2DE164-4D9A-4C70-8954-D2211E7B6CF8}"/>
                    </a:ext>
                  </a:extLst>
                </p14:cNvPr>
                <p14:cNvContentPartPr/>
                <p14:nvPr/>
              </p14:nvContentPartPr>
              <p14:xfrm>
                <a:off x="6592994" y="5521984"/>
                <a:ext cx="91800" cy="406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C2DE164-4D9A-4C70-8954-D2211E7B6CF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83994" y="5513344"/>
                  <a:ext cx="1094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F9BF4E1-D126-475C-997A-EC86FE031308}"/>
                    </a:ext>
                  </a:extLst>
                </p14:cNvPr>
                <p14:cNvContentPartPr/>
                <p14:nvPr/>
              </p14:nvContentPartPr>
              <p14:xfrm>
                <a:off x="6473834" y="5722504"/>
                <a:ext cx="325440" cy="187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F9BF4E1-D126-475C-997A-EC86FE03130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464834" y="5713504"/>
                  <a:ext cx="343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7D2E886-A371-4C82-9C8E-A61C8F935FCF}"/>
                    </a:ext>
                  </a:extLst>
                </p14:cNvPr>
                <p14:cNvContentPartPr/>
                <p14:nvPr/>
              </p14:nvContentPartPr>
              <p14:xfrm>
                <a:off x="6815834" y="5667784"/>
                <a:ext cx="183600" cy="1753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7D2E886-A371-4C82-9C8E-A61C8F935FC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06834" y="5658784"/>
                  <a:ext cx="201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4253D8B-8C70-4DBA-B830-6BA1A40D1D0F}"/>
                    </a:ext>
                  </a:extLst>
                </p14:cNvPr>
                <p14:cNvContentPartPr/>
                <p14:nvPr/>
              </p14:nvContentPartPr>
              <p14:xfrm>
                <a:off x="7058114" y="5629984"/>
                <a:ext cx="210240" cy="2163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4253D8B-8C70-4DBA-B830-6BA1A40D1D0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049114" y="5620984"/>
                  <a:ext cx="227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E0F393F-008D-4AD5-9B91-C10F15D6F82C}"/>
                    </a:ext>
                  </a:extLst>
                </p14:cNvPr>
                <p14:cNvContentPartPr/>
                <p14:nvPr/>
              </p14:nvContentPartPr>
              <p14:xfrm>
                <a:off x="7287434" y="5485264"/>
                <a:ext cx="291240" cy="5896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E0F393F-008D-4AD5-9B91-C10F15D6F82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78794" y="5476264"/>
                  <a:ext cx="3088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7652440-50D7-4A9C-A7C8-AC15DAD58E5C}"/>
                    </a:ext>
                  </a:extLst>
                </p14:cNvPr>
                <p14:cNvContentPartPr/>
                <p14:nvPr/>
              </p14:nvContentPartPr>
              <p14:xfrm>
                <a:off x="7697114" y="5723584"/>
                <a:ext cx="200880" cy="37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7652440-50D7-4A9C-A7C8-AC15DAD58E5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88474" y="5714944"/>
                  <a:ext cx="218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45F9C3B-C245-41E9-AB16-531E81EDFA28}"/>
                    </a:ext>
                  </a:extLst>
                </p14:cNvPr>
                <p14:cNvContentPartPr/>
                <p14:nvPr/>
              </p14:nvContentPartPr>
              <p14:xfrm>
                <a:off x="7749674" y="5814304"/>
                <a:ext cx="152640" cy="75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45F9C3B-C245-41E9-AB16-531E81EDFA2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40674" y="5805304"/>
                  <a:ext cx="170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6B88C05-B54A-4077-A150-FCCBCB398FA6}"/>
                    </a:ext>
                  </a:extLst>
                </p14:cNvPr>
                <p14:cNvContentPartPr/>
                <p14:nvPr/>
              </p14:nvContentPartPr>
              <p14:xfrm>
                <a:off x="8098154" y="5685064"/>
                <a:ext cx="116280" cy="2984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6B88C05-B54A-4077-A150-FCCBCB398FA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089154" y="5676064"/>
                  <a:ext cx="133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691B354-B9EB-4837-8315-6F9E0875EA7E}"/>
                    </a:ext>
                  </a:extLst>
                </p14:cNvPr>
                <p14:cNvContentPartPr/>
                <p14:nvPr/>
              </p14:nvContentPartPr>
              <p14:xfrm>
                <a:off x="8160794" y="5550064"/>
                <a:ext cx="381240" cy="2127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691B354-B9EB-4837-8315-6F9E0875EA7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51794" y="5541424"/>
                  <a:ext cx="398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3DC5957-8D46-4C87-9F5B-BE73B09080DB}"/>
                    </a:ext>
                  </a:extLst>
                </p14:cNvPr>
                <p14:cNvContentPartPr/>
                <p14:nvPr/>
              </p14:nvContentPartPr>
              <p14:xfrm>
                <a:off x="8505314" y="5629984"/>
                <a:ext cx="200880" cy="3636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3DC5957-8D46-4C87-9F5B-BE73B09080D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96314" y="5620984"/>
                  <a:ext cx="218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98B4AB7-3E99-4B7A-8773-7315774D01AE}"/>
                    </a:ext>
                  </a:extLst>
                </p14:cNvPr>
                <p14:cNvContentPartPr/>
                <p14:nvPr/>
              </p14:nvContentPartPr>
              <p14:xfrm>
                <a:off x="8894834" y="5753464"/>
                <a:ext cx="91440" cy="1846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98B4AB7-3E99-4B7A-8773-7315774D01A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86194" y="5744464"/>
                  <a:ext cx="109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D567B03-6440-4F87-8CD3-5CD572601016}"/>
                    </a:ext>
                  </a:extLst>
                </p14:cNvPr>
                <p14:cNvContentPartPr/>
                <p14:nvPr/>
              </p14:nvContentPartPr>
              <p14:xfrm>
                <a:off x="8750114" y="5655184"/>
                <a:ext cx="565200" cy="759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D567B03-6440-4F87-8CD3-5CD57260101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41474" y="5646184"/>
                  <a:ext cx="582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8B14486-CD5A-4991-BC81-D223295FB02A}"/>
                    </a:ext>
                  </a:extLst>
                </p14:cNvPr>
                <p14:cNvContentPartPr/>
                <p14:nvPr/>
              </p14:nvContentPartPr>
              <p14:xfrm>
                <a:off x="9453194" y="5658424"/>
                <a:ext cx="206280" cy="1638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8B14486-CD5A-4991-BC81-D223295FB0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44554" y="5649424"/>
                  <a:ext cx="223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041A745-A4FE-4B84-B278-865953D7C233}"/>
                    </a:ext>
                  </a:extLst>
                </p14:cNvPr>
                <p14:cNvContentPartPr/>
                <p14:nvPr/>
              </p14:nvContentPartPr>
              <p14:xfrm>
                <a:off x="9883754" y="5543224"/>
                <a:ext cx="182520" cy="4230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041A745-A4FE-4B84-B278-865953D7C23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874754" y="5534584"/>
                  <a:ext cx="200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3408D5B-04F9-4FE6-91B2-829429FF3255}"/>
                    </a:ext>
                  </a:extLst>
                </p14:cNvPr>
                <p14:cNvContentPartPr/>
                <p14:nvPr/>
              </p14:nvContentPartPr>
              <p14:xfrm>
                <a:off x="9818594" y="5741224"/>
                <a:ext cx="315720" cy="417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3408D5B-04F9-4FE6-91B2-829429FF325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09594" y="5732224"/>
                  <a:ext cx="333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DF2327-488D-4536-BB6D-39F2346E3F90}"/>
                    </a:ext>
                  </a:extLst>
                </p14:cNvPr>
                <p14:cNvContentPartPr/>
                <p14:nvPr/>
              </p14:nvContentPartPr>
              <p14:xfrm>
                <a:off x="10249154" y="5517664"/>
                <a:ext cx="188640" cy="4586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DF2327-488D-4536-BB6D-39F2346E3F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240154" y="5508664"/>
                  <a:ext cx="206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5FEC998-8AC8-4A29-8D3F-C4ECDF573E4E}"/>
                    </a:ext>
                  </a:extLst>
                </p14:cNvPr>
                <p14:cNvContentPartPr/>
                <p14:nvPr/>
              </p14:nvContentPartPr>
              <p14:xfrm>
                <a:off x="6978554" y="6324784"/>
                <a:ext cx="398520" cy="1890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5FEC998-8AC8-4A29-8D3F-C4ECDF573E4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969554" y="6316144"/>
                  <a:ext cx="416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0473532-4470-4324-8A37-5C4A4E46292A}"/>
                    </a:ext>
                  </a:extLst>
                </p14:cNvPr>
                <p14:cNvContentPartPr/>
                <p14:nvPr/>
              </p14:nvContentPartPr>
              <p14:xfrm>
                <a:off x="7461674" y="6308944"/>
                <a:ext cx="134640" cy="1317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0473532-4470-4324-8A37-5C4A4E46292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53034" y="6300304"/>
                  <a:ext cx="15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899F72-F3E6-4942-B04D-81F5759D122C}"/>
                    </a:ext>
                  </a:extLst>
                </p14:cNvPr>
                <p14:cNvContentPartPr/>
                <p14:nvPr/>
              </p14:nvContentPartPr>
              <p14:xfrm>
                <a:off x="7631234" y="6301024"/>
                <a:ext cx="288000" cy="124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899F72-F3E6-4942-B04D-81F5759D122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22594" y="6292024"/>
                  <a:ext cx="305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5057CB-0B6E-447E-8C88-E0AC7A0B2B94}"/>
                    </a:ext>
                  </a:extLst>
                </p14:cNvPr>
                <p14:cNvContentPartPr/>
                <p14:nvPr/>
              </p14:nvContentPartPr>
              <p14:xfrm>
                <a:off x="8006354" y="6294544"/>
                <a:ext cx="92160" cy="1515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5057CB-0B6E-447E-8C88-E0AC7A0B2B9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97354" y="6285544"/>
                  <a:ext cx="109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9BF3684-93B9-489A-A879-FB353F67442D}"/>
                    </a:ext>
                  </a:extLst>
                </p14:cNvPr>
                <p14:cNvContentPartPr/>
                <p14:nvPr/>
              </p14:nvContentPartPr>
              <p14:xfrm>
                <a:off x="8156474" y="6282664"/>
                <a:ext cx="170280" cy="1562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9BF3684-93B9-489A-A879-FB353F67442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47474" y="6274024"/>
                  <a:ext cx="187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AB836C6-3B73-49A8-A550-5BFAEF146FCA}"/>
                    </a:ext>
                  </a:extLst>
                </p14:cNvPr>
                <p14:cNvContentPartPr/>
                <p14:nvPr/>
              </p14:nvContentPartPr>
              <p14:xfrm>
                <a:off x="8299034" y="6251344"/>
                <a:ext cx="204480" cy="379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AB836C6-3B73-49A8-A550-5BFAEF146FC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90034" y="6242704"/>
                  <a:ext cx="222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A7B0C31-47B9-46BB-96BC-E77834D298DB}"/>
                    </a:ext>
                  </a:extLst>
                </p14:cNvPr>
                <p14:cNvContentPartPr/>
                <p14:nvPr/>
              </p14:nvContentPartPr>
              <p14:xfrm>
                <a:off x="8691074" y="6098704"/>
                <a:ext cx="182160" cy="3513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A7B0C31-47B9-46BB-96BC-E77834D298D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82434" y="6089704"/>
                  <a:ext cx="199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A9B11E8-5E12-48A4-B61C-708FD7064E71}"/>
                    </a:ext>
                  </a:extLst>
                </p14:cNvPr>
                <p14:cNvContentPartPr/>
                <p14:nvPr/>
              </p14:nvContentPartPr>
              <p14:xfrm>
                <a:off x="8818154" y="6301384"/>
                <a:ext cx="187560" cy="1191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A9B11E8-5E12-48A4-B61C-708FD7064E7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09154" y="6292744"/>
                  <a:ext cx="20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6B8563EF-60BB-4972-A024-696476F9B485}"/>
                    </a:ext>
                  </a:extLst>
                </p14:cNvPr>
                <p14:cNvContentPartPr/>
                <p14:nvPr/>
              </p14:nvContentPartPr>
              <p14:xfrm>
                <a:off x="9001034" y="6238384"/>
                <a:ext cx="198720" cy="2156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6B8563EF-60BB-4972-A024-696476F9B48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992034" y="622938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639FD6B-0518-4A08-AB71-61E36A20290F}"/>
                    </a:ext>
                  </a:extLst>
                </p14:cNvPr>
                <p14:cNvContentPartPr/>
                <p14:nvPr/>
              </p14:nvContentPartPr>
              <p14:xfrm>
                <a:off x="9177434" y="6228664"/>
                <a:ext cx="243360" cy="24840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639FD6B-0518-4A08-AB71-61E36A20290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168434" y="6219664"/>
                  <a:ext cx="261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F8667F45-FE37-4A64-83F5-E58328051FCD}"/>
                    </a:ext>
                  </a:extLst>
                </p14:cNvPr>
                <p14:cNvContentPartPr/>
                <p14:nvPr/>
              </p14:nvContentPartPr>
              <p14:xfrm>
                <a:off x="9611954" y="6319024"/>
                <a:ext cx="150120" cy="3628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F8667F45-FE37-4A64-83F5-E58328051FC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02954" y="6310384"/>
                  <a:ext cx="1677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1A9A872-2AAC-44CE-BB4B-D60CE5A5ED7E}"/>
                    </a:ext>
                  </a:extLst>
                </p14:cNvPr>
                <p14:cNvContentPartPr/>
                <p14:nvPr/>
              </p14:nvContentPartPr>
              <p14:xfrm>
                <a:off x="9668474" y="6253144"/>
                <a:ext cx="298800" cy="1929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1A9A872-2AAC-44CE-BB4B-D60CE5A5ED7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59834" y="6244504"/>
                  <a:ext cx="316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94157B0-FCED-4BD4-AA22-7721C1B9A29F}"/>
                    </a:ext>
                  </a:extLst>
                </p14:cNvPr>
                <p14:cNvContentPartPr/>
                <p14:nvPr/>
              </p14:nvContentPartPr>
              <p14:xfrm>
                <a:off x="10074554" y="6238744"/>
                <a:ext cx="192960" cy="19764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94157B0-FCED-4BD4-AA22-7721C1B9A29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065914" y="6230104"/>
                  <a:ext cx="210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481E0F2-CEE3-4BDB-BC15-DDDBB70B950F}"/>
                    </a:ext>
                  </a:extLst>
                </p14:cNvPr>
                <p14:cNvContentPartPr/>
                <p14:nvPr/>
              </p14:nvContentPartPr>
              <p14:xfrm>
                <a:off x="10274714" y="6316864"/>
                <a:ext cx="101160" cy="1321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481E0F2-CEE3-4BDB-BC15-DDDBB70B95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266074" y="6308224"/>
                  <a:ext cx="118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D3E6C11-D002-46BF-8C21-C4233EB7DAB0}"/>
                    </a:ext>
                  </a:extLst>
                </p14:cNvPr>
                <p14:cNvContentPartPr/>
                <p14:nvPr/>
              </p14:nvContentPartPr>
              <p14:xfrm>
                <a:off x="10385234" y="6359344"/>
                <a:ext cx="200880" cy="28260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D3E6C11-D002-46BF-8C21-C4233EB7DA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376594" y="6350344"/>
                  <a:ext cx="218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6624798-184B-4B1B-BE5C-897E443E164C}"/>
                    </a:ext>
                  </a:extLst>
                </p14:cNvPr>
                <p14:cNvContentPartPr/>
                <p14:nvPr/>
              </p14:nvContentPartPr>
              <p14:xfrm>
                <a:off x="10514114" y="6232984"/>
                <a:ext cx="285480" cy="2239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6624798-184B-4B1B-BE5C-897E443E164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05114" y="6224344"/>
                  <a:ext cx="303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5E60766F-E984-409B-A2BC-9385D57F241F}"/>
                    </a:ext>
                  </a:extLst>
                </p14:cNvPr>
                <p14:cNvContentPartPr/>
                <p14:nvPr/>
              </p14:nvContentPartPr>
              <p14:xfrm>
                <a:off x="10815074" y="6320104"/>
                <a:ext cx="171720" cy="1245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5E60766F-E984-409B-A2BC-9385D57F241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806074" y="6311464"/>
                  <a:ext cx="189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ABA1AF1-1916-48B6-86EE-D078D7EDABF8}"/>
                    </a:ext>
                  </a:extLst>
                </p14:cNvPr>
                <p14:cNvContentPartPr/>
                <p14:nvPr/>
              </p14:nvContentPartPr>
              <p14:xfrm>
                <a:off x="10995794" y="6255664"/>
                <a:ext cx="207720" cy="2894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ABA1AF1-1916-48B6-86EE-D078D7EDAB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986794" y="6246664"/>
                  <a:ext cx="225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F3CB00A-B158-43C2-8161-DF3198DE3328}"/>
                    </a:ext>
                  </a:extLst>
                </p14:cNvPr>
                <p14:cNvContentPartPr/>
                <p14:nvPr/>
              </p14:nvContentPartPr>
              <p14:xfrm>
                <a:off x="11347874" y="6084304"/>
                <a:ext cx="242640" cy="4060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F3CB00A-B158-43C2-8161-DF3198DE332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338874" y="6075664"/>
                  <a:ext cx="2602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645FF4DA-F161-4EDD-9D94-DAA6027BBB40}"/>
                    </a:ext>
                  </a:extLst>
                </p14:cNvPr>
                <p14:cNvContentPartPr/>
                <p14:nvPr/>
              </p14:nvContentPartPr>
              <p14:xfrm>
                <a:off x="11185874" y="6313624"/>
                <a:ext cx="426600" cy="1382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645FF4DA-F161-4EDD-9D94-DAA6027BBB4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177234" y="6304984"/>
                  <a:ext cx="444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2FE551E-62CA-40DC-B1A0-5CEFA6A1BD7B}"/>
                    </a:ext>
                  </a:extLst>
                </p14:cNvPr>
                <p14:cNvContentPartPr/>
                <p14:nvPr/>
              </p14:nvContentPartPr>
              <p14:xfrm>
                <a:off x="11504474" y="6284824"/>
                <a:ext cx="157320" cy="3394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2FE551E-62CA-40DC-B1A0-5CEFA6A1BD7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495474" y="6275824"/>
                  <a:ext cx="174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347F26D-1198-4EF6-8F5B-19C009B87D27}"/>
                    </a:ext>
                  </a:extLst>
                </p14:cNvPr>
                <p14:cNvContentPartPr/>
                <p14:nvPr/>
              </p14:nvContentPartPr>
              <p14:xfrm>
                <a:off x="11717594" y="6489664"/>
                <a:ext cx="11880" cy="108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347F26D-1198-4EF6-8F5B-19C009B87D2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708594" y="6480664"/>
                  <a:ext cx="295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15036D78-9868-41B9-8628-AEDEE872D1F2}"/>
                  </a:ext>
                </a:extLst>
              </p14:cNvPr>
              <p14:cNvContentPartPr/>
              <p14:nvPr/>
            </p14:nvContentPartPr>
            <p14:xfrm>
              <a:off x="7001234" y="2123628"/>
              <a:ext cx="1453320" cy="208440"/>
            </p14:xfrm>
          </p:contentPart>
        </mc:Choice>
        <mc:Fallback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15036D78-9868-41B9-8628-AEDEE872D1F2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992234" y="2114628"/>
                <a:ext cx="147096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3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63F841-80CF-4962-902C-92E7BD52E1AA}"/>
                  </a:ext>
                </a:extLst>
              </p14:cNvPr>
              <p14:cNvContentPartPr/>
              <p14:nvPr/>
            </p14:nvContentPartPr>
            <p14:xfrm>
              <a:off x="836954" y="443464"/>
              <a:ext cx="100080" cy="23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63F841-80CF-4962-902C-92E7BD52E1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314" y="434824"/>
                <a:ext cx="117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1FA221-B5B5-469C-8D84-B45C7C6EA880}"/>
                  </a:ext>
                </a:extLst>
              </p14:cNvPr>
              <p14:cNvContentPartPr/>
              <p14:nvPr/>
            </p14:nvContentPartPr>
            <p14:xfrm>
              <a:off x="656594" y="658384"/>
              <a:ext cx="500760" cy="6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1FA221-B5B5-469C-8D84-B45C7C6EA8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954" y="649744"/>
                <a:ext cx="518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D0D287-8BF4-4BF8-9FC3-FC9A2CFB4602}"/>
                  </a:ext>
                </a:extLst>
              </p14:cNvPr>
              <p14:cNvContentPartPr/>
              <p14:nvPr/>
            </p14:nvContentPartPr>
            <p14:xfrm>
              <a:off x="708074" y="398104"/>
              <a:ext cx="503640" cy="6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D0D287-8BF4-4BF8-9FC3-FC9A2CFB4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434" y="389104"/>
                <a:ext cx="521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ECE886-1CC6-42FA-BE6D-02F2BBE0B512}"/>
                  </a:ext>
                </a:extLst>
              </p14:cNvPr>
              <p14:cNvContentPartPr/>
              <p14:nvPr/>
            </p14:nvContentPartPr>
            <p14:xfrm>
              <a:off x="1393154" y="223864"/>
              <a:ext cx="348120" cy="55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ECE886-1CC6-42FA-BE6D-02F2BBE0B5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4154" y="214864"/>
                <a:ext cx="3657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EF37D1-7819-499D-A37A-0096C6C26C96}"/>
                  </a:ext>
                </a:extLst>
              </p14:cNvPr>
              <p14:cNvContentPartPr/>
              <p14:nvPr/>
            </p14:nvContentPartPr>
            <p14:xfrm>
              <a:off x="1333394" y="582784"/>
              <a:ext cx="294840" cy="6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EF37D1-7819-499D-A37A-0096C6C26C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4754" y="574144"/>
                <a:ext cx="312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C1502FE-633F-44D1-BAC9-4522213A1B35}"/>
              </a:ext>
            </a:extLst>
          </p:cNvPr>
          <p:cNvGrpSpPr/>
          <p:nvPr/>
        </p:nvGrpSpPr>
        <p:grpSpPr>
          <a:xfrm>
            <a:off x="2074274" y="207304"/>
            <a:ext cx="4992480" cy="1270800"/>
            <a:chOff x="2074274" y="207304"/>
            <a:chExt cx="4992480" cy="12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EF72AE-EB2B-4DEB-BA8D-D8EB4D7BA49A}"/>
                    </a:ext>
                  </a:extLst>
                </p14:cNvPr>
                <p14:cNvContentPartPr/>
                <p14:nvPr/>
              </p14:nvContentPartPr>
              <p14:xfrm>
                <a:off x="2153474" y="423664"/>
                <a:ext cx="218880" cy="32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EF72AE-EB2B-4DEB-BA8D-D8EB4D7BA4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44834" y="415024"/>
                  <a:ext cx="236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9C4A546-2999-47DE-8CA2-5FA750B20692}"/>
                    </a:ext>
                  </a:extLst>
                </p14:cNvPr>
                <p14:cNvContentPartPr/>
                <p14:nvPr/>
              </p14:nvContentPartPr>
              <p14:xfrm>
                <a:off x="2074274" y="384064"/>
                <a:ext cx="326880" cy="327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9C4A546-2999-47DE-8CA2-5FA750B206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5274" y="375064"/>
                  <a:ext cx="344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3654B4-AC3C-4705-8558-069FE33BC938}"/>
                    </a:ext>
                  </a:extLst>
                </p14:cNvPr>
                <p14:cNvContentPartPr/>
                <p14:nvPr/>
              </p14:nvContentPartPr>
              <p14:xfrm>
                <a:off x="2540114" y="455344"/>
                <a:ext cx="358920" cy="144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B3654B4-AC3C-4705-8558-069FE33BC9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1474" y="446704"/>
                  <a:ext cx="376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D38F0F-B386-486F-A584-54A75954C3F1}"/>
                    </a:ext>
                  </a:extLst>
                </p14:cNvPr>
                <p14:cNvContentPartPr/>
                <p14:nvPr/>
              </p14:nvContentPartPr>
              <p14:xfrm>
                <a:off x="3148874" y="207304"/>
                <a:ext cx="357480" cy="47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D38F0F-B386-486F-A584-54A75954C3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0234" y="198304"/>
                  <a:ext cx="3751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F07AFF-FC81-4B57-8C71-C382AA002AC6}"/>
                    </a:ext>
                  </a:extLst>
                </p14:cNvPr>
                <p14:cNvContentPartPr/>
                <p14:nvPr/>
              </p14:nvContentPartPr>
              <p14:xfrm>
                <a:off x="3523994" y="371464"/>
                <a:ext cx="192240" cy="33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F07AFF-FC81-4B57-8C71-C382AA002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14994" y="362464"/>
                  <a:ext cx="209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2855C8-4663-4F2F-B49B-541ECF945474}"/>
                    </a:ext>
                  </a:extLst>
                </p14:cNvPr>
                <p14:cNvContentPartPr/>
                <p14:nvPr/>
              </p14:nvContentPartPr>
              <p14:xfrm>
                <a:off x="3812354" y="448864"/>
                <a:ext cx="240480" cy="21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2855C8-4663-4F2F-B49B-541ECF9454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3354" y="439864"/>
                  <a:ext cx="258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B52E46-86AC-4BA0-B9A0-62DF003B5969}"/>
                    </a:ext>
                  </a:extLst>
                </p14:cNvPr>
                <p14:cNvContentPartPr/>
                <p14:nvPr/>
              </p14:nvContentPartPr>
              <p14:xfrm>
                <a:off x="4081634" y="634984"/>
                <a:ext cx="124560" cy="20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B52E46-86AC-4BA0-B9A0-62DF003B59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72994" y="626344"/>
                  <a:ext cx="142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52D906-F97A-465A-B4D9-B5D325BEEB27}"/>
                    </a:ext>
                  </a:extLst>
                </p14:cNvPr>
                <p14:cNvContentPartPr/>
                <p14:nvPr/>
              </p14:nvContentPartPr>
              <p14:xfrm>
                <a:off x="4486634" y="286864"/>
                <a:ext cx="216720" cy="322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52D906-F97A-465A-B4D9-B5D325BEEB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7634" y="277864"/>
                  <a:ext cx="2343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889BC9-9A53-4319-9568-E12667DA6379}"/>
                    </a:ext>
                  </a:extLst>
                </p14:cNvPr>
                <p14:cNvContentPartPr/>
                <p14:nvPr/>
              </p14:nvContentPartPr>
              <p14:xfrm>
                <a:off x="4402394" y="487024"/>
                <a:ext cx="193320" cy="168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889BC9-9A53-4319-9568-E12667DA63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3394" y="478024"/>
                  <a:ext cx="210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B6B8D4-8FBE-4E5E-8A09-330858D667D8}"/>
                    </a:ext>
                  </a:extLst>
                </p14:cNvPr>
                <p14:cNvContentPartPr/>
                <p14:nvPr/>
              </p14:nvContentPartPr>
              <p14:xfrm>
                <a:off x="4797674" y="268144"/>
                <a:ext cx="270360" cy="42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B6B8D4-8FBE-4E5E-8A09-330858D667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9034" y="259144"/>
                  <a:ext cx="2880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83B29E-C763-4C6B-89C4-A1E7C5FE737C}"/>
                    </a:ext>
                  </a:extLst>
                </p14:cNvPr>
                <p14:cNvContentPartPr/>
                <p14:nvPr/>
              </p14:nvContentPartPr>
              <p14:xfrm>
                <a:off x="2366594" y="904264"/>
                <a:ext cx="268560" cy="573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83B29E-C763-4C6B-89C4-A1E7C5FE73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7594" y="895264"/>
                  <a:ext cx="2862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DC1D91-8C2F-40E7-BE40-B2B32BC2421D}"/>
                    </a:ext>
                  </a:extLst>
                </p14:cNvPr>
                <p14:cNvContentPartPr/>
                <p14:nvPr/>
              </p14:nvContentPartPr>
              <p14:xfrm>
                <a:off x="2320514" y="1250584"/>
                <a:ext cx="282240" cy="66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DC1D91-8C2F-40E7-BE40-B2B32BC242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11514" y="1241584"/>
                  <a:ext cx="299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DEB107-67EF-43DD-A302-F1F3E057EAF7}"/>
                    </a:ext>
                  </a:extLst>
                </p14:cNvPr>
                <p14:cNvContentPartPr/>
                <p14:nvPr/>
              </p14:nvContentPartPr>
              <p14:xfrm>
                <a:off x="2675834" y="1205944"/>
                <a:ext cx="116640" cy="177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DEB107-67EF-43DD-A302-F1F3E057EA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67194" y="1196944"/>
                  <a:ext cx="134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EE3C18-1C9D-43F9-A0A4-FCC60238A203}"/>
                    </a:ext>
                  </a:extLst>
                </p14:cNvPr>
                <p14:cNvContentPartPr/>
                <p14:nvPr/>
              </p14:nvContentPartPr>
              <p14:xfrm>
                <a:off x="2858714" y="1222144"/>
                <a:ext cx="172440" cy="179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EE3C18-1C9D-43F9-A0A4-FCC60238A2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9714" y="1213144"/>
                  <a:ext cx="19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DF1A5D-0265-4392-8DFE-7ABBEF536526}"/>
                    </a:ext>
                  </a:extLst>
                </p14:cNvPr>
                <p14:cNvContentPartPr/>
                <p14:nvPr/>
              </p14:nvContentPartPr>
              <p14:xfrm>
                <a:off x="2796074" y="1209184"/>
                <a:ext cx="160560" cy="172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DF1A5D-0265-4392-8DFE-7ABBEF5365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87434" y="1200544"/>
                  <a:ext cx="178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0ECA41-832E-491B-B7AA-121F22ACCE2D}"/>
                    </a:ext>
                  </a:extLst>
                </p14:cNvPr>
                <p14:cNvContentPartPr/>
                <p14:nvPr/>
              </p14:nvContentPartPr>
              <p14:xfrm>
                <a:off x="3078674" y="1087504"/>
                <a:ext cx="561960" cy="329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0ECA41-832E-491B-B7AA-121F22ACCE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9674" y="1078864"/>
                  <a:ext cx="5796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7514C7-6D2F-4AAC-B8D4-258E5E139BBA}"/>
                    </a:ext>
                  </a:extLst>
                </p14:cNvPr>
                <p14:cNvContentPartPr/>
                <p14:nvPr/>
              </p14:nvContentPartPr>
              <p14:xfrm>
                <a:off x="3501314" y="1289824"/>
                <a:ext cx="172800" cy="2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7514C7-6D2F-4AAC-B8D4-258E5E139B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2314" y="1281184"/>
                  <a:ext cx="19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6289DE-E9B5-4EF6-9EE8-9730D19516D1}"/>
                    </a:ext>
                  </a:extLst>
                </p14:cNvPr>
                <p14:cNvContentPartPr/>
                <p14:nvPr/>
              </p14:nvContentPartPr>
              <p14:xfrm>
                <a:off x="4351634" y="998584"/>
                <a:ext cx="268560" cy="352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6289DE-E9B5-4EF6-9EE8-9730D19516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42994" y="989944"/>
                  <a:ext cx="286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8714A7-6308-43EA-9F24-63F9E29F2F10}"/>
                    </a:ext>
                  </a:extLst>
                </p14:cNvPr>
                <p14:cNvContentPartPr/>
                <p14:nvPr/>
              </p14:nvContentPartPr>
              <p14:xfrm>
                <a:off x="4182434" y="1167424"/>
                <a:ext cx="259560" cy="22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8714A7-6308-43EA-9F24-63F9E29F2F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73794" y="1158424"/>
                  <a:ext cx="277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E6C4C0-7B59-4E85-80D2-2CD8D8CF902A}"/>
                    </a:ext>
                  </a:extLst>
                </p14:cNvPr>
                <p14:cNvContentPartPr/>
                <p14:nvPr/>
              </p14:nvContentPartPr>
              <p14:xfrm>
                <a:off x="4737194" y="852424"/>
                <a:ext cx="245160" cy="154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E6C4C0-7B59-4E85-80D2-2CD8D8CF90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8194" y="843424"/>
                  <a:ext cx="262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A16F53-411C-43FE-A4F9-A5F58CD38854}"/>
                    </a:ext>
                  </a:extLst>
                </p14:cNvPr>
                <p14:cNvContentPartPr/>
                <p14:nvPr/>
              </p14:nvContentPartPr>
              <p14:xfrm>
                <a:off x="4971194" y="1096144"/>
                <a:ext cx="262440" cy="273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A16F53-411C-43FE-A4F9-A5F58CD388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2194" y="1087144"/>
                  <a:ext cx="28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B8F5DB-EDA7-4561-AEB5-10E269FF01E1}"/>
                    </a:ext>
                  </a:extLst>
                </p14:cNvPr>
                <p14:cNvContentPartPr/>
                <p14:nvPr/>
              </p14:nvContentPartPr>
              <p14:xfrm>
                <a:off x="4910354" y="1108024"/>
                <a:ext cx="260280" cy="203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B8F5DB-EDA7-4561-AEB5-10E269FF01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1354" y="1099024"/>
                  <a:ext cx="27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15B774-62DF-4C12-B0A7-62CDA94DFB44}"/>
                    </a:ext>
                  </a:extLst>
                </p14:cNvPr>
                <p14:cNvContentPartPr/>
                <p14:nvPr/>
              </p14:nvContentPartPr>
              <p14:xfrm>
                <a:off x="5305634" y="878704"/>
                <a:ext cx="194400" cy="158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15B774-62DF-4C12-B0A7-62CDA94DFB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6994" y="870064"/>
                  <a:ext cx="212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D68577-A56C-4B53-BB2B-1532214478F9}"/>
                    </a:ext>
                  </a:extLst>
                </p14:cNvPr>
                <p14:cNvContentPartPr/>
                <p14:nvPr/>
              </p14:nvContentPartPr>
              <p14:xfrm>
                <a:off x="5515154" y="937744"/>
                <a:ext cx="169560" cy="3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D68577-A56C-4B53-BB2B-1532214478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6514" y="928744"/>
                  <a:ext cx="187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AA9D1D-06D3-4938-8BB3-98DE0C51C47C}"/>
                    </a:ext>
                  </a:extLst>
                </p14:cNvPr>
                <p14:cNvContentPartPr/>
                <p14:nvPr/>
              </p14:nvContentPartPr>
              <p14:xfrm>
                <a:off x="5822234" y="843424"/>
                <a:ext cx="29160" cy="16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AA9D1D-06D3-4938-8BB3-98DE0C51C4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3594" y="834424"/>
                  <a:ext cx="46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AEAB3D-1C43-444B-B310-379CEAEE177A}"/>
                    </a:ext>
                  </a:extLst>
                </p14:cNvPr>
                <p14:cNvContentPartPr/>
                <p14:nvPr/>
              </p14:nvContentPartPr>
              <p14:xfrm>
                <a:off x="5765354" y="1091464"/>
                <a:ext cx="323640" cy="263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AEAB3D-1C43-444B-B310-379CEAEE17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56714" y="1082824"/>
                  <a:ext cx="341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C12E5D-4326-4A2D-8C1F-241946465289}"/>
                    </a:ext>
                  </a:extLst>
                </p14:cNvPr>
                <p14:cNvContentPartPr/>
                <p14:nvPr/>
              </p14:nvContentPartPr>
              <p14:xfrm>
                <a:off x="6221114" y="1029904"/>
                <a:ext cx="154440" cy="50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C12E5D-4326-4A2D-8C1F-2419464652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12114" y="1021264"/>
                  <a:ext cx="172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C9ED02-FB14-4111-AB49-CFAEBD78E918}"/>
                    </a:ext>
                  </a:extLst>
                </p14:cNvPr>
                <p14:cNvContentPartPr/>
                <p14:nvPr/>
              </p14:nvContentPartPr>
              <p14:xfrm>
                <a:off x="6576794" y="799144"/>
                <a:ext cx="137160" cy="30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C9ED02-FB14-4111-AB49-CFAEBD78E9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7794" y="790504"/>
                  <a:ext cx="154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92287C-88E2-46BF-AA06-43B64FAEE0C6}"/>
                    </a:ext>
                  </a:extLst>
                </p14:cNvPr>
                <p14:cNvContentPartPr/>
                <p14:nvPr/>
              </p14:nvContentPartPr>
              <p14:xfrm>
                <a:off x="6410474" y="979144"/>
                <a:ext cx="207360" cy="14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92287C-88E2-46BF-AA06-43B64FAEE0C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01474" y="970144"/>
                  <a:ext cx="22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B1517C-BC1B-46DD-AECF-E903E8E991C1}"/>
                    </a:ext>
                  </a:extLst>
                </p14:cNvPr>
                <p14:cNvContentPartPr/>
                <p14:nvPr/>
              </p14:nvContentPartPr>
              <p14:xfrm>
                <a:off x="6810074" y="967264"/>
                <a:ext cx="256680" cy="184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B1517C-BC1B-46DD-AECF-E903E8E991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01434" y="958264"/>
                  <a:ext cx="274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57FB6C-74BA-4E8D-96B2-4F39D027F16C}"/>
                    </a:ext>
                  </a:extLst>
                </p14:cNvPr>
                <p14:cNvContentPartPr/>
                <p14:nvPr/>
              </p14:nvContentPartPr>
              <p14:xfrm>
                <a:off x="6869474" y="1023424"/>
                <a:ext cx="104760" cy="116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57FB6C-74BA-4E8D-96B2-4F39D027F1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0474" y="1014784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C13FA9-34EB-4A4C-8F0C-6862107F007D}"/>
              </a:ext>
            </a:extLst>
          </p:cNvPr>
          <p:cNvGrpSpPr/>
          <p:nvPr/>
        </p:nvGrpSpPr>
        <p:grpSpPr>
          <a:xfrm>
            <a:off x="4263434" y="1538224"/>
            <a:ext cx="1834200" cy="495360"/>
            <a:chOff x="4263434" y="1538224"/>
            <a:chExt cx="18342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B9A345-FF15-4044-A811-76AF55A3E523}"/>
                    </a:ext>
                  </a:extLst>
                </p14:cNvPr>
                <p14:cNvContentPartPr/>
                <p14:nvPr/>
              </p14:nvContentPartPr>
              <p14:xfrm>
                <a:off x="4263434" y="1538224"/>
                <a:ext cx="1834200" cy="31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B9A345-FF15-4044-A811-76AF55A3E5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54434" y="1529584"/>
                  <a:ext cx="1851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0CB974-4359-4777-80A1-2405A9FEBE10}"/>
                    </a:ext>
                  </a:extLst>
                </p14:cNvPr>
                <p14:cNvContentPartPr/>
                <p14:nvPr/>
              </p14:nvContentPartPr>
              <p14:xfrm>
                <a:off x="4751234" y="1660264"/>
                <a:ext cx="432360" cy="350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0CB974-4359-4777-80A1-2405A9FEBE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42594" y="1651264"/>
                  <a:ext cx="450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5548AE-BD0D-4C0A-9B5A-8597552BFAF0}"/>
                    </a:ext>
                  </a:extLst>
                </p14:cNvPr>
                <p14:cNvContentPartPr/>
                <p14:nvPr/>
              </p14:nvContentPartPr>
              <p14:xfrm>
                <a:off x="5290514" y="1732624"/>
                <a:ext cx="128520" cy="21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5548AE-BD0D-4C0A-9B5A-8597552BFA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81874" y="1723624"/>
                  <a:ext cx="146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E8E623-5244-46E0-BD30-167CCCC08A55}"/>
                    </a:ext>
                  </a:extLst>
                </p14:cNvPr>
                <p14:cNvContentPartPr/>
                <p14:nvPr/>
              </p14:nvContentPartPr>
              <p14:xfrm>
                <a:off x="5477714" y="1787344"/>
                <a:ext cx="162720" cy="151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E8E623-5244-46E0-BD30-167CCCC08A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8714" y="1778704"/>
                  <a:ext cx="18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0592E4-8C19-4A30-8887-68CEF0CEB2C4}"/>
                    </a:ext>
                  </a:extLst>
                </p14:cNvPr>
                <p14:cNvContentPartPr/>
                <p14:nvPr/>
              </p14:nvContentPartPr>
              <p14:xfrm>
                <a:off x="5712434" y="1684024"/>
                <a:ext cx="203400" cy="349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0592E4-8C19-4A30-8887-68CEF0CEB2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3434" y="1675384"/>
                  <a:ext cx="22104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1C5975-D0E5-4639-BCD2-E364A7395E7F}"/>
                  </a:ext>
                </a:extLst>
              </p14:cNvPr>
              <p14:cNvContentPartPr/>
              <p14:nvPr/>
            </p14:nvContentPartPr>
            <p14:xfrm>
              <a:off x="7359074" y="1478104"/>
              <a:ext cx="74880" cy="1825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1C5975-D0E5-4639-BCD2-E364A7395E7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50434" y="1469104"/>
                <a:ext cx="9252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677F045-70B7-4049-8977-94367F90824F}"/>
              </a:ext>
            </a:extLst>
          </p:cNvPr>
          <p:cNvGrpSpPr/>
          <p:nvPr/>
        </p:nvGrpSpPr>
        <p:grpSpPr>
          <a:xfrm>
            <a:off x="7781714" y="1193344"/>
            <a:ext cx="975960" cy="288000"/>
            <a:chOff x="7781714" y="1193344"/>
            <a:chExt cx="9759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F03EDB-EA32-49C8-8589-037DEA7154B0}"/>
                    </a:ext>
                  </a:extLst>
                </p14:cNvPr>
                <p14:cNvContentPartPr/>
                <p14:nvPr/>
              </p14:nvContentPartPr>
              <p14:xfrm>
                <a:off x="7814834" y="1214944"/>
                <a:ext cx="237600" cy="250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F03EDB-EA32-49C8-8589-037DEA7154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6194" y="1205944"/>
                  <a:ext cx="25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76FF26-B8FA-43E8-81E5-9F3AF42600C1}"/>
                    </a:ext>
                  </a:extLst>
                </p14:cNvPr>
                <p14:cNvContentPartPr/>
                <p14:nvPr/>
              </p14:nvContentPartPr>
              <p14:xfrm>
                <a:off x="7781714" y="1193344"/>
                <a:ext cx="268200" cy="199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76FF26-B8FA-43E8-81E5-9F3AF42600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72714" y="1184344"/>
                  <a:ext cx="285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E291EA-B692-46F4-B60D-45751B21C10D}"/>
                    </a:ext>
                  </a:extLst>
                </p14:cNvPr>
                <p14:cNvContentPartPr/>
                <p14:nvPr/>
              </p14:nvContentPartPr>
              <p14:xfrm>
                <a:off x="8142074" y="1233664"/>
                <a:ext cx="263160" cy="182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E291EA-B692-46F4-B60D-45751B21C1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3074" y="1224664"/>
                  <a:ext cx="280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EB4D45-37B9-4EC5-933F-F92BCF0DF8D1}"/>
                    </a:ext>
                  </a:extLst>
                </p14:cNvPr>
                <p14:cNvContentPartPr/>
                <p14:nvPr/>
              </p14:nvContentPartPr>
              <p14:xfrm>
                <a:off x="8504594" y="1301344"/>
                <a:ext cx="253080" cy="180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EB4D45-37B9-4EC5-933F-F92BCF0DF8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95954" y="1292704"/>
                  <a:ext cx="2707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940108C-EFB5-4E2F-8ABA-EC1D4DF27D43}"/>
              </a:ext>
            </a:extLst>
          </p:cNvPr>
          <p:cNvGrpSpPr/>
          <p:nvPr/>
        </p:nvGrpSpPr>
        <p:grpSpPr>
          <a:xfrm>
            <a:off x="2737394" y="2406904"/>
            <a:ext cx="1088640" cy="380880"/>
            <a:chOff x="2737394" y="2406904"/>
            <a:chExt cx="108864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7EC070-DD16-4EB0-BE74-802522DDD2F6}"/>
                    </a:ext>
                  </a:extLst>
                </p14:cNvPr>
                <p14:cNvContentPartPr/>
                <p14:nvPr/>
              </p14:nvContentPartPr>
              <p14:xfrm>
                <a:off x="2737394" y="2406904"/>
                <a:ext cx="456840" cy="274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7EC070-DD16-4EB0-BE74-802522DDD2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28394" y="2397904"/>
                  <a:ext cx="474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5B9D0F-8375-4D4E-A9ED-01D746D3A5DE}"/>
                    </a:ext>
                  </a:extLst>
                </p14:cNvPr>
                <p14:cNvContentPartPr/>
                <p14:nvPr/>
              </p14:nvContentPartPr>
              <p14:xfrm>
                <a:off x="3210074" y="2615344"/>
                <a:ext cx="232920" cy="170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5B9D0F-8375-4D4E-A9ED-01D746D3A5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01074" y="2606704"/>
                  <a:ext cx="25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9083EA-78EE-4762-8A62-6358DDCF9AAC}"/>
                    </a:ext>
                  </a:extLst>
                </p14:cNvPr>
                <p14:cNvContentPartPr/>
                <p14:nvPr/>
              </p14:nvContentPartPr>
              <p14:xfrm>
                <a:off x="3180554" y="2625064"/>
                <a:ext cx="198000" cy="162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9083EA-78EE-4762-8A62-6358DDCF9AA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71914" y="2616424"/>
                  <a:ext cx="21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32CBC4-6A8E-4147-8819-F244846FA336}"/>
                    </a:ext>
                  </a:extLst>
                </p14:cNvPr>
                <p14:cNvContentPartPr/>
                <p14:nvPr/>
              </p14:nvContentPartPr>
              <p14:xfrm>
                <a:off x="3633074" y="2465584"/>
                <a:ext cx="171720" cy="3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32CBC4-6A8E-4147-8819-F244846FA3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24074" y="2456584"/>
                  <a:ext cx="189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91786B-F5B4-4BEC-9A4D-3B1653EFA4F3}"/>
                    </a:ext>
                  </a:extLst>
                </p14:cNvPr>
                <p14:cNvContentPartPr/>
                <p14:nvPr/>
              </p14:nvContentPartPr>
              <p14:xfrm>
                <a:off x="3657554" y="2576104"/>
                <a:ext cx="168480" cy="20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91786B-F5B4-4BEC-9A4D-3B1653EFA4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8914" y="2567464"/>
                  <a:ext cx="186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430DA8-E0B6-4BD3-A07A-453C5BBDEB7B}"/>
              </a:ext>
            </a:extLst>
          </p:cNvPr>
          <p:cNvGrpSpPr/>
          <p:nvPr/>
        </p:nvGrpSpPr>
        <p:grpSpPr>
          <a:xfrm>
            <a:off x="4147514" y="2286664"/>
            <a:ext cx="434880" cy="669240"/>
            <a:chOff x="4147514" y="2286664"/>
            <a:chExt cx="43488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214D5B6-5C5C-4B23-BF37-627048227FD7}"/>
                    </a:ext>
                  </a:extLst>
                </p14:cNvPr>
                <p14:cNvContentPartPr/>
                <p14:nvPr/>
              </p14:nvContentPartPr>
              <p14:xfrm>
                <a:off x="4214114" y="2286664"/>
                <a:ext cx="324720" cy="201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214D5B6-5C5C-4B23-BF37-627048227F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5474" y="2277664"/>
                  <a:ext cx="342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A0310D-0E6F-420A-8A60-D02F3AA01877}"/>
                    </a:ext>
                  </a:extLst>
                </p14:cNvPr>
                <p14:cNvContentPartPr/>
                <p14:nvPr/>
              </p14:nvContentPartPr>
              <p14:xfrm>
                <a:off x="4147514" y="2549104"/>
                <a:ext cx="434880" cy="55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A0310D-0E6F-420A-8A60-D02F3AA018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38874" y="2540104"/>
                  <a:ext cx="452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90455B-5080-49FA-9E1C-2DF77D9F8736}"/>
                    </a:ext>
                  </a:extLst>
                </p14:cNvPr>
                <p14:cNvContentPartPr/>
                <p14:nvPr/>
              </p14:nvContentPartPr>
              <p14:xfrm>
                <a:off x="4255514" y="2672224"/>
                <a:ext cx="183960" cy="27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90455B-5080-49FA-9E1C-2DF77D9F87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46514" y="2663224"/>
                  <a:ext cx="201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6E63AC-1DF5-4606-9E6A-6D211D4AD950}"/>
                    </a:ext>
                  </a:extLst>
                </p14:cNvPr>
                <p14:cNvContentPartPr/>
                <p14:nvPr/>
              </p14:nvContentPartPr>
              <p14:xfrm>
                <a:off x="4179914" y="2802184"/>
                <a:ext cx="154080" cy="153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6E63AC-1DF5-4606-9E6A-6D211D4AD9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70914" y="2793184"/>
                  <a:ext cx="1717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EC53C49-1466-4390-83F8-1C69638DBA9A}"/>
                  </a:ext>
                </a:extLst>
              </p14:cNvPr>
              <p14:cNvContentPartPr/>
              <p14:nvPr/>
            </p14:nvContentPartPr>
            <p14:xfrm>
              <a:off x="9368594" y="344464"/>
              <a:ext cx="14400" cy="32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EC53C49-1466-4390-83F8-1C69638DBA9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359954" y="335464"/>
                <a:ext cx="32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9967449-7F32-4B2C-BAF2-5195647E1FF8}"/>
                  </a:ext>
                </a:extLst>
              </p14:cNvPr>
              <p14:cNvContentPartPr/>
              <p14:nvPr/>
            </p14:nvContentPartPr>
            <p14:xfrm>
              <a:off x="10205594" y="376144"/>
              <a:ext cx="26280" cy="172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9967449-7F32-4B2C-BAF2-5195647E1F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96954" y="367144"/>
                <a:ext cx="43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EE172-610F-423C-9392-7279F71DA122}"/>
                  </a:ext>
                </a:extLst>
              </p14:cNvPr>
              <p14:cNvContentPartPr/>
              <p14:nvPr/>
            </p14:nvContentPartPr>
            <p14:xfrm>
              <a:off x="5226434" y="2748544"/>
              <a:ext cx="151920" cy="238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EE172-610F-423C-9392-7279F71DA12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17434" y="2739904"/>
                <a:ext cx="169560" cy="25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6715AE1-0485-4427-9C9E-A911ADE3E50D}"/>
              </a:ext>
            </a:extLst>
          </p:cNvPr>
          <p:cNvGrpSpPr/>
          <p:nvPr/>
        </p:nvGrpSpPr>
        <p:grpSpPr>
          <a:xfrm>
            <a:off x="5673554" y="2268304"/>
            <a:ext cx="1833480" cy="901800"/>
            <a:chOff x="5673554" y="2268304"/>
            <a:chExt cx="1833480" cy="90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F17DE2-62D6-4083-9B30-1B685DCD2F26}"/>
                    </a:ext>
                  </a:extLst>
                </p14:cNvPr>
                <p14:cNvContentPartPr/>
                <p14:nvPr/>
              </p14:nvContentPartPr>
              <p14:xfrm>
                <a:off x="5673554" y="2382784"/>
                <a:ext cx="574920" cy="408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F17DE2-62D6-4083-9B30-1B685DCD2F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64554" y="2373784"/>
                  <a:ext cx="592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93C9D0B-041A-4652-B5F4-58E9DA602C3F}"/>
                    </a:ext>
                  </a:extLst>
                </p14:cNvPr>
                <p14:cNvContentPartPr/>
                <p14:nvPr/>
              </p14:nvContentPartPr>
              <p14:xfrm>
                <a:off x="6357194" y="2268304"/>
                <a:ext cx="132480" cy="137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93C9D0B-041A-4652-B5F4-58E9DA602C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8194" y="2259664"/>
                  <a:ext cx="150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21B3E9A-71AB-4D42-BD7F-29A459F49A3C}"/>
                    </a:ext>
                  </a:extLst>
                </p14:cNvPr>
                <p14:cNvContentPartPr/>
                <p14:nvPr/>
              </p14:nvContentPartPr>
              <p14:xfrm>
                <a:off x="6026354" y="2754304"/>
                <a:ext cx="243360" cy="185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21B3E9A-71AB-4D42-BD7F-29A459F49A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17714" y="2745664"/>
                  <a:ext cx="261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55A6CC-4C56-4C07-9438-E516E41E698C}"/>
                    </a:ext>
                  </a:extLst>
                </p14:cNvPr>
                <p14:cNvContentPartPr/>
                <p14:nvPr/>
              </p14:nvContentPartPr>
              <p14:xfrm>
                <a:off x="6027074" y="2780224"/>
                <a:ext cx="158040" cy="171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55A6CC-4C56-4C07-9438-E516E41E69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18434" y="2771584"/>
                  <a:ext cx="175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43B2E4C-20D0-4093-991D-BFA55F824A6E}"/>
                    </a:ext>
                  </a:extLst>
                </p14:cNvPr>
                <p14:cNvContentPartPr/>
                <p14:nvPr/>
              </p14:nvContentPartPr>
              <p14:xfrm>
                <a:off x="6572114" y="2592664"/>
                <a:ext cx="142560" cy="16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43B2E4C-20D0-4093-991D-BFA55F824A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63114" y="2583664"/>
                  <a:ext cx="160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7CC514-758F-4DAF-B93D-6007D6FF928D}"/>
                    </a:ext>
                  </a:extLst>
                </p14:cNvPr>
                <p14:cNvContentPartPr/>
                <p14:nvPr/>
              </p14:nvContentPartPr>
              <p14:xfrm>
                <a:off x="6579674" y="2661064"/>
                <a:ext cx="134640" cy="33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7CC514-758F-4DAF-B93D-6007D6FF92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71034" y="2652064"/>
                  <a:ext cx="152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9EC473-D2C7-4EBF-861C-FB91F41890AC}"/>
                    </a:ext>
                  </a:extLst>
                </p14:cNvPr>
                <p14:cNvContentPartPr/>
                <p14:nvPr/>
              </p14:nvContentPartPr>
              <p14:xfrm>
                <a:off x="7061354" y="2418424"/>
                <a:ext cx="244440" cy="251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9EC473-D2C7-4EBF-861C-FB91F41890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52714" y="2409784"/>
                  <a:ext cx="262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F72C3B4-15D5-48F8-A374-E5404562FF3E}"/>
                    </a:ext>
                  </a:extLst>
                </p14:cNvPr>
                <p14:cNvContentPartPr/>
                <p14:nvPr/>
              </p14:nvContentPartPr>
              <p14:xfrm>
                <a:off x="6914474" y="2700664"/>
                <a:ext cx="540000" cy="76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F72C3B4-15D5-48F8-A374-E5404562FF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05834" y="2692024"/>
                  <a:ext cx="557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C68599-5E72-4CB2-9DD0-0D00BA248DC9}"/>
                    </a:ext>
                  </a:extLst>
                </p14:cNvPr>
                <p14:cNvContentPartPr/>
                <p14:nvPr/>
              </p14:nvContentPartPr>
              <p14:xfrm>
                <a:off x="7091594" y="2818744"/>
                <a:ext cx="185400" cy="301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C68599-5E72-4CB2-9DD0-0D00BA248D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82594" y="2810104"/>
                  <a:ext cx="203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779FD7-70BA-43BD-9167-DE315CD62C20}"/>
                    </a:ext>
                  </a:extLst>
                </p14:cNvPr>
                <p14:cNvContentPartPr/>
                <p14:nvPr/>
              </p14:nvContentPartPr>
              <p14:xfrm>
                <a:off x="6903314" y="2968504"/>
                <a:ext cx="213840" cy="201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779FD7-70BA-43BD-9167-DE315CD62C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4314" y="2959864"/>
                  <a:ext cx="231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E9A9E3-7498-4856-9049-B98D7039D532}"/>
                    </a:ext>
                  </a:extLst>
                </p14:cNvPr>
                <p14:cNvContentPartPr/>
                <p14:nvPr/>
              </p14:nvContentPartPr>
              <p14:xfrm>
                <a:off x="7284914" y="2775184"/>
                <a:ext cx="222120" cy="115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E9A9E3-7498-4856-9049-B98D7039D5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75914" y="2766544"/>
                  <a:ext cx="2397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4DE4E40-4384-4B4E-9685-CBC7DB38991C}"/>
              </a:ext>
            </a:extLst>
          </p:cNvPr>
          <p:cNvGrpSpPr/>
          <p:nvPr/>
        </p:nvGrpSpPr>
        <p:grpSpPr>
          <a:xfrm>
            <a:off x="7654634" y="3321304"/>
            <a:ext cx="2471040" cy="838800"/>
            <a:chOff x="7654634" y="3321304"/>
            <a:chExt cx="2471040" cy="83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3309A3-EF01-4291-892B-6E2D97F04F49}"/>
                    </a:ext>
                  </a:extLst>
                </p14:cNvPr>
                <p14:cNvContentPartPr/>
                <p14:nvPr/>
              </p14:nvContentPartPr>
              <p14:xfrm>
                <a:off x="7654634" y="3673024"/>
                <a:ext cx="258120" cy="144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3309A3-EF01-4291-892B-6E2D97F04F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5634" y="3664384"/>
                  <a:ext cx="275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08B0715-C346-433B-8D23-5F719E416E78}"/>
                    </a:ext>
                  </a:extLst>
                </p14:cNvPr>
                <p14:cNvContentPartPr/>
                <p14:nvPr/>
              </p14:nvContentPartPr>
              <p14:xfrm>
                <a:off x="7985114" y="3727744"/>
                <a:ext cx="263880" cy="432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08B0715-C346-433B-8D23-5F719E416E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76474" y="3719104"/>
                  <a:ext cx="2815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2D4FAD-9455-4EFA-931C-2CD93431273E}"/>
                    </a:ext>
                  </a:extLst>
                </p14:cNvPr>
                <p14:cNvContentPartPr/>
                <p14:nvPr/>
              </p14:nvContentPartPr>
              <p14:xfrm>
                <a:off x="8205074" y="3626944"/>
                <a:ext cx="315720" cy="208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2D4FAD-9455-4EFA-931C-2CD9343127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96074" y="3618304"/>
                  <a:ext cx="333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0AAA41A-7C97-48E3-8652-999B0F7642EA}"/>
                    </a:ext>
                  </a:extLst>
                </p14:cNvPr>
                <p14:cNvContentPartPr/>
                <p14:nvPr/>
              </p14:nvContentPartPr>
              <p14:xfrm>
                <a:off x="8494154" y="3671584"/>
                <a:ext cx="189720" cy="178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0AAA41A-7C97-48E3-8652-999B0F7642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85514" y="3662944"/>
                  <a:ext cx="207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0A847B9-7628-401F-95F9-074823249023}"/>
                    </a:ext>
                  </a:extLst>
                </p14:cNvPr>
                <p14:cNvContentPartPr/>
                <p14:nvPr/>
              </p14:nvContentPartPr>
              <p14:xfrm>
                <a:off x="8754794" y="3618664"/>
                <a:ext cx="200880" cy="234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0A847B9-7628-401F-95F9-0748232490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45794" y="3610024"/>
                  <a:ext cx="218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976052-D1FE-4E79-8844-C3D2CA4E0133}"/>
                    </a:ext>
                  </a:extLst>
                </p14:cNvPr>
                <p14:cNvContentPartPr/>
                <p14:nvPr/>
              </p14:nvContentPartPr>
              <p14:xfrm>
                <a:off x="9023714" y="3688144"/>
                <a:ext cx="52560" cy="165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976052-D1FE-4E79-8844-C3D2CA4E01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14714" y="3679144"/>
                  <a:ext cx="70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BA1BC6F-EAC8-4499-B0DA-273BA80A86DE}"/>
                    </a:ext>
                  </a:extLst>
                </p14:cNvPr>
                <p14:cNvContentPartPr/>
                <p14:nvPr/>
              </p14:nvContentPartPr>
              <p14:xfrm>
                <a:off x="9330074" y="3321304"/>
                <a:ext cx="264240" cy="514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BA1BC6F-EAC8-4499-B0DA-273BA80A86D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21074" y="3312304"/>
                  <a:ext cx="2818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FA3ADB5-3FDA-46F2-AA52-737A94661BC0}"/>
                    </a:ext>
                  </a:extLst>
                </p14:cNvPr>
                <p14:cNvContentPartPr/>
                <p14:nvPr/>
              </p14:nvContentPartPr>
              <p14:xfrm>
                <a:off x="9191114" y="3653584"/>
                <a:ext cx="390240" cy="159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FA3ADB5-3FDA-46F2-AA52-737A94661B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82114" y="3644584"/>
                  <a:ext cx="40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50C4F2-4A5A-4DE6-8AE5-B2684C592DA8}"/>
                    </a:ext>
                  </a:extLst>
                </p14:cNvPr>
                <p14:cNvContentPartPr/>
                <p14:nvPr/>
              </p14:nvContentPartPr>
              <p14:xfrm>
                <a:off x="9665234" y="3537664"/>
                <a:ext cx="8640" cy="5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50C4F2-4A5A-4DE6-8AE5-B2684C592D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56594" y="3529024"/>
                  <a:ext cx="26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224D5AD-D046-41C2-A06D-88A3A0B300BC}"/>
                    </a:ext>
                  </a:extLst>
                </p14:cNvPr>
                <p14:cNvContentPartPr/>
                <p14:nvPr/>
              </p14:nvContentPartPr>
              <p14:xfrm>
                <a:off x="9698354" y="3649624"/>
                <a:ext cx="165960" cy="130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24D5AD-D046-41C2-A06D-88A3A0B300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89354" y="3640624"/>
                  <a:ext cx="183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A23C12C-40C7-4E9C-AB07-AF94EBBCC70A}"/>
                    </a:ext>
                  </a:extLst>
                </p14:cNvPr>
                <p14:cNvContentPartPr/>
                <p14:nvPr/>
              </p14:nvContentPartPr>
              <p14:xfrm>
                <a:off x="9910394" y="3636664"/>
                <a:ext cx="215280" cy="178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A23C12C-40C7-4E9C-AB07-AF94EBBCC7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01754" y="3627664"/>
                  <a:ext cx="2329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8AF481-1058-4E48-8C3F-DE24ED4A1C3B}"/>
              </a:ext>
            </a:extLst>
          </p:cNvPr>
          <p:cNvGrpSpPr/>
          <p:nvPr/>
        </p:nvGrpSpPr>
        <p:grpSpPr>
          <a:xfrm>
            <a:off x="10361474" y="3428584"/>
            <a:ext cx="1533600" cy="684360"/>
            <a:chOff x="10361474" y="3428584"/>
            <a:chExt cx="153360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1E399AD-871C-4AED-8C38-7417FBBD2FB5}"/>
                    </a:ext>
                  </a:extLst>
                </p14:cNvPr>
                <p14:cNvContentPartPr/>
                <p14:nvPr/>
              </p14:nvContentPartPr>
              <p14:xfrm>
                <a:off x="10361474" y="3709024"/>
                <a:ext cx="49680" cy="98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1E399AD-871C-4AED-8C38-7417FBBD2F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52474" y="3700024"/>
                  <a:ext cx="67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317A5D-B6DA-4AA7-8A2F-2FA2CF919E6C}"/>
                    </a:ext>
                  </a:extLst>
                </p14:cNvPr>
                <p14:cNvContentPartPr/>
                <p14:nvPr/>
              </p14:nvContentPartPr>
              <p14:xfrm>
                <a:off x="10523114" y="3659344"/>
                <a:ext cx="150480" cy="147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317A5D-B6DA-4AA7-8A2F-2FA2CF919E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14474" y="3650704"/>
                  <a:ext cx="168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F612213-46EA-4EB6-9246-95D764BAA1E5}"/>
                    </a:ext>
                  </a:extLst>
                </p14:cNvPr>
                <p14:cNvContentPartPr/>
                <p14:nvPr/>
              </p14:nvContentPartPr>
              <p14:xfrm>
                <a:off x="10888154" y="3428584"/>
                <a:ext cx="138600" cy="377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F612213-46EA-4EB6-9246-95D764BAA1E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79514" y="3419584"/>
                  <a:ext cx="156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0EEE5A6-197E-46F9-9334-CF7DAE3B2E71}"/>
                    </a:ext>
                  </a:extLst>
                </p14:cNvPr>
                <p14:cNvContentPartPr/>
                <p14:nvPr/>
              </p14:nvContentPartPr>
              <p14:xfrm>
                <a:off x="10726514" y="3619744"/>
                <a:ext cx="319680" cy="25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0EEE5A6-197E-46F9-9334-CF7DAE3B2E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17874" y="3611104"/>
                  <a:ext cx="337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87F1176-FAD2-4B21-BE8D-77F897F1CE8C}"/>
                    </a:ext>
                  </a:extLst>
                </p14:cNvPr>
                <p14:cNvContentPartPr/>
                <p14:nvPr/>
              </p14:nvContentPartPr>
              <p14:xfrm>
                <a:off x="10943954" y="3678424"/>
                <a:ext cx="193320" cy="102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87F1176-FAD2-4B21-BE8D-77F897F1CE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35314" y="3669424"/>
                  <a:ext cx="210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1B152DC-DFC7-4FE0-9E73-7669C8A59120}"/>
                    </a:ext>
                  </a:extLst>
                </p14:cNvPr>
                <p14:cNvContentPartPr/>
                <p14:nvPr/>
              </p14:nvContentPartPr>
              <p14:xfrm>
                <a:off x="11058794" y="3691384"/>
                <a:ext cx="258480" cy="421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1B152DC-DFC7-4FE0-9E73-7669C8A591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50154" y="3682384"/>
                  <a:ext cx="276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F71479B-99AC-4CBB-8806-46431941F11F}"/>
                    </a:ext>
                  </a:extLst>
                </p14:cNvPr>
                <p14:cNvContentPartPr/>
                <p14:nvPr/>
              </p14:nvContentPartPr>
              <p14:xfrm>
                <a:off x="11350754" y="3643864"/>
                <a:ext cx="197280" cy="171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F71479B-99AC-4CBB-8806-46431941F1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41754" y="3634864"/>
                  <a:ext cx="21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5C5F89E-3151-46FA-AE81-0DD746BCC1B6}"/>
                    </a:ext>
                  </a:extLst>
                </p14:cNvPr>
                <p14:cNvContentPartPr/>
                <p14:nvPr/>
              </p14:nvContentPartPr>
              <p14:xfrm>
                <a:off x="11591594" y="3605704"/>
                <a:ext cx="303480" cy="217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5C5F89E-3151-46FA-AE81-0DD746BCC1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82594" y="3597064"/>
                  <a:ext cx="3211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0C8D286-DAEA-4468-84E9-3A741ED64A67}"/>
                  </a:ext>
                </a:extLst>
              </p14:cNvPr>
              <p14:cNvContentPartPr/>
              <p14:nvPr/>
            </p14:nvContentPartPr>
            <p14:xfrm>
              <a:off x="11788514" y="3861664"/>
              <a:ext cx="115560" cy="168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0C8D286-DAEA-4468-84E9-3A741ED64A6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779874" y="3852664"/>
                <a:ext cx="1332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2721485-4720-4053-BFE3-DE0C6202690F}"/>
                  </a:ext>
                </a:extLst>
              </p14:cNvPr>
              <p14:cNvContentPartPr/>
              <p14:nvPr/>
            </p14:nvContentPartPr>
            <p14:xfrm>
              <a:off x="690794" y="3656104"/>
              <a:ext cx="103320" cy="1774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2721485-4720-4053-BFE3-DE0C6202690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1794" y="3647104"/>
                <a:ext cx="120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29E8570-54E3-4B4C-AD5B-E1B82AAB52F1}"/>
                  </a:ext>
                </a:extLst>
              </p14:cNvPr>
              <p14:cNvContentPartPr/>
              <p14:nvPr/>
            </p14:nvContentPartPr>
            <p14:xfrm>
              <a:off x="515834" y="3845104"/>
              <a:ext cx="352080" cy="396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29E8570-54E3-4B4C-AD5B-E1B82AAB52F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6834" y="3836104"/>
                <a:ext cx="3697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FC90753-0AC4-42B2-BFDF-D81D20D46EFF}"/>
                  </a:ext>
                </a:extLst>
              </p14:cNvPr>
              <p14:cNvContentPartPr/>
              <p14:nvPr/>
            </p14:nvContentPartPr>
            <p14:xfrm>
              <a:off x="467954" y="3595264"/>
              <a:ext cx="487080" cy="806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FC90753-0AC4-42B2-BFDF-D81D20D46EF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59314" y="3586624"/>
                <a:ext cx="504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BD77EBD-D982-4F6E-B05E-652DEE0C164B}"/>
                  </a:ext>
                </a:extLst>
              </p14:cNvPr>
              <p14:cNvContentPartPr/>
              <p14:nvPr/>
            </p14:nvContentPartPr>
            <p14:xfrm>
              <a:off x="1104074" y="3413824"/>
              <a:ext cx="254160" cy="4914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BD77EBD-D982-4F6E-B05E-652DEE0C164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95074" y="3404824"/>
                <a:ext cx="2718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970B14F-01BD-43D8-AB6B-98D798EA2940}"/>
                  </a:ext>
                </a:extLst>
              </p14:cNvPr>
              <p14:cNvContentPartPr/>
              <p14:nvPr/>
            </p14:nvContentPartPr>
            <p14:xfrm>
              <a:off x="1045034" y="3738184"/>
              <a:ext cx="261000" cy="374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970B14F-01BD-43D8-AB6B-98D798EA294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36394" y="3729184"/>
                <a:ext cx="278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0AFA7A5-5C43-4CAB-A66A-EFD997437EAD}"/>
                  </a:ext>
                </a:extLst>
              </p14:cNvPr>
              <p14:cNvContentPartPr/>
              <p14:nvPr/>
            </p14:nvContentPartPr>
            <p14:xfrm>
              <a:off x="541754" y="4159744"/>
              <a:ext cx="240840" cy="4366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0AFA7A5-5C43-4CAB-A66A-EFD997437EA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32754" y="4150744"/>
                <a:ext cx="2584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517346B-5323-4F50-9B62-23FFD4A6F699}"/>
                  </a:ext>
                </a:extLst>
              </p14:cNvPr>
              <p14:cNvContentPartPr/>
              <p14:nvPr/>
            </p14:nvContentPartPr>
            <p14:xfrm>
              <a:off x="524834" y="4386544"/>
              <a:ext cx="314640" cy="594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517346B-5323-4F50-9B62-23FFD4A6F69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6194" y="4377904"/>
                <a:ext cx="332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74961C9-04D7-43B8-8032-8AC243331E77}"/>
                  </a:ext>
                </a:extLst>
              </p14:cNvPr>
              <p14:cNvContentPartPr/>
              <p14:nvPr/>
            </p14:nvContentPartPr>
            <p14:xfrm>
              <a:off x="863594" y="4089184"/>
              <a:ext cx="282240" cy="4334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74961C9-04D7-43B8-8032-8AC243331E7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54594" y="4080184"/>
                <a:ext cx="299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E41296B-1D2F-4AD7-B01A-753DC50F4187}"/>
                  </a:ext>
                </a:extLst>
              </p14:cNvPr>
              <p14:cNvContentPartPr/>
              <p14:nvPr/>
            </p14:nvContentPartPr>
            <p14:xfrm>
              <a:off x="1159514" y="4357384"/>
              <a:ext cx="136440" cy="159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E41296B-1D2F-4AD7-B01A-753DC50F418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50514" y="4348384"/>
                <a:ext cx="154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CA022D4-3893-4BF1-8B2D-D04E9CF33C64}"/>
                  </a:ext>
                </a:extLst>
              </p14:cNvPr>
              <p14:cNvContentPartPr/>
              <p14:nvPr/>
            </p14:nvContentPartPr>
            <p14:xfrm>
              <a:off x="5221394" y="3658264"/>
              <a:ext cx="185760" cy="213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CA022D4-3893-4BF1-8B2D-D04E9CF33C6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12754" y="3649264"/>
                <a:ext cx="203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377B2FA-240A-4EF6-9EC8-76131EE74DB5}"/>
                  </a:ext>
                </a:extLst>
              </p14:cNvPr>
              <p14:cNvContentPartPr/>
              <p14:nvPr/>
            </p14:nvContentPartPr>
            <p14:xfrm>
              <a:off x="5493194" y="3733864"/>
              <a:ext cx="168480" cy="122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377B2FA-240A-4EF6-9EC8-76131EE74DB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484194" y="3724864"/>
                <a:ext cx="186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A318A94-D4AB-428C-A868-87C20182C0F1}"/>
                  </a:ext>
                </a:extLst>
              </p14:cNvPr>
              <p14:cNvContentPartPr/>
              <p14:nvPr/>
            </p14:nvContentPartPr>
            <p14:xfrm>
              <a:off x="5776874" y="3669064"/>
              <a:ext cx="228240" cy="1627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A318A94-D4AB-428C-A868-87C20182C0F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68234" y="3660064"/>
                <a:ext cx="245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8B684BC-6F59-497D-AE9A-BE0DA16E3781}"/>
                  </a:ext>
                </a:extLst>
              </p14:cNvPr>
              <p14:cNvContentPartPr/>
              <p14:nvPr/>
            </p14:nvContentPartPr>
            <p14:xfrm>
              <a:off x="5957594" y="3452344"/>
              <a:ext cx="171360" cy="3150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8B684BC-6F59-497D-AE9A-BE0DA16E378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948594" y="3443704"/>
                <a:ext cx="1890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5A16755-EC89-4EC1-BF54-A96C200CFD81}"/>
                  </a:ext>
                </a:extLst>
              </p14:cNvPr>
              <p14:cNvContentPartPr/>
              <p14:nvPr/>
            </p14:nvContentPartPr>
            <p14:xfrm>
              <a:off x="6422714" y="3577264"/>
              <a:ext cx="243360" cy="2232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5A16755-EC89-4EC1-BF54-A96C200CFD8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413714" y="3568624"/>
                <a:ext cx="261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B9D81E1-1042-41D3-97CB-BBC3D8A8BBEF}"/>
                  </a:ext>
                </a:extLst>
              </p14:cNvPr>
              <p14:cNvContentPartPr/>
              <p14:nvPr/>
            </p14:nvContentPartPr>
            <p14:xfrm>
              <a:off x="6898994" y="3685984"/>
              <a:ext cx="50760" cy="1231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B9D81E1-1042-41D3-97CB-BBC3D8A8BBE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890354" y="3676984"/>
                <a:ext cx="684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3B92F64-3D3E-4DDC-888C-8E9E1724A129}"/>
                  </a:ext>
                </a:extLst>
              </p14:cNvPr>
              <p14:cNvContentPartPr/>
              <p14:nvPr/>
            </p14:nvContentPartPr>
            <p14:xfrm>
              <a:off x="7176914" y="3553864"/>
              <a:ext cx="196200" cy="2451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3B92F64-3D3E-4DDC-888C-8E9E1724A12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168274" y="3545224"/>
                <a:ext cx="213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5B1B2CB-B034-45CF-B89B-EFDDD48DB6F8}"/>
                  </a:ext>
                </a:extLst>
              </p14:cNvPr>
              <p14:cNvContentPartPr/>
              <p14:nvPr/>
            </p14:nvContentPartPr>
            <p14:xfrm>
              <a:off x="1811114" y="3689224"/>
              <a:ext cx="84240" cy="201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5B1B2CB-B034-45CF-B89B-EFDDD48DB6F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802114" y="3680224"/>
                <a:ext cx="101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171B92D-2A9C-4300-8F21-14190D2A1029}"/>
                  </a:ext>
                </a:extLst>
              </p14:cNvPr>
              <p14:cNvContentPartPr/>
              <p14:nvPr/>
            </p14:nvContentPartPr>
            <p14:xfrm>
              <a:off x="1624274" y="3630904"/>
              <a:ext cx="558720" cy="482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171B92D-2A9C-4300-8F21-14190D2A102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15274" y="3621904"/>
                <a:ext cx="576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F94D954-EC92-4DDF-A454-724182F71EAF}"/>
                  </a:ext>
                </a:extLst>
              </p14:cNvPr>
              <p14:cNvContentPartPr/>
              <p14:nvPr/>
            </p14:nvContentPartPr>
            <p14:xfrm>
              <a:off x="2355434" y="3715504"/>
              <a:ext cx="320400" cy="1454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F94D954-EC92-4DDF-A454-724182F71EA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346434" y="3706864"/>
                <a:ext cx="338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2C7F636-52FD-4FF9-9897-94A9B0F51767}"/>
                  </a:ext>
                </a:extLst>
              </p14:cNvPr>
              <p14:cNvContentPartPr/>
              <p14:nvPr/>
            </p14:nvContentPartPr>
            <p14:xfrm>
              <a:off x="3000194" y="3478984"/>
              <a:ext cx="336600" cy="4107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2C7F636-52FD-4FF9-9897-94A9B0F5176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991194" y="3470344"/>
                <a:ext cx="3542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E18A300-1387-40D3-B43B-41EA848326ED}"/>
                  </a:ext>
                </a:extLst>
              </p14:cNvPr>
              <p14:cNvContentPartPr/>
              <p14:nvPr/>
            </p14:nvContentPartPr>
            <p14:xfrm>
              <a:off x="3438674" y="3609664"/>
              <a:ext cx="136080" cy="2671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E18A300-1387-40D3-B43B-41EA848326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30034" y="3600664"/>
                <a:ext cx="1537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3179E55-B959-4A70-969E-2BDA6C3DEB88}"/>
                  </a:ext>
                </a:extLst>
              </p14:cNvPr>
              <p14:cNvContentPartPr/>
              <p14:nvPr/>
            </p14:nvContentPartPr>
            <p14:xfrm>
              <a:off x="3651074" y="3650344"/>
              <a:ext cx="266760" cy="218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3179E55-B959-4A70-969E-2BDA6C3DEB8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642434" y="3641344"/>
                <a:ext cx="2844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9342134-618E-4C66-A880-201B1C2B6A94}"/>
                  </a:ext>
                </a:extLst>
              </p14:cNvPr>
              <p14:cNvContentPartPr/>
              <p14:nvPr/>
            </p14:nvContentPartPr>
            <p14:xfrm>
              <a:off x="3928274" y="3815584"/>
              <a:ext cx="110520" cy="2415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9342134-618E-4C66-A880-201B1C2B6A9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919634" y="3806944"/>
                <a:ext cx="1281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28BEA44-4814-470E-82C4-DD2EAB08120D}"/>
                  </a:ext>
                </a:extLst>
              </p14:cNvPr>
              <p14:cNvContentPartPr/>
              <p14:nvPr/>
            </p14:nvContentPartPr>
            <p14:xfrm>
              <a:off x="4245074" y="3564304"/>
              <a:ext cx="233640" cy="3171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28BEA44-4814-470E-82C4-DD2EAB08120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236434" y="3555664"/>
                <a:ext cx="2512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95C02F9-BB9C-447E-A1F3-B86AFFAB8E3D}"/>
                  </a:ext>
                </a:extLst>
              </p14:cNvPr>
              <p14:cNvContentPartPr/>
              <p14:nvPr/>
            </p14:nvContentPartPr>
            <p14:xfrm>
              <a:off x="4150034" y="3720544"/>
              <a:ext cx="157320" cy="149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95C02F9-BB9C-447E-A1F3-B86AFFAB8E3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141394" y="3711904"/>
                <a:ext cx="174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E4B6036-89BA-44D5-A39A-2761F0A12940}"/>
                  </a:ext>
                </a:extLst>
              </p14:cNvPr>
              <p14:cNvContentPartPr/>
              <p14:nvPr/>
            </p14:nvContentPartPr>
            <p14:xfrm>
              <a:off x="4532714" y="3510664"/>
              <a:ext cx="254520" cy="4651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E4B6036-89BA-44D5-A39A-2761F0A129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24074" y="3501664"/>
                <a:ext cx="2721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F302339-2917-47F2-A121-E9D97C5BE4A1}"/>
                  </a:ext>
                </a:extLst>
              </p14:cNvPr>
              <p14:cNvContentPartPr/>
              <p14:nvPr/>
            </p14:nvContentPartPr>
            <p14:xfrm>
              <a:off x="1769714" y="4278544"/>
              <a:ext cx="208440" cy="2167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F302339-2917-47F2-A121-E9D97C5BE4A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760714" y="4269904"/>
                <a:ext cx="226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AC52859-76F1-4F0F-9662-409A8E25C588}"/>
                  </a:ext>
                </a:extLst>
              </p14:cNvPr>
              <p14:cNvContentPartPr/>
              <p14:nvPr/>
            </p14:nvContentPartPr>
            <p14:xfrm>
              <a:off x="2048714" y="4318864"/>
              <a:ext cx="174240" cy="1710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AC52859-76F1-4F0F-9662-409A8E25C58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040074" y="4309864"/>
                <a:ext cx="191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B3749FA-46B1-4D18-8304-B91B562AF3AB}"/>
                  </a:ext>
                </a:extLst>
              </p14:cNvPr>
              <p14:cNvContentPartPr/>
              <p14:nvPr/>
            </p14:nvContentPartPr>
            <p14:xfrm>
              <a:off x="2175434" y="4096024"/>
              <a:ext cx="208440" cy="3582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B3749FA-46B1-4D18-8304-B91B562AF3A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66434" y="4087384"/>
                <a:ext cx="2260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02C3EFB-C540-446E-923B-75E6D8A9F075}"/>
                  </a:ext>
                </a:extLst>
              </p14:cNvPr>
              <p14:cNvContentPartPr/>
              <p14:nvPr/>
            </p14:nvContentPartPr>
            <p14:xfrm>
              <a:off x="2427074" y="3992704"/>
              <a:ext cx="365760" cy="5511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02C3EFB-C540-446E-923B-75E6D8A9F07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418074" y="3983704"/>
                <a:ext cx="3834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36E0E1F-A761-4CF0-8389-2E0107316D2E}"/>
                  </a:ext>
                </a:extLst>
              </p14:cNvPr>
              <p14:cNvContentPartPr/>
              <p14:nvPr/>
            </p14:nvContentPartPr>
            <p14:xfrm>
              <a:off x="2450114" y="4327504"/>
              <a:ext cx="316440" cy="493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36E0E1F-A761-4CF0-8389-2E0107316D2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441474" y="4318864"/>
                <a:ext cx="334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455BE0D-38B5-491B-A5A3-84F30F370CBE}"/>
                  </a:ext>
                </a:extLst>
              </p14:cNvPr>
              <p14:cNvContentPartPr/>
              <p14:nvPr/>
            </p14:nvContentPartPr>
            <p14:xfrm>
              <a:off x="3037634" y="4294024"/>
              <a:ext cx="98280" cy="1778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455BE0D-38B5-491B-A5A3-84F30F370CB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028994" y="4285024"/>
                <a:ext cx="1159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41B1A97-0F50-4196-9D48-E94577560016}"/>
                  </a:ext>
                </a:extLst>
              </p14:cNvPr>
              <p14:cNvContentPartPr/>
              <p14:nvPr/>
            </p14:nvContentPartPr>
            <p14:xfrm>
              <a:off x="3291074" y="3978664"/>
              <a:ext cx="357480" cy="531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41B1A97-0F50-4196-9D48-E9457756001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82434" y="3970024"/>
                <a:ext cx="37512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60ACD48-B4C8-4E3B-BEE0-3976DFBB2DF3}"/>
                  </a:ext>
                </a:extLst>
              </p14:cNvPr>
              <p14:cNvContentPartPr/>
              <p14:nvPr/>
            </p14:nvContentPartPr>
            <p14:xfrm>
              <a:off x="3303314" y="4286104"/>
              <a:ext cx="270000" cy="471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60ACD48-B4C8-4E3B-BEE0-3976DFBB2DF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294674" y="4277464"/>
                <a:ext cx="287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9A52B9D-E1ED-4604-AACD-822FE4283B8B}"/>
                  </a:ext>
                </a:extLst>
              </p14:cNvPr>
              <p14:cNvContentPartPr/>
              <p14:nvPr/>
            </p14:nvContentPartPr>
            <p14:xfrm>
              <a:off x="3998834" y="4246144"/>
              <a:ext cx="144000" cy="2458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9A52B9D-E1ED-4604-AACD-822FE4283B8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990194" y="4237504"/>
                <a:ext cx="161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ED63205-21F4-4843-86FF-77DCCFFA7DD4}"/>
                  </a:ext>
                </a:extLst>
              </p14:cNvPr>
              <p14:cNvContentPartPr/>
              <p14:nvPr/>
            </p14:nvContentPartPr>
            <p14:xfrm>
              <a:off x="3897314" y="4085224"/>
              <a:ext cx="695160" cy="1432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ED63205-21F4-4843-86FF-77DCCFFA7DD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888674" y="4076584"/>
                <a:ext cx="712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4062389-20EE-437A-BE33-EFC495DB0C9F}"/>
                  </a:ext>
                </a:extLst>
              </p14:cNvPr>
              <p14:cNvContentPartPr/>
              <p14:nvPr/>
            </p14:nvContentPartPr>
            <p14:xfrm>
              <a:off x="4726394" y="4313464"/>
              <a:ext cx="62280" cy="1544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4062389-20EE-437A-BE33-EFC495DB0C9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717394" y="4304464"/>
                <a:ext cx="79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54FBEC0-7C70-4244-8C2E-81C707257B01}"/>
                  </a:ext>
                </a:extLst>
              </p14:cNvPr>
              <p14:cNvContentPartPr/>
              <p14:nvPr/>
            </p14:nvContentPartPr>
            <p14:xfrm>
              <a:off x="4846994" y="4213384"/>
              <a:ext cx="11880" cy="684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54FBEC0-7C70-4244-8C2E-81C707257B0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837994" y="4204384"/>
                <a:ext cx="29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618ADAB-8D56-49B4-86C8-C22ABDA1F217}"/>
                  </a:ext>
                </a:extLst>
              </p14:cNvPr>
              <p14:cNvContentPartPr/>
              <p14:nvPr/>
            </p14:nvContentPartPr>
            <p14:xfrm>
              <a:off x="4880834" y="4237504"/>
              <a:ext cx="171720" cy="2062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618ADAB-8D56-49B4-86C8-C22ABDA1F21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872194" y="4228864"/>
                <a:ext cx="189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29C5F16-7C8B-495B-9B63-3759A6468B0D}"/>
                  </a:ext>
                </a:extLst>
              </p14:cNvPr>
              <p14:cNvContentPartPr/>
              <p14:nvPr/>
            </p14:nvContentPartPr>
            <p14:xfrm>
              <a:off x="5226794" y="4272424"/>
              <a:ext cx="317160" cy="564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29C5F16-7C8B-495B-9B63-3759A6468B0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217794" y="4263424"/>
                <a:ext cx="3348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8A9824A-0D6B-490E-992E-D3A5949E1D6D}"/>
                  </a:ext>
                </a:extLst>
              </p14:cNvPr>
              <p14:cNvContentPartPr/>
              <p14:nvPr/>
            </p14:nvContentPartPr>
            <p14:xfrm>
              <a:off x="5586434" y="4268464"/>
              <a:ext cx="81720" cy="1216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8A9824A-0D6B-490E-992E-D3A5949E1D6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577434" y="4259464"/>
                <a:ext cx="993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36FBB41-DA80-464F-AD11-354222F68709}"/>
                  </a:ext>
                </a:extLst>
              </p14:cNvPr>
              <p14:cNvContentPartPr/>
              <p14:nvPr/>
            </p14:nvContentPartPr>
            <p14:xfrm>
              <a:off x="5644394" y="4086664"/>
              <a:ext cx="8280" cy="410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36FBB41-DA80-464F-AD11-354222F6870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635754" y="4077664"/>
                <a:ext cx="259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A1C5EC1-8297-42EA-9BBF-9312A30FB4BC}"/>
                  </a:ext>
                </a:extLst>
              </p14:cNvPr>
              <p14:cNvContentPartPr/>
              <p14:nvPr/>
            </p14:nvContentPartPr>
            <p14:xfrm>
              <a:off x="5727194" y="4223464"/>
              <a:ext cx="129600" cy="1386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A1C5EC1-8297-42EA-9BBF-9312A30FB4B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18194" y="4214824"/>
                <a:ext cx="147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070CEDE-E1B9-4142-9401-27DDA02A6BA7}"/>
                  </a:ext>
                </a:extLst>
              </p14:cNvPr>
              <p14:cNvContentPartPr/>
              <p14:nvPr/>
            </p14:nvContentPartPr>
            <p14:xfrm>
              <a:off x="5893874" y="4244704"/>
              <a:ext cx="174960" cy="1270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070CEDE-E1B9-4142-9401-27DDA02A6BA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885234" y="4236064"/>
                <a:ext cx="192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D151853-20AB-45F7-B238-3A6DB495E34C}"/>
                  </a:ext>
                </a:extLst>
              </p14:cNvPr>
              <p14:cNvContentPartPr/>
              <p14:nvPr/>
            </p14:nvContentPartPr>
            <p14:xfrm>
              <a:off x="6061994" y="4274944"/>
              <a:ext cx="175680" cy="1170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D151853-20AB-45F7-B238-3A6DB495E34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053354" y="4266304"/>
                <a:ext cx="19332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119204D-F293-4DA9-A21E-9F04CD36049B}"/>
              </a:ext>
            </a:extLst>
          </p:cNvPr>
          <p:cNvGrpSpPr/>
          <p:nvPr/>
        </p:nvGrpSpPr>
        <p:grpSpPr>
          <a:xfrm>
            <a:off x="2123234" y="4808824"/>
            <a:ext cx="1253520" cy="502920"/>
            <a:chOff x="2123234" y="4808824"/>
            <a:chExt cx="125352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54F439B-29CC-46CD-8B71-58C0050C7C60}"/>
                    </a:ext>
                  </a:extLst>
                </p14:cNvPr>
                <p14:cNvContentPartPr/>
                <p14:nvPr/>
              </p14:nvContentPartPr>
              <p14:xfrm>
                <a:off x="2123234" y="4808824"/>
                <a:ext cx="652680" cy="50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54F439B-29CC-46CD-8B71-58C0050C7C6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14594" y="4799824"/>
                  <a:ext cx="6703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736138-EA65-40C0-A226-4C671FFF5E62}"/>
                    </a:ext>
                  </a:extLst>
                </p14:cNvPr>
                <p14:cNvContentPartPr/>
                <p14:nvPr/>
              </p14:nvContentPartPr>
              <p14:xfrm>
                <a:off x="2189834" y="5104384"/>
                <a:ext cx="212760" cy="17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736138-EA65-40C0-A226-4C671FFF5E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81194" y="5095384"/>
                  <a:ext cx="23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DB690CD-1AA7-46F0-A702-7B35CB909457}"/>
                    </a:ext>
                  </a:extLst>
                </p14:cNvPr>
                <p14:cNvContentPartPr/>
                <p14:nvPr/>
              </p14:nvContentPartPr>
              <p14:xfrm>
                <a:off x="2486474" y="5035984"/>
                <a:ext cx="113400" cy="195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DB690CD-1AA7-46F0-A702-7B35CB9094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77834" y="5027344"/>
                  <a:ext cx="131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7DEAE7C-0B11-45ED-A8FF-4EB75E4C74DC}"/>
                    </a:ext>
                  </a:extLst>
                </p14:cNvPr>
                <p14:cNvContentPartPr/>
                <p14:nvPr/>
              </p14:nvContentPartPr>
              <p14:xfrm>
                <a:off x="2630114" y="5041384"/>
                <a:ext cx="242640" cy="192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7DEAE7C-0B11-45ED-A8FF-4EB75E4C74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21114" y="5032744"/>
                  <a:ext cx="260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15988EF-9068-4597-9A06-124A8F77B565}"/>
                    </a:ext>
                  </a:extLst>
                </p14:cNvPr>
                <p14:cNvContentPartPr/>
                <p14:nvPr/>
              </p14:nvContentPartPr>
              <p14:xfrm>
                <a:off x="2895434" y="4907104"/>
                <a:ext cx="153000" cy="352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15988EF-9068-4597-9A06-124A8F77B5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86434" y="4898464"/>
                  <a:ext cx="170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5970FB-C2CF-4F48-AD2C-EA8D65A543A9}"/>
                    </a:ext>
                  </a:extLst>
                </p14:cNvPr>
                <p14:cNvContentPartPr/>
                <p14:nvPr/>
              </p14:nvContentPartPr>
              <p14:xfrm>
                <a:off x="3246074" y="5030944"/>
                <a:ext cx="113760" cy="5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5970FB-C2CF-4F48-AD2C-EA8D65A543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37074" y="5021944"/>
                  <a:ext cx="131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CC9360-F50D-453D-B079-F8F6BF0A0802}"/>
                    </a:ext>
                  </a:extLst>
                </p14:cNvPr>
                <p14:cNvContentPartPr/>
                <p14:nvPr/>
              </p14:nvContentPartPr>
              <p14:xfrm>
                <a:off x="3232034" y="5109784"/>
                <a:ext cx="144720" cy="37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CC9360-F50D-453D-B079-F8F6BF0A08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23394" y="5100784"/>
                  <a:ext cx="1623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062D38F-690C-4435-9C91-119033DCA0DE}"/>
              </a:ext>
            </a:extLst>
          </p:cNvPr>
          <p:cNvGrpSpPr/>
          <p:nvPr/>
        </p:nvGrpSpPr>
        <p:grpSpPr>
          <a:xfrm>
            <a:off x="3675194" y="4781104"/>
            <a:ext cx="2035440" cy="464040"/>
            <a:chOff x="3675194" y="4781104"/>
            <a:chExt cx="203544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25BFF59-930A-4A48-9844-DA442BB64872}"/>
                    </a:ext>
                  </a:extLst>
                </p14:cNvPr>
                <p14:cNvContentPartPr/>
                <p14:nvPr/>
              </p14:nvContentPartPr>
              <p14:xfrm>
                <a:off x="3675194" y="4930504"/>
                <a:ext cx="91440" cy="310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25BFF59-930A-4A48-9844-DA442BB648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66194" y="4921864"/>
                  <a:ext cx="109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0786ED-910B-4EE6-8C82-760A99372268}"/>
                    </a:ext>
                  </a:extLst>
                </p14:cNvPr>
                <p14:cNvContentPartPr/>
                <p14:nvPr/>
              </p14:nvContentPartPr>
              <p14:xfrm>
                <a:off x="3743954" y="4781104"/>
                <a:ext cx="246240" cy="240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0786ED-910B-4EE6-8C82-760A993722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34954" y="4772104"/>
                  <a:ext cx="26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3BCA22-61C0-4501-8821-0EC8FD2B5FF7}"/>
                    </a:ext>
                  </a:extLst>
                </p14:cNvPr>
                <p14:cNvContentPartPr/>
                <p14:nvPr/>
              </p14:nvContentPartPr>
              <p14:xfrm>
                <a:off x="4100714" y="4885864"/>
                <a:ext cx="188640" cy="294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3BCA22-61C0-4501-8821-0EC8FD2B5F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92074" y="4877224"/>
                  <a:ext cx="206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0DF4A79-D4D7-4DB3-A4B7-332F318498FE}"/>
                    </a:ext>
                  </a:extLst>
                </p14:cNvPr>
                <p14:cNvContentPartPr/>
                <p14:nvPr/>
              </p14:nvContentPartPr>
              <p14:xfrm>
                <a:off x="4457834" y="4914304"/>
                <a:ext cx="87480" cy="243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0DF4A79-D4D7-4DB3-A4B7-332F318498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48834" y="4905664"/>
                  <a:ext cx="105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C14AD9D-8DB0-44CA-B771-F82879CAA4D1}"/>
                    </a:ext>
                  </a:extLst>
                </p14:cNvPr>
                <p14:cNvContentPartPr/>
                <p14:nvPr/>
              </p14:nvContentPartPr>
              <p14:xfrm>
                <a:off x="4363514" y="4852384"/>
                <a:ext cx="501120" cy="77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C14AD9D-8DB0-44CA-B771-F82879CAA4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54514" y="4843744"/>
                  <a:ext cx="518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0FC2E3-2CE9-499E-B0AD-E1A3D62A653C}"/>
                    </a:ext>
                  </a:extLst>
                </p14:cNvPr>
                <p14:cNvContentPartPr/>
                <p14:nvPr/>
              </p14:nvContentPartPr>
              <p14:xfrm>
                <a:off x="4809914" y="4848424"/>
                <a:ext cx="241200" cy="193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0FC2E3-2CE9-499E-B0AD-E1A3D62A65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01274" y="4839784"/>
                  <a:ext cx="25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4F5196-E97F-4BA3-95F0-233DAF04CAB8}"/>
                    </a:ext>
                  </a:extLst>
                </p14:cNvPr>
                <p14:cNvContentPartPr/>
                <p14:nvPr/>
              </p14:nvContentPartPr>
              <p14:xfrm>
                <a:off x="4773914" y="5087824"/>
                <a:ext cx="241920" cy="45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4F5196-E97F-4BA3-95F0-233DAF04CAB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64914" y="5078824"/>
                  <a:ext cx="259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F162878-32F8-489B-866F-46E9279165DF}"/>
                    </a:ext>
                  </a:extLst>
                </p14:cNvPr>
                <p14:cNvContentPartPr/>
                <p14:nvPr/>
              </p14:nvContentPartPr>
              <p14:xfrm>
                <a:off x="5185394" y="4920784"/>
                <a:ext cx="266760" cy="221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F162878-32F8-489B-866F-46E9279165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76754" y="4911784"/>
                  <a:ext cx="284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3A8D079-4579-4AB1-AEBD-90621323694A}"/>
                    </a:ext>
                  </a:extLst>
                </p14:cNvPr>
                <p14:cNvContentPartPr/>
                <p14:nvPr/>
              </p14:nvContentPartPr>
              <p14:xfrm>
                <a:off x="5174594" y="4931944"/>
                <a:ext cx="182520" cy="206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3A8D079-4579-4AB1-AEBD-9062132369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65954" y="4922944"/>
                  <a:ext cx="200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71176A-02D1-4473-86B6-F536DA8B0209}"/>
                    </a:ext>
                  </a:extLst>
                </p14:cNvPr>
                <p14:cNvContentPartPr/>
                <p14:nvPr/>
              </p14:nvContentPartPr>
              <p14:xfrm>
                <a:off x="5503994" y="4784344"/>
                <a:ext cx="206640" cy="460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71176A-02D1-4473-86B6-F536DA8B020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95354" y="4775344"/>
                  <a:ext cx="224280" cy="47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565538D-D42A-40E5-A75C-09EC36527AB1}"/>
                  </a:ext>
                </a:extLst>
              </p14:cNvPr>
              <p14:cNvContentPartPr/>
              <p14:nvPr/>
            </p14:nvContentPartPr>
            <p14:xfrm>
              <a:off x="6669674" y="4666984"/>
              <a:ext cx="603360" cy="4255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565538D-D42A-40E5-A75C-09EC36527AB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660674" y="4657984"/>
                <a:ext cx="621000" cy="44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4632FA3-2774-4D2E-A3F4-B335CDF492CC}"/>
              </a:ext>
            </a:extLst>
          </p:cNvPr>
          <p:cNvGrpSpPr/>
          <p:nvPr/>
        </p:nvGrpSpPr>
        <p:grpSpPr>
          <a:xfrm>
            <a:off x="6591914" y="5201584"/>
            <a:ext cx="714240" cy="412200"/>
            <a:chOff x="6591914" y="5201584"/>
            <a:chExt cx="7142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5E5E300-1573-4241-99A0-B481D66C1960}"/>
                    </a:ext>
                  </a:extLst>
                </p14:cNvPr>
                <p14:cNvContentPartPr/>
                <p14:nvPr/>
              </p14:nvContentPartPr>
              <p14:xfrm>
                <a:off x="6591914" y="5321464"/>
                <a:ext cx="149400" cy="2923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5E5E300-1573-4241-99A0-B481D66C196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83274" y="5312464"/>
                  <a:ext cx="167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2458F1C-0EFB-4A76-9340-ACDA27CF898D}"/>
                    </a:ext>
                  </a:extLst>
                </p14:cNvPr>
                <p14:cNvContentPartPr/>
                <p14:nvPr/>
              </p14:nvContentPartPr>
              <p14:xfrm>
                <a:off x="6773714" y="5223544"/>
                <a:ext cx="13320" cy="10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2458F1C-0EFB-4A76-9340-ACDA27CF898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764714" y="5214904"/>
                  <a:ext cx="30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A9B323A-41E7-4A94-81F9-957CD2F3C44C}"/>
                    </a:ext>
                  </a:extLst>
                </p14:cNvPr>
                <p14:cNvContentPartPr/>
                <p14:nvPr/>
              </p14:nvContentPartPr>
              <p14:xfrm>
                <a:off x="6898994" y="5235784"/>
                <a:ext cx="151560" cy="9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A9B323A-41E7-4A94-81F9-957CD2F3C44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90354" y="5226784"/>
                  <a:ext cx="169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D0E36D-504D-48EC-8883-BACD8BF289DC}"/>
                    </a:ext>
                  </a:extLst>
                </p14:cNvPr>
                <p14:cNvContentPartPr/>
                <p14:nvPr/>
              </p14:nvContentPartPr>
              <p14:xfrm>
                <a:off x="6906914" y="5309944"/>
                <a:ext cx="153000" cy="8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D0E36D-504D-48EC-8883-BACD8BF289D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97914" y="5301304"/>
                  <a:ext cx="170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79FAD8-5A78-4251-AA29-9CE865D84655}"/>
                    </a:ext>
                  </a:extLst>
                </p14:cNvPr>
                <p14:cNvContentPartPr/>
                <p14:nvPr/>
              </p14:nvContentPartPr>
              <p14:xfrm>
                <a:off x="7183754" y="5201584"/>
                <a:ext cx="122400" cy="146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79FAD8-5A78-4251-AA29-9CE865D846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75114" y="5192584"/>
                  <a:ext cx="1400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66151F9-A654-4ADB-A019-2E8E6D9C2C44}"/>
              </a:ext>
            </a:extLst>
          </p:cNvPr>
          <p:cNvGrpSpPr/>
          <p:nvPr/>
        </p:nvGrpSpPr>
        <p:grpSpPr>
          <a:xfrm>
            <a:off x="6496874" y="3990184"/>
            <a:ext cx="1148400" cy="655920"/>
            <a:chOff x="6496874" y="3990184"/>
            <a:chExt cx="1148400" cy="6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332DD90-9307-4195-B2C1-531BB01FC1C7}"/>
                    </a:ext>
                  </a:extLst>
                </p14:cNvPr>
                <p14:cNvContentPartPr/>
                <p14:nvPr/>
              </p14:nvContentPartPr>
              <p14:xfrm>
                <a:off x="6496874" y="3990184"/>
                <a:ext cx="202680" cy="38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332DD90-9307-4195-B2C1-531BB01FC1C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88234" y="3981544"/>
                  <a:ext cx="220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F6EA74C-258A-4F8A-9885-1C43F7DF268E}"/>
                    </a:ext>
                  </a:extLst>
                </p14:cNvPr>
                <p14:cNvContentPartPr/>
                <p14:nvPr/>
              </p14:nvContentPartPr>
              <p14:xfrm>
                <a:off x="6699914" y="4225984"/>
                <a:ext cx="165240" cy="139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F6EA74C-258A-4F8A-9885-1C43F7DF268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91274" y="4217344"/>
                  <a:ext cx="18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5C5CC21-E9A3-45CB-8B2B-3A6ABA7ED9D9}"/>
                    </a:ext>
                  </a:extLst>
                </p14:cNvPr>
                <p14:cNvContentPartPr/>
                <p14:nvPr/>
              </p14:nvContentPartPr>
              <p14:xfrm>
                <a:off x="6771554" y="4189264"/>
                <a:ext cx="169200" cy="456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5C5CC21-E9A3-45CB-8B2B-3A6ABA7ED9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62554" y="4180624"/>
                  <a:ext cx="18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2DBF33F-6167-4834-9120-92621A8B9E2E}"/>
                    </a:ext>
                  </a:extLst>
                </p14:cNvPr>
                <p14:cNvContentPartPr/>
                <p14:nvPr/>
              </p14:nvContentPartPr>
              <p14:xfrm>
                <a:off x="7081154" y="4384024"/>
                <a:ext cx="154080" cy="138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2DBF33F-6167-4834-9120-92621A8B9E2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72514" y="4375024"/>
                  <a:ext cx="171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10B58F-220A-4F8B-B978-1C5971EE857E}"/>
                    </a:ext>
                  </a:extLst>
                </p14:cNvPr>
                <p14:cNvContentPartPr/>
                <p14:nvPr/>
              </p14:nvContentPartPr>
              <p14:xfrm>
                <a:off x="7300394" y="4468984"/>
                <a:ext cx="113400" cy="24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10B58F-220A-4F8B-B978-1C5971EE85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91754" y="4460344"/>
                  <a:ext cx="131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7041023-6875-4E59-B747-BEA7009E989D}"/>
                    </a:ext>
                  </a:extLst>
                </p14:cNvPr>
                <p14:cNvContentPartPr/>
                <p14:nvPr/>
              </p14:nvContentPartPr>
              <p14:xfrm>
                <a:off x="7624394" y="4368184"/>
                <a:ext cx="20880" cy="146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7041023-6875-4E59-B747-BEA7009E989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15394" y="4359544"/>
                  <a:ext cx="385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AABF842-9D17-4F16-BB35-016DA1BB2D83}"/>
              </a:ext>
            </a:extLst>
          </p:cNvPr>
          <p:cNvGrpSpPr/>
          <p:nvPr/>
        </p:nvGrpSpPr>
        <p:grpSpPr>
          <a:xfrm>
            <a:off x="7705754" y="4196464"/>
            <a:ext cx="2577240" cy="730440"/>
            <a:chOff x="7705754" y="4196464"/>
            <a:chExt cx="257724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FC7C3B4-BC7D-4F64-B018-2027AACF0E74}"/>
                    </a:ext>
                  </a:extLst>
                </p14:cNvPr>
                <p14:cNvContentPartPr/>
                <p14:nvPr/>
              </p14:nvContentPartPr>
              <p14:xfrm>
                <a:off x="7705754" y="4631704"/>
                <a:ext cx="304920" cy="295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FC7C3B4-BC7D-4F64-B018-2027AACF0E7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96754" y="4622704"/>
                  <a:ext cx="3225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8B1D6AE-CE2F-430C-A90A-FB0FF65C0B8E}"/>
                    </a:ext>
                  </a:extLst>
                </p14:cNvPr>
                <p14:cNvContentPartPr/>
                <p14:nvPr/>
              </p14:nvContentPartPr>
              <p14:xfrm>
                <a:off x="8102474" y="4488424"/>
                <a:ext cx="176760" cy="44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8B1D6AE-CE2F-430C-A90A-FB0FF65C0B8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93834" y="4479424"/>
                  <a:ext cx="19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0B29BDB-5DA1-429C-AFD2-5D9CFDFF9CF3}"/>
                    </a:ext>
                  </a:extLst>
                </p14:cNvPr>
                <p14:cNvContentPartPr/>
                <p14:nvPr/>
              </p14:nvContentPartPr>
              <p14:xfrm>
                <a:off x="8492354" y="4324264"/>
                <a:ext cx="132840" cy="253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0B29BDB-5DA1-429C-AFD2-5D9CFDFF9CF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83354" y="4315624"/>
                  <a:ext cx="150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91BB88B-BFFB-4C94-ADA1-5F29494231FA}"/>
                    </a:ext>
                  </a:extLst>
                </p14:cNvPr>
                <p14:cNvContentPartPr/>
                <p14:nvPr/>
              </p14:nvContentPartPr>
              <p14:xfrm>
                <a:off x="8338634" y="4467184"/>
                <a:ext cx="210600" cy="138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91BB88B-BFFB-4C94-ADA1-5F29494231F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29994" y="4458184"/>
                  <a:ext cx="228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6E6E965-9A9E-4F56-A52F-07A49F7EAA74}"/>
                    </a:ext>
                  </a:extLst>
                </p14:cNvPr>
                <p14:cNvContentPartPr/>
                <p14:nvPr/>
              </p14:nvContentPartPr>
              <p14:xfrm>
                <a:off x="8692154" y="4442704"/>
                <a:ext cx="199800" cy="162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6E6E965-9A9E-4F56-A52F-07A49F7EAA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83514" y="4433704"/>
                  <a:ext cx="21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7FA8B60-69D4-4A03-AB4F-5EE7E8C88CDD}"/>
                    </a:ext>
                  </a:extLst>
                </p14:cNvPr>
                <p14:cNvContentPartPr/>
                <p14:nvPr/>
              </p14:nvContentPartPr>
              <p14:xfrm>
                <a:off x="8697194" y="4429024"/>
                <a:ext cx="157680" cy="168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7FA8B60-69D4-4A03-AB4F-5EE7E8C88C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88194" y="4420024"/>
                  <a:ext cx="175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27B33B8-50DD-44C8-A30B-7B4568E74AB2}"/>
                    </a:ext>
                  </a:extLst>
                </p14:cNvPr>
                <p14:cNvContentPartPr/>
                <p14:nvPr/>
              </p14:nvContentPartPr>
              <p14:xfrm>
                <a:off x="8967914" y="4723144"/>
                <a:ext cx="36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27B33B8-50DD-44C8-A30B-7B4568E74A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59274" y="4714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D53F0F2-B077-49EA-A7D2-82383DD1EA03}"/>
                    </a:ext>
                  </a:extLst>
                </p14:cNvPr>
                <p14:cNvContentPartPr/>
                <p14:nvPr/>
              </p14:nvContentPartPr>
              <p14:xfrm>
                <a:off x="8968634" y="4554304"/>
                <a:ext cx="227880" cy="360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D53F0F2-B077-49EA-A7D2-82383DD1EA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59634" y="4545664"/>
                  <a:ext cx="245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DEF3814-EE3B-4D74-A804-D70F7AF81255}"/>
                    </a:ext>
                  </a:extLst>
                </p14:cNvPr>
                <p14:cNvContentPartPr/>
                <p14:nvPr/>
              </p14:nvContentPartPr>
              <p14:xfrm>
                <a:off x="9327554" y="4565464"/>
                <a:ext cx="181800" cy="332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DEF3814-EE3B-4D74-A804-D70F7AF812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18914" y="4556464"/>
                  <a:ext cx="199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F0179D3-A334-48D9-B4F6-35F8410237E5}"/>
                    </a:ext>
                  </a:extLst>
                </p14:cNvPr>
                <p14:cNvContentPartPr/>
                <p14:nvPr/>
              </p14:nvContentPartPr>
              <p14:xfrm>
                <a:off x="9221354" y="4716664"/>
                <a:ext cx="208800" cy="172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F0179D3-A334-48D9-B4F6-35F8410237E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2354" y="4708024"/>
                  <a:ext cx="226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04E8D9-0068-4F18-B011-31B165FE663C}"/>
                    </a:ext>
                  </a:extLst>
                </p14:cNvPr>
                <p14:cNvContentPartPr/>
                <p14:nvPr/>
              </p14:nvContentPartPr>
              <p14:xfrm>
                <a:off x="9627794" y="4617304"/>
                <a:ext cx="239400" cy="213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04E8D9-0068-4F18-B011-31B165FE663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19154" y="4608304"/>
                  <a:ext cx="257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DD830C8-E561-4F31-8743-E673993101D2}"/>
                    </a:ext>
                  </a:extLst>
                </p14:cNvPr>
                <p14:cNvContentPartPr/>
                <p14:nvPr/>
              </p14:nvContentPartPr>
              <p14:xfrm>
                <a:off x="9561554" y="4636744"/>
                <a:ext cx="242640" cy="192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DD830C8-E561-4F31-8743-E673993101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52554" y="4628104"/>
                  <a:ext cx="260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610E41D-F4C3-44C7-8FF1-1037BCA5009F}"/>
                    </a:ext>
                  </a:extLst>
                </p14:cNvPr>
                <p14:cNvContentPartPr/>
                <p14:nvPr/>
              </p14:nvContentPartPr>
              <p14:xfrm>
                <a:off x="9921914" y="4532704"/>
                <a:ext cx="155160" cy="382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610E41D-F4C3-44C7-8FF1-1037BCA5009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13274" y="4524064"/>
                  <a:ext cx="1728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AB8A0A2-065C-4C38-84E7-61CDDF0E5552}"/>
                    </a:ext>
                  </a:extLst>
                </p14:cNvPr>
                <p14:cNvContentPartPr/>
                <p14:nvPr/>
              </p14:nvContentPartPr>
              <p14:xfrm>
                <a:off x="10119194" y="4399504"/>
                <a:ext cx="111240" cy="225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AB8A0A2-065C-4C38-84E7-61CDDF0E555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10554" y="4390504"/>
                  <a:ext cx="128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BD7053A-F57F-4049-A61E-DE93FDA343A3}"/>
                    </a:ext>
                  </a:extLst>
                </p14:cNvPr>
                <p14:cNvContentPartPr/>
                <p14:nvPr/>
              </p14:nvContentPartPr>
              <p14:xfrm>
                <a:off x="10174634" y="4196464"/>
                <a:ext cx="108360" cy="48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BD7053A-F57F-4049-A61E-DE93FDA343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65994" y="4187464"/>
                  <a:ext cx="126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C899843-24D5-4730-8CAF-EBD028FF8B02}"/>
              </a:ext>
            </a:extLst>
          </p:cNvPr>
          <p:cNvGrpSpPr/>
          <p:nvPr/>
        </p:nvGrpSpPr>
        <p:grpSpPr>
          <a:xfrm>
            <a:off x="8996354" y="5028064"/>
            <a:ext cx="991800" cy="48600"/>
            <a:chOff x="8996354" y="5028064"/>
            <a:chExt cx="991800" cy="4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BD24107-4F8F-4715-A64B-CAE14C7B6B44}"/>
                    </a:ext>
                  </a:extLst>
                </p14:cNvPr>
                <p14:cNvContentPartPr/>
                <p14:nvPr/>
              </p14:nvContentPartPr>
              <p14:xfrm>
                <a:off x="9031274" y="5028064"/>
                <a:ext cx="20880" cy="33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BD24107-4F8F-4715-A64B-CAE14C7B6B4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22634" y="5019424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40D8130-4E9C-4317-B1EE-96E5F13CFCCB}"/>
                    </a:ext>
                  </a:extLst>
                </p14:cNvPr>
                <p14:cNvContentPartPr/>
                <p14:nvPr/>
              </p14:nvContentPartPr>
              <p14:xfrm>
                <a:off x="8996354" y="5033464"/>
                <a:ext cx="991800" cy="43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40D8130-4E9C-4317-B1EE-96E5F13CFC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87714" y="5024464"/>
                  <a:ext cx="100944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865D8B0-D574-4B3B-B816-DC4E08E91ABC}"/>
                  </a:ext>
                </a:extLst>
              </p14:cNvPr>
              <p14:cNvContentPartPr/>
              <p14:nvPr/>
            </p14:nvContentPartPr>
            <p14:xfrm>
              <a:off x="9166634" y="5354584"/>
              <a:ext cx="214920" cy="3848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865D8B0-D574-4B3B-B816-DC4E08E91A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57634" y="5345944"/>
                <a:ext cx="2325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D5CFF61-87E2-49EC-9298-FA6B02B8F766}"/>
                  </a:ext>
                </a:extLst>
              </p14:cNvPr>
              <p14:cNvContentPartPr/>
              <p14:nvPr/>
            </p14:nvContentPartPr>
            <p14:xfrm>
              <a:off x="9418634" y="5217784"/>
              <a:ext cx="38520" cy="295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D5CFF61-87E2-49EC-9298-FA6B02B8F76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09634" y="5208784"/>
                <a:ext cx="56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F2E29D2-C6DA-43C1-BD23-C5C6908B900A}"/>
                  </a:ext>
                </a:extLst>
              </p14:cNvPr>
              <p14:cNvContentPartPr/>
              <p14:nvPr/>
            </p14:nvContentPartPr>
            <p14:xfrm>
              <a:off x="9693314" y="5161984"/>
              <a:ext cx="69120" cy="2638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F2E29D2-C6DA-43C1-BD23-C5C6908B900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84314" y="5153344"/>
                <a:ext cx="867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9729C55-00E8-4E5C-8116-BFF6806727CD}"/>
                  </a:ext>
                </a:extLst>
              </p14:cNvPr>
              <p14:cNvContentPartPr/>
              <p14:nvPr/>
            </p14:nvContentPartPr>
            <p14:xfrm>
              <a:off x="9635714" y="5591824"/>
              <a:ext cx="48960" cy="3060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9729C55-00E8-4E5C-8116-BFF6806727C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626714" y="5583184"/>
                <a:ext cx="66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B23D0A2-9641-4F8E-9C83-60D0A2804102}"/>
                  </a:ext>
                </a:extLst>
              </p14:cNvPr>
              <p14:cNvContentPartPr/>
              <p14:nvPr/>
            </p14:nvContentPartPr>
            <p14:xfrm>
              <a:off x="10383434" y="4918264"/>
              <a:ext cx="100800" cy="19944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B23D0A2-9641-4F8E-9C83-60D0A280410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374794" y="4909624"/>
                <a:ext cx="1184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DE8D7ED-850B-4FE6-BE8E-7DBCCA5FAE2D}"/>
              </a:ext>
            </a:extLst>
          </p:cNvPr>
          <p:cNvGrpSpPr/>
          <p:nvPr/>
        </p:nvGrpSpPr>
        <p:grpSpPr>
          <a:xfrm>
            <a:off x="10762154" y="4661944"/>
            <a:ext cx="852120" cy="317520"/>
            <a:chOff x="10762154" y="4661944"/>
            <a:chExt cx="85212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5CE6B7A-A2D0-4946-B61A-C2F61CB37A45}"/>
                    </a:ext>
                  </a:extLst>
                </p14:cNvPr>
                <p14:cNvContentPartPr/>
                <p14:nvPr/>
              </p14:nvContentPartPr>
              <p14:xfrm>
                <a:off x="10762154" y="4661944"/>
                <a:ext cx="257400" cy="293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5CE6B7A-A2D0-4946-B61A-C2F61CB37A4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53514" y="4652944"/>
                  <a:ext cx="275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6EB27A4-AC6C-4B7F-B7FC-C03A190FDDF2}"/>
                    </a:ext>
                  </a:extLst>
                </p14:cNvPr>
                <p14:cNvContentPartPr/>
                <p14:nvPr/>
              </p14:nvContentPartPr>
              <p14:xfrm>
                <a:off x="10772954" y="4678504"/>
                <a:ext cx="232200" cy="202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6EB27A4-AC6C-4B7F-B7FC-C03A190FDDF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764314" y="4669864"/>
                  <a:ext cx="249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104D246-F473-4A32-ABC0-DA76AFBCFB20}"/>
                    </a:ext>
                  </a:extLst>
                </p14:cNvPr>
                <p14:cNvContentPartPr/>
                <p14:nvPr/>
              </p14:nvContentPartPr>
              <p14:xfrm>
                <a:off x="11069234" y="4711984"/>
                <a:ext cx="213120" cy="222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104D246-F473-4A32-ABC0-DA76AFBCFB2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60594" y="4703344"/>
                  <a:ext cx="230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59DE227-55CC-4D32-9ED3-630EEB69009C}"/>
                    </a:ext>
                  </a:extLst>
                </p14:cNvPr>
                <p14:cNvContentPartPr/>
                <p14:nvPr/>
              </p14:nvContentPartPr>
              <p14:xfrm>
                <a:off x="11393954" y="4786504"/>
                <a:ext cx="220320" cy="192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59DE227-55CC-4D32-9ED3-630EEB69009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385314" y="4777864"/>
                  <a:ext cx="2379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F997F62-DE3E-4EAD-8201-21F6BFB1D4AB}"/>
              </a:ext>
            </a:extLst>
          </p:cNvPr>
          <p:cNvGrpSpPr/>
          <p:nvPr/>
        </p:nvGrpSpPr>
        <p:grpSpPr>
          <a:xfrm>
            <a:off x="408554" y="5910784"/>
            <a:ext cx="2326320" cy="683640"/>
            <a:chOff x="408554" y="5910784"/>
            <a:chExt cx="2326320" cy="6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E83C391-94DC-477D-B4CC-EC62F7A26997}"/>
                    </a:ext>
                  </a:extLst>
                </p14:cNvPr>
                <p14:cNvContentPartPr/>
                <p14:nvPr/>
              </p14:nvContentPartPr>
              <p14:xfrm>
                <a:off x="408554" y="6053344"/>
                <a:ext cx="427680" cy="397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E83C391-94DC-477D-B4CC-EC62F7A269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9554" y="6044344"/>
                  <a:ext cx="4453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C077E4A-79D5-4F47-8427-C91B129191BE}"/>
                    </a:ext>
                  </a:extLst>
                </p14:cNvPr>
                <p14:cNvContentPartPr/>
                <p14:nvPr/>
              </p14:nvContentPartPr>
              <p14:xfrm>
                <a:off x="635354" y="6246664"/>
                <a:ext cx="182160" cy="66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C077E4A-79D5-4F47-8427-C91B129191B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6714" y="6237664"/>
                  <a:ext cx="199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F3CD43A-E5F7-484A-9632-1851D7918B92}"/>
                    </a:ext>
                  </a:extLst>
                </p14:cNvPr>
                <p14:cNvContentPartPr/>
                <p14:nvPr/>
              </p14:nvContentPartPr>
              <p14:xfrm>
                <a:off x="969434" y="6022744"/>
                <a:ext cx="162000" cy="363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F3CD43A-E5F7-484A-9632-1851D7918B9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0794" y="6014104"/>
                  <a:ext cx="179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12F2710-5627-42E8-8545-36588371D60D}"/>
                    </a:ext>
                  </a:extLst>
                </p14:cNvPr>
                <p14:cNvContentPartPr/>
                <p14:nvPr/>
              </p14:nvContentPartPr>
              <p14:xfrm>
                <a:off x="1155914" y="6154864"/>
                <a:ext cx="132120" cy="206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12F2710-5627-42E8-8545-36588371D60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47274" y="6145864"/>
                  <a:ext cx="149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D4D87B4-7AF8-4BB8-83FF-ACBA22843A2D}"/>
                    </a:ext>
                  </a:extLst>
                </p14:cNvPr>
                <p14:cNvContentPartPr/>
                <p14:nvPr/>
              </p14:nvContentPartPr>
              <p14:xfrm>
                <a:off x="1335914" y="6150904"/>
                <a:ext cx="166320" cy="191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D4D87B4-7AF8-4BB8-83FF-ACBA22843A2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27274" y="6141904"/>
                  <a:ext cx="183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E79C30F-8F46-4FD7-AC9A-64983ABF1619}"/>
                    </a:ext>
                  </a:extLst>
                </p14:cNvPr>
                <p14:cNvContentPartPr/>
                <p14:nvPr/>
              </p14:nvContentPartPr>
              <p14:xfrm>
                <a:off x="1747754" y="6198424"/>
                <a:ext cx="207360" cy="1519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E79C30F-8F46-4FD7-AC9A-64983ABF16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38754" y="6189424"/>
                  <a:ext cx="225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6CC8EDA-D3B2-49CD-8E19-FAAD30142B21}"/>
                    </a:ext>
                  </a:extLst>
                </p14:cNvPr>
                <p14:cNvContentPartPr/>
                <p14:nvPr/>
              </p14:nvContentPartPr>
              <p14:xfrm>
                <a:off x="2013074" y="6206704"/>
                <a:ext cx="111240" cy="132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6CC8EDA-D3B2-49CD-8E19-FAAD30142B2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04074" y="6198064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21729EE-5F30-48D5-9757-9755A198B58C}"/>
                    </a:ext>
                  </a:extLst>
                </p14:cNvPr>
                <p14:cNvContentPartPr/>
                <p14:nvPr/>
              </p14:nvContentPartPr>
              <p14:xfrm>
                <a:off x="2282354" y="5910784"/>
                <a:ext cx="101880" cy="380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21729EE-5F30-48D5-9757-9755A198B5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273354" y="5902144"/>
                  <a:ext cx="119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6C770D1-E582-4332-BB01-A93DFFB19EFA}"/>
                    </a:ext>
                  </a:extLst>
                </p14:cNvPr>
                <p14:cNvContentPartPr/>
                <p14:nvPr/>
              </p14:nvContentPartPr>
              <p14:xfrm>
                <a:off x="2137994" y="6074224"/>
                <a:ext cx="372600" cy="70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6C770D1-E582-4332-BB01-A93DFFB19E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29354" y="6065224"/>
                  <a:ext cx="390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AA129E0-6869-41D9-BFC7-79D052DE9DAA}"/>
                    </a:ext>
                  </a:extLst>
                </p14:cNvPr>
                <p14:cNvContentPartPr/>
                <p14:nvPr/>
              </p14:nvContentPartPr>
              <p14:xfrm>
                <a:off x="2427794" y="6136504"/>
                <a:ext cx="173520" cy="200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AA129E0-6869-41D9-BFC7-79D052DE9D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419154" y="6127864"/>
                  <a:ext cx="191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5CE1FB5-BF66-4CF5-837A-E7D774B9A55C}"/>
                    </a:ext>
                  </a:extLst>
                </p14:cNvPr>
                <p14:cNvContentPartPr/>
                <p14:nvPr/>
              </p14:nvContentPartPr>
              <p14:xfrm>
                <a:off x="2580794" y="6325504"/>
                <a:ext cx="154080" cy="2689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5CE1FB5-BF66-4CF5-837A-E7D774B9A55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72154" y="6316504"/>
                  <a:ext cx="17172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109C523-7890-4F88-A5A1-FF8FAC641BAD}"/>
              </a:ext>
            </a:extLst>
          </p:cNvPr>
          <p:cNvGrpSpPr/>
          <p:nvPr/>
        </p:nvGrpSpPr>
        <p:grpSpPr>
          <a:xfrm>
            <a:off x="3088754" y="5757424"/>
            <a:ext cx="538200" cy="542520"/>
            <a:chOff x="3088754" y="5757424"/>
            <a:chExt cx="53820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504C7B1-FA4F-47C3-A362-10B69FFAE01C}"/>
                    </a:ext>
                  </a:extLst>
                </p14:cNvPr>
                <p14:cNvContentPartPr/>
                <p14:nvPr/>
              </p14:nvContentPartPr>
              <p14:xfrm>
                <a:off x="3088754" y="6154864"/>
                <a:ext cx="62640" cy="145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504C7B1-FA4F-47C3-A362-10B69FFAE01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80114" y="6145864"/>
                  <a:ext cx="80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631AE13-B073-427A-866F-A6B8D37F07F6}"/>
                    </a:ext>
                  </a:extLst>
                </p14:cNvPr>
                <p14:cNvContentPartPr/>
                <p14:nvPr/>
              </p14:nvContentPartPr>
              <p14:xfrm>
                <a:off x="3382154" y="5757424"/>
                <a:ext cx="244800" cy="531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631AE13-B073-427A-866F-A6B8D37F07F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73514" y="5748424"/>
                  <a:ext cx="2624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1249705-8859-4E4B-91FD-8E92DBAF0E66}"/>
                    </a:ext>
                  </a:extLst>
                </p14:cNvPr>
                <p14:cNvContentPartPr/>
                <p14:nvPr/>
              </p14:nvContentPartPr>
              <p14:xfrm>
                <a:off x="3320234" y="6123184"/>
                <a:ext cx="198720" cy="288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1249705-8859-4E4B-91FD-8E92DBAF0E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311594" y="6114544"/>
                  <a:ext cx="2163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F618E04-539A-46AC-AD8A-AC512F205C57}"/>
                  </a:ext>
                </a:extLst>
              </p14:cNvPr>
              <p14:cNvContentPartPr/>
              <p14:nvPr/>
            </p14:nvContentPartPr>
            <p14:xfrm>
              <a:off x="3916034" y="6023824"/>
              <a:ext cx="263520" cy="2160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F618E04-539A-46AC-AD8A-AC512F205C57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907034" y="6015184"/>
                <a:ext cx="28116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1DCE79-A839-475D-9F10-C20EC9505A33}"/>
              </a:ext>
            </a:extLst>
          </p:cNvPr>
          <p:cNvGrpSpPr/>
          <p:nvPr/>
        </p:nvGrpSpPr>
        <p:grpSpPr>
          <a:xfrm>
            <a:off x="4565114" y="5981704"/>
            <a:ext cx="312480" cy="226080"/>
            <a:chOff x="4565114" y="5981704"/>
            <a:chExt cx="3124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33888B8-A67A-4789-9B21-8DFB81CE3B1C}"/>
                    </a:ext>
                  </a:extLst>
                </p14:cNvPr>
                <p14:cNvContentPartPr/>
                <p14:nvPr/>
              </p14:nvContentPartPr>
              <p14:xfrm>
                <a:off x="4565114" y="6080344"/>
                <a:ext cx="51480" cy="122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33888B8-A67A-4789-9B21-8DFB81CE3B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56114" y="6071704"/>
                  <a:ext cx="69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C94E61F-563E-4530-8241-F0D652DDFBF9}"/>
                    </a:ext>
                  </a:extLst>
                </p14:cNvPr>
                <p14:cNvContentPartPr/>
                <p14:nvPr/>
              </p14:nvContentPartPr>
              <p14:xfrm>
                <a:off x="4680674" y="5981704"/>
                <a:ext cx="27360" cy="12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C94E61F-563E-4530-8241-F0D652DDFBF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72034" y="5972704"/>
                  <a:ext cx="45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E765176-D057-4C0A-9447-6D3EF5BC7956}"/>
                    </a:ext>
                  </a:extLst>
                </p14:cNvPr>
                <p14:cNvContentPartPr/>
                <p14:nvPr/>
              </p14:nvContentPartPr>
              <p14:xfrm>
                <a:off x="4678514" y="6000784"/>
                <a:ext cx="199080" cy="207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E765176-D057-4C0A-9447-6D3EF5BC79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69514" y="5992144"/>
                  <a:ext cx="2167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DA420BE-01CA-4A0F-9A9B-766F369B729E}"/>
              </a:ext>
            </a:extLst>
          </p:cNvPr>
          <p:cNvGrpSpPr/>
          <p:nvPr/>
        </p:nvGrpSpPr>
        <p:grpSpPr>
          <a:xfrm>
            <a:off x="5205554" y="5815024"/>
            <a:ext cx="2075040" cy="654480"/>
            <a:chOff x="5205554" y="5815024"/>
            <a:chExt cx="2075040" cy="65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0F98D20-9390-4F23-BF7C-8697ED5DCAE8}"/>
                    </a:ext>
                  </a:extLst>
                </p14:cNvPr>
                <p14:cNvContentPartPr/>
                <p14:nvPr/>
              </p14:nvContentPartPr>
              <p14:xfrm>
                <a:off x="5205554" y="6075304"/>
                <a:ext cx="246240" cy="163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0F98D20-9390-4F23-BF7C-8697ED5DCA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96554" y="6066304"/>
                  <a:ext cx="263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A8CAD36-A127-4E0C-99D1-64424B35F72E}"/>
                    </a:ext>
                  </a:extLst>
                </p14:cNvPr>
                <p14:cNvContentPartPr/>
                <p14:nvPr/>
              </p14:nvContentPartPr>
              <p14:xfrm>
                <a:off x="5575274" y="6183304"/>
                <a:ext cx="101520" cy="286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A8CAD36-A127-4E0C-99D1-64424B35F7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66634" y="6174304"/>
                  <a:ext cx="119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D1FD9D2-3F67-45E5-80BE-836FCA517A7A}"/>
                    </a:ext>
                  </a:extLst>
                </p14:cNvPr>
                <p14:cNvContentPartPr/>
                <p14:nvPr/>
              </p14:nvContentPartPr>
              <p14:xfrm>
                <a:off x="5659874" y="6035704"/>
                <a:ext cx="278280" cy="209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D1FD9D2-3F67-45E5-80BE-836FCA517A7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50874" y="6027064"/>
                  <a:ext cx="295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C5F05DD-A86C-4725-A6DC-85ACF5F79893}"/>
                    </a:ext>
                  </a:extLst>
                </p14:cNvPr>
                <p14:cNvContentPartPr/>
                <p14:nvPr/>
              </p14:nvContentPartPr>
              <p14:xfrm>
                <a:off x="5948954" y="6059824"/>
                <a:ext cx="169560" cy="154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C5F05DD-A86C-4725-A6DC-85ACF5F7989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39954" y="6050824"/>
                  <a:ext cx="187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1304337-8ABA-4A63-B649-8B6D02162108}"/>
                    </a:ext>
                  </a:extLst>
                </p14:cNvPr>
                <p14:cNvContentPartPr/>
                <p14:nvPr/>
              </p14:nvContentPartPr>
              <p14:xfrm>
                <a:off x="6071714" y="6025984"/>
                <a:ext cx="240120" cy="2095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1304337-8ABA-4A63-B649-8B6D021621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63074" y="6017344"/>
                  <a:ext cx="25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F45FA28-000F-4D10-AE7F-8318B6EAC429}"/>
                    </a:ext>
                  </a:extLst>
                </p14:cNvPr>
                <p14:cNvContentPartPr/>
                <p14:nvPr/>
              </p14:nvContentPartPr>
              <p14:xfrm>
                <a:off x="6362594" y="6092224"/>
                <a:ext cx="63000" cy="174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F45FA28-000F-4D10-AE7F-8318B6EAC4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53594" y="6083224"/>
                  <a:ext cx="80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AFA0650-01A1-4D27-B3B0-3AC91E898690}"/>
                    </a:ext>
                  </a:extLst>
                </p14:cNvPr>
                <p14:cNvContentPartPr/>
                <p14:nvPr/>
              </p14:nvContentPartPr>
              <p14:xfrm>
                <a:off x="6579674" y="5815024"/>
                <a:ext cx="198360" cy="441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AFA0650-01A1-4D27-B3B0-3AC91E89869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71034" y="5806024"/>
                  <a:ext cx="216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EB6B92-B5D4-4985-9315-9B09D6D0C27D}"/>
                    </a:ext>
                  </a:extLst>
                </p14:cNvPr>
                <p14:cNvContentPartPr/>
                <p14:nvPr/>
              </p14:nvContentPartPr>
              <p14:xfrm>
                <a:off x="6449354" y="6064864"/>
                <a:ext cx="322200" cy="1767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EB6B92-B5D4-4985-9315-9B09D6D0C27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40354" y="6056224"/>
                  <a:ext cx="339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48B9996-B5A9-4E4D-B45C-BF77A7A944F2}"/>
                    </a:ext>
                  </a:extLst>
                </p14:cNvPr>
                <p14:cNvContentPartPr/>
                <p14:nvPr/>
              </p14:nvContentPartPr>
              <p14:xfrm>
                <a:off x="6835634" y="6084304"/>
                <a:ext cx="145440" cy="148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48B9996-B5A9-4E4D-B45C-BF77A7A944F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26994" y="6075664"/>
                  <a:ext cx="163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F954F54-24F0-4D52-A4AF-849028BB0C1E}"/>
                    </a:ext>
                  </a:extLst>
                </p14:cNvPr>
                <p14:cNvContentPartPr/>
                <p14:nvPr/>
              </p14:nvContentPartPr>
              <p14:xfrm>
                <a:off x="6980354" y="6058384"/>
                <a:ext cx="300240" cy="229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F954F54-24F0-4D52-A4AF-849028BB0C1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71714" y="6049384"/>
                  <a:ext cx="31788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182CC65F-77D3-4FD2-85AB-7BFF48180CF6}"/>
              </a:ext>
            </a:extLst>
          </p:cNvPr>
          <p:cNvGrpSpPr/>
          <p:nvPr/>
        </p:nvGrpSpPr>
        <p:grpSpPr>
          <a:xfrm>
            <a:off x="7554914" y="5782984"/>
            <a:ext cx="1425240" cy="769680"/>
            <a:chOff x="7554914" y="5782984"/>
            <a:chExt cx="142524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369991E-74B6-4812-8B3B-4C79F2922DAA}"/>
                    </a:ext>
                  </a:extLst>
                </p14:cNvPr>
                <p14:cNvContentPartPr/>
                <p14:nvPr/>
              </p14:nvContentPartPr>
              <p14:xfrm>
                <a:off x="7554914" y="6146944"/>
                <a:ext cx="63720" cy="133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369991E-74B6-4812-8B3B-4C79F2922DA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46274" y="6138304"/>
                  <a:ext cx="81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EE8CDFC-E8B6-4C31-947F-410ED3EAB763}"/>
                    </a:ext>
                  </a:extLst>
                </p14:cNvPr>
                <p14:cNvContentPartPr/>
                <p14:nvPr/>
              </p14:nvContentPartPr>
              <p14:xfrm>
                <a:off x="7683074" y="5995744"/>
                <a:ext cx="8280" cy="30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EE8CDFC-E8B6-4C31-947F-410ED3EAB7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74074" y="5987104"/>
                  <a:ext cx="25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1605E8-BB99-4B93-9246-585C528AFE2A}"/>
                    </a:ext>
                  </a:extLst>
                </p14:cNvPr>
                <p14:cNvContentPartPr/>
                <p14:nvPr/>
              </p14:nvContentPartPr>
              <p14:xfrm>
                <a:off x="7717274" y="6167104"/>
                <a:ext cx="128880" cy="114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1605E8-BB99-4B93-9246-585C528AFE2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08634" y="6158104"/>
                  <a:ext cx="146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0D17E13-F138-46F0-8D85-4FB55B4407CA}"/>
                    </a:ext>
                  </a:extLst>
                </p14:cNvPr>
                <p14:cNvContentPartPr/>
                <p14:nvPr/>
              </p14:nvContentPartPr>
              <p14:xfrm>
                <a:off x="8029394" y="5782984"/>
                <a:ext cx="215640" cy="492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0D17E13-F138-46F0-8D85-4FB55B4407C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20394" y="5774344"/>
                  <a:ext cx="2332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00F544F-4188-46E9-B810-EFFFDA22B980}"/>
                    </a:ext>
                  </a:extLst>
                </p14:cNvPr>
                <p14:cNvContentPartPr/>
                <p14:nvPr/>
              </p14:nvContentPartPr>
              <p14:xfrm>
                <a:off x="7921034" y="6034624"/>
                <a:ext cx="293760" cy="428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00F544F-4188-46E9-B810-EFFFDA22B98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12034" y="6025984"/>
                  <a:ext cx="311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3EE8EED-8115-4C95-A0AB-5715CC7A4FFD}"/>
                    </a:ext>
                  </a:extLst>
                </p14:cNvPr>
                <p14:cNvContentPartPr/>
                <p14:nvPr/>
              </p14:nvContentPartPr>
              <p14:xfrm>
                <a:off x="8143154" y="6091864"/>
                <a:ext cx="172440" cy="1454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3EE8EED-8115-4C95-A0AB-5715CC7A4FF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34514" y="6083224"/>
                  <a:ext cx="19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634494D-418C-488D-963B-8B6D7D9FDE32}"/>
                    </a:ext>
                  </a:extLst>
                </p14:cNvPr>
                <p14:cNvContentPartPr/>
                <p14:nvPr/>
              </p14:nvContentPartPr>
              <p14:xfrm>
                <a:off x="8262674" y="6132904"/>
                <a:ext cx="203400" cy="41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634494D-418C-488D-963B-8B6D7D9FDE3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54034" y="6123904"/>
                  <a:ext cx="221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252F2FC-A393-45B3-AF00-B70D08922DA4}"/>
                    </a:ext>
                  </a:extLst>
                </p14:cNvPr>
                <p14:cNvContentPartPr/>
                <p14:nvPr/>
              </p14:nvContentPartPr>
              <p14:xfrm>
                <a:off x="8535554" y="6122104"/>
                <a:ext cx="167400" cy="195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252F2FC-A393-45B3-AF00-B70D08922DA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26914" y="6113104"/>
                  <a:ext cx="185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20C82FD-E2A6-415E-8372-AF34BE9131B5}"/>
                    </a:ext>
                  </a:extLst>
                </p14:cNvPr>
                <p14:cNvContentPartPr/>
                <p14:nvPr/>
              </p14:nvContentPartPr>
              <p14:xfrm>
                <a:off x="8720594" y="6132904"/>
                <a:ext cx="259560" cy="215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20C82FD-E2A6-415E-8372-AF34BE9131B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711954" y="6124264"/>
                  <a:ext cx="2772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83A28427-F182-4457-A9BC-E30DB2F503C3}"/>
              </a:ext>
            </a:extLst>
          </p:cNvPr>
          <p:cNvGrpSpPr/>
          <p:nvPr/>
        </p:nvGrpSpPr>
        <p:grpSpPr>
          <a:xfrm>
            <a:off x="8957114" y="5884864"/>
            <a:ext cx="2731680" cy="711000"/>
            <a:chOff x="8957114" y="5884864"/>
            <a:chExt cx="2731680" cy="71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68F92C3-3CBC-476D-B254-C54D22AA9D11}"/>
                    </a:ext>
                  </a:extLst>
                </p14:cNvPr>
                <p14:cNvContentPartPr/>
                <p14:nvPr/>
              </p14:nvContentPartPr>
              <p14:xfrm>
                <a:off x="8957114" y="6419824"/>
                <a:ext cx="127080" cy="150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68F92C3-3CBC-476D-B254-C54D22AA9D1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948114" y="6410824"/>
                  <a:ext cx="14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E298B85-F3D0-425C-A7AC-AE606F1AFBE8}"/>
                    </a:ext>
                  </a:extLst>
                </p14:cNvPr>
                <p14:cNvContentPartPr/>
                <p14:nvPr/>
              </p14:nvContentPartPr>
              <p14:xfrm>
                <a:off x="9269234" y="5884864"/>
                <a:ext cx="315360" cy="462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E298B85-F3D0-425C-A7AC-AE606F1AFB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260594" y="5875864"/>
                  <a:ext cx="3330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443A1C2-9059-4DB4-AD54-23E59E667878}"/>
                    </a:ext>
                  </a:extLst>
                </p14:cNvPr>
                <p14:cNvContentPartPr/>
                <p14:nvPr/>
              </p14:nvContentPartPr>
              <p14:xfrm>
                <a:off x="9519434" y="6141904"/>
                <a:ext cx="102960" cy="1627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443A1C2-9059-4DB4-AD54-23E59E66787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510434" y="6132904"/>
                  <a:ext cx="12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A0DB1FE-88EF-48C2-BD4F-3777730BE330}"/>
                    </a:ext>
                  </a:extLst>
                </p14:cNvPr>
                <p14:cNvContentPartPr/>
                <p14:nvPr/>
              </p14:nvContentPartPr>
              <p14:xfrm>
                <a:off x="9660914" y="6155584"/>
                <a:ext cx="200160" cy="1396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A0DB1FE-88EF-48C2-BD4F-3777730BE33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652274" y="6146584"/>
                  <a:ext cx="21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FF75B28-8270-45A0-BD58-DF78AFC61AAC}"/>
                    </a:ext>
                  </a:extLst>
                </p14:cNvPr>
                <p14:cNvContentPartPr/>
                <p14:nvPr/>
              </p14:nvContentPartPr>
              <p14:xfrm>
                <a:off x="9840554" y="6034624"/>
                <a:ext cx="221040" cy="3564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FF75B28-8270-45A0-BD58-DF78AFC61AA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831554" y="6025624"/>
                  <a:ext cx="2386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089222E-A389-428B-B30B-98B23419EF6A}"/>
                    </a:ext>
                  </a:extLst>
                </p14:cNvPr>
                <p14:cNvContentPartPr/>
                <p14:nvPr/>
              </p14:nvContentPartPr>
              <p14:xfrm>
                <a:off x="10201994" y="6123184"/>
                <a:ext cx="134640" cy="38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089222E-A389-428B-B30B-98B23419EF6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192994" y="6114184"/>
                  <a:ext cx="152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C3C92C-5567-4554-85B0-98C59BAD6EAD}"/>
                    </a:ext>
                  </a:extLst>
                </p14:cNvPr>
                <p14:cNvContentPartPr/>
                <p14:nvPr/>
              </p14:nvContentPartPr>
              <p14:xfrm>
                <a:off x="10164194" y="6238024"/>
                <a:ext cx="165240" cy="22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C3C92C-5567-4554-85B0-98C59BAD6E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155554" y="6229384"/>
                  <a:ext cx="182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992FEA3-CED4-467A-8835-B0C0A686DD72}"/>
                    </a:ext>
                  </a:extLst>
                </p14:cNvPr>
                <p14:cNvContentPartPr/>
                <p14:nvPr/>
              </p14:nvContentPartPr>
              <p14:xfrm>
                <a:off x="10494314" y="6081784"/>
                <a:ext cx="163440" cy="265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992FEA3-CED4-467A-8835-B0C0A686DD7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485314" y="6072784"/>
                  <a:ext cx="181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70A28F-3317-4343-8727-44402491C777}"/>
                    </a:ext>
                  </a:extLst>
                </p14:cNvPr>
                <p14:cNvContentPartPr/>
                <p14:nvPr/>
              </p14:nvContentPartPr>
              <p14:xfrm>
                <a:off x="10696634" y="6129304"/>
                <a:ext cx="190440" cy="2206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70A28F-3317-4343-8727-44402491C77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687634" y="6120304"/>
                  <a:ext cx="208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5AFDD9-E578-44A9-A763-5F676983422F}"/>
                    </a:ext>
                  </a:extLst>
                </p14:cNvPr>
                <p14:cNvContentPartPr/>
                <p14:nvPr/>
              </p14:nvContentPartPr>
              <p14:xfrm>
                <a:off x="10913354" y="6232624"/>
                <a:ext cx="182520" cy="19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5AFDD9-E578-44A9-A763-5F676983422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904714" y="6223624"/>
                  <a:ext cx="200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5BB53C-DAC1-402B-BB08-75C836C3D128}"/>
                    </a:ext>
                  </a:extLst>
                </p14:cNvPr>
                <p14:cNvContentPartPr/>
                <p14:nvPr/>
              </p14:nvContentPartPr>
              <p14:xfrm>
                <a:off x="11195954" y="6187624"/>
                <a:ext cx="58680" cy="145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5BB53C-DAC1-402B-BB08-75C836C3D12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186954" y="6178984"/>
                  <a:ext cx="7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DF2FED1-06C0-4F8C-8CAA-E6755A609178}"/>
                    </a:ext>
                  </a:extLst>
                </p14:cNvPr>
                <p14:cNvContentPartPr/>
                <p14:nvPr/>
              </p14:nvContentPartPr>
              <p14:xfrm>
                <a:off x="11254994" y="6020944"/>
                <a:ext cx="230040" cy="401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DF2FED1-06C0-4F8C-8CAA-E6755A60917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246354" y="6012304"/>
                  <a:ext cx="247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1C1E3F4-172A-40D5-B873-23E6EB32C68E}"/>
                    </a:ext>
                  </a:extLst>
                </p14:cNvPr>
                <p14:cNvContentPartPr/>
                <p14:nvPr/>
              </p14:nvContentPartPr>
              <p14:xfrm>
                <a:off x="11632994" y="6072424"/>
                <a:ext cx="23760" cy="3171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1C1E3F4-172A-40D5-B873-23E6EB32C68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623994" y="6063784"/>
                  <a:ext cx="41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3299EA0-F708-4E56-BA50-71721ACD6839}"/>
                    </a:ext>
                  </a:extLst>
                </p14:cNvPr>
                <p14:cNvContentPartPr/>
                <p14:nvPr/>
              </p14:nvContentPartPr>
              <p14:xfrm>
                <a:off x="11661434" y="6578224"/>
                <a:ext cx="27360" cy="176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3299EA0-F708-4E56-BA50-71721ACD683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652434" y="6569224"/>
                  <a:ext cx="4500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D4070E3-BB49-4329-9A66-B402D7361A9B}"/>
              </a:ext>
            </a:extLst>
          </p:cNvPr>
          <p:cNvGrpSpPr/>
          <p:nvPr/>
        </p:nvGrpSpPr>
        <p:grpSpPr>
          <a:xfrm>
            <a:off x="6205994" y="1771864"/>
            <a:ext cx="1135440" cy="367200"/>
            <a:chOff x="6205994" y="1771864"/>
            <a:chExt cx="113544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0EB422E-92D6-42F7-BAD1-F63DCE92FF61}"/>
                    </a:ext>
                  </a:extLst>
                </p14:cNvPr>
                <p14:cNvContentPartPr/>
                <p14:nvPr/>
              </p14:nvContentPartPr>
              <p14:xfrm>
                <a:off x="6425954" y="1875544"/>
                <a:ext cx="915480" cy="263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0EB422E-92D6-42F7-BAD1-F63DCE92FF6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16954" y="1866544"/>
                  <a:ext cx="933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51C861C-86A9-4D79-AE68-8F660C6D85FA}"/>
                    </a:ext>
                  </a:extLst>
                </p14:cNvPr>
                <p14:cNvContentPartPr/>
                <p14:nvPr/>
              </p14:nvContentPartPr>
              <p14:xfrm>
                <a:off x="6205994" y="1771864"/>
                <a:ext cx="552960" cy="284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51C861C-86A9-4D79-AE68-8F660C6D85F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197354" y="1762864"/>
                  <a:ext cx="57060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007CDCBA-79D7-4F31-B3C6-6EB130CA660F}"/>
              </a:ext>
            </a:extLst>
          </p:cNvPr>
          <p:cNvGrpSpPr/>
          <p:nvPr/>
        </p:nvGrpSpPr>
        <p:grpSpPr>
          <a:xfrm>
            <a:off x="7647434" y="1936384"/>
            <a:ext cx="738720" cy="222480"/>
            <a:chOff x="7647434" y="1936384"/>
            <a:chExt cx="7387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3989E39-6396-491E-8CCB-FA7F470AB76E}"/>
                    </a:ext>
                  </a:extLst>
                </p14:cNvPr>
                <p14:cNvContentPartPr/>
                <p14:nvPr/>
              </p14:nvContentPartPr>
              <p14:xfrm>
                <a:off x="7647434" y="1936384"/>
                <a:ext cx="224280" cy="214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3989E39-6396-491E-8CCB-FA7F470AB76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38434" y="1927384"/>
                  <a:ext cx="241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77B391D-D8D0-428F-99DA-D0D27C029816}"/>
                    </a:ext>
                  </a:extLst>
                </p14:cNvPr>
                <p14:cNvContentPartPr/>
                <p14:nvPr/>
              </p14:nvContentPartPr>
              <p14:xfrm>
                <a:off x="7921754" y="1973104"/>
                <a:ext cx="192240" cy="158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77B391D-D8D0-428F-99DA-D0D27C02981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913114" y="1964104"/>
                  <a:ext cx="209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D48CB0F-D594-4736-AF6A-28A3B94D5188}"/>
                    </a:ext>
                  </a:extLst>
                </p14:cNvPr>
                <p14:cNvContentPartPr/>
                <p14:nvPr/>
              </p14:nvContentPartPr>
              <p14:xfrm>
                <a:off x="8148554" y="1955824"/>
                <a:ext cx="237600" cy="2030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D48CB0F-D594-4736-AF6A-28A3B94D518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139914" y="1946824"/>
                  <a:ext cx="2552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024D1EE-5CD1-46FC-A3C2-18D9EFD5AE61}"/>
              </a:ext>
            </a:extLst>
          </p:cNvPr>
          <p:cNvGrpSpPr/>
          <p:nvPr/>
        </p:nvGrpSpPr>
        <p:grpSpPr>
          <a:xfrm>
            <a:off x="8693954" y="1808944"/>
            <a:ext cx="985320" cy="392400"/>
            <a:chOff x="8693954" y="1808944"/>
            <a:chExt cx="985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ABD775C-084B-4844-82F9-CA8B4ED6E1F3}"/>
                    </a:ext>
                  </a:extLst>
                </p14:cNvPr>
                <p14:cNvContentPartPr/>
                <p14:nvPr/>
              </p14:nvContentPartPr>
              <p14:xfrm>
                <a:off x="8693954" y="2005144"/>
                <a:ext cx="200160" cy="151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ABD775C-084B-4844-82F9-CA8B4ED6E1F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684954" y="1996144"/>
                  <a:ext cx="217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E2B8A03-D08D-40B2-991B-F35E8CAEC7A3}"/>
                    </a:ext>
                  </a:extLst>
                </p14:cNvPr>
                <p14:cNvContentPartPr/>
                <p14:nvPr/>
              </p14:nvContentPartPr>
              <p14:xfrm>
                <a:off x="8980154" y="2065264"/>
                <a:ext cx="84240" cy="119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E2B8A03-D08D-40B2-991B-F35E8CAEC7A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71514" y="2056264"/>
                  <a:ext cx="101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57C66EC-B872-4FB9-91FA-4C9B143AA3C8}"/>
                    </a:ext>
                  </a:extLst>
                </p14:cNvPr>
                <p14:cNvContentPartPr/>
                <p14:nvPr/>
              </p14:nvContentPartPr>
              <p14:xfrm>
                <a:off x="9245114" y="1808944"/>
                <a:ext cx="37800" cy="352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57C66EC-B872-4FB9-91FA-4C9B143AA3C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236474" y="1799944"/>
                  <a:ext cx="55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B9643E6-8C4A-4CB7-9BD9-79FF3EBAA46A}"/>
                    </a:ext>
                  </a:extLst>
                </p14:cNvPr>
                <p14:cNvContentPartPr/>
                <p14:nvPr/>
              </p14:nvContentPartPr>
              <p14:xfrm>
                <a:off x="9132794" y="1999384"/>
                <a:ext cx="337680" cy="14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B9643E6-8C4A-4CB7-9BD9-79FF3EBAA46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23794" y="1990384"/>
                  <a:ext cx="355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431497B-8001-4E68-B4A9-43ADAAD6DDD1}"/>
                    </a:ext>
                  </a:extLst>
                </p14:cNvPr>
                <p14:cNvContentPartPr/>
                <p14:nvPr/>
              </p14:nvContentPartPr>
              <p14:xfrm>
                <a:off x="9416474" y="2035024"/>
                <a:ext cx="262800" cy="166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431497B-8001-4E68-B4A9-43ADAAD6DDD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407474" y="2026384"/>
                  <a:ext cx="280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BA165FE-C459-47D6-B562-16558932C165}"/>
              </a:ext>
            </a:extLst>
          </p:cNvPr>
          <p:cNvGrpSpPr/>
          <p:nvPr/>
        </p:nvGrpSpPr>
        <p:grpSpPr>
          <a:xfrm>
            <a:off x="9993554" y="1801024"/>
            <a:ext cx="1292400" cy="471240"/>
            <a:chOff x="9993554" y="1801024"/>
            <a:chExt cx="129240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F1DF0D8-6030-46A2-95C9-05DD84CE96A0}"/>
                    </a:ext>
                  </a:extLst>
                </p14:cNvPr>
                <p14:cNvContentPartPr/>
                <p14:nvPr/>
              </p14:nvContentPartPr>
              <p14:xfrm>
                <a:off x="9993554" y="1801024"/>
                <a:ext cx="179640" cy="4312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F1DF0D8-6030-46A2-95C9-05DD84CE96A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984554" y="1792384"/>
                  <a:ext cx="197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4D3F1C1-C767-476F-B1CA-2923752034CF}"/>
                    </a:ext>
                  </a:extLst>
                </p14:cNvPr>
                <p14:cNvContentPartPr/>
                <p14:nvPr/>
              </p14:nvContentPartPr>
              <p14:xfrm>
                <a:off x="10246274" y="2080024"/>
                <a:ext cx="235800" cy="1396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4D3F1C1-C767-476F-B1CA-2923752034C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237634" y="2071384"/>
                  <a:ext cx="25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0F62D88-4CE2-4D51-B2E9-030BDB5AF2B9}"/>
                    </a:ext>
                  </a:extLst>
                </p14:cNvPr>
                <p14:cNvContentPartPr/>
                <p14:nvPr/>
              </p14:nvContentPartPr>
              <p14:xfrm>
                <a:off x="10559474" y="1867624"/>
                <a:ext cx="27720" cy="351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0F62D88-4CE2-4D51-B2E9-030BDB5AF2B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550474" y="1858624"/>
                  <a:ext cx="453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BA831C7-CC3C-465A-AD1E-34F9205F8542}"/>
                    </a:ext>
                  </a:extLst>
                </p14:cNvPr>
                <p14:cNvContentPartPr/>
                <p14:nvPr/>
              </p14:nvContentPartPr>
              <p14:xfrm>
                <a:off x="10690514" y="2110624"/>
                <a:ext cx="80640" cy="1346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BA831C7-CC3C-465A-AD1E-34F9205F854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681514" y="2101984"/>
                  <a:ext cx="98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B466ECF-01EF-4F17-A77E-3CB5C795B690}"/>
                    </a:ext>
                  </a:extLst>
                </p14:cNvPr>
                <p14:cNvContentPartPr/>
                <p14:nvPr/>
              </p14:nvContentPartPr>
              <p14:xfrm>
                <a:off x="10898954" y="2046904"/>
                <a:ext cx="387000" cy="2253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B466ECF-01EF-4F17-A77E-3CB5C795B69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890314" y="2037904"/>
                  <a:ext cx="40464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7D997BE-BE2D-41B2-B42D-7EB46B4D81CB}"/>
                  </a:ext>
                </a:extLst>
              </p14:cNvPr>
              <p14:cNvContentPartPr/>
              <p14:nvPr/>
            </p14:nvContentPartPr>
            <p14:xfrm>
              <a:off x="996794" y="1309624"/>
              <a:ext cx="643680" cy="3027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7D997BE-BE2D-41B2-B42D-7EB46B4D81C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87794" y="1300624"/>
                <a:ext cx="6613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014C13A1-66A7-4980-A079-8BC62C4F53DF}"/>
                  </a:ext>
                </a:extLst>
              </p14:cNvPr>
              <p14:cNvContentPartPr/>
              <p14:nvPr/>
            </p14:nvContentPartPr>
            <p14:xfrm>
              <a:off x="4207634" y="2119984"/>
              <a:ext cx="1119240" cy="3960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014C13A1-66A7-4980-A079-8BC62C4F53DF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198994" y="2111344"/>
                <a:ext cx="1136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1EED28A-4F88-4E6D-92E4-9CB3CE3E29C4}"/>
                  </a:ext>
                </a:extLst>
              </p14:cNvPr>
              <p14:cNvContentPartPr/>
              <p14:nvPr/>
            </p14:nvContentPartPr>
            <p14:xfrm>
              <a:off x="681434" y="4953184"/>
              <a:ext cx="850680" cy="30672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1EED28A-4F88-4E6D-92E4-9CB3CE3E29C4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672434" y="4944544"/>
                <a:ext cx="868320" cy="3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C4C4653E-E301-493C-9164-DFA9C5709573}"/>
              </a:ext>
            </a:extLst>
          </p:cNvPr>
          <p:cNvGrpSpPr/>
          <p:nvPr/>
        </p:nvGrpSpPr>
        <p:grpSpPr>
          <a:xfrm>
            <a:off x="5757074" y="4736104"/>
            <a:ext cx="806760" cy="361080"/>
            <a:chOff x="5757074" y="4736104"/>
            <a:chExt cx="80676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0CB9F54-6B40-4CC8-9997-30CA3CB9CB78}"/>
                    </a:ext>
                  </a:extLst>
                </p14:cNvPr>
                <p14:cNvContentPartPr/>
                <p14:nvPr/>
              </p14:nvContentPartPr>
              <p14:xfrm>
                <a:off x="5757074" y="4883344"/>
                <a:ext cx="123840" cy="252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0CB9F54-6B40-4CC8-9997-30CA3CB9CB7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748074" y="4874704"/>
                  <a:ext cx="141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CE8BEB3-BE29-4A87-9CF8-88AFB3C8705C}"/>
                    </a:ext>
                  </a:extLst>
                </p14:cNvPr>
                <p14:cNvContentPartPr/>
                <p14:nvPr/>
              </p14:nvContentPartPr>
              <p14:xfrm>
                <a:off x="5764634" y="4957144"/>
                <a:ext cx="146520" cy="23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CE8BEB3-BE29-4A87-9CF8-88AFB3C8705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755994" y="4948144"/>
                  <a:ext cx="164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9788C6F-84C5-4406-9557-D493EAF5BE7C}"/>
                    </a:ext>
                  </a:extLst>
                </p14:cNvPr>
                <p14:cNvContentPartPr/>
                <p14:nvPr/>
              </p14:nvContentPartPr>
              <p14:xfrm>
                <a:off x="6061994" y="4736104"/>
                <a:ext cx="184320" cy="3610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9788C6F-84C5-4406-9557-D493EAF5BE7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053354" y="4727104"/>
                  <a:ext cx="201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0FFC165-E71E-485E-8C1B-8B0C1B308572}"/>
                    </a:ext>
                  </a:extLst>
                </p14:cNvPr>
                <p14:cNvContentPartPr/>
                <p14:nvPr/>
              </p14:nvContentPartPr>
              <p14:xfrm>
                <a:off x="6349274" y="4927264"/>
                <a:ext cx="214560" cy="288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0FFC165-E71E-485E-8C1B-8B0C1B30857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40274" y="4918264"/>
                  <a:ext cx="232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B03746B6-4DAB-47AC-8416-2988EF4159BE}"/>
                  </a:ext>
                </a:extLst>
              </p14:cNvPr>
              <p14:cNvContentPartPr/>
              <p14:nvPr/>
            </p14:nvContentPartPr>
            <p14:xfrm>
              <a:off x="2243474" y="5535708"/>
              <a:ext cx="1388520" cy="92160"/>
            </p14:xfrm>
          </p:contentPart>
        </mc:Choice>
        <mc:Fallback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B03746B6-4DAB-47AC-8416-2988EF4159B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2234474" y="5526708"/>
                <a:ext cx="140616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00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CF10A7D-5B4F-4840-8889-61FFD05E7254}"/>
                  </a:ext>
                </a:extLst>
              </p14:cNvPr>
              <p14:cNvContentPartPr/>
              <p14:nvPr/>
            </p14:nvContentPartPr>
            <p14:xfrm>
              <a:off x="2558114" y="5104024"/>
              <a:ext cx="149760" cy="3301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CF10A7D-5B4F-4840-8889-61FFD05E72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474" y="5095024"/>
                <a:ext cx="1674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01700F6-8DC5-432C-BB5F-F307A9631189}"/>
                  </a:ext>
                </a:extLst>
              </p14:cNvPr>
              <p14:cNvContentPartPr/>
              <p14:nvPr/>
            </p14:nvContentPartPr>
            <p14:xfrm>
              <a:off x="2668634" y="4916104"/>
              <a:ext cx="337320" cy="3286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01700F6-8DC5-432C-BB5F-F307A96311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634" y="4907104"/>
                <a:ext cx="3549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FC90ABA-7948-4DE2-923E-6E985C6AF774}"/>
                  </a:ext>
                </a:extLst>
              </p14:cNvPr>
              <p14:cNvContentPartPr/>
              <p14:nvPr/>
            </p14:nvContentPartPr>
            <p14:xfrm>
              <a:off x="3069674" y="5032744"/>
              <a:ext cx="151560" cy="3222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FC90ABA-7948-4DE2-923E-6E985C6AF7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1034" y="5024104"/>
                <a:ext cx="1692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7B6EA18-9277-4622-AD1B-988F95704D82}"/>
                  </a:ext>
                </a:extLst>
              </p14:cNvPr>
              <p14:cNvContentPartPr/>
              <p14:nvPr/>
            </p14:nvContentPartPr>
            <p14:xfrm>
              <a:off x="3455954" y="5032744"/>
              <a:ext cx="228600" cy="3492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7B6EA18-9277-4622-AD1B-988F95704D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7314" y="5024104"/>
                <a:ext cx="2462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9CE3BEB-EE14-4F66-9731-73133FF6089B}"/>
                  </a:ext>
                </a:extLst>
              </p14:cNvPr>
              <p14:cNvContentPartPr/>
              <p14:nvPr/>
            </p14:nvContentPartPr>
            <p14:xfrm>
              <a:off x="3425354" y="4989904"/>
              <a:ext cx="272520" cy="3448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9CE3BEB-EE14-4F66-9731-73133FF608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6714" y="4980904"/>
                <a:ext cx="2901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D793AD1-A449-4C42-AA67-E1D606D3F34A}"/>
                  </a:ext>
                </a:extLst>
              </p14:cNvPr>
              <p14:cNvContentPartPr/>
              <p14:nvPr/>
            </p14:nvContentPartPr>
            <p14:xfrm>
              <a:off x="3833954" y="5146144"/>
              <a:ext cx="176760" cy="367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D793AD1-A449-4C42-AA67-E1D606D3F3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5314" y="5137504"/>
                <a:ext cx="194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23A6FA6-7E1F-4352-AE11-8713F7EA7558}"/>
                  </a:ext>
                </a:extLst>
              </p14:cNvPr>
              <p14:cNvContentPartPr/>
              <p14:nvPr/>
            </p14:nvContentPartPr>
            <p14:xfrm>
              <a:off x="3897674" y="5266024"/>
              <a:ext cx="171720" cy="1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23A6FA6-7E1F-4352-AE11-8713F7EA75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9034" y="5257384"/>
                <a:ext cx="189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5E5B7F5-DB2A-4158-833C-B9353CF3D354}"/>
                  </a:ext>
                </a:extLst>
              </p14:cNvPr>
              <p14:cNvContentPartPr/>
              <p14:nvPr/>
            </p14:nvContentPartPr>
            <p14:xfrm>
              <a:off x="4250474" y="5039584"/>
              <a:ext cx="241920" cy="2667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5E5B7F5-DB2A-4158-833C-B9353CF3D3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41834" y="5030584"/>
                <a:ext cx="259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175EAB4-EF04-4EB4-89EB-6ACA1608F06F}"/>
                  </a:ext>
                </a:extLst>
              </p14:cNvPr>
              <p14:cNvContentPartPr/>
              <p14:nvPr/>
            </p14:nvContentPartPr>
            <p14:xfrm>
              <a:off x="4521914" y="4893064"/>
              <a:ext cx="292680" cy="5025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175EAB4-EF04-4EB4-89EB-6ACA1608F0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3274" y="4884424"/>
                <a:ext cx="3103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8E2BB0B-6EC8-438B-BFF5-AB9EAC35C938}"/>
                  </a:ext>
                </a:extLst>
              </p14:cNvPr>
              <p14:cNvContentPartPr/>
              <p14:nvPr/>
            </p14:nvContentPartPr>
            <p14:xfrm>
              <a:off x="5111234" y="5092144"/>
              <a:ext cx="226080" cy="154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8E2BB0B-6EC8-438B-BFF5-AB9EAC35C9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2594" y="5083504"/>
                <a:ext cx="243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9924BBB-3112-4AE6-8823-EBA613B4F3D4}"/>
                  </a:ext>
                </a:extLst>
              </p14:cNvPr>
              <p14:cNvContentPartPr/>
              <p14:nvPr/>
            </p14:nvContentPartPr>
            <p14:xfrm>
              <a:off x="5153354" y="5203384"/>
              <a:ext cx="198000" cy="1656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9924BBB-3112-4AE6-8823-EBA613B4F3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4354" y="5194744"/>
                <a:ext cx="215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0D47337-C500-4EB1-BD4F-CE57E0B64F99}"/>
                  </a:ext>
                </a:extLst>
              </p14:cNvPr>
              <p14:cNvContentPartPr/>
              <p14:nvPr/>
            </p14:nvContentPartPr>
            <p14:xfrm>
              <a:off x="5766074" y="5091784"/>
              <a:ext cx="298440" cy="242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0D47337-C500-4EB1-BD4F-CE57E0B64F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57074" y="5082784"/>
                <a:ext cx="316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D634B30-1044-4C6C-A90F-3567FBF68C3D}"/>
                  </a:ext>
                </a:extLst>
              </p14:cNvPr>
              <p14:cNvContentPartPr/>
              <p14:nvPr/>
            </p14:nvContentPartPr>
            <p14:xfrm>
              <a:off x="6121394" y="4959664"/>
              <a:ext cx="156600" cy="234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D634B30-1044-4C6C-A90F-3567FBF68C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12754" y="4951024"/>
                <a:ext cx="174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3895A95-435F-4AF2-9B65-2C30D5577610}"/>
                  </a:ext>
                </a:extLst>
              </p14:cNvPr>
              <p14:cNvContentPartPr/>
              <p14:nvPr/>
            </p14:nvContentPartPr>
            <p14:xfrm>
              <a:off x="6379874" y="4746544"/>
              <a:ext cx="284040" cy="2937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3895A95-435F-4AF2-9B65-2C30D55776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71234" y="4737544"/>
                <a:ext cx="3016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AF27C86-4645-4BB7-B0EA-DF38CF92A282}"/>
                  </a:ext>
                </a:extLst>
              </p14:cNvPr>
              <p14:cNvContentPartPr/>
              <p14:nvPr/>
            </p14:nvContentPartPr>
            <p14:xfrm>
              <a:off x="6585074" y="5182864"/>
              <a:ext cx="19800" cy="619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AF27C86-4645-4BB7-B0EA-DF38CF92A2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76074" y="5173864"/>
                <a:ext cx="374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F74A250-09E8-49BA-A490-F137F31603D9}"/>
                  </a:ext>
                </a:extLst>
              </p14:cNvPr>
              <p14:cNvContentPartPr/>
              <p14:nvPr/>
            </p14:nvContentPartPr>
            <p14:xfrm>
              <a:off x="6824834" y="4996744"/>
              <a:ext cx="381240" cy="3513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F74A250-09E8-49BA-A490-F137F31603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15834" y="4987744"/>
                <a:ext cx="3988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46527EF-BF3B-4B31-805F-73D7E505A1B3}"/>
                  </a:ext>
                </a:extLst>
              </p14:cNvPr>
              <p14:cNvContentPartPr/>
              <p14:nvPr/>
            </p14:nvContentPartPr>
            <p14:xfrm>
              <a:off x="7344314" y="4605784"/>
              <a:ext cx="278640" cy="2937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46527EF-BF3B-4B31-805F-73D7E505A1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35674" y="4596784"/>
                <a:ext cx="29628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2634D1A-E6ED-417A-9FA6-8FD24573C1DF}"/>
              </a:ext>
            </a:extLst>
          </p:cNvPr>
          <p:cNvGrpSpPr/>
          <p:nvPr/>
        </p:nvGrpSpPr>
        <p:grpSpPr>
          <a:xfrm>
            <a:off x="6636554" y="5463304"/>
            <a:ext cx="764640" cy="412920"/>
            <a:chOff x="6636554" y="5463304"/>
            <a:chExt cx="76464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AE7AF3-A54E-4823-B1EF-E58C07BC063C}"/>
                    </a:ext>
                  </a:extLst>
                </p14:cNvPr>
                <p14:cNvContentPartPr/>
                <p14:nvPr/>
              </p14:nvContentPartPr>
              <p14:xfrm>
                <a:off x="6636554" y="5463304"/>
                <a:ext cx="764640" cy="61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AE7AF3-A54E-4823-B1EF-E58C07BC06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27914" y="5454664"/>
                  <a:ext cx="782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BD76C13-F7DE-439A-B6C4-BAE1827F9877}"/>
                    </a:ext>
                  </a:extLst>
                </p14:cNvPr>
                <p14:cNvContentPartPr/>
                <p14:nvPr/>
              </p14:nvContentPartPr>
              <p14:xfrm>
                <a:off x="6825194" y="5618104"/>
                <a:ext cx="279720" cy="258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BD76C13-F7DE-439A-B6C4-BAE1827F9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6194" y="5609104"/>
                  <a:ext cx="297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4AE640D-9B5F-4291-A04F-E9A345A05B30}"/>
                    </a:ext>
                  </a:extLst>
                </p14:cNvPr>
                <p14:cNvContentPartPr/>
                <p14:nvPr/>
              </p14:nvContentPartPr>
              <p14:xfrm>
                <a:off x="7242074" y="5567344"/>
                <a:ext cx="80280" cy="222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4AE640D-9B5F-4291-A04F-E9A345A05B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33074" y="5558704"/>
                  <a:ext cx="9792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23D2897-7A5F-4E99-AE75-342D8B1C71A5}"/>
                  </a:ext>
                </a:extLst>
              </p14:cNvPr>
              <p14:cNvContentPartPr/>
              <p14:nvPr/>
            </p14:nvContentPartPr>
            <p14:xfrm>
              <a:off x="7190594" y="6005104"/>
              <a:ext cx="3600" cy="1548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23D2897-7A5F-4E99-AE75-342D8B1C71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81594" y="5996464"/>
                <a:ext cx="2124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AB5C4A1-35A4-462B-8077-30B9E3F38EAC}"/>
              </a:ext>
            </a:extLst>
          </p:cNvPr>
          <p:cNvGrpSpPr/>
          <p:nvPr/>
        </p:nvGrpSpPr>
        <p:grpSpPr>
          <a:xfrm>
            <a:off x="491354" y="120184"/>
            <a:ext cx="11569320" cy="4602240"/>
            <a:chOff x="491354" y="120184"/>
            <a:chExt cx="11569320" cy="46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3E234B-764F-48FA-B2CD-2525016E19B3}"/>
                    </a:ext>
                  </a:extLst>
                </p14:cNvPr>
                <p14:cNvContentPartPr/>
                <p14:nvPr/>
              </p14:nvContentPartPr>
              <p14:xfrm>
                <a:off x="6712514" y="359944"/>
                <a:ext cx="216000" cy="16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3E234B-764F-48FA-B2CD-2525016E19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3874" y="351304"/>
                  <a:ext cx="233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09F877-0C03-4104-8403-4FCCAD295C61}"/>
                    </a:ext>
                  </a:extLst>
                </p14:cNvPr>
                <p14:cNvContentPartPr/>
                <p14:nvPr/>
              </p14:nvContentPartPr>
              <p14:xfrm>
                <a:off x="6980714" y="391624"/>
                <a:ext cx="194040" cy="10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09F877-0C03-4104-8403-4FCCAD295C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71714" y="382624"/>
                  <a:ext cx="211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C10D1F-FA57-430B-A7E9-E5C5042BBB76}"/>
                    </a:ext>
                  </a:extLst>
                </p14:cNvPr>
                <p14:cNvContentPartPr/>
                <p14:nvPr/>
              </p14:nvContentPartPr>
              <p14:xfrm>
                <a:off x="7279154" y="240424"/>
                <a:ext cx="183960" cy="28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C10D1F-FA57-430B-A7E9-E5C5042BBB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0514" y="231424"/>
                  <a:ext cx="201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DBBB51-F7FE-4740-B41C-4247B662C743}"/>
                    </a:ext>
                  </a:extLst>
                </p14:cNvPr>
                <p14:cNvContentPartPr/>
                <p14:nvPr/>
              </p14:nvContentPartPr>
              <p14:xfrm>
                <a:off x="7465634" y="193624"/>
                <a:ext cx="182160" cy="333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DBBB51-F7FE-4740-B41C-4247B662C7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6634" y="184984"/>
                  <a:ext cx="1998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6AD006-C7F5-4541-91C5-92F9B9860D27}"/>
                    </a:ext>
                  </a:extLst>
                </p14:cNvPr>
                <p14:cNvContentPartPr/>
                <p14:nvPr/>
              </p14:nvContentPartPr>
              <p14:xfrm>
                <a:off x="8039114" y="367504"/>
                <a:ext cx="167760" cy="165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6AD006-C7F5-4541-91C5-92F9B9860D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30474" y="358864"/>
                  <a:ext cx="185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052ACF-C678-4C31-935E-86A75C7B0303}"/>
                    </a:ext>
                  </a:extLst>
                </p14:cNvPr>
                <p14:cNvContentPartPr/>
                <p14:nvPr/>
              </p14:nvContentPartPr>
              <p14:xfrm>
                <a:off x="8263034" y="380464"/>
                <a:ext cx="194400" cy="132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052ACF-C678-4C31-935E-86A75C7B03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54394" y="371824"/>
                  <a:ext cx="21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5A7E93-D6B4-4F12-A5C7-BDAC7B489C3E}"/>
                    </a:ext>
                  </a:extLst>
                </p14:cNvPr>
                <p14:cNvContentPartPr/>
                <p14:nvPr/>
              </p14:nvContentPartPr>
              <p14:xfrm>
                <a:off x="8485154" y="434104"/>
                <a:ext cx="199440" cy="11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5A7E93-D6B4-4F12-A5C7-BDAC7B489C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76154" y="425104"/>
                  <a:ext cx="217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0E6BB0-F497-4863-B84A-DEF6720A44AB}"/>
                    </a:ext>
                  </a:extLst>
                </p14:cNvPr>
                <p14:cNvContentPartPr/>
                <p14:nvPr/>
              </p14:nvContentPartPr>
              <p14:xfrm>
                <a:off x="8848394" y="130984"/>
                <a:ext cx="208440" cy="432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0E6BB0-F497-4863-B84A-DEF6720A44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39394" y="122344"/>
                  <a:ext cx="2260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ED8BFB-A00F-4F57-AB05-D6DDAABF57D8}"/>
                    </a:ext>
                  </a:extLst>
                </p14:cNvPr>
                <p14:cNvContentPartPr/>
                <p14:nvPr/>
              </p14:nvContentPartPr>
              <p14:xfrm>
                <a:off x="8730674" y="340504"/>
                <a:ext cx="403560" cy="2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ED8BFB-A00F-4F57-AB05-D6DDAABF57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22034" y="331504"/>
                  <a:ext cx="421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E9B95B-9744-4BB9-AA78-97563A8F80C8}"/>
                    </a:ext>
                  </a:extLst>
                </p14:cNvPr>
                <p14:cNvContentPartPr/>
                <p14:nvPr/>
              </p14:nvContentPartPr>
              <p14:xfrm>
                <a:off x="9035954" y="363904"/>
                <a:ext cx="530280" cy="21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E9B95B-9744-4BB9-AA78-97563A8F80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26954" y="355264"/>
                  <a:ext cx="547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19FFD1-6B5E-4434-8AF2-FB3C7A42B144}"/>
                    </a:ext>
                  </a:extLst>
                </p14:cNvPr>
                <p14:cNvContentPartPr/>
                <p14:nvPr/>
              </p14:nvContentPartPr>
              <p14:xfrm>
                <a:off x="9825074" y="334384"/>
                <a:ext cx="208440" cy="22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19FFD1-6B5E-4434-8AF2-FB3C7A42B1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16434" y="325744"/>
                  <a:ext cx="226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FD5CE3-FCEA-4ABB-8309-85F03418E184}"/>
                    </a:ext>
                  </a:extLst>
                </p14:cNvPr>
                <p14:cNvContentPartPr/>
                <p14:nvPr/>
              </p14:nvContentPartPr>
              <p14:xfrm>
                <a:off x="10088954" y="327544"/>
                <a:ext cx="207000" cy="220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FD5CE3-FCEA-4ABB-8309-85F03418E1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0314" y="318544"/>
                  <a:ext cx="224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157174-05F0-4B6A-8803-0559E7D90C80}"/>
                    </a:ext>
                  </a:extLst>
                </p14:cNvPr>
                <p14:cNvContentPartPr/>
                <p14:nvPr/>
              </p14:nvContentPartPr>
              <p14:xfrm>
                <a:off x="10301714" y="343744"/>
                <a:ext cx="146160" cy="213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157174-05F0-4B6A-8803-0559E7D90C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92714" y="334744"/>
                  <a:ext cx="163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F054B4-D50B-49D7-8662-911DF0BEEC17}"/>
                    </a:ext>
                  </a:extLst>
                </p14:cNvPr>
                <p14:cNvContentPartPr/>
                <p14:nvPr/>
              </p14:nvContentPartPr>
              <p14:xfrm>
                <a:off x="10486754" y="386224"/>
                <a:ext cx="136800" cy="183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F054B4-D50B-49D7-8662-911DF0BEEC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78114" y="377224"/>
                  <a:ext cx="154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29EF43-4AE2-4870-B3C1-1F766AC3CE02}"/>
                    </a:ext>
                  </a:extLst>
                </p14:cNvPr>
                <p14:cNvContentPartPr/>
                <p14:nvPr/>
              </p14:nvContentPartPr>
              <p14:xfrm>
                <a:off x="10703474" y="362464"/>
                <a:ext cx="132840" cy="22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29EF43-4AE2-4870-B3C1-1F766AC3CE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94834" y="353464"/>
                  <a:ext cx="150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B5F631D-BB25-499A-86DC-0B32520F4945}"/>
                    </a:ext>
                  </a:extLst>
                </p14:cNvPr>
                <p14:cNvContentPartPr/>
                <p14:nvPr/>
              </p14:nvContentPartPr>
              <p14:xfrm>
                <a:off x="10917314" y="400624"/>
                <a:ext cx="187200" cy="170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B5F631D-BB25-499A-86DC-0B32520F49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08674" y="391624"/>
                  <a:ext cx="204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2DB0E3-2015-4218-8D15-E1FEFAB0A3C1}"/>
                    </a:ext>
                  </a:extLst>
                </p14:cNvPr>
                <p14:cNvContentPartPr/>
                <p14:nvPr/>
              </p14:nvContentPartPr>
              <p14:xfrm>
                <a:off x="11080754" y="165184"/>
                <a:ext cx="182520" cy="378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2DB0E3-2015-4218-8D15-E1FEFAB0A3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2114" y="156544"/>
                  <a:ext cx="2001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E29DE6-42A8-4E45-A985-26FD66DE29A2}"/>
                    </a:ext>
                  </a:extLst>
                </p14:cNvPr>
                <p14:cNvContentPartPr/>
                <p14:nvPr/>
              </p14:nvContentPartPr>
              <p14:xfrm>
                <a:off x="11241674" y="326824"/>
                <a:ext cx="221400" cy="26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E29DE6-42A8-4E45-A985-26FD66DE29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33034" y="318184"/>
                  <a:ext cx="239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02DC8D-F3CB-4F8F-A9F3-2F80AC9C150E}"/>
                    </a:ext>
                  </a:extLst>
                </p14:cNvPr>
                <p14:cNvContentPartPr/>
                <p14:nvPr/>
              </p14:nvContentPartPr>
              <p14:xfrm>
                <a:off x="11429954" y="434104"/>
                <a:ext cx="175680" cy="14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02DC8D-F3CB-4F8F-A9F3-2F80AC9C15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20954" y="425104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8A8FA3-DB2B-4C28-9ABE-64817A316631}"/>
                    </a:ext>
                  </a:extLst>
                </p14:cNvPr>
                <p14:cNvContentPartPr/>
                <p14:nvPr/>
              </p14:nvContentPartPr>
              <p14:xfrm>
                <a:off x="11639474" y="414304"/>
                <a:ext cx="215640" cy="54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8A8FA3-DB2B-4C28-9ABE-64817A3166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30834" y="405664"/>
                  <a:ext cx="2332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145DC3C-FF31-4929-86FB-65218BD0AA8C}"/>
                    </a:ext>
                  </a:extLst>
                </p14:cNvPr>
                <p14:cNvContentPartPr/>
                <p14:nvPr/>
              </p14:nvContentPartPr>
              <p14:xfrm>
                <a:off x="6688034" y="1026664"/>
                <a:ext cx="160920" cy="182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145DC3C-FF31-4929-86FB-65218BD0AA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79034" y="1017664"/>
                  <a:ext cx="178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E538CB-C1A7-4239-B7B5-7623E2C0FC09}"/>
                    </a:ext>
                  </a:extLst>
                </p14:cNvPr>
                <p14:cNvContentPartPr/>
                <p14:nvPr/>
              </p14:nvContentPartPr>
              <p14:xfrm>
                <a:off x="7107794" y="719584"/>
                <a:ext cx="289800" cy="533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E538CB-C1A7-4239-B7B5-7623E2C0FC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99154" y="710584"/>
                  <a:ext cx="307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13E09C-7560-4C27-B850-E9B66ABB9AC8}"/>
                    </a:ext>
                  </a:extLst>
                </p14:cNvPr>
                <p14:cNvContentPartPr/>
                <p14:nvPr/>
              </p14:nvContentPartPr>
              <p14:xfrm>
                <a:off x="7080794" y="1025584"/>
                <a:ext cx="340200" cy="46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13E09C-7560-4C27-B850-E9B66ABB9A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71794" y="1016584"/>
                  <a:ext cx="357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4E5478-6D9E-48E7-9266-F6D7F959704E}"/>
                    </a:ext>
                  </a:extLst>
                </p14:cNvPr>
                <p14:cNvContentPartPr/>
                <p14:nvPr/>
              </p14:nvContentPartPr>
              <p14:xfrm>
                <a:off x="7698554" y="811744"/>
                <a:ext cx="270000" cy="39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4E5478-6D9E-48E7-9266-F6D7F95970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89914" y="802744"/>
                  <a:ext cx="2876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F7374C-5ABE-40DB-8EF0-C11AFD466E04}"/>
                    </a:ext>
                  </a:extLst>
                </p14:cNvPr>
                <p14:cNvContentPartPr/>
                <p14:nvPr/>
              </p14:nvContentPartPr>
              <p14:xfrm>
                <a:off x="7663634" y="973024"/>
                <a:ext cx="371520" cy="53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F7374C-5ABE-40DB-8EF0-C11AFD466E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4994" y="964384"/>
                  <a:ext cx="389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2633AE-98E1-41B0-9724-D7DB479DBA5F}"/>
                    </a:ext>
                  </a:extLst>
                </p14:cNvPr>
                <p14:cNvContentPartPr/>
                <p14:nvPr/>
              </p14:nvContentPartPr>
              <p14:xfrm>
                <a:off x="8077994" y="776104"/>
                <a:ext cx="243360" cy="360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2633AE-98E1-41B0-9724-D7DB479DBA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68994" y="767104"/>
                  <a:ext cx="261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DA0CA0-6EBA-4292-9F3D-4E4599316BB5}"/>
                    </a:ext>
                  </a:extLst>
                </p14:cNvPr>
                <p14:cNvContentPartPr/>
                <p14:nvPr/>
              </p14:nvContentPartPr>
              <p14:xfrm>
                <a:off x="8300114" y="967264"/>
                <a:ext cx="254520" cy="205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DA0CA0-6EBA-4292-9F3D-4E4599316B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91474" y="958624"/>
                  <a:ext cx="272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A7D7ADD-03EB-4B1D-9C2C-AD22430D929D}"/>
                    </a:ext>
                  </a:extLst>
                </p14:cNvPr>
                <p14:cNvContentPartPr/>
                <p14:nvPr/>
              </p14:nvContentPartPr>
              <p14:xfrm>
                <a:off x="8877914" y="1007944"/>
                <a:ext cx="36144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A7D7ADD-03EB-4B1D-9C2C-AD22430D92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8914" y="999304"/>
                  <a:ext cx="379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099A26-2125-4FCE-8FA7-5AFAB65901C1}"/>
                    </a:ext>
                  </a:extLst>
                </p14:cNvPr>
                <p14:cNvContentPartPr/>
                <p14:nvPr/>
              </p14:nvContentPartPr>
              <p14:xfrm>
                <a:off x="9259154" y="1001464"/>
                <a:ext cx="242280" cy="150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099A26-2125-4FCE-8FA7-5AFAB65901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50514" y="992464"/>
                  <a:ext cx="259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1A5A48-31C6-4369-8F61-2C3F6E1B4184}"/>
                    </a:ext>
                  </a:extLst>
                </p14:cNvPr>
                <p14:cNvContentPartPr/>
                <p14:nvPr/>
              </p14:nvContentPartPr>
              <p14:xfrm>
                <a:off x="9476954" y="1008304"/>
                <a:ext cx="225000" cy="18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1A5A48-31C6-4369-8F61-2C3F6E1B41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7954" y="999664"/>
                  <a:ext cx="242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B89578-6D84-4CDC-B9D6-A6031EAC8360}"/>
                    </a:ext>
                  </a:extLst>
                </p14:cNvPr>
                <p14:cNvContentPartPr/>
                <p14:nvPr/>
              </p14:nvContentPartPr>
              <p14:xfrm>
                <a:off x="9674594" y="1018744"/>
                <a:ext cx="224640" cy="141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B89578-6D84-4CDC-B9D6-A6031EAC83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65954" y="1009744"/>
                  <a:ext cx="242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98E75C-B511-4139-92B3-A22875784D0C}"/>
                    </a:ext>
                  </a:extLst>
                </p14:cNvPr>
                <p14:cNvContentPartPr/>
                <p14:nvPr/>
              </p14:nvContentPartPr>
              <p14:xfrm>
                <a:off x="10163114" y="961144"/>
                <a:ext cx="268560" cy="208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98E75C-B511-4139-92B3-A22875784D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54474" y="952504"/>
                  <a:ext cx="286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F56CDC3-6634-4453-A485-0C32B0DA2037}"/>
                    </a:ext>
                  </a:extLst>
                </p14:cNvPr>
                <p14:cNvContentPartPr/>
                <p14:nvPr/>
              </p14:nvContentPartPr>
              <p14:xfrm>
                <a:off x="10368674" y="1021264"/>
                <a:ext cx="196920" cy="101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F56CDC3-6634-4453-A485-0C32B0DA20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9674" y="1012264"/>
                  <a:ext cx="214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CDFC44-6364-4F99-9C00-F204DE873069}"/>
                    </a:ext>
                  </a:extLst>
                </p14:cNvPr>
                <p14:cNvContentPartPr/>
                <p14:nvPr/>
              </p14:nvContentPartPr>
              <p14:xfrm>
                <a:off x="10669634" y="748744"/>
                <a:ext cx="250200" cy="43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CDFC44-6364-4F99-9C00-F204DE8730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60634" y="740104"/>
                  <a:ext cx="267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2CFA80-4B2F-4911-A6CC-4C85834E875E}"/>
                    </a:ext>
                  </a:extLst>
                </p14:cNvPr>
                <p14:cNvContentPartPr/>
                <p14:nvPr/>
              </p14:nvContentPartPr>
              <p14:xfrm>
                <a:off x="10606994" y="960784"/>
                <a:ext cx="298800" cy="14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2CFA80-4B2F-4911-A6CC-4C85834E87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98354" y="952144"/>
                  <a:ext cx="316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C529B20-9076-4F06-815A-538CFE164713}"/>
                    </a:ext>
                  </a:extLst>
                </p14:cNvPr>
                <p14:cNvContentPartPr/>
                <p14:nvPr/>
              </p14:nvContentPartPr>
              <p14:xfrm>
                <a:off x="10878794" y="1001824"/>
                <a:ext cx="219960" cy="197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C529B20-9076-4F06-815A-538CFE1647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69794" y="993184"/>
                  <a:ext cx="237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686360-93BC-4E0C-94FA-56C288F93B1B}"/>
                    </a:ext>
                  </a:extLst>
                </p14:cNvPr>
                <p14:cNvContentPartPr/>
                <p14:nvPr/>
              </p14:nvContentPartPr>
              <p14:xfrm>
                <a:off x="491354" y="193264"/>
                <a:ext cx="574200" cy="419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686360-93BC-4E0C-94FA-56C288F93B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2354" y="184264"/>
                  <a:ext cx="5918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711741-C190-4326-8212-CE84F4871C09}"/>
                    </a:ext>
                  </a:extLst>
                </p14:cNvPr>
                <p14:cNvContentPartPr/>
                <p14:nvPr/>
              </p14:nvContentPartPr>
              <p14:xfrm>
                <a:off x="623114" y="393424"/>
                <a:ext cx="281520" cy="3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711741-C190-4326-8212-CE84F4871C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4474" y="384784"/>
                  <a:ext cx="299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D468B7-30C9-41A4-B9FF-67E2AEDEF8C4}"/>
                    </a:ext>
                  </a:extLst>
                </p14:cNvPr>
                <p14:cNvContentPartPr/>
                <p14:nvPr/>
              </p14:nvContentPartPr>
              <p14:xfrm>
                <a:off x="1047194" y="373984"/>
                <a:ext cx="270360" cy="200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D468B7-30C9-41A4-B9FF-67E2AEDEF8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8194" y="365344"/>
                  <a:ext cx="288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D7D405-D97E-4E0C-A120-85DD18E4EA91}"/>
                    </a:ext>
                  </a:extLst>
                </p14:cNvPr>
                <p14:cNvContentPartPr/>
                <p14:nvPr/>
              </p14:nvContentPartPr>
              <p14:xfrm>
                <a:off x="943874" y="373264"/>
                <a:ext cx="284040" cy="26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D7D405-D97E-4E0C-A120-85DD18E4EA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5234" y="364624"/>
                  <a:ext cx="301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18DB95-D39D-4EA2-BACC-7FF9C9E930BB}"/>
                    </a:ext>
                  </a:extLst>
                </p14:cNvPr>
                <p14:cNvContentPartPr/>
                <p14:nvPr/>
              </p14:nvContentPartPr>
              <p14:xfrm>
                <a:off x="1370834" y="400624"/>
                <a:ext cx="70200" cy="20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18DB95-D39D-4EA2-BACC-7FF9C9E930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62194" y="391624"/>
                  <a:ext cx="87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FB1CF6-1C4D-4AA2-8C0B-817C415B830F}"/>
                    </a:ext>
                  </a:extLst>
                </p14:cNvPr>
                <p14:cNvContentPartPr/>
                <p14:nvPr/>
              </p14:nvContentPartPr>
              <p14:xfrm>
                <a:off x="2033954" y="401704"/>
                <a:ext cx="9360" cy="1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FB1CF6-1C4D-4AA2-8C0B-817C415B83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25314" y="393064"/>
                  <a:ext cx="27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5B42EE-56BC-4FD3-AA7F-076E4F145E59}"/>
                    </a:ext>
                  </a:extLst>
                </p14:cNvPr>
                <p14:cNvContentPartPr/>
                <p14:nvPr/>
              </p14:nvContentPartPr>
              <p14:xfrm>
                <a:off x="2025674" y="222064"/>
                <a:ext cx="425880" cy="361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5B42EE-56BC-4FD3-AA7F-076E4F145E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16674" y="213424"/>
                  <a:ext cx="443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C7F848-9447-4A51-940D-84D0AA909D0A}"/>
                    </a:ext>
                  </a:extLst>
                </p14:cNvPr>
                <p14:cNvContentPartPr/>
                <p14:nvPr/>
              </p14:nvContentPartPr>
              <p14:xfrm>
                <a:off x="2353274" y="425464"/>
                <a:ext cx="231120" cy="154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C7F848-9447-4A51-940D-84D0AA909D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44634" y="416464"/>
                  <a:ext cx="248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635BF6-A67B-48A7-8C6C-678806294B95}"/>
                    </a:ext>
                  </a:extLst>
                </p14:cNvPr>
                <p14:cNvContentPartPr/>
                <p14:nvPr/>
              </p14:nvContentPartPr>
              <p14:xfrm>
                <a:off x="2674754" y="233944"/>
                <a:ext cx="211320" cy="347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635BF6-A67B-48A7-8C6C-678806294B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6114" y="224944"/>
                  <a:ext cx="228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22839F-7FC4-4717-AF3E-D120D89E6F8D}"/>
                    </a:ext>
                  </a:extLst>
                </p14:cNvPr>
                <p14:cNvContentPartPr/>
                <p14:nvPr/>
              </p14:nvContentPartPr>
              <p14:xfrm>
                <a:off x="2853314" y="126664"/>
                <a:ext cx="252360" cy="46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22839F-7FC4-4717-AF3E-D120D89E6F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44314" y="117664"/>
                  <a:ext cx="270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914854-AE9B-4796-8DC1-0F60367986B1}"/>
                    </a:ext>
                  </a:extLst>
                </p14:cNvPr>
                <p14:cNvContentPartPr/>
                <p14:nvPr/>
              </p14:nvContentPartPr>
              <p14:xfrm>
                <a:off x="2927474" y="370024"/>
                <a:ext cx="236880" cy="23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914854-AE9B-4796-8DC1-0F60367986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8474" y="361024"/>
                  <a:ext cx="254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CFE485-D1E7-424A-9DF5-2F49470F8654}"/>
                    </a:ext>
                  </a:extLst>
                </p14:cNvPr>
                <p14:cNvContentPartPr/>
                <p14:nvPr/>
              </p14:nvContentPartPr>
              <p14:xfrm>
                <a:off x="3581234" y="522664"/>
                <a:ext cx="4320" cy="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CFE485-D1E7-424A-9DF5-2F49470F86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72594" y="514024"/>
                  <a:ext cx="21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147CB0-24A9-4688-9EB0-6CC8239C765C}"/>
                    </a:ext>
                  </a:extLst>
                </p14:cNvPr>
                <p14:cNvContentPartPr/>
                <p14:nvPr/>
              </p14:nvContentPartPr>
              <p14:xfrm>
                <a:off x="3447674" y="391264"/>
                <a:ext cx="232920" cy="187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147CB0-24A9-4688-9EB0-6CC8239C76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9034" y="382624"/>
                  <a:ext cx="250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5E1CEB-C5C5-4968-8B43-F394851D5F90}"/>
                    </a:ext>
                  </a:extLst>
                </p14:cNvPr>
                <p14:cNvContentPartPr/>
                <p14:nvPr/>
              </p14:nvContentPartPr>
              <p14:xfrm>
                <a:off x="3725594" y="394144"/>
                <a:ext cx="187200" cy="19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5E1CEB-C5C5-4968-8B43-F394851D5F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6954" y="385144"/>
                  <a:ext cx="204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B79F35-8E04-48F9-8324-EF22512C837B}"/>
                    </a:ext>
                  </a:extLst>
                </p14:cNvPr>
                <p14:cNvContentPartPr/>
                <p14:nvPr/>
              </p14:nvContentPartPr>
              <p14:xfrm>
                <a:off x="3931514" y="398824"/>
                <a:ext cx="274680" cy="17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B79F35-8E04-48F9-8324-EF22512C83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22514" y="390184"/>
                  <a:ext cx="292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A4BB25-5FAE-4E40-A74D-39BE5B21C62B}"/>
                    </a:ext>
                  </a:extLst>
                </p14:cNvPr>
                <p14:cNvContentPartPr/>
                <p14:nvPr/>
              </p14:nvContentPartPr>
              <p14:xfrm>
                <a:off x="4297994" y="334024"/>
                <a:ext cx="10080" cy="11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A4BB25-5FAE-4E40-A74D-39BE5B21C6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89354" y="325024"/>
                  <a:ext cx="2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83DE8E-DF49-4AFB-A37D-3B7F7DE46D62}"/>
                    </a:ext>
                  </a:extLst>
                </p14:cNvPr>
                <p14:cNvContentPartPr/>
                <p14:nvPr/>
              </p14:nvContentPartPr>
              <p14:xfrm>
                <a:off x="4366394" y="400264"/>
                <a:ext cx="269640" cy="16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83DE8E-DF49-4AFB-A37D-3B7F7DE46D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57394" y="391624"/>
                  <a:ext cx="287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407296-D869-4FC9-B564-223BDD48DFA6}"/>
                    </a:ext>
                  </a:extLst>
                </p14:cNvPr>
                <p14:cNvContentPartPr/>
                <p14:nvPr/>
              </p14:nvContentPartPr>
              <p14:xfrm>
                <a:off x="4675634" y="376144"/>
                <a:ext cx="175680" cy="17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407296-D869-4FC9-B564-223BDD48DF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66634" y="367144"/>
                  <a:ext cx="193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715B06-1E3F-4BF5-8EDE-EB43EF74DA64}"/>
                    </a:ext>
                  </a:extLst>
                </p14:cNvPr>
                <p14:cNvContentPartPr/>
                <p14:nvPr/>
              </p14:nvContentPartPr>
              <p14:xfrm>
                <a:off x="5235434" y="403144"/>
                <a:ext cx="168840" cy="147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715B06-1E3F-4BF5-8EDE-EB43EF74DA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26794" y="394504"/>
                  <a:ext cx="186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17A44C-82A4-42D1-A2A2-49F141C29FE9}"/>
                    </a:ext>
                  </a:extLst>
                </p14:cNvPr>
                <p14:cNvContentPartPr/>
                <p14:nvPr/>
              </p14:nvContentPartPr>
              <p14:xfrm>
                <a:off x="5636834" y="120184"/>
                <a:ext cx="217440" cy="411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17A44C-82A4-42D1-A2A2-49F141C29F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7834" y="111184"/>
                  <a:ext cx="235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267F6F-BE29-4A08-814D-7D5BF552698C}"/>
                    </a:ext>
                  </a:extLst>
                </p14:cNvPr>
                <p14:cNvContentPartPr/>
                <p14:nvPr/>
              </p14:nvContentPartPr>
              <p14:xfrm>
                <a:off x="5543594" y="374704"/>
                <a:ext cx="359280" cy="47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267F6F-BE29-4A08-814D-7D5BF55269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34594" y="365704"/>
                  <a:ext cx="376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35C178-7A15-4546-839A-AF78D2806847}"/>
                    </a:ext>
                  </a:extLst>
                </p14:cNvPr>
                <p14:cNvContentPartPr/>
                <p14:nvPr/>
              </p14:nvContentPartPr>
              <p14:xfrm>
                <a:off x="6061274" y="382984"/>
                <a:ext cx="214560" cy="168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35C178-7A15-4546-839A-AF78D28068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52274" y="374344"/>
                  <a:ext cx="23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842F8E-02F6-4E50-984E-A1D82142DBBC}"/>
                    </a:ext>
                  </a:extLst>
                </p14:cNvPr>
                <p14:cNvContentPartPr/>
                <p14:nvPr/>
              </p14:nvContentPartPr>
              <p14:xfrm>
                <a:off x="2412314" y="962584"/>
                <a:ext cx="199800" cy="274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842F8E-02F6-4E50-984E-A1D82142DB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03314" y="953944"/>
                  <a:ext cx="217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29A665-4ABA-419E-BD61-13D3D996F78A}"/>
                    </a:ext>
                  </a:extLst>
                </p14:cNvPr>
                <p14:cNvContentPartPr/>
                <p14:nvPr/>
              </p14:nvContentPartPr>
              <p14:xfrm>
                <a:off x="2533994" y="726064"/>
                <a:ext cx="402480" cy="308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29A665-4ABA-419E-BD61-13D3D996F7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25354" y="717064"/>
                  <a:ext cx="420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B5B29A-0E4B-466E-B8B5-F9F0FBED5CB1}"/>
                    </a:ext>
                  </a:extLst>
                </p14:cNvPr>
                <p14:cNvContentPartPr/>
                <p14:nvPr/>
              </p14:nvContentPartPr>
              <p14:xfrm>
                <a:off x="2806514" y="1064464"/>
                <a:ext cx="106560" cy="159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B5B29A-0E4B-466E-B8B5-F9F0FBED5C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97514" y="1055464"/>
                  <a:ext cx="124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720ED6-4C85-48CD-8A43-EBB8E70D6C39}"/>
                    </a:ext>
                  </a:extLst>
                </p14:cNvPr>
                <p14:cNvContentPartPr/>
                <p14:nvPr/>
              </p14:nvContentPartPr>
              <p14:xfrm>
                <a:off x="3048074" y="1090744"/>
                <a:ext cx="67680" cy="147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720ED6-4C85-48CD-8A43-EBB8E70D6C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39434" y="1082104"/>
                  <a:ext cx="85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C9247C-7CEF-4EDC-8767-5333CB85B102}"/>
                    </a:ext>
                  </a:extLst>
                </p14:cNvPr>
                <p14:cNvContentPartPr/>
                <p14:nvPr/>
              </p14:nvContentPartPr>
              <p14:xfrm>
                <a:off x="3174794" y="956464"/>
                <a:ext cx="6120" cy="3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C9247C-7CEF-4EDC-8767-5333CB85B1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66154" y="947464"/>
                  <a:ext cx="23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E119E8-A56A-4CF0-8EE3-DDF368709E6D}"/>
                    </a:ext>
                  </a:extLst>
                </p14:cNvPr>
                <p14:cNvContentPartPr/>
                <p14:nvPr/>
              </p14:nvContentPartPr>
              <p14:xfrm>
                <a:off x="3203954" y="1024504"/>
                <a:ext cx="165240" cy="20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E119E8-A56A-4CF0-8EE3-DDF368709E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94954" y="1015864"/>
                  <a:ext cx="182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690044-AB22-4913-BAA2-26194F4F9442}"/>
                    </a:ext>
                  </a:extLst>
                </p14:cNvPr>
                <p14:cNvContentPartPr/>
                <p14:nvPr/>
              </p14:nvContentPartPr>
              <p14:xfrm>
                <a:off x="3448754" y="1002184"/>
                <a:ext cx="200880" cy="249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690044-AB22-4913-BAA2-26194F4F94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40114" y="993544"/>
                  <a:ext cx="218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89439F-CA14-491A-99B3-62B85D7C94A2}"/>
                    </a:ext>
                  </a:extLst>
                </p14:cNvPr>
                <p14:cNvContentPartPr/>
                <p14:nvPr/>
              </p14:nvContentPartPr>
              <p14:xfrm>
                <a:off x="3710474" y="1104424"/>
                <a:ext cx="154440" cy="15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89439F-CA14-491A-99B3-62B85D7C94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01834" y="1095424"/>
                  <a:ext cx="172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2267EC-2AA9-4452-AE81-C0BC33CDF41A}"/>
                    </a:ext>
                  </a:extLst>
                </p14:cNvPr>
                <p14:cNvContentPartPr/>
                <p14:nvPr/>
              </p14:nvContentPartPr>
              <p14:xfrm>
                <a:off x="3980114" y="1109464"/>
                <a:ext cx="248400" cy="187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2267EC-2AA9-4452-AE81-C0BC33CDF4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1474" y="1100824"/>
                  <a:ext cx="266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2494F5-1A64-4887-9FFA-0530E36D4F49}"/>
                    </a:ext>
                  </a:extLst>
                </p14:cNvPr>
                <p14:cNvContentPartPr/>
                <p14:nvPr/>
              </p14:nvContentPartPr>
              <p14:xfrm>
                <a:off x="4561874" y="964024"/>
                <a:ext cx="159840" cy="29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2494F5-1A64-4887-9FFA-0530E36D4F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52874" y="955384"/>
                  <a:ext cx="177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4863C2-545E-40C8-89FA-8467744A93F3}"/>
                    </a:ext>
                  </a:extLst>
                </p14:cNvPr>
                <p14:cNvContentPartPr/>
                <p14:nvPr/>
              </p14:nvContentPartPr>
              <p14:xfrm>
                <a:off x="4646114" y="754864"/>
                <a:ext cx="301320" cy="30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4863C2-545E-40C8-89FA-8467744A93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37114" y="745864"/>
                  <a:ext cx="318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7F1CFB-1A31-4BED-B0FB-BC80216FF374}"/>
                    </a:ext>
                  </a:extLst>
                </p14:cNvPr>
                <p14:cNvContentPartPr/>
                <p14:nvPr/>
              </p14:nvContentPartPr>
              <p14:xfrm>
                <a:off x="4942394" y="993184"/>
                <a:ext cx="233280" cy="22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7F1CFB-1A31-4BED-B0FB-BC80216FF3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3394" y="984544"/>
                  <a:ext cx="250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BAFBD6-5C4C-4D6B-A64F-ED24AFCE90AC}"/>
                    </a:ext>
                  </a:extLst>
                </p14:cNvPr>
                <p14:cNvContentPartPr/>
                <p14:nvPr/>
              </p14:nvContentPartPr>
              <p14:xfrm>
                <a:off x="5122034" y="1032424"/>
                <a:ext cx="185400" cy="160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BAFBD6-5C4C-4D6B-A64F-ED24AFCE90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13394" y="1023424"/>
                  <a:ext cx="203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414B4E4-4E79-4D04-9EF9-24F06CDA8E10}"/>
                    </a:ext>
                  </a:extLst>
                </p14:cNvPr>
                <p14:cNvContentPartPr/>
                <p14:nvPr/>
              </p14:nvContentPartPr>
              <p14:xfrm>
                <a:off x="5401034" y="1022704"/>
                <a:ext cx="205920" cy="20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414B4E4-4E79-4D04-9EF9-24F06CDA8E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92394" y="1013704"/>
                  <a:ext cx="22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5E28A32-8DB5-4824-8261-39CF5E0EFAAC}"/>
                    </a:ext>
                  </a:extLst>
                </p14:cNvPr>
                <p14:cNvContentPartPr/>
                <p14:nvPr/>
              </p14:nvContentPartPr>
              <p14:xfrm>
                <a:off x="5626394" y="1042504"/>
                <a:ext cx="213840" cy="145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5E28A32-8DB5-4824-8261-39CF5E0EFAA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17754" y="1033504"/>
                  <a:ext cx="231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50E6E1-07E1-400A-908B-24A872AA4296}"/>
                    </a:ext>
                  </a:extLst>
                </p14:cNvPr>
                <p14:cNvContentPartPr/>
                <p14:nvPr/>
              </p14:nvContentPartPr>
              <p14:xfrm>
                <a:off x="5906114" y="1002904"/>
                <a:ext cx="15804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50E6E1-07E1-400A-908B-24A872AA42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97474" y="993904"/>
                  <a:ext cx="175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9C5497-2439-4ED4-9BEB-FF450ED7C8E5}"/>
                    </a:ext>
                  </a:extLst>
                </p14:cNvPr>
                <p14:cNvContentPartPr/>
                <p14:nvPr/>
              </p14:nvContentPartPr>
              <p14:xfrm>
                <a:off x="6139394" y="967984"/>
                <a:ext cx="147960" cy="250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9C5497-2439-4ED4-9BEB-FF450ED7C8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30394" y="958984"/>
                  <a:ext cx="165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E9132B-2D29-43D0-B65E-5F33E5389CC4}"/>
                    </a:ext>
                  </a:extLst>
                </p14:cNvPr>
                <p14:cNvContentPartPr/>
                <p14:nvPr/>
              </p14:nvContentPartPr>
              <p14:xfrm>
                <a:off x="663794" y="875104"/>
                <a:ext cx="276120" cy="45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E9132B-2D29-43D0-B65E-5F33E5389C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5154" y="866104"/>
                  <a:ext cx="293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653D37-CCFE-4A32-9F61-72149A203283}"/>
                    </a:ext>
                  </a:extLst>
                </p14:cNvPr>
                <p14:cNvContentPartPr/>
                <p14:nvPr/>
              </p14:nvContentPartPr>
              <p14:xfrm>
                <a:off x="553994" y="1063744"/>
                <a:ext cx="401040" cy="70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653D37-CCFE-4A32-9F61-72149A2032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4994" y="1054744"/>
                  <a:ext cx="418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2E5833-C969-4761-A77E-7986164EE097}"/>
                    </a:ext>
                  </a:extLst>
                </p14:cNvPr>
                <p14:cNvContentPartPr/>
                <p14:nvPr/>
              </p14:nvContentPartPr>
              <p14:xfrm>
                <a:off x="901754" y="1084984"/>
                <a:ext cx="138240" cy="189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2E5833-C969-4761-A77E-7986164EE0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3114" y="1076344"/>
                  <a:ext cx="155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D7446C-43C2-4939-B6FB-379056A39FA4}"/>
                    </a:ext>
                  </a:extLst>
                </p14:cNvPr>
                <p14:cNvContentPartPr/>
                <p14:nvPr/>
              </p14:nvContentPartPr>
              <p14:xfrm>
                <a:off x="1543634" y="1103704"/>
                <a:ext cx="254520" cy="185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D7446C-43C2-4939-B6FB-379056A39F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4994" y="1094704"/>
                  <a:ext cx="272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552BBE-D2DD-4E68-B257-8F66AC7DE70C}"/>
                    </a:ext>
                  </a:extLst>
                </p14:cNvPr>
                <p14:cNvContentPartPr/>
                <p14:nvPr/>
              </p14:nvContentPartPr>
              <p14:xfrm>
                <a:off x="705194" y="1776904"/>
                <a:ext cx="182160" cy="166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552BBE-D2DD-4E68-B257-8F66AC7DE7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6194" y="1768264"/>
                  <a:ext cx="199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CBA96F-FC0D-4EAC-9D70-983A4BD86B0A}"/>
                    </a:ext>
                  </a:extLst>
                </p14:cNvPr>
                <p14:cNvContentPartPr/>
                <p14:nvPr/>
              </p14:nvContentPartPr>
              <p14:xfrm>
                <a:off x="1112354" y="1367584"/>
                <a:ext cx="281160" cy="616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CBA96F-FC0D-4EAC-9D70-983A4BD86B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3714" y="1358584"/>
                  <a:ext cx="298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DF3C57-C51E-40D8-889C-18E9DDECECBF}"/>
                    </a:ext>
                  </a:extLst>
                </p14:cNvPr>
                <p14:cNvContentPartPr/>
                <p14:nvPr/>
              </p14:nvContentPartPr>
              <p14:xfrm>
                <a:off x="1025234" y="1757824"/>
                <a:ext cx="313200" cy="6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DF3C57-C51E-40D8-889C-18E9DDECEC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6234" y="1748824"/>
                  <a:ext cx="330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70CD339-D6DA-4C76-B3F7-BFB3BB73CA56}"/>
                    </a:ext>
                  </a:extLst>
                </p14:cNvPr>
                <p14:cNvContentPartPr/>
                <p14:nvPr/>
              </p14:nvContentPartPr>
              <p14:xfrm>
                <a:off x="1981754" y="1571704"/>
                <a:ext cx="501120" cy="344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70CD339-D6DA-4C76-B3F7-BFB3BB73CA5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72754" y="1563064"/>
                  <a:ext cx="5187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D8EB6A-CB33-416D-A1CB-FD7E0BD0C46C}"/>
                    </a:ext>
                  </a:extLst>
                </p14:cNvPr>
                <p14:cNvContentPartPr/>
                <p14:nvPr/>
              </p14:nvContentPartPr>
              <p14:xfrm>
                <a:off x="2569994" y="1803184"/>
                <a:ext cx="207720" cy="317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D8EB6A-CB33-416D-A1CB-FD7E0BD0C4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61354" y="1794184"/>
                  <a:ext cx="225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A14BD9-3D06-47AC-88F5-22F365D1C177}"/>
                    </a:ext>
                  </a:extLst>
                </p14:cNvPr>
                <p14:cNvContentPartPr/>
                <p14:nvPr/>
              </p14:nvContentPartPr>
              <p14:xfrm>
                <a:off x="2698514" y="1683304"/>
                <a:ext cx="272520" cy="210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A14BD9-3D06-47AC-88F5-22F365D1C1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89514" y="1674304"/>
                  <a:ext cx="290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C3A0B61-7D66-4872-A758-0F83FB6D6A91}"/>
                    </a:ext>
                  </a:extLst>
                </p14:cNvPr>
                <p14:cNvContentPartPr/>
                <p14:nvPr/>
              </p14:nvContentPartPr>
              <p14:xfrm>
                <a:off x="3021794" y="1687984"/>
                <a:ext cx="235080" cy="201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C3A0B61-7D66-4872-A758-0F83FB6D6A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12794" y="1679344"/>
                  <a:ext cx="252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E0D4FA-8A11-4184-94C7-257DE594E78E}"/>
                    </a:ext>
                  </a:extLst>
                </p14:cNvPr>
                <p14:cNvContentPartPr/>
                <p14:nvPr/>
              </p14:nvContentPartPr>
              <p14:xfrm>
                <a:off x="3298994" y="1713184"/>
                <a:ext cx="298800" cy="199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E0D4FA-8A11-4184-94C7-257DE594E7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90354" y="1704544"/>
                  <a:ext cx="316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76CB49-D150-427D-A3BA-10DF7D195C00}"/>
                    </a:ext>
                  </a:extLst>
                </p14:cNvPr>
                <p14:cNvContentPartPr/>
                <p14:nvPr/>
              </p14:nvContentPartPr>
              <p14:xfrm>
                <a:off x="3880394" y="1660264"/>
                <a:ext cx="494640" cy="199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76CB49-D150-427D-A3BA-10DF7D195C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71754" y="1651264"/>
                  <a:ext cx="51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5A85D3-5631-4E0F-A8B0-4EBF51869E14}"/>
                    </a:ext>
                  </a:extLst>
                </p14:cNvPr>
                <p14:cNvContentPartPr/>
                <p14:nvPr/>
              </p14:nvContentPartPr>
              <p14:xfrm>
                <a:off x="4452434" y="1667824"/>
                <a:ext cx="94680" cy="142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5A85D3-5631-4E0F-A8B0-4EBF51869E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43434" y="1658824"/>
                  <a:ext cx="112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1295F3E-905D-4401-98E0-669B66AA0F12}"/>
                    </a:ext>
                  </a:extLst>
                </p14:cNvPr>
                <p14:cNvContentPartPr/>
                <p14:nvPr/>
              </p14:nvContentPartPr>
              <p14:xfrm>
                <a:off x="4614794" y="1608784"/>
                <a:ext cx="216720" cy="18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1295F3E-905D-4401-98E0-669B66AA0F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06154" y="1600144"/>
                  <a:ext cx="234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0973D8-CA10-427A-AA40-A8EEDF0A8713}"/>
                    </a:ext>
                  </a:extLst>
                </p14:cNvPr>
                <p14:cNvContentPartPr/>
                <p14:nvPr/>
              </p14:nvContentPartPr>
              <p14:xfrm>
                <a:off x="4957154" y="1620304"/>
                <a:ext cx="228240" cy="179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0973D8-CA10-427A-AA40-A8EEDF0A87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48514" y="1611304"/>
                  <a:ext cx="245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1D67F2-105F-4774-B368-2E95F98F7A4A}"/>
                    </a:ext>
                  </a:extLst>
                </p14:cNvPr>
                <p14:cNvContentPartPr/>
                <p14:nvPr/>
              </p14:nvContentPartPr>
              <p14:xfrm>
                <a:off x="5257394" y="1340224"/>
                <a:ext cx="270360" cy="48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1D67F2-105F-4774-B368-2E95F98F7A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48754" y="1331584"/>
                  <a:ext cx="2880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B4A7D24-1BCF-4678-B907-2B3E8C26D96E}"/>
                    </a:ext>
                  </a:extLst>
                </p14:cNvPr>
                <p14:cNvContentPartPr/>
                <p14:nvPr/>
              </p14:nvContentPartPr>
              <p14:xfrm>
                <a:off x="5160554" y="1606624"/>
                <a:ext cx="309960" cy="3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B4A7D24-1BCF-4678-B907-2B3E8C26D9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51554" y="1597624"/>
                  <a:ext cx="327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B69582A-9565-4907-ADF8-7967963038A6}"/>
                    </a:ext>
                  </a:extLst>
                </p14:cNvPr>
                <p14:cNvContentPartPr/>
                <p14:nvPr/>
              </p14:nvContentPartPr>
              <p14:xfrm>
                <a:off x="5480954" y="1636504"/>
                <a:ext cx="269280" cy="201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B69582A-9565-4907-ADF8-7967963038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72314" y="1627504"/>
                  <a:ext cx="286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24FCE5-0E65-4135-9C34-057DF6F4878F}"/>
                    </a:ext>
                  </a:extLst>
                </p14:cNvPr>
                <p14:cNvContentPartPr/>
                <p14:nvPr/>
              </p14:nvContentPartPr>
              <p14:xfrm>
                <a:off x="5898554" y="1838104"/>
                <a:ext cx="13320" cy="13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24FCE5-0E65-4135-9C34-057DF6F487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89554" y="182910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0F511F-94BF-4124-8E2A-23F5AFF5C831}"/>
                    </a:ext>
                  </a:extLst>
                </p14:cNvPr>
                <p14:cNvContentPartPr/>
                <p14:nvPr/>
              </p14:nvContentPartPr>
              <p14:xfrm>
                <a:off x="1508354" y="2361904"/>
                <a:ext cx="177120" cy="190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0F511F-94BF-4124-8E2A-23F5AFF5C8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99714" y="2353264"/>
                  <a:ext cx="194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8BAACBC-9BA8-4538-AA91-3F4F5AED1AF9}"/>
                    </a:ext>
                  </a:extLst>
                </p14:cNvPr>
                <p14:cNvContentPartPr/>
                <p14:nvPr/>
              </p14:nvContentPartPr>
              <p14:xfrm>
                <a:off x="1792394" y="2202424"/>
                <a:ext cx="164160" cy="416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8BAACBC-9BA8-4538-AA91-3F4F5AED1A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83754" y="2193784"/>
                  <a:ext cx="1818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B86CC5-9AB9-4537-B532-2629651FFD7E}"/>
                    </a:ext>
                  </a:extLst>
                </p14:cNvPr>
                <p14:cNvContentPartPr/>
                <p14:nvPr/>
              </p14:nvContentPartPr>
              <p14:xfrm>
                <a:off x="2257154" y="2255344"/>
                <a:ext cx="273600" cy="349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B86CC5-9AB9-4537-B532-2629651FFD7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48154" y="2246704"/>
                  <a:ext cx="29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3F4CD4-88FB-4BF7-8892-F37B7CACEB50}"/>
                    </a:ext>
                  </a:extLst>
                </p14:cNvPr>
                <p14:cNvContentPartPr/>
                <p14:nvPr/>
              </p14:nvContentPartPr>
              <p14:xfrm>
                <a:off x="2581514" y="2364424"/>
                <a:ext cx="198360" cy="178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3F4CD4-88FB-4BF7-8892-F37B7CACEB5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72514" y="2355784"/>
                  <a:ext cx="216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8F8C76-DDBA-497D-8727-7B91A1C2E442}"/>
                    </a:ext>
                  </a:extLst>
                </p14:cNvPr>
                <p14:cNvContentPartPr/>
                <p14:nvPr/>
              </p14:nvContentPartPr>
              <p14:xfrm>
                <a:off x="3058514" y="2092624"/>
                <a:ext cx="177480" cy="466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8F8C76-DDBA-497D-8727-7B91A1C2E44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49514" y="2083624"/>
                  <a:ext cx="1951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AFD2CB-9FC5-4636-8C8C-83E2989D1CEE}"/>
                    </a:ext>
                  </a:extLst>
                </p14:cNvPr>
                <p14:cNvContentPartPr/>
                <p14:nvPr/>
              </p14:nvContentPartPr>
              <p14:xfrm>
                <a:off x="2914874" y="2333104"/>
                <a:ext cx="410760" cy="52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AFD2CB-9FC5-4636-8C8C-83E2989D1C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06234" y="2324104"/>
                  <a:ext cx="428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0D18E3-C7FF-4724-B980-20B0B0F25D5B}"/>
                    </a:ext>
                  </a:extLst>
                </p14:cNvPr>
                <p14:cNvContentPartPr/>
                <p14:nvPr/>
              </p14:nvContentPartPr>
              <p14:xfrm>
                <a:off x="3802634" y="2233744"/>
                <a:ext cx="298440" cy="313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0D18E3-C7FF-4724-B980-20B0B0F25D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3994" y="2224744"/>
                  <a:ext cx="316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F08CA7-54A4-4B2C-81DA-D4C8EEEE0BF6}"/>
                    </a:ext>
                  </a:extLst>
                </p14:cNvPr>
                <p14:cNvContentPartPr/>
                <p14:nvPr/>
              </p14:nvContentPartPr>
              <p14:xfrm>
                <a:off x="3716594" y="2197384"/>
                <a:ext cx="357120" cy="316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F08CA7-54A4-4B2C-81DA-D4C8EEEE0B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07594" y="2188384"/>
                  <a:ext cx="374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ABC4701-C042-4E2F-9BB3-4B67F0E69CBD}"/>
                    </a:ext>
                  </a:extLst>
                </p14:cNvPr>
                <p14:cNvContentPartPr/>
                <p14:nvPr/>
              </p14:nvContentPartPr>
              <p14:xfrm>
                <a:off x="4390514" y="2062744"/>
                <a:ext cx="251280" cy="431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ABC4701-C042-4E2F-9BB3-4B67F0E69C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81874" y="2054104"/>
                  <a:ext cx="268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29E83B-2EA6-4086-898E-64641981D65E}"/>
                    </a:ext>
                  </a:extLst>
                </p14:cNvPr>
                <p14:cNvContentPartPr/>
                <p14:nvPr/>
              </p14:nvContentPartPr>
              <p14:xfrm>
                <a:off x="4697594" y="2299984"/>
                <a:ext cx="172440" cy="162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29E83B-2EA6-4086-898E-64641981D6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88954" y="2290984"/>
                  <a:ext cx="190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8B2DFFC-4EDD-406F-B2E6-1072C31EAFBE}"/>
                    </a:ext>
                  </a:extLst>
                </p14:cNvPr>
                <p14:cNvContentPartPr/>
                <p14:nvPr/>
              </p14:nvContentPartPr>
              <p14:xfrm>
                <a:off x="5273594" y="2072104"/>
                <a:ext cx="258840" cy="452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8B2DFFC-4EDD-406F-B2E6-1072C31EAFB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64594" y="2063104"/>
                  <a:ext cx="2764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CD0F584-2B94-44E5-8344-B44AD5C47F75}"/>
                    </a:ext>
                  </a:extLst>
                </p14:cNvPr>
                <p14:cNvContentPartPr/>
                <p14:nvPr/>
              </p14:nvContentPartPr>
              <p14:xfrm>
                <a:off x="5232914" y="2276224"/>
                <a:ext cx="307800" cy="79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CD0F584-2B94-44E5-8344-B44AD5C47F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23914" y="2267224"/>
                  <a:ext cx="325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B8B8D9-B500-459D-B692-DA2754E7106E}"/>
                    </a:ext>
                  </a:extLst>
                </p14:cNvPr>
                <p14:cNvContentPartPr/>
                <p14:nvPr/>
              </p14:nvContentPartPr>
              <p14:xfrm>
                <a:off x="5597234" y="2018464"/>
                <a:ext cx="174960" cy="422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B8B8D9-B500-459D-B692-DA2754E7106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88234" y="2009464"/>
                  <a:ext cx="192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14694B-46E1-4254-9C9E-819E837F1CD1}"/>
                    </a:ext>
                  </a:extLst>
                </p14:cNvPr>
                <p14:cNvContentPartPr/>
                <p14:nvPr/>
              </p14:nvContentPartPr>
              <p14:xfrm>
                <a:off x="5808914" y="2303944"/>
                <a:ext cx="20736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14694B-46E1-4254-9C9E-819E837F1C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00274" y="2294944"/>
                  <a:ext cx="225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6D6FD03-01F6-4A94-BFEF-998E656C9B9A}"/>
                    </a:ext>
                  </a:extLst>
                </p14:cNvPr>
                <p14:cNvContentPartPr/>
                <p14:nvPr/>
              </p14:nvContentPartPr>
              <p14:xfrm>
                <a:off x="6320474" y="2303224"/>
                <a:ext cx="253080" cy="162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6D6FD03-01F6-4A94-BFEF-998E656C9B9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11834" y="2294584"/>
                  <a:ext cx="270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F201E6-7A6F-45BE-84CE-7B401FD9213D}"/>
                    </a:ext>
                  </a:extLst>
                </p14:cNvPr>
                <p14:cNvContentPartPr/>
                <p14:nvPr/>
              </p14:nvContentPartPr>
              <p14:xfrm>
                <a:off x="6661394" y="2290984"/>
                <a:ext cx="200520" cy="172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F201E6-7A6F-45BE-84CE-7B401FD9213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52394" y="2282344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5AC904-03E4-4F44-8C0A-9598B6E7B78B}"/>
                    </a:ext>
                  </a:extLst>
                </p14:cNvPr>
                <p14:cNvContentPartPr/>
                <p14:nvPr/>
              </p14:nvContentPartPr>
              <p14:xfrm>
                <a:off x="6926714" y="2296744"/>
                <a:ext cx="255600" cy="141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5AC904-03E4-4F44-8C0A-9598B6E7B7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18074" y="2287744"/>
                  <a:ext cx="273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1E9A51-C52B-4600-95C0-F68AA4089088}"/>
                    </a:ext>
                  </a:extLst>
                </p14:cNvPr>
                <p14:cNvContentPartPr/>
                <p14:nvPr/>
              </p14:nvContentPartPr>
              <p14:xfrm>
                <a:off x="7336754" y="2033224"/>
                <a:ext cx="183600" cy="424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1E9A51-C52B-4600-95C0-F68AA408908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28114" y="2024224"/>
                  <a:ext cx="201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AB9577-255B-44E9-9B18-E02DDAB0659B}"/>
                    </a:ext>
                  </a:extLst>
                </p14:cNvPr>
                <p14:cNvContentPartPr/>
                <p14:nvPr/>
              </p14:nvContentPartPr>
              <p14:xfrm>
                <a:off x="7644194" y="2294224"/>
                <a:ext cx="154440" cy="147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AB9577-255B-44E9-9B18-E02DDAB0659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35554" y="2285224"/>
                  <a:ext cx="172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16F70D7-E199-4A70-8F67-AF4CE03ABBCC}"/>
                    </a:ext>
                  </a:extLst>
                </p14:cNvPr>
                <p14:cNvContentPartPr/>
                <p14:nvPr/>
              </p14:nvContentPartPr>
              <p14:xfrm>
                <a:off x="7845434" y="2280184"/>
                <a:ext cx="302760" cy="208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16F70D7-E199-4A70-8F67-AF4CE03ABB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36434" y="2271184"/>
                  <a:ext cx="320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6434823-E332-4CFC-B021-EFBB711231E6}"/>
                    </a:ext>
                  </a:extLst>
                </p14:cNvPr>
                <p14:cNvContentPartPr/>
                <p14:nvPr/>
              </p14:nvContentPartPr>
              <p14:xfrm>
                <a:off x="8444474" y="2365144"/>
                <a:ext cx="153000" cy="123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6434823-E332-4CFC-B021-EFBB711231E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35474" y="2356144"/>
                  <a:ext cx="170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03EABB-59A8-4555-A288-39092831A46A}"/>
                    </a:ext>
                  </a:extLst>
                </p14:cNvPr>
                <p14:cNvContentPartPr/>
                <p14:nvPr/>
              </p14:nvContentPartPr>
              <p14:xfrm>
                <a:off x="8742554" y="1958344"/>
                <a:ext cx="340200" cy="57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03EABB-59A8-4555-A288-39092831A4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33914" y="1949344"/>
                  <a:ext cx="357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98A69B-7367-483C-A9FC-04B165C86A51}"/>
                    </a:ext>
                  </a:extLst>
                </p14:cNvPr>
                <p14:cNvContentPartPr/>
                <p14:nvPr/>
              </p14:nvContentPartPr>
              <p14:xfrm>
                <a:off x="8729954" y="2342104"/>
                <a:ext cx="262080" cy="55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98A69B-7367-483C-A9FC-04B165C86A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21314" y="2333104"/>
                  <a:ext cx="27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21D0A5-22F6-42F7-B7D9-821F4B88A448}"/>
                    </a:ext>
                  </a:extLst>
                </p14:cNvPr>
                <p14:cNvContentPartPr/>
                <p14:nvPr/>
              </p14:nvContentPartPr>
              <p14:xfrm>
                <a:off x="9295874" y="2266504"/>
                <a:ext cx="262440" cy="178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21D0A5-22F6-42F7-B7D9-821F4B88A44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87234" y="2257504"/>
                  <a:ext cx="280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530896B-F386-4155-BE75-4027F09FC245}"/>
                    </a:ext>
                  </a:extLst>
                </p14:cNvPr>
                <p14:cNvContentPartPr/>
                <p14:nvPr/>
              </p14:nvContentPartPr>
              <p14:xfrm>
                <a:off x="9551474" y="2314384"/>
                <a:ext cx="212760" cy="115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530896B-F386-4155-BE75-4027F09FC2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42474" y="2305384"/>
                  <a:ext cx="23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D7EF3FE-96FF-4EE9-9B4C-46BE89955ECA}"/>
                    </a:ext>
                  </a:extLst>
                </p14:cNvPr>
                <p14:cNvContentPartPr/>
                <p14:nvPr/>
              </p14:nvContentPartPr>
              <p14:xfrm>
                <a:off x="9865754" y="2161024"/>
                <a:ext cx="138240" cy="304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D7EF3FE-96FF-4EE9-9B4C-46BE89955E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56754" y="2152384"/>
                  <a:ext cx="155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63D7F8-D196-489A-AD11-3C2035A0AB45}"/>
                    </a:ext>
                  </a:extLst>
                </p14:cNvPr>
                <p14:cNvContentPartPr/>
                <p14:nvPr/>
              </p14:nvContentPartPr>
              <p14:xfrm>
                <a:off x="9991034" y="2126464"/>
                <a:ext cx="197640" cy="376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63D7F8-D196-489A-AD11-3C2035A0AB4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82394" y="2117464"/>
                  <a:ext cx="2152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34171CB-08FC-4F07-8BE6-B7AB3975B408}"/>
                    </a:ext>
                  </a:extLst>
                </p14:cNvPr>
                <p14:cNvContentPartPr/>
                <p14:nvPr/>
              </p14:nvContentPartPr>
              <p14:xfrm>
                <a:off x="10124594" y="2248864"/>
                <a:ext cx="225000" cy="192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34171CB-08FC-4F07-8BE6-B7AB3975B4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15594" y="2240224"/>
                  <a:ext cx="24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5A5FBBF-A337-464A-B111-7B91B01161BF}"/>
                    </a:ext>
                  </a:extLst>
                </p14:cNvPr>
                <p14:cNvContentPartPr/>
                <p14:nvPr/>
              </p14:nvContentPartPr>
              <p14:xfrm>
                <a:off x="10638674" y="2304664"/>
                <a:ext cx="56520" cy="100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5A5FBBF-A337-464A-B111-7B91B01161B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30034" y="2295664"/>
                  <a:ext cx="74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8E82CE5-0A3A-4F70-BD7A-391646E4E6FD}"/>
                    </a:ext>
                  </a:extLst>
                </p14:cNvPr>
                <p14:cNvContentPartPr/>
                <p14:nvPr/>
              </p14:nvContentPartPr>
              <p14:xfrm>
                <a:off x="10781234" y="2271184"/>
                <a:ext cx="155880" cy="17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8E82CE5-0A3A-4F70-BD7A-391646E4E6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72594" y="2262184"/>
                  <a:ext cx="173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77288A9-95D2-4F4D-B6B3-52D7B782F0A9}"/>
                    </a:ext>
                  </a:extLst>
                </p14:cNvPr>
                <p14:cNvContentPartPr/>
                <p14:nvPr/>
              </p14:nvContentPartPr>
              <p14:xfrm>
                <a:off x="11368034" y="2049424"/>
                <a:ext cx="206280" cy="436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77288A9-95D2-4F4D-B6B3-52D7B782F0A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59394" y="2040424"/>
                  <a:ext cx="2239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287CBE-5131-4FF9-BF27-A8D3010BC392}"/>
                    </a:ext>
                  </a:extLst>
                </p14:cNvPr>
                <p14:cNvContentPartPr/>
                <p14:nvPr/>
              </p14:nvContentPartPr>
              <p14:xfrm>
                <a:off x="11241314" y="2216824"/>
                <a:ext cx="475920" cy="70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287CBE-5131-4FF9-BF27-A8D3010BC3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32314" y="2207824"/>
                  <a:ext cx="493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6531C7-5B4B-4576-8A60-6D9D7B03C301}"/>
                    </a:ext>
                  </a:extLst>
                </p14:cNvPr>
                <p14:cNvContentPartPr/>
                <p14:nvPr/>
              </p14:nvContentPartPr>
              <p14:xfrm>
                <a:off x="11566394" y="2033944"/>
                <a:ext cx="249480" cy="43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6531C7-5B4B-4576-8A60-6D9D7B03C3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557754" y="2024944"/>
                  <a:ext cx="267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43D0F7-B803-4BB3-BBEB-3EEA09112E56}"/>
                    </a:ext>
                  </a:extLst>
                </p14:cNvPr>
                <p14:cNvContentPartPr/>
                <p14:nvPr/>
              </p14:nvContentPartPr>
              <p14:xfrm>
                <a:off x="11787794" y="2314744"/>
                <a:ext cx="272880" cy="179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43D0F7-B803-4BB3-BBEB-3EEA09112E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778794" y="2305744"/>
                  <a:ext cx="290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83562FA-11B3-486A-A268-F8AB143F3A94}"/>
                    </a:ext>
                  </a:extLst>
                </p14:cNvPr>
                <p14:cNvContentPartPr/>
                <p14:nvPr/>
              </p14:nvContentPartPr>
              <p14:xfrm>
                <a:off x="2236994" y="2978584"/>
                <a:ext cx="255240" cy="222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83562FA-11B3-486A-A268-F8AB143F3A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27994" y="2969584"/>
                  <a:ext cx="272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368F51B-BC0F-48CD-96F3-6B17C8DBB7DA}"/>
                    </a:ext>
                  </a:extLst>
                </p14:cNvPr>
                <p14:cNvContentPartPr/>
                <p14:nvPr/>
              </p14:nvContentPartPr>
              <p14:xfrm>
                <a:off x="2569994" y="2995864"/>
                <a:ext cx="195840" cy="230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368F51B-BC0F-48CD-96F3-6B17C8DBB7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60994" y="2986864"/>
                  <a:ext cx="213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1F9CAF-19EA-46A3-BAAE-5897BC80E4C7}"/>
                    </a:ext>
                  </a:extLst>
                </p14:cNvPr>
                <p14:cNvContentPartPr/>
                <p14:nvPr/>
              </p14:nvContentPartPr>
              <p14:xfrm>
                <a:off x="2858354" y="3002704"/>
                <a:ext cx="219960" cy="191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1F9CAF-19EA-46A3-BAAE-5897BC80E4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49354" y="2993704"/>
                  <a:ext cx="23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9D22C51-87F9-4AFA-AE87-D11B77842000}"/>
                    </a:ext>
                  </a:extLst>
                </p14:cNvPr>
                <p14:cNvContentPartPr/>
                <p14:nvPr/>
              </p14:nvContentPartPr>
              <p14:xfrm>
                <a:off x="2785274" y="3019624"/>
                <a:ext cx="211320" cy="195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9D22C51-87F9-4AFA-AE87-D11B778420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76634" y="3010984"/>
                  <a:ext cx="228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FC53CD4-09CB-45A0-B353-F34336DF0AAF}"/>
                    </a:ext>
                  </a:extLst>
                </p14:cNvPr>
                <p14:cNvContentPartPr/>
                <p14:nvPr/>
              </p14:nvContentPartPr>
              <p14:xfrm>
                <a:off x="3187754" y="2750704"/>
                <a:ext cx="244800" cy="518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FC53CD4-09CB-45A0-B353-F34336DF0A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79114" y="2741704"/>
                  <a:ext cx="2624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08FDF38-86DD-4207-AC6B-904F0C791284}"/>
                    </a:ext>
                  </a:extLst>
                </p14:cNvPr>
                <p14:cNvContentPartPr/>
                <p14:nvPr/>
              </p14:nvContentPartPr>
              <p14:xfrm>
                <a:off x="3101714" y="3028984"/>
                <a:ext cx="295560" cy="78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08FDF38-86DD-4207-AC6B-904F0C79128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93074" y="3020344"/>
                  <a:ext cx="313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258F27-09A9-4205-B5EB-17A9B69486B7}"/>
                    </a:ext>
                  </a:extLst>
                </p14:cNvPr>
                <p14:cNvContentPartPr/>
                <p14:nvPr/>
              </p14:nvContentPartPr>
              <p14:xfrm>
                <a:off x="3693194" y="2975704"/>
                <a:ext cx="389880" cy="167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258F27-09A9-4205-B5EB-17A9B69486B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84194" y="2966704"/>
                  <a:ext cx="407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871EC7-EBD9-4A1D-8A72-F2CA9AF56495}"/>
                    </a:ext>
                  </a:extLst>
                </p14:cNvPr>
                <p14:cNvContentPartPr/>
                <p14:nvPr/>
              </p14:nvContentPartPr>
              <p14:xfrm>
                <a:off x="4175954" y="3012064"/>
                <a:ext cx="63360" cy="137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871EC7-EBD9-4A1D-8A72-F2CA9AF5649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66954" y="3003424"/>
                  <a:ext cx="81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8F7892-539F-4BF3-B59C-0B57FEBA3B48}"/>
                    </a:ext>
                  </a:extLst>
                </p14:cNvPr>
                <p14:cNvContentPartPr/>
                <p14:nvPr/>
              </p14:nvContentPartPr>
              <p14:xfrm>
                <a:off x="4340474" y="2980744"/>
                <a:ext cx="187560" cy="173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8F7892-539F-4BF3-B59C-0B57FEBA3B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31474" y="2971744"/>
                  <a:ext cx="205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6C16714-B192-4312-B033-55238F1F5051}"/>
                    </a:ext>
                  </a:extLst>
                </p14:cNvPr>
                <p14:cNvContentPartPr/>
                <p14:nvPr/>
              </p14:nvContentPartPr>
              <p14:xfrm>
                <a:off x="4661594" y="2962024"/>
                <a:ext cx="182160" cy="180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6C16714-B192-4312-B033-55238F1F505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52954" y="2953024"/>
                  <a:ext cx="199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7A322F6-4132-4528-9CDD-1F9D19C8BE47}"/>
                    </a:ext>
                  </a:extLst>
                </p14:cNvPr>
                <p14:cNvContentPartPr/>
                <p14:nvPr/>
              </p14:nvContentPartPr>
              <p14:xfrm>
                <a:off x="4926554" y="2684824"/>
                <a:ext cx="218520" cy="461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7A322F6-4132-4528-9CDD-1F9D19C8BE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17914" y="2675824"/>
                  <a:ext cx="2361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74EF11-3D29-4D33-A885-98ECD7420417}"/>
                    </a:ext>
                  </a:extLst>
                </p14:cNvPr>
                <p14:cNvContentPartPr/>
                <p14:nvPr/>
              </p14:nvContentPartPr>
              <p14:xfrm>
                <a:off x="4883354" y="2902264"/>
                <a:ext cx="307080" cy="22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74EF11-3D29-4D33-A885-98ECD742041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74714" y="2893264"/>
                  <a:ext cx="324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9ED7530-80BF-4D87-A402-16BD9B79D707}"/>
                    </a:ext>
                  </a:extLst>
                </p14:cNvPr>
                <p14:cNvContentPartPr/>
                <p14:nvPr/>
              </p14:nvContentPartPr>
              <p14:xfrm>
                <a:off x="5071994" y="2964184"/>
                <a:ext cx="266760" cy="22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9ED7530-80BF-4D87-A402-16BD9B79D7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63354" y="2955184"/>
                  <a:ext cx="284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A0344FC-00E0-47D9-9B99-80F12BA2DD80}"/>
                    </a:ext>
                  </a:extLst>
                </p14:cNvPr>
                <p14:cNvContentPartPr/>
                <p14:nvPr/>
              </p14:nvContentPartPr>
              <p14:xfrm>
                <a:off x="5440274" y="3205744"/>
                <a:ext cx="55440" cy="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A0344FC-00E0-47D9-9B99-80F12BA2DD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31274" y="3196744"/>
                  <a:ext cx="73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AAF6E4-5087-4777-8E18-05F3E1C26C01}"/>
                    </a:ext>
                  </a:extLst>
                </p14:cNvPr>
                <p14:cNvContentPartPr/>
                <p14:nvPr/>
              </p14:nvContentPartPr>
              <p14:xfrm>
                <a:off x="5773274" y="2775544"/>
                <a:ext cx="521640" cy="413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AAF6E4-5087-4777-8E18-05F3E1C26C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64274" y="2766904"/>
                  <a:ext cx="539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42FE0F1-B1AF-4F33-BFFC-81EDA25EF8BE}"/>
                    </a:ext>
                  </a:extLst>
                </p14:cNvPr>
                <p14:cNvContentPartPr/>
                <p14:nvPr/>
              </p14:nvContentPartPr>
              <p14:xfrm>
                <a:off x="6164594" y="2965984"/>
                <a:ext cx="187920" cy="123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42FE0F1-B1AF-4F33-BFFC-81EDA25EF8B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55954" y="2957344"/>
                  <a:ext cx="20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BFA703-56C6-40E0-9F23-EA6CA51D28CF}"/>
                    </a:ext>
                  </a:extLst>
                </p14:cNvPr>
                <p14:cNvContentPartPr/>
                <p14:nvPr/>
              </p14:nvContentPartPr>
              <p14:xfrm>
                <a:off x="6379874" y="2918104"/>
                <a:ext cx="294480" cy="171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BFA703-56C6-40E0-9F23-EA6CA51D28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71234" y="2909104"/>
                  <a:ext cx="31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1D24DEC-6720-4995-B18D-702181179A78}"/>
                    </a:ext>
                  </a:extLst>
                </p14:cNvPr>
                <p14:cNvContentPartPr/>
                <p14:nvPr/>
              </p14:nvContentPartPr>
              <p14:xfrm>
                <a:off x="6748154" y="2914864"/>
                <a:ext cx="210240" cy="226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1D24DEC-6720-4995-B18D-702181179A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39154" y="2905864"/>
                  <a:ext cx="227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AA0BA72-5CBF-4AB1-B08F-9B08EAB6511B}"/>
                    </a:ext>
                  </a:extLst>
                </p14:cNvPr>
                <p14:cNvContentPartPr/>
                <p14:nvPr/>
              </p14:nvContentPartPr>
              <p14:xfrm>
                <a:off x="7382834" y="2716864"/>
                <a:ext cx="209880" cy="391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AA0BA72-5CBF-4AB1-B08F-9B08EAB6511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73834" y="2707864"/>
                  <a:ext cx="2275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6828C2-6D7C-4ED4-AB5A-D08F069BB7BB}"/>
                    </a:ext>
                  </a:extLst>
                </p14:cNvPr>
                <p14:cNvContentPartPr/>
                <p14:nvPr/>
              </p14:nvContentPartPr>
              <p14:xfrm>
                <a:off x="7284554" y="2897224"/>
                <a:ext cx="369360" cy="99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6828C2-6D7C-4ED4-AB5A-D08F069BB7B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75554" y="2888584"/>
                  <a:ext cx="387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0C4544F-743E-4B27-ACFE-297076B456EC}"/>
                    </a:ext>
                  </a:extLst>
                </p14:cNvPr>
                <p14:cNvContentPartPr/>
                <p14:nvPr/>
              </p14:nvContentPartPr>
              <p14:xfrm>
                <a:off x="7639514" y="2668624"/>
                <a:ext cx="228240" cy="400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0C4544F-743E-4B27-ACFE-297076B456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30874" y="2659624"/>
                  <a:ext cx="2458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D915AE-A698-40C0-86D7-3CA4C4EA160D}"/>
                    </a:ext>
                  </a:extLst>
                </p14:cNvPr>
                <p14:cNvContentPartPr/>
                <p14:nvPr/>
              </p14:nvContentPartPr>
              <p14:xfrm>
                <a:off x="7926074" y="2927104"/>
                <a:ext cx="92160" cy="118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D915AE-A698-40C0-86D7-3CA4C4EA16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17074" y="2918104"/>
                  <a:ext cx="109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D0F0105-AF74-49A0-9195-1C25047A1C0B}"/>
                    </a:ext>
                  </a:extLst>
                </p14:cNvPr>
                <p14:cNvContentPartPr/>
                <p14:nvPr/>
              </p14:nvContentPartPr>
              <p14:xfrm>
                <a:off x="8340434" y="2907304"/>
                <a:ext cx="214560" cy="159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D0F0105-AF74-49A0-9195-1C25047A1C0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31434" y="2898664"/>
                  <a:ext cx="232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3581806-ABE1-4108-8A33-4B79CDCB72C8}"/>
                    </a:ext>
                  </a:extLst>
                </p14:cNvPr>
                <p14:cNvContentPartPr/>
                <p14:nvPr/>
              </p14:nvContentPartPr>
              <p14:xfrm>
                <a:off x="8525114" y="2665744"/>
                <a:ext cx="218160" cy="365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3581806-ABE1-4108-8A33-4B79CDCB72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16474" y="2657104"/>
                  <a:ext cx="235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CDAE24A-E455-42DC-AC36-D2CEB43B3E29}"/>
                    </a:ext>
                  </a:extLst>
                </p14:cNvPr>
                <p14:cNvContentPartPr/>
                <p14:nvPr/>
              </p14:nvContentPartPr>
              <p14:xfrm>
                <a:off x="8672714" y="2934664"/>
                <a:ext cx="54720" cy="96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CDAE24A-E455-42DC-AC36-D2CEB43B3E2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63714" y="2926024"/>
                  <a:ext cx="72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7148406-4F6F-489A-842F-503E59F8BAD2}"/>
                    </a:ext>
                  </a:extLst>
                </p14:cNvPr>
                <p14:cNvContentPartPr/>
                <p14:nvPr/>
              </p14:nvContentPartPr>
              <p14:xfrm>
                <a:off x="8814194" y="2859784"/>
                <a:ext cx="118440" cy="182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7148406-4F6F-489A-842F-503E59F8BAD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805194" y="2851144"/>
                  <a:ext cx="136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ACF2EC-8B42-4BA0-A16F-6E8E38947DD7}"/>
                    </a:ext>
                  </a:extLst>
                </p14:cNvPr>
                <p14:cNvContentPartPr/>
                <p14:nvPr/>
              </p14:nvContentPartPr>
              <p14:xfrm>
                <a:off x="9119114" y="2608504"/>
                <a:ext cx="197280" cy="430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ACF2EC-8B42-4BA0-A16F-6E8E38947D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10474" y="2599504"/>
                  <a:ext cx="214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A0AF156-7E90-4DF6-81E3-17D9693D365F}"/>
                    </a:ext>
                  </a:extLst>
                </p14:cNvPr>
                <p14:cNvContentPartPr/>
                <p14:nvPr/>
              </p14:nvContentPartPr>
              <p14:xfrm>
                <a:off x="8990594" y="2866984"/>
                <a:ext cx="291240" cy="50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A0AF156-7E90-4DF6-81E3-17D9693D365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81954" y="2857984"/>
                  <a:ext cx="308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30631C-5529-4195-8ACB-AC6D9CC6CA4E}"/>
                    </a:ext>
                  </a:extLst>
                </p14:cNvPr>
                <p14:cNvContentPartPr/>
                <p14:nvPr/>
              </p14:nvContentPartPr>
              <p14:xfrm>
                <a:off x="9283994" y="2887504"/>
                <a:ext cx="241200" cy="176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30631C-5529-4195-8ACB-AC6D9CC6CA4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75354" y="2878864"/>
                  <a:ext cx="25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5F811D7-1F43-4FC5-8164-857840BEF2CE}"/>
                    </a:ext>
                  </a:extLst>
                </p14:cNvPr>
                <p14:cNvContentPartPr/>
                <p14:nvPr/>
              </p14:nvContentPartPr>
              <p14:xfrm>
                <a:off x="9684674" y="2612464"/>
                <a:ext cx="199440" cy="417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5F811D7-1F43-4FC5-8164-857840BEF2C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76034" y="2603824"/>
                  <a:ext cx="217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C4D9F5-66BC-41DB-9E63-288CC0E14613}"/>
                    </a:ext>
                  </a:extLst>
                </p14:cNvPr>
                <p14:cNvContentPartPr/>
                <p14:nvPr/>
              </p14:nvContentPartPr>
              <p14:xfrm>
                <a:off x="9691874" y="2869864"/>
                <a:ext cx="194760" cy="203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C4D9F5-66BC-41DB-9E63-288CC0E1461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82874" y="2861224"/>
                  <a:ext cx="212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EF1DD8-EA59-41E7-8E9F-ED8493B7D5EF}"/>
                    </a:ext>
                  </a:extLst>
                </p14:cNvPr>
                <p14:cNvContentPartPr/>
                <p14:nvPr/>
              </p14:nvContentPartPr>
              <p14:xfrm>
                <a:off x="9951794" y="2883544"/>
                <a:ext cx="214200" cy="155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EF1DD8-EA59-41E7-8E9F-ED8493B7D5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43154" y="2874904"/>
                  <a:ext cx="23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77D269-8BB4-4175-925D-8702EF1CB828}"/>
                    </a:ext>
                  </a:extLst>
                </p14:cNvPr>
                <p14:cNvContentPartPr/>
                <p14:nvPr/>
              </p14:nvContentPartPr>
              <p14:xfrm>
                <a:off x="10229714" y="2554144"/>
                <a:ext cx="388080" cy="513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77D269-8BB4-4175-925D-8702EF1CB8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20714" y="2545504"/>
                  <a:ext cx="4057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6D5B84-0003-46D5-9896-6440C61C99F6}"/>
                    </a:ext>
                  </a:extLst>
                </p14:cNvPr>
                <p14:cNvContentPartPr/>
                <p14:nvPr/>
              </p14:nvContentPartPr>
              <p14:xfrm>
                <a:off x="10614914" y="2853304"/>
                <a:ext cx="128160" cy="162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6D5B84-0003-46D5-9896-6440C61C99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05914" y="2844664"/>
                  <a:ext cx="14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C06EB6E-FB5E-45F6-909F-6C0E5534B878}"/>
                    </a:ext>
                  </a:extLst>
                </p14:cNvPr>
                <p14:cNvContentPartPr/>
                <p14:nvPr/>
              </p14:nvContentPartPr>
              <p14:xfrm>
                <a:off x="10748114" y="2875984"/>
                <a:ext cx="153000" cy="158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C06EB6E-FB5E-45F6-909F-6C0E5534B87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39114" y="2866984"/>
                  <a:ext cx="170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85675D8-20F0-40C1-BF0D-CA0664D850C8}"/>
                    </a:ext>
                  </a:extLst>
                </p14:cNvPr>
                <p14:cNvContentPartPr/>
                <p14:nvPr/>
              </p14:nvContentPartPr>
              <p14:xfrm>
                <a:off x="10936754" y="2871664"/>
                <a:ext cx="252000" cy="197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85675D8-20F0-40C1-BF0D-CA0664D850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27754" y="2862664"/>
                  <a:ext cx="26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F93816-7B26-40BB-ADEF-BADE885E26C3}"/>
                    </a:ext>
                  </a:extLst>
                </p14:cNvPr>
                <p14:cNvContentPartPr/>
                <p14:nvPr/>
              </p14:nvContentPartPr>
              <p14:xfrm>
                <a:off x="2332034" y="3668344"/>
                <a:ext cx="201960" cy="223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F93816-7B26-40BB-ADEF-BADE885E26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23034" y="3659704"/>
                  <a:ext cx="219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9241B37-2DBE-4F8B-97C0-A5C86895D93C}"/>
                    </a:ext>
                  </a:extLst>
                </p14:cNvPr>
                <p14:cNvContentPartPr/>
                <p14:nvPr/>
              </p14:nvContentPartPr>
              <p14:xfrm>
                <a:off x="2721554" y="3293944"/>
                <a:ext cx="261720" cy="643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9241B37-2DBE-4F8B-97C0-A5C86895D93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12914" y="3285304"/>
                  <a:ext cx="2793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8F6EB9-E952-4EA8-B338-A4698556723C}"/>
                    </a:ext>
                  </a:extLst>
                </p14:cNvPr>
                <p14:cNvContentPartPr/>
                <p14:nvPr/>
              </p14:nvContentPartPr>
              <p14:xfrm>
                <a:off x="2704994" y="3654304"/>
                <a:ext cx="243360" cy="7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8F6EB9-E952-4EA8-B338-A4698556723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95994" y="3645304"/>
                  <a:ext cx="261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ADD549B-2542-47AB-9E54-20F72AA5B580}"/>
                    </a:ext>
                  </a:extLst>
                </p14:cNvPr>
                <p14:cNvContentPartPr/>
                <p14:nvPr/>
              </p14:nvContentPartPr>
              <p14:xfrm>
                <a:off x="3414554" y="3542344"/>
                <a:ext cx="253800" cy="36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ADD549B-2542-47AB-9E54-20F72AA5B58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05914" y="3533344"/>
                  <a:ext cx="2714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14C9E10-5B7C-4DCB-AC3C-18428D7C887D}"/>
                    </a:ext>
                  </a:extLst>
                </p14:cNvPr>
                <p14:cNvContentPartPr/>
                <p14:nvPr/>
              </p14:nvContentPartPr>
              <p14:xfrm>
                <a:off x="3379634" y="3534424"/>
                <a:ext cx="279000" cy="322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14C9E10-5B7C-4DCB-AC3C-18428D7C88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70634" y="3525784"/>
                  <a:ext cx="296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89329C-54A2-493E-98CC-97F6B80D6E49}"/>
                    </a:ext>
                  </a:extLst>
                </p14:cNvPr>
                <p14:cNvContentPartPr/>
                <p14:nvPr/>
              </p14:nvContentPartPr>
              <p14:xfrm>
                <a:off x="3916034" y="3845464"/>
                <a:ext cx="64440" cy="183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89329C-54A2-493E-98CC-97F6B80D6E4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07394" y="3836464"/>
                  <a:ext cx="8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747D3A0-B5B6-4DDF-A7F8-1F04A1BAD743}"/>
                    </a:ext>
                  </a:extLst>
                </p14:cNvPr>
                <p14:cNvContentPartPr/>
                <p14:nvPr/>
              </p14:nvContentPartPr>
              <p14:xfrm>
                <a:off x="4219514" y="3694624"/>
                <a:ext cx="105480" cy="140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747D3A0-B5B6-4DDF-A7F8-1F04A1BAD74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10874" y="3685984"/>
                  <a:ext cx="123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E47977D-FD95-4593-B902-6815376F9A83}"/>
                    </a:ext>
                  </a:extLst>
                </p14:cNvPr>
                <p14:cNvContentPartPr/>
                <p14:nvPr/>
              </p14:nvContentPartPr>
              <p14:xfrm>
                <a:off x="4414994" y="3661504"/>
                <a:ext cx="143280" cy="114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E47977D-FD95-4593-B902-6815376F9A8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06354" y="3652864"/>
                  <a:ext cx="160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4FAC6A-E369-4B29-A8E7-CC8F4A00E881}"/>
                    </a:ext>
                  </a:extLst>
                </p14:cNvPr>
                <p14:cNvContentPartPr/>
                <p14:nvPr/>
              </p14:nvContentPartPr>
              <p14:xfrm>
                <a:off x="4696154" y="3613984"/>
                <a:ext cx="186840" cy="188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4FAC6A-E369-4B29-A8E7-CC8F4A00E88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87154" y="3605344"/>
                  <a:ext cx="204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A19F481-B079-4EC6-B426-BC2F4C27EA78}"/>
                    </a:ext>
                  </a:extLst>
                </p14:cNvPr>
                <p14:cNvContentPartPr/>
                <p14:nvPr/>
              </p14:nvContentPartPr>
              <p14:xfrm>
                <a:off x="4997474" y="3425344"/>
                <a:ext cx="162720" cy="333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A19F481-B079-4EC6-B426-BC2F4C27EA7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88834" y="3416704"/>
                  <a:ext cx="180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32217D3-5E63-4028-82E0-2CB59B8F3474}"/>
                    </a:ext>
                  </a:extLst>
                </p14:cNvPr>
                <p14:cNvContentPartPr/>
                <p14:nvPr/>
              </p14:nvContentPartPr>
              <p14:xfrm>
                <a:off x="5127434" y="3623704"/>
                <a:ext cx="162000" cy="154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32217D3-5E63-4028-82E0-2CB59B8F347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18794" y="3615064"/>
                  <a:ext cx="179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F4A5E9-8312-4791-A20E-84BEF46CCC05}"/>
                    </a:ext>
                  </a:extLst>
                </p14:cNvPr>
                <p14:cNvContentPartPr/>
                <p14:nvPr/>
              </p14:nvContentPartPr>
              <p14:xfrm>
                <a:off x="5347754" y="3615784"/>
                <a:ext cx="213120" cy="151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F4A5E9-8312-4791-A20E-84BEF46CCC0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39114" y="3606784"/>
                  <a:ext cx="23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A060CAC-DB75-4EC0-B12B-478212241443}"/>
                    </a:ext>
                  </a:extLst>
                </p14:cNvPr>
                <p14:cNvContentPartPr/>
                <p14:nvPr/>
              </p14:nvContentPartPr>
              <p14:xfrm>
                <a:off x="5559074" y="3379984"/>
                <a:ext cx="167760" cy="360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A060CAC-DB75-4EC0-B12B-47821224144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50434" y="3371344"/>
                  <a:ext cx="185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23717CC-346E-4E0B-A7A4-474C04973F42}"/>
                    </a:ext>
                  </a:extLst>
                </p14:cNvPr>
                <p14:cNvContentPartPr/>
                <p14:nvPr/>
              </p14:nvContentPartPr>
              <p14:xfrm>
                <a:off x="5749154" y="3642424"/>
                <a:ext cx="146880" cy="97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23717CC-346E-4E0B-A7A4-474C04973F4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40514" y="3633784"/>
                  <a:ext cx="164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38F681C-BFF3-4BDF-B623-7B1308BF2F28}"/>
                    </a:ext>
                  </a:extLst>
                </p14:cNvPr>
                <p14:cNvContentPartPr/>
                <p14:nvPr/>
              </p14:nvContentPartPr>
              <p14:xfrm>
                <a:off x="5920514" y="3602104"/>
                <a:ext cx="190440" cy="486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38F681C-BFF3-4BDF-B623-7B1308BF2F2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11514" y="3593464"/>
                  <a:ext cx="2080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FDD596-9473-42DD-B123-E6D0D778D534}"/>
                    </a:ext>
                  </a:extLst>
                </p14:cNvPr>
                <p14:cNvContentPartPr/>
                <p14:nvPr/>
              </p14:nvContentPartPr>
              <p14:xfrm>
                <a:off x="6434954" y="3550264"/>
                <a:ext cx="388800" cy="168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FDD596-9473-42DD-B123-E6D0D778D5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26314" y="3541624"/>
                  <a:ext cx="406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966AC2-B51B-4DC6-BD55-3A9F8D8E0BB2}"/>
                    </a:ext>
                  </a:extLst>
                </p14:cNvPr>
                <p14:cNvContentPartPr/>
                <p14:nvPr/>
              </p14:nvContentPartPr>
              <p14:xfrm>
                <a:off x="6877754" y="3549544"/>
                <a:ext cx="148320" cy="133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966AC2-B51B-4DC6-BD55-3A9F8D8E0BB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68754" y="3540544"/>
                  <a:ext cx="165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C42B1D6-4612-440A-B2BB-1E5179D4C620}"/>
                    </a:ext>
                  </a:extLst>
                </p14:cNvPr>
                <p14:cNvContentPartPr/>
                <p14:nvPr/>
              </p14:nvContentPartPr>
              <p14:xfrm>
                <a:off x="6895394" y="3494464"/>
                <a:ext cx="164880" cy="484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C42B1D6-4612-440A-B2BB-1E5179D4C62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6754" y="3485824"/>
                  <a:ext cx="1825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38410FD-D35B-466E-8890-8EF9FF41DB46}"/>
                    </a:ext>
                  </a:extLst>
                </p14:cNvPr>
                <p14:cNvContentPartPr/>
                <p14:nvPr/>
              </p14:nvContentPartPr>
              <p14:xfrm>
                <a:off x="7215794" y="3626944"/>
                <a:ext cx="164520" cy="282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38410FD-D35B-466E-8890-8EF9FF41DB4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6794" y="3618304"/>
                  <a:ext cx="182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206872D-6818-4474-9900-F79B1DB02E13}"/>
                    </a:ext>
                  </a:extLst>
                </p14:cNvPr>
                <p14:cNvContentPartPr/>
                <p14:nvPr/>
              </p14:nvContentPartPr>
              <p14:xfrm>
                <a:off x="7305434" y="3424624"/>
                <a:ext cx="327240" cy="26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206872D-6818-4474-9900-F79B1DB02E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96794" y="3415624"/>
                  <a:ext cx="344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8E5731-0DBA-4FD5-97E2-EACE31A0D0FE}"/>
                    </a:ext>
                  </a:extLst>
                </p14:cNvPr>
                <p14:cNvContentPartPr/>
                <p14:nvPr/>
              </p14:nvContentPartPr>
              <p14:xfrm>
                <a:off x="7597394" y="3498784"/>
                <a:ext cx="191520" cy="191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8E5731-0DBA-4FD5-97E2-EACE31A0D0F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88754" y="3490144"/>
                  <a:ext cx="20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B643FC4-C8FA-4691-A56F-0800411BE5CB}"/>
                    </a:ext>
                  </a:extLst>
                </p14:cNvPr>
                <p14:cNvContentPartPr/>
                <p14:nvPr/>
              </p14:nvContentPartPr>
              <p14:xfrm>
                <a:off x="7803314" y="3482944"/>
                <a:ext cx="209160" cy="2386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B643FC4-C8FA-4691-A56F-0800411BE5C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94314" y="3473944"/>
                  <a:ext cx="226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8237C0E-4B15-41C3-8621-1D9A412287D6}"/>
                    </a:ext>
                  </a:extLst>
                </p14:cNvPr>
                <p14:cNvContentPartPr/>
                <p14:nvPr/>
              </p14:nvContentPartPr>
              <p14:xfrm>
                <a:off x="8003834" y="3520384"/>
                <a:ext cx="192240" cy="137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8237C0E-4B15-41C3-8621-1D9A412287D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94834" y="3511744"/>
                  <a:ext cx="209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03FAC58-8CA6-46D2-9853-69EA6E892FD5}"/>
                    </a:ext>
                  </a:extLst>
                </p14:cNvPr>
                <p14:cNvContentPartPr/>
                <p14:nvPr/>
              </p14:nvContentPartPr>
              <p14:xfrm>
                <a:off x="8215874" y="3508144"/>
                <a:ext cx="296640" cy="146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03FAC58-8CA6-46D2-9853-69EA6E892FD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06874" y="3499504"/>
                  <a:ext cx="314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15D2F8-955F-4350-87BF-04389A534EDF}"/>
                    </a:ext>
                  </a:extLst>
                </p14:cNvPr>
                <p14:cNvContentPartPr/>
                <p14:nvPr/>
              </p14:nvContentPartPr>
              <p14:xfrm>
                <a:off x="8637794" y="3486184"/>
                <a:ext cx="125280" cy="173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15D2F8-955F-4350-87BF-04389A534E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28794" y="3477544"/>
                  <a:ext cx="142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1C0E8D2-E159-4F21-9C34-0D795B50FF93}"/>
                    </a:ext>
                  </a:extLst>
                </p14:cNvPr>
                <p14:cNvContentPartPr/>
                <p14:nvPr/>
              </p14:nvContentPartPr>
              <p14:xfrm>
                <a:off x="8881874" y="3222304"/>
                <a:ext cx="234360" cy="424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1C0E8D2-E159-4F21-9C34-0D795B50FF9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73234" y="3213304"/>
                  <a:ext cx="2520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C7242A-FCAB-4EB5-BEC9-54978029E612}"/>
                    </a:ext>
                  </a:extLst>
                </p14:cNvPr>
                <p14:cNvContentPartPr/>
                <p14:nvPr/>
              </p14:nvContentPartPr>
              <p14:xfrm>
                <a:off x="8831114" y="3448024"/>
                <a:ext cx="304920" cy="27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C7242A-FCAB-4EB5-BEC9-54978029E61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22114" y="3439024"/>
                  <a:ext cx="32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114C924-C492-4853-91EC-88C1A3D2E389}"/>
                    </a:ext>
                  </a:extLst>
                </p14:cNvPr>
                <p14:cNvContentPartPr/>
                <p14:nvPr/>
              </p14:nvContentPartPr>
              <p14:xfrm>
                <a:off x="9082754" y="3525424"/>
                <a:ext cx="114840" cy="124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114C924-C492-4853-91EC-88C1A3D2E38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74114" y="3516784"/>
                  <a:ext cx="13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4D1CFB-D4ED-418F-BCC4-8CDB9DEA371E}"/>
                    </a:ext>
                  </a:extLst>
                </p14:cNvPr>
                <p14:cNvContentPartPr/>
                <p14:nvPr/>
              </p14:nvContentPartPr>
              <p14:xfrm>
                <a:off x="9217394" y="3467464"/>
                <a:ext cx="273600" cy="195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4D1CFB-D4ED-418F-BCC4-8CDB9DEA371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08754" y="3458464"/>
                  <a:ext cx="291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D9C6C0A-ABAD-4478-BD44-5E0A8FB15126}"/>
                    </a:ext>
                  </a:extLst>
                </p14:cNvPr>
                <p14:cNvContentPartPr/>
                <p14:nvPr/>
              </p14:nvContentPartPr>
              <p14:xfrm>
                <a:off x="9501794" y="3448024"/>
                <a:ext cx="137880" cy="200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D9C6C0A-ABAD-4478-BD44-5E0A8FB151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93154" y="3439024"/>
                  <a:ext cx="155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F94E3E3-5D0A-42CF-9E01-4D9903BE4CAF}"/>
                    </a:ext>
                  </a:extLst>
                </p14:cNvPr>
                <p14:cNvContentPartPr/>
                <p14:nvPr/>
              </p14:nvContentPartPr>
              <p14:xfrm>
                <a:off x="9821114" y="3653584"/>
                <a:ext cx="11880" cy="23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F94E3E3-5D0A-42CF-9E01-4D9903BE4CA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12114" y="3644584"/>
                  <a:ext cx="29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6FCC8AB-0F2C-40C0-9483-6FA7E0D25590}"/>
                    </a:ext>
                  </a:extLst>
                </p14:cNvPr>
                <p14:cNvContentPartPr/>
                <p14:nvPr/>
              </p14:nvContentPartPr>
              <p14:xfrm>
                <a:off x="2677994" y="4353424"/>
                <a:ext cx="23868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6FCC8AB-0F2C-40C0-9483-6FA7E0D255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669354" y="4344784"/>
                  <a:ext cx="256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4F80543-3EEE-47C4-A93A-0AFCC9F5C3F4}"/>
                    </a:ext>
                  </a:extLst>
                </p14:cNvPr>
                <p14:cNvContentPartPr/>
                <p14:nvPr/>
              </p14:nvContentPartPr>
              <p14:xfrm>
                <a:off x="2650634" y="4275304"/>
                <a:ext cx="270000" cy="375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4F80543-3EEE-47C4-A93A-0AFCC9F5C3F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41994" y="4266304"/>
                  <a:ext cx="2876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084D7EF-76E9-4D31-994C-C680512DEAB8}"/>
                    </a:ext>
                  </a:extLst>
                </p14:cNvPr>
                <p14:cNvContentPartPr/>
                <p14:nvPr/>
              </p14:nvContentPartPr>
              <p14:xfrm>
                <a:off x="3126914" y="4413184"/>
                <a:ext cx="338400" cy="162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084D7EF-76E9-4D31-994C-C680512DEAB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118274" y="4404544"/>
                  <a:ext cx="356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3FD94B-A547-4E7F-9DE5-49B74F1A5A73}"/>
                    </a:ext>
                  </a:extLst>
                </p14:cNvPr>
                <p14:cNvContentPartPr/>
                <p14:nvPr/>
              </p14:nvContentPartPr>
              <p14:xfrm>
                <a:off x="3529754" y="4363144"/>
                <a:ext cx="146520" cy="302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3FD94B-A547-4E7F-9DE5-49B74F1A5A7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20754" y="4354504"/>
                  <a:ext cx="164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138FF99-C35D-4DDA-BC77-C594422A8724}"/>
                    </a:ext>
                  </a:extLst>
                </p14:cNvPr>
                <p14:cNvContentPartPr/>
                <p14:nvPr/>
              </p14:nvContentPartPr>
              <p14:xfrm>
                <a:off x="3625514" y="4225264"/>
                <a:ext cx="300240" cy="245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138FF99-C35D-4DDA-BC77-C594422A87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16874" y="4216624"/>
                  <a:ext cx="317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0B413D-97AB-43B4-A859-63E418EB41C7}"/>
                    </a:ext>
                  </a:extLst>
                </p14:cNvPr>
                <p14:cNvContentPartPr/>
                <p14:nvPr/>
              </p14:nvContentPartPr>
              <p14:xfrm>
                <a:off x="3828554" y="4431184"/>
                <a:ext cx="152640" cy="180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0B413D-97AB-43B4-A859-63E418EB41C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19554" y="4422184"/>
                  <a:ext cx="170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585A814-F2CF-4478-A54A-E1B228100B5E}"/>
                    </a:ext>
                  </a:extLst>
                </p14:cNvPr>
                <p14:cNvContentPartPr/>
                <p14:nvPr/>
              </p14:nvContentPartPr>
              <p14:xfrm>
                <a:off x="4099634" y="4466104"/>
                <a:ext cx="71280" cy="138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585A814-F2CF-4478-A54A-E1B228100B5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090994" y="4457104"/>
                  <a:ext cx="88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4531F7-0C05-4E9F-BCA9-2259D4669994}"/>
                    </a:ext>
                  </a:extLst>
                </p14:cNvPr>
                <p14:cNvContentPartPr/>
                <p14:nvPr/>
              </p14:nvContentPartPr>
              <p14:xfrm>
                <a:off x="4241834" y="4394104"/>
                <a:ext cx="119160" cy="210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4531F7-0C05-4E9F-BCA9-2259D466999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33194" y="4385464"/>
                  <a:ext cx="136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DBB613E-4B1D-4E6E-A186-36B3FD3E1A00}"/>
                    </a:ext>
                  </a:extLst>
                </p14:cNvPr>
                <p14:cNvContentPartPr/>
                <p14:nvPr/>
              </p14:nvContentPartPr>
              <p14:xfrm>
                <a:off x="4463594" y="4387624"/>
                <a:ext cx="136440" cy="216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DBB613E-4B1D-4E6E-A186-36B3FD3E1A0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54954" y="4378984"/>
                  <a:ext cx="154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D0FA6C5-578D-4F22-ABC5-9E1AC6715F87}"/>
                    </a:ext>
                  </a:extLst>
                </p14:cNvPr>
                <p14:cNvContentPartPr/>
                <p14:nvPr/>
              </p14:nvContentPartPr>
              <p14:xfrm>
                <a:off x="4724954" y="4437664"/>
                <a:ext cx="122400" cy="149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D0FA6C5-578D-4F22-ABC5-9E1AC6715F8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16314" y="4428664"/>
                  <a:ext cx="140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51A28F6-C27B-4ED5-BBCB-E05FDD3529B1}"/>
                    </a:ext>
                  </a:extLst>
                </p14:cNvPr>
                <p14:cNvContentPartPr/>
                <p14:nvPr/>
              </p14:nvContentPartPr>
              <p14:xfrm>
                <a:off x="4936634" y="4425424"/>
                <a:ext cx="175680" cy="182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51A28F6-C27B-4ED5-BBCB-E05FDD3529B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27634" y="4416424"/>
                  <a:ext cx="193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A1A9BB5-9785-453A-ABF5-76AA528B852C}"/>
                    </a:ext>
                  </a:extLst>
                </p14:cNvPr>
                <p14:cNvContentPartPr/>
                <p14:nvPr/>
              </p14:nvContentPartPr>
              <p14:xfrm>
                <a:off x="5380514" y="4238584"/>
                <a:ext cx="252360" cy="483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A1A9BB5-9785-453A-ABF5-76AA528B852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71514" y="4229584"/>
                  <a:ext cx="270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1FC2254-C4AC-41AA-8E78-E5A47975CAB5}"/>
                    </a:ext>
                  </a:extLst>
                </p14:cNvPr>
                <p14:cNvContentPartPr/>
                <p14:nvPr/>
              </p14:nvContentPartPr>
              <p14:xfrm>
                <a:off x="5691554" y="4336864"/>
                <a:ext cx="243720" cy="274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1FC2254-C4AC-41AA-8E78-E5A47975CAB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82914" y="4328224"/>
                  <a:ext cx="261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3B6C400-D273-4FC6-A80E-FEC9ECEF1FA5}"/>
                    </a:ext>
                  </a:extLst>
                </p14:cNvPr>
                <p14:cNvContentPartPr/>
                <p14:nvPr/>
              </p14:nvContentPartPr>
              <p14:xfrm>
                <a:off x="6029954" y="4168024"/>
                <a:ext cx="349560" cy="535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3B6C400-D273-4FC6-A80E-FEC9ECEF1FA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020954" y="4159024"/>
                  <a:ext cx="3672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62BE6D-4649-46CB-92AD-015F5357EA94}"/>
                    </a:ext>
                  </a:extLst>
                </p14:cNvPr>
                <p14:cNvContentPartPr/>
                <p14:nvPr/>
              </p14:nvContentPartPr>
              <p14:xfrm>
                <a:off x="9883034" y="3488344"/>
                <a:ext cx="402840" cy="179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62BE6D-4649-46CB-92AD-015F5357EA9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74034" y="3479344"/>
                  <a:ext cx="420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9EB835-C1DA-4059-B1F3-5FB101DDC92F}"/>
                    </a:ext>
                  </a:extLst>
                </p14:cNvPr>
                <p14:cNvContentPartPr/>
                <p14:nvPr/>
              </p14:nvContentPartPr>
              <p14:xfrm>
                <a:off x="10313594" y="3488704"/>
                <a:ext cx="156240" cy="170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9EB835-C1DA-4059-B1F3-5FB101DDC92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304594" y="3479704"/>
                  <a:ext cx="173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8CE0697-8F61-4D5A-8B1A-2C6F34921BA6}"/>
                    </a:ext>
                  </a:extLst>
                </p14:cNvPr>
                <p14:cNvContentPartPr/>
                <p14:nvPr/>
              </p14:nvContentPartPr>
              <p14:xfrm>
                <a:off x="10427354" y="3246424"/>
                <a:ext cx="252720" cy="3927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8CE0697-8F61-4D5A-8B1A-2C6F34921BA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418714" y="3237424"/>
                  <a:ext cx="270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1F3CBED-79AF-48B7-A274-5859A0148486}"/>
                    </a:ext>
                  </a:extLst>
                </p14:cNvPr>
                <p14:cNvContentPartPr/>
                <p14:nvPr/>
              </p14:nvContentPartPr>
              <p14:xfrm>
                <a:off x="10824074" y="3093424"/>
                <a:ext cx="385200" cy="601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1F3CBED-79AF-48B7-A274-5859A014848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815434" y="3084784"/>
                  <a:ext cx="4028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03D7DFE-F436-4E89-A4EA-4A600EFB1AF3}"/>
                    </a:ext>
                  </a:extLst>
                </p14:cNvPr>
                <p14:cNvContentPartPr/>
                <p14:nvPr/>
              </p14:nvContentPartPr>
              <p14:xfrm>
                <a:off x="10731194" y="3487984"/>
                <a:ext cx="295200" cy="58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03D7DFE-F436-4E89-A4EA-4A600EFB1AF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722194" y="3479344"/>
                  <a:ext cx="312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EAAF9CF-2A13-4986-988F-85C88D459A50}"/>
                    </a:ext>
                  </a:extLst>
                </p14:cNvPr>
                <p14:cNvContentPartPr/>
                <p14:nvPr/>
              </p14:nvContentPartPr>
              <p14:xfrm>
                <a:off x="11008394" y="3526864"/>
                <a:ext cx="281520" cy="124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EAAF9CF-2A13-4986-988F-85C88D459A5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999754" y="3518224"/>
                  <a:ext cx="299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F19C612-A3F5-4D8D-9EFD-99EAB3F8F9C2}"/>
                    </a:ext>
                  </a:extLst>
                </p14:cNvPr>
                <p14:cNvContentPartPr/>
                <p14:nvPr/>
              </p14:nvContentPartPr>
              <p14:xfrm>
                <a:off x="11329514" y="3529384"/>
                <a:ext cx="172800" cy="1306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F19C612-A3F5-4D8D-9EFD-99EAB3F8F9C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20514" y="3520384"/>
                  <a:ext cx="190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E37494A-A637-4D4B-AF4F-C43EBAA44238}"/>
                    </a:ext>
                  </a:extLst>
                </p14:cNvPr>
                <p14:cNvContentPartPr/>
                <p14:nvPr/>
              </p14:nvContentPartPr>
              <p14:xfrm>
                <a:off x="11474594" y="3352264"/>
                <a:ext cx="219960" cy="266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E37494A-A637-4D4B-AF4F-C43EBAA4423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465594" y="3343624"/>
                  <a:ext cx="237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DCB92A4-E126-4585-847B-DFC6FFD2A414}"/>
                    </a:ext>
                  </a:extLst>
                </p14:cNvPr>
                <p14:cNvContentPartPr/>
                <p14:nvPr/>
              </p14:nvContentPartPr>
              <p14:xfrm>
                <a:off x="10075274" y="3994144"/>
                <a:ext cx="180000" cy="292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DCB92A4-E126-4585-847B-DFC6FFD2A41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66274" y="3985144"/>
                  <a:ext cx="197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8A4B9F3-B28E-45EE-BF3D-7FCED832656A}"/>
                    </a:ext>
                  </a:extLst>
                </p14:cNvPr>
                <p14:cNvContentPartPr/>
                <p14:nvPr/>
              </p14:nvContentPartPr>
              <p14:xfrm>
                <a:off x="10195514" y="3853024"/>
                <a:ext cx="282600" cy="193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8A4B9F3-B28E-45EE-BF3D-7FCED832656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86514" y="3844384"/>
                  <a:ext cx="300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E98C2CF-97EC-4EDB-9342-3FD27154D878}"/>
                    </a:ext>
                  </a:extLst>
                </p14:cNvPr>
                <p14:cNvContentPartPr/>
                <p14:nvPr/>
              </p14:nvContentPartPr>
              <p14:xfrm>
                <a:off x="10442834" y="3913504"/>
                <a:ext cx="234360" cy="329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E98C2CF-97EC-4EDB-9342-3FD27154D87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33834" y="3904864"/>
                  <a:ext cx="252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80FE061-E967-488B-9AE6-D72FD8C00F24}"/>
                    </a:ext>
                  </a:extLst>
                </p14:cNvPr>
                <p14:cNvContentPartPr/>
                <p14:nvPr/>
              </p14:nvContentPartPr>
              <p14:xfrm>
                <a:off x="10598714" y="3916024"/>
                <a:ext cx="273600" cy="264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80FE061-E967-488B-9AE6-D72FD8C00F2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589714" y="3907024"/>
                  <a:ext cx="291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221562D-8FBE-47F5-A9CD-BEB258D30442}"/>
                    </a:ext>
                  </a:extLst>
                </p14:cNvPr>
                <p14:cNvContentPartPr/>
                <p14:nvPr/>
              </p14:nvContentPartPr>
              <p14:xfrm>
                <a:off x="10933514" y="3976144"/>
                <a:ext cx="153000" cy="21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221562D-8FBE-47F5-A9CD-BEB258D3044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24514" y="3967144"/>
                  <a:ext cx="170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6D37C4C-14DB-4959-8BE7-29D572DF0CCD}"/>
                    </a:ext>
                  </a:extLst>
                </p14:cNvPr>
                <p14:cNvContentPartPr/>
                <p14:nvPr/>
              </p14:nvContentPartPr>
              <p14:xfrm>
                <a:off x="10928834" y="4089904"/>
                <a:ext cx="151560" cy="42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6D37C4C-14DB-4959-8BE7-29D572DF0CC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20194" y="4080904"/>
                  <a:ext cx="169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B657E17-4FE8-4BFD-8B22-38D71EFA5EB2}"/>
                    </a:ext>
                  </a:extLst>
                </p14:cNvPr>
                <p14:cNvContentPartPr/>
                <p14:nvPr/>
              </p14:nvContentPartPr>
              <p14:xfrm>
                <a:off x="11181194" y="3955264"/>
                <a:ext cx="224640" cy="213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B657E17-4FE8-4BFD-8B22-38D71EFA5E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72194" y="3946264"/>
                  <a:ext cx="242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6D4878F-AA21-4B2F-9C31-0496A913E544}"/>
                    </a:ext>
                  </a:extLst>
                </p14:cNvPr>
                <p14:cNvContentPartPr/>
                <p14:nvPr/>
              </p14:nvContentPartPr>
              <p14:xfrm>
                <a:off x="11482874" y="3828544"/>
                <a:ext cx="245160" cy="494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6D4878F-AA21-4B2F-9C31-0496A913E54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473874" y="3819904"/>
                  <a:ext cx="262800" cy="51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864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268F90D-6D6C-4FC9-81AD-AC76C42048BC}"/>
              </a:ext>
            </a:extLst>
          </p:cNvPr>
          <p:cNvGrpSpPr/>
          <p:nvPr/>
        </p:nvGrpSpPr>
        <p:grpSpPr>
          <a:xfrm>
            <a:off x="550754" y="317824"/>
            <a:ext cx="564120" cy="469080"/>
            <a:chOff x="550754" y="317824"/>
            <a:chExt cx="56412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59FCC1-49E1-4D95-BEE3-226BB9760B02}"/>
                    </a:ext>
                  </a:extLst>
                </p14:cNvPr>
                <p14:cNvContentPartPr/>
                <p14:nvPr/>
              </p14:nvContentPartPr>
              <p14:xfrm>
                <a:off x="550754" y="326104"/>
                <a:ext cx="101160" cy="384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59FCC1-49E1-4D95-BEE3-226BB9760B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2114" y="317464"/>
                  <a:ext cx="118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0BFE38-8929-40FB-BB7C-1D2BA814DDBA}"/>
                    </a:ext>
                  </a:extLst>
                </p14:cNvPr>
                <p14:cNvContentPartPr/>
                <p14:nvPr/>
              </p14:nvContentPartPr>
              <p14:xfrm>
                <a:off x="555074" y="529504"/>
                <a:ext cx="201960" cy="183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0BFE38-8929-40FB-BB7C-1D2BA814D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434" y="520864"/>
                  <a:ext cx="219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BC3C7B-BD20-43A1-BB74-D83A16D1DE60}"/>
                    </a:ext>
                  </a:extLst>
                </p14:cNvPr>
                <p14:cNvContentPartPr/>
                <p14:nvPr/>
              </p14:nvContentPartPr>
              <p14:xfrm>
                <a:off x="908234" y="317824"/>
                <a:ext cx="206640" cy="469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BC3C7B-BD20-43A1-BB74-D83A16D1DE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9234" y="308824"/>
                  <a:ext cx="224280" cy="48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691A936-F909-4F75-AC92-06C28D66ABAC}"/>
                  </a:ext>
                </a:extLst>
              </p14:cNvPr>
              <p14:cNvContentPartPr/>
              <p14:nvPr/>
            </p14:nvContentPartPr>
            <p14:xfrm>
              <a:off x="6677234" y="4895584"/>
              <a:ext cx="14040" cy="21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691A936-F909-4F75-AC92-06C28D66AB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8594" y="4886944"/>
                <a:ext cx="3168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AB1362A-5762-4EF4-AEE7-C5961B574CC0}"/>
              </a:ext>
            </a:extLst>
          </p:cNvPr>
          <p:cNvGrpSpPr/>
          <p:nvPr/>
        </p:nvGrpSpPr>
        <p:grpSpPr>
          <a:xfrm>
            <a:off x="1538234" y="-4016"/>
            <a:ext cx="10021680" cy="4712400"/>
            <a:chOff x="1538234" y="-4016"/>
            <a:chExt cx="10021680" cy="47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91AA20-DC97-40F1-87D0-0C9378B44A03}"/>
                    </a:ext>
                  </a:extLst>
                </p14:cNvPr>
                <p14:cNvContentPartPr/>
                <p14:nvPr/>
              </p14:nvContentPartPr>
              <p14:xfrm>
                <a:off x="1538234" y="382984"/>
                <a:ext cx="252000" cy="336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91AA20-DC97-40F1-87D0-0C9378B44A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9594" y="374344"/>
                  <a:ext cx="269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AFA703-3FD0-47C6-A565-16105388D30C}"/>
                    </a:ext>
                  </a:extLst>
                </p14:cNvPr>
                <p14:cNvContentPartPr/>
                <p14:nvPr/>
              </p14:nvContentPartPr>
              <p14:xfrm>
                <a:off x="1888514" y="486304"/>
                <a:ext cx="216360" cy="19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AFA703-3FD0-47C6-A565-16105388D3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9514" y="477664"/>
                  <a:ext cx="234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83D1F5-D4AC-4AF0-8435-9039D75A8DBB}"/>
                    </a:ext>
                  </a:extLst>
                </p14:cNvPr>
                <p14:cNvContentPartPr/>
                <p14:nvPr/>
              </p14:nvContentPartPr>
              <p14:xfrm>
                <a:off x="2342474" y="277864"/>
                <a:ext cx="175320" cy="386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83D1F5-D4AC-4AF0-8435-9039D75A8D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3834" y="269224"/>
                  <a:ext cx="1929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B66CC1-5D16-4D07-8FA3-17E3B1B4CB6D}"/>
                    </a:ext>
                  </a:extLst>
                </p14:cNvPr>
                <p14:cNvContentPartPr/>
                <p14:nvPr/>
              </p14:nvContentPartPr>
              <p14:xfrm>
                <a:off x="2260754" y="470104"/>
                <a:ext cx="304920" cy="75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B66CC1-5D16-4D07-8FA3-17E3B1B4CB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2114" y="461464"/>
                  <a:ext cx="322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DE5E90-0F5A-41ED-ABC4-4B1CB5EDA91B}"/>
                    </a:ext>
                  </a:extLst>
                </p14:cNvPr>
                <p14:cNvContentPartPr/>
                <p14:nvPr/>
              </p14:nvContentPartPr>
              <p14:xfrm>
                <a:off x="3081194" y="337984"/>
                <a:ext cx="196200" cy="358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DE5E90-0F5A-41ED-ABC4-4B1CB5EDA9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2194" y="328984"/>
                  <a:ext cx="213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0519F3-3587-4739-BCDA-CB5FFF4C9D8F}"/>
                    </a:ext>
                  </a:extLst>
                </p14:cNvPr>
                <p14:cNvContentPartPr/>
                <p14:nvPr/>
              </p14:nvContentPartPr>
              <p14:xfrm>
                <a:off x="2968154" y="323944"/>
                <a:ext cx="320400" cy="38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0519F3-3587-4739-BCDA-CB5FFF4C9D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9514" y="315304"/>
                  <a:ext cx="338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2BC287-9A5B-428D-8113-DEE0A16275A3}"/>
                    </a:ext>
                  </a:extLst>
                </p14:cNvPr>
                <p14:cNvContentPartPr/>
                <p14:nvPr/>
              </p14:nvContentPartPr>
              <p14:xfrm>
                <a:off x="3716594" y="297664"/>
                <a:ext cx="237240" cy="35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2BC287-9A5B-428D-8113-DEE0A16275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7594" y="289024"/>
                  <a:ext cx="254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DB775F-1567-430C-929A-3F7F01DC5828}"/>
                    </a:ext>
                  </a:extLst>
                </p14:cNvPr>
                <p14:cNvContentPartPr/>
                <p14:nvPr/>
              </p14:nvContentPartPr>
              <p14:xfrm>
                <a:off x="4020434" y="483424"/>
                <a:ext cx="163440" cy="16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DB775F-1567-430C-929A-3F7F01DC58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11794" y="474784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FC5518-7AFD-44D5-B6E9-9CA0B8F1BED4}"/>
                    </a:ext>
                  </a:extLst>
                </p14:cNvPr>
                <p14:cNvContentPartPr/>
                <p14:nvPr/>
              </p14:nvContentPartPr>
              <p14:xfrm>
                <a:off x="4687874" y="253744"/>
                <a:ext cx="207360" cy="43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FC5518-7AFD-44D5-B6E9-9CA0B8F1BE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79234" y="245104"/>
                  <a:ext cx="225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B450CE-75B7-453A-8579-93F0D47E6E7F}"/>
                    </a:ext>
                  </a:extLst>
                </p14:cNvPr>
                <p14:cNvContentPartPr/>
                <p14:nvPr/>
              </p14:nvContentPartPr>
              <p14:xfrm>
                <a:off x="4561154" y="454264"/>
                <a:ext cx="375120" cy="79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B450CE-75B7-453A-8579-93F0D47E6E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2514" y="445264"/>
                  <a:ext cx="392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0A30D8-CD25-45A2-90FB-53071966935D}"/>
                    </a:ext>
                  </a:extLst>
                </p14:cNvPr>
                <p14:cNvContentPartPr/>
                <p14:nvPr/>
              </p14:nvContentPartPr>
              <p14:xfrm>
                <a:off x="4956074" y="202624"/>
                <a:ext cx="182880" cy="397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0A30D8-CD25-45A2-90FB-5307196693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7074" y="193984"/>
                  <a:ext cx="200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2AAFBE-B7B8-4E06-909F-1D2C8DAA6332}"/>
                    </a:ext>
                  </a:extLst>
                </p14:cNvPr>
                <p14:cNvContentPartPr/>
                <p14:nvPr/>
              </p14:nvContentPartPr>
              <p14:xfrm>
                <a:off x="5170994" y="448144"/>
                <a:ext cx="164880" cy="202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2AAFBE-B7B8-4E06-909F-1D2C8DAA6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2354" y="439144"/>
                  <a:ext cx="18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7D00D9-0A3C-44B9-80F5-9F78F4EEDE6B}"/>
                    </a:ext>
                  </a:extLst>
                </p14:cNvPr>
                <p14:cNvContentPartPr/>
                <p14:nvPr/>
              </p14:nvContentPartPr>
              <p14:xfrm>
                <a:off x="5710274" y="424384"/>
                <a:ext cx="200520" cy="164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7D00D9-0A3C-44B9-80F5-9F78F4EEDE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01634" y="415384"/>
                  <a:ext cx="218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472F8B-FB48-4FEE-B998-157FEBC38625}"/>
                    </a:ext>
                  </a:extLst>
                </p14:cNvPr>
                <p14:cNvContentPartPr/>
                <p14:nvPr/>
              </p14:nvContentPartPr>
              <p14:xfrm>
                <a:off x="6008354" y="443104"/>
                <a:ext cx="145800" cy="14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472F8B-FB48-4FEE-B998-157FEBC386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9354" y="434464"/>
                  <a:ext cx="163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F2EF22-C622-4208-AB09-BC33F923D154}"/>
                    </a:ext>
                  </a:extLst>
                </p14:cNvPr>
                <p14:cNvContentPartPr/>
                <p14:nvPr/>
              </p14:nvContentPartPr>
              <p14:xfrm>
                <a:off x="6222914" y="447064"/>
                <a:ext cx="233640" cy="10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F2EF22-C622-4208-AB09-BC33F923D1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14274" y="438424"/>
                  <a:ext cx="25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2B8AF1-D8BF-448D-B140-E72635786D33}"/>
                    </a:ext>
                  </a:extLst>
                </p14:cNvPr>
                <p14:cNvContentPartPr/>
                <p14:nvPr/>
              </p14:nvContentPartPr>
              <p14:xfrm>
                <a:off x="6603074" y="112264"/>
                <a:ext cx="173520" cy="455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2B8AF1-D8BF-448D-B140-E72635786D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4074" y="103624"/>
                  <a:ext cx="1911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58E0E3-5EA2-4BA6-9165-6EF26E125E26}"/>
                    </a:ext>
                  </a:extLst>
                </p14:cNvPr>
                <p14:cNvContentPartPr/>
                <p14:nvPr/>
              </p14:nvContentPartPr>
              <p14:xfrm>
                <a:off x="6824834" y="478024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58E0E3-5EA2-4BA6-9165-6EF26E125E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5834" y="4693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260147-6658-4D65-8A80-3CA85EFCA5D8}"/>
                    </a:ext>
                  </a:extLst>
                </p14:cNvPr>
                <p14:cNvContentPartPr/>
                <p14:nvPr/>
              </p14:nvContentPartPr>
              <p14:xfrm>
                <a:off x="6881714" y="429064"/>
                <a:ext cx="184680" cy="157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260147-6658-4D65-8A80-3CA85EFCA5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73074" y="420424"/>
                  <a:ext cx="202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64E5EC-BC16-4642-AF12-209A98BB6A36}"/>
                    </a:ext>
                  </a:extLst>
                </p14:cNvPr>
                <p14:cNvContentPartPr/>
                <p14:nvPr/>
              </p14:nvContentPartPr>
              <p14:xfrm>
                <a:off x="7134434" y="295504"/>
                <a:ext cx="240840" cy="26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64E5EC-BC16-4642-AF12-209A98BB6A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5434" y="286864"/>
                  <a:ext cx="258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546E9C-8A6D-425B-8D49-4C1603190A12}"/>
                    </a:ext>
                  </a:extLst>
                </p14:cNvPr>
                <p14:cNvContentPartPr/>
                <p14:nvPr/>
              </p14:nvContentPartPr>
              <p14:xfrm>
                <a:off x="7676954" y="434824"/>
                <a:ext cx="164880" cy="164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546E9C-8A6D-425B-8D49-4C1603190A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68314" y="425824"/>
                  <a:ext cx="182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FFDCB1-ACD0-4818-8A50-00DB3EF3FD32}"/>
                    </a:ext>
                  </a:extLst>
                </p14:cNvPr>
                <p14:cNvContentPartPr/>
                <p14:nvPr/>
              </p14:nvContentPartPr>
              <p14:xfrm>
                <a:off x="8041274" y="-4016"/>
                <a:ext cx="330120" cy="687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FFDCB1-ACD0-4818-8A50-00DB3EF3FD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32274" y="-13016"/>
                  <a:ext cx="34776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B6A064-B020-4E45-814B-DC53E6E3849E}"/>
                    </a:ext>
                  </a:extLst>
                </p14:cNvPr>
                <p14:cNvContentPartPr/>
                <p14:nvPr/>
              </p14:nvContentPartPr>
              <p14:xfrm>
                <a:off x="7964234" y="435544"/>
                <a:ext cx="328320" cy="4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B6A064-B020-4E45-814B-DC53E6E384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55234" y="426544"/>
                  <a:ext cx="345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232D26-B210-4599-9368-4CF7832BEE00}"/>
                    </a:ext>
                  </a:extLst>
                </p14:cNvPr>
                <p14:cNvContentPartPr/>
                <p14:nvPr/>
              </p14:nvContentPartPr>
              <p14:xfrm>
                <a:off x="8556434" y="395944"/>
                <a:ext cx="253800" cy="217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232D26-B210-4599-9368-4CF7832BEE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7434" y="387304"/>
                  <a:ext cx="271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E8C710-AC32-4D07-9055-12F0F113117D}"/>
                    </a:ext>
                  </a:extLst>
                </p14:cNvPr>
                <p14:cNvContentPartPr/>
                <p14:nvPr/>
              </p14:nvContentPartPr>
              <p14:xfrm>
                <a:off x="8790074" y="409624"/>
                <a:ext cx="198000" cy="169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E8C710-AC32-4D07-9055-12F0F11311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81434" y="400624"/>
                  <a:ext cx="215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9C7EE2-C6AE-4846-8E86-5B0C46157117}"/>
                    </a:ext>
                  </a:extLst>
                </p14:cNvPr>
                <p14:cNvContentPartPr/>
                <p14:nvPr/>
              </p14:nvContentPartPr>
              <p14:xfrm>
                <a:off x="9046034" y="226744"/>
                <a:ext cx="232920" cy="39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9C7EE2-C6AE-4846-8E86-5B0C461571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37394" y="217744"/>
                  <a:ext cx="250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9F130A-8CD9-4591-BBAE-4AD7431CBA1D}"/>
                    </a:ext>
                  </a:extLst>
                </p14:cNvPr>
                <p14:cNvContentPartPr/>
                <p14:nvPr/>
              </p14:nvContentPartPr>
              <p14:xfrm>
                <a:off x="9217394" y="162664"/>
                <a:ext cx="232560" cy="47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9F130A-8CD9-4591-BBAE-4AD7431CBA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08754" y="154024"/>
                  <a:ext cx="2502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43F4A8-5C67-4416-98E2-2A2F996949D7}"/>
                    </a:ext>
                  </a:extLst>
                </p14:cNvPr>
                <p14:cNvContentPartPr/>
                <p14:nvPr/>
              </p14:nvContentPartPr>
              <p14:xfrm>
                <a:off x="9321434" y="400264"/>
                <a:ext cx="248040" cy="195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43F4A8-5C67-4416-98E2-2A2F996949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12434" y="391264"/>
                  <a:ext cx="265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852E3D-1156-4177-A0F4-567F301BE5FD}"/>
                    </a:ext>
                  </a:extLst>
                </p14:cNvPr>
                <p14:cNvContentPartPr/>
                <p14:nvPr/>
              </p14:nvContentPartPr>
              <p14:xfrm>
                <a:off x="9807434" y="457504"/>
                <a:ext cx="114120" cy="164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852E3D-1156-4177-A0F4-567F301BE5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98794" y="448504"/>
                  <a:ext cx="131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262850-964A-4F2E-B224-C4C6226D586F}"/>
                    </a:ext>
                  </a:extLst>
                </p14:cNvPr>
                <p14:cNvContentPartPr/>
                <p14:nvPr/>
              </p14:nvContentPartPr>
              <p14:xfrm>
                <a:off x="9998954" y="453544"/>
                <a:ext cx="236880" cy="130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262850-964A-4F2E-B224-C4C6226D58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9954" y="444904"/>
                  <a:ext cx="254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8E088F-ED5F-4A56-B08C-1FA6F36F4B70}"/>
                    </a:ext>
                  </a:extLst>
                </p14:cNvPr>
                <p14:cNvContentPartPr/>
                <p14:nvPr/>
              </p14:nvContentPartPr>
              <p14:xfrm>
                <a:off x="10587914" y="192544"/>
                <a:ext cx="199800" cy="42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8E088F-ED5F-4A56-B08C-1FA6F36F4B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78914" y="183544"/>
                  <a:ext cx="217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CF5FFA-9F09-4F05-8E83-81BEA1073D75}"/>
                    </a:ext>
                  </a:extLst>
                </p14:cNvPr>
                <p14:cNvContentPartPr/>
                <p14:nvPr/>
              </p14:nvContentPartPr>
              <p14:xfrm>
                <a:off x="10441754" y="364264"/>
                <a:ext cx="417960" cy="82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CF5FFA-9F09-4F05-8E83-81BEA1073D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32754" y="355624"/>
                  <a:ext cx="435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4F4F3C-11FB-434E-ABEB-F6C83854946C}"/>
                    </a:ext>
                  </a:extLst>
                </p14:cNvPr>
                <p14:cNvContentPartPr/>
                <p14:nvPr/>
              </p14:nvContentPartPr>
              <p14:xfrm>
                <a:off x="10814714" y="96784"/>
                <a:ext cx="229320" cy="48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4F4F3C-11FB-434E-ABEB-F6C8385494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05714" y="87784"/>
                  <a:ext cx="246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055DEE-576D-46EC-AEAC-BBF3D726895A}"/>
                    </a:ext>
                  </a:extLst>
                </p14:cNvPr>
                <p14:cNvContentPartPr/>
                <p14:nvPr/>
              </p14:nvContentPartPr>
              <p14:xfrm>
                <a:off x="11083994" y="421144"/>
                <a:ext cx="146520" cy="16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055DEE-576D-46EC-AEAC-BBF3D72689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74994" y="412144"/>
                  <a:ext cx="164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179C82-CCE8-496E-8F11-7A2AA68A76F7}"/>
                    </a:ext>
                  </a:extLst>
                </p14:cNvPr>
                <p14:cNvContentPartPr/>
                <p14:nvPr/>
              </p14:nvContentPartPr>
              <p14:xfrm>
                <a:off x="1558754" y="1116664"/>
                <a:ext cx="297720" cy="203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179C82-CCE8-496E-8F11-7A2AA68A76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50114" y="1107664"/>
                  <a:ext cx="31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4C9A6D-5EA6-4604-B7ED-22A67CEBF2AD}"/>
                    </a:ext>
                  </a:extLst>
                </p14:cNvPr>
                <p14:cNvContentPartPr/>
                <p14:nvPr/>
              </p14:nvContentPartPr>
              <p14:xfrm>
                <a:off x="1947554" y="1088944"/>
                <a:ext cx="239400" cy="211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4C9A6D-5EA6-4604-B7ED-22A67CEBF2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8914" y="1080304"/>
                  <a:ext cx="257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3A1BBC-A21A-4854-9CFA-DC434D655461}"/>
                    </a:ext>
                  </a:extLst>
                </p14:cNvPr>
                <p14:cNvContentPartPr/>
                <p14:nvPr/>
              </p14:nvContentPartPr>
              <p14:xfrm>
                <a:off x="2254994" y="1131424"/>
                <a:ext cx="186480" cy="11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3A1BBC-A21A-4854-9CFA-DC434D6554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46354" y="1122784"/>
                  <a:ext cx="204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E79C0C-04F7-401E-AEBF-CDC0B7F3A064}"/>
                    </a:ext>
                  </a:extLst>
                </p14:cNvPr>
                <p14:cNvContentPartPr/>
                <p14:nvPr/>
              </p14:nvContentPartPr>
              <p14:xfrm>
                <a:off x="2245994" y="1082464"/>
                <a:ext cx="190440" cy="244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E79C0C-04F7-401E-AEBF-CDC0B7F3A0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7354" y="1073464"/>
                  <a:ext cx="208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7F8DCC-1F8B-490F-985C-1CF006CBD946}"/>
                    </a:ext>
                  </a:extLst>
                </p14:cNvPr>
                <p14:cNvContentPartPr/>
                <p14:nvPr/>
              </p14:nvContentPartPr>
              <p14:xfrm>
                <a:off x="2641634" y="902464"/>
                <a:ext cx="167760" cy="415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7F8DCC-1F8B-490F-985C-1CF006CBD9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32634" y="893464"/>
                  <a:ext cx="185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759B87-8DD5-47B6-9579-F6EC20BB2473}"/>
                    </a:ext>
                  </a:extLst>
                </p14:cNvPr>
                <p14:cNvContentPartPr/>
                <p14:nvPr/>
              </p14:nvContentPartPr>
              <p14:xfrm>
                <a:off x="2555594" y="1124944"/>
                <a:ext cx="29052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759B87-8DD5-47B6-9579-F6EC20BB2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6954" y="1116304"/>
                  <a:ext cx="308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CBDA39-8A35-4FDE-B293-82DB3C38F97B}"/>
                    </a:ext>
                  </a:extLst>
                </p14:cNvPr>
                <p14:cNvContentPartPr/>
                <p14:nvPr/>
              </p14:nvContentPartPr>
              <p14:xfrm>
                <a:off x="3238154" y="998224"/>
                <a:ext cx="367920" cy="35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CBDA39-8A35-4FDE-B293-82DB3C38F9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29154" y="989584"/>
                  <a:ext cx="385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DB825D-F11E-48AA-AAA3-400D5C51BD6F}"/>
                    </a:ext>
                  </a:extLst>
                </p14:cNvPr>
                <p14:cNvContentPartPr/>
                <p14:nvPr/>
              </p14:nvContentPartPr>
              <p14:xfrm>
                <a:off x="3611474" y="1073824"/>
                <a:ext cx="223200" cy="243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DB825D-F11E-48AA-AAA3-400D5C51BD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2474" y="1065184"/>
                  <a:ext cx="240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7ED9A5-7A6D-4FC3-9D7F-9CB9334669AC}"/>
                    </a:ext>
                  </a:extLst>
                </p14:cNvPr>
                <p14:cNvContentPartPr/>
                <p14:nvPr/>
              </p14:nvContentPartPr>
              <p14:xfrm>
                <a:off x="3988034" y="1035304"/>
                <a:ext cx="291600" cy="24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7ED9A5-7A6D-4FC3-9D7F-9CB9334669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9394" y="1026664"/>
                  <a:ext cx="309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F60BDA-50A9-413F-AA6D-9A9EAAF8B270}"/>
                    </a:ext>
                  </a:extLst>
                </p14:cNvPr>
                <p14:cNvContentPartPr/>
                <p14:nvPr/>
              </p14:nvContentPartPr>
              <p14:xfrm>
                <a:off x="4290074" y="1078144"/>
                <a:ext cx="262800" cy="200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F60BDA-50A9-413F-AA6D-9A9EAAF8B2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81434" y="1069504"/>
                  <a:ext cx="280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2AEF9C-AFCF-4E00-9DDF-0DA6C1FD51FD}"/>
                    </a:ext>
                  </a:extLst>
                </p14:cNvPr>
                <p14:cNvContentPartPr/>
                <p14:nvPr/>
              </p14:nvContentPartPr>
              <p14:xfrm>
                <a:off x="4564754" y="1105144"/>
                <a:ext cx="111960" cy="173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2AEF9C-AFCF-4E00-9DDF-0DA6C1FD51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56114" y="1096504"/>
                  <a:ext cx="129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CF0A77-9C54-443D-93E2-5F1BDFEE3B79}"/>
                    </a:ext>
                  </a:extLst>
                </p14:cNvPr>
                <p14:cNvContentPartPr/>
                <p14:nvPr/>
              </p14:nvContentPartPr>
              <p14:xfrm>
                <a:off x="4732874" y="1106224"/>
                <a:ext cx="133920" cy="148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CF0A77-9C54-443D-93E2-5F1BDFEE3B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23874" y="1097584"/>
                  <a:ext cx="151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EC3778-2FAA-446F-9482-8859BB330A6F}"/>
                    </a:ext>
                  </a:extLst>
                </p14:cNvPr>
                <p14:cNvContentPartPr/>
                <p14:nvPr/>
              </p14:nvContentPartPr>
              <p14:xfrm>
                <a:off x="4901714" y="1119904"/>
                <a:ext cx="133200" cy="11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EC3778-2FAA-446F-9482-8859BB330A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92714" y="1110904"/>
                  <a:ext cx="150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2F0FD1-AFA2-48E6-9784-0535A35265B9}"/>
                    </a:ext>
                  </a:extLst>
                </p14:cNvPr>
                <p14:cNvContentPartPr/>
                <p14:nvPr/>
              </p14:nvContentPartPr>
              <p14:xfrm>
                <a:off x="5154074" y="1054384"/>
                <a:ext cx="200880" cy="191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2F0FD1-AFA2-48E6-9784-0535A35265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5074" y="1045384"/>
                  <a:ext cx="218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646E8-F6CD-43E2-880F-7F6CCC55DC5F}"/>
                    </a:ext>
                  </a:extLst>
                </p14:cNvPr>
                <p14:cNvContentPartPr/>
                <p14:nvPr/>
              </p14:nvContentPartPr>
              <p14:xfrm>
                <a:off x="5241914" y="872224"/>
                <a:ext cx="185760" cy="388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646E8-F6CD-43E2-880F-7F6CCC55DC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33274" y="863584"/>
                  <a:ext cx="203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389358-0D57-4654-8BDA-3B1EC8A86AD8}"/>
                    </a:ext>
                  </a:extLst>
                </p14:cNvPr>
                <p14:cNvContentPartPr/>
                <p14:nvPr/>
              </p14:nvContentPartPr>
              <p14:xfrm>
                <a:off x="5397434" y="1005424"/>
                <a:ext cx="197640" cy="257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389358-0D57-4654-8BDA-3B1EC8A86AD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88434" y="996424"/>
                  <a:ext cx="215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CA53C4-C867-4CB1-A13A-2F1BD52E5954}"/>
                    </a:ext>
                  </a:extLst>
                </p14:cNvPr>
                <p14:cNvContentPartPr/>
                <p14:nvPr/>
              </p14:nvContentPartPr>
              <p14:xfrm>
                <a:off x="5977394" y="796624"/>
                <a:ext cx="592560" cy="45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CA53C4-C867-4CB1-A13A-2F1BD52E595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68394" y="787984"/>
                  <a:ext cx="6102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6B0981-5770-4FB5-A3B4-7E578291F918}"/>
                    </a:ext>
                  </a:extLst>
                </p14:cNvPr>
                <p14:cNvContentPartPr/>
                <p14:nvPr/>
              </p14:nvContentPartPr>
              <p14:xfrm>
                <a:off x="6385274" y="1067344"/>
                <a:ext cx="539280" cy="14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6B0981-5770-4FB5-A3B4-7E578291F9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76634" y="1058344"/>
                  <a:ext cx="556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977B6D-4B32-479D-A02E-4C41FC6F8656}"/>
                    </a:ext>
                  </a:extLst>
                </p14:cNvPr>
                <p14:cNvContentPartPr/>
                <p14:nvPr/>
              </p14:nvContentPartPr>
              <p14:xfrm>
                <a:off x="7000874" y="1034224"/>
                <a:ext cx="201600" cy="192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977B6D-4B32-479D-A02E-4C41FC6F86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92234" y="1025224"/>
                  <a:ext cx="219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3AEA34-EAB1-4515-9E7D-A61CFACFB4A0}"/>
                    </a:ext>
                  </a:extLst>
                </p14:cNvPr>
                <p14:cNvContentPartPr/>
                <p14:nvPr/>
              </p14:nvContentPartPr>
              <p14:xfrm>
                <a:off x="7647434" y="802384"/>
                <a:ext cx="241920" cy="434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3AEA34-EAB1-4515-9E7D-A61CFACFB4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38794" y="793744"/>
                  <a:ext cx="2595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EE7BD3-95AE-48AB-AA63-94E51E97C831}"/>
                    </a:ext>
                  </a:extLst>
                </p14:cNvPr>
                <p14:cNvContentPartPr/>
                <p14:nvPr/>
              </p14:nvContentPartPr>
              <p14:xfrm>
                <a:off x="7471754" y="994984"/>
                <a:ext cx="496080" cy="110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EE7BD3-95AE-48AB-AA63-94E51E97C8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62754" y="986344"/>
                  <a:ext cx="513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B2CC6A-E168-4423-8B06-4DED8E8BBBF8}"/>
                    </a:ext>
                  </a:extLst>
                </p14:cNvPr>
                <p14:cNvContentPartPr/>
                <p14:nvPr/>
              </p14:nvContentPartPr>
              <p14:xfrm>
                <a:off x="7994114" y="786904"/>
                <a:ext cx="206280" cy="400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B2CC6A-E168-4423-8B06-4DED8E8BBB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85474" y="778264"/>
                  <a:ext cx="2239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C978B7-4C44-431E-BECB-627F4DCBE204}"/>
                    </a:ext>
                  </a:extLst>
                </p14:cNvPr>
                <p14:cNvContentPartPr/>
                <p14:nvPr/>
              </p14:nvContentPartPr>
              <p14:xfrm>
                <a:off x="8195354" y="995344"/>
                <a:ext cx="150480" cy="19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C978B7-4C44-431E-BECB-627F4DCBE2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86714" y="986704"/>
                  <a:ext cx="168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B727BF-31A4-4B5A-B7E7-11FF74E05A70}"/>
                    </a:ext>
                  </a:extLst>
                </p14:cNvPr>
                <p14:cNvContentPartPr/>
                <p14:nvPr/>
              </p14:nvContentPartPr>
              <p14:xfrm>
                <a:off x="8691434" y="1005784"/>
                <a:ext cx="314280" cy="207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B727BF-31A4-4B5A-B7E7-11FF74E05A7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2434" y="997144"/>
                  <a:ext cx="331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24FD40-0D3A-4DB7-A47C-9188D62E1EEF}"/>
                    </a:ext>
                  </a:extLst>
                </p14:cNvPr>
                <p14:cNvContentPartPr/>
                <p14:nvPr/>
              </p14:nvContentPartPr>
              <p14:xfrm>
                <a:off x="8870354" y="808864"/>
                <a:ext cx="288720" cy="376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24FD40-0D3A-4DB7-A47C-9188D62E1E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61714" y="800224"/>
                  <a:ext cx="3063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7DF523-8D68-4887-9FF5-D9F2898FF14F}"/>
                    </a:ext>
                  </a:extLst>
                </p14:cNvPr>
                <p14:cNvContentPartPr/>
                <p14:nvPr/>
              </p14:nvContentPartPr>
              <p14:xfrm>
                <a:off x="9058634" y="1057624"/>
                <a:ext cx="106560" cy="120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7DF523-8D68-4887-9FF5-D9F2898FF1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49634" y="1048984"/>
                  <a:ext cx="124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2528D4-559D-4DBE-A628-B1FB4A162667}"/>
                    </a:ext>
                  </a:extLst>
                </p14:cNvPr>
                <p14:cNvContentPartPr/>
                <p14:nvPr/>
              </p14:nvContentPartPr>
              <p14:xfrm>
                <a:off x="9114074" y="944584"/>
                <a:ext cx="259560" cy="248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2528D4-559D-4DBE-A628-B1FB4A1626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05074" y="935944"/>
                  <a:ext cx="277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3A35C5-868A-4EE8-A33F-91FEE73D2133}"/>
                    </a:ext>
                  </a:extLst>
                </p14:cNvPr>
                <p14:cNvContentPartPr/>
                <p14:nvPr/>
              </p14:nvContentPartPr>
              <p14:xfrm>
                <a:off x="9409274" y="835144"/>
                <a:ext cx="430920" cy="380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3A35C5-868A-4EE8-A33F-91FEE73D21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00634" y="826144"/>
                  <a:ext cx="448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DF9FB6-F27E-4F12-B8A2-56ADFD1F0C44}"/>
                    </a:ext>
                  </a:extLst>
                </p14:cNvPr>
                <p14:cNvContentPartPr/>
                <p14:nvPr/>
              </p14:nvContentPartPr>
              <p14:xfrm>
                <a:off x="9771434" y="979504"/>
                <a:ext cx="153360" cy="156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DF9FB6-F27E-4F12-B8A2-56ADFD1F0C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62794" y="970864"/>
                  <a:ext cx="17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613FD1-DB2A-48FF-9C4F-6C3F297BA536}"/>
                    </a:ext>
                  </a:extLst>
                </p14:cNvPr>
                <p14:cNvContentPartPr/>
                <p14:nvPr/>
              </p14:nvContentPartPr>
              <p14:xfrm>
                <a:off x="9971234" y="796624"/>
                <a:ext cx="347040" cy="344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613FD1-DB2A-48FF-9C4F-6C3F297BA5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62234" y="787984"/>
                  <a:ext cx="364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2EADBD-2EE7-4603-BDF9-8FCE4FA81289}"/>
                    </a:ext>
                  </a:extLst>
                </p14:cNvPr>
                <p14:cNvContentPartPr/>
                <p14:nvPr/>
              </p14:nvContentPartPr>
              <p14:xfrm>
                <a:off x="10101914" y="1029544"/>
                <a:ext cx="253080" cy="137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2EADBD-2EE7-4603-BDF9-8FCE4FA812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92914" y="1020904"/>
                  <a:ext cx="270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968777-E91F-4774-A29C-E738F390ADE6}"/>
                    </a:ext>
                  </a:extLst>
                </p14:cNvPr>
                <p14:cNvContentPartPr/>
                <p14:nvPr/>
              </p14:nvContentPartPr>
              <p14:xfrm>
                <a:off x="10383074" y="1031344"/>
                <a:ext cx="118800" cy="114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968777-E91F-4774-A29C-E738F390AD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74434" y="1022704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75FE04-5378-41BC-93D1-619E6E772EBB}"/>
                    </a:ext>
                  </a:extLst>
                </p14:cNvPr>
                <p14:cNvContentPartPr/>
                <p14:nvPr/>
              </p14:nvContentPartPr>
              <p14:xfrm>
                <a:off x="10554434" y="755224"/>
                <a:ext cx="331560" cy="468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75FE04-5378-41BC-93D1-619E6E772E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45434" y="746584"/>
                  <a:ext cx="3492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5B9B3F-0B64-4443-A3E9-35A9F273EB13}"/>
                    </a:ext>
                  </a:extLst>
                </p14:cNvPr>
                <p14:cNvContentPartPr/>
                <p14:nvPr/>
              </p14:nvContentPartPr>
              <p14:xfrm>
                <a:off x="10541834" y="1007944"/>
                <a:ext cx="343080" cy="152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5B9B3F-0B64-4443-A3E9-35A9F273EB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32834" y="999304"/>
                  <a:ext cx="360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6EC98C-D2B4-45D5-A406-D73A84BB1736}"/>
                    </a:ext>
                  </a:extLst>
                </p14:cNvPr>
                <p14:cNvContentPartPr/>
                <p14:nvPr/>
              </p14:nvContentPartPr>
              <p14:xfrm>
                <a:off x="10927754" y="973744"/>
                <a:ext cx="149760" cy="19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6EC98C-D2B4-45D5-A406-D73A84BB17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18754" y="965104"/>
                  <a:ext cx="16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58C826-A03D-4463-BE06-794F3D4FE87B}"/>
                    </a:ext>
                  </a:extLst>
                </p14:cNvPr>
                <p14:cNvContentPartPr/>
                <p14:nvPr/>
              </p14:nvContentPartPr>
              <p14:xfrm>
                <a:off x="11118194" y="1093264"/>
                <a:ext cx="229680" cy="99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58C826-A03D-4463-BE06-794F3D4FE8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09554" y="1084624"/>
                  <a:ext cx="247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A4EAA0-C585-4797-881C-489DB76E7772}"/>
                    </a:ext>
                  </a:extLst>
                </p14:cNvPr>
                <p14:cNvContentPartPr/>
                <p14:nvPr/>
              </p14:nvContentPartPr>
              <p14:xfrm>
                <a:off x="1653794" y="1764304"/>
                <a:ext cx="157680" cy="162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A4EAA0-C585-4797-881C-489DB76E777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45154" y="1755664"/>
                  <a:ext cx="175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9980119-C2F9-46BA-8884-207A2C5F291C}"/>
                    </a:ext>
                  </a:extLst>
                </p14:cNvPr>
                <p14:cNvContentPartPr/>
                <p14:nvPr/>
              </p14:nvContentPartPr>
              <p14:xfrm>
                <a:off x="2009474" y="1404664"/>
                <a:ext cx="287280" cy="571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9980119-C2F9-46BA-8884-207A2C5F29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00834" y="1396024"/>
                  <a:ext cx="3049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F83033E-B89D-40E7-9EFA-7311883EC2E8}"/>
                    </a:ext>
                  </a:extLst>
                </p14:cNvPr>
                <p14:cNvContentPartPr/>
                <p14:nvPr/>
              </p14:nvContentPartPr>
              <p14:xfrm>
                <a:off x="1947554" y="1729384"/>
                <a:ext cx="301680" cy="40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F83033E-B89D-40E7-9EFA-7311883EC2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38554" y="1720384"/>
                  <a:ext cx="319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99EEDC-89ED-411A-B405-458783FF43BC}"/>
                    </a:ext>
                  </a:extLst>
                </p14:cNvPr>
                <p14:cNvContentPartPr/>
                <p14:nvPr/>
              </p14:nvContentPartPr>
              <p14:xfrm>
                <a:off x="2745314" y="1608424"/>
                <a:ext cx="273600" cy="334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99EEDC-89ED-411A-B405-458783FF43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36314" y="1599424"/>
                  <a:ext cx="291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10769E-3B32-45EA-83E1-978B1C5DF32A}"/>
                    </a:ext>
                  </a:extLst>
                </p14:cNvPr>
                <p14:cNvContentPartPr/>
                <p14:nvPr/>
              </p14:nvContentPartPr>
              <p14:xfrm>
                <a:off x="2737034" y="1609864"/>
                <a:ext cx="271440" cy="306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10769E-3B32-45EA-83E1-978B1C5DF3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28034" y="1600864"/>
                  <a:ext cx="289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21EE47-ABB8-4FD2-95CB-29CA6EA0141B}"/>
                    </a:ext>
                  </a:extLst>
                </p14:cNvPr>
                <p14:cNvContentPartPr/>
                <p14:nvPr/>
              </p14:nvContentPartPr>
              <p14:xfrm>
                <a:off x="3217634" y="1932424"/>
                <a:ext cx="104040" cy="175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21EE47-ABB8-4FD2-95CB-29CA6EA014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08634" y="1923424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4A6FA4-950B-462E-9F7E-B6B16A4253DC}"/>
                    </a:ext>
                  </a:extLst>
                </p14:cNvPr>
                <p14:cNvContentPartPr/>
                <p14:nvPr/>
              </p14:nvContentPartPr>
              <p14:xfrm>
                <a:off x="3557114" y="1792024"/>
                <a:ext cx="133560" cy="171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4A6FA4-950B-462E-9F7E-B6B16A4253D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48474" y="1783384"/>
                  <a:ext cx="15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18F395-B38B-44CA-AC93-32CC786C96D7}"/>
                    </a:ext>
                  </a:extLst>
                </p14:cNvPr>
                <p14:cNvContentPartPr/>
                <p14:nvPr/>
              </p14:nvContentPartPr>
              <p14:xfrm>
                <a:off x="3744314" y="1745224"/>
                <a:ext cx="224640" cy="169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18F395-B38B-44CA-AC93-32CC786C96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35674" y="1736224"/>
                  <a:ext cx="24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41E5BA-6910-49D6-8DCF-AE6695EC7BDA}"/>
                    </a:ext>
                  </a:extLst>
                </p14:cNvPr>
                <p14:cNvContentPartPr/>
                <p14:nvPr/>
              </p14:nvContentPartPr>
              <p14:xfrm>
                <a:off x="4078034" y="1723624"/>
                <a:ext cx="137160" cy="192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41E5BA-6910-49D6-8DCF-AE6695EC7B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69034" y="1714984"/>
                  <a:ext cx="154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FA57C3-0234-4B1B-A8E7-AC731E2B5960}"/>
                    </a:ext>
                  </a:extLst>
                </p14:cNvPr>
                <p14:cNvContentPartPr/>
                <p14:nvPr/>
              </p14:nvContentPartPr>
              <p14:xfrm>
                <a:off x="4360274" y="1541464"/>
                <a:ext cx="189720" cy="340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FA57C3-0234-4B1B-A8E7-AC731E2B59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51274" y="1532464"/>
                  <a:ext cx="207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F2AAB8-4953-4BA7-B749-205A8754746D}"/>
                    </a:ext>
                  </a:extLst>
                </p14:cNvPr>
                <p14:cNvContentPartPr/>
                <p14:nvPr/>
              </p14:nvContentPartPr>
              <p14:xfrm>
                <a:off x="4501034" y="1717864"/>
                <a:ext cx="203400" cy="156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F2AAB8-4953-4BA7-B749-205A875474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92394" y="1708864"/>
                  <a:ext cx="221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E9E0E1-5035-48D9-81CF-728AB47CC43B}"/>
                    </a:ext>
                  </a:extLst>
                </p14:cNvPr>
                <p14:cNvContentPartPr/>
                <p14:nvPr/>
              </p14:nvContentPartPr>
              <p14:xfrm>
                <a:off x="4760594" y="1726504"/>
                <a:ext cx="188280" cy="162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E9E0E1-5035-48D9-81CF-728AB47CC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51594" y="1717504"/>
                  <a:ext cx="205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DA3AEC-C845-419A-82F7-461C6C440B16}"/>
                    </a:ext>
                  </a:extLst>
                </p14:cNvPr>
                <p14:cNvContentPartPr/>
                <p14:nvPr/>
              </p14:nvContentPartPr>
              <p14:xfrm>
                <a:off x="4837994" y="1439584"/>
                <a:ext cx="288000" cy="436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DA3AEC-C845-419A-82F7-461C6C440B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9354" y="1430584"/>
                  <a:ext cx="305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F9031B-1C54-4E09-9C8E-15F952DBFBFA}"/>
                    </a:ext>
                  </a:extLst>
                </p14:cNvPr>
                <p14:cNvContentPartPr/>
                <p14:nvPr/>
              </p14:nvContentPartPr>
              <p14:xfrm>
                <a:off x="5121674" y="1753864"/>
                <a:ext cx="195840" cy="117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F9031B-1C54-4E09-9C8E-15F952DBFB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12674" y="1745224"/>
                  <a:ext cx="213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71C3F1-C07F-43B2-B620-6572A744F69B}"/>
                    </a:ext>
                  </a:extLst>
                </p14:cNvPr>
                <p14:cNvContentPartPr/>
                <p14:nvPr/>
              </p14:nvContentPartPr>
              <p14:xfrm>
                <a:off x="5293034" y="1747384"/>
                <a:ext cx="199440" cy="330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71C3F1-C07F-43B2-B620-6572A744F6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4034" y="1738384"/>
                  <a:ext cx="217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C2B737A-ADF0-44B8-B6F4-0FE8D2FC72A6}"/>
                    </a:ext>
                  </a:extLst>
                </p14:cNvPr>
                <p14:cNvContentPartPr/>
                <p14:nvPr/>
              </p14:nvContentPartPr>
              <p14:xfrm>
                <a:off x="5228954" y="1492864"/>
                <a:ext cx="28080" cy="28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C2B737A-ADF0-44B8-B6F4-0FE8D2FC72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19954" y="1483864"/>
                  <a:ext cx="45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A8F4C1-7ED2-43BE-B9C6-9DB6481B47C1}"/>
                    </a:ext>
                  </a:extLst>
                </p14:cNvPr>
                <p14:cNvContentPartPr/>
                <p14:nvPr/>
              </p14:nvContentPartPr>
              <p14:xfrm>
                <a:off x="5799194" y="1645504"/>
                <a:ext cx="214560" cy="199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A8F4C1-7ED2-43BE-B9C6-9DB6481B47C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90194" y="1636864"/>
                  <a:ext cx="232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F1BE50-53E4-4388-B1EF-64374B742BB6}"/>
                    </a:ext>
                  </a:extLst>
                </p14:cNvPr>
                <p14:cNvContentPartPr/>
                <p14:nvPr/>
              </p14:nvContentPartPr>
              <p14:xfrm>
                <a:off x="6048314" y="1707784"/>
                <a:ext cx="234720" cy="146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F1BE50-53E4-4388-B1EF-64374B742B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39674" y="1699144"/>
                  <a:ext cx="252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D29547-319F-4DA4-BE1D-5552DC8D7853}"/>
                    </a:ext>
                  </a:extLst>
                </p14:cNvPr>
                <p14:cNvContentPartPr/>
                <p14:nvPr/>
              </p14:nvContentPartPr>
              <p14:xfrm>
                <a:off x="6347834" y="1616344"/>
                <a:ext cx="249120" cy="418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D29547-319F-4DA4-BE1D-5552DC8D78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38834" y="1607344"/>
                  <a:ext cx="266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A3AE67-641B-4F07-81C5-F271986EFE37}"/>
                    </a:ext>
                  </a:extLst>
                </p14:cNvPr>
                <p14:cNvContentPartPr/>
                <p14:nvPr/>
              </p14:nvContentPartPr>
              <p14:xfrm>
                <a:off x="6734114" y="1725424"/>
                <a:ext cx="173880" cy="341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A3AE67-641B-4F07-81C5-F271986EFE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25474" y="1716784"/>
                  <a:ext cx="191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081D61-6672-4DB2-A5B3-D8B0F93F7CB1}"/>
                    </a:ext>
                  </a:extLst>
                </p14:cNvPr>
                <p14:cNvContentPartPr/>
                <p14:nvPr/>
              </p14:nvContentPartPr>
              <p14:xfrm>
                <a:off x="6840674" y="1571704"/>
                <a:ext cx="318600" cy="235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081D61-6672-4DB2-A5B3-D8B0F93F7C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1674" y="1563064"/>
                  <a:ext cx="336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3FA38E-A619-46B6-8F26-CBB70618D3A7}"/>
                    </a:ext>
                  </a:extLst>
                </p14:cNvPr>
                <p14:cNvContentPartPr/>
                <p14:nvPr/>
              </p14:nvContentPartPr>
              <p14:xfrm>
                <a:off x="7203194" y="1624264"/>
                <a:ext cx="181800" cy="142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3FA38E-A619-46B6-8F26-CBB70618D3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94194" y="1615264"/>
                  <a:ext cx="199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8588FC-9320-49D1-9D33-A9E78B992149}"/>
                    </a:ext>
                  </a:extLst>
                </p14:cNvPr>
                <p14:cNvContentPartPr/>
                <p14:nvPr/>
              </p14:nvContentPartPr>
              <p14:xfrm>
                <a:off x="7390034" y="1595104"/>
                <a:ext cx="228600" cy="210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8588FC-9320-49D1-9D33-A9E78B99214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81394" y="1586104"/>
                  <a:ext cx="246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47A022-B238-47EF-A82C-CC6D4AC3CBBC}"/>
                    </a:ext>
                  </a:extLst>
                </p14:cNvPr>
                <p14:cNvContentPartPr/>
                <p14:nvPr/>
              </p14:nvContentPartPr>
              <p14:xfrm>
                <a:off x="7585874" y="1631464"/>
                <a:ext cx="198360" cy="127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47A022-B238-47EF-A82C-CC6D4AC3CB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77234" y="1622464"/>
                  <a:ext cx="216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3AFF2D-F03E-4B7F-BB67-E44763EBE0D8}"/>
                    </a:ext>
                  </a:extLst>
                </p14:cNvPr>
                <p14:cNvContentPartPr/>
                <p14:nvPr/>
              </p14:nvContentPartPr>
              <p14:xfrm>
                <a:off x="7784594" y="1635064"/>
                <a:ext cx="328680" cy="131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3AFF2D-F03E-4B7F-BB67-E44763EBE0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75594" y="1626064"/>
                  <a:ext cx="346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0F5EF9-8534-4C54-95FD-77329B92FE56}"/>
                    </a:ext>
                  </a:extLst>
                </p14:cNvPr>
                <p14:cNvContentPartPr/>
                <p14:nvPr/>
              </p14:nvContentPartPr>
              <p14:xfrm>
                <a:off x="8236754" y="1621744"/>
                <a:ext cx="159840" cy="15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0F5EF9-8534-4C54-95FD-77329B92FE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28114" y="1613104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3BAAE7-8501-46C2-BB8B-388BC48F20E2}"/>
                    </a:ext>
                  </a:extLst>
                </p14:cNvPr>
                <p14:cNvContentPartPr/>
                <p14:nvPr/>
              </p14:nvContentPartPr>
              <p14:xfrm>
                <a:off x="8497754" y="1370104"/>
                <a:ext cx="243720" cy="440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3BAAE7-8501-46C2-BB8B-388BC48F20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89114" y="1361104"/>
                  <a:ext cx="261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80DD0C-EA02-4B0A-9B6A-7D0F09C3E439}"/>
                    </a:ext>
                  </a:extLst>
                </p14:cNvPr>
                <p14:cNvContentPartPr/>
                <p14:nvPr/>
              </p14:nvContentPartPr>
              <p14:xfrm>
                <a:off x="8412074" y="1655224"/>
                <a:ext cx="266760" cy="28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80DD0C-EA02-4B0A-9B6A-7D0F09C3E4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03434" y="1646224"/>
                  <a:ext cx="284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7B23F11-34E6-4CB2-80EC-D8AA70AF1540}"/>
                    </a:ext>
                  </a:extLst>
                </p14:cNvPr>
                <p14:cNvContentPartPr/>
                <p14:nvPr/>
              </p14:nvContentPartPr>
              <p14:xfrm>
                <a:off x="8650754" y="1657384"/>
                <a:ext cx="400320" cy="207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7B23F11-34E6-4CB2-80EC-D8AA70AF15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41754" y="1648384"/>
                  <a:ext cx="41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9E32C7-C632-4A33-A646-4846971B8004}"/>
                    </a:ext>
                  </a:extLst>
                </p14:cNvPr>
                <p14:cNvContentPartPr/>
                <p14:nvPr/>
              </p14:nvContentPartPr>
              <p14:xfrm>
                <a:off x="9075914" y="1633624"/>
                <a:ext cx="157320" cy="21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9E32C7-C632-4A33-A646-4846971B80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66914" y="1624984"/>
                  <a:ext cx="174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1BB7743-41F2-46D5-85EC-C296F2A47F47}"/>
                    </a:ext>
                  </a:extLst>
                </p14:cNvPr>
                <p14:cNvContentPartPr/>
                <p14:nvPr/>
              </p14:nvContentPartPr>
              <p14:xfrm>
                <a:off x="9544274" y="1657744"/>
                <a:ext cx="207360" cy="15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1BB7743-41F2-46D5-85EC-C296F2A47F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35634" y="1648744"/>
                  <a:ext cx="225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B6BDDB-4104-4ABE-B7D7-20C415EC73A5}"/>
                    </a:ext>
                  </a:extLst>
                </p14:cNvPr>
                <p14:cNvContentPartPr/>
                <p14:nvPr/>
              </p14:nvContentPartPr>
              <p14:xfrm>
                <a:off x="9786194" y="1681864"/>
                <a:ext cx="195480" cy="115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B6BDDB-4104-4ABE-B7D7-20C415EC73A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77554" y="1672864"/>
                  <a:ext cx="213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D9B6D0-8316-49C4-BD0B-22F5BF756D31}"/>
                    </a:ext>
                  </a:extLst>
                </p14:cNvPr>
                <p14:cNvContentPartPr/>
                <p14:nvPr/>
              </p14:nvContentPartPr>
              <p14:xfrm>
                <a:off x="10026674" y="1648744"/>
                <a:ext cx="274680" cy="154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D9B6D0-8316-49C4-BD0B-22F5BF756D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18034" y="1640104"/>
                  <a:ext cx="292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44940FB-9263-4F57-AED8-1849BC5B16E1}"/>
                    </a:ext>
                  </a:extLst>
                </p14:cNvPr>
                <p14:cNvContentPartPr/>
                <p14:nvPr/>
              </p14:nvContentPartPr>
              <p14:xfrm>
                <a:off x="10188674" y="1437424"/>
                <a:ext cx="231480" cy="337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44940FB-9263-4F57-AED8-1849BC5B16E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0034" y="1428424"/>
                  <a:ext cx="249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8E6133-3C48-4058-92BF-72CCAE6027A6}"/>
                    </a:ext>
                  </a:extLst>
                </p14:cNvPr>
                <p14:cNvContentPartPr/>
                <p14:nvPr/>
              </p14:nvContentPartPr>
              <p14:xfrm>
                <a:off x="10650554" y="1304944"/>
                <a:ext cx="366840" cy="484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8E6133-3C48-4058-92BF-72CCAE6027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41554" y="1295944"/>
                  <a:ext cx="3844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1AC00B-C0F2-40FE-9C63-A08BD8449877}"/>
                    </a:ext>
                  </a:extLst>
                </p14:cNvPr>
                <p14:cNvContentPartPr/>
                <p14:nvPr/>
              </p14:nvContentPartPr>
              <p14:xfrm>
                <a:off x="10522034" y="1614904"/>
                <a:ext cx="319320" cy="65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1AC00B-C0F2-40FE-9C63-A08BD84498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13394" y="1606264"/>
                  <a:ext cx="336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247A70-94C2-416C-97D2-45544E63ABB5}"/>
                    </a:ext>
                  </a:extLst>
                </p14:cNvPr>
                <p14:cNvContentPartPr/>
                <p14:nvPr/>
              </p14:nvContentPartPr>
              <p14:xfrm>
                <a:off x="10853234" y="1649104"/>
                <a:ext cx="82800" cy="124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247A70-94C2-416C-97D2-45544E63ABB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44234" y="1640464"/>
                  <a:ext cx="100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18FDFB3-9067-485F-9E95-738C98DA142A}"/>
                    </a:ext>
                  </a:extLst>
                </p14:cNvPr>
                <p14:cNvContentPartPr/>
                <p14:nvPr/>
              </p14:nvContentPartPr>
              <p14:xfrm>
                <a:off x="10997594" y="1651264"/>
                <a:ext cx="172080" cy="124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18FDFB3-9067-485F-9E95-738C98DA14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88954" y="1642264"/>
                  <a:ext cx="189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CFACCB8-3B59-4C54-9A22-599091E7E138}"/>
                    </a:ext>
                  </a:extLst>
                </p14:cNvPr>
                <p14:cNvContentPartPr/>
                <p14:nvPr/>
              </p14:nvContentPartPr>
              <p14:xfrm>
                <a:off x="11252834" y="1619224"/>
                <a:ext cx="217440" cy="156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CFACCB8-3B59-4C54-9A22-599091E7E13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43834" y="1610584"/>
                  <a:ext cx="235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839643-F35E-4F30-9D89-20A1440049CC}"/>
                    </a:ext>
                  </a:extLst>
                </p14:cNvPr>
                <p14:cNvContentPartPr/>
                <p14:nvPr/>
              </p14:nvContentPartPr>
              <p14:xfrm>
                <a:off x="11434274" y="1421584"/>
                <a:ext cx="125640" cy="316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839643-F35E-4F30-9D89-20A1440049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25634" y="1412944"/>
                  <a:ext cx="143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59A21-9FB5-4C8D-B1EE-9712E85B80B2}"/>
                    </a:ext>
                  </a:extLst>
                </p14:cNvPr>
                <p14:cNvContentPartPr/>
                <p14:nvPr/>
              </p14:nvContentPartPr>
              <p14:xfrm>
                <a:off x="1774034" y="2416984"/>
                <a:ext cx="163440" cy="300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59A21-9FB5-4C8D-B1EE-9712E85B80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65034" y="2408344"/>
                  <a:ext cx="181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10634C-C9E5-4832-A5B8-AE4531008BD3}"/>
                    </a:ext>
                  </a:extLst>
                </p14:cNvPr>
                <p14:cNvContentPartPr/>
                <p14:nvPr/>
              </p14:nvContentPartPr>
              <p14:xfrm>
                <a:off x="1900394" y="2161024"/>
                <a:ext cx="331200" cy="350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10634C-C9E5-4832-A5B8-AE4531008B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1394" y="2152024"/>
                  <a:ext cx="348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C02F1E-F753-4126-84C8-482F5969A673}"/>
                    </a:ext>
                  </a:extLst>
                </p14:cNvPr>
                <p14:cNvContentPartPr/>
                <p14:nvPr/>
              </p14:nvContentPartPr>
              <p14:xfrm>
                <a:off x="2257514" y="2327344"/>
                <a:ext cx="186840" cy="361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C02F1E-F753-4126-84C8-482F5969A67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48514" y="2318344"/>
                  <a:ext cx="204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8E227FF-AB37-41D6-B5A9-7A23868DB949}"/>
                    </a:ext>
                  </a:extLst>
                </p14:cNvPr>
                <p14:cNvContentPartPr/>
                <p14:nvPr/>
              </p14:nvContentPartPr>
              <p14:xfrm>
                <a:off x="2599874" y="2350744"/>
                <a:ext cx="243000" cy="284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8E227FF-AB37-41D6-B5A9-7A23868DB9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90874" y="2341744"/>
                  <a:ext cx="260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FDCDF0-202E-4072-891F-98F86B4BDC86}"/>
                    </a:ext>
                  </a:extLst>
                </p14:cNvPr>
                <p14:cNvContentPartPr/>
                <p14:nvPr/>
              </p14:nvContentPartPr>
              <p14:xfrm>
                <a:off x="2566034" y="2333824"/>
                <a:ext cx="248040" cy="289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FDCDF0-202E-4072-891F-98F86B4BDC8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57034" y="2324824"/>
                  <a:ext cx="265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16541F5-4531-49A6-9C80-886270E0B16C}"/>
                    </a:ext>
                  </a:extLst>
                </p14:cNvPr>
                <p14:cNvContentPartPr/>
                <p14:nvPr/>
              </p14:nvContentPartPr>
              <p14:xfrm>
                <a:off x="2999834" y="2389984"/>
                <a:ext cx="204480" cy="171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16541F5-4531-49A6-9C80-886270E0B1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90834" y="2381344"/>
                  <a:ext cx="22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3064B6-9317-4536-9AF4-15EC1863529D}"/>
                    </a:ext>
                  </a:extLst>
                </p14:cNvPr>
                <p14:cNvContentPartPr/>
                <p14:nvPr/>
              </p14:nvContentPartPr>
              <p14:xfrm>
                <a:off x="3397634" y="2362624"/>
                <a:ext cx="328320" cy="227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3064B6-9317-4536-9AF4-15EC186352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88994" y="2353624"/>
                  <a:ext cx="34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11BA2F-516A-4CCC-AAEA-4996B0605563}"/>
                    </a:ext>
                  </a:extLst>
                </p14:cNvPr>
                <p14:cNvContentPartPr/>
                <p14:nvPr/>
              </p14:nvContentPartPr>
              <p14:xfrm>
                <a:off x="3806234" y="2177224"/>
                <a:ext cx="246600" cy="622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11BA2F-516A-4CCC-AAEA-4996B06055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97594" y="2168584"/>
                  <a:ext cx="2642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79D068-DFD3-4D8E-B0B3-B5F531F96AF2}"/>
                    </a:ext>
                  </a:extLst>
                </p14:cNvPr>
                <p14:cNvContentPartPr/>
                <p14:nvPr/>
              </p14:nvContentPartPr>
              <p14:xfrm>
                <a:off x="2036474" y="3014224"/>
                <a:ext cx="238680" cy="292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79D068-DFD3-4D8E-B0B3-B5F531F96A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27474" y="3005584"/>
                  <a:ext cx="256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38C4A54-0E88-4851-8B5A-821E94491030}"/>
                    </a:ext>
                  </a:extLst>
                </p14:cNvPr>
                <p14:cNvContentPartPr/>
                <p14:nvPr/>
              </p14:nvContentPartPr>
              <p14:xfrm>
                <a:off x="1995794" y="2992264"/>
                <a:ext cx="265320" cy="321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38C4A54-0E88-4851-8B5A-821E9449103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87154" y="2983264"/>
                  <a:ext cx="282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ABFE653-1F7E-4227-A49D-9D77C4826A04}"/>
                    </a:ext>
                  </a:extLst>
                </p14:cNvPr>
                <p14:cNvContentPartPr/>
                <p14:nvPr/>
              </p14:nvContentPartPr>
              <p14:xfrm>
                <a:off x="2460914" y="3049144"/>
                <a:ext cx="317520" cy="169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ABFE653-1F7E-4227-A49D-9D77C4826A0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51914" y="3040504"/>
                  <a:ext cx="335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24C2C5-1102-40F2-862A-A891E61ADB85}"/>
                    </a:ext>
                  </a:extLst>
                </p14:cNvPr>
                <p14:cNvContentPartPr/>
                <p14:nvPr/>
              </p14:nvContentPartPr>
              <p14:xfrm>
                <a:off x="2999114" y="3028624"/>
                <a:ext cx="138240" cy="289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24C2C5-1102-40F2-862A-A891E61ADB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90114" y="3019624"/>
                  <a:ext cx="155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1C4D3B-BD57-46B2-917D-98C82F86E94C}"/>
                    </a:ext>
                  </a:extLst>
                </p14:cNvPr>
                <p14:cNvContentPartPr/>
                <p14:nvPr/>
              </p14:nvContentPartPr>
              <p14:xfrm>
                <a:off x="3093434" y="2865184"/>
                <a:ext cx="308880" cy="30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1C4D3B-BD57-46B2-917D-98C82F86E9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84434" y="2856184"/>
                  <a:ext cx="326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D52BA6-DEB0-476C-8874-9C677A509733}"/>
                    </a:ext>
                  </a:extLst>
                </p14:cNvPr>
                <p14:cNvContentPartPr/>
                <p14:nvPr/>
              </p14:nvContentPartPr>
              <p14:xfrm>
                <a:off x="3318434" y="3101704"/>
                <a:ext cx="154080" cy="19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D52BA6-DEB0-476C-8874-9C677A50973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09794" y="3092704"/>
                  <a:ext cx="171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91E452-E88E-479D-972D-A120E5033E7F}"/>
                    </a:ext>
                  </a:extLst>
                </p14:cNvPr>
                <p14:cNvContentPartPr/>
                <p14:nvPr/>
              </p14:nvContentPartPr>
              <p14:xfrm>
                <a:off x="3503114" y="3144904"/>
                <a:ext cx="83160" cy="158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91E452-E88E-479D-972D-A120E5033E7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94474" y="3135904"/>
                  <a:ext cx="100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980817-8E84-4B6D-9F8A-974E89E65E2B}"/>
                    </a:ext>
                  </a:extLst>
                </p14:cNvPr>
                <p14:cNvContentPartPr/>
                <p14:nvPr/>
              </p14:nvContentPartPr>
              <p14:xfrm>
                <a:off x="3646034" y="2974264"/>
                <a:ext cx="1800" cy="25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980817-8E84-4B6D-9F8A-974E89E65E2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37034" y="2965264"/>
                  <a:ext cx="19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24AB34-4B19-49CF-ACD0-1CB6D6256A9F}"/>
                    </a:ext>
                  </a:extLst>
                </p14:cNvPr>
                <p14:cNvContentPartPr/>
                <p14:nvPr/>
              </p14:nvContentPartPr>
              <p14:xfrm>
                <a:off x="3615794" y="3048424"/>
                <a:ext cx="179280" cy="230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24AB34-4B19-49CF-ACD0-1CB6D6256A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06794" y="3039784"/>
                  <a:ext cx="196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F32A6B-02C3-427E-B7EF-A464F172C0BD}"/>
                    </a:ext>
                  </a:extLst>
                </p14:cNvPr>
                <p14:cNvContentPartPr/>
                <p14:nvPr/>
              </p14:nvContentPartPr>
              <p14:xfrm>
                <a:off x="3813434" y="3040144"/>
                <a:ext cx="159480" cy="220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F32A6B-02C3-427E-B7EF-A464F172C0B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04434" y="3031144"/>
                  <a:ext cx="177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9A1F48C-CBDE-4987-934B-B768F75258D3}"/>
                    </a:ext>
                  </a:extLst>
                </p14:cNvPr>
                <p14:cNvContentPartPr/>
                <p14:nvPr/>
              </p14:nvContentPartPr>
              <p14:xfrm>
                <a:off x="4082714" y="3107824"/>
                <a:ext cx="137160" cy="168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9A1F48C-CBDE-4987-934B-B768F75258D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73714" y="3099184"/>
                  <a:ext cx="154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BC356E-782C-47F8-9EA2-E37D383492D5}"/>
                    </a:ext>
                  </a:extLst>
                </p14:cNvPr>
                <p14:cNvContentPartPr/>
                <p14:nvPr/>
              </p14:nvContentPartPr>
              <p14:xfrm>
                <a:off x="4319594" y="3116824"/>
                <a:ext cx="185760" cy="140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BC356E-782C-47F8-9EA2-E37D383492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10594" y="3108184"/>
                  <a:ext cx="203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1010D9-E82E-457D-AA9A-3D26C2CE1C4F}"/>
                    </a:ext>
                  </a:extLst>
                </p14:cNvPr>
                <p14:cNvContentPartPr/>
                <p14:nvPr/>
              </p14:nvContentPartPr>
              <p14:xfrm>
                <a:off x="4747994" y="2896504"/>
                <a:ext cx="208080" cy="349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1010D9-E82E-457D-AA9A-3D26C2CE1C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38994" y="2887864"/>
                  <a:ext cx="225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2DEA23F-D246-4FFE-A7E5-595716124A29}"/>
                    </a:ext>
                  </a:extLst>
                </p14:cNvPr>
                <p14:cNvContentPartPr/>
                <p14:nvPr/>
              </p14:nvContentPartPr>
              <p14:xfrm>
                <a:off x="5137154" y="2815864"/>
                <a:ext cx="102960" cy="19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2DEA23F-D246-4FFE-A7E5-595716124A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28154" y="2806864"/>
                  <a:ext cx="120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1FEB7A-2856-4499-8DC9-F10AE1157D96}"/>
                    </a:ext>
                  </a:extLst>
                </p14:cNvPr>
                <p14:cNvContentPartPr/>
                <p14:nvPr/>
              </p14:nvContentPartPr>
              <p14:xfrm>
                <a:off x="5021954" y="3062104"/>
                <a:ext cx="159840" cy="23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1FEB7A-2856-4499-8DC9-F10AE1157D9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13314" y="3053104"/>
                  <a:ext cx="177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197B80-A339-469C-A2F1-056CF3579200}"/>
                    </a:ext>
                  </a:extLst>
                </p14:cNvPr>
                <p14:cNvContentPartPr/>
                <p14:nvPr/>
              </p14:nvContentPartPr>
              <p14:xfrm>
                <a:off x="4975874" y="3115744"/>
                <a:ext cx="218520" cy="177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197B80-A339-469C-A2F1-056CF357920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67234" y="3106744"/>
                  <a:ext cx="236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23C52A-16E4-4AF7-BEBE-EED51F0B15A7}"/>
                    </a:ext>
                  </a:extLst>
                </p14:cNvPr>
                <p14:cNvContentPartPr/>
                <p14:nvPr/>
              </p14:nvContentPartPr>
              <p14:xfrm>
                <a:off x="5371154" y="3051664"/>
                <a:ext cx="23400" cy="58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23C52A-16E4-4AF7-BEBE-EED51F0B15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62154" y="3043024"/>
                  <a:ext cx="41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1898421-651E-4320-9147-C2367A8AB3D1}"/>
                    </a:ext>
                  </a:extLst>
                </p14:cNvPr>
                <p14:cNvContentPartPr/>
                <p14:nvPr/>
              </p14:nvContentPartPr>
              <p14:xfrm>
                <a:off x="5532794" y="2873104"/>
                <a:ext cx="253800" cy="221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1898421-651E-4320-9147-C2367A8AB3D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24154" y="2864464"/>
                  <a:ext cx="271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5FAE70-783D-452D-9013-3951C6171EA3}"/>
                    </a:ext>
                  </a:extLst>
                </p14:cNvPr>
                <p14:cNvContentPartPr/>
                <p14:nvPr/>
              </p14:nvContentPartPr>
              <p14:xfrm>
                <a:off x="5786234" y="2772664"/>
                <a:ext cx="200160" cy="497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5FAE70-783D-452D-9013-3951C6171E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77234" y="2763664"/>
                  <a:ext cx="2178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5B11AE-DBF9-4658-85A9-F10EA31EEE40}"/>
                    </a:ext>
                  </a:extLst>
                </p14:cNvPr>
                <p14:cNvContentPartPr/>
                <p14:nvPr/>
              </p14:nvContentPartPr>
              <p14:xfrm>
                <a:off x="6158474" y="3298624"/>
                <a:ext cx="135720" cy="15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5B11AE-DBF9-4658-85A9-F10EA31EEE4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49474" y="3289984"/>
                  <a:ext cx="153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9EA9076-198A-4EA5-97AE-834143DF2A2A}"/>
                    </a:ext>
                  </a:extLst>
                </p14:cNvPr>
                <p14:cNvContentPartPr/>
                <p14:nvPr/>
              </p14:nvContentPartPr>
              <p14:xfrm>
                <a:off x="6505874" y="3088024"/>
                <a:ext cx="115920" cy="141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9EA9076-198A-4EA5-97AE-834143DF2A2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96874" y="3079384"/>
                  <a:ext cx="133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02F9E8-5602-4457-8ADF-8FA087F6D72C}"/>
                    </a:ext>
                  </a:extLst>
                </p14:cNvPr>
                <p14:cNvContentPartPr/>
                <p14:nvPr/>
              </p14:nvContentPartPr>
              <p14:xfrm>
                <a:off x="6734474" y="3013144"/>
                <a:ext cx="196920" cy="211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02F9E8-5602-4457-8ADF-8FA087F6D72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25474" y="3004144"/>
                  <a:ext cx="214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ABC683C-AB82-4650-9CF0-6B2E5B4BFD25}"/>
                    </a:ext>
                  </a:extLst>
                </p14:cNvPr>
                <p14:cNvContentPartPr/>
                <p14:nvPr/>
              </p14:nvContentPartPr>
              <p14:xfrm>
                <a:off x="7284914" y="2932864"/>
                <a:ext cx="154080" cy="27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ABC683C-AB82-4650-9CF0-6B2E5B4BFD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75914" y="2923864"/>
                  <a:ext cx="171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749988-E5C5-4CC8-9BD6-6CE1A032FF77}"/>
                    </a:ext>
                  </a:extLst>
                </p14:cNvPr>
                <p14:cNvContentPartPr/>
                <p14:nvPr/>
              </p14:nvContentPartPr>
              <p14:xfrm>
                <a:off x="7398314" y="2749264"/>
                <a:ext cx="325440" cy="30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749988-E5C5-4CC8-9BD6-6CE1A032FF7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89674" y="2740264"/>
                  <a:ext cx="343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1FA360B-704A-48C9-9E5B-B4FFD3D48A34}"/>
                    </a:ext>
                  </a:extLst>
                </p14:cNvPr>
                <p14:cNvContentPartPr/>
                <p14:nvPr/>
              </p14:nvContentPartPr>
              <p14:xfrm>
                <a:off x="7570034" y="3054184"/>
                <a:ext cx="125280" cy="147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1FA360B-704A-48C9-9E5B-B4FFD3D48A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61034" y="3045544"/>
                  <a:ext cx="14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90876A7-C913-4FC1-A6EB-C222DD9B6E9D}"/>
                    </a:ext>
                  </a:extLst>
                </p14:cNvPr>
                <p14:cNvContentPartPr/>
                <p14:nvPr/>
              </p14:nvContentPartPr>
              <p14:xfrm>
                <a:off x="7801514" y="3073264"/>
                <a:ext cx="62280" cy="160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90876A7-C913-4FC1-A6EB-C222DD9B6E9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92514" y="3064264"/>
                  <a:ext cx="79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9582A5-BD8F-4D4E-97D3-127B8CA9D14D}"/>
                    </a:ext>
                  </a:extLst>
                </p14:cNvPr>
                <p14:cNvContentPartPr/>
                <p14:nvPr/>
              </p14:nvContentPartPr>
              <p14:xfrm>
                <a:off x="7895834" y="2923864"/>
                <a:ext cx="40320" cy="6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9582A5-BD8F-4D4E-97D3-127B8CA9D1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86834" y="2914864"/>
                  <a:ext cx="57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57DD157-B9CB-44D2-A4BA-0D1C707D796A}"/>
                    </a:ext>
                  </a:extLst>
                </p14:cNvPr>
                <p14:cNvContentPartPr/>
                <p14:nvPr/>
              </p14:nvContentPartPr>
              <p14:xfrm>
                <a:off x="7943354" y="3001264"/>
                <a:ext cx="164160" cy="20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57DD157-B9CB-44D2-A4BA-0D1C707D79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34714" y="2992624"/>
                  <a:ext cx="181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4350C9-461C-4628-9D0D-19E9EC8CBC89}"/>
                    </a:ext>
                  </a:extLst>
                </p14:cNvPr>
                <p14:cNvContentPartPr/>
                <p14:nvPr/>
              </p14:nvContentPartPr>
              <p14:xfrm>
                <a:off x="8168354" y="2976784"/>
                <a:ext cx="168480" cy="219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4350C9-461C-4628-9D0D-19E9EC8CBC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59714" y="2968144"/>
                  <a:ext cx="186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6117A83-5734-4A9A-A60A-DE46B1E33FA6}"/>
                    </a:ext>
                  </a:extLst>
                </p14:cNvPr>
                <p14:cNvContentPartPr/>
                <p14:nvPr/>
              </p14:nvContentPartPr>
              <p14:xfrm>
                <a:off x="8397314" y="3032944"/>
                <a:ext cx="135360" cy="153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6117A83-5734-4A9A-A60A-DE46B1E33F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88674" y="3024304"/>
                  <a:ext cx="153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77F930-B943-421C-8285-75CFBCAA1DA8}"/>
                    </a:ext>
                  </a:extLst>
                </p14:cNvPr>
                <p14:cNvContentPartPr/>
                <p14:nvPr/>
              </p14:nvContentPartPr>
              <p14:xfrm>
                <a:off x="8643554" y="3051304"/>
                <a:ext cx="234360" cy="147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77F930-B943-421C-8285-75CFBCAA1D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34554" y="3042304"/>
                  <a:ext cx="252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E06D309-8E58-455E-86CA-A9EF7616D192}"/>
                    </a:ext>
                  </a:extLst>
                </p14:cNvPr>
                <p14:cNvContentPartPr/>
                <p14:nvPr/>
              </p14:nvContentPartPr>
              <p14:xfrm>
                <a:off x="9143594" y="2886424"/>
                <a:ext cx="201240" cy="326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E06D309-8E58-455E-86CA-A9EF7616D1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34954" y="2877424"/>
                  <a:ext cx="218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6BEF0AE-F256-4D8B-B73E-8C18BACF449A}"/>
                    </a:ext>
                  </a:extLst>
                </p14:cNvPr>
                <p14:cNvContentPartPr/>
                <p14:nvPr/>
              </p14:nvContentPartPr>
              <p14:xfrm>
                <a:off x="9348074" y="2923504"/>
                <a:ext cx="240120" cy="221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6BEF0AE-F256-4D8B-B73E-8C18BACF449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39074" y="2914504"/>
                  <a:ext cx="257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0A6723A-F524-4D3C-B918-0D087DA5D910}"/>
                    </a:ext>
                  </a:extLst>
                </p14:cNvPr>
                <p14:cNvContentPartPr/>
                <p14:nvPr/>
              </p14:nvContentPartPr>
              <p14:xfrm>
                <a:off x="9670634" y="3099544"/>
                <a:ext cx="8280" cy="41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0A6723A-F524-4D3C-B918-0D087DA5D91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61634" y="3090904"/>
                  <a:ext cx="25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7D5B0F-0243-4D90-873A-17B6B6A58592}"/>
                    </a:ext>
                  </a:extLst>
                </p14:cNvPr>
                <p14:cNvContentPartPr/>
                <p14:nvPr/>
              </p14:nvContentPartPr>
              <p14:xfrm>
                <a:off x="9705914" y="2879224"/>
                <a:ext cx="337680" cy="254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D7D5B0F-0243-4D90-873A-17B6B6A585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97274" y="2870224"/>
                  <a:ext cx="355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CA30DFF-536A-44E4-ACBF-F182D8153405}"/>
                    </a:ext>
                  </a:extLst>
                </p14:cNvPr>
                <p14:cNvContentPartPr/>
                <p14:nvPr/>
              </p14:nvContentPartPr>
              <p14:xfrm>
                <a:off x="10100474" y="2710384"/>
                <a:ext cx="191160" cy="514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CA30DFF-536A-44E4-ACBF-F182D81534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91474" y="2701744"/>
                  <a:ext cx="2088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273189-32F2-4718-9831-EB442B977587}"/>
                    </a:ext>
                  </a:extLst>
                </p14:cNvPr>
                <p14:cNvContentPartPr/>
                <p14:nvPr/>
              </p14:nvContentPartPr>
              <p14:xfrm>
                <a:off x="2104874" y="3862744"/>
                <a:ext cx="146520" cy="334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273189-32F2-4718-9831-EB442B97758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96234" y="3854104"/>
                  <a:ext cx="16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0E5259-83AC-4A3E-B322-C7BE2C50C6EB}"/>
                    </a:ext>
                  </a:extLst>
                </p14:cNvPr>
                <p14:cNvContentPartPr/>
                <p14:nvPr/>
              </p14:nvContentPartPr>
              <p14:xfrm>
                <a:off x="2166074" y="3705064"/>
                <a:ext cx="362160" cy="274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0E5259-83AC-4A3E-B322-C7BE2C50C6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57434" y="3696424"/>
                  <a:ext cx="379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2F8BFED-6820-4EC9-85B0-EB649AF823A4}"/>
                    </a:ext>
                  </a:extLst>
                </p14:cNvPr>
                <p14:cNvContentPartPr/>
                <p14:nvPr/>
              </p14:nvContentPartPr>
              <p14:xfrm>
                <a:off x="2604194" y="3729904"/>
                <a:ext cx="235440" cy="377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2F8BFED-6820-4EC9-85B0-EB649AF823A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95554" y="3720904"/>
                  <a:ext cx="253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7CF738C-4312-4C40-A3D7-E8CBEAD3B5B0}"/>
                    </a:ext>
                  </a:extLst>
                </p14:cNvPr>
                <p14:cNvContentPartPr/>
                <p14:nvPr/>
              </p14:nvContentPartPr>
              <p14:xfrm>
                <a:off x="2850434" y="3745744"/>
                <a:ext cx="262080" cy="324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7CF738C-4312-4C40-A3D7-E8CBEAD3B5B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41434" y="3737104"/>
                  <a:ext cx="279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AA8D8A-FFDB-4E36-B985-FC123E3A9971}"/>
                    </a:ext>
                  </a:extLst>
                </p14:cNvPr>
                <p14:cNvContentPartPr/>
                <p14:nvPr/>
              </p14:nvContentPartPr>
              <p14:xfrm>
                <a:off x="3243194" y="3849424"/>
                <a:ext cx="167040" cy="57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AA8D8A-FFDB-4E36-B985-FC123E3A997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34554" y="3840424"/>
                  <a:ext cx="184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B61736-1E95-4211-96AF-208B4A4C6B25}"/>
                    </a:ext>
                  </a:extLst>
                </p14:cNvPr>
                <p14:cNvContentPartPr/>
                <p14:nvPr/>
              </p14:nvContentPartPr>
              <p14:xfrm>
                <a:off x="3202514" y="3976144"/>
                <a:ext cx="238320" cy="46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B61736-1E95-4211-96AF-208B4A4C6B2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93874" y="3967144"/>
                  <a:ext cx="25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DF6C82-A5C2-4580-9715-BF5E50973B3A}"/>
                    </a:ext>
                  </a:extLst>
                </p14:cNvPr>
                <p14:cNvContentPartPr/>
                <p14:nvPr/>
              </p14:nvContentPartPr>
              <p14:xfrm>
                <a:off x="3619754" y="3781744"/>
                <a:ext cx="151560" cy="257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DF6C82-A5C2-4580-9715-BF5E50973B3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10754" y="3772744"/>
                  <a:ext cx="169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F85A64-724C-4E35-9C3B-0B9E71ACEF25}"/>
                    </a:ext>
                  </a:extLst>
                </p14:cNvPr>
                <p14:cNvContentPartPr/>
                <p14:nvPr/>
              </p14:nvContentPartPr>
              <p14:xfrm>
                <a:off x="3813434" y="3610024"/>
                <a:ext cx="266040" cy="555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F85A64-724C-4E35-9C3B-0B9E71ACEF2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04434" y="3601384"/>
                  <a:ext cx="2836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40951E6-D798-4348-A5DA-18C1C322CC00}"/>
                    </a:ext>
                  </a:extLst>
                </p14:cNvPr>
                <p14:cNvContentPartPr/>
                <p14:nvPr/>
              </p14:nvContentPartPr>
              <p14:xfrm>
                <a:off x="4252994" y="3831784"/>
                <a:ext cx="236880" cy="38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40951E6-D798-4348-A5DA-18C1C322CC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43994" y="3823144"/>
                  <a:ext cx="254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4A170A-57A4-4959-80CF-E7286A00963C}"/>
                    </a:ext>
                  </a:extLst>
                </p14:cNvPr>
                <p14:cNvContentPartPr/>
                <p14:nvPr/>
              </p14:nvContentPartPr>
              <p14:xfrm>
                <a:off x="4245074" y="3967504"/>
                <a:ext cx="251280" cy="65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4A170A-57A4-4959-80CF-E7286A0096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36434" y="3958864"/>
                  <a:ext cx="268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25E80BB-B40F-4E45-91FE-C2D5A16D4791}"/>
                    </a:ext>
                  </a:extLst>
                </p14:cNvPr>
                <p14:cNvContentPartPr/>
                <p14:nvPr/>
              </p14:nvContentPartPr>
              <p14:xfrm>
                <a:off x="4715594" y="3751144"/>
                <a:ext cx="440280" cy="404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25E80BB-B40F-4E45-91FE-C2D5A16D47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06954" y="3742504"/>
                  <a:ext cx="457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F9E5C69-597F-4E06-8E40-3D913B804B54}"/>
                    </a:ext>
                  </a:extLst>
                </p14:cNvPr>
                <p14:cNvContentPartPr/>
                <p14:nvPr/>
              </p14:nvContentPartPr>
              <p14:xfrm>
                <a:off x="5264594" y="3567904"/>
                <a:ext cx="177840" cy="156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F9E5C69-597F-4E06-8E40-3D913B804B5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55954" y="3558904"/>
                  <a:ext cx="195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130B5B7-7112-422E-8BA8-FE6395E288DF}"/>
                    </a:ext>
                  </a:extLst>
                </p14:cNvPr>
                <p14:cNvContentPartPr/>
                <p14:nvPr/>
              </p14:nvContentPartPr>
              <p14:xfrm>
                <a:off x="5537114" y="3689584"/>
                <a:ext cx="20880" cy="29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130B5B7-7112-422E-8BA8-FE6395E288D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28474" y="3680944"/>
                  <a:ext cx="38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CF9CC7-F02E-4FBB-8A50-41BAC1C508FE}"/>
                    </a:ext>
                  </a:extLst>
                </p14:cNvPr>
                <p14:cNvContentPartPr/>
                <p14:nvPr/>
              </p14:nvContentPartPr>
              <p14:xfrm>
                <a:off x="5615234" y="3494464"/>
                <a:ext cx="239400" cy="236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CF9CC7-F02E-4FBB-8A50-41BAC1C508F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06594" y="3485824"/>
                  <a:ext cx="257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AB1C170-653A-444F-9136-D654E1C8FDD7}"/>
                    </a:ext>
                  </a:extLst>
                </p14:cNvPr>
                <p14:cNvContentPartPr/>
                <p14:nvPr/>
              </p14:nvContentPartPr>
              <p14:xfrm>
                <a:off x="5805314" y="3759064"/>
                <a:ext cx="291600" cy="352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AB1C170-653A-444F-9136-D654E1C8FD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96674" y="3750424"/>
                  <a:ext cx="309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B4A4B1E-79E1-4B59-B271-2309C407E1D7}"/>
                    </a:ext>
                  </a:extLst>
                </p14:cNvPr>
                <p14:cNvContentPartPr/>
                <p14:nvPr/>
              </p14:nvContentPartPr>
              <p14:xfrm>
                <a:off x="6103034" y="3839704"/>
                <a:ext cx="261360" cy="211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B4A4B1E-79E1-4B59-B271-2309C407E1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94394" y="3830704"/>
                  <a:ext cx="279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470E5D5-63BE-4FA0-AE18-6E6266A3682F}"/>
                    </a:ext>
                  </a:extLst>
                </p14:cNvPr>
                <p14:cNvContentPartPr/>
                <p14:nvPr/>
              </p14:nvContentPartPr>
              <p14:xfrm>
                <a:off x="6386354" y="4021144"/>
                <a:ext cx="28440" cy="24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470E5D5-63BE-4FA0-AE18-6E6266A368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77714" y="4012504"/>
                  <a:ext cx="46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D4B654B-496F-4C79-A9B5-091DBC7793A5}"/>
                    </a:ext>
                  </a:extLst>
                </p14:cNvPr>
                <p14:cNvContentPartPr/>
                <p14:nvPr/>
              </p14:nvContentPartPr>
              <p14:xfrm>
                <a:off x="6493274" y="3806584"/>
                <a:ext cx="244080" cy="245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D4B654B-496F-4C79-A9B5-091DBC7793A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84274" y="3797944"/>
                  <a:ext cx="261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C22F293-EB66-47D9-B0B0-2E294407D8DD}"/>
                    </a:ext>
                  </a:extLst>
                </p14:cNvPr>
                <p14:cNvContentPartPr/>
                <p14:nvPr/>
              </p14:nvContentPartPr>
              <p14:xfrm>
                <a:off x="6770474" y="3626224"/>
                <a:ext cx="209520" cy="479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C22F293-EB66-47D9-B0B0-2E294407D8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61834" y="3617584"/>
                  <a:ext cx="227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8F1FCAE-B466-47A5-B02C-82215DFDC288}"/>
                    </a:ext>
                  </a:extLst>
                </p14:cNvPr>
                <p14:cNvContentPartPr/>
                <p14:nvPr/>
              </p14:nvContentPartPr>
              <p14:xfrm>
                <a:off x="6945794" y="3420304"/>
                <a:ext cx="306360" cy="170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8F1FCAE-B466-47A5-B02C-82215DFDC28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37154" y="3411304"/>
                  <a:ext cx="324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A3095F6-F026-4CF8-8F38-196B5964860C}"/>
                    </a:ext>
                  </a:extLst>
                </p14:cNvPr>
                <p14:cNvContentPartPr/>
                <p14:nvPr/>
              </p14:nvContentPartPr>
              <p14:xfrm>
                <a:off x="5950034" y="4255864"/>
                <a:ext cx="797400" cy="86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A3095F6-F026-4CF8-8F38-196B5964860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41394" y="4247224"/>
                  <a:ext cx="815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1414C7-0561-49E7-9121-76862EBC68BE}"/>
                    </a:ext>
                  </a:extLst>
                </p14:cNvPr>
                <p14:cNvContentPartPr/>
                <p14:nvPr/>
              </p14:nvContentPartPr>
              <p14:xfrm>
                <a:off x="6067034" y="4479424"/>
                <a:ext cx="338400" cy="228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1414C7-0561-49E7-9121-76862EBC68B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58394" y="4470784"/>
                  <a:ext cx="356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122475-A187-4170-B6E3-875F4932C2E2}"/>
                    </a:ext>
                  </a:extLst>
                </p14:cNvPr>
                <p14:cNvContentPartPr/>
                <p14:nvPr/>
              </p14:nvContentPartPr>
              <p14:xfrm>
                <a:off x="6654914" y="4389064"/>
                <a:ext cx="33480" cy="309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122475-A187-4170-B6E3-875F4932C2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46274" y="4380064"/>
                  <a:ext cx="5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58C53E8-84CF-4FEA-8A32-8E4EF571A406}"/>
                    </a:ext>
                  </a:extLst>
                </p14:cNvPr>
                <p14:cNvContentPartPr/>
                <p14:nvPr/>
              </p14:nvContentPartPr>
              <p14:xfrm>
                <a:off x="5043554" y="3605028"/>
                <a:ext cx="123840" cy="21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58C53E8-84CF-4FEA-8A32-8E4EF571A4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34554" y="3596028"/>
                  <a:ext cx="14148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920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3689A0-DFC4-4251-B50D-B0F8F30FEB46}"/>
              </a:ext>
            </a:extLst>
          </p:cNvPr>
          <p:cNvGrpSpPr/>
          <p:nvPr/>
        </p:nvGrpSpPr>
        <p:grpSpPr>
          <a:xfrm>
            <a:off x="796994" y="291904"/>
            <a:ext cx="534240" cy="492480"/>
            <a:chOff x="796994" y="291904"/>
            <a:chExt cx="53424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1A0B26-C62E-4065-9AF9-91A547A2B990}"/>
                    </a:ext>
                  </a:extLst>
                </p14:cNvPr>
                <p14:cNvContentPartPr/>
                <p14:nvPr/>
              </p14:nvContentPartPr>
              <p14:xfrm>
                <a:off x="796994" y="391264"/>
                <a:ext cx="202680" cy="187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1A0B26-C62E-4065-9AF9-91A547A2B9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8354" y="382624"/>
                  <a:ext cx="220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D5BAD0-D9C6-4019-94AF-48653D6DC1DD}"/>
                    </a:ext>
                  </a:extLst>
                </p14:cNvPr>
                <p14:cNvContentPartPr/>
                <p14:nvPr/>
              </p14:nvContentPartPr>
              <p14:xfrm>
                <a:off x="1078874" y="291904"/>
                <a:ext cx="252360" cy="492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D5BAD0-D9C6-4019-94AF-48653D6DC1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874" y="283264"/>
                  <a:ext cx="2700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1FAA89C-96F3-46E4-8710-1C73F2B4A57F}"/>
              </a:ext>
            </a:extLst>
          </p:cNvPr>
          <p:cNvGrpSpPr/>
          <p:nvPr/>
        </p:nvGrpSpPr>
        <p:grpSpPr>
          <a:xfrm>
            <a:off x="1876274" y="58624"/>
            <a:ext cx="9196920" cy="2524680"/>
            <a:chOff x="1876274" y="58624"/>
            <a:chExt cx="9196920" cy="25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428D43-4612-4E89-A5F0-BE23B6B6A460}"/>
                    </a:ext>
                  </a:extLst>
                </p14:cNvPr>
                <p14:cNvContentPartPr/>
                <p14:nvPr/>
              </p14:nvContentPartPr>
              <p14:xfrm>
                <a:off x="1876274" y="357784"/>
                <a:ext cx="232560" cy="32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428D43-4612-4E89-A5F0-BE23B6B6A4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7274" y="349144"/>
                  <a:ext cx="250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F71A7D-4BC1-4C87-8914-5353F80AE605}"/>
                    </a:ext>
                  </a:extLst>
                </p14:cNvPr>
                <p14:cNvContentPartPr/>
                <p14:nvPr/>
              </p14:nvContentPartPr>
              <p14:xfrm>
                <a:off x="2199554" y="467944"/>
                <a:ext cx="244800" cy="18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F71A7D-4BC1-4C87-8914-5353F80AE6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0554" y="458944"/>
                  <a:ext cx="262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13EAF6-E918-4DFD-95A6-E9F927A38970}"/>
                    </a:ext>
                  </a:extLst>
                </p14:cNvPr>
                <p14:cNvContentPartPr/>
                <p14:nvPr/>
              </p14:nvContentPartPr>
              <p14:xfrm>
                <a:off x="2610674" y="292624"/>
                <a:ext cx="198720" cy="36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13EAF6-E918-4DFD-95A6-E9F927A389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1674" y="283624"/>
                  <a:ext cx="216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797217-F290-4178-A203-000FAB77108E}"/>
                    </a:ext>
                  </a:extLst>
                </p14:cNvPr>
                <p14:cNvContentPartPr/>
                <p14:nvPr/>
              </p14:nvContentPartPr>
              <p14:xfrm>
                <a:off x="2504474" y="458224"/>
                <a:ext cx="348840" cy="7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797217-F290-4178-A203-000FAB7710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834" y="449224"/>
                  <a:ext cx="366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C9B4DE-051A-46D7-B916-F7CF74FF99F6}"/>
                    </a:ext>
                  </a:extLst>
                </p14:cNvPr>
                <p14:cNvContentPartPr/>
                <p14:nvPr/>
              </p14:nvContentPartPr>
              <p14:xfrm>
                <a:off x="3285674" y="439864"/>
                <a:ext cx="111600" cy="222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C9B4DE-051A-46D7-B916-F7CF74FF99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7034" y="431224"/>
                  <a:ext cx="129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EAC12E-9608-48C7-925B-DC5448ED4B31}"/>
                    </a:ext>
                  </a:extLst>
                </p14:cNvPr>
                <p14:cNvContentPartPr/>
                <p14:nvPr/>
              </p14:nvContentPartPr>
              <p14:xfrm>
                <a:off x="3118994" y="348784"/>
                <a:ext cx="617760" cy="10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EAC12E-9608-48C7-925B-DC5448ED4B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0354" y="340144"/>
                  <a:ext cx="635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CC947D-4743-4E78-B1AB-22E0C667A0F5}"/>
                    </a:ext>
                  </a:extLst>
                </p14:cNvPr>
                <p14:cNvContentPartPr/>
                <p14:nvPr/>
              </p14:nvContentPartPr>
              <p14:xfrm>
                <a:off x="4153994" y="564064"/>
                <a:ext cx="17280" cy="1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CC947D-4743-4E78-B1AB-22E0C667A0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5354" y="555064"/>
                  <a:ext cx="34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53147B-88D5-43FC-8A37-6EF3ABB24AD6}"/>
                    </a:ext>
                  </a:extLst>
                </p14:cNvPr>
                <p14:cNvContentPartPr/>
                <p14:nvPr/>
              </p14:nvContentPartPr>
              <p14:xfrm>
                <a:off x="4088474" y="231064"/>
                <a:ext cx="256680" cy="42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53147B-88D5-43FC-8A37-6EF3ABB24A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9834" y="222424"/>
                  <a:ext cx="2743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49B0B2-4B20-49D3-A2E9-4C471AF6F83F}"/>
                    </a:ext>
                  </a:extLst>
                </p14:cNvPr>
                <p14:cNvContentPartPr/>
                <p14:nvPr/>
              </p14:nvContentPartPr>
              <p14:xfrm>
                <a:off x="4407794" y="449584"/>
                <a:ext cx="193320" cy="23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49B0B2-4B20-49D3-A2E9-4C471AF6F8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99154" y="440944"/>
                  <a:ext cx="210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302959-78EA-44FD-B1C6-30D7EC02CC96}"/>
                    </a:ext>
                  </a:extLst>
                </p14:cNvPr>
                <p14:cNvContentPartPr/>
                <p14:nvPr/>
              </p14:nvContentPartPr>
              <p14:xfrm>
                <a:off x="5111954" y="254824"/>
                <a:ext cx="192240" cy="397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302959-78EA-44FD-B1C6-30D7EC02CC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2954" y="246184"/>
                  <a:ext cx="209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C47044-1A7A-454F-83F6-97F33D151507}"/>
                    </a:ext>
                  </a:extLst>
                </p14:cNvPr>
                <p14:cNvContentPartPr/>
                <p14:nvPr/>
              </p14:nvContentPartPr>
              <p14:xfrm>
                <a:off x="5007194" y="408904"/>
                <a:ext cx="411480" cy="11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C47044-1A7A-454F-83F6-97F33D1515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8554" y="400264"/>
                  <a:ext cx="42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E44E08-7359-4F8D-8F46-4841395DCCBE}"/>
                    </a:ext>
                  </a:extLst>
                </p14:cNvPr>
                <p14:cNvContentPartPr/>
                <p14:nvPr/>
              </p14:nvContentPartPr>
              <p14:xfrm>
                <a:off x="5425514" y="176344"/>
                <a:ext cx="188280" cy="417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E44E08-7359-4F8D-8F46-4841395DCC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16514" y="167344"/>
                  <a:ext cx="2059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5F8E40-2EE8-4630-ABCD-86238A0B8F6D}"/>
                    </a:ext>
                  </a:extLst>
                </p14:cNvPr>
                <p14:cNvContentPartPr/>
                <p14:nvPr/>
              </p14:nvContentPartPr>
              <p14:xfrm>
                <a:off x="5645474" y="436264"/>
                <a:ext cx="153000" cy="182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5F8E40-2EE8-4630-ABCD-86238A0B8F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36834" y="427624"/>
                  <a:ext cx="170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CF1A23-CB10-4C22-BCAC-AB4FA05BE400}"/>
                    </a:ext>
                  </a:extLst>
                </p14:cNvPr>
                <p14:cNvContentPartPr/>
                <p14:nvPr/>
              </p14:nvContentPartPr>
              <p14:xfrm>
                <a:off x="1951154" y="1044304"/>
                <a:ext cx="264960" cy="252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CF1A23-CB10-4C22-BCAC-AB4FA05BE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2154" y="1035304"/>
                  <a:ext cx="282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E948FB-A880-495C-8DE8-601C1D7FC327}"/>
                    </a:ext>
                  </a:extLst>
                </p14:cNvPr>
                <p14:cNvContentPartPr/>
                <p14:nvPr/>
              </p14:nvContentPartPr>
              <p14:xfrm>
                <a:off x="2253194" y="1109464"/>
                <a:ext cx="174960" cy="158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E948FB-A880-495C-8DE8-601C1D7FC3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44194" y="1100464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FA0333-0FD6-4120-9DB1-51C7E7D6CD00}"/>
                    </a:ext>
                  </a:extLst>
                </p14:cNvPr>
                <p14:cNvContentPartPr/>
                <p14:nvPr/>
              </p14:nvContentPartPr>
              <p14:xfrm>
                <a:off x="2593754" y="976264"/>
                <a:ext cx="142560" cy="270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FA0333-0FD6-4120-9DB1-51C7E7D6CD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85114" y="967624"/>
                  <a:ext cx="160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B61316-06CC-44B8-B302-6F003B2C511C}"/>
                    </a:ext>
                  </a:extLst>
                </p14:cNvPr>
                <p14:cNvContentPartPr/>
                <p14:nvPr/>
              </p14:nvContentPartPr>
              <p14:xfrm>
                <a:off x="2830994" y="887344"/>
                <a:ext cx="128880" cy="36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B61316-06CC-44B8-B302-6F003B2C51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21994" y="878344"/>
                  <a:ext cx="146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BB0912-8B9A-4A39-B39A-CA24A5CDF541}"/>
                    </a:ext>
                  </a:extLst>
                </p14:cNvPr>
                <p14:cNvContentPartPr/>
                <p14:nvPr/>
              </p14:nvContentPartPr>
              <p14:xfrm>
                <a:off x="3434354" y="867184"/>
                <a:ext cx="528840" cy="393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BB0912-8B9A-4A39-B39A-CA24A5CDF5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25354" y="858544"/>
                  <a:ext cx="546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1D11CA-65C0-445E-A328-B9C43E1342A9}"/>
                    </a:ext>
                  </a:extLst>
                </p14:cNvPr>
                <p14:cNvContentPartPr/>
                <p14:nvPr/>
              </p14:nvContentPartPr>
              <p14:xfrm>
                <a:off x="3468194" y="1096144"/>
                <a:ext cx="377280" cy="156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1D11CA-65C0-445E-A328-B9C43E1342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59554" y="1087144"/>
                  <a:ext cx="39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5EC827-2353-4901-A1CA-63C4298DB881}"/>
                    </a:ext>
                  </a:extLst>
                </p14:cNvPr>
                <p14:cNvContentPartPr/>
                <p14:nvPr/>
              </p14:nvContentPartPr>
              <p14:xfrm>
                <a:off x="3898034" y="1013704"/>
                <a:ext cx="15120" cy="43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5EC827-2353-4901-A1CA-63C4298D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9394" y="1005064"/>
                  <a:ext cx="32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426D79-F393-48E8-8D38-C233BBDF12A5}"/>
                    </a:ext>
                  </a:extLst>
                </p14:cNvPr>
                <p14:cNvContentPartPr/>
                <p14:nvPr/>
              </p14:nvContentPartPr>
              <p14:xfrm>
                <a:off x="3915674" y="1114864"/>
                <a:ext cx="142560" cy="10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426D79-F393-48E8-8D38-C233BBDF12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06674" y="1106224"/>
                  <a:ext cx="16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0F1979-AED7-412D-A18B-4AA1C5C253DD}"/>
                    </a:ext>
                  </a:extLst>
                </p14:cNvPr>
                <p14:cNvContentPartPr/>
                <p14:nvPr/>
              </p14:nvContentPartPr>
              <p14:xfrm>
                <a:off x="4147514" y="1083184"/>
                <a:ext cx="185040" cy="155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0F1979-AED7-412D-A18B-4AA1C5C25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38514" y="1074544"/>
                  <a:ext cx="20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F2C766-1260-4511-AE40-2B55AF73F907}"/>
                    </a:ext>
                  </a:extLst>
                </p14:cNvPr>
                <p14:cNvContentPartPr/>
                <p14:nvPr/>
              </p14:nvContentPartPr>
              <p14:xfrm>
                <a:off x="4278914" y="872224"/>
                <a:ext cx="164520" cy="352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F2C766-1260-4511-AE40-2B55AF73F9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69914" y="863584"/>
                  <a:ext cx="182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99411E8-476D-4080-9CB9-D9362E217633}"/>
                    </a:ext>
                  </a:extLst>
                </p14:cNvPr>
                <p14:cNvContentPartPr/>
                <p14:nvPr/>
              </p14:nvContentPartPr>
              <p14:xfrm>
                <a:off x="4923674" y="834064"/>
                <a:ext cx="152280" cy="36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99411E8-476D-4080-9CB9-D9362E2176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15034" y="825424"/>
                  <a:ext cx="1699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344142-AF8C-4AD1-AB9D-D63F2040947C}"/>
                    </a:ext>
                  </a:extLst>
                </p14:cNvPr>
                <p14:cNvContentPartPr/>
                <p14:nvPr/>
              </p14:nvContentPartPr>
              <p14:xfrm>
                <a:off x="4810634" y="1021624"/>
                <a:ext cx="304200" cy="42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344142-AF8C-4AD1-AB9D-D63F204094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01994" y="1012984"/>
                  <a:ext cx="321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50AD24-4F23-4146-990D-30E3B9FCC91F}"/>
                    </a:ext>
                  </a:extLst>
                </p14:cNvPr>
                <p14:cNvContentPartPr/>
                <p14:nvPr/>
              </p14:nvContentPartPr>
              <p14:xfrm>
                <a:off x="5259194" y="771424"/>
                <a:ext cx="172440" cy="36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50AD24-4F23-4146-990D-30E3B9FCC9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0554" y="762784"/>
                  <a:ext cx="190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E2BFB3-2D99-4530-932B-29DF907B5426}"/>
                    </a:ext>
                  </a:extLst>
                </p14:cNvPr>
                <p14:cNvContentPartPr/>
                <p14:nvPr/>
              </p14:nvContentPartPr>
              <p14:xfrm>
                <a:off x="5507954" y="983104"/>
                <a:ext cx="128520" cy="152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E2BFB3-2D99-4530-932B-29DF907B54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9314" y="974464"/>
                  <a:ext cx="14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5B50E0-C1E5-49B7-8330-60E71DF12226}"/>
                    </a:ext>
                  </a:extLst>
                </p14:cNvPr>
                <p14:cNvContentPartPr/>
                <p14:nvPr/>
              </p14:nvContentPartPr>
              <p14:xfrm>
                <a:off x="6323714" y="151864"/>
                <a:ext cx="259560" cy="49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5B50E0-C1E5-49B7-8330-60E71DF122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14714" y="143224"/>
                  <a:ext cx="2772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4921C9-C174-4E4C-B61C-3832C45F58B2}"/>
                    </a:ext>
                  </a:extLst>
                </p14:cNvPr>
                <p14:cNvContentPartPr/>
                <p14:nvPr/>
              </p14:nvContentPartPr>
              <p14:xfrm>
                <a:off x="6187274" y="407104"/>
                <a:ext cx="386280" cy="6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4921C9-C174-4E4C-B61C-3832C45F58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634" y="398464"/>
                  <a:ext cx="403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5C3774-7047-4028-B484-BB998D60C4FC}"/>
                    </a:ext>
                  </a:extLst>
                </p14:cNvPr>
                <p14:cNvContentPartPr/>
                <p14:nvPr/>
              </p14:nvContentPartPr>
              <p14:xfrm>
                <a:off x="6537194" y="461464"/>
                <a:ext cx="77400" cy="134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5C3774-7047-4028-B484-BB998D60C4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28194" y="452464"/>
                  <a:ext cx="9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F7C6FB-6A3C-459C-857D-4036FB535298}"/>
                    </a:ext>
                  </a:extLst>
                </p14:cNvPr>
                <p14:cNvContentPartPr/>
                <p14:nvPr/>
              </p14:nvContentPartPr>
              <p14:xfrm>
                <a:off x="6688394" y="468664"/>
                <a:ext cx="270360" cy="10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F7C6FB-6A3C-459C-857D-4036FB5352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79394" y="460024"/>
                  <a:ext cx="288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319ECCF-20F7-4DFC-95F8-3E7B93E8C8C7}"/>
                    </a:ext>
                  </a:extLst>
                </p14:cNvPr>
                <p14:cNvContentPartPr/>
                <p14:nvPr/>
              </p14:nvContentPartPr>
              <p14:xfrm>
                <a:off x="7047314" y="402784"/>
                <a:ext cx="176400" cy="20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319ECCF-20F7-4DFC-95F8-3E7B93E8C8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38674" y="393784"/>
                  <a:ext cx="194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7C989F-982F-4801-9BBE-F87019CD5C9A}"/>
                    </a:ext>
                  </a:extLst>
                </p14:cNvPr>
                <p14:cNvContentPartPr/>
                <p14:nvPr/>
              </p14:nvContentPartPr>
              <p14:xfrm>
                <a:off x="7659674" y="402424"/>
                <a:ext cx="193680" cy="199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7C989F-982F-4801-9BBE-F87019CD5C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51034" y="393784"/>
                  <a:ext cx="211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5993C2-985C-442B-A6ED-046BF05048D3}"/>
                    </a:ext>
                  </a:extLst>
                </p14:cNvPr>
                <p14:cNvContentPartPr/>
                <p14:nvPr/>
              </p14:nvContentPartPr>
              <p14:xfrm>
                <a:off x="7878194" y="411784"/>
                <a:ext cx="160560" cy="154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5993C2-985C-442B-A6ED-046BF05048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9554" y="402784"/>
                  <a:ext cx="178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69EFEA-EA2E-47AE-9FBE-215626686127}"/>
                    </a:ext>
                  </a:extLst>
                </p14:cNvPr>
                <p14:cNvContentPartPr/>
                <p14:nvPr/>
              </p14:nvContentPartPr>
              <p14:xfrm>
                <a:off x="8196074" y="78064"/>
                <a:ext cx="230040" cy="50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69EFEA-EA2E-47AE-9FBE-2156266861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7074" y="69064"/>
                  <a:ext cx="2476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9AE134-DBB3-4771-8A82-B84A99FAA910}"/>
                    </a:ext>
                  </a:extLst>
                </p14:cNvPr>
                <p14:cNvContentPartPr/>
                <p14:nvPr/>
              </p14:nvContentPartPr>
              <p14:xfrm>
                <a:off x="8159354" y="329344"/>
                <a:ext cx="301680" cy="20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9AE134-DBB3-4771-8A82-B84A99FAA9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0714" y="320704"/>
                  <a:ext cx="319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25B1B3-9F8A-4A98-A138-B9630D095D3B}"/>
                    </a:ext>
                  </a:extLst>
                </p14:cNvPr>
                <p14:cNvContentPartPr/>
                <p14:nvPr/>
              </p14:nvContentPartPr>
              <p14:xfrm>
                <a:off x="8624834" y="103984"/>
                <a:ext cx="182520" cy="408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25B1B3-9F8A-4A98-A138-B9630D095D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15834" y="94984"/>
                  <a:ext cx="2001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1A538C-33B1-4CC6-A132-150D7E6E67B7}"/>
                    </a:ext>
                  </a:extLst>
                </p14:cNvPr>
                <p14:cNvContentPartPr/>
                <p14:nvPr/>
              </p14:nvContentPartPr>
              <p14:xfrm>
                <a:off x="9090674" y="58624"/>
                <a:ext cx="297000" cy="57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1A538C-33B1-4CC6-A132-150D7E6E67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2034" y="49984"/>
                  <a:ext cx="31464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05CF4E-2385-4222-A4C9-8746B2652342}"/>
                    </a:ext>
                  </a:extLst>
                </p14:cNvPr>
                <p14:cNvContentPartPr/>
                <p14:nvPr/>
              </p14:nvContentPartPr>
              <p14:xfrm>
                <a:off x="8978354" y="334024"/>
                <a:ext cx="392040" cy="104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05CF4E-2385-4222-A4C9-8746B26523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69354" y="325024"/>
                  <a:ext cx="409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8DC0F1-468A-49FE-BA4C-C3C0F360A7E3}"/>
                    </a:ext>
                  </a:extLst>
                </p14:cNvPr>
                <p14:cNvContentPartPr/>
                <p14:nvPr/>
              </p14:nvContentPartPr>
              <p14:xfrm>
                <a:off x="9365354" y="89584"/>
                <a:ext cx="274320" cy="49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8DC0F1-468A-49FE-BA4C-C3C0F360A7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56714" y="80944"/>
                  <a:ext cx="2919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4DD3C9-125F-41BF-8C74-28FC4E526A71}"/>
                    </a:ext>
                  </a:extLst>
                </p14:cNvPr>
                <p14:cNvContentPartPr/>
                <p14:nvPr/>
              </p14:nvContentPartPr>
              <p14:xfrm>
                <a:off x="9624914" y="400624"/>
                <a:ext cx="148320" cy="189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4DD3C9-125F-41BF-8C74-28FC4E526A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15914" y="391624"/>
                  <a:ext cx="165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15FB63-1C1D-4511-9EB4-BCD328F112D7}"/>
                    </a:ext>
                  </a:extLst>
                </p14:cNvPr>
                <p14:cNvContentPartPr/>
                <p14:nvPr/>
              </p14:nvContentPartPr>
              <p14:xfrm>
                <a:off x="9934874" y="454984"/>
                <a:ext cx="202680" cy="137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15FB63-1C1D-4511-9EB4-BCD328F112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26234" y="445984"/>
                  <a:ext cx="220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6F8E58-CE91-46CF-9586-DF215AA0D5EF}"/>
                    </a:ext>
                  </a:extLst>
                </p14:cNvPr>
                <p14:cNvContentPartPr/>
                <p14:nvPr/>
              </p14:nvContentPartPr>
              <p14:xfrm>
                <a:off x="10284434" y="438064"/>
                <a:ext cx="146520" cy="142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6F8E58-CE91-46CF-9586-DF215AA0D5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75434" y="429424"/>
                  <a:ext cx="164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A3782E-C41E-46DD-B1F6-330A65FF208A}"/>
                    </a:ext>
                  </a:extLst>
                </p14:cNvPr>
                <p14:cNvContentPartPr/>
                <p14:nvPr/>
              </p14:nvContentPartPr>
              <p14:xfrm>
                <a:off x="10465874" y="414664"/>
                <a:ext cx="239760" cy="195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A3782E-C41E-46DD-B1F6-330A65FF20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57234" y="406024"/>
                  <a:ext cx="257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A6EA22-8746-49E3-9963-BBD5C49C854D}"/>
                    </a:ext>
                  </a:extLst>
                </p14:cNvPr>
                <p14:cNvContentPartPr/>
                <p14:nvPr/>
              </p14:nvContentPartPr>
              <p14:xfrm>
                <a:off x="10826234" y="211264"/>
                <a:ext cx="214560" cy="388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A6EA22-8746-49E3-9963-BBD5C49C85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17594" y="202264"/>
                  <a:ext cx="2322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D73F76-9B22-45E1-A81E-58AB2AC56194}"/>
                    </a:ext>
                  </a:extLst>
                </p14:cNvPr>
                <p14:cNvContentPartPr/>
                <p14:nvPr/>
              </p14:nvContentPartPr>
              <p14:xfrm>
                <a:off x="10738754" y="372904"/>
                <a:ext cx="334440" cy="6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D73F76-9B22-45E1-A81E-58AB2AC561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30114" y="363904"/>
                  <a:ext cx="352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946D6D-AC21-45EE-A78C-6EC06BEF98A2}"/>
                    </a:ext>
                  </a:extLst>
                </p14:cNvPr>
                <p14:cNvContentPartPr/>
                <p14:nvPr/>
              </p14:nvContentPartPr>
              <p14:xfrm>
                <a:off x="6056954" y="990304"/>
                <a:ext cx="212400" cy="155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946D6D-AC21-45EE-A78C-6EC06BEF98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47954" y="981664"/>
                  <a:ext cx="230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494593-B534-4EBC-B0B0-0775327848E4}"/>
                    </a:ext>
                  </a:extLst>
                </p14:cNvPr>
                <p14:cNvContentPartPr/>
                <p14:nvPr/>
              </p14:nvContentPartPr>
              <p14:xfrm>
                <a:off x="6174314" y="724264"/>
                <a:ext cx="277920" cy="396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494593-B534-4EBC-B0B0-0775327848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65314" y="715624"/>
                  <a:ext cx="2955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9B0401-FE62-420A-ADAA-9DAB9BBB0DD8}"/>
                    </a:ext>
                  </a:extLst>
                </p14:cNvPr>
                <p14:cNvContentPartPr/>
                <p14:nvPr/>
              </p14:nvContentPartPr>
              <p14:xfrm>
                <a:off x="6357194" y="995704"/>
                <a:ext cx="49680" cy="83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9B0401-FE62-420A-ADAA-9DAB9BBB0D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48194" y="987064"/>
                  <a:ext cx="67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C555404-CE8F-48CE-9DCE-413BA5E1F4CF}"/>
                    </a:ext>
                  </a:extLst>
                </p14:cNvPr>
                <p14:cNvContentPartPr/>
                <p14:nvPr/>
              </p14:nvContentPartPr>
              <p14:xfrm>
                <a:off x="6493634" y="910384"/>
                <a:ext cx="153720" cy="207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C555404-CE8F-48CE-9DCE-413BA5E1F4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4994" y="901744"/>
                  <a:ext cx="171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7F1C8A-59CF-4776-B55F-69ABD306DC8D}"/>
                    </a:ext>
                  </a:extLst>
                </p14:cNvPr>
                <p14:cNvContentPartPr/>
                <p14:nvPr/>
              </p14:nvContentPartPr>
              <p14:xfrm>
                <a:off x="6834554" y="733984"/>
                <a:ext cx="241560" cy="41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7F1C8A-59CF-4776-B55F-69ABD306DC8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25554" y="725344"/>
                  <a:ext cx="259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A41E67-B879-42E7-9282-AFCE65F53D04}"/>
                    </a:ext>
                  </a:extLst>
                </p14:cNvPr>
                <p14:cNvContentPartPr/>
                <p14:nvPr/>
              </p14:nvContentPartPr>
              <p14:xfrm>
                <a:off x="6726554" y="895624"/>
                <a:ext cx="370800" cy="78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A41E67-B879-42E7-9282-AFCE65F53D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17554" y="886984"/>
                  <a:ext cx="38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8C5438-3E40-498F-AE2B-570DAFBC41BF}"/>
                    </a:ext>
                  </a:extLst>
                </p14:cNvPr>
                <p14:cNvContentPartPr/>
                <p14:nvPr/>
              </p14:nvContentPartPr>
              <p14:xfrm>
                <a:off x="7023194" y="938104"/>
                <a:ext cx="226440" cy="190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8C5438-3E40-498F-AE2B-570DAFBC41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4554" y="929104"/>
                  <a:ext cx="244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07BDCA-D547-45F6-8845-5F42C2DA13D9}"/>
                    </a:ext>
                  </a:extLst>
                </p14:cNvPr>
                <p14:cNvContentPartPr/>
                <p14:nvPr/>
              </p14:nvContentPartPr>
              <p14:xfrm>
                <a:off x="7397594" y="720664"/>
                <a:ext cx="200880" cy="417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07BDCA-D547-45F6-8845-5F42C2DA13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88954" y="712024"/>
                  <a:ext cx="2185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391B07-1459-4298-BB14-E38F912C207A}"/>
                    </a:ext>
                  </a:extLst>
                </p14:cNvPr>
                <p14:cNvContentPartPr/>
                <p14:nvPr/>
              </p14:nvContentPartPr>
              <p14:xfrm>
                <a:off x="7639514" y="960784"/>
                <a:ext cx="167040" cy="138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391B07-1459-4298-BB14-E38F912C20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30874" y="952144"/>
                  <a:ext cx="184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D7F68A-64E1-4562-BCBE-A5E8ED9FC1B2}"/>
                    </a:ext>
                  </a:extLst>
                </p14:cNvPr>
                <p14:cNvContentPartPr/>
                <p14:nvPr/>
              </p14:nvContentPartPr>
              <p14:xfrm>
                <a:off x="7902314" y="695824"/>
                <a:ext cx="201960" cy="428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D7F68A-64E1-4562-BCBE-A5E8ED9FC1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3314" y="687184"/>
                  <a:ext cx="2196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025127-4111-43C7-8A57-7FC349613A10}"/>
                    </a:ext>
                  </a:extLst>
                </p14:cNvPr>
                <p14:cNvContentPartPr/>
                <p14:nvPr/>
              </p14:nvContentPartPr>
              <p14:xfrm>
                <a:off x="7848674" y="922264"/>
                <a:ext cx="271080" cy="169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025127-4111-43C7-8A57-7FC349613A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39674" y="913264"/>
                  <a:ext cx="288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2A2C2B6-69DD-4577-B6B0-934E3C289569}"/>
                    </a:ext>
                  </a:extLst>
                </p14:cNvPr>
                <p14:cNvContentPartPr/>
                <p14:nvPr/>
              </p14:nvContentPartPr>
              <p14:xfrm>
                <a:off x="8205794" y="872224"/>
                <a:ext cx="4320" cy="15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2A2C2B6-69DD-4577-B6B0-934E3C2895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97154" y="863584"/>
                  <a:ext cx="21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82743B-D474-4873-94BB-5D9D922D7718}"/>
                    </a:ext>
                  </a:extLst>
                </p14:cNvPr>
                <p14:cNvContentPartPr/>
                <p14:nvPr/>
              </p14:nvContentPartPr>
              <p14:xfrm>
                <a:off x="8231714" y="936304"/>
                <a:ext cx="158760" cy="166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82743B-D474-4873-94BB-5D9D922D77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22714" y="927664"/>
                  <a:ext cx="176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149614-EC1B-48A3-82B8-C1F49BCFB2D5}"/>
                    </a:ext>
                  </a:extLst>
                </p14:cNvPr>
                <p14:cNvContentPartPr/>
                <p14:nvPr/>
              </p14:nvContentPartPr>
              <p14:xfrm>
                <a:off x="8379674" y="1008664"/>
                <a:ext cx="215280" cy="114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149614-EC1B-48A3-82B8-C1F49BCFB2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71034" y="1000024"/>
                  <a:ext cx="23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E49767-07FC-4990-A043-4131500AF521}"/>
                    </a:ext>
                  </a:extLst>
                </p14:cNvPr>
                <p14:cNvContentPartPr/>
                <p14:nvPr/>
              </p14:nvContentPartPr>
              <p14:xfrm>
                <a:off x="8954234" y="1032784"/>
                <a:ext cx="150120" cy="117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E49767-07FC-4990-A043-4131500AF5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45594" y="1023784"/>
                  <a:ext cx="16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4AB344-11A5-4F70-BE78-D8E7929123CB}"/>
                    </a:ext>
                  </a:extLst>
                </p14:cNvPr>
                <p14:cNvContentPartPr/>
                <p14:nvPr/>
              </p14:nvContentPartPr>
              <p14:xfrm>
                <a:off x="9321434" y="663424"/>
                <a:ext cx="266760" cy="510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4AB344-11A5-4F70-BE78-D8E7929123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12794" y="654784"/>
                  <a:ext cx="2844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A65CF26-69D8-4FB0-BC2B-EC88B2641F9E}"/>
                    </a:ext>
                  </a:extLst>
                </p14:cNvPr>
                <p14:cNvContentPartPr/>
                <p14:nvPr/>
              </p14:nvContentPartPr>
              <p14:xfrm>
                <a:off x="9282194" y="1006144"/>
                <a:ext cx="289440" cy="31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A65CF26-69D8-4FB0-BC2B-EC88B2641F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73194" y="997504"/>
                  <a:ext cx="307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5263A3-4E7A-45A0-870C-4B0C83733EE1}"/>
                    </a:ext>
                  </a:extLst>
                </p14:cNvPr>
                <p14:cNvContentPartPr/>
                <p14:nvPr/>
              </p14:nvContentPartPr>
              <p14:xfrm>
                <a:off x="9969074" y="955744"/>
                <a:ext cx="108360" cy="263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5263A3-4E7A-45A0-870C-4B0C83733E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0434" y="946744"/>
                  <a:ext cx="126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59FD10-365F-4901-88E0-83D5CE60BE77}"/>
                    </a:ext>
                  </a:extLst>
                </p14:cNvPr>
                <p14:cNvContentPartPr/>
                <p14:nvPr/>
              </p14:nvContentPartPr>
              <p14:xfrm>
                <a:off x="9850994" y="855664"/>
                <a:ext cx="652680" cy="97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59FD10-365F-4901-88E0-83D5CE60BE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41994" y="846664"/>
                  <a:ext cx="670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DAE089-E1C4-4538-A900-BF7E5F125EEC}"/>
                    </a:ext>
                  </a:extLst>
                </p14:cNvPr>
                <p14:cNvContentPartPr/>
                <p14:nvPr/>
              </p14:nvContentPartPr>
              <p14:xfrm>
                <a:off x="2110274" y="1695184"/>
                <a:ext cx="126000" cy="210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DAE089-E1C4-4538-A900-BF7E5F125E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01634" y="1686184"/>
                  <a:ext cx="143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BDC7654-537C-4DC0-A823-76DA25A27227}"/>
                    </a:ext>
                  </a:extLst>
                </p14:cNvPr>
                <p14:cNvContentPartPr/>
                <p14:nvPr/>
              </p14:nvContentPartPr>
              <p14:xfrm>
                <a:off x="2222594" y="1601584"/>
                <a:ext cx="89280" cy="4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BDC7654-537C-4DC0-A823-76DA25A2722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13594" y="1592584"/>
                  <a:ext cx="106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D8356CB-CA5A-4C36-919B-E48A23288B6C}"/>
                    </a:ext>
                  </a:extLst>
                </p14:cNvPr>
                <p14:cNvContentPartPr/>
                <p14:nvPr/>
              </p14:nvContentPartPr>
              <p14:xfrm>
                <a:off x="2343914" y="1692304"/>
                <a:ext cx="226080" cy="200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D8356CB-CA5A-4C36-919B-E48A23288B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35274" y="1683304"/>
                  <a:ext cx="243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0B8980-E315-418D-9F54-12067B0439FA}"/>
                    </a:ext>
                  </a:extLst>
                </p14:cNvPr>
                <p14:cNvContentPartPr/>
                <p14:nvPr/>
              </p14:nvContentPartPr>
              <p14:xfrm>
                <a:off x="2685194" y="1437784"/>
                <a:ext cx="525600" cy="423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0B8980-E315-418D-9F54-12067B0439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76194" y="1429144"/>
                  <a:ext cx="543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579AB0-D8D8-453A-8CA0-6C2CE3D03A0B}"/>
                    </a:ext>
                  </a:extLst>
                </p14:cNvPr>
                <p14:cNvContentPartPr/>
                <p14:nvPr/>
              </p14:nvContentPartPr>
              <p14:xfrm>
                <a:off x="3160754" y="1642984"/>
                <a:ext cx="187920" cy="190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579AB0-D8D8-453A-8CA0-6C2CE3D03A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1754" y="1634344"/>
                  <a:ext cx="205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0F8E4F-370B-422E-A0B6-7F0D040B37D9}"/>
                    </a:ext>
                  </a:extLst>
                </p14:cNvPr>
                <p14:cNvContentPartPr/>
                <p14:nvPr/>
              </p14:nvContentPartPr>
              <p14:xfrm>
                <a:off x="3373154" y="1656664"/>
                <a:ext cx="218160" cy="165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0F8E4F-370B-422E-A0B6-7F0D040B37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64514" y="1647664"/>
                  <a:ext cx="235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34A6F6-EE6A-43BB-B591-1ECD86D6B57C}"/>
                    </a:ext>
                  </a:extLst>
                </p14:cNvPr>
                <p14:cNvContentPartPr/>
                <p14:nvPr/>
              </p14:nvContentPartPr>
              <p14:xfrm>
                <a:off x="3556754" y="1430224"/>
                <a:ext cx="177120" cy="394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34A6F6-EE6A-43BB-B591-1ECD86D6B5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48114" y="1421224"/>
                  <a:ext cx="1947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55A053-0210-4AAA-A4E3-BE342F254CAD}"/>
                    </a:ext>
                  </a:extLst>
                </p14:cNvPr>
                <p14:cNvContentPartPr/>
                <p14:nvPr/>
              </p14:nvContentPartPr>
              <p14:xfrm>
                <a:off x="3691394" y="1679344"/>
                <a:ext cx="93600" cy="117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55A053-0210-4AAA-A4E3-BE342F254C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82394" y="1670704"/>
                  <a:ext cx="111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AE5FDD-433F-4072-8757-2D77C2997C3A}"/>
                    </a:ext>
                  </a:extLst>
                </p14:cNvPr>
                <p14:cNvContentPartPr/>
                <p14:nvPr/>
              </p14:nvContentPartPr>
              <p14:xfrm>
                <a:off x="3885434" y="1635784"/>
                <a:ext cx="184320" cy="164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AE5FDD-433F-4072-8757-2D77C2997C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76434" y="1626784"/>
                  <a:ext cx="201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6C8618-DAE2-45C1-B97E-4C81698B00FA}"/>
                    </a:ext>
                  </a:extLst>
                </p14:cNvPr>
                <p14:cNvContentPartPr/>
                <p14:nvPr/>
              </p14:nvContentPartPr>
              <p14:xfrm>
                <a:off x="3973634" y="1654504"/>
                <a:ext cx="293760" cy="555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6C8618-DAE2-45C1-B97E-4C81698B00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64994" y="1645864"/>
                  <a:ext cx="311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825D1F-DE4D-4973-9E1E-8B65D65162E8}"/>
                    </a:ext>
                  </a:extLst>
                </p14:cNvPr>
                <p14:cNvContentPartPr/>
                <p14:nvPr/>
              </p14:nvContentPartPr>
              <p14:xfrm>
                <a:off x="4544594" y="1600144"/>
                <a:ext cx="174960" cy="19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825D1F-DE4D-4973-9E1E-8B65D65162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5594" y="1591144"/>
                  <a:ext cx="192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F5EBDD-41B2-49AD-86C8-51BCEDE72C0F}"/>
                    </a:ext>
                  </a:extLst>
                </p14:cNvPr>
                <p14:cNvContentPartPr/>
                <p14:nvPr/>
              </p14:nvContentPartPr>
              <p14:xfrm>
                <a:off x="4785074" y="1640464"/>
                <a:ext cx="138960" cy="120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F5EBDD-41B2-49AD-86C8-51BCEDE72C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76074" y="1631824"/>
                  <a:ext cx="156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6F7497-6ECC-43CA-A6DE-0114EB2B6367}"/>
                    </a:ext>
                  </a:extLst>
                </p14:cNvPr>
                <p14:cNvContentPartPr/>
                <p14:nvPr/>
              </p14:nvContentPartPr>
              <p14:xfrm>
                <a:off x="4947074" y="1551904"/>
                <a:ext cx="234360" cy="475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6F7497-6ECC-43CA-A6DE-0114EB2B63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38074" y="1542904"/>
                  <a:ext cx="252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17C50AF-7DF3-441B-B6F1-3E1F00A61FC5}"/>
                    </a:ext>
                  </a:extLst>
                </p14:cNvPr>
                <p14:cNvContentPartPr/>
                <p14:nvPr/>
              </p14:nvContentPartPr>
              <p14:xfrm>
                <a:off x="5367194" y="1609144"/>
                <a:ext cx="228600" cy="414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17C50AF-7DF3-441B-B6F1-3E1F00A61F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58194" y="1600144"/>
                  <a:ext cx="246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B1F6CC-8E78-4B3E-95CB-142894F071CB}"/>
                    </a:ext>
                  </a:extLst>
                </p14:cNvPr>
                <p14:cNvContentPartPr/>
                <p14:nvPr/>
              </p14:nvContentPartPr>
              <p14:xfrm>
                <a:off x="5551874" y="1484224"/>
                <a:ext cx="306360" cy="230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B1F6CC-8E78-4B3E-95CB-142894F071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43234" y="1475584"/>
                  <a:ext cx="324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2BD292-0916-468A-85D9-43E96D5ACE6B}"/>
                    </a:ext>
                  </a:extLst>
                </p14:cNvPr>
                <p14:cNvContentPartPr/>
                <p14:nvPr/>
              </p14:nvContentPartPr>
              <p14:xfrm>
                <a:off x="5872634" y="1518064"/>
                <a:ext cx="248760" cy="164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2BD292-0916-468A-85D9-43E96D5ACE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63634" y="1509424"/>
                  <a:ext cx="266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99CF0B-A0CB-498A-A5C3-52F68DBC2746}"/>
                    </a:ext>
                  </a:extLst>
                </p14:cNvPr>
                <p14:cNvContentPartPr/>
                <p14:nvPr/>
              </p14:nvContentPartPr>
              <p14:xfrm>
                <a:off x="6128594" y="1506544"/>
                <a:ext cx="216360" cy="227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99CF0B-A0CB-498A-A5C3-52F68DBC27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19954" y="1497544"/>
                  <a:ext cx="23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FCB948-7B39-4318-B31D-708801C92F3C}"/>
                    </a:ext>
                  </a:extLst>
                </p14:cNvPr>
                <p14:cNvContentPartPr/>
                <p14:nvPr/>
              </p14:nvContentPartPr>
              <p14:xfrm>
                <a:off x="6321194" y="1552264"/>
                <a:ext cx="179280" cy="135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FCB948-7B39-4318-B31D-708801C92F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12554" y="1543624"/>
                  <a:ext cx="19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F6780A-4FF7-45DA-908C-FF9FBAEDC8B3}"/>
                    </a:ext>
                  </a:extLst>
                </p14:cNvPr>
                <p14:cNvContentPartPr/>
                <p14:nvPr/>
              </p14:nvContentPartPr>
              <p14:xfrm>
                <a:off x="6485354" y="1523824"/>
                <a:ext cx="322560" cy="169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F6780A-4FF7-45DA-908C-FF9FBAEDC8B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76714" y="1514824"/>
                  <a:ext cx="340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92103-5E61-428C-9EFE-3C02854C91DD}"/>
                    </a:ext>
                  </a:extLst>
                </p14:cNvPr>
                <p14:cNvContentPartPr/>
                <p14:nvPr/>
              </p14:nvContentPartPr>
              <p14:xfrm>
                <a:off x="6877034" y="1514464"/>
                <a:ext cx="180000" cy="160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92103-5E61-428C-9EFE-3C02854C91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68394" y="1505824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5F9AF3-319C-4791-B13E-30281007A915}"/>
                    </a:ext>
                  </a:extLst>
                </p14:cNvPr>
                <p14:cNvContentPartPr/>
                <p14:nvPr/>
              </p14:nvContentPartPr>
              <p14:xfrm>
                <a:off x="7173674" y="1285144"/>
                <a:ext cx="273600" cy="432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5F9AF3-319C-4791-B13E-30281007A9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65034" y="1276504"/>
                  <a:ext cx="2912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8A5786-525F-4B88-B336-37B835D645F8}"/>
                    </a:ext>
                  </a:extLst>
                </p14:cNvPr>
                <p14:cNvContentPartPr/>
                <p14:nvPr/>
              </p14:nvContentPartPr>
              <p14:xfrm>
                <a:off x="7098794" y="1468744"/>
                <a:ext cx="396000" cy="84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8A5786-525F-4B88-B336-37B835D645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89794" y="1460104"/>
                  <a:ext cx="413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F97106-CB36-4CA3-8CD6-54DAD20F563F}"/>
                    </a:ext>
                  </a:extLst>
                </p14:cNvPr>
                <p14:cNvContentPartPr/>
                <p14:nvPr/>
              </p14:nvContentPartPr>
              <p14:xfrm>
                <a:off x="7393994" y="1547944"/>
                <a:ext cx="190080" cy="155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F97106-CB36-4CA3-8CD6-54DAD20F56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84994" y="1538944"/>
                  <a:ext cx="207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31DC12-92E1-4DD7-B7EC-D2FAC19CC7BF}"/>
                    </a:ext>
                  </a:extLst>
                </p14:cNvPr>
                <p14:cNvContentPartPr/>
                <p14:nvPr/>
              </p14:nvContentPartPr>
              <p14:xfrm>
                <a:off x="7599194" y="1522024"/>
                <a:ext cx="208800" cy="187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31DC12-92E1-4DD7-B7EC-D2FAC19CC7B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0554" y="1513024"/>
                  <a:ext cx="226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E80010-3428-400A-8F7D-5D8C78935EB5}"/>
                    </a:ext>
                  </a:extLst>
                </p14:cNvPr>
                <p14:cNvContentPartPr/>
                <p14:nvPr/>
              </p14:nvContentPartPr>
              <p14:xfrm>
                <a:off x="7790354" y="1486744"/>
                <a:ext cx="208080" cy="250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E80010-3428-400A-8F7D-5D8C78935E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81354" y="1478104"/>
                  <a:ext cx="225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7EC134D-B7F9-4E71-BA92-8537D0130F0F}"/>
                    </a:ext>
                  </a:extLst>
                </p14:cNvPr>
                <p14:cNvContentPartPr/>
                <p14:nvPr/>
              </p14:nvContentPartPr>
              <p14:xfrm>
                <a:off x="8343674" y="1587544"/>
                <a:ext cx="176040" cy="160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7EC134D-B7F9-4E71-BA92-8537D0130F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35034" y="1578544"/>
                  <a:ext cx="193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601DA3E-60CD-45A3-A3B1-951E24B7FDCC}"/>
                    </a:ext>
                  </a:extLst>
                </p14:cNvPr>
                <p14:cNvContentPartPr/>
                <p14:nvPr/>
              </p14:nvContentPartPr>
              <p14:xfrm>
                <a:off x="8619074" y="1628584"/>
                <a:ext cx="158040" cy="131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601DA3E-60CD-45A3-A3B1-951E24B7FD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0074" y="1619584"/>
                  <a:ext cx="175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9B25E7-84BF-4F68-9DCE-D1B67E21DF4A}"/>
                    </a:ext>
                  </a:extLst>
                </p14:cNvPr>
                <p14:cNvContentPartPr/>
                <p14:nvPr/>
              </p14:nvContentPartPr>
              <p14:xfrm>
                <a:off x="8827514" y="1612744"/>
                <a:ext cx="234000" cy="156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9B25E7-84BF-4F68-9DCE-D1B67E21DF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18874" y="1603744"/>
                  <a:ext cx="251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04161B-8410-45A0-8769-3E469DA5D5A3}"/>
                    </a:ext>
                  </a:extLst>
                </p14:cNvPr>
                <p14:cNvContentPartPr/>
                <p14:nvPr/>
              </p14:nvContentPartPr>
              <p14:xfrm>
                <a:off x="9068714" y="1427704"/>
                <a:ext cx="172800" cy="302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04161B-8410-45A0-8769-3E469DA5D5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60074" y="1418704"/>
                  <a:ext cx="19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3E1CDDE-D980-4180-A569-DF1A9A06DEC3}"/>
                    </a:ext>
                  </a:extLst>
                </p14:cNvPr>
                <p14:cNvContentPartPr/>
                <p14:nvPr/>
              </p14:nvContentPartPr>
              <p14:xfrm>
                <a:off x="2218994" y="1864744"/>
                <a:ext cx="473760" cy="718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3E1CDDE-D980-4180-A569-DF1A9A06DE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10354" y="1855744"/>
                  <a:ext cx="49140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DAA21B-BC9C-4F8A-BF8B-D5FC49B7DC28}"/>
                    </a:ext>
                  </a:extLst>
                </p14:cNvPr>
                <p14:cNvContentPartPr/>
                <p14:nvPr/>
              </p14:nvContentPartPr>
              <p14:xfrm>
                <a:off x="2260394" y="2298184"/>
                <a:ext cx="308520" cy="95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DAA21B-BC9C-4F8A-BF8B-D5FC49B7DC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51394" y="2289184"/>
                  <a:ext cx="326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F78A93-6E91-4C3D-BD34-E792C7888042}"/>
                    </a:ext>
                  </a:extLst>
                </p14:cNvPr>
                <p14:cNvContentPartPr/>
                <p14:nvPr/>
              </p14:nvContentPartPr>
              <p14:xfrm>
                <a:off x="2575754" y="2307904"/>
                <a:ext cx="289080" cy="163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F78A93-6E91-4C3D-BD34-E792C788804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66754" y="2298904"/>
                  <a:ext cx="306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15C7E8-B585-4844-9DE9-F585B0A7F25E}"/>
                    </a:ext>
                  </a:extLst>
                </p14:cNvPr>
                <p14:cNvContentPartPr/>
                <p14:nvPr/>
              </p14:nvContentPartPr>
              <p14:xfrm>
                <a:off x="2931074" y="2333824"/>
                <a:ext cx="249120" cy="168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15C7E8-B585-4844-9DE9-F585B0A7F2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22074" y="2324824"/>
                  <a:ext cx="266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C82093-C26B-4DE2-B963-89A8872E0227}"/>
                    </a:ext>
                  </a:extLst>
                </p14:cNvPr>
                <p14:cNvContentPartPr/>
                <p14:nvPr/>
              </p14:nvContentPartPr>
              <p14:xfrm>
                <a:off x="3141314" y="2125024"/>
                <a:ext cx="182880" cy="300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C82093-C26B-4DE2-B963-89A8872E022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32674" y="2116024"/>
                  <a:ext cx="200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245432-281A-4612-BC05-8DD5A4C7F5C8}"/>
                    </a:ext>
                  </a:extLst>
                </p14:cNvPr>
                <p14:cNvContentPartPr/>
                <p14:nvPr/>
              </p14:nvContentPartPr>
              <p14:xfrm>
                <a:off x="3797954" y="2242024"/>
                <a:ext cx="131400" cy="227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245432-281A-4612-BC05-8DD5A4C7F5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88954" y="2233024"/>
                  <a:ext cx="149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4F8F698-5199-4469-96A7-EE82A6D3D6CC}"/>
                    </a:ext>
                  </a:extLst>
                </p14:cNvPr>
                <p14:cNvContentPartPr/>
                <p14:nvPr/>
              </p14:nvContentPartPr>
              <p14:xfrm>
                <a:off x="3899474" y="2084704"/>
                <a:ext cx="268200" cy="212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4F8F698-5199-4469-96A7-EE82A6D3D6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90474" y="2076064"/>
                  <a:ext cx="285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77DB7D-49AB-4045-A0FC-6092C84EFCDD}"/>
                    </a:ext>
                  </a:extLst>
                </p14:cNvPr>
                <p14:cNvContentPartPr/>
                <p14:nvPr/>
              </p14:nvContentPartPr>
              <p14:xfrm>
                <a:off x="4218434" y="2148784"/>
                <a:ext cx="216360" cy="335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77DB7D-49AB-4045-A0FC-6092C84EFC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09794" y="2140144"/>
                  <a:ext cx="234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B5CABCA-7429-4807-A5AE-3185C040C1E4}"/>
                    </a:ext>
                  </a:extLst>
                </p14:cNvPr>
                <p14:cNvContentPartPr/>
                <p14:nvPr/>
              </p14:nvContentPartPr>
              <p14:xfrm>
                <a:off x="4800914" y="2218624"/>
                <a:ext cx="127800" cy="249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B5CABCA-7429-4807-A5AE-3185C040C1E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92274" y="2209984"/>
                  <a:ext cx="14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F2A708-734A-4ED7-8A60-94FF1F11BF6C}"/>
                    </a:ext>
                  </a:extLst>
                </p14:cNvPr>
                <p14:cNvContentPartPr/>
                <p14:nvPr/>
              </p14:nvContentPartPr>
              <p14:xfrm>
                <a:off x="4709114" y="2161744"/>
                <a:ext cx="554400" cy="52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F2A708-734A-4ED7-8A60-94FF1F11BF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00474" y="2153104"/>
                  <a:ext cx="572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A4EF251-6D15-4227-AD42-ED347EFA459A}"/>
                    </a:ext>
                  </a:extLst>
                </p14:cNvPr>
                <p14:cNvContentPartPr/>
                <p14:nvPr/>
              </p14:nvContentPartPr>
              <p14:xfrm>
                <a:off x="5429114" y="2208544"/>
                <a:ext cx="213120" cy="184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A4EF251-6D15-4227-AD42-ED347EFA45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20474" y="2199904"/>
                  <a:ext cx="2307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9E8507E-B733-4D36-80B4-163F8114E6CA}"/>
              </a:ext>
            </a:extLst>
          </p:cNvPr>
          <p:cNvGrpSpPr/>
          <p:nvPr/>
        </p:nvGrpSpPr>
        <p:grpSpPr>
          <a:xfrm>
            <a:off x="5796314" y="2044744"/>
            <a:ext cx="799560" cy="511560"/>
            <a:chOff x="5796314" y="2044744"/>
            <a:chExt cx="79956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BBC26DC-987A-4940-A632-F99DCC681C69}"/>
                    </a:ext>
                  </a:extLst>
                </p14:cNvPr>
                <p14:cNvContentPartPr/>
                <p14:nvPr/>
              </p14:nvContentPartPr>
              <p14:xfrm>
                <a:off x="5796314" y="2401144"/>
                <a:ext cx="22320" cy="31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BBC26DC-987A-4940-A632-F99DCC681C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87674" y="2392144"/>
                  <a:ext cx="39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D9C3C-91D4-4F54-9A7F-D1356ECEF544}"/>
                    </a:ext>
                  </a:extLst>
                </p14:cNvPr>
                <p14:cNvContentPartPr/>
                <p14:nvPr/>
              </p14:nvContentPartPr>
              <p14:xfrm>
                <a:off x="5926994" y="2121784"/>
                <a:ext cx="331920" cy="288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D9C3C-91D4-4F54-9A7F-D1356ECEF54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7994" y="2113144"/>
                  <a:ext cx="349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FAF26D-997E-4ED6-9518-A29BB401DB25}"/>
                    </a:ext>
                  </a:extLst>
                </p14:cNvPr>
                <p14:cNvContentPartPr/>
                <p14:nvPr/>
              </p14:nvContentPartPr>
              <p14:xfrm>
                <a:off x="6257114" y="2044744"/>
                <a:ext cx="338760" cy="511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FAF26D-997E-4ED6-9518-A29BB401DB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48474" y="2036104"/>
                  <a:ext cx="35640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CE45ADA-BC5E-46E2-A885-9C3ECBF691FF}"/>
              </a:ext>
            </a:extLst>
          </p:cNvPr>
          <p:cNvGrpSpPr/>
          <p:nvPr/>
        </p:nvGrpSpPr>
        <p:grpSpPr>
          <a:xfrm>
            <a:off x="2152754" y="2864464"/>
            <a:ext cx="2273760" cy="586800"/>
            <a:chOff x="2152754" y="2864464"/>
            <a:chExt cx="227376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07198A3-9EF7-4F19-B38D-533BB05209AC}"/>
                    </a:ext>
                  </a:extLst>
                </p14:cNvPr>
                <p14:cNvContentPartPr/>
                <p14:nvPr/>
              </p14:nvContentPartPr>
              <p14:xfrm>
                <a:off x="2340314" y="2975344"/>
                <a:ext cx="123120" cy="239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07198A3-9EF7-4F19-B38D-533BB05209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1674" y="2966704"/>
                  <a:ext cx="140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574B23E-FAA0-4D2B-947B-E627DBB2E15C}"/>
                    </a:ext>
                  </a:extLst>
                </p14:cNvPr>
                <p14:cNvContentPartPr/>
                <p14:nvPr/>
              </p14:nvContentPartPr>
              <p14:xfrm>
                <a:off x="2152754" y="2913424"/>
                <a:ext cx="515160" cy="93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574B23E-FAA0-4D2B-947B-E627DBB2E1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43754" y="2904784"/>
                  <a:ext cx="532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71E3C2-EC8B-4300-AEBB-3E2FE9191F47}"/>
                    </a:ext>
                  </a:extLst>
                </p14:cNvPr>
                <p14:cNvContentPartPr/>
                <p14:nvPr/>
              </p14:nvContentPartPr>
              <p14:xfrm>
                <a:off x="2753234" y="3028984"/>
                <a:ext cx="400680" cy="153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71E3C2-EC8B-4300-AEBB-3E2FE9191F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44594" y="3020344"/>
                  <a:ext cx="418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FAB046-B59E-4807-AB0D-BB20D0553EC2}"/>
                    </a:ext>
                  </a:extLst>
                </p14:cNvPr>
                <p14:cNvContentPartPr/>
                <p14:nvPr/>
              </p14:nvContentPartPr>
              <p14:xfrm>
                <a:off x="3377834" y="2864464"/>
                <a:ext cx="567360" cy="396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FAB046-B59E-4807-AB0D-BB20D0553E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68834" y="2855464"/>
                  <a:ext cx="5850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B652CC-C518-40AF-A2FB-2A50E5E27109}"/>
                    </a:ext>
                  </a:extLst>
                </p14:cNvPr>
                <p14:cNvContentPartPr/>
                <p14:nvPr/>
              </p14:nvContentPartPr>
              <p14:xfrm>
                <a:off x="3461714" y="3103864"/>
                <a:ext cx="275760" cy="21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B652CC-C518-40AF-A2FB-2A50E5E271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53074" y="3095224"/>
                  <a:ext cx="293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8EFBE6-2977-4887-9796-FED8597E15AC}"/>
                    </a:ext>
                  </a:extLst>
                </p14:cNvPr>
                <p14:cNvContentPartPr/>
                <p14:nvPr/>
              </p14:nvContentPartPr>
              <p14:xfrm>
                <a:off x="3855914" y="3071104"/>
                <a:ext cx="193680" cy="152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8EFBE6-2977-4887-9796-FED8597E15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47274" y="3062464"/>
                  <a:ext cx="21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BB0223-299F-4D47-9FB2-1E4B7FF8C3A8}"/>
                    </a:ext>
                  </a:extLst>
                </p14:cNvPr>
                <p14:cNvContentPartPr/>
                <p14:nvPr/>
              </p14:nvContentPartPr>
              <p14:xfrm>
                <a:off x="4065434" y="3139504"/>
                <a:ext cx="152280" cy="311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BB0223-299F-4D47-9FB2-1E4B7FF8C3A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56794" y="3130864"/>
                  <a:ext cx="169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5D3AB5-28E7-42D4-9DD2-1DA0C86BD363}"/>
                    </a:ext>
                  </a:extLst>
                </p14:cNvPr>
                <p14:cNvContentPartPr/>
                <p14:nvPr/>
              </p14:nvContentPartPr>
              <p14:xfrm>
                <a:off x="4139234" y="2988304"/>
                <a:ext cx="287280" cy="21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5D3AB5-28E7-42D4-9DD2-1DA0C86BD3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30594" y="2979664"/>
                  <a:ext cx="3049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F2956BC-BEBC-49B2-BC37-07DC434E756D}"/>
              </a:ext>
            </a:extLst>
          </p:cNvPr>
          <p:cNvGrpSpPr/>
          <p:nvPr/>
        </p:nvGrpSpPr>
        <p:grpSpPr>
          <a:xfrm>
            <a:off x="2606714" y="3454144"/>
            <a:ext cx="1141560" cy="627480"/>
            <a:chOff x="2606714" y="3454144"/>
            <a:chExt cx="1141560" cy="6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2D2551-89FA-40D2-A47E-5A07CB4D5531}"/>
                    </a:ext>
                  </a:extLst>
                </p14:cNvPr>
                <p14:cNvContentPartPr/>
                <p14:nvPr/>
              </p14:nvContentPartPr>
              <p14:xfrm>
                <a:off x="2643434" y="3454144"/>
                <a:ext cx="296280" cy="627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2D2551-89FA-40D2-A47E-5A07CB4D55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34794" y="3445144"/>
                  <a:ext cx="31392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8F3C5B-0387-4780-A353-0F46201F35CA}"/>
                    </a:ext>
                  </a:extLst>
                </p14:cNvPr>
                <p14:cNvContentPartPr/>
                <p14:nvPr/>
              </p14:nvContentPartPr>
              <p14:xfrm>
                <a:off x="2606714" y="3847984"/>
                <a:ext cx="306720" cy="7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8F3C5B-0387-4780-A353-0F46201F35C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97714" y="3839344"/>
                  <a:ext cx="324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78F4B5-B30F-4DDC-83BC-BC7BD2DD9C71}"/>
                    </a:ext>
                  </a:extLst>
                </p14:cNvPr>
                <p14:cNvContentPartPr/>
                <p14:nvPr/>
              </p14:nvContentPartPr>
              <p14:xfrm>
                <a:off x="3051674" y="3706504"/>
                <a:ext cx="227520" cy="364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78F4B5-B30F-4DDC-83BC-BC7BD2DD9C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42674" y="3697504"/>
                  <a:ext cx="245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12BEB9-5630-44FB-A594-5A74AC897274}"/>
                    </a:ext>
                  </a:extLst>
                </p14:cNvPr>
                <p14:cNvContentPartPr/>
                <p14:nvPr/>
              </p14:nvContentPartPr>
              <p14:xfrm>
                <a:off x="3337154" y="3705064"/>
                <a:ext cx="134640" cy="318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12BEB9-5630-44FB-A594-5A74AC8972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28154" y="3696424"/>
                  <a:ext cx="152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89E20D-6472-4DEE-900E-6F2389891AFA}"/>
                    </a:ext>
                  </a:extLst>
                </p14:cNvPr>
                <p14:cNvContentPartPr/>
                <p14:nvPr/>
              </p14:nvContentPartPr>
              <p14:xfrm>
                <a:off x="3225194" y="3859144"/>
                <a:ext cx="289440" cy="29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89E20D-6472-4DEE-900E-6F2389891A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16554" y="3850144"/>
                  <a:ext cx="307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1847B1-B80B-4267-BD7A-F51BC0A7393A}"/>
                    </a:ext>
                  </a:extLst>
                </p14:cNvPr>
                <p14:cNvContentPartPr/>
                <p14:nvPr/>
              </p14:nvContentPartPr>
              <p14:xfrm>
                <a:off x="3570794" y="3606424"/>
                <a:ext cx="177480" cy="445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1847B1-B80B-4267-BD7A-F51BC0A739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61794" y="3597424"/>
                  <a:ext cx="19512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06C48F-9F75-4668-B6FF-9A4732EB8553}"/>
              </a:ext>
            </a:extLst>
          </p:cNvPr>
          <p:cNvGrpSpPr/>
          <p:nvPr/>
        </p:nvGrpSpPr>
        <p:grpSpPr>
          <a:xfrm>
            <a:off x="4067594" y="3747904"/>
            <a:ext cx="283320" cy="179640"/>
            <a:chOff x="4067594" y="3747904"/>
            <a:chExt cx="2833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3386DD-DB36-4EA0-B594-82190825ADB2}"/>
                    </a:ext>
                  </a:extLst>
                </p14:cNvPr>
                <p14:cNvContentPartPr/>
                <p14:nvPr/>
              </p14:nvContentPartPr>
              <p14:xfrm>
                <a:off x="4125554" y="3747904"/>
                <a:ext cx="214920" cy="52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3386DD-DB36-4EA0-B594-82190825AD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16914" y="3738904"/>
                  <a:ext cx="232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86D089A-DB85-4686-A8DD-64C335984EA5}"/>
                    </a:ext>
                  </a:extLst>
                </p14:cNvPr>
                <p14:cNvContentPartPr/>
                <p14:nvPr/>
              </p14:nvContentPartPr>
              <p14:xfrm>
                <a:off x="4067594" y="3874624"/>
                <a:ext cx="283320" cy="52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86D089A-DB85-4686-A8DD-64C335984E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58594" y="3865624"/>
                  <a:ext cx="30096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EC664D0-06DB-4FA2-A5D8-4CD41BA8BC2B}"/>
              </a:ext>
            </a:extLst>
          </p:cNvPr>
          <p:cNvGrpSpPr/>
          <p:nvPr/>
        </p:nvGrpSpPr>
        <p:grpSpPr>
          <a:xfrm>
            <a:off x="2774834" y="4250104"/>
            <a:ext cx="1124640" cy="528840"/>
            <a:chOff x="2774834" y="4250104"/>
            <a:chExt cx="112464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E982EB1-A95D-46AD-81F5-B7549601BBFF}"/>
                    </a:ext>
                  </a:extLst>
                </p14:cNvPr>
                <p14:cNvContentPartPr/>
                <p14:nvPr/>
              </p14:nvContentPartPr>
              <p14:xfrm>
                <a:off x="2774834" y="4318504"/>
                <a:ext cx="500040" cy="413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E982EB1-A95D-46AD-81F5-B7549601BB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65834" y="4309864"/>
                  <a:ext cx="5176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687510-5B8F-43C0-B736-6613123240E2}"/>
                    </a:ext>
                  </a:extLst>
                </p14:cNvPr>
                <p14:cNvContentPartPr/>
                <p14:nvPr/>
              </p14:nvContentPartPr>
              <p14:xfrm>
                <a:off x="2852954" y="4524064"/>
                <a:ext cx="252360" cy="54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687510-5B8F-43C0-B736-6613123240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43954" y="4515424"/>
                  <a:ext cx="270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3AB6F7-95E5-4609-9FBA-374F6E75830E}"/>
                    </a:ext>
                  </a:extLst>
                </p14:cNvPr>
                <p14:cNvContentPartPr/>
                <p14:nvPr/>
              </p14:nvContentPartPr>
              <p14:xfrm>
                <a:off x="3264434" y="4410304"/>
                <a:ext cx="153360" cy="262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3AB6F7-95E5-4609-9FBA-374F6E7583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55794" y="4401664"/>
                  <a:ext cx="171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25DCB0D-9BE7-4056-832C-963F2A90A7D8}"/>
                    </a:ext>
                  </a:extLst>
                </p14:cNvPr>
                <p14:cNvContentPartPr/>
                <p14:nvPr/>
              </p14:nvContentPartPr>
              <p14:xfrm>
                <a:off x="3504914" y="4339744"/>
                <a:ext cx="139680" cy="360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25DCB0D-9BE7-4056-832C-963F2A90A7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95914" y="4331104"/>
                  <a:ext cx="157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6A92B6-7DDF-4079-920A-0CF061642A4B}"/>
                    </a:ext>
                  </a:extLst>
                </p14:cNvPr>
                <p14:cNvContentPartPr/>
                <p14:nvPr/>
              </p14:nvContentPartPr>
              <p14:xfrm>
                <a:off x="3431474" y="4468984"/>
                <a:ext cx="266040" cy="90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6A92B6-7DDF-4079-920A-0CF061642A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22474" y="4460344"/>
                  <a:ext cx="283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E1D3B9F-BC7C-4F2B-B9DB-9E42EF3BA99E}"/>
                    </a:ext>
                  </a:extLst>
                </p14:cNvPr>
                <p14:cNvContentPartPr/>
                <p14:nvPr/>
              </p14:nvContentPartPr>
              <p14:xfrm>
                <a:off x="3740354" y="4250104"/>
                <a:ext cx="159120" cy="528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E1D3B9F-BC7C-4F2B-B9DB-9E42EF3BA99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31714" y="4241464"/>
                  <a:ext cx="17676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9EC8321-B8B5-449D-AF0A-02D5015270D6}"/>
              </a:ext>
            </a:extLst>
          </p:cNvPr>
          <p:cNvGrpSpPr/>
          <p:nvPr/>
        </p:nvGrpSpPr>
        <p:grpSpPr>
          <a:xfrm>
            <a:off x="4214834" y="4444504"/>
            <a:ext cx="223200" cy="114840"/>
            <a:chOff x="4214834" y="4444504"/>
            <a:chExt cx="22320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06335B-3F9F-4E81-84B5-4ED057B44583}"/>
                    </a:ext>
                  </a:extLst>
                </p14:cNvPr>
                <p14:cNvContentPartPr/>
                <p14:nvPr/>
              </p14:nvContentPartPr>
              <p14:xfrm>
                <a:off x="4214834" y="4444504"/>
                <a:ext cx="183240" cy="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06335B-3F9F-4E81-84B5-4ED057B4458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05834" y="4435864"/>
                  <a:ext cx="20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0734DA-8A8B-4502-B185-2FD8A279BDDB}"/>
                    </a:ext>
                  </a:extLst>
                </p14:cNvPr>
                <p14:cNvContentPartPr/>
                <p14:nvPr/>
              </p14:nvContentPartPr>
              <p14:xfrm>
                <a:off x="4217354" y="4532704"/>
                <a:ext cx="220680" cy="26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0734DA-8A8B-4502-B185-2FD8A279BD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08714" y="4524064"/>
                  <a:ext cx="238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E6F71BA-344B-4C47-B5DF-83FD31F51E3C}"/>
              </a:ext>
            </a:extLst>
          </p:cNvPr>
          <p:cNvGrpSpPr/>
          <p:nvPr/>
        </p:nvGrpSpPr>
        <p:grpSpPr>
          <a:xfrm>
            <a:off x="2692034" y="4931944"/>
            <a:ext cx="2734920" cy="576000"/>
            <a:chOff x="2692034" y="4931944"/>
            <a:chExt cx="273492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E8D371-6BB7-49B1-A756-5709F527417A}"/>
                    </a:ext>
                  </a:extLst>
                </p14:cNvPr>
                <p14:cNvContentPartPr/>
                <p14:nvPr/>
              </p14:nvContentPartPr>
              <p14:xfrm>
                <a:off x="2692034" y="5205904"/>
                <a:ext cx="141840" cy="302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E8D371-6BB7-49B1-A756-5709F527417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83034" y="5197264"/>
                  <a:ext cx="159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4CC197-6615-4966-A5DD-054D34217CDD}"/>
                    </a:ext>
                  </a:extLst>
                </p14:cNvPr>
                <p14:cNvContentPartPr/>
                <p14:nvPr/>
              </p14:nvContentPartPr>
              <p14:xfrm>
                <a:off x="2782394" y="5001064"/>
                <a:ext cx="347040" cy="294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4CC197-6615-4966-A5DD-054D34217CD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73754" y="4992064"/>
                  <a:ext cx="364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09F3CD1-F226-4075-B540-620257C74760}"/>
                    </a:ext>
                  </a:extLst>
                </p14:cNvPr>
                <p14:cNvContentPartPr/>
                <p14:nvPr/>
              </p14:nvContentPartPr>
              <p14:xfrm>
                <a:off x="3336794" y="5116264"/>
                <a:ext cx="142920" cy="299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09F3CD1-F226-4075-B540-620257C7476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27794" y="5107264"/>
                  <a:ext cx="160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1CF5F1-9FD2-4633-BB01-2C927A80DC9F}"/>
                    </a:ext>
                  </a:extLst>
                </p14:cNvPr>
                <p14:cNvContentPartPr/>
                <p14:nvPr/>
              </p14:nvContentPartPr>
              <p14:xfrm>
                <a:off x="3736394" y="5140024"/>
                <a:ext cx="92160" cy="233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1CF5F1-9FD2-4633-BB01-2C927A80DC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27754" y="5131384"/>
                  <a:ext cx="109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5F44C0-AE6D-4D99-9A7D-7AED1CBA815D}"/>
                    </a:ext>
                  </a:extLst>
                </p14:cNvPr>
                <p14:cNvContentPartPr/>
                <p14:nvPr/>
              </p14:nvContentPartPr>
              <p14:xfrm>
                <a:off x="3589154" y="5088184"/>
                <a:ext cx="468360" cy="83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5F44C0-AE6D-4D99-9A7D-7AED1CBA81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80154" y="5079544"/>
                  <a:ext cx="486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D81157-0C98-4FB4-A0B8-83AC4164B060}"/>
                    </a:ext>
                  </a:extLst>
                </p14:cNvPr>
                <p14:cNvContentPartPr/>
                <p14:nvPr/>
              </p14:nvContentPartPr>
              <p14:xfrm>
                <a:off x="4110794" y="5123824"/>
                <a:ext cx="278640" cy="185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D81157-0C98-4FB4-A0B8-83AC4164B0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01794" y="5115184"/>
                  <a:ext cx="29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C0F60EC-F3E7-4A9D-84CA-67EA95D9A6C9}"/>
                    </a:ext>
                  </a:extLst>
                </p14:cNvPr>
                <p14:cNvContentPartPr/>
                <p14:nvPr/>
              </p14:nvContentPartPr>
              <p14:xfrm>
                <a:off x="4533074" y="5276464"/>
                <a:ext cx="30600" cy="49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C0F60EC-F3E7-4A9D-84CA-67EA95D9A6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24074" y="5267464"/>
                  <a:ext cx="48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C7CF8F5-3702-4B48-A5C5-77E1F73A7D20}"/>
                    </a:ext>
                  </a:extLst>
                </p14:cNvPr>
                <p14:cNvContentPartPr/>
                <p14:nvPr/>
              </p14:nvContentPartPr>
              <p14:xfrm>
                <a:off x="4777874" y="5027704"/>
                <a:ext cx="302040" cy="325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C7CF8F5-3702-4B48-A5C5-77E1F73A7D2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68874" y="5018704"/>
                  <a:ext cx="319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72C12C6-1493-4E23-A8CF-D1989D52A85B}"/>
                    </a:ext>
                  </a:extLst>
                </p14:cNvPr>
                <p14:cNvContentPartPr/>
                <p14:nvPr/>
              </p14:nvContentPartPr>
              <p14:xfrm>
                <a:off x="5132474" y="4931944"/>
                <a:ext cx="294480" cy="532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72C12C6-1493-4E23-A8CF-D1989D52A8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3834" y="4922944"/>
                  <a:ext cx="312120" cy="55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0543A6E-17DD-4145-A43D-70239BF711BF}"/>
              </a:ext>
            </a:extLst>
          </p:cNvPr>
          <p:cNvGrpSpPr/>
          <p:nvPr/>
        </p:nvGrpSpPr>
        <p:grpSpPr>
          <a:xfrm>
            <a:off x="5791994" y="5160184"/>
            <a:ext cx="168120" cy="114480"/>
            <a:chOff x="5791994" y="5160184"/>
            <a:chExt cx="16812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CA8911F-205F-4716-B187-C6E9C287C937}"/>
                    </a:ext>
                  </a:extLst>
                </p14:cNvPr>
                <p14:cNvContentPartPr/>
                <p14:nvPr/>
              </p14:nvContentPartPr>
              <p14:xfrm>
                <a:off x="5793074" y="5160184"/>
                <a:ext cx="167040" cy="14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CA8911F-205F-4716-B187-C6E9C287C9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84434" y="5151184"/>
                  <a:ext cx="184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7E06F0-C516-4986-AFD6-3AA630A0B3FC}"/>
                    </a:ext>
                  </a:extLst>
                </p14:cNvPr>
                <p14:cNvContentPartPr/>
                <p14:nvPr/>
              </p14:nvContentPartPr>
              <p14:xfrm>
                <a:off x="5791994" y="5256304"/>
                <a:ext cx="137880" cy="18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7E06F0-C516-4986-AFD6-3AA630A0B3F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2994" y="5247664"/>
                  <a:ext cx="155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B8E7517-27DC-4C71-8B41-78FC08C44603}"/>
              </a:ext>
            </a:extLst>
          </p:cNvPr>
          <p:cNvGrpSpPr/>
          <p:nvPr/>
        </p:nvGrpSpPr>
        <p:grpSpPr>
          <a:xfrm>
            <a:off x="6329114" y="4814944"/>
            <a:ext cx="3379320" cy="555480"/>
            <a:chOff x="6329114" y="4814944"/>
            <a:chExt cx="337932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0B3B672-586D-43DD-8EA6-A0353B065E13}"/>
                    </a:ext>
                  </a:extLst>
                </p14:cNvPr>
                <p14:cNvContentPartPr/>
                <p14:nvPr/>
              </p14:nvContentPartPr>
              <p14:xfrm>
                <a:off x="6329114" y="4939144"/>
                <a:ext cx="169920" cy="37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0B3B672-586D-43DD-8EA6-A0353B065E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20114" y="4930144"/>
                  <a:ext cx="187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67A2AF-E27C-4346-A9AB-1AA51F6B2BF6}"/>
                    </a:ext>
                  </a:extLst>
                </p14:cNvPr>
                <p14:cNvContentPartPr/>
                <p14:nvPr/>
              </p14:nvContentPartPr>
              <p14:xfrm>
                <a:off x="6612794" y="5140744"/>
                <a:ext cx="222840" cy="27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67A2AF-E27C-4346-A9AB-1AA51F6B2B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03794" y="5131744"/>
                  <a:ext cx="240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3B0876-44AD-4886-ADDC-D8FC08209926}"/>
                    </a:ext>
                  </a:extLst>
                </p14:cNvPr>
                <p14:cNvContentPartPr/>
                <p14:nvPr/>
              </p14:nvContentPartPr>
              <p14:xfrm>
                <a:off x="6976754" y="4979824"/>
                <a:ext cx="183600" cy="321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3B0876-44AD-4886-ADDC-D8FC082099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67754" y="4970824"/>
                  <a:ext cx="2012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84D7D86-662B-451D-8A4A-D6E1EA5F5579}"/>
                    </a:ext>
                  </a:extLst>
                </p14:cNvPr>
                <p14:cNvContentPartPr/>
                <p14:nvPr/>
              </p14:nvContentPartPr>
              <p14:xfrm>
                <a:off x="7140914" y="4839784"/>
                <a:ext cx="249480" cy="292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84D7D86-662B-451D-8A4A-D6E1EA5F557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31914" y="4830784"/>
                  <a:ext cx="267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4123C7-AE49-472D-B9AE-251651CED379}"/>
                    </a:ext>
                  </a:extLst>
                </p14:cNvPr>
                <p14:cNvContentPartPr/>
                <p14:nvPr/>
              </p14:nvContentPartPr>
              <p14:xfrm>
                <a:off x="7579034" y="4935184"/>
                <a:ext cx="236880" cy="406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4123C7-AE49-472D-B9AE-251651CED37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70034" y="4926184"/>
                  <a:ext cx="254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0D61D9C-246B-403A-8289-B055CC3DCFF3}"/>
                    </a:ext>
                  </a:extLst>
                </p14:cNvPr>
                <p14:cNvContentPartPr/>
                <p14:nvPr/>
              </p14:nvContentPartPr>
              <p14:xfrm>
                <a:off x="7966754" y="5024464"/>
                <a:ext cx="100440" cy="25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0D61D9C-246B-403A-8289-B055CC3DCFF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58114" y="5015464"/>
                  <a:ext cx="118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6A211BD-C568-4C6F-BEEF-463EE415F9DC}"/>
                    </a:ext>
                  </a:extLst>
                </p14:cNvPr>
                <p14:cNvContentPartPr/>
                <p14:nvPr/>
              </p14:nvContentPartPr>
              <p14:xfrm>
                <a:off x="7830314" y="4958944"/>
                <a:ext cx="596880" cy="73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6A211BD-C568-4C6F-BEEF-463EE415F9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21674" y="4950304"/>
                  <a:ext cx="614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9499DB8-CA22-4593-981E-CE969AA79B5F}"/>
                    </a:ext>
                  </a:extLst>
                </p14:cNvPr>
                <p14:cNvContentPartPr/>
                <p14:nvPr/>
              </p14:nvContentPartPr>
              <p14:xfrm>
                <a:off x="8381834" y="4984864"/>
                <a:ext cx="280080" cy="203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9499DB8-CA22-4593-981E-CE969AA79B5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72834" y="4976224"/>
                  <a:ext cx="297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7F9EE4-C197-4514-96F2-4EB447C4B3AA}"/>
                    </a:ext>
                  </a:extLst>
                </p14:cNvPr>
                <p14:cNvContentPartPr/>
                <p14:nvPr/>
              </p14:nvContentPartPr>
              <p14:xfrm>
                <a:off x="8372474" y="5236504"/>
                <a:ext cx="261720" cy="47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7F9EE4-C197-4514-96F2-4EB447C4B3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3834" y="5227504"/>
                  <a:ext cx="279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42589E5-C927-4B52-B870-C8BE53F82661}"/>
                    </a:ext>
                  </a:extLst>
                </p14:cNvPr>
                <p14:cNvContentPartPr/>
                <p14:nvPr/>
              </p14:nvContentPartPr>
              <p14:xfrm>
                <a:off x="8843354" y="5226064"/>
                <a:ext cx="11520" cy="59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42589E5-C927-4B52-B870-C8BE53F8266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34354" y="5217064"/>
                  <a:ext cx="29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65772F-850B-4E82-AC62-09465BA5F234}"/>
                    </a:ext>
                  </a:extLst>
                </p14:cNvPr>
                <p14:cNvContentPartPr/>
                <p14:nvPr/>
              </p14:nvContentPartPr>
              <p14:xfrm>
                <a:off x="8992034" y="5028064"/>
                <a:ext cx="300960" cy="250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65772F-850B-4E82-AC62-09465BA5F2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83034" y="5019424"/>
                  <a:ext cx="318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9EAC9F-1EAA-469B-A86F-32D18B3F4780}"/>
                    </a:ext>
                  </a:extLst>
                </p14:cNvPr>
                <p14:cNvContentPartPr/>
                <p14:nvPr/>
              </p14:nvContentPartPr>
              <p14:xfrm>
                <a:off x="9363554" y="4814944"/>
                <a:ext cx="344880" cy="555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9EAC9F-1EAA-469B-A86F-32D18B3F47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54914" y="4806304"/>
                  <a:ext cx="362520" cy="57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B3CDA0A-F5CF-4C0D-A199-09D4E2F4C64C}"/>
                  </a:ext>
                </a:extLst>
              </p14:cNvPr>
              <p14:cNvContentPartPr/>
              <p14:nvPr/>
            </p14:nvContentPartPr>
            <p14:xfrm>
              <a:off x="10612754" y="5682904"/>
              <a:ext cx="147240" cy="15840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B3CDA0A-F5CF-4C0D-A199-09D4E2F4C64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603754" y="5674264"/>
                <a:ext cx="16488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F3774E2-250E-4011-A789-7A56BB6C07AA}"/>
              </a:ext>
            </a:extLst>
          </p:cNvPr>
          <p:cNvGrpSpPr/>
          <p:nvPr/>
        </p:nvGrpSpPr>
        <p:grpSpPr>
          <a:xfrm>
            <a:off x="9769994" y="4281424"/>
            <a:ext cx="2367360" cy="1255680"/>
            <a:chOff x="9769994" y="4281424"/>
            <a:chExt cx="2367360" cy="12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5ED4A12-0B6B-46B9-8CA9-9F296A22F8CA}"/>
                    </a:ext>
                  </a:extLst>
                </p14:cNvPr>
                <p14:cNvContentPartPr/>
                <p14:nvPr/>
              </p14:nvContentPartPr>
              <p14:xfrm>
                <a:off x="9769994" y="5028784"/>
                <a:ext cx="17820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5ED4A12-0B6B-46B9-8CA9-9F296A22F8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61354" y="5020144"/>
                  <a:ext cx="195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AFC91F-D47E-4B26-8BC0-58452BA7F574}"/>
                    </a:ext>
                  </a:extLst>
                </p14:cNvPr>
                <p14:cNvContentPartPr/>
                <p14:nvPr/>
              </p14:nvContentPartPr>
              <p14:xfrm>
                <a:off x="9782954" y="5124904"/>
                <a:ext cx="183960" cy="12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AFC91F-D47E-4B26-8BC0-58452BA7F57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74314" y="5116264"/>
                  <a:ext cx="201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BF8AE4A-8617-4C31-8433-3962DDEBE298}"/>
                    </a:ext>
                  </a:extLst>
                </p14:cNvPr>
                <p14:cNvContentPartPr/>
                <p14:nvPr/>
              </p14:nvContentPartPr>
              <p14:xfrm>
                <a:off x="10133954" y="4845544"/>
                <a:ext cx="173160" cy="376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BF8AE4A-8617-4C31-8433-3962DDEBE29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25314" y="4836544"/>
                  <a:ext cx="190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8CB971-5CC5-4BC9-8C9A-63D9E1A4E1B6}"/>
                    </a:ext>
                  </a:extLst>
                </p14:cNvPr>
                <p14:cNvContentPartPr/>
                <p14:nvPr/>
              </p14:nvContentPartPr>
              <p14:xfrm>
                <a:off x="10342034" y="5043184"/>
                <a:ext cx="222840" cy="41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8CB971-5CC5-4BC9-8C9A-63D9E1A4E1B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33394" y="5034544"/>
                  <a:ext cx="240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9A1F16F-0841-4EE2-BDBD-D0EB923984AC}"/>
                    </a:ext>
                  </a:extLst>
                </p14:cNvPr>
                <p14:cNvContentPartPr/>
                <p14:nvPr/>
              </p14:nvContentPartPr>
              <p14:xfrm>
                <a:off x="10655594" y="4733584"/>
                <a:ext cx="316800" cy="803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9A1F16F-0841-4EE2-BDBD-D0EB923984A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46594" y="4724944"/>
                  <a:ext cx="33444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EF6B99E-A1C3-4873-8F28-92ACC0D8A94A}"/>
                    </a:ext>
                  </a:extLst>
                </p14:cNvPr>
                <p14:cNvContentPartPr/>
                <p14:nvPr/>
              </p14:nvContentPartPr>
              <p14:xfrm>
                <a:off x="10839194" y="4494544"/>
                <a:ext cx="25200" cy="39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EF6B99E-A1C3-4873-8F28-92ACC0D8A9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830194" y="4485544"/>
                  <a:ext cx="42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B241A9-3083-4C2A-AB97-051883533E95}"/>
                    </a:ext>
                  </a:extLst>
                </p14:cNvPr>
                <p14:cNvContentPartPr/>
                <p14:nvPr/>
              </p14:nvContentPartPr>
              <p14:xfrm>
                <a:off x="11041514" y="4281424"/>
                <a:ext cx="258480" cy="256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B241A9-3083-4C2A-AB97-051883533E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32514" y="4272424"/>
                  <a:ext cx="276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7EEA0A-4D34-4897-85B8-3E0B2A499239}"/>
                    </a:ext>
                  </a:extLst>
                </p14:cNvPr>
                <p14:cNvContentPartPr/>
                <p14:nvPr/>
              </p14:nvContentPartPr>
              <p14:xfrm>
                <a:off x="10924154" y="4884064"/>
                <a:ext cx="346680" cy="306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7EEA0A-4D34-4897-85B8-3E0B2A4992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15154" y="4875424"/>
                  <a:ext cx="364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CA683B7-D486-43F2-AC0A-361EDA0685D2}"/>
                    </a:ext>
                  </a:extLst>
                </p14:cNvPr>
                <p14:cNvContentPartPr/>
                <p14:nvPr/>
              </p14:nvContentPartPr>
              <p14:xfrm>
                <a:off x="11145194" y="4944904"/>
                <a:ext cx="289800" cy="197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CA683B7-D486-43F2-AC0A-361EDA0685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36194" y="4936264"/>
                  <a:ext cx="307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92F335F-B8D8-4261-93B7-DED56697F86C}"/>
                    </a:ext>
                  </a:extLst>
                </p14:cNvPr>
                <p14:cNvContentPartPr/>
                <p14:nvPr/>
              </p14:nvContentPartPr>
              <p14:xfrm>
                <a:off x="11442194" y="4826464"/>
                <a:ext cx="66960" cy="7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92F335F-B8D8-4261-93B7-DED56697F86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33194" y="4817824"/>
                  <a:ext cx="84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4E65CE7-08B4-4522-8695-FA8948F57B94}"/>
                    </a:ext>
                  </a:extLst>
                </p14:cNvPr>
                <p14:cNvContentPartPr/>
                <p14:nvPr/>
              </p14:nvContentPartPr>
              <p14:xfrm>
                <a:off x="11590514" y="4681024"/>
                <a:ext cx="306000" cy="209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4E65CE7-08B4-4522-8695-FA8948F57B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581514" y="4672384"/>
                  <a:ext cx="32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EFF34F-E829-4526-ACF5-53B505AF7DE1}"/>
                    </a:ext>
                  </a:extLst>
                </p14:cNvPr>
                <p14:cNvContentPartPr/>
                <p14:nvPr/>
              </p14:nvContentPartPr>
              <p14:xfrm>
                <a:off x="11908034" y="4632784"/>
                <a:ext cx="109080" cy="244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EFF34F-E829-4526-ACF5-53B505AF7D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899394" y="4623784"/>
                  <a:ext cx="126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1EB617E-7055-44F8-B5B1-CA4ABB23C062}"/>
                    </a:ext>
                  </a:extLst>
                </p14:cNvPr>
                <p14:cNvContentPartPr/>
                <p14:nvPr/>
              </p14:nvContentPartPr>
              <p14:xfrm>
                <a:off x="11828114" y="4743304"/>
                <a:ext cx="281520" cy="56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1EB617E-7055-44F8-B5B1-CA4ABB23C06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819114" y="4734304"/>
                  <a:ext cx="299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5BDA0DB-2195-4E5D-B039-E0235F669A78}"/>
                    </a:ext>
                  </a:extLst>
                </p14:cNvPr>
                <p14:cNvContentPartPr/>
                <p14:nvPr/>
              </p14:nvContentPartPr>
              <p14:xfrm>
                <a:off x="11668274" y="5034904"/>
                <a:ext cx="172080" cy="12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5BDA0DB-2195-4E5D-B039-E0235F669A7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59274" y="5026264"/>
                  <a:ext cx="189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24320DA-8B16-43A0-82B4-F7B801AEB2E9}"/>
                    </a:ext>
                  </a:extLst>
                </p14:cNvPr>
                <p14:cNvContentPartPr/>
                <p14:nvPr/>
              </p14:nvContentPartPr>
              <p14:xfrm>
                <a:off x="11769074" y="4876864"/>
                <a:ext cx="152280" cy="259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24320DA-8B16-43A0-82B4-F7B801AEB2E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760434" y="4868224"/>
                  <a:ext cx="169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FD1CBDD-9E4D-4E7C-B81A-E17937488206}"/>
                    </a:ext>
                  </a:extLst>
                </p14:cNvPr>
                <p14:cNvContentPartPr/>
                <p14:nvPr/>
              </p14:nvContentPartPr>
              <p14:xfrm>
                <a:off x="11992274" y="4890184"/>
                <a:ext cx="82800" cy="282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FD1CBDD-9E4D-4E7C-B81A-E179374882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983634" y="4881184"/>
                  <a:ext cx="100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207C061-D0B8-4B5D-945C-28F74B107400}"/>
                    </a:ext>
                  </a:extLst>
                </p14:cNvPr>
                <p14:cNvContentPartPr/>
                <p14:nvPr/>
              </p14:nvContentPartPr>
              <p14:xfrm>
                <a:off x="11860874" y="5030224"/>
                <a:ext cx="276480" cy="31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207C061-D0B8-4B5D-945C-28F74B1074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852234" y="5021224"/>
                  <a:ext cx="2941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0BEF54C-C494-47D6-8B12-B1170E1DA2C8}"/>
              </a:ext>
            </a:extLst>
          </p:cNvPr>
          <p:cNvGrpSpPr/>
          <p:nvPr/>
        </p:nvGrpSpPr>
        <p:grpSpPr>
          <a:xfrm>
            <a:off x="2488994" y="5952544"/>
            <a:ext cx="601200" cy="214200"/>
            <a:chOff x="2488994" y="5952544"/>
            <a:chExt cx="6012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651DB2B-4CAA-403A-9C3F-3A7F43E76850}"/>
                    </a:ext>
                  </a:extLst>
                </p14:cNvPr>
                <p14:cNvContentPartPr/>
                <p14:nvPr/>
              </p14:nvContentPartPr>
              <p14:xfrm>
                <a:off x="2488994" y="5974144"/>
                <a:ext cx="183960" cy="192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651DB2B-4CAA-403A-9C3F-3A7F43E76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80354" y="5965144"/>
                  <a:ext cx="201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0B04AFB-6653-4328-932D-5A5393CA2CAA}"/>
                    </a:ext>
                  </a:extLst>
                </p14:cNvPr>
                <p14:cNvContentPartPr/>
                <p14:nvPr/>
              </p14:nvContentPartPr>
              <p14:xfrm>
                <a:off x="2835674" y="5952544"/>
                <a:ext cx="254520" cy="198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0B04AFB-6653-4328-932D-5A5393CA2CA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26674" y="5943904"/>
                  <a:ext cx="2721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5D69F0E-F0D4-4E49-8EBB-5AB97E882556}"/>
              </a:ext>
            </a:extLst>
          </p:cNvPr>
          <p:cNvGrpSpPr/>
          <p:nvPr/>
        </p:nvGrpSpPr>
        <p:grpSpPr>
          <a:xfrm>
            <a:off x="4729274" y="2794624"/>
            <a:ext cx="4419000" cy="1846440"/>
            <a:chOff x="4729274" y="2794624"/>
            <a:chExt cx="4419000" cy="18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792F82-86E8-478E-A72F-7F53E23ABB11}"/>
                    </a:ext>
                  </a:extLst>
                </p14:cNvPr>
                <p14:cNvContentPartPr/>
                <p14:nvPr/>
              </p14:nvContentPartPr>
              <p14:xfrm>
                <a:off x="4735754" y="2814784"/>
                <a:ext cx="303480" cy="477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792F82-86E8-478E-A72F-7F53E23ABB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27114" y="2806144"/>
                  <a:ext cx="321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7FF684-4FB5-44D9-B971-8507846341DB}"/>
                    </a:ext>
                  </a:extLst>
                </p14:cNvPr>
                <p14:cNvContentPartPr/>
                <p14:nvPr/>
              </p14:nvContentPartPr>
              <p14:xfrm>
                <a:off x="5124914" y="2893264"/>
                <a:ext cx="349920" cy="267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7FF684-4FB5-44D9-B971-8507846341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15914" y="2884624"/>
                  <a:ext cx="367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06B15F4-2FB8-4D00-A476-41BA092E8559}"/>
                    </a:ext>
                  </a:extLst>
                </p14:cNvPr>
                <p14:cNvContentPartPr/>
                <p14:nvPr/>
              </p14:nvContentPartPr>
              <p14:xfrm>
                <a:off x="5476274" y="2794624"/>
                <a:ext cx="319320" cy="407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06B15F4-2FB8-4D00-A476-41BA092E855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67634" y="2785624"/>
                  <a:ext cx="3369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116DEE-42B8-400F-8FF2-03A3BB173F4C}"/>
                    </a:ext>
                  </a:extLst>
                </p14:cNvPr>
                <p14:cNvContentPartPr/>
                <p14:nvPr/>
              </p14:nvContentPartPr>
              <p14:xfrm>
                <a:off x="4798754" y="3566104"/>
                <a:ext cx="264600" cy="412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116DEE-42B8-400F-8FF2-03A3BB173F4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89754" y="3557464"/>
                  <a:ext cx="282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643825-86E7-4D93-B23B-74CF6B2C9134}"/>
                    </a:ext>
                  </a:extLst>
                </p14:cNvPr>
                <p14:cNvContentPartPr/>
                <p14:nvPr/>
              </p14:nvContentPartPr>
              <p14:xfrm>
                <a:off x="4729274" y="3741424"/>
                <a:ext cx="226080" cy="22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643825-86E7-4D93-B23B-74CF6B2C913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20274" y="3732424"/>
                  <a:ext cx="243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D8A8140-33CA-4FFC-958C-51DD56B518BA}"/>
                    </a:ext>
                  </a:extLst>
                </p14:cNvPr>
                <p14:cNvContentPartPr/>
                <p14:nvPr/>
              </p14:nvContentPartPr>
              <p14:xfrm>
                <a:off x="5168834" y="3696064"/>
                <a:ext cx="309600" cy="242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D8A8140-33CA-4FFC-958C-51DD56B518B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60194" y="3687424"/>
                  <a:ext cx="327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779888-8748-4931-84AE-977ADF71DDD9}"/>
                    </a:ext>
                  </a:extLst>
                </p14:cNvPr>
                <p14:cNvContentPartPr/>
                <p14:nvPr/>
              </p14:nvContentPartPr>
              <p14:xfrm>
                <a:off x="5618474" y="3565744"/>
                <a:ext cx="201240" cy="42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779888-8748-4931-84AE-977ADF71DDD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09834" y="3556744"/>
                  <a:ext cx="218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3553955-DF13-4754-BEC7-D41D35C47B19}"/>
                    </a:ext>
                  </a:extLst>
                </p14:cNvPr>
                <p14:cNvContentPartPr/>
                <p14:nvPr/>
              </p14:nvContentPartPr>
              <p14:xfrm>
                <a:off x="5937794" y="3354064"/>
                <a:ext cx="249840" cy="28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3553955-DF13-4754-BEC7-D41D35C47B1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29154" y="3345424"/>
                  <a:ext cx="267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0CD9DB7-9F6B-4CCE-9375-09C4DC272AF6}"/>
                    </a:ext>
                  </a:extLst>
                </p14:cNvPr>
                <p14:cNvContentPartPr/>
                <p14:nvPr/>
              </p14:nvContentPartPr>
              <p14:xfrm>
                <a:off x="5905034" y="3489424"/>
                <a:ext cx="217440" cy="176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0CD9DB7-9F6B-4CCE-9375-09C4DC272AF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96034" y="3480424"/>
                  <a:ext cx="235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394DAD-3C5D-43E9-B07D-3AB4B2A6AD09}"/>
                    </a:ext>
                  </a:extLst>
                </p14:cNvPr>
                <p14:cNvContentPartPr/>
                <p14:nvPr/>
              </p14:nvContentPartPr>
              <p14:xfrm>
                <a:off x="6310034" y="3296824"/>
                <a:ext cx="157680" cy="408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394DAD-3C5D-43E9-B07D-3AB4B2A6AD0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301394" y="3287824"/>
                  <a:ext cx="1753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227E0D-6F06-42F1-A741-37521D7F3250}"/>
                    </a:ext>
                  </a:extLst>
                </p14:cNvPr>
                <p14:cNvContentPartPr/>
                <p14:nvPr/>
              </p14:nvContentPartPr>
              <p14:xfrm>
                <a:off x="6206714" y="3486184"/>
                <a:ext cx="390600" cy="60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227E0D-6F06-42F1-A741-37521D7F32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98074" y="3477184"/>
                  <a:ext cx="40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DB47341-BE77-4636-97D2-513476CFA1B8}"/>
                    </a:ext>
                  </a:extLst>
                </p14:cNvPr>
                <p14:cNvContentPartPr/>
                <p14:nvPr/>
              </p14:nvContentPartPr>
              <p14:xfrm>
                <a:off x="4850234" y="4263784"/>
                <a:ext cx="141840" cy="377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DB47341-BE77-4636-97D2-513476CFA1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41234" y="4254784"/>
                  <a:ext cx="1594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F3B56BE-3A84-4906-B81C-E9C28C8ACDE7}"/>
                    </a:ext>
                  </a:extLst>
                </p14:cNvPr>
                <p14:cNvContentPartPr/>
                <p14:nvPr/>
              </p14:nvContentPartPr>
              <p14:xfrm>
                <a:off x="5235434" y="4417504"/>
                <a:ext cx="205920" cy="32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F3B56BE-3A84-4906-B81C-E9C28C8ACDE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26434" y="4408504"/>
                  <a:ext cx="223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D76420-C208-4A5F-8003-E08905844317}"/>
                    </a:ext>
                  </a:extLst>
                </p14:cNvPr>
                <p14:cNvContentPartPr/>
                <p14:nvPr/>
              </p14:nvContentPartPr>
              <p14:xfrm>
                <a:off x="5745914" y="4266664"/>
                <a:ext cx="289440" cy="293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D76420-C208-4A5F-8003-E0890584431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36914" y="4258024"/>
                  <a:ext cx="307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8409B6-7E6C-480D-8579-55EA73962547}"/>
                    </a:ext>
                  </a:extLst>
                </p14:cNvPr>
                <p14:cNvContentPartPr/>
                <p14:nvPr/>
              </p14:nvContentPartPr>
              <p14:xfrm>
                <a:off x="6118154" y="4116184"/>
                <a:ext cx="177480" cy="32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8409B6-7E6C-480D-8579-55EA7396254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09514" y="4107544"/>
                  <a:ext cx="195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404EA5E-C337-4994-B1E5-1F73614BB2F5}"/>
                    </a:ext>
                  </a:extLst>
                </p14:cNvPr>
                <p14:cNvContentPartPr/>
                <p14:nvPr/>
              </p14:nvContentPartPr>
              <p14:xfrm>
                <a:off x="6415514" y="3907384"/>
                <a:ext cx="236880" cy="333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404EA5E-C337-4994-B1E5-1F73614BB2F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06874" y="3898384"/>
                  <a:ext cx="254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B017B19-9B20-4049-806F-455066247855}"/>
                    </a:ext>
                  </a:extLst>
                </p14:cNvPr>
                <p14:cNvContentPartPr/>
                <p14:nvPr/>
              </p14:nvContentPartPr>
              <p14:xfrm>
                <a:off x="6377354" y="4089904"/>
                <a:ext cx="200880" cy="158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B017B19-9B20-4049-806F-4550662478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68714" y="4080904"/>
                  <a:ext cx="218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E524F1D-E5FC-4A2A-BA34-FC854DABFD50}"/>
                    </a:ext>
                  </a:extLst>
                </p14:cNvPr>
                <p14:cNvContentPartPr/>
                <p14:nvPr/>
              </p14:nvContentPartPr>
              <p14:xfrm>
                <a:off x="6804674" y="3941944"/>
                <a:ext cx="81000" cy="329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E524F1D-E5FC-4A2A-BA34-FC854DABFD5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96034" y="3933304"/>
                  <a:ext cx="98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353864-D07E-41F5-9F51-41C928DEB2D0}"/>
                    </a:ext>
                  </a:extLst>
                </p14:cNvPr>
                <p14:cNvContentPartPr/>
                <p14:nvPr/>
              </p14:nvContentPartPr>
              <p14:xfrm>
                <a:off x="6664994" y="4065784"/>
                <a:ext cx="366120" cy="36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353864-D07E-41F5-9F51-41C928DEB2D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56354" y="4057144"/>
                  <a:ext cx="38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6A47BC-2ED6-4ADA-AE91-C413C383AA26}"/>
                    </a:ext>
                  </a:extLst>
                </p14:cNvPr>
                <p14:cNvContentPartPr/>
                <p14:nvPr/>
              </p14:nvContentPartPr>
              <p14:xfrm>
                <a:off x="6900434" y="3627664"/>
                <a:ext cx="154800" cy="17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6A47BC-2ED6-4ADA-AE91-C413C383AA2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91434" y="3618664"/>
                  <a:ext cx="172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2FC9D4-786E-46C1-A44D-5E5791E3ACDC}"/>
                    </a:ext>
                  </a:extLst>
                </p14:cNvPr>
                <p14:cNvContentPartPr/>
                <p14:nvPr/>
              </p14:nvContentPartPr>
              <p14:xfrm>
                <a:off x="6893954" y="3710824"/>
                <a:ext cx="212400" cy="42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2FC9D4-786E-46C1-A44D-5E5791E3AC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84954" y="3702184"/>
                  <a:ext cx="23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51D352-6737-46AD-B607-AB3F64B96D27}"/>
                    </a:ext>
                  </a:extLst>
                </p14:cNvPr>
                <p14:cNvContentPartPr/>
                <p14:nvPr/>
              </p14:nvContentPartPr>
              <p14:xfrm>
                <a:off x="7470314" y="3413104"/>
                <a:ext cx="409320" cy="389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51D352-6737-46AD-B607-AB3F64B96D2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61674" y="3404104"/>
                  <a:ext cx="426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A3CA61-15B5-413B-B069-66AFC8751B99}"/>
                    </a:ext>
                  </a:extLst>
                </p14:cNvPr>
                <p14:cNvContentPartPr/>
                <p14:nvPr/>
              </p14:nvContentPartPr>
              <p14:xfrm>
                <a:off x="7833554" y="3561424"/>
                <a:ext cx="284760" cy="237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A3CA61-15B5-413B-B069-66AFC8751B9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24554" y="3552784"/>
                  <a:ext cx="302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09E65E0-0FF7-4508-A077-EB298E3447AC}"/>
                    </a:ext>
                  </a:extLst>
                </p14:cNvPr>
                <p14:cNvContentPartPr/>
                <p14:nvPr/>
              </p14:nvContentPartPr>
              <p14:xfrm>
                <a:off x="8201474" y="3429304"/>
                <a:ext cx="180000" cy="37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09E65E0-0FF7-4508-A077-EB298E3447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92474" y="3420304"/>
                  <a:ext cx="197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C3EB9A3-CE89-43E4-B942-2A275C6EEAA3}"/>
                    </a:ext>
                  </a:extLst>
                </p14:cNvPr>
                <p14:cNvContentPartPr/>
                <p14:nvPr/>
              </p14:nvContentPartPr>
              <p14:xfrm>
                <a:off x="8484434" y="3229504"/>
                <a:ext cx="306000" cy="317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C3EB9A3-CE89-43E4-B942-2A275C6EEA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75794" y="3220864"/>
                  <a:ext cx="323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B0572FA-1519-4C66-B06C-0A9253F7C20F}"/>
                    </a:ext>
                  </a:extLst>
                </p14:cNvPr>
                <p14:cNvContentPartPr/>
                <p14:nvPr/>
              </p14:nvContentPartPr>
              <p14:xfrm>
                <a:off x="8880074" y="3162184"/>
                <a:ext cx="216720" cy="369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B0572FA-1519-4C66-B06C-0A9253F7C20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71074" y="3153184"/>
                  <a:ext cx="2343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4C01C2-7D3C-4774-8978-A32BF3378BD2}"/>
                    </a:ext>
                  </a:extLst>
                </p14:cNvPr>
                <p14:cNvContentPartPr/>
                <p14:nvPr/>
              </p14:nvContentPartPr>
              <p14:xfrm>
                <a:off x="8794754" y="3345784"/>
                <a:ext cx="353520" cy="30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4C01C2-7D3C-4774-8978-A32BF3378BD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85754" y="3337144"/>
                  <a:ext cx="371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0CD5027-0E65-44BA-8C0D-FE4260F4E873}"/>
                    </a:ext>
                  </a:extLst>
                </p14:cNvPr>
                <p14:cNvContentPartPr/>
                <p14:nvPr/>
              </p14:nvContentPartPr>
              <p14:xfrm>
                <a:off x="6926354" y="4312024"/>
                <a:ext cx="149040" cy="15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0CD5027-0E65-44BA-8C0D-FE4260F4E8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17354" y="4303384"/>
                  <a:ext cx="166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861D8FA-1370-4A00-AF9B-B6A6CA34FD03}"/>
                    </a:ext>
                  </a:extLst>
                </p14:cNvPr>
                <p14:cNvContentPartPr/>
                <p14:nvPr/>
              </p14:nvContentPartPr>
              <p14:xfrm>
                <a:off x="6883514" y="4405264"/>
                <a:ext cx="244800" cy="31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861D8FA-1370-4A00-AF9B-B6A6CA34FD0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74874" y="4396624"/>
                  <a:ext cx="262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A427546-091B-4715-B817-211820A91868}"/>
                    </a:ext>
                  </a:extLst>
                </p14:cNvPr>
                <p14:cNvContentPartPr/>
                <p14:nvPr/>
              </p14:nvContentPartPr>
              <p14:xfrm>
                <a:off x="7333874" y="4204744"/>
                <a:ext cx="137880" cy="311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A427546-091B-4715-B817-211820A9186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5234" y="4196104"/>
                  <a:ext cx="155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FE278A0-C3E9-4DA6-9142-E7152B294120}"/>
                    </a:ext>
                  </a:extLst>
                </p14:cNvPr>
                <p14:cNvContentPartPr/>
                <p14:nvPr/>
              </p14:nvContentPartPr>
              <p14:xfrm>
                <a:off x="7561394" y="4364224"/>
                <a:ext cx="192240" cy="50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FE278A0-C3E9-4DA6-9142-E7152B29412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52754" y="4355584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4FFAB6A-5F6E-47D2-994A-6539453D6817}"/>
                    </a:ext>
                  </a:extLst>
                </p14:cNvPr>
                <p14:cNvContentPartPr/>
                <p14:nvPr/>
              </p14:nvContentPartPr>
              <p14:xfrm>
                <a:off x="7956314" y="4241464"/>
                <a:ext cx="303840" cy="251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4FFAB6A-5F6E-47D2-994A-6539453D681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47314" y="4232824"/>
                  <a:ext cx="321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8264D2F-1FE5-4901-B862-3D23BFA3D9A3}"/>
                    </a:ext>
                  </a:extLst>
                </p14:cNvPr>
                <p14:cNvContentPartPr/>
                <p14:nvPr/>
              </p14:nvContentPartPr>
              <p14:xfrm>
                <a:off x="8282834" y="4070464"/>
                <a:ext cx="205200" cy="36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8264D2F-1FE5-4901-B862-3D23BFA3D9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74194" y="4061464"/>
                  <a:ext cx="222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DE0CC83-391E-48F2-9D00-047905DC56E9}"/>
                    </a:ext>
                  </a:extLst>
                </p14:cNvPr>
                <p14:cNvContentPartPr/>
                <p14:nvPr/>
              </p14:nvContentPartPr>
              <p14:xfrm>
                <a:off x="8535554" y="3918544"/>
                <a:ext cx="307080" cy="318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DE0CC83-391E-48F2-9D00-047905DC56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26914" y="3909544"/>
                  <a:ext cx="3247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322EB93-CC81-4832-A19A-1F7D5BC87AC9}"/>
                    </a:ext>
                  </a:extLst>
                </p14:cNvPr>
                <p14:cNvContentPartPr/>
                <p14:nvPr/>
              </p14:nvContentPartPr>
              <p14:xfrm>
                <a:off x="8906714" y="3871744"/>
                <a:ext cx="201240" cy="335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322EB93-CC81-4832-A19A-1F7D5BC87AC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97714" y="3862744"/>
                  <a:ext cx="218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0C2E5DF-1AE8-4F4A-9391-5989B399BE63}"/>
                    </a:ext>
                  </a:extLst>
                </p14:cNvPr>
                <p14:cNvContentPartPr/>
                <p14:nvPr/>
              </p14:nvContentPartPr>
              <p14:xfrm>
                <a:off x="8768834" y="4092424"/>
                <a:ext cx="358920" cy="17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0C2E5DF-1AE8-4F4A-9391-5989B399BE6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60194" y="4083424"/>
                  <a:ext cx="3765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7352813-DA57-4E85-B070-B25CB2960C65}"/>
              </a:ext>
            </a:extLst>
          </p:cNvPr>
          <p:cNvGrpSpPr/>
          <p:nvPr/>
        </p:nvGrpSpPr>
        <p:grpSpPr>
          <a:xfrm>
            <a:off x="3486914" y="5728264"/>
            <a:ext cx="7644240" cy="845280"/>
            <a:chOff x="3486914" y="5728264"/>
            <a:chExt cx="7644240" cy="84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142F5A7-E88B-4A9F-9E22-9778AD282D8A}"/>
                    </a:ext>
                  </a:extLst>
                </p14:cNvPr>
                <p14:cNvContentPartPr/>
                <p14:nvPr/>
              </p14:nvContentPartPr>
              <p14:xfrm>
                <a:off x="3486914" y="5884864"/>
                <a:ext cx="140760" cy="305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142F5A7-E88B-4A9F-9E22-9778AD282D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78274" y="5876224"/>
                  <a:ext cx="158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02EA39D-2E79-4766-90DF-473A0A0DE0FB}"/>
                    </a:ext>
                  </a:extLst>
                </p14:cNvPr>
                <p14:cNvContentPartPr/>
                <p14:nvPr/>
              </p14:nvContentPartPr>
              <p14:xfrm>
                <a:off x="3724154" y="6013744"/>
                <a:ext cx="253440" cy="72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02EA39D-2E79-4766-90DF-473A0A0DE0F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15514" y="6005104"/>
                  <a:ext cx="271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C389C71-11D6-415E-8127-4FF50F7B0BFF}"/>
                    </a:ext>
                  </a:extLst>
                </p14:cNvPr>
                <p14:cNvContentPartPr/>
                <p14:nvPr/>
              </p14:nvContentPartPr>
              <p14:xfrm>
                <a:off x="4121594" y="5928424"/>
                <a:ext cx="159480" cy="304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C389C71-11D6-415E-8127-4FF50F7B0BF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12954" y="5919784"/>
                  <a:ext cx="177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37C131E-2194-448F-AC84-49FFD4F838CB}"/>
                    </a:ext>
                  </a:extLst>
                </p14:cNvPr>
                <p14:cNvContentPartPr/>
                <p14:nvPr/>
              </p14:nvContentPartPr>
              <p14:xfrm>
                <a:off x="4198634" y="5817544"/>
                <a:ext cx="310320" cy="206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37C131E-2194-448F-AC84-49FFD4F838C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89634" y="5808544"/>
                  <a:ext cx="327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CDEB70F-345A-40DB-BDCA-DF97AB972DF6}"/>
                    </a:ext>
                  </a:extLst>
                </p14:cNvPr>
                <p14:cNvContentPartPr/>
                <p14:nvPr/>
              </p14:nvContentPartPr>
              <p14:xfrm>
                <a:off x="4529834" y="5868304"/>
                <a:ext cx="258480" cy="347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CDEB70F-345A-40DB-BDCA-DF97AB972D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520834" y="5859664"/>
                  <a:ext cx="276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756E092-DFF7-406C-8CD3-4B76D128C250}"/>
                    </a:ext>
                  </a:extLst>
                </p14:cNvPr>
                <p14:cNvContentPartPr/>
                <p14:nvPr/>
              </p14:nvContentPartPr>
              <p14:xfrm>
                <a:off x="4868234" y="5979184"/>
                <a:ext cx="138600" cy="284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756E092-DFF7-406C-8CD3-4B76D128C25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59234" y="5970544"/>
                  <a:ext cx="156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96FD199-128C-49E1-8347-A4703877C878}"/>
                    </a:ext>
                  </a:extLst>
                </p14:cNvPr>
                <p14:cNvContentPartPr/>
                <p14:nvPr/>
              </p14:nvContentPartPr>
              <p14:xfrm>
                <a:off x="4773914" y="5896384"/>
                <a:ext cx="525240" cy="90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96FD199-128C-49E1-8347-A4703877C87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64914" y="5887384"/>
                  <a:ext cx="542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CD88CA5-3DD3-4142-9948-F295C826F76E}"/>
                    </a:ext>
                  </a:extLst>
                </p14:cNvPr>
                <p14:cNvContentPartPr/>
                <p14:nvPr/>
              </p14:nvContentPartPr>
              <p14:xfrm>
                <a:off x="5236154" y="5887744"/>
                <a:ext cx="253080" cy="203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CD88CA5-3DD3-4142-9948-F295C826F76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27154" y="5879104"/>
                  <a:ext cx="270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AED4FD1-F494-4348-8186-8E8995F88355}"/>
                    </a:ext>
                  </a:extLst>
                </p14:cNvPr>
                <p14:cNvContentPartPr/>
                <p14:nvPr/>
              </p14:nvContentPartPr>
              <p14:xfrm>
                <a:off x="5230754" y="6171064"/>
                <a:ext cx="231840" cy="3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AED4FD1-F494-4348-8186-8E8995F8835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22114" y="6162064"/>
                  <a:ext cx="249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586E66D-7059-4F60-9CE2-43A661F605BC}"/>
                    </a:ext>
                  </a:extLst>
                </p14:cNvPr>
                <p14:cNvContentPartPr/>
                <p14:nvPr/>
              </p14:nvContentPartPr>
              <p14:xfrm>
                <a:off x="5637914" y="6167104"/>
                <a:ext cx="31680" cy="64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586E66D-7059-4F60-9CE2-43A661F605B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629274" y="6158104"/>
                  <a:ext cx="49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4662728-A943-456E-8C6C-EF96BD00A69E}"/>
                    </a:ext>
                  </a:extLst>
                </p14:cNvPr>
                <p14:cNvContentPartPr/>
                <p14:nvPr/>
              </p14:nvContentPartPr>
              <p14:xfrm>
                <a:off x="5786594" y="5959384"/>
                <a:ext cx="324360" cy="258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4662728-A943-456E-8C6C-EF96BD00A69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777954" y="5950384"/>
                  <a:ext cx="342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FD71AE7-7CAB-4726-94FE-B5273947DB76}"/>
                    </a:ext>
                  </a:extLst>
                </p14:cNvPr>
                <p14:cNvContentPartPr/>
                <p14:nvPr/>
              </p14:nvContentPartPr>
              <p14:xfrm>
                <a:off x="6141554" y="5733304"/>
                <a:ext cx="232920" cy="532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FD71AE7-7CAB-4726-94FE-B5273947DB7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32554" y="5724664"/>
                  <a:ext cx="2505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0A5E67A-969D-4D4C-83A8-B650F55218D2}"/>
                    </a:ext>
                  </a:extLst>
                </p14:cNvPr>
                <p14:cNvContentPartPr/>
                <p14:nvPr/>
              </p14:nvContentPartPr>
              <p14:xfrm>
                <a:off x="6481394" y="5956864"/>
                <a:ext cx="237600" cy="25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0A5E67A-969D-4D4C-83A8-B650F55218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472754" y="5948224"/>
                  <a:ext cx="255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8588A16-8ECA-4401-AE2E-479024A411DB}"/>
                    </a:ext>
                  </a:extLst>
                </p14:cNvPr>
                <p14:cNvContentPartPr/>
                <p14:nvPr/>
              </p14:nvContentPartPr>
              <p14:xfrm>
                <a:off x="6536474" y="6084304"/>
                <a:ext cx="152640" cy="15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8588A16-8ECA-4401-AE2E-479024A411D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27474" y="6075664"/>
                  <a:ext cx="170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FDA6D80-A823-4DD6-A5AE-E1560404200E}"/>
                    </a:ext>
                  </a:extLst>
                </p14:cNvPr>
                <p14:cNvContentPartPr/>
                <p14:nvPr/>
              </p14:nvContentPartPr>
              <p14:xfrm>
                <a:off x="6964874" y="5841304"/>
                <a:ext cx="145080" cy="3848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FDA6D80-A823-4DD6-A5AE-E156040420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56234" y="5832664"/>
                  <a:ext cx="162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97D276-B2F8-48DB-B0BA-C6CFDEC5E26E}"/>
                    </a:ext>
                  </a:extLst>
                </p14:cNvPr>
                <p14:cNvContentPartPr/>
                <p14:nvPr/>
              </p14:nvContentPartPr>
              <p14:xfrm>
                <a:off x="7178354" y="6031024"/>
                <a:ext cx="195480" cy="18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97D276-B2F8-48DB-B0BA-C6CFDEC5E26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69354" y="6022384"/>
                  <a:ext cx="213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0821B28-70B3-4430-B94A-70C2C73C326E}"/>
                    </a:ext>
                  </a:extLst>
                </p14:cNvPr>
                <p14:cNvContentPartPr/>
                <p14:nvPr/>
              </p14:nvContentPartPr>
              <p14:xfrm>
                <a:off x="7619714" y="5781904"/>
                <a:ext cx="500760" cy="484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0821B28-70B3-4430-B94A-70C2C73C326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11074" y="5772904"/>
                  <a:ext cx="5184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C4278D-CDD5-46C4-9DDC-689BBD9BDEC6}"/>
                    </a:ext>
                  </a:extLst>
                </p14:cNvPr>
                <p14:cNvContentPartPr/>
                <p14:nvPr/>
              </p14:nvContentPartPr>
              <p14:xfrm>
                <a:off x="7712234" y="6032104"/>
                <a:ext cx="207360" cy="25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C4278D-CDD5-46C4-9DDC-689BBD9BDEC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03234" y="6023104"/>
                  <a:ext cx="225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4736BEC-DEEA-4F1B-8FDF-F5A1C33ABC5B}"/>
                    </a:ext>
                  </a:extLst>
                </p14:cNvPr>
                <p14:cNvContentPartPr/>
                <p14:nvPr/>
              </p14:nvContentPartPr>
              <p14:xfrm>
                <a:off x="8071514" y="5874424"/>
                <a:ext cx="255960" cy="345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4736BEC-DEEA-4F1B-8FDF-F5A1C33ABC5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062874" y="5865784"/>
                  <a:ext cx="273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59C7DB-BBD9-4562-BB76-46FAB3E71F63}"/>
                    </a:ext>
                  </a:extLst>
                </p14:cNvPr>
                <p14:cNvContentPartPr/>
                <p14:nvPr/>
              </p14:nvContentPartPr>
              <p14:xfrm>
                <a:off x="8285354" y="6150904"/>
                <a:ext cx="10080" cy="61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59C7DB-BBD9-4562-BB76-46FAB3E71F6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276714" y="6141904"/>
                  <a:ext cx="27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E1F568E-13A5-46F5-8824-70F0936B4789}"/>
                    </a:ext>
                  </a:extLst>
                </p14:cNvPr>
                <p14:cNvContentPartPr/>
                <p14:nvPr/>
              </p14:nvContentPartPr>
              <p14:xfrm>
                <a:off x="8357714" y="5911864"/>
                <a:ext cx="304200" cy="262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E1F568E-13A5-46F5-8824-70F0936B478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49074" y="5902864"/>
                  <a:ext cx="321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3DD824E-E27F-4DC7-B3BE-8310FB55F387}"/>
                    </a:ext>
                  </a:extLst>
                </p14:cNvPr>
                <p14:cNvContentPartPr/>
                <p14:nvPr/>
              </p14:nvContentPartPr>
              <p14:xfrm>
                <a:off x="8612234" y="5728264"/>
                <a:ext cx="280080" cy="628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3DD824E-E27F-4DC7-B3BE-8310FB55F38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03594" y="5719264"/>
                  <a:ext cx="29772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E261C0C-8559-4BFB-AFA5-BC0DCC6BAE46}"/>
                    </a:ext>
                  </a:extLst>
                </p14:cNvPr>
                <p14:cNvContentPartPr/>
                <p14:nvPr/>
              </p14:nvContentPartPr>
              <p14:xfrm>
                <a:off x="9074474" y="6072784"/>
                <a:ext cx="185040" cy="19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E261C0C-8559-4BFB-AFA5-BC0DCC6BAE4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065834" y="6063784"/>
                  <a:ext cx="202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446A0CC-4416-4621-8D3E-51BBC0897635}"/>
                    </a:ext>
                  </a:extLst>
                </p14:cNvPr>
                <p14:cNvContentPartPr/>
                <p14:nvPr/>
              </p14:nvContentPartPr>
              <p14:xfrm>
                <a:off x="9123794" y="6139384"/>
                <a:ext cx="209880" cy="370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446A0CC-4416-4621-8D3E-51BBC089763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14794" y="6130384"/>
                  <a:ext cx="227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9296ED5-6357-457E-BAF0-2B21416478B6}"/>
                    </a:ext>
                  </a:extLst>
                </p14:cNvPr>
                <p14:cNvContentPartPr/>
                <p14:nvPr/>
              </p14:nvContentPartPr>
              <p14:xfrm>
                <a:off x="9458594" y="6326584"/>
                <a:ext cx="281880" cy="2469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9296ED5-6357-457E-BAF0-2B21416478B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49954" y="6317584"/>
                  <a:ext cx="299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4509BB1-BF80-442B-9515-FB949D179D94}"/>
                    </a:ext>
                  </a:extLst>
                </p14:cNvPr>
                <p14:cNvContentPartPr/>
                <p14:nvPr/>
              </p14:nvContentPartPr>
              <p14:xfrm>
                <a:off x="9778994" y="6173584"/>
                <a:ext cx="129600" cy="36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4509BB1-BF80-442B-9515-FB949D179D9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770354" y="6164584"/>
                  <a:ext cx="147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B7BD50D-64AF-4C61-925E-76586A55B09D}"/>
                    </a:ext>
                  </a:extLst>
                </p14:cNvPr>
                <p14:cNvContentPartPr/>
                <p14:nvPr/>
              </p14:nvContentPartPr>
              <p14:xfrm>
                <a:off x="10011914" y="6037144"/>
                <a:ext cx="275760" cy="233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B7BD50D-64AF-4C61-925E-76586A55B0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02914" y="6028504"/>
                  <a:ext cx="293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72C660B-4490-445D-A32B-54BDF807046B}"/>
                    </a:ext>
                  </a:extLst>
                </p14:cNvPr>
                <p14:cNvContentPartPr/>
                <p14:nvPr/>
              </p14:nvContentPartPr>
              <p14:xfrm>
                <a:off x="10262834" y="6040384"/>
                <a:ext cx="148320" cy="270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72C660B-4490-445D-A32B-54BDF807046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53834" y="6031384"/>
                  <a:ext cx="165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7C679B2-B688-4D6E-B582-20144A50D78D}"/>
                    </a:ext>
                  </a:extLst>
                </p14:cNvPr>
                <p14:cNvContentPartPr/>
                <p14:nvPr/>
              </p14:nvContentPartPr>
              <p14:xfrm>
                <a:off x="10429514" y="6205984"/>
                <a:ext cx="27000" cy="47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7C679B2-B688-4D6E-B582-20144A50D78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420514" y="6196984"/>
                  <a:ext cx="44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490CEFD-75DC-46B5-B39A-ABAEE9FDBAD7}"/>
                    </a:ext>
                  </a:extLst>
                </p14:cNvPr>
                <p14:cNvContentPartPr/>
                <p14:nvPr/>
              </p14:nvContentPartPr>
              <p14:xfrm>
                <a:off x="10575314" y="6050824"/>
                <a:ext cx="238320" cy="1832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490CEFD-75DC-46B5-B39A-ABAEE9FDBAD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566314" y="6041824"/>
                  <a:ext cx="25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4E8DCDB-A6B1-4B3D-861E-C33B1AD8B192}"/>
                    </a:ext>
                  </a:extLst>
                </p14:cNvPr>
                <p14:cNvContentPartPr/>
                <p14:nvPr/>
              </p14:nvContentPartPr>
              <p14:xfrm>
                <a:off x="10823714" y="5990704"/>
                <a:ext cx="307440" cy="269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4E8DCDB-A6B1-4B3D-861E-C33B1AD8B19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814714" y="5981704"/>
                  <a:ext cx="32508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17D3517-737D-4B62-B21C-5670CBF85281}"/>
                  </a:ext>
                </a:extLst>
              </p14:cNvPr>
              <p14:cNvContentPartPr/>
              <p14:nvPr/>
            </p14:nvContentPartPr>
            <p14:xfrm>
              <a:off x="3278834" y="6464868"/>
              <a:ext cx="2935800" cy="1630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17D3517-737D-4B62-B21C-5670CBF852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270194" y="6456228"/>
                <a:ext cx="29534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3B715DC-B461-4F02-B164-4CCF03FE4310}"/>
              </a:ext>
            </a:extLst>
          </p:cNvPr>
          <p:cNvGrpSpPr/>
          <p:nvPr/>
        </p:nvGrpSpPr>
        <p:grpSpPr>
          <a:xfrm>
            <a:off x="9361754" y="3627708"/>
            <a:ext cx="978480" cy="623160"/>
            <a:chOff x="9361754" y="3627708"/>
            <a:chExt cx="97848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5F01896-2A12-4E2A-812A-EDD8CD2766ED}"/>
                    </a:ext>
                  </a:extLst>
                </p14:cNvPr>
                <p14:cNvContentPartPr/>
                <p14:nvPr/>
              </p14:nvContentPartPr>
              <p14:xfrm>
                <a:off x="9445634" y="3627708"/>
                <a:ext cx="894600" cy="571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5F01896-2A12-4E2A-812A-EDD8CD2766E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436634" y="3618708"/>
                  <a:ext cx="9122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665F9A-E52C-4E96-A653-ED510C854352}"/>
                    </a:ext>
                  </a:extLst>
                </p14:cNvPr>
                <p14:cNvContentPartPr/>
                <p14:nvPr/>
              </p14:nvContentPartPr>
              <p14:xfrm>
                <a:off x="9361754" y="3747228"/>
                <a:ext cx="552960" cy="503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665F9A-E52C-4E96-A653-ED510C85435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352754" y="3738228"/>
                  <a:ext cx="570600" cy="52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9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STAT 50 Final Review 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Final Review Day 2</dc:title>
  <dc:creator>Bill Fitch</dc:creator>
  <cp:lastModifiedBy>Bill Fitch</cp:lastModifiedBy>
  <cp:revision>23</cp:revision>
  <dcterms:created xsi:type="dcterms:W3CDTF">2021-05-12T18:13:04Z</dcterms:created>
  <dcterms:modified xsi:type="dcterms:W3CDTF">2021-05-13T01:23:22Z</dcterms:modified>
</cp:coreProperties>
</file>